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371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380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164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855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367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070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894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093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339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273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262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91464C-F231-47EB-AD39-B8911CF80831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91F9A-B714-42D9-A6BB-97FB21BB8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09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bl.uk/manuscripts/FullDisplay.aspx?ref=Royal_MS_14_c_vi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Medieval England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Matthew Paris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62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8/88/BritLibRoyal14CVIIFol006rMattParisSelfPort.jpg/1024px-BritLibRoyal14CVIIFol006rMattParisSelfPo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15" y="548680"/>
            <a:ext cx="8943641" cy="570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63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data:image/png;base64,iVBORw0KGgoAAAANSUhEUgAAA1AAAAJ+CAYAAAC9yuHDAAAgAElEQVR4nOy96ZMc13nuKZGiSOxAd1fldvbcqqr3fUEv2Luxr40daOw7CAIgCYILuICrJFIbSUsWN4uUrMXylc2RvNuSbNm+4xn7y50bMXO/TMT8Ib/5kFWFBk37flHEREz0G/FEnnMy85xsIKs6n3ze9+kvfGEhFmIh/qcRtUWZCCP+I0RBiAgjZCSQkWj2Qz/AL3v4ZY/A8+9rh35A6AfFsVGIiAKkCP8dGuNGS5SMCAOPKAj/3ZoyEs05G/M28HlzRqFPGHhNRKFPFPrIKERHAhmERJ5P5PnIoBhzShNrQ6wNibH1tiIxmsxZUmv+XbuBWCusFCTGzjv3/rkSY0mtwymNlQorVfN8p2RzrcZ8jW0Dzmq0FSgTNaGtwFiBjRXWySaK4wTaKozTKCORKkJb1YSNDS6xxIkttrHG6AijI5JYkyam2XdW4qzE6AhrBHGiMbFCxRLpxH2wmcGkGh1LlBN1SJSWxfVYjbEKZYq+SyzWaYzV967PWLSJUTpGaYfSDqkK3N+3SGURQqG1xRqHUoYokgihCIMIKTVaW5QyKGWw1iGlQyqN0gZtHMpYhNREUhGJexBSY0yCVg4lHUbHGJ1gdIyzWQGX3ddOkow4TrE2xrmEPK9SqdRIkoxKpUaeV0mSjCzNybIKcZySJhlpmpNnFSqVGllWIcty8rxKnlfJspykfkylUqVabZ93XKXZz/MqeVapI6ejUqWWJOTWkltLqjWxlCRKkShFqjW5tVTjmFqSUEli8tg178PM2eZY5mwTeez+p5h/fBY7YmewVqO1RGuJtZo4tlir74MxCmMUaVKcY7REK4HREmtUc9toO6tJYktS/0w6rXBKYqXAStFsGxlhRFSMK0lqDak1WCnQIsQqOe+8ECtDjAjQIkCKCCklSimUlEgp0UrjrMUYg7UWZx1aa4yxaBXX75eU2FUwOkXJGCVjtErQKsHoFGsypHAYmWBVgggMVqVNOJORuipaxKioOE4KhxAGpWNcnBMnFbSJiepjQlqUdmiToE2MEIooChEiRCmBMRIhQoxRBIGHiAKUinBOE0Uh1jiiUKOlQ9Y/V0oZnHMIEeGcIQjKCBEgpY8KA1RUfPcGgYcXeHiBTyQEge8TeD7KD7FBhAoC/KCE57fiB20EYQnfb8MPCnjevfEwLOOHHn4YEIqISIp7EAohi89nA5HQlHxJOVCUvZAoCNDCR3irEN5KZLCcqG1Z9v/179uFWIiFWIiF+P9JNAjUfLLSgBLyPhLVaH+23yBQ88nTPaLjNwnMfDSIThT6TeIT+OX7CNL865hPmuavL6LgPvxH5ElEASIMUJFAhhEqEqhIoIXESIVVGqcNsbHExuK0wWpFbDSJM8RG44wqHtRs0Y+NbvadViTWkVjXnKMBqzSxsSTWFfMqXaxnFFZLrCrgtCrGlMRqiTPF+rHVxE4TxwWcKzC/b63CWlmHQmuJkhKjNVpJpBBoVYw1xq0xxM4SO0uaOJxVWKtIE0uaFn1nFUm9n8SmQGqJE4OLNdbdQ6NvrEIbiTYSYyXGKozW/w7WaJw1WHMPRd9itMUaW28btNJ1GLQyKKnrUPWfR2G1RgtBFIaIMCTyfcLAR0QhMoqKB2EhUEKhlMSYgrgpXZyvtULVt1qrYk5jMapY32qLMw5rLImNiW1M7GISWyB2MVmSkiUpaRKTxgmVLKdWqVDJMqp5hTzLSJOYLE5Jk4Q0SciSlDxNybOMalahkuVFO69QzStU8ow8zahkOZU8L8bSnCxNi7HmeE41K9bIk4zUOhJjSK2lEsdUkpQ8ScjjmMw5UufIGojjoh/HJNYSG0NsTHMsrR/fQBbHxVxJQhbHTczfP3/MWYMx+t6/rdEYo3HO4pzFWoO1prk/cY7YWqzWmMb/hdYYpZpjWkms1sTW4pwhbhAxrTBKFgSr/rk1uujbeQQsNhqtRPESRxYkTWuB1QJrBFpHaBmgZIiSAqMUWsri3lEKZ4rriJ0ldQ5rirVVJLHa4UxMbGJim2CUxWmHFhqrHVZZtDSkcda8l6VQSKFR0jTv8wIWa2KcrcM54jhGSkkYBCgpcdailCqInpQFsTMGLSUyCtDSx+oIZwRa+ijhISOP2EqU8FDCwxlBojUmFMRSY8MIJwQqCKhYTaIFOvSwkUeiQ1zkobwSJvCxUYgSAVEYEIQBIgqL73I/QAURJoiQfkAYeoR+iSAoEYUeUVAm8Et4XiteqQXfayMMy0SBRxB4+GGZIPSIooBI+EQiJAoDwigkiiJEJIiikDCM8EONFyqiSBIGPpHXio3aCNsW05EGdFeiBQK1EAuxEAuxEL+biKIo+yxpUkKipUJL1VSbGqTls+pQY/9nEQXFL9AwuJ/QNPBZstNsz1ev6us0CNR8Zay5/n9CoJrEqUHWAr9JzOb/jFoqjNJYbXDG4ozFalPAKJwxWK2b7cS5JvGIXf3tutbNcz87R2Pu2Lp782rTfCDTStS3xYOelgWKN+yG2FpiW6gCqTFNJLo+Zg2xUs237onWOKUwQuKkxsm66iUUpk4anVQk2pAYR2osaeyaKkAcW9I0JkkczhmSxJFlCVmWNMfj+gOrs8Vb/9jU23UVwGjVHE9MocYV11FcT6LqKp2qo67SZfWHfqdF/VxNrO8pClZFWCXqqkKIkVGhGKioqRrI0EMGZXTkI4MyKvSaxxRtgVERsZHFg7IMibXEmeLh2dUfoGMjiXWhEFol68pMQZ6z+eRjHvK4UG0qiSNPHJUkpprG1LK6wpPYYl/syOKiXUliKmlMJXVU04RqGlPNYmpZSnueUssTallaIE+ac1US22w31qjlGdW0UI3SOCGJY5I4rpO6hDiOydOULK0TuDghccVDeeJi8jQjyzLSpBhP4qR5XOzqhNEV5DBPs3uEsT5PbB2xdfeNx9Zh56k1jbbWGudcE9ZatNbF+Od8lozS96Hx2XXGNpUrY1RT5WooXfOVrQYa4/OPVTpCqqAgTiZC6RAhPGToo6MQKyJMFNbbAicEOgpxdVXPiIJwSL9MahSxEpgoIDUKJyNyZ0iNIjGSWEVYEWJlhNECrSKskfWtKF6EGEEUlpHCR6tCCU5jg4k8pF8iMYJqYoh1hI48dORhhI9TIU4GqKCMCT1i6ZHbkIqLSLWHEyUyHWDCFlxUwoRtuKgN47eSBh6pV6YaRVTDkG5raFcR/qIv02UiOnRATZSJyyvRK5fQl1jaZYTzSmivDRP5WClQYYCof2erMELXCZQKA4TvIYNCvZKBT+SVCcolglIboVdGBMV+4ZcJghKh11YgKCFCDxGUicIyIvSRYYAIveK7XRha2zxEWKiI0ltJLFYxUFNsmepl9/qhBQK1EAuxEAuxEL+biNrass+mzf1nBEqE0X3K1Hyl6LMqUXHO/eSmQXAaKXeNfoPsfDZN77OphJ9HoKQIUTJCyei+VL75a0ahTxj6BEFAFN1LyWk8sM1/uGs8zBlj6rAY47C2QJJkJElKHCc4l9TTwvR982mtm2+EpZTNNeavp5RCKT1ve69dpKVpnIsLaEuqLRXtyE1Mbhy5smTKkipLIhQuKpBKTSI1sdCk0pDXz02EwoUSJxSJ1GTKkGlLputKmb2HJElI07T5tjtN0+LBOk2JnSNzMZlxRWpiff7UOlJTIDGW1DiyOhJlSEVxTYnQZNKQKtPsJ1KTKkNFu+LhU0ckWpBoQaxDnKxD1SFDrAywMiRWEU6GmCjAhD469FFBGSsCdOhhIr95jA49rAhwMiTRklgXD7mxEsUxKsLJiFhFxZiWOBVhVURiJKnTJFaRfg4Sq0isJI8NeaLJnCJ1ijzRVFJL5jRZrKikhmrqqKSGSmqpJJZqaqlmthhPLJXEFKiP1zJHex7TnjlqqaVa31/LHLnTzXZ7FlNLLXlsyLKEJEtJspQ0y4iTBOMscRKTpEl9PCVOElwS42JHmqVklbwYcw4bO+IkIU5iXFwgThKSNCXP8+Y9kSQJSZ2gOeea909Sn6dxHzVIWOMzFsdx85z5xOreS4f6vVl/4dAYb758kIW6qbQoYARS34Ouq6HN/VqgjWgSJG0iTL0tVdAc07o+JgN06GPDgDiMcGGIDUPiKCJXmlgIUinJlSaRkorWJKFPVYdUlE8mPGqmaKdRmaoO6tuQzlgRRyUS5RNrHyPasLLchFNlnPJIjE+sPawokUiPrliQRyVqyqemfCqi3GzXlEdN+bTrgJry6VABNeFRjdrotiFdxqfHRfSnit5YMNqeMNqeMNVbY+NQD+u6aqztaGd9ZwfrOipsHuhhQ3c7B9dNsXt8mM0D3azvrDCeWdbUUsYSzWhsGY4tvVaTRwG63IaLCoKk62nTKhBIP0AHAcr3UUGADutt30d6HqJcRnoeOmwc5yH8ElG5jajchvBLyKBcfylSQIceKizGokgQBAFKhOigjarx2DjWxcFt4xzdOcnx3eMLBGohFmIhFmIhfjfR1taWNVLvPkuiPi+Fr7H/vjqkuhL1eSl2UtwjNp8lNA2SEwYegV8u9n8OCfts3dN9xKo+T4NENQiUklFz7obiJUSIEFETSon70omsNThXoCASMca4OnmKm7UtcZzWiVPchFKmTspkMw1JSoEQEVJGzfF7Y7JZl6O1va9OR+uirqeo2SnmN8qQaFsQJ5eQ25hM20LJkZpYKJwoVKZGu0mU6qTGCYWNClUqbpAsVbTd5xCoLMuaD7cNEtUgUJU4IXcJmY2baPQbBKogUQVipUlkoTYlyhTtuhoVi/r11AldYjRWR8XbeRGiZYCVBYkx+p7apGVQV6Ciog4j8NFhiBYhKgpQQYAMfVQUoMOweFsd+OgoQIsIJxVWCbSICgWvXgPjZCOlUtbTtAo1MLa2qLeJi/Q2Z3SR5mhMAauaKkGS6KKWLDakqSVLLVniSOppl3nqqGSOLDHkiWv2q3lCJXPkqSVLLHlq7xuv1lFJLHmdYGVOkcW66CeGvI4kccRJTJol5HlGmiW42GKdJU4cSVoQqTh2WFek2Lm42GedQRt1X5qdi+vzpQlZlpJnaVOZzNICaRKTxI4kcUU7cUU/dsSxraupRepoUk/3S+K6omuLFE6nNVYpnJbEplBKY130G6qrM7JZ4+S0LO4XHWFNfasF1tTr98y8/VpgdYhTPlb6xDogMVGdoPvEKsQKHxMVsCIgDn2S0CeLQtIwJA0DsigiDUPiwCMXEVWlyEVELiI6jaAatlKLSnSbgE7l06k8OmSZDunRpQO6dUCPCelPFN2xoCeRJMEqumNBpw2pao8OG9KbKTpsQH/FsHawi40jvWwbG+Dw9FpO7tjMwY1THNg4xaldW7i4fxc3Tx7h1tk5rh07wNz2aU5s38ypHds4PL2OIzPrObBhisPT69i3dpyDG9dwZvc2jm3ZyKmdW7g5d5inThzj1tFDXN+/l3PbZri8eztnNm/inaef5EdvvsEHd5/n609c52vXH2X/6iEOT4ywtavGmBH0i4BuGVAVAVkUYMOCKKkwQgZRoUgFIcL3EUGADMPiMxqEyCBEeD7C95FhiAwChO8TBWWE7xVtv0zkewi/jAhKiLCMDOqKlF8i9EuIoIwK20iiVqb6c07t28CpPWs4uXuc47sXFKiFWIiFWIiF+B1FW1tb1jCA+KzS9Hkpe6EfEHj+vzvms6l3zXNE9LnmDoFfbhKpwC/je6WC6MwjYo21Pr+2qn7MPII0X3kyWt6rq6rv10qgtUTKgtR8NsXHWt0kUAUcziUY44jjlCTJmv0G6WmYBRhj6wqUvC+VSIiwTqAESokil7+OBllqkLQGiWoQKCl1k8TJuiIY11MBnTa4ehqTkQorNaaRkigkuk6ArVRFTZex6EgUqJ9jZFGvoSJRpF7VyZJzjjRNqVarBWGqjzdUqCRJSOelazljm+1G//NSrmJtcNo2r71RC2ZlXXFQmlhbnDH1f7uivkFEYUFAlUJrgVZFDZOSoqjpUpIwDAmDEBFKlFRIIQn9CCEkUkiiQBAERd1EoVwKlCjqqpQs6lIatVZGGYyu12IZV1cNDc7FJHFKEidNFbJQXrI6EpwrVJUkcSRJTJZl5HlaR04cW7SWdUKakMSOLCnIR56lVPO8qHnKErK0qI2q5Cnt1Sp5lpBnjmqekmcxWVIQszSx9fo0TRrXyVrqyNKYLHXkWUwlT0kTi7OS2GmS2NTPszir62YhiiS2xK4ghkWtkKwTw6IOL00seVaQuUr6OUgsWWxInW4iiw2ZvZe6FquI1Ehyp8mdLpS5+WqeUaQqIlURmYrItGgi15LcSDItSGRIKkMyJch1SEWHVExERddhIqpWUDERuQ6bqOqQdu3Trjy6bEi3E3SakC4b0ZsYuq2iUwu6jKQntgzmCSPVjLH2CqO1nJFqzlh7hfUDvUyPDLJzzQR71q9h2+RqNo8Nc3zbDLsnRphds5q5LRs5uGGSQxumuLhvJ2d3beXW6ePcPjPH7bMn+N6rL/KNZ57ka0/d4NFD+3jy5FHO793BsZn1nNw+w63Tx7l5/BCPHdnPo4dnOb1jM6e2bOLo+ikOTK1mprudtZWErX1d7BoZYKa7nancMaxCusstDEYRQ1LR0bKKztYWaitX0F0u0dXWSnXlCjrbWqksX0Zt1Qp6vTIjUjAc+Qx4JbpXrWBMhgyFHpNGsT5L2DPUz6TRbOvqZKY9Z0s1Zkp5DJZXMeC30heU6Io82qOQJPDQfrkwmqj/Tggb3+tBQBSGhPVtFEaF6YRfZAn4nkfgBYRhRBQKolAQBhFBw7zIKxP4xXe/75fxvTYSK5D+KjLVxuapPs4emObc/g1cOrCWK4fWcvnAggK1EAuxEAuxEL+jaKTwNYjJfDWpsW3UIAWe3yQuDVLTIErzSdN8cwkRhfcpUJ+HBqFquPA1iNJ88jTfrGL+NcxXsuYrUUbLZopgw6hC1YmMmUecGmjU+jhnMKZ4YCzIxP2KU+wSjLZIqeppe4VqJEXdsKHuGtYga1rLOlkS9xG3glipooC8boogpS7G6nMWKX0NkmWJY4ezrkgrrKc5CSEQUdQ0h5BS1I0VRF1hK66nQeKiKGheh5SFq5azdUMHU6RMpXFCVq+BccaSJWm9qN+R1RWoNEtxscNY01QmrLMoreupWBqlFcaYuklAUUNWOIGppgOblFHhuBbb+v9NYeQgdeGKJ7VGW4u2jkgqXJoQhAI/CLFxTBAWrlxBIFDKEUUaITRRpIhCjZQG349wNiMIBFIapNQEgcToBCkNQmi0irEuRWuHiAzGxFibIKTB2ATnUqSyJGkFY2KcS4mTjCTNSdIKLs6wLsHFCXGcYJ0jSTOMcSRpSpZXSNKMJE3rKXAZ1VqNWq1GlhXuepW8QiWvkucVOjs7aa+1U63WqFVrVCpV8jQjT2OqWUbqHHlaGDjkaUriLLU8wxlDnibUKhm11FGJFZkVVJyimhjyWJHqiGpisNIjs5LUCDorcZOkuMijYiW5EdRiTW4kFauoOkU11tRiTc1Jai6i3UVUTUjVBLS7iK5U05Uqajaq7xe0O0GHE3Q5SU0G9MSKLito1yFV6dOuQ7qsoNtJehJNT6zoTRX9uWGoFjPWlTPeU2Wyr4Oxrpw1A52sGehk54YJtkwOs2vdag5Nr2HrcA+bh7rZOtzDnqkRTmzbyOHpNexdM8rRmbUc2jjJ8S3ruTl3gNeuX+Qbt2/w4Rsv8t27z3Bm+zSnt01z9/IFXrp8not7drKuo8rVA7Nc3LeLx44d5OrhWU7t3MKF2V2c2rmFI5s3cGPuMJcP7uXQprVcOTzLi49e5KVL5zm+cT1PHD3M3Yvn+drj13n86CEend3LobWTXNm3m6Pr1zKRODbUKoxrRW9rCx3Ll9G+bCnVJYupLV1CZfEiqkuX0L5saXO8unQx1aWLyBc/TGXJI7QvX1JgRbGtLV9C56plVJY8Qr74YfLFS8gWLaV7VSudK1ZRXbqMzpWr6Glto6elje6WVrpbWula2UL78uV0tbbQ55fpamuhfeUKutpa6SmXWK0VY1oxEAb0+wGDYcRw6DMetbJGlVjvQta4kJGoTLfXSntQouKXSAIPG3rowEMEHqHwiaKAICzaQoSEkU8QevhBGT8o4/klfN8jCASeJ/A9QRhofF8SRQrPCyiVPYIwpOyVCaOQwC+hw5WkYhVb1w5weOsEczsnuHp4A9ePbuDq/kkuL6TwLcRCLMRCLMTvKhopfPOJynyC1CBJDdvy+fbln61V+mwqX3Fu8B/WJX2u7Xh9zcYa823SG9c5H59122sQqs/WRDUIlFYRTgtc/c16bFWznbh6apARxLbuuBcXqUZWa5QszB5Mg6AIUSg5WhWuXFoVBeDmnhGBNRIRlDGqWNvUEYU+WtTVIK0KVcYYrNFNdUirew6BRiukigq3MqdQqkGCQqQsUhOliprjQvh11yoPqYq6DqlCIuEjVYiQAUIGRbG6U6SJIYsLy+k8iYu0ssSRWEPqDLFROKXq6XWCOHEoI3GJwSUOqQtbdalF3SLdYFzDmlyijcDUXQKVjlAqxMUabQRKR0SRh9IR2oiCBNaVOakMYdNaXCK1JRKKMBJEUhMEUd22XBKFAhGp5ttqESqEkAR+SBrniEgShhEykoRBhLMJURghQkHoC6IgQkmNUQ4lNc64wqxAKPIkbapktbxCbFzTuTGLE/IkbTrQVbMUIyVZUjjVVdKUWp433elqeU4lS4mNJo9jamlK7hztWUZ7nlOJYzrynLy+7axWC3twa+hME9pjR2eaUK33O5K4ie48ozvP6Klk1LRPbyrpdCFVWaLLhXTFEd0uotMGdCeCDuPTaQMGKoYO7dNjQ3pTyUCm6TYBQ1XLSC1mqqfKZG+Vtf0dbJ8cZu+GcbZP9LN1dQ9bx3rYv2k1p3ZPc2r3NMd3rOf4jvWc3jvD+QPbODe7hbnt6zm9e5pzezZzc26WF66e4fUnLvPGE5e5fe4o147u4ebcLE+fP8bL18/x4rWz3Dw5y7OXj/PWc49x98Y5bp07xO6pfuZ2rOXAxlFunpzl9J6N3Di+m+v7t3FwdS+7B9s5OjXIuc1ruLp7mlMbxzk43sexNUOcmZ7k0vYNXN+3hbtnDvHmo2f4yuWTPHN0Dzu6M7Z2JMxUYwZLK+lesZTs4YfoWLoY++UvEC99ELv4AeTDX8AtfZB0+UNkKx8mWf4QyfKHqKx6hMqqR8iWP0xn6zKqyxfTV26hY8VSKksfoWPVMrpaltPduoKetpW0L19M+4oluIceoHflcrqWLKJzySI6Fj9C5+JH6F2xjO5lS+heupiuJYvpWrq4aC9bRMeyR+hctoiuFUvoWbWUnhVL6Fy+mM7li+hY+ggdyx6ha8USupYvorZkEe1Ll9K1Yjk9LSvpL7XS39bKQKmtif5SK31tLfS0rGRERwyZkC6/herKZXSUVtLtt9EfevQEJXqCMiNGMWw03aUWhr0VjPjLmFRtbEgFkyZgMGxj2ET0SJ8uFdKhItLIQ/qtBEEbIvIR0sfzWwnDMlL6hFGZKPIIozJB2EYQlAmDCL8sCDxJFGgCLyIKCvW4rbWNwPeRIiIMysiwjAuXMb26g+O7pji5a4JTu8a4ODvBrZMzXD+ylhsLCtRCLMRCLMRC/K6ira0t80plvFK5SZr+M8Iyf19DsZqvRH02nS8K7ylDnyVM800lfK9E4Jeb8zeuaT4a85bbSs3r9b3SvXPnoTH/fIMJLSPiujFBaiSpkSQNaHGvXUeRTiRJjMJJgY6K+hkjQlToI+tuUTr0UaGPEUHzb8g0IQJ05ONUVPxdmcjHyhAVes35dORj6o5cThU1PbbhLicjnBLFdVuFUSFahSjho1VYd5ELUMIv0rCMwNTtl7X0MSqsnxOgZNAcV8JHyQCrIxKriLUgtaowJIhNkVblNJXPpFk10q7yzJEkGuskzkniRJNmliTRpKlttq2T6HpdSq2aYk1E7CR55ooaJh1SqyQkTuFM4/oFMorQUWE3b6QisRanNKEfYIRER4LQ81Fh4YoWq8L9zEaFmYQVIZnWJFqiQ59UK0wUkFmD9MrYwCcVAh2UcVFIRWkyozChj2htQ3llbOBRVZI0CshlRBL62HKJLAroShydzlLTklxGVKSgZiQVFdHhNF2JoTu1dDhNT+ao6oiBak5nrKkZQU8a01eJGaimDLdXGKimDFRShmoVBiopg9WUsa4OJvt66EkNq7s7mOhqZ9NQL6PVhImuCuOdOeMdOWt62pkZ6WddXyebxwbYNj7MoZm1nNq1iQuzm7l8cBvn9kxzaf9Wbp09xM25vdw+d5jXn7zIjeN7eOzYbp69cIzrR3dz98pJvnLzAnfOH+XJuX28+thZXrl2hnfu3OTjN1/ih994hQ9ef473X73NW4+f58KOtVzdu4lz2yZ5dN80TxzZzrH1g2zrTdgxkHN682quzU5ze243t47t5OKOtZyZGWf/eDcHJ3o4sWGE2dVd7B1pZ89QlY3tirWZz/b+hE1dkk3dki19jpkezaZuyUyPYabXsH0oYUOnYKbXsLlbcWA4Z1e3YWeXYnePZVe3YXuHZF9/zJn1/Rwb72Rff8KBoYzDozUuTA9ycWaUI2Pt7Oo2DJcW0b/qIXpXPMRAyyK6ljxI7eEv0rH4QTpXPES+9AvkS79Apb5tX/klOlY9RL7sC9RWPEhny0NUln+RnrZHqC57gI6VX6a67EF625ZSW/Yg3a2L6G5ZTGXJA3S3PkJ3y2J6WhfR27qI3hUP07viYfpWfpmOxQ/SsegB+lY+TPeyh+hZ9mV6V3yZ3uUP07v8YXpWPERfyyN1PExfy8P0rvwyvaseZqBtMX2rHqZz2QP0tTxM1/KH6Fj+Zfpal9LTsoie1sUM+ivoLy+jt3UJfW1LGCgvZ9BbwaC/gqFgJd3eUrqjlfSrVgZ1G4PGY0CXGTY+47lhLFX0yzJdfgsdrUsZDlcwrloZV308LjUAACAASURBVK2MhCtZrUpMxRGdrctIVy7CrXiEuHUpqb+STJQxokRYWoVTPkaWEV4LMmhFhW3osIQOS8igFem1onwfUfJQ5QBdDghaWghbV1FevgTptSFKLYi2VSi/hUyV2DrVxdmDG5jbMcaJHcOc27uaG8c38vjcBh6f28iN4+sXCNRCLMRCLMRC/G5iPoFqqEqB5zcJyvx2Y998ZWp++t78eqhmCmB4f2pdg0TNty5v1ED5Xuk/JVCNtef3/yMC5ZXbmrVPTQIlCve2REYkqkAswyahyoxskoSKK/7uSaxCEhXhRICJPJwIiGVhE2wjHxv5mMirWwb7TYe3uE6eTOSTqIK0mdBDh15RsC6C5vpW+FjhF3OrYl9j7sZ6iQyJQw9dbiWNfDIRkEQ+SeQTh16zPX8sFR6ZDIjDMsZbhfXbiMMycVgiicqkwicVHrkMSYRPZiJqsabdaapOUYs1nYktUrZiTdUqci3IjcBFPhWrSGRAIkOqTpPqiESFxCIglj6pCsl0RKpDMhlQNYKqjchVUKwtPTIVUDWyqFNRAakIiINSce1RgSQs47w2Er9EtGoZSVDGllsw5RbSoIwprSANW8ijNrKglYoskQSrSLwWqrJcOJNJj8RfRU0HtCuPWlSiQ3i0y3JR5C8DRmoxwxXHUOYY76owXHFMdWZMtSeMVyybB7vYNT7ItpFeto/2cXjTFKd3TjO3dQNHptdwZHqKA+vHOLd3C0emJzk6M8XhTZPsXz/GsS1rObhxnCPTk1w9vJsrB3dxavtGLuzZwmMH9/Ds2WPcPLqPK7M7eOzgbq7u38HtU0d468lr3Dl/nBcunOTtZ27w4ctP89K5Y9w5fZg3rp7hzRsXefnCCV67fIpnThzg9vFZXjhzhLdvX+PrT5zj7qVDPHd6D1d2r+XU9DCPHdjE+W3jHFvfz6mZEfaNVtkzknNwvIPd/Qm7+mJ29cXsHkjY0WM5tLqD42t62dnr2DOQcnSym/0jVXb3WA4OpezukRwezTi1tpsDQwmzA5bjE+0cW13lxFQH5zb0cXg0Z0dHyOHRnNl+y94ezZGxnD09ip2dEbu6JQcGYw4PZ8z2W2YHHAdGY45OVtjZGzJdbWVnb8RMexsHRmO2dnps6/I4OJZwbKrKvmHD7IDk+OqUIyMxBwc1cxM559Z3MjeRc3mmj+PjGft6I2b7BHt6QvYNKg4MWQ4MOWYHHZsrHsPlR+hZ8SWGSosYalvMUNti2hd9kfalXyBf/AWqS79A+/KCRHWs+CLVZV+ga9UD9LQ+RNeqB+hc9UU6V36RntYvMeB9me7WBxgOFxX7Vj7AULCIrlVfZMD/Mr1tX6Kn7UH6vYcY8h9mJFzMarWU4WARo9Fi1sarGFfLmLKrWJe2siErsT4tsT5rY7rdY1PVY0PexvqslQ2VEuvzNjbkJTbVin1bukJmOgI2Vj2m20OmOwLWV0vMdAZsavfYWPOY6QzY3BUx3RGwoVZmY7vP5l7J+s6QNdUyk1kbo66FYbuKUdvCWFxi2LQypFYxKFfS4y+hs+1h+oOljMiVjIhVDPjL6GldTOfKR6iueJh42ZfQSx5AL/sSZtUisrCVvsQwUHFUZRnbtoK4vIrYX0XitZL4LSRBC5nfRuK14dpayLwS1dAj81vJ/RaS0nLi8lLi8hK6TIn+LOTglnHOHVjPhYNrOLVrhEsHpji7a5gzOwd47PA6bp3ewu2zWxYI1EIsxEIsxEL8buJ/RqAahKVhHDG/Puk/cuC7zykvuj+Frkiju//vN803kWgQqPkkav51/Ts17D8gUA2TinupewIrI2IRkIqQpIEoII4CXFR32xIhmZZkUhT7pEcifOKojIvKxFGZOCxjoxKx8EilTyI9jN/WPD+VEbkUJCIkjgKSKCCTolgj8ImjABN4BVmIytiwhAtLJMIjUX6xFR5xfZtKn1wGVMIymV+iJjzyoEQ1Cui2kg4V0m0V7TIg9VrJ/DbyoETmryL1WsiDVipha7Od+S1UozIdyqcatVEVHh02oiOWtDtJRRWF9l2pod3IpuVyZ6yp6ICqCmhXETVR2CRXhU8l9Oi2gnYZUo182qVPlykK8Tt1SE14dKiALhPSn2oGMkuPE3SZkN5YMVyN6UsUI7WUwUQxVrOs687Z0Fdl61gvR2bWcGrXDPs3TTC3fQOHZ9Zwctc05/Zt5caJfdw8uZebJ/ZyZtcGbpzYw80Te3n+0hyPHd/FE6dm+frT1/jmneu8cvMc77z4BC9dOcH3Xr7NcxeO8OpjZ/jWs9f56pOXeOXaaV68NMdLV07wlcfP89L5w7x66RhvXD3BN5+8yKuXjvHU0Z08e2IvL507xGuXj/PKxaO8cOYAz8zt4daR7bx2+ThPHd3O44e2cn12hqu71/Pk4W3c2L+ZizumeOLQVh4/uJVz02OcXNvPiakBLm2Z4OTaAQ4M1Ti6upvjkz0cm+jlwsw4ZzYOMztQ4dBQhZMTHZwY7+TEeCfHRqucmuxibnUHp9d0c3l6mIsbh7iwYYCLGwe5tHmYq9tGubFrgqtbRzm9tpvjEzXOrOthbqKduYl2Tq3t4tBwyu5uweVNg8yNVjjQazi3ppvTk50cGUw4Nd7O1ekhLm0c4OhQyp5Owc5qmT3VMkf6NKfHcq5t6ufCVAcnhmIurenk3ESNg92Cg92CuaGY40OOA32SXe1l9vcK9nWF7KyWODSgOT6acHTIcmTIcnqyytk1NQ4PKy5Nd3J+Q40LG9t55uAkzx1ew50ja3nl1AxPzY5za98Yj27t5da+MW7uHuKV0zO8emYzd09u4tUzM9w9uYlbs2M8d2SK54+t5flja7m+c4C5NQmHJxwHxyxz66ocHk/ZO6AZ9B6it/VLjEWLmdQrWS2XM+ItZqD0EIPlLzHkPcSg9xAj4cOMqyVsrvns6lXs7NXsGXAcX9PJmU39nJ3u5cLWXq7tHuHS9gEe3T3MzdnV3Nw/wVOH1/Ds3EbunJjmresHeOf2cd5/5RLvvXqJD16/zPuvXuaD167wg6/f4I/efZo//s6z/Mn37vDLj17mLz5+nb/5wev86odv8OsffIW//uhlfvH7d/jTd5/hT999mk+/8yx/8u4z/PjN63z3uZO8deMAb948wFtPHOKbTx3h208f4727Z/nOnVO8/cxxvvP8Sb730ll+/4UzfPeF07x39zwfv3GN73/lGj/+5pP87O2n+eRrj/Pha4/xvRev8K3bZ3j16kFePLeXJ49u5uz2MbYNV5mohAybVlabEgP+MqrLHqBr1SPkSx4kXfoA+aqHqLQ+Qnt5GeMVy5b+bkZTTc1bSbVlOdXSCmrlldTaVlIrraQjaKE3KlSu9tJyesIWBnWJftXCgGqlT6xgTYegTy5jpt9xfs8U149u5tSuUU7sGOTCvtVc3LeaI5s6mOn3ObltgKuH1i4oUAuxEAuxEAvxu4uorS3TpRKqrQVdbkWX21ClFlRbC9YrYb02ZNsqrFciDj1suRVbakG1rsSUWnDlVly5hKsf6/wyceARB16znUSFDXAcesRhoYokoUcclklEGReUcGErLmjDeq3Ycium3IppK7au3Ebsl3HlNmyphdgvk/jl+rW0EpfbiL0SSR2pVyILylSigIoIqcmIdhXRLiM6laBLSrqULLZS0CUjumRIpwzpNoJep+m1ksHUMJI7RqoxQxXHUMUxmFsGc8toe8qavo4mxruqjFZShtOU0TxnrFphvFZjOEuZ6upk09Aga3t72Tg4wNq+XoYrOas7qkx01RipJUx2tzPR3c6GoV5Gqmnh9lVLGG3PmOrpZLQ9Y7yaM16pMJxYRlLLtpFBrhzcxzMXzvDStYs8deY4jx7ex81jB3n63Bw3T+zn0v4dPHZsH0+dPcLVQ7u5uH87lw/u4Mbcfm6dOcKVQzt59PAezu/dyqld0xzdvJbZdWMc3DjByZ2buLh/B+dnt3F9bj9PnD7MtWN7uXniIC9dOcu1/bu4cXgvV/bt4OLurdy9fIbzuzbz6KHdPHHiIM9dmOPFK2d44fJJnjixn5evneXm8X28+dSjvP/G8zx9/ijXDu/ijccv8dbtazxz7ihfu3WVb9++yjtPX+WNayd5cm4XT87t4hu3L/HShSOc3TzJpR3rODMzwfX9W7h5aDtzGwY5saGPx/atZ259H2dmhpkdrXB4spMDq6vMjlY4MNHO3IZ+Lu6c4M7JPRxb18Nj+9bz6J61HFvbw9mZYY5OdXF2ZpjLOyY4uXGAqzsnuTg9xMmJdk5M1LiwYYCTEx1c2NjHrb3ruDw9yOk1nZxf28PlTYM8unmUUxOdnBzv5NLGIY6P1djTKTk11cGJ8Q4ubBjg8FDK8bEaZ9f2cnKig5PjNQ4NOI4MxZxZ08n5dT0cGUo4PdnBsZGUg/2WqzNDXJ0Z5PxUBycGLNc29HNhqpPZjoAz4zk3tgxybiLj/GSFs+M5l9d0cmokZW404ezaDo6PZpxcXeH6lmGurOvm1EjC1Q2dXFxf4dJ0O2c3Vbm2o5fTE47LG6qcGXdcWpNzZtxxZCDg7NqUKzOdPL1/jFdPbeL1E5t44eAkLxwY56UjUzy3fzUvHJrghUMT3N41yN2DE7xyaIrLa1LmBgIurc24MzvGq8fXc3VjjcvrK9w9uoaXjq/l/LqMW3uGeOvidn788gV+9d4L/Pq9F/jVB8/zX75+lZ+8fp6//r3b/MsfvsY/fPQC/9sfvsE/ffwy//rTr/AX797ib99/lj/5xjU+/dZjfPrNa/z4tdP85LWz/OwrF/jhyyf55KUTfP+F43xy9wR/+Opp/uDuCd57/hjfvXOUbz21n/dePMF378zx/dcu8s7to3z3uZP83u0TfPzao/z067f4wRvXee+5M3z0wnm+98xp3n3iGL//7Gk+eOE8v//sab7/8mV++ubj/PD1a7x35ywfvniOn3z1Kh+9OMcnr5zm3ScP8N6dY3zn6YN88to53n9hjg9enOPtW/v53p2j/PitK3zy5mXee/0M37l7gm/fOcI3njnIN+4c5qu3Z/nKU/v42tP7+dbzR3jvtTP8wRvn+eT1s/zRW1f46Tcf5UdvXeYHX73AJ189zw/fusQfv32dP37nOt9//Qzv3z3BR6+e4oNXTvLhK6f4yZuX+cv3nuZP377Bp7/3OH/+wdP88oOn+fT3n+Tn797k0+88yc/eucEnX7vER6+e5fuvXuDDl8/y0cvn+Pnv3eKvvn+XX//oDf7xJ1/jf//5t/nXT9/lX//sQ3778+/ylz94i598+znefuY8dy8e4NTMIDNdgmG1ggG5mG7/y4zYVvZNdDPqSphHvoh5+IuYhx9Ef/lBzKKHsI88hHnkSyTLFlFZuYx0+WLipQ+TLXuE6qpFZMsfpLLsASrLv0Bny0MMRou5sHM1Txyb5tLecc7Nrub8/nEu7p/gxJY+jk93sXvU8ui+CZ44spDCtxALsRALsRC/wxh3LludOkZjxViiGXaCflliQJYZVB6DosSgbGNIlRhSJQbDVQyEK+gpLaXfX8FguIqe8nL6wxYGRCv9UQv9USuDssyICegNWxkyIX2iTE/USnfYwoAqM+w8+lUrQ7bMoCkxnkeMuDKj1mNEl1kdB4zoMmtyxcZ2x1QqmUwihqIWRlWZqUSwWvlMqogJ4bOllnJouJ9t7Tkj5RbWmYjVYRtTOmBffwc7u3KG/RYmrGBMhYypgLWpZXtfBzMdGcOixJpEsrkrY1tfje29NY6uGWHfSDd7R7rZP97H2W3r2DXay5a+GjtHeriwawsH14xxdvs0l/ds49reHezo6WBbZ5WdvZ2cWDfJnqE+jq+f5OqeHWzv6+ba7B6u7NnJgckx9k2McnbnFqaqCYfXTbKho8L5HVtYU0nY1t/N2krC+s4Kx6bXsTp17Bwb5cDadQwbzYAUdJZamJ0Y5ebhWb7x5DVevnia504d4es3L/HRK7d555krvHBmP8+dmeWVK8d4dHYTZ7aMc277JM+c3MPXnzjHld3reXT3Bi5tneT8phEuTI9xet0Ap9cNcGJND4/tmuLQaIVjEx1c2raa42u7ObtpiIvTqzk60sWJ8V6Oj3VzfLybExM9zPYnXJgZ4dhkJ0cnO9g/knFwLGffgOPAcMrc2m4OTtQ4OFHj2PpuZscy5tb3cGSyndmhhGPj7RwcTNjTLTgwHHNoosLs6ozZkYQjYxVOTnRyanUHBwcS9vRoDo1VOTpW4dCw4/RkO1c3DXBmvMahXs3+LsGp8SqnJmucWNPO2ek+Tm7oZm+v4tSaDg6PJFzZPMjJyRpzqytc3NTH+Q09nJnq4MrmQa5tHebSpj4ubuzhzFQ717cOc21mkIvruzk/0c6jG/t4Zvckj28e5vKaLh7b2M/ltX2cHK5wbCDh6sZ+rmzo5eRoyrnJDk6vrnB2soPHtoxyddMIx0czTkxknF5T4fjqmFOTGafruDrTw6Obe7ky3c1Te1ZzdaaH02MxN6Z7eGLrII9u7OXqph6ub+/nmQOjXNqUcnU64+UjU3x1boantg9zaWOVW7Oj3J2b4fGdY9w9uJFXD67nnXPbef/aLn7x5kX+9O0r/OTtS3z0lTk+uLOfH750hJ++fIwfPX+IT792lh+/doJP373KP//sLv/26Rv82395lX/++Bn+7acv819//AL/+qev8z9+8y7/9z+9x3/7i7f4px8+x2/ef5J//OAp/uWT5/jtR7f5u+/d5Nffe4Jfffdx/vLtR/mr71zn1x8+xV9973E+fecqf/XBE/zNR7f45x+/yD//+EX+x1+/w//zTx/wDz95gf/6R3f5lz96mf/rL7/Ff//0a/z3T7/G//ln3+C//eJN/o8//wb/9LOX+Zs/eIq///g2//Dx0/zd+4/zmw9v8esPnuC337/Nbz66xd9/fJu//+Q2f/3hE/zx2xf5k+9c5Rfv3eCvPnySv/n+bf7uk2f4zR/e4Tc/vMPfffwsv/r4Wf7xJy/xr//LV/lff/4a//yju/zD95/nr7/3FJ9++zF++tZFfv7OY/zZB0/x15/c4bc/eYV//Omr/MOPX+a3P7rL3/3B0/zN+0/wtx88yW9/eIff/uh5fvXx0/zDD+/w60+e5e//8A5//8Pn+HV93V//6EV++f6T/OxbV/jp1y/xh2+e58Ovnub9N0/z/tfP8tE3z/PR107zk29c4o/eusjPv3WVT9+9zqffvcEv33+SP/voNn/2/af580+e4Rcf3uKXH97izz+6zZ99cItfvneTP3//Jn/7B8/w6w+e4dffe4pfvXeb3/zBc/z6B8/zy/ef5BfvPcGn717nF9+5yZ989zo/e/cKP/jKKT5++TgfvXiUt2/t5rsvHuCD147y/itH+OClg3x89zCf3D3C/8veXT3HkWD7vpdst2Vmt6nb3W5wGyUzSZZRRllmtsCWZIuZmZmxBKUSs1RSkVRiKjGzzHbjzN5z5+7Y+8Q9Dyfiex88cf6CedQnYr1kZGREvmTkL3KtlSVRppTEWyLNdkNZ5Ic0z4fm8jDaxTF01SbQWBxGWYoryb7GxHk+Jc7TkGeXNdHeuYkfVi5kywI1vl28gHXqany3bCmbFi5g88IFbPlqEWsXLGCd+gI2qi9k00J1vlmkzraFanyzUI0DG1dgdu0UbibXsX10jld3tbF4fBaz+zq8uHUC4ysHMTy/n5dXjmB5+QiPj/3E7V3b5gPUvHnz5s3797im9cNOg0O7eap7lLvH9nNl7w4u7vyG099/zdkft6D3y7dc+Hkr537awuXd27m6ZztnvlvL+R0bOb19Led2bODiT5vR/X4jF3du4/R3Gzi+dTUXd32L4fljGOudRP/QTi7u+Q6Dw7s48/NWzu7cxvld2zm/azvaOzahvWMLZ37+htM/buH41nUc3fxlqHn/Gg2ObFqF9rcbuLhzO6e+2cChDcvR/nYDZ3Zs4djGVRxdt4yj65dzbvvXXN/1PWe3b+TAykXobF7N0XVLOblpORd/2MT57zdwbMNSjn+9kkNrl3Jo7VJObl7DxZ+3cmb7BvatWMjBdV9xausqzv3r3q7t/ha9HzdzZvs6TmxZgd7PWzj17ToOf72cY5tXce7nbRzbugbdHzejs+Nrbmj9zOGNyzny9Ur2r17MgbVLObh+GZprlnBk0yp2LvuKgxtXoLluBce2ruf8zu1c2vMDWutXcGTTGnYtX4jm2mXsW6XB3lUa/KSxgF0rvmLfmiXsWrWE7YsX8eMKDXatXs6u1cvZufwrDmxcxcnvNnJd6yce6RzgofYBHuto8vzCYcz0DvHiwgEea/+C4Zm9mF48iPG5/Ty/oMWjUzt5fkELy+vHMTm7H2OdPRie/IUHh3bw4PD3vLxwEGOdXVhfOYLVlSPcO/wdtw9+w+OTP2J4ehc2V49jdGovJtr7MDq1C7NzWlhdOsyriwd4eOx77hz6hlsHtmJydjfPTv2Eic4vmJ3Zi8f9MzzV/pnbh77l1bXD3D78zZfrHtuB6Zk9WOsdwuqCJhbn9vJcdyfPdH7isfaPWF09jO3VI7hcP4nvvfNYnz/A4yM7cL19BsuLWrzQ2cnL07txuHQY56tHsDqzl2cHt2Oq/TPmZ/fwXHcXz8/t5tXlA1jqaWF95SDPTvyAlZ4mNpcP8kLnFxyvH8X9jg5O147hcPUI7re1CTW/hv2tIzw9/T3Pz+/E3uAw5np7sLy0D2OdHZid+Rkrvb3YXNHEWf8INnoHsT6vifmZXVhe2IPtZU2s9fbw6twvOFw7iKnuTgyP78BMdw+WF/fhcEMLp5sHsNffj9vdI/g8OknA09N43j9GjMVVwl5cINXhDiEm54i3uk6MxVWyPZ5RHmpDvr8ZlRFWNGa4oki1pTXble68AFoEvrRlBtAp9KYz14eO3ACqYx1QpHrQkRNIl8iPWWkcn1oE/NEj4u9jpcy2pfOmPZW3TcnM1cUxWhnCeE04/eWBdFcF0lnhz3hDHLNNiczIovnUls6EIprXHWn8NpTHHyP5/DVWyB8DufyuyuIfA/n891gp/xgq4NfuLP7oFvKnSsjH1jTetqTwSZXJp95sPvUJ+dibzec+If+cLOPPwTx+78vhrz4RM8p43rSlMtEQx0xHKpNtyUy0JjHRlMBsazKvm5MZl0QyWBnElCKGcVkUg9UhjIrDGBWHMaOIZVoRy4g0giFJGL01wTSXeNFR6U9vbShD8kgGZRH014bSLwljQBrOiCKKcWUcE40JTDYnMqSIolccRndlCF3lQbSW+NNU5EN7ZRBdteH0SCMZro9nqiWVyaYURhSxjMhj6KsJobsqiP7aMAal4QzUhDIii6SnKhBVRQA9lYF0VwbSKw5GVR1KW7EfLfneNOV4IBE4UJzwimKBDSWZdlTmOCHOdqKpwJvmPC8a87xoKfalpdQfZaE39cXetFQG0Vjmj6zAg4ZiH9oqgmgq9qWl2JeOigD6xREMVITSVxpEf0UofdXh9EkiaasMoqMymOZCH5rzvanLdaeh2IeuskA6i/yoy3CkKsmK6nRrFHku1Oe7Ic+2Q5L8ispoE4rCDMkJekxO2DPyY0zJDDUkJ9oUUcxLRNEWVKQ6014exbA8jd6aRBqLwqhI8yTFzxxX4xs8OHuYs3t28M3iRWxf+hUbF6izTk2NTQsXsU5NnfULF7FeXZ31ampsXaDGZjU1flq2gMdnDuFlcguHJ3pY3juN1aMz2BhexOjGUSzun+aZnhZ2d3V5dPJnjE/v4YXuPqyvzf9Id968efPm/ZtorVTbeXSDBrrfrEZ783KOb1iCzpaVnN2+Dp2tKzm6XoOj6zU4tXklOltWc3rrKo6s+4pj6xahvXU5h9YuRHvrcrS3LefY5iWc2LKUU9uWc3STBuZXjvPy+iku79/Gpb3buHHoRw5+vRTNdRocWL+cY1vXsXfVEg78a7XvwfVrOLB+OVrrlnF002oObVzBka9XcWDdMo58vYojX69Ec80SNNcsQWvtEvatWsTxTcs5sk6Dg2sWcXT9Yk5uWsaJLUs5sFqNQ2sXcHTDIg6tU+PgGjUOr1vIgdVqHFu7iKPrF3FozQL2LFVn3zJ1jqxfyLGNC9m3XI1jGxdyaJUah1ercWStGtqbF3NotRrH1y/g4Gp1Dq1RZ99yNXYvU+fnr9TYv1KNvSvV+HGxGrtXqLN/7QJ2Lv0yYL5zqTo/aaixd5U6WhsWsX/tQn5ZrsaeFWrsXb6A/SsXorlKDa3Vizi0ToO9y9U4uHoRv2gsYOdiNX7RUGfP0i/X3bFEjR1L1PhpuTq7Vi5gx2I1dq1UQ2v9Qk5uX4n+ge081d3LszN7Mb+khdPNE3g+OIPXw7O43zuN9ZUDmJ3bg8vtU5ie3c2t/V/z4swujLR/4sWZPVhePoT1lcOYntuD080T+D65gNVVLRxvHcdI92fM9PZieVWT2wc3YXFJCweDEzjfPoWh9k88O/Ujry7tw1j3J56f+xnr61o8OfUttjcO4H7vJDYX92N87Dtent3Fy/N7eHlhD863j2N/4zDmZ3dhe+UAfvd1CX5yAftLmlhf2I3b7eP4PNbF4/4pjLV3YKL9A1bn9uJ16xR+98/y6txezM7swueBLi4GRzA+sR2jo9/gdEULD4NjuOkfwdXgCO53T2B3TYtn2t/x6Pg2rC/vx+6aFlZ6e7C/fgDrS/twMTiC3RVNnK8fwv3mMWz19mKm+yOW1/ZgZbCXV9d+4dmZb3G8exDHuwfweHIcXyMdfJ6exOm2Fh4PjxJteZVkh7vEWFwn2vIqYabniHp1gTRnA5Ls9cn1fUxhoAkV4VbUJbmhSHFGkepAm8iTrnwfeooD6CnyZ6QqnOHKcD40p/OxRcCH5nSmpXFM1cczLIvhQ2cOv/UU81/jEv5nVsY/hgr5W5+Q/5mu4H9N1/BfE1L+7Kngt/YsPjYn86Y5hVF5LAPyWMabkpnrzODP4SI+LWyJfwAAIABJREFUdefwe28B/z1Vyz8nqvnYL+JNZyYzDYmMS6IZrYlkqDacvtpwmkt96aoMpLs8kElpLO+aU3nbIeBTr4jfhwv4NCDir7ES/mummv/9Xsr/+VTP//ms5P97J+EfUxX8MZjH5x4h77oEzHWk8UaVwccBEX+MFfL7aCG/DuXxqT+HufZU3ral8a45hUl5DJONCQzWRzPYFMdASzyTPQLG25OZaEpkQh7DnCKOcXEEo4pohuuiGZFHMSaPZlAcyrg8mjFF9JcAI4tgsC6Kztpg+hSRDCuiGJJH0i8Jp682jAFZBH2SMHpqQhhURNGviKRfHkmPJIwucSid1aG0VQfTUhFIU0UAreIQeutj6VFE0yOLYqQhgcmWVCaakhlVxtMjDaOjKoDO6kB6akPprQ1jUB5JX20ofbVhdFcH01nhj6oymB5xOB0lgbQX+dNR6E9jric1mU6UZNhRnGVHVa4L0jx3OiuCv1RVCO0VQcgLPJEWeCIv8UFa6EVNvjvSfA8aSv1oLg9ALnJDkuOKotCT9opg2koCaC70oa0skJaqYJqqg5GVeKMs8aU+z5N6kQfVWY5UZtqjyHGhPtuVmhQbatLtkIucUZZ4oizxpKHQlZYCN9ry3GgVudGU40pDjhsNeZ5IMp2RizwoS7JFEGhMnPt9BP4m5IdbUhRriyzHH2VhKDJREOLMAAriPIjzeMlz/dMc/u5rvlv6FbvWrWX70uVsX76CLRqL2bp4Ids1FvHtIjV+XraQh6cP4G5ogMNjPWwenMHmoS6W93UwuXGUFwbHeXnrJJa3TmF8QZPLuzdgdukgL68cwXO+hW/evHnz5v27HFuptvP42gUcWanGiXXqHFmlxuFVCzi5cTFH1yzk6JqFHFqpzoHl6hxevZATGzQ4sX4xpzYu5sT6RRxZuwDdrcvQ3qLBqa0anN62lNPfLOP4pq+4+NM6TmxdgvZ3KzixbSmaaxeyd/UCNNcuZs/KRRzasIK9KzXYv3oFmmtWorl6OftXL2bXMjU01yxCa60GR75ejta6xRz+ejkH1y/hwPovxw5tWMreVeporlbjwFp1Dq5TR2vtv2q9Gkc2qaP7wwqu7t2AvuZmbh36lkcnfsJIeycm2jsxP78XyysHsLx6gFeXtTDW3YXp+d280tPE6vI+bK5q4XDjMKZnf+HV+T2Yn92Nld4+THR2Y6zzC0baO3lxbi+m5/djcnY3945+x72TP6J/aCuX9m1Cb88WLu3byFXNzVzV3MzlfV9z/pe16O1ZzzXNjejtXIv+no3o7/6aG/u+5uovG7i+eyMXf1zLxR9Wc3b7avR+Wofej+u5d+BbLvywDp0d67iwaxM6P6zl4u6NHN+2kkt7N3Bl3wb09qxD/8AmzC/vw1RvN8/P/YTV5d3Y62viducInveP43LrEHbX9uFkcACnmwdxuXWIMFM9PB4c56Xebl6c/wXLq5qYX9qNxdW9ON09SsCL80RaX8fP+Czez3TwfHIS5zsHcXt4HG/D0wQ8P4fLg2O4Pz6Jr5EOrg+P4v7wGEHPz+L77AR+hqcINNIl8vlFAh/rEPRUF7/H2njcPYb7vWN4PTiB5/3juBocxOnafrzvHMP73jFCjc8S+EwH99uHCDU+S9CzM/g/1sHF4CBO+gfxeaiN6+2jOBkcxPX2EVxuH8Befy/OBpoEPNUmxPgMMa8uE/biPFGvLhFjfY1gs/MEvjhLrM0NoiyuIHC7T5zNdZIdbpHl+oAU+5sInO+S5/mEbJf7ZDjfJdvrAYWhRlREm1McZkJtojWSRGsaM12oS7VHkWyHMs2RVqE7qgJfugr86CrwoyPfi/Y8Nzryv1RviQ/9ZX70lwUyXBXOpCSWKWks49JIRiXhjErCmaqL4X17Ku/b0/i1O4vfe4X8Y6SQv/Xn8vehfP4cL+CP6SJ+Gy3in7M1/DVUzN8GCvmf6XL+NijivUqAqjqMz4MVvOsu4WOnkLmmJIblkQzWR9OnjGKgJY7pvkzeDebx+1gp//O6jn+O1fDXQBmfR0t42ydirk3Am6Y0puTxTNUnMiiJok8SSWOBF6rSAKZk8XxozWCuOY3XbQLm2gR8UAn5z8kK/j5Wxn9OVvD/zFTzH5MV/DVexu/DRXzsy+V9bw7v+0S86xfxti+HD4N5fBjM43V3Fu/7RXzsFfG5P5fPvSLeq7KZbEpirCGBscYERhsSGG1MYEQZz1h9PJPKRIZqIpmUx9JbFsSANJze2lD6akMZkITRWxnEqDyKQUk4A9JwhhRR/zdADSgiGZZGfSlZNEOyaPpqw1FVh9BTG0avNIKumlC6akJR1YTSWRNGpySctppQWqqDaasJpUMSTpcsEpU0ggFFLFNNKUw2JDFQE0m/LJIOcQjN5f60lvvTWRWMShxKtziUzsogOssDaS/2o73Yj56qEHoqw+koDqQl14dmoRd12R5IhG6UCOwpFNhRJnSmNs+DjspQ2itCaKsMobMmAkWRL7IiH2oLvCjNdKRC6Extrgf1hT40FPuhzPdBnu+FtMib1vJgWsuDaSkPolUcRrMkgvqaUCrzPajJdacm05nadCeqhU5UZjsiF7mhzHFHkmaHON2OynQbakXOyPJdqMt3pbnQg/YCT+Rp9jTnetCS70VLgQ8Ned60l4XQVBhAQ74/NQI3qlOdESe7UpnkQnGcPSm+hiR4PqIg3gZJjh+lye6kBFhwT1eL7UsW8v3SJWxa+BXfLln8pcVPYwFbv1rAtoULMDjyC44PL+NmeBXbh2dxNtLD9rEupgaHMbtxlGcX9vPyxnHunfqZB9o7uX1sB9a3tHmpfwynh/MBat68efPm/ZvsUlPbuXeRGpoaahxeocbRVWocWa3GsbUL0FquxskNGhxdu4j9S9XQWq7G8bVfcXbzCi5+s4Yzm5dzdttyzm1dzvlvV6D3w2q0v/6KQ6vV0N68CN1vlnF80xKObPiKA2u+tMjtWqLGwbWL0Fy1kH0r1Nm3cgG7l6hxcI0Gh9cv5ehGDQ5vUOfo1wv/bzg6sFYNrXXq7F2lhuZaNY5t0eD4tiUc27qI8z8u5brWep7r7cbf7Aop3oYIQ8wRhb5CGGqGMNiU/PBX5Ieak+NvQmGwGSVhr6iItaE6wYGyGGvKYqwoDDclO+ApQv+n5AY8Jcf3CfmBhmR536ck1JSCQCNKQl9QFW2JItkZaZIj4ng7quMdqEl2Rp7hSX6UBekBz0jxeUy6vyGxrndI8LhPtONN4l3uEGNvQKrHA5Ld7hHveJNIi6tEW+oTZ3uTSKsbRNvcJNJGn3iHuyQ63iPe4TZRFtcJfq5HgPEFIm1vEWFlQITtTWLsbxNqcY0wy6tE2l4n3vk2EdZXCbO6RKT1ZcIsLhBqfoZ4uyukOOmT4nQDgestcn0fkeVxlxQnfcLMdIm1vUSC43VS3e+S6HybZNe7pHk+RBhgRKbfY4oizcgNNiLT5wGVMa+ojrWgMMQIcZI1JdGmFEeZUhj5nPL4V5RGm5EfZkRpjBniRCvKo0ypjbdElmRDW7YnbdletGR6UJfiiDLdhc58f1QFAXTk+tKZ86U6cnxoE3nRXx6MqtCf5kxXOrI96RR50yHyoT3Xl56SEPoro+guCUVVGMRAZTj9lWH0VYTSXRJEV1EAfRWh9FWE0lMaTG95CIPiCEYkMYzJ4phuSGVUFstcYypTdYkMVkcwVhvNpDSOKWkcY+IoxsXRvFYk8VaRyGtZPG9lCXxSpvJWlsA7eSJztbG8lyfyXprA65pY3kni+aRM5UNLGv3lQUzKI+kp9aYtz5mRmkBGawKZkoUzWxfDjCKWCUkkIzXhDEvCGZVHMVYXw7gylqnmRKZak3mjEvC6M52pliT+Y7yYP0cLeD8i5PVoFv/5voY/xkr535/q+bUnlz8H83jfKUAlDqUkxYHxzkIGmvPpkqXRrxTQVh1JV204KmkYfXWRdEnDmVZl8K4/n7/GKvltoJT/mpXzbriI2e4cZlsy+NSazYwskTcN6UzKEukpCyXD+yFVURbEW15BlefPQHk47xoFvFGm8bk9h7/3l/C6JYN3nTl86MnjnUrE++5c3qtEvOvKYq5DwGyHgNeqTGY60pnpSOddr5Dp1lSmW1IZlUYzrUxkujGZkfYUBpoTGKqPZU6ZxFtZAp8VyXysjWe0KIg38gQGq8Pol0Qw0hD/f8PTsDSCgeoQWkRuqIp9mJBHM62MZ1IZx3BdFD21IYzVxTBUGUpvcQCDVaGMSqMZFIfTWxXKgCSS/toIeqpD6RWH0SsOo6fmS7tbtziMrqoQ+mRRDMhjGK2PZ0AcQXdpEANlIYxWRjBcEUZ/bQSqmlDaKwNpLw+goyKQrooghiRR9FQE01cezEBZMF0FPrSKPFCVhtBXGU5/WRhdBQG05vnSWOhHjcidsmwnKkWuSAu9UYkj6K6OQFUVTq8kmpayIMrT7SlItKQywxFprgfKAh9aSwJpLQ5EmeOJVOiBNN+bxkI/WsuCaKsKpbU2giZJBPU1IVQVeCDN90QqcEGa4kBGuCFF6dYo8jxoEHlQl+WCRGCPWGCHLN+dumJPlAXuNBa405jriiTNDqXQDYXQFWWuB/U5nrSWBFKf54Nc5I1Y4II0y5OW4hA6y6PoLI+mrTSMongrYtwMCHO4QrzPQ5L9jHE1vsqhrevYukCNbxct5vulX7Ft4ZfWve+XqqH7yxY8X9zGy+wmzoaXsH9yFst7J7F+eBKLeye4c2IHxhc0sbtzmrvHf+DR6V3cP/UzbkaXcTK8NL9EYt68efPm/fvsUlPbuV9DjcMr1dmnocb+JeocWrWAAyvUObhanSPrFnJ43SIOrlmE1ip1Dq5cgM56DXQ3LOHSt2vQ/VqDk+u+QneTBue/WY7ed6vQ/noRh1arc/LrhRxavYBDa5ewZ5k6misXcmS9BvtXLkJzlToH1izgxJbFnP9hPfr7t3D70DcYnvkZs0t7cb5/Eqd7J3F/rIv/cz3CbW4S5/yQZM9nJHs8Q+D3nKIoG/JCzKlOdESe5YUk0wOxwAV5jidVqQ7UCJypSrWjJs2B+iw35BnOSNMcUWS6osh2oa00gPaKIJpKfFDkulKVak1+hDHyLHskadbIBLbUpllTn+1ER6EPQ+JwekoD6Cv/8lLeUxFCV0UwneUhdFSE0FMbSW9tBA0F3ihEbtTluiETOqMQuiDNcKA01pTyeHOKokyoSrKgItaCijhLKuOtyA9/Tm64CcIQI3LDn1OeYElVkg3lsRZk+j6iKNyUsmgLomyvURL1kuJIMyriLSmMeEFBuDGFESaUx72kNNaMvNBnFEQYUhJrQnncC8RJLxEnmlEeaUx1nCnlUcaUxzynJNoEWYYN8iwHapJtqMt0QZntRl22G50VQbSX+VOTbk9zvictee6053nRnO2CLNmKxmxHGnOcaBA5Ik63QpJpgyzbnoY8V+SZ9iizHWkWOjNUFUx3kQ995UFMKeIZk0YzJo1mUpHAZF08U/UJvGsV8KYplen6BOYaU3jTkc5UaxKvm5P53C7gU0s6b5XJTMnjmFQmMtmcwkRLClPNKUw3pjLZlMRsWxozralMt6YyqIhmqiWFmbY0ZtvTeavK4nVXBnOdAmba05hoTmayMYkP3UIGJJGMNyQwoUxgriWVueYU3ndk8KYtndfNqbxXpvKuLoV39an82pzJrCSej40C3tel8EGZxkdlGp+bMvi9NZtfWzJ525DC24Yk5uriGKkOZrDCn75SH4Yq/BmtDmG0OpTR6jBm5PG8bU5jvD6emZZUxhsTmWhN4W2vkDd9OUx3ZzKrymSwPpa/Jsp4PyDi3Wgub8bzeD9axB8Tlcy0ZFGRYMNfg8WMKhPJjX1FuPtDKkQhZCT5kpQURGyMJ/4uT8kMMadR6Mlw9ZdZmJmmNF535vDHWAUf+guY7Mjg40gx73vyeNuUwWRVDF0CTyZLIpiqiKYn1594i8vUxdoS8vAEo4Wh1CfYM5wfzPvaJF5XxfFBnkpvQRAf2rL5tSefzz35/N5TwK9tQn7vEvGpI4t3rQLet2XwtlXAbHMqb1sFTMjjGK2OoDL8BfJ4K2ZkcQy3JDHSlsKEMoGpqkgG0t2Zywmg0fc55Y53GcsPZKg8lKZCb3okEQzVRDAmiWRCEkVHjjt5PvfJcDFgqCyIydpIhitD6S0NoLvEj8naKLqFXtSEmVIXb81wWQgTtdEMV4UxLI5grCaKMXHkly+ENVGMiaOYrUtiTBzFUEUYM7J4JmqimZXG81aehErgTrHbA7KtrjGU6c2sPJ5hSTSj0hiGxREMV4czVBnKaFU4AyVBjFeEMVEWRmOiHUL3u0gS7egvD2ewLJz+4hC6CwPpKQ9DWeBDtdAVWYE3yiI/emuiGaiJYVwaz5A4Blm6M4mut8kJNkae4UqjyJv2An8GKyJR5QdQGGhMUdRL6gv9aS8IoL8qkgFJLL3yOFSKWNqlUcgLfahNc6Ik+DnFAcYUJVggK/CkozyIjgJfmoXuNGS7Is10pD7fA0W+O5IsB+pznGkQfnmOyrNdkQldUeZ5oszzprHAl/p8H5QFfkhzPJHn+tJUHExzcQitxaHIhZ5Is12ozrAjP/Y5qf4P8DQ7i8OTM5z6cTNb1NTYumABW9TV2LFsIYe2reaO9l6cn13F0/QmbiZXcTG+hIvRBazvn8TusQ5m+oc4++NKjM/s5ZnOLozO78fkohYWN09i8+AMLs+vzgeoefPmzZv376OlobZTa8Vi9i9byJ4lauxfsYCDa77i4JqvOLpxCXuWLUBrtTqHNyxEc7U6h9cs4MSqhZxevwjdDYs5vX4R5zYt4eTaBZzbuozLO9agu1mDE+sXcGT1ArRWLOTExrVordBg71J1jm1Ygu63q9DftwXbG0cJfH6JZJcHhJhfJNj8Askut4mxvUaq+z1SXO8g8HpATpAhBeEvyA9/QWWyLYpsd6RZrkgynJClOdOQ7UlTni91OZ6IBY60lQfRUOiNTOhMR3kgbYU+qEoDaSvwprXIl25xKK3lfow1J9ItC6dHEU5zpQ/1RW40l3rRWOhGc6ErbeVetJZ70VbuTXd1IJ1lvvRXBzGuiGFIGsmIMpYhZRzjban0K+MYaUhgvDGRAWkUfbVhqKqCaC7ypLPCD2WeMzUCS6rTXqHMc6StxIO2Ii9ai7xoyPdAJnKmRuhAbY4TRUnmlCS/pLHIE2mmPY25boiTLanPciEn4DFtBd7UZzrTUeSDLN0WRYYD9dlO1AsdUWTZo8iyRy60p6XMA2WBE42FLvRU+9NV6sVwbTD94gD6JUH01ASgEvvRKwlCVRFAX1Uo/eJwusWhdFUF01kZQL80gr7aUHorA+jId6cpy4HmLEdURZ50FrnTWeJBa7E7DYUuNJd40FrqSVupFz0V/nQVeTFYGcSEPIbJ5kSmW1OYakliqiWJ2dYU3nYKeNeVwVxHOm9UGbzvzeJdTxbvB3OY68vgtyERv3Zl8KY+nl/bM3jdksJEWwrTPZm8G87jbb+I2Q4BU+1pjLUlMd2dzkhbIv2NMUx2pTGpSmNGlc5cbyYzqnQmO1IYa0lgVpXBW1UGH3qzGaqLYqo1manWZN52ZzDelMD73mzmVAJ+HczjQ2cO08o0ZhsFvG0V8qYlmw8dIt61CfnQIeJ9h4jZpgxet2TxsV3Eb83Z/NqQQX9hAIPFgXRkuzFUGsBwWRCT4kjm5AlMS+OZkSUyW5/KUG0sc62ZzHZkM9qUymyPiDeDBbweKOD9YCG/jpbxvr+QX4dLeDuQy4fhAn4fr+R9TzGzzSIKI6341FvCcH0aCX5GRPuYIIh156XpA144O3HP9DkOVsZ0FSczV5FEV4IzIpubNCW58rmzgF+HSvk0VsTrwRw+DhTwsVPERFUMld6G5FjoMyUKZiIniOEsP0rcHqFKcUceaMan6kQ6k1wQWlynJ86ZAgsDxjL8aIyx5a0ilf/sK+EvVT4z4njqo6yZKgmnO8sTVbYX7xXJ/NmazV/tObyVJvCmNh5FlAWFzne/hJAcX940pfG+LZP3dSlIgl5QYHUDuftTRhNcyXh2FpHldfqyvZmoiqS3OJDhshDGykMZKQ5iKNePplhrYgy16c3woC/Lk54sD/pFPvSJfJitiKQu1JwK90eUuD+kT+jDWEkoQ4WBjJWFMVUZyWR5BDOVUbQmOTIg9KEv24tBoS+ThSF8rIlnqiiUd+XRfCiLRuL+hMk0L8S2d1F6GvGhJp4ZSRzT4hgmKiIYLwtjpjKK2cpoxguCmCuNZDDTi1p/Y/Kc75Dr+4z+4jDaM7yQRFjRkubOcEU0PaXhKISe1AhckGd7oCoJZbgimumKWKYr46gMMiPc5BwNKa60CjzpyPJlqDCUoYJQyvyeI3S8R/CL81QmO9GZ48dIWRTT0mRGauPpq45mQBKPqjSMXO9nhD8+TZLpJeqz3emoDKW3IowpSSytGW40Z7jQmOlKd1kQLQXeNIrcaMhwojnbDXG6PYocd5R53tTneqHM96a5yB95jgfyXC/K0xypEbpTXxSAsjCApvwA6kVeSLOdkWY7IMmypzTpFZkhRgRYXkf/8PdsVP+yaW//xmXoaX6DuYEObib6eJvfxNvcAPfnV3F6egGXZ+exf3AK+/unsDQ4ipHuHgz2b+Xeke+5e/wHXuofx+quDvZPLuBupj//I9158+bNm/fvo7Nt287jmzeyZ/kS9q9awr5VX7Fv1UIObVzCrqVq7FupxrFNCzi5bRH7V6pxdttCTq5R49K3SzixWo0LWxdzfJUaZzdroL1xAQeXq3F8nRpH16hxdI06B1ct4OCaL1vv9Pd+h/V1HVwfXMDjyTmS3R6R6fuEEItzBJrrkBP4kFRXfVJdDSgOMyY/6ClVCRZUJVhQEm1KZZIlsiwn5DkuKESuNBd601ceQldxAO1FfrSV+tNRGUx3TRiqmlBay/wZVyYwXBvOaG04/RVBdJQGMCiPZqg+hpGmePqV0Qy3JdBTF0a72J+umkBU4gBUVf50iwNRSYMZVEbSJwulTxrCRGMsnRV+jNbHMNYYz2RHGhMqAeMqAZMtKbzrzGRYFsOkMo7emhB6a4JoK/dGlmNHXZ4D1YKXtFd40lMbwKAsjO6qQFTVQbSU+yLLd0FR4oGswJXmCl/6ZOGI061pK/amvdib1nwPxmRRDFSHIBfY0VLgQWuhJ62FnrQUeNBe6oOqKhBVdSDtVX50SoPoU4TRXRPIVHM8vVUBzLUkMiwNY7wxlsG6CLplIQw2RjHVnMioLIYReQzDdbH0ySIZaYhlqi2ZUWUMs80JTCmi6C/1ZVwcSl+xD93FXgxUBzEqj6C3Npj2Sn+G66NpLfVhQBrORF0c4/IYJuoTGFLGMdQQzx8Tpcx2ZfCmO4tPA7l8GsjlTXcWc91ZvO3L4f1gLq+Hc5gZyOJDbzZ/dgt5V5fAm/oEPqiymOnLZrw3k4m+LEbb0xhSxjHTlUF/QxxTPZmMd6Uz2pnGTL+QcZWAt0O5TKsy+DCYx9y/WsfedQuZbExiqimZyeZk3qqy+NAv4m1PNnPdWbzpFfJuMJd3g3kMNqQyoExjsCGdPmU6Q82ZjHfkMNdXzEhrNrP9RYy15zDWKWKuXcRoQTgjwiC60z1pirMj1uQMimgLhguDmKuN47U0ifHqWGZlKcwpBPzZXcJobRKj8hRm23L4daiCqfYc3vQV8ce4mI/9pfy/swo+dhfxuiWTP/qL+I8hMX/11zAhzyLZ8xlvugqZ6cwn1tuIvGRPVPXFxEYHo2/pwmUTK4L8/ekvyaLcwYiMu2eQOj2jzPkJf7Tk8bfhcj6PFPDndCkzzWm8V6Yjsr+N3MuEjEdnKTK9zuusILJeXEbu85zP5fH8XpnIiMCHpKdniL97kvKXN8m8e5pf8yLpT3an0s+E35qz+aM5m44kZ9KNLyJ2e4LE25B8WwP+q0XEm9JIPorjmSsOZ1zoR4rRGebygpnNDqA7yo6pbH9awi1pCntFuulFJvOD+E2azOfaRCZEASQZ6pJmfI72SBtSDM9Q4n6fsVx/kp6fJc/2Bm2RVoQaaCF4fp6QG5rk2ehT4fGQUrf7NEVaEnXnCLN5wUzlBTGc7UOVvxHKGGtqgp5TH2XJh8oYKtwekmZ8jmL72yQ9PY3A5ALZppfIfXUNmbcR+S+vMRTvjPDpOd4J/JmOdaXKXJ/uOAemS8PJc7xFXdhLqryeUuXxGGWIOUV2t+iOdyTP4jr5lvqMZvsxVRVHT24gRR5PiXx8mnIvY9pS3BFHWFIdY0Oy020KAk0YKAylL9sfRcBLuuJcGM7wI8viBh0JrjRE25NhZUBPqhc1fqYkGJ6nM9ENeZwD0lRXpJHWNMQ40BBtz3B+KLM1Sahy/GlJ96ArzYvmSDvybe/SXRBIf2UEA8UhDOT4I7C8Ro7DTboy3BkoCqS/JJCWLFda0pxItr2CwPs+jXk+tBT601LoT53Qg86yELorw2kvDaYuzwtJjhvibBdqMpxRZHtSn+OJOM2OiiRLxGm2lCZaIBY4kxdhRaDFTS7v/4a7J/dxV3sPRlcO42pyDT+rO3iY6eNsfBmHJ+exuqfDK4OjOD3Qxf6uNpbXD2Nx5TAPjv6A0Zm9PNTeifVtHSzuaONpqo/HfICaN2/evHn/Tj9oaOzcqaHBL0s12Lt8Mb9oqLF3mRqntizF+8kF8gLMSHS4Ra7fE7I975HtfheBgwEpdjeIt7xCsq0B8ZbXiTK/TIjJBTzuncDrgQ4hJpcIMrmEn9E13B9d5uXlYzjdO0OQ2Q18TfRIcHlAtIMB8S4GxDheJcL2ArGOl8j2vovI7wGl4SYUhjyjNskKWbod1cmWyDLtqRe5oMx3p7nYi67yQIYqw+grDaa3LITB2igGZTF0VATRL4uiqyKIcXksg5UhjFSF0lcSyFBVOO9aM3jTJmBEGcd4SzJjrUkMN8UyXBdlPv8ZAAAgAElEQVRDV4U//dVBTMiiGauPRSUJpl8RyUhdNMOyCKbq4+irCmGyMYFRZQKTHelMdAmY7MrkTUcWY5JYxmVxTCuT6Cz1Y1AaTmuZN41FbjQWu6LIc6C10hNVjT8j0kjG5LGM1sUyqIimRxaJShHBYGM8A3WxjChjqRe50lsRwqgkknFZNH2VwQyKw+ipCEKe6UBPVTDdlYH0VYfRWxNGX204Q/Iv4bC3LoohZQxD8ig+qLKYrIvlXWsao9JIJhsSGGuIZ6ojlZGmBF53ZDClTPwy1yH/sllsrieL16oMJpsTGZVFMlwdzFBZAMNlAcxJo5moiWRCGs2oIpoheTRDdbH0y6MZbUxiuC6eUUU8g7UxjNbFM6vKpK7Yizc9QqZaU3nfI+Rzfx4f+3P52JfLu94cXv+rfe3tSD6vh0X82i/i97YM/tGezcf6FDqK/OhviGOiN5vhznTG29OZaExhpD6B8eZkxlpSmOrKZLY3m4lOAXO9Ocx0ZfKuT8SH3lzeq7J5257F66Y0PrdmMlEby0x9Er0VIbxtz2KqKYXZdgEzHZl8GirgdbeQyeZMpluFTLcJGa5PZ7pVyNveIj4PVzLRKuRNXyGz3QVMdoh405JDfZAVaU8u0JfgRrb5NUpdH9Aca8tQji8zFTG8rknknSKdmZpkqoMtaI53oy7GCXmcE3OKTD53FPLXQBWfVMX8x5CYf45KmFVk8HdVKf9QlfBPVTGfG3L5m6qScYmAFM9nvO8p4dNIJQkBxhSleNGtyEOYHsc5Qxv0jOzIychmSlyA0ESfWovbvEsLpNDiLpOFMfzRlsfvqhxa8z342J7FpwYBuTY3KTC7htL5GbmPz1NpeQuZ61NaQyx5nReKzMcEqY8xTWGWZBleYCbBE4X1fd6m+qGKskcabEZfrj//aMvlH4pMSi1u0h9pz2SqNzL3Z7QEvSL27nEaAs1JNTxLa4glmcYXyTa6SKH5NSQOD+kLsKTsxXUU7ob4X9vHeFEoH+pS+dyUQb/Ijxp/E7Ke61Fle5cySwPy7W7SFmdHlsUVxjK9aQg0pcjqBv0JzhRa3aAp+CWVLvcRvrxMR5QNqc/O8qYogtclEchCzMmwvk62nQH5jncYzfajP9mNnBeX6Y91osHflN4EJ7JM9VD4mdAQZE6d/3Pk3kb0RtpRZHaVuVQfxqOdqDDXpznoJRIfY4rsbyOy1KfG4ymphmdRBpiS9UKPgSRXiq1ukmF4npF0H0YKwmiMd0Ia/IpqDyMEL65S5WlMxOPTlPgYI7C7RZrVDVrinKhwfUrmMz2yDC+RY6ZP5O0TdMW5UOT4kETji8Q81iXH6hY+l/fTm+JFT04gxWGv8DY4SLalAQmPzlDh8oShTH9K3J6SYXkDSYA5cj9zBKZXKfE1Isv1HtWBpghMLyMyv0bSk9PMFYbRn+lJU5wtbUkOFLndo9D9Pukut5Ek2tNTEkpDuiuduX60ZnnSmetHY7YHzbk+iFPsaS7woz7HE0Wm25cAlWpPWbwF1Sl2lCVYUytwRRhiRmagGQ6PdDG9dhijK4cwvXkSdzN9guwf4vbiGraPz2L76CzOT86jt3sdjne0MT79C4Y6v/Dq0mEeHP8Rs8uHsbp5Csubp7C9p4vT04vYPTyL9W2d+QA1b968efP+PbRWrtyptWoVWitXoLViMYfXLuboWnXObFtGZdgrSgKfke6ohyLOmJY0M1ozXjFQ7EZbtg2TNUEMlPnSW+RNc6Yj0kQrqmMskCXZURVtSUW0JfkhZiR7PiHg5WUCX10mzPoaQRaXiHK4QbDlRYItL+JnfgZPk1NE2l0mz/8JRUGGFIcYUxRqjDjBEmmqHbWpdtSm2SHNdKKhwIvWUn9a8r3pLQyipyCQ3pIQBsVR9NVE0FUVwrAiln5xOCO1UQxXhjEjiWWwOIiBgiBGyqN43ZDGqDSWsbpEOsoDkWU50ZLnxbgkmqGyYIbLQugtD2K0IZ6JhkTG5DHM1CcwJYllShbHUHUE0w2pTDWnMdaSxlBDCjMN6czIU5hRJNNTHMxwbRT9NeG0l/nTWRVAY6kHDaXuNJS50VHtx1htNGPiKEZqoxhTxDOqTGCoPo6ZdgHDii/zPlPyeMZropmWxjGpiGNYEsV0QxLDkmiGZDF0VQTTVRXCkCKWQVkMPbURDCriGFEmoqoJY0gWy4QigUlZHG/qU3nfmM67xjSmFYlM1icx15HBZEsao3WJTNQnMd2SxmhDIr2KaCY60umWRn6Zz6mLY6w2ioESf+RxFkgjzekWeTMjT2BamcJoXSJjzemMNqcxWJ/EREsmXVVRxDjfxu/leTJCnpIfbcabziw+qHL40CHkQ0c2v/bm8edgMZ/68pjtyGSyNZ0pVSZTXQI+dwoZzQ9E4mtEhfdTlGnODNUnMNqRwWibgLlOIa+bMhmTJfKmLYuZxnRm27J4qxIx05bJrwPFfFDl8qEjh08duXxqEyKJtaU20opugRepltcpDzRhpjaB902Z/NFdwGdVHh86c/nQncevPQW8VaQzV5PIO1kK42VRzNUm8WdbLm/rBMxIkpiojuVTs5DXdel8lmfwOjOEild3UIXYkPJAh9FUDyZy/OlKdGJI5M/bmgTeSlJoSnYl9P4pCixu0xRsRZaFAZMl0fy9rYAeUSDvFAL+u6+S2aoEchzv0xBhS12AGU3Br6gPsWa4MIZ3jbmk+xgy25XLRHsmCQFPEOf4MdZUSHZCKOceveTOSxeKRdnMSUSInR9S+fIqH7KCSH10gWoPU+pDbGiOsMbnxl5ahR78rT2H32qTENvfo/DZRcajnBDcPUV74MsvgSHRmeYIS2p8DBnJ9kX04hK/5YRR9uwSHd6mdERY87/Ga/mzNZv/aBHyW2U81Va3qHN8QsYDXZRuRgzGOJP+UBdVhD0ZRheZzQqiyv4BfVGOjMS70eBuTJ+vBTLr+4zEu5PwRJeRghBmJYnMSBMp8HmKMsqG1ggb6ryeI3M3pMLjMbl2N8myuEp3ghOiV9doDX7FG1EwpTa3qPd/gdzXGLHHEyaFAUh8TRgTBjBbGkVnqhtDeUFIw14hDXnJm5JoOqMdSLqvQ1+UI9PZAQwKvEh9cYGGCAtmSsJoirIi1+YGAyluiN0e81oYiCrChlrnh4ymeJH14jISTyMGkz3ojLKn2PYOg8keFNveoTvWiYEkd8odHzAtCmGqNJrONE8aw2zoiXEh/ckFhpK9KLC5S3eiO5Vexog9jSmwvkO142OaPM0YjnGjyfclwhfX6E1wJ8fyJs1R9sQ81qU52oF4w/OMiUIYLI6gPsubONNL1Adb0uD3EomrEQPx7pTYPUDsZUL8s3PIA16SY3UTZYw9cc8vIvY0Jvf5FTqDrEi7f5rJNG+UAS+Ie3SKQvtbhN7QQhlsTneWDwN5wfQK/Ul6eRmhwx3Sra7Tle5BZ4YnTakuiKMtac7yoF7gQmH4C8TJdkhSnZCkOlOT5kpRlDUlMbYIQ8zJi7Ak1vUejo9PYWpwGCP9Izg/v4q35W1e3tPh6dWDuJpcweaeDrePfsejYzu4tXczz3V2Y3pei/snfsTsypcA9ez8fsz1j2F2/Sjm149hfk1rPkDNmzdv3rx/Dy0NjZ2ay5ezR2MRmkvVObBUDe11ajzUXE9Tkg0FHtfJd7tAQ+x9RgssmK1xYaDcjrZccyaknqiK7KhOeEJlzFNEAbdIcb1Cius14h0uk+ZuQKK7PmH2FwiwPE2c+w0SvW4TYHmWVzd34W16Gv9XFwiwuESEgwGpXk/I9zdG4HqXGKvLRFtcoiTcjKp4a0qjX1KTYo8k3QlJpgv1Ik8aRV7URFvTIvCkryiUkZoYuivDGZTF0SMOp68qjI4CXzpyvOgvDKAp2ZHWJFekYdZ8VmbxWpHCtCIFZZY7ZZGmtAm/nFcfa01dtBXyRFtmGpIZ/tcg+fuGNJqTnWlMdqbA35BpeQrT9WnMtGQx3iBgri6DGVkaTZneZHs9pqs4iIHaKDrKAmkp8UVZ5EFtrhPKci+6JSHMShNoTXejtyiY18q0/5+9+/qO/LzvPO+dmR2PdySPZ0a7x+sNHksWRYpUICWSTTbJZufc6G40cs4555yBQhVQhcoBhQIKKORQqEIVUAAKOeecQ3ejA0mRkkzL9ox9dvzeC/4LusTrnOfuufs9N59zvr/vh/1hFccTevacak7H9ZwMa9k2i+kuDcUmiWZIn858Vxkjxhwm24pY6BEy3VGGoz6L2R4BS3YJS3Yxqw45W8MqdofVHI3o2OippqcykheDtXwxWs9KcxnmyiiWOgTsOzVsOZSs9IpZ75OyPaxiZ1TN5piazXE16045aw4JG/1itq3VOBTxiII+QxFxA0d1PAc2GcfOWlbtUhbsMnam6tmeNLA2rGOwqQSjIIqJVgEz3QJ2hjWczRjZtElZ7hSy36/g6WgtX8w2czZtZH9Ey96Ilq3R78bsDqxSFpVZdMS5ovC7wrQuj5W+GtadKtaHVcx2CnnurOdkUM9TZx3bVhmHQ7Ws9FRzMKRlpUfCy2kTx4M6Tvt1OOXpNGX40pLqw1ZtCda8MCwFYTztVbLXLeX5kJ61zipeTDZxMmbgqF9Nf24QXVEPGUjxpjPqEdYkT+YFcRgDb9IV64rG5xLOwjAGcgIZyQtlPDMYR4I32+I0WkNvc1RXyFRlFOqgy9hKgjntlXBilXJokWLNDWQ8O5RXRiHT5bF806dhv7EcTdgthipjOOmoZrIqkaZoF/QB1xkvCMWe7EFb/BP6K+JYaRehyHLjbL2Fw+UG1AJ/DNVRbDjraVGVc9MzEPfQGLobNRzZdYyUB2NOvMdiVTwdCV68bFezJslnqSyRrthHTOgzOLRJeNpdxTNjKYr7v2a1Io7BdB/aY12YEsVx2FrOtCwJbdQtuvJ8aIm5z3J5LNYIF1YFCXSluvHVSC3d5cGsNOTzh+E6bAluLJXEsVKeSGvoPbbk2TQE3cKc5ElbnCtLkjSs6b4M5gbTnxlAU9hdhnKCaYl4QE+qF9qQm8wqMthrrWSvQ4Q27j6Vvp/iFCey01qJuSiE7gJ/jEkPUYdeZ0wUS3uKG2r/y0yL4mmMvkdL3EPak59gindhqDyCulgXphTp7HaKOLbK2OoQYsr2RhZ2g1llBodNFai9P6f6wfv0ZvvhlMTTke9HXfJD5hrymFClYikPZaWhAH3cPeYUaazocpD5fsZoWTRNMQ+R+3zOobEcW24QdeF3ma5KwhjtgqMoDEdROG2JbmwaijnplTMpS0f4+COcBZHU+d1kTZKFzv8m5nR/6sLvY4p6hNz9M5Sun6J4eJHpklhWJVlo/G/QkuBG+aMPqY97THumH0PCeJpSPXFWJbLZI2aspYRi74v0ZAdiTvbBnupPT5wHzVGP2DaUUh/7iLZ0H1pSvJjT5NKZ5Y8jLwx7sg/LJfFYolxZroinL8UTR24g1nRvmsJuM5ATwLQ8ndW6YjoyfDElumGKe4w+7A6qoGt0ZvogDbpKU7oHtYkPaS8JQpP1hPbqSFoqIzGVR2JTZdMrT8dYHoWhOBRVnh+KXE+iHv+MSLcLhD65SJzfNcLcPuHhpZ8QcP99kn2v43vlHfw/fwe3d/8a7/f+hsRbHxJ85ReE3voVSe6X8bn8Dm6fvMGTiz/G89M3Cbn5Hv5XzwPUuXPnzp37I/nhn/7pG29973v87M+/x6/+y/f5+Z/9G278P39GTeg1xhSRNOfcxCJwYbYuhK2ORFY7knFoQzGVP6a+5DHagoc0CPxxGNOZ7i5jqrOMEVMBTZXB1KQ9oDzuCoKkq1QmX6ci8RqlcVcRJN9BmPIAUboraQGfkehzEWGaO8q8AFqKgpGEXkMcepUSj4/ozA/AJozGIU6gtzISqyiKsdpsxmqzsFZF0xD/iPZsX7baBYzrMnA25jJrqWSpqxybOhFDtjtt6e60pTzBEOtCvygWdcQd1kzl7PbLGTUVUpfryVB1HIfd1czX5zGiTGZcksCqsYAJbTrmihC2OgRM67KQhl+nXxiDNPwWR71S9rqqGZNnMK3O5XWflrHqZHqKQpH6XaG3MIStDiErraU45clMaNNx6FKYaMxhu1fEXG02dbEPMMY/ZE6VwaFFwovR2u82ujnUfDWkY0GbTUuON9K4O4zVZ7HTUUltzD3GlansmqvZ6BCwYiph01zFhq2GTVsNe+YaDnul7FllrPdUYS0JR/joQw5bRJx0SBgpi0Hjd41lfQEvh/UcdEl4alVwaKlhtaWMbXM1+3YZuzYpezYJ25Zqju0yDszV7HQIGK9JoDXhMYvyDPZaKlhuKGShqYRxQy4bFil7/WpGNNnMNZQyoytgSl/Apl3OvlPLwaCaidocdAmPEAdfY1FfwKwmhxVjCaOKNKZ0OZzZ1azWFdCS4o45zZs1STqm4LsM5ATjKItmzlDAuDqT2qj7tMa4Ma/KxZD4hN68UHqzgqgNvUdvfiiy8Dsc9ql44TQwJk2nxvcqc+IMJiuSGcoJY7g0Fl3IHQbzI3AI4uktjqAj059XIw2cOnRMKDIZzA1hIMOfwaxAzJGPmS+LY1uWRbf/XebyI9F5XWKpIpGxwgjsOYGMlUTSHfWQLxoqWBTEcdxQiiPHD0emL+Y0T85sMvasYp471EyKEtgQpdIech9bsjff9CjoTHRnsSYNe24gwwXhzFbEM18Wy440m2VRIpZUTw6bRfx+qpNDhwFFtg8vVzs5mDeiKA1AUhjI/FA9ktIUAoJD8fMOwN5Uy+FAE115QfRkeuMsjaQ2+DYrijwmyxLoiHrEYH4QOxYhu30ivp7Q89ImpSfbG0PsXQYqI6kK+pxVUwlfjzdw3CNhr6ua5ZYyRpVp7DWW85tuOa+sKtpLQng+Wc9iWwVbFgm7XVV0J3kyWRzH08ZqbLmhbNaXsdNWxbMBLZvtQrY6RMzV5bPTWslTs5TTnhq2OyrZailn21TGtDaTU4eS0wElz/tV7HYKWW4pZctSzY5VzL61hu0eEZvtFaw3l7DXWclhh5CTripOukQcdVdx0iv57v32iDh1KFhsLORFv4rnFhnPuiXsNpayXl/IurGYvbZKhgXRzEtSmBMlMqtMY62llH2LmPXOCvbtNWxbqr47vSLWO8rZM1ex21nJVmsZOy3lnPZK2WgpY6e7it1eCWudlRz2K1hoKmbfXMOoIo1hcSIbpnKO+hQsNBTRVxbJprGUWXU2q02lTOhzmTUWMddQyIwyk8WaDMxJXjSE30MceI0RXTYWWQp9slTaSiPpFsax2C1mqrWMTlE0W11VrPVUs9grxixJoq8qib6yWGylsQwJk1FHumAujWalqRKHJI3qsDv0SZPZskqxVcXTlubFaFkMTeH3GC0KR+V9CXtOADNVCdSF3WJensaqsYglQwHlbh+iD79DY/QDFN6f0RR5H0d+MDUen9AQ84DC+7+gOdOTroowqiNvYszxoTnPn35xElZhPM0FIdRm+aDM9MRQFkrMk/eIcPsA33vv4n7j51z91f/LJ2//n/jf+YgEj2t4ffImXh//LX4X38D7wx8RcvkdQq79koi7HxB+7wMeX/ghnpfeJOTOr4h48CFpvjfOi3TPnTt37twfzw+///03fvJf/oKffP8/8vb3/oz3/vzf4f3Lv2JYEsOkOoL2wpv0y9yZbYph05rDRGMK1Um3yPK/QIs4mrUhLb85GObb59P8y9er/M+vV/nH5xMYhZGUxt6iIvY64tTb1GQ8oCz+GsWxVxGmuiBMe0RR3H1Sgy4T6X6BinRPassi0SW7UhP4OT25fpQ//hUK/89pjH1AT6Y3xngXunN9GRbF0JbjTZXPRYYy/FB6f0Zvnh/mLB/ahKEsWYWc9NUwqEiktziItpA7jKT4Ygy/w2xtFs7ySLry/Bipz2JlQExnaSAtMQ+oC7mBXRDBSksxXWkeTAlj6crwoDvbi0VdFofdIlqyPJlWZaAKu8mSMouxsmhs6X60RTziUFmA9MnHDJVGMpwZhNLtE/Rht+krCkXu9RmG4Ft0FQSiirjFgjyDljQ3trS5tIbcptbzM5YV6ZhSXVnSZWPJ8GZHnUtt8HUWarNZ6argeFDJb/tUtIffQ/z4A8bF8czLU1mVpTOjSGVAGs+gNIHBvCD29EXYBVEst5axps5Bcus9uuLd0AfcwOB9lTbvG5w0lLNWm09L+H16kz0YyA1AG3CV0YoojDH3GSwJoz76Hh0ZHtiKgqiNuMW8Ig17bgDyB7/GHOWCNckNrc/ndKa4I/G+yIa+kOGyaFS+V6gLuEFb+EPKXd7HrkjicEjNXGMh06oMdoyliFwvYE71RvzoAh3xT1D7XcWS5cdCeTzjGUG0xTyiK8WTI0MpQyl+TGWHon58kbmqZFbkmUwWRtId8oA1VS492YFMl8WzLcpgKMmPTWkOusj7HPQp+Gq2hVOLEnOmP9PlCSxIshjNj+C0XYIlJ4hVUTpDwnicwgRGiqI4tSo5G9TRkuZFc5I7EzWp2MuiaAlzYVNTwLNWMZ0+dxhM8WdKmMSsIImODF+MmZ70VUbSEn2fTUkaM8I49pvKsGf6Ml8UxWRpFAfmapatQp4Na7CXhLGrK2ZVlo0+5A5zNemoAq4zUBjOoVHAlCARtcfnqFw/ZSQnlEVxCiLPixhTvNm11PJythdDaQwnM+2sOw2oyiJQCxMYddQTH+1FbGgwoR6e9DcZmOtsoEeYSX2aH/OaPAYro9lqKuYbZy3z2gwWDDkcOSTs2oQ8H1Hw1KngYFDKqkXEen8Nq7Yano3X83KkgeW6EpYaKzgeN/JitZuX4ya+HG7k1Ww7s31Svti18duNPr5c6+V4opFnZjVnPRr+ZbGP1yNNvJ5u5fl8C0ezTawNq1gakLE3ruf5dD1Px/Ts2WQcjGt4Nq7j1YiO5R4B64NSjqf134VPp4ZDp5K9SQ27TsV3I6kDUrb6xDwb0XJoq+HlsIYTm4wTu4wdSxWHQwp2BmUcTGg5mNByOqHjlVPHgjIdS7oXjWG3WVFnfbdBr7MSWdg11OE3mJYksttZyWpnObv2Gg4ccjZtYvYcMtYsIo6GlWz0CNnqEXJsl+JUJDFQE8eu9bs7+2M6lgYkrA7JWRmSselUsWqRsNQmYL1dyEJjCVONBWxbJax1CNixSJhqLmJ3UsfSiIKJvkoW+qrYtdbQXxZBa8ITnMI4TBVhOLrL6beI6GrIw2EqZaxdyMpoLStjOpYHZOz01bBjl7M5qGbToWemQ/LdaRezalGzalGxbFYw1ljBSEMZTmMZCwMKZvtrmOgoZ9pUwmaHkHVjCcdtVYxXJWAtDGa5Lhd9kgt91VEstZcy3ZCLTRRJb2EgffkByL0+pS7wGg2ht1D5XkIbfI2CO29jSHCh1Oci6XffRuT3KRVuH2CMe4As4DKaqLvUZ/ggT3ZDmPiYiMe/Jtr9Aj6338b1ytvc+finXP/1m3hf+5j4x9cIuvJLvC78kPvv/ICgqz/F78pb+F95hziXjwm+8UvC7v4anytvk+p7Da/Lb5Hgffl8jfm5c+fOnfvjefP733/jZz/4z/z0z/83fvof/hc++s//Kyk3f8mkKolReRB9okcMqXxYaE1k01qAqdybNK9f0SqO4dliO3//dOy74PTtNv/y9Sr/+s0qz5Y7KYq+SV7o51Ql3kab74oq7wmCxJuIUu8iz/NAnOVOUdw9kgMuEe72IVU5/ujLo+goDUMZcYOO7O8CkjL4CrKAS4h9P0HgdYGakCtYK8KwiSJRBF+h3vUTrDGPEd35BbYkDyZkyczVZTNcGEJ3pjdr8gzM/rdZzAzB5HedRWkq1gQ3hgqCGVMks2kWsmssZjInGHuCO61xD5kUJzCWH8JEYRgdcQ953VHFVxY53wxoGK6IZKQiGmOMC71pPmzUZHKoKsQW782RtoiGyPtMK9IZLQjHnOLFhCQZR2UMPZm+SNwvYhfFIAu7gb0wlJYkV8aLwtmpTsMe78ZEaSQiz49Y0WRhCLjGrjyLxtBbOEUxvBjVsW+X8pVZzlRRBC1R96nx+4ymmPt0JbjSnemFJv4unQX+iB/8iqG8YKr8LzFlyGXHUEzxJ28wVhLFdGUC1kRP6l0vMV+VTHPSE6wp3sgefsCRrgBzwhMmiiOQPbnAYG4gllQv6gKvYcv2wxByk01NLsvVyTiTPLGGP2AqK5Amn6sslMYgc3mfXVkO9kQvVsoTafS6yq4wA0uSN2umUp47NGy3CJiTpTOYF4I93Y9NaSatYfeZq4jHmuzFWFEkk3nhDKf40RrniiU/iNcWJW1RD5kti0Xi+jEL2hy6i4LZayynK9GdtYYSuopDGatMYKo0DnOiF9OSVISh11nurebpbBMvp5voKAxmVJzMvLGEOVkmM7V5KMPvMFeVyplDx5g8HXNmABudIja6qrEJolEG32RIlICtLIrmyIeMVyXx0qqmLfgBvWl+HJqlLGryGKhJok0UwXRTAUOCSCwZ3vTm+7NoyKM7y5uWyPus6/PYtdewOiTldLKW2mwPTIWBbHRVMaTJZLlDyER9AV3CKJ4O6Xjar2FMloa9NBJ7UTi/69fytE3ISa+S3y/3sW7XI0rzZnO0ga2xelQloWRE3kNWEU9UsAuxsUFERvhSmh9PeVY4dqOA3ZF6tgcUnI7peD3fyDerbTybNnA8puXEKWfTXMF+fzVbvUKOBhUcO9UcD2s4GdJyZFWw31LNSGk8svC7zJmreb7SwbPJRl6ONfLtjp2z9S6Ollv57b6dP5wM8Yf9Af7HqpX/vmjhtzOd/G7FzMmEkaMpIyfzJg5njTxbbuFoqo7TKQPPJvQcOVVsWquZN+Zz1FPFwaCcp4tGDmb1nE3qOZuq49mCkc1pDbsTalbNlRyNqNgZkDJen8WwKpkhRSJOZRLThmyOhhQ8nahlf0LDYn8V+3N69qZ17A7K6CoNwlkVy3BlFIfdIvYs1ZVqRTQAACAASURBVGxaRMy3FLHdLWStuYSFjlIWbSIW+oSsOSQs26vY6Jew75AxY8ylLc8HRchVTAmP6CsIZK2lhGcjGrbtElYtVazZa5jtrmDZWsWmXcZen5yDXhlbrUJasv1oyvdlsamY7Q4hh30ydu0yVm0SZvtETPVWsmQRsdNTzXBZFKaI+wwXR3DYK2O8rZzBtnKGmssZNZWz2C1lo1+Nozab3qo4ttsqORxQsTWkZmewjvUBLfNmKXNmKRvDtWyMGpjqrWGyt4ahjkpGu6tYGVCyN6rj6ZiBXYuUE4uceU02C5psppQZLDUUsmetZqG9hBWLkBFTLqONOUw05DBVl0VPcRA5d3+KrSSEWVU6xpTHVAV8Rvqdt5BG3kAedw9zaSg1wVepjbqNMeEh5a7vk37zLQSB1xBF3UeW4U2c+0fEPPkAv5tv433zlwQ9usydj3+G2+X3iXG9RuyDT/C9+GM8L/w1Sa4fE37nPQKu/ozYhx/jf+UdvD9/C8/PfkKS5+dEP75IXoQLhTGPzgPUuXPnzp3743jz+3/6xs//6/f51Q/+nPf+07/jwl/8G/IfX2BYEoG1/AljKl8m6oJZaE9io68Ade5DRMkP2BjS8O2Jk396Pcc//2aF//m7Df71d+v8/thJX10OGQEfURl3E2naPdT5j5Gk36ci4QbS7EfIc92pyXYnO/wasV4XiPa4gLwomLrySNpKQ5BHXKcp3Q1l5E26C/wZEESS//iXmLI96SgJZFSXzmxTAROKFNoCbjKU5MVoViCdwXcYKgqlLuI2zqwAOhNc2VJkMZcVwm5FEu3Bd5ivjEfn/gmDOQFsm0pZNRWxIEul0fsKcyVR9KV7Uxd+i+GcQNYlqZgi73LWLuKVuYaTDiEtaW7YisMYEcZhywuiM8GNLWUu9vQAvuyRYykOpbcyAkPkPfoKQrAKIqmJvIm1OBSZ/xVsNfEYMtxZ0GSzKEvDEuvKbGYws1nB7CtzUPleYl2RSUfYXY6l2UzlhTJYHMqpXc6pU8OWoYjWmIfMiJNoTHqMoyQcZ1E484p0tHH3GJenoPa+xLwkhZXGYrZ6qjhqEyF5+CEjZdG0JrlhTvFC/fgia+ocZEFXGSmKoCX4FruSdBaKojhR5WGLe8JSWSxLpbH0xbuxJkqmNfQOS4J4rPFuzBdH0hF6h5nCMDpC7rBVlYrk1i9wpgVg8r3BYnEsjiQf7HFetMe4slhfwFankO2WCtRhtxjID6Eu+BbjpdHo/K9hywqgKcqFlnhXpspiMQbcojvLF3XMXbbbKunK9GGkIgZF+E16qqNRZrri1GZgLg5ho0dMV1UMQzXJrOqLGBElstxUhk2bzsa4jt0FI5ujWsYaC1ntErE5oOLpgIaFjkr6ZcnsmAS8GKtnubmcGVU2z0bqGFCmMl9XyIwyi63mSvY7xTxtqebMouKFo5bOFG/WG8s5m2jg2bCewxEde+N69pwqXg1p2Wkq48gqZaO7kqNeCZv1Rex2ithyyJhziDmarWO9X8rxZD3HEwaez5l4tdTGVyudvJ5r4R+3+pg2FDCiSGfVWMpxp4RFWRozVfHMa/P5YqaDZZsGUZYPq049h3PNNEuTSAu6Tosih1ZtGTaLgYnxLiZHWlidbmdxqJbFfjnL/TVsDSs5na3nN5vdvFzt4Gimgafzep7P1XE0ruJ4QsPLxUaOJnQ8nTRwMqzjxK6mtzCCZ+0yOgpC2HIoeDFj4vV0Ey/G6/n9cjd/t2Xh7/asfLtn4x92bTx1aPi7iRa+GK7nuF/Dq/EGtnulfDnbzLFTx+uZJk5HtJyN6Tlz6ti3iBmSJdCa5Yk5y5fuFA+WGwt5Nm3gZLqO02E1LybqOJnSczBvYGdYycvRWo5sUhabimgvDKC7MABzURCDohjm9Dkc90n5YqqBsykDz2fqOZ6p43i+np0hBaZ8XxqSH7PVVMpWazm9wgjmW4o5GJCz0lbG034FG2YRKxYRc51ljJvyGa3PYatHxEZ7BTPqDE7bRRwYSpgoimBPW8CppYal9lK2LFUcOpQcD6o5sMk4sEo5tMjY6xAzKIilOzuA/rJououDacrw5GmvjJ12IVudInZsUrb6pWzZpWz3ilnS57Eiy2SsMIJFUTIrylza84LoEMQy2lDKaH0JCyYh44ocjInuSHwv05npw3a7kMMBNQcjDeyPNbA1omeyV8KUXcb8iIaxARnDNgkdrYX0W0TM9UvZGdGx51DxbLiW/S4Jk9IUZP6XUYfdwpTmzlZbOQdWCStd5Yy3FzHVVcJ0RzELHaUMKpOoS3dlWJHIXEMefTUxdFdF0FwWSI84ii5BOJ0lwQj9P6M+8SENiQ+p8LhA1t13KPP9nJKg62jzg0jy/ISYR78m+Obb+Nx6l3CP69y48FNcr/6aWPfrRD74iIgbvyDxwfskunxAxK13Cbv5HkHXf4Hf5bdx+/hHeH32JvGun5Ds8TnpfucjfOfOnTt37o/oh3/yJ2/86N//CT/73r/lve/9Cb/6D3+C0Ocyo9IoLGWPmKkLZtIQwmJ7MsejIjT5rrQrkvj70xH+8HySb8+m+Ne/2+Jf/36b//7FHFNmMWVxtymJuERDoQe6fFfkOS5UJt6kKvUumiJPlHke6EoDKIi+Trz3BRJ9LyIrCMBQEYmp0J/GDDc6ivwp9/kIaeQNmnO9yXz0cyrDLtNdFc6auZLp1kLmmwoYK4lA8vB91mTpGAOuY832ZUacyGRZFJZMH8YE0ZjCbjNXGY/a73OW5WkM5gahC7vBfH0eO71VzGkyMUbcpTfdi0V1JiPieCarE1jRZtFbGMBht4hTm5TngyoMWW7Upj/BIUtizpBPb3EoC7pcaqNdODVLMeb60CIIZa2xhGltFl2VEYjj7tBWEEClz6focjxQpz1mQBTD8z4ZfVm+LFfEc6ItZFefT0PiQ6YkiXTEP2JJEI8j25++4mDORms5HtWxaChAGnAZe2kES4YC7KXh6MPvMCZORBF5izFZCmq/q9TFPGC9S8iuXcZWeyWCJx+yWlfAhrGEvaYKdEE3WNLlURN6DUP0fTZV2ViS3NF6fkpP7GNMIbeYLomkJ/EJbdEujOSHIH1yga4EV9riHzEnT6Ejw51RQSQ9aR6sSFKpC7iGJdkLQ+BNRgrDWVfl0JcThLkwlLUeEdvWGo4GlMwa8pnX57HTKmCnRcC0OpO9riqWGovZN0vYbxawpsphUpPBVEMehw4lz+1KXg1q2bNK2R3TsjaiZK2/hv1+OfsjOnaGNTwb0fP1pInXow2cTRr5atvMyUY7++st7C4Yeb3RxclUA6dzJo7G6ni92sHZTBPfzLZyNKTlaEDN66E6tswSBCHXkEbdZVKZyatBPd9Ot/LKqua0V8Fvpkw0pnowrs/lbM7EoVPH8WQ964NKjif1nDrUHPSI2equYtyQw3JLGRst5Sy3lrPaX8PqqIr9mToOpus4nm/ibK2DVxtdPF0w8eVaJ18td/DNUgfrHSKGZal8MWxgRV9Ab4YXg/lBDFTGsNWnZHVQh7QokI2pevbnG7HoMskOuspUm4QhYxXb011sTXdyON/D1piRrWEdG/1SNu1Sjpxank/U83K2ldcLnRyOGni5aOR0ppatYRknM7Xsj6t5Ol3HyaiOU4eWZzYNK3Ul/H6okX5BLNtmMW1Z3iwbCmjK9OSVXU1PXgBNGZ6cDKrZaCpD/OQjlpXZ9JeEY0r3ZEqRTkeWD8OVsfQVBPN3w3VMVsUzXB7BQFEIzYmPGK+MZqY8lhf6csYzgtipK+bliJ7n43VstVfSXRLCjkVClySane5qTPGPGSqJoD3JnRlhIl2J7syLkrGm+eIsiaQnw4fWNE9mNVm05/nzYqyO/WE1z8ZqWW8uRxtxh2VVNlM1KejjXKhPecKYPBV9/ENW6wpoy/BiqTaPJV0u+pj7tKV7MStNQxN8g6GicHqTvViXZDCaHYIp+C4NqY/pFoYz15jPhDaTU4uM51YFp51iXltUHJmEdKX4UOP+GeOCBAYrothoKGa/WcBhm4jF2jwOzBJ2eqpZaiphub6QCVECer9rdEY9YleVhy3Fj+HCKOzl8cw0CphtFtJdHE216yUmCmM5qatgTpLCvCydyeokDvs1rHVLWO6qZtUmZ84ioac2E2dPJc5eIb0thQyaK1kZkHM8qmezR8yLwVpe92tZq81H4vkJnaleOMoiOe2VsNMuYL6pgIn2Ihb6hCzZRMx3lbHYUcpCWzFzzYUM6VLpqAqnSxpNryYRqzqJTmEETfl+aBNdkIRcpjPPl8y7b1Pi8SHC4BsUBVxFmu5FstenJD35kNCbb+Nz/ef4uXzC9Y/ewuXqe0S4XyHe/RLht35B6OU3ib7xS/wv/oSwG+/i9tGP8P7sTTwu/pjgG78k4u77BFz9GYlPPiPZ4zxAnTt37ty5P5IPfvCnb1z4yz/j0v/9fe786L9y7S//PYrwWwyLgrGUPWKqNohpYwTrlmxeLWgxVgYwY5Xw5U4/vzsd5w+v5vjnr1f5x9fznCx3oSsLRpxyH0ORO20VvhhLvZDnuFCddhtVniu1xV7UlvpQnfGQ7NBL5IRfITfiOhUpj5DleNFbFY2lMpwxbRo9FaEMKhKZNGQzok+nVRDMgC6V2Y4SFnoFjDXmMqJOQRl7G0tFGPWJLrTlerNuKmHdWMiysYAlUxG2qijmGwsY0aay2lrKUlMhQ9pUxlryWbSJmO8sY62zgsm6LFa6ylm1CNlzyNjul7BsEbDlqGHBUsmmU87qoITlAQmLtmoWrVXsOtXsDqnY6pPxxZSRtd4qFi0iXg7XstsrZmdIyXxXBasdAoZkSYy1FDLVUsS6pZpJm4CNETmHw0o2rdVsOuUsjEg5WmpgZ1jB2aSe1T4Rc4NidhcNHEzVcTCo4sAm48gm55lDzU6HkFltNvtd1UxpszjsrWFWlcm4JpNNWw1bAzIWWkqpDr2KPuUxK00lHHSLqY17wJA0kdW2cnbNYpY6ypjr/K6UeM0qYtNWzaq5kn2HnPmOUjbtYlatIlb7qtgclLJsE7HYW8F2v4RdazWndjmbrWUc9daw0yVi31LDrk3KvkPNxoCCo/kGXm12sDOu5WiqjtdLLRyO6r5bPz6mZX+ils0RFevDCtrLQlBH3sZUHMDukJK9QSVHNgV7PWJmm4rYHdNyttrC4Xgtz506jp06VnuqOXZo+O10C3+/1MXr2WZOphs4XmrmcNnE4UITJ7ONvJhv5vmciddrHfxmy8zL+Rb+sGbm2KFhQpfDdquQl0N6NtuFHPXK+e2kid+MNzJfV8icKoel+mLOnHU8HdBwNt7Aq7lm1rqqWGwp59ihYd8mY1afQ32SK05pMjtdVbwc1HHaJ2e/V8KaWcRafw2Ho1pOFhrZXjSyu9zE5qyBo6VmztY6+GKtk5cLLbyaMfHUqeefd+xstAjozw/g0FDAa4eW369ZeL7aRWnGE6YdUg4WGhhvLyXD+yKbFg3jegFrzWL2uuSsNVWy3ljOekMxB61CXvWpmJal86xHwZaxklV9OSu6UmZlKSyqMhioiOC5VcaZTclruxp7QQga/xvs15ZiTvBiOCeC5+0SNutLMPhdw1kUTk+OP3MVCUwXRNIW9ZARQQwD6f7M50QwmheGPfu7f2NsGT40Bt/kSJ2Pyf86U9nBDCV6MRDvxnZ1Ct1RD5jID6Ej5D4L2eH0BtyjPvAmY9JkdruraUl2ozXZjZrAKwxWxbGuzqU14A7TOWF0Bt9nvSIZR6wH05mhTKQF0RXygOn8SIwBN3FkBWIMucNOQwnP+xSc9kgZKAqjI86VbXk2a5J0FkXJaH2vMFkRS43bx6xI0umLfsJUSgBjSX6MpwWic/2U2eIYzPFuzFTEM1UWy4okjcGcYHozfLEIwpioy2JUlYLQ7zO6s/3oTPGkOfIBw/lh2NL8mSyJpTXalebox4wL4tCH30HudxlD1H3KXD9gWBhLTeAVmlPcaE/1xJbpT2f0Y0xh9xgvj0HrfZW5ylSMiV70SlIY0hdirUyiOeIJtW5X6Yx0ZaA4jJbwB2jvf8RYbjgtIfcR3X0ffeBtjJEuFN97j0lxKt05gUgCrqIMu40tN4TB3DA64tzQ+93gtF7AUnUqHYluzMrT2euqYttSzURTHhMtBcx2ljLbXsxGXxVD2hTmmwuZqMtirqmApY4yeqUxtAhDsNemYNMmY1ckYamOwVIZiSnLg64Cf4rc3kcWeYs0l3fJ8rxIWdQ94lw/JM3tI8KvvYX3lXfwvP0B96+/x83PfoqfywXiPT8n6u57eH3w18Rcf5fAi28RefvXBF7/OR4Xf0zA1Z8Rcfd9XD/8G5Ief0qG51WyzgPUuXPnzp37Y7n65g/euPuz/wuvD97A78O/xffdv0IZeYveYk+sFa6MKv1Ybktgz1HCF0u11Jb6sjCg4qv9Ib4+HuXbF7P8f7/b4B9ezjFnU6Au8qNZGEyPJARTqTv6gsdIs+4jz3FBW+iBrsgTozCI2lJfqtMfoCrwwiAIQVcWSKs4Bkt1DN3lIQwrEhlSJjGqS2eyIYex+izGjTlMtRYyYsxmur2Y5T4REy0FOPRpzLUWM2cqYKmlmEl9JtP1Oax2lmOTxzNkyGCmu5SNfgk79hoWewXM9lUyZROwOCRh2ipgZUDMbHcZK/Yq5norWHKIWXNKmbWUszooZnNMweqIjIVBMUtDUlaccrbGNd/1Eg3J2XFq2euX82yijo0hOc8GNRz2K9galDPXI2BEn8V0fR5dynismhQWuitZm1Kz4pTyYraeQ6eKo7k6NudqOVxt5NVKM88m9RxP6dhZqGN/xcjRvJGT+UbOFpt5NtnA8ZCGo34VjXl+1Ka5MarKYLurmn2rjMMhDXujGnaGlGz1y1izVDPXXMyxQ8WBXc50Qz6jtZk8H61l36Fke1DGxmANWw4pByMqNm1iZtuK2emvYdNWzeGIig27mKezBrbHlCw4xUz1V7IyLGHJKmTdWsWOTcLugJxDp5qDMS0H03VsTdayM2Ngb9bA5riGg1kDJ/NGzpabOZjSczTXwN60nuVhGWvjalbHVRwMqzm2yTka1bI3pmXbIedsWMeaqRR96hMG9Zl8tdzK0YCSBW0Ou11i+oSxdOYHcdIt5ffjJr6da+er2RZezTXzxXI7X6928eV8K1/OtbDn1PJquY3X8638j71+vpxsYkAUz6g4mbrYR1iKwvhyoJY/zLTx9aSJZwNaeorDaErzRBfrwrKxlK+mm/liqonNzipqEx5jiHLhRZeMrwZqed6roCnJjYHSSL60aXnaLeXMouS4S8Izu5p9cw2vR+t5OdHA4aCGs7F6vpoysdMtZr9TzGG7mK2GMkbKYnllVnHWLOakvoJNaRrrijTObEqeTzayOqyjMt+TyX4Jm5NanE15xLn8gvlmEc254Wj8b9ER/Zim0LuYE91xZPphDLrJgjAJY/AdGoMfMJYfS633XWbKUqkLuIGjIBSR10XGZMk8sylYriugryD0u22FJVE0J3mwYSzniyE9Xw/p6U/3Z16cyjOzlLYIF/bFWXxpquZVlxRHsg+/b6hmojiKVXkGO9pc9jS5NIfcYrcmg9FUP9p8b7BeGsc3TSJ+1yrGnujOljSDl81VzJfFsylK50WXjFOHhpnGIs76VJy2i7GVRLDbKuRrsxpLhCuvaisYiPdmvTyZleIEZrLDWStNYjongme6MpoD77CryKMvyZunzSKe9ypYrS2gK82Hp41CntZVMJgeyIoghZ4oV440xTSH3udAW4Ql3JX98jSmUoIYjPdmqTSB0/oKrOn+2AtCOWmtZrdJQEP8YxZ1uUzoMtg2i9jpEGBKdacx9hGOvBAEd95ltCACvd8NBrKCsaT6Yc0IYEObT0eKJ4uqLOaVmdTHujAhTqI1yQ17bhAT5bF0xj1hoyYDtf9VRqsTqPb4lDFhMq15obRLUxhoKmWxvZrpqgwaAu8xVhKLrSKSmfJ4Or1uMVkez2BeGNZ0f2Yqk1gQpyN2vchcVSrmVF+cRVEYI1yYrk7FlhtCb7o/0ief4sgKpj7gBv2ZATjyQujJ8GWjoZDmdDckoVcwZrrRWxHGRmsZ2vh7WEpDqI2/T29pMP1V0Uxo07GJYxhQJDCkTmFIlYpNHEevIBxrRRjNmR7UhF6lPs2NUr/PSXP9gAyvT4m6/x5JD98n4vpP8fr8LbzvfsDtS2/z+fv/jUdX3iLG/SIRt35O+JV38Pvgb/H94G+JuX8Bvyvv4HPpLSLuvk/orfdw++hHhN14l7gHH533QJ07d+7cuT+eT374gzc+/W//ietv/ICrf/0fefjGX1Di/iFdBW70CdyYrA1mtTOZV7NSfrfZiDTrMdN9Ur7cG+T3zyf59sUs//TlEt+cjjJgKqG+MoT6Em/aKn1Qpt1Am+uCMu8RhnJvWiVhtNdE0CGPprUmAn2ZL4byQJqqw2kQhtIlj0eV/AB17B0sgjAG5QmMaNOYMuYy11zIdFP+d71OTXlMNOUyUp+FsymHubZiFlqLmTUV0F8dg7k0mAVTIQ5pHGZROA59Gpv9EvYH5WxbqljsE7I8XMPSsIRVh4QFu4jVwRoWLZUsdlewYhGy1F/NqkPMirWSnSEZq7YqNgalLPWJWB+QsutUs9kvZcehYN0qZteu4GhAycGgig2HnG+mmngxometT8JIUz45Xh9SHnSJ/vpMlvuq2eiTsDYq52Bcw+GAnGdODccTOs7WWzhbNfFqpp6vpxv4as7I8WwdG+MqjuaMnKy2crjQxPGMkWcT9RwP61hoq2C6oZDDPgUn/WqOhnXsjmhZsUvYGZCzPahge0jJ8/E6no/peT3TyO6AgiOHijlTMaejtewMyNi2S9iyVvNiXM/zYTWD0niEwZdYbi7myC7l2KFgxybh0KliYaCKWVslO2NKdp0K9h0ytm1irNJ45KkP2R5ScjCl53jRxNGskbP5Jo7HdLxeMHE23cBXy238ZqWdZ9P17I1oeLnUzMlsAztjGs7G6zgb1nEyrmd/XMfRiJaXgzqe9cqY02Sz2S3ibFiHszqB5sgH9OUGs2eqpC7yAdqgW4xVJvDNoIFvp1rY75Kw21HNiDSVV45a/jDXwfPxBk5G9fzLlp1/WOjiC2c9i8oc2pI9maxOoSn6EV+Z1XzVX8uKqZznDh1nfWp2WoQctlfzu7Em/rBmZqNdSJX/ZWbFaRwqizisyePEUMGeoYyxinjs2cHMCpKwZgbyrEuKMd6VaXEqfbkhzCiyWK0tZEGWxctOGfbMIGp9rlN159c0+t2i0fsmbf53WcyPxRbpTrvfHU41+egCP2dclsLhcB3LgxrKMp8wP6xgbVSJRZuM1yd/xbRJQG95As3hLnxtErEjSaPe9zKndcWcGkowhd5lrjyJ6ZIEvjApmMpP4n8OdTKdH8VvuuS0pbgzLk/lqLeGnqJgTMkeLGnyOGirpq0giEljIbsDSp4Pa2lN86Qx3YNjh4qBojCMgbdYqkrlqz41bTGPMAbeRB50FUnAJeyFgezUFVAbfI3hgmCeGsvoS/NC5fUpM4I4ztpE1EfcZrw6gd+MGnEIYlGF3GK6voCNAQUnc418NW1ipbEMadQdxmtzeW3T0hhyH2u6Px2JnogffYQ1zY9nTSKchZG0x7kxK0qlPvQeDeEPUAfcYMtYzsvB776tJPg6DfGujJTHYU7xYbY8Ab33dUYLIql69BHd6b50J3vTGHaf/pwQ6sLuYYh+yJZJgF0QizrmATP6fI6tSuTR99AkPGS1tZyzITUvHSrGJUmYc/zZ0OYjcPk18+I0WmKe0JPqS3PcE7oz/JiVp6MKvUF/RRQTslTqYh/grIxlojKetjhX9muLWZNnsanKRRVyA6ciheqga3QWheHQ5DDRK6HXWMhCj5S+0ljs+eHMyjKRxtxhWZlDg9c1BqsSkIXepC3Tl42GMhbVuSgDrjNaEUd9xAPaEzxoS/BgTV/EeHUyzoo4jBEuzItSaIl0YbkqheHcEDrjnrCjzcNZHIazLIKWZFcWVRn0F4egDLyM1OdTOlPdkfl9RpXXxxhi79OY8hh9wgNGZUmMKtNwSpNoyfFGEnwZZeRN8h69S6nPRWrTPBDHuFASdpvoe+8R7/IrIm+9g8/Vt/G/f4GrH/4N9y69SeijC6T6XCL58QVSXD7i0U//Eu/3f0z0vQ9xv/hjYlw+IsXjMh4Xf4zHxR/j88lPiD4v0j137ty5c39Mjz5484177/6QB+/+Dbff/D94+NP/nWKPj+gp9mag2ocJXTAb5gy+XFTyakGHOMOF+X45L7esfPtikr97McXvzyZ5vmmlU5OBsToCXZEHrZW+qNJvYSh6gq7YnUahP12KSMzqGMyqOLoVMXQpYmiXRdEmjaRdFo1ZGU+F/0VK3H5Nd1EAgzXxzBhymKjNwCFLYEKfxXJLCdOGHDY7Kpg35rPeXs6yIY8RcRzDknjEHh/RHP2AtfoCFH6XsBcEsdlcylm/kvX6AuZU6ezZa9i0i9kbkHHm1LLQXMR4fTazhhxm1ek8NUuYbcxnu6eSBUMOs7WZ7LRXsNFUzF67gAVtDqt1BSyqs1lSZ7NlKGZBkc1RZzWjqnSWOypYMRSybCxiw1zFco+Q9pJgpFG3GGkuYKq1mKVOAesjcpZ6BZwOKHg6oOBkTMvOmIrTWQNfTjfw9biBA6uEs7kG9ie0nE41sDfbwNaUnu1hNQcDao4dGp6O1nFkV/HSUcuBWcrWgBJnUz61OZ7YJXHs9svYtNew1i5gzpDHtlnMTr+M3e5qnlrlbFslbFirWTULOR3RsN0tZLYum56SIET+n2KtCGOvR8TzITWnQ0r2bBI2uyrY6qxgrbmIBUMuJ70SluvzMWV6oYl/gFkQwbNhLdsW6XfjbhYFvx2q42mXhD1TBf8008ppTw07zRXstAo46pGwWJfPalMJ280VbDdX5P+FLwAAIABJREFUsNhaxqSpkN2+GixFIZgzfLHnh7BYl8+sJpsjkwBnVjCdsW78vaOBwwYB9pwQ6kLusiLPYb++nLZ4dxoiHmCKdaU7xYcJYSJL+nwGapJY1hZgSnBjra6YptAHNIXeZ1WVhznekx1lAd1pvigj76IMu8OOoZTRqiS60v34vdPI62kTY+pMNMG3GC2Oxh7pjiP0CfZ4b5YkGSwpcrCk/P/s3edzo+eZ5/s3p/bsVp3Znan17O7spD3jGdmyLduy5JZkK7TUSc3Oic0mmznnnHMmiByJRIAgCBIkQRIAQRKMYM45545St9I4zExtnaqt+p4X2tq/wC/5qXr+gefV/av7uu7fYwayQ+lMeciGqRJZ0HnWlIV0JN5nQZ6HszCcsdpkVjXF+KqTmahOxpkRxKGuknVJHs7UR8zWpLKlLKYnLYBnLXWoQz5hzyHhy7kOdiebqcm9x9KIhoNZE4u9IiL9fsRSjwK3PAdr0h1e2oWsqnIRP/wNK7oidltqkYZeQB9/i62mWk7tSlpTg/iuy4Ar7A5H0iJsUTeZqEvl6149Gw2lNIX50Rl/jwNjFc6iCFx1CRyPN7Ll07LskTLvEXO6ZOXrxTYOu6V8OaDl9zOtnLgU7DhELDhqGdJlsd5ayX6PCG3aDaaMebwc1XPo+X7EdMsp4dmEicWOOra9ag5nmtgebmClW8zJvJWdxWb2V208m7exNaDG21zMglfB/qieNbuA/T4VbVVRNBU9ZqtHylF/A2t2AYduFS+HGzn2aNjrkTNrLmPLKeNg1MDTWSsrvTJWesTs96o47Jazb6tnoDKeGVUeOx0ijr1a5tprGWkpY7VfwZSjjpHWcuZdYjYGlEy1VbHVq+BwoIHtHhmLzZXsdAq/HyO2VtBbHYstN4AlYzH2vEBGRKl05AfjrUuipySS5gx/ptS5mLMfYCl4xLAqk47ycLx1CQxWxqIM+BhndhDHtnoOWwWYM+8zpMmivSaGHlkaU51CHIYCRjrqmWoX4qhKwKfIY7mpio7aaCa1hVjTA+iqTaSnNhFN0h08tclMKwvpzAvFW5mIIeI61vh7mKNuYo68Tk9aIMNFMagefII7Oxht8AUc2Y/oyg+mMfU2s8YC5ptLGG/IxpEbwJIim9bk2xgiLjFcEc1QeRS2pFu48h/TEPYZ9vR7lPn9DEnQh+gSrqNPuoE2wY/K++/Slh9AW2EgLQVBaDMeUBl+iYqoz0m8+Q4pd98l2u+nPL78U4Kvv8uNj94g+t5vyQg8T+6jT4i7/DPCP/oRwR/8iIfv/iM5Dy8Qe+3XRF99h6jPf0XQJ28SeeVtYvzeJeLyLwm58OOzAHXmzJkzZ/40zv3DD974zT/+Fz784V/y27/9f7jyT3+OtSCYBVMuU/p4VtszeDYh4JtVPc9mNGjLHrI8qObLbRffHg/zxxdT/POzCeYGdairIqlOv46y4C6m8geYSu7QWH6PJkEwbdJI7LIo2uXRdGsS6VYn4DGm49an06VKxKVLw6VKxlEWgi7+c1wV4XSVhTIiS8VTH4erJore2mgW9Pl0FQfTmf8IZ0kIw4IE5qTp6EI/o786muHCMCwhF9kxlTFcEIry1jlaEm4yU5uEM+0B6sCPWGouZdct4aBbxFZTOcbk68hjLtEQfZmGwI9ZFmfQlHabQWE89qz7KII/widIQB9+EU/eY6zR12iJvs5wfjiq2x8wlB2C5t5H9GQ+Qht9FXddHO0Z/lhT7zGhy0Oech2PIB5x2Ke41em0CaKZMBQwbsilJfsB9tS7PG8TstCQy4Aogb66GJ60CjhprGCqLpGN5nKWmsvYbBdyPN3Etk/PpLWccU0ec6Yy+iRpbLTU4qtPY8NcyVRLBb2qdJrzAqh/8D6z+kLmLeU0pd5BHXaR+qCPMGTepSnpFovyHBrir+GTp7FtrcRTHsGzdhHWuOuYwy7RmXgbc9hFfJWxfONSMVwVQ3PiDSwxVxkoDGGiNp7GqCssa/LQR1+hI/sRh60CjjvFLOgKsecGsagqwJP9mPGyOPqzg7FGXePQWIkz4xGNYZfRh17ClR1Ea+IdjBFX6E4PwBp/E0dpGLr026zbqnEXhjJYHMmWoYyjLinf+pqYk2fjTn/ESFEMf/Q2sajI59AqYENXRldmIJ0pD3liFjBfm85oUQwzNalsqotZUeYzLE7nqKmOxrCrfOnW8qpZTHvMHVbVRVhCr3Kkq2KkIoF1YwW7xiq2VSWMC9IYKI7ia4+e0wkzX05ZcRSG4SoIYyInks2iZAYyglnVlbJhqWasOol1eQGzkmyWLVWIgj/lWZuEriR/fIJUOrODWJLkMl+fyUBuOGMlsQznR+LNCWNRkMm8IIORsjjWlIVYYm+yqMxB8vhDxlT5HAyZOJy2UZ/3kOUhDXtTBpb6JAR//k+M2gX0GcsQhH7GUH0Sxz1ShhSZzLdUcuDVsmAXMG4q5cvJFl77Wli11vHNoIVlcR4vOpT45DlMNpZy3N/AsVPBmr6ME2s9T+1SDnrkrLtkrI80MDukYHnayPqcie0ZE08XW3k928oXQ0ZeDZv5cqKZwwkjWz49B0MaTjxydnvEtFSEsNhVx8GYjs0RDYfzzWyM65jvk7PsVbE9bmRvtonNIQ1PxhrZ9xlYn9CzPWPidKqJowkTy8NqFqf1rIxrWfRImXdLaKyNpD7rNg51Ok5tFoPmQpZ7xGx6FOwOqNnxKDnwNrDqlrI6pGZnxszikIr5Pinr/UoWWmvoEyQxLEpjWlfETq+ClV4Z830yJvvEDHZVM9ErYqpPgq+njjm3mJVeGZu9CracMtbsArqqopBHXUIZfRFTxh0Gpalsd4vY75Wz7qhnxy1nwyFio1PEql3AUks1y23VLHfW4WsuYblHyKytgjVbNbOqXFpS7rJhKGW3tY6dLhGbDiFr9lo2XVKWeuWM2msZaCqnX1/MikPOrkvNXo+C54MGTvpULLUKGDdXMuEQMeeUszGoY7lXxapbxVy7kKmWWirCL6HPC6KtMo5xXREb9noOeuTMGkpYNpczqcrGK0xiVJqGLe8R4+pMVm2V9NbFYEu/i68uAXdhMLaU2/TkBzEhTEYVch5b6h0Ujz/ClnobTeinWBJuYIzxQ/zoQ2SPP6H63ru4KyKwZj+grTiEluIwxIm3qI69Rsqdc8Tfepuwaz8l6POf8tjvbSJvv0/aw08pCPyM+Ms/I/LjN4j85E0envtHQs7/kqRbvyX22q8J+PANAj95k6DzP+HRxz8i9cHHZAVdOOuBOnPmzJkzfzr/8Gf/9xs/+av/yLl/+Es++eFf8uHf/HuUSXfQZfjRUx/AnqeY07EaXi1qOByTIMzyY9Yl5NWWk++OvPzbF9N893Qcn0uGujqSnIiPkebeQldyjzbBY0xV/nSq4hgwZ+LWp9CljsehisMui8KpTcKlTcWlTcWjT8chjcVdHYUp8Tr2nIfIw85jSL6OqzICT2UkjQnX8NUn0l8Sjj35Nv1FoXhKw/AWh9ORchd3ZSRbqnzMQZ/yvEvCpiSLybxwHEl3aI/040Cejy3uOq76WLadIo67xRw0V9FVEISrKpJZWTqulPusCdJoTr1NX3UUs4oMrCk32WkspSnqc6aq4+nNeER3wj1eGmuwPrrIobQAZ+x9fu9Q05sXwowim9d2Kcawy6w3VyKO+Iz+6lgEDz/AUR9LSdD7zOjyGZGk4CkMQXH71xxrihksDkcc8AHu/Mf4CsIZTnuEPeIq3VkPaU66hTM/jONBHTP2GmSxV8k8/09YUu5RePNtXIXhaB6ex5MXzkpHPZP6AuakWdhCrzIrzqCzKISRkmjsMTdZlGQxJkrFEn6VkexQXLmPcec/ZlNXhPDGr/jOIceXH4bu1vvMF8dgC7rAREE4T/Tl9GU9Ykuey1xZDKu1KZwaylDef59pYQq1d36FLe0+XzpVfDdgYFaaieDO+2yoi/EVRWENu8qeuhhnij+v26TsqIt4Yq7hqw45w4URDBdFsqnIZ12YxUJlMvtN1TjLIvh60EB/YTgnlloOLDV8M2FhXJeHszKKNXUhjsxAnjkUtOc+ZtVYzpalhsHKeDSBnzFTlUJ3kj9rklwmK5NwZwfTlnSPoZpEDnWVOJL9eelU851NQW9qIKdtYtT3PuJf3Ea6MgN51iphujSBxdIkNpRFtMbeZqexipmeeg7HjChirjIqyaA9+jb9cQ9xpDykvSiMjuoYmtIfsKYt5fWQiXWXlNqoCwzVJjFQFMmQMJWBqgTcOaF4CyPx5kdwqK/EHHqVxrDP6c4MpL8kmo7cxzxzquitjmfLWs1AXQJzlhqeTdpZ7zdQm3mfVa+GHZ+OGZeQyDtv0WMpY6pXxetpO0+9eo69WjZcCg59Zg4mzOyNm9gdM/J02soXM628HLcy1lDAuLqAtW4Zy31KpvvkTLvEzHfUsdEqYFlfii7+Bl5VFqt9CqacQibdEgZ6hYz1itkc0rLh1TDXUkNnUQTWxPvsdEo5nbWxNaLn9XgTTzuELBmK0aTexFT2mKnOOqZdQuYHlYw7RYx1CZjsETHTI2WrT82QPBN7ThBrzTUsttUyba1gWl/ETFMZKwNKpkYUTA5IWfQqmHaJMNZF0ipPYtJRi7epiH5DPvb6eLS5/lhLw2iviqatIgJbZSReSzFrIw3MeeUseBWs9snplaTQlOHPemMFhx0S1jtFzNhrWHHLmGytZK1PzqJLzLJbypi1HHWePx51FusOEQduJdudYnoqonBXRLGoy2dUnsaQJouVHiFTndUseEQs9UlZ7pOx5BSz1C1irUfCgqOORZeQ4dZSpp11zHXVsdRew5y+gJaM+4yKU1ltqeLppIl1Rz0HDjGL9lqmHAImHSKMReEIo64xJM7h2aCZk34dhz0KRsWpzDVX49IW02MuZdVnYtwpY3WskY1JCzN9Kua9DTTUxNCszMBrr2Xeq2JttIHFPhmLbglzHbXs9MnZ7VOw4ahnuaWSOXMRc03FLJiLWbWU0V8bgyr2Mj5pKh0FgQzVJzBYF8dgTSwNUZfQRl+mu/Ax9oz7qILO0xh1FUPkFapu/RJT0g3qgn5LQ/INJHF+VIRdpC7+Jin33yf69i8Jvf5TgvzeIuzWu2QFXyb++q9Ju/YuqVd+Tt6t94m7+HPu/OrvCb/8a5LvfEjgxz/m0Uc/IvbGOQI+/hHBF98iLeA82WFXyI/2OwtQZ86cOXPmT+PCL378xsc//yc+fPPvufDTv+Pyj/8SVfoDmov8cYmCOB6s4IsZCa+XGtgdEqIpucfqoJwvNhx8d+jld0/H+PbJKLtzrXSbihDl30eae4um6kDswhDaJGG4DEkMWrLoa0zHrU+hW51AqySSDnkMPQ1JeE1ZeE2ZdIljGBDE0ZR4ncGaWHrLwmlKuYm7LJzB6hisyTcZr0tgvDoeZ+ZDFqWZ9FfH4BMm4S4No7X0MX2lYdhT77LVWk1LjB8rglRGy6NpCr7AjjwPS+INPKoU1txCdruFrJlKaMy4TXt1ODut3+9k9Oc+5rhLzF5XPSvWMiQRn7BsLEIdeQFnwWO6MgMwhV9hR12MNeIaUxWJOBLus1CdQndGAL66JL5uk9IYeplRUSpeYRJjkjRUkZeYsZZhKghgTJnJuDaHdVMppsgrrMpzWFDmsNtaw1deHWOVsaxLsxkpj2a9qYwlTT7Ttam8Hmvi+UgjU8pcLNE3OGiuQx35OZOCNIbzI3FlPmalpQZPbTwHujKGkh8xW52MNuwSttCrOCJusCbO5rldQmfEDV5qKpmsSsRTHsluaw0t6Xc5aatnz1jKaGkUf3A34C0IYUWRzYIsk7b0eyyrchktCKUr7ibrsix04RdYbyxhSJhAV2kYLwe0vB7U86q3gYbQy8yKs5gXZ2KNu8mRuZrR8li+cWnwFIWzb63lqUOKNfkOzvwQXnbImC6Npy/hAfv6clpS7nLSIaY78xEdaQ846RDzbMRAjySRpoJHzGry6CgI4cAhZVieSWtJKM8GdLweNrGsKebAVM1wUTQrkjx2dOXsNFax0VTFaH0a/+puxJkRxGZTNavCXLwFUcw3FGGOuMaKLB93QTiuzMeM50TSH+fPoiiHgcJI5jWF7M19XwTrlqcx1JDLrCSHTUk+e9Y61rpEjFrLcImSOeiS8Wq6hR2fnhWXlINuGS+cap4PN7LvlPPM08DLPh0rjeXs2UUcdck47Jbz5aiZFz4zzyaaOPE1cjJu4sWwke/Gmtl2yFmwS1jqUVGXepdph4iVfgWTXXWkBH+AXpKMt0PE4YCROXMVlsJQTMXh7HoNPJuzczzdzN5YIy9mbKw4hIyoc7AWBLHXq2ZzQM1sn4ypARlLgyrWnFKWjKVoQi7iKY5k115PvyKdEWMhG31q1idMbI8YOe43cDJgYKA+nSV5EfbwOyxryngx2cJxv54ZcRbTpXF4coJpzw5i2VrN4ZCerSEtB1MWtoYN7A43cjBs4mjAyIw8n76MYLojbtMRfZuxqkR6iyMZLollpDaZgwENK8Nq5vtlrHtVLHQJ2fE2sO1t4GBYz26/Brc0jQFZBrbCENSx1+gpi2JcmsW8sZS1ThF7Xg3rHjnbA2qOvFpmtYUogz7DGnebVU0x65ZqOiujMSbepinuFkNVCRy0CpnVFNCaG0RDwg3Mmf4sGEs5dEh54lIzIkrFmnSH5YY89jsEHA2oWXGJWB2QMeMSMOcRs9ArZn1AybJbwpxDwLJTyGxXLeMdlcw4BSy5RGy7JBw4xPRVxdBXE0efJBmvPodhTRaj9SlMm0pZccnokKShSXmAIfEBnXmRnLh1TGiLGZFl0hR/C3N2IHZRJqtODacTrewNN3E82crWiJmVQT1zHg0jHSLGHBKGO+qZ61ewNKxirl/G0oCCNa+CtX45K70SZjtrWHYKmW6vYLqjgqnWUuaaSxhWpiGM/hRT7n08onh8mkx8mixmjQV0lATTWhDAsCyF7qJgmmNv0J58D3O0H/X3z2FNv0N90IfUBP2WlCs/Ifv+eyiyAsh89BHx998l0O/HPL72MyJvnSP1wSc8ev+HpFz5JckXfkbalV8S9elPiLz8DjE3fkvGg/MEf/ImDz74IVF+7xBy6eck+39Msv8nRN95n8SHH54FqDNnzpw586fxi3/4wRvv/vCvOf/WP3Hj12/y+Zv/DUnCTVpLH+ESBbLtyuPFdD1fLihY7CnFXPeY9WE13+z28rujYX5/Ms4/n4zxxU4vPY256KoCkeReo6k6EEtVEO3SaPpM6QxZ8+gzZTHQlI1Ln06nKpFeYya9xky8Tbl4jJm41WnM6HJRR11kqC6OMVESzWl30Md+jqMgEEvqLTrzHuEuDUUddZEpZSbW4iA6qiJor45EnXuXHlE8gqjPGNBkYMt9SHPybcbqkmhLvosp7hqOqnDm2ivZ7Jcy31HFck8d7fJ4miVRLLgEuCUJuGuiWWut4qhPzkJrOfaacCYtxXhkycw2lTBvKmXVWs12u5hFSzVzzVWM6AuZay6jX5LIkqmYPUs1iuDz2EtDWXWJGWwqRJhxk56GDKzVEQxI0tAn3WRDW4It7ia+2mQcKf5MVMZzaBfSkeqPJcqPSUU2h90yukojGKpN4mWfjtdDjcyrC1CGXGBclUt99CXaKiLw1CcxUJfEQmMZ6hg/jqwCPDlhLEhzmRSmY425RUeSP8qA8yxpirHF38WTG0pvcRSG+BtMKbMwp9xmSpnLiCgFc9odTp1yBkVJ3z/M0VSMNPYifcJ4JuXpeGvjmGrIRZ7kx5A+B2tVKPp8fza7RXw9ZuapQ4Y25CLa8Mv0VEQiCzlPW8o99vTl/N7biC03gI7aKHaH1IxbS3DKkjnpU3HcKmRFlsfzHjWLlkr2+1Ts9MjZcyk4GdSx79Wy5pKx7VFwMmzgcEjHk2kLL5btbI7peLbUysv5Vr6dt/Odz8pQdSLdOcF84zHwx4lWXk3Z+OcxG/9rsZdvx218NWvn2Gvkqc/C3qCeFVs9z3t1vOozsq6tZEdXxXcDZtbbxBx6DZzOtHC03snego39CTMbHjVHTjUv+g2cjJrYn7GwMWNifdLI/mwz2xMmNnwGjnwmTrx6XniNfOGzcNCn4emIkbnmSgy5DxlUZ/NivImXU808nTCz3itn1FrGTGcd0+01POvV8Ls+E/0VCWgS7jCsLqQ29hrT7UJW+9XM9ogpTfKjSZLMZJeU03Ero9oiKgM+QhR0gROnhtc+K4dDBk58Zp6ONeEoi0b26FNsSfc46JHSWhmKOPEKkqTPWWqpYMNSwWB5FK70h2j9P2RDnstoWTT2TH+e9Wv5atrGWpuAMUkmrweMOPJC+F1fI+Ml8SzJ8/luyMxhi5Cluiw2arIZL0nAJ0hnu1PKs3Erh+MWTmds7Hj1vJiw8XLYwp5NQnfCQ3brCziWlNIZcZs1aQHD5QksSPNYN1dzMqDnxGfmcMzETq+KXbuM/R41T8atrA5omO4SM91ax3a3goG6NHyyHJ559Ixo8tAm3aYrL4SXTjVj0kzWmqs5cMhYMpSyba7GGHUNQ9Q1VhqKmVPlM6cuZEFbwq5NyLKhHE30NaxpD1luKMEUfxt95DWWVUX8ob+JnYYypvKjeKYv54tWIcf2eqbU2YzL0vDVJzEuSKQnP4j9DiGbXUL2++TstFQxKkjEJ03FJ0tlt7WWvZZaXvc2sKwuZNNQzmGbiFl1PvPGUva6ZJy4NazZhPSLs7AUReGR5zOkLWarW4VXloOzJoFxVT69yhymu2Xs+Jo58rWwN2xmd8zM3mwL0141E31KBuwCRjtEjLUJWe5TcjBpZHNYzXq/nLVeKRtuCWtOMfP2aqZbK/BZS/C1lDBmLWampYRxUz5jhhymm0uZNBXSVByILNkPrzoDe00E6qxbuJXJDKky6atNYLA+GVtOAMqoS7QWBCAI+Qhh5AVKAn9DcfAnCFPukBd8nsQH5wj8/EcEXXmTmNu/JunuB4R99lNSb75Hit87xH/+Nun3PyLu5nukP/yUiItv8fD9/5dHH71B2OVfEHntHDF3fsuDz97i7vmfEuJ37ixAnTlz5syZP40L537xxufv/pzLv/gRd9/7GY/O/Qh1yj0MmTfxSkM48BTycrqeF3MyJtqyMNUFsTKo5Nv9AX5/5OOPp1P84WSS1ztuHLo0DFUBiDIv01jxELswmj5DBj57CRMdZYy2FjFkLaBHm8qQtYhxewV9jbkMmPPpN+UzYMzDq86kqzqCaX0utoIA7EVBDEmSmTcWMKXPZd5SzKgui/HGfBbsFaw6BOz2K5mwlTHVVsGKU8hiVx2bbgkn/WpWLRWcdoiZEaWzbavhYEjFSo/g+xDllbHcL2bUUc5Eby2r4yrWBmUcj2jY6hKw7RSx71Ww3ivmYEzL+oD8+9LUET0H3gZOx8ys96s4XmhjY/L7Z7pPZxrZ65V8fxgtfsxsSzk+RxVzw3K83TX0NOXTIU9hqb2OnqpYFhuKGKpKYLWxgun6DCZrU3nm1rBnq8dZFsWMpZwtt5xeRTrjxiKeeBp4NWhk2yZgXJ3Leo+U2S4BMz31LDnFzLfWcNyjYL9DypZdzIZVwFO3lkFhGqOiTOa0JTgr41htrmW7Xcy2Q8ZOt4LFpgpeeg3sd8k4cClZba9j1lrGrkfOXp+Ck2ENux4p2y4RBwMKtpwSdjxy1nolLLpErAzIWO6XsuCs//7fe1S8cKmwJd1hrD6ZE4+KvTYB/zpo4l89Bv7naDPP+xs4nWhkfVTNwUwjW/0KdrrFHHZK2W+XsmSrY7NPzbRTzNa4kRWvmnmnhLU+FbuDOvZHDKz1q9kZ07MxpmNjwsDWjInD5Rb2Jhs5HDWwZhfQmvcYS+p9tptredGn4+WYleejzZyONPHVUjdfbjh5fTjA0piB9QkTe2NmNrqV9AnSGRVm8c2QlT2nmqeTNg5mWjhe6eRktZMnqw72x5s4GjFz4G7gsE/3/XjcXDNbiy2sLTazuWBlbcLI+lADC3YBL0aa+GK4iVWbgO0uKcdeLadDek4G9byasvJ0tJGnYyZ2ehV4dbkcjejpliRzOmzgX3ytTFelsaEpY0SQxoSmEGXaXVZcSvbHm1jzapEXBNImTWW6U8iGR8WTQSOeingkdz5kRV7Ek04lBy41082VzFtreOnWsVibRcO9j9lsrmBSk8W4Mh1PZQSHLTWsKHMwhnzGijAdV8Id7CGXeaYpxZMewEmLgD1zFbqwS3Sk+XNqFdCRfI+nFgFtMTfoTr7PUG4oluArjOdG0x3tz3R1BmP1mbQVR3EyYublfAffbfTycrqNpvwQusvjeN6poS30JuOZkSxXZqDzv8CpRcSxTcKYOIuX3kZ6RansulT49MUsmqpxpIbQW5xItyCVMVsto20CDoZNLDbV0JUfiTr8GkPiTKYtlfiUuaj9zzNbl05r8n3aMgMYrEumIe46PlkWT11qtNF+tKY8YFNfjqsyFkXybWZM5Wx1SHBWxWNKfcC0NJexmlTakvzxFkTz3CKiPz2Yhsvv0nT3QxxxN/GWRaAI+ghzxGVcsbeYzg3H5P8xIxXRfDVmZMlSij3uBpbAT/FmB2GN+JyulPtI7r7PTH0aMv+PWdeU0Jp4D33oFdzlMWw7FWxZRSgCLtGRFYajOgVbTRLrrgZWW8VMyQvpKYlm3lTBsLqAOZuQEUM5+y4tJ24d+70atr1aVgY1tGuyKYvxY7ChlNaSOFZb6xnV5tCU95AFUwk9lVGsWspZNBQzo81nwVTCXGMxa601LLdWM9NcwkJrOaPabIZVmUzo82ktCUGTfpthTRZjhjzaaiPokSfSr86kV5xKvzSNAXEq9tJQHFXhGLPvIYi+QP6DXyOI80OacZ/coI+Jv3eOsBu/IPTKT4m+/jbp/h8SdeUXpN39DcWhV8gO+IyIy78k2u8d4m++T/SVX+D/3t/z+PybRF59h4gb7xNgnJCFAAAgAElEQVT4+bs8uPQOl977IX7nzh6ROHPmzJkzfyJ+v/jxG1fffpMLP/57/H7yd9z7+d+hSbqLKfMWg7JQjgfKeDUn4cWsnEFzClZxOCuDCr7dH+B3R2P88XSKP55O8mrLhV2dhL7qIdVJn6AvvU+3PJF+YxaDzXmM2AoZaythrK2EfnMOA+Z8vE0F9BqyGWouwtdWznBzMV5tNh55Mv2KZJqKHtIvT2aqsQCfPodVR+3/6YJacQtZdgrY6Bay1ilgp1fGdu/35a17Hjl7bhnHLjkTsgxsyXexxd9iUJDApkfMcncdO70S5mxlTFqLWXLWMe+sY6VPzFa/lNMhDYcuCbPmQvb6ZewNKtgdUrLtlXM4rOHJsI5dp5Tl1hp2PEr2x4zsT5nZ9enY9srZ6ZOy2S1CkXKdNkE08856JrprGW6vZLitgpkuAROtlaz1K1npk7PmkXPgbeB4WM/hoJaDfjXHowb2R/Xfjyd5pGxPGNgc0XIwqudgQMNWj5Rdj5LtATXrg2pmugSsumWsdwo5dEiZN1fgkqaz1CZgq0eOMS+QxtxAvKocVjpEbLqV7A/rWXbJ2R7UsTesZcOjYNurZntQ8/2ivVvCwZCGoyENR14luy4xpwMqdp1itnqlLDtFLDqFrHsVLPaKWPZIWOiqY9JSzFankMMuCaqIS7TnB7HWXMmLLgXjFfH4iqKZE6QyIc1gxynheETHRpeQzoJgOpLvMyFIo/bxp4ybytgc1LI6omNpSMPSkIbNET1Hk03sjBg4nGziYMLM81kbXy608Wqlk+dLdp7NtfDtioNXE1Z6KmNozwvGU5WAqyqOFUs1I9Jc9IUhtAmSeD7XzvNlBxsTZg6W2zle6WC2R8qEtZpth4Jdq4h1XRVfDzVz1KvjaMjEd+tuXi06eL3g4IuJVo5cWg47lRx1a3gx3szRuJmni21s+IwczdvY95nYH9DyatTCC4+e1cYqXGWxOArD8Ykz+LJPx9dDJr4cMPBFv555XTGauOu8HNDz+6k2/nWhk3+Zbed/zTrYN1RiS77Pnq2e1z4L6swHrHqUPJ1vZWfMiKU+DqsogUWnlINBPastdWyZarBE3mRRlIs9PRBTZgATxlJKHv6GNUMlTxoFSK+f46hLwpFTjiXrPs2ZD9hrqeO4VYAjMwBT+OesSbIxBV2gK+4u81XJ9KT4M1kax1RpHAuVyTzRV+HLDedVYx0j6Y+ZLYzhpbYKd/QdJvOi6c8IoSstkHFhJuKIS5x6Dfx+1cmrmVamGssYEKcjDb/MSbuc6ao0HAkP6c+NRBnwGeOCDHzCTNTR1xmoT6MlP4QJTSGW7EDWjFW4koIZyI1hWJjFRGMFmy4VTwaMjAjS8VUms6OtZKuxmmFJBnMNhbQl3eeoWcCEKANPZRyvhkw4yiNZaa5mVJbJuCyLNUM5XQWhDIrTMOY/YqGlmsNeFUPSDFpyAxmuT2GkNhlvWSz9hZF4i6LYUhbRGvw52/JcvuyWs2mtZKYhh9MOIa87JGzJcnClPcCadoedbiGbjjqmKuNwJd5lW56LLdqP0fIY9OGX2W+qxpJ4mz1LLcM1Saw0FPOiX8cLn5k9mwhnRigdiYG0ZoTRkhvBqKyArqxwOhMfIb/zIa0p/igfX6E16THm0Ft4M6Noj77HUFEsX/U1stcpwyvJptr/PD150diTAhksjaUjzZ+mKD+8heEYgi9iDruC5NY5zGFXsMXfwhJzndHKOBrCLzHdkENXRRi1j97HnHKTeU0+46I0xoQpzGtymZCnMyhOZEAYz2RDHgPidGoff4Iw9FNsBYF0VYbTUxNNY64/tVEXqY2+gir3EcVhF0n2f5/ou78i/OpbRF/7JdmBn5Bw/VdEXXqLoqCLFAdf4u47f0vs1XcJu/hzEm+/x4MPf0jgxZ8Sees9Hl39FRfP/Q+ufPgGv3n7rzj3ix+cBagzZ86cOfOnce4Hf/bGb/77X/Dh3/wFH/6X/8AnP/i/kEf70VESgFcawqm3gq8XlLxc0ODSJtCpTmRtSMW3ewN8dzDCPx/6+N2RjxfrXbTIYtFV+FMW91u0xXfpEMfgakjBqUvFpU9joCmXweZ8BpvzGbGV4GsrZ6y1jJGWEkZaShgw5jEmz2CgMorugiBM8X5Ykm4wUBFJW+Z9rOl3sOcHsG6rZNdRz55LzN6AkvnOGha665ntrGG9T8ZCt4DNXhm7vTKm9AVMKrPpq4zBp8lm2VXPWo+AycZ8eutiOHHJOO1TsOMUsdsr5XRAxVZ7DV2lIehTrrNgLWGnV8zpmJYnow34DDmMq7Por4vFXhiEvTiYJ0M6Tkb1vJ5rZsMpZKdfxtGYjgVHLXvDGvaHGxgxFtAtTaZTkkS7JJHx9mo2Jg0sT+nZnmvidMrC3pSJEXslrVVRrHtV7Eyb2BrUsDmmY3FEzc5cE4fzzeyN6TkYNXA4amB/RM+Bz8hmv4r1HgnLzVUYk25jyPJnpkPARr+a3UEdO14t624F630qVjxKdsaM7EyaOF1pZ3PKzMqIloPZZnanGtka17PgkbLar2BvVMvxiI7XUxY6y0Lor43hWb+Ko2EtuyMN339Dap5OmdntV9IjTqBPlsKMsYgTt4IlUykrzRWceDV8PWamtzyKodoENq1VrHcIOBjV8mq5jU2HkMb465hCLvHSLsOS/pBJXTFPfRbWPUo2vBrWPCrW3UoOvTpeTrbwdMLCnlfH81EzT71Gvpt38GSkiT2nkn9b6OG7ERuesnicJdG88jbxL0tOvpiwseFUctCvZ8Fax3dzDr6ed/BswsZXqz0cTzSz49Fy3G9go0VET14kLYkPOW1TcNyhZEpRyHO3ns0WEUuGSoZq0xkVZNKdF8mcsph1Sy2jqjy+mGzhaMTI6ZiZpTYBK5Ya9m1iZiS57Jnr+KbfxFBZPJvqYv7nkJV9QxXryiK2GkqZFWaieXyBPXMNX3sMvOrR8GWXimdtEr7p1TBWn8JRl4Svp6wYCh8x56jn5bKd3XEDNkkS0jx/5nskLLbWsNZUxVcuHfaEe6wqCpmSZKFNusWGQ0x95CWOO2Xsasuxxd5m1VLFhLYQnzIHQ+o91pqq+XrIxFZTDZKAT7CnPWRZUUC137tsqAqZqU6k4f5v8RVH8juHkn/zmpgqieZfu9T0Jt7jd3YZjLXhjrvLqaGS7qxAhisTOGwVYkm/x+sREy8HDTzrb8BZHcMTtxp98i127SIWNUUMVsYzLsrAknKfFx4tr4YaUcddZ0KVy3GPkiVjOf01Cew1CejPjOCbbgOvvCZ2XCqMBY/Z6pQyLslCHXSB0YpEegpDacp6wKy2gLasR6w3VjAsTqe1KISjXhX67Ad4lZmok2/RmHGfCWUOhuTbGHMeMNVcyl6fkoM+JbaSYGyFQbTmB2HLCaAzL4jh6njsaQ9oibtJS/AV+jOC+K5Xi0+aRnPqXfZMlYwVRTFdEstMaRx9+aEcOyScOuWsSTJpuP0+3pzHTNck46tJpDnpNrvWOjTRfiybKjCnP8Anz2GtW8rBfDMvp230C1Jpzw1n2SpkylKDLjuI7pI41nWVWJP9GVfmYsgKYspQhycznFVRIb6yJHoLo3jm1nDs0bDUUocs7ibe+gw2DFUoA88zVBLBqaWGY3MlnsxHzNel0Bp/g8PGchakmTSEfYZPkEi9/3u4yyLwlEViiruOPPBDWhJuILl7jsmaBDpT7zFZm4gl7gY1N39Fb1kkI5JM+uoSMaXfo70omDF5Gj3VUXRWRdKQeY/qiIsocwIoibhERtBHRN15m3C/nxF/6x0yAz4i495vyLj1AZVhfhQ8/JT7b/8NUZd+TvDHb5Li/zEBF35CsN/bhN1+jxuf/Zi33/xPvPvWf+bGlZ9w585ZD9SZM2fOnPkT+fAHf/bGZ3/9F1z467/gwn/7D1z+r/8OVdRVWvPuMSIP59RbyVcLKl7Ma2gRhdGhSmJtSM3Xu318szvEt/ujfLs/yvM1By3yOMx1QZT/7wDVJojELomhTRZDpyoBT2MWXksePnspkx2V/yc8eYzf30gN6HJoTrtL3Y23qfr8Z+iCzyN/8AEjZVEMFIchvH+O/opIdmzVvBzQsNxUyrAyg43Oemaby9joFjLdVMJyWw1r7bVsttWy1lSOLf0+5vgbrDRXsOIWstpdh68hC03MZUZq49lvqeZJj4RDh4gnLhl79jochUG05foz3ZDFfFMhB24xy7YyustDkIV8zFBVNN6yCNzFIfxxqpkvvA1st9XwaryRnT4ZW4MqjqdMbHhk7LlkuGviKLv7a3Tpd1l3Stn16VkeUrE1a2Jz0sjJiIHTaQvrfQrUcdfY61Pzcs7Gl74mnowYeTrfwulyK0czFvZGdOx6NewOqNnzNrDn1bDfp2bfKWe5sRx97HUEoZ+x7pJzPGZib1DH3qCO5S4Jy04Zm4NatkcNbI83sjtjYW++hbUxPbtTZlYGVWz79GyOaFnulXE60ciTYR0j8nSUkRcwxV9j11rF0aCGp5Mmdj0KTgYbOOlTceJWYkq7y1ZLDc89ar4Y0PL1iImvxps4GWzg2ZCO7upouqujvi/LnWtmf9LI8ayZL6YtjIpSMIVeZltRSEfyQ152qTnskDGuykedcJP15lqGBKlY0x4yJc/DXRlPR0kkjuJoOgoi2baJsedHoAz349gmY1lRwmhlKoNVKey2y3k52crJZAvbfVra8sJY1pTzrE3JuraSVX0Vg3XpfNHfyJAgneddDVgT/VlWluKryeC0Rcqyohhj+A08+dFM1WXhzo3EEHadzowQ7KlBdOWG0lcaS3teCC+9jez0KNjolGAvDkcZeRVNyBUOzAL+4LWw11SHNeY2w7kReLNCaQ7+nImSeDpj7vBNuxJr+DX21KXYY+/wwiahM+k+s5J0PBUROIqD+eOCnT+sOjCXB9NnyONopomNYQ0dqgzKE6+y6JJiKwtjv13MiV2CPvQK87JcphW5SOP8cEqSUaXfwafMYUGRR1PcLXqq42kuCmHBWo0kxo+tdhHb7WL2OqQMiTJoiLvJmrkaWegl+qrieOaUMSFLpbvoMfst1Xzr1dGe9YBXPXKceUEMlITzqluGKy+IeUU2tix/PBXR7LXU0phwgxlVDt+OmHjmVrHRXMWrIQMdJaFstdVhzQrAJ89iTl+MMPQzttuFLJjLEYR/hr00jO12IfOGEtpyg9gwV9EYc4vB+jSW7QJWXDLaJclsuuU88eqY0RWx0VLNkrWCTmEsm91i+uqTmNQWsNZez2xLFU98jUw1l7PaLWbVIWSprZang993TLVVRbDVJ2fLI2N/QMmAKp0RTRb7PRJ2OuvZaa3jpUfDprmCbVMFm7oSeovDOXHKWbfX4qyNZctWQ19pJO3J9+gvCMOceJODbgkvB7SsSbMwB33GXF0yz9rELCjzaM9/zJq1htbiUCaNxfQIE2mrjGa+R8z6bCMbAxq80izEYVdw1aez0iXHXpOIKS2ArsJIrFlBTJpLEaffp99YTkvOY3yKXIbk2VhKQljzyFkf1uAxF1ERfwVTaTiTxlKa0+9jir3KcGUMLxwSLPHX8JZGMFQZzbQ0DW9tLKbUm0w1ZFMb+AEjwmR6CkMYrknAlngTX2UsDUEfM1UZh+z2r1moT2WqMgHhjXcR3vstbbkhyKOuUHL7HbpLw2nOvo9XlEhHeTi6zPsoUu+iyQ2kOPwi6UEfEnnzF0Ree4ukO78m68Fvybz7AanX3qXo4adEfvxjHv7qb4k8/xMSrr5LxqPPCLv+DuG3zhFw9Zdc/ODvefvN/8Ttq28RFvghIQ/PdqDOnDlz5syfyIUf/NkbV/77n3P1b/6cK//133Ptr/4d+rjrdBbeZ1gaxoGnlC9n5TyfUWOoeESbPJ7lAQVfbrr5atvLN3sjfLs/yov1Ljo0ybQrYqhM/BhN4W06xbG0iaOxSaLobkim35xDrzGTEVsRIy3F9JvyGLYW/+8Rvgr6ddkM1CUgvH+Oymtv4SkMoTH6cyZFyQxVxdCZ/wifPJ0ZfR7Txu9vkExx1+nOCeJJh4RlTQG6qCtYk+9gjL6KrzqBbU0x/VmPEV75JcN1CSw7BczbK9jpqKO3OBTJvffw5D1mRpSKNeUWgzWxPO2SMClNw5HzkPasu0wpUtloLqUtz58VbR5tybdwZ/ozXhLJfF0ST5qrGamKoTH2Kr1VUex7pJxMNjLRWs5Sew3LxhIm69PwFESgj7/BYks1850C9rwNTLdWsdop5J8nWnjep2VEks5gSQwvOhWsaks4sQgYr01hr03IZo+UKXMps+YyRpTZTBuKcNclsG6rZUSawag4HVdxBBOiDBQRV1htEbDTKWOrQ4JPXYAu9R4dVbHsulV4G/JYccpoEyWx3q9mw61k3FTGpKUCrzaf6eZKppvLeT7SyIKplLqA3zApSmNFmc+BpYYTt4I5cwnr1iqmZJnsN1VzYqnFmfGIpkg/ujIfcWIXMavIpiXjAQvaQvZa6xgSJbPZVsuMtZyTyUaOZ5s4HNdz5FWzrCtCcvs9HJG3MN75hKf6Gnyl8fTmhKILuog3N5zp0kRsIX4M50TgTH1EV0Ygs+I8mhIesGcRMS7IoiXxIVuaSlpj7jMvyqc7P5KemiROJ1s4nrYxpimgNyeczuh7DKeG0hN+l43aHGwh15mvzkBz7zybogLaou7gKY7hZU8DX7sNTNdlsi4vxhR8lW8dWr5xaOkriKK/NJb9FhF7ViHTkiyWdSWculR0Vcew2lbHjL6I/poE5pR5vHI18KJbyZQ0m6naVOYqUthXluBODuBpYx2upABeWkS404N41SLBnR7E73p0LImy2GwsZc1axqAsiT8s23k1Z8FUEYzHmMfxXDMbo1p6zUXkRZ7H11qFITeAIWkGLzxa5hoKmdcVs9MlZcpawWa/ig2PgpNhPYc9crZaBaw7RPSrMlh11GMsCMCryWLHLeewT8VWt5gJYyH7vQqG1VlsdIvY8so59Gk5mTTw++0uvlho5vVSC/+y3c1XCy28mm/m/9vv5eu5Zr6cMLPdJWLTVsNTp4LnPQqeO2RMiNJwFofRUxrOsDSVaWMhryeb2Gqr5YtBHfvdEpasFay117HSXsueR8FiWzUvfI3sumQsWCs47FUx11zNlK2a41kLh4tWTlbbOFyw8ny5lWezFp7ONnE4bWR7SsfpXBMnw3qeTzRxPGpkf0THgc/I6bSFpzPNHIwaOBo1cDSs59VMC8djejYHZOyPadgbVrE/pGLt/2fvPp7jPLM838fcmInu27drpmda1T1Tvqu6VE4llVQyFEWKFCmKngQBggDhAQIk4b333iZMIi3SJ7xHwiaQCaRBGiDhvSdBJ1empyfuXX/vgh31F9QSn4gT+S7fxbvIX5znnGewmt2xRtb6q1jrrmCjuxJtxl26i4Jx6QrZmmhmZ0bOU08ry0YhhzYlxxYle8NNHI2L2RgUsDMpZqW/BmP+A5rvfkJH7B2mK2PZ7xaw09/A06kWNgxCVoYaWR1txt1by5JRzKJJzOpAIyNFjxnMfsB6m4ClTgELHXUc9UvwSAupC76AVZnHmDwbs74ca1c5i8ZmpgcqMQ6U45gRMTPVwHBPEf3abCbairC2l7LaUcGcJJM5cQYb2mIcTSlYauNeB6ek21hFKYzUPmZSlIQ+P4CRmlgkMdexNachibrEROkDKr1+x2RRBMqISyw0pmHICEIScIGOZH8mqhKQx96i/N5pxA+vUHH/FOLoK2gz/dBk30cQc4OmpLvkh31OrPf7PLzzHo9u/46Y2++Rdu80sdfeJfzsz8n1/ZSQUz8j9ON/JfjUz4i6+FuS/T/jwa0PCbn2Hlc++hGfvPUGp956g2vn3uRxyAWiTu6BOnHixIkTfy3Xvv+dN2/98L9z4/vf4cb//Dtufe+/oIq+QVvaLSYFIRyOl/DC3sBTuwhVWRDdwlgWxpv4ct3At9uTrwPU3jSv1gYZ1WbSJ45GnO9FZ1046uJAuuofMqJMYUydxqAs8S9dKHN7AQOSJGY6ipjU5TKhyWFclo5TlMFEQTiS4PO4ahJojbnJREE4woAz9GX4MVryAG2qN6NVj3ArczCURqFLucvhQCO6NF8c0iyWdSUMFEVgKIxgXVOCtSYB3eObtOcGsDBSw/poPXv9tQznBmMtfcRUfji6R9eZKIpgrDiCva4q5iQZDGXep/XxNQzZAVhrYulOu4shOwBTXigzWSFMJvmx05jGriiThZp43DUJqKKvsT1Qi6evipq4K/RVRCENv0T7o9u4KpOp8TlNZ14I7SURLLaVUxV4Drcsj3+3trMuK0R091PE986hC7pC/0NvrPmP0AdcxlYYzWhuBDU+p+lO8ac56CJTJdGoom5gq0mm8vaHaKO9aLh/ju7U++jjfNjRVqF4cANDzgOsVckM50Yi8DvHaHE0DSGXGKmIpSLoPA55AdpYX0TBl2lPuU+F7xkq/D+l4v6neBSFuKW5VHp/RL3vaYS+Z+iK82a2PpmhvFAGMgKR+Z3DEOeLPvBz/t8+KY68h4i9P8GYHcaqNI+2B9ewpIXSG3qNjrBrTOZF0Jp8l6ejIr60qDk2SlnTlrIszELpd54noiJU3ufYrM+hP+Yuqw3ZLNdlMBzrx7G4BFtaBGvVGZiyHzCVH8VI1gN6U0JwCLKYb8xjJCuSfVUN3TH+LDUVMF4az2hDGk9dnezb9Ox1CJgujGGuKJE/aZtYyo3n/+uQMhEXyL6wmI7Qm/x7vwJnaRJucR5/nGnjqFfIyz4x6+IixH4XGM96wJa8jMHscIThV5isT+WrKQ2TlXHs9dTzYkrJ5lATz2fU7I2IMDWkcDwk4utJFYbyx3Tkh2KuScBUEMW/GWR0PL7NUGoAnrpUjluraY+9w6Gukq6Eu1gqYjGVPWZWnIZTk8NAbRRPLHJezulQl4cxpsnmq/V+dma1jOuLSQ4+w2xfDfsmJQfGFl5ZWzk2qXlm0bE5KWN/VseWTc3hXDt/WDfwyt3JK3c7L5w69kxi1kfrWR6qYWmohsWhapYMNawM17E2Vs/GRCPr4w2smZtZtIhZskrYntew69Gyt6Dj+WYPLzd7eb7Rw8utPl5t9XG81M7XK90cmmR8ZdfylVnJixExlrpEXg2L+bNZw6sJOccTUr526vnG3caf7W0cDgpZ1Jdhlefgai3hmV3LU7uWJ7Nanjr1HNjV7FmV7MwoeLnQw7Gngy2Xhu0FPQfr3ewutrG3oGfXrWFrtoVNZwurThmrVgm7FiUbJimbZhk7NiVbVgW7s2oOnFq2LC3sWBQcu1o5duo5nFVx4FDw1K3mcFbBxtTrmcg9k5idyWbWDLXsjjex0F3Gcm8lx+YWnpgUHM4oX7+vVc1zq4b/Pd/DN9NavppS8XxcxuGwmEVdKQ5BMq0xt5ltSGG/t4GjMQnPLRqeWLRsTcpZGmvGPVSPc6gBj1GEZ6IRizKPluhbSB9cZ1ZRzMaYjF2Tip0RKYttVUyK0nH0VLI4JGBpoI7VKTErFhnz02I89hbcZjHuKRGWvgo8QwLc3ZWMNSaz3VbJYGYQtXdPIQ76DIHvx6gfXUceeZmZugSeDTez3V3DakcFS92VODrKMKtzmeupYLolnRlJCi2J12jPuktt8Bm0yXeoCTxL84PLqBPv0lsQiSr5LooEL2SxN0j47CcEvP0dcr3fQxR/i/yAMxQEnacw7HMiLv+KBL+PiLrxWx7dfIf8kAtEX36L4NP/QvbdM8ReepvQT35G+Nk3yfQ5S0bA58T7nCHsi9/x/o//jqsf/gsf/+oNHt77jLSoW2RH3TkJUCdOnDhx4q/j4ht/8+bV7/4tV9/4G65992+49k//CWnkF+iSrzDVEMLLmWpeOZvYNFajrwhhUJbMypSYrzdH+MP21H90oMy8WO1nQJFCZ+MDFCW+dAki0JeHMCiKY1KfxVRrNsOKFMbU6UxoX2/em9TlMttbzoQmmyl9Pv0NcYyXPmSxPpVm34/ZEGWhDv2cBUEyXdE3GcsKwlYZg6UqBlPFY/pzApmX5tCTFchuVw3KuFu0p/vxdKCJgfxQhose0Jl6j5H8cPSxt5Em3GRxrI710Xrc6lwGc4NYl+UyU/4YeeQl5mVZ7PXWcDTUwKw4jTlhGpvyPHrT/ejN9mdelsmSLBtr2SPmKmKx5YazUB6NozgSe8lDXHWJDBeGsjNQy7FFia4omO7iMEaKH9CddI+l5lzED64wIUikKeEWa711dOWEsN1Rw7+7u3ne00Rf/D2+NEj5P0MKxhMDWRBkMBjnx1N5OSs16ThK4niirWYgJYAn+hpGMkNZF+fTl+jPaE44A9khzAoz6c8MZbEhh5miWCZzH7LXUoEp7xHq0Ot83SOhLzkQT3Mua8oy3MIctkQlaIOus9aUT3uMLzu6ao56hLwalfNyREZ7sh9jBZFYK+KYKY1mvikDQ3YIS40ZtEdcZ6E0nt7wG7yQleIpjuWZspzl+nTMRQ9Zb8jEnRrOQtZDxmPvsSJIpyvZl6+NLXwzrWazq5pvjQpGcsMwpAWw3JRFe4w3xpLHtKf40fLwOtPlsegf3kIZdInuGG+ctSlMVyUw05DCRHksfTnhjJfFMVGRgKHwIa6mbHrTQjBVJtJT8IARYTrbNjXbNjWyWC+MVQl0xPqyKS5iJvcRrzqaaI/2Ybo8ntZYH447GhjJfcBKWxXrvfU8G29hVVPOkrQQS1US64pSjvtFLOnKmWst54lZxZeOVuzyHGZV+Ty3a/l6oYtnTj2ujjIUWX7Mt5by3Kxkw9DA2nAj20MNrOtKeTUsZiAvhE19GX+YVPB0sAlTbTw7ndUsa4v50ijnYKCe3eF61oZrsbXnszct5cihoqMhhgFZGnuzeuZGhEy2lZESfA5TewU70xp2zCq2plrYNqs4dLWzP9fOjqudNZuGLZeeVxsGni708GyhkwN7C/s2GTsWCf4rM/gAACAASURBVFvTIjbNzWyYhaybhKxONbI21cSGuZlti5gtu5y1WQXLVjlbLjWbThVbTg3Haz282OjlcLGDg4U2nqx08GSpk6fzel7Ot7JrFLHRX0dPURgH/fW8GJXwbFTMvqGJnVEhRxYFB5YWtvrrac0MQJFyF7M8m6NpFYd2LTtWFVs2FTsOLbtzejbsShaMzWyZFWxbVOy7dGzNqlmelrI6I2PTrmDL1sL6jJRNm5x1u5Qls4jFKRELxmaWzRLWrC1s2JVsOVRsOdSs21rYtCped7OcWg7dOvbdarZnW9i2yVg1CVkxNrI1LWZtson5gUrm+ipYHKpha7KZA5uarWk5OxYFhw4tezYV22Y5uyY5xzYNh5NyNoca2R+Xst5bh0eZjzz2Jv2lD7CrCpjvqmLHJGdlQoxnVIh7tIlZQz3OkSbmpkTMm5tx91RiV+Qzpy9nw6TAPSVlblrO4oSI5VEhy+NClswilieb2BhrYntSyuJEMy6jiAVLC0vTLaxOyfD0C9gcbMQhz0Me74UizovJ2njmFQUsK4ux1KdgE6az21PP8aiEJ6NidkdEHBilrBgacI/U4xwWMD8mwN5TzJKhEndnPs72XKYkSbh0+UzLMhlrSKKtIAxluj+lgWcRxd5AlepD6tVfkHb9VyR+8SapN9+mJOQz/D/4XxSHXSLB5wOS/D8m6vpveXj1LbICzpJ650OiLvyKuCu/I+T0T4m7+i6ZvmfJ8f+MDL9zxN4+hd+ZX3D6p/+VGx/9nOsf/YLUCG/iQ24SG3Jyke6JEydOnPgrufbG37x57Z/+b65992+5/k9/y9Xv/ickkV/Qmn4DkzCMr2cFfOlqYq43h87acIYVKSxOvO5AfbNl5I+70/zbgYWvt4YZVKaiqQpCVe5Pd/0D+huiMarTme7IY7ojj3FNxl/KqMvBqM1hSp+HqTWfmY4ixFl3kT+6xkRBGJLATzEVRKCLvII2/AtWhZlM5IaiirjEbG08m+oi1NHXcTWlM5gdzGx9CobcUPoyAlhTFtGT5s9wXhj9mYG4BCmYSx8zXh+Hy1DF4nANbn0BLfE3GCmNYFGVR2fuffQ5fqx2V/DMJKOrMBhV/E084iz2e+pQJHnRnnefJW0hrcl3cNTFYymJYjjdn8nCcLqSvbHUJzCnyn39R3ewjq7yB7QVBjNc9RhJ9HWGK6Ip8P2I3opHWDQFuHuqaMm4x0JbOX9Y7mO9sxpxxBVM0kyOB5ppi/NhrCIGaeRVzIWPGE8NYTg1iOXmXLoS77HeUkxbjDcrwlxGMkNRRd1gsDASZ0s+HWkBvOwRsSjMw1aehOT+54xlRKAOu85cTTr6R3eYKHhMf8bruZ3t5hLEt8+x2VRE072LGMvieTYs49uZVr42a+kriGCmPoWZ6kTaEn2x1CTQk+bPkiibjujbuCoS6Ii8iTkngv64u9gr4pgpj0EXfYs1UQ7DMb44C6PpjvPG0ZCKJPoaK92VTIpS6Cl/wP5oM+15QahSfZgSJmNpyWa+qxx3VxmGxnjmO0oZrnqMQ5LFlCCBpY5yFnqr2DSK2BpqYH+wiedmJS+m1TydlHM0LuV4TMbRqJjNgXq2jFJ2HWrWrS3Y20pYHxWy1lvHNxYdT0ckvDKrschzWOmtxSLPYWeoCbMoHU97BUZxOtrsAEar4zDWJuBRFmJuSOHVtIY/zHXxxKrhqauVY3crTy1Knju0HDhU7NgVPF/uYMciZ2WkgX2zjCOrkidODccLbbyab+ePc+28sqox1MWwY2jgG4eerx16vnG28tyi4itXK/97pY+v59r4ytPKC4+e43kdzz1tHLl0aKqjmGor5cl8N8uTCmYHmkgM+JRxXQU7Fj3PPX0cuDp4stjPnqebHU8X23OdrDta2XS18XxjhIPFPg4Wuti2K9i0SFmfkbBhkbBplbFlk7NhkbBiambFJGR9RsymVcrGjJxVk5TVKTk7Ng27s1r2Ha089XTydL6DfWcre7M69ma17Ni0bNuUzA/XMd9fzWBjPOXh5+gujWCps4L1gTpWhwRsGkXsz6rYnpFzONnCareA9YFGlgYaWRuXsDQuwjXShGOsCbdRxNyUBOtwPZOd5Zj1pVhay3B1V2NtLcWkLcTaWY5Rm8+IIpOuxlg0lRFIC+9Tl3WH8szblGd5UZ7lRVnGbcozblOWfovS9FuUpt2kJOU65Wm3KE2+Tnn6TcrTb1CcfIXS5KuUJF6mIPYixfFfUBB7kbxH50kO/oCcqE/JefgpRanXSY+7QHrsRYoyblKZ50N1wT0aygJpKglEkOdLffZdZCXBNKR7Ux9zjdLQcwhTvKhLuEn+g88ojLlMceJ1ihJvUpriRWmKF2Vp3pRm3iE/8waVKTdoSPGiPv0uVQUBZGd7U1oSiKAwAFlRMEPiZAZkyQxIkxiWJDMty2VcnY+xpxLbaBOucTGrRhnrw2K2h0Rs9NRjlefi6alhbUzEXG8tC331bI1LWR5sZHVExJZRxvKIEM+IEMeggIn2Yia6y5gx1OAYF2AfKsc5UMLcUAm2zhwWByuY6ynDqi/E3lqKVVeMWZnPoCCO3sqHSJJuk+X9NhUhZ6iNuEDarXcoCT5PzOXf0BDvTXbwOZL8ThF17S0eXnuLdP/T5AZ8StTFXxJ77R0iL/6aJK+PyAo4T/r9T0nx+ZiYm+9z58N/4fPf/i+ufvBzvM69S0ygFzfPfcDFkzXmJ06cOHHir+XO99940+fHb3D7+//Are99hyvf/b+QP75Gb8FdTKJwvrTX8tJZh1kTT78wCoM8iYXxRr5cN/CH7Sn+tDfDvx/Z+OPuOMOaDFQV92mtCaG3MYphcQImXTaWrgKs3YWY21/fA2XUZTEoTWZEkY65reAvc1BDshQGhPEYFekMCeNQ5d1jRpmJXZ3Dal8Va/3VbI82sD8lYs1Qy+pQDTvjzWwMN7A2JOCJWc7T6RaW+2tYHaxjZaCW/UkJG8MNzHWW4e6vxDFcxZFLxeZ4I4tdZTwzSXlilrJjFPLEruDQKmdzvBFPdxlbA/Wsdlbzyq5jdbiRJ3YVL5xaDsZFvJqS8WJMxLMRIc/GRTydaObJtJS14Tq2xxtZHahlZ7wZV2cZzu4yLB3F2HsqGFVksTAkYH6glq1pOdP6QnZnFHy50stzh57tMRHr4yKeWzTsGoSs9AtwaItY1pWxoirBIc7maFjMzkAj30xr2W6vYb+tBu3j27Qm+XJgaGZjqJGxxhS+trQyVp3AWlsNvfkP2O1qYFVdzp/NrczJC1lUlWIX59KVE8aWuhpx4GVcTXlMN2XRVxHLgUnJS2cHByYFIw2JLLSVs9ZRxXp7Fbv9AtY6KtjtrWNJW8xmRxWrulL2++tZ0ZfyR5uOV1MtbHZX83xCym5vHYfDQpZ7qzi2q3H0lLNnU+AZrmN5vJHl8UYOHCosfWW4RmpZmGxi3Sp7XRYpY8pMCkPPUBh8mglpGh5DLTtOFY4JAetGIftTIp7Mqngyp+PQpeLr1S6+XurklVvPt4udfLPSw6Fbw5FHzwtPJ0cL7fyf/XH+tDHEV8u9PJ1vY2dWzfFiJwdOLcdOPS/sOv681MesphB9QQgrXdVosu6jzQviaKqFf1sb5N+2hvl2c5A/7I3w7e4wL5Y6OF5o44/7w7za6eer3UG+2uzj5VInrxY7+ePmAH/aM/DV7iBfrvfwzKVh1yymvzmW+aGq1wHJreHIpeLpnIYnbjVP5zT8abufJx4tG1YZG1YZy1MiPONNVKf70CfLYtvWxoGrl0WjimjfM4yoylmZUPHE08+2o5O9hQF2FvrYXexj09XFprOL3fkevtye5OnqMPsLfezOtbNpV7NhU7Ht0LJhU7EyLWfZLGNxSsKSScrqTAsr03LWTHJ2LVr2ZnTszmhZn2xhYVjE+qSCPauOTZOKlXEpHoMQZ189jv46BuVpTHeUoq9+RHvVQxpS7lCf7EVO2FnCr/2Cexd+TMCVnxFw9efc++SHhHz2M/w//Qnen/wAr7M/wP/Sv3Lz7A/w/vyn+F/7BQHXf03wzbd44PU7Ev1OkR54ltR7p0jx/Yic4HMURH2OKD+QlvIHaGsf0yVMYECSQl9LGoaOAkZ7SxjtLWGsp4SJ3lJmDDXMTTUzbxLhnhS+fp5qxjHegGO8AedEI87xBuwjdVgNNVgNNcyOCnBNNDLRVYy5r5zxtgKshhoGtdm0NsaiqX2IvCIcWUUYopIgZBVhyMtCyY88T07wJ9TGX6e1MopJbR7TnSUYWwswthdj7CpjZrCWmSEB1uEGHKNC3GPNzI40YB0sx9NTyVJ3DbP6MqZ7qunR5qGqi0Gado+8K+9Qfvkdcs79K2mf/oz4Mz8j9vwv8D3zI+5d/QVh9z/gzuU38b7wU+5f+BkB5/+FqOu/5rH3OzwK+IjkRxcpTL+DoCiElroYpNWP6FfnY2grZqi9mPGBGkb6q7BMiZjqq8agz8PYUYDTUIGtt5D5oRI8gyV4BspxdhYzoy/A2lqKq7uW2e4qTOo8RsWpdJRHIM/0RppyG0niLRKv/IqayMsUBpyj7vEtisI/J+neB0Re/Q2xt98lM+AM2QFnCTzzExK83ifV7zQp/mdJDzxPVuhFknxPkeT7Cf7nfonPube4+P7PufjhW5x+51f84kff56dvnKwxP3HixIkTfyV3vv/Gm94//i53fvSP3PnRP3Dln/8z8tgbDJYHYBKF8dJWySuXgHHpA8ZksQy3JLEyJeLb7TH+vDfNn/Zm+NPeDC/XBhhSpaEs96ezPoJ+4SOGmuOY1GRi6SrA3luMraeY6Y58JvXZGLXZDLekMarM+I815oVYuksx95Rg7MpndriSueFqbL0luAcrWR6tY2VMgMdQzfK4gPUpISvGBnZtCnbtCrbtLaxMClmdbGZupI4Vo5DlSSFLU0LmJxpe12QjrolaPGN1LE/Usz7RyIaxicXROtwj1ayYhLhHalg1NrJtEnFoVvDEqmPPpuHA086GU8WSWcyqScy6UcjGWCOrw7XsTouZH65mcbqJuYk6FkZqcLYXszxYy5yhFutwNSP9JfR25mHoLMAyUIlrsJYFQz0bUxI2TFK2TTL2bCpWJ8XsmVtYG2vmyK5hd1LK1n9s29uaELM+KWbfoWVnVs2WScaxWcluTz2m2kQGSh/i6api36pi2Shma0aJe1DA87kujmw6Dswqnttb2Z9s4ZlNzzObnqMZDfsmJcdTGg5HFRxOqVkZk7Bj17HjamV3rpV9l55di4qXzjaeWzS8sul4OqPgcFrOxngTu9MydqdlPJ9v5cCu5Mip4WhWze6MnEO7iqd2NU/tavatLezZlTz1tLJjV7BrU3BoV7I1KWZrSsyGWcySqZmVGTELpmb2F/RsOhSsz0jxGOqY0ebhaitmeaiOxREBxq5C3GYhWzYZzxZ0HK+08mSjnVW3nFWnjKMlHc+XWvl6tZOXy20cuFW8WO3g0K3j+VIXz+bb+XqljxdLXbzY6ONgsZ3NWRWHbj0v59r5Zq6TV1YdX9p0vLBoOJiQsjchZXO0meeuVr5Z7efVai8Hnja253RsOtUcevQcLbex7lSw6lRwtNbJul3OvlPFwayKlytdPFvtYn+5jeO1Tp54tBzNa1g1C9l1KtielbNuFbNpl3G0pGfXrWRzVsaOW8maTcqiScSqRcbSlBjbQC2libfR1MQz0y3AbZAxoqngofcn1GaEoi5PYEBaQLcsH11zJjpxFpqmdLpkeXQ2Z9Nan0avNB99QzryqjhaquNQ1MajEiTQUhOHuDSK+rwQqjL8KUnypjjBi6K422Q/vEpa2AXSQs+THnaBjIiLpId9RmLgGRICzpAYdJbY+6eJ8TtF3P3TJIecIyHwNFmRF8iK+IycyAtUpdyhLuMuwvxAZBUP6BCnMNxayHhXGYbWIiwDAmxDjZh6a5k3tWAfbWbe1MKCWcGqVcuaRcuaScXWjJZ9Zyebcx0crQxwtNjHs+UBXq0beLLcx95yN/sbfWwtd7I538q6U8vyrIIFRwseRwsLDgXLTiWrThUrs0o2nGq23FrWZpVsubUcLndyuNLF0Wo3B8ud7Hha2fG0sunSsmpXsj2vZ8OlYWFGxrKthWVry+tvYVbFll3FjkPNhk3BxqyKVbsCz7SYVascS3cZJk0e8/21uIbqWDKJcYwKcE824zFLcE41454U4zKKmB0TMm+UsmJSsGiWsmyTsDzWyL5ZzuaUjAWLAqdZwsKkBKeiEMHNDxF8+hvK3/8Jlad/TcGHvyLvwtuk3nofUWEE9gkZLrMK63Az7jEJ7jEx85MSxrrLGekqp0OZg1aUgqgiiuaSCEpTvHns+yFlKT6Upt2lOi+QvOTbZMVeJS3iPKkhnyArCmC6NQezNhVbWyaz7dm4OwswKTPorY3GrCxkRl+KUVfIuCYHgyyNvoYYemuj6K6IQJcbQEXoeeoeXqX+8U3ESfcoCP2M1PuniLn1OxK8f09O8Dky/D8h/vbvyQw6R3boZ6QFnycl5DzRvqd45PUusXc/wuvsv3L19Jt8+NaP+OVPv8dPf/wDfvXLX/HLX550oE6cOHHixF/JtTe+8+aN7/13vH70j9z7+T9z4wd/iyLhFobKIEyiUL5y1PL1fCODwhCm1MmMtCQzP9rAVxvD/HH39QzUtzuTvFwbZLw1F1nJPfTVwQwKH2NUJGPSZjLdkYe1uxBLVyFGXRYjylR6hHF/6UA5+iqwdJYw01WCbbCcyc585sZrme0vw9FfxtKYgLWxelZHX/9um0Qc2lpYn2xiebKJ9WkJmzY5y5NC5sfrWTQ2vT5yZBaxZGpmzSpjdrSW9dkW5qca2LBJ2XMq2LFK2bRK2LBLWbNL2fWoWbNJ2LLL2LFIOZ5rZceuZcelZ2exne2VdrYX9GzPadl2KNl3qlmbbmZ/TsWms4WFWTEb80qWp4Q8c7WyMFyPfaga23Qj/YZiDOOV9PUWYTU24h5rYHtKwt5MC09mNXzp0HM838qRp5VnDi37DjVr0xJeuVvZmhTzYqmTfU8b604Nay4Vq04lKxYZOzMtHJsVjNfFIYq/ydpwA0/n9Gy7NGy6tbzYGuBwqZNv9kZ4ttTFobuVZ4udHLrbOF7oZt/VyqvVfv68OcYzdzcvlvrZdbezPd/G7mIn+yvd7MzpebbYyYFNzQuHjhezWl542tmdVbLrVLFqlbG/oOdotZPD1Q6eb/WybJFwtNTGwbyOlytd7NvVPHHrOZzTs+/SsW9X8cyl59ii5tAkZ29SyuZEM3OGOpyGWjxTzazbFaxZW1icFLE6IWZ5uJHNURHrI0IWRxqZH2tiy6Vjb76Vg6UOVpxKNpdb2VhtZW5Winu6mS2XmuPlDo6XOtib17E7p2fP3caeVcuRXc+rxT6O3O3sudp4utTLvrudF4t9fL3Qzx88/Xzr7uGlrY0vnZ0cW/XsTinZmJSzY9Ww72pj193OlkvP5n/U7EgDC9My3CYJs5Milu0qbEMCFiZErE5K2baq2XHpWXNoWLHKcQ7X4RquY9ZQw3RfKZOdRYy25jCgyaBVFIO+OQaN8DGConvUFfhSkHiFjEfnSQj5mOTQTwi6+iseef+e5KDzpARfJP3BVeIDL5L96BbNOREI0oLIirzGQ78zVGYHIa2Op705i7aGdHQ1SQzJixhSFNMnL0DflE6bOAd1YzqS6njkdcm0iXPpkhfSLsmlX1mCsVOAqa8JU189ZkM9lpEmHEYJHouKJbuWFaeetbkOVj0drMy1seTSs+TQsWLXsDffzp6ng+O1ATbnWtlZ6GRzvp0lpwbPrIr5WRUel5qV+TY2l3tYX+pmeb6dg90xFtztbK8OsLM6wM5SH9ueHjZdnWw4OlhxteNcaMc6r2duuRPPUgduTyvupTbMLgXT82rG7VIMpkYGxmrpHaqgo6+Itu58egZKMIxVM26swzghYNokZGaykXFDNcaRWmZnxDhtciwzYibG6pgYF2CZEWOeamZ8TIDVJsc8LcY8I8E41cTEVBMzFgkmUzMmYxMTYwJGRmowGhsYGxcwbhRgNNbT255Pny6Xkc4ihrqLGTVUYxiooLe7hK6OAsZHBYwNCxgeqGKgu5SxgRrMo0JGRwX0jpbTP1DKxGgNAwOlDEwKGJ0WYjOLcLWVU3f7I0Tnf4fow18gP/MeDe+/Te3598i+/Htk+REsWfUszLZhn5KzaFUzZ25hxaXDM6tmxaphZVrFhlXH8lQLa2Yl46pCku59jLQgnJmOKsY1RVSneNPTnIyu8jHi3PsMiROwtOYwJo3Bok7Grk6jszSImqjPqI68yGRzOiOiNCZ1BYwosxiUJNNbH8OoKIFBQTQdJWG0FoZSG3WFmsgrCBN9yA85T07YOVLvfUii93tkB31KZuBZUu59THbYBTJCzxPv/zFx908T6f0+UV7v8sjnA66e/jFn3/8x77/9Y378o+/y9ju/4dTpT/jwzJmTAHXixIkTJ/467vz0jTe9fvKP3Pzhf+PmD/4en5/8PcqYGwyXB2NuDucbZwMvnA0MND9gWJ7ElD4fl0HAy9VBvtwY4cX6CK+2Rnm+PsREexGy4vtoKwIYED7AIHzAhDIBoy6dQVkchpYkpjvy6BY+pk8ch6XrdahyD1Yx21uOvjaS4tgLmDpysfUVMz9czcJoLUvjAlbHm1gZa2RtQsjKWCM70zI2TGI2pptZMTbgGChjzlDF0kQ9ntFa1qclLBgb2bTJWZ2RsDglYtMuZ8MuZcMqYWmqkRWzkCcLOrYdLey4FOy6lWzPytm0SdmbbeHQpebJnJZ9t4Zd1+vuwsG8luOlNrbsMo7cag5dKjZtUp4utXKwqGHVKmbfrWN2sI4VkxzLYDXTo9WMDhQx2JfHQG8hhr5ypodfd8G2Jhs4MAl5YpHwZE7JrkfB7oKSNbeEDZeEgzkFzqFSdufUbM+382Shhz2rmvVJCTuzag5cKg6mJewO1bHTX8XzGQnH80qO5pR8tdrBn3cG+NN2P3/c6uOrlW5eLnXy1K3jmaedY08HL5a7ebncw6uFHr5e7ufVQi9PXe0cOXUc2NRsm+UcWRW8cKh5MaviiVnKrlHIpknClkXO2oyEpSkhq9NitmcVbNrkHMxp2XWqWDeL2ZqWsu/QsGlRsm3XsOduZc2ieF3TLazPKNiwKNmyqVm3KlieluE2SbGbpMyaZThmFDgtShymFuzjMlwTLZj7GzF2CrANSTD3NjHZL2Ksu5mhdgETvU3YxxXMjIixDouxj0qxjcmxjMuxGJXMmjS4JhXMTWhYnW5n09rF/JiChSkt9iEp1kEJ1iEZph4Jln45E621jGorGVaX0yMtQC/Mol2ci7g8lsaSh4grY2gsf0RVfiiVuWEUJN4nP+E+ObH3SAy7RmzgJaLunuWh91mibp8i+Mq7BF5+B/8v3sb/4q8I+PxNQi7/ksd33iPR/xSpIefIjrpEScJNylPuUJnujawigjZhAp3NSfTK0xnW5TPWUcxUbwWOkQY8480sTkpYtaiYn5JjnxRjHKxjYVzO+pQGY3sVTcWRuKdaWHO0sbvQy5pdx/PVQb7aHOWbzTFerRn4dneClzujbC504p5V45hV4XKomXPq8Dj0uO1anDY1865W7DY5NpuIWZuYRbeKpTk1824lq+vtrO/3snYwwM6zEfaejbG128/qehcra+245lTML+rwrOiZX2vFuaRjdKYBs6eFoZkGrMtqZhZULKx14vTomJlXY1nWY1ltY2a5lcl5FcY5NQa7jC6rCPlYJeLxSprGK6geKqS4K5NcfRLZmgTSlTFE1t7nYW0AIaV3CCq8RXjJHUJKvPDJvczd/CsElXoRUnKbiFJvHlf4kiwIplAeQ0ZDGAWSR5Qp4slsCidNGEZyQzBxtfeJrwvAJ+0ikZW+eGd9QXRjKIFl3vgV3Sas+j6Pq0OILPEnThBGQnMU4ZX3eVgdREpjJLEVgaTVhfMg5xYhaVcJSb/KowJvYkv9icy9Q2yJPzHFfsSXBxJddI/EymASq0JIqgkjsTaMaEEoj8QRxEoiiRNF8KDan+imYHJVsQjUKYirHlJ4+yNqPvo1bR++S+sH76D+8Lc0nnmHjM/eoikvlIGBavon6+kYLadvooYRYx3G8QYsJgnzViXWsQacU0JmRqqYNlSibHjEw3vvkRF5gR5JCuaOQvIfn0ZVEUCfMBFB2m3M7bn0iqMYU8bi6MxmVp3FeE00y9oiWmKvUxN8BnHCdbT5AYw0xtNbFUVHWTg9FZGMNCUwVB9LT/VDROnelEReoD7pFvnhn5IR9DGJvu8R7/M7Uu+fIi3wY6K93iXB90MyQs+TFnSex94f8MjrfeJ9TvHY+0MuvP893v3NP3Hliw94++1/4cPfv8X1yxe5eBKgTpw4ceLEX8ud73/nzVs/+gdu/vC/ceP7f8/tH/wtoogv6M67y1RjGK/sdTybraenMYJBWSJGfT6eMSEvVwf5dneCPxxM8c3+JM/WhphoL0FZHoKuMpChpgjGJJGYNEnYegqY7shhTJ2KqS2HqdZszO15WLuLsHYX4R6sxtZdirWrCFtPMe6hCuYMlWxbJMwZqtiaEbMy0cSGScz2jIz1KRF7NiU7FjnrJiFzhkrmDJUsjNayMtnIjk3GxrSExckmVswiVqfFrM/IXm/hsrzuMK1bxGzZZRzMqXmyoOPJgo4dRwvbs3J2nQoO5tQczql5tqDn+WIrT+e1PFvQ82xBz7FHx65d/pcA9WROw/NFPXvOFnZdClbMUmaHGmjID0bTEIext5jB9ix6W9ORCR/SoctBWB3FbH81i0N1LA/Usm5oYHtCxOakmCWjENdYPbPDtUy1FSDO9mV5vIlFs4y9GQ1PptVsjAqx9lfiMTezbpWxaxKzOdrI9pSYdbuM5RkR2zY5R24tR3Najjx6Dub07Dg0rEzL2HbqeLLUw/P1QfY9nRx6unmy0Mu+AknKCAAAIABJREFUs4Mtm4Ytq5qNGQW7Ng07FhXbMy1sTcvZNEtfl0XOhrWFxUkhs0M1OIfrWDKJmBttYH60gbkRAfaBKqbaixjT5mJqK8bUXoK5o4wxbT7jukJG1LkMKXIYUOXQLU1DWx+LrPIB8spwpGUhiMtCEJWHUFfgT1X+PWry/ajJ86c6+x512fdpzA+mJsMPQX44gsJI6vLCaCwIQ1r6AHFhMKL8QCRFIUhKwhAWhyMsjqC5LBJxRRTCsgdIyqOQV0bRXBCEtDgMSXEY4uJwxKWRSMqjaalKQF2biKYmEV19CpraZJRV8ajrktEIUtA1ptEqzEDXlI66IQWlIAlJRSyK2kS0janomtIY0ZVj6q7DNihkfkzK8pSSTZuebXsb69MaNqZfH0F7MtfDnqONHUcbh/PdPF/p5+XGMM/XBnmy3MvRci/b7lbWHWpWHEoW7C3MWSXMWcQsWqXMmUW4TWKmJ+qZMtYzZChnarQWi6mRoYFSVOoUTJYmZhxiTLYmjNN1zC8qWVvTsr6iZWVBwdaKhvU1DQurShzLLYzP1tM9UULfRDkDExX0jZbSMVxE+3ARyv5sNKP5qAezUfSkI2tPpqUngxZDLtKxfGTGYmQTxchHC1GNFCEfKUZkKKJMn0SRKo48+SOyJFHktUST0hhKviKGVGE4heo4cqSPyG2OIkf0kLTmSOKawohtCie++QFxgjAeVwcRVR1ESNV97lX4crfaD7+6+wQ1hRDUHIpffSA+NX54V/lyq+Q2vlX3uFt+F59Sb3xLvLlbehvfqpvcr/YivMmPwKrbBJTeIKziNiGlNwkuvoFP+nnu51wissyL4NLbBNf4ElDlw43sL7iWc5nLmZ9zr9KX82kXuFHixcXcq1wquMGlghtcz7nO7QIvrubf5HLRLW6U+3Cl4CZfZF7mZtZV7ubd4nLSea6nX+JOzjXuZV/HN/0K97OuEZRzi/ACHx6W+hFZco/Q4ruElt4luNgH/yJv/Et88Cm4zd2C2wSW+eJf6MW9ghuEFt8hvtiXnHQv4r54i/zf/yvi3/0G5Qdv0/zezyl99+c8/OCnRPl9TFHtA/KkD0kTB1OgjKKk5TElkmiq5IlUy+KpaYlF0paKrC0ZdVs6RUW+ZCZfZ7SzAs+4CM9wPa7eYhaGyplQZFGReJURdQr9LY+Z6c7E3pHNmDCO9c5KtruqaYm5zkBxKKpUL+oiL9CeH0RTzFX0BUGMNibQW/0QQ2M82pIQhOleiLPv0pTuRXbIx6QFfEDC3XeJvfM2yX7vk+j3AUl+p0i5f/ovASru7ilivD8k3vtDHnq9zxenfsTFT3+Jl9en/PrXP+LjD37HnWtXuHPtZAvfiRMnTpz4K7n2/e+8eeMH/5Xr3/8O1/7X33Htn/8z1f5nUCVdwVgfwnNLNcf2errqwxiSJzGhzWV+tIkXKwN8szPOt/uTfL1n5HhtkPH2YlrKgtCUBzDYGMGYOBJLaxr23kKs3flMd+Qx1ZpNryiGfkkc9t6S19VTimugCudABZauQuaHq3D0l76eKxqrY88uZ95Qy9pkM5tmCUtjDWyapWxNS1meELA4VsvmdDPbFgkb06K/BKhVs4hlUzMbVhm7DjWb1hY2bTJ2HC1s2qRs2WVsWCU8W27j+Uo7ey4lu04Fh/Mani7qOZxTc+zR8WKpjWOP7i/1dF7LgVPJkVvN03ktX69382K5jSfzGrbsMhaNzTgNjdz7/GfU5fnTIU9koDWDTk0yGmk8SlEity78C32iTGa7BHgGRWyOtrDVL2Gzu5mtQSm7Ji3zBhEWXQXKlEBWO+pY6q5mpbWcFX0Z403JVKTepEOZzuRgNbOD9Tj6BTgNjViMzZiHBdgGa7EN1GHsKme0rZhBTT5jHeX0KHLolGXRrylkrKuKfm0R2uZUVMIUpLWxiKofI6uLQ1oXQ2NpBNW5gRQke5H26BJJEedJCD1LcthZMqM+IzPqMxKDPyY+8ENSH3xKXNBHRN//gMSQ02Q+vED248/JeXyB/IfnKI25RG3qLRqzfVBWhNFSHkZLZQTtwkR6Zen0K7MwaPOY0OVgas1iujMfc3cBpr5CTEMlDHfnMtJXyMxENVMjlRh6CpkwVDAxWoPJWI/V1IhzpokFWzOrtmY8U3WsWJrYmBWzYZeyOStnZ07DskPFukfJtkfF7oKSvXkFWw4JB/Mqtl0trNtkbLnVbLpU7Dq17Dq07Lv17Di0rMzIWZqWsTSjYGuula25VrbnO9hb7mF7sYP1JR2bq3o2VnTMO6UszSlYmFewuqhhY0XPzkY7u5vtbKzoWPZoWF9sY2u5m62VTtYWWllf7mBjuYO1pXb2NvvZ2x7AM6/B6WjBapdgNNczPFmFYbKaoalqBicqGTbW0Ddchr4nl0Z5DNXiKAoEgdQpoyiTBJJadYO02tvkS/wpUYVQrAymVBmEuD8e5XAKurEM9CNpdBjSaDOkohlOQTWSSlNvNCUtAeQJfcgX+pDf5EO+0Jd8kR8Jdbd5LLhDfP1dkhvukVTvS0K9H/HC+8SIA4gWB/Gg4R4RNd5EC/yIagwmvDmCgNoAguuCCK4NJLQmkBhRFI8bwkmRxpDQGEmmPJ5k4SMe1YbyUBBGSG0wPmV3uV3ohXfhHXyybnM79Rp+OXfwyb6DT/5dfIrucrfQh7DqEMIFYQRUBnCvzA+/cj+CKgMJrgjEv9iXoBI/HlaHESMIJbrWn8fVvqQ1h5HSGExWczjFimjS6gKJL/HhUd4NYgpukVkbRKogjJi6EMJL/QguvEtYiR++2Te5mnCRzx6f4WrSJT558DHnoz/lctIl7qRf52baFb5IucTp2DN8knAWnxJvLidd4IvYs1x6dJqLD09xI+Uil2M/wT/1C+7FnMMv5hx+0ecISvicBxk3SCq9T3S+Dwnl94kuvceDwjs8LvYlMuMWMTk+xOX5klDgR2HTI0RtOYg1GTTXPib93sdkn3+Lkg9+Qf3Zd6k5/Rsy3/s5oR/9DL9b75JZFkRSXSDRAl9SZKGkSMOIrQ8itiGMyJr7xNQHEtcQQHKdP0XCB8SmXici/Bx1RZE0F0SyNCLBpi9mZ1zEgDiVrPAzdImiGVDE4DIUYtKmIkn3Yrg2ls78ULQZfpQFf8ysMhtR3HUMNdHURF0k8+67KHP86Kl+yIAghraKCNTFQdSn3KQp3YvCyHNkBp8ixf8DUu9/SE7YWbLDz5Ed9hkZwZ+SHnKO9ODPSPT7hHjfj0nyPcVDr/e59NEPuXbpHW7fOsdPf/Y9fvubX3Dx0/MnAerEiRMnTvz1XPv+d968+eP/wY0f/gPXv/f/cO1//pe/BKipxjCez1TzfLae7oZQJjQZGHV5OIcEvFgZ4MvNEV5ujvDlzjgvNoYZaytClH8PVak/w82RDDeHY2lNw9ZTgL23EEd/6V+O8A1IE7D1FOPoL8M9WI1roApbTwmLY3WsGOvxjFSzYf7/2buv4DbPfM/zUzVVO1O7NefMnOPp0922227ZkmXJkm0FW4GkGESKpBjEnAnmnHMOIEGAAEgAJJFIkARzzgRzzlmicpac3Xb3nHOmdmcupra+e6E+2t37vuSn6qn3LdRbuP/V73n+Ty2Pl3Vsj1Zye1LF4XQtBxNKVvtEbI9UsTdezc6YlMMZJXemFRzOqLg7V8v+ZDWHs2+ap9tzddxf1vNgxcCdOe3bRurfnocLGl7vd/Dt7S6+vd3116bGyMvdNl5stfBqu5Vv9zp4td3K6502Xm238mLTyNO1Rp5vNPNyq4Vf7g/w7V4b399+E6K2xhSsDFbhb/8JN6/+FoHbpwS5Hcfz5vsEe53Bx/kUN83eJ8zhDGkh1sQLLMiJtKM4wAZp4A2kAgeEkY6UJLggjHAgzewUGndLNM4X0d74ErXDOcrszuB+5u+oSHWlNMUVcYIblQkeVKb4UJruQ1mqB4osHzQFweiKQ2muiKFFEk+LJIGa3CCqM/2pKwyjRZaCUZZMgyQOvTgWjSia+soE2muz6KjLZshYxmibiPEOCZPdMqZ65Ex1S1nolbLUK2WlX858byXzvZWsj9VwZ6GRvRk9uzM61ky1LI8p2Zh6M7xja7qKnXkVe0u13N1qYG9Vy/ayhp21ejZWtCzN1zA/o2JyWoFpvob+qWr0PYVoeouQdWUj7sqmsCWFVF0UybpokrXRJOmiiK0LI04TRpI+kvT6CDLrwykwRFIzlEv9eBGNplLqR0toMpXROVtF57SK7ik5XeNi2odL6Rgspme4lOHJSkan5IxPK5hd0jG9WMv0nJTpeTGLq9UsriuYXpJjWpQxNi/FtFzN4KyY/mkxfTNijBNCNFNC6qbL0c5VoJosRWEqpmIgB8lgLpKBPORjxcjGiinvy6G0PYWy5njKjQlUtCYi7UxF3pVOdU8Wyr4c6oYKqRnIR9gYR742gnSNgKhqDwJFTgSKnQmRuREqdydE5k6UwpcEdTDhMk8iq7yJknuSowkkXuxEeMl1Uqs9SVN5kKcLIE8fQK7OlzJjKMLmECo7IpG1R1DdGoGqIxp5aziipmCKtL7k1HiSV+tFjtKDfJUXQm0QMmMUZU3RlLQlka2NIFMpILcmjJyacHK10eQY4khRR5BUE0qKMoTUqhBiFWFEa2IIrQ5FIAnEt8gDzywnBAWehOS6E5XvTXSuF+llIaQJBcSU+hNS7INPnjsuGTdxTLTFIdoKlwhrnIMs8AyzwdnfAjvfK9h4fY2zx9d4+FzFzecyjm4XcHS/iIvvZVy8L+Hgcg4r25PY3TjNLdeLeLhfxtXlIg43Psfu+mmuXvkjVy6+z7Wrx/j6/LtcOvcuZhfex+LiH7AzP4Gt2UfYmX+I9eU/cO3Se1hd+QM2Zh9i8fX7WF35EMvLH3L53O8xu/g+VlePYXbxd9hfP4Hl9Y/4yvJ9bJw/xdbpJDa2x7C/cZwb1//IDbtjeHl/ibfPOdxcTuHuego76/e5aftHXG98hI/bZ7jc+AgH2w9xc/0Up5vHsbn+B5zsj+NudxJXq2P42H9KuNdXxIZeIzbCiqhQc5LCLPG49C7JdmfJtv6MPMvPyDH7lDSLswRcPYGr7UnSsz3IFvmQWelFcV0whbUhpEn9SRL7E1HqQUKlH/EiL9IrfCiRh5GZ5UlEoA2SnEgqUgRMNoqpyxUQ6fgZRlk82eGWjBmzmGjLYGu0nMX2PGoyXNFl+TDfUMhqSwmm2mRm9ZnUpbjQUhiALsMdZdJNDHk+DMhjGalJoqsyko7KCBqK/anJcqMkyoqc4Muk+lwg3e8r8kMtyA29Rl6oNdnB18gSWJIVbE2qnznJvldJ9blCtPsFLM7/Flurz3C4ac7JUx9z/vwFrC1v4Oh4dJHukSNHjhz5G3E79s4J12O/wfmDf8Tpvf+E07v/EWWIDR25bszWhPF6Xsy3a9X0KAUsdhYw31HCxkg1398Z4ueHJn58aOLnJ1P88GCciY5S6oq8aRb5M6GNYVIXzUpnNmsDpWwOl7M5LGKlr5S1gTI2h8VsDFW8ObdkUrDcU8bmsOSvv4m5N1fD/kQV64Midsak7JsUb9f2iIx7sxoezGv/f4Frd1zG4WwNd+dquTev4WC2lsMFDYcLGm7Pabgz9+Zc1MFsLXcX31ys+Xy7hW8OOt8GqFd77TzfbuHFTiuvdtt4vdfB6912Xu+18/2dbr7Z6+DFdguP1ww83Wjm2aaRbw+6eLXdwovNRh4v69ifqGFlsIoIj3NkRttQkeOGVh6KpNCD2spwKgr88bb/lM6aZOamlYwsKljaNrA+U8u9aS33Fw2szNayOFfDeHM+RXafo7x6mnaLswxYnqfV8gu0DhdJvHac1Z5Kdmf0HE4beDhr5P5CC/srrRwsNvFoqZlna208XW3jxUYHL9Y7eLbezr15Aw8Wmnm41MLzjS6eb3bzaK2VeytN7M3p2J9r4HDFyO2lZg6Wmrm73s6jnV4e7vRxZ72DncUmthYbWDApmTcpmDNVM2OqZmlOzdRkNdNTSubn6zBNVjMyWsnktIyRSSFj0yLGZisYmRExMiehx1RK33QFbWOlNA4WoOnJRtmWjrQlC1FLLrn6NBKU0UQpIvGvDMKlzBP3Sn/c5cHcFPtiX+bF9VI3HMQ+2JZ7YCt0w07oikOpC64id7ylPvhJffASeeBS5IyH0A1BVRChilCilJHE1UQSUx1KjFxAYnUYydVhZNREU1ifTEljOkX1KRTr4yjURlHSEE+pIYFcbTSZ6kiytbGkqaNJUceQpksgRRtHQl0M0bURhCtDiKwJI1QpILwmgkB5EP7SAALkwYSrowmrjcJXGoRrqQtORbbcEtrjUX4TH7ErvmJX/CXuhCkDiNOGEa+LIE4bTqwmjChVAIJKd3zLXQiocCOkyo9wVRARtSHE6yLIbEogTRdFpjaKdIUAmTGNYmUkJcpIRJo4ihXhFCvCqFBHI9HGUt2YhKw+DpUxFVVbKqqeTHQjhWgH86lqT0XUGEeRJoJMRSCJFV7ElNwiQehBmsiHyFw3/JPdCEhwIzTBg+gkX0Jj3PEOc8A5yJbrPhbYeltww9MCG6dLXLI/zSWXT7no8DEXbY/xhfm7fH7pt5w9/w5nzv4XPj/995w7/Z8xv/B7zC/+HnOzD7hi8QFfW37IV1bHuHL9+JsQZPMpLtc/J8D5MmHeVoT72RIbZE9umDOFEa7kR90iL+oWhfEelKT4IkzxoyzZj7IEbyqTA6hOD0aVKsCQFUlrQQKtBQm0FSXSWpSIsSCe1uJE+isyGajIYkCUyUhlLiPlGYwUJzNcnMyEKIv+/EQ0UT5UeNkh9rqB0MWamiA31CGeqIM9kPs4kGr1JfHWZ0l2+pp4x3NkelylwOsaUoE91WE3UUa40JgRSE95HK2lkXSJ4zAWh9JRGkmXMJohWTK9oliG5CmY6rIYq8tiTJ3DtL6QeV0Jm0YJmy0SlhvLmW8UMmMsw9RcSk9tBknel+gQxzOtyWemLpfZmhy6hHFkB1pjd+E3xAZeItzrM4KcPyTa+xPi/M4S5nGKQNdTuDt+jO+tU/g4n0DgeYZQ9y/wu3EaN4uTpAa7kB3lTZLAkdggaxwt/kB6lC1h7mcZa8lhvjuf7ZEKNgZEbA1UsjOkZHtQwUJbKSZ9BovGfMZrkhmUxaDOcKMu/RayeHtUaS60lAnorY6lodif5rJgGkoCECfcoDDcglSfC6T6XCAn+CqZQVfJCDAjI9Cc7BArsgXWpPiakepvRorvFaLcL3D1i99gd/0LHG5acvbLs1ha2WFj7YyZ2VEDdeTIkSNH/kbcjr1zwvmPv+Hm+/8F+9//Hzi99x+pjbhBX5EPczVhvJoV8c1qFb2KYNZ6S1nqKWNzTMG3BwP8/NDEL0+n+eXZDN/dH2Wqq4z68kDapcHMNCSw1JLCVn8hq/0lrPaXsDVSwfpgOZvDFawPijicUbFnkrMxKGGtv4KNITFbIxLWB8vZM8lYHxSxPihid1zG3Zm6t+v2pIoH82/OQr1pnpQ8WdHxeFnHo2Udr7bfNET/1j4dLmi4Pat5M1J4ScejNQOv9zt4tdfOzw8G+OFu79v26d/W8+0WXu628Xq/g+fbLbzaa+eHu7283u/gm4NOnmw0vf321V47r3fbeLys5bu9NvYma1nslxHq/gXiPC8yYixRigNRVASirAhDJY7i+tf/hE4eSedYKYrxPPQrFTRPlDA+K6XfVE7rdBniphgaNXFkWH5M+ae/pfXLE4yYncdw8STVlmcIvfQeiwNS1ua07K80sb9Yz+q0iuk5JQsLNWytatnbqGdnTcfu+pvn1oqGtYUa1hdrWZqpZmVOxdaKjoUpGdPjFYwNlzI+XM7UuITxkQr6eksZHhZjmpAzNl5F74CIls5CjL2FqNsyqe/Oo6EnH6UxFXlTEpVNiZTrYygzxFGki6RAE4GoMZZSnQBRYwQVTZGUNUZQUh9OTl0QRY3RpNcGk6IKIrkmmLhqf+IVIYSJg/Et9SFUHo6vOBh3kT+3Kvy5VRmIXYkH5lkO2BTewirPBdsSdyxynTHPccK60BX7Mi/cZEE4lnviIHTHKv8ml9Osscpz4FalLzcrPXGVBuNdHYq7NIhbIj98ZUF4lvkQJBOQoEskXhtPXF0s8bUxxFRHEqOMIUYVS6g8gsDKMMIUsXhXhBBQHYOgNgl/RTyBVdEEVQQRKhEQIQslSBSAQBJMQHkgfmUBBEsExNUlEl0bj78oGLcSdzxE7niJPXEX3sJX7EOYMoQYdRTpzalkt2WS1phMakMSSdp4EqrDSJAEE1seSJxIQLwklHhZJFHiUEJKfAkt8CIo1ZGAKGuc3T7Hw/cKdjdO4+h4Bju7T7G1+YTr1sexszmOo91JnBxOY231Idetj2Fh9QFmDh9h7XQSS/uPuWr1AZcs3uOC+e84b/EuZy7/Vz679F+5cOVdzCw+5OL5d7l0/kPMzh3D8vOPsD//KQ4XTmF7/lNsLp7C9srnuNteIcjZjjBnO6JvWZIVaEtB2E2kSb5oc8NpFSbRJ81iWJrNiCSbyaoCVnVi1vQSNuqlbLcoWGutZq6pkkWjjJ1uNbe7NNxurWVbX8W6VsqsQsi8SshoSSqTogymq/KYURYyrSxkUlnAuDyHkYp0egri6M6Jpjszkq6kIEZSghlJCcIY5kJTmAsNIU4ofKxQ+dlgCHVC7W9LrY81Wn87NF621Hs5oPe0p8HbEbW7HQ2+N1E5W1HvcYMaewtavJzR3bTG4GKH/uZ16hyvUedmg8LjOnJ3awyhrvTE+tEicKVV4MpgfAAjaSEMZoTQnuRNR7IPvemBdCX60Jvsx1BGMN0JPgxmCuhJ9actyZuuNH/6ckIYLoymJyuE7kwBQ4XRjFckMyZJYUadz6Q2n9wgS9YHqnm62s7DuQbuT6uZNZagyPLB1+J9tFkeNGa4UBtxlfpocwzRVtSFmiP1u4zE7ypCz4uk2x0n9cZxoi3/SLjlcQIsTjHSKGO4swadpoCMfD9Co63wcP0M1+sf0FufxmxHLktdRcy3FzDVUsBMRzkrg1VMtRYz1pjDckcp8425zDXkYKpLpUcahTTBnoZCP1rKBHRKI2kRhdBaEYoq252y2Ovkh5qR5PkliR5fkBV4mYzAKyR5XSTN7wo5odZkC2xI8TUjzd+MVL+rRLpf4MqXv8HR/iI3HK9x4tRJzC3tMTNz5PPPj4ZIHDly5MiRvxHHY++ccDr2G+zf/wecP/xHbv3x7xD7XqUt25WZmlC+WZDwYlHCgErAuCGZ+a5itsYUbxuoPz2Z4tfns/zwYJzJTiGNYgEtFQGYNDFM6aOZaUpmY6iMnTExu+NSVvuFLPeWsD1ayUqfkJ0xKRuDErZHZKz2l7PSJ2R7VPLXb8vYM8nfTOIzKTicrn3bQt2d0fBwQcfhjIqHi2oeLWl4sqJnf7KaR8s6nqwaeLLeyJONJu4v67m/1MCTdSPPNlt5vtXGN/vd/Hx/iB/vDvDd7d43F6hu/nXE9kYLT9aNvNzp4PVeFy93Ot6+f7PfzTf73W//5/FaMy93Oni1086jJQ0vNhrZnahh01RHZpQtVSVBtOrTUFdHICv3pzTbA608Cauvfkd8tDXBufZY5VpgVmKFdd41buVfx63QDsdiW66nXiYx0xG/M+9QY32OZosv6LT5CrXll+RbncLx4j+iM6Si7cxiYErC8JyEwUUx+ols6idyaRjPQzechXYoE/1oDvqRbDQDGWgHMtANpaMbSkfdn4KqKwFpczhVrZHIjZFUt8ei7EpA1haLsCEMZU8qtYNZVPekIetMoaItkbK2BPKbosmoDyOrMYJUfQi5rbEkNYQQpw0iVh9MfEMI8Q0CknTB5GpCKNZHIWyKo8QQQ2F9NHn6aDLVEeTWx5CuiSBeEURsVSDhUl8CytyJqA7Ev8ID/woPgqQ++Fa4I5D7EV0jIF4dToI6nISaMGIUYQSJAwiqDMSz2ANPoRfOhS54iLxwLXfHSejKTaEL7lJPfJX++Nb4E1gbTrg+ljBtNOGaKMJqwolQhRJWFUSMKowUbTQJNeFEyoKIkAYSXRVCmCSAMGkQASJf/Mr98C33JVAqIEAaQlBVOF6lPghKvAjKv0VEuS/BRe745bngm+PCrRQ7vLOcCChwxzPbCc8sJ3xz3AjM8cYj0QmfZFcC09zxSXTGLcqOwBR33MLscAuxxd7nKnYel7G+dRGbW19hbv8FFg7nueZ0ka/tvuS05SdYul/mvMXHeLhfJjbQhlgvc1IjnYkOssXL4Ry5MR4UxntRmuhDRYo/5ck+SDIDKE/3Q5QVgDg7EE1RJMbSODpLEuguSWCgLJXO0iS6xOm0VaRRnx9Dd3k6xqxo+kpi6C0KZKQkiMFMb8YyfZnJFzCeF8RYQTADuQEM5gXSl+HLSEYAE3EBTAX5MBHoxYCHEz1ujhgdrDHYWtBw3Ry91RXUFl9Rb3MVo901uq5b0GVjTvsNS+quXaDe3pxGB0uMjtY037Ck1cGGDhd7DPZWaG+YY3CyRHvTDJ3rNWpdzdH5XKfOyxq1lzVaT2savG2pd7Wk2c2GZk9rmn2tqHP9mrbQG3RFO9OX6E5nvCvTRWFMF4YylR9Cd6wLg4me9CX7YohwYVoYx4wogQlhDG0p3nRnBDBRHM1odgjL5cnUuJnTFemB1t2avnh/xnOjaUnwoSXZj7ZUfwayQulK8qMpzJmRrBC6U/2ZLk9gIFvASG4YLVG3GMkKYa44juXyJNqi3BhICWAiL5LhrBBmyxKYKI5lMDec3oxgTIWxDGWFoQ6ypzM5AJmvDbpEb0qCbFjvreL1Xj+v9zt4uFTL5nAFXfJIAq78I80ZTrQl2WAMv0hb6EVaBV+h9vkC8c1PUft8TZ33RUSOJyl2+JgC51OEX30fX7OPmBuoY2qqgWxRKJHFHqRWBpJX6oeHyyf0N2cy057L7XEZO0MS9iZUbI6cH5o2AAAgAElEQVTXsjhUxUhzPr3qZGZbC5huzGGqPguTNp2hmkSGapMYUacwok6htSKUhpIAmsoFyNOcEcbYkB9qRq7AjGSvc6T6XCBbYE52sAUZgeZvA1Syz1XSAyzICLIgwPEzzC++i53deW44WfHRpyewtHbk4kWbowB15MiRI0f+dmzefeeEw4e/weXj3+F+4ne4/vHvkPib01vkzaRSwPOpMp7PixnVRGBqTGG6NY+tMSU/3h3hz0+n+fPzWf78Yo6fH08y0VFKiyycFnEgvfIgxurC2ejN5850FXumSnbGKtkYErEx9GZb3uawmJ0xKdsjUraGpYw1pNNXF89KXymHM0o2h8WsD4pY7S9jd6yKw+nat+vhgp4nyw08WFDzcPHNerpaz925Wp6s1vPdficvd9t4tmXk4WoDD1caeb7VxrcHPbza7eT1Xhc/3Rvkl4cj/HDYz7cHPfxw2P82TH2z382rvU6eb7fxdKuVZ1ttvNhp5/l2G98cdPN0s5WXu5282O3gxU4Hr/Y6+P6gjWdr9dyeU7M8piQm8ArF2e5UlgegqYmhvNiHtPgbVJVFccP8IyLD7fDLcOF83BXOZlhyMdOGy6mWmGfacT7FEvMkS7zDrPA9/zGFl85Qce44GstziM3PkmZ9mnPH/z1l1WHkK0MQ10dTWhtEqS6IwuYgStojya4PJlMbSF5jKPlN4RQ2RZBvCKWoORxhSyTFTaEUNART0hxGaVMYwsZQinTBlDdFUtwQSkF9CHk6AUJjNEJjLAUN4WRrBGTUBJFTG052TTjpyhDytNEkVweRoY4gTR1OujaSlLow0uujyW6MI1sThcyQTm1rPg29ZTT2i6g25iAzZCHWpyFpyKBQGUuaOITwHDe8YqzxjbHFVWCGo//XeIZb4hFqjovfV3gFXSUg1AIf368JCbYgyO8qAoEtfgE2ePlb4+R+hZteZtzwuoql20Wu3vqSK66fc9ntc8y9z2HueQ4r94s4+lng4G2Bg48Zzn7XcPaxwNnrCk5uF3HzuISn12X8/c0IDrmGh9cFvHy+wsn1LDddz3DT7XMcXM9y0/0LnLzO4+j+BQ4e53BwP4ej12Uc3L/G2fsqt/wscPS4hJfABv8Ie0JinIlO8SQu3YuMQgEZxVGkFsVRUJFBUWUmJZVZlEmzqa4tobGlGqNRwUBfAy1Ncjrb6+jo1dPSU09Lp54mo4Y6fTWeIe44BDhSWJVLcIQrstJEtgfrWamXsKQpoTUjCLG3JQPZ4fSlBDOULqAn3oeuOG/6Uvxoi/egO82ftlRv+rKDGMsRMJsdym5JEmt5MUxlhrIqSac/U4BW4ECdtw11LpZUO36F1OFzKm1Oo7I5i/7GBbQ25zC6XaPF25p6j2s0elvT4H6NfoELbe7X6XC7jtHVihb367R4XGcsxpfp1FBmMsPpjvJgrTyF9Yo01oXJjAY4sZ8ewXZONLfFadxXFfBIW8ojXRmjKUHsSLPYkGSwIEpmMDOYgSQfVisSqfK4zGZtNo86K9kxFDEqimakJJxHrWKWJUk8rC+lI/oWd2oLMYTe5LGxkscdcp70KBgsiuSHCQMPO2R8N6xlIDeUFXkGk5IEOgqD2G0r46BHzGOTij5JFFsdpRz0VDCrSuH7CQ3qCFsOGgqRe1lwr6mSNXURz8b0tBWE8GREw5wyi01tAa0p3mzpCpmoTOR+j5wZZSaPB2roLQpnWpbCww45O7piTGVxjJZEs67OZ7Akkil5KvOKTOZl6YyWxHDfWMmUMJ7RnAg25LmM5EaypSmlNt6dnSEVTzY7eb5r5PGqijuTUobrYgm8+vc0Z96gO8uW2qBPkHl+QKnreygjLlDsfRp5yFeIfc5Q4naCQrfj5LifJPja7wmy/5SJYSX9EzUkVwYRKnInRuZDriQQH9+zDLZmMW3MYG9QxMGolIOpGvbm9GxMqZkbEDPanM10Sx5TjTlM1mcyokmluyqGTlkUg7VJ9CrjaRaFoMxyQ5pyk+oMVyoSblAcaUl+qMVfA9RFckOvkRloTlaQBfkRtuSG2pLia0ZWsDXpwZb4OXzG1YvvYmXzOXaOlnz86SecPnuOL7+4ehSgjhw5cuTI347NsXdOOHz0W1xP/gHPU+/hfOzvEPub0Vfsw0xtGK/mynmxIGFEE8FofQLjjZlsjSn5+f4Y//pqgX9+tcCfX8zx06MJJjuF9KmTaKsMZkgVxnxTAntDpW8D1P6EjO1RCSt9pfSr41kbKOfubA1r/SJWestZGxCxPVrJwWQVd2dVHM6oOJisfrONb6yKe7Nv7hV6MK/lybKBpysGHi/reLBQx8NFNc/XDW+n431/0MXL3Taeb7fwdLOZF9vtby6S3Wp7u76/08efH4/xpwfD/HRvkD89GH7bSv10b5Bvb/fwYreD5zvtb9eTzRZeH3TzaL2ZV/tdfHO7h2fbbbzcbefVbhOH80oOFjQsj6uIDTUnOd6W5EQ7sjIcCQk6T2aqMwVZvnx19jekJftSoswkWBiKY54n19NdsEywxyblJpZJDtjF2mPvdJGo61cotTNDaX+JasvzpJx6j/Dzf8Tl2jGa20tRNedi7C5FZ8xEYYinQB1MmTEBYVMShfpYypqTKTEkUKSLpcKYQllDPCW6GMoNcYgMcZTXx1LVkoa8MZXK+iSULZnIGlOoMqZT3ZJBdUsmssZ0ytTxFCoiya0MIy7djfg0NyLiHYlJdsE3zJLAqOv4hlvhHXoNt6CreIRa4Bd9ncAIO3z9rfDzs8LF5SucnC5gZn4c82ufcNnsGNesP+H6jc/wDbAkOs6VpGR/iouSKBemo6gqoqlBTmuDjF6jiskeA3Pd9RyMd/NkfpQHk4NsDfewMznKzrSJnflJ1mYmWJ2bYHFmnOmJAeamB1mYG2LS1MXEWCdj3R2M93bQYdAy3NVGf0sTnTo1fY1ahpt1LA91MNNhYLazgbleA+umTtZNncwPNLE728/CYBN7c/3cWRnh9soI+0tDrE91sTTVxfzcKBOTQ/T0NDM50cfocDuDvc2YRjpZmOpn1tTF9FgHU6PttLVr0Rhr0TbXUKkqp0ZTSYNBQV2tmHZjHTJxHuKSNCTFKeRnRJKeGoWvnxsBfp7YX7fE39sDx1s3uGJ7iYScSPz97ZBmhdNXloIuxAVdsC0tkQ70xLiwnB/GQIgjm9khLCT68FyeyV+MFfxffUr+0iXlX0dV/DKh4r+Nq/jGUMjTqnQey9OYSPPim65K7hqLOWwqpDfFg+f6Yr7vqOZVRy1roiyWchP5Ua9iOiGC/zU3BisT/I+NWXYV5fyvJRP/97KJ/znfx5/G9Ozqi1itzWFOkcY3E3qej2t4PqNnsDqRl8vN3Jmo5afNTtrib/Ftl5RZaRx3e8X8abudx7Nafr3dS78iga2+Stb6JAzVZzLVXEBLljffTqipDL/Gdnc5O4MSXq41stFfwUpXKfv9YoZlMdzrkdCQ7MaBsQJxgCUHnVKWG4t5PmtgtbWMVwvNPJuq5/mEnp6SCMbECSyos9Cmu/FsRsOrJQOvVg0cmqrZ6hex0VPKbk8Zj0erkIZc4W6HkPp4F74ZbeD7WSMPRutYbxfxZFLLcn0+d9slaGOcWNXk0lsSwkGPmP7qZLb65UwbCtjqkrDUVMxwVTKjVSl0lkUyUZtJR1kES80lPB5Tc6+tksNWCU/7VLwe0rAgTmNLkU9fWjDPOlRoEjzZG67l/nobL/aMvN7RcH9aypg2Bu+v/gNNuXZ0lziiSThHvtfvSXb9J8qTLlOcaEZJ3CUyfE+Q7XecguBTlER9TYrf5wS6nmJsVEH3hIKUKgEhEncCK1xIKvfCO/ALTL2FrPUWcWe4nIMRMdvjcrZm61gxKVgckTBhzMbUmMWMMZ/p5jzG6zPpUcTRIYuiUx5NW2UEPYo4anM9KQy3QJ7mjCjejqKIaxSGW5Lqc4EUnwvkhVmS5neFzL8GqH/bwpcRbE1GqA0+jme4+tV7WFh+hq2jOSdOf8Jnn33OmVPnOHny86MAdeTIkSNH/jYcj7174ubx97j58e9xOf47nP/4d5T7XqE9140plYDvFiU8nxcxUBPMWH0CUy25bI5W89O9Uf7768W3AeqHB+NMdZUxZsikscyXSV0si8ZkdgaLuTNdxe64hO1RCTtjlawPlrPQVcTWiISdMSkHEwpuT6rYGqnkzrSSwxkleyYZu+Oyt03V7UkVjxb1PFrU83BBx+MlA4+X6nmyon8boJ6u1vPtbiuvd95Mznvx12EQb84zdbxtl/7t+f2dPn6+P8Svj0b5y5Nxfro3+DY8/Xh3gB/u9vP93X6+ud3D64NuXu138XynnZd7ndxbbnj7/njDyJNNI0+3Gri3XMfmtJKpQSkB3l9iZ/cBX136e2yu/x4Ly3/imtnv8XD+kktf/BZ3+zME+l7B0fkMdk6nsXE4iY3DSSxvHMfixsfY3TyFk+VxBNdOk2p5hpyrxymzOE3FjUukWn2J7RfvERJgi3+ALSH+tgR6XCPI34pbfldxDbiGo7sZN25dxtH9Kva3LmPnfAHHW5dwcruMi+dlnN2+xt7pHG4el/EPssPLxwY3T0tuOl/mpvMlnFwuY2v3Jba2X+DgeB4X18vcunUFdzczwgNuEuxlh7+bNQJve0J8HYgW3CI+3JPESG/S4wPJTg4hPz2Cktx4hIVpiEqzEQmzKS/NQFKWSYNGTIdRyVCvjoEuNX0dNQz2aGk21lGjq0Ft0KDUKFHpVEgVErR6FXqtktoqCXpFJUphIfVVldQp5ahqFBQUFVIqKiMjJ4ei8jIUGjVShRyhuJTaumrkVSKksnKkiipyykoplIrJKC0mtaiAKr0WpUGDUCakoVVLdZ2ESkUFpZVi8kUVlFcrya8QIVYpkNapEMoklFaKSM/LpEQspLRSSKG4lNSifCJSk0kryiMqNYHUgkyKJSUUiwopLsunTFyAoamWZqMaXXMdFTUVpBelkSPMICEjCrVeRld3PTMzvejU5bQ3VTE33srUUBOjPc2oxCJGWlupLREy1t5OkJcbfgEu6PViogPtMBbHYiqIoT/emwllMhu9Iu4Oy3gwIKU735+Nugzqo27wvEfMhjaDZ6NybvcK+Ze7XdxbVPLdZj37HQWYRCHcbSuiOdedJ0sa1kxiHm3qaawI5JFJyeNpHQcTWrb7FZiUWfww2065vw0/r/Ty3Wo3L1a6WelV8s+P53m21MmzyUb22iRMqzIxVacxrc7h6WQ9T6Yb+O+PJnm02MSr7W4OZnS82minKekWDztEdBQFsNMv4Yf9Tp6uN/Fqs5X9cQVdVbHcm9OxOa5gwpBHd3YgP4xoUUXY8WSklmfTev75cJDHM3o2OsqZVWfxsK+a20YRhuRbzKuTUcVfZ7w2jr1BEY/mVPSqIqkv8uTBRBUPRqUMVAjoLwtitiqRtgw/dppKeWnS8u2CgV5JFNoMdw76xOx3lnO3U0RTkjN79XkoAq14PaThtameX9c6mdVkMS5L5MepBp52VjKQ5c9hQzEjxaGs1+cx01TE/VkDC20illpFzDYU8Xiini5RLA25QczUF9JQIODlYisHvVXMVqXSXxzGo34Fvy6205MjYKeuiJY4L550qVDFu7M2qGBnuZEHm4283NDwcE6BqSEJ+9P/DkWiGbr0a3QU2SGOOENOwEkSfU+REPAFxbFXyQ76jKKwL8gOOEW+4DyhDh/if/MkQ31SmntFxJR5E1Tmgn/ZTWLK3HDy/YRuYyqrPfns9xdze1jE/mQ1WzM1LI/LWR6WMNOWx0xL7pttfC35mBqz6atNpFsZR48y7m2I0hf7U53hSlW6C2Wx18kVXCE/9M0giSTPc+SGXiMj0IxsgeXbAJUecI1MgQ0ZobZ4O5zB/NIHmF87jY29GSdOf8wnJ0/y6fFPOXns5FGAOnLkyJEjfxuOx9494fDxu9z44DfYf/gOjh/+J8r8rtCWc4vxqgBez1fwcKqY7io/JhqSmG0vYH1Izne3B/mXl/P8+fksvzyb4efHk8x0i5hozqFZ5M+sIZGZhjh2Bot5sFDDwaSM7dE356B2x6WsDZSzMVTBan8ZBxMKdseq2B2TsTUi4fZUNfsTcvYnqtgdl3FnWsndmToeL9X/fwJUA4+X6nm+buDJio5HSxoeLKj5br/9r5ffdvByp5XX+x1vmqittjdnlXY7+f5OH9/d7uXn+0P8y/NJ/vnZBH95Mv62ifrx7gA/HPbzw90Bvr/bz7d3evn2Ti/fHfbx3WEf39zu4elWK6/2u3i518nLvU5e7LZzf1XNvVU1K5NVLEyoCAm6hLvHZySmOZCW7URugQcKRQJSUSwejmcRuJ0iyu0kKZ5nyXA/S5TVH0hy/IQEp08ItfuQGJdPiHb8GP/L7yCNtqEp25Ox8himpBnI43yI8LJFIsmlUlaCSipCXlaMuLyYjMI0UvPTyS7IIa84n7ySfEoqSigTl1ClrEQkLqGsPJ/qahFyeRlCYS6l5SXkFxdRWi4kOS0ZoUhIeUUp5aJiSovzEJUXI5eLkMvKkUvLKCrMplSYT22tHKVKiqJaQoW4hML8TEqLc8nOTKYgLwOxqBhReTFlohLSM1OoVkopKMyitCQXvV5BU2MN7S116DUSGvVSxoaM9HU30tXRRGOjGoWigvbOBkrLchgYbGN6coD5yX401WVMDrbS26JmzNTJ9MoIrX2NTC2baO40MDjWx8buMuvrszRoZCxP9vNge471qV52V8cxNmkYGumhpk6O3lDHqKmPyelBVDVCRkeaGR1swDTawsTUAGq9kqHRHjq6G+nsbmRra4bd3Vn292bp79OxsjTA7f1p9vZmmZobo06jYG7BhL5eyeLCKAe7i9zdW2BquIVFUxt31kcZ76pjc2mU4dEe5PJyRoe7qFNWcGdngfu787y6t8psXz2HS4McLvTTJMvFNNxGflEW4yN9lBfl09fVgm+wO0mFseg75YSG2yDN8KAl1Z1NeQqrreVsDdeyO1jDs4kGBoVxLCtzaIh140V/Lb8stvPn7X7uDqs4GFPxZN3IX24PctgpZU6cxMO2SgZEMbze7GS6r4LnB73cntbzZLqRZ7ONfLPSyv1BJfOKDP4824I20olfFtr4Hw9n+HV3kB+2epk1lvFkpom/bPSzpROypRcyLU1nq6GMp4Ma/nVriB/n2xmvSseYI+B/Ppzn1+UudMG2vGyVMFEew7gsgYnaNB6O1/LNbCMLtdk0pnqx01zOWGUS7dnB9GcK+GnUgD7WjRlVNouGEr5d7WBcncNcfSGGLH+W6vIZFcahiXRiRpZMbfRNJqqSOeiRstpSiibTC0OOH/cHFBx2VtKbG0xTvBtT5Ym0JPmyqMzl+ZCGu30KDDkB6DK8eThSy3pjEeu6PFSh1qzXZKIJt+dOawVrjcW8njPQWiKgtyyc7ya0jJeG05nizm19Pr3ZfgyUhGKqyeLxlIEOYTQTqmyGxEnMKLORBNnSkhXEQFk8okAbppTZ7BormBLFUx/vyt1uKUu6PFTRN9nUFtOVKeBhtwpVqhfLI0p2Nlt4sN3My60GHq9omG3Lxe7Tf4cq0QptvDn9Bc40JlohD7lMhvNn5Hh+TaH3OYq8ziIPvUSJ12nkYeYk2J9EYHuS6QElXX0y4kt8CKvwIEzmQVKVL65Bp2gzxLPUkcV+bwGPJmXcnqpmY6qaZZOMhYFypo3ZLLQXMNWSh6k5h9GGDHprEuhWxjGoTqZXFY+hLJj60gB0RX4oMm9RkXCDvJCr5IWYk+T5JXG3zpATYkF+mDX5YTbkhtmQE3KdbIENWSE2pATb4G73GWaX/8hl85NY2n7Nx598yEfHPuCj9//AsXffPQpQR44cOXLkb8Pm2DsnbI79FpsP3uHGB/+A/Qf/OyJ/M7qLfJioCuLFdDl3R/LpkHgyrotl2pjF2oCEbw/6+MuzGX55NsOfnk7z85NJhptz6VfH0yzyZVwXw0hNKGu9eTxcUvFwqYbbU3L2TDI2h8XsjslYH6xgqVvI4XQtO6NytkdkbI++aaiWeorZM8k5mKzmYLKaw+natw3Umy18DTxdMfB6u5nnGwYeL2u5M6N8e9Htq+02Xu608d1BL9/sd/Niu/3t2afv7/TyareTbw96+PXRCL88HHnbQv3ycPhNeDrs5/vD/7d9+vZOLz/cG+DH+4O82u/i6VYrz3faebrVysu9Tp5vt/Jqp5mX281sTChZm9ESGniZyMhrpOU6k13kjlITR0+fCNNYLTHBFkS4fUxu4Bnq4q4h9/2CXKvfohd8jSbkKxRB56gKvUCW60eEWv0juyNC9qfE3DFVsT1QhUYYQ6i/HRqtmJo6Ca2NGjoa1LQ11dHQpEJeK0NSpUClVlOtrKKxWU9rm4GaGhllwgLksnIMehUGXTV6rQKJTEqRsByVqobMzBzq6+tpbNDQ3txAQ72GttYmTMM9TAz3Mj4yQFtPK02dTZhmx+gf7mV2cYrJ6WHm5sdYXJyiXq+kt8fA7vYCqyszzMyZqJCLmVqYRmdQ09RUy8riKJurEywvjtLRWkd3Rx0bC33MDTWytziIqaeJlvoq9rZmEBWnsr8yTptGyMZEEz31IjYnu6itzGJtbYCd2xO0damYWx6goVnO+Fgr81Md3N0y0akRcnexj2cbI2hK4ni2PUinTsb6dA8jnRq6m5XIS9MY766jQ1fE7cVOJtqkGKvT2F3soK9NweJUD0OdWgZaZOzMNdKuzuDeeg+78+083BhgZVhJszKFlfk+6tVitlbHMGhE9LYpKc0KZXehi4muah6u9PB6exhjZRJbU+0sTQ0hKspguKuR5tpKdudHaasp55uDRV5sTfDN9iR/ubfEs/VRVtfHSSxMYWp+jIy8FAYnenDxs+fY9U/wzfEkMNSCFkUC6iRH1lRpDEiSeDDRwuvFXh706+jKCGe/pow6fwf29BX8j51xflzsZqulEn2GP8/mW/hpsZN9XRkHiiLu1gmZl2XxdKKJJ0vt3JtvYbgmj7oEHw7apDwdVLJRncmmPJ0/DWnQ+FrRm+zDP8+38n8ejDCvzmFclsySuoA1dSEtiT7saoVMiVKYq8xgoCCKn6bbOWyrpj0njI7cCH5a6GZRlY/K5Sov9UIWRQms1GVzp1vGzyvt/GW9h+Z0f6bEafxpspWXAzp2dCIGMsL5YagRbYwnD4Z0vFrt4eV6L3MdlTSL4tjoqOLZWBMLNcU0JwcwKUmnIdGXe91KdloreTbRwFRdLg+HNbwyNfJ8SMeuXkR7ShBTFSlUCex5PqzjxaSBp1MNrHaIeDpn4MlsA89m6jnsl6OIvMGyOhtZiDVPxup4OW/g2WIjd8ZUPFuo5/VCE6OyOIbKI1nT5TIgDOPhkJI7o2ruT9RTHmHPmDKTFYOQw24FvcUx9BfHMKPIpjkrmM3mCu60yenJFbBjEHKvr5qttgoUMTeZqk6jKc2XlfoSKuJuMtVfydZ2Mw93jbzebuThqpb5zgJcvvzf6BL60JnrTHuqHdrQKxTZnyDd4hgFN7+kwvdrKn0voPC/QN7196kNvELOjVP4fP0ecwMqxk0aUiUCwiu8EFS4EVHhgWvwGboaE1huy2SrM4dH0zIOZ5XsTinZm1axOiBi0pjNUm8JU615jDdlM6xPo1sZ96aBUsXTpYilRxVPkygEeZozVekuVKW7UhRhRa7AjHi3L4h0Pk22wILCCFtyw6zJ/Os9UNkCG9KCrIkPsMLZ5hRXv/qAK5dPYGl1juPHfsNH7/5nvv7sGGafHzVQR44cOXLkb8Ts2DsnrD7+HeZ/+AfsT7zD9T/8B8oCzOgq8GFCHsKzsTJezYjpKHdjrDaM2cYUNvqE/OneIP/t+Ry/vlzk11eL/PJ0knFjDn01kbSKfemtDmawNpyV3lwOZyp5tKjkcFrO7mglm4NitodkrPeJWe+TcDCuYG+0ipXuMnbGpOyMSd9M3puo4mCymttTCjaHxRxMVvNwUcPjZR1PVvQ8X2/gwZKaB0t17E3KubdQx8stIy82jbzcauP1Tievt7t4vd3Fd3u9/HhngB8Oe/nuTjc/Pxjgl0dD/Pp4mL88HeXPT0berp/u9/PjvT5+uNfP64NufnowxHeHfXx/t//ttr2Xe51vw9XTrdY3Z6zWW/lhs4utASVL/SpigiwICzOnSBJAZpk76pYUBkYrMI1WEeN/mZAbx0l1P0NBwHkqwy8j8j9Lpe8ZhK7HqQ44hyzoK7JufUq47fvsjIi4N1fJwyUlOxNV1ApDyY6/xfyYAY0sk9WJJu4sttKqSGZjXMnYgBpDs5r52SE01YU8vT3Nznwnz+5M0VRXwPxYA/e3Btidb2Z7tpmFuUFys5NYm+qlKCuZ1alBJjtU3F7spkUvoq+zlkebfUy0y9maG2BhdpiWFiXLi31Iy3LZWBxmerie3kYx91dGaa0uYGdSx/ZoPQ2STDYXB8gvTGVhdY7WNh1dTVI2J5vp0pWyszrCSF89EwN6bs+3MNNayr2FVmb6W2ltqmV+fhhxSQ53l0xs9Nex3F7M/qielaFmRnvU7G+NcXt/htYWFfMLwzQbazCNGlmf76HHIOLZ7hi7c+3MDenYnu/i/vYoBo2Mhdl22lsr6TAqGe03MG9qYHlSy2CzlNneGnZn9OzMGehprWV0aATTyChD7TU82+lgbVTOvc0RTANd9DTWsTfbxNaMmvX1UTT1UqbmetE1VDIx1c7AoJbd7RE2l7oYbJWybmrgxc4IhxvDdHdqUClLGeo1oFGVsjrbz87iEPfWTezM9tBeV8rtuR6e7k6zsj1JVnkmK8tTpOcm0jdoxOOWNb+3+xi3bDdi/S1pKY1GG+/GQLaArrxwdrsVvFhoY1KVS2uiH7uyXOoFTizW5XF/Ss+rtXamlJmsqPN5tdzGWqOQrvRAtqXZ7FXlMSdJYVaTx+GU7v9h772C20zPdNtdp2qfuR9deocAACAASURBVJjZM3NmjrfHbse2p93tbrc7J4VutbLUrVbOkZIYRFESc86ZBEgQIAASgcgEwAAQBAgCYAAIJjDnpESKVFYH22N7175a50I9qjNV+9KXXFVf4f//a9yset7vebndZ6ShPAZ78VWWHFImzGUsqIsIChP4tqce2ZmdPHOq+brHzONRG93KbEKKfJ70N3LbKcdbFk1Qmoy7PAZ/TTornRpWg2YeDtsImMuZ8mmZ6NByr7+RxhvHmJOk4Mq7yJi1mAdjDUx0KXg838Zir4mlHjPDLbX4TZWMWKoxxZxl2SKnIuxLJhw1mKtTmOitZ7zXTLu1klG3hsbyFEYMEuQxJ/CKkygN285sSyXt8jhGmgrpUCcx3FTIWFMJPep0hg2FKOOO4CyLoeb6fkYtJXSq0pnzynDI4xm0lbHQVYu7Nok+Qy4VkTsJKtLIO72BIXMh7TWJTLqq6GssYbxNgk2WiL06AWNhBH36IpqKY5h3K9FUXqe9oYxep5ROSzmtNZkYi66iy43EUnyNusxL1GVdwlx8jfqCKAbq8hnUFeOVptJWmYDkyj781amoYo8wbCqiIv4rfM35jA2ruD2uZXVQwc0+Ce2a63zx1v9FdfznGDK/oC5xOxXn30Ny8RNklzdTdPwdyqI2UXzxfSrPvkPRkVeQnX2frF2vcGzzj+lwimjvrCUy/zhhhUc5m3eA8NLjHDjze/SSCHoNyYw58pjsLGeiu4rJ9ipm2iT0WQqxqRJoN2fi1qXgVCfQqoqnUXoNa1X0iyRKV3yJuoILiFOOIIzfjyj5CIlnNpJ4ZiNXD73HxT2vk3BmM5nhO5+P74VtJTlsO8lh24k/v43IM1vY8/lvef/1f2PDW79gw5s/5/Wf/D1b3vwRJz5/jbNb1wVqnXXWWWedvxFnt37wyqnP3mfzy//KJz/67+x99R8RXNqOKfMonoowllryuOsppr7g4PcCdZ1+azaPppp5dsvHkzvPBerJTTc+YwZ2WSR1+YdwyiPwaW4Qsmcz1y1gMVDFlFfIqLOM0dZyhuzljDlFjLuqmGgTMdEmYrC5hEmviNE2AUOtzxfjjrYJGHaWvfg27CxjylfFQkDOQkDGVGcVkx0iJnyVzHRXc7NPzZ1BHaujZpZD9d/LUxP3x5q5P97IvTHzC4F6Mm/j6YKdr5cc/0WoHs028WTexuM5O/cmrDyas7M62cD96SZufd/K959CtTJueVEkMd+j5N54AyM+BZ2t1Vw4v5mwmK1cLzhEvOAYMmsi1tYCXK0CIk58zLltrxJ78APyL++k7MoeKqN3c2P7r4j65EdkfPkmhcc2kPDVO0R/9RbTbWIW24Us+qqY8coxCOMoiDvLoNeCs15Kd2sdU30NNKqymOypI9hhQl0nobO9AZOyiNmBJqy1WYz5jTjry5gfauLmSDMDLjHtpgKcbgPxqVEMBBpJiAun1VaHqTabwc46urp0+LoMDPhqGPDUMjbopMPvRqIS0uTSU1SSR1dXK/19Nvr8Vu7ODtBp1zLSrWVuwE6wzchQfxvXkmJw9fiQa2XUGyrpaVcz2ttIwG/D3KBALs2l0yZmPKBlbtSFuV6HWCmj2efgauwNqsuLaJAXMtBahb2ujI5WM2pNJQMhHw6nFbmyGl9PJyq9mqzcZIz6akb6XTToRHS4DBh1EvxdDjxtTQgrpXT4PciUYjKzc0hLS8fTbsdskGDVqHBadHS1amhrlqJWyXC099Lk8FFWnEFVaRS3phz0B5w0NrWgq6vDY5ezPOPG2WpGoZLi63RRUVlEUXE6FnMtbQ4DJlUFfqeBIa+V5dFO7PW1VMuElFcWYaxXU1KShU5TzdhQF3U15djNCvS15cwO++jrsFFeXUhUUhRjQ70kpMfSaDdw4IvP+Lfdv2F33JdcOrQRfU4UqhvHacuNJijL4rZPS6hRhF+Viyn2NAMlSdgSL/C4px6HIpXb/SZue9X8ddTB/UErf55wsWAUMlKRxrAgld6qNO516RhzSlgJWZhrr2XFp2Gtr56H403ca1fhEsWzNmChMvJLHvnrmXbXMjds5umcm2/HndwZtLIaNNIrS8InisOcdZ6gOpu5Vildmny+nm6jWZrKaLuKTmsFU+0q/MUxjIsSMScdZ8CYz50BA15LAfenW/E3CRmwSxn31DHQUsOUoxZz5GFWDeUIT2xk0lzKaLOAKY+cnoZShHGH6TMUM2YsY1RdTO2lr/AXxiI7s4tbxnLm9IXMG4toK7hESJ7MvKGIMXkmIVEqhsjD+NLCUZ/cRm/+NUKCRAZFSTQknKI9L4ppdR6DwkR6i2+gPLGVoYJYao5uZaA4jtvaMtYaJNhTLzKpKmK5SY6/LInWlHAmxHl0pMfwdYuOAW0ZI1YxnTV5NOZdY6SunDmThM7SFNpyb2BPu4I58SLzBjEjiiI6hMn0SLNZbKxmzlSJMuIAs6oSNBGHmNWXURnxBe7aVFYnmlgaVLE6qmK+uxKP8io7fvPfqI7bgjZtN7WxnyG6/AHSqI0oYj6n6vIGapJ2UXVlE+orm6mJ/Ah1+EaEJ97n+I6f4XZV0ugSEZZ/jFP5h7gsOMXFwiMcPvs22spLeGpjCFpTGHDlM+wRMN5WyYJHxohdgEOXituciceQhlubjEMZj1VylQbxVZqqr9EgvoqpPBJNYRhVyYepTDyIIO4gscc/JvH0Jq4ceIfzu14j6dxn5F7ZS3bkbtIu7yDl4g6SLmwj7txWwo58zP5tb7DprZ/y5k//kd/9+B/Y/f7LHPjkZY59+kuObVwf4VtnnXXWWedvxJ7fv/zKnrd+xeev/JANP/k79vzmHyg8vwlL7klcFRdYbM1nyV2AKmM3jcJTtNdG061P5cFEA9/c7uTre0G+XQ3y7LaHzvosWmuj0Rcdw1UTSacujlFnHguByu8FSsB4m4BJdxUjjgrGXVWEbOX0NRQy4hAwZC9lsKX4xQk5ShhxlTPhqWSmU0LIUUK3OYsBexFz3c9b9+Z7nidQC0E58wE584Fabg9ouT9uZXXEyr1hC2ujTTwYtz1PoKYbebbYwh/utP2X5OnhTCOPZpt4PNfMw5lGnszbeDL/XJweztpYm2rk4ayNu6P1L2RqZdzyIolanrAw0VPDeL8aX5uIzq5aLsRs4+SNLUQUHeBG5VGqrDcwO/Jodwm5cvJjLu9+jegv3uD6obdJOvkRORc+JWb3q4R9/GMyD7xL8blPidv/e64feYfJ1grudUq52ylj0afGIkqjJDGcYGs9PW1WaipzCPpMzI25mBxswmJVYm1ppm8wQJ2ygskhD/2dZhYmfCxNdzE+0MpYbyP3ZtpZHLXTHnCRXJD+PO0pL8Lna8XfbmRiqAWHS021qhhxSTTTA00M9rowNJmpUovpHQ+QWVCATFmN1iBmKOSh02OnODuRwqxLBNxGBrtbsTdpScvNwNHVgbxOQV7WDdJunKbVKsfRYqLRZsBsqsGuFzDaY6arw4zaqEesq6PJ7ya3rIzODjcjQRs2XQ41wlTqFBXYWvUY62sRS8oQigV0DwRRG7VYGk2Mj/WwNNNHo0GCq1lLg0VFb9BDdVUZGVlFdAZ86Os1VEvlNDQ00+FzUVGWgVYmxW7S0NNeT3F2NBUVJTQ6Omh0eFHUCPG31bIw1kqTRU1ZmRCTwcBgl4X5YTsWgxKJqJyA30udshpnSz1joS68jnryU6JpVFWw2OdhocfJrYk+PL5WqsTlKFXVWMx1dHpsTIz4GehxIShIxN2s5sHtUe7MD9Da3khUbBQTw4MkZSbS7LKya88mfrDnFTZGbuXMVx9Rn38dccQBxuqe15g/6Guk3ywkZCijMeUiPUUJ2FMuccut5Jt5N0+nHKx0aLjjqmXCKeVmu5IpbRnDFekMVabjr0xmLWDEq8lhwa+lQ53DmFXIeLOIwYYyvgtacBRd5XG/FfHlL/nLSCu3u/Q8nncTMJXQJkpmokXGfIOYYOENOnOjcWeE01l4g2duHQ/bNDxo19Enz2NAVcRyu5a1Ni0dyWEMZEXRcPUwXSXXWW1X8LBLx2O/CX91Bt1VGcw3yRivr2KwNg9rxF46089QfeJjvEUX6RTF0KtMprU8gqqIbTjyw2hMPoE26ktEhzZivHiQ8j2foAv7CtX53QgOfkLp/g8RHd1E1dHNqM/tRXZkO6J9m6k7tgvFwS3oz3xB3andVB/dgjHiEPVXjmK5egzTpYM0hB9BdXQ7uuO7URz4HPmBLSiP78J46SDio9uQn9mDKfoUxojj1BzbTWPkGXSnDlB/6Tj662dpSI9Cf+Mslcd3Y7l2nua4S0iO7kZ+4gsUZ/ZTcWgbDdfOU3vhIMXHtlITeRhV1FFU4YfJ3/UR5ogTSA9txxRxHMHR7UyYRNwfaGJtwsrtcRVLATlBYyrbf/3fkCfsQJ/xJbrUXRjT96JP2YMmYSfquB3kn3kLxbXP0F/9jMpzv0dy7n2y9/2WI9t/gcWcj665lOvVkZwTnOZc6THCcg/yxZFXkRScoFEURqsiiu7mdPpaiwjZS5l2iRltEeI2ZNBuzsJnysCjT8VWcwODMJz6ikgaJTE0iK9iFl5BUxhGZeJBKhIOUB53kPiTG0g9v4Xog+9yftdrpF3cRu6VveRE7SE9fCepl3aSeH4rcWc/48L+9zj0+Wt88Ot/4q0f/T0fv/yv7H3vZQ5+8jLhX75F9IH1Fr511llnnXX+Rnzw0v945aNf/Asf//wf2fn6D4jc+TrlkdswZB+jteI8t72l3PQVIU3eirnsOB5VDN36FB5NNfGHFT/frPbybCXA40UX7bpUHDVXMJWdpLnqAs6aKIZacpjvrmC+W8S4u4wxVzkTbSLGnJWMtlYw3FLOcEs54y4hw9+38M10SpjyVb0Y45vtqn7x/T/vRC0Fa7k7WMfysObFudmnZDGo5PaAhnsj9TyYaOL+WCOrI1YeTth5MtPCw+kmvrnZyh/vuvnmZitP5m18veTg2WLLi/NotomnC3aeLji4N2Hl4ayNBzPNPF1sfZE83R2tZ3nM/GKE7+aQnoWQmoVRPUGfBF+njJMRmzh2bTNJ0nMkiI9TZb6OuSkLr72M2FMfEXfoFTLP/o6E46+ReOZNIvb9guuHfkNp5GbKIzaRcfJ3nNvyL6Sce5NFv5Dl3iruBGVM+6SoSqLJvnGSFr0Yi6oCtTifoNtIv9dAi1GIWFZBXYsbd28/ucX5FJfkMDocYGZmEHmNgPp6BS6HnqmRdnp8FsrEYpJzCgl0dVNQUIFIKMZrMzMccFKnEqPV1VIvK2Smx4nHZkEkEiKoLCQQbCMzPRVVTRVWo4TJkIeGOhkqYQH18hymAjbm+700a6TkZ2fganNj1uswVpcy2KIlaNPQ0WLGoq3FZzMx7jbS3SRGJcuitCwPuVaK3qamTFjAcK8bh66IzoY8+lpr6Gypw99hoK25lqlBD1a9jOHBLgwaKcEOGw+WBulxqAi5tbjNEnpcBrpbtUz2NqKWl9HrN2M2lFKvqaSvowm7SUiftxZfg4yboRamA1qm/Ho6HQacdhsdbhdWVRlLfUZ6bUI6m5W4m4x0uyyM+uqY6FDS392IRiVgZKgdtaKYkUEX9oZqutxa5oadzA7aWB53YxCl4jCKcbeaaTSpsFvqaG8xYlJV0GKWc2sqwPyQm7XZACuTPlxmMdNT/VyPv8ZYaJDUnFR0DTp27f+cf93zGpuidnDywAbaZHkoYk/TX5NLVcQBVjoMPOlrYtYiwZl5he78WJSX9nOzRc5tv567fj3eikQGa3NZalNwt01Jf1U63swr9Jck4syO4nZrLWPNImbdNXiqU/BVJTNnqmBCnse8KIeW6FMMliShPrqLUEkKwbJkeqoysadG4Ey4TEfuDVw3wnBePIb5xJeYT+1DtnczritnaI0+Q0dSBG1xYXhTInElXMSfHk3w+gWGEsLpjDlLS+Qx2uLO4U26SEfCZYJp0XQkXMaTFE57aiTe7Ct0F0TQW36VYOU1QvIkgtWx9NckEZQm4ioOJyiOp7cqnsHqZAIVifRUZRBSFDGozGdYW8iorogRfSELTVXMNlRy16ngrkPJikPNbXstNx1y7njULLYpmHRUc7NLw2JnHSu99awGjNz1abnlUrBol7HUIme6UcxEg4jRhkomW+WM2CX0moWEGqoIakoY0JfTry6hV1VEqzCBrppsumVZeCtTcJcl4CqJxV0WT2dlKh5BIp1V6XRLMuiR5+ATpeKtTMErTMZdlEB3cRLtaTG4U2KwxUdScHgHAwYxS8EmFobrGRuUMd4hpcOQwd43/zuyxN3oMvahSd5NU/4RdCl7kF7djCzmU2qvb0F19VNUlz9CFbMR7bWtVF/+nEPbf0lTQynt/jrSlLGcLz3JhYKjRGYfZO9Xv6Y86yCtymja9TcYbCug11HAgK2E0ZYKhuwCvPVZdDbm0W3NpsOUgUMZj7EiAkP55RdjfKbySHTFlxCnHEEQ9xVlN/YTf3IDyWc/JfKrtzi34zekXdxGVsQusiJ2kRGx64VAJZzdwsW9b7LrrR/y3o//bz752T/z8U//ma/e+zXR+z8h6fQWUs9uXReoddZZZ511/jb8/qW/e+X9n/8jO958iS/feYmjH/6ItOPv4RJH0lJxnrudAu76BdRk7Kah4jRd+nh6zVk8mbHxh+Vuvl4J8vRuNw8XnHiN6bSpr2MRnMYpj8Bbd51BWzZTHWVMdwoZdj6vMh9xChlqKWfQXsp4m4hJj+jFeN6dATVLwdoX0jTlq2KmU8KIq5ybvQpu9SlfyNPdwTruDKpZGzNyN6Th9oCa5SE9d0M6loeMrI1ZeDDRyIPxJh5O2Hg8Zef+VANPF+z8abmdP9xp+y+jfM9TJ9sLgfr6ppMHM808mrPzaM7ON7faXrzf/77i/D9l6tagjoWuataGdEx0yuh0ijhz/iMiU3aTUxNGatVxai1x2Jqy8dvKKYnaTfL+15Be24E4dg/ZFzcS+cVrnPvsF6Qe+5DiS1spuLCJiB0/pzByM/MBIYvDQhZHqxgNViIThpER+xV2QxnS0nisiiJuDjmZ77HSbRWjlpWi0Krp6HAhF+UzErCxPNnFRLCZuqpM3JYqAnY5j6fdzAZMmC0qsvMyCPqaqSwvwWHRMd5hYWHAhsNchVlbzoRHwVynju5mJV6nBZO+isGgHVFxLr0dNjpbFXS11DLsbcRtlDLp13FzwEZ3g5Tbw06Ks68R8NuxW2uwyjIJWEqQ515kLGBhadzLUIeBbmMhDdJEBrtNNFm1yBUCmh1qqiryWBztwN8oYrFXwXSXjtEOE0G3ElnxdWZ6W2jSiujrsKGvKaev3cLymI92XRkzHQaaa3J5MBegRVuBuToHpbCIgQ4LXlstrSYliyM9qISpLA3ZcGurWOhuQl0QRZsqm1ZdBd2uRnq9LTTU5PFk0s6st4ap7npGuu0MdVjpt4loq0tjpL8JbV0JgW4TOk0hCzNe+vwGfE454/0WpGVXuTlu5+nNbsaHPJibGzE329CZTdhddnoH/AwO9TAy0sPoiJ+A38H9ezMM9LoYH+snPSURv7ednMJsKmoq2bj7E35+6D3ePbuJEwc24K4poOjCXlqLYxGe2En9tTPUXz2B+vReFIe2ozy4HfnhbUiOb6Pq9A7kYXuoPr4V9dk9KC7uo+LQZ6hP7EJ9cCuawzvQnNyDKeoosgt7UUUdQhN5iEBBLOaYEzQknsObHkkg7wb+ghuMVWQyKspiWJqDT5BCsCqTIVE2/VXZjGsFTFhEjJmrWHAoWHQque2tY6XLwMNeK8t+PUs+NV+PtnAvYOBRwMSyR80dn5pFj5LbHXXc9iq5465lrVPLrXYFc+1yZjoUjLllrPWZeRJq4vFgAyudWh4Fzax1m/i6v5nHPVbud9czY5MyZ5cz61Iw4allqkPFVJeCyc4ahjxiAvYS/M0ldJjzmepSMNWpJNgkZKZLxZCzin5HBT12Af6WcjpspbjMeXgai3AZcvCY8vAa82jTZuHWZRNoLGXMW8NAWzUD7VLGA2qGu5T0u6VMdNcx5lUw2CphuE1Kb4uQgdZKem0Chp1VjDjFTHnkBJvKGPfIGHaJGffJ6WkuY7ClksFGIR2aXEZsVYw1iZi1SZmqFxHSlOFXFJNybg+Sklja2utQatIpKT+HSBiJvCKCbe/9PZkXP0aWtJvy8I9RJ+9Ck7wTZfxWNMk7qIn5DEnYe0jPv4M+eSeqmK1UXdzCoS2/wG4sZrjXQpYwipj8UySXnCMqbg/Hj71JdvwOXLpYOhuSCLZk02PPZ7CllFCLgP6mEjymTLoa8ug0Z+EzptOmScIquYqh/DLmyihMwgjU+efRFl1Emn6coqu7Kby6l+tHP+TGsY+4uOd1zm5/5YVAZUfuJitqD2mXnwtU4tnPuLjjVXa+9k9seOnv2PLLf2Hzz/4fovdtJuX0DvIivqQo+sC6QK2zzjrrrPO3YeurL73y+e9eYtfbL3F+xxtknP2UkvAtOESXsAnOsOQt4m5ASF3uVzSJz+E3JtBvyebxdDPf3unk65Ug3671cn/O8Xy+XX0dffExPKqrdBsTGbRnM+krY9InIOR4PpY35Cj/vrZcyKRHzJhbyLCzjNkuCfN+GaNtghf15bNd1S8W6i4E5Mz7ZSwE5CyHNCyHNCwGa1kZ1nGrX8XdkIa1sXrujRhZHjKwMmzi/ngDDyean5+p52N6f7jTxl/XOvjLqu/FGN9//j5bbHmRSn17q41Hc3aeLDh4PN/C1zddPJhp5vF8C4/nW17cfVoeM3MnpOdOp4wHQRXjrSKC9grOn/mQq8l7qNDHkCc7h8GeRlNjDl5rMQWXd5HyxW8RXfyMgtMbuLLrVfIv7iDn7DYuf/Yb0g5+TP7pT4na/muKw7cy1VHOVKiUqWEhoZ5yqoXnSYvbx2Cnlg57DXMDLYz4jDg1JdwdasVhqUWtlhLwNlFbnsqj2U5G29XMdJuY7bFwq7+RRxNO5r219FlL6etpIb8omT5fPaX5yXQ7jfgbRegrrzEa1NNmE3F3UEPQUohFnoW/o5E6bSmhITtlxekMDbhw2KvwuuRMhVxIShOYCpkY762nNCOCqQE3ebnJ+PztNDTo6HRomR+wMea3MjsRpLujBa2inMluK73tWvqCrTQ1NiCWCZGrBRQXZxLwNDM94CDkrUVZnoy8LAO/W4vHpiTgtlBZlk1zk4EamZDWJj39nc1M9bYSdOrITwpnpNfFxKCPUGcrquoa3C1mGkwqVFI5/Z3ddLoacTYoqS7II+hooqtRhc9ajbG2nEarDpNBSVn2dca9OiY69PR6TIiFeahkJQx6tAy4VTSYxEjFeVjrZSjkhdgb5HhdOtwtKtSyXLISztHlVOFurKalQUV+QTalghIKi3PJzk2hpCQTpUKITitCWJaGQSOkRpKLWVeB1SAn8WokBRnJRF+9SHZRCh9uf5ef7fsd7x57n4N73sWvE9IiTEKXE05rRRKdknRG1UXMaMq4aRSxZKpgSl/GbYectU4NX/eY+I+BJtbaFKx46vjaX89fepv4c5eZ/+W38syj44FHw4MuA097LTz2m3jcZeRx0Mxqr4lnoSae9TfwxxE7j4MWngw28WikmdWhJm4FjNzxG7nbbWK2S4/fUU3QKSPQKiHQKqa3rZreNgneplI6WgR0OoQE3JUE2irwt1bis5XR0SrE2yLA01yCy5hNmy6TVnUazcpkDPJYNMo4auXXsaoy6WiooLdFSltdAR51ES5ZDm2yHBoESdgladQL4tGXxlJbFIG8KAxBxmFEOccoSfmS5IgNRJ/+PVdPv0XC5U+4dOQNrp/7kNjzG0i4sIGY428Tf+5DUsI3kRGzldy4XRQk7kWQeYiytP2UJX9FWdI+qrOPUZV+lPKkA5Qk7KMo4Utybuwm9crnFCftJ/3KNtKjtpIWvoX8mN0Ux35BVtQWCm/sIu/adrKitpB6eSNp4ZvIvrqVrJitpERsIiViE4mXPiHx4ickXviEuLMfEXvmQ+LPfUTCqY/IjdhBatg2smIPs2/fW2w78j6HbuzjWPwXHInewrHobRw+8z4fffA/OLH7FySfeZsre35K/L5fkvDFz4jf+2Nid/2I6zt+RPKenxK98R+5suMHJH3xK9L2vs6B93+EOOkctspM0qIPkHrtKwpTj3M9fBtXwzaQn7QHjyWJoCOTPkc2PY05DNhK6GsuoduSj0uXSkd9Fl5DGh59Km5tCo3Sa+jLLmEUhKMrvUht9mnqCi5QnXaM7MufkxOxg2tHPiDm8Ptc3PM6YXteJzN8J5nhO8mJ2kP2lb2kh+8m8fxWks5uIeHIh5zf9Cu2/uLv+fxn/8zuV18i7uBW0k7vJGz77zi78eV1gVpnnXXWWedvw4GNr75yYttbRB3cQMrZraSd3kDOuY9pl0VjE5xhsb2AlWAFusJDNFScJmBKItSUz5MZG98td/Ptah9/eNDP/dkW2rQptNZGoy08QqssnE59HMPOAuYDVcx0ir5fpFv2orJ83P18v9OYW8hMp4QJTwXTHeLnNeffL9Gd65Yy5atiukP8fXGEnJu9z/c/3e5XfV9bruNuSPd8ee6glpVhA8tDepaHDKyOmlkdNfNgooEns8/Tpf/9sJu/rnXwHysevr3l5OmCnW9vOV88P5xp5PFcM4/mbDyas/N0sZWni608WXC8eH8w08yDmeYXC3bvDhlY7VVxv1fNqKOCYY+cmKht5AvOIzbHkyE5jbIpBVNjNnZrEREH3iVu28uIzm9EcH4TWcc/QBC+k6or+4jf9Tuub3uN7KMfErXtZXLDNrHgr2ZpSMqtESXjARlVhRdJv3EYv0tDnSQPu6maIX8zzgYZUyEXNpsemUpGi8NMlSCT2SE3E702xoPNLIx6GO5u4M64h6E2FW6DgN5+L0kZcXhbDeTnpmJSSxj2mfA0VtLt1VBWGstkdx1T4SlBfAAAIABJREFU3VpCXVacbgtyXRm+vgbySjLo7LHTN2TD06mjsVlBXNxZXO0SgsF67M112JoauZaURZGkjqziKoQCAfUaJSZdHSqNiYx8ATcSUlBWixCLiqlRyxFUyRHJpVTIy8kvzkevq6O1WY9eXUJFURZykQCLUU6DVUW9uQ6RpAKN2Yi0ToFa//ybs8WExViDvEaASiNHqalFU1dDQXElSq2KMlEZOYWlCCqrEUlEVFQVUlRQSE21BI2iEl1tJVWiMvIFJZRUCRAI8mi3aXFYFGh1UooqiiivKsGoE9NskNJgVKOvq0VfJ8ekqaHRoMbZoMdh1mDRyLCZFHS5rPjdjXiatTjqpTTUVdCkq6TFJMbbJKevXcNwp57pXguLoSZmeuuZDtYz1dvCUFcrg90OQn1tNNvVbNz1Nr/e8xve3Psaez9/FYc4g15DGa11WdjN+bSYcvCZC+k2F+Gqy6BRmYhOeh1NdQw6WQx2bSpWZTxmRRx6+XUsykTsdak41Gk0yxMxS29gVSSil8WiFkejqIxEWRFJTfllhPmnkZZfpqbkEvKCC5SmHaUg/Si56UcoyjlFduphMhMPkBd/kNwbB8iPP0Je7CFyru+nMOEwxUlHqMw8TWXWKQTpxxDnnEacewpV+WVUwivUlkciLb2MoiIalTAKVclltEUX0RddQpl3luq804iLzyEqv0CN+BpWXTaN6kzqhNcwi+IwC2JprEzAVHYNXdkVdIKrWGVJ1FfFYJdew6WIpVUeg6v2Km5FDM6aKNzKq3Ro4+mpT2fcWcZit5yFTiljjjKGbEXMeETc6lWwNqLn0UQ9KyEN94f1rIa0rIW0PBoxsNqvYblHxUpfHY/HTCz3q1kMyFkZrONWsJZpj4gJl4AZdwUzbUJmnWUstJUz4yxlpDGXkDWLoaZcRu0F9FszGW0pYKa9nJn2cqY9AqZ8FUx3VjHhq2Cqq4oxdzmzfjnjAQXedjFnr+3ks7CP2Zt+kOOl5zlRcpYDqV9xrfQcH279N2RVEYTc5YzaCxhvyGJQm0BIF09/3Q180kic5WexZB9Em3+Qmvg9SMK2cfjN/0nUx78l9sPfEfHxq1z68JdEbvgVZz/7NYc2v0Ry+AZaDXF0WJMYcRcy4ixhwF5Cd0MB7cZsWuuS8Bkz8RrS6DBl0K5LpVF6DZMwApMwAqMgHGNZBLriS8gzT1IYvYusy9u4cewjova/TfiXb3L92Edkhu8k+fwW0i9tJzNyN2mXdz0XqHNbiD34Lhc+fZmdv/4nPvvJP7D91z8gYsf7RO5+j6v7PuDynvU7UOuss8466/yNiD629ZW40ztIOreD+OMbCPv8ZRIPv0FT2RnsgjMseQq511OJNv8AFsFpAsYkhpoLeDbXwh/+/wI156BFEUeD+CLKnP2Yy0/hrL1CyJHHXEDMdJeYAUcxg44ShpwCxtpFTPrELPTUMNstZbJDxJCrlDG38EUCFXKUMO9/viB3rlvKnQE1dwfrXsjTzV4FDyetPJy0sjyk/z550rM2Vs/dkI67IT13BrXcHzfz7aKDbxcd3J+y8qfldv6y6uN/3e/kP1Y8LxKo7267XtyLejJv4/G8ncfzLTxZcLwQqMfzLf9Hgbo9pH+ehIU0BFuFBD1SkpMPUFF7jVz5ZW6UH0VovIGxtQi7s4Lw4x+Rfug1JJc+oOLie0hjPiNp38tkHPgNkvBNFJ16h4rIT4nc+VOSz77NlLeK5aCB290mgmYx2tI0smMuUpmXTsLVcKoqiqhVirC76tFZlVRoVaSJa6ixNlMkrqSxpZEWtx2P30u9rYEKmRiby05Ts4mWFiv1TjcR8SmUFJeSkl5IVlY+uloJZq0UiaySuJQE6qSliIrSKS3IJSM9hZirF8jNucHlC+cpLsxEKEjDpK9CXVOBqCwHR7MUZ7OCBn01TRYZkhohivo6DE0GzIYqfE4FXe0GBkKd9A778Xa2EOw04fcZ6e1x0dPdSV9PG/29zQwEXEz0dxLy2+n1ahnqcjAXCnBzoou58Q4WZoNMTfUyuzDK+NQAw6N+ZqZ6uD3Xy535XhZm+5iZ6Wds3M/EWDszM4NMzXYyPOGiP+RleDTAYMjJ8HAzff4W+rubCHbqGA3YmRzppm+4k2DIy2ioncleJ9P9LkZCbvpH2hkYdjM20Mpkn5ORPjcjfe1MhjqZHPQx2dfOVL+Hqf52JvvaGA46GO1rZazfyXBvCz1dTbS1avE4tXS2G+hw6/A51bS3KGhrlmKrF6JX5KCSpFErSKA8I5zUa0eJubiXi2e28vv3fsBvt/6UNzb+kE/f/lfiDnzA9YPvEXniPaLDNpAa8TkV1/dRHXuAyrj9CFIPIso7SUXmEVRFZ9CVhFGddQxp/inkeadQFZ5HWxKGtvQSmqIw1EXn0ZVdQlt+GZ3gMqbKKCySa1hk1zFWX8VuSMdryiFoKcRtysbdVISnpZR+t5igW0yfR8qEp4bx9hoW+oyM+RSM+2oZ89YQcokZaa9mNqDk1qCOlREjS/113B02sDRgYGFAz0y/lvlhI1PBOkY81cz65Cx11DLjrma8Xcx4l4yJYA3TgwqWRrTM9dYw4a3kTo+Cu901LPtrWGivZLpNwIyngtt9tdwN1vBkSMPDPgX3e6Tc90u44xUw25LLtC2XyaYsxhqzmHUUc6dTwkJnFaPuMia8Qm7117I6oef+tJGniw08mDHxbMHK0zkLT+csfLvQyJMpM0+nrTyZtvBsrpFvFpq5E1LzcMrIo2kTy8NqbvXXsBxSsjak4mmfgm8H6njWp+S+X8qqX8paUM6TARVrARmrfin3e+Q86q3lUb+SewE594Iy7nSLueOXsNBRya0eOYv9akL9GuLzTrD32lY+i9vFhrR9bMo7xvb0/RxI/pJNX/07zc0FzPWrWR5Q8ahfxUqXhLVuMWsBCbd8Qu4FJNz0CRjrKGXMVsSIMptjv/l/Sfrod2S+8Sq5779B0Ue/JfaV/0najre59uWbJJ77AKcpnp6mNCbbiphuEzLiEhJsKcNnzcepTvp+iW4S7boUnOpEGqXXaJTEYBFdef6fK7qIpjAMRc4ZKhMPUhi9l5jD73N+56tc2vsGiac3kRf9BTlRe8gM30nqpe0vWvgSznxKwrGPOffZv7PlF//AZz/7Z7b8/F/Y89qPObvpNU5t+PW6QK2zzjrrrPO3I/XsnlfSLn5BwqnPCd/9Ow6+888k7H+N+twjNJec5GZbASt+IZqcr7CUnqRLG0fAmM7jaRt/XAnw3Vo/f3zQz9psC7baGzRLI9AXHcNcfooWWQSDLXnMdD+vGh9oKSbUWsqwS8hURzWj7kpmuqqZ6ZYw2VHBuFfAmFvwX5r3Zruqme2qZrGnhjsDam71KbnVp+TesI6HE/WsjdXzaKqBeyNG7o+bWR018WDCwuqoifvjZpaH9DyctPLtooNn889ryv+03M5f1zr43w+7+fM9L9/ecvLdbRff3Xbx9ZKDpwt2vrnZyrOl59L0fzprU40vBGpl3MLtUSMLIxoWxw0EPRIc5mIun9/MtRt7ySg+SUrhUcqkkWiNWTSYiok5/RlxX75O+YUNSKK3IIn+jOwjryO69AnVlzchuryZjOPvcGn3r0m4uBmXIZ9uQwV+vZgeixJh0jWSLp1BJRIgLi+ivDQPQWUBpVV5yPViBEoJ+dViiiUVJGXEU1qehVCYi0ojpUJchlwtpUYhxmCoxaCXU2vUIlHXIBYVUy2Xo1TVYtVXYzWKqW9UY7IZ8Li0tDYpcdrMBJwOAo56Btut9LTY6W1totuuJWDX4KvX4jXV4TWLaTdW01RbTKs2l0ZjKXptGUZNMY2KVFoUiTQrkjApczBpi9HK09FVXsEoiqGuPBa9MB11WTTKkvPoBDHoBLEoiyNRFJ9HnhtBZfIFJBknEWeeRFYQRm35VWSCWHQ1GZhq0rDIk7FK47HK4qmXJqKVJGGszaRBmUGzuhiLKo0GTTqNmmKMNXkoK65jkF3HKE5FK7iBuvQy+tKryPLDqRXdQFYRg6r0KmbBDeoF16ktjUJaGY2kNAJp7gVUBeFICi5TXRyFvDQKaWE4ouzzCNJOUZJygtK0k+QnHSE36RA5SQfJSTpKXsopMuOPk514gsL0c5RknkOYd4mqokhkJVdQV8ZiUabTZi7B11CC11pIsE1Er1NMt70Cky6DnLLzFJeH4THmccdTS8hWjsdRSL+vkmmfhPtdKp741Sx317LUpyTkERJqLeXRoIanIR3LQQUPRg08HjXxbMLK11NWnk018PVUI19PWfl6wsofZmz8ac7OdzPNPJ2w8njSzIMpC2vzTdwfq+fb8QbuTzZwd6aBxXEjaxON3JmwcHPMzP2Bepa61ayONzAXULHQq2XGX8uoV8JCXx2r4/XcGzWy1Kdiwidm1i9j3CNmsquWcX8to/5aQj4JIbeIxYCKxU4Fs+1SZnwyJjukhNwCFvvl3BtRsTqi4t5gDU9G1awGq7nXI2HJW8ZNXzlLvjLuBcXc6Rax0lfDo6E6VnqqWfKWM+8uZsqRx1hzNqNNWYw25zDlKuGWX8KdASW3+pUs9Sq4PaDmTqiOW/0q7o3ouRPScH+ingcTJh5MmHg0ZWYlpOPZTDNPpxtZGzHyzZyNlZCWhxMmHo6bWBnSsBxSszqiYW1Iw7NRI3+ctPLNWD2PRww8HTfxdNLM43EjD4d03OtTctcvZyVQy8P+Op6GDDwJaVkL1rLaI+d2h4i1XhWL3bUE3BLConfy6Zn32XJtJx/E7+aDzIO8Hb6ZzWGf8MHOX2AyZjM/oGV5UMPDIR13/TLu+qu52yPlbrCGh8MabvZUM9pTyVibkJAyjxOv/ZC0d9+g5Le/per9N5F/+DpFr/2E/I1vUnLyU5LPfkCzKpoOUzxTzkKmW8sZdgoIOgV0NBfh1CTj0abi1ibjNaTRpkmmofp5+561Khp92fMdUKq8c8gzTyJJPYow4TCxxz8mbPdvubT3DeJObiAv+gvyor8g/fIOEs9vIenCNpLDtj9fqntmM6e2/Dsbf/kP7Hr9Jxx89xX2vflzIne+y8XPf8uxD9ZrzNdZZ5111vkbIYw7+0rpjZNEfvk+Rz74Mec3/4SCsx+hS/sKW9FxbrnyuddZTl3GF1hKTuBVXqNdGcv98Qb+uOLn29U+vlvr5f5sC63qBJql4ajzDmIuP0W7+hrj7lLmAhImO0QMt5Uz4a1i0idh1F3JsEvAVIeYqc4qxjxl9NpymfKJXpRHLPbUMN0hfiFPK0Pa5817IQ1rowbujxm/v+dk5W7IwOqoieWh56nT2lj9i3Tq2ZyNbxZaeDpn4w932vjzPS9/WfXx17UO/njXzXe3XfxpuZ3vbrtelEl8e8vJNzddPF1s5dmSk69vuni25HyRRK1NNbI62cCdEdPzHVADGqbHtMxOGOhyCFGUXGX/5n9n36aXCTv0NpeOvUv0qY9Jvbib9LN7+OrNn3LknZ9wbsMvidrxCpc/e4krW14iYsMPiPzkh5z/8Acc++gldr3/E7ZvfoULZ7cSdvJTjnzxDke+/IB9299m/84PCT+zj+vhx4k4v5/oywe5HnWI61cOcv3qUdKSzpObco6cuCNUZpwh++o+8uKOUZZxiYKUC2THniT3+jGyrh0m7sZxUlNOkRm7n8yks1y7tJeMq3vIidtL7LW9RMV8SfqNXRSmHiHt+lFK4i9SmXyeqrRzqPOTUebHoiyIQlN0FW1hInX5sdQVXcZckYCh+CqO6mvYlelYajOwyFPp0qTRWXuN7rpE2vW5dDdX0N8iYqQpn0lHIaMtxSx6ZCz5ylny5XCnS8CtLjGznnKWAkIej5h4NmLlSUjBgwEJj4blPBrXcjdUx/1xA2vDdSz3VnO/v5pHITkrfdUsBaq53a/mVreSufY6FrtqWPQrmPFpuB20MOOVc9Mv41aHlkVPLQvuChZbyln0VjLWXsKYp5QlXyVL9jKWWssZay1kxFPMUFsBI825TLUUM+YuZdwnZNInZNpXway3gimPgAV/Fbf75Sz0SpjtlTA/IGO+T8ZCsIaFnhoWeuTfF6IYeDhZz9OZBr6ea+SbuSa+W7Dzx5sO/nTHzoM5I7cnNCwE5dzsVTIXqmNqTMd4n4IHwyb+OGRmPiAn2Csm1FfNjF/Kgx4VXwc1rPSpmB9SMN4vZcwn5JtJE9+NG3k8oefJvJnv5pv4w4KNZwtNPJy18GjGwrO5Br6bb+bb6Qa+mbLy9UwD3y40881CMw+m6nl4q5nH0xb+Mmvj0Vwjq0tN3J2x8HiqkZVJCwsjOlZ66ph2i1kMKpjqkDIfVDLfq2AmIGO+t5b7U2YezTawOmHi9pCG1TEDC9013B3UcXPYwMKQnoVhA3cnrKyM1nOnT8edQB2rIROrw/UsBJTcG9HyYFzP2qiG1WE1jyf0rAzIWemTcatLxHJQzB2/iHtBCTf9YuaDMuaDcub9YmY7KxhtLaC3IQO/KRm3Ohan6jrthmQGWkuY8EmY9EoZd0sYd0uYbK9mvE3MlEfKeJuYhW4liwE1iz1qloIaFv0aHow08WC4gZvdGlYHzawOmljpN7A6aGSlX8fKgI61YSP3ho3cGzXzcLqZu6Nmbg2bWJ6wsjzZwOpMM8vjVhb6tcwFVCz21HGrV8udPh33BvTcCaq47a9hxiVkyStjul2Ot6Gci+E72XbyEz69vI33wz/n9bCNfHx5C/uidrBh28s01xcyH9Ryp1fDyoCGhW4p8wEpcwEpt/uVrA3rWOpXMD5cy1iXlEFtEade/zHJb76K+Pe/o+aD31P79q9RvPPviDa+TfnBDaSefI8OczJ+cxIjDZnMOwWMOAUEWsvxNhXQrIjDoYjHVZdIx/dV5k2y6zRKYrDLY5+nUEUXUeaeRZxy5PtdUEeIO/EJl/a+weUvfkfs8Y8piNlHduRuUi58TsK5z0gO207qpZ0kXdhK3NnNHN/6Clvf+CEnNr/F2c/fZ/+7vyL24Cbi9n9E6rGN6wK1zjrrrLPO3wZFzuVXqpLPc3776xz76CXKwrdRE7eHmpittJacZsVTzFqXkLr0vdQXHcWrjMGrTuD++PM9UI/vdPN02c/qtA1XXRLN1eHI07/AKjxDtzGRKZ+QuYCUcW8F454KFnoUzHbLGXYJGXIKGPdUMNxWxpCrGJ8pmZba64y2CZj0il4URtzsVfBo0sz9MSPLIQ2rI3oejJtYHdG/uON0q//57qd7IyZuD2h4OGnlwYTlhTw9m7PxbN7OH++6+fM9L39d6+DP97z8abmdP951v9gL9Z97oJ6LlJ2Hs7b/MsL3cNbGw1kb9yasLwTq9rCRhUEdU4NqZof1DLmqaZNmkXNiB6lfbST1q4/JObiBoqOfUxN2GPGRr4jb8A6S+OO0qVJwK2/QLDyDQ3gSW+EBzFlfoErdS2XKV1w8+QH7Dr3N9ewTxJYeIzxjL9dzD/PVybe5em03ziYhNl0erv+Pvfd6ijNB83T/gBMbZ2PP7OzMzux0R3dPdZcvlUpVkkoWECCQAQknvPfee+89JElmAkkmSSYmk8R7EJLw3ntvZJBXuZ45G2fjOReq0u7c9yVPxBf5EXmdETzxe9/fW5VEfXEQzSXBNBb50SFLoEmWSGN5JA0lvnRXhNIvj6KjIooeRTIacTRdijQGajMZVOfQr8nloTqTqfoUFrolbD+Ss96Ry2pXDsuPJO9HqfryWe8TMNcrYW1MyeZMJRszEnbnG9hdqGVvScbBShUHy/VszijYXhCxtyTjaKGaJzOVHC6qWZ2uZ3ehgWczcl7NVPJuuYbHi1p2Fxp5stLID6u1/HVby7/td/Dzeis/LFfx46qYn9aVvF1T82pNzYt1FS9Wmniz2sb/u9/CX7dq+Xmrhncbal6uN/BsVc2ThWp+3tHw/x028b+Omvm3vWZ+2Gnm5bqWdxtNvFpq5tVqDT/sNPBmo523W928XlPzbquWV4taXszX8myqgteTCt4t1fN4Sc7xWg1Pxit5O6ni5WgVj6dk7C/JOFqq4sVsNa+nVBxPVfFipprnE3JeTlbxalLBizEZr6cUPBmp4Hiqih83tLzdUHM0K+NoVsbuRBnbYxIOZ+Q8XVByNF3F88U6fths5qftNn7Z7Xj/vqPh1VY1T9Zk7I+V8nS8gr2pSuYHhayNlvFyWsW/z6jZGhbTN5jD6HgJK2MijscqeTlSye5YOasLUpaXpMwPFfFqRcWbJSVvt9W82NbwdruJn/ZbebPfwvNdLc93tbzZa+HHvRZ+2Wvlr3ttvNtp5tVmA6/WNfyw2cgPR+38tK7lf6218nJFw9NNLY9X1bxb1vJqrZEny/W8marh2VgVR7PVbI9KWfn1APZ0Vy7TPfnsTMo4mK1mf0bB1riU7XEpj8ereDypYGeiirWpKpYmZSxPyFgZqWTpfhkzbcUsdAhZ6hGz0CPiYErDwUwD25M1rI9WszurZm1MzupwJXN9paw+lLDUL2TtvpiV/lIW7pey2C9k9UEpm4MSlroKGFEn0KsIp0UcgFbkh7YskJ6aBB425zHUWcpIp4iRThETPWWMdYqZ6C5jtFPE/CMFi0PK98+wkqWhGlaG61garGHxQRWLD6rYHKtnvEPIyqCC9RElS0NVbEzUcLDQxPpIDbtTWpaHVMw9UrA8VsvyWC3zg9VM9VUw2CJgskPMyv0qlh5UMdxTytQjKXODFcwNiBhtzmGytYiZLjEDrUK8A+5w3UEHI18TrCLv4ZbkhEWYBWFpHlhanKVGHMViXznLvSLWBiQs3S9lbayCtYlK9ierORiXszpcxtRkGTOPxKx1SHA7/2ciT31Mzp//laIv/oT4q9+jPP8ZaX/5PSlXvyD8zhc0SjxpFXsyXR/Hens+k605DLRk06FJRi0KQFsaQEt5MN2KKNorw6gX+KIR+NFWHoZG4Ed1ljvSFEcEURaURFtSGGFJgMV3OOj/GY9bXxJqc+F9+uR6jUgnHcKddIh0eX9MN9RJlyCnK1jo/YXrZ36P4/VzOF77jjtn/hWHK5/icvVjTL/8uxOBOuGEE0444W9DlJvpR8k+FoRa6xJh+T3iIFPKAq6jSTCju8CJ3Z5MDh8WUploiirDmt6KIB4qo3k6q+bVZg/PNvs53r7P/nwj7bJIGoXeiGNvoy12ZUAZxWxnLvO9hUy0ZzPTlc/qQwkLfSXMdBUy213IbHcB0525zPcVMNaajjzbkdGmdOa6C1h5UMrGUBlbIxUcL9azPVLByoPS97tQ4zKezNXwZK6Oo5ladsYUPF/S8nypgaOZGl4sazle1PB6rYVXq80cL2p5tdbMD7td/HLYx78/GeCvR/38ctDLDzudvFxv4cVaM8fLWp4uNvBsScvxrw18LzfaeL3VwavN9g8S9ZtA7c/WcTivZne2ls3FGtanFSx1i5muyqXIxoikK6fIuXqKwktfIbz0NZXGV8i69B0en/+O3vIYns6q2JuUcDgrYm8wi5XWaKa14QwpQ9CKfbC0+gy9O38hstQTz2I7HDLN8Muzxcz7PElZtixMVbI9IWV1oJgn45W8mFJwPFXN5oictXElR3O1PJ2ScTRWxpPpSh4v1LA1W8P2vJb9OQ0vlxt5tajm1Xonh7MaXsypeTyp5tl4Ha/Gqnk1XsXTMSUHEzUcjErZG5exM6lkd7KSw3kpzzdqeLqm5cmqmqertRyv1fFivYGnyyqON+U83ZTzcruOpytKnq5r2V6o59lGM08XlLxbq+PHrQZe77TwfLuF13vN/HzQyNstDW+3Wni32cpPu438uFfL6001z9bVHG9qeLnXwJv9Dn466OWH3WZ+Pmjml4MW3u0288N+O2/3Wnm318JPO1p+2W3gl10t/37Yxv980s0vB538vNfJ290enqzU83qniXd73bzd7eHHg3Z+3Gvi1bqWl6tqni7IeTyp4PWqlv35ap6ta3i9quWXtTZ+XG7hxbKGZ6tqXm408tNGG/+20cpf17T8stbA28Vafl5r4tVcPcfTNbxe0Pw6Aqfhp9VGfllv5M16AwcLSnbmytmeE7O7UMH+gpLtuVq2F+o53mnh3X47Px928e+Hffz1SR+v9ls53tJwMCXjaLKa3ela5ocr2ZxXsjIqYnNUwsKYlPGpKqYnpWxMyXg2q+R4Wsn2lIz1JRXjE+UM3i9ie0HJ4WI1r/YaeLqt5nijjeONDp6ut7G32MDOfB1HSw08W9byeK6eZ7/+Lo4W1BwvN/JypZmnq00cTdfycraBp4uN7C82sDOn4WimgcP5ZvYWGjkaU3MwXMPjSQ1bw9WsPpQx1SNkolvIYEs+0/1iBlvyGW4tYKg5h0cNWUw2FjBUl8XD+ixGWooZbC7kQUM+vTVZdFaloy6ORlUQQYMoAa00DYU4kTp5FoqyJCpKYpGL4qmTpaKqSKJSEElNeTwKYRRKUQz1ZbHUicNRCYKoEwZSV+xHg8CPikRrRFEmiKNMKY+5Q0moMYWBhhSGmpEZaE5hlDVFcfcoSbSmONGcvJhb5MXepjjJiqJEawrirMmPtSUzwoIYH2PcLc9ib3IKV6vvSQy1Ii/RA2lhJGW5YVQWRFKWE45SlISoIB5RUQLFuVEU5UciFiUiEMYhlCSTWxhNQpIfaSkhFGRGU5gXT3ZhHAJBJOVFQQiSHEkPsSQ93J24MD98/D24ZWGId4g1cemOxCXbkJXjQV5hIDkZHhhe+B15cc40VqRSXRBJvTgBbVkCGkkULbJYOhXp9KqyGGwupKM1jzpFKiphPGbn/ozP2T8Te/oPxJ7+ZyK//icivvk9Yec+wu/yR0RYnqa3Koz7smAWmlNZ6cxjoi2bgeZ0uuqTaJAE0ywJoa0ijLaKUJrLgqkp8ERd7ENrWQiaEj+UOR7I0p0Rxt5DFGdDSYwNARZncTT4GC+TU0TYXybWTZ9IJx0inXWJdNEjwlmPcCddQh11CHfT457hp1zrlDg0AAAgAElEQVT75p+5Z/g1NgbfcPfCJ9hc/hwf47MEm57cgTrhhBNOOOFvRJSb5UcJfna43ThHvI0eCWbfknnvGzoybOkXuLDRncHeYDG1eY6oC93pKg/mkTKaoykVb7Z7ebnzkBfbDziYb6atMgqtwIeyeHOaS3zprYpkvCWT6c48pjpymespZHlAyGx3AbPdBcx05TPdmff+syuPyfYcRpszmGzPYba7gNWHIlYfitifrOLJXA3bo1LWHonZGatkY6iMvQk5h9PVHM3U8Hi2ludLDbxabeLZgoYXy028Wm3h7UYHr9faebXSxg9bXfy838dfD+/z18P7/Lzfxw873bzd6uT1RjvPV5p5sdrCq/U2Xqy28OLX5Om3Eb7XWx3/oY3vYK7+w0HdzalqlmblrExWstwpZEmZh8Bcj+SzH1NvcoXqs59T/fVfKDv7Gbk6p3H44h/orYjh1ZKG3Ylytpcq2RkrZqMvncX+DKabkhlrycTN+xJGtqcIKHTDNtsOuxxHvHKdsQ7Up1QazMaCgmcLCg5GS3k2XcnTORWvN9s5XG7kyUYzrzaaOF5Q8XROztGCjJ3Fag6229hZb2V/pYlnK2p+3NTyeqeTJ+sdHC63cLTczPFSMy/ntbye0fDDfBMvZjXsTFSzOVfDzlI9L5fqebOi4e168/sjw2vtvFrp4NViKz+utPFmScvL5RperKs43qzn1V4rj9caeLzSwIv1Jl6uN/J6tYG3G4283tDyakPDy816nq6qOF5V83KjlVebbbzYauF4q4nHaw3sr9Sxv1LL0Vo9T9cbeLrWwNM1Dc82Gnm22cjhipr9hRqerap5sd7AyzUNL9c0vFpv4M16I2/WG3m12sjxSgsvd/vYX2jicLmZo5VWnq118Hq7i1ebrbzcaObJUj1HizU8Wazjxfr7m2DHq008XWzgeKmRV6ttPFts5PlSC8cLzbxcauXHzU5er9TzelXN261mDhfVbE3V8mS1lcOFRo7mNDydq+f1opZXc7U8X9Kys9jA+nwl6/Ni9taVbCxqmZ5oYHmpg52tVp7sNvNsTcsPW30cbw5wsHmfo/V2Nqdq2ZhQszrRwsgDBaraeLKL7IhLNkEgDGSgT8H8iIrFYSlLj8qYG5Aw0i2kv6OEri4xdfXZPHgg5WGfkJH+AmaHJAx2ltPbWMpAUykPmoQMNZcw3V3GeKuQ6Q4xs11l3K/JZqS5hP66HFrkyVTmBdJQFocsO4CyLF8EKe7kxTlTlh2IMN0XQYoXBXGupPtbEuNoRKLnHSKcr+NhfgE/O11sb3xNuJsRkjRfKtMDqM4IRBzriio1gLr0UBpyo1CkBlEY5kRxtDtFcV4UJfhSmhFKaWYYRWnBFGSE4u58Cx9Pc6wtdLhlcAb9i5/gZKmH3d0rmOp/jZOlDq42+rg7XCfc5y7ZsQ4I0z2pyPFBmOSIMs8bcZwVpREmVETdRh59i7JgfcR+V1FGW1ERbEV5mDkFftdQpJpRm22BptgaVa457eWeNJZ40C4Jfj+CFmtBbWkQ2soYqkpDEeb6ExlkgYejEWmx3sQGuRDqbkO8vxuS/AxiEhIIjYnGLywIn1BfnP3dcQ0LJCA9DY+EZG64emFwz567jm7YeQfiH5+IrcMdgl2NiHLWxdv8ClfOf8v3eiZ8q2+OsZkFFaXJTHVks/KwkKVBEUt9Qkab8/C0+BZRZiAtdaUopYV0NVUz0CSjr6aYhzUFPKiX0F8n5oFWRH+bFI1ahFxRjLXJFTL97tKS4UplmAnRthdwMT2Dm9kZbAw+wsvkcx5WxzFWG89UYzLTHRmMd2TysCmVvvpEWioiaJdG0SWLpln8fpyvttADbakvzZIA1AJvavI9UWS7U57ihCDGhvwwCwIszuJ24wu8TL4m0uEqsW76RDnrEvWrQIU76RDmeJUIZ12C7S5hZ/wpOqf/HjPDz7Ew/Irr3/0RO71v8L+jS7DliUCdcMIJJ5zwNyLKx/6jaC9rHA2+xeXKxwTpf0yB4/fcL3KlT+DCZm8m+8MltIl9aZUE0ir0o6cimN2xKt7u9PFmf5AX2w/YmW6gpTyCFnEg8lQb2kQBdMkiGNamMtWRy0xXPnM9hSz2C5jpymeqI5eJtmzGWjI/CNNCXzFzPYXviyXul7A+KGF5QMjGUBmH09XsT1Z9aO3bHC5nrCWTvQk5T+ZqeLZQx/GihpcrjbxY1n4QqHebHbzb7OCHrW7+uv9enH7a6+WHnW5+2Onm5/2+DyL1ar2N1xvtvN3q5O1WJ682/vfe028S9ZtAPV9r+TDCtzOlYmNSwfSYmNWpStb6JGw0CpG43iZZ/zSFel9Teu4TVFfPkH/mE7INz3H347+jXRzHi8V2diZUbC7VcDijYH9QxOaQiMMhGQtdIry9DdC9/Tkucea45zniU+iOc4INxrYXycnxZ26wmr2xGvaGpByMydmdUnK40sjRch3P1+p5sdbMm61OXm+3szdXxepYGS82Wjle7eFwoZMXa1283GzlzXoTL1caeLxcx8FyLQfLtRwt1XI4reD5vIon01VsjEjYmKhgc66K7Xkle6tqDrdb2FjRsr/RxuO1do5X2nmz3snxSjNHS2oONzQcbmk52Ghkd1nD9mwtW1MqdidU7E+oOJyo4cl0Pc9mNTydUbM/pmJjUMHakJL10RrWxutYnahjeVzFwpiS+dFqlkarWRlTsTyqZGVMxeKwgtXxGlbHVSwNK1gbU7E5XsfTpTaer3ZyvNLBk8U2Hi+0crTQzs5iK9tzTaxO1LMxVc/hUiv7800cLjZztNTM8Worh/NqjhYaeLrc+Osh5RaerbTydLWNJyttPN/o4WipnYOlTvYXO9iZbWVrppm9+Wa2Z7Q8Xu1kbriGpXEtUw9VLI2qmXmgYKa/koUBGUv3K1ke1DB1X8vccD1Tw0rud1XS29lIZ3sLra0NdHXIedQjZXZAQZ+qmIaKHBpVBRSnulGY6EBGlDUpMS54+d5G58afMLD4E6cu/if0rn/M7evn0Pn2X3C5+y12N75C/8w/E+R8C18XMxxs7uDuZoeTgzlu9rfxd7pFoKMhdre+xUTnL9gYn8LP5gphTteIcTMkJ8Scwoh7pPncIsXzJvnBlqT5miBMcESe7Yciy4/6wlBqcoOIczVEEOtAfoQ1qpwguqWpdJYnM6wtYbJHRp0wlmi3G/Qoc5jvkqNKD8L/+jd05EQyK81jo1rAWmURe8pyJgQ5dOcm0FOWSbM0g05tMeqaLFISnfHzMsLR4hz2Jt8Q7mZMuMst0oPsyQ5xQhTnhSTeh2ZBItqiWEojXcgNtCHW6QYh93SIcDDA2+wCllc/5s7532N19Y/YX/sIb9MviLI/S6rnFXL99cj2vUy+/1VEQfrIQm8gC71BrNmnJNl8Rb7XFcThN5EnWiBLvocw+g4RDt+SH3GL6Z4ixnqKGestRa2Ip646BXVNFqXFUZgYnyE2wpUObSVhvg7cMtRD18ACXSNrDG/f44rBHa4Y2WBoHo6RTTbf30pB5246endjOH3Jmis3XLD2iObePStqxSmMNecz3FJEWnIwF41u8P0tK26Y36NWXsLWIwUbD8RsjpbzeFrJ2sNyghwuUS2MR1GWRZCfE6WFaQgyIsmP8UKZHYY8NYyGwkSUOREUJvrj52VLpVyEt5sVFTmBrHYX0q+IQJTrSlamK6XFfuQm2eFlcYpRTRozzRmMaROZaEtlrCODwZY07quTaSkPp0USRmdlNI2lgWgEvsizHGkQ+tAo8qO++P0xXVmGC/JMd0pibEnzvYm36Wncb36Jx62vCLd7n0DFuukT7aJHpIse0W76RLleI8JZlxD7y9gafcqVU3+H2fUvMNP/nGun/wdBlvqEWRkSbGl0IlAnnHDCCSf8bYjysf8ozscWL9PL2J7/Ez5X/oQ00IhJWRC9xY5s9WawNySgqyKANkkgmgI3OiX+bA1LebvTx9uDQZ5v3WdvVku7LJo2SRDSZEuaSrzoqYpgtCmNqY7cD89MVz4zXflMtGUz3prFRNv70b753qIPArXYL2C2u4DlASErD0rZHC7naEbJwZSCvQk5G0Nl7I7LGGvJZGOojCdzNTxfUvNs4f3e0/s06r1Evd1o591mBz9t9/BvB/f5cbfngzz9tNfLXw/v88tBP++2uz4I1G/fv9nq4OVG2wd5+k2gfvun+smSlsN5NQdz9WxPK9lYqGZlXMpKr5i1VjHJ1jr46X5KotFpcq6dovDKV2RePkWS8QVuffZPKPNimelSsvCwhrFHlaw9qmKjW8Jyr5g5TREzTaUE+5lyy+wc0dmeBOXY459uT0iqO7Yut8jLCGeqp47V/jrW+6tYH6xia6qOtbl6tqflPJ6RcTDbwMFiOzsLzayMylh7VMbL2SbezPbxdLqf7elONueaOJqq4fGYnJ3xSlanpSzPylmdU7Axp2J9Qs7qYBnLD8WsDJYxMyBibKickREp4+Ny7vcW09uWS19DFgO1GQwo0+iSJdAuj6exKg5tRTR9FfF0FIfRLYjggTiO+4JoOrODaUnzpynFj8YUfxrTAmnOCEGTE0Zlhj/l6b7I8kIQpnsjyQmgLDeQyoJQxFl+CFI8qCoKo7o4nIqsAGR5gUhzgyjL9KMyLxhFUQTywnCkeSFoypJplKajKIqhVpRAZVEI8uIQ5MXByAsDqZdEUl0cTK0ghKo8P2oFITSVRVFfEkx9SRB1gkBqS4JpKI9GXR6DrDCEyqJwJAXhFGUFk5XiS0aKHzkZwQjzYynKiqS8JJn8jFBS47yIj3AmO9mXpEhnfJ2NcLG6jNXNb7h34yKOJsbYmuhicOVrrlz8Dn292+jqmHHxoj4G+hcxNfwGG+NvMD3/Kb73buJ0Vxd/Bx2ifa4TH3qXqAhbAqJtuWZ9iltuZ7jjehYHDyM8XczxtjdgqE1MhzIbF9OL5MQGkhwRTHxkNP4+AXi4eOBoYYmnlRnS7HjKs4PIi3MkK9KGjFBLssKsECa6oC2JQF0QTH1eINVpniiS3SmPtEOd5kVlnBM5oWYkBN0iPvou0VGmRITdxMf+PGHW3xN39ywilxtIAqxIcDKkOtkbbXYIFRFOLNQJ2GosI8LgGxKMz5Nrpke26VUq3S0pcTEjw/4WGa4mCOPcSA21Jj7MirREZ/KyvKlTpHC/rYSxngoWh+qYe1TP/KCGqX4ViwP1THdXsTxQx/pDNSsDtcz3VTPUJGK4RcRsv5KhlgpG26T01BTQIEkkL9KWolg7MoJuE+ZwAT+Lr/Ay/QQ/889Jd/uWPPdTKGNvIvTVw/m7v8fy8/9CrPn3pDjoI4q4R3mSPf2qWGZ68pnpF7I4LKe9Pg1/dx3Cg2+TneFBZoY3EeE2JCW409kmJSbSBUtLfdwDXPGJ8MDa/RbmDsbo3jTk8/PGGFokoHsnDZ07CRhaBmDt4cVFo9uYWvtiZHCdlqp8Hmmy6NVkU1mZg77ZHc4a3+XWPTuqKwTMd8vYGpSyNyVnf0LO+pCUQMfLyAQx1CmKKMpPoqdDTYOiGHlBLGXJvkgiPdFmRdJWFEeTJItyQQ7lUjEebvfIT/Zi6aGIHm0MxaXuJOY5kV/kRUayLZbX/8AjTQoTTalMt6Yx2ZHOaHs6j5pTGdAk01YRQWtZOB3SKJpEQaiLfZBnOaIWeKEWeFNb6IEsw4nSeGvkme4IY+3ICrxDgMVZXI0/x/3ml0Q56hDvYUikk8771j0nHaLd9IlxNyDSRY9Qx6vY3/yCq1//V6xunsLC4HMMv/kX/O9extv4LG66354I1AknnHDCCX8botwsP4rxtsH15gUM//KfufOX/4tMmzPcL3alq9Cerd4M9geLaBN701Lqi7bQjS6JH+uDEt5u9/B6/yHHm71sT9fTKo2gUxqCPM2aRoEnnZVhHwTqN2H67X2yPeeDUL3fg3pfrTzfW/RBoNYeidkdl3E0o2RvQv7h/f3xXDkrD0qZ7y36kEI9mavh8WwNh9Mqni2oeb7UyJv1Nt6st/HDVic/7/Xy017vh9Tp/0yifhvje7vVyQ873bzb7uLNr3tPr7c6eLvT9WGE72Cu/sMO1NGChseLDWxPKVmbkbM0LGG1v4IJbSHut77G1/I8lhf+hSCDzwm5+BdCL3+J+8UvuPbZvxDsYI44PRZpYQIlhRFUZASgSPBEEGZHibcV+Z5WmBt9yzXdL3FyN8LO/RKWjhcxNb+A7pWvcDY3IsLZgngXc/JDHEgLsiIl8h4xEZakR1tSEGlBbrwTRRl+5Kd7kxNrR36wJeJQRyrCfBBFBZAc5kp8lAO5YVYIwizJi7YhLd6W+Dhb4uNtiY60Ji3WkcwYJzIi7MiPc0OQ4kN5cRgVwjAK090oSnakrigQRaIz7VmBtKcH0JToS228N+JwZwTu5oju6FF47SxC40tUmhkgunWFbP3vyDY4T5LeGWJ1z5B4/QJZ5gYkWOriefM0YdY65IbakBpoTl60A2XZAdSWxiLNDaIkyZ16YTTqkmjUgkjqCsMQp3iQFWpNsr85cd6mJPpbEuVhSmG8J+XZ4eREuVGc4EVtcQhKYSiCJEfEaa4Ik50ojrVFkuyMONEJVZ4/2uJQKlPdyQ68TXGkBXnhFqQH3yUj/B6p4TbEhljjaK2LocHXGBiewdDoLDrXvsPM/BZWVqaY3zXGyuw61mb6mN+6iNnN8zjbXcfH4w7pKf5IREnISzNJ8PPAyvgKBlfPoXNFF8Prdty67YG1tQcmN/QQZAdTJ4ohM8gOe6PLRHvZ0VKVxuKInLVFLa29ZeRWxeOWZs29mOs4x5lyw+oSRgZnaa3NYf6RnLFuCXXiRPISAnG1tcDPyxcHW2dMjE1JDAvnUbOGlcF2GqUJSLI8aVUksTxUzUSnGHVpFLFuhjgZfkKcow6PqpJZbhOgSfci0vQbPK5/QpiHDpnZjkTn2eGXcZc8ZSC5xa70qBLQxjkQe+4P+Hz2j4Rf+YwHWeEU2RiQaHgGieMtcu7qUBfqzGBRPGPiVFrSA0l10MfH8jsyoqxokMYw0iFktEvC8oiauYc1LA43MNarYqi3htEBNf1d1TQ2laPWiFCpimlpLKetsYyO5gpaNSLqqvNRVeVSX1OIRi2gQSOktrqAlgYx/e1yJh9p6G+WMNGnYLq/ivHOcsZaRbRVJiJMcCDF+zzuhv8Z7+v/SJLtd0TcOoPd6T+QZGXEZI2QvQd1bD2qYn9SwfKgiImeEhaHq5h5KMXG9AsiAm/gbP89NlZnyc3z5cbNz5ErUgkOs0IsjSNb5EdSgTXhyQYk51mQJw7ByPw63+neRee2N5dvOhEQF0V6cShXjc9yxeA2t4wMUZWmMNYq4lGrBHFpLoZm9zhnbMktS1ukojyGtEWsPBCxMiRkob+IxYdifG3PU5IdiLa+lJKSNGSVRdzvqqEwJYC6khha82NQJwWgTQ9me7ANQXYKglIhoaG+pMa5Mf1QSFtLNDlSF4LyLMku9SE13Y67xn/gfkMKvdWRjLemMNOdxdivAvWwIZUOadR/EKiGEj+Uea7UF3uiyHFCnuVIVZYL0jQnqnO8KImxJT/MklCbizhf/xQXo8+IdtIlxvUaIbYXCba5QKjDFaJcrxHz602oMGc9nExPo/vNf8P61mksDb/g9vk/4qj7BVEWOiTanyRQJ5xwwgkn/I0IdrP8KNzdCq87Ouj96/+N+4XfkWT2BX0FznTm27LTl8nhiIBmgTutQh+6ygLorwxm/ZGY11vdvNwd4OlGD+vjKhrFwXRKQ6lKt6FR4EmXLJyx5gymO/OY7sxjtruA+d4iRpszGG5MY7Q5g4m27A/fT7RlM9v9/jbUQl8xm8Pl7E3I2ZuQs/ZIzP5k1QeJOph6f7h2ob+IzZFydsdlHEwpeDyr4mhGyfGihhfLWt5ttn2QqB9/TZ1+E6gfd3t4t93F261O3m138XqjnTebHbzZ7Hi/D7XWwpvtTt7tdvPjfi/vdrt5sd7K48UGDubq2ZlScTiv5tlKE7szKvaXalkblTLZWkSnLBlTg48xtziNvv7vMb74z9he+hOOlz/F9fo5jM5/hpWRDg4mhvg53SXQ14Jwx5vEWOgRaalL4h1dfHW+wUL3FLZmVwkLsCQy2JTIYDP83W9ia3qRIKfbxHtbkuBuSqqvOUlBVuRn+JOWGkBuWjjCjBiEuWFkpbgTF2ZFTrQHwugAZPERiKMDKYrzJTPBg7hYZ8LczEjydSAz1p+M1DDiE0OIjA4kKiqY2KgQwgJ8cHOwwcnOChdbcyLtbuN3/SyeOl8Qcu1Lcu9eQmh6ifzLpyi+dIacs6fJunCeXAMDhAYGSM+fpe7KRZRXzlN+4RtEl7+hRO9bcvVOkWF4mvTbZ8m5p0OJlwnqVHcGKiKZbsxm60EF20Nyjibr2Z+oY3+int2xWnZGlDyd0fJsuoEn4yqeTig5GlNyNFnLwUQ96w+rmOmS0F2djlYUjaY0inpBOE2lEXRXxPJIm8UjdRqjTVk8qk+lryqOrvJI+qVxjNVmMKxIZbwmg/vlEQwpEnhQlUB/VTI91elopcnkJ3sT7GeBm6sJgSGOeAc4cOeeMddvGXLH/DZu7g6YmVzDw+ku8RFuVJQmIi9PRVGVhVAUT0ZuMLmp/shywulrEKBWFhIZGYSJiQ23TWwICQpErcxhdbqa9clyRlpziXQzx8fmDtWCcNamqhgZLiVXEoBvriOOudaYJxtzN+watx2ucvPmeUb7RaxOSFkZlzPSVYpcFIevpxVOTpZY29xFVS1mdrSTBy0SqouD6W1IY6Ali5EeAQ/bBTzsKGHmgYLhtlIK4+zxuXua+Y5iDoZljLcVEBtmQpDPNVKTbfH008HE/iscQ3RRD+TTNyZiaUbJ1qCMicoktCF2zORE0xPpTpbht2QanUVw7xraKFc6s0OQhFoTYnGOtAATtLI45ueqWVxUsTxfx/psA6vjGpaHtSwNtjDR14RWWY5SUYG2WYOmpYHGtgZqNQqkcjFKVSWqainKKgnqOhlVchFSaTEKpRhZdSlCaQEVahHVzVJktUKqqotRKQV0NlXS3VBBr0bCeJeKhQEN8/11zA6UMdGTjSLfnVCbC3gbf4O73mnunfkI5ytfoC2IYL5DyOGMirXhMg7ntMzel9LfkENpuitjvSLutxVw2/BPpCXZkZJsT2lpKAXFQYRGWeHidR0HlysYXv895mZfoq4rpLGxnstXTTj7/R3OXTTB0OgWvj4OBIW4cs1IF4u7Bvg53KAiOxKtTISPVzDn9e6hb+HFtdt3qKkuYKwrj9VHxSw/KGaiK4u5+yV4Wn1LYYYvtcpChKUZNDVXU6sspq9NSocymy5JEistErpFiTRJskiNiaBYKMbf35vIYFvmR8ro60+mqMaToAILQlItCIkxxeDaP9KjSaJbGcl0ZwZzvTlMdWcz2pbJcGMG7RWRtIhC6ZBG0VDiT32RN6p8N+qKPKhIs0GcZEVVlgtVWW5UZXkgiLYhP8yScLvLeNz6Chejz4h0uEq0ix5B1t8TYneJiA9FErpEOOsS6qSLy90z6J35B6xunsLS4HMsr36Mi/5X3PvuD1h+eXIH6oQTTjjhhL8RRhe+/Mjc4Dx2Bme5+fk/cO/L/0KQ3u8ZKHanq8CO9c4UnoyVosl3pEPsz4A8jOHaKFYflvJ6q5MXO30cb/WyOqqgURJMpzSYqnRrGgUe9FRFMNGa9R92nGa7CxhtzmC0OYORpvQPadRwYxojTem0V4Yx0ZbNQl/xh8KIzeH3Ryx/S58ez6p+TZtU7E3K2JuUsTNeyeG0gidzql9FqoZXq028WW/h7UYbP2x18NNuNz/u9nwY4/tt1+nddtf7xGmzgxerLTxd1PJsqZFXG+282+3m7U4X73a7ebPdyfFq84cWvp0pFQdz9b8e1K1le0bB6lAZE62FPGwqwsVNFxt/ffxSLHH21aMkz4+umnxaFQWYG19AU1lCYVI4KnE27Y0SuuS5dAsS6StNRh3piTLUlSRPMxKCbVFLU+lXF9ChzKKxMoVIL2MKEx3IDLtDWoAxaYG38bXTJcjbktjoIMLC48nKkhAXH0hY8B18nHXxsTYlxT+YZL8gilPDSI21JzfTmaR4ewI9rfBzsSM82I/8ghy8fL1xcvXA0dEda2tnHBw9MLNxxtTeCUsnezITApDmhFNXEosqyx9J6D2STc+SqPslWQZnSdE5i9jWgnIPZyZzM6m5Y0SFznnKrp2lRO80whtnqHLSQxtuxsMiX6aUcSy157D1SMzRiJjnYyKejpSy1V/A1oMSdoYkbA2VsT1czt6YjOfzte+fGSUvpmQ8GZXwZLyC42kFT2dUHE4qeDZXx4tFDa+XNLxermf7kYjppkw6y6NRZrmQF3ydZPeLZPvqUBRkSKrzOVIdz5Nse45I06/Id9cjxfoM2S4XKfAxQBh6h9wgU8QpbqjL4kmPdcbf24yIcEdy8qPIK0ogONwbJxdLtNpK/LyskBTHUV+VTb0iA2lpDGlJLiQlORMaaUFckCl1eb6Eu1xidriG7o5qLMzu4OHsiJeTKavTKtamhTxeqWB1tIz+RinWt/RQiSNZm5UyMSlArIkgSOyCbZEllrm3uR50geu257l16yyTj8qZGypla66G9RkNj/pkONkb4eZhSVNrFYuLfSRGW1OSYc/mtJS+lmQyk8yJjzAhJvwuHq7XcHe6RmVpFGpZIkmBt8mJMGV7REpHQwpp+e6kZDqRHGeNqjyKipIg7O2+Y3K+lr0nfTw+6udgtZXjhRbejmlZqc4lx/IqEjcTmhO8qA63J8fFGGHwPXqkSSwOyNiebWJroYXl8Trmh2oZv6/gUZeMnhYpzZoymhtkVMtFVFaIkMmkVCuVaLRaFDVVVCoqEEkEVMokKKrKqZAIKBUWUFkpQq4Qv3+qxUiVYsqUpeSJMhFJC6ipLUMhFyAvK6C6rBBZSRaq8gK0CnWLTIQAACAASURBVCFalZi2RgkD/XKGB6qZGFDxqEWMKMmbUBsdzM7/DssLvyP43lkSPPWoSHNGnOhCSawjAZbniXHVQ1XgT2WOBxHuukT4GhAZdIOcdBciI8wICjKlpUlEUXYoYb53sL9zlt4mMY+6aslOjeL6tUvcvX0dB3NTvG2tsLxtQFSsP23NlcQG2RHhYU2IhwdGhvcwvOODhUsU3+voo1LkMNGby/qwgOUHxcz05jLTV4i//XkK0r1pbSojOsaHzu56yiTptGhK6G8S0ClPoU+eTG9VOu3KYjJT4ygoFuLu5kyE/z2Gu3LpbIsmV+pAYN4dwrKtic20RV//v9OtTaKnJorRlmSmOzOY6sxirDWT0eZMeuVxdEqj6ayMRiPwQ1Pih1rgTYPQB0myFSVxZsgynJBluCBJcqAo8h65IeYEWJzF9+4Z3G9+SYjNRWJcrxFsc4EIx6tEuV4jyvXaB4kKtLuMy90zXD3991je+ApLw88xu/QRgaYX8DU8jZvulycCdcIJJ5xwwt8GHzfLj4JdrXA0vsDd078jzPhLsm3PMVTqw/1SV1bbk3g6JqQ224aWEk/6pEGMa+JYvi/g5WY7L3b6eLV3n5WRKprLQ+isDEKVbUeb2Ie+6gjGWzI+7DnN9RQy3pr1QZ7GW7NY6CtmsV/AdGceywNCHtQnfqgvX3skZmuk4kPj3uNZ1YeE6bcU6mD6/X2Zg+kqDmcUHyTrYErB8yXNh0O6P2538G+HffzPp4/4eb/vf6dMqy0fkqe3W528XGvl+Urz+7+3O3nz6/N/Vpg/XW78DxXm7xOpOnbnlKyPVDDRUkhfYz527jrcCbqGdZIJNmGGFJQG0dUipKtJwl2jc2jlRRQmBlEnSaevrYzZNikbTRXUJXkjcTWhMcqDghAbipM8GGmTsDFQw3K/grF2AXF++pSmW5MbY0xvXSQdymjuNxWRFOXJXdObXDJwQMc0BHOHe2i1hQz1y4j198XOxJ7kmCTu96toa8ugpSGGJkUc9VV5lBSn4x/gxoWr57l+0wgdPX3cPXyxtLLn8jVjLty4xW0PN6IE2YiVudQ3FjE0WsvmWicLo9Us9FfwUJ5Cip0+/te/oSTMhYrUUAYVhch8LAm/9BeyLc7RleLKen0Kzx8KOR4WcjhawtZwMTuTIg4WKtkdL2F/MJeD0WJ2h4rZHhWxNSJhbVjC6oiE5UERO5NytidkbA6LeTxdyf64mMNpKYczcp4t1nK8oub5ci3HSyqezct5s1zFi1kJbxareDav5uVcDc8mZcw2JaFIMSPg1r/go//fiLP4lAK3SySaf0m48UekWHyJ2/n/hziLL6mMMmO6IYv1+xXkRVphf/Mr6iqTKS0Ixdz0W3KzgxBLkggKvEdhbiiCvFBUlcn0t4mQloTj4XQFS9PPERR4UZjvhrLYF4/rf6Q8zZblcSVTw1ry0mII8bTh2pl/Zv5BETvzIvZXKlmaVNLRUo2zvQVVkkiWpkXMzBYia4vAt/Qe9mIrbqRf46rP1xjYnuGb0//EXaOPkeR6UZbvR6C7Ma0aEdbWxqRlxTAy1cPiYg9LMzUI0syoFTuRHG1ImdCTzvY8WluLGB7VkFcYgY7ux+Rk+lBeEoyb1deMdefRUBtHpTKe2HALJlvErLRVUJceQJ8ikx+fjLCz3sXjvQHkgjCOF7uYahSQZK9DQ24Q9Vl+xNtfo7EogvmOcvYmGtmdbmZtqpHlqUYG2stpl5fSKS+jq1ZOT3MNbY3VaOqlqKpFKCoFNFSXoSotoCgukpzQQFL9PEnwdCLM1pyQe3cJtryN1y19oh0sSXK3JyPAjZwwLwTxQUgy4qgW5FAtyEVTXkJ7dQWtinLqygTISnKpEGRTVpqDRJKHuKIAkVRARZWIOrWU3h4VEyMaRu/LeNBaRGtVAhGuVzG79D+IddEjzec2wmgnCkJtUOcF0yGKwdP4U+Jdr7LSJ2auT4SqNBh7869Jir2HSBBKvSIPf5c7LD5sZem+lqmuShaHqhjsyqW7OZ0HHQKivMyx09dFkpOBXCHk9u3vCfW3prwohdyMFM5f0EffxIXb1j58d/EyVdJMpu+XsDkqYm1QyERXJj01MVga/JGMOAdatGJ8/ewoKc2gv7+OZrWAhfEG+hrzaVUk0ViZyMOuKiqkAkrEYqwsTIgPsWWqp4D77XHkiW0IyLxNcKYV8bmOXNP/7/Q0pXBfHcdYSzKT7WlMdmQy0pzGaNN7geqoiKKtPIKafE9Uee5UZTtRle1IaYIF5ak2VOe4IctwoTTelsIIKwoj7uFv/h2+d8/gefsUwfe+/zDCF+mk80Ggot30iXTRI8j+Cm7m33Hl6/+K5Y2vsDb6ijsX/xVP4zP4G39HsNHJDtQJJ5xwwgl/IyyNLnxkeeMKNobnsLn8MaE3vyL65idMy0IZkniy2ZnM8XgpDXn2tBS701vuz2h9NEv9xe+LFfb6eXPwgNXRKrTiANrK/VFm2dIm9qFXEc5YczpTHbkfCiJ+K474bf9p6X4JywPCD+8rD0rZHZexPij5IFCbw+Vsj0p/rSx/L0+H09XsTcjZGi3j8Vw1j+eUHM68F6r9qfcp1fMlNU/na3m50sgve938st/D6412ftzt+bAD9Xar80N5xKv1tg/vrzfaefHrDag32528WG/l2UoTx6vNHK++r+7+bf/p8WID+7O1bE0rWBksZ0SbR29DAbbuOhj7XcY4QhfrOGPyKoJpaiqgo0mIieHXtFcXUpkVTreqAK08leoUbyKNvqY80IKHWaF0xHuRF3AXWa4foy0CVnulLPdVMNJaQHzANXzsPkdR7ECnMoiHTSmMdIoozgzH3OQGF687cfVeHHec3Wjvq0VTW4K7vQOJsWmMjA5T15BPRqo5cf4XiHO5REWGL5G+ZmQm+1AqSkb/+ln8A50ZHRtArizD6I4+Fm6WRORF45Pghb+fOVFBljzoqWBxQs3OXBM7Y3UMKTMZV2XzqDKNHD9zXG98TZy7EXkhd+ivimVnsIy9QTHb9ws5Ginl2UQ5x9OVHE5I2R+vZHeskr3JKnZnq9maVbIyWc1wn4T+diG9HSK62sW0Ngno7hTT3SGip72ER90ixh9UsDytZnFKw8ZiK6vzjazN1rO3pOFwsY5nS0qOZip4Pl/Jkzk5T2eqOZ5V8Gq+iuMJCUdDhfSUupLvdY44878Qb/YJcXc+wefKP5Jue4b9HgFbHYVsdAnoEIcx11GCJMWF3BhbGiriEGf74uN0FUlJIAppDJEhd2ioyaRVU0BxTiCZya5Ul0UjKvDG3uJzhLmOjDTlIIm0xdv0S+435tNSk098kCtVBUnkhtsS4XyWR20ZtGoyqaoqIiw6htvmpoiEEUyOFDA1nYusNZj4Wk+cyqy4m2uESfQVdCy/wMryEqU5oZhc/YxoPxtsTHSpV0i5fl0fw5vG5BXl0NoiJ9TvNtnRpvSpo4gOuEy1NJisDCesrC9i73KT2qZy8oVJGN/6DmFJOClxVshKvHGzPIWv1Tn8jb7mQVYEIksjJLa3OGpXoM4OYbavitE2CU4GX1GbGogoxI7GglAyfe+QG2zFRJuEtVEN61PNLE41MfJIRX9/Jd29FWibJTSo66lXqqmRqVCKJFRkZyGKjybby5lUGxOir1/A/7u/4PvF7wj67HekfvUJmac+I/2Lj8k9/RlF335F7qlPyD/9KZlffkTy538k5Ys/knr6z8Sf+Zzgb78m4tJF4q7pkXL7JnmONoiCfahIjqYsK4H8zGhS08JIzowitzCb0lIxFRWlVFeXom4Q0txURG+XkEe9pTxoLaJOGE5BhB1RDgZEOV4n0k6PTkk8C62lFAaYEG1znkFVEos9IkZa8gn1uEZqrDX1ijQalEXYm+hRnhFPY2kW1TnBbIyWsz4pYHmygKGudDJCrWgVFdFbV4+/vyd+/g4E+ltSmBeGu5sZutf10L19l8vGpujoX6NWVsTCgIKNwXLWBwWsDRUz0ZmFu8VX5Ca60NdVRU5uDA3aSlqapTzsU9LZVML0WC0NiiS0Vcl0t5bR2FSNsEzI7Zu6JIVYszIg4GFrHCUSZ0KyzAjJvEdivjP6Bv9Eb2MyD9XxjDcnM9GawlhLKsNNqYy3ZNEjj6VVHEaTKITqHDdUee4o81zRlLwf5aspcOf/Z++9vuI8zL3to+/beyex4xrHJbYlipAQvQlUEBIIAaL33pvovffODG3ozAxD7713hJAAAZJQ792J7SiOHSfZ7+H1Hchi+f2Oc8i11rOeh8X8A7/1u+/rbhcE0pTrRU26G6IUN+ozvUnyOkmYnTbBVurEux8nPfAM8Z4n3qjMf2mf0oJMSQ18c0w3xMWAU9qfvAlQFho4nlTCx1iNWOujpNge2wtQe+yxxx57/GewPX1M0cHsOK4melhp/ImAY1+TcFaBDXEMFxuCeTSdx183GxivDmCiJogFSSQXOxO5tVDNj0+n+fHlMn9/scyt1Wb66yIYF0fSUuBMf6U/k9IY1oYLdo16O3NVu/KIzQnBrsL8+mzl7l2oW4s13L1Qz415EfcvNvL4l6O5b1uoF1ttvNhqe6M132rhyYaEF9synm/JeHm1bTdIvdxu57ubvXx7o4cf7g3zr6fT/OvZzO7u01uF+c9PZ/n7w8k3gemXG1Bvv7+7M8L3v7oF9frB+K7C/Ns7w3xzc4CXO31v7kBdaefOejO3VprYGKlkdayOwEhzrGNOYZFqjGuWBfn1ofT1FzMzVoPDWTVm2suQZoez0l3JfJ+Q1eZ8xKF2bEvzmM8+z1RGMOWRtjQUBHBjqYmHF8XcWWpkdayMwmR7rAw/o7cplrUJIYt9BWxMN9EvKaSxKh+jc3aonHHjhJ0XDt7+BISex8PTm8mpUerr8ynK80FaFsBUYyw1YZaIAs9S4HmSKAc90qJtyczwwdXDiNnFTiamZMTHe9DYmEV2TgBNdakMSnLIDrdjabiapzcnuHahndurHTTmBpDgepRAs4MURFjQIgxhcbCQrdlKdhZF3Fyu4fG6mJdbMr7ZbuPVZicPLrRyf6WL+ysDrA5JaW8qJr8kkeikYHzDvDF3tsHEwQZjRwcM7e0xsLLE0N4WI3trjJ3sOOtsi5WHI67BvrgG+xKeGktcdiJ1LdWMTXeysT7Ko9szPL01xp/vDvP93T5eP5jgLzd7+eZ6G6+2xTxZreTlWjXPL1RyayyPkTJfcj11yHTRQhB0miFBMM8XG3my0MjD+UYeLUloLvCjLMmR7PNnGZWk0d+YQH6qFQ1VwYwPltDfXUJxYSRicT711RnkZwVRXxFFRZ43VXluzLblcrGjDJdT8sQHnyE32YPOujyqM0OJdTtGkp8B8efPkpoRjqGFHcesfDA4a0VVTTo3r0q4cV1Ex1gicQ2ehLX44yS0wiTiCIa2yni6naZBmESI2xkSgl3xsrego7kZD3dfnN39sbZz4ozJCWoESXTWxHJ1ppxBaQy1pb4MdhXQ3VWOq5cVkYmh1Egr8At2JDbBnZqqKNJiLRhrz6BLcJ4MC02EhupITuojPqFHm70ZUbqKtGeeRxjnjjg/gtIoV7K8zamN82Kjv4Z7K73cWO3l+voAywttjI7V0z9Yw8hoI8PDDXR0iKisFlKQm01ySDCxdrYknD5F2rEjZGuqUH1UC+lJTWSGqrQYKtNioMjISS3GTmgzpK/O0BFVBnWU6VFXoFNdjlbVfbSq76dL7wC9xw7TZahF84kjiI8bINLVokRTlSI9TfKP65J5+ijplkakOpmS5mtNdrgH+XFhlGekI6kU0NJYQbNUgKxVQHdfJX29FYwNiriy0MbGVDPjkkIKolzwMDmMn6kKVXHOtGT5UBxsSnuBH0vtOdTl+BAXaEJJli8l+cHMTslIjvYm0MmUtCB7FrsF3LxQx+ZiEXc2q7gwkYe4OIT1IRmZkUHY2Jnh7HqWtPRAikoiCQy1x8nLnpj0NPSNTmNqakxHYxlXZ1p4tNrM3RUR91aruDpdSoLfUcqyfJmfkNHSXMbkVDeTk230tJUx1l/J1fV+FifqGe0qZm6iiZ7eRiprSnF3Mic72oHbC5WsjGXQKAkhtsCRmEIXMkq9OHnyI2Z6s1juSWdjKIcbUyVcGS1gdSCX9eFiZlszGG9KYlycRHdFKL1Vb8x745JYBmrD6KoIoqXYj4ZsD+qzPKlOdacpx5/sYLNdlXmCxwnSAkxI8DLcvQP16wAV62lIqIs+Jrqf4mKpgYuZGjbHFPE6rUaouR5hew3UHnvsscce/ymcbU8rBrpZE2hrzBmlP2Cp+D+kWCix2RzHamMIz+eL+NtWPeM1AYxW+rMgjuRCexy3Fqv46dksP726wI8vL3D7UgtDjdFMSWNoLXRhoMqPyeZoLg/lcXW6fNestzkh2BVHbPyyH/U2NN1arOH6bOVuW/Xr9umtuvzJejOPLkvevNfEPN+S8WxTypMNMc+3WvjzTievrr25GfXdzV7+erufnx6O8s8nU/z48E3D9Hbn6Z/P5vj+zgjf7PTzw4MJXt8b2zXx/f3hJH978EZb/t3dkV0b33d3R/j2zjB/uT3En28NvlGYb3Zwd03GzctidpYbuTQgZHlIRFiMNe5pltjnWOCSaUpOtT8DA4UsTdfjZa1NZ2kcAyXxPJxrZ7atgIYoZ5731nCvs5zuUAcGYr0QhFlRn+fHnYsNPFqv4eFGI5enRZRl+RPlY0Gs7zkmW0u5udDBQH0mWRH2CLIDqZOUYOHjicpJO844x3PMwo/g2FjausopzvUgI9SYkfJY0iyPkG6sRaOlPjVmGpQ66uNxcj81ZWE4uepTL0mnuTmLtvo0row3MFKdxJIkm+IAcy51CLi31EG7KJH5wUq2F1soiHMkweckG2NCHq5JuLfWyI0LIq7Ol/P4SjOPrzTzcEPKw6127m50s7nYydSglOy0OCwtzDEwMETTyAwlE2uUzZzRcghG2ToYRYtgDlhHomATy1fmYeyzDOMriyD2W4Zw0CoERYtAFCwC+eKUB3JmPiiZe6FkYo+aiRXaxia4+nlSXlXE8kIfO5d7uH99iMc7/Ty90cXDLTF3L4l4eVXCN1el/PmqjO+vtfHycjOLsgwKgkzxOP4loebKtOYH0JofQLS9JpH26vidVUCU7MiN6ToeXpJyb6OBjDhTOlrSKCgMZ+XSGHWNQpxdLGmoKyI93htpRQxbs7VcHqxkUlaEKN+f9HhrFqZENAnDCXPWJcVPn4TAo2SkeVMpk6BrG4q6dQRa5zyoaCji1k4Ht3caGZ7OIa89gtj2cJwF9pjHGGLjY4i3mwk5iW6kRdoRHWhNYrgveZnpREcn4eQWiIu7Py7ODlya6aUqw5cnl1t5udXGs60eRtuLcbQ9wclTR8jIy0BYXUZzWy129obERtoy3JXLgyut3JsWsZQdiOSMNk0aivQc12PQ0Zxic31kaf4UxTljqP4hycEW3Jrv4NvtaZ5sjLO12MXybCtTkxK6eirp7RYx1F1Lr6Sc6ux4kr3sMT30GS6aXxN9Qo0S06NIzU/Sb2bIzFlD5k7rM2agwrDeAUaPKjF+4jA96vvp05CjX0OeAXV5hjQVGdSSZ0hHkUEdBfp05enW3U+nzj66deUZNDhMn+5BujWV6NA4gExdkSb1A9RqHaJCV4XSo6pkGygTp6VAsskRMpwsKT7vi7Q0h3axCKlERE29kJp6IV1ddcxNtLIy0cz6VAvXl7uY66skwe8MQZZq1Ke4UpPoSJKrHutDZeRH2SDKDybM35RTJ+Xp7K5A0lRAQoQLpakBrI7Wc3G0GmGmO2PdeVTk+7E4WEV7eQr+rmc4baZFZX0GteIsSssTcfWzJaMol9KaBsxs7LCyMKVXIuDaTBPPN2TcX63h0eVqdmaFxHvpUVcQzNpiD+WCNO7dWefi8jDiuhyGe8pZGBNzf2uchcEqNla6GR1tpq5JQEKMN1lR1tyYF7IynkWDNIyIXAei851IyXfl6JF3mOvLYm0wl6sj+dyfr+DaZAmrA7lcHipiri2TqeZf7UBVh9Mu9GeoPoK+6lA6ywNpLfFHnOeDtMCf2nRP6jN9yA97cwsq8Jwq8e7HSfU33h3hS/7/3YKKcjvKeZcjmB75HOdz6tifUcFcXw6/s3r4ndHFa09jvscee+yxx38KZ/PTiq5Wp3A1OYLZ4U8JO3WQdCtlVqpDuVAbwPP5Iv56pZaRSh8GBN4sSqNY6Uzg5nwFPzye4O8vFvnp1Qr3N9oZaopmtCGcjhI3JpvCmG2NY204f/fO09uWaeNXYomduSquz1bu6svf3oF6G6De3oG6vVTLvZUG7izXcWe5jvsXG7m/2sDj9TcN1JMNMY/Xm3i+1bLbQn1/q5fvb/Xxj0dj/PvZFD8/meLfLxZ2D+f+48kMz7e7ebrZuTvK99e7o7y+N/bm+5ejuW/fb28//Xp0761M4uFmO9cvNnDzooSNERGrwzVExdrgk2mNVZoxDimnyKsLYHiwgMXRKnysNBgTpTJZlsROXw0TDRnc6CjnRW8tPQneXCpKYCwlmIIgc2TFYdxeqefRZgU7K2VsLzVRmBJEYVI8TsZnCLa1piQuiLIkL5ry/ClOtCMl1ZbarhJcQtLQOhOLnkUMMbnZFAuDme9Ppsj/JA3BjshCfWkP8kKopkjrcQ3ElicQ+pkT7m1EXmEw2UXBpKd5UpzshTTBh+XCWOqdjMkz06E72Y/JqhSKIxwpTXAnKegsfXWJXJ+p5fElCfcuVHF3pZz7l0TcXK7m6oKIayuNXJyvo6kxjegkX8zdLFE2NmL/qbOo2Pmi4hSGkmMMCo7JfGWTzJe2GXximcmHFtl8eK6Aj2xK+cCqmD/YlfKhdQEf2xTwiU0+H1lk8UfbAj6zL+BTmxw+tUzli3NxKNnGcNDMH01zL3RMHdE9fQ5rJ0cSknypEiUwPl7F7Z0e7l1v58mNdp5cbebhRhPPt5p5udXKi41erk81MVybQm6oBWG2WiR5HCfD7xSDVTEIo6wpCDnDRH0i32x18mhbSlm+C3WiaIpLE5iYHyEwIggndyfq6yuoLEphdVzCjflmxqRZDEtzKMv3pK01FokknMTwk8R6q5MRqsd5X1XyikOILS5E1S4SNYdkNCz9EUlFXN/u4sGtNmYWhVQPZhDZGIyHwBmzcEPMnPTxdjEm3M+QzARzUmMtiQqxIirCG4lMjLtPINb2LhifNuLiTC+lyR6sD5ew1lfAtek6VseaWJ0bQFCUx1kzM5Iz0xmZ6MfR3ojzfqYUp7jQkuvJdUkKFedUqTNWpdVcl3bHk4wkezFTn0xxijOZ8fYsDJbzzc4Ez24vsLY+xMJyF+MzMiZmW+jrr6GtsQiZIANBiA+pZ8+QYnCMVFVVJPoH6DL4mt7j8vQeV6D3+AH6TyjRfUSRVq19tGvJ0aGpQIvqPmQq++jSOkSHhhLtagq0KMvRqixHu6o8barydGkp0amjRKuWAm16SnTpK9Cl9QVdap/SrfIZfSpf0Kf8J/qVv6Lv8H66D+2jXXk/raoKyNQPINQ7QLLBARIMNUmyNiXDz5eS1HQqS4WIqkQ0NIjo6WxkerSZif4a5kYbWRxr5MJIDW2CcLKDTKhJciDKQZO6bG+qsn1pq0ulvOg81paa2Dmdorwynfgod/ycTpMZ5U2svzM+9ucI8nBAWl3KxcluAhxOYmOuSkSiDYLqKCSteSSnh2J81hgXrxB8QlLwDojB2tKC4TYBt5ZEPFmv4+HlWp5t1PN4tY78SFPqi0JZneukVVzK1voMsxPtyJrymRlpYG6wiWtLvVxf6mBhpJ7lxV46expITvAhNuAUW9PFLI1nUSuNIKrAlcRST1JyXdDW+H+Z7c7gcn82G70Z3J4WsDNVyvpwIZeHCplrz2BalsqkNJnB2iiG66PpKAtgsC6cvurzuw1UY44n4jxfyhOdKE9wJu/8ud0AFeNiQLLvKWLcjpLoY7QboJL9jUn0PUWMx3HCXA0w0fsUJ3M17E1UsDBQJNTmJElu50jZ05jvsccee+zxn8LL9rRikIsZflYnMTnwMe7an5NodoDlykCWq7x5MpnND5t19JW60lvmy3JbImt96dycr+Jvj6f46ZsVfni5zL31NoabohmuC6W92JX5lhgW2hJYHy7YVZi/HdtbHy1m7Re9+dvxve2psjcjfAsibsxXcXNBxMPVJu6v1HN/pZ7bi9XcXa7j5ryIW4vV3FoQcWe5lkeXmni51cKLTRmPL7/Rnn9zvZPnm638+UYvPzwY4afH4/z0eIJ/PJnmpycz/PR0ln88nePfr5b5+dk8Pzyc4qcns/zt4SSvH0zw+v4Ef703zl/vjfHd7eE37zsj/OXW0C/GvZ5dgcSrWwM83+l706isS7mx0sDGhIjNqUaioywJy3PmbLIR1iknKZGcZ6wvn+UxER5WKgzXJjJeEs2mpIDVtmIeDDUgC3NlNDuS9YosupMCKIm2pynbnyeX23lwpZGdi0LuXBZTlOhPfnw2rucCSI5IY2GoDWGCI1lOOoxkBJCfbEdieRBFZWVY2QWjddyGtOJcUpPduTlfw1ZHLkP5YaxJhbQmBBOme5A0DSWkZw2RRjoS4KhFUrwdZdWxCKSpxGS5UxZiTYe7KY2nNCmzPIHAzYyyYHuyAs7RWBjEdHcOVxcqubEg4MZ8MXcWBdycL+X6YjXri210t1eQkBSMlasNRk7OHHUNQNcrhoOuCex3TuFL5yw+d8zhjw55/NEhn49t8/nYtpDfn8vnHctC3rUu4XeWRfzOspjf25Tyvk0x79sW87GDgPdtinjfTsj7TpW871jBB04VfOAg4FPHYj61zuRLqyQUbRNRdU5ByT4aRTMHDp49h5GbEz4xAVTW53D5YjtPbvbxbFvM326KeX29iRdrUv683c2jixJuz9YyXBONIPocIecO0pThQVfJeepSPZDlBfFotZ2Vc6QGsAAAIABJREFUiTIKMlxolWYhECYytzyMh689MXGB+HlZMSgr5d5KF62FgUw3ZzAiTUdWGcHIUD75Je4Eu6mSFWpAmOdBPPzVqW7NxdTFhVM+iejZR6B5xo5asYB7N/u5tyNjfqmc6u5EkpsC8Mg3xzbqBOdc9HFxOE1SlCvZKW4Ii3xIiD9LQOBpJM1l5BWUYGXlzonjpjRLapBJMogJOka86xEqc9y5utnN1c1JJPV1ODl5EZ2WztjqGDbO+ogK/FlqzqMj1p1LBbGUWh6hxuM004Wh3OoXIM3woDbDnf76JG6stPPy9gx3t8ZYWh1mYmOSwdleevqbGO1uoEuYRab9WdIMdcnRVqFcUwWpnjY9BjoMaskxrPUlQzpfMXBEjr6jivQeP0j7USWkugo06ynRpn+YFl1lmjWVkKkr0qKuSJuGIq3qirSoK9CqoYBMTY4WTQVaNBVp0VRApq1Iu448HZpf0aX+JT3qX9Kj8iW9h79iQGUfg4flGFDeT7/yfvoPy9F7WI42DXkkuorU6SlTqnWYDE1VUo8ZkGJmRp6/L7WFWdSJSqioLUHa3UTfQDuLk31cGBazPV7Lpe48+ipCyTpvRrCLARV5IVTlhdJanUhapB1m5moYn1HlfKAVWfF+FCSHkBMfTE5yOGWFydSUpxMXboeXvS7pSQ6IaqNpl2WREeNMpI8lJse1OGNqyVmHECxd4zA2d6JTVsW1RREPLlVzd6WaO3NC7i9WkBdhgjDbj/nJZkRlSexcGuTOxiiXFzqRNRUzM97OWH8dN9YGmBupZ3Kshe4eKQmx/oR5G3NltpL58RzKG0KIKXYjSeBFepEHxwzeY7Y3m/n2FOaa47g5I+TWQiXrE0VcHilkuj2VCWkCU7IkJqUJjDXF0l0RQp8ojIGaCPpEYbSWBFKf5U5DtgflifYI4x3JDDQjxFYTX3Nlol31SfU/RbSrPglehqQGGJPib0yy72mSfI2J9TxJmMsxzh75E+5WWriYaWB3TIlImxO4HzmIl67SXoDaY4899tjjP8NpXSVFS0M17E+qYaX1NedNVIk7q8h4vhuLZe48Gk7hx80a2vPsaSnyZK4lke3RfG4v1fHDk1l++uYS3z+d5+5aK2PN8Uw1R9Mj9GSxNYb51njWhvLZnBBwdbqcrUkhG2MluyKJq9Pl3JgXsTNXxdXpcranytiZreDOUg0PVxu5v1LPrQURO7MVXJ0Scn2mnM3xEq5OCdkcL+H6TPnu75+uS7l3oZ57Kw38Zaeb55vtPNvu4NvbA3x/d4jX98bejO29WOSfLxb5+fkC/361zL9eLvGPZ/P849k8Pz6Z5ccns/z98QyvH0zy+v44f7k5yHe3h/nzjQG+2enn+bUeHm928Hizg2dXu3l5a4AXN/t5uNXOvXUxty41sjpZyfpEHQmxtsQWeWKaeoqziccQtkQyPVDM8ngVXk6aDDcmMJDlz7fjYh5OSuhMDaTG347Z0lSuS8oYyI+iMMGJlvwQHiy2cPeSjIdbtdy/0khRsi/FGZXY28QRE1fMzEQXyd5HKbVTo9PhLH0F4WSU+lNaFEd4kA+OjvZExIWSEufN5lgd61157IxVIM70pTY5gLVhCZEnNMg6JMekMJq4ECPCg4yYmq6ntD2buKrzhFtrU2uph8xUh6nUUCQx3uT5WXBnQcbWTCU7Fyq4u17B3UtCtuYKWBnNZ21KRF9bKW4+rhw2OIqqsSXH3MIxDMpDO6AEtcBqPncu5X3rAt6zKuIDm1LetyniPas8/ts0nd9b5fGedQG/scjhXesC3rXO4z2rfN6zzud9mwLety7gfZsC3rEu4Hd2pbzrVMl/21fy347V/Jd9Jf9jX8G7DmV87CTkUxcBn7kK+dBVyGfOeXxul8pX5yJQNPdCTt8IUzsziopi2Vxs4tVOB69vtfPz/X5ebcl4udnM650evt3u4NmqlIZ0F3yN5RgUxdFfGUd2oBlP1ropSnNhrL+Uno4i0tL8GBxuJDjEnpHhRhanpdxZ62OhqwBhpDl/2e6hrSyclaFyxOJ4PIP0Oe+uQaKnFrYmfyQkzQqBOBdLZyeMnXzROePIcVNzysqS2Nls49aWmKXlcmo6Y8iS+OKTZ4JTlAEmNipYnztGwnkfEkIcKc52oyDXmpiY07i5GTI4MIC3ZySmZ1xwdHXiwpVBGqWxzPQU4u+qQV9fDh4epzhnaoKrsy/C6lrqu0UERprR1hjDlR4BE7nRDCWEUuZpwUangL9sD5HgewJhogO3F6X8eH+Bp9tj7FweZmmpj6GpbjpHu+nvb0NWXkSirTnBqgfI11OnWleVdr3DDOgdYlhTkTFNBcZ0DjCie4DhI0r0Gxyi55gyXSdUaD2mQrPBIcQGh5AYqNCkq0ytmhxitf00q8sh05BHpiFPs7ocUrX9u3+3ainSrqNEp94hunQP0qWtSLf2AXq0D9CpLke3qhy9avJ0q+ynW3kffcr7GVCRp095P73KX9On8jW9qvvpUpVHpq5AvZYSRVqHiNVWJvSUAZGejmRmJVEtrUfW00VPTwdzI21sT7dwfaqeq5PVDDelE+R0FF/7I/Q2ZjLXXcp0dyHZ6R442Gphb6HBGX05bIxU8LI9jvlpZcxNlLE8p0JGqgvSulh62nOpEEYR6WtKpr8VFzsr6a7NwcbyLMfMXDBzTcLA2JWONjGXJsu4c6GS+6v1PFoW8fRiDYXRZgjzQxgdaqChKoWFPiFj0iwujUuR1hczMz9Id08ty7MtrM530CwW0CSuIScjgUh/azbn67kwV0qFOJTIYhdSynzIKfPj2PEPGZQlMiaOY1oSx/ZEMddny7g0ls/KSB6TbUmMSGKZkiUy9cvv+kTh9InCGayNorcq7BcDnxsN2R5UJjtSmeJKVrAFwTYa+JofItb9KGkBp0j0Pk6q/ykygs6Q4neaeE9DEjyNiHY/SbCDAWd0PsfVXAOXM2rY6ysQZ3uSfHcLCp33Gqg99thjjz3+QzibH1P0tDHE3ewILscPEWutR4qlCjMlXiyUufNwOJm/rVchzbJCnOvClDSOzeFcrs9W8frRFH9/eZHvnsxxd72VYXE04+IIWgucmGwMZbE9iY3Rwt0A9bZpeiuPeNtMXZupYGtS+MbMNyXk3oU6Hq42cnO+iu1JAduTAq7PlHN9ppwrY8VsTwrYmijl5nwV91fquXehjhebLdxfaeDmvIhnV1r5y04vz7c7eLXTw+v7I/z4aIqfn83xr5dL/Px8gb8/nuGnp3P8/HyBn57O8dPTud3w9MOjaf56f4K/PZjg+zsjvL43xre3hnYD1JOtTp5ud/Hiei/f3B7k1e1Bnl7v5t6amLsbElYnKrk4XEVshCVRea6YpxtzJv4oFW3RzA0LuDAhwt9dj76aGObLY3neW818TRrTgiS6EwMZzY1lvSafwYJoChKc6CqP5tFyK/cuSnh5o5m7W00U5AZRIWrGzD4KB68oJiY7yPQzQmChQoO+JsMhbtSneZOfEkBdgwALW1NCw7yoE6UQ5n2M0iQrGrPcuDpazeMLPdwda+ZyUSrlxzXoEYQRFn4KVxcdslN9qWzM5nyKJzH2J2jys2QsyYvmeAdGRVE8XhFzZ6mG+6vVXJsr4Np8EeszxfS3ZZCc5IOZrQk6JqfRMHNA3coLbecINNyS0PIv4qB3CZ855PKhdQ7vW+XwkU0+H9sW8LFNLn+0y+MPNjl8Yp/PR7a5vG+Zyx/sivjYvpCP7Ap536aA96zzec+mgPfsS3jHXsB7TuW851LFbx3L+a1jBb9xKOM3DkLecRDygZOQj5wFfOBYwvuOAj60K+OP9kI+s83nC4skFMwjUT0XgKqxPSfO2ZKUlU5vn4QH28O8vN7Pd7dG+fP1AZ6sd/D4ciuPL7Vysa+ImjQXGrO8EcbZ0lYWxuKQgC5xKhfmJGSl+9HRUU58vDf9fTUsTsu4vtrNtQUpaYFGSItC6atP58alNtJzHDC2/5KowCOE2KsRH2JOuTiLzMIk7J1sSMnLw947GN+wCITCRNaX67mxUc/CgpBy6XlSajzwyjqFfbge55y08HE5iyg1ggQPE1KDjOiRhJMUZYKX6zEy0+IpLS7HxtaN02dNiM8MpbwhgdFRAWkRZmxM1LM4KsXZ0YLkuBhmB/rISggkK8OTyuowhnqyGZakIM7yYao+haGyaCqj7BmtTuLx5V4ebY5wZ3uca5sTLCz0MDnZyexAC73CfNKdLPFVP0CkqiKlRzVpMNBAqq1Eh5YC/dryDGruY0xXgTG9A4zqKTGif5B+g0N0GRykTV+JTkM12o6r0nZCjfYTmsgMVBHrKCFVl98NS78OUW/DU5v2gTfh6Ygy3UeU6dRWpFNbkS5tRdrV5ehQ20+3hgI9avL0qMkzoK7IkJYSQ1pKDGjJ06u1ny6Nr2hV+xKZxj6ajxyk1kCFKpOjZJ3WJ+y4NqmuNtTlpVLbVImwoYw6SSX9vRKWxtrZnGrnxrSM5Y4i8iMs8LY8REWeF7NjZawtS5kdqqC9OpHSBA/q80IpTfOhVhhDW3MOrS25tEiyyM/0Jz7KifhYd4JdzzDemMudGQnXZpqor0jnjLkFBqcc0D9mSoekirXxEu5eqODGYiV35wXcmRFQGG2OICeEpakO6kuTWOgo5kJnIbeW2lkYbaZZVkVvXxMTgw1srQ7S3CSkprac/Oxkznubsz4j4tJSGTUtYUSXOJJa7kN+ZQBH9N9FUh7ISGM0c7JE1ofz3mjMxwu4PPFGoT7RksCULJHJ5oTdADVQE8lQXTTdFaGI87ypy3SjMceT8kQ7qlLdyAq2INBKDV/zQ8R7Hict4BRpAafICDImI+gMyb6nSPA6SaLXKeK8ThPieBRj7c9wOquKs7EKdvoKeB0/TOgpzb0Gao899thjj/8cgV7miiFelnhbG3Ja+VO8jyuQYq3GsiiY5WofHo2n8deNKsQ5VsiKPZlvT+ZSbzob46V8d3+Cv7+6yOvnizy40sFwUzSLnYkMVvkx1xzJcmfyboDanirjxryIG/OiXZHE29C0PVXG1qSQK+OlXJsu4+Z8FddnytmeFLAzW7HbNO3MVnBlrJitiVKujBWzM1vBzfkqbs5X/dJaNXH/YiN3L9Tz7Y0+Xu308N2dQX5+Ns3/ebXI/75c5H+/ucD/+fMK/3yxyL9eLvGvl0u74enX7dN3d8f4/pejut/fGfm/Gqi3Aer5tR6eXe/l8dUuHmy2cn9Tys1LjWzM1rI100R8lDUZohAsM02xTjtFRUsUMwMlXJ6tx9dVl76aOBYqEt4oy8sTuNVTww/zfdzurGajroC+/ChK0jxoyg/k8Uo7T9ZaeHGjmVvbYgpKwhA0SjnjHsYJW1ckreW0FQaRdWwf3UbHkR7XYz4zjDAfU4TiXCrbynB2O8PoeC0T00IuLVeSGHKcm8tNbM01cbdXRIeXJUUnD9PZEId/jAml5eG4WxlQlBlBhTCZxtRgWtL86SoO4N5yBc+2Grm/Vs2di5XszJdwd6WK5aF8qopCOGd9AoNzlqhaeqLiFIm8dThfnotAxTMP9YAylHzL+NTxTTj6yCaXj21z+Mwul8/sc/jUOp2vHXNR8ChF0VPAVy4FfGafxxcuxXzhKuBT51I+si/iPdsC3rcv5l0HAb9zFPJ7lwp+71zGb+2KecehhA/dKvjMt44/BTTyB68a3nMp510nIe/YFPEby3LesargfdsqPrIR8qltCR+fTeOLc0nst4jhqzOBaNkGERYfzehwM3evzfH0+jivrg3y5HIzrzZa+O5qBzdmy5mUJVMQb0VWpDk3L0ipzPJhZbKB/HR/sjJCKC2Jx9npJF5uRsyN1XPzchebcw00C2NZHZMyNVKG1/kjmLh9jb31PqK8jJBUZNHW3YSTiyVNdaXMzPQRn5pKQmYmFeVJrC/WcGuzkcVFIXXtsaTUuOORZoh9qA62jjp42hjSkhlOsoM+gabydFYGUZ7lSlqsA16uZykpyaGqToSrtwtGFsdJyQmlrSObzvoUHq4OsTraQqi/Nc3iIgbaKyiM9aEiI4DxwVLqZDFU1gWxOFVKTqQp1UnO3J2W8ve7S9zfGufmzhwr6yPMLw+wvDBMX1MlAk8H0rUPUaB3mHqjI9TqqdCkpUSblhLt6nL0aO5nQFuOfq2vGdTdz+iRA4zpH2L02GGGjqvQe/wwnUeVadE/hEz/EM36ysj0VZDqKSPRPkCrthJt2gdo1VLcfVo0FZCo7tsNUm3aB2jXUaJdR4kWDTlaNeRo05SnRXUfLar76FCTo/3w17Qf/ppuVTn6NBTp1zxAt5YcPUfk6dZXQKbxBQ2HP0Wis49OY016rQypNz5Cvp4KRSd1yTpzlLRwd4SiXGpkdRSKqqgRNzI61MnWfDc3ZsU8WKxnoD4K13MK+LvpkhZhTm9tAltjNWwOlbPUWcBsVyHluX6kxjvh73cGT3djCnMiKClMJCjIBRsTXWrSg7g+WsnVCSHLY1UU5iegb3CM04ZGdDYUsTNbxpO1Wh6tNfJgsYwH8xU0ZHtRlRfNxek+RDnRzDfnMVUTz0RDKmuTUnKy4+juEdPTWs72pRFam0UUFeeSlhRFgOtpLk9VcHGhmCpJENHFdiQJ3Mkt90VX77fUFnsx2ZzAfEsSlwayWRvNZ22ikPWpUuZ6MphqS2a6JYkJaTyjjbH0V0cwUBPJcH0MPZXndwNUXaYbpbHWlCc5k+Zvip/FYbzPHiTR+wQZQca7ISrV//QbmYTPKVJ8TUj0PcN552MYa3+Gs5kazmdUsT96gEBTHWxVvsBW6aO9ALXHHnvsscd/hmNq+xXPHFPGwUQHo0Of4HlMgVR7DS7Wh7NS68eTqQy+u1JFU64NbWV+rPRlsj6QxcZ4Kd8/mOSnby7x+sUSz3f6GRZHM9YYhiTHlv4Kb2aaY7g8mLc7rvfWtndzoXpXZf7rPaityTdjelenhG/uR02UcmtBtNs+7cxWsDlewvakgM3xEnZmK7h3oY57F+q4s1TDsw0ZzzdbubfSwIutDr7Z6eH7u0P8/Gyaf79Y4J/P5vjni0X+z59XdsPTz88X+PHJLD89ffO/fzyb322g/nrvzQjfX++O8u2toTct1C/iiLfP02vdPNhs5+66jCfX27i91sT2QgPbs2JizpuTXR2KQ54lzrlmVLRGMdVfxMZCE/7uegw3pNCfGcRgoh9rzcVclQkZTg9jPD+Wjlgf6mLcyY53oCE/kO+uDvHnq1083m7kxraE3JJQ0soEmHoGY+ToTFxqAFdGq0g3UqRMS5mO47q0251GmOJJYn4QLSN1REY6MdhXwsun42xeEFGSdI7LU2VU5HsTb6pMrd0xWkKsyMiwJ67YnTpxKhnhLsjKUmmpSKU8wpmO0jAeXm3lyU4DO6vF3LlSw83LdSwOF9IrSSXI2xQtXWXM3X054ZOInGMKXzhk8qV9FgruJejHtiDnXc7H9vl86VHBJ87F/MEhj8+c8tjvXshhvzJ0wmo4FiPhSEQjhvEtnExs46BvJfs8hezzruRLz0r+4CzkA0cBH7pW8K5rBe+4VPG+WyXvOQv4vUMhH7uW8oVPFcox7WikDiAX2cl7XnX8j1M5v7Ur4rd2FfzWvorf2lXxG5ty/utcKe87VPCBfSmfupSx37uKP9oko2Thg76lA9mlRSzN93FjuZVvtzv46UYbLy9X8/PDXh5tSlhfrCHC5ziiDDcuj1bSLoqnqykbZxsD8rPCqChLwt72CE21Kawtybi8KKG1Jo2N+S56egqwD9TG0OkrfP2OUlcaz1BrA/Z2Fni72bK5OEy3pIjo6DDCY6IpL4tjbaGK7ZUqxsdyqe+II0XkjneaEc6hR7CwVMNEW56yUDsyHfQJNlYgO+gMC/2lxASfJTbKDhe3U4hbyhC3ivAMcOG0iTZejrrUFkawNCRBLExhpK8MWVsahQW+SIqjWWwWMNtaTEKaFd1jmcRGGZEVY8Ht1XYeXBni3rUp1tZH6RtvpndMxtxkF83FWcSaniL1sDwtRw7TdVQNmZo8nRqK9Gkp0asuR4/qV/Rr7mdQR55e7X306eyjR2s/vdry9OkcoEfvAF16B2jXO0C7wWFajhxCoqNEk7YSTdoHEGsp0vJLaHrbPL0NTWKVr5Go7kP66xE/TXlkGvuRacrRqiVPi/p+WjXk6NBSoF19P60qX9Ouup8uDXm6NRVoUf+SFp19dOgrItP+mkb1L5Do7KPnlCodJ1SoVd9PrZocsqPqVOkdJszgIMH2JqQlxpBbUUmOqIYycR29A2LWFmTsLNRz50ITk20ZBNipE2yjjs9peXxPfU201SEirQ/iavQ50f7HqRKcp6E+neqqLOqqi3Gwt+TsOVPaxdXMdop4dEHKjdkSri1XM9pXjrOdGUZHNOipz+fBxXruX6jk0Xojz9ZreHW5id7KGES5cazPDCMpSGKluYDNjhzuTVQy21FEY4MAWUsdrY2lXLs8gUwsIiU1gbTkaALdjVmfqWBltoDyRh+iim1IEniQV+HHEf13qC50Z6EznXlZEhd6M1gZyOLiSB6rY4VMtCYxLktgti2FCWk8I40xv9j4Ihiqi6an8jySfB/qs9ypzXClNNYaQbwDKb4m+FkcxsfsIAleJ8gMNvklRJ0mxe8Uyb6nSPQ22m2ggh0MOKX5RxxNVXA0UcH2qCLnLY8Sb3+S7D2JxB577LHHHv8pvJzNFf3dzXA208fo8Ke4H1MgzkKZBVEwS9W+PJzM4NuNKuqzLJEUe7LYlc76QBbro8V8/2CCH79Z5fWLJV7eHGSwIZLhuhCaMq3pLfNkShLNpcHc3VG967OVu2HprUxia1K4a+LbnHgzmvc2RF2fKefGXCXrI4W7bdTb97XpMm4vVu82UHeXa7m/0sCD1SaerDfz6moX398Z5PX9Ef7x9I197+dnb0b13u49/fR0jn88m+fvj2f48cns7jjf6weTfH9vnNf3J/ju9jCv743x/Z2RN03UrcE38ogb/by60c/T6z083Org/pVW7m68GeHbnK9nY7yOxAhr8qvD8BY44ZR9FlFHLLNDAtbmGwkLOMVAfRLTgjjuyARcaMhlpSaL/sQA5gRJXKhIY6Q8gYRwCxoKQ3hwoYVnGy3cXqni1qaUgvxgUrLTcAk8j72PF0GhjlwYqSTH9RjxWnI0GGrTcEKd5ngPUmIcaGjKoK40iuxAMy61ZLPTmcdibQxXx8qY7M4hyU6LxgAzhovPk5HrTFZlIOUV4fTWpyMpDKMo1p6VlixebLdx/5aERzt13N2qY3O1nu6OAiKiPDhyXAdD83MY2vug7xrLYbdsPnXI5SO7PL5yKUI3SoZamJg/uQn53FXIH51L+dxNwH6fCg4GVaN+vhadyDqOxUs5ndaNYWI7ZzL6sMgbRj+2FeXgepSCGpALaOBTz2o+8hDxiU8j73nW8q57FR+4V/ChSwkfOefzhVcpB883ohbXgVpSL/siO/i9TyP/5VzF7xyFvONSym8cS/lvh1L+x1HA791E/M6pjN/YFfMbu0J+Z1/IB05FfOKQxX67eA5bemPl7kpdeSr3ViR8vyXh7zckfLNdx4vrzdzZbGbnsoTmIj8SPI8x0JjC8kgto13lZCR4kRznQViIFY52OqQkOjE8UEJ9eTSX5pqRdmRh6auHV7wForoUKooS8bA+g7+XPWH+jlxb6KEo1oOwIC9snWwpL41ia7mGzeUyRoezqGmJIrHCFa/UkzgG6WJmocJJta/IdDtNvpcJWZ4mBFnp0i/NoaM5nbi4c8QkWuHkfoSwCAeSkoJJCPckI/gcYW7GuNqeJCrMnqRka/JK7BE3h7M6LGK0LJNhQTKjHekE+2jRKAxha7mZna0htq9OMH95iO6JZrqGJMgaS8gLcCVcW5VcbQ1a9TUY0lViUFuRYS1FhjUVGNZUYFBTnj71/fRpytGno0C3rjw9+gfo1pGnW1ueLi15OrQUaNNSoFVbgXbdg7ToKCHWVKBJQx6J9gHajijT8qvwJFXbvxuYfv38erxPrP41Us39tGor0KIpR5u2Al26b0YJW9T306q+n3YNeTo0FWjTkkemJU+LjgIteoo06ykg1ZWnWUeeFl1FZOr7aVb+ig5VOTq1lKjUPUSqgTrnjY4RGxhESVUlpdIGSqQViDsqubjUztVFGXeXW5lvzqEoxJyCAGMGSwJpSbWnNcuRUBs5+sWxNFRGkJnmi6gim8K8DBycnHDxDWR+bo7JXjE3Fpu4vlDC5dkC5ibKKM6N4aTuIaRlKdxbaeTJWgOP1ht5tFrOvblyOkrCqcqKZWdhClFyOIt1mayLU7jQGMvOdAOT492kZyXRKavi0uIQQ31tpKYmkZkWi7+LERfHS1iezqFK4kdCmQOZ1f4IG85z/MQHVOQ4s9iVwUJrMmtDuVweKWB9ooT1KQGT7clMtCQy35H2JkA1RO/uQA3URNJVHoK0wJfGHE9q0l0oT7SnLMGRNH9TgqzV8TVXJt7zGJnBJr+0T0b/V4CK9zhJtPtJAu2OYKT5CY6mKjiYqGBtoICnkSphFvp7d6D22GOPPfb4z2F+WlfRyeoEXjYnOXHwE8wPf0TU2YNsNCewKPLl/lga36xVUpd5juIEc/rrwrjQmcxKfy7f3hvjh5crvH6+yKvbQ/TXhTMhjmCgypchkR+zslhWB3JYGynaHdXbGCvh6nQ566PFu2N8b4/r7sxV7e423Zir5OqUkGvTZWxNlLI9KWBtuIC14YLdnajbi9XcWarh0aUmnqxJuL/SsKs//+5mP69+aaB+ejLJz09n+fmXnaf//eYC/361vCuP+HWYevv9t4dTvP5Fa/7Dgwm+vTXEd7eH+e7uCC93+nhxvZfn13p4eq2bZzu9PLnWxe21Jm5eauTylIjtiQaSIqxJKfbGV+iMS7YZ1W0xLIyWsbEoxsftCOLi8yyK0ulP8Of5TBtLojQAZexFAAAgAElEQVRKnYxYrkzlQnkK/SWRpMVaI6uI5ul6F7eWa7h7qYZrSzXkJ3uSER9JeMh5LCxMcXU5TUmOL1LBeYLNVEg6qkiDqTZ1zqfpyAyiPieYsbo0UoxVEZ44TKuFAZMxrryaETPfmUey93F6hOF0VkVSIPClqS2Zga4sGksDyIk8w/pYES8u1vL0Sh23tmu4v9nI1UvNVFYmo29siMrJc+jaBKLnFM8Jv3z0/EvY55DJ5065fO6Ui/b5OowSOzke34ZWmJgvXYr5zLmQP7mX8pWXADm/MnTjZaiE1aAR3sCxlG60IsQo+VXylWsRnzrl8UfHAj5xKuFDZwG/dxTwjlMZ7zpX8V92pbzvVsHHnuV87FLIp64FKJ+vQz+lE52UHj73r2VfZBcfB7fw/7hU898OQn7rUsg7zsX8zqmE39gV8lu7Qt6xK+Id2wLescvjXbs83rHN5V2HUj6wy+UruwQOmntyzMICdw8LpgaEPN5q5S83Wnl1XcLDNRGP1mp5dFHMWFMiAZaHEaZ5sDhUzcVJCYPtpVSWRJCf6UNsxDmExYEI8rzZuiyjpCYKc6/jpAnjiU0IxN/DGpdzxzE9eQgrE2V6GjKZbCrivLcLZ8yMqBREcO1iLddWK5ieLETUGk1StSduyYbY+GtiZnGY09ryRFgbIIrzIjPAniAnE1KiXZgcr6KpORoPXzUKS1zJz/bAy+k4uXHexHkZYXdSmbyUYPKKzlNZH4Sk0YeJ1mjKYuyR5UWx2CbE99R+hkSx3L7Yy7W1IS5vjjFzeZCeCRm9fQ0IUsIJOaFN6hE1ao7rINVXp0v3IEO6igzrKjGso8SQ9gEGNN+MyPVpH6BHR4kePWV6j6owZKhJz5GD9Oi9ebr1Dr4JNzoH6NA9SKuWIlINecRq+2lS349YQw7xr0b1mtXlkKju222f3gaoFk0F2rQP0KZ9gGYtOVp1FWnVVaRFR4F2vQN06CnRrq3wppXSkKNVU45OnQO0aR1Apq6AVEMBibYizboHadFXpkXv4JvmS02edtX99KjK0asqR6faQaR6GpQe0SBcR5UwW3Py8zKolNVTVF9BlbiCyVEp1xc7uDktZrm1gHh7HYp9T9KX50FTkgW+Jp8y3ZFCfqojWam+FOUn0tPZguEpEwzPORAVn0ygrzOD7fksjedQV+nB+EgRg311nNA9SFdjEXcutfDwchP3Vut49P+x91ZBcajruu7VPvusNccYcU9IcHcIceKOu1sgxIO7Qze0YI1DA0033bgnSAhEgQSIjBDPyJAMn7LXqVP7+jkXJKw5z76dlzxVX1ENBVw/9X7f+98v5sNkBQrBBQoTL/Kwv4uq1Kvcq8ujvyCMB/XxTKgKaKgpJjMnDWVjKV2qWgb62pFKRIiEWZzzPcTDITG3b2Yha4ggtcyPRIkfQtk57Oz/gzpJOA978rmtSGH+hpinYyXMjRbzeLSYW23Z3FAkM6JIZrAhjq7KK7SVXkRdHE172SVapeeRF4RRmuz5OYFyRpLgReF1TyKdLYl2s+aarwNZ0cdJCT9ISvhBksMOkRhykLjAA8T47eeq3wGiPHZzzGEr7kdN8Dpujus+A0KP2hDvdZgUnyPLArXMMssss8y/Bx+3IwYh3ifwO7MP221f4b9Hjxy/PdypuMzt8jDeDqbz84MSKtIXBaqr4iK3WxK4353Pb68G+OPjbX77boyfX/Yy2BjPYP1l+ioiGaw+z0D1JSY06Uy0ZfGgp2BJouaHi5ekae6mlEeDosX7p5GSpdW8L817X+bJsHSpge+fV/q+vVXG23s1fHhYz7v7dby4XcF304388FjJd49a+OXbDv583cvf3w59rjBfTKD+3x9v87++G+Xv74eXEqgv8/f3w0stfF9KJH553rW4xveyl0/PO/nxafuiSD3v4N2sipdTjbx61MCLqTpmx2uYv1HLxZCDxGX5EFbkRUDOGWQtMYz2iHk8KefCucM0iK/QI7jOj71ybpam8Gm4mbnaPO7LMpiuyGRElkJWogeS9CDe3lfw8l4Vn54peTFZS3FyCM2iXPqb5NzsUBEd7kJKoh91dQmkp/kQF7iPuMOGVAafpDD0BC3FV2mvTKDI8wA1h+yR2ZkgOmrDSHkibTXxtNYnUVd2hcqSS4yOyhjoElAnCiMr9ggPRvJ58aCE93dLWLgj5cXjBqbH5eRlX8fuwAEsT/hj4hSDjnM6VsEl7IyqwjSwiE1nEzENE7L3WhVHE5txy+3CKbsbx3gFeoGFaPkK2OJTwCbvPLb4C9AJk7DVX8jWABHbAqVs9Rex2aeADZ45bHTPYp1rJmvcslnjns8KDwFff75/WuktYrV3IWu9BWwNFGF9vZ4zohtsCypCJ6qSTWEVmCb1ohPXzdpIBf+3t4yvvER84yVhpaeEFW5FrHARssZVyFpXIevcBKxzyWeNSx4rnPJZ7SZgs3c+29yT0XaOxtwtiL2uzgiLU5l/0MLbh5X8Ml3Mj/dEvH9Qw8/zaiY7Crjos5OYkEN01mZwo7WIsU4pPS15DLYLmLxRhijLm7tjUvLLLnM68BBB0f5cvhxBWmwk4721TN2S01SbyLWIYzTkXKM4O5UzZw5RJrrAs/sVzN8r5uZNARWt8aTWhuOfegiXc7accrbg1F5TrrgfJCvCg+BTeynLTSDA6xBi8WVu3iqhUOxDkL8hSVcPU5jszdSNau4MllNecAkfp53UlMXQXBaJKt8bSagDlbGeqEoSiY04xcPWQl6PKnh2f4C5xyP0DbUwMKRkpLsR4Tl/0g44ULzXnuYDO2m0N6bRVhflTn3UOw3Q7DKi3cEYjZ0hKmt9NLbGaOxNaLU3pcXWGIWtMUp7U1Q7jWndabjYmLfTGM3nabU3RmlnhMLWgEZrPRqsdGn4p9RJ/v9r42uy1lusL/+nNr4We0OUu4xo3W2M0sGQZnt9FJ+nxU4fpb3BokTZ6NJso4fC2gCFlSFNVkY02hgjtzehycGMJjuTRaky16HJTJtm0+0ojLXQmOrTYqRDs5UB1TtNSN9pwgXHXSSei0QgFCGWlVNeIaa3vYrZWwpejCtQFERz4YQhwrD9VMSc5MKZHQwpkhCk+SCTxnDhnCedajkpqal4h0bh6hWAs9Nx8rIjKSzw5fr1g3T1FFJTI+DU0d3UlmQxOyHn1cN6Fu7KmL+Rw1R7JuVJ/mRcCmZ2tB/B1TC6C68y05jOk/Y8no7UMzzcTaG4AFVzOZL8FHq71QgEBeRmJRPkupfJngLuDGdT3RxFvMidlJIARFVRuHno0SGPWbxNHZKwMF7OwkQF82OlPB4tZkyTxVBzMmPK1CWBUhdHo5JEoS6O/vyIbghlKV7UZAciiXelKMaNrPNnCDttyjkncxJDHJdW+NIjjyzdQCWFHCIh6BBxwUe44L2X4zu34nHMFM+jZpzdpUPIEWviPQ4tC9QyyyyzzDL/PoLdjhiEeZ/E//Q+jpptxX+XLlePGjAijmBUEsSbvnR+uitFlnKa4kQXBuquc6c1hYe9An57Pcgf393mtw+j/PRtN/0NsfRUnqezNJSBqig6yyIZbUliXJ3B/e78JWn6Ik5fyiP+udb8S7L0fKx0qYFvdkjE48EiHg0ULgnVo4FCZvqFvBgv5+29Gt7eq+Hd/ToWJip596Ce7x+18P2skp+ft/PbQhd/ezOwJFD/+9Mk//vTJP/1cez/EKi/vx/mj9eDn1f4BpdW9z497eDXb7uX3oH68FjFj0/b+fSia+kG6sXDWp7dq2budi3zN2qJDnIkKTeAgFwXArNPU9OawHh/MbN3GrkYeZTGsnhGZFl821LKvSYBN0Vx/D7UyEulhNaYAG5VppEe60p90UVeTtbz+mEVHx418v6BgvLkEErjzzPRKmdqsJ0LwU5kZ0QgV+Yga0omSxjExXMH8HLcTqiHJaXlFyiWXSQ97AhiV0faI71pig3kWvABxJJIsvMDSUz1QCiOZHK0AkmKFy3iUGYnRLx8UsncXTGv71Xx7G4dN/rLCQ71weHwKRycItA9dRUtp2x0fUoxC6vFKKAYQ798LEPyORpXybHEGg7G1LM/pgH7i5WYhUnR8sxhs0c2W7zyWO+RzXrPHDZ45bHeK48tAYt145v8itjiU4C2nwA9/wK0fbLZ7pXFNq9sNnrksNY9hzXuuWzwyl+UMD8Bm30L2OSTz0afAjb4FqJ/oQG9ywrMknrQutTKN4E1/E8vGV+5l/G1Wymr3ctY51bKmrNiNpwVs8lZwmZnMZucCtl4Jo8Np9LY6JLFFl8x63yLWelZwFrPLLTcrmDj5kfweV8m+4v54a6U32dKefOgmhd3a3hxp46bLZlc8d1JhJM5SWGHyb/qRNr5YxTEOiFN96JaGMDN7iwKZJcJuepFZY2EqHBfmirzmR1X8uaRhsfTzdwcLKUy9wry8kKczxygOD+c5w9kPH1YyviElDJVHHEVwbgn7uNUuA1HnS04vNuQ/GgfxJcC8TlgRXyEJ8nXAwkMcCQvL5SJWyWM9GajrrxAX811Ps238+xRK3NTrQS72pAdchhZ0EEkZ8xovXyW5swQrgQfYKhdxOObtSzc7+b+3T5GR9q4NaiiXSYg1/00eQ42NNjb0r7TGo21Ic1W22nerYtyvwnqAxZ0OFrT4WhN2z5L1LvNabE3QbXTlNad5ijtTFHYGNNia/y57GGxelxlZ4Ta/rNo2Rqhsl1MhRQ2+jRa6yH/p9Spzmw7DRbaS6URi29A6S+VSnxp5Guy1vksSLo0WmkvzZd1vmYb3cU7KWsdmq30aLLUp8nCELmFAQ0WBtRbGtFgZUy9pT715jrUm++g3kyLepNtqMwNadbfikp/ExrTLdSZalFobcplKzsSvYOQ5AmRVZZR3VBMV1cVk0P1zI820Sq6yqUzZqQH7ibqtB6tZRepk16koSKJyOCThPqeRFqUQ3pWOsGhwUSeCyQjIwqhKILMfH+U7SIuXw3F5cxRGisLeT6l5s2UnNf3q5jty+JOSxKV6YFkXg3mwXAXwrhztORGM9cmZKIpk4eDdajUctKyUuhQ11KUl0RfjwaJRExWWgKBLnuZ6Mrn7nAuctUV4gvdSZT4IpCFcerMVhpKIrjflcd8fxEvbpXx4nYF82NlzI2VM9FRwIgqnTFlKv11MXSUX0RRFEGTMAylOJJGQSj1eSGUp3pTlelP4fWziOM8SA49SqSzJZHOFiSFHiTt3OGlNb4vCVRiyEGSQo4QF3yESI9dHLbZuNjCd9wCZwcdrrsf4rrzPmKXV/iWWWaZZZb5d7HTaIvBQVsDvI854GKnzwm9VfhZrGai+ALDhf686Unj0x0pNWnOVKV7M65MZbori3tdefzysp+/fj/J7x9v8WmhhwF5HEP1V+gsDaW7LIyeimj6664xrEjmXlceMwNFS8URX0Tqnxv5nowsJk8Lt2VLhRFf5otMPRmW8mRYurTG93Kigjd3q3k1Wcnbe7VLRRU/PFby/aySH5+o+fGJmp+fd/LHq37+eD24VFv+9/fD/O3dTf7+fvhfGvj+eD3In2+G+OubQX5f6OW3Fz1LAvXpeScf59S8m2lZrDJ/3sGHeTUf5lt587iRV4/kPBqtYnawmpiI4yRm+xEq9CAo5wy1rQlMDJYwd7eJqIjDVIivohHGMt8sZaQ6k7JIF+4VJ/NfE2oGM84zXplG2jUnmqXXeH2nnrdT1fww38LbaSWVOZF0VuURE3iWiz6nCPc4Qm5KOOnpwdy6J6euLYs82QWCLzoSmXSKsNTTFDbHcC3GicrcC3SWp6GsSMXVxZKQ84eIT3KluPwSys4C8pK8qM0K4NPDej48rWP6nohXc3Im+spQKySc8j6LyYHTWLtcQP/sNbTdMtnqmofDZQU256owDyxkb3QJbpnN+OSrOBRbhXmkDC3fQja657LRPZdN7jmscU5nnXsO69yz2OCZg+G5MowiZewIKWZrgATdUCkW58vYF1PD4dhqdkcVYReeh21YHtZhBVhFFGIbVYxlhATjkCJMIqRs9xewxa+QDX4i/uKcwxq/YjYEV7IlsoGNYTWs9q/gf3qU8JV7OV+5lbLKrYwN7uWsOytl3VkJG5ykbHSWsv6siI1nBGw5lcqmM2msdxeywrOE//CQ8pWXhE2++eh5XGWXuy/HT+9noLWQp7erWJhu4NHtUh7elDI/KmOqR0TeheOkBO6hLM6FqlQv6jJ9yIs+SG2OL0NtmWQXn+NCghcFuVeJDDpLZWECHx4P8GRSweCQFEnFJcZ6yhnrb8Hl1B4K032Zv1PM06lSbt8pRaKK52JpAE4J+zhzwYETXrbs36nLrap8puuLKDznRrTLPlIv+ZAeH8ShvTpkJvjy4n4LP8628tuskqc3i/kw38mPC33EeNpQ7X2AxuMOdASeYbjwKpFuFgy05fLkbjPz9zXcn2ynr7+RyeFWNJIMUk/so2iPLQ12lrRZmqA20kZtup22XYY0OujQuFMf5W4zWnebo95jgXKXKc12Rsi/VI1bG/zLtNgbofjcqtdiY4DSxoBWa0NUVga0WOuhsNalyWpRcBqtF997+iJQdWbbkVvqLCVPjVa6SwLVYmeIepcpKjsDVHYGtNobovqcODVZ6yC33EGjlTYNFtuRW+74LFk6NFntoNFCm0YLHepNtak31qHRVA+5qR4NZl8SsB00WGynxmg7csPtaEy202G0GZX+JupNtCkw0ifG2pJ0Xx9qRELq5VVUNEhp05QxMVjP03EVdTlRuO3cSKyfA6IED3qbMkm85IQkLxpfJwcO7zXE5dQukmPPcynan1OnbQmNOkKVPJWK2hyio8NwPnmYiqI05iYbeXpbxouJcub6cpjtzkYuDCcjxp+xgRaqi5Loq0pFXXSBlqIr3OqtY+LeGElZiSgVMiSCZNrVTeTk5ZCXlUKY5yFudxYwPpBFfctlkiU+pJUGkS0NwPHQamrFITzozuNxj4AnNxdXsudGS5m/JeNOl5BxTTa3WzMZqI+lu/IqiqII5AUhqCRRNAnDaMgPpTLDj6pMf4TXziKJ9yTGb//SDVT4GVMue9l+lidHEoIPEBe4n7jAAyQEHSIm8BDhLvbsN1+D90kLfI9Z4OKgy+Wze7hwxJbIfZbLArXMMssss8y/h0gfN4NLQW4Enz6Azfr/5KTOCiIcttCR6sVIUQDvetL5/W4JTVke1GUHcEedwWxfHnc78/j5Re+SQP30opvBxnjGFHF0loSgEQfQXhJBf901xtUZTPUJmeoT8rBXwIOegqUbqC9CNT9czPxwMTP9wiVBmukXMjskYv6mhNkhEbNDoiWBejIs5cV4OQu3ZbyarGThtowPDxt4e7+Odw/q+fmJhh/mVPz0VPN52vn1RQ9/fXtjSZb+9u4mf3t3k398GOEfH0b+O3l6e2Nphe/3hV5+X+jl52ed/PaiZ7F5b07Nxzk1Hx6reDer4rsnGj7Mt/JqZnGFb3qkgufDDaRediEtL4gLxQGE5TtTrYzjVo+Yx3caiYo8QkVJDO2SRG5KUrijKKRPeJUxwXWmK9J5IE2iv/AqaZfPILjuwfcPW/gwVcOvC+18eNJJYXowjbJkroSeJuWCL3mx4VwJPoPXSUsUNSmMDsmYuNtIbXcOcdIg4iSBFMvjSMwOJD7Zn+zMc1y/4Er8RVfy0oJQ1iZRIj3P5fgzFOcG88P9Jr6bqGC4PZF7Y0WMD5TQWFmEV0gwxic8MfSIYatzAhudktnkmoHluTKOJTZz8FIZJ66W4ZXWQEBBK955rey+Vst6XykrPSWs8ZGy1lvEBp8ivjmbxQbPfLb6CTGMKGVvopJdsU2YRldidrGKfQnNnM3WECTpJbiojZD8Zs4JFUQImgnOk+ObVY9XZgNuGU04Xqti50UZ233y2eBZwAq3AlZ4ivnaY/EdqK89xKzwEPGNexF/8RTztZeUbzwkrPIQs8FLyjo3MWtdRaxxLWK1q4jVbkWsdStkk0se689kscYpjxXOQr5xEbDGXcAm92z0vZIxc4vG8pQ3e866kl2YzszDBubuVzE7Uc7jm8XMDUiYaE6n9OopBBEH0OQHocrxpUccTnNOEMNthaQIAkkrCOLyuSPUSmOJD3eiqzqPUU0ZktKruIbZo2pJY2JEib/HYUrzQ3g5JWNhroqRCSmCpmtEFftyOnEvpy/v5piPPY679Mhy2Udd6GmGBVcZKknmqpcjiefcSYoO4Ox+SyJc9lCa4M+4PJlnA2IeDZTTmhGEzN2ONqdd3DsfxLfFeeSEnWSwI483C+08m2nl6Uwfg7313OxvoL08i2zXQwgPWNFyaNdiLbm5DipzbVQWuiht9FHaGNJibUiLjSFKawNarA1QWOvTZKWH0taQVnsDVHb6KK11FsdGF4W9IU12i8UQTZa6KCz1UFnq02qlj9JSl2aLHTRZatNsrfNZfv67QOKfW/e+fP7nNKpttxntu01p22VCm4MxrfaLiVSDuRb15lrUm2lRZ7aNBovtiwJlr43CfjsKu+20WO+gxWIHCpPtNBttp8lwO43G22k0306jpRYN5ttoMNOl1mgHDYbbUZnrorbQptF0K3WW2ymy0eOqtQFxbmeRZGVRVl6KrFpIZ2clNzorud9XhzjWH/9DhoQ5WdItz6QkN5zr546RcsWFlItOuB/W47z/USrFKaQkh1FUfI3CkhjOX/EjOjocT6eTyASJvHyg4N10Awt3ZLwcE/N2vJia3ACSr3kxOaqmuSoHdXkCL27JeTbRilJejLhcTHZhJmUl2WgUMto0jaRnplMiFnDe/yQPB4p5eEuMsj0BYX0UGeXBpAo9Oeu8ja7GGKZ6C3g2JOHZSAkvbst4Oi7jyXgFEx0CRpSZjCnT6K+LobvqKs2F4dTmBKCSRNFcGE6jIJzanCDqcoORJrgtJVDRbjacczIn8Jg+l71sSY04RHKYI/FB+4kL3E980AESgw8TG3yEc+4OHDBfg88pS7yPmOHuoMd15/1keB0je3mFb5lllllmmX8XPqf3GYQ4H8HviAMHddbjabGVyF3blgTqdXcKv9yR0pjpTnWGN2MtycwPCHg0KOKPt0P89YdFgfr4tIPBxnhuKePpkZ2jRxaBRhrKQP11brWm87BXsFQU8XhIvLS2N3tDsiRPszf+tYXv8WART4alPBstYbpPwKOBQp4MS5eE6tloyef2vWoWbsv4fqaJ76Yb+TAl59MTDR8eKfh+TrWYQs1r+PlZ19LK3pe3nn5/NbB08/TpeTe/LvQtFki8vcGfrwf4baGXP172LZZIvOzlhydtvJlq5vt5De9mWng93cz3z9p5+7iF14/kiyt8EzW8vqMk4fwpUrIDCch0IiT3LPXtSYz2FXJ/tIrggL001WTQJknhh7E2Xo4r+eVuO78ONzNXl8dQ+nlulSaTefksKWHH+DAp56eZej48buLVnIYiYSRqZR5N1alMjTTz7vENpoYUJIWdJjPsJJIrPkz11zHztIOC8gsUSCLo7hCSJ4xCUplIdU0mJVmXuNVcTNZ5F/IuOhPlu5OCgmAWHjTzx3wbP03LmZssY+ZuHc0NQvYcPILFqQB2uF9js0c6a13TWOeaisX5Uo4lN3IyvprDF4s4G1uKf04znjkqDsbUssVXyF+8S1gZWMWaoCq+9hSzxk/KCtd81noI2eInwiy6BrPoarb7FaIdJMYoSobNpUoOJ9TgL2wlokhFVGEj14qVJFVoSKxo45q0ifOCenyzmth9XopZiIBNbhls9ROzxkvCWj8ZX3tIWeEp4Ws3ISvdBKxwyecbDwHf+AhY4SVgpZeAdT5FrPcRsdarkFWeQlZ6CljpXchaHzGbfEtZ7y5ig3sRm90K2Oyaw3b3LHS9MtH1SEXfIxltl1i2O13D8LQPcZlhjA4X8+10A/MjUt6OV/KsV8TTTiHlV09SeukQrZke3CwOp+TqWe71V3E92Y1iWTQpV05wKXg/4rRIMi8HUidNJ7vwAv7Xj9IzWEhraynurkcpLTjHwlQVzx/J6OjPJL/xEpcqgnDOOMSJq7s5HrCLs0etKPI5SLn7Lkq899KWFoK64Ap+R6yIC/WmPCMBJ1tDknwPc93Zglh3Cy6etSJljzaqM7bMXPbmuTQNYbAT/Y0CXj7t4tlTNVMPFEwMNfNwQIFKEEPKCXuKDllTc8CCZgeTRZmx1abJTh+FnSFNFvp02FrQZW9Bu60xGmtDWq0MUFsZ0Gqjj8bOgDY7fdQ2urRab0dts4M2+8X7o0ZrPeSWOosCZbVYfd5mY0CrpS7N5jtQWGjTYqNHq4MRckttmqx1l1b0viROX5Ipha0BjVY6yC21aXUwonWnARpbAzT2i0lUk6U29SZbkZtso9F8O/Xm26m10KLBQotGu20079xKi70WKpvttFpooTLZRquhFkqj7bSYaNFitp0m823Um26m3ng7DWYG1JsZUm2qS42JFjUmG6k1W0eZ5QYK7LS5YGnEhaPHEKWmI60SUiUX094i426fgun+ZsQJITjv28H1EEfGOwupF51HXRnHw8ES2iuuct7djr7mQmpKErl+zY2k9FBiEyM5cuQgp4840liaxbeTDfww28S7h9X8NFXL9w8qKYw/Q8JldyZuqakqTeFmm5h3jzq5O1hHsSiFRmUdTYoqqsqymH94g8oKKamZmZSK8wlx38+9ASnzd2W0dacibbpEemkAOVI/TpxcT3dTLDP9Qqa783k+WsrLySpe3Knm2UQ1k52FjKmyuK3J4mZTIkPyhM/FESFoSi7QIjpHoyCcmuxAqrMCKIpxpuCqMwVX3Ljgbku0mw2XPO1ICT9EUuhBEkMOEBe4j9iAfcQFHiAu8CBX/R0XBcpyHf5nrPE/YYXfQTNCHS3wttBafgdqmWWWWWaZfx/BbkcMojxPEHR8N4f11+NstJ5gm02ok70YlYbwfjCLjxNFVKacpjrbmxsNcUz15DLZnssvC0Jp/MwAACAASURBVP387eME/+vHu7x/pGZInsCtlkR6KyLproxkoP4Kt1QpjLemMd0n4MV4OfM3JUt3TV8ezf1SGPF0RMrsUCHf3irh6YiE2aFC5m+KmLvx3yt8M/1CpvuEzN2Q8GJcxtvPd0+v79bw9n4D7x828nFWyesHDbyfaeG72VY+Pe9cer/pr28H+eN1P7+/6uPXhR7+fDPA76/6+ON1P399O8hf3w7y55sB/vHhJv/4cJM/3w/x59tB/vp+iD/eDfJpoZvvPr/99OZRC28etfB+rpUfnrbzbkrBh1kVj+7KmB2vJPnyWRJT/LgujSCi0IWy9kv0D2Yx97CRpOteNJdlUZ8dT7skk5aGHFor01DnXeGHATnyMDceVeaRFHIEaXwA78bq+X2mnh9nmng7qyEr1YdedQ6tsqt8eqThxX0F3y8M8HG2k0zXPdwoTiM5yp2O1iIqi69TXx5Ha0suidn+5JddJObCWSbVJczelNPbKSU/1hfhVU/ez7TxcrKWj9NyvpttZn5aTrbwCqaOuzF1C2ezewIbfHLZ7JyIjnsqthFi3PI68SzsY/eVShzj5BxKbMGtcBiHuBbWeeSzyrOQr70lfOVdxNeeAr5yz+Mr91z+4lbA155iVniXsdpXxkb/Crb6y1jnK2WNnxiDKBl742o5kVzNibhifDKqiK/pIl3eS3qdhpSKJq4IZXhmtWAZWcoO3zS2eiezxSePVa4iVnqU8Y1XMV97FPCNWyZr3HLY6ClilYeAv7jlLf5/9yK+cS9ipYeYNZ5i1nmKWOdVwDqvXNZ75rLeS8Q6bzGb/KSs8xCw2jmbzV4FbPTIYZN7Dls8c9jgmsF6l3S03eMxOHKa8KuBPLhVycsxMT+NlrPQXcy7W4087BYiijtGecJheot8yY86wN2+UoSZQZQVRJEYfZZdlus55GiEm9cBPAMOk5AbQZb0An1jNUQmx7LPyRNRbgyvHyl48biS/tE8ipouEVcXjp/EmTNpRzkb4cjh3Yb47dEi/pgxsfv1SDxijjrvEjUFl3Dar4c4PoiquCCuHzcn4YwFZZddaC+M5/oRM+Tnz/CkKZ2UkN0MtQv4uDDGD88meHl/gAc3VNy6oeBGeSalh6yp3GVMw05jmmz0abHSR2Gpi8rWgBYHY+pt9WhyMEGx25QWeyPU9oa02xvRbm+E2kafVktdNNb6tFnpoLHURmOhTZvFdtqtdFCb66CyMqDZSo9GCx2arXRpsdal1VqPBv1NqEx3UK+/iQaTbdSba9FgqUWd5TZqLbSoNd+BzHAz9Za6NJjrUGOyDbmFNo2WiylRk602qt36qK200Vhpo7TVQWGrg9JiB2oTLRTGW6gx30KV9TbkFtuQW2rRbLOdFhsdWix3oLHUpstGn25rfdSmWqhMt6Ky1KLRdBP1xhtpMtdBbqJLneEOavS1qDXYSp3RNupMtiEz3YbEYjuZ5tokWupx6aAtGZJEihtLaJAVM6JUMdHeyoMhJYnnT3N211pSg3Yx2y3i+XANc6PVzNwsJ++yE+EnzcmMPEm3PI2p+ypujLWTVyTE8cABivMTeTpew8dH9bx/WMl3Dyt4e68UWbYvaVd8eDjRT3pKNOMjdSzMt/F8Skm3UkBlSRrZiRHc7alkeqiZ6qpyUvOK6GwuJ9pvL6N9hUzfLaOtKwVpXRQphR5kF3njfHYL7XVXmO7P5+mwmOejxTwZLub5RCWPbhbzoKeIG02pTHbmM9aaQb88ga6qK6iKI+msvIyqOJLmwnDkBWFUZQZSluJLSZIv6ZHHuey1k2g3G2L895J27thicUToIRKCHbnut4frfnuIDXIkyt2BUFd79pitIsDJFs+jZrjtNSDI0Zzo43bLNebLLLPMMsv8+/A5stMg6Mx+/A7b4aizltP6awiy3YQmzYfBIn8WelJ5f0uILOUkNTk+DDcn8qi/gHtdBfz2apC/fZzgH9/f4fXDFm40JTKmSKBVEoSmLJRhRSx3O7K4057FTL/wX5KlL/dMz8dKl2rLn4+VMH9TxPNbUp6NSj+LUxGPB4U8GihcWuN7NFDE3A0Jz0ZLeXWnmhe3K3hzr5YPU028n27i/UzzokA9UvJxTs2n55389KyD7+c1/LrQwy8vuvntZS8/f9v1L5+/iNXvr/r4880Af74d5Pe3A/z2pp8/3g3yx7tBfnnVy4d5NW8fK3n7WMn7uVY+zKt590jJ+wcqPsyqmLpTyoNhKenXXcnNjSRJdolIkTv5imD6hjJ49KCBnORgqgsSUBdl8Hq8h7u3lTweV/LqRjPPFMX0XAvlVn4ceZdckaWF8Y+nvfw+08DvsyrePtaQluRBrzqXrqo4fnyg4N1sK+9f9vBhroPm6/5kB58i5qI7yfF+iAQXULcKqKyOJyHBjaF2AQtDdTzvKGe0IQdBZjBx507y5o6S7x8o+G2+hXcPapiZqKGg6Co2Jw9i4hbIVvfrrHHPYLV7PttckrAKzscrvxN/8SB7rtRgHCLB+mItexM17ExoQyeimtWeRYv14B4ivvEo5Bv3fFa457DCPYev3Qv4i6eIr71LWOFTyirvElZ7SvjGu5z/9K/kG/9SNoUUox9Zgtn5YnbHVHM2V83ZHAUuOY24ZdVwPEaEbaQY03AJDtek7LouxSRSuriW513JCq9ivvHOZ61PHus8C1jjImClWwEr3IWs8BQt/tyjhDXeZax0F7PCVcBq9zw2eOWx0SuPTb5i1vtK0AqtQC+iiq3+UtZ5FrDZp5CtfiK2BxSx0TOXNU7pbHJOQvdUBJZHThAe5sRUv5RXN4v5OFnDm8l6Xtyp40ZLEpLYY4ij95AZvoe+xnT6GrNJjjxN1lVv6mVpuLjuIl1wmSRhNFkl15B3ipHWZnL6XBQHvM8hKkjl2T05C3PVDN4qoFR1nWT5OfyL3XDKPonT+SMc3WOEKMaTN4MVPG0WUHHOiXTv/dxRi0gIP0Js0AEqE/24dMiAuMOGvOuS8ePdbiriAphsyqIu24+aohBef9vNy+fDLMyM8mBAw8ygmu66QoTujtTvMl5svLPSpdlCF6W5LmprQxSWemh2m9F11J5aOz1kVjtotNdHbWeI5rNAaT4LVJuVPm2WemgsdGgz16bdQocOK100ZnqoLfVRWOnTYKlDg5UOzTZ6i2t7JlqLgmW2gxazHchNttFgshm52VbqTLfRaKlDrel25JZ6yC10abbWp9XemFY7fZRW2ijsdVDuMUBjo4PKcjtKB31a9hihttWj3XQHzYZbqDHfSo3dDpqttVFY69Biq4/a3hCNnQFqKz06rPXosTOk01qPTltdunYaoLHRpsVCC4WVLgoLPVrM9Wgx1aXJeAcNRtupNtBCZqxFmYU2EktdBFbapOw1ISTwFAWiDFrqa2ipquJmu5ob7fV01GVz3sWcc8d3UHjhKGMN6YwpcxjTZJN17hjKvCjKYz0QJbhSI4tDUpZN1LVrHDp6lNKidN5MK/kwXcOHqSo+Tlfw8VEVTZJzpF324+nDW4iEKdy6JefZfCvfPlbw5E4T0+NqpodbeD4i566mnMryUnKKq2hvEHHBdxe3hyQ8eiCjvTsFUVUYmWJvhFJ/XM5sobPhCjMDAuaGCvl2vJRvx8t5caeKx8Ml3OsSMtSUymSngJHWDPrk8XTWXEVTfp6u6iuoS8+jKIqgNieY6qwgylP8KU32I/P8Sa777eGy107iAveTdu4YKeFHSI04SlLoIWIDFlOo+GBHznvsItzDgQNW6whwscfvlDU+h8wIPWrNFac9xLrtWxaoZZZZZpll/j2c3mlk4HXYDr8j9hzUXceR7V/hbbaa1hQv+oV+PG1P5N2YgIrkk9Tm+jLaksRUTy53OvP5/fUQ//jhDv/PT/d49UBBX20MbSURVKU7oykLpb/+MmOqZG6r07nflcujgULmboh5NFDIdJ9gSaSejhR/lqgSFm6X8XKyjJcT5f+SRE33CZYE6vGgiNkhMU9HSnh+q5ynn9dFvptu5sOMgnefJerjnJofnrTx07OOpfn9VR+/vexdSqK+zJ9vBvjzzcC/fO/31/389uZf5+eXPXxa6Ob9XCsvHsh5OdW0mEbNKHh3X8l3cyrmp6qZuVVG+nVXEhJ8uSaJIKLQlfQab26O5jF1t5b81BCqcq/TIUplpEbI1LiCkpRQmpLC6EyOZDTxAg+LM8g670R5Rjgf77Xw66NG/vq0je+edJKZ6kdPWyFqWQLf3VXy7nEbd4ZlvH7YSkWkG9dc91FTk8Hla+5IaxJQ9okpll0mOfww4oDDSD0OUOx/lCQ3B1JCDjE3Wsure/X8MF3Hb7MNvJisRiqKQW+nNabuYWx1i2PN2VQ2uOaw4WwGRgECzqSrccntwiaqHC3PHDa5ZaMXUoLFJTnbAktY6VbASjchXzsLWekqYZWriNWuhaxxK2CNez6rPPJZ6S1klY+YVb5iVnkXssKtgP/0LOZ/+FTxP7zL+Q/vYlb6SFjtK2aNn4RNoeWsDZCwIUjK5hAp67xyMQoRYxkm4GB8CWdyGziQJGeLj5T13jLW+pawIViCVngJ24JlbPQuY6WHkBWeRaz0KmaVdxkrvctY5VPOCs9ivnYT8o1rLms8ctngnc9GPwkb/KTonKvB4koz+hGVbPASsMmrgG0+ArT9C9nimcP6sylsck5C2ykGg6NBmO52JDLMjZnxSp5MFvNkUsr8hIyZG2WMNKaTGbKL9PB91BVEcqdDQltpArc0Yh6ONJCRHoyL3y6cg/bhHn4Ur8hTnA04ho2TOw6uwYgKUnk5reDdt3JG7oip7komQ3mRoHJPXPLO4HrhOEf3GNEtS+Db/hLe3ajmp+FGxGGnUGVHMVCbRribJbkxzsR72hO7T4eBpHBGqrOpyzmHNN6Dygx/Psxo+PR6jPnHg4yMaZgcbWOgVkTqWUeEe81p3GWy+L6Sld7SjZLSQo9WG0M69lig3m9B22FbWg9Zo3Iwps3OkHbbxdFY66O20qPNSg+Nhe7n0abNSod2Kz3UZrqLf8/WELmtPvV2+jTvNqHRVheVvSFKC21aLRaTKo2F7qJ0WeoiN95Ks4Uujdb6KHYaI7fWp8lKH4WVHmprPXp2GtPtaIHa0YLOPWa0OhjRvN+UBkcz1PvM6LAxQGmhQ531DmpsdtBsufioboudPhoHY9p3mdBuZ4jGWpdOOwM67Q3o3WVE/z5TunYZorLaQaOZFo2m2jSb6tBktIN6va3UaG+iRl+LSsNtyEx3UGalj9Raj9ydRoTus+RigCvlxQLKZcW0NNUy2Cbnbm8d/fUZRLqYEHJCm8uuFuRfOEJDni9NWYG05kYgzwyhpiAMHw87Tro44hEUhLO7OyXCVF49VPB+qoaP09V8N13Bd9OVaCouk37Fj+nbg5RIMhgfl/N0TsXs/Tom+0p5PNnO1I1G7qgl3KgroLujjbzSGtobRFz8LFBTkyVo2hMoKPYjo8gTYbE/Tqc20SW/yuzNImYHhTy/VczLyUoW7tbwdLyCh70ixlqzudtdyHh7DkOKZHrqY+iovEhX1WXaZRdRSaKoyQ6kPi+M6swQJPFepIQf4Zrvbq54O5AQ7EhG1AlSI44uCVRc4P5FgQo5yHnPXYS578TRah3epyzxOWGJt6MJ547ZcnX5Id1llllmmWX+ncQGuxnEhLrjd8yBnZv/wnG9VQTv3IIm3ZfBokCetCfwYbyQiuSTVGd7MaJI5EFXNpPtefz2apB//HCH//rxHgv3mhiUx9NdEY0s9QwqaRA9tRcZaUnktjqde505TPcJlgTqyz3Tl5um52OlPBst5tmolKejYp6NSnkyLGamv4CHPbnM9AuXfm+mv5C5GxKej5UxP1zM3E0pT0dLeXOvng8zzYvyNKvku1nVUuHDD0/a+OVF99JDuL+97F1Knr6kTr8u9CwlUp+ed/LLQg+/vu7j19d9/PKql08L3Xxa6F5KoV48kLPwsJHXMwpePWzi7b0W3j1S8HSmltmJCjJi3AgNO0p0QSChBWdJqnBjdFzA9L06pPnRlGedp0+Swq93upgZqmGuW0Zf1gW+V5XzTJRBe2wY2RdcyLvmzcJ4A58eN/PLrJr3c51kpAYgr8tBlBbF+3tdvJpuo7k6DmVZLAkn7CmLDeF8+ClS0oLQjJTRebcSUVE4Bb4HqDxpj8r/BOOFV0nytGO2U8Sr+/V8fNLEj7O1vLtfQXdzDg6Ou7Fwi2KDSwprvKSsdhGxxUWAnnsejvFKTmR0YhwiZdWpFDZ75rPRU8BWPzEbfUSsdMnnqzPZfO2Ux0pnIWucSljnXMI6VzHr3ESsdxeyziOfNZ75rPEqYI2PgNXeBaz0zGOVRx6rPQpY5yFgvWce692zWOeexVq3TDb6FLDKI4dVXvms8Vl8+8kwVMQOjwQ2uV5gm9dV9ILy2OxZxGafcrRCKtE7X4n+hSq0I+rZFtzAWt9ivvEo4isPMSu8SlnlK+Nrr1JW+8pY61vKN24FfO2SzRqPfFZ7FrLWR8LW4HIMImvRDZOxyUfINj8hWj4FaHvnstk1jY1nE9nimsqGU/FsOXod45MXMN53kNBLZ5i8K2H8ZgZ3B4Xc7ylhbrCa/toEMqMOE3LciDsqIe8mFby83cD8rVoaquO4HOuET9QR/C45EZ0aSn5VPv5JGex2D6UwN5n3cxrePqtn7J6Uur40MlsvE1DmwanM45yJPMTB3QbIBeeZGyjmu7uN/DTehCYllGyPPYw2ZXP5nCOCPH9EsS6kHzREctIWyUUXpCl+XA7cy8JdBX9/e5uFqT4e3Otm/GE3g/31ZAWeIcVSD9XhnTQ7GNFso4vSTh+VrT4aWwM6HUwYO7mXG8ccUDoY0nvSgc7DNqjsDWi3MaTD2uBf5otItVrqorLURW2lh8ZaH5WFHi2WejTZGFBluYMS861U2OlSvVOfJgcjlHZGtFrqozLaQZe5Hm3GWnRY6qK21qfFzohqSz3qHUxo2mOO3MGYJlsDNPZGDOw1p+eQDc0HLFDvt6LZ0YLqw+aI9xpQu9eYVnsT1PbGNNkbUmW5A6W5LkprPZps9VA7GNG5x4yu3WZ07DSkzVafjp2GdO8xom+/KV17jVHZ6tBirYvCQpcmkx00GmnRoL+Vet0t1Btso9pgG2X6Wyg12kap2Q6KLHUR7LUler8dVyJ8kVSKKKmQ0FRTwnB7LQ+GG2gqv0aUhxnl8a5kBNiQF27Lrcpr9IovIIw+SW6sK/Gx3hw6vQfvkBBOnDmNpCCRD7Mafn7SzA+Pa3n/sJRvbxfRWh5N2iUfZiaGqCjLpa+vnNtjMuYeyBnplKKuy2e8Q8ZYYz69FVm0KhSkCEroqJcQ7eXAWE8R90dF9HSnIq0MJUvsQ2HxYgLV3XSdx0OFPOovYP6miBe3K3g6LmNutIy7nQJuqXO4213I7Y5cbipT6amPQV0WhabsPK0lUbSIzlGR7kdNdjBVGcGIYj1IDDnIVZ9dXPXZRWLIQTKiTpASfoSU8CNLCVSM/17igh25HODIOa/dHLLfhM8pS/yOW+Kxx4CIIzYkux9aLpFYZpllllnm34fPkZ0Gwc4HCTixh/266zi84xu8LdaiTvNhsCiQeU08H2+LqEg+hSzdnZtNCTzszllKoP7+wyT/+P4OT2/XcaMpkQl1KrLUM1RluywlUCOKJCbbMpnqLeBBdx53O7J50J23dA/1sCf/84re4v3T/HART4bFSwI11ZvHVG/BvwjU7JCYZ6OlPB4S83S0lOe3ynl1p5b3M818eKRY/PpYudSW93FOzW8ve/nzzcBSEvXLi25+Xej5PwTqy3rfp2+7+Pllz1Lq9Gmhm59f9vDTiy6+e6Lh3azq8xtQzXx7t56Xk428uFfH4wcVzNwqIyfRm5DQI1wuCiW04CzJFe4MDecwOyWnvjSe6rxohktT+HlEwZOBSu7UZPF7XwN/725g4FIQE8JE8q55UpgYyJsHrfwwq+T7mRZeTWtISgxEXJyOr+tRpgZUPL+vITfZm8sB+0j3OExuqDP5iUH0tIm5cbuG7KJQ6kVRFHvsoe6kPeNpYQhDDzCqSOGXx0q+n2vk9UwNr6cbGGor4ozzUaxPB7D5TDzrfcr5v86WsNajHC33Qo7HtXA6dwDjyCo2eOSzzr2ANa55rHDOZb1nISucc/nGKZcVLgWscBWwyrmQtWelrD0rZY2zlDUuYta6Clnjlsdq12xWuWWx0j2Hbzzy+dpDyBqPAjZ55LLRPY/1bjmsd8tms1c+W7zz0fJblKoNvkWs85ey1l/Keo88tHyz0A/PRiswFa3AfDZ7S9Dyq0AnpByDyBJ0z5WwPbiSTX41rPUr4WuPIr5yl/C1Vykr/WR87VPGKl8Za/zKWOktYqW7gJXuBXzjJmCFRxGrvYrYGlCCVlAJm7wF6ASK0PYtQNs7m83OSWw6E8c21xQ2OaWz8XQmWmdS2HE8EJMTewi9dgK1JoHp0RIe3yjj6XAV97oLUErOc93LgagTRmiEUTzuFPBkpJSa4ghq6mOJzfAhJvccORWZ5FYXEZFTxB6PMHLTY3g51cybp3Xcna2gcSiLvPbrhFR4czrrBE4XjnHqmDV9ihwe3Szl3R05H0fqUScFk+W5m0F5OheiHcnM9kYhPk/BKWtUASepTw3ketgBJgbLeft0gJfTA8zc7uT2iIaR4RZyYwK44mBA6/G9tNgZ0fS5+ltlZ0CrnQFqG306HUzo3buY7mh2GdO625hmWz1arXXptNan00qfDuvF6bQxpN3GkDYbA1RWuqisdGmx0kVppYfcRItGsx002xlSY6dHmZ0OtYfMaTxhQ/lOPVoPWtO+y5w2cwM6TPXosNRHZamL0sGExv3myI/vZDDMhZL9ppTuMabSwYDG3Ua0OBhSb29AxR5jGhytkR0wo8nvEIUnzCmy10Gxx4wWOyOa7Y2os9RBZaFPq40BTXZ6KO0N0Ow2oWOPGR27jWnbaUCHgyEduwzo2mtM9z4TNDv1UdroobTSR2GmQ5Px9kWB0tlMve4W6gy2UaG7mVKdTZQbbaPUWAupiS4pdmb47bUgI/kyVTUlVMiKUCnKuTFUz/hoNZnXThHvZUl1zDE6c53pzfOnMy+MW/JMGiSXuH7Ng4iL/px0ccbZ1YnSwmS+vSfn40wdP83V8+5BCU/HCmiruEh8hDMTAxokgiQG+ioYvVHK3P1G7gxU0N9aQn+jkJt1WXSWpiGvqyUhV8pNTQ3XAw5wq7uIicE8utsTEZcGIigLRCj1x8NlO92N17jfnc3D7hweDQp5NlbG1KCIB/1FjCozGVFmMtFRwJgmi4GmJLpqr6Eui6JNdgFVcSQtonNUZ/1/7L3XVxT4vu37ds/eey0DKJgDOUhO5qyNIqmAIqoYyEoGybmggIIi5wxVRc6IJJEoqAjm1N3ard29V69wzj7p6Tx87gPKXuvccd/WI58xfgMGVP0Bc8z5ndOLkgQPimI9kPydAxXidojoqydJ9P3u/zfCd9vrJNecrNYElKe1CXZm+wizO06kzdH1Hah11llnnXX+eQjOWmlftjuFh/VhjmqocGb/JtyMVFEkuNOX5cljWSQfJ/MoiblIUbyAobpI5rpSmeoQ8fu7u/zH5xn+x5dZXk7Xc68xlqm2REriL1GR5sjdhjDG5XEMN0Qz3ZHK0+E8FvqymO8RcV+RyGK/mMeDOcx1Z7B0V8KL8UJe3S9ieSSX5XsSVkbyvt4/ZTHblb5Wa/5kSMKTIQnL96Qs9GevbT+9n639BwH1aUmxVh7x03Lb2m3Tl+ed/PXDEP/+unfVafoqpH550cWvL7vXHKhPK+389LyDL6+6+fyyiy+vutdifJ+etfPhiYw3C428mq/n9Xw9T4fLWZmsYHmxksXxIkSx7nhfO0uA6DJXRZdIqfVg6F4aj+ZqqcgLoyLDl9GiGP4y1sxkbTKfh2r4P9NdLIijuRt+nen8BHJiLiOJv8G7+TY+LSv4vCTn/ZN2EhJ8kJbnY2tzkaSwQF4/6mesX0p+yhVKw67Sl59IfXYYob4XSUv2pLkikva0m0hszWj1saEmxJaO0iC+X27ih0f1vJop5eV8Nff6SvG47obxd0I07aPYKczjv9jkssW9GiWHXEz8qrBJ6kDzWjFKjplsss9giyALJcdMtjiJUXLM/Pp3EcrOOWwVSthsn43SpRw22+ayyS6XDXY5bLQXoeSQxhbHVJQdktnkkMYGxyw2OEvZ7LTqUG13k6DqmsdWlxxUhTnschWzRyhiq10i213FqLrns8EpBxX3fLZ5ZqN6OY1Nrgls88xCxVnCbmE+e10y2O+ehMaVDPZ55qHiXMAWVwkbnHPZIMxnk3sRmzxK2OxVxh9dC9ggzGOLZyEqntLV8gtBNn90zGKjIJPtHvnsvSxF1Tmd3a4Z7HVJZZ9LMrvs77DTJoK9jrHscU5luyAD5Uvx7HYIR8fBA+0TpkTFX2ZpqprX0xUs35PwYjKfxYEcsgJtiBFaEHB+P9LbZxlriKQ4XUhDbRj5ZSF4BNgQkODP1ahArP3COOZyA1FSJMsPqnnxuIzhqVzKu2JJbg3Gq8SF7xLPYht0Dnu7QzwYq+DVw0aqEi/THONFTagLBcEOtJSHEx55kfhEJ3orohDZmNNzy5U4j8P0N6Xw8d0IK0sDLMz2MjYoY6KvmYJYf7zN1Mg+akCDlR4KC23qzVbHaBVWqwURCjMt2ixWfzZ/jb7JLXVQWOnSbq5Fp4nmf76vAqrTQndVQJlq0mSiTqPJ6nBtk4k6DSbqNB7UpcJCE4nZPgpP6THk70DOIQ0azpvTdtqc3mNm9B82RWalS8NRfTqdTtJ91YbhyCu8qUoj5ewBEo9pknpIjeJT+lSfMqT4qC7Sk4ZUWx8k96wRg4nXKb9xHtFhTVrPWlFvrEmd6epAbpOeGi0mWtSZqVNvokaTuSYyS21klpooLLVoO6iNwlKDVitNX8MhnQAAIABJREFUOo/orgkouZkOClMdZEaa1OvspVptB+V7VKjT2kO11m5K1XdSprWHcu29lOvtI8dUhyATLfysT1CSnUJ1bRGltfnIeioZu1/PcFsmfhfUKfI/wr1cF7pSXKgOd6QoUsjiSAUhQQ5kiKOxOGiOo91FRPGBvJyp54fFaj49quLDfBEvJ3Poqwnjluc5podaKciOZfZBC+MjJcyOlbM02URnfTb3O0uYUUgYqEhHLBIRk1FAb1MJgcLD3GsTMd6bTG97NPlFl0nPcyclU4DAbg8dtbcZV8Qx25nCwz4Ry6MFzPZlMdu32sA30ZrOg84sRhXJ9NdH01MTTndlMF3lt6nP9qZWdJWSBDfEoXaIbtmSGeJA9NWT3HKxJMjZgsjLx0n0/Y4En/Nrt1BRV1a3oKK9TxF69QzXnKw4e3A3XnbmXLOzws5sH9GOpwk8aYKvle66gFpnnXXWWeefg5vNMW1vp3N4XjzGEQ0VzmtuQWikQuMdZ/qyvHgsi+TdSBalsTakB55ivCWOB60JTHVk8Ke3Q/zH5xl+/zDOq5kGRlviGWuKpjjOhvpsNwbqQhiqj2C6I3VNLH17c90ZX92k1Wje6qZTMc/HpLwYz+fxoJjF/kyW70l4MpS99v3le/k8GZKw0Cfm6df9qG8tfG+nq3k3V7dWX/5xScH3j1r49LSVn1fa10TSNyH1l/eDfH7Wwe9v+9eie7++7Obzs47VuN/bfn5908vPLzr5/HLVjfr1TS+/fxjk40obPy638u5RM6/m63kxU8OL8RqW75ezOFPM1GAOuclX8fI6QUDmZZxiTpBQKWToXhoPp6uoKoigKtOXmYpkfu4q5akim/+10Mm0KJSF3Bge5cQylnsHUZQHuTFX+fFxNz897+CXZRlvFxQkJQXgHxWJs8c1Lp45R3SwB/2d2cyNlLHUU81wlZgaSTijd0sYbM3kw2gN7SFCyjxO0CO6Tvqt0zybKePzq1beP6xlZaKMh2ONBIXfwtT+OnvtolFxzGKLQMpWZyk7hHloXpVyJKoJPd8idnrkoeSUzQZ7ERu/Ok0bHTLZ6LB696TsnMMWl1yUnLLZ7Chms4OYjQ7Z/Jt9Dv/qkM0GRzEqzllstL7DPlcxW+wy2OyYxx8cS/iDQwHbPEpQcitmq2cFav7NqLrms90pHVWbaNRdktjnnMRuYTqbHFJRdiviX1xy2Hg5m02Xs1Byy2G7iwQN11z03JIx8opFzyMW4xtS9rkXstVVwkaXHP7NWby6CeVegPKVMlSulbPlcgmb3fJRcs9DyU2CspuUjc65bHbJQdklGyWHNJQdU9gtzGC3cwqql6LZdimSnXZR7LgUicqlaLbY3UHJIQZV+zvstw1H96wXR86eo7YigZWpQn5YKODtTDYfZsuYaErhjtAUid9JKiO+oyXdmZpMIZedtbgT54SoMALnm45YXxZw/mYwJ1xukpEYwYvZel48KmV0Np/Szhii6n1wL3LiTNIZ7EMucNH2IN0DUkZ6ciiPcacj6SalYU40SoNIThGSmCrEzUGX5kxfpF7n6Im7jviWDZ+f9/F6qY+5uW7uTrTT39tITfodQg8akXPQgMZjxtRZaNBgqUGNyX5kVjp0HDWk66ghXYcO0Gaug9xYA7mJJu0WusjNV+vKu8y16TPTpMdUnW5TLbrMtOg016LdfDXGJzPVQWams7oPZaxBrcFeWsy1aD6kS5WVNkVHtCg8Z8BU8k0yTuogOW1AvbUV8lMWtJ+xpOK0IVlHNWm89h2d0Z7MViYwVZtIUbAdpbftiDijSZnXCRKO7iPzjB6iM4ZIvrMgy96StuRr9GT6k33eiNZzB2n4Wj5Ra6iO3ECTZkP1taHdWqN9NJlrILPSotlcnRYLDRSWGrR/daF6jx2g/aAeMjMtFGZatJvr0aSvRr3Wbuq1dlOrsepE1X4TUpo7qDDcR5WZDunae0mwMiNSYENLczn5DfkUNOfRP1LP7N0KxmriuHl4M813TiKLdSDj8gmybzmQHetGVXEEDfVizpyyxNXxO7Li/Xg6Uc67+XI+Parmw1wRb2fyaJHeJPyqNXP32slOC6erPZ+ZyWru9kh4NtvG1FA9M30VPOkvZ76rnDxJLtdDE2gqz8ZfeJhBeRqjPUl0yEKR5LsTl+FAUaUPnq7a9DVHMi6PY64rlYd9IuZ7s1i8K+HhoITJtgxGWpKZaMtgRJ7EiDyR/vooOsqC6K4Ipr0kiPqsaxTFuSK940JuuBPZ4U7EXj+Dn4MJgU7mRHgdI/b6GeJvnluL8q3WmB8n4vJxbnud5LK9GeeP7OWqgyWe1iZcP29O0HlL4hxOkSpYj/Cts84666zzT8LmrJW28OIxXK2PYLF3M2c1lfGw2EVznBt94ss8bAzl/Ug2danOZASeZag2kgeKeB50ZPDb6wH+689T/P5hnBdTdYy1JPCgNYHqVCdaC70ZaghjpPnO/xW/E7PYL2auO4O57gzme0Qs9GWxfC+ft1OlPB+TsjSc/Q8V5ov9mayMSHk8mPN1WDefp8P5rIwUsDxSsOZAvZ2u5sPDen583MwPj5p4M1fPm7l6flpu48vzzrWq8m9RvW+///ndwJq4+vK8k5+W2/jlRRe/vOrm5xed/PS8g88vu/j1TS+/vunlz98PrTlS35yotw8bef2gnuX75cxO5DPZL6Yg4ya3btkTnHMdr1RrkmvcGRhOYXayjPwMP+pzbzNWcIffh2r5PFFPX4Y/UvfTLBQnMpUdxURJEumR7khjrvHpcQ8/LLfyy1ILHxblJCT44xYYwlmHq2SLC2mqyyVbdA1xigd12eEUpgQwNFBI31Ae91pFvJDlUON1FlmkM7FXrZgeyOLLMwW/Lcn4fraBxeF6/H2uYGotRN0pHlVhPhsFBag4S9nmkIa6azpn4prQ9y9ku2fWasRNIGazQMwmx6y1p+ycsyqa/uF/mWx0FPFHgZh/dc7lX51y2SjIQtk+iV32cey1jWOXXQrbHHLZ7FDKFucSVN2KUHYrYatnBbuv16J2tQgN11QM3WIxcgnH0CWC3dZB7HNOYpODiA2u+fzRI4uNHiJUPXPYK8xh34U7WHnEcMjzFoe8IzFwi0dNuOpsKbnmssFFzB9dctjoJmGjuxQlrwI2u+ez0SVnNcbnmssWj0I2CfNQcs1ni2suSoJMtgjS2eKQhIpdPMrWEShbR6BqE4mKTSTb7WNQdYxkqyASVftYdl5IRuNcNHrH3Dh22opuRQIrDzJ4N5PF+5kC3k1V0lcUSIqHCaVBJykKOkZtsgO1Em9ioi4RGOpIfrUIoZ8nx9yvc1LoQ0ZiOM+ma3k6X8jdBzmUd8Vyp9EP10JHzqWcxynSjhPnjIhNucJwTx7SUGdEV86SFWKPVHKTTOkN0jMvU5btS1OaL7IEH/xO6bA4WMzHp328Wx7mwYNuugaaKM5NIOTcETJND9BiZUy71QFqLdSptVKj3kIdmZU2bYf16DisT+dBXTosdWkz06LdVJMOc23aTDVpN9Wkx1yLPjMNukzU6TJVp9NMgw4zTRTGGsiNNZGb6qCw0ENmofd1ZHfV7Wm20qbGSpuSI9pITuuxmBdO7GktEs7qIDqpR+EJQwpPHCDfzoy6ABuqgu2pjfekvSiEB13ZJAd9R1GcK0WRAhri3SgPvECmixWpl8wp9DhDpucJWjJv0ie9TeIxDeqOGFCjt4+aA/up1N9Lve5eGg/so9lMkyYzTeqN1Wgy06DZQoN64700muxDZq5Gq6UG7VaadB/WRW6qSaPhflqM1Wk11abFUJ0mvf3U6/zdPZTmbqo1dlGqsZ1ig12U6eyk2VCXXE0N7hyxIC3cl/KWYqT1eTS0SJnoLuVxTxHVd+zJumpITaQd4psXeDlcy9JoBS/mm5gdrcbL6SRxwVfIibvB0kQ5b+fKeTdXwru5Qr6fL6St2J/wK+eZuaugVJqEokXMxGg585O1zI02sjLfxUhbPk8Gy5nvqaSsogKhXyRVRRl4O5jT05zEaHci3fIwCoq8yMh3X7uB6mkM40F70lcBlcF8bxYPB3OY689hTJ7CYH0cI7IU7skSGW6Jp7c2graSAHqrw+iuCKFBfJ3ieFcKYoTkhAkQhzoSc+00vvbG+DuaEuZxhOirJ4m/eY5k/wsk+Jznjvep1Upz71Pc9jrJFQdzLh5X44bLETysTbh8xgjPg9rYaalgs2vDuoBaZ5111lnnn4PvVYH27etCPGxOYLD937Az2YP/WX2a1gRUOD9O5NEm8SY/0p6RhphVAfV3O1DfBNRIcxwPFPFUpQpQFFylpzKQuw2RzHVnrA3hfruD+hbnW+wX83Q4j6fDeby6X8SL8QIeD2XxdDiXp8O5zHWnMd+T/g8bUs9GC3k+VsSz0UJeTZZ9FU9fd6AWGvm0JOPHx828X2jiw2LzWjTvT2/6+PK8k99e9fC37+/yHx9H1qrL1+6e/k5A/fqqZ00o/fa2j39/189vb/vW9qB+e9vHL697+LjSxruFJl7dr2NlsoL5BwXM3JWQFe+J97WzBOdex1t0ieRqdwbupvBwuor8DD/KUm/SnxXCT13ltGb486anmAlpFPeL4xnJiaI3L4q0KHeq027xYqyB909k/LbUxE9LraSmhuB26w6Cm/HcHVvk6dMJnj5VMD9TwdxwLTnpvnR0ZVFeHkJF6hWyXA4jv+VImsdBxtuS+XGpmV8eyfh0v5Y39xsJC7rBwe8EmAqjUbJL5/+xzeFf7CQo24vYK0jk2K0CdK+ko+qSyL/YxrPBIQNlJzHKztkoCcQoOWWj4pqHqls+ys45bHTIZIO9aNWhchSxwTGdDc5i/k2Yxx9cJCg5pbPDIZajPmKc7lRg4BiLun0K2+zE7HIrYJtQwla3ApRci9jklMNu10zUHSKw9k/BPTKLU5fD0LHx4YDrHXbYJ7DTLZstLkmouiWj5ilCzzUdY7swrK+G45uUwQXfcA57x7NfkMwujzy2eeax1V3CZrccNnnkssk9F2XPVedpkzCHLR75bPWUstWjkM2u+V8FlITNTmKUBZlsdUpHxTEFZbs4ttjGsc0+nm22sWy3j2OHIJodgmi22yewzTqTfd9lonU2DL3j53HxOsXkcAbLo6m8nyvkzWwFz0fyKLx1mkwPY8qDTiK+cZC86EsMtWcQHiEgJTuY6LRQTrhf5YjDVZLu3OLpZBVP5wsZmc2jQBFBeO0NHHJtOJV4GmGcE6fOm3LypDqpd9wYrE5BJgmlKOsmKZleRKUISU50ZViWifiWI7fsLBmsS+enFwN8fjnG9FALk/c6qC4RE+hwhuhDxshPHKLH7ABthmrUW6hRbbmfBkt1mi1WxUSLhQYKMw3aLbRoN9eiw0yTTrPV2F6vuTYDB3Xps9Ck20xjTUC1m2ogN1ZHZrTauLfqQunSbKpNo5kmjaYaNJlq0GChQ9lhHcTHtXjTIGKyJIpHzWnIot3JsrMgT3CYuao4FhUZ9JWGUiu+QY3Ej8byMJIjbJnuz+flVA0rw0W8HytnuTOHh43pLMtzaMsJoDTVgzaJH+mntWk4pE+D7n7q9fdRpb+ber29NBvuR/a1xlxmoU2zueaa+yS31KTNShO5uRrNhqt7UM1G+6jT2029/h5kRuo0HdhPo/7qq9fZS43mbqrUd1KlvpMyzR3k6apQqb2DDn1NajX2k3JAC5/jpuSK7lBZK6WuVspIVyWPhmt42CUmQqBNSYQT108fQBrpwZupGj7M17IwJOWmgyWiMA+yoj1Zmark3XwF7+dKeTebz/fzUtqKfAn2OMX9ngYaKsV0tubR3yNhdKCEiYFKHj6QM3evmnvN6bRXpJEiysDhRggN1Xn4uB5lsEPE5GA6ve0RlJR7kyZxJb/kGt5eB+hrjmS2J40ng2IWv46tLwxJmB/IZVyeSl/NHYabk7gnS+Ruc9x/CqiqULrKg6kVXaUw1oX8aGcyb9uRHnSJCK9j3LhkgK+9MaHuh9eKJFICLq65ULHXzxB55QR+wsN42Bhhc0KdAM9TeF00w/O0ITfOmJLsfoGsqzbrAmqdddZZZ51/DseM1bWtT5givHiME/q7cTmoTcC5A8iTL9Mr9uJhYzjvR3JoyfJEEm7LvfoYploTmO4U8dvrAf76cZI/f43w3WuKY1IeR51ISHvxDQbrQhhuiGSqPYX5HhFPhnJZ6Fu9Z1q6K1lzpr7tQD0blfJivICl4Wyej0lZvidhoU/E8zEpKyPSr58p4NloIS/Gi3k+VsSHuZq198PDBn581MTHJy389FTOl+cdazdO35r3fnvVw3//NMr//Hmcv31/lz+/G1hr5PvyvJOfV9r5uKRYvZt61s6Py618XGnjp+cd/PS8gx+XW9duoL418/243Mrbhw08G61iZbKCxZlilh6UIU7wwsfHmts51/BKtSa2zInu/njmpyopEgdRlurLeGECD0tTeKjI5ecHLXwcqeOXuTYeVKXRLgknPsSRingf3t1v4cNTGb8/beKXp21kpIfhEZ7CKbcIRAWNdPXWIm9LIiNLSGrcFeJDnSjL8qE5y5+qUCfSHS2RxbhRFePCl0cy/rzSxS+LCl6PV9NYGsshazv0bAPYbReFkkMqSi65bBZkoeqYglVAEQf9pWyzjUJVkMwGuxSUHTPYKshE2VGEsmMmqsJcdnkWoOKatyag/mC/+jbYi9hgl85Gpxw2uuaz0TmHrY5J7LMN5qDrbUTVXVjZ30T/UiAa9tHssY9npyAFbZ8K1G5Ws1WYi7pHJlbeSbhFZBKaXshxoQ/HLodh4BKGqXsiGrah7LMPQtMlFE372xxyjcb+WgzXbkdRqZDhGBiMlUcYaoIEdriK2eaezRY3MZuFWWxyXX1bPFfr0je7rhZUqHgWsMW9gE0uEjYL81AW5rJJkIWSQISyQMQWQQab7RJRsk1A2S6RzZfiUbZNQtUunp0O8eywS2KbTTqqF1LZY5vAfmtvdI8fIT3Dj+f3C/l+sZzXi+W8mylmsiaEdFcDqoJOUR1uQ5L3YRqkgQT7f0d+QTjiwjguXvflmOAaseH+PB4v48mslLtTuRS3R3OnyQ/HfFuOxRxHGO+EwPkUQx0lhFz7juvCQ0QE2+F94zgxya7k5gdQXR5JYbovaaEupIe68uFJP29W+nk618PUkJz2igIihQ7cPmRK/kkLWo+bIjdSo91Ug44jBsgO6aI4rIvMSosWS801AdVmrkmbqQbtJhp0mWrRY6rF3YP6DB85wMBhXXqttOix0KLLYlVktZtrIzfRpNlQg2ZDDZqMtGg00qLeRIN64/00Gu2nwVSTMistMo9o8HNvMY2pV0kNOIckzIH2TH/+Oqfg59kGvjxS8OtyO435QTQU3GZIkUFekiev55t4PVPH68kq3k5W8XaigtcjFXyaaqCnIgJZ2W3uVkWSclQdxVFDFPpqNOnvpUp/Jw1G+2g2UlttCDTTQm6uTZOpBk2majQY76PBaA+tFup0WWnRYaZOj5U2nZY6tBjvp9loHy3G6jQa7KPRYN9qK5/ePmq0d1OpsYNKjR2Uae6kUGc75ZoqNOvuolpjGxK9fdwx1ydWaEe9NAtZQykDXdXcH6zm0WglJfFChIfVSL7pSG9pMj/NN/JiJIf59gTSfM+RHeJMUaI3H5608H6hiu8flvF+voAPc/m0l/gQ5X2OubsK6stF9HUWMj1Ry3BvEX2KAmYmmnk4UUdTfjDDigKikhIRBEVTVZ6Nt8tBBjoymRoW0dcZSVmlN8nZzojzPfG5ZkJPYxjTXSks9Gbw5G4OyyNSnoxIeTQsZaojk4HaGO61JDOqSF6rMW8vDaSnMoTOstvUZ12jON6VvCgnRLdsSfo6out9QQ8/BxMivI6tFUgk+Vmv3UPF3zy32sLnfpzLdqYIzuoSevMiV+2tcD9tgO93FkQJThK3HuFbZ5111lnnn4XNWSttF9uTuFw4yokDe3A/qk/AuQO0JHrSnbkqoN7ezaI+TYgo6By95aFMtyUx35vNn97d5a+fHqzdQPXXRDLaGEVTtgfygqv0Vd/iXmM09xWJTLWnrImnmc60tWHc5Xv5vLpfwrvpCt5Nl/FivIDlkVxeThSubUG9eVDyVTgV8HQ4j5WRAl6MF/NstJD3s9W8n63mh4d1fFxs4uPjZn78+j49bV2rMX+/0LTmLP31wxD/7cd7/O37u/zvL/f564eh1cjeVwfq45KCT09b+elZOx9X2vj0rH0txvfpWTtfXnXzcaVtrZ1vVUA18maqgVezNSxMFfH4fglJ4QKuXD1NcO513JLOEV/uQt9gEvNTlZTlhVGWGsD9kjQelov4OKPg3Xg9LwYreDFaQ1deBF3FMcSHOJIT5MLnuXY+PJXxt2dN/LokJyU5GNewVI64RnHOyY+bgW4kpDlTWH6T5oY0KtMDqQt1JeeCBbk25jQEO1IUastDhYj//XKAL7My3kw3cK8/j4vOlqhddGO3SwLbHOPYIUxh46U7KNvFoOElwjygmF0OCewWpLDdPhUVu3RUBRlsdUhD2T6NLY7pqLqI2eaau1ok8TXCt8FRzB8csvijrYiNNulsdshlo1M+mwVidjjEomPrg+l5B/IqqnH18cf8gjMHbK5iYneD896RWLiEoucQjI7dLXTOuXPSTsjt24HUlUsJCriB5/Ub2F724/CFK5xzvYVDYCzHvAI56RnMkYve2AquERIaSp2shmtRURzyCmGv/R22OWWg4pLBFpd0lFzS2eyawUahCCX3bDa7ZrPZJZut7nmouOevOlBfI3xKrnmrA7xOYpScxWxxEaPkkM5mhzSUHNPZZJfKBtt0lG3S2W6Txg6bJFRs41ByiGeTfSy7nOLQunCVE+dPMdaRy+uFct49q+bFVD4vBkQ0RF4kS2hMnvdR7jgboyi8TUV+EPfHq+i/V4OjfyBHHK4SFujNwkgJKwvFjM5JKe9LILrJD9vci1iEW2EbfhEXl9M0SeKpyg6nsjqBmKzrpBYEUFASSmaqN9XFkUgy/PB0sqJXJuHtyhBPn/QyMtxIa30hmQE+hB48RPZhK2qOm9FwWIdGSzXkVpp0mOnSaqZD6yHdtVugJjM1ZCZqyE3UaTVRp9NEkx4TTXqMNRi21OfeUUMGj+jRe1Cbbkstuiw06TDTpMN8tYVPbqyN3EgbmaE2jYaa1BqpUW+0n2ZjNZqNNam00CL7mBY/D5TQlONDnzyRFw+b+PBIwU+LCn5abOH9dB3vZ+qRSW8z0pzGwkARMddOoSgIplkSgCI/kJpUL8qS3ClJ9qQh+yay4tv0NMXQXx5K2lE12g7p06G3H5n+HqoNdlBvspdmIzVaDNWQm6yKqEZjNZpN1Wgx11gVUObq9B/Rp9dSmz5LbYaOG9NhqYPCbPXzTUZqNBjup1ZvL3X6+6jV20ul5k7KNXZQqbmTap09FO9XpubAdmoNd1Kit5sCcyNiLCyR+PnSVCZFIS9n6G49Y0MVjLTm4HbKEGm0HwvdFTzpyeLVUBo1sedpSnYlJ8iG0sQrvF1s4N3DCr5/WMa7hQLez0pQFF4n5oY1D+/KaW+UMna3mkfzckYHyxjuLmfmfgsLDxq4KxchK0smp7QYwe0YaqrzuO5+lOG+XKZHxXS1hVJQ4om46DKZee74Xjelsy6E6c4UZjqSeTwkZnm0gCcjBTwZKWS2O3stwjeqSF4b0m0rCaCrIpiu8mBkeX6UJXmQG+FIeqANcdfPEOhkjvcFPQIEZkRdOfEPAirJz5pk/wsk+VkT5X2K2+7H8bpkguNpHUJvXsTjoikOhzXxszmE33fm+J41XhdQ66yzzjrr/HO46majfd3TDleb45w22s/lk8YEnTekLeUqvVmXWWiK4IdxCYocb8TBF+gpC2GmI4WF/lz+8uEe//XTA/70foy3800M1EYx2hSNPP8qjbletBbdZLghirGWOEaaYphsTWJcFs99RSLzPSKejRbwfKyQJ0O5vBgv4t10Ba8ni1kZlfB8TMr7mXJeTxbzZCib15OlPB3O42FvJk+H83k9WbZWIPFmqoLv52v59KiZT09kfHzSwpdnbXx6KufjkowvzzvWXKXPzzr47VUPf/0wxF8/DPHfP42uVZd/qzP/5kR9ftHJz1/ft8jer296+e1t35oD9c2Ner/YzJsHDbyar+XxbDHL0xXE3bbF1fUo1xNcsQk9THSBgN7+BGbGiinNCSY/9hpj0mSWKsQsdRXzea6VurQb/DgrZ7Ypi8GSeBJDBGQEOPFloZMPj2r528tmvqx0kJx8G6/wZE55hHLK+QrxmWEUlQRSmOPFYFUivfE+lJ43oe60MS3CU1T6XaI82WvVfVps5peZOhZGywi+446e9RH2CcPZ7JDCZrt4NlwIY4tdJPs8krEKK2e7UxJ73cVstU1lm52InfZiVOwzULZNQtk+CRWnNLY6ZrLZLgMl+wyUnTLY4pyOslPGaoTPNgOliyKU7LLY6ChmoyADVUEcOvb+GBz/jqzsDFqaqkhIjye1uBDvgBuE3LqBh4crlkePcdr6AuFhQfQ0lTBUL2a2XcpcdxkDsiIKxEkIBQIuWF8kLjWBmLRUQmISyMsvp0PWSqusniRRAuc9r3HSNwk1YTLbhVmouorY6ipiq2sWKp65bBJmoeyeg5JbLkou2ai4SVBxz0fVqxhlN+na2+ycw2bnbP7oIGKTQMxGRxEbHTNRchaz2SGTTbaZbLmYiap1GioXElG2i2SDIJqNrklsdkxk38UQ9A9f5NL5wyw9qOXpVD6L90S8GJHwvCcD6Y1jxNnqkedvzb+vDPF8vpVXzzp5MFPPtcgITrn6czvwGvPDZTydK+LuZBa1g/FE1d/ANvsiFtFHsAm7gIfrGapjbpLhJ6Cno4Tc6liiMi+TnHmZ8YFS0mOuIkrywefmeZ496ebF0gD3Z7tpaC6kvlBMwLHD5Bw+Tr2VFfKDhjRaadKzAIpxAAAgAElEQVRyTIemg9ooTHToPmRE21F95If1kFlpIbPUpNVMg1YTddqM1ek2/VoYYbifQXNthg8fYPCwPj2W2nRaatFmpkmr6ermU5uZLp0WBnRZGtJqpkejoSZ1hmo0GqshN9VEZqJNtZU2eaf0+H2slszQC2SnCkmPF1Cec4OCRDfKktyQ3nGkPNmT3opo5jvzeD5cyZRczMuRap4Pl7PUK+XVvTJejFfwdKycZxNVyMpCaCoJorfgNmlH1ZFZ6tCur0a7kTr1RrtpNNuHzExzdfTXTJt2S13kZqsNfK1W2jQa7EFhqsbgUUMGDunRa6HL8AkTOi11UJioIzfWoPHAPhoO7KVWZw/1eqtOVLXWLio1dlClsYNajV2U6+6kwGAbvXZWlBvsolRHjUx9fRLPnEJRkI1cUcnQ/S5Gx5pZHK2hLjuKswZ7ER7XpSDSnqfdSUQ572W0LBBpiA0F0UKejJbyfLKUV5NS3s0X8moqh3qxF8EeJ3g00kZrrYTq0gRG+kuZHa9nsL0ARZOIiaFyZu5WUJ4bQVltJYHJGZQVpeEpsGSoJ4+ZsRy62yMoKr+KSOpBQel1IkJO0FLqz72mO0y1JTLfm8mj4TweDefxZKSQma7MNQE1Ik+iszKM1tIgFEV+dJTdoqs8mNaCQEoT3ckMvkSizznueJ/E38mcazYHCHK2IOrKCWKunSYt6BKiYDvSb9mSGmhDnM95Qj2PEeR2DPcLRjic1ibc9xJel8xwPKKBzwVz0q7bkuUrWBdQ66yzzjrr/HMQCI5puzqdxdX2BN9ZaON1/AA+JzVRJHnQl+nBVGUAb+9mUZXoTFqgNT2Vkcz1iHg4KOHLSjd/+36Cv/4wzsuZWrqqQpnqSqQh15OqDBfai/zprQzhbmM099uSmOpM5X5bEg86UpjtyWBxMJvnE0W8elDKylgBz8YLeT5RwPOJAl5PlfBysoTnE0W8nang9YNylobzWRrOZ3mkiOWRIp6Pl/JsvJjXM5V8v1jPj48b+fikiU9LzfzyvJWfl2V8v9jAz8tyfn/TzeeV1Ta+7x+1rO1C/eX94D+Ipi/PO9ecqC9/VxzxzW365XXPWpTvmzv1zYH68FDOy7kaFqalLI4XkJdyFVsbU1xDbHGLuUBG1XWGh0QsTJQjTb1JXswVpouS+J93W3jZLqUy0pnqaCF/mmphsTiRqcJ4kgJsSQkV8na2kd9Wavn5eTPvnveTlBrGrehIzjgLiM5JorhZTGVRGC8UWdy76UDbWSMaj+xHbm1If5CAWFsLVsZr+emFgp+XK/i0UERbdRxHzp1B/bwPO+zT2OqYjYogi62OaWwTpqFxQ4KyIAFlQSJbBKlscRShbC/++rJQdkhFyTERZUEyKoIstjnlsdUhg21OcagKwjmT2MBeoYitl9LZeikDJdtkNjun8W/CNP7VOZ3tjjEYX7xOWmISSxNdlGQFI8mLIDXhOhXZwfQ0ZjHWVcpETzlVuZHkJ9zA9tBeOsuTCL9yjoJEX+ry7jDRVcn0YDXdzWlkxl0nIyoQSXwU153P01hXTEBUHMb2Qex3jEHVJQllFxFKrmI2CcVsEuawyS2fDUIJKpdL2OJZxEbnXJTd8tjiKlm9fXJfjfIpueazyUXCJhcJSi4S/uiQxR8dMtnklMMmp2w224vYZp/G9kvJbLuUiIptPMoOCWwWJKLsnMo2p2T2XgxH98w1dM0vUJadzPeTZSwMSViequDxSD4tGe4kuJgQYX+QwoRgpkdkvH7WxdjdLDz9rnDI3pugsNs8HG1g6UERw2Mp1PdFEFt3DfscewzunOT4rbNcdT3GZOEtkqxNCDx1DD8vazIk16mRR5Maf5VScQyO1uYM9OfxarmVJ4vtdIx2Ul9XQer1K4To61BrZU6H6QG6jTXpMNGgxVyTpsMHqDDTpsZSjzorbeotdWiy1EZmoY3CVB2Z4V7kB3bTYbyfLtP99Jiq0WeuwV0LXe5a6NNjoUuHlQ5yy9XGvRYzHVpMtOiwMqDZSAu5pT6Nptq0GGvRYqSO3FSbJjMdKg7pkWqlRkecF+0SP9rKgpAV+tBe6Edr7jX6ykMYb05gtj2TieY0BqviuVudxJQ8mweyLOY7c5mUpTPbnkWbNJieyli6qmJpLAxmVJZKT6YvWSe1qT2oQ5PeHpr1dtNgsIdGMzWaTNVpMdWg1Vx7rapdbqqJ4mvTntxUA4WJBm2mmnRa6NBpqUPfET3aTPfTrLeLNiM1WnR3ozigRrPOXlr01WjU20e1xk5qNHdTo7aDxkN6FB/XpeikLsXGe6jV202F/l5SjdQp8nVDUV9IbXsDYw+6WRqt4MlwFfF+Am46HGO6u4Rno2VEXzGhOduT3FBrJBFOvJtq5+X9Gl5PFfNqUsrSvVw6K8OJun6Oqd5ahhTldNblMTfcxNy9Gsa68pi9V0lvm5SpCQVVhXHU1xUQlxxHR10ON11P0t9ZyOx4Hn3dMRRXXSclxwVxnife7vq0FPsz1hLPaFMss90ZzPRkMtmdzqORfB4O5jDUGMuYLIVxeTIDtVH0VIbSWuxPe2kQXeXBtOT7UZrkQXa4A+IwR6KuneaavSmXLx7gltCK6CvHSfQ5S6q/NRm3LpIcYE2c7zlifM8R7n2K4CtncTqjh8t3BgR7n8PD2hD3UzpEuBwnyNoY37PrNebrrLPOOuv8k3ATnNW+4mHDFefznDLYi5P5fvxOatKVdoVhyTUWGkJ4PZBB6R0HRLdsGW5IYHEwm8W7Uj6vdPOXdyP8+cMIy/cr6KgK4X5nAtVZQhpyPOkuu0VX2S0G6iKYaE1kpjudBx0pTHelMd+XyeJgNk9H8lkelbJ0L4+XkyU8G5fybFzK84lVQbUyVsDLyRJeTZax/LV1b2W0mKf3ClkaLmBloph38zV8fNLExydN/PS0hc8r8n94f37bze9vuvjpqWzt1unvhdLfx/e+FU58a+H7ewH1y+sefnvbx0/PO/jhqYIfl1vXxNTbh428fFDPq/laZiclLI5LKc32w+aCMR4RAgTh50gs8mKwL42F8TIK033ICHVmIj+W1xWZ/I/Fbh7LMikMvMCPg2W8rs6iPzGAtFuOxN0S8Gyymj89reHfX7Xx8kkXMVE38bnpiYe3C5XyIlIkwXQ1pSEPd0XxnQWyw9oozugjFxyiwPkIsw2ZfHk5wMeXrbxfquJBvwjvyxewsHZht3UUW+0yUXWSoOqUzVbHDLa7pKHqlISKIAEVQRKqgmRUBRmoCMSoCLLZ4pDJFscUlB0T2SJIYasgh22CAlTs0tnjmoCBTzKOGQ1Y+hRgfrOSnY5ZbLVLRsUpFSWhiD84iVCxi8Pooi9pCcksDDaRcduBtvpkHt+v4+1cC29mmng93cTbWRnP79cz31+Kr6MFi4OVRHmf59FQFW9nOnj5QMG7hwpezVbzYaGV5TE5r6cH8XE7zd1BOZ4BYehcDGG3IIktLqkouYjY6JLFZjcJm93z2OgmZaOblE1uUpQ9ilDxLGKL22pphLKbdE08bRbm/Wecz0XCJqccNgqyvwqoHLY4iVGxS0HVNhFV2wRU7RPYKkhmq3Mqqi4Z7HJJZ79dDAb2EeyzcMHL1Y2HHRJWJit58qCM6YFMlgYyybh+HFnGbVZGO1iZ7eX98z4U9ZEIPAWcc/UjKOw2i+MyVqZLmZzKpKw1gNhqby6JbNGLPsnZiEt4OR1isiCIUo9zFHp70SSJobEuilvBx6mSRiOO8Sc30Y8f3w/w7FELk2P1lDWWkh4bxRVTYzJMjWg2N6bbRJd2g320mqxWeddZ6lJqok3dQQNqzLWoNdOk0UyLFnMtFKbqtBnvp8NEjV4LTfqttOiz1KLfUpO7VnoMWRjQaa6LzEyLGuP9VOjvocVSl2r9vTSbaiOz0KPBTJsGCx2ajDRpMVSn1UKPaiN1Ko8bkGS1n+miSMaq79BeHMC9xigediSz2J7EYpeIh92ZPOwSM9qQRGXSVZJvnqenJJqFLimLPfk8v1fGXIeY+c4clobKuCfLoEYSgDjMjrnqROLMd1J5UJv6A3tp0d9Li9E+mszVaTRRQ2ahTdtBPdqsdFdHg78OB7eaa9Nqro3MSJ1WUy36jhjSYaFN90Ftuiw0aTXcj+LAPtoN1VDo76fVQAPFAQ2a9fZTr7OHao2dNOjspcJEnaIjOjTZWtFwRJdq3e3U6e+h8qgBd46Z0JifTlVDJb1DMhbHqrnfKaVBEontQQ0qUgN4NFhKzPUjJPgeJcnvFAk+53k9LuP1/RreTpfw+kERrx6U0FcfS6DbYaZ6q+lrKKC3Xsqje808Ga9nvCuX6cESWhvFDA020FSTQWlxOhmiRGTFydxwOU5/ZxFTIxJ6Ou9QVutHRp47GWIhl4U6yEsDGaqLYrQ5jsn2FCY705jpz+LxqJT5gWxGZAlMKNIYkyXRXxNJd8VqhK+9NIjOstvIpP5UpF5GEuVEdoQTd26ew9flENftTfAXmHFbaEmK/3nSAq1JC7Qm0f8c8X7niQ+w5o7fd9y+eha7U9o4Wx8g9IY1bucP4HRwHxnXbMi6bE2W2/oN1DrrrLPOOv8kjlnpan932hzHcwcx36+EreEOfE6o05rozniBD9NVAbzoTaUh3RNptPCrgMrh0bCUz8td/OXdCH/5fpSVyUrkJQH0N4RQnu5Ec94V+ipCGKgJZ7jpDpPtyUx3pfGgI4WZ7nTmekVrImp5VMrLyRLeTJfzfKKApXu5PBoS82RYwvOJIt7NVvJqsoyl4XweDeby5K6UZ2MlvJgoY3m86P8joL48U/DzsozPK3J+fdHGf/thgN9etvPDo0Z+fCL/B5H0fwupb6O6v73q4devoumb+/QtxvdtF+rL15rz75fkvF9s4tlEDc+mK5mayGZ+REJJli92dub4JF/BNeYiKeXeDA+KWBgrpTDdl4QgO6ZLU+iP9eFVdxH/PtvCD3dLmatOZDE/luG0YLIjXAm7Yc3yRBW/PKzk9xftfHjSTUqEN5cdzpIQ7YdcUcCtEHvaq+PI9zxFo7UVinMWlJ80oNNfQLbnaX550sXnlz18/0zO4lQlyYk3MTtxHM3vrrLXOR1lgZjdl4vZ6ZGPimM6O51SUbWNZbtd3OqzT2CbYzLbBOlsF2Sh6pCGqmMyKk6JbHVKY6sgj62CQnYJJZgHSXHJbuRKdhOXwss4G1zPLqccttmmssMhjV2uOai45LLHMRkT2wCuXbvOkxEFXcV3SL5lR0aYgIqMazTmBVIlukFhohdN+beRFYSSH+vB25kWcqJcuWlvSojHMeJ9bMmMEJAbZ09DXhAd5clUiEKJDRYwNNiE4FoAWhdC2OOUzg6vXDa7iNnoIkbJPQ9lj0I2uOaj5FnEH10kKHsUsetaBaqeRah6SNnqXrAa3RPmre5BCfPY4l6AsjAPZWEem5xz2eiUw2bnXLYKJSjbpbDlUjwql+JRtY1H1S6RrfYpKNunskeYxV6HJLTsotC/eIujp21oK0vn+XQjjyeKeTqZz8uJPEpiBIQJD/NyXM7KhJzH9+uoLwvHQWiH7WVffINu8HC0gfdPGpiey6FU7k9C3Q2cJM4YxJ7hZMhF3O0PMSAKINPxKIrEUKYV+dwJPEOY/wmmeqsJ9brIyqScLx/usrzQyuJML9lZCQQJLuFroEPdiaPIjPVpNdRAbqpGg4U6NZaaVFvoUGaoSYPFAWpNNKg31qDRVBP517ryDlNNeiy0GDioy+AhXfqstOi10GDAUpd+S306LXSRW+rQYKlFjakGZbo7qTfRQGaph+zQAWRHDKk0VkNurkuTwX5k5rpUGO2n6rQxMea7eFydSFu2D43Z3hTE2vFmrIDfHzXy5VED389U8euSjIHKSMabUhipT6I27QafF1v5MFXHl0cKPs418Ovjdr487mS8NYvsaGcqkrx41ZpL+nEtKo/o0mCsgdxIjVZTDeQWmjSba9JipUOjuQayr018bYf0kZlrrcb5zLRoNdWi01KP/qPGdFnp0n1Qh4Ej+nSbayPX30uXiRYK/f10mejQZqiJ7IA6zQbqqxE+3T3ka6iQb7CbNptDtBwzoFJvO/UG+6iy1CPtoCHSoBs0VpfS3lnH1Gg9Sw9k3GvO4eZFMy4YbKUg2p32skgu22hz3d6A6OuneTHWwI/zjXxcrOT1gyJeT5Uy2BBP2JVTTHaV0VyQTGNePN1V6Uy05fBwsJD+JhFtjdm0t5XR01ZMVUU22TnpyEtTuOZ8jE6ZhInBLDpaIyiuuklWoRdZue5ccdWluciPtqIAhuqimGxPYbpHxONRKcv3i1kYymWyI43JtgzGZEn0VoXTWXab1mJ/Wov8aS0KoCXfj6oMb6QxQiTRQu7cOMcNgSXel4zx/boFlex7nvSgC6QFWpMSaE3KLRuSbtlwx98a/8unuHhKE2cbQ4JvfIfbuQO4HdUi4LQxYadMuHVs/QZqnXXWWWedfxI2Z620XexP4XbpOAc1VXA9qEGkrQmD2T6M5t9grvY2z3tTqU5xJSdCQG91NAv9Yh4NF/DlqwP1tx8nePuwkdbyIDoq/SlPd6JaJKRV6stgbcT/y95bdMW9r+26zXPetWbcM5MghQWrQuIy44K7SyAeIEqCE7QooAoKtwJKKNwdgiZIICTEPZnuc8ne+wNcp8Gc7Pcdp7uaXGP8xr8Bgwa9a9zPcz/0qaMYqotntPEuY01JCwlWl4SpDjEPuyQ8H87n7YNSXowUMNWRxmR7KlMdaTzul/FipIDnw/k8HczjcV8OM11ZzPXm8nSwgPmBfF6Ol/BuSsGHh1W8n67k/XQln2aVfDevXZSoP9618e2TGj7PLYzu/SVP3zyp5/NcLd88qee7p43/Q6B+ftXGjy//79jeXwL112Hdv47qfnxcy6upat4+VPF2XMXTsVImRrOZ7M9GmhyMt/cBzsT54RVjj6T6EoP9mUwPFVEqvUriDXcG8uN4Xi5moCiaJy1S/s98C2/a5DRe86M/5Spx5+2Jv+rBXF8xPz5U8N2sig/T9WTeDuSa10nqC5MY6y4lKc6b2sIbVF33QnZIRPmJPdQFuVAQ6kxvxV3eParhlw8tvJlV0daYy8GTxzE86s2XTpGs80xjlVcm284Wsy1IzhrHBDY7xaPvlsBWhyi22N9hs/1tNjpGs9E5no2uiWx2vstm1wQ2usezziOFNW4y1rrms95ZjI57FIauFzh8Nhpb+ytYOMWy0S2DDY7JbHFMRuCeha5nDrouyZg5XMLO2YmZwVp+ftTOsDKdHkUCY41p1OeHE3vuK1LCTvG4r4CnAyXM9RbQVRlHc1EkL4cVvByuorsqnYLEYErS/FBKL9JYFE1N/h2GOuS0tpdxzDsA/ZNX2eSaznJ3Mas8JX8KlIzVfvKFBMpLzn+5ZrHCK4dNQUWs95Oz1lvKOp9c1nrnsMojm5XuWaz2lLLeV85aXzmrvXNY4ZHNcvcsVnhks8ZbylpPMevcklnvlMAGhzg2OCQsjPW5prPBOZVt7ql8aX8bgXMkJgecCQ304vGolrmhfJ4MSXg9Wch4Szru+7cQ7mpLykU7ng9X06bNxM3TgROu7kRcC2FqQMHrGQWjE5mUN4STWH2OgHx/RDEnsAk9iIfjfhoTI8j0O8mUSkpr3nUuOJiQftWJirTryOMu8PVcCx/nm3g224GmMoes6DCCrbeTIDKjUmRBnbkRTbbGVFhtpWSPgDxbXcp2GlNlaYxaaIxSZEC1pT5qoYA6kSFN1kY0WxnSYm1Am60hrbYGNNvo02yjT4etMR07ttO805i6Xdup2WWCcochKhtDNLbGVIsMUNkao95rTvvJPbTuE6Ey16XSUo8ia31yDmwn3HwN44W3UaUE0VF2g9Ikb76ZrODDSCHP+mU86clmRJtAjyKSlEvHqEoLYaA6ngcNYkZqkrhfn8qoNonB6gR6ymLpqUqgPv8ac+05PNdKkBy3oPSgGdXWhqgtdKkV6aMR6VAl0qV6pyFVtgY0HxKh2WmMZocRKit9VEJ9akQCGneY0LLLjKYd26m3NaRxpzEd+yxo22FCjek2Gi0NqDfXp9nKmAaRIVpLQzQWAsqNv6TIaAMl27dSYPwlRWbbkBttoNxyGwqzLZRZ6FH+1W7uHj9EY76M6qp8GlrKGBtQ8bivior4M0TYWXL2uCm5scFU5d7G31FE3BUH5vuLeTtWzIeJfN5PFPNuooxeTRzxl+2Y61fSXi6hvVzM/aY8ZrryeNSTx8OBCjqbi1EpcxjqVVKYn4o0R0yHUsoF3yM0aCSMdUtoqruBvCSEuxIPxFm+hPiZU1t0hc6Km4w1JDFcn8iD9oX06dFgLpOdEoYbkxlvEnNPm0hb2Q0aCq6glZ+nLv8STUXh1MovU5F2hpwoTzJvuXMj4BA+J83xOWbCRVcbwj13En/2GGnhdqSF25F61Yn0667EXznN9ZDDhHjt4cRX+ng4iggLOYb3MTPOnbDm0ldCgi10CDL5ckmgllhiiSWW+M8Q5H3UKNTfnkDnQ+zUXYW92QYuHTKgUxxCv+wMM6rrzLckUhTrQlqEHU3FN5hqF/OoX84Pz9r4490A//g0xIv7CuqKw+iovkZpqjslyW5oZWfprLhBV9UtBmpiFlOo2Z4sHnZJmOnO5FFvNvODubwaK+LZUB4Pu8Q87BIz053B/GAuz4bymOnO5HFfDnO9Mh71SBf3n+Z6c3n9oIxX90t5db+Ud1MKPs5U82lWyfdPa/n+aS3fzWv59XUzn2aVfPO4hk+PtHw73/A/xvb+qjr/S6z+2oX6/vn//wbUT2/a+e5FM98+b1ooj5jV8HpaybuHKt7fV/PyQQWTo1Ie9GchSw3B03s/blcdcb19kkx1GH19GUwNF1NbkcCdCEfuFd/lfa2c1z0lyCIceNdXxD+m6pjMuo32egCp4a7EhbvxeLCcXx7X8N2chk8Ptcij/Cm9E0JPcTyvRqoID9lDQ+ktPg5WojjjhDbEnYnMWO4GnOblZA3ff2zh3WwRD/tzib9znu377Nl66irrPVJZ5pHK6sActpwrZluInE3uKei43cXSLx19hyj07G+zzS6SzQ6RbHKOYrNrDFtc4tjqFsdmj3jWe6ay1i2Htc55rHNIwcgrir3B17lbosXB+xq7PWLY5JPFZvcMtjkkI3AUo+OSzWb7WHSPB7H/9Al6W0tpL4plpCqdssQg7jel8WK4iLayGwxo4vlmVsPjPjl5cR6MNqTRUnKT0pRAPkyoGWvIpTDhDL2qOzwZzKdMfI68pGDu3nZGWZPFSf9gBPa3WOuUxkrvHFZ5ZbHSK5NVPjJW+eSwwkfOCu88VnrnscpHzoaAAjYHFbHRP5+13jms9c5htaeUVR7ZrPGSsd5Xzubg4sWGvsXnlcU6fynrfMRscEtis3MCmx3vstkxhY1O6aw8dZfNbmI2uiSi45GA4EQolrsPUlmYzLOxUp4Mink3V8b8eAnlkrPE+u8mxmcXU805vHzYhSQjnpP2R7lxPZDHYyqeTZYyOpFNdXskkrqrnC0NwSbhNHsvn8TX4wQFEaGoYs7zYUhBcYwbd4MPoEg8x82AkzSXJ/JiQsnH+Wamxltp0iq45XKEq+Z6FO8UoTU3odZYB5X5FvKtNlF+0oIs220UWumhNDNCY2qAytKAajM91Ob61Foa0igypEloQLPIgGYrfRpEOjSIdGi00qXdxpAOa2OarQ2ptV2oPldaCdBaG1Ksvx6VuT4zvo6MuB+n4aAVzbvMUFnoUWquQ9l+MzIPGHN7vz6P1KnMNGXQWnIVdVYIyvRANBlBlNx1R50dTJ38HI0Fl+mpvM1sZxbTbZnMdmQz25XFRHMa/cpohtWJ9JVH01Zyi6GaZFryrvG5q5iMU0LKjolQ2BpRaboVtelWlNs3UW2li2KnAS0ndzAb6kq5SJcKoQ5KkT5KS13UlnrUWRnSYGNMndCAGpEeDbZGtO0xo32XOY1WhjRYCmgQGiw8kSG1IgPUFgvtfGWW2yg2XKg1V1saUmq2jTKhDuWmX6Iy06Nmlw0pNiKKwy9SVShF2aigt0vJXF8lj+oz8bRYwd2gY/gfs0RZcJe4q15c8tnHo55cvp1R8HmigA9TJXx6qKCvJp7EK3a8GW/gXo0cTeZtWgpi6K2MZaYzm4FGKV1t5ZSWZTI2UIuyKpfklDg6lDKuBJ6gpTabiX4prQ03KSwLJSMvAKk8iHOBQporbjDZms6j7mymOiTMD+XzeCiPJ8P5zPbJGG1K5UGLhOG6JNrLb1Kffxm1LJT6gsu0lV2noSCcSnEoudFeZN/25EbgITyPmeJ11Jgr7ru47ruXuxdOkn3TnYxrzmTcdCUz0pOEK/ZcDzlCoJstx/Ztw8vJivCQE3gdM+PsKRsuHrYiM8CJwvPeSwK1xBJLLLHEf4aj+4VGjsd24H5sBweM1+Npq0vYUSPu5V5mSH6WB+WXmGuKpSrVl+xIN+oLI5jqyODxYD4/PW/nj3cD/P5hkPmRUtqqbjLakkBpmgf58Y5UiwNpLgpbFKihuniG6xOYaEtbLJF41JvNXJ+UZ0N5vB4v5v1kKc+GcpntWdiPenpPzlyflEc9Uma7s5lsEzPTJeXVaCmvRkt5PlrE/FA+z0YK+fCwiu/mtYvi9MOzOr6b1/Lzy8ZFgfqrie+/S9OPL1oWb0T9dUj3myf1fPdn0vTr+y5++9DNr++7+OVd52Lz3oc5LR/mtHx8XMuHRzW8Ga3mzYSC+/ckjHaLyc04h6PbTpwi7HC+cwKJ6gpd3WlMDRfRXptB7A03hsuSeaHKYqYui6JoL6oT/XndJue1IoPRzDskXnLg5jk7Hg2U8f1jNT+/buKHZ80UxvrTlnkVZUwA309peDNdxaPhYgri/En1PYrioieVEX5UiSP49KqVb95ref8wl76aOE4e2oX1qbNstls4iLvKL4MN5/LZdK4InbP56AdmY+gjxrDphToAACAASURBVOZMNoZOsQgco9C1v8WXjpFsdrnDZtdotrrEsdUtli1e8az3SGWdm4y1jjJ03MXo2V/mQMAlkuWlePlcxuV8GluDZWzzy2KbQyI6p++y2T6NjQ4x6NqHYHPyMB1txWTe8mRCm01lSihPB/OZ7c6mLNWPWvlF5npzmWrPJDJoFw87s+lXx5Eb48rHKRXz/VVMtMiZ7cnifmsaSeGn6K1N43Lobmrqpex380Bgf5t1LhJWeslZ7S1llXc2K7ykrPDOZaVPPl945LDat4AVXjms8splU2AhG/zyWO0pZY2XjDV/7j2t9lxIpbaGlrHOL2/xRtQqLxnLvbJZ6S9jtXcGa12T2OQYz5f28Wyyv8tm5ww2OEtY7ZzOKucktviJ0XWOxPyYNz4+zsyNKng/VcDcuJxXj6oZbUkj/eJBotwtuOWxmy61nLGBJrw9jhF20YVnD2p4OVvF8IQMRcstMuuvEpwfgCjmBEduOuPnbcdtD3uGS1OZrE3iuwcljKuSEF9xJ8znCGNdBcxPVzE3oaG7Q02BOIkLNgLSRAaUmQtoNjOkcbseKksdFAcNqfPaR/FRcyp2mVBnaUKtqSEqCwOUZvqoTfXRmguotxDQYCmg0VJAg6UedRbbqLPcRoNIlzaRPp0WAlpFBjRaG1L3Z7NdjZkuzVbG1FsY0rrbkrpdZiitDNFY6KE016XMSoDKbhfSUyJy/A9xX5FAWYIf6REnUWWeZVibQI/iFoOaGJSZgZQkeSCPcaYqIxDxteMUJXpSJ79Ieaof6uxQSpN9UKQEUp7ohyIlmMI4H6qSg1DHBaC84Eil0z4q95ujsNBBbboFpfFGqkS6dLscpOmELZoD5ih2GKDda0q1SB+lSB+1pR5qc100FnrUCgVohLo07DCmbY8ZXXuFdO62oNnamEaRIbXmegsCZWWAykIHlZUuJWabqdy+BaXhVpTGOuQLNlBs9iWV5lvRbNehXmhKrtCcuIN7qM5MpUBRREtzFRMdpbzqKKDkmit33Pdy0WU/V4OdKM68RXjAfp705/J2LI8P93N5cz+fN/cL6VFHE3fxBLPdCnqqs6jPieFBfQ4zbTJe3CvkYX8FjbX55BekMjZYR3lJNllZ6dQVpXLR+wittVIm+6W01N2gRHGONJkvKWIPPBx1qMm/xFyPlEfd2Tzuz+H1gzKeDOfzdLSQx4NyRptSmWjNZLQhhY6KWzQUXKE6K5ia3PO0ll6joSCc6szzFCb4kxfnz+2Q4/iessT3uBlX3Hdz028faWEOZF53JeWKHUlh9iRHOBF17jhXg74i2HUnR3Z+ibeDiGtnT+NxzAyfQ6aEHBERuGs7QTuXSiSWWGKJJZb4DxHkfdQo1Oc0/nb7ObJ9E/57DAjZ/SWj+eEMys7woPwisw3RaCSBFMT7UF8QsbC3dK+An563888P9/jj4z0eDxVTXxJOf+0dKjK8yI2xozI9AFXWGdrKrzFQE8O92rjFBr7pzgymOsSLe07zg7k8H87nzf0i5gdlPB+W83K0kEe92QuJVWcmc70yptozmO7I4vlQES9HSng5XsKLsWKejRTyZqKcr+fUfD2n5rt5LZ8fqfg4U81381p+edXE++kqvn5ct5gw/fK6nV/fdPDL6/bFY7p/fX943szPb9r5/mULP7/t4LcP3fzxqZdf33f9j0KJ71+2LIjUbA3fzzTyfrqaiaFMxnoyyM++hHfAIXxivHCKOkliWQg9fWLmJhT0t8lJvO1Jb34sj0qT+eGBll8fNfDHbB0PlSlMy6LpSrhMSrgL10JO8GSkks+PlXz/uoHPT+vIi/VBEx9ETugxPg0W82aygvmJCu535fGwuYDS675cP2XJTE8R759p+fBCwfy9NLLuuHLq0D5O+MewxT6W1W7prPETszYkl7Vn8tA5V4hhSB763umY+UkwcklA3zGKrfaRbHG8zRaXaLa4xqDnkcRWt1j0/JPZ4J7MepdMNjllI3BLwcI9Aruzl7mTlMzlC9dwCI5C72w2Gz2S2HQ6iq128Wx0TGGNXSTbHIOxcTjC0IiG2YEyeiqTGW/I5OuZGvrV8RQkepN4+QhP7xUy0y2joSiC6swQGgrC6KyMpLsqmsQLDuREB9BUdpXno8WocyLQFNygry2DKo2Efa4eCOwjWesiYblnLiu9F9KiZR7ZLPfMYYV3Hsu95KzxL2Kll5yVnjlsDipmc2Ahaz1lrHbPZqNvHstcMljlkc16XzlbQkrZHFzMau8clntms8ZPztqgApb5yVjhlcFKpwQ2Osaz6XQsWx2TWG+fwlpnMWvcJGz0yWKzfxbbPO5i6nCFvcePU12awPP7hXx8qub9vJq3DxUo7roju3KE1JBjBJ20obUqm8gwT6KvezA7VMHbp1ruPcihvOkmmXURnMn3RRRzlEM3HPHxPo34fCDq2LN87JXxzWghD1tl3PA/RpX8No8m1MzNapiaqKdRW8ZVLxduW+lTtMMIpbk+LWYC2oQG1O00ot7Ompx9+mid9tBwxJYaU0O02w3QiIyoERlTKzSiTmhEvdCARqEBTUJDGkUC6oW61Al1FgTKUo8ucz06LPVostCj3lyXBnNdGk31aDET0GJhQIOFATUWAlSW+jRZGaKy0KX2iBXl9jsoDz5Gd8YV1EmhaCQXqEw/gzrrPL1V0TTkXaGt9CoPOzKYbhfzqDuLd/dLeXe/lFcjhbwaKeLtWCmznVIGVHFUJAfQWx7JsCaRIXUC96oTqE06S3tcKDUBpyg5aI7CxgCNhQ4NlrpUWW5DsdsIxS5Dar+ypPaABVU2ApRWAlR/CZTFwq2oGgt9aoR/tvZZG9Jka0KTtTENQgPqLQULT2RArbWAGit9qkU6FBitocJoExpjHVSGupSbbKPEdAtVZluoN9NDY6SLwsqCBKEJZbevU1ReSmlZDkPNRTztKGBckcj5Y6bc9D1KUco1KrJucSPwIE8H5XyaLObzRB5vxuXMD0oZqI0n5vwxZrsVNBcno0i5Snd5EvdUd5luzaSnNpu2xlJKy6U01OShURWSmBhDQ2k6wc57aFBlMH0vl9a6G5QpziPO9SM53YPTR9aSl+TJo+5sHnVn83Qwj+ejRTwdLeT5eDFzg7mMt6RxvzmD8aY0uqvu0FwcQVVmEFWSIBoLw9DmXqJKco68WB+kd7y4GXiUAHtrfI6Zcsl1J3eCDpMW5oA4wonUMAdSI5xIDncm+vxJIs+e4KL3AU7u2oLXaQvCz5zA66Qlx602EXDEkkivY8R42y0J1BJLLLHEEv8Z7PYLjdxP7sbfbj/79VZjb7IGf6s1jBeGM5wbwmjJOWbq76DJCER2xxVNziXm+qTMDxXy2+tu/s83Y/zj09BiC99YawK1+SEUJDhRkepLVUYgDYWX6VNHMd6czERb2uJ3pjuTuT4pTwZyFhv3Xo0V8GRA+ufLWRz1e9yXsyhRT/rzeNwn58VwMa/uly6O8f01wvd+upJvn9TwfrqSd1OK/5ZK1S7uN333tJHf3nbyjw89i6URv77p4Nc3Hfz4omVBrt518ePrNn593/U/3j8+9/HPr/v559f9/PKuk8/z9Xx6pOW7hw28m6hkfEDMWE8GBbLLePkfwjPKnRPXvyK6KJC+e5k8mayiuzGb2KvODJfc5Wl5Ot+Oqvk0rODbEQXfDlagDfOiP/Ua4use3Dpvx1iHnM9Pq/n6tZZ3TzRIbjrTmnGZWAchM6ok3oyV8+2rVp7P1vLyQS3Sa27k3XTl28d1fHqq5sPTSoab4jnvsYuwC+c45X8HvdORbHBJZluwjJV+Elb4ZbP1XCHGF0vQ8ctki1syW10S+dIpls0O0WxxjmGbRwLbPBMx8MlAx/Mum9xjWO8ch3FAPhtPJ2PiFseBoOtESbPRNtchScvA9cwtjM5msME9hm1usWxziWO1fRwbXKMw877MXufjTEw08N2rLl5P1vGgPY/64puUpAZz5+xXhPnaUJIaTIUklLy7PhQm+6OUXqAm/zIa+RXEN7xIjnAj+uJBwv12EHPhJNU5N+hqzEBdL2e/mxc6J6+xwT2T1b55rPSSssIzk2Ue2SzzkLLMM5dlnrms9M5nuUcuy92lrPPJZ523nPXeuax2y2K9dy5/d0hjlXs263xyWeeXxzr/fFZ4SVnumc0q3xxW+Oey3C+XlT7ZrPNIY6tHMpscYtjsmMB6xyTWOKezwSub9V6ZrPcS86VnGlvtrrHL3puwsEAejZTz8bGK94+reDFeSK/iKpmXDpETbkec/xEeNObRrEgiNcqXl1NaPrxspm88h/LGW8gar3GhJADb+GMcvGGHu8cRapIiiTxoQranNRkhB5BEeuHrspP5qQbmZmq5P1lDd5+KPHE8Z/fvJN1agHK3KTVCAS0iI9ptTandaUK/5xGqDplTecCcKlsjaswEaM0NqbIwpMJUlyozPTQWAmotDGgQGtJiY0KLjRFN1gY0WuvTbGtAp8iAPgsB3RYCWix0aTTbRrOZLq2murSb6dNuYUiLhSF1woVCCpXxZtr3W9DufIBSp52owl3Q3j1DneQybUWRtJXc4nFPHg/bpWhzLzE/kMf7iQrejJfy7ZyKH+dr+HZOxc9P6/j2kYavZ9R8nFLxdLCIrBsODKtiUEnOcE+1IFCKWH96MyK4F3+BnAOmKHZvp8p0Cy0iAWqhLsWWWymz0qXSVoBqpxGqHYYoRQs7UBqhPhrLP+XJQh+1hT4qSwEay4U7V3UiA2ot9Kmz0KfWQg+tpR611gK01gI01vpUi7ZSZboFjbEOWjNDlOYCyk23Ub19CxqTL9EYb0NltZ0sMwMy3JyoKCmmpCiHVo2cJ30KZlvlRPnu57TZKi477eS8oxV3gg/yuC+XT1OlfJ4u4ulgJlMdKfTVxBJ76QQT7SW0FKdRlxtPe0kSNdnhTLbJeDXVTFV5JjW1ZSiK09GoSoiMvEZTeQbhASdorclmql9Ge/1NSivOkZ7jR1ZOAD6uAgqSvZlsXbjT9/Re/sJ0wEgBz8eLmR/KZ6JdwmRbFg9axPSpYmgvv4FaFkpVZjC18otUZ4ZSkX4GeYw3kptuC4dxT1vhf9KCy267iQz4iqSLp0kPdyTlij0p4Y4khTkR9adAhft8xand2/A+ZcGVoKN4HDfj9I6tnDltQ0zQaZKClgRqiSWWWGKJ/xDedvuNglyOEHh6H7u3LMPVfCNnd21iRH6ZEXkoExWXmGm4jSrDD+kdV1SyC8z2ZDHXn8cvr7r4X59H+O19P/MjpbQobnC/PYnG4gsUJDhRnuJDpTiA+oJL9GuiGW9OXnz3W1IW/k6flPnBXN5PlvNuooyXo/k8GZAy17fws9meLB73L7TvTXdImOuV8exeIc+Hinh2byF1ejlewvxQPm8myheb9755rOH9dCUfZ6r58Xk9nx+p+OlF42Lq9O18A7++6eAfH3r44Xnz4oHd39918dvbzoXv+wWB+v1jD7+86+SnN+388q6TX951Lo70/VVr/umRlm8ma/kwVc2DexJGutIpkF3BK+gwTrecOHrtINElQfQMSph5UEFPYzZx4U7cy4vjWWka/55t5ZcpLb9N1fDLmJrWW8F0JVwhOuQE10NP8bC/iG+eVfP5pYb3TzSIrzkxUhBHuusemuJD+HWuiReTSqZHymlXphIVepipVjFfzyr5OKdk9l4+ZZmX8XbYS/CZM4RcF+MQIcfIK41lp2JZ7pHB3z3SWemdyaagXNb5SFjllsx6t2TWOieyzimeTS6JfOl6ly1uyWxwTGKLRxIb3aLZ4pmIw902hIEyzF1ucjZZSmF9NfIyGYqyUg47BmFzXoyhbxzbnG+w0eEGqx2iWO94A2vvyzj7uqGuSCUvNYSYCEcksf7kJ4XQVBZNc3kMbZXxdCoTqS26SZnkHNU5l6krukGrIopOZQJd1WJ6aiT01d1lojOPTlUGkugQwi+cIiHpKif9QzFwiGSdc+pCbbmHhBUeWSz3lLLcU8Yyz1yWe+Wx0ruAFZ5ylrvnsMZbzhrPXNa5S1nlkslaj4UkarmrhGUuGQuNfF4ylnlkscwzixU+Mv7uJWOZbx5r/HJZ75XOZrdENjhE86VbIps90ljrmsYKp2Q2eErY4p3JZncxOq6JmNuHcsTejsHOUp4OF/Fhupgfn1bxfEhOyqWvyLtmxzU7Y5LPHCI13IE7F08ye6+Cx1Mq+iYKKG26RU7TNS6W+bMj4QgHrp/E0/Mw9bGXKXPeS95RE2pvB5AVe4a01Is8e1jH1LiagSEtlapCEi+FcMXCiJLdplTvMERtY0CNlSG1NkZobAxR7zCiwkqAQqhPtYU+WqERaqER5ZYGFJtspWy7DkoLARoLAXVCQ5r/h0AJaLE1pMvKkH6RIV0iA1ot9Wg030aTmQ5t5vp0WhrSLjSi0dIArVCAxmqh/rvvqC21p20p9diLOtIDbfo52ooiqc2JoK8qgdbiSAY1d3k1VsHnhxo+Til5PVbC54fVvB4r5o83zfz2sokf5+v4MKnk05SGN2NV9FRGo8wIpi7nAoXxnkw0ZlArCSPvsjP1N/3IP72Dsn3bqTTfSpu1IfU2hpSZb6XaxoBqK300tkZod5qgFOotCpRWKEArFFAjFFAjNEQtNEQrMqLBxpgGa+OFdM7KiDqRgFqRPrU2AmptDdDa6qO10UVtqUOViS6VJvootutTvV0HlelWNGZbqbHUQW1lSIWVMSn7dlIiTqeqNJ9aZR73+5XM9Jcjv+1FjM9uoj13kBp6mBteNjy/V8KHyTLeT+TzckTK434JI03JRF84wWRHBT1KOaUpt+ipzuJhVynjLTloS5PISI+kb6CZfGkCLc1qrkZcobkii1uhzrTXypjqk9LTEkVl9SUkeQHIC0O5EGxFYYoP443JzPVIeTZUwMvxksUE6ulwAdNd2Ux3SHnQImZAE0dXZSQ1ueeolAShzAqhPC0QhTiEosQApHe8uOy5F9+TQoLtrYnwOsDtwMMkX7Ij46oLaeGOiwlUzIXT3Dl/+s8Eaitepyy4FHAYz+PmuB0wJMJ1HxFOewiz27kkUEssscQSS/xn8LbbaRTkcohQp0McNdmA3w4dLuzdwmj+FfqzA5iuDmNSexONxJ/CJD+0eVeY6c5kti+Xn1928q+PQ/z6rp8X9xW0Vt5krDWRhqLz5MbYUZbkjTIzmKbiMIbq4hcP6f41wvfX/tOTgRzePijlw1QFz4flvBjJ49XYQvveo97shV2pHilP+nN53JfDs3uFvBotZX4gf7FA4uV4CR8eVvHDs7rF91fy9PPLRr6eU/P907rFkb0fnjfz65uOxUO6P79q45fX7fzrUx//+tS3IFEfevjtQzf/+Ny3KEy/f+zh57cdi0L1/csWvnnWyPsZDZ/G1XyaUjI5nMVIVzr5ssu4Bx7ieNgJDl89QLwilJ5BCbMTFYz1lhB3yYGJ4mReV2Twvr2I7txrDBffpjnlHA1XfelPuUZKuCvhQUeZGSjiuycKvnmm5NPjGqQ3PZgoTEbudZziM3Y8rpfSr0kmNdKNnLgAkq47MD9WxA/PavgwpeTpqJqz/nZ4ebni4h3AuVtJ2DhdQt/hNuuc0ljuKua/XNJY5pHBGv8cVvpl8zePdFZ4ZbDCLY2VzsmsdU5mvVMy6xyS2eSexTrXJDa4xrDNI569l4rQPXWL/YHRpFSqkFbloWqqoKOzlXMR8ez0i8bKL5ot9hfZ7HKdrb6J6Ljc5IBPGBfOBVORGUmZ+CLp8YHEXHMj9ZYXkqgAUm56kBHtQ1ZsAAWp58hPDaE6NwJNwU3UhddR5V1HkX0TWWIoOUl+xF5xICPqLHFX/Im9GUB84k32OflgcPoG6xwTWemVwTIPCcvds1juKVtInLzyWOGdz0qfAlZ65bPKK4813vms9ZKz2SeP9R4y1rpls9ZTxgpXCav+at77M31a4SNjpW8OX3hK+cJLzlq/PNZ5pLPBLZ5NbjHo+Kew0SuZTd5iVjkns8lTzDbPDDa5prLBKR59+zBMD55ElhnD69FyPt/P54dH5by8X4I0ypnMy4cpDT+E/NJhwl1F3Dl3lImeYmYmqukalVPWFEle6w2uVASwK/EQX906gb/vERpvBKA+YknDISGtN89y90YATV2FvH5Uz7PpZnp6G8jIziDaw4k0axPKrQ0os9yGZp8p6j1mVFkbUmNjQq3IiCbr7TSKTKi3MqZ+pxmaXWYobLdTbCmgzFKfapEhNSIjtCJD6kSGNFgJFl+TtYAOG0N6bIzotDWi2VpAo0iPJqEezZb6tFjq02Spj9ZSn2qhHtXWAlpsjGjeY0qd424UAYfJu3gK2XVnKlLP0lkey6AymSrxOV6NKHgxquBJXxFvx6t42Cnj+VAhz+7l82a8dKF0ZVrFTJec9rIYhrRinvQV8HxQzmRrGm2l1xmuTaZOdpWS274UXXCk8ZIb6tM70dga0GSuS62FLlWWugsyaSVAZSVAbSVAabFQIFEjElAr+nOnSyhAKzJCLTSkRmhIndWCQDWIDGm2NaLRxpB6awPqdwiotdVHa62L1nILaqEuCksB5eYC1JYmtFibodm+FaXFl1SJtlBhuQWtjQmZtkKyw8PRlhejqiqgvb2S4d4K6vOuIQ7dS1nEceTnDxJyaCsPO/N4+0DBh8liXo5ImR/M4n67mOgLJ3nQqaBXU4QiK54edT4t5ak0lMbT31JCctJ1FNWFVJVm0dqiJSzsIo2lEsJ8T9CiyWKyL5v+9lgqlZfJKggmr+gcVy/uQRrrwnBtArNdWTwfLuD1gzKejxfz4n4Jz0YKedgtZbIti/GmNAY0cfRU36Eu/yKVkiCqM89QnhZIRXoIhQn+ZN5y56LbbryPLwjUdd+viA09gTjCeUGgwhxJCXfk7hVHos6f5Pb5U5zz2s/xPdvwcbTiSvBR/E4LCTkp5MpJaxI8D5O0dAdqiSWWWGKJ/xQ7TdYaHbEW4HnImtNmX+Jruw1fi5X0ZZyhV+LHdFUYQxWXqMkMoCwtGKXsAg+7JMz2yfnpRQd/vBvgt/cDvJ6sprXyBqMt8TQWnUcWdYrSJC+qJUHU5V+kTx3FaONdhusTGG9OXpCwniyeDOTwbCiP58P5vBwt5PX4wnsxsrAX9dd4319HdBdeHvMD+bwYLubFWDFvJyv48LBqsbZ8oTBCww/P6vjxeT2/vWnh35+6+PlV88J9pz9H9H5+1bYoTr++6eCP9938728G+denPn5/18W/vu7nj0+9/PGpl98/9vD7x55FkfrtQzc/v+3gx9dtfPeimQ8zGj6Pqflwv5L7AxmMdospzAnD3nM3hy4c5sCV3USXBdPWk8rkaDFjPcUkRbjSL4nkZVEq33SWobjtRflNNz51FjErj6Mv5SpJV5w5772focYMvnlYxNdz5XycUZF3y5t7GTEUepwm5oAFM1VpPO8t5ZrfHnKifSnNPs/sg2K+fqzk2WAJPTVyvjqwh69OORB6PYqUfAUHvcIwdY5m5elU/u6Uzt9c0ljmKWGFn5QvAmT8P94S/u6Tyd88MljmKma1i5i1TumstU9jlUMGq52TWGF3C6sLUlwSajFxukPI3SIylErqBxqoaiihobmWlt77HPS+zW7v25i4RWDoF4WObyL6Ttc46RNOTNgVks67E+a+kzL5DXqa5Uz1VzI7qGKyt4KZwUqejml5O9PMy+laXk3V8uy+hlcPa/nwuJn3cx08n2rg+aQaZX4UXepCFFmpqErEnL8QhOOZCAQnr7HBKZFVXml84ZbBF64S/u6WyTL3HJZ75bHMU84yDznLPeSs8spjpUcuqz1yWOcuZZO3HN2gEla6ZrLMWcxK9yyWu2exzCOLL9wzWe4tZbmvjP/yyGaldyGrvXJY5ZLCetc41rrcZqNnHBu9k9nil8kGj1RWn4plq3MKhv4y1rvcxcgzHuHpAEKCvXh1r4Tv7ufx06NSXk1Xoi2KQBL2FaobB1HfPkWEoynXg/Zzr1nG00f1dI0VoGiLpqTrDpHqEA6mH+NI1CkC/Q/Tcc2T5j0mDB3cyb1bV4kN96dnXM27Rw3MDdfS3lLH3bvJ3Dl+GOV+EZodxihsDKjYZUzlfnOq9pihtd1Oo4Ux7eYmtJkZU2thQI2NEdV7TCnbaUKxlSHFQn3KLPWoFgpQCwXUCPWpFwqoE+pTL9Kn0VpA+w4juneb0LFnO827jGjcaUDzDkMahHo0/Pl7GmsDVLuMqdlnitJoE1orATLrbVSFHict6AAlCf7IY3yZ7yvlRX851RmXeNCcjVJ6mdtBB7jms5OEi0eozgxZGOV7pOblSAnlacEkXjxO7Nmj3Ak6TOYtF0YaEpjrk6KWnqNTEUVHeSyFd3zJOXeaYt8jFB2yoNxiC61CAbWmOiiFeigtdFBb6qG00EVproPqvwlUndVCs16NSECN0AClpQEqCwFaoSG1QsOFBMragHorAXVWAup2CNDa6lMj0qFRqIPGSpcKG0MqbU1p3Cmka6cI7fatKMw3Umr1JWUWm2mwMiTf2oJUP180RfmUlslRNZTS06egrzaJaFdDVBEHKbmwl+v2Rkx35PHd43o+TZfzakzK82EpUz1ZxF2yY3ZAS5emkJoCCW8m+3jQWUm7KoPslAhqNEUUlcrQKPPo620l8vYNWiqkBDvtpVklYaZPxr2OeCqrL5GVH0RByXluhh0gPuwwA+oYnvTl8GK4kHdTCl5NlC0K1HRXNhOtmYw1pjKgiWdAE0tj0RWqM4NRZYdSmXEGhTiUgng/JDfduOC2C/fDZvidsOCaz0ESL9iRdcODjKsupIY5kBTmQOJlB6LOnSTy/CnOeO7lyD4dfFx3cOXMMfxPWXLxtBURR4Vc2ingvHCpxnyJJZZYYon/EGFBdkYRgY6E2B/gkP5qnAxX4me6nH5JCN0ZvjyousxQ5WXaii/TUnyDuvywRYH68UUHv74d5Lf3g7x5WEOzPSykVAAAIABJREFU4gZjLUm0ll5GeusEZXc9qM4IRC0LpVd1h4m2tMUjun/tNi0UR5QsStTD7kyeDufx+kEpr8aLeTZSwNxADrM9UqY6Jcz2yZjtzWGmR8bL+2U8HyvizUQ576Yr+e6plh9f1PPtvJYfXzTw6+tmfnrRwC+vm/hfX3fz08tGvn/WyDdP6vn5VetiWcRfI3y/v+vk35/7+efHXv75sYd/f+7n9w/d/Pquk9/ed/H7hx5+fdfJz287Fsf3fvyz2vzzkzo+TWp5OVbKg950pvuyKM27ynFXG45dO83+iL1EFQfS0ZPKg5FihroKuHXmOFPFqbwvlTBWEMtIcTQ/jyuZr8tCG+FDf/p1sm75ccFzP72qJJ72ZvD+Xh6fJ6oojPJhLCcOhbc9kiM7aEm4yJOOQiQ3XLnsYs1oWyavZit4MpjB/aZMYsJD2HnwEMe9Q0guUJFdVovbxSgMT19mjV0SK5zELHNZkKj/cpewzFfGF74yvvDO5gvPTFa4iVnrksYG5xQ2OKWx0knMKpds1rpksuF0LBZukRzwvkiuWk1RXSUPnk+gbK5EU19BZ08X4ZFpHHS7iOB0KFtcr2PscZXjgWHExSfRXF3KQLWUEWUSU115TPeX8WqikfezbTweVvN4WMmLB/W8n23h0+N23j5s5M10PR8eNfPxcQsvJzT88LqDN3MN1FYmoynLIF8cRYU8jtamSmLSMjA5FcpWlzusdE1guWs6X7iI+ZuzhL+7SfnCI4e/ucn4m6uUL9xkrPDIZYW7lFVuWaxzk6AbmM+RpB42ektZ6SpmlbtkoZXPW8YKLxmr/HJZ5ZfPF95yvvAsYLlHLqs8s9jkn80GHzEbfdJZ753GJu80tnins8U1CROfDI5EKTEMSmObSxwGx86y68Bhhhuy+Hw/h29n8vn4uIaJLjmpFw6gunmAxrhTxPmKiD93ktEWOfOPtHSO5aLsjqas9zYxdec5lunMyWgnArz3ovLeS/dXVnTv38+EJIG8tIvMPtbycbaJsV4tzZ0t3E1J5ubxwxQe3MHgBR/aAx0p2GdB+V5z1LvNqLMyocPKlG4rUzqsTKkVGlElMqDC1oiKHSZU2BpTYSWgUqSPykofjUiXGksd6ix1abDUod5iG02WunQIDekWGtMhMqJZZEC9SEC9lQH11gbU7TBCtdOY6oOWtPufos7zMI3HbSmzEZC7y5DM40LKLrvSkBlBXUEkjWXRTHfl01oYSU36OSoSAiiKCyLjmit1uRGIr52is/IG385V86A1hZIkH+LPH+GW/wGCjpsiu+1Jn/IOlemBjNYl062IoTDOj7tnjpIVfIzU45aUHxGhMN9GvdEWNEZb0FjqU2W6FaW5zuJT/SlSGqE+9dZG1NsYoRUJqLE0QGOhT42lPnUiI+pFBtQLBdQK9RaeSJ86G31qbfTRinRpEOqiNN9CicU2ykUGqK2MqbUyonGHCeUWX1JmtYUqkQ71QgEKazPEp45RK5eQWyBGUVtMT2cVc0MKUs/vo/DyPgrO7SF0z1rGa8V8mKzi03QpHybyeD+Rz+NBGQlXHBltL2GoXUFduZQ3sz3Mj2voqZPQoJKgVeWSmxXHeH8NXe11BAWfob46j0CXA7SpM3kynMtwVyIadQTS/CBKSi9yJ+IQcZcPM6RN4OVwIS9GC3k7Xc7ryYX91Kf3CpjuyGKyTcJYYyqDNXEMaGJoLglHmXUGVXYoVZIQqiTnKEzwR3rbi/Ouu3A5aILHYRPCvPeTcMGOrEgPJDfdSLvqTEqEI4lX7Ig5f5I7508S5LGLQ3u24Oe+k0tBh/E6ZsrZ40KSfY4TtttkSaCWWGKJJZb4z+Ftt98o2OUwwaf2clywFmfdZZy1XENvahC9Wf6MKi4wqoqgpfAircU3qM8LY7JDzGxvHj+96ub3jyP88n6ID4+baFNGMd6eSnfVdbKvH6U83g1Fqg+VkkA6K28yXJ/Avdo4pjszmO7MYKY7k6f35LwYKeDpPTnPh/OZ6ZXyZCiPpyOFPB0tZH6kgJl+GTN9Mh72SXnYJ2WmX8bcPTnzIwXM3ZPzbKyIF/dL+OFFPb+8aebHlw389KqR39618subZn5508xv71r59U0LP79q4Yfnjfz8qoVfXrfy65s2fn7VwvfPGvj1TRv/+tTD//6mn39/7uUf77v598e+xbKJf37s5Y/33YsS9ePrNn5628Ev77v45nkTbx/WMjdUyKPBLJ4N5KIsvsVp370cvmXHvqt7uVPgR0+vmPtDhXS2SAnzP8RobgJPZAl816PgH1MN9BdG0iG7xr2MG4zJ4xHf8CHM+xATrXk878/lU28+P02pyI3xYEaRQpXvKaRHbCm65MpsRwFnHS0RRzjxbqKKr+cqeDaYTI/qLqeP7OGQszvn4sREZpYhLa4nWlKAmX0gG+zusMIxheVuGXzhmsEX7lms9pWzwiuHFR5ZrPTIZI1bOmtc7rLeOZGNbsmsck5juWMOK+xy0XNJx9ohhFRZMk2thbR2VTI6M0RTdz09vUramoooK8rB0dOPHV5hGHhFsd/nHDk5YoqzoqgszSI/OYxJbRIve+T8/ryT91P1dFankHrdjbSb7hSlnKO+OIr3D+v5PNfCi3ENPepUStPPk3HTDlXOOWZGypl+UIO6MoWU2CDy0y+Sk34VeV4mxwMuI3CM4EuPZFY6JbPcVbyYQv3NVcrf3KT83V3GFx45rPDMYYVXDqs9s9kb3chW30ysrytZ4XSX1a6prPHMZKV7Jis8shf+R15ylnvJWeYl5/91z2GZTz4r/ApY4SNnpXcOa31y2OgrZY3LXQQBWTintWF9PgfHVDWWF5LZaB+NwelbWB92p0B2kxf3s/gwI+XTnJoXY9XEBu2hNv4UTQnHiHLRIy74JHP9FTyZqaZ1VEJ523Vymi5yWxPCkTRPTke5E+S5A633bpoPWtPv6UPV7WAaq67z+kkFL8Zqqa+vpLheTVzCTc4d3I3Y/gRd4js03Aol324fMks91NbGtFgb0W5lSKu1IU02RmitjVBZGVFlZYTC2phyS30qhfqorQ3QWutTa61LnXAbjUIdWoS6NJpupcVchx5zY/rNttNlbkK7pRHNIiPqrQzR2hqh3m+O2mEP4iPmvNNKqbntT+YRU2S7DcjdZUL2bnNkzl8hCbGnvz6bzMQARlqlTNSLaU4NpTkllMwwN6Q3vYg7e5janAuUprjzabqI6Y4k6uTnKLnrx53Ag6RcciLrugcTjWK6y6PQZF9iSJ1Mzk1XMs4eI9v3AHE7dan6ypI6KyOajXWpM/m/aZPKQnfxVZtto8p0KyoLXepsjGjYYYJWJEBroUudhR71lno0WAmoF+mjtdBBK9SjxlKXGktdtEI96qwENNgY0iA0oMZCj2pLXaqtDVDtNEaz24T6/RaUmW+h3PRLqs11qDHTRWNlisTWkrrMWGS5CZRX5dJRV8r8cC3Z0e7c8RWRe+krQneu5mGjmO9mlXz9sJgP43m8GZUy3ZFM3EUHRjryGegspKo4lcl7lTybUDA3XMK97mJatLncay5hsq+SxpoKgv4/9t4rqOp8W7u+PLttY+e9u9uAgJmMOSuKSFwks6IkQUVAFMl5sQI557DyIuecRaIKKiLmzjnsE6reem/Gd7GU3qfe73JfMqpmqX8pvR71zN8zz3uTnSfF67wdtSVxPOxPpacxArXyBulZ5ygs8CHi+hHSwt0YrZfwdCCfx/1ZPL6TxeOhLB4P5PKgLYO7tcncqUmkXxtLa/ktmstuUJXrT6X0IvJUL0qEFykRepIWegJhoIALx82w26WPwx59fF12EOpphfCGMwnXHYgLsCf2qi0xV44T4WtNqNdRLrpu58COf3DebTu+5w7iarWJ80dMCLTfw03bPcQ4LazwLbDAAgss8G/inNNuQy+3o1y02cO+L5fivHY5HkYf0Cv1oUV8iu6CS3SX+SETn6VC5Ik6w587DUmMt2Xy/ZMWfn3Zx88v+vh6ppFmRST9tXF0VIaQfduW4khnShJOoUj3oqE4kLbKW/SoI+fl6d07qAedaUx1pTPVncFUTyZTfVlM9WYy3Z/NdH82E52pTHalMdIqZqRVzP2eDB4O5PCgN5Pp/hxm7hQwe7eIr6eVfD2t5NXbe0m/PKvTidPTmrfzlzD9/LSen2br/pdE/TRbx5+vWvmfb7r45+s2/njRyn+97uT3F6389rxlft6t9v30rIkf5hr5Ya6R19NapgbLmOjO4l63lIcd6cjyb2J3bi87rx5mb+AeIgou0NYmZLA7m47mLEK8bOhNjWQuP5nv2stRRF8kweMAE2oR9woTqI+/RqjXcbyc99CtkTLbX8Crrjy+GiknOUzAcEUCOe5WJFtZUhZ2iXaFkLN2mylM8OKrSTXfTFcy3Z2IKjeEfbvMiBCJkJZVIs4vJSe3jEqNhmBhGgb2gSyzi+E9RxHvOUl4zyWV993S+ZtzCotc01jsksJigYilDvEsd4jnY0EcnzpEssw6lM9sw7E4GY671zUGe2uolSXS3ZrLyEg1HW0VjPbKaaoUM9ap4eQJJw6e8MTY7TrGB46RkRJHtjCEiLBrpCYG0lYew69PWnncX0ZW9DmEQQLSw08T7W9D4nUnJDfduHJiG28mqlBmBiG55Ubq7ZNE+x4gLUxAkyqBp1NNdDfnkxpzicqMYKRRvsRGhbL9+Cn0bK6y4thtVtgnsNghgUX2iSxyFPL+W3l6J1BLXVNY5prCB64SVp/P5BMX3e2mjwSJfOCUyHs2USx1SmKJk5DFgmSWOEtY4ixhsUsq7zlJ3pZSpL+dVFa4pfDZqTQ+dk5kzVkpjsJmdl0vxEVSza4bmXzhFIuhfSSb9rvh7rqPe/0Snt6V8HS0hOneEsoTzpMfuJvqGCsSzmwh9PRhpnvKeDBeRn1fMpkqH5IVF7gpv8iOMDsOBthywX0bla5bUR2yoNPHm+hLx7jTncrsgzJGuxWoa2SkleTibL2HxqQoss46k3b9FMLzR7kjCmbw6mnkuzdTt2M91eZ6VJvrUWWuh8p8LUozfSrN1lNqspHiLYaUbDGgwtQQpdk61Obr0JgaojU2QGOkj3rjWrSb9dGYrEVhvvrtrEJuvpoKizUUWupRd+oI01nh1AqvUJR8mVyhN7+2FDJy4wJFO41IN9tIvusRtEnXqCmPob1agviGgAc1Ejpzgog9v5uxmjSivY8y0ZTBgCaWCvFZvntQykRLEi2lwdypFlKa5EVDfhhVGUFMNkrplkdRKfXm5rmd9JRHURF6iupAd+ItVlOyfQOyzaup2qyHYqMuZXonTjJjPRSm+vPfKo3WoDQzQGVuiNJUH42pvm4t0WgNahM9lEarkW9eiWzLqvlRGK9BaaqH2kx3C0u2eY3ufZW5PiVmehSarNYd7DVaRcXb91byTatRmm8i1Wwz6f5nycuOIztHSJOikIkOOZrcYDyOriTFdz+eOz5mqiGF13eLeD2ay+s7Oby4k85Up4iE6670NmTR3piFqjyVzoYs7g0VMdyayfiggjtdFTwfb2SwKZf8zGSuBdwiMy+VAP+TKHLDud8jpb8tHrksmLSscxQX+pIQao80VMBwjYiHXZlMdacxPZDOdH86D3uzuN+azp3qJPrUMfSoomgtv0VLeQg1+VdRpHmhyfJDluJLheQyGWGnSLruxDkbE45afontzjV4CbYR6mWF6KYrySEuxF93IObKcaL9bYjwPUqIxyF8Tuzi8LYvOOe8DZ9T+3E/asSl45b4HN+Kr5UF/ocWSiQWWGCBBRb4N+F0aKvhOccDnDu6k12fLcZp7QrOblxKt9iLZtFJ+oq86Cj2oTrLG3W6P6r0y9xtFDLRlsW3j5v4aa6bH5/18OZRPfUVt+mriaVLfovccHvKY0+gTLlEXWEArRU35+XpTl0CI41C7nek8qhXVxZxvyOV+x2pzA7l8Xgwh6meDKa607nfncZISzL3OlOZaJcy2ZnKo/5sngzlMTOUx+zdIl5MlPPqXiXfPdbw1ZSC1/dl/PCkip+e1vyvFOqnp7X8MtfAz0/r+fVZIz8/ref7x9X8MFMzP789b+I/37Tzx8sWfnvWzH+/6eI/33Tyz9cd8yL1X99088+vu/j5eTPfP23gm5la5ibkPBquZHqwkIf9GTzqzEBecAvbs3s5GGLLvqB93Mo+TWNjHHf78xnuLyfgghXDuQkMxgXSKrrOQFEUHbk3edqax0heDFUx/kQHOHPJbS+dVVKej5Xz/ZiMVxNyIm870acUkuflRPElZ8ZqssgVXeacwIRnoyp+mWvh2XgJT4YziA5y5dpVL3LLC8gqzSW/NJe2xhoK8sS0Dw1gd0XIJ/aR/M0+kb85JLNIIOE9gYRFLim8/3YWC0QscUxgqWMCHznF8oV9MPquwZheuMnuU15ExEWjLRRRLvJHmXONWlkYsvwQOiqFKCRByDNuEX7DixNelzGzv8AuK1vCgv2JCrzIzRuXqVZmU5IeSItGzHhnAW2V0VTnBFMh8UV0w5FI78NosgKJ8T9KhyyWbkUCpSJvJMECgs9uR55xhSZ5PHMTNfTUplMi8kcuDUAYfJ6Y8FBszwax3v4WXzgls8Ihgfft43nPPpH33grUon+RKJ1ASVnhKuEDFxGfuIl4/3g0KwSJLHFM4JMTKfMCtcRJyBLB21IKFymLncUscUlhqWsqS93SWOqWyjLXFD46kcJHrsl86BjLqlPJ/MMpijVn4/jE5SafOSey0i6GTUcvsv+wJR21MUx2x/P4bj6zwxX0ySLJ8t9BVbQVaT5buX3mEA97yngwVkL3RBblLTdIqfLmhuwiJkFW7Lp8lLPuWyl3saTS2oL2m1cJPHOA+6OlzEyr6elWk1eeS1xSFK7bNpNge4BiL1fSgk4Q5raLzNMHyTywiRyTL1BZrqHKfBU1ZquoMVtNtekaqkxWozTWp9x4A+UmG6k03aArm7BYj9p8PRqL9VRZbKDKbAMa43VoTdahsNCjctsXyC1XojZfidZsDWozPSosDMjcto4sl/00pIRwzeMwfhcPIA92QeG4i/KtG1Hs2YrGwwmN0J+OWjGy7EDuqoU8qBIyKI9Eke5FqdADRaovnZXhtJSE0FIazIvhQsYahQxoY1CkeqNI9UWe4suDtnTejJXzYqSEx4MFVKR486qnCHmAM40+TuTvWE+5mQGKLauQb1yJYssa5MZrkRnpoTBZi9JUH6WpPgoTfd3NJyM9FCb6qMwMUZkaoDXTCaPaWCdQatO1qEz0dG+fTNeifDdma1GY6qE0WovcSE8nUGb6lJiuocB4FUUmqykxWTMvUJUbViIzNiTLfDNRTodQFIrJzUqkvjKPwdoC+qtEnNjzEUmXdnJp92c8as3iSW8WT/pSeNqTytM+Cffbkgj3taNBmUx7Uy5VqjyG+xUMdOTSVi1BXZFAV0MOdSWJqPPDUZbncu16KKmZYkJveFIgCWS8S8xQl4jKymByi70pKvIlIdyRSL/D9KriedCexnibiOm+NB4NZvKwN5PJllSGqhIZqIqnXxurW+GT36ahOBBVhg/abH+U6f7IU/zJDD9NcqAzHrbmHDb7B3a79fBy2kq4rzWSUHeSQ1yIC7An2t+GmCvHibxszY0LB/F22clhi885L9iBz+mDuB0x4sJxC07v38RVh90ELSRQCyywwAIL/Ls4tHW9oeMhS04e2srBNR/htuFTLmz5gHahh06gSnxpzvOkpfg69fnBqNL9GGlKZrI9i28eNvLdk3a+e9rJ6+k66itvM1AXT5f8Fukh1pRGu6FO86KpNJhuVQRDtfGMt4jn30G9K5B4V2f+ZCCXx32ZzAxk87AnnamuVB50pTDZJmaiVcS9dglTXanM9Gfx9E4ez4YLeDSQx9ORYl7fl/H9jJavp5V881DF9zPaeYn64UnVfCL1Tpx+e940L1A/Pqnl56f189//fNXKn69a+XWuiT9f6Fr5/nzVzm/PW/hptoE/3nTw++t2fnjawLdP6vhmppbn95TMTah4MlLG48EsHndloigM5fjp3RwOtedgyEHCcs/S2BjHYHc2vR0FbwUqEZmnM5NlQt50lvCkKYup+gyGsiKoirtCiM9xnK2N6apL5/mEjF8e1vLygZbQMAGdWgnqGD+eKLLJirpEZUEokcGOPJ/QvfN6ca+MO+3JXDp9gMioUGLFUeQUi0hOCqSrvpyEKD/aepqIza9h3Yk4ljvEskKQxCduYlY4C/n4RArLnZN145TIMoc4ljvG8qlTFCttr2B8JhCr62HEFBYhV5RQk5dIV1k0HZW36K6JpEURwbBayoBcQn15PMqKVGLEyRxw8WC/tQOXzpzE75wrV3zP0lpXzGhvKalCb2ZHFUx35lCVFcCgNoky4UVEgXYMaBIpjD9LY9FNepVxNBTq7gHF+Flxp17CnaZ0HvWX0VoWiTbtKhrpNSrFoQT4+mJx+DSbHML5zC6BDxwSWeKYyPsOSSxySuZ9QQqL/kWilrhIWeoqZbmrlA/dU1nhKuYjdyl/P5OhS67s4ljhImK5czLLBEKWCYQsdxaxwkWsq0d3FrPU+d16ny7RWuosZqlTIp+ekPCpWzIfC+L4zD2GL84l8oFzMp8LhBgcvYzZbksqCm4w3ink2WQpb+6pmG5LI+faXtRRVuQG7CHKw5rJtgLGhvLoncxB2RVOeq0fASVn2eC/j20+Vpw/uYNyFwvK7behDPYkMsCFyREZU/drUNWVkVmSTcytAC5sXIPUajtSxz1US67TILpO3FETMvZupHynIQrzNVSbr6HWbDV1ZqupM1lDndFqNFvWINuij9J0PSqzdajM1qE2N0Bjrk+15Tpqt26g2ny9TqLM1qPcaoByxxqqturRYLaWJmMDGozWoTHZQPHWzYj3mZF2zhaZOBhR8CnSXHegcdiO3Hwd8q1GlAsOkBfgRIs8hjKJN3PtudzTJjDTm8FQayJDNbFMNIv47r6chsJAepSRvB4t4/mdYkYbknk1UsqzoXxejxYz25/NVxNlzI0WM9wqJvH6EXIC7MgQbKPC2hLFjk1UbFqJwmg1xRs+Q276V0252swQtZkhcqO/vimMdS18arO3teVv1/Y0pmuptjCk2nIdWgtDVKZrUZvro7E0RLt1HVXb1qPdug6t+TqUpn81/JWZ6lFksppik9UUbVmpawA00UmW3NiAIostBO82QZYWS1GOiGZlEXfrS5loysLnuD6RZy3x2P8PppozedSVwaNuMS8Hs3g9nMHjbinhvvbUyoW0N+dRUZrB8GAVHc059LTkUyUXkiO+RqcqhcaKeMryU7joeYX45Bhu3fAkJcqbkQ4xA50iKmU3yS7yJivnIvFhDlw7s5UuWTT321IZbUriYX86j+9kMd2byXiTlAFtAoPVCQxWx9OliKBTEUZ90XWUGT5U5VxBlXEFmdSP9NsnSQ5yxtNxK4dM/47jPgO8nbcTcfkYySGuiG66khDoSOxVW+ID7Im5cpzbnkfxFuzEymIll1z24Hf2CG5HjDh3zBTv41sJOXGI2wstfAsssMACC/y78DrnZOjvIeCS40EOrPkQm5WLuWT6GZ0SbxqEJ+nIu0h12hm06V7IpT6o0i4z2iLmfmcO3z5u4vvZTn581s03T5polIfrBEpxi9TgIxSGC6gUnacm/yo96kgGa+IYqI5lqDaeodp4JtukTLZJGWkUcq89hScDuUx1pPCkL4uZ3kzut0m43ybhXquYscYkRuoTmGwRMdObydOBHJ1IDRfxbKyU1/dlfDWl4Pl42fwK3/czWn6crZ4XqT9eNvHrs0Z+mq3jl7kGfpqt4/vH1fw0W8dvz5v442ULv79o5vcXzbp3UC/b/p83UL/MNfH7qzZ+edHCd0/q+Hamlu9m63k1peHpuIpHd4p40JPKo84M1CXh2J7dw95Aa6xCDxNb4kVzcwJD3dkM9ZZw7cJhBrLj6I6+yrO6XF62F3G/WsqLnlKGC2LRxF0hLECAi505vY1ZvJyU89OklplRGdeCbFAVhlEW5kWnNIK0iAsE+R4lPeEir8bU/PiwihfjxSiKA7E+asZR22PYnzzG5WsCIm6fRBLvx+3QC9i62bFLcBlDwW0+tg3lC9c41p5J5h/OMXzpnsgnzrG6cYrmY4dIPnGI5HOnCD4/fo2/23iyyt6DS3FiouKjCPV1I9zLiqSbdqQmuJMnvkRp8mUqU4KJj75MwA1vLt+6xfFzfhx1Os2ZE2e46nmWgtRY5HlRKHKv014dw/OxMn58oOLN3XIa84Mojj+NXOJFvzKG/Gh3hqsSmW7LQJtxmYxQAflxpxmqS+blaCWvRyvoqriNSuhBZfwlMsMvky4Ws8PmIqsOX+djmzg+dEpimUDIEoGIxQIR7zv/JVCLBFKdQLlIWeYiYbmbrihimav0rRiJ+fhUBh+6SVjhnMwyp0SWOSWyXJDEB85CVjgn69IpgZBlLhKWukh5XyDmPUcRS11TWeEmZbFDPB+6ifnAJYEP3OJZ4pLCJy5S1tgFY3H4KNkZIYx3p/JyuoJX92S8GS2j8OYx5GGHKAo+gNjfian2Qu6PFNEznoW8LZTcxgACSs5i6LcHM8+DXDi9ixIHUxRu+0g+b0txZghTY9VMDNeibNaQVZLHhaMHiTJeh8hcn3SHXTQJg+lPjybxoDn5By0o37kFzY7N1GzbSM229VRvNaTawoBqU32qjPWp2qJPtZE+1UZ6VBuvocHSgJYdG2nfY0TLjs3UmhlSa7aBGouNqHdsQbHLGM02I2rNt1BvvIVqI2Nqtm+jaJs5WQd3Uu7hRofwNoV+J1CfO0L5/o1U7Tam1NSAMpvtCB0tyQ5yoiTyJM86spluljB3N5+5e0V8NVnIV2MFzA1kM9EoZrxewuvhCub6iugoD6Uk8TQ/PKjg6/ECfn4s42FfGt8/1TDSJmKqNYVEV0tkrvvIM15wk528AAAgAElEQVSDysiACsPPqdy8kmLjL1Bavm3YM9JDaaI7jivbsuZ//fmdWGnM16E10zXuVVsYUrNtAzXbNlC9dT1qM300FoZUbVtP9fYN86O1WI/a3BD525r0UmOdOBUbraLUaDXlJnoozXT/h8p0PeVmW7hhvp7i6BvIClJplBdwr03JTGcpKYHHuXXanPMHvmS4KpmZ7ixm+9N42pPKs34p0x0ibl+yoVEhoqkmm5zMZLSaXBobcunrrKBGKWKyt4K2SiF1xVGUZIs4d8GbiJhQbgReQBh6gbHuVPo7pSg1EWQUepKVd4mUpFNcO7OVTlkUE80SRhuTmOpJYao3jcmOFEbqxfRr4unXxjFQFUeX8i+BUmX6UpN3DVXGFcrFPkhDXEm85oi3YDsHTT7D+eB6vJ23EeZzlLgAB0Q3XeffQsVcOU64z1FuXjqMj+terLevxdP9AP7nj3LiqCkexyzxsdmKn7Ul53avXxCoBRZYYIEF/j3YHDI2FFjvQLDfnH16H+Fo+DGXzD5Dc9uFNul5ugq9kAtdkYsvUBzvgSbjCnfqk5hoy+Sbh418P9vBD3PdfDvbTJs6hubKm3QpbpFx8xiF4U7IROepKwygSxlOjzqSHnUkdxuSuNuQxGSbVFdR3pGqO5bbLGKwKprJFhH3WsXcrYtnuDaO4do4RuoTGK6NY7xJyMOuNOYGdWnV07vFPB8v46spxbxAvVvh++FJ1f8qkfjtReN80vT7i+Z5mXr37ddnjfz+opk/Xrbw56tW/vmqfV6gfn3WzB8v2/j9RSv//KqT31616e5AzdTyzUwtr6e1PBlV8Hi4hPF2EY86M9CWReLocZBjEc7YRtuSLL9CY2McA52ZjN2RcdXDirtFyQyLbtGRGkJn9i3ksR687ivnQaUYVawfN6864OZoyWB7Ht9Oa/n1XhWzw5UE37CnIi2YVE8BU6Xp3KnOIiLAnrrSSL4eU/PdeCUP+zIoKwjE5aQthxyd8Am+SHZhKHW1yQwNKqlpKeeAmzPrrX343PYWy21u8Q+XWFaeSORTp2g+c47lM+c4PnWO42OnWD50jOEjx1g+dY7lM0EYnzqF86VLJOsdr+DmfYVzp2yoliVQXy2hrj6T2tp0SnJCKC2K5nLoFRy9PDlyxpNdThfYa3eOMxevcjMwAOEtb/LiPHjcncZ0RwJvRvL4z7kG/udFM7/P1PDfz5v44b6SNyNlRHvv5UFrKt+MVzKoiaWjIpSZvhy+uS/jhyk5L4dyaSu8RkmUGyqpP8UpYYSGhWF+7AJ6NsF8cjyGFQ6JugTJVcJiZ/G8OL3nJNG9YXqbQC1zkejSI7c0lrx9F7XcLYVlLhI+cBWzTJDEUscEljnp3katcIxnhbNOzpa+FbSlriksddcVTCxySWWRQLfq99GpTFa4JbPcLZmlJ3P40D2TVU6RGOyy5sYND8Z7s5mdKOL5RCnfPZBTGe1KeegBikMOIrki4GFXMc+nlfSMZaLqCKOo9QY3Ki+x4doBNp7bwwmXrZTZW6A9ZUXg8a30NOTwaLyO0f46iquUpGamc2arKalb9Mndth6xtSUNibfI8HAj/sguso7uJf/ADkoPbKfs0DbKDm+j+IA5pQctyd2xmZJ95pTstyB/tzEVVtsotbKk8th2lHZ7KLfZQaXdXkptdlNybC9yp6PkHjtInp012YcOIDY3I33nNiTbLYjbZkLUHnNijmwn0WE/Zf6nSHc9TOMJK+R7NqLYu4XibevJ2m5I2sHNyH3tkN92Z7JWyP0OKXN385i9k8nrsWy+vVfIbzNKxuqSGVAl8Ky/lMb8m/QrY+msuMXT/nQe9yTzZEDKy7F8JtpFTHWmcK8qgZBdX5K/fwulRnqoN65FuX4lpZu+oMhsFTJLQzRmhiiN1qI01o1ii+5ulcJID5WxPmpTA1Qm+mjMDFGbrqV22wY0ZvrU7dhEzbYNVG1dh9bSkKq3yZNm6zrUWw1RWxqisViPytxQV6hhpk+Z8RqKNq+k+G36VGa8hkoT3fqgysSQStMNRFpsIC/Yl6ryHBpVRYw1yXjaUYFMeImrbkacOPg5w9Ving8W8PxONi+HsnjaK+Zhu4gIL1taVBK0cikFuSnIKtOpqc6mtaGIzpY8GhRJDDfm0KkW09dWjaf3FW6EXic26irR108w0ZPBUHcq6qooskp9ySzwpDDblxuX9tBeEclYfTJjTULud0u53y1ltFXMaKOEfk08fZpYBqvj6VbpCoWay26gzfajruA62uwACuM9kIa4IrwuwEewg/1Gn+B6eCNegm3c9j5CXIAD0VeOE3vNjrhrdroVPl9rQj2P4HvyIFbb9fA8eYirHsc4Y2OBj+0OQpz2ES7Yz22n3QsCtcACCyywwL8HJ5uthqedD3PeYT8HDf6Ow7qPuWD8MapQZ1rEZ+ku9KEoyo6yxNMURJ9DmebHUF2CrkRipoVfX/Tx+5tBfnreQU9tItWF13QJ1I0jFIQ5UZPtR4XUg7w4d1orbjLZJuVuQxIjjULGW8Tca09hvEXMQHUsHfLbdMpuM1gVw0h9ImONydxvk3K/TcJYYzITzSKmO1N52JXOi+FCZgfzmBsp4cVEOV9NKXh1r5Ln42W8eSCfT56+n9HOJ1E/Pqnm24davntUxW/Pm+bX+d4VSvz6rJE/Xrb8NS9a+f1ZC7/MNc0nUL89b+H3tyUSPz9v5sdnTXwzU8uL+yoeDVcyc7eEkZYkptvTqCqPwtXrCPax7hyPPk5SpR+1NVF0t6Qw2FtCoO9x2tLCmM5L5FltLpo4L/qKwnneXshQVgSKCG+CfGy4eOYg/U3ZfDel5o/7VcwNVRAeIqCxIIa0M3akOB8hztOGW5cOMVQj5ZthGa/7c3nQISU15Qr2Z1zZZeeCb6gPuaWhaKpjuXuvkZL6cra6nEHveAgf2kbz6UkpH7oms8Q+li/PZbDUMZ7lgkSWOSaw2D6ORXZxvO+QxHJBEh+dSGSJYzIrnNL4zDqcbU6e7Du2i9qGHFJyo4hPj6G0Ko+swlAK1VK84uLYccqT7W5emNteYIfAn0OuflwLCiU7PojanCD6ZUHMNN3mVV8K/+dNO/+cbeD/ftvDLw+1/Pa4lgFVLP6CjXw/qeSr0Uq6KsOoyrrCdw9k/Pmsiv+c0/BiIJOJ+jgaC65TXxpNaNAlrt6OwNjOm1W2N/jAJoIVDol84CpmuauUJS668of3nVP4m6OY/3AQsdhZwlJXKUtdJCwWSFnimsYS1zTeF4hZLBC/FSgpSx0TWeqYwApnIR86J+kEyimR5c5CljnryiWWuWew7FQWi93Sed8tnfff/ltLXdJY5iJihXsKi0/l8tG5Qj53imP9wROcOiPgTnsWj0fzePOwnG/uV6JKPk9RyD5kkdaI/B2Yas/n2bSc3rEsNB3hFDUHEVTuwYaAg2zy2I+r81ZUrvvRuFtx/agJj4dVPBmvZ7S/kcr6WkTJSTis/hTlLhOKd25C4rSPJE93Lh3YxtWDOwm32ovY4QhxR3aTZHeABMcDRNjsQuhqRbKrFeHH9xB70o640w5IvE8g8nEn8owtt09aE3nOgVgvd26etCPO+xzh590JcReQGxJCoocHab4+JF86R5CzDWmhvuTGX6NTLiH9ujtdqbeovGRPm9NBKrYakr/TgLxdGyjcvp6S7Rtpv+iAzN+O+kx/eqqjmOpM4cVAJgPqGzwbSuOHBxW8GSmlPi8IVYo/0205fD1WSbfsNtU5XjQVe9OvvcmDDiHjjQk8aRHTkuhB6pEtZFvqU7ppDbL1q6lYv4o8w8/I3vh3yoxXozJa+/87is1rUG7RQ22sj3KLHiqjtVRs+pLa7RvRmBvQvNeEqq3rUb1d3avatp6aHRvR7tiAaqshSksD1BbrUFq8TaDM9Ck30aNkyyrKjNfMC1S58V8HeyuM1pJgvh7ppRPUVebR1aRkrFnO6341bUVhBJyxwOngPxjQJDHbm8uzwUyeD2Yy1ytmtjuFeD8nGiuF1KnTKMxOQavMQ14hoaO5jN6OImoVSTSWxdOmElGWJ+XUaQ+uXPclRXSbmz4OTPVnMTGYQ01dPKnFXkhyzlOc788t7/10VEbxoDWV8eZkHnRJuNclZaRFxGijhF517LxA9aii6FZF0FpxE022HzV516jJC6JM5EN25FlEwa74ue1hv9EnuB3ehLfzNiL9bEgOcSH2mh3x1x3mE6goPxtCvY7ie+Yg+7at5uKpQ1y7ZMNZGwu8rC1JPGtL4H4z/LcuJFALLLDAAgv8m3ByOmToJjiI4wFzLP++mJOmq7lk+QWKEGfqEtzpyPOkOMqO4hh3CmPOI5f60l8Vy2hzGt/NNPP760H++c1dfnvdQ39DMs2ym/RrI5BcP0RRhIDaHH9kqZcoFp6hXRbKUG08dxuSGGsWca89hYc9mfM15pNtUu53pDLZlsJYs5jxFgmTrVLdz7alMtWZweP+HB735vD8bjFPBvJ58VaYvp5W8mKinJeTFfM15t/PaOd/rxOqar6eUvPdo6p5WXqXRP0y16ArjnjexC9zDfz2vInfn7fwy2wjPz6pn0+gfplrmj+s+06gvn5cw9yEnKfjKp6OlTPWLuJeswRtWSQuXlYcummH1W0rYoo9qaoKp68jgzv9ZQT529KbF0dH9FUeyMT82CejOtGb4fJ4HlVIUEf4cMPbBoG1EW1qEV/fk/PP+1W8GCjn9pXj9BTEo/A9i/ToHvKvnyTW9yjj9RJe9uXzrCudu41CrgaeYLejK5Z2Z/ANu0yFJoqGlnh6x6pIUeax88JVVttHs8ROyLKTWSx2SeF9gZg1vmUsd0/TtcsJxCxyEusKFk5k8uHpLBYL4lnqnM5i2xy+sBdj7uSH7Uk7mnsU5MgyictNJ7+qgmxFIkV1ubiEhLPrfCA73P2wsPPAwjWElfvO4XgxkBt+5+nXplCXe4Xphkhe9Wfw9ZiM//N1L/+ca+a/X7TxekRGW1kYMb6HeNydT33+DXKjTvKgLYNfHmv4nxd1fDNWyONOKa1lIagLQsjPDEdwUoDREUe+POzB5/ahfOIUxzKHBJY7vyt+kLDMLWO+Qe9vjmLef5sSLXOVsvhtM99il1QWOYlY5CTifYGID9xTWCoQstQpSSdQriLd+p5jAkscElgqELLMNYWl7hkscc9ksXs277lmsMg17W2zYSpLncWscJXy/slsPjxfxKfOSaw/4sHR40cZbM3myXgeXz0u4+VECVWpvuRd34M61pY4T2umO/J5PiVnaCIXddttilqCuVJ4BgP//Rh5HcbJ0RLtaRvKbXcT7rCNF5NaZu81MNhTT2lVFZFht7hoqjuIW2RlTrC1JREB59GUpKHJETFcXU5LURp96gLGO9RUV6TS21pJR30xjZocGmvLKCnPo6G1hqp6JQ3tNVQ1aSlSFtPQ20J6SS7SwlzKG+qITUsnMy+Porxc8jPT6WlupLQgg6wcIfLaPBS1mTTUp9NQGs1cYy7Fpw7RbL2bUjMDMrbpk7HDgCILA+TGBsh2bEK4zxB5zCmG6hJ41J5GS4YvFUluDFWF88ODSl4MFTLZJOVZfxHP+osZrk7gfqsUdboHpUI3ykXu1Od601cSxEC6P+kO5hQdNSdj8yoKN62hZMNqijeuIm/D5+Rt/oKSzSt1BQ4bV80L0zuBeidPGhMDlFv0UGxeg2zLKjTmBmgtDGnea4LWwhC1hQEy49WoLA2o2rmRmt2b0e7YoFsPtFyH3NwAubkBMjN9yo3XULJl1V+zeSUlm1dSumUVlVtWU7Z5JdKtm4h1sUZblkFHi4bB+gqedyroUyQR4rUXF+vVDNdIeNqbz9xAFk960njWK2G2U0LCZQcayxMYaC2hoiCdem0BOWm3qVFm0tVWxN3eCupK4+lvyKQkX8pFzytcv3GFdEk4wRdteNSfxb3BLDSaSIR55xHnnqe48CrBl3bTWhbOo85MHrRJmOqScq9Lwt3mZO7Wi+hRxdCniWWgKo5eTTS9mqh5gXpXIqFIu0Jh/CWEgQICTh/gkOnfcT20ER+XHcRes0cSeoLEICcSg5yIvWpL5GVroi4fI9TbmsvnDnNg52o8zx7iysVjnLY2xeOwMTFuR7i+x2RBoBZYYIEFFvj3ceiQsaGt9U5OHt/HrjUfItj0d86ZfEp93Hnqkk7RVeBDeZyA0tiT5EWcpVLsTY86ijv1Er5+2MCvL/v4/c0QP7/sZKBRTKcmgtHGBKSBhykIc0SV6klrxU06FWEMVMdypy6BsWYRw/WJ3G1IYqJVwv2OVKa60nnQmcajvhymerKZ7EhnrCWFkSYJd5vE3OtIZ7onh5nBAh725jJ7p4hH/Xm8mCifl6Q3D+S8eSDn+xktX00p+O6x5m37Xs18mcS3D7V8/7h6vjDinTy9k6Z//fWXpw38/KTh/xGon5816wok3q7vvXlYxbNJBXMTap6OVTDZKWG8IZlaWSzuvtYcDLHFJtKGhHJfNJrb9LalcXeoguiw03RkRzOWHslocTz9uWH8OiCnPz+C5khfqiN8CfE8hpu1CT21abx5IOM/p6t4c1dGuN8xujKiUHq4k2tzgGZhAJEe+3jQlsZ346U87UqntzqZYy5WbDl2AktnPy6F+FCpDqWnJ4GRqSois+PYdc4PfbsoPhWI+A+7eJY7i/jYXcKn7iI+PyXlY+d4PnSMZYVjLB85J/GJu5jPToj41CWKT12S+dBWjJ5tDKbW57gWcoWB4XryKzMpqKokT1uGuqUYZXM5J67e4PC5a+x0PMcOuzOssw9ETxDOznO3OWp7nPL8ZMqyI5hsz2aoJpl2WTRzg+V8e7+abx9U88tMM9/eq6K2IARtdhB361J4Pa7i9aiCZ/0FzPVk8fVICbO9+TRWRFOYHU5di5aEwnLW2V5klVMIHztEstQ2huWO/7tE4p0kve+cwntOEt4XiFniInmbUElZ7CzlfWfd93cStcIthWXOIpY4CVnmLOIDVzErXEUscRTyvkMiS5wlLD+RwZITmSx2z2LJyRzec81gycls3TeXVJY5i/nAWcQi93RWnC/gI2chm2z82bnvAF21aUz2S5i7l8OziWLaSyPICdyLNsGeGA8rHnYU8HJazp3JPGq6opD3RhJc6cXGoCOY+dlgbWOM8qwDWfvNST1rxZspLY/u19DZqaWspprrV30IPrqdYitTREfMSLp6kpqafNSaPLo71PS0qmiuLaWvrxZtfQmq5lLqelSUVOXS0KNBUV2GtlaNXCVDXa2ipqkWmUZOU1crhfIKihUqtC3tZJbKqahuokyjpUReSmNjDZ0t9XS01NDQpKC6pZy2fjnNzVm8uVfDpCyJstNWVB+wpMh4LRmWuikxXoty41rKNqwmY9c6Kq87MCSPYlgexZgskrpMH550p9NUEEBTfgAxXnvICXdGcv0YCX4HkCWfpzThJA/bJTzpTmO2Q8o3bRlU+9uTd8gI6aYvyDFaS66RPjlGa8kz0qPQWI9S47WUb1pFxfov5yVKtlF3k0lltBaNiQFVZuuoMluHxsQAldFatBaGKE30UJquRbt1nU6czPWpNFmNzHSNLnXavh7NjvWothmitFyH4m0C9e4dVNm/StRbeSo1Wk2l8SoqjFeRvduEW8f2ICuU0NSkoK++nNlWGXe0Em5478PRehVDVRKe9uTztD+LqTYRs51JPGxKQHRFQGNxDNUlCRSmJNDfqqBGnkJZTiw12jQ6mvNo16ZTX5lAnbaMqwG38L3iSarwFldPHWBmIJP7/ekoFCHE55xGmH2WosIrXD23ncaiW8x0ZvKkN5OZ/gymelMZb5Mw2iSlRxM7L1B9mhj6q2Jol4WiybpMde5VKqU+lAg9KUrwJPGaI4FnDnHY7B+4HNyAt/P2twLlTuw1O2Kv2RHtb0OU3zGi/Wy47X0U75N7ObJnDZcvWHHVw5rTx0zxOGrKFeutRDodJGmhRGKBBRZYYIF/F15e7ob+Pic463iIrf9YhtPGf3DB7O9oIk7SJDlHd5EvFQkuVCSeQXJdQHHCBToUYQzUJPPVdD2/vx7gn9/c5ecXnfTVJ9MqD2WiWUjGzWNk3ziOQnqRPm30fIHEeIuYiVYJE62S+cRpqiud6e4MpnsyGW1JYbw9nXtdWUx0ZHC3WcrI22/3u7N5NFDA/e5sHg8W8rA/n+fjZXz3WMN3jzW8eSDnqykFX08r+WpKwfczWl3z3vN6fp6r5Ycnusa9d/Ou0vxf70L9MtfAn69adX/3pJ7f5pp1755ed/DP1x38+aqd72bq+OZxzfwh3TcPq5gdq+TZpIan4xXc70nhTlUc6pJw7M/v49BNO6wjrEmq9EOjuU1ns5SRu3J8PA/Tlh1FZ1wADyrFaKIu0ZUayLcdJXTFXqXc/yQ3zx/B3cqYFpWQJ+NFfD1cwsP2bG77WDGYFU3tpVPInY/RLgwg46YTz4YLeDWax3RnKpriKLbs3cEGG08sXIPxj7iGTB7A6EAsj2drCBMHY33Rj3VWgXx5PJSPj4fwuWMoX9rfQl9wk00nwjA6Fckm9zA2ut1m84lwNrqHY+h8Cz3HAFbaB/HFsQC22Ppj43IRWUkeD0ZaUaqyaeyqIr8yk7rmCjq7aimrkOF3I4L9x5ywcT2Hnn0AHzhG86ltMBY2rtyKiyNOkoxKUUBfYyF5CZ5oc0KoKwrn+YiSqa4ifnzcTF+VmKdDMp4MVPDTTDOzAxVUCr2QJ12kVx7DREsOE30qSspzEBaUcvxaDAZut1jpnsByh3iWOwlZ/jY5es8+kf+wT+RvDiIWCaTzSdP7ArFu/c5F8lagJP9rFjnpjui+K5VY6qxb61vmImaJQKRb9XOVssQ9g8Unslh8Ipulp3JZ5JbJB2cLWHEmlyWuaSwXiPnAKYn3XKUsO5vLCichm2wDMbHchboomuGOeGbG0pkZyae9PIY0/x00iJ3JDHbnXnM2M6PF3BnPQdsegbwnglCVH8a3jmNy2Zp9VhsoOWWHZI8Jqhun+OqhivvTVTT2KCmsVuPjc5ZbLvsQH95E6gUbhjoVqGtzae9RMjzSSEtzBX39tahripHVFtP7oBtZcwWN/TXUdWpp66imu7WKpqoKHk0M0NdRy/REP3f6W2lq0PJgcoyOtjbaWjvo7OihWFaMpllOW6uGwdYaRtvruNtVw2CflqKCGB5N1vLHXCeztdkkHDJCvteMQiM9ss3Xkmu6lvIta1Fu0EOxcS3pRitJ2G9Ih8SP4ZIwqpIu0lkUQp8snPKEM1Sl+TBSFU9xrBs1GZd52JpKnyycztKb/NdsHS/683nRlcFUYSh5R0wo2raeym1bKDRbT7qJAVIzfdJNDSgyX4/MeB2yTXrz4vSvozJaOy9PWlNDtKaGqI31dQJlqofawgCFqR5lm76geP3fqd61CaWlATIzPWQWa5Fb6iOzWIvirUC9k6hK07WUG6/RSdPbKZt/C7WaUuMvyd61haDD2yjJT6a6voKhViWzrTImG7OJCLLBxXEdPYpEnvUW8OpuPjPdqcx1JTNVH01uyGnyoz1IvnWGhBuXqcyNQ1UUhyw3hs62UjRKCXc6ytCWxVKnLSc2XoL/VS+yJGH4ue1hdjCTqYE01MqbxGafIi79JIVFVwj03E1bWQRzPbk8G8xldjCLRwMZ3OtMY6w1lW51LP3aOIZqEuh7m0B1KsLmBUqbHUCF2JeiBE/i/O0IOH2Ao5Zf4mb11wqf8IYz0VeOE3PVdr6FL/6aPWHe1ng6b+PY7tVc8bDiqsdRTtuYcv6YGX522wl23MfthRrzBRZYYIEF/l1sNdYzPLDXGPuDlhxY9zlupqvxsPycihAn6oWnac/1pDLBlep0X5Kv2VMu8qJLGclATTJfTzfw++sB/vhqiJ9fdDLYLKW+NIjxpiTyIx3JuWmLMuUS3apIhusTuFufwHBdPOPNIkYbk+ffQo01i7nXlsL9zgzG2tK525zGeHsWo60ZdKhiqSu5xWhLOve6cpjuLWCyM5uZoRIeDxby+r6Mbx+p59Onbx6q+faRmp9mdYdz3x3S/XG2Rlcm8bSOn57W8cNMNT/P1vHTbB1fT2n4/nENvz5r4pe5Rv582cpvc438OFPHb3PN/PmqnT9ftfP7i1b+eNnGz3NNfD9bz/ez9Xw3W8+bh1U8HZczN65mdqyCqb40BjTRqEvCsD27B6vbDuwN2ktCuS8NDbH0d2QwOaEmNuo8A2UihqS3mavL5W5RDLKbJxnJj2IqKwZ14AUiPI5xxtqMzmoJM/cKeTVSxERTCqHeh7mTE4P6rBMKl2OoQ89TFHuaV5PFvLpXyJOhfDJFgeht38Mmx0AMrH0Jl4TRUBvC/aFIHt0vIzL+Mv5hkRxxD2XPyVuYO/tj5uiNmd0ltjteYrvDBXY7erDL4Rx7nT04fMKHg+6+7HL2xFLgya6z19jqfol9Lmc4eeoMWfGRZMReRxjji0h8ndvhXoQGXkIYFkiQ51lc7W0IuX6VoJBbGDoFssg+lhWCePSsL6C3z5ENR9yxPeNNamo83TWZJAS7kZfoQ31JFGOt+cgzgoj2tyXMx5pIv+OkRZwmP8GT7NCTpF93oizBh8H6AiqK03A6c4ZdJ3xZY3eVfwii+MxdynInCUuddLedVjgns8QpmUUOQt5zFPOek+4t1FK3dJa6SlnsLGKJi4hlrhKWCER/FUK4prDY+a+Uaunbd1RL5gVLt/a3SCDlbwIp77mks/hENu+5ZfE3l3Q+PF/Ih2fzWOyaxjInMR84JPI3gYilp7NY6pDIBtsgzHccQJ4Xyf0BCU8nM5gazKJXJST96m6UMcfIvOHORGMmzx9U0jechqY1jIqOMG4r/TC+eZwNFw+w84AhqQ6HSd5jTJvwKs8eyBibVlPTKydLVYaH5wmivO2pCHBiUCGlt1fD2EQjoyN1NNbm82C0hZ42BRpVDoN3mmjp1NDZV8fwnTY6WpGu58oAACAASURBVDSMjzTR3lHIyKiKuyMqJu7V8PRZN8OjWl5/M8qd0Qa6+qsZnuhAU1dG50g95bWZtLWVcbdVzlhDJffaVdSVS5karePNbCevJ+t5UJuF2GUvRXtNKDTWp9DMkCJjfWRbDFBs0KPabCNllhsQb9NH6riVvowgHtWl8Lg1k5f9RXwzUs7T7iw6y25Qk+nFWG0c342V891YBd+Oyng9VEZ/ZQTdudepuHCY7O2GFG5cg8JkE1kb9JCYGJBopo/IdC35ZuuQbTFEsVEPxaY1KP9lFJtWo9q8Bq2JAWqjtai26FFlaoDaRB+1uQFK87WoLQ1Rmq2lfvcWanduQrtjA3LztZQbr6LSbA2V5nqUm6yi0kyfCtO1VJjqU2n67g3UasqM9Sg1WkOJ0WpdEmW0ijKjLyk1WUnmto0EHtxKbmY85ao87nZpedJWyVhdJrevHcPJzoDmkghmu3J4PpTNs4EM5rqEjKhukhtyio7yGNQ5oSQG+SDPiaVJLqJVlY6sQkiNNoOWqmw667OpLM0mPimFm6HXKMlJ4LLLTmZ6U3k4kEpDbQSJ+eeITHUjr8CPYJ/9tFdE8rgjU9ek2p/Bw/50JjtTGW4U06GIYqAqnrv1Qno10XQpw+lWRVCbfw1Vhi9VOddRpPqTEXaKhGsOBJ+34viONZyxMZlv4UsIdNQlUFdtiblynLi3ZRK3PY/i47Kdo9s+5/KpvQRcPMppWzOcD2zA234n190OEnTOZkGgFlhggQUW+Pdw6NBWQ0fbfTgf28X+zZ9zYoceF3Z9QdktJ6oSTtCZf5myaGca864hDrKjUupFrzqaoToxrya1/Py8k9+/6uPX192M9+RRWxzE3Yb/j727+ooDX9u8fzIzu7tj3WmXdILE0RB3NxJcI8RDAiGQEAgaXIoCqoDCrbyKwt3dXROIu7TuPc/MM+876z34vgfp6bXmfB/yWeu36qD+gqvuu647BqXwLJLAk6iTr1IjDaCrJIihqhB6tP4MlEYwWpPMYHUi3ZVxjDSKGamXMFSTSX+9hO6aFAYbMxhtyaalKA512i2GayXMtOUy05bLZFsW0505zPbm83pSzdvpIl6Oq3k5puLFmIYPs2X8OlfJr3OVvJ3+Pyt7lXyYLeP1tJZf5op5M6nkw7SGtxMaXo4X8Xamkj+ftPD7bD1/ztbx32dr+XWqjA8z5fw2V83vD2v4fa6aPx7V8MfjWj7MVvL2fhmvZ0p5Nq7l0YiGx6NlTPfLGW0X014USqkiDMszOzgUYM1+/wPEKT2pqg6nvTGRoSEFAf7OVKWH0ZgYwFyLlGedcn7tUTNeGENv5C3Kb10k4OwhzlpvokwdyZNpOe/HlEw25xJw3YqOrDAU5y3RnbMm8cJJ5MLrfJhV83wki8nWZML8z6K/1ZJ1J/1ZvtuVmLRAqmuCmBpOZmpQg1gYhFanJTYtl+gsGbcEYm6ExxOSlMnN0Fj8ohK54hvEZb8grvgFEJ4oIiRaQJRQTKgojaisbEJEyYQnxpGSkUShNJXismyUxanIi8WUlmdRpkinUppKRrQ3gkA3qtQp3L5zC71DV/nKNprFtjEssw7g5yO30Dvqi+FRDyzPe6DQ5KFTpTPSUcyDnmJejpQx2ZzHeGM2dy7sIT/xGiMt6fRWJ/JqWMpIbSK99Rk0Naq56ufLRvvL/HzCi+/swvnSXsDXrml8YZ/MYrtEvnIR8bWjgC9s4llgGcdCq0QW2YhYZJ/MEtdkFrsm8qlLNJ+5RrPAPo6Ff5VHLLJLYJH9X89OwEKbGL52SeYrlyQW2cayyFbAZ7ZJLHRIYYG9iE9sk/jULpkFDiI+cxDzmVMqX57P5auLeSw+k8WnNgksso7h05NRLHEW87l9AitO+mG66wCZCV5MdCTydCyLh8MFDFTGk+i5lYLg44RfOc5wXTqPJuS09YioagxH23iPqKJbGN86gtHV/ew5tJLME3uJ22lMQ3ogcyNaRsbKqWhSkFOUi6f3eeJCrjDZqmCoXU13TzE9A1o6upWMTdXQ1VtEU5uSnoFy6ltUVNdLaW1R01wrZbKvhu4WBRNjZQwOaBjoVTE5Wkp3WyEPHzQwPFRCW4ec/pFyalqkNHZrqGopoLIhm8b6TDpqJIy25NNQJGC8W8XDqRoeTdfxcLiCziIxcacPo9i7mXwjPTLM9cnaZEi+6cfQUmpsiMrckDQLfYQH15N78TAzmjieNkqYrkrgSUsqL7oyedmXxeuBHF4P5fG0M4vH7Vk868ijPvsuypBTZLrtImXvGrJNVlBstg7FKn3kpmtJN1tNvIkeieb6ZJgbkLtuOfJ1y9EYraDISB/t2hXo1ulRvF4P3foV6Iz10ZnqU2T28TCwynwF6o2GqDetQrVxJSoLQyp2m1G9zwLVxpWUbDdCYaZP/vqfkJnpUWj0MypTfWRGK5AZGyI3X0OeySrSVi8nY70BWcYGZBnpkbX+Z7LX/USO0Q/kmv+MxHw1d/ZuQZwcjVSZRW+LmqmmPPp0SQRdteTkHn3Ksn2ZaEjkUUcqz/rEzDVHM1ISitDLmqrsQOrk8ST43UKdFkqTOprOYjEZwlu01BZSVJjIQGcpKnkW0THRBAZ5kyOJws12Mw96cpjuSqWpJoKYzLOEJDkjznDn2oXtlOT5M1yXxFSziMnmRKY7UhhvSaG/JpFmTQS95fH0lsfRWRxJizqEtqJ7VOf7/jWB8kKR5IE40IX42/b4njvAsU3LcLM054rdRvwu7ueep+X/tcIX5mlJmKcl/pcOccVpO4e2LuOK8y58Lhzh1DEznPav47brQTxtd+Jpu3k+QM2bN2/evH8PN2fbVRfO2OBwfAebV36B4+4VnNnxLem3jlASe4qO3JsU3LOjLu82khAnNCnXaVIG01Mh5OmIll8eN/D781Z+fdrEeGceRdm36a2MRS2+QHqwNQrhFeqkwXQV+zNQ4sNA8R0GdBG0qWPoqkimpSyW5tIY2kqTGa2X01WTSUtlMn0NmfQ1ZtKojaNJEc1IYxYPu2XMtGQz05HLw74CXo2o+O1+Cf96VM37mRI+TJfyfrrsY/HDTDm/zVb9/T7MlPNmUsvrMSW/Tmt43CXh90klf94v4fWYjjfTNbx/0MT7mTp+n67hn9OV/DpVxvuZMt4/qOD9XCXv5yp5N1vx9wHdt39NoJ5N6XgyrmNutILZkWImujMYqI6ltiQW20t7ORHuxKHAI8QovCgrD6KpLor+gXwi752nJjsabYw3kx0yptsLaM4N4XVNDsWXHajxvYSn7VYcT5pTW5nI3GghbwZljDUU4HPZnob0QPLOH6Dihgtxbja0qAW8f6Di5UgmMx2JeF09jsF2F9ZZBqK/257EnLuUVt2luTGOgXYdktgwKouUNHRUk1NUQG1vK7kaGdUtzZQ3NFJUW4tELievWIuiopgsaS6VVWVUV5VS1VhJSU0JubJMSirl1LWXUt9bRmV3EWXtSqqaFdTVSGkszScj2hvhXSfGmxJoLonDP8CXdcc9+cEmgi+dYvnSOoqvjtzjp+NR/GwTyhprd67diyRHUUBtpZJn443cb1fwcqiYsaZsUsPdqNdG8mCwkN+eVfLH4xLePShhYrSKVHkOxlan+PHEDb5xiGShTRyfO6Xwpavk42FclyQWOwpY456Diaec7xxT+PykkCVWSSy2TWKJczKLXIX8wzmKT1xj+Mw+9q9WvqS/V/U+d0zka5ckfnRLxcRHyepreXzjGM/nDgI+s0/hU9sUFtiJ+dQ2iQW2SXzhnMoiB/HHJj7nNL64kM+37mo+dUrlU9t4Fp6M5ivnVJY6p/C9TQDr9uwnJeYyc92pvBwv4NmEgsmmBBK9tlNwzxbfM/vprEhmtC+T9h4xZVXBKCsCiVLexMTnMJt9jnPc2giZ1V7idhlRJ4/m4VgN44PVVNcUki1LxMfHjc4mLR3tRXS0KHk43UhXh4zBgSKaWwuoa8rnwaM2Glrk9A9UMD5aR3NNHrOD1bRXZDPTX85YXymd9QV01uTRXCxhrE3Dg/4KBlqUzI7VUFGaSmeniorqDDo6VPS0KWmpSeP+oJrsJHdkWXd4er+eBxP1PBhvRhLnjzw5jLtWe9Hs3IjGWB/5jrWkbdMjd+dKCjf8jNZ4OcUbVqHcso60HWuI2K6P0H4TBX5WVCZeYKYqhpedEt4MZPP7pIL34zLm2lKZqE6kPMWL0DM7yLt+nJhNP5K3ZSUqs5Vo1xggM1xB9uoVZG9YTfTqb0nZoIfEZBlyMwNUJivQGK9Aa2JA0To9Soz0KV6/At265RQb61FspofOXB+NxQqUFstRWOij3rwG5cZVyMwNkG8w/Hgk10wf3db1yE30yF39AzLjFcjWL0drYoDKSB+V2WqUG03INTcmdd1q0ozWkGG6lizTVWQZ6ZFttIxsox/JNP2JDJPV+O3cikAQg1SWTWeTjKGmNEbK0ojzcMVpjxENymDGG+J52C7iSbeA6fowxqujSbptT1tRHOW5UYRf96BZlYgu1QON8AZqSRB1unRqS/MoVmWjkmcTER7I3Tse5GXF4Wi9kaHWLIaakmitjSQ2/SzBQifiUy5yysWMbNE1Okpj6K+MYbA6msnmRCabxQzWJdNWFE1/ZSLdpbF0FkfTog6lXRdGbaEflbm3KUq7QWH8ZQS3bYj1tsHXbR9HLH7A7bgpF6zMueW2m7AbloR6HOOe53FCrh8l1OM4oR6W3Ll0mCtn9nBkjwFXT+3F99JxLpzcxGXLTXjZ7cLTahuex+cD1Lx58+bN+zexPX5g1Wn7Y7ic3M3W1Uux3vIDZ3Z8S+7dk+iiXWhKv0ZusBWVGV5IQpxQi6/RIA+ktzKRlxPF/P60md+ft/LhcQMPh9WoM7wZrE1AnuRGRog1svgLNBQG0F3sT5fOh6HqMDpKBdTpkqktE6GRByPLuYUqyx91RjDK3CA0+UHU6+KpLhNQqYqkp1JEb1M6s31SZtuzmO3N48lAAS/6C/kwoeHPB2V8mNTy54My/nhQzu/3y/h1qoQPEzp+v1/GL1PFvBlV825QxT+HdTyuSaUy4QrVSe78MaLml4kSPjyo5e2DGt4+qOLDbBm/zGj5MFfGu8e1vH9Sx/sndbx7UsuruSpePazixWwFLx5W8nyukodTxcxNFPNwtIInwzrGWsQMVcfQWB6Ho/tBToa5stNnL6F5VyktD6a5IY7RMRU+nifRCvyYVKfxqFdDf0UKA+p42kR+NN6+hOKSA/5nDuBsbYFKGsyD4TzeDMoZrs3D55IdTZnB5F84SMUNZ3yObGO0Ppe3Mwoe96cy0hyPk8N29HafYvXJu6w85EROUSwN7dGMjmQx2V9OenQgnTVFNLUUUVWvpK5RQ3trOc31JfR3N6FS5VFdV4KiKJ98eTrVVSoGumrpb62ktkKOWplOkTYDXZGEuvoCOrs0NDUU0FiXS3VJGrU6CTWqFBL8z9Cli2a2NYHm4ii8b13H1OYm35wM4dMTgSy1CeW7kyH8eCIIPccADE9cwPSYPfcSE6mtL2W0u4LRFhl1yhjKpeH0NmTSWSehVBbKk4ky5vpLeTjchFyay4lTV9hg58Uyq7t8aRPNAtt4lriK+OJ0Ep+fiuebc0K+P5fCjxfT0LuazRL7WBbafqxkX2AjZLG9mMV2aXxmJWahbQoLbYV/B6f/8/mFUxKf28fz7SkRq64X8POFDD63i2WJfQILHMR8ZitmsWPqx1U+mwQW2ApYZJ/E5y4fW/i+upDPMg8NC10lLHRMZomtgK9OSVjqKuFbm0BW7z6AKPYqL4bzeDUp59mEirmuNAQeW8gKsOTOmf10VYoY7kmnpTOJ0upg5GX+BOVfxejmQTZ5H+OI1ToKrPYQvdeEBq2ARxO1DHWWUlOeR2SEN343TlNekIwiM5K2yixkYn96SrOoyRdQkhlNoyoNmegeJdkCmrTZKMUR1EpFNEpFVGbF0qKRUJQVRY0imdLcWPIFfpRnx1KUFo5U4E91vgBpUiBlefFkC/zIFtxFmRaJTBRESXYkOYI7lEiTmOhvYai7hZbKCrzPnacqJ5cEt7OU7N1BmelKVBtXkrrpZzRO26k4u4+CHatRmxuiWqePYqsxqXtNuL7ha9ShjpQlnKVbfof79XH8Nl7I814JDztTKUtzRxZzhniPQxQnXCPr3H7ydq9FumklMlMD5MaGKLeYULjLjPpzVoi3ryFjsyEFJivQmRigWL8Mmely5KYrUJquoMjcALXxCjRGy9Ga6FFkpo/O/OMUSm22AuUGA7Rb1qLdsvZjs565ATLjFchN9JD/FZpk65d/PMRraojGRA+1qSEK89XIzNeRZ7aeDJO1ZJqtJ8dsHTlmq8g11iPP6GfyTH4i23QZeWbr8du+laioMLJzJLTVF9LXmMZkbR7Cm+dw3GtKe2ks482JPOxK48WAiEcdCcw0CBH62FCeE0BJVgSJfv5U5URQn+/HYGkSXRXp5IoCaCjPQ5IcSVNDGZERgfh4XaIgR4DNMVN6GyRMdEhorYtEmHOR21FWRCSc5urlnWQnX6NJE0ZPeST9lZEfA1RLCiONKXSUxNFfmUhXSQxdJR8DVIsmhFqpPxU5t1CLr1MQd4mYmyeIv2VHwKUjHNv0E2eOGuNmacLN0zsIuX6MwKuHCHI/TJD7YYKvHSXk+nF8Lx3inMsO9u9czgWnHficP8L54xZcOGRGkOthot1OEDu/wjdv3rx58/5drjjbrvK44MwZm/1sW/Mltlt+4NzuH5AF2/4doKThDlRleZNxzwWVyJ16WQDdFQk8H9Px+9Mm/njRxi9PGnkxVYom05vRxmRUogtkhlijFJynJvsW3cV3aS/xo7MqhrqKNGSyRASJvvgHOZIsvEiFKoxqRTSVqih0hSFocwPQqcJoqxEx1ZFLX7uEuYFCnnbl8nywkFf9hbzpKeCXURW/TWj5Y0rH/5ir4M/pYv5jtpw/JnX8Mqr561PNu2EF/xov5tc2Gaq7rkwqIim6d5pXLVn8OlrM2/FS3t2v5N1MCW8nlPwyIeWPmSL+NVvDv+Zq+XOuhn89quOP2Wp+n63il/sVH6daE8U8HVbxbEjLi6FyZjsLGa1PYKgskrYqITYX9mB5z5mtXrsIzL6MtjSYutpY+vul3LvjQl1qOE0JAUzV56JJvEluwCm604MYFQQiv+yIl+MujuwxoK4iian+bF70FtBdmsaN81a054UjvXyUGu/TXNpuxHSrlA9zGh4PpDHUKsTGcScrj55H/+Qt1lk6U1CWQGN7NIMDqUz0aBCFeFCQHIwg6jqZibdIDLpAVpQXqcHuZETcJCnUA8E9D257OHHX+xTiKG+EQVeJvHmKaJ/TxAdeQBhxlVyJPylx7uQkeJIWco6MoHMo472Jv+WM3+VjNKpimG1K4XFbPJ3lMVxxd2OL612+tA5hkWM4XzmF84NdMMts/Fjj5sdquyvscHbH1eMW+fI8siXh9LdI6WvKZXpQy9MHdTyZqWOyX8dEbzFTPTU0lhQRGRHHAburmJy4yY/H7vKldQyL7RJY4pzM56cSWeIax5dnBCx2ErDAPoFFLkI+dYjhv9iE8Zl9DJ/ZxbPETsRS63Q+P57Bl1ZZLLUXsdRJyFJHIUvs41liF88S+3g+dxCywDqWxfYCFtsLWGjzsbb8E9tEFjmm8KmtkM+dklnqmMQ/joezyCaer13FLHJI4uszWfx4WcoCxxQWOYpZYpvAFy5pLHGV8JV1ICt3H0AQfYXXE3JeT6t4NqlhulVMzFULsu4eJ+jSUQYbMxkfyKapI5HqhnDU1cEE5F3ByOsgG24c5sDRlRSe2E38bhNa1PE8HKhguLmIprJ8slLDuXbGkgaNhK4mKa21mQy25jLRmkV3iYDJpkx6K0SMNGTRUZLEaHMejdo46tSRDLdkMNaVw0R3IRNdKuYGy3jQV8xMTxGPh8p5OlLJi7Eang9W8HKkijejNbwcquTleBWPx4p5OKJjekBDYVYgGo2Itp4a6ttrURer8PJ0p1IlJfS0I9XWh6jauh7ttrWU2WxF67qTqstHUR42R7dlPeUb1qPZbk7q/g1cs/iO0rhzVIgvUCQ4RW2mO897U5lujGWkOoqcMDsSvA9Sn+3LbGMacTbmKI5uQLZ9PYrNa5FtWoN0pwllDvtR2++h4Ngmko1+RGVuQJmxPmrjFRSaLafAbDnSDStQbTZEbq6HylwfzQYDiswN0JkbUmxqgM7UELnRCpRmBijMDJCZ6KEw1UdhrIfK1IDCtR/b/FTGeqiM9dCaGqI100drboDC3JB8Y0OyjVaSZbKKbJM15JiuItdYn7x1P5G/7kfyjH4g13QZ+ebG+G7ZQnhYKOkZYpqq8+lvTGeyXkqMx1lObl9Pe7mQqXYJT/pzeDki4cVAGvebkrl7di+ypBvUyBMQ3L5FWsh5qnNu0qeNpadcgiY3irY6OemiCCrLlaSIY/H1uYpOnY6DlQWdNWJGW1OpLQ0kRGjPrciT3Itzwf3qbjKEV+iqiKe7NJz+ykgmmhMZbxIxVC/6vwJUd2kMbdqPRRL1sruUZ/ugTHZHmXSdJH8HBL72BFw6wiHz73A+sIZzlib4nN3F3csHuHv5wN8hKuT6sY8B6uIh3Fx2cGC3HhddduF74RgXjllwdtc6wk4d5cY+c67M15jPmzdv3rx/F9M1P67avWk9J/aYY71zDZePGuF+UA9tpAtFkU40p19DG3+Ghvw75EW7oRZfp7bQn46SOJ4Mq/nlcQN/vGjjw+NGnk2UUJRzm9HGZEqzrpMedBJlvBvF4iu0F/nRVBJATUU8MqUID99rXPE5R6TAk3JdFH01Inp0CYzUZTJQnUZHSQI9dWLG27MYqhcx3i7hQVs6T1oyeNWRw6uWTH7rlfL7iIZ/TZXw52QR/zFTyp+TRfxrupjfR9X8j+kS/uN+Kb+MKHk7IOXXAQWvm3OoibvK26YMWtO8edGUybs+Ne+GS/ljuoY/psr4c0zB/76v5T/HNPznWCn/OVbGfx8p4f+ZquA/Jyr457COP4Y0/DGk5UOvkuctOTxtyeNNbzGPO2XMtooZLYugtULAsVNb2e9vzaYbu7iTcRFVcTD1DYn09cvxuXgEdegNekRhTFSk0y6L5n55Ks+rsij2PIXmphuejruw3L+GMm0MM4M5vOorpE2bjMfZE3RLo5FfPU7d7bP4HNnGbKfy4wRqQEJfs5DjtjsxOOKGoZUXO05fpqhGTEeHgLGBNKa6pFTnRPKkS8dkp4KxhixeD2p406/hTZ+WZ91qHvcW8XC4lIl+HY+mang0Ws79Hg2zbQoeNuYxVZfOVHsOo20ZDDem8LKnkDdNOTzRJTNWGEOF6DY58e68nSnnUauYx20xNBaFcvn6BVad8ORLx2j+4RjBd27xrLqYgKFrCD87erDe0Z3NtpfYecKBe1GhVJfl0F6fTW2JkCfTVTy5X8dwt4bBNjWddYWUy0Wo8lKIi43B7qwHxscuYWB5h2U2UXxjL+AbZxHfnhHz9akkljoLWGyfwCJbEQsdElnoksB/tY3gE8coPrOPYYldIl/ZiPnqRCrf2abzvUsq354S8Y1r8sfjuw4CljgK+MpVzALbeBbafjyY+5ndxyKKT2yFfGor5B9WMXztKuKncxKW2gtYbB3Dl/ZCFtvE87l9Mt+fzWKxUyoLnFJYYJPAQodUFrtK+MomCIPdB4i6d56XEwpeTWt4MaNjvFmE2GcXsjA7Ai8coa82jfHBbNp6xVTWh6GpCSG48BrmvsfY4nMcS2sjCix3kXxwI83KOB50FTPWVERbWSHawmQKU8N5Md7McK+Gty9beXS/lDcPS3k7V8rsYCGvJnU8G1FxvyefwWYJ6QnniAo+yfMnxbx/W82bF+X89ryW17OlvJ4t5d2TKp7d1/FytpS3jyp4PqHl/UwpbyeKeD2s4tmIgtdzJTya0NDWJEGc5kuOKpnEAjGhKQKyizVc9fFCriwg+PIZKlxPUrLbmMIthtQ57UF73IJ6p300WO2hYu8mtDs3kL7TlNgD5vgfMaIx4waT1dH06YLICDpKXqQ1ZZILqISnKBafp1sbzNtBKb+OqlH7O9Li60rarrXk7TZCttuY/J1GNJ09QYntHvo9nCnYtha5mR6KVT+gMlmB1PxjiCo0/xnFZn0Umww+NuhZGKA2N6DI1BCdyUp0JitRGuujMjdEbqKH1Gg5SlMDVKYGKE30ka39GdmaZX/XoiuNfqbYwgCNhQFycz0KTPTJNzEkz3QlucYG5Bnrk7d+Oflrv6dw3fcUrP+ebOMfyTVdj4/FRsJCQ0hNS6a2LIehllwm62REuJ/h2JZ1tJYl8XCggDcTSp4PZ/C0L437rRKCLh6kLDeQWqWQOJ+bNCniaFX6M1ImoLNMTLUmmZqSTIpVmcgL08nJFnH5oiOlRVmcst9KY0k8Aw2JtNVFEZFyipthx/EJPM5tn6Pkij1oLgqnuzScwepoplqSmGwWM9qYQneZgP7KRDqLo+kp+/g/qHZdGPWyu1Tk3EIluoYq2QNxoDPRXlb4nN7DPuOvcNy3CjdLE2657SbgyiH8Lu4j4MpBgtwPE+pxnHueJ7hz+TCXTn38semKy258Lxzj4jELTm9fje/JHZzftBI30x/nA9S8efPmzfv3sD2wc9Up68OcstzN6SMbcT9uyqW9yyiOOU1JjCtN6dcoEpylLu/2XwHqGnXSu/RUCHkxruPP563863Unvz9v4dlEMeWFdxmqFVKR40mC9z5kMa4Up1ymUXObcs1dSssTuRcXxDlPDy55uxMvvEOFPJwOWSijsmiGZXH0S2PolUczqIiiWxlGuyqU1uw7tGTeplcazFhBKG1CTzrTfOlRRnK/IYNeTRQTFUIeNUmYqhIyVy/iRXs292uTGdJFM1QSx1hZPGMlMYzrIumT3qU5/SZjxXE8aspjQCeiT5tMnzyWgfxQWFgUtwAAIABJREFUZrXRjMtCmdbGMaWOYVQewXRxPNO6eIYVEYypo5gpFTJZFEdPfhBtWQE0ZobSJgunNvsGOuFZNDm+WJ3byc7blmz23sstyUXk2iBa2ySMjGgJv+VEabg3M9kJ9MviGdUl87wpn5YUf1rDb1Lsd4WLVps5snMlxcpIHgzn83ZITptWxLUzx2nPC6fw0mG0l224cWATj3u1/PqoiEd9qXTUxHH4xDYMDjiz3toDG/eblFWKGOhKZrpfwmCVmPqsIN52qfifjxr516MqfpvR8WpQyv98VMNEUxpvH5Tz+kktz57W8expPc8e1XB/pIjqwns0pnjTUxjAw3YJrydlPOvL4n17JiMSX/riPGiNuII69AzatJvMDhbwpFfCZGMYdbp7nL58lpXWt1liH8cnrkK+Oy9izeU01pyJ4wcbT9bbXmGP3SXOXfciPTOR/IxQJAnXKFeF0dmQRm9zLtXaREoL41BKQtDlhdDVkEVhfjwu513ZaumEmdU11tsHYegQgaGrkLUX0ll1Po0fXRL41l7AtyeT+NImkQXWsXxqG8MndtF8YhvFQvsYvrCL5SubOL53FPK9SxLfuibxjUsiXzoJ+dzx43+gljgmf2zdcxDyqW0Cn9gksMhRxGf2CXxqE8d3bhJWXMri+1MivnYQ8LlVNN85JbLsVBrfOon58XQGS13TWeiUxgIbIZ/ZiVnknM5XdvdYsfMAoYFneTGh5PmUmpcPypjtziTD/yDSEBt8T++jq0rMxEguXcPpVDSEUVQfRoj0Oma3jrLB8zCHT6wh23o3IptdNBYnMt6tY6S1hIaSXArSY8iM9ePPR738+qKL98+befGoikf3qxjtUyHLDECRHsi9m3aE3LAlxu8UgV5W+N04zkBvIS+e1fF8tojf5tT88kDOr4/VfHis5vmslOezUh6MZPDyvpTX04X8/lDFy5EcXo4qeDykZbpXRXlREncCrpBakM6duHjuCFOJSJdx/U4YKZI8bp+7gMzxGLJ9xmRu1Ue7z5jSbetp2mlB096tyHaaELttFVGWGxGfP0aOtwNNubcYq45isi6W/tJgOtS+tKt8mWkS8LBNxJvBXD6Mynk/LKdHEcpIYQj1IW6kHTNDvM0Q6W4T8reuQbbTCN2hTeRuMCDfTB/pXxMktZkeSjM9Ck2WIduwHNVmAxQW+sjNP36vNDZAbWSIxsgQxboVfwcmhbEeGjNDtKaGqIz00Bjro1j7M7LVP6FavwKl0c+ozZYjN11GgfFPFJisoNDMgEIzQwpNDZCaGiA1WY7M6EeUxj+hMF1Gnuly8syMuL1pM9FRUWRkSKjQZdHXmM1oTSH33M9ydIsRDcUC5gYKeTGq4PlwNnPdKUw1pxB+3RKZ6CbV8gTSw0MpyQyiUXqbkQohk+1S6ktSqNJJqK+Uk5EWT7pEwLWrrqhkYuwszWkuS2C4WUR7fRTRkrP4Rltz5eYevG4cJFfsQVtJNP2V0YzUxTHdmsx4YzKDdcl0FMfSUyagvSiSnrJYukqiaNeFUZXvS3m2D9pUT+RCd8SBzsR6W+Prtp+jG3/k9BEjTh9dj6fLVoKvHeGW2y58z+8h4MrBv0olrAi4epwrLrs4skOP87Zb8T5zkIvHN3J691o8j28m2PEg4fN3oObNmzdv3r/LFWfbVe6n7HCz2sfJrYac2W1AxNntFEedoi75Eo0Sd7Txp6nP9yUl0B5NynWq8+/QVSbgxbiO/3jTyX9/08U/X7XzeFRLjTKUsSYRJRnupN49hizOFVniaWqK7lCiCyFHFsXlW55c9g3Ay88fXy834r1syfE4jsb9BIVnjpDitJsoKwvS7XfQLfKhUeJFso05mRf3M66IpOaOK0JLC+pjPGnKD2eyMYd2VQw9RXFM10lokwYzUBTNg/o0nrTnMF0v4UWvgvEqIbM18bRne/GwOo4JXSSPGtJ51CZnulHOdIOCp20aHlZn864pn5ctWTzpyOJ5Zw4zDWLGaoQ8as9goi6J6UYxozVCphvFDFcL6CuNZbg8lQeN2XSpg6jL9qJKHcaJc7vYE2DHBq89eIrdUJeGUd8gYmSkiMDr1uiCrjMqCmdSncwfA8VIg93oygmnI94P9Z1LuDvt4sjOlajzg5kbKeTDqIr2IjGXnA/RI4sh7/wBpGeO4LFvA88HS/gwq+FxfxodVfHs2WeGydHTmFhe4OKtO9SUJTPcJubRUD4DZUJK4q5Sl+jJ/75fw/83V8WfQ0oqE67ye5+c1lx//pwu49fZSt4/rOH3Fy3c71GgSb1Dqp8TgjPbaEy9xtuhHN5M5PNuKIf3ram0R1+gLcSNMZEvunA3GlShPJlScr9fwnRPPLXlUdiedUH/5B2WOibxX+0+rsD9aC/g2yOB6Nv5sdnhGle973IvLIjxoTom+1Skx58jKdwRUaQr+Sk3KBD5kBF1lVpZFE9HZMz0Z1NfISQ4+DJhcffYZ+eCrUcI5rY3sHAOYPP5SLZficfcLYLV9ncxcYxguXUY354MZ6l1DJ+djGaBbRyf2ESxwDaSL51jWWIXxlL7WL5ySuAr50SWOiZ8PJ5rJ2ChvZBFDkl/T50+sUv8WIVuF88iOwFrvGSsvynH9KaCPSEVfG0bww9OifzoIuKnUyn86JrKUuc0Fjin8ZmNkE9tRSx0kvCNQzh6uw8SGniWh4MFPJtQ8nSmmAddGeSFHEMd7sidM/vprkrh0QMVfePZNHYnUNoSTWD+VcxvH2PTjaMcsFyN0Ho7UU47KS1PZHi0gq52HRUlOUjzEhEG3eD9aBOvJ6p5M1nOhwc1VCrjyEv24+bZIygSA6nLSyL8ihNZoTdJ8HEj+JIVdXIBT4c/Fqz8c1zO+8Fs/jmj4PVoLm+mCng9U8jziVyeT+TyajKft5P5PBvI4GFXNs/7i5jr1tBckkFYoBeFCilXfAPxjU7hTlQaTmdvkCjMID8uiaRjO1Ec20z+jjXIjJbTut2CinUrUW9eT8w2QwKtzCgReRN8ajfVotv0FYfzqDOVuU4RD7vEPOlO4VlP2sfXLeHtUB7vRmW8HpIxUBlHizKEDz2FPJBFUXTpOCm71pKz2xjpHlMyzPXJsVhJjpkBso1rkRvpo16vh9ZYH42JHkUbDNBtNESz4WOokpvooTAxRGViiNJ4JQoj/b/Dk2z9chRGK9CaGqI21kdjYvAxOK1bjnLdclRGy5Eb/4TUdBlS02UUmP5MgekKCs30kZrqo7ZYhcbCEJXZcjSmy1Ft0CPfXI+CDSbc3ryVBGECSUlCaisKGO2QMlCWg4+rFSd2mFKhiGSiM5snQzJmOkU86BDRXxFH7C07FGm3aC6RIPD3pUEdR23+TZqlQQw1ZVOmiKWzUUZrvQZRUgT5eWIC/T0oK87C1W4r7VXJjLSI6WkVEJtxDu9wS67fPsDlSztIT7hMV3kcQ7XxTDQJmWhKZLBGQF+1kNaiaLpK4ugqiaGvIp7+yng6SyKo+2uFryzrFqpkD9JCThHrY4Ov234Ob/ieU4fXc+aYEVftLfC7uA/vMzvwu7iP4GtHuHv5IPc8TxDgfpxrLrs5tm0FZ09sxOf0AS4ct8BhmyEXD5tz4aAZbgdM5wPUvHnz5s379ziw2XSVw+HdnDq2k71rvsFpy09c2Pk9pTFnqEm8QH3qFRRRzlRmeJF4xwq1+DqVubf/WuHT8OfzFn592swfL9p4Oq6jSh7EUJ2QorTLpAefpDDeFZnIjUqtL2p1EEFRHpy+fg3ve/Hc9AskKvAm8nB3Eu02IdhhSMd1F1QuB4nZu4b0nesYifXkaVEcwp2G9MZ48LhUhPzscWr9LvGvrhJejdbxbKyOxwNlPOrV8m68kl8nK/hjpprXQzqe9qp52qdlvDGPB41ZvKwTkXF9L60p13lWn8avQyU86NCgyYqiQHyPB72VvB6t5fepGt6O6Xh3v4QPs2X883ktvz2p4vVMMc8n1LyY1vJkXMmjMQUPBgt4Mqbm5VApz3qUPGhLZapBSF25ABv3Q+wNdsTUczfXks5QVBFJY5OYsWEt97ztaEq4y8OseD60KimLv0H2HWce1WTTkRiI7M5FrjjuwuqAEZXqOGYGcnnRW0BveQZXTx2jqzCKHLd9yN2O47nfgse9Wn55qOX1eC4D9SKOHdrCAacr7HdyJyI2lgZdErO9eTweKKSvLAF56Cmk/g7853g5/+94Kf9rsIjmJC9e16VTGXOVX/uUfBjW8ctkBU96VUzX55Dhf4ae/CgyPY9SK77K/SYhD/skPO1L51V7GpVhp6kNOcOAxI+i2Eu0VwiYGpEyPpjNSK8QlTIY+/OnWOcQwFKrWJY4CFl6IpJvD4ewxjqS1Va+7LBxIz0tmdy0KOaGSnkypKC3Jo5apT8dVTE8GVHydFjNYE0qkw3pzHWm88ejYgYbU/A4t4+2RiUR0QG4XjzHIUdnTA8exfSYNVsdXNlo48hOe1fW7rdkneU5Vlt789OJu3xnG8UXNrEsto3jM5tY/pt1BAscYvjcPp4vHBNY6ijkc4cEFtoJWGgb/9cdqOS/7z19Yp/EP6zj+W8no1loG8tnJyP53DaGbxzi+dYxnq9sovnSJoal1jF845DAt47JfO4o/msClcA/bJL4h52IL21CMNx7hITY6zwbl/N8UsXDURUjDYnkBR9Dcc+OgPOHGW3J5cmshv7JXKpbo9E1RRAivc6muyfZ5mOJpa0RySe2EmZpQbEujsHBMtpadcjkqeTli/C54sRUazHTvVqGmrKZaMujWh6LMi2AKG8nitJCud+i5abDfnLCvLjtfAhZ7G2mGuS8HalhrlXKXHMmj1qzmWhIZbJZwmhjKgP1ybRXxdFcGk29LpwKZSAVsgCKMr3Rpd9CmuRBrvAmQXfOkpB4j8te13H388fzbggu5y4SHByMKNSfOMutSHasJX3dMuq2W1C6YR26XWbEbtMn7eoRuovjSAxwJD3oDFNVaQxVxfN8MJe3o/m8Gc3jaU8aT7pSed4r4WV/Fh/G5Lwbk/NyoJCpllSa1CHMtWfyx6CS31ryKL3lSPTe1WQc20T6HlPy925EtW8b+RtNUZsbUWy6jhLztZRtWEOZxSpKNxhQamFIiYUh2g0r0W5cjcZiLQrz1RSu10Npoo/SVB/p+uXI1y9HY2qAykgPtbH+3wFKsfZnFOuWIzf+GYX5chQbViAz10NqpofUTP+vtwKp8TIKjX9Eaboc9SYDCjevRrZ1E7e2biM+QUBKmpi2RhXD7Xm0yJPwdrLEZs8GGnTxTHZlMdubz3hrAlOtQrpLo4n2tkMh8aVOKybO/w5S0S2KM67Tpg6nr05CQ6mIMnUSDdVScrISyMxI4K6fOzqNBAcrCxqK4xltTWWgI4nEvCt4h1vi5X+Eixe2IYp2o6UogsHqOCabE5lqSWKkLpGB2iTa/5pA9VcmMFAlZLA6gXZdGHVSf8qyvCnJ8EaV7EFqsCvRXlbcPruXoxt/xOXgWs4cXc8Vuw3cctuFz9md+F/aT8j1o38HqGB3S6677ObY1uWcOmqGz5mDnD9ugdVWPU4dNMb/4nECr9jOB6h58+bNm/fv4WZ7fJW7sw3nrfZzxOQnIi4c4fyO71CG2FMS7UKjxB117CmKU64Rf9sSefIVqvJ86SoT8GRYzW9PGvnlSRN/vGjl5Uw5FdJA+qri0aRcJCPEmoI4V9SSK5TKvVGpgjnnYYPbTS98o0TcuBNIXKgvHYWxNIRdIPPYBlI2G1J96hhq213kbDakxHkvz3LvUXfhBB9USZRHXCXnvDUvyvIZKslBJxdTrE4nUxSMMNyDqW4dryZreTfTyLvpRsbblVSrkhBFe1GREcqkPJqR7GBq4q7TmhnMTJOUKqUItVxEdPQtpDIBD6brePW4gXePG3g+XsYfT1t5e/9jS9/7hw08n6zg9WwNz2eqeDJZzsygmgeDWmZ7dLwYLWWiPY3B2niaG1OxvHqQ3cGOGHns5HKCC7qKSFqbUxkZVBHsZU1ZhBevlGl0Z9yjLTOY3LunGC9NoTbuNrpwLy7Z72TfxhUos4KY7s/hWXcefRWZuJ8+Tkd+BNln9qK7asv1vRuY61LxflbNq7EcussFnDy0Gbvz17F0vUxJiZb+uhyGGyVM90hp0cUR5b6fxOuHaMwIoD4rkKacYDLuOCILPUfSDUuKRV5oJbfIib9CQoALapEvybddkEW4k3D9KAWRp5EmXiAtxhlRuB2SMHtC3bYSc3EPKbdtifWxIlvsSW6OL5nZ3mSkn0MsusqFG5fZ4uzP98fv8u3JQPRP3mW9pR8mR73Z5ujFDX9/skXBdFal87BXyq8zGh52SxiojWWgPpGH/YXMdGUzXJPIg6Y03o+qeT+h40mfgnyBJ0khl2ipysH90gmSRIEkpYcSmuBDqiKOinYlSSmB+Ny7wJUgTzbb2mNw2BUDq1t8bxXCkhPhLLAWfCyCsBezwPZjaFrskMiSvw7pLnJI5DNbAQsdPh7M/T/vH1ZxfGYdx0LrWD63i+ML21iW2kTxhXUkX1hHsuREJAuPh7HEOoaldgkstEtkgaOIRbYJ/MNayH+xTmCpVQD6O/cjEfnwelLJuwdFPJ8uYqpVTGGoJYp7dtw9d4ix1lzm7ivpn/orQDVHEqa4wfZgW3bctsLOzpTcPRbEb11LbV4EUz3lNFUrCI/w5ab/NRydDpMQ6c29e+eJinAjIeIs4jA3wr1OEn/XBXmKHx3l6cT6n+XWpeOEeDlQqxZSoxSgyQimuURMiTSaSrUQeUYwhSn+yFIDKC2MpkIeR402idoSMeVaIaXqeMpVEdRqw9Bk+1AuD6ZCE0NRUSLZUiFpBcmk5CUjyoglPSuGgpQQOmNuozq6E6n5OnRbTFEc2EjojhXEX95LmzYCedI1hD42NOaGMlWbwVx3Ns+GCnk5UsC7CTnP+7N42pvOm8Fc3gzn825MxpsROW9GlTzqzGaiNpmqTB8a8v152JbBXGMG8ZcOcM/Kgrxzlgj3byZ973bSt2ymYLMFyo2mqC2M0FmspdR8FZUWq6jcuJJyC0NKNhpStGkVqo2rkZqvpMB4BdqNqynesg71hpWozAwosliN2szwr9Y9AzQmBqiN9VEa6yMzXo5igz6qjYYoNugjNdWj0FSP3PXLyDP+iQLT5R9LLIyXkWu8jBwLQ/I2W3Bj82aiYmMolOfT2qigqy6VgbIM/E6f5OAGPaoV95jpzuTxQAFT7UKmWhLoKYsh/IYVcskdigriuOfjTYH4Dg2aYFq1UTRoY2mqSKFKJ6apVoZcmopalU2A/3W0yhSsj5pQKg1ltDWN/vYkEnOv4BN+Au+AY1y6uJ3k6LO0FkcyWPMxQN1vF/+9wtdeHEtveQLDtckM1SQyUCWgVRtKTcEditNvUJR2A0XSdVKDXQn3OI73qd3Y7DTAYe9KTh1eyyUbM7xObcPn7E78Lu4j5PpRgtyPEO51kuBrJ7juspsjm3/G+ZAxPmcPcf7ERiy3LOf8iY0EXbMh3HM+QM2bN2/evH8T252bVzkd3IXLga3sXfU1YecOEuaymYpYN4ojnGiSuKOJO4026TIJd04iT75KZe7tvwKUht+fNfPrX1Xmr+9XUiELZKhWiEp0npwwO+QCN3SS62jzPNFq73Hm6gku37mNb6yIm8GhhIbepF4WxZQ6mprbziRvNSRr5zqqnQ+gOmROxq5VjN9zp+aaLc/kCcSeOcCQVsJ0sxZNvpDzl13IkaZz6bITIUEetDeoeP2ol0fjTTy730FPaxH3Aq8SE3WLic4KXrQV0ygJp1YSzni9jJE2HTkZ0TQ068hVJJErjeLBgxqePqzgxf1afnvUy5vpdn6Z6+HVZAvvZrt4+6CL+/2VvJhu5eFoAw9H65gZqOLRWD33h4oZ7pDQXhVNoSKYPed2siXAmrXXtnIx1gFdWRjtjSKGeqUE+9hQE3+HfkEAQ/kxvGmT87Ahm4cthTSLg6hMCMDNZhtHtq2iXB7DVF82r/qlNCmFnLXdQ0t2KGnO2yn3dOLyDiNmO5W8nCjkcX8aXWXxHN1jypVbflidOcf5iy7cOLsPv2uHue11nNiw08T6WZEdeYbKvFByM28jybmNQHiJeME5BMLzxCWfwzfMllDhWaLEl4mIP09IiCtx4RfIEXhQVhBCgfgG2SIPslKukxh7FrHgAqkJl0mMvkBakidpopsIk25wL/o88QIXoiKc8fA6z4lztzE66cnqE5dZd8CZ/baX2XnYkcu3fCgoEFKviWW0MZXZDgmvhvL4MKVkpjOdnhohg80SRprT6KmIYa5dwtPeAn6bruRJj5zBqlRCrh6hqjCclrIkfK4cRJp3l6wcX6oak2nvzsX3xlGUJSGkFdwlOj2YS0E+rNh7hGVHzvGTtR9fWkfymZWQBXYSFjmKWeiQyCKHZJY4iVnsJGahQzKf2QpY5JDIAruEv98nVrF8ciKa/3Y0nO9ckll8MpJPjgTxlV3MxxBlE8Nim2iW2AtYbCfkUxsBn9klsdhWwKfWQv5hncDXVndZtfsAqoJ7fJhW8ctcES+mNYzWC8gPPIImwombTv8/e/f1FQWa//v+4qy990zPTLfdtt09021ARVGyCBgwJ5Ccg4gRFck551QFBUVOReUqqihyzlGSIKKIOXX3hO75ze+3T7x/nwtnz1nnfi55rfWs9fwLn/V9nu/HgckuERvrShbWJQxMF6EZzCC5OZQjKe4cj3HB0/kgSltzKi32MihO5f18Pz0tjQQHe5IjyuZOWDD1lbnU1aZTXxlHS10q/XW5SLPCSbx6mYbiJJrE2VQIU4iMCEYoTEUmFSESpiAuTaesJJH62gwaqlJpV5QgLUmiMSeaFmEqBlEGupI0lMWJ1GaGkx8ZREaoJ4URfqRdvUj6lXMU3vMi7aY7YX6OhAV5cS/Yh5ibgaTcCybnth+yYHcq7S1QnjlCjYMlgktWtGRdJTfyAoa6aKQ5wdy5aIyhLILVgRpezkl591DJ+2U5f3+m4+dlGW9ma/hxvolf19T8/amOn5aVfFiQsz5UyYsBMXmhp5AUBiMtuc7ySCUT+gKkOTfoLI6h6oYXqWfsKb5wlrJTx6g5boP0xCE0xy3RHjKmw3ov3dZ76LLeRYf1blpt9qKx3ovUcjdNB75Hbb0Hvd2nNeYqq920/HOphNJs16ctff984qc4uAOZ6XYUlkaoD+1FYWmE1HwnUvOdSMx3oDi0B/URE9RHTGi2NqLOfAd1NsbUWlsQcfQIuYIi2roNzM8aWJ2RMKsXcdf1OI6HdzCsy+LpVAWvHjSwMVXCxkQJjwZKKYjxQlmbQKdaRGpkJMMdVSyPVzKmL0RdG4dBmc1gVzXShgIa64tRq+rIzY6lq70BH9dDtDQksjpRzfx4KaLmUGJyXYhNc+b2reOIC68x21XMo6ESno6JeDFdxdqomMV+EROtBcx1ClkZKGexp4TFHgFThmz65YkYasLRVd5HVXqXqvRAssOciAo8QeAFM9yP7yLgggm3PKwIDzhCzFUH4q6dJCPMkYwwJ3Kj3EgPc+FuwEkuHNmB9wVTYkIuct3lMC72OwnzOEbOPS+Kwv03A9SmTZs2bfr3CPX33Bfm78FNlzOc2L2FG6f3ke1vS134OboKgxiuuoMy1xe14BoVad7oqsPpboplorWAN0sa/vF+lF/eDPPr22F+2uiiS57M6ogYmSAQWb4fhrLbdNZE0NpwH702g3ux/lyLiyIiX8C9zDQKKzPpbClgsbOIx/IsDDcuUWm/m2aHA/SEnKf2hDEaZ3vWalKZrUqhJTecke56JAohU0vD5JQXU62Q0DvRT2T8Xfr6tTx7Os3MZDs6bQ3Ly6O06CXEJ99nZLSLXoOSqYFWFiZ7mB5rZ21tmr7BVsZmeukbVLI418L79Xb+6103j6ZUKBrLGOzWolXUkBJ/l5fPFnj5bJGudjnzDwbo6VLRbpAyNmJgpF/J4yUDjxYlDHTmUC2Jw9LbEotYR/bfteeWwIe2jgymh8pYfiAjI96LzsJo5ooTedpSxmNDGTPqAiY1RajTbyNNu4PrmQNcOmpMn0bAqxUZ//FYx5i2lKsenwKU2NuOwdir3DhykMfDEt6vNvNmoYrVkSouOBzkoo8X0Vnp9PbrmB2WMD5YR3dfJT2DlQz2CpnsFTHSXUl7vxhNnxBNbxG6niIaNUlI29KQdKYj78ujc6YKdVcBecXXqa2OJTXBj15DGX0dYjoNJbToClC15aPqLETRWUSDNgdDTwW61hI0+lJ0XZXo9Wl06rOYm2ynRqLhpEcIR1098Qr0JdDfnRpxDgMDjSgaYhnQJPN0vIznkxX8dVXOL091vFxU8GCwisnechZHKlkeKePDchO/PtPxeq6JD0ty1kdr6G1KojDSmfmuMuoLbxF35yzyxkQW5uRUisO5ffU4A8MCHizVY+gtoF6TQ6wghqOBPux08ucHzwS2eRbyQ0gT26428EVgNX/wq+Bz/0p+71P+aWGEj4jPfcv4zEPAbz2K+Z1HMb91LeD3bgK2eAr5xq+crzyL+cqjkK1eRZ/+UvmWfFqJHlDOH3zL+I2nkN96CPiDWyGfuQn5zL2UbW5JHDxzgcEOEb+sq/j1hY4Paxrm2jOpiTmJNtOLe+62DLcWsf5EzsK6hJEFEdqhTFKldziR6cOpeA+83M1RnLKh6qQlhopE3j8dp7dLSVj4TW6H3eSmvxcpV/xI9HYk+bIDaeftSD1hRd5lB+Iu2NGUFk51VhR5qfeIDL/CrVveREQEc/uWN37e54m560l2rC+hbrbEuh0l2dGOtNM25J+xQ3jGnuKTdhSfsUfo6EDB+aNknT5K0YWzFJ46Qq69GSWnD1HocIic4zbknztF9rlTZJ09SdZZB7JP2FFgb4Ho9GGyT5qTcdmGLP+j5N08RVbwURoTvBisjGawLpHoIFuay+/yZLaJvz3v5N2yip9WlPzLN24GAAAgAElEQVTtsYa/PlLyjyct/OOpnl/WWvjLqpaPD1Usd5Uw0ZxM5rWjtJSFIoh3ZrQllzcLGgzVCQijAhhXV6ARZVMceZMMj/Okn7Qk79hB6k6Yo7Dfj/7Qbrqsd9NruYsuKyParXfTcmgPCqvdSEy3o7Teg87OBJ2dCVobYzT/K0CZ70JtbkSLtTFayz0ozHYiObADmZkRcgsjpGY7kZhu/zR9styFzGYPctt9SGx2U2u5iyqLHdTY7kNoYkz0yZPkCAto72tnbETB8lQd48p8bjsewsnme3rlsTydEPFytpbnEwI2JkpYH6tEkOiPqi6Rkd4mMuLimBmRMzdWyVx/9af6CEUW3QYRzfX59PYokUrF5GXHMdgrJ8TfAVVNLGtTtcyOCqlWRRBf4E5cugvXr9kjzA5kqqOQx8OlrI2UfApQI+Wf/kDp85ltL2apt5TZ9gLmu4r+9QeqrTYCfVU4yn8GqPxIVyIDHLjuYoPLke0EXjThjrcNEYFHiQ4+TsxVB9LvXfrXEom0+y7cCHTg/AkjvC6ZEX3tItecbfC0N+Kesx3Xz5gT4rC5xnzTpk2bNv2bhHie2xfq40LI5ZM4W+0kwfsYsmQ/2nKDaM/zZ7jqDi2FgWhLb1CZ5o228h49kjjGdHm8WlTxn+/H+MvLAf7ysp+PT9sxNMXzaLiM2mxPVEWBdIrv0FMdSbckGoM6jZTsm4TE3ud2Th5BSbGkidOQqXOY6ilitS2f17IsVJ7HqLTfgybgJG3eJ2g8foC3ehH67FDW2htIzblDfFEUw8tjlCmlZIpLebC+wp24MPSdSvqHW8kXZBAWEYLWIEXToeZe7D3k7WriclJIzEtFWFtGfFYiDap64tOj0RukrK8O8eeNAf7n8w7+nxd6nszpqFfU0KiR0D0+gM+NAKZWp2k2qAlLjqWoVkRsdhJBYSGU1gtJSb5Fm66YlYcSpkZLqJMlYuNjzcGIc5iEHSFU5I+hM4PpYRGPHsjITvCjPT+CyfwYJqqSGRDHU58YwJP+WroEMegLYwlwscPrnCUD2mJeP2zmz0tKptsque5zluGaFCo8bFnMDufuSSsmDSLerEh4v1THYn8ZzuetOOHiQkhcIol52RQKkhGI08kSJVNYk06Dooj65gJUunp0PTIatWLqlCUotCK02nx6uwro7f10RoaE6KRJaGrimeqpJT3jNsmZ97kTcZX7caFcvR/ItYSrBKeG4J9ylYC0m9xIv0d4ejgRKfdJyImmSHiXcmEoJXlRxMZEceveXYpKsigTxDLWUcXyaCOy6tuMtKcy15fL2mgJT0ZFvJlr4G/P2nixqGZpUsLUQBVL47VsLDbxdrmRt8v1vHlYx/PZKua6CuiXJlIQ4Uhj3k1WhpoY1pUyMyhhfkJFmTCaG9cuotZksrzczMOVejoHc2nSp5BRE8+l+1fZ5R6IUUASf/Iv4purtXweWM0f/KvYEljNloAq/uBTxhY/MV/4ivitWyG/cS3gd+5F/M61kD+4FPL7y3l85V7MNm8BX3sV8rVnAd/4FPGNr4CtvkK+9C/jD35l/NZTwGcexfz2cj6/cRHyOzch2xyjsT57gYWxJv6+oeU/XrXy8YmGyZYUyu7Z0RznyH33wzzoL2f9iZzFZ1JGFsUYxvLI0URyOsuHY5FOODubIHa0ItfJgkpRGCuPB+gbMVBaWUJ+YS6JV66SdOIcRccckDg4oD5mi9LBioZTFojPWZF8fB+G3Ps0F95nbrgZSU0KOlURDdUpFKbfQFEaydNOMXPVKRSeM6fSwZRKi900mu9FabEfjeUBlJYmaA6b03LYEsUhaySWVsitzFBZGqM/tJcWy920WO1HZX0Q/Ql79BdOIjtjT/2ZwxQ7WJFx3gbRfXeqs65SHHGZHsFdqq+eYiD7GuoUH7Qlt+jXphETepyiJE82ZqX8Zb2Nv6zp+fVZG78+1fMfT/X8dbWFPy9reDnZSHd9PMIYZwaa4pltyaa7JpJJdSYjsjQ2Rhp41FtL8k0nurXljI5oUetrUNfmUxYWSOwZS3KOH6T+uCktdsZ0WxvRa7GTTosdtFntQme9G431HuSWn/4waQ/vo/XIQXR2Jmis//+9UPrD+9HaGCM334XkwA6kpruQHdyF9OBOpAd3IDXbgdxmD/oTFrSeOYT82EHqD+2h2sqIhqNmZO7fQ/xlR0Q15QyN9zMzqeHJXBNDsjQivezxPWFET1MUr2erebvQyLs5MS+nRTyfrKEo3hd5dTx9hlpSomIY7m1kfEDEdF81s0P1jHRWMNBWxdSIlp4OGenpUSQn3WOgR8btK2dQVEXzdLqOB2Ml1Kojict3JyrVmcArNhSm+zDRls/qYAmPBgrZmBLzeLSch/2if23hW+wpYUKXzbQhl5m2XAYVybTXRWGoiURZepfKtAAEsV5EBTpw28MeJ9vvCbx4gDBfe6KvHCc6+DiRQUdJvXOBrHBnsqPcSAlz4Wrgcc6f2YvnZQsir18k5LINvsf2EulkT4LLceIu220GqE2bNm3a9O9hafL1vlNHTHA7e4hj+7/hvusRRPfdkaV40150hZGaUFR5PqgFITQXhKCrDKdf9qkHauOBjP98P8rfXg/x8/NeXq200CFNYnmwlMZ8H+oz3DGU36Ct4ha9zdF0yFOQNWXhFxrIrZwsPOPiiBZm0ygvYtSQy2p7Guv6PGZLIik7bUrtcVO6nE4gOWLKUFwwvfn3We1pYnZcR25eAj2D3VTI6qlXNTC1MkVEVhoD493US8WklBQgrCxkcLIH/Ug/IRG36BzuQlxXTlRKJPrebsJiUxiaGKS+vpLS/EzerHXzn+8G+a833fzjtZaNpwaaNVXoezvILC6nqKaGweV+QlNSKGtqJadMzNDsNLcibtHZL2NioIFXj1p4OCfm8VwlCmkip7xsOJvui8n9Y3jmXkbdm83YaDlP5zWIEm7SmRXBfGk8a3oRDRE+1N/3YkGWQ3d+JIrMSK56ncb9tAnT+iJeT1Twt4cKBltKCfY6w1JTPo2XD/Ek8x5ZnmfoV+fzeLaaDwsSHo/UEehzDstTbuw5H8Ze9zQOeCdg5nWfA45XsXC8gcnZmxx0icbEKxFj92i+u3iPnd6JHPaP44TjeaJCT5Ib50x6xEmEqReY6yjg7bya9YV2DIN63CIT2eMewU73dLY7xXHAI5qDXuHs8olkm3cM27yT+N4riYO+8Rz1vYNzyDUSc5JIyYiivlZAq6aW/tYGmoWJTLSU8XGxhabCQAZVicx05vNkoppnM3W8XJDwalnOhyd63j3WsTrVwNMHzfz8RM+HRypeLzbwZqmBp1PVjOlyaRFHkXb7IoEXDjLVVcXKlIKl6WZ6OwTU18Tg7WODzpDP9HgdP77t5slqM4MjeUgNSYg0GVwKC8DCP5hdXpF84ZHF7zwFfOZexDeBFXztW8ZX3qVs8ytjq08JX3gJ+a1bIb/zELLFu4Qtzjl8fimDLU5ZfOOWzbcu6XzrlMAuzzR2eGaxzS2LbX4l/A93Ib/zEPAbp2x+417Bf3Ot4lufCozO3cHD14/Hk2o+PtLy83orb1Y0tNVFUhpqT1P0ORL8bVkaLmX9iYT5dRmji7UYxgrIVoVyKv0y5+KduRJgh9jFmmKng1RnXOHd6hBLs8PIVApETfWkxsSQdPYssnOnaDtqRt/hPQxa76PV2hj9KUvEh3aRbPc9XSVhfFjW8uaRjtfrbaw+1rA8K0Gc7seT/gre9VVQ63wYsckfUVjtpfHADzSbbkdpakSL7QE0h0xoO7iPLjNT9KYHMNia02K3H53tHrrt9tN3yJjhY9Z0nz1K5SkbUi5Y4XdsJ8nXz3DHy5rSZD/kglsIQs+Q7W2KIdmZ/gIfRiquoSn0obXiFi+m68m+50huhCvrUzJeL+v48Vk3//FhmL++7OWXF728nlVQmeBDU3IgzweqeGDIZVqXRVWaGy8mq3gxWcXb+UbeP1TSr85EURvPq/V+hoek9HcoaJHUUpYZw/0LthScMEdjb0KX+Q76zL6nzfIHdNY7abXag8F8LzqrvSgsjJCb7kBltguV6U5UB/55N9uFynwXSutP0yq5pRFK6z3ITHcgM/kB9YEdaE13oTTdicJqNzKbPUiP7KP56D5qrHdQY74L+VEbIiz3Ex7gRkNzFQvT/SxPaHg0WUN9gS8RXge4dXY3k9Ic3s828+ZBPe8WqvlpuZ6lnmIKoj1olabTqRNTkptHf1cDfZ0l1JUlUFeeykSPnKkOOS11QsqK0qipFRCfcJfhbjW3PRxoq0niyXQNM6PFiOtukVDgTWyBHy6B5kTfP8d0ewHLPQWsDhaxPi1mbVLMo75SJjTZTOnzWOguZUqfz2RLLuOaLAakKfQ2JdFWHYOqNIyG3BsUxXgQF3yWa86HcD+6C++Tu7nrZUtc8Ami/O2JCzlBRpgjOdFuZES6khruyo2gk1w4ZYy7owUxoS4EXbLC77gx8a7HuGGzB3+TzR6oTZs2bdr0bxIScnlf6A03rniexvnoAa5fsiHR6yi6vGu0FQYx0RhGa0kwreJQmvJCkAtv014XxbAmm2czUv7xbpRf347w11cDvFzW0i5N5NFQGXLhFWT5fnRU3WJAGs2gPI4uWRIGTT73E24QnBiFb0Ic4Xnp1NTnMdstYLk1mZWOXJZkGbTcdqXqqBldbmdRXLClxs2ekbIY1kdlTPdJKcmNp7+7lRKxAGFJNqMTvdyIiqBF30x3Twvh6am0dqgYGe2iUavmfnwk4zOD1DSWkZqXiLark5j0AibmppErmikrzOH5Sifv1zt5+6Sdn950svFyiPJ6AV1j/TQb2rmbmoRuso2wDAG5FQaGFxYZnp/ibswd1C11zPQ38XJZycqcmIfjAtq1GTj52nE5MxCL6NN4F7ujGsxldLSctRk1Bfev0JkVwUjuHV50VTEiSqI/N4INXQmjpYlocuPwdz2B3yVzxtVZ/Dhbw4cHTQy3iQnwOMVYaSL158xYir6CINiJTlkmTxbqeb8o5clkA1eunMHG0Yc9nhl85VnKFp9CvvFOY6dnAjudEtjrVchW53y+9BSwzS3/08QkqJLtrum4h9xitKOY5YEKFnoLebPcwI+rBp7MttHRocQ3Ipy9nmFscc3iS68avnETY+RVjJFnDls9c/gioJQvAiv52reEnW6p2Lrf44iTL6Gx0Wjbmukw1FFXmoxMlI62Mgd5STyLvdW8XVSgLA9FVnKLuZ4SVseqebeq4d2qinePNWwsNrM6WcPrRTmv5qW8npfxbKaOZ7MNjBnyaSy6TUGsDz2yAvJiA8iO9uHZoo6f3wygUSRTLrrJnbAziMT3GB2s4d1GNx9ft/NwqZLekRwa21Ko7azgQuhV9rpe4VuvJLZ45vEH11y+9i5hm3cZX3oI2eYr4mu/Er7wKuJ3boX8zl3IFs9SvnLJ5UunDLY6Z/Ant2y2u6ez3SURI/dk9vpkYRRQxLe+JXzuXc7nHkV841vC/+Ys4jcetXztVoylUyg3rl/h5VwLv2x08PN6K6+XVVRk+iK8ZYs89jypV+1ZnSzj5XM5ixsaJh820TFZTIE+jHNZlzkdeQEvFzPqHC2pvWSG8OpZ3j/oYmV2GIlaQaGsifjkeO45HENz7iS9tsYMH97FkO1+9DbGqGyNUdoY03Tekpxz+1EmePPMUMK7aQmvHqlZn6ijpymBjYl6XvVW0OBii9ruAI0mf0JisYNGi+2orHYjtzFGZmNMp8UBusxN0JkZoz9sgspmLxq7PbQe2UfbkQO0nbKm5oQZEdbbCTptTHVZJPOzEgY6iihM9OSmkzEFN48jT3bBkO1GW64LrfmuyLJcqYi/gKL4GjM6IaWJ/sRdO4WuMZlnS1pePNLzbFFNlzSdkngvhprSmFPkoy28RVWqJ71NUdTnePOov4h38zX8uCLh4yMli4MixLnBPJpR8HBazdhAKy0aJQ0NIgrjbxJ/0ozG4+b02ZvSY7kLncUPaKx2oLPaTZvZbvTW+9BY7kZltgutmdGnY7oL1YEdKA9sR2G2E6XVbpTWe5Bb70ZiZUSzxS7k5rtQmxnRYrmXFpt9yG32Um2xnQrrHTQ6mCA7Y47qhBXNx+y4d8yKxIhrKJW1zA218mhEydpkLQWxp0gLOUTIsT8yIy/mzaSMd/MS3i/W8mGxlvUxMYUxHsgqohjorCMnJRVZUwFT4w3IG3NorMpGXJBIQ2EqEkEG9eI86hpLuR0ayGi3hnCvs+jFcayOixntz0KmiCE+z4uwbA88b9gSG3mBUW0WK12FLPflszJWzNKwkKXuYibUWUy3FzDfXcKUoYApQwHjLbn0SJLpqE+goz4BrTiS+vwbFEa7E33lNMGOVrge2Yn3id2EulkTE3iMmMCjJIR8+gOVH+dJVrQ7SfcuczvwDI6nTfB0siQm1IUrlw8ReOoAoWfMiTpnTdzmGvNNmzZt2vTv4u/psC/Y7xzejkfwOmNNYtAlkn2Oo868QlthEAMVN1DketNSegNJ/jVUoru01UbSr0jn2YyUX14P8tdXg/zyZphXy1r0jbEs9BbTXORPQ5Yn2rJrDMrj6ZNE0SONp7sll7KKFEKTw/AMu8bNhLvU1KYz2VHI0748Hg8KeNYrYrkmmdwjxgzc8aLnngdFbhYsabN5uaBgcawZvUzA7IiBpjohdeVZPF4cplCQQ5u6mmcrI1TWlVNTls1Qpxy5op7rIV7IpaU0SovJL0lCbpARn51Ga6+emvpS8jKjeDTXyseNQT4+H+bjyyFmpg2Iqgpp1tbSPmLA86Y3RY0l1KkHCEssp3Wog5GFHgQVWdTUClieauXloxaWF6qZ6MlmqFOAR/AJziV5YhpxHPeCy6gGcpmarOLFwzYyQn3pKoimMy2YoeoEXnXUsVSbw2xtCr15EbQVp+BxwY6bXvYsdAn4sFTP6wcNjHVXE+R1mhFhPI0XLZi970fFDXcU5dG8WlPwZrGZ9fk6ktN8sXJyYq9vEtuCSvl9YAH/wyOebwOS+Mo5jm2eOWwLEPE/PPP4xiuHP/oW86WfgN0eKdyLT2RjTsKrWSnPHjTy4WUba8sD1EsbuXjlBgfdrrDdI5qtnoVs8axgm2c5P3gL+KN3AVv9hXzuX8rnXvns8MrE9HIY51yCKS4pQ1CcRU97I9ODcirzIhhrq0dWls5waxUGeS7t6izGOwV0S5LR18SgrY5kob+cl0sKns428HpZyfO5Jl7NS/hxVc3r+WYWh8WoaqNRVMZgaMpAU52KtjqdYV05hUnBTPRUsbaoZmK4Eo0qGWH5DZJTvagSR7E0q+T18zaePpOxuFZH50QJsp5yBAoxx4OC+aPrTbZ5JPK1ezZfuQv52quSzz1EbPUT8VWAgC0+BfzevYDfuwrY4l7KVpdctjpn8bVLFt+757DDM4tdnhns8sxgf1ARe6+W8Uf/Ur69Us2XXkX8KaCU/+5Wxn9zFbHDr5j9p72JjbnJk8km/rah4y/PdPx5XU/23ZNUhDmgTHIiNeQIq5MiXmxImV9TML5QT/t4IaLOGJyLPDkTcwlPp4M0n7NCfcaSzNNmvJ5uZ352kMYWBfnyJiKT4/A2O4ju5Cn6zffRZ7GDFntjFCcO0n7hMHqr/WjtTJE4mFHhcJB6J1t6U0J4qCtmsaWQSWUWzycaedFbSaOrPa0OltQZf0uzlRH15ttRHTamyWYPTTbGtFkfRG9lgtraGJ3NPrSHjNEfMUVzwpyG02Zk2G3n9qFtpAYcY0Iv4OF4E2uLcjZW1Lxd0THfKaQy0Y37TtspuWOLLO0iBoEPFbHniPTYT/LVo4hT/OmXZ9MpSeOuny2lGYFMdYmoyA6mIf86s4ZiRpvTKbx9HnGMG5LcQJ4MlVGd7sasIYOnI0J+fCjhx0cK1qfrEGUEMDdUz8MJFdPDrbS2KmiSi1FKiim67UnZ2cO0njpMh+1B1BY7UVruoMXGCJ35LvTWxrRY7UVtbvSvANViZoTKZDtKk+0oDu5AabELpdVu5Na7aT60F6nVHmQWuz+V51rtRXHIGKntPmptdlNtu4cGh4NIz1giP2ND1XE7QuzNyEoOw9AqZWW8i2dTLTydrOOOhxFlMRcIOfE9E8oiXkxJebv4v7q4KtiYqKQg2h1ZRRSjfU2UFhSgVZQy1F/B5JCMWnEa0qps2puEPOhW0tlST1lFLoFBrvS1Sgn3OotWFM2j0XImh/KRKaJJKfLjXpY7LlcsuXvTgRFVBg90mcy0pvKgL4e5gUKW+0qYac1nuqOQ6c4iJto+3cf0eXQ0JtDWEEeHJBF1ZQTVuVfJiXQm8sopghytcD26E68Te7jhbEGU/xESQ06SduscaXcuknbvEunhLmREuHPT6zjOJ/fj63yIuDtuBDsfJuCsKVdPHSTS6fDmE75NmzZt2vTv43nZbl+wz1mueZ/F9bgp185acf3EXtQZQbTk+DJcc5s2UQg99ZGoSu6gq4ygRxLPoCqT9Rkpf33Zz19eDvDXV4M8X1ShrongQVchipIrSPP90FXeZkCRwKAilgl9Gr3qdPo6xaTmhBEae53Y9Lso5XlMtBey3JPLwlARK4MlvO4VI7vnwlJZLA+r49Dn+vN0tJSNhUY2lhSsP9DwfN7A0mQTG4syPjzRs/xAwZtHSt6vaXi0qGF+WMzaTB3rKy306XJZHBGxPlfH8kwji7PNDPWW8+xhO2szMh6PVPFfzzr4Pzba+T9fdvG/v+jlHy9HePpAx0RfFS+edtLVLmRsVEKtWIxBrWN6TM7iVAM/vehnfa6d5wtdrC/reTBTQV9rKuP95fjfOI9bViCH48/gWeSMaiCHBw/qePu0h7Q7vvSWJjBcep/H7SX0FEfz9xE109UJSKP80ebE4nTCjNteR5jvLubFUg2vFyX0t4oIcD/JRFkSDefN6fE7hzL6OqLkQJ4/lPJqoZGXsxW0NERiaWfDkSspGF0RsitUzI5bxWwPzmH/dRFb3XL5LqCMbcHlfOmazrfeeXzunceOyzHEpafx/qGcF+P1PJmRsLCoJa0ol+N+99jpfJ/vXCP41ieDLR6FbPEs5RvfMrb5CPncq5jPg8R85lXIDr8cLD2jOHbRB+/Lzhiaqxlqrac8K5RBrRB1dSrVBRG0yYV06sT09dSyvGJA3ZSCUhTBq3kNj0Ya0FZHo6iIoE2SzERnMQv95Qyo06nOCUBSdJ0edQ5jXRUMtZZRUxxJt0KIviEXQ1M+NYXhVBeH8eOrft4872R1RYFan0JOTiCZaVfQaQpYfqjm7cdOFh438PiVhpbeEtqHZaSX5bLX1ZNvLl/nB88MtroI+NK9kt+5l/O5bwlbAgvY4p/LHzxy+dxFwJcupXzlnMdXzllsdc7iO7csfvDIZod3Njt98th9RcAPfkV85ydkV0g13/kKCKpb5PeeIrb4iNjunYbp+cvk54bxfL6Bv218WiLx02M1sf5mNMZeQJXiSsIVW5ZGBWw8lbDwRMn4fB2G0Vyq+hPwKgvgUpIrfm6WyE9a0HbUknw7E9ZHtUxOdyNtV1PaqiQ8MxFXCzMMJ88xddiGbnMjWi8cZiXmKr9kxzJy2JLO/XvpsDyAxmI/NSa7kLgcp+zGRRK8DlMW50l1egDdpRHUONqgtjuA1s4Elf1+6q120mS5k2rLHVTb7EZnZ4rWzgSl3R70tia02R6k4/Rhmi8cJvrITvyOfUtS+DlmxyuZ6Rfx/EEzz+Zl/O11N+8e6/hprZVfn7Yy3ZLG1bNfEu7+A5XxZ6hPc0eWE4w05zqpt05TkuRFV0MSA7JUrpzfSfCFXcgKr/NyooFJZQa1yd7Up/oiir5MtLcZVUlutJbfYlASxYe5Wt4+qOXnFQXvl5VoqqMZbStlfVbHo8l25md7Ubc3oGytoqWxgAKv89SePoLOwQ71IROUVnvQ2e5Ba72TFqt/FuaaGf1/hbmmu/41hVL8cwqlsDBCYWGE1nIfygNGqA4YoTXbi9p0D1KTnUhMdyGzNkZpdwDVUTNaTlihPncUwakj+B+1QJCXSH+XivXpXl7O6lkbrcbHYQuSDB9Cz++hoy6V1bEGnk3X8fpBJRsTpaz0CyiK80TXlExvWzUVQiFDvc3oNDksTuvoahVTWxpHl6wYfV0e9RWZZGRHEhN3m9EeFdF+F1ELI1gcKGV2TIBKFUdcljs3Ey/he9Oeu9eO0V4dzWhTLIOyKEYNKUx15bLUI2BKn8u4IZvJ9jzG23KY6sxnuCWLNkkc7U1xtDXGIi+7Q3mGH5nhl4i8copAJytcHXbjfcqYa5fNifSzJ+HqSVJunCPj7mVyIt1JvnOZGx62BFy0wunYXgJcDhN7140gFxu8T5vgc3wPKVcvkLPZA7Vp06ZNm/5dPC/b7QvyPE2giwPH9n1LyBkLQs+YoEoPpL0wiKHqW6gL/GgVh6IquUN7XQz9siSGNdmsTTbyt1cD/Pp2hF/eDPNiSY2iIoxJQzbNRf7UZbihKrtOtzSOQXkcs+0Z9MriGGkvxqAToNWXU1mdilaRzWxfKcsDRcwNF7EwJOTFWDUbXeW86CzlRV8pjwcL2ZirYGOpho35Bl7Py3k2KeH1QwU/ranYmK3h1SMlHx5Jeb/SzIenLfy0puTnx3I+rGl4udDA+5VGPqw08JeNNh7N1LIwKebRtIx3j5T8tNrIP5628l9PW/m/X3fyj2c9/Pq8j5fLel4/7uX1037WVw1sPGujpjwHSY0Yg7qc9eVWni5qWJvTszLTzvyshuGRMvpaMxjuEeF3/RyXkjw5FH0Cj1xHFL3pzM7U8Hqtm7z46xgEMUxUxjBYl0BNuBddOWG8NJSiT76ONicG97PW3PM9zlhrNs+Wqnm10ECXIp8g5+PMlKdQf84UxTkrhrPjybnlyLPZej48UvB2RsxAcyxHba0545/ALvcs9l4v42iKkj3XBNhHKjh4o4nvfMr40xUxP/gX8a8WO7cAACAASURBVKcgAV/4FWHsk0pUcgLdTdF0VUfQq8oirzCMC1eus/3SXb7xzuNLzzy+9hOy1beEr32EbPUp4Q/eAn4fWMFvAsr4zD2LAz7xWJ125e71qwyrqxHEBlGVEcKQMod+WRaaqnh0jZn0t1Yx2NPI8IiCgREpvQYxupo0OqW5jOhFjHeUM9lTzfK4jPV5DQ/HGlkaruHhSA1zfWLGe6pp15bSphIyOyinIi+CkdYaZOXJtNRlEhFympmBWl6stvL8iZ6JqXJKim9QXRVHVtY1evrFLDyS8eKdnpfv9DxaUzI51URrdy1XUsPY5+6HkXsM3zjl8aVLBZ+5ifnMp5jPA/PYEpjDFq9cvnQVstW5lK3OeWx1zmarcwbbXDL4o0c2f/LO549e+fzRp4Dv/YvYEViMaWgNDvEK9gYK2RfaxI5gEd853uGklzt6TRFvV5r49aWGX1/oWR0qI8HPipYsHzSZXiQGH2F5TMTLDRnL6ypmlxvpGM2lZiAR7/JAHFPcCfSyoeGEBR3HDlF6+AD90mKmZrsw9OmpbpUTk5+Cz+ljSOwdGDvhQOuh/cxcc6fF6QgfE+/x4Kg9I6YHGTQ3pdPSlJbDFgiPHqDo5gVUZZEYmlJoKrqNMus66sALqO1MUR3aR6PFTiSH96Cw24feyQ7ZeWuUtgfQ2O5DZbcbvZ0Jentz1OfsKTpvzc0L+8jI9MEwVMzoTAVrD5v485qGX1918ufn7bxf0/PzRic/rul4tyJjfVpMVZYzt5y3kxt6isp4LxZbS5AWXqUk1pG6DC96asKZVafxpKeYBU0GuoIr9Fffo1UQQkOaB+PyJEZlyTTnBNBWEcqINJZnQyX8vCjhpyUZP62oGFRloyiP5PVSG4/GNKzOddM7pkbaXk1HVxMN6VEIL51FeuI4alsr1FbG6Gz3oLH59JRPb7kXnfnufwWoln9OodQHd6I4sAOl2U5UFkaoLfaiM9tHi6kxGjNj1Bb7UJobIzPfi8zSmGbLvTRbGtN8aB/SwyZUH7Mk4Zg1N1xO0FxfzFifltdzA7x90EqfLIVbjjuRZwdw/YwRisoY5oaqWBmt4OWMmCcjxaz0CyiM9aBVkkpvWzUFmZkM9Ejoahcw2F3L1Ggz6qYMOmX5rI6p6WqtQqWtICw8iOEuBWGep2nMucXSUBnzEyUolFGkFXkTmnwJnxAb7gQfZUyewZQ0mXFVItMdWcz0FLDYXcyYJp1hdSrT7XlMGXKYastlRJtBpySODkkcbfXRKEpvU5XhT84/A1SAozWuDnvwOrWXK5fMCPe2J8LHnsw7TmTecyHc14E7Xke45+uA5+mDXDyyG38XG6JvuxDoYoP3mQMEnDIhNfgCOaGXNwPUpk2bNm369zhnZ7LP9dwhApyO4Wy7n0h3B26e3Isi2Y/2wiBGau+gyvdBWXyVhpxgWiruM6xKY0yfx8po7ady2TfD/PXVIC8fav8VoOTCIBqzPZGXhNApiWFAHstiRxbj2kRGtKk0V9ynsSqG2oooBtqLmOwqYmFAwMqUmOVJMStD5TwZrGRtUMzaiJjVSRGrMyLePZXwYr6WD/PNfFxQ8eKBgrcPNbxdUvNyUcOzmWb+9qyDj2sG/vK0jX+86uLnx3p+fqzn4yMlrxYlvFxq4cmSAr02kfqKOF6uqvmwLuGv6+38+ryL//m+jz9vDPDzm2FePOtHJa9ifKyd56/GefG+n6XVATRaOaUlRXR1Kxmf0DAxoSEnM5KComjEVeG0qpIZ6angVoQ7jkme2MWewiffCUV3GuOj5azOa4kJ9URVEM5IRSQL+kKWFEWsK4WMlETQlxNGa148bqetCA84yUR7Hq9W63k9W8OwSsA97/OsNuYjv3wIyfGDtIVdJ/KiFRvj1bxbaOanxXrmDLlcC/DF3imUAz65GAUVY3K3GpM71ZjebuIH3wp+71jAHwPL2OqRw3dXSvk8oITvXRKISIpnQBbPtDqdBz0ixJVJWDt6YeSZym/chXzmW8kXfhVs9S1hq1cBX/oUsyW4iv/uX8Hvgyr4zi8bK7frOF46x2xXAz8v6/jlsZ61wXLaqsMpjr1MryydkdYS+vRl9LZVMTOpo6O9nqaqTHQN+Uz1StA25tOtKaNTW06LtJAWWT56WS5dmkK6tQUMt4sYH5DQ2VrDaL8cVX0+lQXRtDYVMKAtQ5R5k9LMEG76HubRtJT3G5283GihQnSXzvYyYuO9kSgymZyX8OS5hucvNbx7o+PxYiNTY9Wo+qs5fdWHAy432emSybfu5XzuUc5vPfP5Q2A2XwZl8ZV3LltdhWxzKWWrWwFbXXPY6pzB1y4ZfOuZxx99hfwpoJRvfYoxuiriB+9MzK4W4J2r49A1IYHlExgH5HLQ8x4XvC7zYKKJ9ytN/PKihZ/WNHQ1xJPsY02P4Dr6ggBSbpxgZbyc508kzC038mCpnrbBTKp6Y/ES+eOU6kFQwBFKzlphOH+UIut9VGXcYmG+k5HhNmQ6KZmiLG76u1BsZ0vP5XNozhxCc+EwDSdMGfE6z6SDPZ1m++mwOkjHEStktqaUOx4mwseGhAhHinKuUJTiy/UzexCetaDZaj+qQ/tRHN6H4qgJ6uMHGQl2wuB9CrndAXS2xmhtjNDamiA9ZkblBVvCT+2nougWEn0GLaMCxhaqePNSw8/rKt4vy/nxSQvvHuv4y8sePq63sbHUzNsncj4+kaGrvcu1i0YkBh5DGOFC+g1b5HnetJeFIEl1RpnmSo8wGFmiI4Z8bwYrr9OUcomyyOPIcrypTHSnrz6G/oYoVIWBPO0X8G66hr+vtfB+Xspitwip8B7PH2h4vWDgybSO6Qd6OifUGAYVGKSV5Lg7U3HyJEp7O9SW+9DZ7EJz6E+0Wu/BYGVMq+VetKa70JjuQmexB42ZEcqDO1Ac2PHpeZ/VXlqs99NicxDDsUOoj1lSe8iYikN7qT12kAYHc2qOHEByygqV4xEk520QnD1EkstJksP80GvE9Ovr2BjT83xCSVmyF8lBNkgzA/E9+h0aSQqzw1U8nqjh3UINq4OFPB0tJ/3uRWSVUXRoy0iPT8CgFaPT5KBXFTM+1ECHJh9NdSKDWiFtmlIKhXEEBV9mekhHuNdZatOvsTZZw8xoEWpNNKn5HlyPOYNfyGEiQo7zQJXHVGMik4okZtuzmO3MZd6Qx0hzIiOyRBbb85kz5DFryGVMm06PJI6uxhg6aqLRie4izQ2mONKJyKCT+F2ywuX4bjxPGhN4/gD3PGyJDTxB/JXTRAWcIiboLCm3XYi+ehHPs2acP7obb2drwm84EuRiQ+B5c66ePEBOiCNFmxOoTZs2bdr07xIe6rkv+pY3NzzPcnj7F4ReOMz9c6Y0RLnSV3qDPvE1NAV+KIqCqc0M/NcTvmFNNgsDlfz0rJtf3gzzy5shXq/oUFSEMahKxlATiqIoEH3NHdoaIxlQxDKrT2WhI4NpQzoy0XUq8wLRNsQw0SNgoquQ+X4hDyfKeThextJQOcvDtSwOVfFwvIblqSpWpsW8WW3m7ZKEjw+a+XlJy8vlVp6vtPP2SS9P5zQ8ndcyM1DNk1k5f97o4+eNPt4s6/n4pJP3Ky18XNHyYbWHlVkpgkJ/4qPcWV2Q8G69iZ822vj4VM/HjRbePuvmxbMetPoySkoKyM5LYmVjmPV3oyjbaqhuqkZQLiY5O4GBiVYq6gpIS4+nSJRGXXMaU6M1jPVV4Xv1NO5pvhyKsCdE5IGkLZGRYRGLkzLi7nmhKgyjr+QuKx0lPG+v4kN7LcuSdAyJIXQXp+By0ozbHodZ6C3i5cNqfn0o5aGhiqRgd/4+qEDreZQG+33kHLMh5owFjztL+PmhmtdzdTx5ICEuKQ6ryzcxCczlhyu5mMXVYxxRw86bNXzuUcRX/iV8e7WE7/zz+dwrj8/8hOz2z+F6VBQLfcU86RYyoculMPcWDq5+7PdJ4wvvcr69pWPXPS1f+xTznV8+WwMEbLley3/zF/M770J2esZyzMWDioJYflpW858vdPzHhpq/b2j5v95182q2EXnJLUQpfowYShnUl1FVFE1zdQ5d2ipqS5JRNhXTXJuHpDafVk0lw31K9JoKtHIhBo2Q7lYR08PN9Bhq6dDXolOIGO+V0tsiRpx7D0FKCLN9tTSVhhN94xSFKX48mVfy5ze9yOrjEIvuo9EWkpYdTIM0kcVHUt681vHxtZb363JWZisZnqqmoC6bg+cvY+Iax7dOWXzlXsxnHjl85p3GFz7pbPPJ5Vt3AdtchHzlVsBWtxy+ck7ny8tpfOmazVeehXzpLeRrn2K+981jl0ciB72iPxUJO4Wz0zGanZfuYu4YwLXQAFampfxlXc2Pa1rePdRSk36Vwptn0OUGUhvnRG6EE6tTFbx9oWBpVcLYhAhtZzyF6hv4VQRxKdmN4FtnKQw4ReWFw4jP23LH247xoWZGO5uR1ZWQkBZGaVE86acOU+vqQIPHEeSux2n2OIbU1R7tWWtUpyyRn7VEft6axnPWFDrbcMfTig5tHjUV4SRHO3Pe9PdkH9uPys4cmcUeFIf3oXEw5UVkMB3uDqwkXKfjvC2d9gdp2vUlupOWCI7tJ/G8KUkhp2jV5dIxWMLYXA2P1xW8fqHg5xcqPj6W89fnBn7eaOfNYz0vVrU8XZLxbkPLzy9a+Hm9BUnhNe64WFBw15EWYSBtpQEMVF6jtzQIfaYLVXdsmai6znD5FUarrtJfEURT8hnkOZ5I84IZbIqnveIuJdHneTtZxbuZWv6xrufjopw3c3Iy7l7k+YyKn1Y6+LjSwepSOyMzrXSP6ehpV6DLzyLBzAzZ0aO0HjZHb7EDnfX36K12ozHdhd5qLy3mu/9VnKsyN0Jl8f8dteVupJa7aTx6ALX7CcrOW5Jz9gDZjmZkOZmT52xJgbMVxW42lPs7IAo4TravAwV3vclJvk5qfBBlmbepy7pNWZIfgkQPcm6douDmGdxttqGVpfFgrIbHE7W8flDJi6ly1sfECOK9aWlMYqS3iUqhkOryFNTKDKpEsXToBaglKUhFkSgrEtCri0lJv839iCBGe5QkBDtTmx7C/8veXTXXgWZpvr+ZmejoqC5IqsqsTKchzczMtmTLFrNsSZZkybIlg5iZmWmztrS3NoiZmZkZLHNidfXEiTg3J/7nIjtmvkBd6vcp1hPrfZ812pJBZ1MMGo03gdEGeIYbYmp5hBcPL6CMfIzU2xRFhA3NUk/qJJ40CrxozvOiQ+zPkDKSfmU4fSURDJXFUpPnQb3Ah7JUN7RJT4lxuE6quz7u5hcwvXmIe+e2Y3x5N1Y39uFicAp3swvY6R7mhdU1op5bEuxqiovZNRwsrqF7bS+Gd4/y3OU+D/VPY3/7KM9un8Dlwj4s932xFaC2bNmyZcu/ht6lo3vM75zDSvc8l3f/Fb39f8P8yFeow+2pTnxEfaYTxdEWiCOtyAg0R5X1nHqZHy0lkQw3ZvNurvq//0DVsTRaQmHGU2plvhSn2lMQZowqw4naQk861AF0agLoUPnRrQ2iUxtMqyqIVm0Y3dWxDDSmMNKaQU9dPIPNafQ1ZNJSnkp3Yz49LQIGu4WM9BQwMyBhrlfCbJuIjREtE0NqBoc0jIyUkpv+nMSEpwiFAcyOljA2qGBxporlSQ3z4xrm+wt53Sfl43gFs90ySmV+hHqbM9iWzdJYPisjMl5PK/i0WsrGQiUjgyrCQp9SXl5EYooPs8v1DE5UkydOISs/g/TsNHIliVQ2FlJaraauuZna1hoauoqpKU+ioTIDY8tL6Ly6x8lnZ3BMM6FA5Ul9bTyDnTJ83SwoTfWkLtGVxcZsVipy2NRms6yKp8DxHurQl+hfPoT9vaP0V8WwPJTJb4MSxrVZuN6/wrg0Dpn5eQquHSL6ylncL+ynSxTIRq+UlQExI51C0jOTOX7bipNWfhx1COaiVxKnnidw4FEs+2xjOfAolgOOkRx1jGKbdRR/MItml2UkRg7OaAs8aMj3QJ3hSmSAJaevXueiXRgHXSXsfVXF14+E7HyUzh/v+fL3R+n8D5NE/s00ma/NIzht+QxrWzMG6rL5aaaQT4tSfltX8tNSCT8vlvLbciWfZjRMt+VSIfBDFP+U3KinFMR6UZgVhrowkfQEb5SFKShlaZRpCqgsEyEVJVGQHUGxJI5yVSrCrCBqS/OpUudSrc5Glh1CTtxzyqWRqAVBSNNe0KiOo7c2C/9nuhQkubI2XsbSpJbYCFvycr1ITH5CdNwjyiqiGBkq4Ke3laxNiZkdzKavLxN1dTqPPFzZedWE7+++4PO7fvzZMJg/GATwJ6MgvjSJ4GujWL7Sj+EvBtH8xSCcz+4H89m9ID4zCOdzs0S+sknnz8bRbDMPZb/JKy5auHLyjiWn79pw/L4Tx+/ZcfrWXUIDnlAq9KNFFYRG4I0s7QXJ3uZkvTKiwOs+RVEPSPA1p78xgYUJAaPjIrq70imtDSRF+xSzNCuueehy1/wkQa66VIW70BT6hKhXBkiyvKiWxKHOjiQ+0p3MVC9yPawp9rdB+FIfrac5Rd6mqAOtaAt3oD3SgbYoB4YSnpGme5SQ2wcJcbxJX1UmjRXJBAeYoXvqC/zO/oDo5H5kR/dSdGofBYe2UXxuH9Irh2h1MEB16ShFB3dQcf4o2Rf343bm79hc345c4E1DfSqdbdlMDolZmpKzNCNhY1HO5nQhryeL2ZhS8W6hivfLNaxNq1iaKGR9uoj1ySLeTKlpV8Xh9eAcPhZ7EQXeoTLVhsoka6JtD6KK0Kc8zowe8VNa8xzokrgi8L9JovsltBnurHSLkMXYEuN2jbGqaNa6c/g0UcTrIRmr/TLC3e8x2SZmfUjF61EN80OlDPSV0tJZSl2tgipBBjH375J74TyK00cpO7kbzfFtaE/upvjQDoqP7ERzeh/yYzspOr4L+bGdiA9t+73m/cgO5Ed3Ijyyg+xLB0jROcpwli8LFSnM1qYzXZfGTHUqq405bDTn8aZTxJt+GWt9xUx3FDPWrWR+uJTVQTWrvUWsDhWxPCxnpUPIfHU2HiZnKJIEMtwjZK5XyMZQHqt9Wcy0phP5Qp9SaTA9rUVkJiaRlxmMROiHODeY1IRnVGviqVPEEudrQ5U2nSJlGrb292kolxDsZEp2kB3DTWl0NsUgL3xGVJI5ATFm2Dw4iYvhMYoD7dAGPKAqzomSmIdIQs0pjXNCHWGHyNuE8jhnVDGOqOMfo0p0oTz9OeXpz2nI8aY0/hlJj3VIdNLF2+oqNrrH0T+/E4Nz2zG7vBuneyewubGfx/dP4ed4jzA3C8KeW+Nue5enjve4q3uYe7qHcLa/jc29k9jfOoqH3lncLx7E7uhWjfmWLVu2bPkXsdS7tMfW8CqWt89ybc/XGB/ZhvnhLyn0t6Q89sF//4EyRxBmTlqAGcpMd2olvtTLQxhsyOT9fO3/OaS7OKygOOc5jcUBlGQ4Iom2QJVuT53EnU5NAO3qANpU/vRVhtNTHkJfRRgD1VEM1scz3JTCcEsanRXRdFYnIc/3I8jbmpzMAOprBdRU59DbJaeuPI22mlym+0oZ7lJT2yAhW5pAfWcJdfX5xGf4ky2Oore7EJEsmp7BUiZHtfR0y6lURjPTnMP7sTIm2mVUKeNRSKLoaRYyM1xMZ30G3S3ZDPVKGBtVMzXVTFNzOZ3d9fQMqRmYUjM220NDWwOltVWIiiV0j9dQoEzHNywKTU0LkamJJGQH01CbQ7UmBWu7m9zzvM+FFxd4kmGGsMST+upYhjtkeDobURzlSm+BL31FYdTFPqc95gUVgQ8oeWFFdZwfN0/s4LHRKXrKIlnoSeFjWyZT2iyeGF6lJMqVFMOj5Nw5hs+Zwzw5s5vKZDdWu6UsdOUzWJ+BQpDBnbtmXLlvx1ULB24/esIt+6dcMHXlxgNvrlg+54q1K4bPwrjpnsRXpiFsNwrCwN6ZlrJ4FpuzkcU+INbPhFu6N9B55M8J5yy+fJDDn03i2f4wjh22sfy7fhh/tM7kj8YxfK3jynUTa8ICHHgzLuP9VD4fVyT8uFrMr+ul/LJSya/LlfxzvYZ/LJfxekjCQqeAocoMipO8iHhlga+7AUpJJLVlOZSrMsnPDEMqiKO7XYMwJ4Ku5iJaagUoRZE0ledTo86msjiZtsocChLdyIl2RFvgTU9VEiPNuUx0iOisSuOJ5RkqxKEsjaiYGfn9KZ9E4oeD4wWEQg/qa2JZmJazPi9neVJIR1MMre1ZyEuzuGBowK7blmy//5zvzcP40jCUvxiE8VfjSP5mFMnn+qH82SCazwwi+Fw/hM/vB/GZYeTv2yfrdL6xSWKnqT+7b9lg/eQVbp6ePH31gieevrj5BGDvYENtcTI9ZbGM1Ccw1JLDaLuIhW45r9sFvO8WMl2XRqyPKWMdGazMSBgbFzEymEdjWwTiJl9scuy4E2jIHZszlCjD+TSq5X8PqPg4V8byiIKNQTUrrcX01xfQ2ZrP+kgJv8xq+DQq45fhYtaHpaxPyPhtWsEvU3J+HBLyzx4RErvrhN85iCzUntn6fNoq00hOd8NC7wB+l/Yiu3Ac2ZE9FB7bjeLUfgqP7KDgxE5yTu1CfmIP2jNHKDx/jKAzO7C/tg1BrjvlNTF0tmcwOyDm7aSC9zMK1ueKWFtW8H5Jzea0ktdTKj4t1fFppY7XMxo2ppW8X9KwOiFjYVjK6qiShR4JOX73cNX9hjz/u5Sm2BNsf5RGoRulaXY0CFypSLcjyPYAwqC7TNXH83ZMyVKPiIIIKzIC9OlQ+vN+TMr78ULejRWxOaIgJciS0eYCloaKWR9XsT5axvxQJUN9FTQ3l9BSKSPf4wlxF08hOXOYsjP70Rz/nuJD21Cf3ofqzD605w8iPbqD4jN7kZ3YhejI94iOfI/kyHbEh7YhOPI9Gad2kqN3gsqAB7zrEvFxXMlKn4h3w3J+m1Dz86iSD8PFvJ1QsDmhZn28jJVxLSsjSt6NKfkwrmBlrJCVCQXvh0r41FPCK8NTFGR7MD4oZXFAzEJ3OnPtyUw1pxLvbUZdSTTtDVIyEhJRypNJin9MkSiC9KTnNFdnMNoqJT3sMeK8UNSluTi5mNNcVUiEqxUZ/g8YqE+mrT6CQpkroTGGOL+8jLXFMTzMz9GR6kt3wktmCsOZVkUyKAtiTBZGd443TWkv6ZeG05TjTXnqczK9TUj1MCLc6SaJT/UQ+j1AEepAouMdXppcwFb3BOZX9mJ8bif6p7/D+PwO7HSO8MLqOoFPjPF4dA8fF1M8nY2xt77OrRv70NM9hIu9Do+MzuGgcxyH83txPbsX56M7twLUli1btmz517AzvrTH0fgG9nqX0T30PQGWOvjpn6HQ15zy6N9LJBSxVhTG2ZIb/gBV1gtqxD7USAPpqUrh9VQFb+Zq2Jz9/ZBuqciHNnUYynRHihMfUJHjSKPkGW1KH9q1IXSUR9BTHU1PRQTdZSEM10Yz2hBPb3U0w41JDDSl0l6TQrE4jJRkXxIS/cnMicHlqRUJyf6kpAbi7eNAiSqPsqpiAiNDcfXzxycykqTUGMKSkgiOi0Uuy8HG0ZbEzBTKtFLi4kKJjfKktCiGrlYphfJULB+aEhAVgKvHM9LzM/EL98T5lRPJwnSehXqSIi3AzNmZ+HwRbVPtJMiiCU5P5kVkHA9fBaBqH6B8qA37QE/0H/vg5B1NVFYmr0Kf0lRXQI02HTPrq9zz0OOc21mc00wQq71orktkrLuIQHdzmnICaE95xpQmHqXnA5RPTZnMDaA9+gV1iYHont6Nm+UFOrShrA5l8kt3PsMlqTgaXSEz+CFhZkcIvfED4frXCDC8RMjDC0S46+Bjf4JIl8sEOhry6qEVno+diQnyJDLYndhwT+LDQ8hNTSUvIw2pMJPysjJC0iTsNHjBd7eecdfKlqbSRJrEQahSncmMtMHa4j5n7liz1yyAL81i2WGXzA6bcI675/BXmxS+sM7mW9NYDuk6clvnKk2aWH5akPN6Mpv3CyI+Liv5z81a/rnRyG+rtfy4qGVjTMS7KQmbo2I2BqWs9ytZ6pPTWh5HVowDiaF2iLN8UImjKZUl0N9cREe1AI0ogp7afHrr8qiQxRH8wgKvx7oIEl1pL41laUDCfE8Boy3pLA9K6atPZapbTJ0ymod3D9NVlcb8qIKe1izUimAK8l7i72tIodSHqoooJsclTI4IGOtOo70xgaq6FCIzAtl99TJ79ezYbRzI1/fD+eJeNF8ZRvKVcRCfGQXxJ8No/mIUyReGoXyhH8RfDCP4o0k8n1ml8ZVZDN/quXPkthm5ggIGe6oY6tUwOFhPTVUh5Yo01gcUfBqXs9qfx+yQlMWxEt5Na/mv2RJ+HBQx35JNtJcJA01JLE0KmZqUMjcppbM3AUVXCBbp1twNMuK21SlE8kD+sdbIP8c1/OdKBetTRWxOFvNuoJiNYSWzI4V8Wivjt2UV/7Wg5D/ntbxb0/LmtZqf11T8sqriH4tK/jkoJtX4GLHGx1EnPmGyLofhHinZUn9C/M3xvXoQyfljyI/vR3pwB5pTB36v6z6xG8nZ/ahO7qf4/AnydS5id+Qr4vyMUZYFU9eRyPiokNcTcn6ZVvHLvIYPK1o2VtR8XCvlw6KGDwsV/LRUx4/z1XyYKeXjopb1CSnvFhS8X9KyOCZnbkDGbFMOkig7nO7vJiXImPQIC6z0thH8/BrhHrfwdz5PtciD1e5cNocKWe6XMdORjzzFCWGMNZJ4a96MinkzKuHtqJw340oK4hzpqU5jZqSQhcliNsdLeT1cycxAJW2dJTS1FCNPCyJc5yx5l46hPncA1bHtiPd9jfLkHoqO70Jz8RCKc/spOLINwdHvyT+yDcGx7QgObyN//98RH/megqM7EN8+TrbZOTYbsvkwVMjmkIxPw3L+Oabiv8ZK+M8pDf9YLOfX5Sp+XW3go9VilAAAIABJREFU40I5H6dL+M85Ff+1Wsqn9XI2V8v4OK7lxx4VHvqnEWS+YmpQxtKAiMXudGbbkhitSyDmlRFVReH0thaTFh9PR7OCqvJEBFn+lKmS0Mqj6a8X0VWRR3aKH+XVIvwCXGmtLibE2YwUb0uGm9LoaIhEIHhEWJwBz31v4Wh7Fqcb+8l31Ef44BZppmcRu+lRFW5PW5wrFaEOlMe5ooh8THdRJB3F0TQXhlMtDEST6Ulh9BOinHTxNTtHoMVlvMyv4KR3BvOLe7l37O/cP/4t1tf24W56medW1/F7bISnkxGuD+7y0Pgq9jY30bmxD90be3lkfY1Hxud5pHucx9cP8/LWCQK2asy3bNmyZcu/iuXNM3ts7l7k0b0r3Dn4PW53zuJ6dR+FvubUxNvTkOmEKv4BpZlPEMc6oMz4fQPVUBxKf106G5PlvJ6pYnO2iuXREuoUIXRoIyhMekhxwgPqClxokz+nvcSX9tIw2iqiaK+Mobcmhv6aKIZro+irDKOzNJiB2ji665Npr89Eo0pBUphGaLQfedIcYlKjiUmJoKJJi2+kDzlF+XhE+pNUkEtMvpD0wiIU2iJEpWU4eXhRV6flZaAfMRlpFOSnkFuQgViSSIU6ioE+CW0dKp57vyRLkkN4YiK+IbHkFgp5HuhLRWcv4bnZ5KgKScjL4pG7Lx3jPSibpPjFh5AgyMLyqRuJolKkddVYvHhKQKqQ+3YvKG5oxCfag4K8IKo1aVg9vMGNJ9c443oC13QzZKW+tDelMjOoxtfZkPI4dzpT3FirzqApyp0VYSxzgmBkTga0ZUSgc2YXzsanGG9OYWUog1/7hfSVJPHA5DLCzOe0SLzoy/NhWJZOb1EKrYUhjLRmM9GRwnJfBmMNucy2qxltlDPdKWFpUMrqiJz1kTI2Rmt4M1nDu9lq3k21ExkeyZ5bNuy84YiuqRWVxVGs9SvQ5rhTLvXlpdsjjl834JRtCN9bRXHRW8iJp4l8axnG1w/T+aNhMruMIjh5w4pov6dMNKexOprB24V8flyU8etKGT8tVvJhupIPs5V8WtDwfk7G2xkhr8fzeD9dyKfZUl6Pytgcl7AyJKS3OpGC+MdkhjsS6WFGhSSSWnkMc11yaqQhNBVHUiYIw8vpDr7OOlSI/VkfKWS5X8BMRwZTHRlMdWTzekrF+oSa5VENFZJwgp/pMtyWzeqMku7WdCpLo8nOcCMywgaFMoT6pmTGx8QsjAjoa0mguTEBmSaGu3b67L6hz3ad53yjE8aXd2L44l4YXxr784V5EH8yieFzk2i+MP49QP3JIJz/MI7lzxZJfGESwW7Dl5y9Y0qRNI/JriJm+vLpbytAIQymozyFD8NifhkXsTlcwPpsCZvL5XyYV/HTuIA3PdlMNWbg+0SXupJAlqaEjI0KmBzOp6MrFk1PBGZpVhhFWqJnd4H07Je8mS7lbY+YD5OFrEwImR/JZ603nzfDUj4sqfn0WsOvC4X8v7NF/D/zGn7eKOPjaw0/LRbz00Ihv83J+LU3l0TjQ/jo7ESS5Mhop4COXhFBKc6EhtrgcuI7ck8dQH32OEWHfkBzbB+lR3dTfGIP8tP70Jw4gPDSKZ6f+IFXRqcpVYagrgunoSeJmRkxnxaV/GNBzS/zaj4ul7G5WsrbFQ3vFzX8vFzNbysN/DJfw8/zlXycUfHLippPKyVszBezNFXE4piCjSEtGyNlqPL9CfAw4MnjK5ibH8HIYA8WxgdorkpmdUzN5riWN+MaloeKWOiTosh0paUkiERvXdYHC3g7LuX1aCEbY8VI0lypVUYxPCJhfErO5riG96OVrI1W0zuopaGriHJVMvEPdRHdu0DJ5SOoT+1GfWoPFVeOoTi9l/IbJ2gyuILo5C5Krh5BcGIH+Ue2kX/4O/IO/B3R4e8RHt9J2tmdiB1usNKYwWxHFmujUtYHRHwaLeLjiJz3Y3Lezav4uFLOz8uVfJhW8stMEf+YkvHTvJy3ayUsLZXwZlTF6yYpXgZnUIqDmRqQsNidx3JvJvMdqQxVxxL5Qh+1KIC2OjEFmZl0tZWgkIciLQijsSYfpTiCxpI0RpuLKcgIQV1WQFCIOw3lUgIdjUn0MGOkOZ32hgjyC+yIiDfEJ0QPZ/sL2F/aRfz9C/SEPCPf8grhuvuoC3vEeKYPgif3yfEwQxRiT6cyjgZ5OM3KWLQF/qhyfVCkeiCNdiXhmSFBNtdxvH0U2+tHsbiwF/0T32Fw4jssr+zF1fA8zyyv8dTqFua6pzC7e5aHZtd55qSPge5RdK7uxsb0PHbG57DTO4HNpb04Xz+0dQdqy5YtW7b863g6W+7xdbbEUf8qN/f8DYN9X2Fx8HMqoxyoS3SgJtUBZaw1FTluiGLtkSU+pkroSZsmkvHWPN7P1/B+oZbN2WpWxlS0aKPpqYhGlvCQkmQ76gpcaC10p73ElxZ1CE2aMFrLI2nVhjHcEMdYYyx9FeEM1cYwWJ9AW20K5Zp4pJIoyiolhMcGoigtQqIQE5UUSXlzOY89XSnQynkW5IW7nyfOPt5kKyR09JRTXKPBNy6MgcEa7J45klskISMjnOjEQNo6ipgaFDAxLGN4uJrIuEjC4iMQSOXkCeS0tjcRm5JAx/AoYWkpNPTUI1PkERwWydTCGB3DVfhFvKSkSoLLqydkixQUFEtx9nIjJCkZmyevSBOLSC1IoqlJRnNdAebWl7joeJEL7ufxFthRXOlPe3MqcyOlBLmbUZfiyYIsjPJQW2YEkSwJYyjztqbK15bu7Gjunt/PE8tztKiD2JjI4WN/HkPlqTyyvIyswJPl3nzedQtYahCx3CZmrU/A+qSMlfFcFodSmenJZqY7n/m+fJYHM3k7kcPqQBobgwJW+gW8m5azMS5krk2ErbkhB29ZcfC2CzqGljRqU1nqljHakEK52IsXrlacvWXEcQt/vjMN4VuLcH6wjeGMdyHf2qbzN+M4Dt33QEfPhBZlOmM1Mcx2x/F2VsDPS8X8PK/h03Qpv8zV8PNcFR+nS/hpvpg3k3m8nxbxaV7B++kS3k/K+TAlZn0wn5X+ApZ6RKQFWVIlDiIj5CHTrSJk8U9Qpb+gJP05pXlBPLO+QrDbfUoFPrydUrIyJGK5L5fNMQnLA0I2xotYHJQx3iFgeUSFMtuDx2aHWBwuZGNazWBHPq2NmaQmOZOY5IRCHUJjcyrD3bmM9WdTXRVERUMccXkB7L5wjr03HfhBJ4Rv78Txxd0I/mIUwmeWEfzRNIHPTOP53DiSzwxC+aP+7xuob+yy+cY8mp16Tzh04TrFogzm++SsDOcw25/PVFc+q71CfhoS8tOomN+WtHxaq+HNSjlvFxRsDqbzujeT/oo4gl/cp6smnrVZOQvzSibHhXT2xlM1EItVigVGURbcsjlLaqI7m6MVvB8s4fWwlOn+HCYHcljtF7LSVcBPC6VszBTz07Sc/29ewz/HSvg4XcLr6SLejYr5MJjPz705vK+OJ+rOLsLMj1KQ5kRzaxrNg2KC0x7j/kqPh8e/JufiMYpPHEJ78iDyfdsoPfwDJcf2oDh9AOW5oyRcOc79fZ9RmPqSlqY0KhqiaetNZmlBxi8bWv65VsbHWRVvZtW8Wylnc0nN6zkFH5bK+W2lnp/nq/lxpoxf50v5OKtgY0rG+pycxRk5o30FrI2WsjCgYn6ikshYZ2xf6vHA15AHXve5aXgQHz8z5kfUfJqrZX1UxeKgnMn2XPJj7egqj+a51WHeTRTxaV7F5ngRG+PFFGW9QCMJZGhQwuhYIRvjaj5NVLI5VcPoVCUt/UpamoTkej9E/vAOylun0Fw8QMmZPbTpX6XqxkmUFw/SbnEbza2T9D8yoOT6UfKPb0dwbDv5B78l9+DfyTuxnYxLuxHbXaVP5EuTzIdWTQhtmjCGG5IZqk+kuyaOgY4MpnoFzHUJWekTM1GXxFJ7BrPdWdRXhKCQeVKZ74s2zh2rs99RqYhmeUzJ+pCY5d4sxupjaC4KwM/5FiqxH13NMrITE1BI4lCKA6nXZFIsjkFblEidMo0mbT4KaTIyWSq+fs+o0YoJdDYm5pUpvbWJ1Ff4k5tvQ2icPj4h97GzOsPDy3vwvXoYoeVNhmPdSTM8jsJVn+mMQEq87CiJf0W7Ioms8MdEeVkQE/CA4JfGCJJfkhvtSqKnJW76x4l+fJfn+ud4rHsaywv7uHvoG+4d+44H14/goHcay9vHuX/5IAY3jvPIUgd9ndM8ttHF4NYR9G4c4JH1VZytr+FgeBbra/txMzhLuN3NrQC1ZcuWLVv+NS6d2blH59JBLG+fQnf/V9gc/zvRZueRextTn+hITaoThVFWSKJtUGe4IU9yolrkQbMyiIGGFNYn1Lydq+btXDXrk1rqFKE0K4KQxNpQkmRHdcEzGuUetKn8adME0aYJpqssgs6ycAaqYxipj2O0IZGxxmQG65LoasxGrYghNekFwvwwIsOekZ8ThViYRGSkJ8qSfEIjvcjKT6SsSkFBXg4ZuTk4PLNmeFBCcm4wIfHeVJWlEZMUS3B0NKWaXMKjnlMgCKG7JZf5mTbGpwcIjY/F1sWDpIxMGpvK6O6qJyrah8r6El4GeJEvykCQF0tY5EsGp5pp7a8jMimaiPhwsvKTqW0qoa5VibuPM8Ex4cQnRxETE0RZuZKu3gqaGgqwtLvAGdfLnH1+CY9MW9R1IXR3prMwosHN4TZV8e50RzgxkevPrCCUHFsdZmSJNEQ8pi7ei5vHD/LSSYfhlkRW+lNYaE2irSiQxwYHEcc6MFqdwGxDAhM1kYzVhjJaG8hoQzCTTdGMN8cxUB9Of1MoA62hTHXFMNkUzUpnJus9Qlb6hAy1JDHSm05rZTL3jfXZoePC7jueXNa1oboogx9nSlnqSUOW9IBIbxt07ltw0iSY74xj+Nw4kb9aZ/PD0yJ+cMziBxNPztw1IS7Ck4UOEf2aYF4PZLMxUsCHuWJ+WtTwcUrJx3ElP48ped8v5R8TKj4Oyvg0VsSnSSUfxpV8mFSwOSr9fdDvE7E2ICPV35ThmnQEUU7MtolpKY4mJ9SOgihn8mLcSA93IeylKaOtIjYnS3kzpWJzrIj3U0o2R2R8mFSyPiDhzVgx68MK3oxqiXphgJf9FSZaxayNlTHQXEBLTSovXG8SFWFFYaEf5VXxtHZnU1ofgVjlRVFlHA4vbNh/7jqHbj5hz91wPteN5Q+G6fxPozT+3SyNP5un8plZIn8yiOEP+jH8wSCez02T+KtBMLvuOnP02h1USjFzI9UsjpWwPChjo0/M68583vWI2eiTM9kpo6cxn9bqFOpVgXSovGgv8kSd6Yqv220Gm3NZHClhbFzGwFgebf2JlLdH8TjVDF3/u1ywOs/zR6ake7sS98KaZH8b4v0siPOzIMXXmtwgJ8RR7uRGuJAV5oAo5gmiyKfkRT9BmvqcGFcd0h9dR/30PmWOd4i+vJMgvQPEeNylojKa1sECFNXR2D+9govBEdL1zlF46tDvoenQ95Qd+wHloV0ozx8j8eIRHl/YRbSvBaXyUNRFgbQ3J7E4W8SbVQ0/bZTx42opnxZL+XG5gg+LFWzMlrA2V8L6gpqPGzW8ndeyMVbEuwklr4dlvJlSsDajYHpCxnB/LovDAhYGxUyNK7H10edeuAWngw25FW2DdaglVnYXWR0tYXO4kPcTxSwOiRnvyCUtzIbR5jzC3O4wWJfGxmgRH+e0LA1JKZcEUpzjzWinmOkBOavjJcwOyVie0TA5qWWgX01NSSbaeH/STK5TbHAB+cU9qC7sQ31hP5Lj31N4bjct5jdQ3jhGmd5ZSnVOk398O3mHtlFw6HvyDm0j8+QOUk9tJ+nUdsJPfUOy0QmS7C8jCLEiL9qWGF9jojyMeKizD7ML2wl2uIvDnRNYXD+I0aU9hD83x93mEop0D7pUcVTm+mFzYzfSdE/mB4pYG5axMVjAVHMKw7VJhL80pEIRQk+zgNy4CCplsdRJQ2gvTkeQHkRdRS7CrEDqGxSUagWIcqN45eVGlVaKp6MeAe5G9NYm01LhT0aOOWHxRngGGWDz8BKmtw8iDXEiUv8YXRGP6PCzJt/wIhUutjREBxPv4YQ4LYzo4KekxvuQFOdJgJctOSk+iJI8Sfa2JujhNfzNz/NU9zj21w5hdWkf9459x9U9X2J14zhm149x89QPmOldxMbkNvbW9zG+exmjW2cxv3eBmxf34vDgJg5WV7C+ewyrq/tw0z9DuN3WHagtW7Zs2fIvonfzzB6zexewu3+Rm3v+guvlPWQ56VDiZ0pNnAO16S6IQk3JCjBCHGNPUbITdTJvOrXhjDanszmt4f1CLe/ma1if1FIrD6K+0A9xjDXqlEfUS17SWORNs8KXNlUAndpgOjQhdP93gBqsiWWoNp6xxhSGG1Loa/x9mK9RxdJcnkqZPIbm8hzaqwXUl+XS0VBIe1Mh5ZpM8jKCqVDkUyhNR1YYw8yghLYOIVV1OYx1yWioL6KiUsZEv4a66kwGugQsj8tZnKhnfKyNqLhg0rNy6e5qZHG2gYWxBnrb5IyPVdDdV0VXm4a50So6WgVMzdYwPttMvigVqTSLni4tE2NaRkdVNLcU0tFZQ1d3FR3t1QiFOSg1+TS3iLFxusIB+1OcfHaRVxl2KGuC6GxLYX5YjZuDDnWJHiznBfOhPB3FC2PSbW/TnRtOeYgtNQke3Dp+lJeOd+iuCmOtN4W1nkzKct1wMTlE4FMdGlThNFeEU1/uS22pJ/XlntRoPahS+KAUeZGU8JCYeEtiEsxJiTajKNmJspRnNOQFos4OID7SldAYN4LCXnDRwJJv7/mwXT+Q0zoPUItT+DCpor/Un5o8F9IDbXhgYcEJXRf2mkTwnUUS31il85V5Igfs4jhp/hSTBxbUlqRSL/RisjaWNwMFvB4W8maqkHfTRXyaKubHsSLe9gh53yNiuSEDVawDk1WJrHUL+DSh4uNUCZ9mVKz2i1nqEfJ2TIkm+yVFyU/pKU2kQRZO3CsjBioz6KvIINnPDkfDM3SVZbA+rGVjRMXbcRW/zpUx05zJeq+QXnUkS225vB+W825cxeshFU3yKCRxTwlyvsvrsQrWxsoZ75HRWptGdtoT/PwMyBV7ky3xRNsUh0DlTVjSI/KK47hracz+a6Z8d+MZ3xjF87/0UvifJrn8wSyVzy1S+NI8ib8YxfJHwzj+wzCB/zCI4+8WcWy795y9N8wISUhGoRKhLUmlJC+AwkQXEt10SHl5lxQvY1KDHpIb64w07QnyFFsEEXokv7xCTpgp/i9u0leXxfyggsFhEQOTBXQMpVDaEoFzshn3Qg24/vgmMWHPmWjVMtxWREd9Lu0N2TRWpNCgSaVJlUZnRS7dtXm01mTQWJlCrSqFtsoceioySHW9j//Z78m6tJ/cUz+QcmYn8fePkuRxnyJlALVdGZTVx2Hx8CRuVmcJuH4I8dVTqM4eRrb3W8pP7Ud6eBfCyyfwu3CAl6ZnkRX4oCkOoaY0kpUZBZsLaj6ulvJprZQPS2o+LpXyabmcN3Ma3i2VMjUsYnO5lNW5El4vqHkzo2JtWMZCVz4TbVm8nlMxPSmjvS2Z0d505sZEjI8VYud1B/0AI24Gm2AQaY19kAXBYQ+Y7ZXwYUrB6rCIhSEhwy2ZRLzUp7siDUGsM/XyUJb6JSwNipnvF1NVGIIk7QUTnVJmeqRsjJewMaVkbljKcG8hA11KumplNAoSiDe5jtz0KtJLeyk8uR358R1Ijm5DdGwbmutHkZ3fR9W9C5TdOoXg2HaER3YgOryd/APfkXXke3KO7yD1wDckHf6avLvHGcvyYVKbgCzehdayJMQpz1Fl+SONe0GEizGKlCBqZWlEvrIn1vsRcZ7WlKS+oleTSIs8AqubP1BbHMvKcAlrI4VsDBSw1J3NSF0qoe73KZcHMNotIzsqCEWGD82FwTSL4tFIEiktSUOrTCYrL5aamkLS4n149tyFSq0UHxd9Ap6b0FmdSFOpL5l5lgTH6uMbZoaN7RWMdA+iTfNE5mlMjsVJJuKeorTRRfnQDKX3C4Jc7QjxeYooL4n4uEDycuN59cKevIxw4gKe8OqBLiEO9/E0vojTzSM43DiC9eUD6B39jst7vuDemT3cOrkL01uneWSmg96Nk9hb3cPGRIdHZjoY65zl5qX92Fpex8X2FtZ6x3l48yAvDM7haXxpK0Bt2bJly5Z/DWc7vT3OD+9je+8Cl3f8gadX9hFveQGx+z0qomypz3pKXoAByZ53yQ4xoyT9CXVSLzq1kYw0pbMxoebNbBVv56pYn9RQKw+mXuaLNM4abZojjTIPWpR+tCj96NAE0V0WSm9FJL0VkfRXRdNbEUlPeRRDtQmM1CcxXJfIcH0SEy2ZDNVnMNKYy0SriP6aLJaHtAw1CxnvkDHcJkQtCiYr9ilN1Rl0t+WxPFTMxLCMsUEJK4PFjPZKmBpWsDggZ7Qjh82ZQtaGc5jpkbI0WUN8lBtRwZ70thSzMlHC5lQFP6/VszGv5cPrLtama/lpuZ6NORVLc2r6++VICiKYHKpmdaaG6WEJS1NFLM9VsDjTxsBAHeUVxYSGB+HgakFZZRYmtuc56HCGsy+u4ZXlgLImkJ72NJZHtPg9M6I0wpWpDB8aI51Q+lgSaXaBYUUKlVEOVMe/4uaxI/i43Ke7PIQ3fems9WTQWxWLndkRgvzNcXx6DX2bg9y12YWu1Q4uG/yV83qfc+7mV5y4+Dd2nfmMQ7e3c8PiOPaOV4jxNCHV3ZhQWz2sdS9z7soVrljZckbPmB9u2/Hne8F8YxDKIR0bctPCeTuioKfIi6ESX+Kf3sZS9zzX7phzRP8le0yD+Vbfl0MPorhgF8CRa3pERXhTLgyhPOMJ653ZLLRnMteeydqIkNejItb68/gwLOFNVz6rzRmMqiNpE/owpIliuT2XD2PF/DSr4f2kguVeIWsDMjaG5LwZLaFRHkZ2yAMyAm2QJTxjplVMqyKWoiQPbG8fZKQqh3cjpbwbUfNuWMm7wUIGVJFMViagjH3EeFkc/zVTwc+zlXyYKKVbm8RSdxERz/Rxt7zA+lg5i8Mq3i030NuWj1jojcXDE6TmP6dAGUia6BXhqS4EJT4jLDOc3ddvsk3Hni/uB/Bvhsn8L+MM/mSayN8sE/nGIp6vTGP43CSOP5sk8m/3Y/ibZQrfGAfx3R1nDt2z54qRObr3buLmYoIg6RU1oiCGKhKZa8tjtU/CQq+Qpd4c3gxlsdAUQX+JN02FXgS9uk1HWRILg0rGJ+X0T+TRNZJGaUskj5PNuBdqxOXHt4hM8GByrJqBQRVNbQI6+wvp6C2kqVlEbXUu9dU5NDfm0tCYRlV1PG0tQooEwUw3iqmNfErsqZ1IT+5BdWIfqstHSb11iJgnN8gRulPbk0nvoIi8vJfEeJngfGEnWXfOUnBiL6XnjqA6uY/Cy8eIunCQSPPrmN3YRVyMHYN9Qt6uVLM6Vcz7RS0/L5fxYV7F5kwxb+fVfFgqZXWqmJkRMaO9ucyNy1idK+HjWiUfl8pYGZSw1COgRR3G0oScqXEp2rIgWlti6OpIpqommsevbmPoeBE7bwMsXG8SEuNES0MWy+NKNicVvJ4oYrY/n5HWLILd7tCmSaBJEYUk0YWFXhEz3XksDEioU0QgTn3O/KCCjQkt60NFbAxImWnPY7ZfwfRIOUPdajo0OcQ/1CXH4Dzae2fRXDiA+uRuVGf2ID7yHeIj2xAd247o+A4kx3ciOPQd8pN7kRzZSdauv5Kz9xvy9v4d4eHtZO7/G2E//IUcg9OUh9oTYnuRvqpUAp/pYaF7gHgvK16YX0abE85sTwV1xZkk+jsS/EQfB539qJOfUZrxErPL39KkjGW+T8rKsIzNISGbw2Imm7MIf65PU1kUPfU5aArSaNcmk+5rSHHMCxpL81HI4mmozic9O4q2Ni05qUG4PHWkUisl0M2EoFdmdFQl0FTqS47gIaHxRoTGPMDS6jx3r+ygXhRMv9CXHJvTyO0uUWx7i+RbpxE/d0KSGoPfC2fEgjTiYkMQiDJ4/sKJmAgffNwd8HKyIN7DCW+re1hfOsjDawexvLifO0e+5eb+v3H/zB7und2DyY0TWNw5h8GNE7jY6uNgdZcHhte5eW4/V8/uxuT+aVwe3sRK9yhm53fxVPcEzjf3bQWoLVu2bNnyr2Gsd2mPtdE1Htw9x7Vdf8J8/xc8Pf8tslcGVMXY05L3AkGwEVmBRuSEmlNZ8JI6qTdd2khGmjJYH1f99xO+KjamNDQoQmmQ+1OY8ABtmgO1ouc0FnnTovSjscibxiJv2lRBdJeF01sRSVdpGF2l4QxUxzFUE8dodQzjdXHMNCUzVBnLREMaU83ZLHaLmWrNZWWwkJnOPBb7RMwPCJgbKGCir4DFUSUzHRKG2/KZH5az1J3L4lAeE93JrPZn/z68D2fyejCF1yNS1saVtFUlUZwTzniHmDeTEn5dLOWXRRUfl4pZm1TycbacXxfK+LBQzOZiCXOTSlqrcxjtkDM/WMjScB4LQ9nM9AuZHNAyNNxAcFQAueICrByMkSkTsXp8nZNPr3LZWwevLAeKq/zpbktlaUjNI5NzdGYH0RJkT22kI28b8hgqjmOqOp/yGEfq0rzROXEEf5f79GiD2exOYbU3i96GFJxdrmP+5AYXH5zgoPkejj06xMWX5zn2+Binn5zmmttVbrjd5PTjy5xxuYZpoCkJea9orUxmuiaPQa2YihI1V02d2Wngxi49N3aaBPMns2S+NI9m120rvL2cGa/PYaM1kyG5L30yPwThThjoXsLY8RU3bL05ZezK7UfenNE1xtbeGq0oBmXiE8bLI+lRBLLQmcdkSwbzXeksdKUzVBHOSns6m505LDemUhLzgLpsN1pEXqx25fJhXM6PMyo2hmRsDMl4PVzEm1EFH6dleqVPAAAgAElEQVQ0bI4oWOwWo832RBzrgjrTk/wIB4oT3fGyvMB0fT5LrSLe9Mn5ZUzNj0NFNOV7Uhj2gNrMlyzVZ/PjgJJf5iuZbc+jQxXDap+CySYBgugnhLkb0l6WyuyQkoVxDUM9EoqLg3n2SpenHveISnHFL9oOC5dreMa6cN32Hjv17vOZ7mO+tEji3w2T+YtxNF9bxPKdVRxfm8XwhUkcn5kl8+9GCfzZPIU/GkbwpVEQ3xh6s0PHnktGD9FU1yASpFEijGKup5CVfjGbw1I+TEj5bUbK/54RsdkWzbjGhwahOwFuV+kuS2CqU8TwkJDe0Wzah1Ioqg7EJtoAvVATrrvr4+LniKpGTE1XCY0DWqq6Vaibi1E1KFDVFaGukVDZJKK+Q0BTRz7qkhgem50m2v4WuSaXEZ/dT8Wx/dQc3EPlyYOknt5JqNVZcoQvqOpIp7s7n+6WXBKDH+B45xDBuicQ3D5D4an9yM8fIuTIt6Q56pHs+5CwAAv6BiSsLJYzPSzj9UwJqyMyPs6W8G6qiNVRCeuTRbxeUDE/KSM/3ZGJgQKmhoSsL6hZnVGwPlnMm/FiXo/IqZB40V4bx8SoiMbmeCprw6lqiqajP4cSTQjRwRa8dLxGYaYHM0MKFqY0LE2qWJsqYXlExkx/AbN9IhIDLGjXJjHamEdGiDVz3ULmegtYGJDQqIpGmOzGXH8R66MlvOmXs9FSQIcgkPkOKcPdRXR3yumqF1IS7U6C3mlKTa6iOrcf5eHtaE/upujwNmSHtqE8uYfCozsoPLoTyeHvUZ7aT+HRHxDs/Q7xvm2Idn2DbP/35O76ivxjO4g/uY1Mk3O8vPED8hhnQt3uIUp9QXqYA27m58mPdmewQUZurAch7mZIk54T4arLS9MjyGMdsLn+PW3qeOZ7f9+orfblstaXy2xbNjEvDVELPRhqySMn0peyPH9GqxIZK8+hqSyPKm02LfUiCsTJFBVnUl6SjbOrA6UlQvxcDQl8YUpreSxNpb5k5dsQnWpBTIo91jZnuXnuazqUsUyqIuhNdSZZfy/1PuYk3T1Ooa8zOXGB+L1yplCSSUSEL9Gxwbz0cMHxkSUvXR/h98yJJxaGvLIxxeb6CR5ePYzZud3cOfINOoe/wfjCPgwv7cP42mHsDS7x0k6fl45GPLO9j7X+Fe5ePcb183sxuHMCZ5vrmF7bh+21g7jpnsDuzFaN+ZYtW7Zs+RdxtjPe88zBFCejG1zZ/kfM9n2O8+m/UeRlTFWsHS357giCjRCEW5IZZEKNyJMGuR/dpVGMNGWyMa7h41I9HxZreT2tpa4ohFqpN5JYK9Sp9lQVPKNO5vF/wlOD3ItmhT+tJYH/HZ7C/u8Gqi6R6aYUZpqTmWlJZ6IxjcnmLGbaC5jrFjHZkc9kZx7jbZmsj8mY7s1iaiCTqSEpY10KmtVpeDubIMvwZbQpidH2JOYHM1kdSGe5L4/NcRFvJwv4OKdmbVzJu8VKNqea+LhQw8f5Yn5aLOPTvIpPywrWJhS8mdDw4//P3l11x2Gmi56/OWdmund2hzrpgJktM3NitiPJYtuyLDLIlm1JFlnMzCyVCqRiUKlEJWaGEjNZljFxkt591t5nPsB/LtJrz8x9X+q31vsh/utZ7/PMVvJhQcfqnJaVhWoWxmuZ6NGyMKRiwSRgvDuL+REZc6NGmtv0FEmLEKvk3Pd2o7xGgKPHRY56XeKHoJ8IyHdHawyjvyOb2T41vm7XqUnwpjvuMcuGdF7W5THfUMxShwJ9kjttReGYHztE1FNrxo0J/GOkmA8jEpqNqbg8vcJO8+3sdDnGV057+eTOLj5z28fXHsfY7neFPYGX2et/jt3eJznpfxaP7NuIKoLpbs2kvyaH9EhvSlVl7LZ8wDq7UL63jOBr6yT+ZJfBX+yj2HDNkYePnXlrMrDckMerukwGFWFoUu7h63qRn8yv4vTgCddtb2Nz6zaOt6woL0klL8SRshR3+pTBvOwoZKI5n4G6dBZ6cpnryGSkOoaltkze9xTxuj2Xico4hsuimWtI5z8mVaz0FfFqQMxyn5ifJzT8MlnGfy7X8m5UzatBOe9GtXSWJZLgY4E2x4fq4mCyAu0xVWay0lnKcruIv4/r+GhSstop5G2XmNq85wxrk/mPEQMf+zW8HVYzXJfBVGsRi11SJpuFvB+polIUyRPH06iKghhoKWZqSMX4sJymxnyiYu7j5HoBn0B7QuKccHt+iYD0R2y+fIStNq78zSqEr+zT+Nw6lm9uJfG9Yyrf3Ezir/bJfGafyp9tUvn0dg6f3srk85vprHPJYb1tJJuueOISkoWrTyB+gY8Z7dOxbFLwcrCId0OF/DZSyLueVKYrghhUeNMi8Sb82Y+0aWKZaBMybBLTPZxPhykbWXUodxKssIy7zVX/W3jGBiA3atG2VFLWZkRaV4GgogyBoQJRRQUSgxZlpRx9jYTKilwKEx7ha3GQyIt7yTm1i/LTB6jdu4OWvbtoOLQX4cndxNgdQ6YKoaIlg5EBCYMtAgrTPAn2suThlT1k/nSC0rMHUVw9hd/JzZSmeTHQq6K2KZfBMTlVFfFUaSP4damK3+b0/H1Wz4dxJcsmMUvjpazMq1mYURLmf5nOxlSGewtZmFayMC5ncUTK2wkVqyNy2spjUBY/o7M1g4HBIgzVkeiMkTT2ZdHVk8fSUCmvuyX8Y0zPyoiKl7N6VpeqeD9fydKQlNlBEYsmGQXx7rRok5hoFVEQ48LLQRkvh6W8HFHQV5eNPM+PeZOayQ4BQ+p4ZtXJ9BeGYdKlMdojZ3TMQEebhIbSeBJsTiO3+hHjxeNUHt5B5dGd6PZvRrtvM/pD29Ef3on20HbkezaiOrAd2Z7NyPZsRrprI2qzzSh3bkS46StEu74jdcfXJB7dSPCJTaTcOU+rKIqZtlIGawtQZPnieG0fFSWJKArC0Qoi6ShLZ7ZVQNLTSygS3fCw2MFYUyFLg1KWh0r4MF7Cu2Ex851FBLqeRVvkRX99HtL0aIySCNTp96nMCcKoyUGvyqRCl4WxQY1Eko5Bk89T70eUqYT4PzAnxNuW9qpkWqvDKFE+Ijbdnvi0u/g+N8fi/EaalbGMlMUyXxaF1u865X6WFNw+SfbjGwiS/YkP90QqSiIy/AlpqaFEhHsRHPiY+Eh/gr0eYH/lLC7mF3G9ehLnC/uxO7ENi0MbuLrvW+zP7cLi+BbuWZ8m4L4lQR52+Lpb8vTudW5eP4nt9ZOcPrIJm5+O8NTtKnbndnDv4j58rh3B4+zaBGrNmjVr1vyLHD+wZceVM/u5ffk4Z9b/O04HvsPn3BY0QQ5UxjlRn+dBUYg5whgHMl5YUFXsQ5M8hG5DIqbGXFbH9fy63Mivyw28mTZglIVQKfRBFGdHWZYrNUJP6qS+tKiD6CqPoK/qj8lTqyaUTn0kvZWxDBqTGGvKZLwlG1NdOiON2ZgacxlqLqavoQhTm4SJPhVDnSUMdUoY7RZj6ihkblzGsKmYgT4VA11VZCS8ID4kCO8Ht+lpzmZmqJTJASGLo2IWhlTMDalZmlAxZyrj9Vw9L6dreDXVycvpOmZGZUwOqnm7WMurOQPLE9XMD1XyZrqB1XkjC3NGBgb0zEx2MjXczFCniqkhGXOjSiaGtDQaZeSL0qhuqUGsklNSJsLYLMXG5QzHva/wY9BPBBU+wNAQzVB3HrPdCp67XKUi5ikNwc5MqxPoV0Rjqkjn9UAZimhHjDkBXNy7i0gPS6brkvjfY2JeDwoZ6BFj4Xaa008u853rMb5+epav/S/xVdA1NsXYsy7Emi98fuC7gJPsDjyMXdpF0gwPUNf50dSYQF11DsfPHuG2TxjfX7nPtzZhfGuVxGc3UvmTbRp/tgnj++t3cPZwZqpdwa8DGhbq8pmsTkeW4ERBpAM3zU+RFB2EXiHA6vJRMsI98HM8hSjUln5FEH8fLuFll4DXY1pme0Qs9eYx25LKdGMSCy1prHTksNiczs8DxbzrK+ZlZz4rvUW8G5awOlTCykAJH8bV/DKp492omjfDSqbbilgdUjLXKaRGFEx5oT+NskjmO0V8GNXyZlDB64FSPgwreD8k57dxLb8MK3nXL+c/p2t53a3kF5OeX6craFWHM9qQzUq/nGFjLq8HdYw1COkyZONsvpfAh5ep0yQw2iViaaKS6REj1eUF3HO7yOPH5wmOsiAo8Sahuf5sv3qNbTee8o15GJ9bxfD1rSS+vZPB1zdT+cIhhc8d0vjidhb/0zKeP9um8KVTHpseS/nCLo3vrBMxuxWNmcU9rjjeobuvhvlxPa9MYt6aCvnFlMdKaxITFSEMqwPoUfoT8exHWlXRLA/I6O3Op60vi+6RPPSt8TzOdcUqwYkfve1x9H+CqFyPrKoSkb6cbLmGJKGCJLGOTGk5ApUebUU5tdUaqkuzSXW6Suw5M4p+PIj4yDbU+7dSfWAbjQd2UnfADNnpfcRaHaHSEE99ew7zk2rGOyUYy5IRFAbg43aeiGuH0DlcIeviQbIeW9LYkIfWmEVa4TMKxV709RbzYbman+cMfJzS8ft0GT+Pq3g5JGJhVMLLeRVLC0pUEm+MujA6m9IYGRAwPyFnsDWbd1MaPkxpeTOhQiPypq46lqFBAfX1CQiU3ogNL2juSmd5pJSPI3L+PqHlw3wZiwtaZiZV/LZcy1RnEatTKt5M6ZBle9GqS2G+R4403ZPlQRnLplKWTDJMzYWUZvsw3i3mzZiaxdpcxkVRjBRFUJvpR1tlOl09JTS3Ceiszif7vhVpF45Sdek45Ye2UbZ/MxqzDWjMNqIx24Ry53q0e7eg2beFskO7UOzbivLAdkp2baB05waK13+F0mwj4m3fUnJgE1n71pNyfCt+B75F8sSWibJsNKleuN/YT5S3LQEe5tSq07E8u4VEX2sKwm+R+PgCuvSH3Lu2mWZ5JEv9JawMl7IyUMBcRxaLnQJin11HJ/BmoCGfzLDnlBUF0V+RQK82k94mBTWGAuSSOOTqAjKzIqirFOMX6I1BKybgoQVhz+3pqcuguyGGvGJnUvOdSEhz4sH9M5w+8AmNqjj6dHFMVyUxLAuiMsqRMWEwwhcOVEljKCkIQiYIIyPxKfmZ/rg6nifY9y7BPncJeHwbTydLnC3O4f7TSRzPmWF7Yis3jm7i8v5vcfjRDMdL+wl5ZEP4E3v87pkT4mmLl8s1Ht6+hvvta5w6tBE7y2N43buO5YlNOJ7cis/VI/hfWltjvmbNmjVr/kVszS/tcLa/zj2ri5xa9wk22z/jyckNiJ5epyL2DnW5D5HG2iOOu0leuDV1JYF06qLprUjC1JjHm0kDvy438tvLRt7OGKiRBlEtfk5xjA01hR4YRU9oVATQqQ+noyyMNm0IHWURtOvC6auKY9CYyEBNIsP1aYw2Z9NXn0d/q4hKTQqFOUHo1JmIRfEoFOnkF4RTUytAUBxKdVUmWl0CAmkEZVVifHyfEhAURHNTBxJhMfqKQro65Qz1q6mrzaNMmc5AXyUtHWqSU0KprBAzMd6MRJhLnVGOQp1EcmowA0NG+gcMaFT5iApTGOiuo1iUgFSTR3JOHIUSIaWyUgRFaQz0ldPXq6O+XkFSSgzO9x3IFWbx1N+b2s5KGtrl3H5wnvPBN7gYYk6owAN9XQRDXXlMdkh5dPM8hpinDGf6U5fyGEnoLabrCxivF6CIdqStOBzzo/tJ9LFjsiaO/xqX8HFCSVtzLhduHeag62l2P7/K4WQnThQ+4lDufTbH3uTrQAv+6n+FjaEXOex/kHCZA4YWL+qbgugdkJAjyWLX5RvssfNmnaUf66zD+d46ia+sUvizZTxf2Efx/TUnrO7cZK6vgg+Del51K+mrzsYgeI4m6wHed34gNdCd8WYlFUVhZAc4oIhz4W1nAb8PifnHmJy/T+l4O67l3aSGN8NCphqTmGxIZKEtnZedObzszOHdgID3g2JmWzN5MyTiw5iU16YSVoekfJzS8X+/qufjlJ43w0peDcoYbchmoVvEy34p78d0vB3RsDKk4P2kjlcmGe8nNfwyrePnaS2/TOt4ZZLyeljJ+7EyFrqlfJyq4vdFI21lUbwalLHcU0qPPpVfxqoYqMzmZZ+GutJoJCmeBLj/SNoLO4YbhKyONfJmuoOhdgVFmY/xuHcQj8fHSM7x4sGLZ+y55MBuqwC+c4jjK4dkvrqdwSc2iXzqkMq/2yXxF7skPndI41P7VL6+m8e6+yL+YpfLZ3YFrHPMxOxOBDuv2vE8wp+O1lLm+or5MCriTV8OHwYLGa2KYlAVSJPwCfF+lzGKg3g7qmNkSEzPcAFt/RlUd6YQqvDhapgNV/xv4+zvgUQjp0QlQ6ZRU1gqI7VIQlJhKbFZBRSIJJQppDRrS8h/6ozg6il0548j3buVssM70BzajO7wViqP7MCwfzviozsJPLMZvTyc+pZMxofETHSJaWvII7/Aj+xkTwIsjiBwuEiazSnE8Q+IS3vAiyR3ssS+SFWBdHflsTqn592MnrfjKj6MqZjvKmRhQMDKZClLM6UszUoZbMsiI8aB9vpkGmvimZuQ02CI5s2Uho9zen5brKCzNgm9KoiWxmQmRyVIlM+RVAYjrwmmpTWZqcFCXk7KmJ6WMTxRwuiIhMH6LCZb81mdUPJmSketIpo6eQwrQ1qk6Y95OfRHQM0PlNBdk0l+wn1GOwT0VCfSXvyC+gRPhgrDWTQWMtEuor2tgKaWfHoaiilPDSLx+jkM189QcWI3ZQe3otu3CfWu9ZSZbUa3exPa3RtR796I0mwzir1bkO3fSsn+rZTs34Js3xYkO79HvP1bZHs2Umy2nsLD20jYv4Gok9uJvXaYEKtj+DqdI/ypFV4ulwjwMKco+Sl+zmfwuLGDTN/rpPtc5dbZr6kRBbE6rGBl+I9DujOt6Uw0ZBLvZY5W4E13XS7JQV7oBKFUFPtRURSJUZePqjQZtSyJqloFAkEijTWl+Pg9xaARE/LEhjAfO/qbsulvSUAgfUByjiNxiTfxfHiW0wc+oUoWRYsmgR59Ir3qaLpLQxlTx9GriqZeFU6zIYFGfQK12liqVdEUpj4mP/kxicF3ifG9zT2707hbn/pjXfnZ3Tic2cm1A99xad832J3bxWP7H/Bz/wm/e+ZE+zrhf98SN9uzuDtcxsXhMueObeXGtYN4ulzG+vRWHE9u5fGPe3l26cBaQK1Zs2bNmn8N19vmOx7etcHV4gdOfvdn7uz7Fv8LOyj1tqQm0YXmoqeII20oirSmIMKGJnkwXfo4usoTGW0p5OfZGj4uNfBh3sirCR0VYn8qhF7kh1tQVfCQWvHT/55AtetC//nC6dRHMlCTgKkuGVNdKuPNWYy35jHYXkptVT6hIW64upvzIvQJCWnhpGTHEJ8WSm2rBv/Qe5TIk3niews3rztkCzMxt7PG9UkAWn0Fns8e4RXkR0OLhtqGEmKSXuDtd5/0vHjicxKJSIwnKDyQ9q46YmPjCI58QYYgAfdnDxAoiolKCSU+OQaf514UFObyItKP5MIUQlLjcHvqS1qugLCoMOqbNLR2llMkzqVAJCQ1O448QRoBwX7UdZRT01iMldNRLoVacTnUgpCih+iM4fR3ZDPaWsIjx0toIh8zUxTJuDyW6lRPZo15zDSIUEc60iuJxvzoPlL8bzJVn8jvJgGvB8U0GNM5e2M3h5xOsP/ZJfYE/cSuUHM2BV7m22c/8O2T86zzvsruQHOcUuxQ1wXS1hjEUFcOjW1lWD7yZaO5D99YhLHBLpF1VjGss03iG9sUvrCO4692kay7fh9Lp7uYmhV8HK+irzqPoXYZFSUhaLM9yA2+TfSDazQKI+lTJ5Dx7Cp5fj9Rk/uI/xiX83FExv9+WcPHOT3vJ1X8Nq2gTRXIeEMic20ZLLbnsNiZyzuTmP+Y0fLzmJy3o6X8OqPm3Zic+S4B//XSyG8zen6bKWexR8xUawFLvRIGqlN5bVLw2qTg/biWxUEpyyMKRtvz+LhYwdtpDR8Xy/l1ycB0r4APs+UsmRT01Wbx60Itvy1U0a6PYblXwnSLgKGKLD4MG+jVpfFmQEd5fiBTrSI6tElkBd4k4M45mhTpTLXreD1ey+p4OQPNGYT6XsbBZi9RcX7ccHRk/1Vndt2JZePdVL51SueL2+l8Yp/K57dS+cw2nr/aJ/CFbTxf30zjmzt5/B83MvjLbQl/vpHCpttx7LJ6gMMjDxLivWg3JLLSW8CbvgJ+G5cyVp/CSHkkldnupARbYCjyZ7lfweyUCtNkMW0D6VS0JhAm9+JKiBU/eprz6IU7hkoxtdVSmupVKOR5pGTEkJSdQEJqFFJxFrqCBASBbqRZnkJz9jBV+80wbN9M5YGtKA9tRHliC+qjW9Ed2Ib48A78Dn5LccojGprT6O3KYWFcxWCPhNqaTBTiUKLvXSXb7SqtBcFkRzuTnv+UNJE/WcVeyGS+DPUX8XJGx5uZMn6ZN7A6IqdGGsBYezar0zJmR4t4s6jg7ayW7LhbtBgTqC4LZ3KkhIGOHGYGRPzjlZGf58uZ6heilflTXxXLeH8RDc2JSMr9KdD6IKsMRl8XSWNnGpUtCcgNIVRWRNKoDufDpIa3s1qWhuXUKqIRJDxkoVeBMvsZM13FLAyIGW3Lp1YZTW7cPUyt+Qwak2kS+LNaV8SSIZflpmI69PGM9AmpKIunp0FATXEisXbXUVmeRX/GDNWhLaj3bURjtpEys82U7d6EbtcfAaUy2/LfASU+sBXxwa2UHtpGyf6NSPdsQHNwG6Lt31G8ez3FR3aSc3oPIfvWE291Ct9bp0gPcyUl1I07FodQ5IUgSXlMSbwbyiQ3NGn3cbu6iTpZOCtDMlZHSljqzWG2NY2ppmzinlmgEfjQUZ1DWmQgDfoshpoKadbmUKMvQiNPpVQYjVxdQFFRIpW6Qh4+ckOnLCb0nwE11JLHcEcqEtVjknNukZR8E79nFzh75HN0JVE0G7LoqiukpzqHoZpcRqqyaFNG0aCJoKMqgfbKBFr0MdSrIqiRhqLIeYYqz4/cmHuEPbHEw/4k9yyPcuufAWVxdCPXD6/H5uwu3K1O4+18Hd/7lrzwdMDT6Rq3LU5y+eQuHCzOcP7UDqyvH+berR+wObsd94v78Pnp2Noh3TVr1qxZ869jfun4jluWF3C1+JFzGz/FdscXPDr2PcIn16iIvUNr8TOKwywpjrZFFH+bRlkQzcpwWjUxmBrzeTdVxYf52v9fQFWJvMkL/wlDrhuNUh8a5P40q1789xa+Tn0kXeVRDBoTGa5PYaQhjYmWbMba8uhrFVIqiSY3NwSpIou41DDS8pMpq9USnhhMVZOOiARf8oVxNLaX8+yFD9oqFbVttbh7v0BfraJYnMkjvwBUZcUotLmkF2ZRVq1CoCgiVy3H2NXL/WeeaMvlyBVqQmMj6Bhpw9bdhfDUBLxCfMjMy6LaaKRnoIf0onTylQL0LQ1EpuTQ0mPikddjpMo8OntrKBRlE5+STE9fA8Y6JSFhzzG2KKhvKMLx3hmuhNzgcqg5oQUP0NWE0duahalZwkOnS1Sl+NMa+ZCXhkxGZDHUZfgwachDHeJAX3EkFkf2khxwk35DOL+PCPllXEFrbQZXrfdyzPYAe24dZIvjHtbd3sU6p91sdt7H3ken2el+mgNuZ0gQ+dLRlkF7RTTDXRpC4uLZcMGddfYpfHYjjS9upPOddQrf2ibzjV0S39gl8FerWNb/5MWV226MdmiZ6xQx1Stj3FTOcIeYOqEfonAnwu6cJsblHLV5PijjXJiqz0SZeo/3o0p+ny/nv1aN/K/lKlZMIj5OylBnuTLRmMJsexbLfUUs9RUy1ZbNQk8hv8/pmOspZNVUws+TGuY6Bfx9zsDHqTL+c7mG32cNLHSLGKxJpa40iPGmHOa7iqkS+dNaHo9RFc5Qay6/LlfxdlbL+/kylkalzJskvJ3VMTtYQpM+jl8Wa3g7VUatLJh3wxo6tQmM1xby+0QNTSXR9Jen01gSweqAipnWYmYbRdQLo/ByOEPoI0tatOm8GtYz3SVmtkeKpjgUD9erPHt6ly0HDnHkdgD7XOL5ziGa712z+PRmKn+yiuPfraL5wjqKv9rE8DeHVL67k8O/2eXwP64m8yerFL6xiWKXzVOu3b6Lo8NFfO4cI93nAnkvrpL54iqhD08S5nKQ0Lv78XTchybHm9fDOqYnFJgmiunoT6e6PZEYjS9Xgy04eOs4P1zZSUTgTaL87UkIciAu5BaZKY+JjHYnLPQuUf43Cb/7A2FXdyF3OEPV6YMYd26jcccWavdtRnl4I/JTW1Ee3UL5oe0oj+wmcM83JPhYUVObQGNzAgvzGprrMhnrU1AmDEOR7sUz6wMYivxRCHyJjHFEoYunpjYVY0UU02OlvHtZyeuFclamtAy15tBcHkVrVTQvxyS8mZXxbk7O+1ktZRJf9IpAmuuT6O3I5uWMmnpdBL8vV/H7y2pWJlXUGaLQqwLpaEqkpyeT/BIP0ksekSJ9TLz4AUUVL5BUhZIjfkxhwUPajYnM9At4N6dl0SSjRhZJ0INLLPWrMBQHMt1ZzKtROTO9Ipp0CRQkPmSoMYelvmJ6y+LplsdSkeHN+yEVS31ixjsKqFREIC8Ipk6RQ6SzLaW25zFcOYzq5A7k+zeg2rMR9c4NaHduQLNjPaqd61Hs2vjH/6e9mxHv3Yxw3yaEBzZTvH8Doj3rURzYgnT3eqS7N1K4cx1Z+zYTu3cDBt+7hDj9SFd5Hu2GAjxunqNcGEN7WRoDhlRGq1OZasjB9epm6uSRvJvU8n5CzttRAa8HClnsLCLK8zrlJUH0NIkoSk+mv11Ne30B8UEPiAx6gEQQjVaRQkZONEJhCnJxCs5ujugUAkKf2hLiZctgcy4jXWkoy73JEbiQlXmXEP9rnD/xFerSOHSqDNJTfDFWFCXq1HUAACAASURBVGCQJ1OvSqatPB2jKobm8kRaK5Jp0sVilIVSLvBHne+DMtcHUYonuTH3Cbh/FTeLw9id2obNia3cOL4F69M7uH3lME4/HefhrUvcu3kJ22vHuHnjDI9cbnDX+gJuDle4eGYXdpbHcHM4w43TW3D+cTdePx1dC6g1a9asWfOvc9v20g4Xe3PuXj/HmfWfYrfjS+4d/IpMlzOURd6kRfAEQag58pQ7KDJcqZX4Uyt5QZMyiqGGPF6PG/h5oe6ff6DKqSzxo17mT2GUJfpsZ5rkf9yBala9oKMsjG5DJB1lEXQbov8/AZXOeHMWI01ZdNVloS6JJCP5GUVF0cQnvSAmMZiyKiXeAY9Q6opxv29NWloglVUlPHz8AJE4k67uCrzDfGhqllBXV4xP2Asqq6QUFEQTmRRJ10AtuZI0EgS5tAwOkZ6ThqGihLzcLNJzkqjuKMP5qQd5pQK8gjyJiAqiolxLZ1cjyZkRCJS55MkKCE9IpLquDje3mxgMBYyN1aFS5+Mf8Iz6eik1VSJ8vF2RyBKpqEjD5cEZrry4zpXg64QXPURfG05fazaDTSLcHS9RmRrAgiiWzoznzKuTMQmjaM4ORvL0Gh25QVw7sIuMUGeGjDG8Gyzi45SK1qo0rG32cezSZo5a7mSP+Ua2XfsbO82/ZbfFtxyw2sQ5x/3Y3DtDWPhNYl/YIs3yR5CbwiX7e+y0fcGXNol8djOXT2yz+Mw2nc/sk/jMNp6vbVP4zCKFdeahnLZ2oa9JSndlHKbOfEZH9Ez1yelWhGHMfk7+c1t8LPZSnuZJUegtplsEmBrymegU849XDbybUvNxRsGqScBrkwhVlhuznTmMNKayPCjk9biM2Z4iuirj+X2pgqnuQkZbc3g7pmK+S8hsh4DfZsppUYUzZEylXRuFqTaNVnUEsrR7lOU/pVERymB9FlWyEF6OKHkzqebNlJqXo1KGWzN4M6Pi5ZgcU2s2bZUJvJ818GpMQ4MynDdDKhSpj3nZpeBdv5ZeTRIVub5U5fvToYrBkPecWmEEb00VrJjK0AiC8HH7gZxod/oq85nv1vJyqJL26kKiQ+5y7sIhzlo7c/5eODtvhbLBKYm/OWfyhWMqf7GJ4bMbkXxpFc2XNol87ZDF/2meyGe3sviLVRxfmQdwyMGHF7HJlEmz6VDE0q8KZqIqisHKSEab0pioS2akOoFo32toc315M2ZgekLJ6JSYjr40KppiiFF5Yxl+gxN3TuLja8PcgIr5bgnjDVlMdxYw1l1Ed2sejZVJzHQIed9URGPQbdKPfEfZaTMqd22iafcWjLs3oDq0HunRDagObaLmwE7KDpkRuXcdvg7HMVRG0dCRyOislIFuAW/HK6gTRlIvj6VSFUlBxj066tJRCANQSMPRKUOZHCjm51dVvF4ysDKvZ3y4hNqKaBoro9GVeLE0KmR1XMTrCTErI1KMqhCUYm8MulBqq2JYmJSjl/qzPCzl7bSWj0sVDHbkIsh7QEtzHL096TS2JBKR5ECa4jnu0RY8irfGK9KSuNQ7qFUBVFVGMDkqZH5YwuqEhiZtAs8cT7DQK0df5M9EWwGvRuUsDklpMySTGeXMeFsBi72FmBqymGwXMtFazEK3mFf9Eha6ChlrzENTGEpRWijpwV5k/HQC9bWDyM/tQrJ/PYq9G1DuXI96x3rU29eh2L4O+c6NSHdvpNRsE4q9W5Hs2YRw/2YE+9ZTZPY94r3rEe34FqnZJgp2fEfW3g1E7fyGTKvTuJ7bRk7YfQrjvPB0vEB+7BMyQ5yQJj9EkXwfXdYT7l7ZTEdFGm8ntLwZLWXVlM9qfz4rvWLiva0oLw2nvVFMZlICfd0VdLSUohBnIClORFwYRakwmuz8ONTqfDKSAnC/70yFTkKktwNhPnaYWvMZ7khFWe5NntCFjLRbeD86y9G9nyAqisI3wB2b21eJSQwgKuoZUUH3qCvPR1IQhq40nmp1Ko1lGdQpk9AVhSBKeUrYEwuKk71ICXUl7KktHransDuxhRtHN/HT4Y1YntrBrStHuGNxCrurx7A1P4nV9RM4O17HyeEKjpY/4Gp/mas/7MXy6gHu2p7E9sIu7vy4Cy/ztQnUmjVr1qz5Fzp7YNeOa+eO4nT1LBe3fY3Vlk9x2v0pOe4/UBV/lxbBEwqDr6PNckOTc4+qYm9qS15QJw1jsD6PNxOV/LLQwG8vG3kzXU6F2JcWTRDiBDvKspxpkv2/AfXH/6cw2rRh9FbGYqpLZrg+hdHGDMabszDVpzFQn0aDLhZRtg8aWQKl4kRCQj2pqlbw5MkdcrIjiAl/TGz4fUb6anji4UZBegS9nXIeeF3FoIugrTEH9yf2JMT4oFPmEBDqQX5hMGJFKjc97pCal4VInIlpoBKpMIvQcE8MDWKehz4nKjkUjb6IkBePEOUnYeoz0t6upEAUjbpCyAMPVxRyAfFRTylXJzDQXcLUWA3NdUo6m2X0tKupKCvGaCyiuTEPlwen+NHnPOf9LxKcdw9VRRCtxiRay7Nxc7qMOs6LobQApiQx6Pxv8atRyJwmB+GDi3Tnh2B5dB8Z4S70VkfxYUzEPxb1DLYU8MD5DFbWB4hKvEd4kjPhaXfIkngiVPuh0IdS35hIudqftppEpLnPeXD7EpeuXuaUjRvbbJ/zJ4tA/i/7eP50J4P/YZ/Mn24m82ebeL6yy+Azy3w2WCVz+JoL3fViZrqz6GlJZGRYzcKgglfNuWhj71Poa0+c2wWKQ+6gTH1CszqRxdFKliarWZkuZ2VcxrtxEQM1EUy1ZVFR/Iz57kJatRHMdBfyakLBypiCilJ/Xk0omeoV0KCNYq5PwodxLZ1lcfw8oaFNE8lkSy5DxlSm2/KZaS9gsjWHvqoEOsuiMZaG0FOdxqthFfO9IlZGZMz2CJjsyOHlSAkrY6UY5S8Yas7k3XQZK6Nq6mThDNVkoUj15ONIBb8MlTFZk4ci4QHTDbn43dxPWfYTXvaoeDtWydKoltFeMWPdJWRF38fhBzMKo7xZNdUy3aNi2iRHIgzlJ2trTlk6c/CmH+vtw/jSIZ4vHFP4m2MKX9rG8FebeL6wTuYLuyz+3SaZT25E8G/XAjBziuaY3TM0BiNjHVUsNRWxVJvIu44M5pqTme3KZqoxjT59NFG+15GmPWF5QMPctIaRSRGtXUloqoMJkzzEMtSCs06ncbp1lsEaAcOVWQxp4xk1ptJaFkmNJgKNKIC5ZiFvK/LoC7lP/vFtSE7tQHdgM437tlK983v0hzciP/w9+oObaN63k6p9u0k5uBXnHzYjkfogr/DF0BLD+IiU1T41A8pUamVRjI0rqDEmkBxpT0boLV7PVvNyUsPSiIQPywaW53S8XqlCow6mojwCnTKAVmMsP88reT9Vwn8sqngzpqCtMh5JwSP0mmA0ygAmTCI6jIl0G5N4Panm95UaFifk5Oe4U179goGBTMZNAkpK/QhOu4t/thuBWW4k5DxEow1DJPSkpjmW0Ukh00NCFoakNGrieXLrOGPNAsoK/ZjrEbM6pmDJJKO1PJn0cCemO4uYaM+kuy6V4W4hA+0CJruKWeguZKE1l5edYma7NSRGeSPIjCXiwl5k1w+ivLIf8aENyA5sQmm28Y+A2rEe5a71yHdvQma2CfmezWjNtiHftQnx3k0U7VtPwd7vKN77PcJd31G49W9kbf2arP0bKDi3F7HLTyQ9tOTRjRMk+N7Fy/kq5cJYop5Y0iCNYKG9mNG6bHxdTlGvTWBlWMG78VJWTXms9ufzZlBKUoADalEw3e1KcjIzaGs3IFMk01Svo7lBjUaWSnOt8J9b+NJQlaRx38OVCp2EsH9OoIZa8uhvSURT6UuB2JX0NAe8Pc5w/ODnyErTiE4KISg+hMDYIMJiAygqSKQgNwbvJ07ERz4nOdoHUXYEubE+lGQEEf7MHlerE6SGexAV4IrPfWseO/yI47ld2J/ZjsXRzVw/sRW7iwe5fm4PFhcP4XzrGnbW53F3tcXVyYqbFj/ibHuR6+f3ce28GXftTuFwZS9uVw/w4Mr+tTtQa9asWbPmX8f1tu2OR852uFld4tyWL7mx60tcj3xN8bNrtOZ60CN5jjj8BlUFj6kp9qVK4EuDLISa0hD6arNZnfxjAvXLYh2rEzr0Qh/atCHIkuwpz3GhSeZDs+oFrZpg2nV/BFRHWTj91XGMNKQw1pjOeHMmE81ZDNenMdiQRnddCm3GdFprcxEWhpCV7o+xqpi2Jhl9HQpM3UqG20vpritiqEVFf20x4x0i2htTmOzKY65fTE15MgMNQsba5LTVFTLYJqCvs4RSRSqC4jhGBsuZGSljbszIyIAW07CWIVM1pqEKZiar6WtTMDdUxS+LbcyPltPfWcK4yUBbg5TeZgWmNikz/VIme8VMDSgZbJMxN1jOWKuM4UYxtcpYmitScbt3jsMPT3Lq2VmCsl3RVoTS25LNQKMQj9uX0cX7MF0Sy4gqHknATbryQnhTK0DhbcWQKI4fzTaQ/OIWw43JvJuQ8NuslonWInxcf+Cx6wWqqrPRVqdSaoimujWNxrY0ujuz6G1NpbM+kfb6LGqriimv0XPWypEt11z57MpjPrUL5ROHGD53TuNrtwy+dkrjU+tI1jkm8oVVMltsUth35T4pSS8wdWYx2pvOUFcxo02FNApeUBR0k5JIF+JdzyP0saOhIBhVtg9jnWImO0T0GdOZ6iliqjuPyfYsugzR1Jb6MdWaRU3Jcybac1mZkPN+Xo9RHcpUn5CVMTVdhhQGatL4OKWjTRPJUr+Y1RE5c71CJtrzmWgvZKwln+V+KYPGDNrUMZSmebDYJ2V5UMZ8fwkLgyUMNmawZCphsquAN5MqSjPvM9NTzPupMqa6JWgK/NAXB9GkTuSX8WreD5QxUZWPJMKFxbZixAnONKsiWexX83qykt6GXPSSIF6Nl/HzTB1DRiGh927wyPYMBQmPaK9JZ6RHiqQoDkdXJ45bObPD3p9vHWJY55rFOtcsvr6VwNc3E/jKIYmvb2XxmU0cf7WPZsPNeNZZBrLrhjc/OHrxyCeYqBfehD+4Sn7QNXJe/EhawEXin5wk8I4Znrf2IUv35KVJw+K0BtNwIc0dCaiNoYSIH3DJ/zKHbx3B8specsPvkeJrS5jnFZ65/oCPxzV83K7gdGYzKfZnyL96APnFA8hP7kZ+bBv6Q9uoPbSdiv2bqDq+A/3hLRgPbqP94B6qDu4m9/hOXA79lcIcdwp1nmibIpkck7I6oOZNt5KBxnzGJlX0DYmor4onwd+C9zMGfpmr5ONiFR+Wq3n3qoae7nyUCn+MhkgUxU8YactgebiY1VEx7yelrAxLGGvLJTXajua6RPJz7jHQnY9K+JziNDdeT6h4P1vGz0sGqvUhiMSPqDVGsrKoZcgkJrXgEZHpLkQmOZGZ6o5S+By11JfmzjSmZkpZGClhuDWPCnEIng5HGG4ooFocxGKfiNcjMub7RTSXxZId5cJcr5ipzlw6a5OYHJTQ1ZjBZLeApV4RrwdKWe6RsThooL5KhCQ/nijLE5RYnUT303E0x3ag27sR3a716MzWozRbh9RsHVKzjSj3bkW7bztqs63Idm2kxGwjwj3rEZitQ2i2jqJtf0Ow83uKzNaTvPWvZBzaSMFPx0iwP8tTq+NIMoK5f/sKKZHPyE30oqkslYVuCS+7Sgh2OUW9Oo5XoypemUS8GS5gdTCf5T4hYZ6WlCviaGmQEPLCj7p6BRJRDBpZNu0NGrobpTRqM1CVZmBQF1KhLsLd4z5V5TKifeyI8rVhrKOA4bYUyvVe5BXdITHZjmdPL3Hh7EZ06kzKKwT4BHviE+qHg8tN8otSSE0NJzLMl7SkcBKjfchO9OfFEwdy4nyIeu5CZqwvsUGP8Hpoj+c9Kx7an8fh7C5sT+/g+pFNXD26Gasf9uBoeQoHi1M4O1zC3vIMD9yseehqjZ+nIw/uXOfqj3u5dnEvbrfPY33BDJerB/G1/wH/25fWAmrNmjVr1vxr2F46vuOO9SXc7S5zaP0nWB36Dl/L/SjC7GjMcqdb+ARh0HV0afdpkkRgyPejoyyWTkMC/fVZLI1o+G2lgffz1SwNKygXetOqeoEkzpqKHFcaSp7RogqgXRtEuzaILn0o3eURDFTHMlyXxHhjOlMtWYw3pjNcl8J4SyYDdSn01aYy1FJIYbIH4V43MCoTGW4uZrpTwkx7MQsdRcy15rHcXshCcy7zTVkstufyuqeQd31CVrqKWGrL++O15/OqW8CbQSnLQ3KWh+S8HJKzOqLg3UQZH6b0rI6pWRlW8XpMw/KQjNcjaj6O6fk4rONnk4Z3gype9cmZbSlmsVPCbGsxc+0CFrpETLcWMdaQz3BVLmPlabQVeFGT7UG1IBB314vsfXCGU88vEFFwH115KH2t2fTXF/DU5gLamKeMKGMwNeUyWJ1NnyKeQVkE+uC7tOVGcv34FtJDbzNQm8TrqVI+zqiZaxUQcPcH/B+ak5zmzcMge254/sj9IHM8fS+QHHeTiBcWPPO8gts9C1we3+eWdxg7zR/z/Y0AvrSJ4N+swviLbSSfWASx0y2dXU4ZHH2ch22ami13Y9hiHc0BC3+s7jrS0yuiqymK6Z4iWjQJ1JbGUCkMpDTelZKg2xQ5XaYl/TlF4Q7UlvoxVBZFVZYHg42ZDLYUMNElorY0gDZ1KMPGJGQpTsz35PN6SsbypIyhjlwqZSEs9clZ7pDSWBrCQk8BA8YkOgwxvJ5U8n5Wz/tZA1M9YqpKw+itzqJTn0Z+hAsd+iRme0QsDkpZGlXQ35xNfXk000MljPcIWDBJEaa4sTQoZXVUTUtZCpWlERSketJVX4A43Yd0P0dKIx8gDnFhqq6QJmU0w22FvBwrY7K7BEn6I6baivkwpueXET0/D+tZ7JRTXhhMWtAdnrtfJCX0Ng3qGIyGQpwfPeaI3VN2OcazwSmddS6ZfG4Xwxe2kXxlH8N6x2S+dojlS9sovrWM5TvLKNbbRfKNbRh/u/ac4/Y+2DlY0VmZxFRjFB3KAHo1AcjirQhyOYAyy5O30wZWprRMT4pp7UlB0xJDWOljLgZe5vSj8/h7W/NyUMOrST29vTJkuhxkWhHKgkzCrp2l5PoxtGd2UH5yK2WHtlB9cAeVh3ZSdng7ZUd3YDi8g+oDO6jds42GA7soO7wD0dnd+Oz5lLwYO9LVHqibIunry2e6R8hslwRTayHLc3qmJlUYK2MoTHPh/ZSGX2Yq+XWpidfzNcxOaRBLvKnUh6IoekxvTRyvh0SsmsS8npDxZlrJ+3E5KyYJWbEO1BqiyUh1prk+jaQIe3IT7rIyLOfjfDkflwwsjpaSlnCTqqoohkZETM4rmV3QUlcdh07kS11pEMN1GTSXRzPUW8DilJKpbgFjLYVUiUN5fucki12ltKoiWOguZGVQyGJfMa26GMSpHsz0iBhqyqC9Iob5fiEz3UXM9QpZGVYw0SGkt66Ael0m1dpsZAVR1GcFk3RxP+qrJ6g5vg/j7k1U71yHfu96ZHu+Q2j2LZLd69CYbaVy3y7UB7aj2L8V2Z7NlJptpNRsI1KzTYh3rqd45zqKdn1P9va/kW32PfkntxN/bhs+5odRFMTg7mJNUmIIGZkhtDSJmOuT8aarFN8be2nVJLAyouTNuJwP46W8GSlioTefkMc30MsT6GiRkRQXQkNtCfWVeSiL46jWFKAXxGDI8kWU4IuhJJOWGi32d12o0JeS6GdLnK85Y63ZjLWlUaXyJDf3JiGxN3B7dIVrl/cgKwymRhvPcx8HUjMTCI2JxC/gAZnpYcRHBlKUE09+RjCC7ECKswMQZr0gMewRiRHPeORmjcc9GzzuWXHP/gK2p3djeWwbl/dv4Kfj27H5cQ92l/bjcO0wd61Pc+/2BZ64W+D9yAavhzY8cL7O9UsHuPTDbu7YnsXhymGcLx/l2Y2z+NueXQuoNWvWrFnzr2F+9sAO60vHuH3tFBf3fk/sfUv0yY9oyXtCXcZdOgUPEQReoSztPu3SaOpLwugsj6OnKpnBxhyWR7T89qrxvwOqssSPrrIwhNGWVOa60STzoV0bRGdZCM1Kf1rVgfQYIhkyxjNYHYfJmMRkcyaTzZmMVieiDbNH7XMDyePryH3s0Qa6UB/7jKL7N9AHuNAQ9YDu5KeM5fozmu/HvDaWWd0fb14fz6IhkeXKZBYNifzaVsiqMZ1egS+9Al9m1XHMl8YwK45iviSGFWUSK8okVtUprKpTeKlIZFYcRX/Gc/rSfWhPfkpz0hO6M57TlOiJIdQZTeAtysOc0QY5oglypCzMmbIwZ9QhTuhSnmHI8KQ0xIJkj5Mk+1hgZ3eCo15XOOl3gZB8d3T6UHqaM+iszuKFsznqSA9qMz1pK4+noSSCuao8eooDET64zpQmj8tH15EedpvB+hRez0j5ZU7DTHsRHnZHsLHYj8ODS1z3vIhtkAXeGS7E5bgzNCDEWJnCvXvXMbe6xIkrluy+5Mw2S3/+ZhnB5zbxfG6fxFcOSXzvkMApn1LO+arZ7Z7B7sfJfGUbxha7BLZd8+fIFWtEsnjqqyPoMsbToIxmsr0Ede4TGkpeUJfpQ97N8/Tkh5AdYs1MZx6NgqcMKEJo1UfRWZPKZLsAba4HQxVxtEj9SfA8w2J3PouDxSyOSZgeFKEseMZsh5g3vWo6lFFMt+cw2ZpDvTKENxNKVkZk/DxbzmB9NpoCHxqUMUw0FbPULaNTn8RUp4DVMTUzAxLaqpNorohnsk/EvEnKUHMOZYLnzHYV83JQTqUoDHVhIJlJDzG/vAXri9u4dWEbLaXxaJKfUZUXyLsxPUsmBasTOhpVURglQcw05fPx/2HvvrqqztN23x+utVc/XVVWlVXVVWYtc46YtVREMhgQFEQUUVEUkZxzzszJzHkCc5JzzjnnIEmMVR12P3uvN/DdB/boMdY+7kM+Y/zH/zVc477v6zegZ6QsiaVWKQNFiQxWpjPWIKFOH0t2xF1czbcQ4GlHjkiAmasfWyx8+dkmgu9to1jnlMi31sF8ZxXM4adidrln87VlKGuvRrDWLIQfrIP5yjqIb80D2H7tGWcu/UZ1fiTL3SnMt6YzXRdNo9yDYNfDpAVe5+24kTcjOibHZbR0J6OtC8VP8pBLvqYccT3Jc09L3g0XsTBmoKVVhtKYg1grpkCSi//FkwhP7UJ/dCOFRzeSt3c95Qd+xbBvK4UndiPbs56y0wcoPrCd8j2/UrZnG3kHtiI1+ZU4kw1EPjpDrMyNNO1TiquiGOwWM9CczWSXlA8zRSyM6ChWvqZc5cvvU4X8PysNvBkzsDBbTHqGK/kGf5pbEigp8GGiO5P3IzJW+iT8bULHSp+Uj8NqPoznoRY8QSl+jkLiRVebgO6WHIyy17wdy+fjZAF/e1PMu8k8dPIXGA2BVNbG0jcqY3JKy/JMASujelb6VXQURdFVncTyjIHpISVdVUmMNgqpUoTy0vEEs61ymvPCWOqRstCTy1RbDgWCF0gTPJjpVtHfkEmNLoS5bjlzXXJmO5X0VefQUpJGR2UuTWW56CUxBHjeQhHqQarNGVSmJtRfMKFqzzaqdm+idP9GdPvXI9+7DsWu9eh2bCRv+ya0e7ag3rMZ9Z7NaHdv/nfFuXLvZmS7v9SZZ27/Cxm7fibryGbCjvyM56W9aLIjcL1rS2JiKKmZoVRV5TLZqeJDtwYvi91Ua8J5O5bPhzEdn0ZVvBsSs9QnJtzrBkZ1DK2NSrLSoikxZtPRIKfakEFNYS5DdUoqMr0RRjwhI/wloa+fYud4hwK9mPCn5oR7mtJXk8JgYyJl+udk5zgREGOPo9tFLp7ZgjrTmzLlazycz/LY/RYRob643zNFmhPCY1d7JNmRpMR4khxxH6MyHK0ohIDnDsQGP+GVpyNP3e1xunGBu5ansD7xK2aHNvLb3r9gdnwLduf3cO3UVlxsTHjmasbLR1a4OpzD495VXj+5yX2HS1w8tY3TxzbiaHsSR/MjuFw5hLvpYdxXa8xXrVq1atV/iovdpe2PHK7xwPYi1se3EXT7EoUxD2lI96A21ZnW3Icogs2pFXvRVRBLkz6SFmMknWUJ9NRmMDeg5/N8FR9mypjtU2EUP6fdGPJlApXuTK3iGU15vrQaAv49geosDqO3PIr+yhgGqxIYrUv58lUl0qfwY0ITwow+ijF1FCPKaHpyQ5jUJjCljWdUFs6g0Je+TC9aUx7RkPmEmvRHVKY+pDrNncYcT1rFL2kVvWCqOIaZsji6Fb50yV8zogunX+TPiCyEMUUYI7IQ+oR+9An8GJIEMSoPZVgaTE/OawZEAfTLgulThTFuTGC6JIVxYwJjxgQmS5KZq8xkqV7IcqOI5UYRb1ukTDfKmKzLZqw4nDbNaww5L3G5f4XjL8045nWO1+l3ySvwp602ieaSFJ7euEB+5COG9WFMNuUwVydipiCJCU0YRu+bdAojcbi6n4SAG/TWJLAypeLzTD5DzQKcrx/C1uEEjq9tuB13B8fkuzzOcME32ZGmtkzy9NGcObefY2fPcMrCmR1XnrDZMoS1llF8Yx3PGrtEvrKM5huzcNZfT2D9rWS+sgzh2+sRfGUVxs+2MWwy8+W41QOe+z6mtSmb1qpoBhsyqdNH0VMRR19pLI0CXzJvX2JUn0zAw/NMd0sYLY9joiSKGrUPI43pdJZEUy58xlxDOp1afxplL1nuEPLHpJ6FITlLoxqMUm+mWsX8dbiIJlUwkw2ZTDZmUaP2Z7Zbwsqojncjet70KugsS6BI8BJhmCPqxIe0GaJYGdLxacLAwoCaIrkPk91SJrokX9Y5lX50lSewMqhlZUCPKsETveA1t+0PEBPhTHjAbYTxT+guyUQe7c5wRQ4r/Xks9WuZapWgSnxIpzGGlU4Zn3uU6GLuMlmexHBJPOWCF8y1rkTMWwAAIABJREFUSlgZ0NNXkUyNwp+w5zewt7PG+t5rDl8P4cerAfxkE8VPN+L4ziqUTbfi2euWxXqHeP5yO5GfLOP40SKStTZhfGMXzlrrMHZae2PtcJv+ZjG/j+Yy35rBTH0sHTovIj1Okhpgz9sxAwtjesZGxHQOZKBviOBljgtnvM5z4O4xHj64xMeJUt5OFNHZqaKgUkauSohelE3AlVMIz+5Bc3QDxiObMBzYROmBXzEc2IbqwGa0x3eg2LeRkmO7KTu4g7L92yk8vAONyU6kF/bgbbGT0AwXEtXPyC3wpaY1ld5uAYujav6YKuCPsTwadMFMtAn5NFfMx7eVjI1pyMv3IzPbleLSQIpL/BkdEbIwrWR5TM7bASm/Dyj556iez2N5LI9qqTKEEOZvQU6mO8316UyP6CjWBDLZLeWvc8X8c6mcj9MGaksiEGQ9oKQiktrmFPqHZCzPF7E8rmekOZtKTSDTfXJ6WrMYbBfQVh7PeIsYQ84rnl4/xJt2GV3FsXwc1vB2QMp8j4Tc2Huo07yY7dYx16ehuTCBuW4tC706ptqUjDTK6K2R0FoqpKlMTEOplBJVKsleDsTbnSH70lEKzxym7MD2L1OoPRsw7l2Pdu861Lt+QfPrz2i2/YJyxwaUuzai2rUJ7e7N6PduRb9vK9p9W1Hu24L0X29CifZuRHhkCxGHf+buoV/Q5UTifv8mqcnh5ORGU1qezWSXmuV2BS+s91GhDmV5NJ/3ozpW+uUs9wtZ6hMT6X0TgzKS5jopGlkGRl0qtaVZtFdLkWeHos14TXGaJwVZQQhiX5MaE4ipjR1KWSbB7qZEPDenpyqF/vpEivNekC26R3CiIzedz2FyaC3iODdqlC8pyPUmN8kXoyIdgziAMk0U8qwwjIp4DPJwsuMeIEryQJ3tw3PXKyQGPyb0lSsvPa5z79Z57tuexvbUr5gf3cTlAz9jcXIrt64c4I7lMR47/sYT5yv4PLHF9dZZHrtcxfuhHQ8drmBxcR/njm3Ayeo4d64d4t7l/dy/sBuXM6s3UKtWrVq16j/E7tLx7XeuneaB9XlOb/iKhxd2I/O5QX2qO3WpLrSJHqIJt6JR6U1bfjiNujCaCsK/BKiadGb7tHyer+LjbDlz/SryBU9pyQ9EFXeDonRnKiWPqVW/pEHnQ0uBPx1FwbQZg+ksDqO/Ioah6kSGa5K+/GsTGa2NZ6Q2gbH6ZMbqM5htzWWqScB0i4i5NhHzbSKWOgQsdeSw0J7JUqeAlV4x7/okvO0R8a5XwsdBOR8GZCx357LcnctSl5ClLiFveyQsdstYGVCxMqBiuVfOSr+S90MaPo7o+DSqZ2VAxXyXhKVeGW8H1bzpkzPXJ2dhUMVUt5jxdiG99amMtguY6ZMx1i1iuD2HkY5chpqlTDQJmKpNoK80nEKJL06ulzjqbcaRF+fxz76HoTCQ1ppEGosT8XYxRRfhxnRhFH3GKJaqBSwXpNCa6I7a3ZwJbRpW57cR8cqSvtoE3k+p+DSdT09DJrdvHsLp2VXuxt7heqoL1sm3cct2IUDgSnO3AI0uDpMzRzh8zpQj5u6sO+/JZps4frRJ4hvLRNbap/G9bRI/2Sbxg3UcP9yI479soviTdRx/to7nO6so1l/zY5/ZU+zv3qe+XspIdyZjbRkM1qSx2JvLfJuAYUM8GU5XGClI47HjMUY6RLzrFjNZGkWDxpuJxhQU0bcYKI7kbUs2E2WxTJRGsdIm4OOggpVhJe8n8mg0hjPWmMPfxoroMcZSmPGEdz1KjNlPmWoV8G5Yy++TBj6P59OgC2a2NZeOgkiGy5P5PKzn44iePyYMdJbEUJ8fwsqojqVBNaPNWegyPZhszuHDsI63/VriX9gT6HmN+86nMBriKC9Lwen6IdTZr0gLcuTDUBGDVZmM1QtozY9BEXufseoMllvFvG0RUZzyAKGPBfnxLjTIX/OuR8F4QyY9JbHUKQIoV8bgeMMGq9tP2WP2nK02YWy4Eccai3B+to/jzCs9F17nsfluGuvvpvOjVQJrzaP5xiKUP9mE8r1NJNutfbC960J3k4SVAQFLXbnMNsTTKPcg3P0EaYHXGe+QMtYtZaAvm/b+NPKbonieeYcTT05yyOUELi7neD9azMpEIYN9esrrNQiV2cizkgk0P4fo8iHURzdQcGgjhYe2UXJwO0XHdqE4uBnpoc10O5lTe8UEw4FtFO//laJDOzCc2EXBxYM8P72B15G3ySwMJqs4EGVdOE196UwM5bIyKOOPYTXDNSm8nzIwO22gtU9IYX00gZHmqLUv0Gm8qCgPZmQkl+kpBfNTGj5M5/PfcyX8YzSff8yX8G4qn/62LB7fP0Zy/B1qKxOZHNZSmhdKiSaAzzNF/PdiOX9/U8z0gJLEmNtUVMRQWBJOVW0C09N51FfEUaYLYrJHTndDBo1VCQx3iuitT2e+T4cm7RkedgdY7tEwWJXE5zEd74YULA2qiHttiy7bh8l2NW+HC2kpTGK2S8t8Tx5jzTK6KwUMN6kZbtYz2lbIQIuR/oZ8ugpziLl1kYSLB9GeO0zBge2U7NpE8Y51FO76hYLdv6Df+TO67T+h3vYXFNvXody5Ac2uTej2bPkSoPZuRbN3C+q9W5Dt3ohs7yYUB7YiObKN9DPbcdyzFoMwhmeP7pCRFoVIGk9JRTaTvVrmmsV4Xz9EkTKIuQE1S4Mq5jvFzHVmMt2WScAjc/SSYBprxGhkaRTnZ1CkjaGtSkx1kQB1xiu0cfcpl0WRL4olLS6Qq3Z2qBVZhD02J/aVLT0VKfRUJ1Kk9yY1xxnfmFvYO53i5OG1qJPdKRd5UCLxprVUQIMxl87SZFRpT0gKcUOa9pJiVQgFUh/KtcEoM7wI97InKfAh/o+v43XPjKfOl3C3P439mV+xOLaBywd+wvLUVhzNDnLH8hiezqY8v3+N5w/MuXv9FE9czXjhZounsxU3LE5w8uDPXDc9gPO1w7ibH8FjtURi1apVq1b9J71yMd/+ytkGr5ummO35BaejG3hx6VeKI25Tm+JMh+QR8pCrFGe6USx8RpXCl6aCMLrKE+mty2S2X8fvC9V8flPByngBJXJvWvIDyEtxpFL48P8IUPXaVzTl+dFSEEh3aQR9FdEMViUwUpvMaF0Kw3VJdFSE014TQX9zEiMdGQy1ZTLcls1AcyZjnTlM9wqZ7c9ltk/Am34hk51ZzA+IWRyS8qZfxFxfLm/6RUx0ZLI4JOXtqII3/SIWBiW8m9SyMKphfkTNmxEVSxM6PswZeTdTwOK4lsUxLfOjahbHtbybKeDTXBHvxvNYHtGyPKJlslvCaJuAweZMxrtETPfLmRmQMzukZKpPTme9gMHGLEbr4uivjKJQEYDVLRNM/K045n0R/+x75Bv8aalOoK0iDTd7E/Ki3Jg1RtAkeonkqQXSe5eoCXGg2Nue5vQAbl87QMDTy3SWR/F5QsXHCS3ddelct9+H/ePfuOJrzulQC06HX8M+wQ6vtNtUN6ciU0Zx+NQxNuw/zc7LD1lv6s93ppF8a5HEGqtEfrqZxjcWMayxjOHPV8P5H1d9+fp6LN/dEvL9jUy+vhbKRqsg9pn7cfyyA0p1GgPt6cz1pPNuQMrKgIjlHglvmyVkuZozViLktYcpPU3Z9BRGUBDtwHhdHKM1MWT5mTJdm8SHjlwmSmNpk3rztimLxdZsPg2p+X3KQFd5PL0ViXwa0rHYJiXV25KFVgl5KY+YaMziTYeYlQEVbzpEFAueMlqbyj/G8/jvCSMf+tX8MV7AXLsIcZQjf5sq5MNoHh9H9PSUxWPM8WSiKZvZdhHLAzqe3jqJl9tvvPKypLlNQm1DNkFBN3j28AJNJSn0VGQS8diUVn0MxUI/JNFuzLXIWGyVs9IuY7o6nW5dGI1yX2abcphtzWWpV0FzQSialAfkxj7mutVlTC5accjyKdusg9jimMRG53S+t4vne+to1tnH8Y1VOH+yjOTPV6JYYxbJV5ah/E/rcP7LPIR1l59hd8+N/g4V8z3ZDNcmM1YVTXWu279W+OwZbRMz1a+guzON2pYYtHVhvMxxweTpaU64n+OxpzkfJst4O2ZkuE9PaY2SDFEKCkEKoXaXkFocR3N8C4bDWyg6vIPSo7vIO7SNPJNdFF8+yqew5/TdtaLoxB5Kj+yiaP82io7spPDEbnwOb+CZpyUJSl/iDL7ElrwkrzOahs44epvimWxJY6w9h6ERJWUdWaQWvOSu3xmylU8oLQmlvCCIhXEty/OFzC8WMTKhpaMrl/5uKQvjBSxO5fHujZHpYSV37HeSlfKA5voM5mdLaG/OJinKgc8zhfx9upB/zBbxfrqQ5JjbiASPKSwOo7QimtbObIqKw+ntyuXDYhk1pdF0NKZTWxxFb10678eK0KQ/44HNXua7lPRXJvJxVMVSv4z5XiWv7p1FneHDTKeWxf48qrXhLPTrme3SMNIoYaRZwduRCpaGK1gcqmSso4ChJh0thgwq0/yIvHoY2ZUTqA5vp2DXRop3rqNox88Yd/xE3o4f0W3/EfWvP6Dc/gvqnRu/rO/t2Yx692ZUuzeh3PXlFkqyYz2y3RtR7N2M5OAWRJf2c//weorE8fh6PUAmSUOmTKawLJPRLhXz7XL8HE9gUPgz3a/iTY+UNx0iFrqymevIxv/BVQrkIXQ0yRGmR9BQJae2OJ36kmy6W/UYZcG06cMw5gYS7XuP4NcPMb9xHbUyixAPM+K87ekqTaGnOokygy8Zua4EJTnicO8cJge/Qx5/n0rJE8rkvtQXZdNYoqCzMpuCXB+E8U/Q5vhQnR9BkdwHg+Ql6oxnZEfcRxz7nKzwxzy/c4nXD67xzOE8N8/vwPL4Bi4f+BGr01txunaQ+9dP8tzVlFePLHnqehU3xwu4O1/Fy+0mLjeucvXCQY7s/Zkb5se4a3mMB+aHeWpxFM/VGvNVq1atWvWfYnfmwHbHK8dxuXKCi9u+x273Dzw4sY7cp6bUJt+lW/EUadAVjOku5Gc8pEblR4sxgq6KJIaaBCwMF/w7QL0dK6BC7Uudxof8VCcqhQ+pVTyjTuNNg86HBp3Pv2+gBqpiGaiMZbgmiYnGdCYa0xmtT2aoJpahuljGmpKYbEljtCGFsaY0RuvTmO3IZqFHwGKfkOWBXJb6hCz2Cnk/JGdlUMZiTy7LfWLeDcn5MKLk/ZCC98MKVgakrPRLeT+iZGVMw9sRNe/GdXycyufjRB4fJvP4NF3AyqjmS+31kJKlISXL/Qre9Sr52KfiY7+at91yFjslvGnNZb5DzFyHiLl2EfNdUqbbRQy0SOiuT6etKJC20lCKtcFYOZ5i8/0T7H16ktcZzuQVBtBcFU9DUQJu100wxD2kItqRubIEujNe0ZfwnAVNKIUv7BnVpeJkeYRAT1Oa84L4OCDlj1EtQw1ZuNw9gfMrKy77mHHA+zwnQ65iE2PN64w7NHfkkJefxOnLZ9lmcoltpu785WoAay1j+dYqnq8to/jBPpY1luF8YxnJGusovrUPYc31aL6yTOdb62S+swhhg6U/W3/z5vBvrtx74MJgh5Dp9hSWuzL5MCplsUfMfF0u6c5mDBRk4uX2Gz3NAsZr03hTncRyj4CSnIc0Kr2Za82iuyCEvJg7ZDy7jDr0FuWZT3jTJmRlQEVXaRzVCl/e9an4+5gRffxD6mQB5CU/okUfxmK3jKHqFMYbMugpiaJR7cdccxaf+hWsdMlY6VHRkhdOS14Y7we0fB7J592AljLJK0pEL2nKD2OoLp35Pg1P753H/6U1zndP0NgmRl8YjbEkjsSE+4T62vLA/iDhj82QRrihS39FSsAdRuolzLYqmGmUstgmZ75FzFKnnMHqNKZaJQw3CZAmuyFPceO563ke3bfn6OmLHLV6xBZLH36yi+QvdzP4wSmdb+0T+PF6PN/axfK1XRzfWibyg00i39rG8L9sovnWJpoN115idecenc0y5nqymWrJZrwmhnrpI/ydDxD5zJTBJgEjnSI62pKpbIxEVR3Mq1xXTj0/i8mj87g/NePjVBmfZkqYHDbS2JaPTCdEKUohwsEMqbUJ+jM7MR79FePB7RQd2Uneke0Unj/A7xEvaLp5mQkPBxrMTlFybDdF/yqZKDq0nXiTXXjdvUKi8BXhWi+eK1yIK3+GtimQqtoQulsSqa2JISfPhwDZI1xirPDPccZYG0dXi4ClwQJWhgy8GTZQVppISMI9nF+ZcvP5RbLzghgZ1/BhqZSlKQPXr20mPc6FhppUJicMdLTnEhpozfvpQv65UM7/Xqjgb/PltNWmEuRnjkz2AonyJTL9a+raMxme0NLdI0Kvek19eRxq4TNG28W8GysiP8cbd7t9vO3XMtGUyd9n8nk/pmWhT4WXy1mKpBFMd2mZapdQpvBjaVDH0pCeuV4Ns71aVsaKWRwuYnG4kDcDhcz1GZjtLqBZFUvind/wPfAL4tO7yTvyK4V7NlC88xdKdv6McedP6Hb8gGr7Dyi3r0O9axPq3ZtQ7tyIeu8WlLs3odi5AfnODUi2r0O6cz2yXRuR7N9E9tmdPD6xlRJRPIEvH6FRZKPWZVBRK2K8R8NSt4qAe6dR5b5kolfOXI+E+U4J7wbELPUICX9iiVEWTGeTjNjQF1SX5NJSJaJYk0BzrYJSTSR1Cj9qdLG0V8tQiOMxu2GDUpFO8CMzYl/a0V2WRk9lIkW6F6QLnIlMu8s9D1NOH/mR7PA7lEmfIUzy4P7dayTEBKOURJEV/5giRTg1BXFU5YVRXxiBQfKSQok/8mQvcqOfkhnqTryPE+GetnjeOsutCzuxPL4B08M/Y31mG45mB3hw8wwejhfwcruGp+s1PO9fw9XxEqZnjmBvcQl7q4scP/YrVleP4mR9EifTgzw0O4L7aoBatWrVqlX/KZcObNluYbKLG2cPcH7zd9w6tAEfs4No/a9TleRMu/Qx6kgrykWP0KXep1btT1NBOG0lsQw3C1kaMfLHYg1/XaxhZdxAtTaAWvUrjBnOXwKU8jkVMk/qNN7/voPqLA5joCqW/srY/6OFb6wumdGqaCarY5ipS2CuIYW5hlRm61OZa0hjpUPAcns2bztz+NgnYrkji7edAv46qOSPAQUfeyR87BHzvkvEh24xH7vFfO6V8qFLxIcuEZ/65XwcUvFpWM3nUS2fRzV8HFLxcVjFpxE1K30yFjpzv0xWeiSsdEn53Kfic6+K950y3nVKWWzNZaY+k4UWIYvtYhbbRCx3SlnokNDTIKS3KZOeygg6KyMo0gZjcfsk2x6d4eCLczxLuoVU5UWFMZRyXQR3rA+hj3KlLfURjekeDAsD+UdRJk0x95C4XaFPlYiD+SH83H+jvyyWvw8p+N+TBoZqMnC+dYSnwQ7cib3DEe+LnA29hk24OUFZLjS1ZFBoTOHMlZPsPGvK1muPWHvVj++tY1ljHc031qF8Zx3Ed9ZBfGURyDfW4ayxC+A7+wi+t0njO4tYfjAPYpO1HzvNgzhk+pSr1rdQioJY7BfzcVDIu1Ep74ZVLDSIyXa1ZLAgA+8HvxHifY0mdSDzdel0FoWjSXJmoUuMJtudCM/zKKPvkB/nij7KmUaJLwOlCXwayWe4JhVVoisrvUoWWiT0GuKJe3KVNl0k6ng33rRLmGsXUZjzlKmmTNJ8zJGE36BO5s1QWRJDFWkYM56x3KXmXa+W34cLWOnTIgi7TZ0mGGGUMzOdMrprM3n8+BJ+PrY8eHCWlnYJ5bVp5BVF0dohpq46ncaSZLSpzwnzMCMryoM4f2fSwx4Q9dyOBO/rBLheIPD+RTQpnnSWptFVlUVTSQp+T64gy3iEk91+IkOfcO7qFbaft2P3rQDW2oezxjGVNU6ZrLmVyrfX4/nGPpav7OL43jqJtdYJfGsTzZ/sYvjGKoqNZt5YOt2jtV7EaEsSA1WJDJeH06R8QojbUaKeX2W8U8ZYt5SOtmQaOuLR1IbilXWXk56nMX1thdO9s7wdK+Jv8xVMDxloaStAY5QiESYR6miG1P40+Rf2Yji8HcP+HegP/or64Fb0JrtosL2A4cJB6qzOUnr+IJq9myg+vJOywzsp2r+NjON7cDqyGanYnyChO54yZ54pHfGT3CQkxYrEdAcyZR74ZztzK8qcx+lOaOqT6BnJY3rAyLv+UmYataiTfbC3PMCV64ewen4FM99r2IXZUFgXz/x0PstTBm5bbCU60I6GmlTm5svoG1Ijk3lTVxrNHzPF/HO2hP/3bT0fZksJ9bdCpfAhMeM+cmMQytJQGgckFJRHoVS8osIQgTTtEQvDeXyeqUCT+RyPGwd4N6Tjw4iGP6bzeDemYaZbwWOHU1So4xluFDPekk2Z/BXTnWKmu8QMNecw3SNneTSPdxNGVsYKWBk3sDSSz1xfHmP1UrSRD/G9uIMs04MIDm0i/8BmyvZspGL3Bkr3rMew+y9odv2EYuc6FDs3oN2/DemO9Sh2b0K0/RekO9cj3rEO6fZ1yHduQPGvAJV1ejsvzu7CkBXFqyf3yM1OQK5KobJWxGSvloVOBREel1CLvZkeVLM0oGRlQMXHQQlzbRlEPLGgwZjIQJsarSSV0vwsjOo4yvVpVJYI6KwRUqv0o6Mik55GFXpVMtZON9Bqsgj1uEr0C2t6KzLoqUykosCb7Ny7RKY54f7MnIsnN5AVeQ+j5AUqSQhBId4ERoQhU2cREeqOItOXKn0c9cUJVBdEoBG+IE/kR070Y9KCHyCJfU5m8APCnljjefMMty7sxOrERkwP/4zlqS3curIXj9sXcbtxlkdOl3jqYsZd+zNYXz3CpTNHsbp2mWtm5zlybAeW10xwuXWRG5cPcd/8+GqAWrVq1apV/znuDubbPe9Y8cj+Cmc2fc9vG7/G6fAvZLhfoirpHs25DylKuU211BNt8j3qNAE05ofSUhjNYGMOSyMG/rpUy9+X6/g4XUStPojmPH8M6XepEDygQuxBmeQJ9dpXtBkD/3UH9a8JVFUsg1UJ/76BGqlNYrg6lpHaOMbqEpisS2SmIZn5lnTetKSz3C1gsSuHpR4BK4NiFntyWO7N5eOwko/DSt4PynnbJ2ahS8BCp4DFLuGXeuQeEUs9Ilb6pLztl/FhRM3HUQ3vh1W8G1KyMqhgZVDBUp+U2Q4Bsx0C5nvEzHSLmOoRM9UtYqJTyERXLuOdQkbacxjvymWqT8rMoJyZIQXj3SI6GnLoa86irzqKzvJwKgoiMLt5jM1uJhzwOsuzpFuI5J4U6fwp1YThZHEQdbATNZGO1Kd68HuZgO4EL0pCHJA9taRHncwdGxN8711grCKRvw3I+ceghpHqdFyuH8LT7wbuSW6cfW3KlTBLHKJsiBQ+pK0lk4rSNC6anWTnuUtss3jMjxZBfGcbwxrrSL6xCuB7a1++s/blK8sAvrYN51v7INbahfOjdSI/WETyk2UgG2z9+NU6iJ2mXpyzesAdJ1t6agUs9AiZ6RGy1K/kXasKoZslA7pk/D2uUKz0o1Huz1hJAprUh1Spg9HnvsT9/mHc7+7nlctxfJ2OkfPaDqHfDQoznrHQqWS0JgN5tAt/G8mnMy+aNnUkcU/MKMl6iSruAW97tfwxZsSQ9YRWfRijVamUC55TI3nFm2YJhZleNKjC6ClKpj0/hqVONUvdWhK9rSnI9MIgeMV4qwSNyIfQeFdCw514+dKczi45RaXxGEpjKa9JpqE+i/mJYmZ6dMgSnpId64lBFsVAo4qO8hyaCpLorxLQqItFFONO0NNreNw+SUKICxEBNzBo/BFleqJWxHDL+RYOL4JZf+0R39mF8n/dTORPjll845TFtzeT+C+baP5kFc331smstU7ga6tI/pdtNN9YRbLx6gvMb9+huUbAeGsyI3WpjFREflnhu3+YJF8bJrvkjPdIaW9Nor49jrzGSHxE9znx5BRnnl3GwfUsb4YL+Md8JQsjRbS3F2AsV6NWZBLkdBXZrXMYrhzCcHgHZcf2YzyxhwKT3eiP7UC6bwN5JrvQHduO7uh28o78SsmJPVSc2Efp0V3ITPbjuX8zKd63SM19hq/UDT/9QzwzbYkU3SEl15UkgRuury/yMMoGcVEEPYN5LM43sDxeS1eJiFA3W0Lc7PBxt+WC6W5M3c5hF+WAZaQdEmMw8zMFzI/quWe7i4RgB7paxAyPFdDYlUt+cQTCTHd+ny3m/54p5p8LNfx9sZqqwijSU91Izn5IovQJKdoX6Bviic66j0DkSXq8M30N2cwNaPl9thJR/ANeupgw36vgjxkDnya1zPdJme5ScMd8H5XaZCba5LzplVCu9GamS8RgYzojrTmMd4iY61ewMqbn/biexUElS4NK3g4XMN2uYrgym5RHV6kJdiHp+CY0x7ZRenArVfs2U75nI8a969Dt/QXlrg2If/2ZzI3fk3dsN8aT+5Dv24xo5zpyd65DvGMdkl0bkO1cj3jfRoQX9+B9fg+GrCieP3QiJSEUlTad0ioBE70aZlskBLmeRZrxlLkhLe/H9KwMKvkwKGKpM4t0P0fKVeF0VAsp04tprFQR5O1ITZEIQXYo9SXpNOWFUSQPpatRgUGXzo37DuTpswnxuEyUlxV9FZn0ViVTXfgakdiVhCwXHnlZcvHkBoRxDyhT+1NenEmuIgfv0HDkBgWx8a9QiyIpkERQqouhoiAWpdAHeeZrIrydeOFiTmqwO8n+LkR7XefZrbPcurALqxObuLT/L1w9tpGbl/fz4MZ57C8fwN70MF4PbLh38yIOtuexMr2AtYUpplfOcOTYdiwtTLjncAkzk23cu3psNUCtWrVq1ar/HLtLx7c7WJ7njvl5Tm3+gd+2fI/D4fUk3b+EIeI2DQJ3NFF2GDPvo01xpUbtR7MhnNbimP9fgKrl00wJNbpA2gxB6JNvU57jRoXYgwrZl7eg2guD6CgKpqcskqGaeIbgyQL8AAAgAElEQVRq4hmsSmCwKuFfASqZkeo4JuoSmGlM4U1jKgvN6Sy3ZfGmKZXF9iwWO7JZ7hGyMiBmuV/M4rCMlQk1KxMq3o4rWRiWMd0rYKpHwHSvgDeDEuaHJLwZlLA0KONtn+zLBGpEw6dhNR+HVLwfUPCuX87bXilzbTnMteWw2C3mTa+EqR4RYx05DLdmMtiSwUBLOoNtmQy2ZzLclcNEv5ipQSnjfWL628QMtwgYqomhsyyM2uJYrt08zsb7x9n//Awv0hyRa15QYQylviiBB/Ym6EOcqY9y5n11Jo3xzxDdN2VYHUJesDOdujQe3v4N79tn6C+I4nO/jE+9cqabcvF0PoPHC2vcY1wwD7HBNu4md2LsCc++T31dMhUlyZy/dJhfT53jV8sn/GgVzLfWsayxCudbSz9+tPZhrY0vX1kF8rVdNN/aRfCDTQRrLaP53iKMtRaB/Gjtz8/W/mw2D2DXJU8uXnUgPuIlU91SBlqyme6Us9ysJPeeOUPqOAIfnKO9JJaJilRapIHIU55Qro3F4fpB/CPsEYifUlEQQUGON8GuFwm8e5ZKUSBzzQpGqrLI9LVluDQZRYQLrZpoijNfIQy5gyjCmc+jRfx1opS3fVpk0fcYr8lipVvJUGky9cow1AmPGarIpjTHj6jH1xirzkUQ4kK1PJTMkDuMtcgZbpESG+5EWOYj/EJv4+VlRluLGJXSH5U+kKLyOIpK4+jtkjM/VsxYu5qEYGdEyc/xeXCFSC8b4r3tyQq6Q1bQHYpzA6jRxlCqikKS+pKkSBeigmwJ8jYnLvwhGZnxnLO5zWFHP9bah/I/rifyv5yy+M5ZyFqHNL62jeHPNtGstUrkO/NovrIM5esbsfx4I45tlj6YOzjSUJHBeFM8A5Vx9BcHUZR2G7+7+0n2t2WkTcxol5iBvmwaOxKQlfvjL3PnauA1Drud4ua9M0z36/jHfAXLY8V0dRgoq80jX59L4J2ryO9cxGh2FMPhHVSdPIL28HaUBzZTYLKbQpM9GE/sRn9oG0aT3RSe2ovh+C6Kju+mzGQv+pP7STXZx6NDv1CuDSM3359E4ysS8p6TLPUgMfkOudmPkIueU1+dwuJQERN1SvIEwUT53iXg2Q0UaYH0VqgRxfoQ9OouJ37bit0rc57meFDZns3SrJGZfjVuNnvJz33N5FA+w5NGiupTEKh8SE93Y35Yy3+/qeCfc5X8c6mWd1PFpCffp7whmaCMu7xMu02wyI0H/pdJE3igk/mwMJzH3ICO2V4daaFOeN87yWK/is9T+XwYV/OmT8Z4mxRHs33U5mUx3anhTbcYg/Ap3ZWJNBRG0t+QwWhbLrN9Ct6N5fFuTMdCn4S3g0reDeUx06lktFlIiq81w/ooksz2ITq+laIj26nct5XSPRsx7tuAeu8vyHevR31gG5I9G+m4cZVK05MoDm1DuGsdwl3rEO1ah2T3BqQ71yPavxHRpf14nt6BQRCDz7P7pCWFk28QUlYlYHpAz1yrhGCXMwgSHzA7qOHdiIYPwyo+Dgp505pC9BNzanVRDDSpkKTHoBDGkhjhSZlegE6dTp48nL6KZERJTynJS6TIkIXTo7sYjUIin10l7pU1/VXpdFckUGl4TZbQhbCk2zjdP8eJ/WvIjnCmWutPWUEigtxUHr98iV/oS148v4sqN57sRD8iA++RnfKCiCBnYkIfEhXgTqSPG1mRXiT4uhDmacfTG2e4fnYHZofXcXHvj5ge3Yjt+T3cND3M9cuHuWl2gmf3bbl34zJO9r9xy/IyN6yuYHXtDKdP7cDW8hiuN85gfXorHlYmeK6+A7Vq1apVq/5TXBwubXd1tOCu7WWObfmR81t+4MbhjcS4/IY+wpFmyXOE/mYo4xzQpd6nVPKSen0wzcYoBhqzWRo18ve39fxt6UuAqlT70VEYijbx1r9LJKoUz/91+xRMd2nYl/KI6jiGar6Ep4HK+H8XSYzVJTFZl8xMQwoLTWnMN6YyV5/Mm4YU3jSn8aYtg4WubJb6RCwNSJjuy2VhVM7CqJz5ERnzozJmB8VM9goY68piqk/IzICImUExC4NSVvpkrPTJ+DCg5OOQig8DSt72Sr809HWJmG3N5k27gKUuMQvdIqY7BUy1ZTPZmsVoczpjrRmMtWYy0pzOWHsWMz0iZvslvBmQM92vZaRFwHhDAr2VkbRUJGPrdIYN946x+8kJnqfcRql/RU1ZFG1VGTywM6Ew6iGTMn/6ZYEon9uTdvcCPepg1CH36Dbk8NDhCt43TjNgjOX9oJTPo1ommoQ8un2Ch0+u4Znghm34dW4k3OZu3HVCsl0pK4+mqiwVU9PjbD9xjq1XH/OdWTDfWsfznXUU31v48ZOVD2tt/PmzdQh/to/nW/t4vreJ4TvLcNZYhPKNRTBfWQXwtW0AP1iGsOlKCIcuPsP+hgOVJcmM9CpZGjaw3KxGeNeM6bwk4j2voEx0QRfpgjzwDmXqWJ49tOGBxzWCM+8TkXGfispkRjqU1CgjeGi+j9RXt5hrVtJfnIY42JGx0hSaFWEEuVygLS8ecaQr3SUpfBwy8mHIyFKPjtJcX8pFfvSXppAbfIdIj2t0GFPoNKYQ/8yG9Ne30Cc9p1wUhDHHlyJRAP31Igaapfh4W+KX7oZ3yE28X1nT3SYhM9WdgrxQElLuU1WfRnu7lMlhAxPdWoqUIZSpw4l+ZUOp+DXSqHsUZXhRmeuHMfMVT28cw//BFVSZryhRh1FTGEVVXgQZUR54PrzNk1dBnLj9mp/tw/jT9ST+5JjD2rsifnLI4Dv7eNbYxfK9eRxrrobxtUUw396KY51DIjusX2N28xaN5enMtKcwWBXHYGkw5dkuBP3rHajxDinTAyqGBgS096ehqg4mQP4Ii1Brjj48w3WXU0z36/jbXBmLw0Z6u4yU1+ZhNIoJcDFDcvcSBWbHKDi0k/Ljhygw2UP+iV2UnNpH5akDFBzYRuXpA+Qd2obBZDcFJrvJO76TvGM7KDi2B8XR3SSd2UXqIzMqimIobkpDmB+IRONLbVEsU/VCFqqFDKtiqA19QrLtb9w5uY0Xj8yRKCJpadHSVq0k8ZUrw9UabpkfxNRqD6kqf3qG1cyO6emryyTK8xrDTSLeTJbQ3C3FI9Acn+gbxCU7M9GnYGVQyz9myvnrdBnzgzoyU9xIETwiVvGUOIM3j5Ov8zLpFv4RdkyN6Jgb0DHRpWR+oIDkIAee3znGuxEdf8wU8GFcw5s+OS3FiThbHqZGl81sZz5vOiVUqQPpKEukoyKN3voc+upzmOqSszigZaFHzmKvjE8jOj4MaVka0DDYJiQ+zJaZZgFSj6skHttI/rEdVBz4ldI9mzHu24hq1y9oDm1Dtm8zNeZnqbU4h/HCYWqtziPYvQ7B7nWI9mxAuncj0l0bEOzdQPbF3Tw7vwtVajARgV5olF9uoIwl6Uz36lhslxP18DeEiQ+ZG9KyPKRmsVvIHyMi3vdlE+dpQYsxge4aCVH+z8lXZFBVKCYnMZS25hKMqljajHGUqmPQSMPJ16fh4fOE0lIxoY8vEu11lcGaVAZqUyjOf01qtjPBibdxcDmNyb6vkMU4U6/xpqUkCYMuh5BgX5SKBAJf3SMxwo88RQYRwR5kpvkT+NqVQJ/7uDlZ8sztBgFPnUgIuE+41008rp/B5uQ2Lu//Cxf3/sTVY1uwOr0Lm/MHcLE+h9vNKzx1seXejSvcsDjHQwdLnO0uYX/tBOdMNnHd/AAeDqcwP/wD987vWG3hW7Vq1apV/znm5me221tdwN78HMe2/YULO9ZjvW8dfvYn0IffoVH0jNyAa6jjHcnPcKdY5EVDfiitxV9uoJbHCvnrUi1/W6rh81wp5crXdBWHo010oE76hHLRIypknjTqff81gQqhoyiUnrLIL3dQFXH0V8QxXJvMUE0Sg/XJ9NTE0lcTx0RLOjPtmUy2pDLdns5URwaTXdlM9giY6s9lZkDCUo+IT0NKPgzIeNstYqVXzPs+KR/6ZSx1CVnpFfOhX8anQQWfRlUsj8iZ6xexMCRlZVzF0oic+UEJ8wNipnsETHRmMduXy/yAmPkeEbMdAubaBbzpzGWmPYeZDgHT7dlMtGUx2y3617pPLnM9Eia6lHRVJDFel8BQTSytFcnYO53h1wcn2eVxnKdJN1HoXlFdGklbRRrPHM5RHvuE6mAniiLu0SsOoyL2Kd36CCRBd+krlfDA4Qre18/Sb4hjvk/I2xElA3WZuDud5MGTazyOdsHC3xKzEAsco22JknpQUhVLWWEily8eYfepS+y0esF3ZmF8YxnH95bRrLUI4EdLX9baBPGVTQRf2afw/Y0M1tolssY6jK8tI/gviwj+p2UI/8PGnzV20fx0NZ7t5wM4dMaau86mFOfHMNuTx1KjioxbF5nSxhDvcYEK8Us6NZEMFuUQ7ufGoUNb8fC9y+N4B7zib1Fen85Ir46/ztSR5neX104XWOzQ06CKQBHlSrs6nPkmGS3aGPJSvNAlP2O8XsJCt56sUGcMOT50Fafy4tYJEl/a4HfnHM26eGZaNGiTXxD12IqiLH/0yS8pzPRDk/KCvhoxI60qaoxJvPazxTfzAd6Rjvj52zPSqyE12hlJ7nPyC0LRF4bT26+hpSmXluosZKlPmO6QEvX8CpLI2xQkP8SQ7M5AYTyf+nS8aZdTKQ8lyf82ztZ7kaS4U6UNY7hRiTI7jjuuHvzmEsh621D+bJ/Cn29l891tAT/dTGOtfRxrbL808K25GsYaqxDW2Efxo300m64+4zcbW9pqcvg8LmO+PYfxqkgapI8Idz9BaoAdE50y5sf0DPRlU9sai64+jAidFxd9LnHQ1QSbOyeYHcrj9+liFgby6O8upLRKS4FRTNB9C0ROF8k3PULBoZ0Y9u9BfmAL6sPb0B3YiuHANsqO7KL8+F4Kj+7EeHIPhWf3k3dyN9pjOyg4upPiY3tI2b+eiMu7kUfcw6AJodAQRYk2ghpxEPJntkSd20nK6Z3kmOwl/cxhku9boxSHUNiYS/NAPvHRHvSVSZirUqGP8+L6b1uR5HgzPKhkdkyPTuBFhSyQ5SEDb+cqaewS4+5nRniGK6lZD6kqiuRvc2V8GCng45iR5dECCvNCCIl3wDvpJtf9z3En4irhEndShB7MDOuY6lVRpo9gpENJkKcZQU8u8W70S4BaGVYx2y1Bn+3NE8fzNBVKmGrLo78ynTJZEMXSIFrL0mksSqGzKpuJTjXTnQoGazKYbhWy3CPnfb+axT4FE31SgvyuMtstpU3gQ/jhX9CY7KT8yE7K9m2jeP8W1Dt/QbzjZ7RHdjD24Bb11hcpvHgE46Wj5OzdgHDvBiT7NiHftxn57o0I920g/sRmHhzfjC4znFD/Z+i0uWj0megKEv8/9t7zK+o079d9cfYzMx3sbrvt6e5pbRUVQysqmLMYQCRHyYpERXLOOaeCgiqqqKKgyDnnnHNUBEHE0NMzs5/n7LXO+QOu88IZn73XeTsvuda61+9e6/cXXOvz/X5uFoYL2RiSkeB6B2H8Q9ZmlGzNFbE5nsv7SQGrvQkEWl+mQujDYFMe8UFeNJZJqS4SkBrtT2tTKQ0VmdSI/RlsyaNIGomyKBnXwCfUN+QT6nyDGPc7TLakMt6WQmWZP2kiByKzHmLlcJ2LJ3ZQGG/LSLkvQ7UxlOSGI8uJo69JSF6KLz5uj1CIM4kIfoIgMxRPdysE6ZH4PHtIkNdjnj40xM/ZGDdLTR7qnsfggirap/dy68RutDRU0L9yHMMbp7C6fwVrvet4OVrgamuItYEmrhbaOJrexEb/HHcu7cFc+whPzM9heObPOFw7gNMVlW2B2mabbbbZ5t/DrXMnVXU1z2J2/yKnD+ziwsHd3FM7iK/JVYqjLOjKdaYgRBdlvDXFqXbUiNzoKg9jtCmZhcF83ixW8z/fdPJfW538vtpAo8KP4ZoIipMsaJe40iR2o1HqTkeRL33lwQxWRzBQHc5oQwyTLQlMtiYx1ZrEdHsKsx2pTLYmMdmWxGxXGs8HslkdyWV1RMjzgSxWR4WsjOTwfCSblXEhK6M5vJ2U8GGqgHcT+WyO5LE1JubDlJS/zsh5Pylha0zM1piY36Zl/G2pmHcLCjbn5GzOyliflvBqUsL6dAHr0wWsTuSzMipibULCq8kC1ickbExK2RiX8HIoj6X+HBb7spnrzmShP5sXI/m8HJWwMibh5ZiU5f58JlpTGWuJZ7Ilnr7GJIysz6LmdI4TT87hlPaAghJfOhpiGGpOwd3qMs3JHtT6W9GX48tmYw6rtRkstWSSF2zFcL0QBxtNvC1uMFoax/p4LusTEhb6Jbg+vIG9qzb2oWYYBOtilWSKa9oD0hXuNDbHUamM4vo1NY5eu8cRE3++14vgW91Idt0P48+6oXynH8E3BtHs0I/mW+N4dj9I43vDGHYaRrDDIJo/6cfwH/qR/MkonO/MYvlRN4LD9/xRu2PNec2ruNjcYbgym5cNMhKNrzIiCiTBTZP0UFsUwiQCfAO5pmuM2l1tdJ5aYRVvgUemFWXNMSzOlPJuvpXRGhGBD+/xcqSEkmwPssOtkcU9oVeZSLXAl87CWMSRDrTJo3g/XUdVjj/SWEdWehXkRz4m1OE2vcpEFjoKqBOFkRfhSIafFQ25YTSKwvEwvURxhg9NRXG8mKyiXBFJWJQ1Xhn2PAk0JNjfmJWJcqqkQfg8uY0o153GlmQ6ugUoi0PISnGirzab54OF+Dmdp0zkiDLTgcHyKNZ7RPzXXAkfpgrorowiPtgaaW44Snks5YUxzAxWMDvWhl9YOJceuPOzURA7TJL4wiyT7ywy+YtFKt8Zx/CVQTTf3Y/j23tRfKMbxjfGMezSj2TvXXduGRoz2ifl3byEFwPZLLdG0y15TISDBgmed5nvF/FytojZ6Txq20LJb/AjvOgpN701uex2E1ObS6zNVbC1VMbWXAXz4zW0tpZQWSsj3NUEodk1Gu5fpFL9CMW/HkB8QgWp+iEU6qqUaRym7sJxqs8eoe7SCaouHafqykkqLqlRdPYYSvXDlJ8+hOKsKsKLhwlV+5Goa6rE3j1B1M2jZN0/g/DuaXJvHEd06TCll44guXICgYc9pYo0mjukjI8VERNkwfpIJfON+Uw15+HvcIsYbxNmRmXMzSsJCjeioSqO5+MlrC/UMjdfQa7Em0B/XTpqE+luSubtRiNVMj/qFUG8XqqkuzONqEQLvOIM8Uo2ISTHFrcwbWobYlibVbI4qSQ7z5fK6mQcbM+THm3B1rySt7Ny3s8UstSbgzTJmfBnJoy0yHk5XMZQdSIdylikyZ701OTSXJbJQIuEqf5Cxtpz6K1JYLE3l8UeIS+HC3g+KGF5SIynrTpLnQKWKpN4eurP5N46hfKqGrUah2k6vo9qlR8oPbQHxeFfUJ4+hPTkPsSn9pF34hdEv+5G+uselCdUKDm2j+LDeyg4dZBIjQPYndxLRXYc4cHu5MszKanOo7o2k/nRIjbGi0n21EGS8JD1CTnrE/msj+SwNZbJSnciUU5aVOUFMNScR6CbDaWiWJpL0yjPj0OQEUZno4SKXH+6mwVUliSTnxfPY08HKsoEhDpqkuB9j6H6BHob46is8icu24KYXHusHK5x+cQuimMcGVMGMFkXjSTeEVlqAE2ySKpFoYQ8MUOWGUxMgC3ZyR64P9YhJfYp3k9MSYx2x/uJBc52Otib3eSR4VVMrx1D6/Qv3Dn5M9oaezG6dgyjG79ic/88zmY38XcyxtP+Pvb6l3hqfhN3y5s4ml1C6+IedC79grPxBfRO/8Sj60dw2n5Id5ttttlmm38XPk52qgFPbHG10UbjyPdc+vUQWqdO8ET/KiVxD+jMc0AWrENpnB1FCRZUCx3pKQ9juDGB6Z5sNubK+c+tLv7vt928f15DXYE33aWBSKMNac93o13uSVuhL53FAfSVhzJcG81YYxwTzQlMtSUz3ZnKdGcqM11pzPVk8LxXwOpgLhuj+R/3kIZzWRkQsDqUw+txERvjeayPCXk9nsfGWC5vJsVsTeXzZlLM5oSIzQnRp/ubSTGvx/N4PZ7H22kJH+Y+1pq/n1fwfq6Q15MSNqdk/1upRDGbk3K2phW8nSni9ZSMzRk5ryYkLPULWejNZq5XwGxPFstDIl6OSXkxWsDz0QIWB8W86M9jvlvAUEsiE81J9DUlYv7wDKcd1Djvd42nYickJQF0NsQw359NsOsdugRBdMY8pTXFncWSONpS3FhuzkIcYsV4cw6P7a/hYnCBQUUMWxN5bE5Ime+X4mx3AwOrS+i53ULH9zbWCYZ4ZDxAqPSipTGWkoIQrlw5zpGbuhwy9+dbg1B26YWw634wu/TC+Nogns8NEvjKKJ4fTWPYZx7FbuNwvjeM4CuDSP6gF8WfjOL4zDCGb40j+FE/gH267hy778KZO8Y8Mr7Nw6vHKA95QrTBJcZl4UQ63SYnLZTAmGRO33fm0D1nDuk/4pilMXrRFtgn6lPcFMrybBFbs80stJcR7GTASLuQhDATioVepAbYUyMMp7s4kQCbm5SmelGS4kFlph/yODeiXXRJ8TIjO8iWTH8rZHFu1ItCEUY6kBfxmLrsEGqzgxgqT2e+tQCLW6oosv3obxORK/AkKd0VjxQ7/CIsCPDUY3O2hrXRUioLghkZyKenL4fgMAMKCrwokQcx3VZMT2Ua8UF3UUoeUVvoQYs8kL/NlPG3mUKWulNoqYzCydEQe2c7IpIiUJRLGRvvpLu/FY+IaA5o2/BnA3++Mk3iC7M0frDOQu2phCMuQr63TOY7vXi+1YniG73wj/toepHs1/HkjrEZ40MK3i7KWB0VsdgUQafQlujH6iT7aLPQL2JpqoCR4QxKG/0Q1ngSonDjpu8tbjy7i7nVFdZmK9hYLOHDUiVLo1U0NxVRVCHCz0EPgfEV2vWvUHnqICUnDyE5pYr0zFHk545Scv4o5ReOUHXpKLWXj/9zhO845RfUKDl7nCL1I5SePUzZ2cMoNQ5SrH4QhfpBis6q0mFwneJrx8m/cAj59V+Z87Km4cZR8i8eIN3XheoyKb1tCnprk6jM82Nzqprxplym+wsozPbC0+o6q9MVlNdG8dD3FlEJNmQnOzPYmMVgt4iJgQLGW3IYrUphsk/M0osK2hsSKBK583a1lr7OdJJSrBErvYkT2JFd6E5Cug2DvVmMtqXTXJeKZ6Q9kWlumD44hTTXlY3ZQt5MSng3JWOpW4AwyobkEBtG2wt4v1BHf3k0NXlByFL86KqSUClLo6upgJ7mXOpLouisjmNpSMJ0ZzYvx4tZnyxldUCKp/Fx2nK9eFGfjp/WcVIMLiC4cYICtb3U//oLTSo/UHNoDyWqe1Ec24dcbR8StV8Q/7qbwhP7KDmpQtGRPZT+uo9ytQPknT5I5OUT2J86QIs0i0BfZ3IKUiksy6K+IYe5kWJWx4tJ9L6PPNGOzQkZm5MS3s0UsDWWzUpPCkH2mjTJIuiuySDe34mZ3mIGGzIZahASEepCc62YGmk4BXk+FBfGI0iPwdHTgaqSbEIf3iLOU4uBhgT6WhMpKfUkXmhORLYFeqYnOaf6LWWx7kwUBTFTE0mTxI+eklT6ihIZKImnLOMZPaWx1EmDqBIHkB3ziPRIe3xctInwt8LZXhufpw94+OAudoZXsNA8gZb6Hu6c+ok7p39C/5IKlneO88T8Kv6PtPG1v0uAgzahLrr42dzCxeg8VvdOonNFBYMbR3hironW8Z+xu3YSpysntwVqm2222Wabfw+3zp1UvXfjLPpaZ1BT3YXGoX3cVjtOkM19KpNt6RI9Rh5yn8okB0pTbKgTu9JfHclQfTxT3QI2Zss+lUi8e15NbYEXnUp/xBF6dBW401noTUeRPz2lwfRXhDFUHflRnlqTmOlIZbY7nbmejI/7RX1ZzHeksdyTxdpQHusjYlaHcnnRn8XKgICXgwJej+d9EqT3swVsToh4Oy3h3Yz0kzBtjOWyPvpRsram8nk3I/10tqYL+DCv4K+LxbyblfN2ppAP88V8mC/+KE0TMramFbybLebNTCFvZgtZn5TyfDCX5YFclgZzWRrMY2VUwsqohMWhfJZHpCwPSXjel8tSv5DxzjSmWlMYbE3B2vkSN32ucs73Co8yrBHKvehqjOXFiBjfh1dpiHOnN+YZHakeSJ/cpyvJjbmKROQh1vQq43GyvsJTw0sMKqJZHxGwNSljtjefZ87a3NQ9jtbjq9xyv4q2zxUex+qSJXenvjaSSkUEt29pcPSmLirGPnytG8wuvVB+0Avle4MIvjKI5096CewwTORns3iOP4jmlFU0Ksbh7DaN5Yt74XxpGM8Ow3i+MYxhl24IP2r78Mtdd47esKBQGE9FvDujwnBidNTpzwzESe884TEhqBtaoWLgxp57bhy858JxMysMYmwxCbmDpMqXhSkZ7+eaWOosJeaZBQtDcrweX2GwKZOlnlLW+iuIdr1PjzKepU4pL3pkrPQWsjZQzGq/grWBYhY7JKwPlfBqSMmbiUqmW/OYb8tnpimPsap0oh5rUZTwhMlmIS9GS5noLSDY1wBPb118423JFHoQ8EyH2d4C3i838mq2iqE+EaI8dxRF/sRGm9Nak0BpZiAjNelkRRiSn2hBSYYT863ZzDen836miIkeAYrCOLRNjTlz34pzpo6c0bfi/H1Tzt03Q033ISqGXnyrH85X5hl8ZpLGj9ZZXPUv4VJQKT/aZrLzfjw770XxnWE0O03i2akbwb57HtwyNGGot4B3S3LWxsVMVgXSlG5OnNMZMgP1WBrMZ34in6GhdEoa/BDWeRFc/IQb/ne44amFkdl5VqbL2Fgs4a/LVSwMV1BVIUZWkoOn7T3S9S/Qev8S5Wr7qTxzDMWZoxSeOUzRGVVKzh6m7Jwq1ReO0nJTnborapSfO97cezIAACAASURBVEax+mGK1I9QrH6YsrNHKNE4RNEpFWoun6DphgZVl49TdulXKq+p0aZ/lT4rbV6Gu1F/VZX8C4dI9XahsbaYgQ4l1ZIAButTeDFYxFBtJsuTxfQ2pvHU5ALz/TIkEm8ee90mJNwMR8sLRHoYkh73mKRwa+J9jIh9qkt/axaFxQGIBC6M9wjZXKpiZUaJTPSMySk5xeUhxCRaMTFRwPMZJa6WGsRF2qBleg5Xf2NuaO6mXBHA++dl/L6k5O2UjLUhMUm+BkhSnjLVo2BlpJiJxlTaFDFIEr2RZ4aRFedDbqovxfmhNJZFM92bx0RHJjNd2cz0iVgalrLYk0uylzbSKCvWusU81TpKkbc5wef3knPhEEoNFSp+3Y3y+F4Kj/2C/Nge5Mf2UHhsD4VH93x8TFftAJJTKuSdO0Tu1aOk31TD7/IxnmpqUC9OJcDLkeLSPJTl2VSVpzHZW8CL4UJS/Q0ozXTh/WwxWzMyXo+LeTMqYLUvnWA7TeoloYy2ishLCKBCHIE47jFVeSHER3tQXpRJZ1UGwsxn9HYpyUyLxtXbmaaqfIJsbhLpdoPh5iRGO9MoL/EiJceCiFQTbOwuc+nQThIf6ZLtcp1szxsoEx9SnxuMLOIR8kh7pFG2SCJtKMtwoyjZhUqhN4VpT0kJtkIQ5USEhwVej/RxMNbE0fg6Fpon0D6zmzunf+Ku+l8wvHIQa62TOBldwMfuDuFu+oS56uFlcxMP80s81lXH4u5xdK8dxEjzGE4m19E+sRunu+d5qrNdIrHNNttss82/CTsLHVUbCz30dC5y9MAuzh4+hKbaCbxN71CeZE2vxBlFmB5VyQ5UZjyiRebBQE0Uo01JzPblsrlQye/rrfz+qpnXc2VUit3pLglEFK5LveAR9XkutMi86SsPZbAqgsGqCEYbYploTmC6Pfn/J1DLPR/P814BLweErA4KWRkQ8KI/i6WeNF6N5LA5IeL1eB4f5mS8nZZ8bOSbELExlsvGWO6n//+6b03lfzpvpiW8m5Xz20LRx0d2pwt4N1vI+7ki3s4U8nqi4FMCtTkt5/W0jFcTElZGxKyOSlgZzWehX8jykIjlIdHH5GlMxtpEIatD+TwfFjPVm8VMexqDrSnYuFzGLMEYdY8LmMUaklvkQ397Es9HRIQ636Ez1ZfWQAdeVWXSHuvMYNozXtVlovB7wFRVOm7WV3h89xQzlalsTeTxYVbB4qAMT1cdfj33Z3RdNbnz7DraPldwSTQiS+5OTVUYTeUJ6Glf4vBVbfbqe7JTP5w/G0Tyg0Ekuwxj+VI/iT/qJfOlYQq/mCdx52kONx/Fc8QgiH2GEXxzL4yv9eLYYZDEDv0EdurFsEsnnD9rBXDglgMRoc/oL4pjJC+EON2ztCQGce+8Bhf1TfnpnhV7rPzZbeTLYV1/jho8QifcnnueVxEUPWF6TMT7+XpWekpxN7/G0rACSaojiwNSXo/VURjvTqMoiLaCCCozvRirSaNDHklBzGMC7a5SkeFJTbYvgiALanP8qBB4E+WqRVagBW3ScKrSPVAmuBBgfZXoJ/dQZLiTFWNPfuYTYiOsMHlwhhJlOCGeurxbbmRzoZbFiWIE6U5kpjsSEqiHQuLDzICURmkE8+15ZIeaIoqwoF0SQHXqE3qLQpjvFtDVmkN0ejSndew4eN+f/SZhqJgEc1Dfi2PGvhw2D+MvxlF8ZZjEl2Y5fGGUzvdmKZx2zuWos5BvzJP45n4CO3Vi+NYgmm/NE9mpH8UhPT+0TC0Y6Zfx24siXk3kM1HpT2OaGTGP1Unz02F+UMTilJTRcQFlLYFkN3jhp3DhnOdV1J2uoK2nxvMJJRtLJfztRQ3Lo1VUlotQlOcR5GxE/N1T1N3WoEr9EBXqhynVOEKx+kGKTqtQqnGAsjMqlGuoUHn2IJVnD1J65hBKjUOUnDlM6ZmP8lR57gg1F49TfeHYx5G/C79Scf4oDTfUWX1my7tgVybt9RnWv4zsyjHSfN1paihltLeShsIw5nrEPO+XM1KXzovpYqb7RQQ91KS9KJp8gTvPvLQRZDyhpz6LxQEl3Q0CfJzu0FuVSndJPJXyUMIjzFDKAng1V8nf11r4sNyANN2N6QEJTVVxjA9JefuqiaVRBe5W5/Fz18XgwRVsne5w48ZumqqieTUt5/clJVuTMl70CQlxuUllfjAzvQpWx5QsdOXQIAkjPeQxWdHuCOK9ESR6UFEYSX9LFlM9uZTleTLXk8tQSyoLQyJmugVUizwRxViz3JtP2OPrTJTGUx5gSZDGTySc/JH8s/uRnVFBdnIv8mM/ozj0M8UHf0apupvi4yqI1PaRor6X9HsnkbnqUOJvSZDeeSLtdHEzvcNTBzPSU8OpUGbRWp3N/ICCleFCUvwNKUp34f2ckr8uKnk7XcBvMyJWelKJctSmSujPZFs+orgAusrSaZSEMN6YR02FmPhILzoqMhHn+NNYK0YsTMPFy5mWagl+FleIfqrJUEM8wy3J1JX7Ici1IjReDxvLC1w+8A1J9lpkOVxA+OwqYxXhzDVksVCbxpAijKYcD0qTHClNdkQSaU12oAlxT+4R6axFkqcZCR4WJHha4m6miZPBJSxvn+De2T3cPvUj2md+5sHtX7HTOY2LyUW8bDTxttXE0/oGPna38LG6hp+dJm4PrqF/QxXd66o4mV7jntoenLXO8XS7xnybbbbZZpt/Fzo6t1SNDe9haaGD+sn9nDp4gOu/HsPXQoviWHN6xI4owvSoSHxEZfojWhVeDNXHMtqUxFR3NuuzZfxjs4O/b7TxarqYCtFT+itDyY80oCbDnrpcZ1rlPvRXhDFaF8NYfSxjjXGMNcZ9TKH+Obo335vJfG8mL/qyWerOZKk7k5cDQjZGxbweF7M+msfLQQGvRnL+D1F6Oy3h9XgeLwezeDmYxcZYLltT+Z9SqFcjObwayfmUSG1M5LE5mf/P9EnG1nQBb2c+vgP1ZkrGxriE1xMyNiflbEwW8Hpaxtp4Pi//KVBLg7mMtiQz053FyqiE1UkFq5MKno9IWRuW8HxYzGRPJrMd6Qy1pmDtdBG9cG3Oel3GPtWSPKUfHY0xLPTnEOGiTXuyL51hboyKwnjfKGQ005sFRQyVgbbMlKXhZXedp3rn6ZOE8Xo0m61JGfP9Unye6LL78B8x8byHtrcmxuFaBIsdyCv1oaI0gOrCcO5cO8Whi7dRMfThe+NovjeIZpdeJDv14/jSII3PDDPYaZbFAdtMjAJk3LCP4ZRZOD9q+fP13WB26iewwzCNL/RT+MoghZ368XynE81ebS8e2FnxfLCSvoIYZL6PkEdFcOrEFQ7de8QPZp788DCMvdYRHDWK4leDZ1zzskHb6xZZxZ5MjeXydq6Kl30lPDW7TJ00hNezZbwYlBHlpEuKhynPu8RsjZUS6XSLaoEHC21CWiRBCAJNaSsIoVUaTIzrHV72SuksCifVz4DaHC9mGzIYUEaR7W/MQFksIY+vUyv2xc/pGhVSP3oaU4gPs0KY5oK/6x3W56pYm62iuTqO8CBD8vOeYWV2gvF+MS8mSpjvlzHblU+suw5+5udoyvBmUBbK1pCEF2NSOroLcA4N5aieN3tNMthpmsVPVgL2WKZz2F7AL1YZfK4bx2dGmXxmlsOXppl8b5bMActEfjCN4UvjOL4zSOVbvQS+0o3ia9NEdupFo6ofwD1zS0b6ZfxttYRX4/lM1wbTJrAm1ukMqb73mBvI4/msnIGRdAobfEitfsITiT3HXM9wyFad63dUWRxTsL6o5LflKpZHq6iuykdaLCDE1YTwa0eouHac2rNHqFY/TMXpg5Se3E/Z6X1UaxygWuMA5er7qTp7kJrzh6i5cJiqC0coP6dK2RlVys8epuHKSVqua1CpcZiyEyrUnT2G4ugeqs4dpe6yGnK1vdReVaPx4hEKrhwnJ8SXlsZKJgZqaCuNYXWsmKlWIRNNmcwO57E6pSD2iQ45IdbM9RVQVRJJd0s2U71yhhpzeWJ7nRJRMJ3lyayNltHXKmBxvoKFqVKWx5S8Gi/j74uNFCc/YbpFyLuFelanytmYrWZ+QEabMgZ3h9s8ctTB28+CWzf20lmfxO8r1fztRTm/LSiZaksl2Pk6HZUJLAwVszauZLQ+ie7yRPJi3XC31iI51Inqwji6G7KYHShguk9EZb4/M125DDUl82ahlKUhEY2FgaSFm7M4JMXn4SXG65JYrE9jShxM8v1TxF3YR+45FQpO76Xw2G6KDv6F0gN/oUR1D3I1FVLUdhN5RYXamMeM1iRQme2Jv8VlxOGuRD6zJdzXEYcH96hSpNFdk8PSoIKXIwpSA41RpDmzNiLh1VgebyYl/D6Xz+ZQNgJ/S/rLk5ntKMDTUhdlqh8D5UkMVwmoLhcRHvSErmoh8vwwmhsKyM9Nx83HjZYqKT7GF8kI0GOoNpbB+niaKgLIE9uRlmOL86MbXD/8HcInxrQm29AqsGGtO5X5pnRWWzOZrohmpCSCHnkQrWJvugoCqMt6Qk3GUwoi7Uhy0yfU9jYhtlqE29/Hw+IG1lon0bu4nzunf0JL42estdRwNDyPo+F5XE0v8szyGj52twhz0SXS5T7Bj7VwNruI3vWDGGoew/XBTbTU9uBwSx2nW9sCtc0222yzzb8JIyMdVXNzQ4xN7nL40I9oHDnMXfXTeJrcojTekh6xI0Xh+lSnOlGR6UBjwTP6qiIZa05mplfI+kwpf9to4/dXLaxOFn0UqIpQpNGGdEqf0lnoRVuhLz2lwQzXRDHRGM9kSyJjjXFMtiYx253+KX1a6PuYPC12ZbDck8WrYRGbExI2J/JZGxayNpzDy8Es1keFn8Rpc0LEq5EcVgYyWRnIZH1UyJtJ8afv6/E81keFrI8KP6ZQMxI2p8S8nZXyZjqfzUkJb6Y+jvZtTcvZnCzgzZSM1xNS1ickvJ6WsTFVwPqEjNdThbwYETPTncXSYB5rEzLWJhWsTRXxckzGyxEJiwO5jHakMtuRzkh7GjaOF7gffIfzPld4nGWLuCSAtrooZnqyCHXRpisrmI4Yd6aK4lkqSeBDfQ5jeUEUeZoyU5aKz6Ob+Jhfoys/mNWBDDbHJUx25hLqZ87Pqn/AzPs+2l6a3PO7hk+2NdkKD0qL/aiQhnD7shpHr2qjYuDNTr1wfjJO4M8GcezUT+ALg3T+qJ/BDsM09pgno26bwOkHEegGK9lvHs9X9yP5yjCZHcYZfG6Qxg6jNL4xSOKr+9H8pOPHJV1LCqQ5DHRUkJ8ZR2hwHGe1XFAxCObPFhEccM9A1TGJ45YpHDcP5sKTR+h465EkecpgfwbvF2vYGq/imcUVDK/uJuSJJtFPtSiMc2OkMoXNEQWvhwvpK4nkZa+YJrEfz7vyGCiLpj7Xm9U+CdON6bybUFKb60FehAUrPXk0i314MyxnsjaRN6OFKNOcaCzwo0kRSFq4CR0VkYy3CfB3vomr1Vk25it5NV+Jt5smwkwX/L21aWtMZWG8mKWJEubGixEkOmJ0ZT+KGDfqUzwYLgxhaySPpfF8SupzuGhuw557fvxkmst3VgXsfJDH9w+y2WWWxjcmqXxpmsl/GGXwJ4scvjBNZ6dJPL9YxvO9WSxfmCTynVEG3xkk861hHLss0/jOIBZV/QC0TC0Y7MrnH2ulbE7LmG8MpzffgTSPq2SHGLI8LGF5Vs7wRBbK1gAyGjzxUDhx4tlFDjuc4+JNFRZHFazNFbE1V8rCUDnVVfnkF2US6GREtOZxqm+eour0QWo0DlN9SoVKtb3UqB+g8fxhGs6rUnvmAPXnVak+e4Dq84eovXSE6vOqVJw5RM2Fo9Rf/JW6c0eo0ThEpZoKpcf20HD2CJUnVag9c5ja80epUD9A/dlD5F/8laxAH5rqK5gdbWSwIZ3X02XUSwN5OVTAypSE5dE8RGGW+Fpc5OVAEc/HSxloEZIe8xgHswuIU54hiHFEluaBNP0pZYUh1FXHUSwN5Jn9NYSRD3neLmWxMZdUdyNW+xT8dbGJt3N1THeIGW0QEBtojZ+vNc/cDbF/cIGZAQl/e1nDu/lifl8uo6cinCDX6/TUJTM3WMj6VAlNsgA6SuOolUYR7W1JhJcFtUWxjHSKmR+W09+YRmd1IsONmUy0pPJuVsnKsJS2kkhSQkyZ6xfTVh5Bg8yfv86W8m5AxnJFKkm6GmSq76FAbQ+KY7spVt1NyZG9FJ04QNapfaRrnqA72Z13owr6GpJIjbTExeQMuhf2oX/1VyI8HuLjYIYg2pP20jQWemW8HFaQEWJGUeYT3kwV8dtiER/mCtkaz+bdWB7xbnp0KGKYaZcgjvGnsyiZLkUMtTkhCNKiSIjyZaRFTmqCG1VlQsqVMvxDfWirLsDL8DwFMVaM1Mcz0pREbbEvaRlmJGVbYW6mwfn9X1IQZE1nlj29BY+ZaYlkpTeb5eZEZmqjGSgJpacoiM5CP5rEHtTlPKEi3Rl5nC3FcY7IIx0Is7uNp9ElHHQ0sLj1K/qXVLh3djf3zu7GWksNB/0zWN39FQd9DYIc7xHmqovfw1v42dzA3+4WDsZnuXNpL/dvquJicQP98wd4fEdjW6C22Wabbbb592FhYaRqb/8Aays9ThzbzamDKtw6cRz/B3epSbahR/SYkmhjKlMcKct4TLPMk/7qSEYaE5nrz2N9tozf1pr58LKBpWEpRZmO9JQGIYkyoFvmQVuBB+0KP7pLgj6O79XFMNGcwHxXOtPtKcx0pbHYL/i4/9T7MXVa7sn6VCSxPiJidSiHF/1ZrA5lszKQydpw9ic5WhvO/pQ2rQ4J/o8Rv/+9YOLTfVrMm+n/Fqn18Vw2xkUfyyXmFLyZ+ihQb6ZkbP5Tnl5Py9icUfB6qpC1iQJejIhZGZXwalLOxoyS9RklryaLWBmRMNeXzdg/d6CGW1Kwc7qEWYwBF3yuYpNsjlDuRVt9FMtjEgJdtKhL9aXYz5aFhmyqYx+zqIhhqyGbfJf7rDTk4P34Fo4GZ+gqDOPVcBZvp2TMdIuICrZm9+E/Yuh+h3vet9AL0sQ1yRhB4TPqasKpKYxA+7o6x67psFfPkx9NE/hGN4ofjJP41iCJz3RT+INuKjsMUvmLaSIqFnGoWMRw+GEG3xnH87l+PF+aZPAnw1Q+N0plh3EK3xgl8p1RHLuNIzim7cYtK1c8EhKwDwvnlKEre7UD+cU0nWOuBRx9ksshhxSOPxRwzCaWE48dMQi0wy/ZjqamaN4tVPFuqoasEDvKhD64PjhFe1EYb0bKmKhJY2tCwf96Wc/bySLKMpxZ7Mrmw0wJr4aldBQF8/tCBf/vRgvrw1LWR6R0KoN5PVrAbFsa/1io4MNUMb/PljJcHcNgdTSlWc4UZTrSWxXJ6rAEYbQNljoHeDVXztKEgpxUR+QiLxKirNhab2V6VMHokAyfIANsbC/jYHqZ0mRfhuTRLNUl8Ho0m/lJKeFpfqib2PCLfhDf6qfyvWUu31pk8a1ZKl8ZJfCFYTyfGSfzB5NU/mSezh9NEvnKNI4fLePZZZXEF+apfKWXyi6jNH60SOMnu2x+MEniqFEwd0zM6WvP43++KuOvy6WsdicyKHdG4KtJqu895vtyWVtUMr8kpX0iBUGzD55FzpwJuMkJt6tc1zrC3JCMtbki3i+UM9mtoKZKQoFSQOQzSyKuH6X65knK1fbTcO4o9eoHqDu1n3r1AzSdU6Xh7CFqNFSoUt9Pxam91Jw9SM25Q1RrqFB19hDVZw9TpXGIipP7qVTbT+WJ/VSf2E+1msrHc+oA9WeOUHP6IHWnVcg7d4wUXw9am6qZHmlgvk/C6pgCeYoT72fL+M+tOpZHhHQVhmB7Yx+RTlrEeBjgbHkRQ+0jGOv8SoSPKcIEV5rLEmiuTqS8OJyGmgQaaxLpbxbQqohGGGjNWlsBDRm+JLsbUJrugSLVne6KJDJDrIn0MiM3M5Db11QIeqbPymQJv7+oYWNSzvuFUmQpD4nx1qGjKp6R9lxme0UUZbgyUJtOor8Vfo46SNO8GW7NZbJPzPywjGKhJx1VSfRUpbDQJWB9RMxgTTxNheEIIm2Z6c5leUjM5nQhb6YKeTuhpEcRTUOkC+lqe1CcUkF2dDeKY3vJP/YLORoqpGkeYyjNk7+PKFkfkfNyrJDJ7jwalTHkxLpRlR9HozwTQYQncd42tJckMdMpZnlQRlaEFfnxj9mYKOTdbCF/XVDwZjybzaFskp4a0iaPYrJFTKq/C62FifSUxDPZIKK3vZLUuADaSjMRCfyorchFIRUSEh1ER60cT4NzFCXYMVQTy0hTIvUVQWQIrYjPscLQ/DTnVL+mPtObXqkzPSXOzHZFs9CTwUxjDBN1EfSUBdNe5E9roQ81ea7UidypynGlOMWBwrhHSKPsyQ6wJOGJAT5WmjzU1eD++b3onNuDzrk9mN44hJPROR7cPoLxdRXC3HTxsr2OyfX9OOgcx9vmGk7mF7l9+Re0rx/AzfomJlePYn9TDbvtFr5tttlmm23+XZw8eUT14rmT3Lx+kmMHd3Hh2CF01E8SaqNFU6YDPSIHiiMMKEtyoDLbhXZlAH1VH0skZvuEnwTq/UoDE50CSnNc6fpniURjjiONItdPJRLDNVGM1sUw3hTPfFc6Mx0f2/fmezM/fZd7PhZJvOjL5tWwiNUh4acWvrXhj0nTq5GcT2L0dlrCm0kxG2O5rA1nfxrl+5dE/etsjOWyMZ7L5pSI9/My3s0V8HpS9M+RPjHvZmW8nyvkzZT0k0Rt/nP/aX1Syrt5JVuzxaxNFPBqUs76VCHrU4WsTSpYGZezPCJlbULGbF82ox2pTLelMtCYyANbDXQD76Dx9Bx2KRaISvzpbI7j+YQUX5e7VKX5oQx7TG9pHIURtrSnPGWhOJZyP0vmKlKJ8DXEzeICbfIQXo0I2BjLZ3FQRkaiK/uPf4m24zVuuF7ifsAN3NPMyCvxoaUxlgZlDHq3z3Pk6j1+0fXiR/Nkvr4fzXcG8XytG8dneil8pp/Kt8ap7DFL4mfLJH60TGKnaSJ/1I/jf+gn8AejFP5onMbnxqnsMEniG5M4vjON4WezGFT0Itmn58VBq2f8/MCFr+67s1M/jp9N8zhsL2efZQY/mkTxk3kcP5mFc9D6KVrej3ENt6JYGcC75zW8ma4hJcCamoJgZOmOrAzl879etDDTnMXfl6v5x/NqFroEtBcF8dt8Gb8vVvCiP4++ikg+zJawPlrATFs6f1uuZHVYzD9eVPFmQs7/s97I35cq+H2ulJX+XJ735tBXGYEkwZpmuS9LPZk87xMR4XGHtspopgfFDLRlkh5rS2tNEtPjRczOlBIabYWjrw5mdtdwe6RDaUYAHeIAVrvSWJsQ0tMt5L6dARoWLuw3DuVHo3j22QnYZy/gxwdJ7DCI5nODGL4wTeRPZsl8/iCVz8wT+dIika8fJPC5eTx/ME5ih24q3xmkscsshR/tsvnFOgt1qxi0zB7Q3pDJ1ryUrVk5rwfTGS99Rm7QXZJ9tJnrFfL6eRkrq8X0z2WRUefBk4KHaPjf4PSzm2jeO/ZRoOaL+bBYwWRPETVVEqTFWcR42xB+7chHgTqpQv3ZIx/l6dR+6k7tp/bUfqpO7qVC7RfK1X6h7MQeqjVUqNZQofLU3o9SdfoA5Sf3U35iHxXH91F9Yh+1J1SoU1Oh9l/n5AFqTx+k8cwhCq6fIivEl5bmGga7y5nsFNJXHU9lrifvZ5S8fa7kxVguEzWJVKQ+JTfEhurcAMrloZSXxWBhfoYQb2PcbK/y8MEZHOwv4udzn5jIBwgy3UiKsEaa7EZtjj8F4Y9YaZcy3yKiPj+ErvJEeqtT8La5iovZBTweaWOuo0asnzlbCzVszZXyakLG24VSor3uIIixprc+jbbKRCbasykVuNNXnUJbSSJV+eEMt+Qy0iZkaUzO3JCE9Cgb2iuSaC9L4kVPLr9NFjNcnURrUQx5sY+Z6crjzXQRr0ZFrI+KmesUkBpoQa8oAvltDeQaB8k5/BPC47+Qe0GV2Ev76U1+wm+Dctb6xGyOFtKpCMH/4RUemarj+uAa6SFOVApj8bLWwU5Hg6IsX0ZaslkZLUIYY4ckwZHNCcXHXc9JCZsjWaz1pZP8zIhqoT8jjULyYv2QpXijzPRgoauQ5hoZEkE0AzW5RIfYUleRQ5FUiG+IJ201Utx11ZHH29JTGUl7RThK+TPiMkyIFFhgZH2Gc8e/pTrbh7psaxrldgw0BTLQGM1wbRj9lUF0lAXSXORLg9yLSpELVeInVOS6UpT2CFmiPfkxtmQFWxD3VA8v6+s80juD3sV9nxIoi1tHeKh7mseGZzC+vh/Tmwcw0zyItdZRPB9cJOCRJk4WF7h7bT/aNw7iYH4F3YsHsLpyFItz2+9AbbPNNtts82/CwkhH1dpcFwvjG5w+/D0XD+/j/qljhFvfoT7Fij7RQ5SRhigTHqLMdKSx0Jeu8jAGamOZ7snm1XQJH1abeL9ST3dNHE1F/nSXBqJIMKMh24FGsRtdykD6K8IYq49lvCHuk0AtdP/37tNcTwZLA9k87xUw1576SaBejeSxNizk9biYteEcVocEn3af/rXv9K8xvVcjOawNZ7M6JPgkVf/7DtTGWC5bM/n8tijn3ZyUN9NitmYkbM1IeDsr5d2snDdTUt7OyD7eZ/5boN4vlPBuvoS1iQLWpwrZmFawPlXIy3E5z0cLWBr++BbUZHcWQ23JHwWqIREzy5OYRepxwesyD9OtkJQH0duRzMq0nHAfI5ryIiiPdWOmI4/R8nieVyQxIwun6KkRcyWJxAWZYW9wkr6KGJZ7U3g9LmFpUEZqnDO/HP2Muw5XuPz4LFo+V/DLsSW/3J/G+ihayhMw0b2G6tV77Nb14nvTRL7SjeFbg3i+0YvjS4MUvjRIYZdRInvN4/jJMpmdlql8X7dLHwAAIABJREFUaZbMH42S+A/D5I/yZJLOlyap7DBO4CujaHYaR/KDSQw/Gabyo2kiO4wD+YOJN5+ZhfK5URx/sRCxz1zCXwwz2GUUxy6zOL41DeMvpt6cc3DggZcp2XnuvJgoYn2yktQgWxxMTjHensnfn1fxYaqMxc4c3s6XsjEhZ7o9nd9fVPP7chW/LZbzfrGclyMS/rFSw7v5Ut7NlfD7i0o+LJXxn6/q+OtSOf+1VsfvyxV8mFOy2J3FdGsqLwZyqRS60VMewsvBHKaaUxiojyM13IS5ATFDTemUiXwZ7Rbx4nkdkQl2PAs14bbFKR656xIeYEd5VgB9ihDWh7J5OV2ISJ7ABWNTTph78bNhED8YR3LYPoVjjpn8YpvM14aRfGEYzVfmSXxumsjnFkn80SyRz8yT+Mwsif/LJIH/MEnha8MsvjPKYJdZGj89FLLbMpOTFlHcMTGnrT6dN3P5/HVZyevBNAaLXMn2v0Wi5x1mOgVsLpay8aqU4fkcBHWePJHYo+FzDY1nmmjpn2RhtJCNxRLeL5QzN1hGTbWEAmU28X72RN44Ro3mKSpOqlCroUrtyb3Un1ah9vR+Kk/spfzEXirU9lF5cj8VavuoOrWf6tP7qDyxm/ITez6K1fE9lB/fQ+Wve6g5vpe6E/uo/ddR20ftqf3Uqh+gTuMA+VeOkxHkTWtLNWMD1TwfK6SjNIIWWRCvx+W8e1HCTE8ag2VRiCKtacwPoLMkmr5OIb4hxvhFmBEZ8oDsFBcS4uzwDdIjItKUqvJwcnKe8sxNk8LsZ7wcLqYk/Rm54baIYh1ID7MiKdichAATRhqzCHW5R3qoA/b6p2krieX9Yg2bMyW8mVOyMVNM6NPbCOMfMd4por8xi5leMUrBU8ZaBEy0i+iqTGG8Q8TadBmvZpV01cZRlOPFeIeErso0NkZkvBkrpLEglAZ5DKKEJ4w1C3g9IfvnLmYuVWIPEoIs8Le8gUDrDMJLRxFePELmRVWSbhyhMcyW9U4hq0P5LA/ksdCWQafYh1rBM/ycb5Ee8pCMoMfkhj2lLDMCJ5NLlIgCGOnKZWVCSU6kLdKYx2yOK9iakbE6mM3r4QxW+9JJcDekXhLKVFcBxTmxtFWkM9UpojjLj6QoD3qb5JTnBJCd5ExfhwJRZjxegU9pry3A5Z4aiqRH9FRG0VAcREmhB4mZZkRkmaNvqc7po19TkvGMmhxbmoocaKvyoqs2grGmGAZqwmgvC6JR4UOtzINykTPlec6UCp0oTH+INMkecZwtmaEWxHro4W5xmYe6GhheOcC9sz9z7+xfsL2nhovpOR7qncRM8yCWd4/gZXuNwMe3CXW8Q6DDLRxMz3Dn+n60NQ/xyPwyZjePYXfzOBbnthOobbbZZptt/k1YGN1StTG5i5XRFc4e3cVV1T3oHj9ImPk1GpLNGZY+piregvIUZ5RZzjTIPwrUYF0c0z3ZrE4pef+ykXcv6mkuDaOrIoyesiBK06xpzHlMs+Qp3SVBDFSGM9EYz0RjPGONcSz2ZLLQk8FsdzqL/QKWB3NY7Bfwoi+bhc50Vvpz2BjN5/VYPq/HxZ8E6l+7TRtjubzoz2BlIJPVIQGrQ4JP+1H/qjn/l1Stjwo/SdfbWQlvpsW8nZXwfr6Ad3MFvJ2VfhKotzMyflso+tjSN1/Em9mPVeZbs0VsTMp5NSljdfxjCvV6pohXU0Ws/FOing+LmezOYrQzlanWFAbqE7C0UccpwwbNkDs4ZtqSXxZId3siL2cKiQuypD0/hoKgh4w0ZDBWHs/z0kQ2KpKpcjdlVh5DrI8hrubnaJEH8nIog9/minkxoiAtzpn9x79Ex/kGVxzPoeV9mYA8e/LL/WmojaS9JgUrUy0OXtXmZz0fvjGO4yuDWL4zTOBbgwR2GCTylX48P5rEc8QmgYOPMvjJJp1vTBP50jCeL4yT+dosky+M0thhlMIOw3i+1I9mh0EkXxvFsEMvha+NU9lhlsAXZhF8aRbOV8ZRfG+Szg9GQr43yGGXSQbfWcTzjVkk3xuFcNTCgfvORqTmPKWlJoHViUqyY10w1z7E/ICID0tlvB6TsTEm591SJWMtqUx2ZPL3tQZ+f1HLX1/U8F+bLXxYruJvK3W8X67it+fVvFko4e+vavn7eh1/f1nzUagWy/htsYzRpkSG6+MYbYintzycmfY0fpsvpkMZyNuFEkLdNemtjmO6NZvkQFOeT5by/7H3nkFRpu26dtVXe+01yYBhomnMOuZRxxlzHBM5o4CKmFBMoCggOTUZmiY10NBNN03OOeecoyiCafL7rrVqf/vnfXw/nHG969v751u1q3ZxVN3VTz31/O866ryu805KccH21jEcPE05br4dx/smKGJcyY1xpirFicm2OBpr5Vx/eI+thjdZqvcIHb3HfGrmyXILb5afC+BLiyDmGwcwxySIueahzDGT8JFxIP9iGMiHZmF8ZBnJv5iF8v8YSvjwbChzdYPRMQ5ivnkIn5kGs8PKl7OW56kplTLTn8DboTSmmkJpVN5A9ugkIU6n6a2O5uVIBlPj6bT1SUkseYiz4iq77h5gx42D6JnsorcxickBFS96VPTUp5OdmYAyM45Q16v4HN9K3omdZO1YQ863a8naspy87avI3rHynTRtXUXm9rVkbltN1vbV5OxY9X7ML2vzMjK2LEezaSkZG5eQsWEJWRuXkv3NMrI3LX93tqwg+0+BKv5hHfKDWwhydqCkJJPe9kKm+rTkJt6nQvmEmU4lvz3Poa00kNq0J7hePYTM+xxtJeE8dNHHM8KOwIRb3Ll7hqiwa1y4tIeAaDtCo+1obpDxyE2fRw/1uGS1nf6mJKpzAqkrDCYp2oGrF7/nktV2MuUP6KqQkeh/hdIUH3T3fMFYcxrT3Rn8MVnETL+GgrRHxAXZERNwmb56BY1FMXRWxhEbcJFipSdtZTFUZUloKAjnea+a530qchTOFGt8qM4Np1wbxotuDWPNyWhiXciQeyP1d6C5KILn7YnMdMgYawjB1+kkWWlPuHPhKGG2x3Hdt4bw07u4v+1Lch9YMVkQSX9FBJXZniSGXiAj4godGi+Kom8TH3iFclUQFYoQmjJiyZJ6Y3ZyM0q5CzVlEfQ1JyH1vkCipx3PGpN41hrLeEMU061RPGuMxOv6WXLlbrRVJpIc7U13k4aWyliykp4Q7OOILOAOacE3Kc8OoL48CWmIB05ujpTlJXHp+EaUoVeoyfahSO1GWsIN/EOMcAs2Qs98O99umE96qCMFsXaUpF4hX3WTMo0r7YV+NGU/oTz9EflJd8mVO5Ihu0aG9CrpkZdJCbFBHmRLvJ8NUU8s8b9nwO1zB7hw9lv0967g7J6l6H6/DJvTW7lqvJvzp77hqslublntxcX+OI/sj+Nmf5wHF49y0XgnR/cv48fDq7ly7jAmhzdg9v1qDLd+NStQs8wyyyyz/HMwP71vra3hEc7r72HP+nkc3bgUy12bkFz8kSKJOc2Jdmj9TFAH2aOKvE5R2kPqc7xpLQqipzaGsfZUXo7mMz2UQ3G6GyVKF0pS7pLiZ0J2mC1FCQ7UqB9Tl+FGW77ve4HqKQ+mtyKEropg+msjGKyPorvy3R1QPaWS93tQT5tlTLbIeNocw1hD5HsZmmiKYrg2lOHaUMYbIxmtD2e4NvT9ftRfe1F/ff+yO5HXvUlMd8fxtDWa5x0yXvXJedWX9E6eeuW86k3mdZ+CX0fU/Dqi5s2gipf9abzsT2OqW8FEayLPulLey9NMfzrPe1SM/znGN96eRH+jjM7aCLpKg2nI88fadhfnfI044nKMG9JLJGY8oqzYl/7WOO5eOkax1IMMLwf6yuMYKYhiKjOUxoAbpJ47xqQqGImzCTdMd1OR+pipdikzXcmMtCiQhd9l/bcLOXn5APvsd3Ps9vfcDrckNv0+pUV+1BRFYWutx8oDp/jKwIk5Bl7MM/Blvp438/W9maPny1xdL5aYeLH9YiDbr0SwxiaEz4y8mX/Gi/m6vugYBDFXV8I8/RDmGgYxR8+PT/R8+UTfj4+NJXxsIGG+YRCLDD1ZbPSILy2fsMjUBx3jSHSMEphvGoOOqR/zjD1YaOjDGtPrHL9kgmfwVaQRN+hrTCMt+hH2FrsZbJUz05/GcG00Q/UxjLYl01AYxGhbMi+HMvlpPI8/pkr4+WkBb8Zy+eNFCVP9Gt6MZjM9oOaXyVx+msjm9aiWFwMqnvUoGG2Jp604iME6KerIK7QW+DPVlsSrnjTy5bd52iGnKO0hmTJHhqriSQm6ynB7OqaWO7npZYb1I110rXbi6WpNoLMlZXIXRivD6KuJpLAoBb3Lziw7+YiFZwP52MifBZb+fGrkzUJDX+YZBTHXLIJ5FlLmWkiZbxHNJyZhfGgUylxLGfNt5Hx0TsZ/NwvnY/0I5ugFM984iI+MA1hgGMB2Sx/0ztvSUivn7UgKbwfTmGoOo0l1k3i304Q6n6GjJJRnPak8H0mjoy8GZaU7nprbHHhwjH13fsT03D5aK2MY71Ew3iKnpUyONiOWFHUMEpfLPDm4gcxDW9FsWYl260q0W5eTte1rMrevRLt9Ndrta8nYtgbNljVkbVtDzvbVFO9cR+nOteRvW0nWlhVov1mKduMStBuWkL1xKVkbl5L1zTIyNy9Du2U5mdu+JnvHKkr2byDpyBb871+jtDSTwe5iXo/koJY60JQdQHdpBDODKp62y0n2tqWtJJTW0lDigi5gar0Ft+hLuMZcxsvvPJ2dCoqrQ4lW3aGwIpCCXE+cHp7C5dFZ7t89TmuDDLnsJq4uumRlPsHVVY/oiMukxjrS1xDPUK2cFP+r+N3U5U1/Nr+OvhP0Zz0qZAEXKFR5kBDiwGCTmu7qVIaa0shNccHXyQCprx3Brha0lEQwM6hlrD0JVexNKnMCqcgKJSvJm6FWBX3NcnLUASiTffF/YkdjcSTP2xN41hpOR7E7rrcPkaF0J1X+BL+7hvhf+ZGLu79C+9CGEY2EwYIw6nN9KMl2p7MxkoG6SKYbY+nI9sPjxknUYU4oA+6T6udErPctbtkdJzXlEfW1MfR3KFCEOhDvZstkYxLP2+OZbovnVUcMrzrj8XbQRRFxm/a6FGLC3OhqzaCzMYn+VjUNFSk0FsjoKY5gsk9FRUEUCVE+PPK8S3F2HDZH16KJukFltjflWV6oEx2QBBvhFqCPrtFmvl07j3TJLYrjrlCSYk+x6g6VGg868gJo1npQmepCUeI9iuR3yY11IDP6KupwOxQSW5ICbEjwsyH6iSWB9wxwsj2Cnf4u9H5Yju73yzDY9zXWp7Zgb7SL86e+4ZbVPu5fOITTxcM4XTiM+5UTPLI/jr35dxw9sIxjB1Zgf/4QVie3YbFv3axAzTLLLLPM8s/jgtGxPZeMjnBBfw9718/j2LovMdu2Er9zBygIMKUt+Sp5IefRhl1DGXGNorSHtBYF0l0RzkBDHKPtqUwP5TA9mEVlljf5SfcpTrqDwt+MItkVSuWO1GpcqdW40prn806g8n3oKA54N8b35whff20EPf8gUAOVYYzWRTPeKGWiSfpnkcS7Aom/kqWp9tj38jRSF8ZYQwRPm6P/S/PeP9adv+xO5HmHlKet0Uy2SnnRGcvLngRe9cp53ZfMm/5k3g6m8cd4Jn+MZ/J2UMV0r4LpXgUv+5RMdSl41pXCs64UXvQqeTmgZqo3ncluJc97VTzrSaOvSUZHTTj9lRF0lEdwyX4vJq6nOfLgMDdjLhGvfkhRgRf9LfE8unaG0qgnKF3s6C+Rke1tT9pVXbIcjSm4YcwrbSSRLpZcOLmR8mQXJpoieN2bylhrGjFht9nw7UJO2R9k/5U9HHXcg72fPhEpNykrDaCuTIrdJWNWHjzDV0bOfKz3TqDm6XmxwMCb+QY+zNX14HMDNzad82SztS+rzDz5QteNxafcWXTGhwVn/dHRDWCBYSgLjcPQMQphroGEjw0C+MjEHx0TCYvP+vPV6ScsN3jIl8b3WWjmyRzTcD42SWCOiQwd00AWmgaw0DCINeZ3OXLJCkc3a4IDr9BRm0J9YSwWZzbS35TAi75UhutjGKqXMdicQG+djJH2ZKYGNDzvV/NiSMvzAQ3P+tKZGtAw3pXK1ICGiW4Fz/tVTA2k87xfybM+JU+7FYy2J9JTE8lEayIJflb0lofxqjuN131qKtUuTLbJqdK4E+piQIXCnWyZE0Pt6Vhd3ou1y2n0bxzgtpMhvi6WqCPu0p7lw2S9lL76BIKjJWzXv8MXZ4KZoyvlY7MIFlmHstg4EB1DCZ8YhfORqYxPLBKYY5XIXDMZnxhH8rFROPMt45h3Ts4H5lI+toxigVkMCw2CWGjgzSdG/szX92O9kRs/mlnRUivnt3ElPw2reNEaTluGIyk+hkhdDemtiOJFv4qpUSUdPdEoy1zx1tzmpNsZzj4xxfbyMZrKopjoSWW0KYn6wlgytTKSVFEEPbTD7cAGsg5vJ3vnWnJ3ryVv11pyvl1N9s7V5OzeQObOjWi2rSVj61qytq8lc8vX5G1bRf6WFWRvXELmpmV/CtQ7acrbvIKcTcvJ3LgU7ab/FKisHavI37Oa+IObCHxwjdLyDPq6Cng9kovU6xwdReF0l0Yw3BrHy4F0Uv3tCXpsSHqcI49vH0MScxk32QUCUm8hibBjYjyHiakC2kbSKKsNRpFyG1miA4q0+0ijLlNRGsRgv5Lu7mRSlE74BlkSFX0ZufQaY+0pjDcr8Lp2miqVN6/7tLzs1/BmOJPBpkTCPa3QxD8gXfaQnpo0mosTGG1VM9gkJzvRhfSYe3RWxjAzkMnMoJa6fH8yEu9TnRdKXloAmUk+jHSnU1UaRrrCh3RlKMF+N2mrimWyPY6pjiiy4y4R6KZHttYbqcyJwICLtFfH43XlBP1ZoXSr/WlIe0JDnh9NlcE0VUkYapYyWB5MQ/oTsqLuUpHsh8L3Dv63zuFgdZzwgOskJ7nQ0pxIb2sKaRGOxLvaMNWcwlRHAq+7k3nVGcOvAykE3jMmXnKdpppkIsM9qK9WUFcpo6wgis5GNQP1KgYqYmkoDqEoU0KSzAd377sUaKXYHF9Pjvweldk+VOf7k5F8i9BQEzwCDDE22ca+bxaRG36PUtkVylOu0pjjSnu+hN6CYFozvKhKcaE04R5lSfcoiL9FtvQamrDLKIJsSfK3Jt77HJGPTfG7dZZ75w9ip78Tg31fo/fDcgz2fY3Nmc1cM/2O62Z7uGO9n/sXDvH46o88tDuK66VjOF04hJ3pLo4dWMaR/cu4aLEXs2ObMN2zEt0tn+35P/1/O8sss8wyy/8lrP3s46M713wqjA5uFQfWfip+XP+peGJxRPhYfS80rrqiPuGKyA6xFOlB54Uq5JLIi3cUbUVBYrg+Tow0JYqJTqV4M5InZvqzRG22r8iJvSlKkm4LdYi1KJJdEcUJN0RD5mPRkuMpOgq8RWuep2gv9BGD1SFipD5SDNdFiqHaCDFcFyH6q0PEUHW46C2ViMGqcDFaLxWjDVFitCFSjDVEifHGKDHZIn1/ptpjxURTlBhvjBRj9RFirD5CPGuNEaP1YWKi6d23M53x4qcBhXjZnSje9CWLmc54Md0RK152xolXXXFiuj1GTLVGi5nOePFzv0L8Opoh/hjPFn88zRM/j2rFdE+yeD2oEq8HVWK6N1VMdaeI590KMdWTKp53p4qnXalisjtVTPWpxFSvUvQ1xoj6siDRVx0t2iuixcXLPwgD56Pi5KPD4mq4pUjWPhJFBX6iuyVePLpySpRHPhZqJxsxXa0Q7eHOItX6uBhK8xE1XlfFaKpEhDwwFaZHVomSFBcx0hghXvakiPF2hYiLvC1WbfpIHLX9Xuy99J04cfeIsPXSF/6x9qKgyFc0lEWJ2zctxZrDZ8QSwwdivmGQmKfvLxboe4sF+k/EfENfMU/PW8w/7SK+OO0svtR1Fl/ouYpFp12FzklPoXPGV8w74yvm6fqJ+fp+YoGBn1hgECDm6/mLuWf9xMd6/uKTs75i/ilPsfiUq/j07GOxSN9NzDHwFh8ZBYuPTaVirlm0mGsaInRMg8VCowCxRN9R7DSzFIZ2hiJa9kDkaALEUKtGnNPdLKqyAsXMQJboKI8Sww3xoij5oWjMlYhnXeliqCVZzIzmiqnRbDEzni+eDWrF0x61eDGQJV70a8Vkr1q8GNCKn8bzxNMepXgxoBHjXaliojNF9NZEi8n2JKGJuizaC/zEq+408awzRZQnO4vmNFfRmeUnQh8aCHWUgyhTe4nudoW4F3Je3Ak9L5z9zgt3l3PizuWTokDxREw0ysVEc5KoKooV+hftxLIzd8QnehIxx1gqFhgHiv0uKrHjmkwsMvQRi8zDxccmUeJDsxgxxypezDWTCh2zaDHXOFTMNwkXOuZSMdc0UnxkGCJ0TEKFgVeGuCMrEgsNPMVcfT+x2vixOGV+XjSUxopfR5Ti9ZBSTNQHiepkWxHrdkokB50XvVVS8bxPJSYGU0RLV6RILXURkuz7Qs9LT5x11RdW1ntES0WMGGlPFeOt6aKzWiEK8mNFsipUBD20E24Ht4nMw7tF1s41Im/3apG3a43I3blG5O1aK/J2rRNZO1aLjG0rRea2VSJ7xxqRuXm5yN28QmR/s1xoNywRmRuXicyNS0XmhiUic8MSkbVxmcjauFRoNywRWZtWiKzNK0T2lhUie8vXImfXBiE7+K0IfnBN1FSrxWhvoXg7nC9CHpiLgWq5aC8JFcPtMaK3JlJ42Z8WrldPC0e7w+Khi66QKhxEcLK9kKU7iuw8d/FiPEtMj+WIoYFUkZPtKqrrwoRUfkNkZbqLhDB70VQdJSYH1GK4M1nI5TeFXHlXlFRIRHW+j5jqUYqm/HBx3XSvmOrMFD+P5ohXA2niWWeSqM70ESXp3iLG/5oo0YSIvkaVqM4LF9N9OWKqWyNeDWjFTH+6eNalEC/70sWL7gwh87cXJWqJqMyRCnWSl8hU+YuupjhRXhAikmK8hFYRJWIk90Vndax41h4nptrjhef1w0Ipuy3qyqJEVPhVERt5XbSURov8BGcxVhUrRiujRW9piOgsk4i++kjRXx8hxupjRF9RoCgMuy7unt0q5K6XhcTJVjy4YS7Cg5xFVOgDoVX6ibLcYDHani7UUbdFjKuVeN6WLF50JYiZ3mTxtitO/N6bJKIeGovk0JuivlorHJzvipK8RFFTGC8iI91FYa5MlGVHi4x4P5EQ5SzqyhKFRhEkPB/fEGXZccLk6GqRK78jGvL9RXW+v4iUnReeEn3h5WciDM6sF0e2LxBZ0bdERcpNUaW6LrrLPEVHkbfoKg4S3SUhoj7TU+TG3hRF8tuiUH5LaKPthDr8olBIbERa8CWRFHBBhLuYCL9bZ4TzhSPihtk+ob93hdDbu0wY7F8hbM9sFg4We8QNs93ipuX34obZbnHf9qBwvnhEuF4+LpwuHBW2RjvF8YPLxbEDXws7833C4sQmYfDtEmGy/auj/6f/b2eZZZZZZvm/BHub02uv2+phq3+Igxu+wmrvN1jvXsGto2vI9T1HTcxlcoMt0AafIzvyXZV5a54f3SUh9FVLGWtT8Gooj1fDedTmBpAnv09u/E1SJRZow6zJk9nTkPWY9kIv2go8ac51p73Qi4EqCSN1YYzUhTFcG8pQTQh9FYGM1IXRXerHWEME443vRvYmmqLeV5b/lTz9VVs+Xh/BREMkTxujGK+PYKwunImG/3w/1SrjTU8Sb3uTedOTxOvuv34Tme6QMdkayURzOM/bonndn8Rvo2p+G9Xy+1g2v09k82YonZm+1PctfONt79r2nnUpeNH7Lnma7FbyrFvJ884UhpplNFcF01sTTnNFCJeu/oClx1n03E5xN+oiiYr7VBb7MNiewIMrx6mPckd71Yy+BE8qA2/wpkjKzxXxaG8aMZYWQKzXBc7uW0J+yiP6a0N4O5DKeHMiieEOrPnmQ47a7mHvtb2cdjvDZYk5QQlXqSoPorM6Dncne9YdOsNX+s7oGAey0NCfzw08+VLPnc8MffjMOJBF+t4sPvuYz3Qf8enZRyw4/QidU24sOP2EBWd90DnryzxdX+br+7HAMAAdwwDm6fuio+fHfF0f5p72YP5ZL3R0PZl7xu1dsmXox2KrCL60S+QDo2AWmkv53CCQL/Wvsc5Mnx+sj+ET/YjICBcmugqQPDQlwt2EmX41FVp/8hMe0aD2oVLhTldpBKOtKbwcyWGyX8P0SDaTPRpm+rPoLpfyqjeT6YEMZkYyeDmi5dWghreDGbzpTWeqNYl6jQdjdTFUKR9Tl/GEN33p9FRE06j1I+y+Ho1qLzRhV2gvDCJf+YjONjkBYXZ4RdkTLL/HyVPrCXI7R+gDQyS3z1CZHY1/RCBbTO350sKdD439+cgogM/MQ/jhQQZbbys45l/GYstg5hoH8qmNlI9MQvjEJJyPjcP42DiUuSbhzDONYL6JhM8tg9h0JZK11iF8dz+DOUYh6Oj5sOLMTc5Y2VBTlsLPY9m86lcwUeNPk/IayZ4GxHuZ01YUxrMeJeMDybR1RZBZ/YTwQmeMfXQ5fu8YZue+pzI3lP5WBf09StpqEinVhpOWFoKn+zWuH9uB6vAetDtWkLtzKcXfbaBg53rydq6j7vge1Fu/JmPHKjTbVpKzax3pm5aR8+1atFtWkvHNcrTfLCdz0wq0//Cc9WeV+T8+Z21dRcaub5Ad/oHgGxepKVfS25XDi75c3K/r01shpzXXn9ftsbzuSaapOJzcNA/Om2/HL9AGTb4XGYUeKFR3KSv2YmZcw8txDR2N0VRWBtHcGU9NbSRdLQnUFgTwtCOJmQElLVUS8nPcqaoOpqM9npaaKMZaFCQEXuWO3SEm2pT8MZrL25403vaoKFe601gYicddU6oLYhjpyCEjwZXXgyW86s3jzWCN+WU5AAAgAElEQVQmrwaVPO9JZLovjf76RGT+DtTmxVGijSQmyJGqwig665MpUAeTGOVFcU4CidL7dNRE8LwrmYlGBbdM9pMcdI/6gjCkgefIiLpDfpQzxeH3mCqO4WluKJP5oQxn+9OldKM6+hZaV0sizu8jzHQ3Xqc242b4PU7Wp7h/+zwJScHEJ/ijVQZSkSlhvCkFbdRNQh7oMtWeyEx3Am96knjVFclMVyThrhZIg67S3qQhNMiTjPRomps0ZGskFGqjKFYFUpT0iBTJNZRxHgRL3Lh1/SL5SilWR9dSFH+XlqJASgu9eeR/EievEzx210P/1BqOfbuQrJjbFCfdpFp9i65SN9qLPegsCaSrXEJznhdFybcpTHKkQH6bjOhrpIfbkxZiR2rwZZICLhLjYUXAPV0eXDrKVeM9GB1Yhf6+5RjsX47Nmc3cMP8Ox3N7uX1+H7esfuCO9X4eXTmOu/0pnGyOcMFwJ2cOrebUgZVctzjE5TO7sNi9EpvZFr5ZZplllln+WZgb7ltra3oMG71DfPf1Qo6t/RTTLZ/joreVfH9rGuKvURh+nqwwa3Kjr6CNsKch05PGLG/aS0IZbk7m9XA+b0bzqcsPoEjxgEK5I8kBZqiDrSiIu0p95iOactxozfegJe8Jrfke9FcGMVgd/H6PaaBKQl9FIEM1IfSWBzDRFPV+XO8fn/8a3/trdG+yKfp/EahnzVKet8TwvCWGF22xvOxM4HW3nNfdct72pvBTXwpve5N42RXHs9ZoJpoieN4Ww9tBBb+PZfD7WCa/jmTy61gmb4fV70oketN42adisjOZifYknnenMt2nYrpfw/PedJ73vBvxG22Lo70ulN6aUJrKJVy69gMXA4zRcz/JvZhLxKXcIT/rEQMd8ThdO0GTzJsUG12aIx8xmRPO0+xQ8r3tUN0wZDDFnxivS+gfWklmghN9tSH8PKRkokVOUvRt1m7+mMO233H07lEMvAy4FW1LcPINykv86a1PJMDjFmv2n+RLvXvMNfJloaEvn+q5s8zYm2UWQXxhHsQiQ28+1XPjcwM3PtN3Y+GZx+icdkPnjAc6uj7MPePN3LPezNf3Y6FRAAuNA5ln6Mc8fT/mnPVm3p/NfgsMfJin68FcXU8+0fXki/ORbLidzjzTUBaZRvGlbjBfmd5lqake++zPcPGOGbKwh3RVKchTueN0Yz/9jXF05EeS5G5LTuh1NIH2TLcqGG9M4N+elfB2OJu/Py+muyyCwcoYsiJvMtOayusBDS8H1fw6ls1/PCvk9+EsXnWk8qpdQYP6CePVUlqyvOksCCQ/1pGg+3pEPjTBwXAzAbdPoQq1oy7Lk8psT1pro8hQP0aWcIvcfD8iAy/QkB9AT0U0qeG3CfV/iNlFe9adtOcLfTc+OuvDPPNgPrUJZ/P9ND61CuGL8xHMNQlirmkw/90gkDkWUXxsGsFHxuF8bBLOXNNI5plF8omRhDXXEzEIqWSpuT8nfMr5UDeIhYb+rNK7jYHNRerLU/h1RMub/hRmWkNo09xE/kSPqMcGVGt9eNadxvhAMs3tYWTVehJe4ISxjy77b+zD+tJBqvPD6G9V0NedSlNFLIXqUJTKMPy8Hbl6ZAfpx34g89uvyd+5jIKtKynZtZHMLSvJ3b2ejF1r0e5ZT8GhbWh2riFz5xpUG5eSs30NGd8sJ2Pjsvey9Nd5L03/eLasQrNrI3HHfiD4hi11Fem0t6iZ6Mzgmsn3tBXGUJXmytOaUGY6EhlpUyILv4GRwQaCI+xp7k0mr9yXnPwnNNQGMzOu4c1kJsPdSfT3yOkfVDDcn8ZPLwp51pfG2+EMXg2kU5HjQX+XnIFeBf09Cka7VQw0JHHHdj8JIdd5PZjFm9503vSk8bQxnuwEJxoKInnkoE9DSQJdtUrK1EFMd2bypkvDy640nrbLmR5S8XxAgzrhMTlpgdQVJZMe74OnkxWtlYkMd2YRE+qMMimEwpwEUhPc6KiJZrQpnubsYKyPfsNNs/24XDvBDcttxDibEXfTGNnFU+TfsyLj8mlSzx1GYX2I4FPf4H14Nb6H1xJxejsq62ME/LiZMJsfSfa7w+N7tihVUajVkWSqJNTmhjPerCAz6iYSpzO86JTzsjuRt70pvO2V8qw1hLDHFkT42tFSryI63J8MtZTaagU5mmDiQh/QXpZIf5mU6nQf4kOd8PV25t7da5RlJ2J7ehOVyse0lQWTqXmAs/cxbrocwMffHKOz6zm+cyGZUkcK5Teo1TjSW/6E9mIPOooD6CqX0FHsT2nqPQrkjhQm3UErvY4y7DKpwZdQSOxI9LMl1us8EmcDnC8ewd5wN4b7V6K/bzmGB1Zgc2YzNy2/x/HcXu7aHOD+hUM8vHwU16sneHzpBPfOH+KC4U5OH17Nib0ruGZ5iKsG32O+Z9XsPVCzzDLLLLP889i9deXag7vWYHpsNz9uW8mRVQux3LGEm0dXk+NjRVOiA8WRNmiDz5EVYYc20p4GrTsVaY9oyg9gpOWdQL0ayaMm14/SNBdKFPdIlViQE2VLucKROq0LtRkPaSvwfH/6K4MYqJIwVBPCSF0YA1WS9++6S/3eC9Jf+01DNSHvBeqvu57GG9+J02htGBMNkYzUhDJcHcJkU/T/VqB+6kvh18E0fhlI5W1vEjOdcTxtjmKyJZpXPYn8Oqri70+z+bfJXH4a1PCyL42ZvtR3F+l2pTDTq+RZ17vLdJ91KZjuU/GiX83z3nSmepXM9CqZ6IynoyGU3tpQGssCuXj1Oy4GmaD75EduS22ISLhGpuYe/Z2x3L16glKJC1VuN3lVlMhvdWkE2x6hKsqZmsA79CmCCHtsg+7B1ahl9+mvC+XtQBpP25JJjb3P+q1zOGSzm6N3j3La/SyOskuEpTlSVuzHQFMSEYFOrNl/gmVGTsw38WORsQ8LdV1ZZuLNMqtAFhv7oaPvwacGrizWc2Xh2cfonHmMzhl3Fp71ZpGBP/PO+jBfzxcdA3/m6/syT9/3nUAZ+DNH1+edWBkGsMjQj09NAv4sqPDmK+tIdjhpWX4pli/No1lmEMnnpvdYbHia3ZdOcMRwJ6F+DtTmRdHVnMDtG3tpKA5hsjKV5hRfBvNDmKiI5m8Dmfw2oOVtbzq/DWfx788KmG5PoTMvgO68AH7rUfPrsJbfxnP4ZUjLVIuc5w3xvGlXIPcwJzfiGr/1qKlKeUi53InMyOvUqX3ozA+loyAYub8tng6H8bl3AouTS7A2WIXB8c944HCA2GBb7tluJ9HPis6yCFoq5MREB3LgR0MOmD1g5SkXFpzyYL5pIHPOBaJzIZj55hIWWoTxgUEgC85L0bGO5UPTSD42j+Yjsyg+No1innk08y2imWsWzhzTQP71+APmnnXny3NR/MuZQBYbBbLe6D5ml6/QVKngTb+SF+0xTNb5UZdiT4L7WWRPTKhUe/G0K5Xh3kQamiXk1HkRknMXUx89Dlzfi/WlA1QXhDHQlspAdxotVXGUZ0WRpgrD18uRC/s3ozr+A9pvV5C3YwkFm78mb/Mq1BuXkb5lBWk7vkb1/Tp+CnzAyA1LMvdsIG/3BtQbl5G9ZeX/NoHK3rKS7C0r/4tAZW5ZiXLbGsJ+2Irkug1VpSm0NqsYb9dw3/Y4vRVyyuQPed0Sy/94lsdgi4KzJ1fi4maIXPWAxs54ElIdKSn1pbc9lpcTGUyPpvNiRMPkqJqhvhSmx7W8HNXy96lCfnuay+shDc/70pge1fLiaQ6TI9k8G8giLvAKZidW01El5deJXN70qXjTq6Qk5SHp0bfJSfHC9bYp9UXxtJUnU64M4OfuTH7tVPGiWc5QvYyXwzl0NaciDbtPcW48Knkg/m6XSY5wYqAxnYG2XFydL5KtllGcl4hG4U1HbSwjjQlkhDly3/wgntf0SI+6h53eBi7s/IJHB9cTeHgzMUe3EbtvI/E/rCdy53LCdy4n6ofVxB/ejPzYdlR6PxB+YguR50+QF+GOp7Md8XH+xMX5kJUuobUslrHGZLKkjkiczjDTlczLbjmvu5P4qS+GsYYAItwsCfWypb4qhdQkKZXlakqL42ioSiYhzIXiVD9you/SXRxFS7mCyHBvHG5coqpAgc3pTeTG36axOJCC/Cc8DjzFbbfDBIfZYnB6LT9+9ymZUkfy4q9SobxBZ4krbYVPaC3wpb0kgM4Sf6rUDylMeidQWTIHVP8/gYr3sSH8sSluV09yy/IA5kfXY3xoFYYHVmB9etP79OmO9X6cLh7m4eWjPLQ7gvuVH3lw4RhXLPaid2IDx/at4KrVIRxMD2D+/Wrsj26dFahZZplllln+OfyVQNnqH2LnsvkcXDEfww2LeKC7hXx/a1qTblEhu0RuxAWyIy+THnqRkuR7aKOuU6XxYKQlmZ/GingzVkB1jh8FyffJjb9OvLc+meHWlKXcpE7rQnOuO10lvrQXetFZ7PN+fO8vGRqokrwXqr8SqOHa0P8iUX/d8fS0OZpnrTGMN0Yy0RDJaG0Yz5qljNWFM1QVzERD5PsUaqpVxou2WF51JfJTXwq/D6v4bUjJLwOp/Nyv4HVvEq97k/hpQMEvw+n8Pqblj/EspruSedaRyMv+dxL1ojuVl30qpnpSmexMYaonjZn+dKb7Nbzo1zDdr+ZNv5Lx9lhaa4Porg6irsQXq0vbsPA8hbHvWa6GmhMYbUtergvdbVLuXjtBc2Igle6OTGRLib9ritzJgqnyRIq8btCbGozU5zrHdi8lLfou/XVhTHfJmWhLRpXwgHVbPuHopR84dv8Ehr7G3I61Izj5BmVlAXTVxREZ6MSqfUdZYeLMPGNvFhp5s1DvMV+aePCZqQ86hj4sMPJikYEbnxt58KmBB4v0PVio58lCfV8WGwYwX9eXhYYB6Bj4MVfXm09Ng1hxMQYdowDm6v8pUvo+zNP34TOzYObrv2v5+9Q0kNWXY1lzJYGvLCJZZhzBZwa32GJnw+7zh7G+qcetm3oUaAMZHdAQ7GuOOuYO4+WptCoD+KlVwZu2FJ41xPMfE/n8+9N8/mOygF+HNPxtNIvplkRetSbyb0OZ/DKQzu8jWt70pPKsQcZoeTiNaa48r44hS2LHRHkU3dn+aIPtKUt8gJ/DSYriHzBYFcNATQxDDTI6K0LprgyjqcCX3soQqtSu1KpdGSgMoFx+D3X0DUpyw7C/YoLVpYucsrjBttMObLf0Y6m5HzpWAXxg6ssnJhJ0LMPRORfNf9MP4gPTSD6ykPGheQz/ahrNh2bRfGIuZY65lDkWUfw3PV/m6XmzwMCXj0568qF+CAsNA1hvdB+ra9dpq03jlyEVr7pjeVrjTXmcDbJHJ4nzNKNC7clEp4KBzlgamiQUNfkTkXufcwHGHLl5EAvr76guCGWsJ53RAQ1tNQlU58eiTA/H2/MWlrvXojy2l4xdq8nesYTiLaso3LoG7eavydq9jvTv1tJ3w5x682O0WZ4kbdvXaLZ8Tebmr/+LPGVsXPY+jcrZuup/FajNX5O2dRX+29cQctOakvw4mhvTGGpK4471EXrKk8mV3WOkIpip1kTiwxw4cXI5EbHX0BZ40T2gQJXuRFN9BGMDqbyayGKgNY7JgTSmxjTMPM3k5+fZvB3L4G/P83gzouHVkJo/XhTxeiKHmdEcpkdz6WtKxujY1/i7GPNiIINXgxre9KuYbEkgwtWE3lo5we4X0CR40VmZRldFMvnxrjyviedNQyxjldEM1yUw0qklVxtKpjaSjIxo7C+dxeW2GQ1FMvoalJRmxuJy7yKZ6mgaatTkaiR01srpq4wj0sUSJ8v9yL2vUCh/woUf15FwVQ/v/RuJObwN6Y7VxGxcQszqT4nf8BWxm5YQsnoRMZuXE7NlBZFblyPZvYIY0yMkP7DHzcGKTLUUTXoEWelBtFcmMNKQREGCE8HOurzoSOJlt5zJZinT7WEMVHkh87Yl2NOG+qoUlCky6mqyyFBLaGtIp75QTpU6hNHqeKqUXqjjvYiR+nPunDEF2jisTm0kL+keDaVBpKudcQ06g7tEH79AS47s+xzdfUvIlt0hL/4qRXI7mnKcaM5zpa3Qj9Yif9oKfajJeERh0m3yEx3Jjr2JMtSO5EBbkgMvEut1nngfG8JcTHC9epKbFvuxOLYBk8OrMT60EuvTm7hl9U6gHM/txfHcXpwuHsb9xik8r5/msf0Jbtkcwuj0Jo7tXc4Vy4PctDyM6d612J/ePStQs8wyyyyz/HM4unv9WoPju7AzPsa3S+ZyZPVCbhzZjI/VXvL9ramLvUpt4lWqkx0pTXQkztOEVIkNqlA7KjVPGGtL4e1YAb88LaKhMJDcxNtky64Q8+Q0edKLVKTeplrtTGO2K53FPnSV+NJXEchwbeh7gRqtD2eoJoT+yiB6ywMYrA5msDqY3vIAhmpCGK0PZ7A6+P19T8/bZMx0JbwTqj93nf5xbG+qVfb+d6YjnpmOeF53y/llIJXfhtL4dTCNXweV/D6s5vdRNX+MafhlMJ3XfWn8MqzhTb+SqQ45Mz0KXg+qmOlLZbonldcDap53K3jWpfhPgRr4U6D60vlpSM1kVwKtNYG0lvpQVeDJ+cs7MHp8FPMgQxyizhMSZ0du7kPamiO4c+0EzUlBlDy+QYG/I8Vh95DdM6VTE0yx7y16UkOI9rnOiT0rkPpdpqc2hMnWWCY7U8lWebBu+1xOXj3Ijw9OYhJgxi3ZJfwTrlBa5k9HTQxh/ndZte8Iy4zvMd/EhwXG3izSc+NzwycsNvZhvuG7s8jQg89NvPjC1IdFhl4sPRfGustxLDIMYIG+P/N0fdAx8GORsT9fWASz+6EWHeNAFluEsNBUwlxDP+bq+6Jj5M8cPW/m6nkx56zHuxFBY18WGwXwuYEfKwyucyXYF+Nbhly4q8fNB8aERNxguC+d6lxfXK8cYaJaRXNGED91pzNRH8tYfQw/D6p53afkzYCKv01k8u+T2fx9PJO/jaj5H09z+LfxTP4YyeC3ARX/73g2fx/Q0KxyJVtymRalO792KpmoiCY/6iaqQDsqkl2pTnNnoFLKdE86z7vTGG9PYqZfxYvOFF53KxgqD2G8MoJXtbG8akqiIMmZQK9zxMe5oFCGkZyezG13f46ed2at4UO+MPVhgUUIc4xDmGsazsdmEXxgHMaH5lI+NI/hA4tYPjCT8oFpNJ9YSJljKeUj8wj+1SSYuYZ+zDf0Y5FZOB8ahDJH14eNZg8xv3KFlmoFvw6n87pbxkSVF/kRpkQ4HSXey4LSNHf6G2LpbY6iptaPvFpvZEWPsAky5cc7Rzl34QdKs/yZ6EtndEBNS3UcNUXxZGTFEOB/H7Oda1Ac+YGs7zeQs3M5+Zu+pmT7OnJ2rEG9fSW5h7bSd82UOrOjTN+/SOWPe8j+dg1pqz+nYMc6MjeteC9Pmg1Lydy0gtxtq98LVPaWleRsXUXWlpWotq0ifM9GAi6bUl4YT3uzkvEODbfOHaIxJ5oqlSeFcQ48a0vC44EJzq66BEsvUlwRwNPn2ajS7tHRFMNYfyo/vyigvy2ersYong6m8fqpljdjat6OqXk7lsHrMS3TQ2p+eprLm7Fc3owV8GIwG3nYDWwMN9FQHMKLAQ1vhjOY6kohK/YW2tg79NYrcLtrSmVeLJ1VadRlhlGR4slIUQhdajcq5Q/oqYinqz4dacRjikpSUKkjcH10gXS5Jy2l8bQUxxHucw/fJ7fRqMJpbcygJC+CviYl7UVS/Bx0uWW0k4zQOyQFOOB24TgpVw3x3r0K2d5NSDctI2XTcpQbl5G09gsS131J7LoviNuwlLgNy4jbvBzJN1/gvmMlDvu+4fFlEzJVkaSrwsjNCKG7NomRBjlVqif4Of7IdEcSL3vkvGiL41mLhP5KT+L9LpEQdov6qhSCA56QroygIC+asgIpnTUaKtXB9JZE0aANIEsRgLurI9Y2ppTkyrE12E5R6gPqS4OIjL6IW/BZfCJMCQw+z+G9n2NwcDmaSAdy465QnGxPV4krPeW+dJUG0VLoS0exH3WZrpSm3qdAfpssmQMpkgsk+p1H7m9LrNc5ZJ7nkDgb4nr1JI5WBzE/uh7zo2ux+nED5099834H6qbl9zhY7MH50l8CdQq3aye5aXsQwzPfcHDPV9hZHuCa+QHMDqzH/vRsAjXLLLPMMss/iXsO5mvvXjXDVv8wB9Z/ydnNS7HcsYTHhjuoirxGU+INquOvUJ5wg6I4ByT3ThDxSJdC+T3aiiWMtyt4OZTN2/F8qrK9KEy+T3bsVWQeZ8iTXqBW7fQ+geou9Xu/5/TXCN5f+01/SdRfcjVQJaGnzJ+BKsl72forjZpoiuJZawxPm9/tP/21AzXZFP1+fO9FWyzT7XG86krkVVfiO4EaTOWP0XcJ1G9DKn4fVvPbiJrfR7T8PJDOT4Pp/D6WyU9/ytSbARWvBpS86EnhZZ+Kn0cymelXMd33rsL89VAGr4ezmBnUMjOg4UVXMsPNUupKvanNdaU48xEWF7Zg6X0ai1BjHGKsCZBdRKlypKk+lJuXD9GSFESwwSFKQ+4zlBvJRGkcQ4UxZLtfpSXeH6mvAwe3f0WUrx3dNcE8a4/jeVcaeRpv1m6bw4krB9h36yAnXE9xKdgMj2hbiot96ayJJTLIiTUHjrHU6B7zTXzRMfJmsb47nxt7sNjUj/nGAcw38mWxsTeLjTxYbOyNjr4nX5hLWGMXy5fmoejo+bHIKJDFJkHoGPqw4kIE395XsuZqPJ+fC2OOgS+f6Hvzib4POsYBLDAJZIGRH/P1vfnSIpiFht4sNvZlqekTVp22wiXcl0v3jDG+fAAHD0uuP9CnsTaGjooIvK+foFoZQGOWhO6yUH4bz2GkUcZYaxxP2xN4M6RiujeZ6e4E/vY0g99H0/m3p1p+Hkjj72Na/mM8i/85mYuYKeV/jubwW6eS6fp43rYrGC2Poq84hL6ScOrV3jyxP0hXSRgzvRqm+zTMDGiZ6k7jZa+K30eyeNWZTGeWNy9rE3jVomSoPoHyPH/amuKpqoiioT6NxrYy7O45s8vIgQ0mHvzrIWfmm4TysXEYHxqG8oFxBB+aSfnQQsYHf6ZQH5hF8olFNHOt3gnUh+ZhzDHyZ4FxIAvMIvjIJIp5Bv5stnyM4YULVBXGMtMl51lzBINFj8mU6CNx3E/UY0MyY+/SUhpCR10I1VU+5FZ7Elv0CNtAU87e/xEr6z0Upnsy2p3GcL+KttoEmsqTUWdJCQp6gMmutcgP7SHrh43k71lF3paV5G5ZRdbWVaRvXYF69xpyDmwh7duVFB/fSfrWr8nduQ71+iUU7Fj7foxP+81y1OuXoNmw9P0I31/jfDlbV5G9dRXqbauI/mEjHlanKM6OpLEmgeHmNK5b7KNKE8pEkwJtlD1txcE8cTHlkbcRQVHW5Bd50d+bTKr8FtXF/jwbVvP6eS5jA6l0NEQw1pvEy1EVr0aUTA8qmBlJ5+epfF5NZPFmPJfXI7mMtaZSlRXAed31pMffZ6wzjacdKbzqT2egNhq55CKDjSmUZEgIcLejMk9Ge4WCCqUfci8bEh4YUJ/oRG9+GGPNWjycbcnURFNRmU52TgwaVRDN1Sl01SRRny/FxugouZo4CnJjaKxLob4ino7qFKo1EjyvnOCa3mbyZA/xu23Ko3MnSLM3wP+7VcTsWUfMN0tJ/WY5qeuWkLbhK9K3rSJp03Li1y0hccNykr5ZQdy25UQc2MyDg9vwvW5JlioSrSaCwqxwumqSGKpLpFj+AO8bx5hqT+RldyLT7fFMNgXRV+GBzNuWUO8L9LRnkyKPIk7mQ4ZaQqYqkMHWfFqK4mjS+tNRGEFFrhRfb2fs7a0pzIrH5uwWChXO1JUE4B9gim+UCf7RlkREX0bv5GqsTq0nW3aH3LgrlKddp7/Ki6E6CYM14XSWSRioDqW1wJsqtQtFyXfJjr1JSpAtcd6WJPrZEOt1jig3c0IfGuN27RR3zh/G4tgGTI+swfLEemzObMbBYg+O5/biYLGHm5bf8/DyUdyvn8T18jEe2h3l+rkfMNbdzP49X2BtvIdrloewOrZ5NoGaZZZZZpnln8fpo1vXmpz+/l0L3/ovObRSB9PNn+Nh9h1NcXdoV9ymOv4KRbIrFMU5IHUzIFViTa3GjdaiICY63gnUq5FsspPuU5zqTEa0HfHe+mhCzalOv/teoDqLfegp86e/MojR+nDGGyPfJ1DDtaEMVge/l6b+yiD6KgIZrA5+P+7XXxn0Xr4mmqLetfH9KU1PG6P+y5lsimaqVcbLzgSm2+N40RbLmx45vw2n8duQkp/7U3nbm8qbXiW/DGbwt7Ec/v40j78/zeVNv5KXPQpeD6h4PfhOot4OafhlNItXg2pe9L5Ln14PZfBq6F0L3PMeJVOdKYy0xNBQ7kdd3hNKs905f3knpk9Ooet9msth5niGnyNefoWmxjDsz++hTubF/8feezVHea7rurX2mmt62sYEG2eyhMggRMbkjFDOGUmgAEhIgATKOXQrh1Yrt7pbaqmlVs45o5yzAIEB29geDmOPPWvV3kfXPsBQY9Q6HYe6qt7q7q++/gFX3c97P1JnE/ol4UxVJDFfn8ZMrZi2hEd0pIWSHXOfi4c3kxblxEBTNM8GMlnol1CSH8SmnR9wyfkUJz3OcNH/Ko5x5kRmOdPcEsN4dw7iBF+2n73CBiMvVplEssY4krUGIXxlHMYXZkLWmMSw2jiaz40j+dIsis+Mw1ilH8xq/TA+NxHwjWUCa42FfG4Sw+cmAj43ieJsaBWmaY+5FFWH2k0Rn5pE8qlpFJ8YhrPKKIo1JoK3iZRBOF+axbDWKILPDQPYZOLO7qvXSMoVEBHrwgWjndg90MHa7RJJic4sDElRJrsRfOsqUx05NJeE8HRYyvNxOdO96Ux0pDDVlcJMTypPBsQ8H8nk+5FMptpjeSj3ju8AACAASURBVDGUyZ9PivnHMxX/WFTx/y5V8r+flrPUkcbfp0v4bULJfFsaT7qzGGtIoDLjHs3yAKQxN6mW+PKkX8YPU2X8OK3i57lyFvuyeTGcx0JPJt2lUdTLgpGneFKU7Y0gxIQgnyuE+OuQmeVN70gTLn4hbD9vzx6LaD4zieMjw3g+NIxnhVkqH/8lTh9ZiPnIIo0PzVNYaSVitXUaH1sk84FxLB/rhfOJXjifGMbyoVEyX5jHc9AhDGPHmzRWinkxmM3T3iQm6/yoSDYl8f5Z0gKNKU7zZLglmZ7GKBrqg1DV+5OkuodlqB469y5ibXuEOmUYTyeLeDJXwkBHNm01mUgLEhDEPMT40Fayzxyl8Mg2Sg+/XYxbtHMDyj2bKNFSR6mljnK/GkotNUq0tlK0ZxPlWhpUamlQvk/9vSi9EyjFtm9R7tzwvlCidO8WyjXVKdNUR6W1lawTuwk1u0yDKpm+zlwW+hU8ctImIdCRVxMqnvZnMdMvwd/PAkGKPWkSFyoqA1mcyqc8/yFtlRHMjEh4uVTGT6+rGR0QMzGQxvNpGUsTEp5NyViYkrMwU8DUaB5PxxXM9kror47H2/EkIfe0me6X8GKqiO8nFPw8q6K+wI/KPB8GWzNR5oYgzQxioq+MgcYc6iRBSEKsKIy6zmxdMg05wVRkRyIVhdNQI6WuJpeK8hSaG9Lpbs6ityGdKlk0btcNaamV01Qvpqcri96OLAZaconyNCb01hUcrmyhKT8UL4crxLhZkWenjfCwGqLDW8nYtxHp3k1IdnxLxtYvyNj2NWkaX5GzayOSXVvI2voNkt3ryTmjRfC5A4TdNEaRI0Ahj6GmLJnehjQmO7IpFXsguKfNi4GctyPKE1Jej6Sw2CMkR+BEbIgdPe1y5JI0SovTkeSEUKIQ0FSZyViHnLbCMFqLI2mvzSYzKw47OzPKC9NwNNSiLMuTnsYYxOlORIvNiUq1ICn1Jsa6O7C4rEGp2IMysRON8luMNQYz0RrNREs8g/VCptoS3gtUVY4HZRnuKJKcyYmyJTvSjowwGxJ9TYj3MSboljaeNmexvLgT4zNqWFzchoOeJm6Wx96nTx42J/B2PIfPzfN4253gvu0JXK2OYm6oyYkjX2Osq8lN85OYX9yNk+GyQC2zzDLLLPNvQvv8Pg2DS4cxvXiYMzu+5bz6Wgx3fk6gySHaUm/zONeNtiwXasTO1GW5I4+xpVH+gMflYfRURrI4KOH1bCkvp4uRJjtTk+dFUbIDBfGWlCRa0V54n56yAAZrwt7L03Rb3P/RqvdOokbqI9+/9+5O1Ls7UqMNUcx1Jr5Nnv6qNn8nUP8sUk97UnnWK+JFf/r7+vIfR3P5ZUrGH/MK/pgr5G/TBfwyWcAvU0p+nlTyZqKI3xfK+H2hlJ8mC/hpMp+fZwr5cVrBj9MK3swo+Wla+XbMayyfH6aVvJlT8cOMitczKp6PFfBiWMp8fwaPm4V0V4XRWB6CvesxTAKvcjngEo5xZgQl2JCa7kh7m5Bb9sfpFAchczKiOcmLwcIoalM9GStPYDArjMZ4H7KE9zintZ6EIDv6G6J4OpTJbG82JfJAvt36f3HR6SSn751DO1gX5yRrhHm3aW6JYawrm4ykAHacucZ6o4esMo1mrYmQzw3C+Moogs9MhKw0imWlkYC1JgK+tY7jM+NwVumFsEovnFV64XxmJGCddTLrbZLZ45bHbrccrggaMEzuwETUyTaXVNaYhLLaOJwV+mF8bBDBWst4Vhm9TaK+sYxnvXUCG8wD2GZozbUbZqTLQlCVR+By9yKOHjrc8jHFy9+ItqZ4hlqS8Hc6T3WuHyPNKUx1ZfDrYjmTHan01wmZf5zO4mMxHSp/yjJcmGgR8nwwnR+npfxtsZA/nxXzj6VS/nupjF8nC/jfS1X8faGMieYklgbzeDNTwtMBCRUZnvSWR5HgY8xIo4iWonC6yuOY6sxhcaiA+SEZ5fk+5KQ6k5ftjijRhegQO/Iz/EiPu4WPxzke3T+F660jKMtjyC+Tc97Ijr06nnxqGMVHBrF8YprIGqs0Vlmn85FZKh+apfCRWQofmiWyyiqFz2xFrDBP5D8NBXx4LZiPtIP5UDeaDwwT+cwkhn22QejbOVBfIeb5YC5znQlM1PlTn2FLivcF0oNNKUp1Z6xNRG9jNC2NIVQ0BSEq8+J6lAkWAQaYmWtSLvdldkTK3NTbEb7mShE5slhiE/wwP7aDvIsnyT+0FYXWekoOqKPct5miPZso2adGmaY6ZXvVqNBUp1xTncr9GpTu2ULVgW2U7nk7pvcugSretZGiHevfS1TZPjUq38mWpjol+zaTc3QHQfpnaSxOYrBTwnxfPiF3TbhtdYZX0xWMd4qICTXnpvN5MhSe5Ba6U6i4x8/PKmhQ+tNSGsrsaB7fL5Xz4nkpI0PpjA+KWRjL5umklO7WWGprwmjrSKCtNZG+dhH99Um4mWsiDrViokPM5EA204M5zD7OZrY7i/zkW7SoohnrySct/h6F0iiGe4p5XJdOb5kAVewNGjIfkBViT1dJCtmCRwy2ltNSI6e+MoPaikRaG1MZ6MpluEOKONoDaUoE7XVS+rpz6GxPpKdNRE+dGLOzWxEH2/LI4Si1Mn+srx0gwtmCdMPTJBxWQ3xYnewDW8jdt5HsXd+StWcdkgNbyN2/mXSNb8nZtonifRoU7tlE9rFdhJzcR8QNI5Q5QooV8dRWpNBZk8R0dy6VWd7Eeenx/VAub6ak/DqVz5vxNJ4PJCARupAQ5sDQ4xIKZBnUVEmQSyMoL44jSxTAaFc+I42pVOT60lydgapcgovLdWpKsrhjeZyiFFd66gTIZB4I0y0Riq0Rpbtibrgb0wtq1OQ+oj7vLp0l9xhvCmG0KYKRhhh6q8IZbRTSXRZEa9HbBKo69z4VmR5IYxzICLMmK+I6oiBL4h4ZE+Kmyz3bc5id24bJWXVstXfjqL///yiR8HY8h7fjWbxsv8Pb/hRu109iYbSf40e+xEhXE1ebc1hrH8DJ8MSyQC2zzDLLLPPvwdzwhMZ1kwvYG5zluNrnXNu9jltndxPjcI6mBGc6M1xoTr9JZYojFSIXMkKMqcy8zXCdkJGmeJ4M5fFquoQXk4XkJjpSK/eiKMWBklRbGnJd6Ch6QE9ZwPv06d1I3juBWuoX86wvjfmuJKbb4phqjX1fcf7u9z9/vvvffFfS2ztUHYnMdySy0Jn0/ix2Jb9PoN7tgPp5Qsrvswp+nyvgj7lCfptR8Mukgl+nS/hlqoSfJ5X8NlfG3+bejvC9mcrnzYyCH6YK+HFawc+zxfwwWcj34/k8H5XxeqqIH6aVvJxSvhWoUQWvRvJ5MpjLQGs8PdURNJWHYe96HOPAq1wKuMSNeEui012Q5HvQ253EbfvjtKf6oXA1ZkwRRbKHDoWRNxivSKBR4ElTvA/SeC8uaK1DFH6DodYYvh+TMN8vobokkvXb/oOLTic56XkW3TADXFPtEEpu09AkYLQzi8zkYLaf0WGdgTefGAtYaxLD5wYRfGEYzhpDISsMYvnEKJYvzeP5xiqez4wjWKUfxqeGUaw1FrDWWMhq/QhW60ewwzWbg14FXIysxSi5HcOEZna4pLBSz4+PdP353FLIhpvpfGGTxErjaD4zi+Ery3g22qayyfghO69e5mGsB6l5D+h6LCJP4oPLLW3uPDTFO8KSsFhrhh+LaZD4kexjymxXFkP1iSz25vDTRBFPe7OYaEpgsimen0al/DZdwP/3soqfxnJ5Myvjt2dK/lgq5m/zCv42X8ivc0V8P5jLb/MqZrvE/LJQRnW+D82qECbaUqmSeNMoD2SsQUxGxA0E3iaE3jfgvvNZ/L10CfI3pKgkgEiRDYY2uzExOci1c3vwdjEkyt+Khw/OEx5tQHaBFw2dBdxwvckxfWe+NIpkpXECq8ySWWMpYpVFGh+ZpfCBcQIfGMfzn0YxfGwWx0rzOD4yieEDwyhW6AazQieEj/QEfGyUzCpDAdvNfNC2uU5DVSbPR2TMdycz3RhEq+QGyX8JVH7iLYabk+ioCaO+xp+SWl+SSzxxiDLBMtAQ11vnqC8OYaI/i7GhXLqaUmmuTkNSEE9CciBm3+1Cce0CyuM7URzaiOLAFoq01CnRUqfu6G66Th2k+8QBGjS3UblzC7X7NKg9sIPqg9vfV5a/S6DejfO9E6hyTXWqDmyjYv9WyvapUa65BemxnfhrH6dREcdgWw5zPVJifOyw0zvIbH8B3q4nSIpxxMvXjIKqAGQlHmRn3OCHWSWdZeEoxW5MDWSz9LSUJ89KGOhPI19yh5BHF4gNMyRf6kFzRzw9g5k0NMdTVxFFsMdV0kIsme/K4vmYnO/nlYw/zmC6KxNZgjMtxeH01iazOF5FRNANetsLGe1T0VYWz2JXJi+7RIzXJlAjCSU/MYBGRQbV+Rk0lmVTqYynq0VMX2cGL2arGGiTEBPgTGd1AaPdKno7RAz2pTA5nEdCiD2Brrqkh9gS76OL8KEBtrqHUcYEk3rlKOJjGqQf3Ezmvo2Id31N2q6vydLaSLbWZjL2biBn12akO9VQbN9I2b7NZB/YSuh3e4hxMqM0L46KkhTqKlMZaMlg/rGMemkAEe6XeDGQw89TMn6ZlPNmPI2Xw8lIYlxJibrJQE8RBdJ0hgfqqatJp7w4DnlOBI3liYy3Z9CojKC5JpPqOgW+vp6UK0S4mhxBmXKLweYE5DIPhGKL9wJlZaKJ8bktNMr9aVF40VfxiPGmEIbrwxisjaKzLJiBmgjai/1oKnhIeaYbpelulIhukx1pQ1qwBVkRdmRH2pPga0LInbcCZXpWA9Nz6thd24ODnia3zY+8H99ztzrOXevjPHQ8S5DLRQJdL3H3xmnMjTU5fuQLjPX3c9PqLKaX92G3nEAts8wyyyzz78Lw/GENM50T2Oic5LLmFmxO7sHl9E78DbRoSXKlQ+xMk/itQJWlOpEZZkp1lhtdJUEM1sfwbFjG6xkVS+MKCsW3aVH6oki0RRptTKPkFi359+gpC2C4LoLRhiimWmPfj+8960vjxWAGzwfS36dM402C93elJltiGGuMZqJZyESz8P09qHd3p6ZaY98L07vluf9cKvG8T/zX7icJv0zK+GNOwR9zCv6+oOS3mUJ+nijgl6lifpsp5fe5cv5YqOC3+VJ+nVXy62wRv84X8/Ockp/nivllTsWr8YL3JRKvJgt5OaHg+ZjirUCOFfJ6TMGzESmD7Ul0VUfSUBqKnfN3mIXqcyVIG4dYC2Kzb1NU6kP/YxHOVgfpTQ8m39mQaWUM4yoBtSl3GVXF0J3sS1dqEJLYe5zT+pY4PxvGOuJ5NZHHwqCE+soY1m3/X1xwOsXp++cxijbmtsiOGOltWlrjmOyVkiMKY+cZHb7V8+YTgyhWGwne1o0bRrHaUMjH+rGsMknkG9tUvrFN4CvrWNaYRLHSIJy1pkK+MI1hld7bVr21RhGss45h8/UEtjmlcMIvn21OSXxqEMxK3WA23RCx534B6x1TWWMq4AvzGL4yF7DZLg41w9tYujkQn/MIsdyT9q5EBjqy8H9gzg3nKzjcv4x/rCVV1aFMNKUSd1+f1EALZtozmGhOZb4zg9fDcl4NSRmuEdBfGkKn4hFzzXGMVIfzZlrGz4sKflks5OeFQt7MFfJyUsYvCypm+zJpLQ8lN+kmOclOTPZmsjQko0bmS16sM+LQ6xQkeZAQYE2Ujxk5qXdpqk+ktCoCYZojj5IMeSA0IindG4UkDlH0IzxuXsPpxjH8Q3XJkLnzeKiQoCA3TumYoW4expfm8awyTuAjkxQ+Mk9jhaWYjy1SWWGWwIdGQlaYxLDCJIYPDCL5L/1wVuiEsEInjA/1ovnIMIFVBtFsN/ND2+YGjXV5vJ4q4mm/mJmmYNrybpD04BzZ4ZYoRXeZ6kpntDuJjvYoKpqDEZV5Yx9tiqm/Pk6u56hThjDVn83kSB49zWk0V4vIU8QTE++L3gF1ZNfOUXJyDyXfbaXg4BYUWmoU71ej/tgeOk8eoOPIPlr276Bp3zZqdqtTralB2V6198nSuxTq3ffCbd9StGP9vyzULd27hQotdfKP78LnvBb1smiGOiQsDinJiffC4NwOkiMceXjnDFVlkQRGXqeyLZKyWl8UMjeej8l4PpiHLPEmvc0JzE7ls7BQxECfiOoyP2rL/FDmP6BA4U1JVTBVjTFIpA9JjrlBSpgtT7olvBrK5/WkgrGeFKb7M6kvCKJG6k9riYDxDinNlSISBXfp6yxivE9FR3k8z3qzedUjZrg6gYxIN2SJgdQXplMojkaVJ6C1OpXFqRLmxgpYGCsmJ/kBNYVJDLeUMtgqZ2Iwl+G+VOpUwTy4eZ624jjC7mqTn3ST6/o7sDM4Sn1GHInntcg4uo2UvetJ2/kNop1v5anw/F7arC6jOLWXrD2byd+3HdnWdRTvXIdEcytRJzQR3jClKFtISWEiFaoEJh/LWeiT0yQPJNjlLM8HsvlpIo9fpmT8NJ7Gq1ER0thbxIdep7+7EFmuiP7Ocpqq01BIwmhrlFIkCWW4JZ2u6kRKC2Opqc0nIsKXmpIMPKxOUJjownBLEsVF3qRI7IkR25AqdsHGTAudE99SmeVFa6EXA9W+TLaEMdYUyUhTLH01UUy2JtBfHU57sT8q8S0USU7I4hzJDLciPdSK9FBrMsJsifEywN/5Mp42ZzE/vw2j01uwuLgNu2t7uGV2hFtmh3ExOYiTkRZulscIdrtGrJcRIe7auDucwsJYkxNHv8RQZy8u9hcx19ZaTqCWWWaZZZb593HHyVDjtoMxN4wv8d2WL7ig9gUPtI+Q6HCJ9lQ3OsW3eCy/R43YhYoMNwoS7KnLdadbFUJveTTzvXn8sljLs5F8KvPu0VTkTa7AhJwwfZokbnQWPqS/KoyR+uj3AjXflcSzvjReDmfxaiSbpf405rsSmWgWMlgTRl9lKEO1EYw2CJhojmW2I5HJljim2xKYaU9ktiOJ+a4UFntSme9K+aeT/NdJ4VlfOq9GcvlpQsabSTm/zij4fV7JHwvF/LFQzK8zCv42U8QvU0X8MF7Ab/Ol/LFYzg+ThbyZKebPp5X8famaNzNKfpxS8ut8Gd+P5jPfl83SiOxtgcS0kpdTRbyeKeblVBEvJxTMDuTwuD2evsZY6ktDsLiuhb3QHO2ga9hEGBOXfYcCpTfdnYl43DhDR6o/SjdzujJ8ma9O4Gl9Ml2ZjxhM8qUhwpOCZB+O7V6L0NeKqY4kfpjIZWlcSpUqkg3bV3Dx5gUueV3BJOoaXlk2pBd70tqaxESvjMzkQDSOnGHjVQ8+M4j6qy0vmDV6Iaw1ELBGX8g3Nml8fT2FL23j+NYxiW/tE/ncPJpPjSP4wjSKzwxCWKsXxNcGIXylG8gOuwTUrYTscEli8/UUvjEWsfqqkO03c9h3Nwu1G7FstIlCzTocNdP7bDN14KydKTFxd4mJvk6m6BYjPRkMtoopzQvkluNpPO5fJVRgQ2Tsdfp6s6krjuC67i68HE7TUxnHdGcOzwbzWejN5cWgnN9nS3namc5Pg1JeP87l53EFP08X8+tcKT/NqXjzpJKFUTlD3WJy0m8THWZKVVkINRURTA7KyIm5jSjiOgPN6XTXJVIu88fkymaSom1oa4yhozuZ5r4EiltCyKrwxDfWkIBIMzIzvehqy6G1PpW7t84R7G9Ef08Wk6PFRAbb4+bhwEEdOw5ej+IrsyQ+spTzP62U/Ie1go8tM1hlFstqk2g+NojiA/0YPtKLZKVOEKt1o1ihJ+A/9SJYaRbDF2axbDMN5ZylK+VVEl7PFLLYGcdiawjt0huk+VxEKrSjNOs+C0NSpobS6e6JpaQxgATVfUyCdThz6xQ6JlqUSfxY6MlicbSE7oY0miqTKFDEkpQcgsGxPWTqnKDo5G6qju9ApaVG6QF1yg5tpezgVsq1tlKpuZW6/duo3a1B5Q41ynepUb53K+Wa21Dt3UrpHnVK96hTvncrFfs0KNutRqXmNhRb11GyazMV+7dScWAbZYc0kBzbit/pbZSKH9HSksn4dDWlJUkc2fM5Zld2UZDuhSjBBb9gY1q6oqlvCqCi9AHjj5N5OVNAvdKfzDh7ZgZzeDIhZ2FcRmH2XToahZRXhpKR60lJWShFylDCAiwJfWDMdGcev0xX8dO4kh/H5Yy0Cmgs8qUg2Z2JDillueFM91eRmexPtUrEaJ+KkS4ZzSXRLPXLmWoQkRPtQoHIj+QwJ/JF3nTWJDLek83ccB4v5ot5NlnMeE8evfU5TPaW0l2VyWKfkrnePOoUgfjfukBFlj+VOYG4GB8g7J4etnp7ue90jbrsaAKObSfp6E6SNLeQvHMdSTu+IeuIOvLLWtRYX6LG6jKiQ+rkHt5Jzp5NKPZtQLZdnfijhwi+bkZeXiIFyhSqypIY7s5lsS+PTkUIIbfO8awvkx/GJPw8lcuPUxk8H0pHFuVC2H19JkcqiQsPJsXHhdHyJBoUMWSkhVJVKqZWEUN/iwxVgYCq8kTCIj2pKUrCy+IY0hhX+poSKCq4S0aeA8mZ9iSl3sTB9ih65zZRnx9AW+Ej+it8mWmNZKYjgYn2VGa601noTWO6PZHhegFVOR7I4hyQxjogDjFHFGSOOMT6bQLlY0LIbW08rU9heWEbhic2YnRqI466e3G3OMZts8O4WRzB5+Z5wj30iX5gRLSnHn7O57h/4ww2hns4c/QLrp5X47r5d1joHMDOfFmglllmmWWW+Tdx/sQ+jWtnD2KlfYrL+9Qw2q+O+/n9+OnspyXxFq0pTrTnulObeYcayT2UKTdpK/SiuySIdmUYs115/LnUxNJoAeW5nrQVPyQ/3oL8GHMas+7QlOdBX2UIky2xjDcJ3xdIPOlN5Ulv6vtRvLnOBMabohmui2KgOpzhuijGGoVMNMcy057IQvdbWZrrTGa2I4nZjiQWulOZ60z+S6ZE73/PdiTx9LGYl8M5vBrJ5fWohJ8mZPwyXfC2dW+uiL/NFvL7vJK/zRXzZkrB7wsqfntSyssxOa8nFPw6X8qfz6r5db6Mn6aLeTNTwsuxAub7slkcyOXFWP7bBGq8gJdTRbz6S6ieTsjp60yku05AS2UE152PYhdpgk7gNazCDAhPdiRLcpvmJgH3nM/TlxtJzg1dhuXhtGd48bolne9rk2n0d6Q/OYAcgTunD35L1CNz5jqT+XE8l5fTcuorhGze9SmXb1xG2/saVtHX8Mu1IrPkLi2NSYx05pKR7Ie61nG2XHHnC6Mo1lhEs9o0jM8MQ/jKQMDn+jF8Y5PKWpt41lgK+cIujm/tE/nKKpbPTCL41DCUT3UDWavjzzrDENbph7DPIZkd1+NZaRjAJvsMVmsn8JV2AufuK9Awe8h+u0fsN3/AKUtvdK+7Y3zdDGu78whDrVDlPeJxQyLzA1IGGlMZbE4j4N41XB2/IyzUknDBdbLzfRl+LEWeco/rBntxtjzMw9uXEcc501Qu4HFTMvP9ebyaUPJqTMGLQRk/TZcxNyBjuD2d7sZECvK8SU1ywtdHh4ryMFpbEuloS6GtOZHs1DvEB9ox0pbFeJ+M8uIQHOy0yJd4UFUaQHNTNF19CdR0RiKpekBGsTvSci9KaoNRqHwJD7egtkpAXUUMd53OUqcS0Nucjv99PcTJ9zG21kVL14w99mGsNorjf1rk8pFDPh9aJvO1fRIb7BP41CSKD/QErNCLYLVOAKt1Y1lhEMdHRlGstY1lk10yGsahnLJ0o7xWxpunKl4NpPCsLYT2PEcy/K+QE2FJfrIr04+zGB8U0/U4FmVjIPFlXphFGHDe4yI6lkcplwbyrDebxaFiuhvENFclUagQkpoahunpA4j1jlF0ahdVR3ZStm8zZZqbUe3fQonWFoo1t1Cy720RRMUedSp2q/8lTxqotLah3K9BsdZWSvZvRbVfg4oD26k4sJ3qo3toPH2AkgNbUWqpoTq8jdoz+yn4bgd+hzaQ6m3O4245vUOl1NVLuPCdOgFuxpTmBFGSH4g4/TZtbUImxjIY6E1AnuXKq/kiXs4UIhe50FMn5MmIlJdTRTwdk5GV7ExOjhdZ2V6kJLry0OMKUf4mjLVn8P24klfjxTwdlDHbk0ObKoLkYAuai6MpzQ6mqyaXse5KYkI96G0tYLhbQVdtCjM9UobqU6nO9CM1yAFVVijDLTnM9st5Nl7I6zkVTycKWBzL5+m4iucTNSwMVTPRU0ZPdQalWUGkhN7k3vVzFKY9pLUklmZlLPnJXnjaX8DfzYCkECcGSlJ4uH8zcVrbSN6zBfGOjaTtWIfs2E6G3C0o0j9O120zck/vI2H7OmQHNZDu/Rb51i3EHzyMv50ZubJUZMUiVMpYhrpzeDYoY6A0igi3yywN5PLjqIRXIyKWhlOY6U4hy8+GWF8z6qvSiA4KoCs3lhd1YtqV8QgFD6mpzKM4M5yp/jrqy1OoKxcSn+RDS6WYQPvTyOLvMtiRhkrpSZ78Juk5NxClu3LT4QR6FzZTpwikQ+nHUGUA8+1CnvSKmO/PZXEwj+mOZAZrIxmoiaBe5kVRigvyOEeyIqzJDLdBHGKFOMSaRB8TIjz0uW97BquL2zE5vRmT05uwvbIDF6MD3DI5hJvFER5cP4Wv0wUCb13C78ZZ7tkew8PuOLb6uzl35HOunFqPo/UprAwOLwvUMssss8wy/z4MtU9omOuewvraKU6of8VFtc+xP6SGj/Y+aqIdaEx0pEHsRG3WbZoLHlGc+laguooD6VZFstCbz+9PG3g2kk9ZjgfNhQ+QxZqhSrajVXKXVvl9BqpD/6Wa/N2up3cje5MtMe9b9kYbBP8iT+NNMUy1xvOkN43FHhFzncnMtCcy057IfFcKC92p/yJX785Sf8Z7gXqXRP0yXfAvEvXnYgm/L6j421wxf39aTN7UkAAAIABJREFUzu9Py3gzo/xLnqr4+1I1vz+p5McpJS/HCvh+NJ+F/hzm+7J5Mfa2ynxpLJ/vJwv5YbaEV5OFPJ9W0N0aS5MqiJaKcG7cPoFDlBlG4QZcjzZFIHYmL9+DjvY4Hty+QqsomHiTMyxUpyAPtKQzw4vX9SKGE7zoT/JDHufJd/s+JyHIlsmWBF4MZfBiUkpDlZBNO1Zx4fp5dLyuYSvUIVRuj6T8Pu0tqUz0yijIjWT7kVNsvebJl8bRrLWOZY1ZOGv0g/jSQMBXRvGss0tjrXUcK02jWWMu5AurOL6yimetaRSr9IJZrRvCGt0gPtcL4lPtANYZh/O5QQgrTSP4WCeCrwwT2KwXjrlfNkeM7DFyukNQVBJKWTndldWM1sjpq0igpTqawc5UFkbkTPflMNyaxmh7BvXKcGxNNLl7+wJCgQMxcTepKolktD2XfNEDPG6exevuFbw8rnLn1lmSk50JCDDg0UNtQgON8PfR4c6d0zzy08Xd8zyeXpd46KdLlNCGsvIwmhrj6O1MY6g7k5QoOyoK/OhvSqKzNp7mulhcb32Hr/81ZPJ7FJf40NAYQV1zGAXlXihqfcgovkt6kTsl9SE0dsaTr/DF+/5V+rtySItzxdXuOx63ZNBUEUdB7iPkihDuBt9im44u643dWWsZzgrLaFZYRLHWNhqNO+lsu5PFF5YJfKIXwkrdYD7RjWeFYSKfmAr52j6O7Y4pbDcO4oKNO6XVEp5P57PUm8STlhBasu1I97tMZqgZBSm3WRorYGY0i97+eBT1/giLPTEI1ObUnTPoWR+nJM+fpX4JC8Ml9Lfl0NEoplAhQCyKxPbCMcS6x1Ce3EWllgYV+7ZQqalG+X41SrXUUO3fQqmWGhUHt1J5QIMKra2o9quh1FRDobWFgkNqFBxSR3FInaJD6igPa6A6toPyk7vJ09yI8sQOZEe2MO5sxJD5VUqO7yXqiAYPru6npzaL3o5CimVx2OgexVZbi2ZVPNOjSoZH5EyMvR2BmxyS0FkXy3hXBi8mingyLKOzKoqJ7jSWJuQ8n85nqj+HrgYxkX5WOFkeJCfRkanHqTwZyWRpXMLcQA4Lw0XI03xJEzygtVxEUboXLapYvp9spLowiZqiFOaGqxloy6OjKpHybF/SQ2wpSbrPeKOEpeFaFvvKWBxQMdEpo78xnfbKRMryQshJ9kIk8CDC5yZ3ruty3egMumf34GJzifhwN1Jj7hHh70Cotw3+7sYkBN7A9+Y1mvOF1MR5EbJnA6K9W8javpG8bRvI2foN0n2bKTyzl+zjGsjP7iVbayvSvRpvd0RpbqBwhwZxBw7x0NKQ9Ox48opSKJBGMNCRxZO+PAbLoglyOcfTvmx+HMvl+6FklkZSWehLQxJkR/g9PVobcogNC6Eizp++3GB6ykQolWKkuTGUZkfSXp9Pe302lSVRCOIe0lQuJuTGRSQxbgx3pVOi9CQrz55MiRNZuR443zyN7vnN1BcG0Vniz2hNEAudMTzpFTHbm8VMdwaDdVE0FXjTVOBNRZY7sjgHcgV2ZIRZkhFmTUqAGcn+ZsQ9NCLUTQdP61PYXN6J5YWtWJxXx+7qTpwNtd4L1F2rY3jafMc92++4Z3UUd8tDeNh9h6OpFpdOfMPV0xuwNTuGsbYmhst7oJZZZplllvl3YWd+XsPRQpubJlc4qf41J75egdG2z/C5tod6gQMdaa7Up92gLPUGddIHFCY5Up/nTnuhH4/LBTztV/DLQg2Lg1JKMu/QWHAPicCE6gwnuvIf0Kt6u0B3vEnAWGM0Y43RDNdFvH823RbHdFvcP9WYCxipj2aiOZap1vj3n+/EaKY9kanWeKbbEpjtSGKxR8RsRxLTbQnv31voTuVZ39v9OT+M5fHjuJRfpgv4ba7ovUT9OqN4m0TNFfPbfAl/Pinj96dl/LZYxh9PK/nzWRW/LVbw63wZrycKeT4s48WInCeDEp4MSng1WcjrqSKejxfw/WQhr6aVLI3IeDoup70hihqFD83lYbi4n8Yx2hzDMAPso8xIzHWnqOQRbe2xPLhzjc6sKNLtdenMDiDV4xoVUTcYlwXzWhFLe5Q75WJfju9aTUa0M1OtCTwfSufVjJyW+njUdq/hkv059L21cRDqElHgSF7ZfVqbkhnrkVKqiEfj0AnUrt5l1bVgPjGJYKVxCKt0A/4SqAS+tk5hrXUcq82FrDKKZpVRNGtMhHxqIuAT/TBW6r69A7VGP5TVeiF8ZhjGKsMw/pdeOJ+axrL2agAXbsWi4+SBm587VXVS+trLGKjOp1MaS0e6N/UZt6lW+VFZGkBFkS+yNFfqi4IYaU7lcW0iFbIgHMwOEBFkRXK8K7J0b+qKoulvySA37T6Gutuxu34MZ7fz+EdYctv7KoFCawKF1kSnOvEw0pSUgvvEZN8iOt2ZZMld5CX+NDTH09aSxOjjHDztj9Nfm8iTASkFaS40loURK7TG2nEfeUovcgs8Ka7wpaYxjNqGMApV3oilLmQV3yUh7yaJuc7k5N+jqzedh946BD4y5HFLBsZXNQh/aML8kJK5ESVzkyo6u5UY21ux95oVG/U8+do8glVmQj40EbLeJZcd7gVssE1llX4EK/Qj+Ug3mY8Nk/jENJqvbaLYbBnJTkMfdB09Ka+R8GwynxeDaTxtC6M6xYzUh+cRBxmTG+PIaFsqgz1JtHVGk1fpTbTSA4Mgbc56XkTH5jjyTG+e9ecyP1zMUJeUtnoRxcpYcjKFOOueI1P3GKUn91C1X4MaTQ2qNNWp1FKn8sDWt+J0SIPKw9uoOrKd8iMaFB9So/DAZuRaG8k/sJGC/Rso2L+RwgOb356DW1Ae24rs4CYKT2yn6soBmg1P0nLxOLWnjiPQ0sB08yr6yzIoyY6kIi8GlTgM28uaPHLSpqspjfHRQhYmSpnsK2BxqJipXhlLoyX89qSOia4sXkwWMTuQw/ezSkYfi1FJvbmuv5cQdz2WBgt40p/Fs5Esnk/msjQhZWFcQZC3GaL4R3Q2qlDJYqiS+rE0qqKvPpv6okTGOpQMtcpoK0+kNj+Usgxv5ttz+WW0koX2QsabixB6XcfJ4DsuH9rIpcMbOau1nhsmpwm+b0dciDtxoR643zDk1OGdGFw9ja2FDqbGFzDQP4mZyRke3bMmOdKdoDtGyKLvstSaT7zleeL2biB31ybk29dTvGMj8q1fI9u9nux968k7ooH86Hake7ZQuGMLRTs3UqS1mZI9O4nTOoi3hQGp6UKkxakUyCIY6sph8bGE0apYgl3P86w/m9ejubwaTeHVZBovxrJQClyID7SkuT6LhKgIqpPDUIa50KZKoa1dRW52JNWyWJR5CQz1FCPN9iEg1J3aEhERLtqkhzsx1JFGYf4dktIsSJc4IVf4cMv1PPqX1WlRRdBa+OitQHXEMN+VxFhbCoONcfRWhtEgf0B1rgfFIhfk8Y7kCa8jDjEnNdCMZH9TUgLMiXtoRKDrFe7ZnMZRVxOri9swPbMZB509uBgdwNlIC1eTA3hYH8fT5jvumB/mtokWd8wP4m5zFEdTLS6f+JYL332Dg9VJzHUPYHh+WaCWWWaZZZb5N6F9/rCG8dXvsNI+yUm1rzi7YQ1GGp8SqLefjuTb9OXcpTndCWWCLWUZt8mPt6NBepdm+UM6isOZ7crj5/lq5vslKEQutBQ+QBpjSl3OLTpk9+hV+dFfFcJgTSjDdRHvCyGGasPfF0PMdiQw0x7PeJOQodpIhmojmWiOZbotgcmWOKZa49/fgXr37N3zd/I00RzLZEvc+/tRC92pfD+U/V6g3kzK+WW6gDeT8vcjfW8m5fw8XcifT8r47xfV/N8vqvjHixr+8aKW359U8LeFMt7MlPBqXMH3o/ksDUl5Mijh2bCUlxMKXk0W8v2Egu//SqKWRmQsjEjoaYmhrSKMrlohnl6XuR5hgnG4ITeElqTkeVKs8qGlWYi3uz5NolDk7tYs1Ih51iDi98cy5ksEDMfdpy3Cjep0Xy4d/pqcGNe3CdRwBq+n5LTWxqOxew26Ny5h6quLY6wOEfnXySy8Q21lFAOtmVQWp6Bx8AQaOvdYdS2Y1eZR7xOorwyFfK4fy6cmsaw2F7LGLIZVRgI+0Y/kE4OotzJlGMVqQwFrTAR8YhjJx3phfKgbwsf64awwFrJC25+N+ve5cssLz+iHVLSkoaoIp7IsjKbKaPrrYxiuD6e7xp+qCl9KVT5UlwVSWehLfVEg7aURtBSH01oqQBR1AyfLw8SG2iEIsqYiP4z22mQaKuOQ5/nywFsPD29d7gcY4frgKq7e13DxvoqT11XuhOjzMN6KYJEjiVIPMgsfUVYTRU2tgJx0dwI9ryKJdWasIZVGeSDNpSEUZLlz5dq3+EbqISn1IrvIg9K6IGqbImhuFdDVnUhzewy13dHk1/gQl3WDmFR7ksW3KFQEcP/uFVpqEhnsyMHb9RIPb11CGGBDdpIPbTX5VJQquaRvx56rt1lvFMonxvF8YJHOx7aZrLRIZo1hFKsNo/gvPQEf6qXysVEKn5hG85VlGJtNgzhpH4X5HR+q6qQ8nyvixVAGs42BKKOvkfrwPBkhpmQL7Omrj+NxeyytnVFIq7yJLb2PcZgelx5qY+xygdz0+8z1ZjE1UMhAVx71FfGoiuPJy4rDzfASGVePUHFyD1WaWynbq0bZns2U791Mxb7NVO5Xo0JLndL9Wyg9sAXVwS2UHNyC8sAmivdvpGTvepQ7v6V41zpK925EtWcDxXs3IN32BUqtTRQdUuPPiHt0Gp1h0dmWinOniDu+H9udX+N67Qi+ToZ4Xb+Gm8lpbhsex9nwMF4ulwn1MyPkgQnZsW7U5ofTUR7P4uMC5nplDDWK6K6Jp0oRSISPAbcdj+HpcpritAdMtWWz+FjG0kA+C31SJrslVOYH4++pT0aSF2XKBKTZEZTmRzL7OIfFfjn9DRn0VGcy0VlEb10Gknh3coVOPO+TM9uUSWn8PXxsLmBwTB3biwcIdDEj+LYVty2ukBMXQK0ijTplOtVFIhrLMihXJKPKz8LzjhMW5vp4PbxNYMg9klKCSUsNRJkTgSzGk/m6bLrE/ngf3UjivnXk7lqHdPs3KPdsIn/XOuRam8g+sInMg1tI2/Utin1bKd+1jaLtGyjYs47CHRrE7NfioZURiamRSAqTkWQHMdiVzUJvLhN1CQQ6n2VpIJcfxnL5cULE9+MpPBsQURh9kyhvfRprM/H2uEuhwJdeaRTt5RmER3pQIIulv16KJC2S3rZCmurE+IV60FiRQ7ynKclBDgx3iCkp8kCUZUtKliM5ci/u3LmEobYGraURtCgeMlYbzEKHkIXuJMbaknlcK6C9xJ/aPE/KMm5TmHyT/IQbyGIdyAizRBxiiSjIgrRgKxIeGRN65xre9ue5qa+F5QUNjE9txEFnD86GWtzU34eToSbulkfxtPmO22aHcDc7yF2rI7hZH+Om2SGunl7PpZPvEqh9nD+xZVmglllmmWWW+fdgZ66tcdPyGtd1z3JK7Usuqa3FcOtqAnQ16Uq5Q3e6K62ZLpQlO1CRcQtF4nUaZR60KXzpKolgqj2XH6crWByUoky/TUuRF5nh+lRnOL0XqIHqEIbrwhmsCWOkPvKvUb0oxpsEf+2FeitGQ7WRPK4IYaA6nPGmmH9Jm/65ROJdMjXeFMNEc+x7eXr37kx7Ios9Il4O5/DjuJQfxvL4YSyPnyZk/DCWx/OBzPfp1JspBX8slvLnkzL+XKrgv1/W8f98X8dvi+X8tljBz7MqfpxS8tN0MU8HJCwO5PJ89O0i3ddTRfw4W8JP86UsjeXzfETG7GA2/R2JDDXH09+cyEM/XYwfXcYgRI8bQktSJR6UqHzoaIvDy12fxtQwcl0tGFPGsVCTxKtmMb+1ZdMR7ERLiCut0lAuH/qSwpR7zHak8MOEhJ/miuioT2S35ueY3dLBKsAA53g9ogrsySq6TV1lJAMtGdSWidl26CTb9R6wUjuIVWaR7xOorwwEfKorYKV+NGssYlhjImS1oZBVBgI+0Y/mE4NoPjGMZoVBNCuMBPyXfiQfGkTygX4YK00EfGkSg5pZEJqWt/CIDaSgMYmCGh+yilxIV9xEUuKOVHUXackdiso9URR7olR6oSrypqLwERXyh9QXBtBdIaSlOJKGoggiH5lgdHELEX7mJEQ6kpf+gPrKODpaxDTUJpKT+wi3u1e56XqOm67ncL17Ba8AE4Lj7YlMdyFd6UN5cxw1zQkkpbgQ7G9EoJcuSaG2dJYKaSkIo6UgjKFGEQ/vnsHEeju5pQ+Q1/uSWXKXquYwevpTGBnOYmwoi4G+NLpHRDT0xiArfUia5A6p4tsUFwWRHOeMOOE2L2aryUvxJD/tPi5WJ7llr4e7oyk9jTWEBQvYf8EOdaMgVpjE8z+M0/gf5mn8h0ksKw1DWGkYxge6Qv5LT8RKExFrzAV8YxXKBkNfLrjEYXTzPqqKLF4/LePFUAZP28IpjdEl2ess8V7apASbM9icRFt9OPVNweRWPCCx6hEWQlP0Q0ywfaBPTuZ9ZnozmBoqYmJISVuDiEKFkGxxNLd0zpF8Zi8lh7dRumMjxXu3ULJnM6W7N1G5exPVe7dQpamGau9GijU3otTcgHLfeor2rKN09zoqd66nTOMbKravo3rXRip3rKds+zoq9m6mcPs3FO/bQvP5g1R8t4fqq2cQnTqM//G9WO5dj7POEQRetiT63aQtP4Gp+jyedit5PlLKk1EVS8MqBuvFdJfHUZR6j8h7+rhZHMFeZxeCR2Ykhd2gQh5Ja42IyQElM70S5vrkPB1WMd5egDwpgPB79iSGuFOcG0V2khdJAheqVBFMDuayNCpjsV9Gf72YiY58WlWJpIXfJMHfksWubAbKYxA9MiXE/hyBDpfxtrlAVpgbIbfN8blhTGlmDN1VchqK0mkoEdNZK6G1OoPGynQK80TkpKdww8ESUwtd/IM9SEuPoLI0lcf12QxVpNKW+hCh2RHCzqqRdGQD4v3fIt71FTn7NyDe9y0pBzcQd2gDqSe2krhvHVKtrZTs2opy1wby966jYJs6gn2aeFsYIIgLIlMehzQnhPE+Kc8GpEw3JuPjcIJnfdm8mZTyt9kMXk2m8rQ/hRKhMwmB5nR25BPk64MqMZTWnDA6qnPIk8cRFujCcGsBOWmRNNZKqChLwivAjfqyHOI9LRB6WzHSmU5NlQ+5Bc4IU61JSHPF2eU8upe2UKsIpLs0kImGsL9KJOIYaUmkpzqKtmI/qnPvUixyRh5vT67AluwoGzLDrciOtEMUZEGirwmxXgaEu+vidf0c9tf2YnlBA/NzatzU18TJYD/Ohm8TqDvmh3G3PIq75VHcTA/gZnEYV/ND3DA5gPbpjVw5vQlbs2P8/+y91XccdrqmO+vMnDO7dycOdNLhOIkTQ8BxEsdJjLEdJ2aRRRZYFstiiyxZjEWiUomKucSMFnOpSgyWJTMEOt1z5qz5B55z4Y5n73Nu+1LPWr9Vt7VWXT31ft/7uZ7Zw/F9mwK1ySabbLLJv4jTxz/f7vjDXtx//Ibju97m2Dsv4LLjL6Sc2c1AYSBj1WH/FCg/2lVR1JUFMNaQwkRjFlOtIu5Yzfyy0sLNSRX60gCaFaFUZ5+nQXqJCcs1RmuTmGxNZao1g5H6ZCZb0pntzn9222mxT8LCDTFzPULsHQJmuwVY23KY7RYw1/NUrv7Yg1oZLGZ5oOhZUcR8r4jZbgGLfZJnY3+rQyUs9ReyNiLl7lQVj2fVzyTqgU3BQ7uSx7NqHs2oeGhX8uuSiX+s1fHbsplfVsz8j40m/p+7bfyv+x38r/ud/M87bfy2Ws/jBTMPZg3ctml4MG/k8ZLl6Vup5Ze1Bu4vmJ6O+M1psQ6XYOstZGawjLSsC/wYvp8LOc4E5LtTWBWGpSaR8VEpGYketIhSMET5Mlcr4R9WE/e6pMyqU2mOvEDXNX9GTQU4HHwXfVEkN0cqeTyv4uG8jqmBcj7/8lU8ws/gnepAQMFPCE1+GFvi6OsUYRuQM3JDz+6DP/DRmVhedcrj+Qs5vO4j4sVzabxyLo9XHcRPhelCPq94FPKqWxF/uSDhRWcJW5xE/NlRyJ8dhfzJUcCfXcQ85yrh3y4Ied5FwIfuAr7yTiSyUIThRiXVNdGUqNyR6r2prA1E0RqDtvsahr40avuy6LiRTU9PNr3d2fS2ZtJRk0K7MZnBhlwmOgoZahHRbsokO9GRiy6fERN+AmlhCOrqODoaBcxO6Lg5W8+yrZYGfQ6FuUGUCsKoM2TT0iJEb0llcKQCkzmV2KgTGFWJGKrjSIk8ib2/ipFmMZW5l7F1lyNKckWQ7YKo1AtVSwKG7hSqLBG09GZinS7n5pKeOysW1lfMjE6VMjBZROeAAFN9Mq1t+ZQWB9PWJCAh8hRrs3WoS6KpFoZQKggkIc6RmMgzlEliMOhknPEJZIfrVZ53y+W/eJTyXzxL+T/cCnjuQipbnDP5dycRf3KQ8bxLKc+5ZPOyUzLvOKawzzOdny6G0NCq5MmdJm5PyljrTudGpRfFMYcRRJ+gOsebiS4JHU3XaWlPwdCVQlFLImfTT3E61ZHgNE+U8jhWJ6pZspmxTRjobS/FoM+nvDiLWKeTFB/8BPMXH1Cz8x0sez6g7osPafzsA5p2bqXt0210fPkRTV9+SNM3O2j8dgcNe7fR/vUOmj5/n9Y922je/T61O9+i8bP3aPr8A2o+2Yph59tY9mzD8tUO2o5/Te3hz6k4/jURX33EdefvUeVEUFuVjr7sGtX5kciuX6Yi2Q9Zsi+WkliGGoTct5v5eb6GXxdruTOp4Z5Vj6UsmiCnPbRqcpgdtLBu72ZpqpPpkUYmBnV0N5dRlBPFlUsOZMWHYqwQY64SIkoNQSdNZKpXysaslkerZh6v1rI2ZWBhSIutV0ldZTIpIT9i7yplorEAccxpsgKOUpHoTlGcGw3liQji3LgWcJrpThVTnRqa1QXUK3MZ7ZIzPahlacrCUGc5g50m6nRViPNS+HbfLsSSZPLzovBxPUDwha8JPbWT5DM7yTz1IbknPkBwdBvZX7+J4JutiPd/gPDQNkQndiE6s5u8YzsQH/wI2RfvI9/+Fprtr6P++HVMu7ZTsHsPkY6nEBVlojaXUmMSMD+p5b7dyGyriGT/Q6yPV/PQLuf31SoeLUq5ZyuntSQCSaor83OtlEhE3BpqYb3fgKYig8ZWOanXLtGqF1ImSaWhRkZ9bTHRyRF0t+goivdFnOSDtV/G+IgQY1MMBVIv8gr9CL3yI8cPvUFvXS5DtSlMNV9joTuThT4BY235THQUMFh3nWZ5ODVlQegL/ajK8UCW4Yoy3wetKIDyDE+kqe4UJjkjSnAl/tIx/M/twf3YNjx/+IhAhz2EOH9FlOd+wlz3Eu21n6u+h4jxPsBVrwNEeHxLsOterngd5NThrfx06F0ueRzA4/xXnN5MoDbZZJNNNvlX4X764PZLzscIcD7OoQ9e5fu3nsPzk9dIPLGD9pyLjFeFMqIKo6nUj1b5FSylfozWJzPdmsd4k4CFfgV37RZWJ5SYZMF06iLRid3pkIcwbk5ioiGFqbY0JlvTGG9KxdqWibXt6TifvTPvab15l4CZTgHTbfnPEqjFPsl/KpL4I6X6j2nTXI+Q6fbcZ8nVbLeAW6NlrI/JWB+TcWeykgc2xTNhemBTcH9azgOb4plMPZrV8vOCgSfzep4sGfnHxtMdqP+x0cz/vPO0ROK31XqeLFqeStS88dn+0x8C9WS1jntzT0f81qdVTA0UMt0jYXZIRmaWG2ejjuCRf4FQsTcydQy1tUkM9UtIT/CgTZSMIsCZG9IkWkShqK46UHTpELaCaNoSLzFqEnB+/7tU5PizOlLJw1kVT5ZNLE1p+fqb17kYforQPDfCxKcQGX2o60xi9EYJ8yNqRm7o+eS7o+w8H89fnfP5k0MGH12p5F1vMX91KODlcwJedBLysqeY1y4W85pHCa+4FvKii5gtTkKecxLy/AUJ/+4k5N9dRPzpgoQ/uUp42V3MdrdUzkQmkasRUmmJQ1sbjM5yGUNtKNqaK5ibE+kYLGDQWsGYrQrrTCV2ewW2qTKsw8VM9koY7RDQXZvOQHMe0/0yuppyMKnjqCgLJSnpHFfCjpB+3QVN1VUGO0pYnDByb6GZO7PNrFnrmenXMt5ZRYslF3VVLIqySIpyL1GvSUFRFEZZrh/zw0p6avMoTPeiXplMSZYvHfp0EmJ+QFDiTbUlmqqaKBp60hmflrK2rOPBzVqe3Grg4a0GNtZNWG0yRsdK6esTMzxYRmVZOGODVVyLPsNYbwU6aSwLIxosmiSiE7+nVHaJ0KADdHUpcQ28zOfu4bzknMp/cy/kv7qV8t+dRbx4PpMXz6X/c2RSypYLUra45fOicypvOKSy1zOLE95XaGhV8cudJh7YKnkwnMew6jKViT9QluyAuTSMhZFKFm2VDIwK0LYnkWkO50TSMY4nnMIn3hGlPI5bVhVzUwYmhlTc6CjFZBSgrBSQ7OVE8aFPMe35gLpPtmLY8z41ez6g/pP3aPzoXZp3vU/znu3U7tuB/tvt6PfvxHTgExoP7sZy4FOMRz/DdHw3hu8/Q3NoF4r9O1Hs30Xltzso+3YH1cf2ULR/JwXffEToF+/i+/0n5EV7UK/Kpk6XgzjrMsJkLzJCT5MZeBJJ7AVqSqLp0qahKvChviKUTk0sy/2lPJjW8tBuZKKpkKIUXyK9fiQ96hL5yZEU5V0nNvIyV0K9SYgNpLq8gLKiNKpKUjFUZ9LXVMpUVwU3R9U8mrXwYNbEuk3Phr2G2QE1Q01Siq77UJTswca4mkZZBMKon6iThKJOv4QqO4DsqLPEXz5Cpz6b6a4qFof12PuUjHeWc6NByHB7EfXaFNSlEQy3KRnpMGCBA38cAAAgAElEQVRWivD3/glP18NICiIpyQtFUxhBfeEV2kUB9Iku0y/yZ6AwnOHiGKYrrrGkyeZWnYSNlhLW20pZrxczmBGI5Ov3ke16C/3nW9F++ibGnR+R/+luws//iLAwA22NlPoaMYtWPfftRubbJaSHHGNjQs49ayW/LFbwYL6Uu9MyWksiMMkimJgwU1FRyq3RViaapCRdvUhC8mVMugKmejSkJYXS2aZFr5MQnhBBg1lJSUIAOdHuzAxVMjYkpLY9CXGlH9liXyJjznL04Jt0mjPpr7mGve06S73ZLPTlM9KcxUhLDjfM16ivCMFY7IdG5ENFlhuVWe6oBZfQS4JQ5vtRluaBJNEZcYIrcb5Hn+1Aef7wEX5nPiXUZS/RFw8Q4fENV30PEXfpMDHeB4jx3E+42zcEuXxFsMd3nDq8laPfvoG741e4nf1iU6A22WSTTTb51xHkfnp7mNdZAhyP8c1bL3Ds3S347HmTuGPbaMv2ZEQWyKAihNYyf7pUkdSV+TNSe+2fsiNgvk/Og7k6bk6qMJeH0KmLwljoSbfqCsP6OCYakpnuyGC6IwNr29NdKGtbFraOHGwdT+XH3lGAtTWPiaZsxhrTmWzJYuGG+NkdqP+vQP2RPE21Pr0ZNdmSxVhjOraOPG4Ol7I+JmNjvPyZQP0hT3enqrg7VcU9a/UzgXpgV/PArubhjIbHiwZ+X6vn97UGfl9r4B/rzfztZgNPFi08nDM+beKbNz4b33v8z/ryZwUSVjVrVgUTfWKsnSLmBmVk53pwNuoIbjnOBAk8KK4Ox2S8ylCfmLxkL9oKEijzPMmssYApbRr6RBdmlNd5pBVQG+XOZF0hZ77bSuF1b+YHZDywK/n1Zg0b8xYOHngbn/BTxBb6cFXqQJHpEs09KUwNylgc0zLYrWHHvqcjfK845vLvTln8xSOPV12yec+jhDdcitniUMCL7kJe8ZDwimshL7uIecFZyBZnIc87C9niWsifnUU85yrhebcS/uxewiueInZ7JBFTJELdUUyVKRCD6TJ1lhCa6+LobE5ltF/CklXOrRkTN2eMLC6oWV3RcWtVz/qSlo15HRuzWmyDpbTXXaevI5+xkRKamtMpLQ+kUh1FbWMG0rIQ0q47k5vmRmGuH9VF4ZQLryDJ9Cc70YPinGDUZbGoSqOQF12hSZtGUYY3zZo0Vsb1DDYXIs3zp159nfaaPDRlUaxZ9USEHaVIFoTcFIPSHEPvsJDFeTmP1mv5Zb2RXzda+GWjhUd36pi3VTI3XcXUqIyp4UrUFdH0dxYTF/YjbeZc9GVXmR9SU2+4RkrWT4hLPSgtCcBsEhMWF81e5yDePBPHC+fzeO6skJfPCnnndD5vnsnkNadsXnEuYYtTIVvchbxyMZ+/OmfziWsmRzyvYG6S82itlse2Sh4N5zOsvIwy9TSV152oK4/illXNwnQFXX1ZKJvjSDeE8lPKCQ7FHMc14iTVFTHctmuYnzIyPqikr1OKxSREo5CQGeCJ9OgezF89PYJr+Pw9LLvfp2HXVho+2kr9rvcw7v6Q6q8+RHZoF5L9HyH8+gOEX7xHwbfbyDr6EXk/fYzg9G4yj+4g/chHpH+/gzK3Q5R7/YA2zJnGlABkgeeIOP8N0rxImswiRvpVzNsszE8ZWbfXsDqiZqJRjLnwCmXXPRHGO9CtT2Smq4DBmmSaqq6gzLvIXE8Rj2cs3BzR01CdRZjnT+QlhlKrrkRaKkUgElKtlFFcmkVFRTr1tSJ62kuY7K9mdkDJ47kWfl/sYm3MyGRPOaMdMrprxNTLM7l66TjNimss9ctQZHtSUxiERRSEMTeAqsxL+Dl+SrvuOtPdUgbq85gbrOTmpIalMQUrEwpmB8uxD8iwVMWQGHSK/oZy2k2FaMrTcHfch7YylcH2chYG1dwe17LcWchau4BbnSJuj6q5P2HizoiOjWEt62MGFgfVzPRUsNJZzpAkltyv36P6i22oPn0HzT8FqmD3HsLP/0iBOA2lsRiLsYD5SR13pnXMtopICz7KxoSchzY5P89Xcn9Oyt1pGR2yaJQSfyYmzYgLC7g53spcr4Kiwjj0NUX0dauoFl1FK5fQ22XGZJYSkXSVpjo9iuwYUoIdmO4vZ3xEhLk1gdzSi1zPv0hE9FkO73+dVn0q3YY4rC3JzLRfx96VzXBjBkONGfQYEjCX+qMReaMSeFGZ7Y489yIaoR+GwmD0kmDKMy4iincgP9aJ6IuHCDj/BV4/7sD92DZ8T31MiPNXRF/cT9TF70i4/P0zgbrqdZBIj+8Idv2aEI/vOHdsG4f2vorL2c/xdNyL0/GdmwK1ySabbLLJv4bj+3Zudzi6h8tnD/PTx29z7O3ncNn+IoknttOV58Og9DLDylBuqK7Qb4ynXhbAcE0ik005WNsk3BzV8nipkdUJJZaKUNo1EWhFbnQqQhnQRDNsiWe8+RrW9nQmW1MZa0r+505ULvbOAmY6hcx2ibC1C5hszmWqNZvxpgxsHU/TqT+SqOn2XOZ7Rc8KJOZ6hEw0ZzJcd53xpgymWrOZ6xGyOlTyTKLuWat5PKvm8aya+9Nybk9UPBOoPyrO/xCoR7NaHi3o+WXFwq8rtfxjvYn/+3Yrf7/VxM9LNTyaN/Fwzsj9f5ZF/JFCPVw082DRzG27lo0pFbemlUzcEDHems9sv5QCgQ/HAvfikHqGgHw3xOUhaNQRDPeJyEtyx5ISgjbAkXbBFXqKI1k0ZfO4rZSRjBDqYi5ia5ZxZv/75Ca4Y+8t5ecFPb/dtLA+a+LA/rfwCjvBVYkXieVOFJt9qW9PZKyvmIVRNcO9OnZ9c4SPzsTwimMur3iJ2BZazmuuubxyNpe/Oop51b2I51zyeM4xhy0OeTx/PpctjnlscS5gi4uI55wE/NlZyIsexbx8sZQXPEp4za2Ab33ikZgrULVloG8MxlwTQFtjHAOdQmZGK1if0XB7RsXtSRWr4wqs4zJmp6tZW9RxZ8XE3SUjazNq5ibLGR0Q09x8nY7ebLoGCjA1J3Mtz5HIpONoLAk0teXS0p5PR1chLa1i9KZMFOrrCAqvkJDiQYD/IaJDjyHO9iU64Hs6a/NYntAz2lFKavRZWo1ZTA8pEGZ509UkZH5Mh6fHV+QIfJBrojFY4hkbKWJ9XsMvtxr4faOFX9dbeLRaz71FPeszStZnNUwPSrEOVWBSJtDdKCT80kGKsi5RK09msElCkz4Fb59PEQq8uJ7oSlebjjPnznPojDdfOYTzyblEPjgZx45Tiew5ncT2M/G8cSaRty4U8rJLIX++kM9LPmJecs5nq0M6+z0i0TdUc3/FzM8zVdwfyGaoyhddxnmkiecwFYWyYdOyMqegvTeDirooktUBOOU5ci7ThUsJzmjkCTxcMHFroZGpYTU9bcWYjQIUlQKyg7yQnfiK2n07qPn4XSyfv0/97vdp/vh9mnd+QN2nH6LeuwOL6zHmSlNY1hawahRzyyDmVmMpM81i5ttLWOosY7apkPmWUm73qRkzCdkYNLIxYmbAJCI9zAGLPIuhHjWjAxpG+1XMTOhZmNJzc1rP2oSK+zY9D2ZN3J+1YL8hQ5BwFlHCWUYasrB3CBhryERd4EWfMYXbkzoezjYx0SEnzv8sod5nqaqUUVtXQ1FpAebaKiz1UmrqJYwMqbFPmLAOaBlqqaDLIKZOnkmDLodadTbClMvkxXsR7nGI6Y4y2pRxtCuu0qWIQ3bNmbnWYuJ8DqIpieLmlJ4Nu4G1aRXzI2Xctiu5P6dldbySh/Mm1iZUDNTnMdhUSFluEP2NpdRr8gjyOkqF5CpjNzTMj5tYs1mw3ihjuqeY2SEZ9jEdc5M12Ib12EeN2CdMjA6o6G6SMFovoUcYTd6+D9Hu+xjFjjdQ/XOET/LlXiIcfiKnIJkKtQCdOvvZDpStWUCS3wFujVXxeFbFQ1s5G9Yi1saKaC+LolLgw8iYljxhFtO9RlbG9HT3KpFWpVJVnkyDOo/hG030dFkoLErjSkIcJq0ceWYMqaFOzA7LGRkoQFsfTbLAmdQCb8Kjz3L00Fu0GtNoU0cxXBPLkDmK8cZkhhrTGahPo0t3FX2hLyrBRdRCb6pyPFDke6MR+qEVBaATB1GR6YXonztQEe77CTj/BR7HP8L50LtcPvsZoS57iXB/uveUcPl7Yn0O/geB2k+o27eEeO7H5eQu9n/xMg4nP+GS637cN2vMN9lkk002+Vfh63R8e6DrCfzPHeHwB6/ww7tbcNv5MtGHt9KZ58WQ1J8JXQRDumj6jXHUlPoxUpvERGMWto4i1sb0PJivY36ogprKMLr0UejE/1ughsxxDNZeZbQxiZGGRAZq4phoTmOqNevpwdwOAXPdEmY6xVhb85lqyWWsMf3ZaN58r4iZroL/XwplbcthwHKNPlMiY43pzHQVPNuP+qPKfGO8/FnadHeqitsTFc9SqYd25dM3o3n2Hi3o+WXZwi/LNfz9ViN/v9XEL8u1PJp/ut9016Zl3ap6dkj38ZKFB4tm7s0b2bBpWBuXsz6tZLJXxFBDFjP9UkqlIRz1/5LTST/il+NCYWUYWnUkA90FZMc5o4vzReF7mrb8EGYMmazW5DNedpXx3HDqY70Zr5dy7tB2sq+6MdVZyC+Len5eNrFuN/D9oXfxjzxFvOQisUWnkVr8aGhLYLS3kPlhJSM39Ozcd5h3fwjjLw45vOiWzyue+bzsmMnrTkL+cv5pacRzLrn86Xwmz53PYotDLi845fGCcz7POxXwZ8cCnnMS8JJHMa94lfGiRwmvu+VxxDeWMouUMnMUhpYAmrqi6L6Rw8Skktl5PUvLWhbny1mclrForWJ6rJzpURnLdiV3l03cWTRwc1bN4kw1o6OFtPVkoG+MRdMYi7IxllLjFQpVQYjlAeSU+pAqcicpz434XHc8I7/n9OVvOBt8gPOhhwiI+ZHo2FOIRAF0topZmrGgq4wjKeIkFuU1hjpKqDekUywIoLulkMxrvnx/5F2ysr1RqGJpbUpncaqSu3Pap7/9eiu/rrdyb6mGe7MaHs1ruWPXYO8vZWaoCm15NMMdpSSE/Yg43ZtWfRZF6d5M9MjobhbQYMhEXZqMsjSXyKDLBAcH4xUQyMWQMDxCQrkcG0P4tSQcr1zjg3OxvO8m4W3vcp5zF7HFu5DnnYW8cT6Lg15xGJvU3F8x8/uCnCfDOQxX+2LOdUGacBajJJjbdh2Ltkpau9OQN1/lmiYAF4Ezp1Id8Iw8RUVJOHdtWm4vNWMf19PfWUaN8WmJRHaoD9LjX2DZt52ane9Q++lWGj9+j7aPP6Dtk4+o3bOT8m92YQg8z5MhA/esNWxM17I2bmJ10oh9VIl9WIF1oJrJ3gome6uY6pEz0a1gpKOKVpOIuLBzNBiEDHQoGOpSMdBRxeyono35BjZmTTxcquHJsoW7szrmhstZs2t5sFzPPZuFfnMuVdneVGS4MlKXzmyXgInmLHr0SYy3CLhjN3PLakFZHEdYsAvpGdEUlWSQK0gityAJoTgViSSFYsk1ZEWJVBTGoSiNR11+DXFOCMlRbqhKkqksiCXQ+TsWBlT0m9NRF/igyfdmtk2ERRxKasgp5ob03J5t4N5CDbdsKu4taLg1XcnaVDnLIzKm2sUsDcixtpdilMWgk8XSYc7HPmxElB5MsM8JBrvVjA7oGB3S0NlRSmNTPq3tYhpbS6hrKKapSUpXp5zuXiUd3VW0NBQy0VJGV340WZ9vRf35drS73ka16zVMu7ZTuHcf4ed/JDM3Eak8F2V1KjNjKm6OKhivySbGcy+rw+X8PK/hyZyc+7MyNialdFXEoCkJoLevkgpFCZO9Om5OGRkZNzNma2B8xIit38BwXzOysnwqqoREp6WikVegzI4jOciRmcFqWhoSkZuukCJwITnXk6g4B344tpVaZQKduliGzNH0akMYb0xipCmdGzUptKuj0Yq9UQkuohX7Is+7iCLPC43QD2X+JZT5fshzL1F87QKieFeiLx7C78xu3I9tw+XwVgId9hDu9g2RHt8S4fENCZe//+cdqIPEeO4nwv27ZwLlcW433+x+gdPHt+PveQhfp32bArXJJptsssm/BvfT+7b7OBwmwOF7Dmx9ifM7XyP6+4/JdNhNV74Xg9LLDMqD6K4O5oYuljpZIMM1SUy15DLXU8KtcR2PFuqZ7SvDLAuh2xCDQexOR3UIfaoIRusSGKy9ymBtHCMNSQzVJjHWmMpkSxbW1hxs7QXYOwRYW/MYa8hkpD6V8aZ05noE2Dqe7kk9/cxnvvdpBfofUjXelMFw3XUmW7Ketfb90cJ3a7SMm8OlrI1In4nTnclKNsbLn+1C3bNWP5One9NKHi3o+XXVws/LJn5brePXlVqeLJp5NP/0iO49+1OBujWl5N6s/mmN+X8QqOXhCm5ZlUzckNBfm87cgBSVMoZzkUc5HnuM8wknyCm9jFoTyVCPkIrcIDSxXhhDHbEpUlmpEdAtCsec6ME9rRBloCNL3RrOHdpBcrgDgw35z77n/cVazp38hJgUd1Kll4kUnqKyIYT2vjSmhmSsWI1Mj9Wz58Bx3j95hTfcBTzvnMMWx2xePJfNq44CXj2Xyxvn03n9fDyvnY3hzbPxvOOQxFaHa7x1LoHXz8TzhkMyr52/xlvOqbxzIZ13XNLY4ZrASW9/qiwS1E0JmNqu0D2aTuuNHPrHyxmfkTO/pmZlQ8HSTTkLC3ImRqUM9IqYGinl5pyGjXkdc5PlTIxImJgsZniikOYbmSjqoinVBiMzR1BmjCRf7s/1Mm9Cs89zNmwfTtFHcIk/jl+GM0G5HvwYsI/jzjtobBMyadWysFBLVXkUGckX6GstZKS7DIsqmciAI0wMVBIfeZqvv3ibL794CaEoAJU6lt6OXFascjasSu5Pa/httZHf77Tz+GY992c03LOpWB6uwN5TwuxAFSXZPgy2FyITBXPFZz9TvRWEe33HlYvf0W0pYLy9ClVhEonBLgy0KBnoVDHUp2FizMDYhAb7rJm5hToqLSp2u8Tyxtl0/upexL+5iHj+Ygl/dhbzyrkMDvlcxdyi5sGKhd8XVfwyIWBI7oMlzwVZ4jksxWGs27XM26tpak9BVhNBTJknFwqccchz41L8eVQVsTyZN3NvqRnbiIa+DikWsxiVQkxeuB+SI7sxfLWNho/fpWHXOzTseoemT7bS+tmHWL7cSdH+T6gKv8DiqInO9nK6euT0DGkZGNU9TZP6VPR3VjHQpaC3rZrWRhm15iJ6ezQU5F2hqiKFtmYpI71q2iyFjHdXszJl4pbNxINFC/cXTdxfMLBhVzM/WsHGnJ67CzWsjmq4YzWxMqykS5tM5pWjSK87szZawfKglNHmXHrM11kereKWXU9rfT7hIScJuPQTEtF1JKIcKitliMUFSItFiAqSSUsJJibqAuGhDhQJ4qk3SCnJSyQu8ALJoU6sjugZrs9BJ/KjU52Avb2QkHOf06bJZmZIy535Bm7Pmvj73Rbuz2u5N6Pgjk3OzbFKloeq6bPkMtJUiL2vEnNVHB2WPGxDBoyKLFzPf4teK8ZoLsZUL0XfIKXckEeVRYiqoZgSVTYVmgK0piK0pkJ0JjHyiuv06EW0Z0aQ/+WHKD7+APWHb6L5+A0Mu7Yh+fILws8eJzM3gXKVCKMujxWrjo1JJVONeSReOsj6uJyfF7T8PKfg50UFd6craKuMoTDTDftsLWqdlMkbamaHFLS3ldLZVUlfewXmshSyEkMR5ibR2KAj5Go8OlUVDeVZRHj8gK2vkhud6ZQo/EkWOhOWfJrwuLMcPvAGFQUBDFgSGKuLo1d/hcm2NMZb0ukxJtCiiEAl8EQl8EQr9qU61xN5nhc6sT/KfB+qsr3QCP2RpV+kItOPBL/j+Jz8BPdjH+J+bBtBjl8Q5bmfKM/9RHp+S6L/UWJ9DhLv9z1XLx4myvMgEZ4HCL94kEsuX/Pd5y/x0/fbCPI+QpD7wU2B2mSTTTbZ5F+Dr9Px7WHeZwh2OcYPu17H/+AufPb8lcQTH9BVcJGRigCGFCF0VATRo71KXVkwfcZEZrtELNwo5daonF9XGpjpLqZNEUOnJgqjxIOWCl+mauMYscQy0pDAWFMK402pTLc/3VuyteczUpdOvymZsYZMpttzmWzJZLoti4mmVGY6c5jtymOht4DptiymWjKYbstitjOXue58ZjtzmW57uvv0VK5Ez8ol/mjjWx+TsTYiZX1Mxu2JCtbHZNwckbI2WsZ9m4KNiQoe2JU8ntPwaFb97P28oONvK2b+vlbLkyUDjxcNPFkyc8emZN2q5NaUgjt2Dffn9NyZ0XHvn8USd6flrE0rGO2XMtKez/xAMQZFFCf8vuNY3El+Sv6RxBIPqjXhjHQVoxPEYr4egCnKkTvmfGbkWWQ5H6Ez/yp3aqVoo1yZMhVx4dgXpMV60m3JYK6vhLWxclYnFDie/IqgiPNcL/bhqtgZqSWEpp4URvtlzEyZsFqbOXzsJO+d8OPlC2m87JLHX84JeOmkkJecxLx9PpndJy/j5OnH2QueuPuF4B0YyqXAUAKuROETEo7Xlav4RiVxOTaZoLhkIpKuEZcSj+uFo5RXJmJpyUKqCaKtP5PWjuuM9BewMl3O7Vk5d5bU3L5pZHlZx7S9mr5+IeOjxcxYy7k5r2J1pprBzmwsumhGB4sYGiyiuSUTY00ixZWBlGoiSZX5kVAdSHCJFxfznHHPdOJi8jkuRv2Iu98h8vL8mRxWsDJjwj6lIS/rIsH+B2myZDPSXcZAiwR/tz30tgqZGqnCbEyjpOQqX371IuLSAAw1CfT05GIbk3HLquK2VcujuVr+vtHGg+Ua7i7pmR+tYLa/nJmeCuYHlVSJgpgYkKGuisD1/DZsAxUkh/xI+hUH4v1OccX1CLlxnvTUiVibsbA2Z+LmnIHby7XcW23i8UYnD1ba0Rir+cophFfPpfCCWzH/3bWE5z1K2OIq4m23DPZ7BNLapuL3jWYeLWi5PZZHT7UH9XlOlEQcp7Y4jFtzeqamymhoS6bSEEZG9WU8Clw4fv0UDiGHKRYGsDaiYGPGxNKUgaHuarR6MRp9ESkhbuR99xnazz+g7sPXafvwTSy730T35RtYPn0D4+73Ee7/lCTfs5iMUoyGSgxaGSWmQuQ1JTQYymjUy2gwVlBfo0RnrKZMVUaJqoyC8lzCEnzQWgro7pUy1l9NnSqVVbuFu8sNrNkNrM/qubdo5N68gdtWNQ+mdTywankyY2RtspK7M2puTsq5M21kqr2M/NgLJPn/SGNVMnesJjYm1czeKGJ1vII1q5KRNgkx/j/gdmofV4N8iQzwJ+SSP/4+l/G44EpISAAicT4KVTnScgnxVyMRZaWTn3yVhAAXFge0WNvENFZFMtNVSqTbflKCHBlplTI/Vs3aP49o/2O9ib+v1PF4Rs99q5rfluu5Pa1jZVJNnSqBvsZ8JrpKqJEncmu2mY6mMs6d/ZqIaG+qdCVIqkUUVEtIk+Yj1JdR1CCjqLaEMmMJSksFFUoJGk0hleJk6gqTGRImk/rJO8i/3I5ix9sotr+B/rMPKP1uNwmOx8nNS6KkMp96s4SFQRm3JyuZ6ZZw9eJBbk9oeLKg4W+LCp7MKbhvU9CmuUZxnj9d7WU010sZ7q5iaULLcGcx7RYxitxIzNkR1BRdo0EuplxUgLtvKFXlEupkiUR4HmWqt4LRGwUo9REkix0JTD5CbMZ5Du57E0mCG2O1Mcx0ZDDWks54WyZjjdfp0kRRWxZIZeYFVPkX0Yl8UeZ5osr3Qiu8hEHij0ESgF7sjzzHh+IUD64H/4TfmU9xO/rBM4EKd/uGQIc9RHp8R5L/cWK9DxF/6XtCXfYR7votV1y/Jdz9IP7O37Dv0xc4fnArl70PERR0fFOgNtlkk002+dfg6358e4DHj/ie2c+5L9/H59sPubDjORJOvEdnvifDsqc7UO3lgbQrorGUBNJnSmKsKYepNgGrQxX8uliHvVNCp/oqfYZ4aku8aZB60llxiS5VIEN1cUy1pWNty8Lalv20LKIhk6GaVIZqUplozsLWkctUayZTLelMtaQz152HvSMbe0c2Uy3p2Duyme3KZa47j5nOHKZa0hmpu8ZUa/Z/qjn/o8b8jzG+/zjOtzYiZf6GmJsjUu7bFNyerOTOVBX3puU8sCt5NKvm8ZyGnxd0/LKo59dlIw/nNTyY0/JwXseGVc66Vc66Vcm9WR0P5g3cmzNwb97I3Vkdd6erWJ6opK+nmKHWXBYGCjEpo9jv8jk/JjtyJOEYMcUuqIyx9DWLUORGorvuT901DwYFodRf98d8PQxTahg2ZS7KGBcWmivwPPktwd4naNIkYesuZGmwlJXxSlzPfceloJMkityJzD9HkSGQuo4EbnSXMDGqY2jIwncHjvH+T/48fyGFv7jm87pjIa+dL+RF51zeOReOW3AEXQ1KuhqrGR+uZWW2nY25djYWO1me7WBivImx8RZGxpsZGallfNjA9KieCP8fKC+NoqYph2yxB33jYm70ZTPQmc7yaDHrkzLWbXLW5rTM2ZWMT5bR219AV2cWA335LNgrWbRVsDJTxegNMb2tuQzfKGSgu5DO5lxqzMnIVdHkFvuTJQsmLMuVi3EnuZxwjvgsL+Sq6/R3V7A8ZeGm3cJwrxRhrje5WZ50d0gYHaxgZkxNevw5ivJ9WZzVMzJcjt54nfBIBw58/yYSWQCWpmv09hewOC1nebya1VEFD2Ys/LbWxOObdazMqFiYkjM7VM3ysIalES3idA+Ge4pQVITi5b6TuXEl4uue6EpiWZsyY+urYs2q5+6CkY15DXcXtTy6aeDJupmfN2r49XY9j1YtmOsqOeAZwfOnEvg3JzF/cpPxgmcZz7sIeds9jUNeAbS3KfltrYENu4rFgQy6q91oLrhAafhxzOJgVuw6JnvTgQoAACAASURBVK0yapsTUZoiyFEE4ppznvMCV7wTz1AsDGRlUM7tGQNLk3pGelVYaqWo9BLiA5zI2vcJuj0fUb/jTeo+ehPt52+h2/sWzZ++Td3H7yP4+hOuXjpPaZWY8soStFVSJNVC8hUiRPJi8spECKpKKDWoKDZoKVAqyJKVcU2YQ3BMAHpjCZ3N5fS3SlmeMPBwqZlHq03cnNawMqnk3pyeezYNt8fk9CriuT9YzXqvjAczCu4vqLg3p+Ou3cj6pJmFfi215ddJCT6NLNMPW4+U9Sk1jxaMPJzXcdeuZ3ZAQXleJCHuJ8lOjKQg9RrFgjzKS4uRyQopKRVRWJKPQJSBVl2FMPs60Zc9kFwPYXlYi71LzFhTNlpxEOFu+1GLElka0/Ng1cy6TcXaWBW/zJv4faGGJ9M6/rZQw0O7gSeLtTxZbaBOFU+1OJjZISVddUK6GgoZ6lUSFnwGZ6f9JKUEcSXGB08/R1wvOeATdAG/y2e57Huaq1FeBHqfIynUi4wgD7K9zqEIcqct3Bvx3m1Uff0hVZ++jfbTreh3v0/hvp1cPXuI3LwkiivyqNULmektYm20BGunkKseh1gfU/NgTsHPc9U8tFVyb1pOm+4agjQv5qx11JuFzEzVYBtWYRuopkIYhSYvhmF5LoNGMQ1VBSiLizjlcJFyqYAmRRI+p79kuLmY3qZM5KpQkoTnCMs6TlKBC0f3v0tZig9DpjCmW1MZb89lqiuPyZZ0bmhjqCsLpCrLFXWBF1qhD8o8T/RiP9QFPuhEfmiFl6jIcEMQe4qSZHdSQ04S5PgFF09sx+P4h4S67CXI8QtCXfYS43WQ+EvfE+d7hMTLx4i6eIAYr6cpVKTHIfyd9rHvkxc4emgrfj6bArXJJptsssm/kM8/eH77gc/f4eJP+3Dcu42gI5/g+8VfiTj4Gm05btwo8mZIEUyrzJ82eSQ1pUHcMCQw0pDFREseq0MV/G25AXunhB5dIv3GBAwid8wSF9rLfehSBTJQE8tUWxrWtkwmWzIYb8pkrOHpm2h62qJnbct6JlDW1gxmu3KZbE7D2pqBtTWDyeY0JpvTmGpJZ6IplbGGFEbrk5+VR/zHQ7pL/YXcGi3j1mjZswRqY7yc9TEZSwNFrAyVsD5ezs0RKXemqrhrrea+TcHDGRUPZ1TPUqifl/Q8mFNzb0bNXbuKW5NV3JqqZm1S/r8TqFk9G3bt03/KrZUsjpfT31PCSHs+y8Ml1Grj2Of4KafTXDkUf5Srpa7oauIZbCuiMi+C6mRfBqXRqCLOsmAUstJUzZhKyJ2OaiwZl7E3Sbnw0z68XQ/SYUplYaCM5SEpK+OVeLkcxt3rMLF5zoRmnUSs9aOmPY7eziLGhtR0d2n5cu8h3vspkH9zTmbLhXxeOSfglXO5vOKWxna3EPyigulrKWWos5B5q5KHazU8uWnmyZqFB+t1LC8YWVqsYWm5lqUFE4uzalZmdJQLwxDnBtDdU0J+oS83hsV0dWXS157GwkgRa5MVrFmrWZ1RsWBTYJuuYmKilO7uHBoaEuntyWZ0WMzaigbrqJTx/iLMihgm+8pYmFCyOK1mYUpNS30OyqpYZKURtDQIGeytZHxQwc25Om7N1WMdUtBQk0nElaMU5HnT1lLA1LiCkYEykuPPkhj7E53tBdjsGtSmRPxCD/Pl3jc56/IxZaoIjA1JjIwWsmRTsjyu5LZVz6O5Wh7Mmbk7Z2BlTs3sZDUDbWIWRzQsjekoyfHFNlpFadElPN13MDOuoCzPn2pxKA/Xa7i3ouPJhoVf1i38esvCP+7U8/cNC3+/beFvd0082dBwa6GMKm0BX1wI4SXHNP7NRcJ/dShki1sJW1yFvOORwWHvYJpbFPx6s54Nm5LV4Wz6Nd60Ct0oDf+B2qIwVmxa7LPVdPRmYmyMI7vKH6eM0ziK3LiS40F58RXWxzTcnTMxP6Zh9Iaa5pZq1IZCEoMvkP3tpxi/2kntx2+j+3gr8t3voP/8Xbp2vU/r9o8o/OJTkv0cKZTmIBHnUJGfiUSYRl6VkBRFKYmVRSRXFpNaJSWpREKSREx8Ti6JGZmEhYdi1soZaDHRYSjkwVwTjxeauD9Xy8qonPt2A7/Mm/h5xsCTcRV3emT8OqxitVnCvUk5d2eUPF4y8WSpjrUJLXN91dydrmO8tZT8OGfC3L+m05jBbzdb+Hmllr+vt3DbbmHD3sBAs4wA92Nc8TuPICsGrUJIhTQTiTAJaWkaFeWZhAY40aiXkhDsRLsml6WBSmZ7REx35BPr8zUqYRj9tSUsDCu5t6Dj5ng1f1uuZW2wnEF9CsPGNFrKo7C2CLg7rWNtUs1Nq47YgON0NxQzN25BnB3Asq0ebeU1HH7cgaIsnmaLAG1VEkZlKqbKZLqrsuipzKZLkUdx3CXCTnxFwtGvEB7/BvXJw9SdOoDim48o/+JNyna9imrX2+g+e4/CfTtJcjyGpDCDcqWEWr0QW7eE1eFibF0iEry/Z2Ncw/0ZBT/PKXloq+SRTUF/TRrlBYHMTZhpqi1kZEDLrLWW4d5qhns1aMUJ9FVn02MQ0G0pp7OuBu/AKLKzk2jTpuF37muGGgsZ6xGhNURxNfcUgamHic0+x7EDW5FnBzJkCsPacp3pbgH2GwKsrRn0G67SWBmCMs8TrdAHvfgS6gIvDJLLaAS+1EpD0Qh8KUo6T5TH54jinEgLPUXYha/x/mknF468R7DTl4Q4f0WM10ES/I4Sf+l7rgX8QOLlY8T6HibO7ygx3oeJ9DyMv9M+vv3sJQ59+yY+F/cT5Ls5wrfJJptsssm/iCD349uDLp7kivuP/PTJmwQe/piIw9tIPbuTboEX/SW+DCmCaSjyobniCg3lYQyYrzHdIcTWIWJ5QMavi7WMN+XRqY7jhj4eVa4jmrxztJV506e/Qr8lhrGmp0d0J5qf1pSPN2Ux3pjJZEsWU61ZTLdnY+/MfZZA2TuyGWtIeSZT443XGa1PZsAcT5/xKkM1iUw2pzHTVcBSf+F/SqD+Y5nE2oiUtREpN4dLWRkqwdaZz0KfhJsjUlaHS9mYqOD2ZCX3bU/HW/4Qqp8XdPy6YuLnZQNPlow8mNOyPlXNulXObZuKe7M67s/puTtn4O6cgVtWJWtjpcwOl9Lf+1Sg5vsl1Oni2Hv+Y44nnudA7BHipe5UaSIY7ZVRU5WBNjsEXdIFekShTKmzmTCI6KvKZFieijbFk/nOKpxPfc0ljyO0GVOYu1HM8lAJiyMy/N2P4+z2HTE5jgSnn0CiuUR9ZwID3aXYxg0M3jCwd+8R3jsZzP/llMLzbgX8xaGAV89n8pcL8XzodBH/6EvYB8tZnqrkzqKKJ2sanixX8fNKNb9t6LizrOLWso476xburBlZX1Byd1HLjXoRMYEnaG0UIC70p6dPhFodTndrOrOjJaxMlrM8WcHqtIJFqxzbRDl2ayVTk1Jq6uMx112lf1iAdVqKdVzGyoyK6f4SmjWJtNekM9RbyPykCttgNSuTBhZHtCyOaHm03MrtuXrsYyoGe0qoqojAP/BbSqRBdHQImBirpLdDiDDHncjQQ0yMVmKza2jvk5BV5EtsmgtHjn9KYNRxFJYE9PWJTExKmZuqYmVcxZ1JA3enjdybMXJ/2czUeBmjg8U06K8zP6Khr1FMSb4f02NVlBb7ERy4l8GeYhSlkRTn+nBrRc7dNRV3FuQ8XtLx25KZxzYtvyyY+XW1jr/dbebh3TqWl1WUG0vZ7RbFS07Z/HcnCf+no4QtF4p4wUXAu56ZHLgYhKW2nCfLtdyf13FvWsyIwY/6XCcKg7+nURrJik3LzJyc4QkJ9e3J5FT74557nrN5TlyMP0WhKJBbYxpuzxqZH9MwOaCjplaKUifmeoQn2d99hv6rnZh2vYXus21Uff4+mt3v0b5zG+07dlCxZzdpDsfJvxqCOCkKUWQwVwNcCY/0xS/sEr5hvvgEe+Ht786lQE+Cgr0JC7lEsTiP9MRYdFVlNOiqMZVnsTyk5dFcA4sDchb7ZPy+VM/fZk3Y63KYr8tjTHGNkfI47LoM1vpKeTyn55clM78s1fDbagN3bQZWx9QsDCkYbJJQlO6L7/nPqRaGsTSi/H/Ze6+ntvO0b3Nrt559Zif0PNM9naPtbme33Xa73d1uR3BOOGCwARuwAdsEk3POGQRIQllCQgKRc04CASLnaBxw6jSh3trzaw887Zq3ag/nkKvqW/r9C5c+9/25+WmxjuURPS8W6pkfMjA/YqRan0hBxj3iwu2JDLQlMdKJvEwvtIooRs0GOqrzSQ6yZ65HxXyPmJHGFMQJtgTc3Ick2Y06dRJtxmRWRl79kbJsltKiDmGuNY+55jzGajNY7pUy2ynk0aiWJxNlaMThKMRRDJtKKFUn0F4lYLRTjq31Z1RI/HhoUTDfnc/qoJRnQ3Ie96tYHdKzMqBjolFE/PVDRB3YRubuL5BuX49y04dotn9I4da/UrjtHVRbP0K/+wvy9u8g5tppROI0ClU56BSJ9NUkM9megbk2Ce8r3zHXLefRqJzVMRlPLEKeDUkwGaPJjrJnqKeIqvJcFIpEirTpNDcrGBqqwSCNp0YcQ3d1AVXFuTTWlHHttjcxMYHUaaJxOvUV3RXZDLZlozP4E5h0GreoQwQm2WB1YB154Y70lnozUB3BUEs6w61p9FdF0akLpEpyF3WaE9pMZ3RZLmjSb6BJv4km3ZlKsTfqNGeKMlxJCzhNdogtIa5WuF/cjcPxTVw++Cn3bL/hnu033L++Hz/HAwS7HCXqzimCXY/ifeMAfs6H8XU6hPf1Q7jZfs+BPe/yw773cbr+3ZpArbHGGmus8Z/jxkWrjS5Xrbllc4hDn7/F8c/+iMOON4k8u4nGlOu0C27QKXWnKPEyukxnSvPc6TCEMViXymBdGpNteTwb09NTFk9LUTAd+hC06VfRZ16mJt+BNs1dmjT3aCv2pbc8nL7ySPrKo+kpjaSnNAJzRQyW2nhGGhIZaUh4nTiNNCRgroxksCaG4fp4BmtiMFdG0mkIolXrR1dJ8Cu5akp9LVD/nkD9JlOLvQXMdQuY7shmsi2T/pp4pjqyWegtYN6U//p3ZVDCQ4v0tVA9G1fzYkrLixkdP86VsDpRxIMhOUsWGctDSh4Mq1iyKFi0KF+lUENKlvqFTJlFdHcU0F2bxHh7FnXGSHad3sjRoHMcCDhCWKEjYuU9+tpEFAnCyQ2woy3vPo0pt+mVRqKLv0OPMonVNgWqcDtGqvOwO7OP2w5WDDRnszKo4Om4miWLDJ9bF7B3OkxYpj1eCafJ1d2ipjWc3g4x00MlDJoM7Nt3iI9PuPPftrH8yT6T/zmXxF/PxfD2lSDWn7/OTe+bDHfLWZks4emckZ8XSvh1tohf5zT8Y0nPsxkdy2MalsZ1zI1omOovZGlIxWyvFu8bh6g3ptLSlEVbWxYF+bdoaUhifLCQuSE5cxYZiyMqFkaUTAxImBiRMzmhoK4pDk2pL8baMHotAoYsIqZHFMwPKphsF1JVHIFYfI/GhnRaGrLobRczalbT11FIf48MfXEkfkEnue68i9BYG+TaQMqr4hkwSxjuk1CQdoPYoFN01Kdh7hXT1J5Nrsyb24HWJOV78vW+DfiEX0Cguoe2MpSevlyGe0VMdEmYbJcwZ1LwZKKER7MlDA9LaG/LQJx7h9FuBSWyMKr1sZi7hYgK3AjwP4quKARxrieBXtbMDItYnVOzOqHg+YiK1T4FC62FTLfIMNcV0lAlRqXNIE0YjXtsLDuuh/Enm0T++2Imv7+c9ao6/kI8H9lFsc/+NmpdLg/H9DweV/NgIJWuImf00edIcf6eijxvZoc1TE4q6TFnUdMcQ47OC8fUS5yMOYtD8BnyBfdYHiji4bieaXMRvc1ylKoUxPJkorwdiP5mK6rdX2DY9AGGretRfrUB1e4NlG3/nMqtm1Hv3EHyd18R+sMeIq32E37iBwKuHUeU6odGEIkyOxx5VhCyDD+KhWFUqeLQC0NpLRcQ7e9IVpI/enU2onR/RtplLA+V0ledzXyPlB8nSnk5rGWlQ4RZE4Ey8CL9khDGixMYKI1ndUTDr/Pl/DRj4JeFMp6MFfFwpAhzfTYVykgaDOmUSGIJ9jiPm+231KjjeDRRycPJch5NG1mZMjA/quHJfBkPJvVMDyiZs2hYHith3KRgtEuKJteLcnEAT4aLeTSookJ0D5cz64j3PYUs1YMyaTR9tdmsjml4MqJivDmTbkMkI1Up9OgisVQkM9Oax6NBFasjWlYnjPS2KIiPvE1/u5b+NhW12gQmu2QE3/wGQehZHpsKWO0V8PNgAb+MiHkwVMiiRcbjISXLrULynA4Ru/tjpLu/QLXpY4o2vIdu03uoNr6Fcsu7KDZ9QNGX68jcu5kI2xMIRakUqnMo0aQy3JTJQq+AoaYMvK98x3yPgtVJDU8n1TwbEfNypJDByhhyImyZ6i+msUZMe4ceoTSR0spC2rpKGOwupVqegEERTY2xAEFOCldc75KeEU2dJhLHkzvpq85lsDUbmfIuAUmn8Ew4RqzAkVNWm0j0Ok+f0QeTMYj+hmQGm5LorYigsziQSvEd1GlO6LJcKM52RZvpjD7nNqV5dygXeqJMuUFRhiuK5BvkRzkQ4mrF7Qu7cDyxGbujG/BzPPD6/Ta6F+52nJBbVnjf+AG/W0fwvXkEH6cj3Ll+EKvvPuaHbz/ghsMPayN8a6yxxhpr/Oe4aLVz4/XzB7h18TBHN72DzbZ38bPajP/Rj6lNuEpnnjM9irtoEi9RlH4DY74HzZoAOkuj6a1MYLqjgBcTpfRVJNJSFEKD8j7KpIuU5lylJt+BLp0XbTofukoCGa6PeyVD1XH0lEbQXRKOuSKa4boEhuvj6auIYKguDkttLOPNyVhqY7HUxmKujMRSG8tgTQy95eF0l4bQVxHBaGMik22Zr9Om2a7c12nTfE8eC6Z8Hg5KWOoTvr4P9e/yNNstYLFPyLwpn+X+V/sBDwYKWe4Xszqq5PGogifjqtcJ1LJFxsKAhIejah6Oal4J1JCKx5N6Hk/oWLGIme4X09mWR2t5DMPNqTRVxrLr1BecjbHjRNQZknR30JQEMdQpQ18QTZ7fNWqSb7GgT6Qxw5s4x6OMlwlYrMqhLO4mU7VCzu7fQtC9i1hacljul/HTdDGPRlWEel/D1e0k8UJn/NNsKDC409ARzUCPlNkRPSO9Or75Zj/vWjnzX1cT+KNdDu9dEfD2uUT+53wQW2zv4R0ZyYi5imlLJfOj1TybquGXmUp+mSzh54kSfpwqY6G/iKleDWOdckbaRCyY1cz1aCiIdea27R7MnSL6TWKCAo/T2JDM8EAh00MyZgalLA4rWRhSMGkuZMIiY3pag3mogLr2BHSVQTR3pzA4WMDClIa5filPhnXMWNRIZD74BhzH0eUbkjJdySi4i5PHDxw++wn7rN/mTpAVhTp/9LXRNLZn09MjYqRfTmzAKSK9rVDlujFmljI+pqG8Lhm/aBuCk68RnuLC5u1vkyK6S77Gm5L6aDp7shjsKmC0rZCRZjEL/UWszpQzOSSjtT2dmpo4CrLcmBsuQZV3n55mAb1dBQhynQkOPYFK4Y9SEsB1m20EunxNnNd+ku7tJ9Z5D2F2u4h0PEDQjeO4XD3FZbvLHL14jT3nrrPV5g6fXArlzWvZ/MFOwO8upPLHC4n84XwsH1yN5Gu728g1OSwNF7EyrGC2M4EO1Q0MMRdIuvkdFQJvFsaLWVrU02VKo7EzAVl1CNeTLmAVfgz7gOPkZHsw3S1jZVzPwrABU5MMqSwBkSyJaB9HovZuQbVnI+U7PqFs40cYdm9Au28j+q++wLj9c/RfbkL+9Xak3+1GZvU92ce+RRV6k5VeLZP1uYzV5zDZKmCy9VUD5nx3FqayEKY7s0kMPkdKnDNaVSLRIQ5Y2uWMdStpL0vh6VgpLydLWemTsdwhZKQsiRfdMh415fP3AR3P+tX8Ol3Gr7Ol/DSj58VUEQv9IpaG5KxOlyFJv0uZPJ6OykLMjVrifR1wtvkWcaonU+Yilsb0rEwV83C6mMfTepZGVDwaf3V6YGVEw2SXmApZAPIUZxZ75bwYK6HTEIPrmS+IumuNKMGFZkMasgxvZkwyno0X8WRIyVKvmL/NlNJQ6Eut0Jv59gLmOoT8NFnCcp+MZxNGHs80ExHgQGuVkMneEhr1ycz0qCjJ8yTceS9LXbm8GBDys0XEr2NSXk6qWezI5XFjNmMCfwSHtqD4bguqHetQb/qI0m2foN/8Adov3kW75QM0Wz+m6Mt1pH+9kSi7k8jk2aj0Iir12Ux25vNoSMJEey73bb9npkPKgyEZj8eVPLEIeWkR0m8MR5bowFSvlqbaQto7SkhIDURjEKIozmVkqJ5KZRLl+mR0qhSqqwy4B4UTlxBEidgX59O76TKmY2nLJk/kgk+sNR4xR0gouMmFk9uJcT+FqcSL9mJfeqrj6KuLw1QWRmdxIOVCd1Spjq8TKG2mMyUCd0rz7lCad4fibDdUqTfRpLsiS3QlzuscHpf2cOPUVq5Zf4G/00Ei3E8Q6XGSSI+ThLhaEXjzMCG3rfFxOYi/uxX+t47i63wUT8fDnDiwjv3fvIfT9f243VgTqDXWWGONNf5DXDz9zUYHm4PcPPcDJ3d8hO2uD7m19wMCrD6hOdWBrgIX+tSeGDMd0Ge7UFXoRWdJOD3lcVj+lUC9nDTSUxZPVaEXjSpf5PEXqMi/Tqf6Dm2au7TrvWkvvk9veRgjDQn0V0YzWB3PQFUc/ZXRWGpfSVNveRhDdXGvU6eRhgQstbEM1cXRXxVFX0UE3aUhdJUEM1AdzWRrKpNtmUx3ZLPUJ2TBlM9MZw4znTmvm/d+2336bQ9q3pT/uolvuV/Mcr/4der07/tQj4ZkPBqWszqh5umklumefJYtMh4MK1438S1ZFDwYfTXG92BEw8OhQmYGCulqy6deH8ZQUyptNYnsOvUFV1OdOR17nhilKyq9P4PtEspECWR42NCW6UVP5j1+7VDRI4piVJvKjy0SquOcmSrP4c6lI3g5HWOwKYsXkzp+ndOzOlFEiKct150OkShywS/1PHm6WzR3xzDYXcisRc14v5rvv9/Pe9Y3+Z19Mr+/ksmHVwr489F43rmUxLvH7nHqZgBJaenExoWRnBBEdoIvOkEwxjx/aiTBGPP90Of5oc72JjvyOikBF8gKsSHd7yxR7oexs/qIxNALdDZnE+B/nCJdMF1deUyOqhjvEzPemcdMj4iZfhlTQ3ImRuUMj0poMaVhrA+nvD4Cy4iYiWEpy2MaHo9peTCqY8QsQ6MOxCfoFPZ39nPh9l7O3v6aUzd3ctn9axJzb1LZkEhnt4DhIRVtDVmkhF1CEGVHqy6KnppkpkfUNDSnkyP1xvW+FdlSP9zvn2HXNx8gNoQiUHlS1ZpEe2cm/R0FmBsEmGsFTPQomBxQMjIooaElGX1pKLmZtxhoL6RI6E93Yy5dbblkZToRGHyMYl0YxuIY7E9vxJDpTJv0Hq2Ft5irj+ZxVwYPzTKm+0tpbKnk8GUntpy5x4YLUXxyKZZ3LsfyxjUBb1wX8perOfzlYjJ/vZrKB1dj2HvtDvmFqTydqeCBRcZ0eyydKmdKYy+S4LiPWlEAi2PFTIzL6R/MobEtDlGpH45J5zkeeZwLPofIynJnukfOvEXN7KCOrvpCVKpUpMpUwu/ZE7VvK6q9mynd+gHln79D8db3kW15F+Puzynbvp6y7eso3bke/a4NlHy3DfmhHdQHXucnk5wVs5DFARELQ2Km+nOZH8xieTCN6Y4o5rqTKRG5Ext8EX1REhpFLHXlGfS2imkqS+HxVBkrI0Us9ct5OqxhqjmL2eZcRitSeGKS8fN4CX+breDlRDG/zht5PCLn8ZiCkbYsFixqHk1WYiiMotEgoKtKRVuJFElKML7Opwn1tCE70YWq4mgmzXJWJvQ8mSrhxXQZz0YNrPRrMFdn0FEaz7MxPct9CurlIdy5uJOk+zZY6iVIkz2pUSdhKIxgaVDDcn8hqyMKxhrTGKxOZKIpg5mWXIaqUphszuHFWDG/zBh5OV3Og5Eq8pLuUV2UwmhXES3GDGZ7tZjrcgm9fYCFXhnPxnS8HNfx86iWtjxPFM6HkR3biW7vFvTbPse4fSPabRtQ7diAcvs6FJs+Qr/lU8p2bECz9RNU2z4h4+uNBJw7iEKZi7K4gCpDDlNdBSz25TPcnInXpX2MNuYz2ydkZUTGilnAzyOFmIqDkcRfZ8ZcTHVpLhZLPR3d5QhEiZTWKVCp0xju0KFTxVJmzKWhsQKv6DgiY3yoK4rg6uFNtBUnY2nNpqDwFvciD3M78iBhabYcP/Q5oTeP0q2/R5fBnzZjBD3/2lvt0AZgLLj9ev9Jk36DEoEbxvw7VIq9aVQFUSHyojjbDW3WbfIjrxNz7wz3r+/nmvUXOJ3cgufVfYS4WhHkfISw28cIcj5C6C1rwtyO4Xf7MH5uhwl0tybA1RpPx8OcP7qJvbvexO7qN9xYG+FbY4011ljjP8UPO9dvPHVgG46nvuX41ve5vvcz3L/9GP+jn9Cc5vhaoErSr6FJc6JceJeuknA6S6Ppq0pkrDmHn6bL6SmLp1LsSbPaD0nsWQxZtrQr3enUedKq86RV6013adCrXSZjOOaKKPrKozBXRDFYHcNAdRSmspDXO1BDdXGvG/h+e79JVH9VFCMNCUy2pv5vwrRgyn+dNP3WvPdbfflvb+HfqsyXzCIeDBS+Tp1+E6mVQQmPh+U8HlXweOxVgcRUdx7LFhnLQ3KWLAqWh5SsjKhf70AtD6tZ6MtnyiyiszWPCpU/fTXxtFYnsO77d7AKOodV2AmCC64h1fjQ1yLEmB9PsstZmpLcaU1wYU6bzD9NpczoM5jSxNGS4oZFlUCEiw137Q5hQu1WrAAAIABJREFUacrk6ZiGX+f1PJ/SERt4A3uHgySLXQnJvEyO5iY1zSH0dwqZG1IyZVFx/MQxPj7pyu/tE/n9xTQ+sMnl7eOpvHkhnb8cC+GzI3fYecSeXYdPcODUMe55O1NnLGCsU8V4eyGTnWImOsSMd4mZ6S1krlfMUq+QgfIYWpQBaDOcsTn8NiqxJ+Fh51AWBdPSkcuwRUZ/ew5DTZlMdeYz0S1melDG7ISG6SkVPeZsGtoSaO5MpsuUQW93JtNDUuYscpYGlKyO6pmzaKivSyMu0xm7Oz/gFn6WyGxnErNdaWnJpr+zgMleGfWliQTdsUaWcptOfTya9NuMmwppac6kQOWHa8BxfCKvkF7gy7mLX2Hv9ANSYzj5Gm9q25Lp7MphrF+JpVVMf0MBPfU5DPSIqKmJxVgdiUrrh0zsw3CnDGnmXVoqUmhvyiQ704nQ0JNUVyZQU5HClWOf0C6/g1njwWytP6umGF6OZjJtzmHIoqN9pJtv7N357FI4m9wUvGefy1t26fzRoZA/OxTypl0Of72UxFtXknnfLpa9Dl7kiFJ4NFHKikXGVGsMzVJH9DEXiLn2NZV591kY1TI+KqO7J42G5hhUVaG4pl3kaMhRLvgcIiPLjRmTgoVhDXOWYrobpKiUKUgUKUTfdyTi262o921Bv/U9Sja/RfHWtyne/iHaL96jattnVO/4lPKdH1P21ceUfvMZit2foLLeSV+0C0OFAQwWRTJcmcxKv4y57lyWutN50JXCg+4MRluyuH3te0oMuVRXCzF1KSnXJ9DbJuLFgzoeTRlYHlGzOq5laUDCy8liVodV/Dip52+z5fw4aWR1tIgXkzoW+sUs9BeyZJFjqk3j4Xg5S8OVSNP9aTYIaTVIUGVFI0kNRpzmT6j3RXzcrPFzO4ZacJ/BZiGzPSoeW/Qs9qh4bCnh+biRVl0U0R6HuW+3F8+r3zLcIMdULkaS7EOFPJbxbjWLAyqejat5Nqbi+biah4NSJluzWewW8nhQwU9TJfw6W8avs2X8Y7mO5zN1aAuC0RYEM9KhpNGQymCLlOE2KUFuVjQUJzBlUrMwqGexT02O53HSz+4ka8dHlOzYSPXWzZRs3IB82waEOzcg+2YLsh3rKdn2OaVbPke9+WMUWz4ic+8mgi8cQa7IQVlcQI1RwGhrDnM9OYy2ZuFz5TvGmoTMmcU8n9bwaCCfFxYxgxUxiOIcWBoup7GigMHeCnq6y8jMCkFpyKOpWUtHlZgBk47CwihKy9R4R8eSJYimvSweh+PbaNUlMdyeS6Hcg4CkUzgF7cMv7hwnDn9OhOsxTCVe9JYF01EeRXtZGF0lwbRqfCnNu4Um/QaG3NsYcm9TLrxLhciTSrE3tTI/jPn3/pVCOZPie57QW9bcv76f68c24nhiM1523xLkfAR/p4MEOR95vQcV6mZN8J1jBLgfIdDtKP7OR/FyPMzlE9vZs/Mv2Fz8Crsba4d011hjjTXW+A/h72a3MfjeNbwdTnNsy3s47F3H3f2fcf/QBzSmXKcz35lelSeGNHs0qY7oc27RoPSlszSaoYYMZrtE/DxTTmdJDBUiT9q0QUhizqJNs6FF6kq33os2nScdel96y0PoKgmkyxBMlyGELkMIvWXh/xKkKPoqwjBXRmKujHwtUP1VUZgrI1838o00JDDVlsZcVxZLvYLX43u/te79JlJz3YLXqdNvbXzzpnzmTfks9glfy9JvydNyv5jFPiGLfUJWBiWvKs3H1TybKuLZ1Kua5NWJIhYHpSwMSFkeUrI8pGTRomRxSMWcWcqcScC4KZ/WxmzKFL6YqmJoqohl05GPOeB7khNRZ/AX2FKo8qS7QUC5KJlMj8s0JrljKfCnK+c+TRm+/K/+Uub1iSi9TrNUXYD7me+J8rrMeFsuz0Y1/H2hhJ9m9WRE3+Ha9f2ky9wIz7ElW+VEdVMQ5o58Zi0K5kaKuGp3hXVnb/MH+zj+aJPAh+fT+PhMBn88k8JfziXxyfloNp/1Y/Opm2w7eZGAxHiePJtjfqKJh5NVPBgz8OvDep7NlbI6XcSzGTVL/QIm6mMw6fxoknmSG36Wu05fkZ/nhkwTREl1PF0mIWN9hUx3FDDVns94t5gps4y5MTULM0WMj0rpMWXS2ZNOb28WdXXRNDXEMTJYyLOZUn6eLOfBoJa54WK6OkXUNGUTn+rMRbsvaWkSMDek58moEZMxFfcre5BleDJULyTB6zS9NRkMm2WUNiThn3YN97jL+CbdwM75MHv3vU9gxBVE2gByFXeoa0+ht6+AzqYchjqkdNcJKNVE0tkhQFDoRnKWHSnp11DL/OlrKkCSfofBViFttWlkpTsQEnycmqpEGqrTOXvwLRqEjowa77HaG8tDcxxz5mQmh8VMLDVjNLez+6Y3H1yNYsO9It5yyOctx3z+4CTnTw4S3rLN5K+XEnjzcgLv2cWyx8Gb9LxEloZ1rFikTLfHUVdghz7mAvGO+6jK92XCLGdsWEJXdwpNLbEU1UbgkmLDgfv7OeH+LYlpzsz0Klge0zFnKaanXoJamUqhPIXEoFuEfbMZzffb0W5/D8OOt1Fu+B8M2z+h9uutNH23k4qd6yj/6kOMu9/H+PVH6L/+FNWudSh+2Eru4S0kHN5Glr01j5pVLDSJWGjKZq4+hRcDEsab80kIvkFifAA11TL6TRqK1dH0tol5uljL07kKns+V8XTGwJxZzJJFyvKwgtVJHU8n9LycLOHFVCm/LlbydKKY4ZZsns8YMdfn0FicwPxAKQONMkSJ3nSUialRZ5EUfIsQT1vkggiKZfHIckOIC7xGuOd5PO2+Iz3gCopkd4oyvAi8sZ8It4MUJjkhT3WjRZfC6lgjyrRASsXRlMuieDhRyss5Iz/O6F7tRU5o+HW+hF9mS/h5poRf5kr5edbI3+bL+edyNT/PlfFirpZWYxraggBGOpRUa+IZaJZgbhQTcOsYScHXkGXepyDpDurc+6hTnNH4XEB6YjeaXRsxfrkJ5eZPkezZSNauzyj4diP5Wz5Gt+Vz9FvWo97yCfLNH5K591ULn0SaiUiRRanmVY35Qq+AsbYcfK58x3iLiKVBKS9mVDwayGd1QIy5PA6dwIcJUzH9HToGu0uZHqplqNdIfFogFeUSWoz5NNcJ0WnT0BZLCEpOQViYRI06BJv966iWRmBpe7UDFZJ2DufQ7wlMsuHU0U1kBNjSofWgxxhEe1kkzYYg2nT+tGp8MebfQpflQrnwLpViT6ol3tRI71MtuU+tzI9y4asESpJwnZzQq8R7n8ff6SCOJzbjcnYHfo4HXo/uhd6yxt/pIMEuRwm5bUWE1wmCPawIvnWUAOfD3L9xlOsX9rBz2xscO7WZ0xd3rgnUGmusscYa/xlOW+3ceOXUPlzOH8B6y3tc/vJ9ws7sQnrvGHWJdrQLbmBS3qMk/drrHai24hBMFfEMN2Yy2ZbH01E97cWR1Ml96S2LRJV0ieKMSzRLXenU3qND50mv0R9zeSidOj/aNL40yb1pUd6nqzgQc1kYAxXh9JeHvRam/z+BGq6PZ6Ilhen2dOa6slg05f5v0vTvB3N/qy9/LU//JlC/3X5aGZS8FqmHFikPLVIeDcn+txrz59NanoxreDSqYtkie3W0s1/Kyoia5SElc/0y5gcVzPRJWLGImeoT0dqYTXVREIMNSbRUxbP7zCa+97bmZMxZgvLtkai96G7MQyeIJd71LG05PphyvZgrTSXnzilGi5P4fweKqEu6yVhpOj7XjhNw6xRTnfk8Hyvin4ulvJwuRph8Hzu778iUexCRc4UctRN1rSEMdBUwa1EyN6rn5g1H1p1x5Q27aN44H8X7J6L4+EwCf7qQyJ8vp/KWTRzvngvhnZNefHHRi2Ou/oiL9fT1NzPSX8HcaDlL46U8ninl+UIJTyYVPBkV8qQvnYnqEDpU9yjLc8XVdhN5glsk5zgj1YXQ0ilgyCRitkvEgz45C4NqpvvlTA/KmBtTMjUsod+Ujak7A5Mpk46uNJraktEZgmiuTmDJoma0q5DRHjm9rSImB/UMmTSM9+sZ79XSW1dAbtQN/BwPkhvrSqM+FWH8bcokofS1FlBen0yM5A4Xg625mWLPnUQnLjod5sDhLxBIfMlX+yDW3qe5O4OubgH9XWKGOuW0VWdjLI5BpryPviqC5Bx7CkRu9LTmMdgqRpXtzViHlO7GLApyXIiJOkeFMYaW+hwuHHmHGrEjfSWejDVFMG3KpKsxg9YOFfIKNU4xSXxq48E7lyNY5yHlHWcR/+Mk4neOCn5vL+YvV9J551Icf72SyEcOiey94UtaXhIPxgw8HpWz0JNEebYNiuBTRNnuoTo/gNkhNVPjCiyWXNo7Eymuj8Qj4woHfb/nqOse4pIdmTWreDhZwrxFj6lBilqVhliWTFq4ByFfb0R7YCfa7e9RsuNdyvasQ7NzPR0XrPlnahTFezZg3PURpdvfoWTHe5TsWY9292aKv/8S5aEd5Fl/TdjBXSj8nanKCqBFEkStwIPafA8MOZ5IMgJwdbpAmT6PnlYZOlkEQ11yZgaKeDxZwuqUgdXJYhYHpUz35bM4LOPprJ7n0wZezhp5Omng5Ww5P85VYq7L5NFoCctDBjTZ3nSVZ/JkvIpOYyaanAAaijOoKUpHkh1KdJArsaG3SQh3Ry9LQpEdTIDzcdIDryKMcSYn/DoVkkBmeyXMmaV0lCUx3VPEZJeeGB9bmvSp1Omi+WmpjJezOlbH5PzjQTkvprX8OKfn18VSXs4U83LWwIsZPT/NGfnbYiU/z5XzYr6WzuospJmezPYX012Ty3CblOWhMnKjb5Id4cTKUAVPRmtYsZSyOlDEkzoB5ujb5H+zgcIvP0W55wtEX69HsGcdxce/RrzzU9Tb11G09TM0Wz95lUB9s5nA84cQidMQKTKpKnk1wrfQm8dwcyb3r+5npkPGypCCl9MqXozJ+GWyiKH6dFTZ3iyNVFOuTkYviaHZkE53jRChMI5SvYgmg4DKknTqa8RkZEYTnZ2FSPpKoGwPf0FFYSgDzZnI1fcISjnD7ciDBCbZcOi7jxGEOWAq8aa/KpzemgTa/9We+luJRInAjVrZferkvtTJfamV+VIr86NeEUBV4X0MuR5IEq6TF3GNBJ8LBNw4hMvZHbhf3I3Pte+J9DhJ2O1jhLsdJ+DGIUJcrQhzsyba+xSh7kcId7cm2Pko/jetcLH9ji+3/okDR9djZbV5TaDWWGONNdb4z3D6h50bLx7bg8v5Axzb+h62Oz8k8Pg29MEXaUq5TleBC2aNF2VZjhhyblFV6EW7PpTustjXLXw/TpXRVRpLndyPvvJo1CmX0aVfpCbPgRalG90GH/rKAugxBNChfSVQdYV3aZR70akLoLc0GHNZyKtXGUlfRcTre1B9FRH0VURgroxkrCmJydZUxpuTmWhJYbYzkwVT/mtpWjaLWBkoZNksev1+G91bNot48K/E6TdZ+vfUacksej26tzqqZHVUybNJDS9ni3k8pubRqOpfI0SvWvieTOh4MKxi1ixlwaJkYVDOg0ERk31CWhuzqFD501+XQEt1PHvObuZLl285HGxFUL49hSovepoL0EtSCHawpiXfl35pIP2qSKarchgvT2OuPBmzLBCzLpHAWxfwu32K8XYBz0ZV/H1ez9NxNdKMQC5f2Uua1I3oPDty1TeoawnB0iVkfkjNzJAel5sufHLiBn+2j+QvF0JZdz6ST89G8oeL0fzXpVj++1IMf7oUwf+cj+Mvx8N5/7A739u4ccnhBnZXz+By/TimFiXL45VMm5W8nC9jrieHle44hko9MRXdpUZ8Cw/7LXh7HSQw+gICpS/1rdl0NmZiqU1nrkPERI+UkS4hw515jHbnYW5Jo70+lo6mBKoqQ6mqi6SyMYYssTORCTbIlD5UVyfS1ZZHc2U65qZCeutETHbryU+6y+3rP+DjfoLkmJsIM31IDnVEku5FT52A6soUcor8sY04gUPmVZwFLlyPvMqhi1+z78B68uV+ZErc0ZSF0N6bQ093HmMDGkZ6VFi6lTTWZhIZd4kCtSdCpQcisQfdLQKqNTHIUj0YahbSXp2KKMeV1CRbNMpAmmozOW/9AbpcB3qrIhluE1BTnIaftzOXrjlw9uZ9dly4xzqbID6yi2fd7QLesM/iD45i/s9rMv5v23z+fCmFt21iXgnU9UR2O/iQnJ3Ag7ESHo3IWOpNoSbPlooke1JuHqA6P+DVzawxOcNDAhqboymqDsFP5IRV0CGsb+8lOvE6E91SFkaKmDJr6KorpEiTgUiaRFaUJwFfbUB3+CuKd3xI/e4NGHauYyHQjcEAN6qun0V/eBeGbR9Rs+l9and8SuW326k4up96p9N0RjlQk+BKtTCUxtIMqvTxjHblM9yYgNkYgskYQ5MuhaunvyE60InuRikGSQTLI2U8HjPy62INPy9U8MtCOT8vGnk4oeLpXDHPFvT8tFzO83kjPy5W8tN8Ff/rcRurExW0GJL4cbaepf5i5KluLJo1vJiqpL0sGUGcM6NdWhqM+egU6agkqcSF3SXK35loPwcEse4YhWE0auKZ69XwYKiIR2MaZswimktjWB4pQZHtR7EojBJJEHODEh5PS/nHw1J+WdTzz4flPJ/R8mxGy/NZHauTRTyd0vHjfCk/zZfydELLsykDz+ZrMDULyYh2ZNykxtxQQGd5BuNtUuoUUbif30mS5xni3U8Q53SQfNvvkJ/fS+m5b1Ht24hh3yZUOz5B9dU6VPs+Z87XCf3hHWR/8RayHa/kSbnlIzK+3oT/mQOIxGkodPm01EqYM4lZ7MtjpCULP/sDzHUpeDym4ucZFS8nFLyY0NBTmUxa2DXmh6spVyfRUJzOcH0B4y0SutoMVBnl1KozyU3zoqNFjUKRS0B8HOlZodRqQrG33kJxrh+99anoDP5EZF3EJWw//gnn+X7Pu2QH22Mq8aKvIpTe2gQ6ysNpLw6gWx9Mg/I+FaJ7NCj9aVD6Uyf3pVri8zqBKivwpERwB026K5IEF5L9LuFt/x3XrL/g1vmdBN48TKTHSUJvWRPhfuLV+N4ta8LdjhF57zihboeJvnOSyNvHCXI5htu1A+ze+SY/HFnHD1br1wRqjTXWWGON/wx2F3/Y6HThMB6XrbHe/B5Xd33MjV3vkHh5J/WJdrTlONEtv4Mu5SrajJuUCT3oLAmjtzKOoYZMptpFvJx8JVANSn8GqqLRZ9pTmm336g6U+g7miiDMFcF0FvvRrQ+gSx9Es8KHNrUfPSUhr5Kn8lDMFSH0V0bSWxaGueKVSPUYQ19L1FhTMtPtGYw1pTDRksqCScCCKe+VGP1Lnn5r3XtokfJwUMKyWcxSn5CVAQmP/1UO8dDy6t7Tb+nTklnMcn8hj4flPB1T82xcw9MxFU/G1DyfKubphJbnU3qWLfLXu09PJnSsDKuZM0tZGFSwNKhgqV/MrFlKT1MeZZpATA3JtNWlsvfMZrZc28M3vgcIyL+GUOlFZ1MBRZIEQm+doV0aQWeBH0st+Twb1LLaLcOijcIY70S3PIp7Vw9xx+EAluYMnozI+WVGy6NhJYrsYGwufkWy8BaxBfbkqp2oaQpmsLOAhaEiZgaLcXa5yadW9rxtG8qbF8J570wYbx0P5I1LUfzxajxvXEvmD5fi+d2pNP56OouPj4ez65Q3Xx2+ypFjFzh04FtSo7xZtlTx42wTS0NGnk5XMNUcj9ngQ6vcg+r8W4TfO8B5m8+5GXCMyGwXKqpSGGzOY7Qpm8nOAsa6xUz1yZjplzM7IGOoM5v2unjaGuLp6syguj4GkfIOqUInovIcuZ9my8Xbe/EMOUuq4A6ZAi9CQmy5dPZLYoLskQoCSUy8TUquJ55epwj2PkuZOhpTq5CymmQiJW44ZtlyIv4UJ2POYhd2mY0738bT4wIFivsUKO9irI2kszub/p58xs0Khk0K+k1yDMZ4MsR3CUm2JTb1Gjk5t+lsyqNaHY9W4M9Qq4iWygSEuS7kZjqilHrTWp/FlRPrkKc60KGLoKMkFUlWKEGB7rjcvc0FZw+2nXbjg1NBvG2TwnYvNf9zLYf/53oB/5ediP+6lM0fbZL4y8VI3rVNYL1jMl87BJCUn8TKbBmPxxQs9aZSm3+V8qQrRF3dS1muH4vjOmYm5YwM51FfH4m2JpgojRtnIk9w3P17wmOvYWnJZ8JUyEhHIV3VBWi1mQjlSWTFeuO3cz3FR3Zh+PIDKrZ9jP7LdVQc20eJzWEe58SwHHib8p3rady+jrod69DvWE/R19to87jE84pUHjUJmGoU0NuQx+CAmr7uAnrrE5jpTme8IZXxOiGOJ/dy0Xo3zVVSjKoEZgZ0PJ0y8nyymF/mjPw8V8YvSxW8mDXw68MKfn5Yzk/L5TyZNvDLgzp+mq/h5Vw1z6er6anMZMGs4/lkNR2lyTRpo/lproqnk6Xo8n0QxDnTYMikQpOGUZ2OrjCBUkUSRnksOTE3UWXeZWmgiGeT5TybLmHKJKS/KY3uuhSG2gvJir5JS2k6xUJfJrsFPJtV8HKuiF8Xy/lp3sjfV6r5ebGcJxNaHo9rmTNLWRpSsTykocOYQL02ioHWAkZMStKiHRhskzLYJsFUJ+DRcAndxkRcT31BuyqKLlU0vofWU/DdRhR7NlD01QaKd62j9Kv1FG37kLqju2g6/S2N539A+s0GRHvWkfXF20g2vY9q28dkfP0FAWf2U1iYjkpfQGOtiGmTiOVBEdPd+fhe3c98l4Jnk8X8bbGIv81r+WVWj6Uxm5RgexYs1ZiqpdQpE9EkulOc7I6pSUOJVkBrpRSVJJr6igJqqpT4hEcSmxhKtTaBq0e3oM32Zag9l4qqSBKF13EJ209I6mWsfvgMQZgjXcX36DYG0VubSHdVLN2lIfQaw2kpCqRa4k2jKoAGVQB1cl8qxd5Uir2pEHtTmncXfY4H+hwPCuNvkhZ4hbDbx14nUH6OB4i5d4ZIj5NE3TlF6C1rQm9bE3rLivA71oS6HSXm3imiPE4QfNsaD8cDfLf3bQ5br8fq9JpArbHGGmus8R/iotU3Gx3OHuTWhaMcWv8OFza9h+eBLwi2Xk99/FXacm7Qp/ZCk3j51c0OgSs9ZeGYKmIxV6Uy0VLI05FSOgwxVIrvYq4Mp1rsTI3oJm3yO/QYfOmrCMFcGUZ3aTCdhmBMxnA69cG0aQPoKgnGVBZKd2kQprIgBiuj6C+PYLAyClNZGO3FgZiM4YzUJzLWlMJUeyYTrRlMtKYz153LbE8Oi+Z8lgeEPBqW8HBIyuK/BOrRkILlfgkLvSKWzIU8GlLweFjJyqCMBwNSnoyoeDys5MGAlJVBGY+HlayOqlkdVfN0TMPTcR2r48U8GdPxeFTL49EiHg5reDyq5cmYjkcjRSwPKlnol7PYL2e2V8i8SUpvVQ6l2lDam1Nprk/ju5Pb2HJ1D195fY9Prh35Sm+a6nLRymLxcTpGqyKBqsQ7rPTIWBlUstpeyNM2CcURjvSJowhxOEqAy2GGWzN5Pqnil1kdq6M6FDkBXLDZRYLgNhE5NuRrb9LWGcdgRwELg2rmBou543OLjda2vH82gL/axPOmTQJ/ORfNXy5E8ca5SN62TeXPF9L485ls3jqewqfWIWw55sWXx1zZfdSWbw8dxcvlEsa8IFrVcRilMegkMagzbpMVdJI076MIfE+SHHiWTbv/G9uwMwRl3KJcn8B0k5DpbiETZhEjXQXM9iuY6pUyNyhn3CRkuCef5rp4ujoyae9MRyh3p0DhgV+WPQ4Jl/FId8Qj9TqnPA9wNewsdv4n8Am/gkoajjDbB7EkGNvbh3C9e4S8HHc6mnOoq00hX+OLb4Ejl9LPcTb9AqciT2LvewbrQxuRpN5HUeyHvPgebW1JmDszGe8VMtRZQHtDBq2tAlTGGKIFbtwMPMVd3zNIC0PRFEbRoM9Elu7NUEchTVXxFAhukC9wxFgcxEivlJsXt5EdfIH6XB9aCyPoqxNTVZ1F54AWXZ2U3TaOfHYpjveuy/jcQ8Ofrmby+2sCfmeXw5/sBPzuQhJ/uhTBmzbhfHophn3XQkgQJjG3WMzisJS5rlRaZTepTrtMuO1eSjJ9mR1VMTUpYXSkgOamBDSV3gQKbTkZbMXhW98TEn2d4VYh0yYxMyYZllY5en0uYnUmydFe+OxcR9GBbRh2fYB+x8eU7PwMw87P0O/eQNX+7TQe2oVx52dU7Fz3ah9q5zqMX66n+IcdVN88g+GmFTpXKzLtv6MgwZUyVRQGoQ9lsrvUi71oyg/G/tAunG3PEhlxn5rKAqZHinm5XMbzOS1/WzLyj+Vq/v6ghr+v1PC3R1X842k1v67U8MuDOp7OlPHLgwZ+XqxjdaKMkRYR5tpcnk1WM2vSUJTrzWSXlOfTZTweNVAq9ifJ34YaVQwlohDKZeE0FsfTV5fFTK+UObOU5zOl/HOlge6qJPobM9AJPRlszae7OofClHsMNkgQJbiy2C/n0bCcF5MG/vmgiedTZbyYqeDppJHHYwZmepUMt4mo0USREHAJm4OfEuhqTYzfOUa6ZcQH29JSmUN/m5yexgJmB4oYbMzi3pVtKOKcGK3IIujIZoR7P0f/9Sa0X66jZNd6dDs+RbPzMyqP7qLhwkEMVnvosD9D4e5NyHZ9jnT7h2h2fkr6V+sJPPU9YmEKCn0+ne1KpvrFLFgKmOrJw/vyNyx2K/lxWs9P81r+vqjj5xk1I82ZpAXZsdRfQ2uRAEN6MMZkLzoKwzFXF2LUZVNdI6W2vJASdTJdrRq8/EMJjY6hplzKlUObKcr0YbizgMqKCOJyr3I3zoqorGsc2f8p+VE36THep686gr76VHprk+gti6TbEEqTJpA6pR+NmiCataE0aoKplNynVh5AjcyfKokf2ix35MnOCKMdyAm1J/zuXRbbAAAgAElEQVSWFU4nN+Flv4+AmweJunuSkFuv9p6i7p0i6t4pIu6cINzjBJF3T776vnucIPej3LnxLUf2v8Ohg+9zek2g1lhjjTXW+E/hZnd6o5eTDT7Xz3Fi26ec2/gufke3kn5tHw3J12jNdqL3XwKlTnVEne5Ii9aPdkM4prIkRhuFPBwopsMQQ2m+Gx16f2oLXakW3qBNfgeTwY++ihBGG+MZbXx1KLevPJKO4iA69cH0lofTWx5KV0kA3aUB9JdH0GcMY7jm1Q2oTkMQHcVBjDYkMdKQxERrBpNtmUy1Z726+9QrYL5XwEJfHg+HCnk4JH19GPfRkIKHFjnL/ZLXkvRgQMpDi5xHQwqejKh4MqLioUXOQ4ucx8NKnoyoWB1V82y8iKfjr5bZn00aeDZp4MmYjpUhNY9Ging8quXhsIblQSVLAwqWBxUsmAtZNiuw1Asx6sNpbUqmsS6FfVab2HL5K768sw+PtItkFXrQUJuNND+Eu/aH6FQlYxJGsNQm4smQmr/1qlltEqH0s2WgMI4Qh8OEuFsx2SXg5zkt/1gs5dm4AXmuP+fO7SA68ybh2RcQGVxp7UpgqFvEokXDvEXP3fu32Gxty4dnA/mrTQJvnIvnTZs43jwfyZvno3jvajpvnE/mjbPRvHM+iA+OufLeARu+vuqCS3QcCQWpqBRRlEvuUiF2wSC5i6LgHsWCe5Tm3UGZ4EiY/R7u2n3Fxxv/D+wizhOQ5opBE8NMs5gli5yZYRkzfVJWRnSsjGh5Ol3CypiWhVE1lt58+k159JhyKKuJQKLxxD/tKo5xl7gvdMcp4RKXQk7gGmfLrTAbZIY4CpXhaPSJnLqwg1teJ4mOuUpHaw5dvSJUlVEk/X/svddzG3aWtlk7s9/0uqfb7dRObVtWsCwrUTnnLFISFRmVxUxRFHMmmHMEM0iCBBEIAiDBnHMGmHMUqSzLdne755vd22cvaHG2a2/7kk/Vr4Aq4B946j3nPRIn7sdexyHrHhbhV7gXfJ3D59djcnU3hWIBuUUuyItdqasJoa0ugqHWFF5OaGgsi0SjDEKU74VHmAUPA67jH3wbscif2CAbOiqyyI17TG99GqVKP9JSbhMbcx15wWN629Kwv7UTddYj9MVRlGcEkBLtg9UjS+553MfM2Zo15+7w+eUwPrTI4vP7qXx4M57/uBHHv10M571rcfwf5wR8YhHCJ1f8+fpiAPvMvQnNiGR0vICFwTym22Koy75DdaIZQRYHKYhwYHIgj7FREYMDadTXhSMrfYRHmgln3U9w5P5BfEJu01e/tLe30CejrzEXpTJ5SaACHHm4eRX5Bzeg3PYXVNu+RbVtNUUG36LY/DXyjX9B9sOXKLd8g2rLKtS/PdXmbygwWEPWrvUk7fqS7JM/EH1yA+XpPszpVcz1SlgYEvPjoIRnzfk4WxgSEejJ9euGaFRCJoZVTA7k8nauiJ9nVPxtrpR/LFby62IlvyyW8POimr8uVPDrs1reTGt5PVXKs1E1z0ZUzOsVNBZF8nqsnFej5bRrE8mOsmVhQMnrcS0/zdSgEfmQHWVHizaeqR4Zszop8/oC5vT5PB2S8vOMlrbiSBSpj6gtFKDKdmOkIx95uifFuSHoa3PICH3A80E5P00oeT2q5M14Kc+HVMzrCxjrzEad44aX3XHuGm/mkeUBAh0vcstwM653TtFQmkRvs5gAN1May9NpKEujpymb4U4xQ60ZBDmdxs1iH73qBJyPbCDrwCaK9m9CtnUNym1rkG5ZRf62VRQd2UzD9VPk7N2A6uReUjeuJmvLGrI3f4V469fE7VyL14XDiDKjyVOm0dyUz6Q+hxl9OsOtyThd3c1Ucw5vRhX8Mqvg73Ny3ozmMtyYSITrdaY6tVTnJ6FK9KM2I4ABdTyNqkRqK3NISg2guUFJXoY/jTU5PHT1wsXbj/ISMdcOf09B7EP6m9PQqH3wCjfCOuAowUm3OHFoNdFuN2gpcqarzJ/u6hg6KyPpUAfQVuhDndSTaok79XIfGhR+1Ml8KM12oVLsQVm2K4okO9IEZiT5XiPJ15QkH3MCbc9y32gTrpYH8bh3jAD7c/hYn8LX9gyCh0bLAuVndw5/+6XvPg5n8bA9hf3tA5w7+Q379n3MyZN/WRGoFVZYYYUV/jUYHjJYf/3MPm6eO8jJ7//CqW/+hMWWT/A8vZb6mFs0JN6mR+qMNOIGeVGW5EVbUi9zpVnpT3dpNEO1mTzVKWhRBqNKtVkSqKz71IltaZc601nkTm+ZH6MNkYw3xTJUG0FvaRCtSm86Ne8O5AbQVeJDt9aHbo0frQoPutS+dGsDaFV60ar0pr8yDF15CP3VkYw0xDHSEMd4cyLTnUIm25OYbE9ivndpj+l/iiJyeNKbzVx3FrNdmcsi9S6Zepc6vROpp31iXgxKeD0i48cxBT+OK3kzXsSLYTmL/QUs9r9Ln6TLqdRCn4Qn+jwW+iTM9+Uy3y2mrzKdUo2AxrooKrVhHDU0YLPJTgzs9+IQd5WkbAeqyuMRZ/phZ3aExtwwSgOt0clDaMrzZkQioC7GEbmXJV0ZwQQ8MOTxvSOMtAr5ZVLGP2ZVvBouIlfojvGVbQQm3MVfeJXMIivqWkMY7BTxZEDO7EARds73WH/iCn8xfMynV0L54FIIH18J5qMLPnxyWcBnN6J4/1IY/2nowUcXH/Lp2Vt8ec6Ek84++MuKiFXkoi5NoVzmSmW+DWUSByqLfKmR+lMv8adVLqBDGkRZni/b9ryPqacRTqE3SUtzobs8gfnBfGaH81kYkPJqpIgXQ4W8HitiYaCAuQEJwz2Z9PdmUlcfSUm5P8WVApyDjbkvuIx1jDk3fM+z+9o6PCJuE57sSFTqI9IUAszsTuLgfgUvzxuUq0Lo6cpAVRtJZKErtkmWPIgxxTrkBs4CU8xu7efUmbVYWOyloCiIONF9VKWetDRG0lUfQ3dlNMONqdQXhVKuDKamOpFYoT3BsQ9wcjKiSpuEQhSEJicEZbovndXJVGuDyM6yJjT0IlKJM/quDLxdTuDhuJ8436uEuN7m5JmzHLpxm/VnTfju3C2+NPLkfeNY3jNL5X3LUP5kGc5Ht9P40jqHD81S+NAkgT9c9uELkxBWGQvYbeJFWFokg8NiFofymWmLpSnvAVVJSwKljHvMzIiU8bF3AhWBstwFrwxTzrqf4ITdcVwCzNE1pDGjy2WmR4yuLguZLJ4sSTyJ4W6471xPwaGNFBn8BaXBKpRbV1FksCRSis1fI93wBcot36DesgrN1m+Xn9pgHcU7NyLduQr5oe+I2fMNZXHOzLYX8GZYycJILj+OFPBKp8Db3oSslBju37cgNtqD/h4FE/0FvJpW8dO0hr/OlvLrkwp+Xazgb0+1/O15CX9brOTXZ7X8OFPKm+kyXk6U8ON0OfN9hXRVJNNTlcpsTyHPh7SUiAPJT3ZmbkDDeLecN9M1KEV+hLheQZzoRKU0iNaSaJ6PKHk9oWawMZ1kfwteDBeTEnKThuIoRtoLyIl/THdNDjWFcRQkOTPTLebF8JJ4VcoDyY63Idb/Gv5Op3CzOkiiwBRlpgv6mjSkic6YnfqeSmkknY35JMQ4E+z3AI0sgYaKTHqbxEz3K3gyVEis73Xsr++mXBSMw9EtZB7aStGBzci3r0O1Yx1Kg9UodqxFsnM1ysMGZG5bjWjrWjI3rSV782pyt36DbOdaUg9uws/4GOmp4WTLkmluymd2MJ/5gSzGOlJ4fGMfk40iXo8q+Oucgp8n81jUpzHcmESIy2V6awtoVGUR7XabvDAHVAmP6ajIQlOUgig/mkJZMtlpPtTX5GDn4o6rrx+aogwsTm9CKXSmr0lIscYXF8FprPyPIEiw4NSRNUS53aBB5kirxpuO8kjaykJpUfrSJPWgKt+NCrELtVIv6uW+1BR4UZz5iFKRC+q0hxTEWZEaaEqM+yUSvK6T6n+TYAdDrC5uwdXyIC43DyFwNMTf7iz+dmcJcDiPv/2530TKkEAHQ/ztz+HjcA5Pu9M43D3EZaMN7Nn9MYcOrQjUCiussMIK/yKunNyz3tTwMLcvHOX81tUYff8ZZps/xuHg59RG36Qu8RY90sdIwq6RG25O/m8C1aT0o6csluG6TJ71KWlRBlOcYU+72pMK0QPaCx/Tp/amt9gbXbk/gzWhDNdFMlAdRm9pEG1FPks3oMoE6MoF6CsC6S3zQ18qoK3Qk3alF+1qHzrUvvRVhDJYHUF/VTiDtdHLCdRUm5DpTiEzXSlMdSQz15PGk95MZjrTfrvvJGKuO4uZzgxmOjOY7khfHukbbxEy1Z72T4nUgi6H5wP5vBmV8+OYgtejCl6NFvJyRMHzIdlvI3z5LPZLlt8TfR5zvbk80YtZGBQz05lLX0UaldoQmuuiqSwO5fy1PWw13cVW2z04Jd4gRexERVksEnEQDrdO0KOIR+N1m2FFOBI/E4pcrzGcI6An05/O9CACbS9iZbaL4eZkfhov4NcZJa+Hi8hL9eS66R5ChFYEZ5iQpbGhpjmIkd5cno4oeTKswv7xfb4/fpmvzj/miyuhfHw5lE+MBXx0wZtvzCP58/Vw3r8UxvsXBHxg6MGfzz/iy4uP+OKCE5+etWLjxVucvWpEoJsJRSmOyIT2FKQ8Ii/KDkWcI4poGypS3ahThGFivotLNodxDrmJMN2FRm0004N5TPXnsKiX8KJfwYs+GS8H5cz35DLXl8d0vxh9ZyodbYlUVgdTUhlITKY11v5GmHqexCXpNg+8DHH2MCYxxZksuQATlzOYuZzFLdCc1BhH2ivj0emyEFeH4CK2wzLWFAv/y3gE3sTd/iKBjsZcObMOJ5dzZKg8CUu3oKjUk46WOIba0+ivSWSqRUR3aRyleX7oW3MQJtpx+fIPJMTaUqqMRpsfQVLAAzQif3T1aUjFTmRnW5GQbE5RkSdd7an4eZ1DJnFkckBKTYWU02a2rLvgzNprAr684M9n15L43dVU/sNCyMf3g/noVjB/skjiQwshf7gaz6eWqXx5O5LtztlsvhnPNmNXwlIjGR3JY2Egj6mWaBrF9ymJvorP9d0UJ3syPVzA2GgWA32p1NeGU1Thip/IAkPv0xyzP85dFyPaqhOZ6RMz1pFFX4MIhSIBUX4cSWFuuG1fh/TgRrS71lBksArF5q9RbP4a1bbVqAy+pXDz1yg2fUXRpq9Rbf5mOYUq2bia8o3fUbJ1Fepd35K5bw3tqd4sthfwt4liFkdzeTGcy/M+OQLve2Slx5IjSsHN+Q4tdbk8GSthYbiQt9PF/DKjXXpzJfz6TMv/fl3Br8+q+PvTmmWBej6q4fVkOfP9KqZ7FeTEOTLSls/z0XImugrJS/WkMDuA55O1zA2V82Kijo6qDGqU0bSWJjLZLeX5mIbR1iyKMtzoq84gzscMYcgdRjsktFekI07yoL9ZhjjBg9I8ARMd2WiynfCwPcTD+/sIdDtPTqI1bZUxDLVmMNObx/PhIiY788kKt+Leha301+eRFO2Kh9ttROkhqGQJtNWJ6arL5MlwEU9HiqhVhnLPeAc50e7YHNtGysHNyA9sRrFrPcW7N6DesQ7VrvUU7d2AeNtqZPs2Itr0LbIdG8k3WId01zpkO78jac8G3M8fIFUYRl5hKvV1OcwM5rEwJGKqJwNX0wOM1mXwcljGz1NSXg1nMtkWy2BDPJ62pxnuUFNZmEKB0J/hRgmtqljiAq2Jj/UgPTeC+Dhf5PnhtLXIcHTzwsbZmUJZMneNDBCF3UXflIxGs5RAOYaexiP8CqeOrEEYcId6mQMtai/ayiJoLQ2h9Z1A5blRmedKncybBoUftVJvynJcqRR7UJTigCzBFnmiHfkxVgj9zBD6WCwLlOedo3jcPkLQQyMEjoYELidPZwlxvoTA0RDBQ6NlgfKyO8PD+0cxubyV/fs+WxGoFVZYYYUV/nVYmxqud7h1GUeLCxhtX4fx5r9gtf9b3M+spSLCnLrEW+jkLkiCryAONSM/2pKKXEeqJe60ayIYqE7neV8RzcoglEIr2lSe1OTa0qZwpl/jw1BlIIM1wQzVhjFcF0F/VSi9pUF0FQfQXbJUUd5bFkBfZRBdJd4MV4ejLxWgLxXQrQ2gRxvISF00w7VRDNctydNwfSyjjfFLN546hcz3pjPXk8ZsdyrzPRnL951mu5bE6V369C6JmmpPY7xFuJxCvROt+R4RLwYlS+nTmIIXQ0tp04thOS+G5TwblPJEn/db4pS/LE+zPTm/FUyImO7IYbAqnQpNEI01EdSXR3Dh+j62me1mi81uHOKukpzjSHlZDJK8IOxuHqVfnURj+EOmi6JRC24ymx/Kr7U5DOWG0ZkehI+tEe4OpxltTeWn8QL+Pl3Iq2ElknRvTMz3IUh+QLDIjBytA5XNQQz35bE4rGB+uIhHbtZsOX2dVUaP+fySgE+NQ/jkUgBfXBWwzSGDz69H8MeL4fzJKIYPDaP4+GwQvz/uyx/PhvHltQTWXPRl+3FTspLime8sZ7pVQ39NAdOtcqaa8phtEvOiW8Zoq5jwkDucNduOS+hN4jOcKS4KYqQvm0ldDnMdOTztlvBML+XVoJxFXT6LAwU8GSyguzmRvp402triKdJ4EZ16F6fAC4RkWuMVZUFCphOpqY8oLovl1I1NXLQ/gleiNRZWh+lsENHXkUWh1p8gsR234k2wSXmAncCChOhH2BjuoT4rmAsHPsdHYExsgS2x4nuoS71oa4xmtDOD8cY0JmrT6dPGkxP2AG2uD62VCTRUJKDryKNEFoo2P4RIN1NqFBHo6lNRyd3QFHsiVT5CU+KLvieLpPg7ZKQ9YLhPSp40lSOWj/n2Wiirbmbw52tJfGQq4j9uZPJ/miexxjme/7zuzb8ZBfHe5Sg+NE3md0bhvH/Vn9W34zjno2LbJTciUmOYGJMy2ZHGRGMkNaLblMZex99sH4p4F8b7xYwOZ9KnE1JbHUpRhSuC3NsYBxhyxOE4lo/OU18ey3RfLpPd2Qw0ZaNRp5ArTUAY4YGbwToK9m+ibM86ineuRf2bOKkMvqVo6yqUW75BuXFJoNSbV6H57ZVtXEPtxnWUb/mKoq1fkLr9CzpSPHjSnMsvY0pezxbw06yMHydURIbakZYSRrlWgcfj+1QVZ/JkpILn41p+ninnl7lSfpnT8stcMb8+LeH/flXJfz2r4r9f1vHLk0peTWqZ71fwaqKMvz5pYEanZFqnJCf+EQtDZSwMV9HbIiM+zJ5wv7sMd6uZH6nh6XgtLydreT5WwZMhDfODKhIFlrRrE5ElupEVYUdauDUj7VIqFdHUaYQ0lWUR43ePMmkoE91iCkWOONvspVDqSWdjEt2NCTwdVfBkUMrPM2VMdeWiq0qmp0KI+51jdFZk0FCZjygjnIpiEUOdJfQ1FzDansfLCRXPhmWMtYkwPrKaSI+73Dm4iYT9G5Ee3IJizwZK9m5Cs2M96p3fodz1HbJd31G4dxPSHRtQ796Keu8W5LvXI9+1nsTdG3A7t5/c7ASUZWIqytMY68libiCLGZ0IN7OD9Fck8bRfzNsJCa9HMplojaa/Pgbfh+fRtyooksRRrUmntTKDCnk4vo9NKC/PRl2WTWSEO401OaiL4vEShOAdHERVuRiryzvJi7FmsDWV8vJAXIPO4Bh6Gv9YM86f/J5YTzMaFQ9p1SwJVFtZKO2qpR2oOqkndTIvmov8aVEJaCz0p1LsTo3EG026E/JEWxRJ9khirUj2NSXFz5xQx/PYXNqMz/1j+D44jsDuDMEO5wh2MiTQ4Sy+NicJdjIk2OkCQb8JlK/DObztz/Lo/gksbuzm0MFvOHRoZQdqhRVWWGGFfxGmhofW37l6ivtXTnL0+y84vfYjbu76EpfTqymPMqcx9R79SneU0WbkBpuQF2VBqciOSrEr7ZqlHajnfUW0KIORxt+hUf6Y6lwb6vPs0Ku8GK0JYawxgvGmaMYaYxiui0JfHoKuLBhdWfBvdeUB6CsEdBZ7LctTf3kw3doAOtS+6MtDGKyOYKg2mrGmhOUEaqYjlamOZBb7spjvTf//CdRMZ8ayJC3qc5dH92a7Mpntylwe33snUIv6XF6PyPhpQsnb8UJejyp4ObIkTk8H3qVO+Sz05bHQl8cTvZh5XS5zvUsCNdmdxmx3DkM1mVRoBDRUhtJUGcXFa3vZd/sA2+338DDuKokiO6oq41EqIrGzPEq7JAKNqyV1kXZURVnzRhVPb6I7WXbGtKYK8HxgiO2dQ4y3pfHTuJS/Tip4OVSINNMXU4v9CJLu459+nSytHVWtwQzrxTwZkjM/pOCxhzU7DE1Ze8mNT8/78dmlED4x8uPra0Fst0/nC5MI/nQpnA8uRvGhYTgfnwvmA8MI/nAhjv80jOXT8/58f9QccVYms53lTDUrGW6QMtEiZbatgJnGHGabcxhrzaVME8npixtw9L2GZ/hNUjKd0PdkMt4jYqZdxAudjBd6GW+GC3mql/CkL58pXQ76lmQ6m+Ppak+krCyQ6ORbPAo4T1jCLYTpDlRUxqEtjyUg6i4X7+7B/PEprNwNUZdF0daSRUl5GEmSh3gk38Eh4TbXH5/DO+gBpud2oknwQx3vxsmd75MmsiWhwJokyX2q6oLQdyQz2p7JRFMGMw1ZjFamIou2o7M0jqleKUOdYrqbs1Dk+FCtiCDIyRhdTTo9dUlIcuxRF7tTVOJOWWUgep0IUfpDhHEPGNUryC0Q8oPRLVZbRvN74xj+eDmO964l879MUvn3G3Gsc0jkIxMBH5on8Idr0fznlTg+tUzjeHg5G2wyOOutYccVL8JTYxgbkTBUn8hQdTAV6eaUxFzF58ZucsPs6O9IY2ggjd6eRGqqQigse0yI+C7Xg4w573EJuwAz2utTWByV83yskNGOPErUyUgKk5GkheG5cwPSg1vQ7FxD8c51FO9Yi2b7mv8Rqa1LiVPx1m8p2baG0m1r0RqsoXzzGio2raHU4CvUO78ieftntArdeN5dwM/jRbyay+PFWA6LfRLCg63IzoqivKSAmDAPNLIkhrpUzA9peT1Vzi9z5fx1voS/LRTz98US/ut5Gb8uVvD/vGrgH89qeTlRwvxAIW+mKvjrQiPPRssYaMlDmeVHdWEsc4MV6NuKKMyLxtfVnAA3C1KjnalWJ9Fdl8uMXsPcgIa85Mc0FceiyfYnxtMSB/PDNKjjmNIVoRGH0tNQQLUqhdSIR2gLQpnSS+mojSE+0oyaqnCa62Npq4/lxbSa19Mang0X8mpMTV+tkO6KRBIDblKU6UtHnYSeZhUDHcWM9RQz169hVl/As2EpL0ZlLA5I8bY6TaKvFfandhF3YDPSIwbI922ieN8mNDvXo9qxjqJd6yk5tBXpzu+QbVtPwaZ1FO7YgHLfDxTt20jy3o08PLaT5MQQ8osyKC9LZbgzg5m+pd1DN7PD9JbGs6jL5u1YHj+OZjHbGUt/fTTOVkfpai5AmhdNcrwnYwOl9LUXUFOcQq4ojExxJDWVBbTUiVEVxuIVFEJoXCwVpTmYnfoeaYItHTUxaLV+eIUb8SjiHF4RVzlzbB1JvjdpkDvSXuKzLFBtKv/lHahaqSet6kDaNME0KQPQZjlTnPEITboT6jQnZAm25Mc8IDXAnAzBLSKdL2J/xQDf+8fwuX+MAJtTBNmfJcz5AiGPjPCxPkGA/RkEjksSFWB/Dl+7M3jbn8XF6hS3TPdx5OAqDu1ZSaBWWGGFFVb4F2FtarjexvwC9maGnNj8NUdX/ZGrmz/E9fw6KmMtaUl/gE7uQrnwHln+VymIvrmUQOW706GJoL8qjWf6QhoVgUsFEwVOVIgeLAmU2ovhqiDGGiOYbIllvCmWsYYY+ipC6asIXRKp33agekr96Sn1pafYn96SAPrLg9FXBKMrD2agKhxdWTB9leGMNSUw2ZrMZGsyMx2pjLcmsKDPZL43nfne9OUWvtmu9GVJWtTnLkvUk97s5WKJd0US78b43ozKeTteyJtROW9G5bwelfNqbOm9GJGyOJDHvD6HeX0Oc7psZntFzPaKmNNlM6cTMdaRzGx3DoNVadSWhtBUFUZjeSTG1/dy1OoY2+338DjpBkm59tTWJKJUhGNjdgCdIg61qwWDuQHMaePQJbhQ4m1Jf24otfFe+NkZc+PiRvrq4nk7JuHncRnP+mUUiYOwuHWY0DRb3OIvICy6T01HGIN6MU+G5Uz3SXB6fJft566z9oIzH55050vjYL64FMBas1DWWkbwtUUUH1+N4E+XAvnkki+fGvvw4SUBvzcO5/eXI/n4gicbzpiQmhbNTI+S8ZYshhoyGKwTMdsmYb5FzFxbLmOtIloqE7C03ION20UehZiSkPcYfV82c0MFzHXn8bxPzlN9AW/HVDzrK2C6K5up3myG2tPobU2it1NITVUIYbEmiIvcEWc/QiX1pa4mkcDoO5g6HsXc6RgO7kakZbkwOKxAWxNNbrEfAcJ7+Cbd546LIV6BdzC7epB4X2vG6qVEu93g3JFPyJU8RFToSJbSgYbGCCaH8uhvFDJULeR5p5zphmxSvE1pL4mmuTiSvpZMetsySY2xpkYZgY/NGQYbRegbhdSUB1JW4YNE8ZC6hgj0vSKkOZ4kh1ox2VuEqjiL7ddu8rVlEH8yieKDG9H87nI475km8LtrsayyjObTayH8/nIEH5kn8odr8Xxikc43Nil8dCWULy+GsvWSF4KEcEaHCxhtFjJYHUxd7j2KY6/hcWU7hQkujPblMjiQiq47kbqqEGTFDwnPv49lpAkHbI9z2+0yzbVJLI4reDmhZKwjnxJNEpLCJEqkyTzashrZkW2odqxelqd3CdS75r1ig9VoDdZQtn0dZdvXoTVYQ/Hm1Wi3raXQ4Atku/9C9LaPqYxzYL4zj1dDUt4uSvlpuoCnunyC/W4jzomkoaaQ3MwI8rMi6No1K2YAACAASURBVG6UMakr5umolp/myvhlvph/PCtdEqhn5fz3ixr+61kNf39SxY8z5Twb0fDjTBVv5+p4OVnNlE5Na3kG0X536W9VMKarQF0QjzQrlMRwR0J9biPwsCAv1Zuu2mzkGT5oJaHkJjwmIfAeXlbnl6q8e4sYaM2npTKDCX0puUJ/0mJd8XW+gq4li4H2dJLjb1NdHUZXu5DB3kxezqh5MVnEy3ElP05p6K6KR1+XRlVhGP5OF2gqSaZEEkZymC0xfpa0VyQy3JbOdE8Wr8alTHdlIQq7R/RjMwKunyT24CbkJ3chP7AF9d5NlO7diGbXerT7N6E9bIDm4BaUuzZSuG0DhTs2IN35HdLt6xHu24zT8d1kpEWj0IppbZYyrstmpi+D6d5sPC2P0VMSy5PeLF4MZPFqIJWn+iSGm+PwdDxFW2MepSWZ5OaEMzRQSndbAZN9ZXS3FNHarqGrRUNXo4R0oTsiiYzg6KglgTr5PZlhtxnqTKe2Ngy/aGPsgk7gFnKJ4we/JdbTjBqJLR1aP9rLImgrDaVJ7kVboQ+1BUsJVHtxMG2aYFpUAqrzPdGkO1GYbIc6zQlJrBX5MQ9IF1iQHniTqMeXeGSyC597R/G+d5QAm1OEPjQkzMmIkEdG+NmewtfmJL42pwl0OI+/3Vl87c7i53geb3tDHpgf5Mi+r9mw5ncrArXCCiussMK/hj0Gf1l/ZNd3XDq6jWMbv+Lo6vc5uerfubvvYypjb9KQcpcuiRPKKFMyvC5RnGJDU6EHDQofWlVh6MqFPNUV0iALQBJ7i3qpMxUiK5qlD+kv9mGoUsBoQzgTzTGMNUYzVBuxlDxpBXQVB9Cm8qZN5UVnsQ+6cn902kC6NUu7UEO1EQzWRDBUE8lQTSQD1REM18culUe0p/BUn83TfhHPBrJ5PpjDgj6T2a40ptpTmOvO+Keq8nfvXePe/7dA4l29+esR2ZI4/fb5ZlzB63EFL0dlPB8u4OlgPk/6cpcP687pspnoSGOiI43Z3kymelKZ781lsDqVurJQ2moj6K6P587dU5y0Oclux324CG+QLLanojwWjTISmxv76CuKpzbIhsVyIWWxNqTcOsKAyJ/5kjQakvyJ9ryN4bFV9FZH89O4lF8m5Mx155GX6slV090EpVjjLbyMUPWAyvYQ9Poc5oaljPfk4uL+gO3nrrPqjAN/Pu3O50aBfGUcwA83I1lvGcEX10L44HIwH13x5dMrHnx22Z0PLvnwnrGA9y4H8fGlx2wyukaGKJKFQQWz3ZmMtacz2iJivlPC085cFnqWxhj7m9JxczjDTevD3Pc3JjjbgTyZB7ODBbwcVfF0QM6bCc0/FXDM9ecx2pXJuF5EX1cKdZUhZIpsqa6PpL0hkf7uXBKFttywO4SJ01HcwswI8L9OS20CTU0JiLU+hIjscQy6hvXj80RG2GJqtB0vq4t0l2XSXirE4e4BbKz2kJFjS1LWXeRaN9pb4xjTZTPSlsFgbRo/Dmp51qNE6GdOlSyAwmwXepqE1FVFERVsTokkgGivG0x256NrTKauMoi6uiC0Fd40NUXTp8tGLQkg2v0m052F1FTmsNfEhG8tPPnINJiPTIJ476o/75lE8PurMawxT+TPxqH84VoE75vG8IfrCXxonsIfTML4o3EwX12NwuCKLz4xIfT1ZjPUmMRQXSgNEisqhBZ4m+yhMNGVmTEZkxO56HuTqakIQqZ5SLTMhruxluy8exAzJyPqKuKZGchjYVDCaJuYEk0iUrWQYmkyjwzWIDu+A5nBN1Ts+4HSneuWm/ZKtq2hdPu65bE9rcEayretpXTrajRbVqM0WI10xxfk7f0Lkbs+pSrZmfluCS9HZLxdlPHjZD7zXTkIvCwQi4LpaJFTWBBPRqI/dSUiRjpVPB0r4+f5cn6Z0/DrQgl/f1LMfz0t479f1PCPxSr+Nl/JjzPlTOkKGO2U8PenLbyYqGFhuIJJvRZNfgSPrS7QVJbNo/sXeXjXkDDvO2TEPqZem0Jvk4SUqIcUiUPIFXohzfQnQWBFuOsNemrSmelTMtAqZrBDjq5VTl66AIU4gtwUT0Z0cmpKQpHkOlFdHUZ3p5C5SSnPphS8nFbyakLJ25kSOirjmOwtYHZQSVqUNeaG32F9YwfSNFfEQmesLHaRlWzN3IiUSb2IF6OF1EmCiHS8is/FA0Ts34Dk5E5khwxQ7dtM6b5NFO/+nsojBlSd3EXFqZ1LErXzBxQ7vkeyfS0F274jac9m3M4eQpyThFSTTXWliP6WVCZ70pjsysTr5nF0pfG8GBLzrC+T531CnuuSGG9NwOHmHuorMpAVxBER9ZjGxjwqtEk0aIT0tRTS3lJIR60MUbwL2akeSAvV+AQHUV0h4e6lnWSE3GakO5Pa2jAE8dewFRzHOdCQI/u+Is7LnEqxFS1qL5qLQ2guCaZR5kmrwpv638b3WtWB1Ml8qJf7Ui3xoiTTGVWqI0qhA9osVwrirEkNMCPNz4xo5ws8NttFgPVx/B4cxdfqKBGPjQh5eJYgh9MEO57Bx/oEHveP42N9Cn+7swQ9NCLo4QV87M/hfPcEp/Z/hcGKQK2wwgorrPCvwvTKyfWWV05w69IxrhzcgsXhTVju/QqHU99QFmNBQ9o9dHJXlJEmJLucQxl/j1qJM/Vyb1pVYfRVpvCiv4jWohBkCXepEjtQmnGXDqUL/cU+9Jf5M1IfxkRzDMN1kfRXhdJdEkh3SSBdxQHLNeZdJb70lPoyWBnKYGUow9XhDNVG0F8VxlBNJKP1MQzVRjHSEMdkazLT7SlLB3R7lvagZrtTf0uhMnnWn7t0SPe3coh37XovBiU86c1efu9+f/efl0MFvBqWLrfw/TRZxNupIt5MFPJqTM7z4QKeDUmWBWq6O5OhpkQGGxOY6ExlRpfObI+I/kohNSVBtFWH0d+UzJ27Jzl86wA77XfhlHCVJLEdpdoIiiTB2N7Yx6AmiVK/u7SLvMjwvExJwC3684IYkcdRl+BHjOdtrpxZT09lFM8Hsnk9lMdcTx6SdG+Mr+8gONUGgcgModqK8rbgZYEa7c7Gy9eWneevseq0PV+d9+FLowA+O+fFV5e8+OyiJx9c8OaDy8F8fDmAz4x9+OyiFx8Y+vCeoYD3LgTxubEXOy/fIiMrmoVhDXO6PMY6RUx0ZrOoy+elLo+nfTnM9ooYbckgMcgSu8fnsAm7jpfIhthUK5oro5kdkDLSIWK2T8KTgQLeTGlYGCjg6ZCUuYF8nowUMNydhr49mfryELpbk2ltSCRX4oGN53lMnI/hHHKDh67nUOS6U1MSgrTQFWHhIwKFD7B1NebWzSNcP7cVl5uniHI2oVDoQVLoHYyNvsUv8ALZBY+QqN2oaAhG1y1kTJfNeGcOPRVJPNUV8WxAQ36SA4U57qhkXrQ2J5AjciQ/5zHpcVZo8/yZ6smnrSKS2ooA6usFNLWG092VzECvCI3Yn0hnU+Y75XQ2Szhmacp3ll58aRnBJ9cF/P6yD38wDeVD83g23xPxxbVo3jeJ5v+6FsF/miTw0a0Mfnc9hPevR/LltVi2XvXHPVJAV1cGgw2JjDdH0VpoT23GHXxM95If6chofy5Tk2L6epOpLhMgVTsSkX8fs9CrHHE8yy3Xq9SVxTHek8WT/jymewpQF8VRoEqmWCHEZfcGVIaHUe5ZR+nu9ZRsX7vctFdisAbttrX/I1BbV1O+bS1lBmso2boW5ZZvkW37EvGuL4jZ/QUV8U4s9Eh5NSTl9WwBL4azmWrNwM/VhEJpOLpuGbUVmfh73EUjS6CrPp/5IQ0/PSnl7aySn2cK+WlKyS/Txfw0U8I/nlbx9yeVvJ4qpaMqiZqiCIbaC3gz28jieC3DXSpqi1MQRjwi2ucBstRAWkozGWyR01gipEGbQkbMIxrL0iiRRiNK8CTE6y6JITakBN9lWidnWi9jql/BxICahqpMVNJY1LJ49B2FTAyo0KoEpKU+oKTEj54uIfOTUp5NyXkzq+KXJ1oWhmX01ifxZEzFWL+MquIIahT+THRm0d+aRW9rDkGB5ly+8gOh4eb09eYwrpfSVpxAmN0VXM/sImTvevJP7UZ+eBuag1spP2BA6b6NlBzYRNmJ7ZSe3IHq8BYUezYi3/0Dij0/oNyzieS9m3E5fYB8sZACdTYlmhR6G5KY0Wcx2Z2Fp+Vx2pRhPBvI4dVQNq8HU3nZl8xkeyION3dRW5ZKRWk2KcJA1OpkaivSEce5oEz1IyPBg+xYT6RCD8qVMRQWanjs7kFlqZj7xnuI9b6BrklIfX0UAbFXsPI/gkfYZY4fXEW0uwnV+TY0qzxoVAfRXBxEo9yLZrkXVXmuyztQTcoAmpQB1BZ4Uyn2oFTkQmGyPSWZLkhirUgPMCfd35xo5wu4mu8m0PoEPvcO43P/CCGOZwhyOI2f9THc7xzA68FRvK2Xjur62pwmwP4cgb9Vmns8OMWFQ6vYs2FFoFZYYYUVVvgXcfvKyfX3TM9jbXKWSwc2cfPYFlyMdxBldZiyOEvqUu/SK3OhONaSDM+LyKJvUiqyo17uTWdxJEO1Gbwa1NBcGERupDkVObbUSxzQa73p0/ig1/oyXBfKeFP0UgNfmYAOtR+dGn+6SwLpLRMsj/B1a5fuPw1VhTFWF8VgTTj9VWGM1scwXBvFUG0UEy1JS+UR7SlMtQmZaEvkiS6D54M5PO0X8aQ3i/meTGa70lnU5yzfdXp3QPddacS7evN3tebPB/J5NSzlxzEFP08W8cuUip+m/lmgXoxIeTqYz0K/mHl9DlNdGYy0JDPUlMh4RwpTPWlMd2WiL0+mWh1AY5kAfX0it28fY6/ZTnY77sEp4TLCfHvKy6NQS4J4YLydEW0KJX536JEK6FSH8Kw6lZnSZCaLUymPckdgd42blwzQVUWz0JPGi/4cnuglyET+GF/fQWi6HWGSOySrH1DcFEBvr4jpwXyGOjPw9LLC4NRFVp+2Y5WRL19d8OfTM+58dcGDzy958dFFXz68EsLHF4P57EIgn57z5cMzfvz+bDC/Px/KN8b+7L9mTWZ6HAuD5czplYz3FDDTt3Rs+KehfJ4P5TDfl8VsVzaaLDcum2zBKuI696JvEBR7m7hQC3RtaTybLub5pIYnwzJeTKpYGJLyYlTB4oiMxVEZY72ZzA3lMdOTzWRnFmp1ALESZ254nOSe/wW8gk0I9rtOd10izbWRyEpcCRfdwt7tAvduncHoxEaEIfbkRDgisDlPnNcNMuOsuHzpW3Klj0kW26OuC6WuJYKRgSymB/KZ6M6npTiW2R4Fc/1FKMWehAVdo7DIG215EIFBxpQWC/ByPs1Ai4i5fhl9zULaGyNobAiiqzMWfW8q4wP51KkiCHM0ZqYth57WPE7dNGHtDU9WWSbwlWk0H9wQ8IFlOJ/fE7LTQcLX5gn80Syaf7sczH/ciOP9m2n8zjSCP5nF8vn1WDZf9cc9KpgenYjR1jQmW2NokttSk3kHP/P9ZIfa0N+dwdRkLgN9qTRUhiJXPyQk5zbXAi5yyO40ls7GNJYnMNufuyT9PRLKSpLJL0qmRJmG6/7NKI0Oodr/Paqt/zy2V7zlW4q3fItm8yqKN69Cu+Vbyt6lUJvXod20FuXmL5EYfI5wzzdogh7wrFvGq0EZb+cV/DghYbpdhLOtEVpNDIP9UvTdCjydTclJCaSmOJWhjjyeTyp5NS3nxykZP00p+Xm6mL/OlfKPp1W8mVTzdraCOlU4LWUJdFSn83yylgl9CfpWOa3VOSiyQynKEJAT7ULwoxvE+t4m1NUEv4fGdFRlopVGEeVvRULoIzwdTZGk+lCS48W0Lp+ZASkzg4UsTFWgLYojU+hLbXkWQ73F9HfLcXY4jjDpLtXVIYwMZjM3LuHFtJwfZ4v4aV7DYHsKPU1JzI4p6WrLQK0MoK8pgWmdiObqOBoaM3DyvIa1mzHnbmzDP+QWg/oiWrSpRDlb8PDYNsIObER6bj+KYztQHTSg9KABpfs3oT28ldIT21GfMEB+YCP5ezYg2b0Bxd6NFO3bTMr+rTw8thtxThLqChlVFdn0NiYz1ydiqiebICsjOlSRvBgU83JAxOuBFF70JTLZGo+tiQFqSTiNtVIUsiTk8jia63Kpyg2hJi+MsoIoKsTRtGmSqC9OJC9PhpWdA+UluVhfPUiUpwk9TSk0NsUQkmSCreA4fjEmnDy8mii3G1Tn29BQ6EZtoT8N6gDqCtx/a+FzpVriTmOhLy0qAXUyH4oznCjLdqVU5IJS6EBOxB2k8TakB5qT5mdGxMPzON/Ygd+9I3jc2k+A9XGC7JeSJz/rYzwy24mP1fGl8gjbM/janMbH+hQ+D04SYHMG7/snMT35HScNPlkRqBVWWGGFFf41GJ7cs/664UHuXD7O0U1fcWbT51zf9RnWx79EG2NBrfAOPQXOlMbfJvnxWbL8jKmTutClDUVfGc9IfRYvB9TUSf1IE1yhPNuGZtkjOpQu9BS6o9f6MFQbwlhjFH2VIXSV+NNW5E2r0pt2lS9dJf50a/3pKfWjW+uzXCIxVBXGYE04A1VhjNRFM9YQy3BdzNLx3DYhw/Wx9FVFUJn3iP7aCCbbk5jtSmVRvyRRT3qzlkf2nvXn8WJQsjzO926M710z37sjuu8a+H6ZUv0mUEreThXydqqQHycVvBwt4OmgmMWBXBb6c5jTZTHTk8FMTwbTvRlM9aQy3Z3FQFUK1eoA6kr86KmJ5cGD0xy8uZfDLodxSrhCstiWstIINHlB2F3dxYg2Ga3gPvU5Hgw1JDGiiWSuJp1+RRzVcT5EOFtgYbSVkaZkXg+LlxOo/AxvjK5sJSTDjgjZfeKVd1HWetPZlc5Ev5jhzgzcPe6z6dh51hs+ZM0lf7428ufzc56sMvbh8wue/PGcBx9eDubji0F8buTPZ2e9+ei0L388I+BP50L41tiPIzdsyEiNZmGojCeDKqYGFMwN5PNiIJc3AyIW+zNY6M/i5YCE/ppkbj84gInfOW7HXCde5ERGsi1JcXcY0uWyOK1hbkTOwoict3NaXkwomR+UMDeQz4Qui4VhCeP1QsrSHqPQBBIoceCM60ECMu147GqIviGVlvJwqquDEeY/wMH/MA72Z7lxdjeZUW7UKOJI9r+N550jBDudw//RKcxvfIdE6UFivgPS6kAa26IZ7stkQp/LaEcuTSWxzPapmBtSU6WNwNn5OAWF7mRLnXD3Po2i0AvXh8eZ1EuY6Zega06guzWG1pZwBvpS6O8RMj1cQHeNkACb04w1CulqyeKUhQl/MXThL9cS+dYilU/Mwvnz3RhWOWRywLOQ76zSeN8yln+/EsLvTBJ4z1zI/zIJ532zOD43iWfLjUC8EyMZHClgWpfDdEc8jVJrajPvILh1mJxQW/SdaUyM5zDYl0pjVRjSInuCRDe5HnCRE06G3HI2pqk8kfkBMYt9Ysbac6muSCNXEY+2KJ3H+zeRf3YvqoMbURusRmOwGo3Bb7eeNq9CvembpffDVxRv+gbt1tWUbl1N+aZ1NBlsonTTKpRbvyRn/1oUHua86VXyul/G6xkZb6fkLOgKcHloTFVlPCMD+UyMlJAa50akwJ5yZQI9jRksjsl5NS3n7bScX2ZU/DJdwv9+Ws2vi5W8nS7hzXQZ/U2ZlMtCqFRGUamMZWaokphgW0RCP5LCnUj2t6ZSHMHrkSrK8kJIDrrPk0EtuoY8ogMeoJXGERlgR25qMMJwB4aa03kzXczcUAGLE2pmR4tJS3yMTBxKR5OcUlUCPh5XSUu2pVDmQUdHItPj+SxMSXk5W8ibGSVv5zTUFQcyqsthflJDVUUU5WXhTPeJGO5IRt+Vg25Yg623GVb+N7npepVTV3bg63+X8d5Skv1scT6zh9D9P1Bwbj+K4ztQH95G1bFdVJ3YScWpnZSd2YX6xDbkh7cgO7SJwkNbkO7+AfnOH8g4vAPHI7tIFUagKMmjqiKb7vpE5gdymNOLiXa6TmthGPO9Gbzoz+KFLolnPXFMtsTx4OomSqSRNNXJ0BZn0tqsoKUmh9E6MeUZfhRnBzHdUkR/RTqabAHRUfGYmt2iVC3Gwewk8b430bVmUF8fSZLYCteYC3hFXOPYwW9I8rtFbYEdDYVu1Cj8qC/yp07iRpPUgxqJB7VST+rl3tTJfNBkPEQcfYfijEcUZzxCKXREYH9iOYFK8zMj3PEcj65vx//+UTxvHyDI7hThTucJtj+NwP4UftbHCLA7jY/NaXztzxHocB5vq+N43j6Ev/VJvO8cw+riVkxXasxXWGGFFVb4V3Hb1HD9PfML3L12llPb1mB+cCOPjXbgd3UrFdG3qEu6TW+BC+WJ9wm5t58wq/1oU+7RrfGntyyCoYY0Xg1paJALyAwyoSrHiepse+rES1XmnRoPBmtDGGmIpLc8kO5S/6WxPbUvbSof2lTedJX4oSsX0FcZTF9lCD3aQHTlwQzWRDBQHc5AdTgj9dEM1EQyUBOJriKUnrJg+qoiGG6IY1GfzWKfiNmuDOZ7sljQZfNySMLTPjHzPaLl/abXI7LlUb7nA/n/lELN94h4PpDP2/HC5RrznyaV//TejMl5NpTP4oCYhf5cFgbELA7mMd+Xw3x/DmNdQiY60uivSKBK5UWV0o228nDMbh5hu8lO9jkfwiHuMgkiKyq04RRm+/Lg2k46imKoinCgJduHEqEDlQkP0cnDWazJpSbGk7QQOy6fXstYczI/jct4M/b/svdeX1En6P7uWee300zPdLTTTJva1m5zbLvNWRHMCYyIiKjknHPOmaKKyrmoIuecKQooMiKIsdVOE/bev3MuztVzLmxZe37Xc8mz1ncBFf6Ah8/7fl4ND3sllCmjOXFqDWFZNwmVOJKgdUZe5UdvZyYTZgGDHUV4+zuzavdRVtq6s/hEKH86FcVnpyL489lwPrYN4N2jviw6HcUHJyJYZBfMpzYBvHssgj8ci+aD41EsORPBznO3EeYnMjNg5MmIgVmriqdjSp4OFvPUXMhTSyE/DIl4PSLjYbeQhDgHdp9dwa2Yc2QqgqioyaC+KoWBrmKMynBaK9N5YFHyw5SR5xNaZofEPLJKmB0UM9yeQ50hEpMulOKSQO7E2hJe5ERyoTP5uS5MmMW0VKdQaoomLOY8dudXceLISoJdT9BfXcRQbRHylLtocz0xSfxxv/MdsQnnyJW6kKe+h64+nKraaEYHRUwOyLF2iGgypTHVr2fKaqC2Oh2Xe7so1viSVuhEQLQdxTIvEuPsmbFqeGCWYK7PwNycRl9HOhNWIeMDAubGFViaswlxOYK1KRdLt4rj126w1M6fRadS+Mw+gw/ORbH4RjIbPEUcjNCy1kPAopvp/PulSH5/OYV3HHL5vUMGH17O5s8XM9h4KZaI3CzGp/TMWYU8tmTQrnWhUXSTWKf9SBLdsHQXMj5ZzNBgPrWV0cjULkQXXeVS1En2eh7losdx6spTeWSR8cSqZMIsp6Yyh2J5POWGbO7t+QaxzbcYvv96vkTCsHEZug1LMKxfQsn6JZSsWYxxzWJK1iymZO0SDOuWYFy3jOrNqyhduwT9xsVIdq5A5mrLrwNaXg9reTWp5cepEh6alQT5nKWzNZ8nD0uYnSylsSoXn/unMKmT6WoU8HTCyE+PjPz1kYG/zuj4y7SWvz0u45e5Mv7+vI5f5up4MVlLlSaNKkMuamkqamU2YkkGKRmR6DQFWJu0PLGUoRMEUq6KYMKio7dZQUFaCFphOvkJQeTFe1EmjUaa4cJsv5BXU5o3aehMJdYeFalxrjRVC+lrVyPI8qK7pZDc1BtUmMKwWgp49EDJyzkDL2f1/DRn4qdZE2WqAOam9EyNaWlpzqKw8B5Tg0Jmh8RYu4W09Em5EX6O86Fnsfc7xcWbB7jqsIv0GFd6qkW4HdtMzLdfoTy8De2+zRj3bqbqwLfUHtlO+eGtmI5sQXdgI/oDGzEd3IzpwCZU361G9e0qivdvwWv3JjLTo5Bpi6ivktDTks/TcSXPhhSkeZ2nVRXF8yExzweKeDmQz6uBAh73FOJ5fQdVunS62gyUmYQ01CmoKRcwbS6nvTyXMmUMA1X5DJTnYW1QYdAbuO7sQolewY2TO4n3PYulLZO29hQkWk8SC24QHHuW7Zs/ICP8Mk1aX5rUvjRqgmg1hNGgCqBW5kNlsQd1cj+a1ME0a0Kolvigz3XFVOBOqcADTdYdYu4fRBR3jcLIy+SF25PkZYe3wzbCXfYTcmsPUXcPE+t2lEjXg0TePUSE60HCXA4QdPsgoa5HiPGwI+LuUQJv7iXYeT/BTvu5d2ELN2y/WRCoBRZYYIEF/jkc2r1x1fFD27ly6iAHNy7n4IqPuP7tEkLs1lKf7Ehjxg36FT7U5N4hzmUvUU7fYki8wIAplL7yKIaaMvlh1ECHMYGc4DMUR13CmOVIu9qDvjJ/ukoDGKiNZrgxnv7qSPqrI+mtCKO/Moqe0rDfBCocS1U0A9UxDNXF01cRRV9FFIO18QzWxjNUl8BwQxKDtfEM1MTRXxXDcEMSc32FzPQU/kMd+eP+4nlJelsc8cOwYn636W1BxMsR5T+8/8Iq5/WYml8fGPhpQsvPkzp+fWDg50ndP/z+YlTJ40EJs/0i5gYlPLHKmLUUMztQzJS5gId9RYw2ZNNcFkKDyYeu2gQuXd/H2gub2eyxC/fM8+QWu1BfnoBeGobjhW20G1Mpj3DhoSGDTkkoJTFOjOhTeVSWT228J+JUT65f2sh0ew5/mzHy05SRiS4JDSVJHLdbgW+KA7czzhEouUFRqReWzjQmegqwdEjwCbrLV7uOscLOnU+OB7HoVDQfnYnikzMRLDoRzEfHg/jYLow/2oXyvl0gnx734w+2Ufz+eCzvHw9nkV042045IStIZKRDzoxFyaxFytMxJc9GZDwfFPHcUsRLi5BXTHO+zQAAIABJREFUg2LG2nLQy/zYf/AzXANPkKGJRFmZRlebgMTwy+za+CFnD3/FaJeMJ6N6ZqxSpgcKmRkUMt79Jl0qr4qjsCSIsMzLRKZfokjuTli4DbVVMXQ0ZlBliicx5iZ3XY5x7Mg3SHK90eZ70W1KoUUZTV64A5NdYnpacjh87GMSsi+TIXEkU3qD2o5Y+vsLeDCmYmJAibVLSltVDpMWA5YeBZ2dInbsX0Sm6B6BiecIT7UnMf0Gem0YD4e0TPcpmegUY27IZqpfxoNhGY8nVMyOSBjtLCDQxYbBpiLMnTqO2zvy1ckgPrmQxqfXM1npnMXWuwXscC9if7CIr1wz+fRmBn+8HM5715J590oe717O5ePLOfzpXArrz0cRkZ3N2LieR9Zcng2m0aq+Rb3gOnFOByiKucNAn5CxSTGDQwXU18Qi194hSuDA5dhT7PQ8wIn7B6mrzODxoJLHIxqGLUoqSjMQiyKp1GfgvP8rimy2oN287E11+ablaDcuRbn+CzTrF6PfsBTT+qWUrn0jUrq1X6BZ9wWqDYvRbVmGbt0XaDYtoWjHcsQ39vKLWc7LES2vxkt4PV7GcLuEAG87+jsFTPRLeDlXw9SwCR+3E8iLI2mpLmSiX8svj6v5z6fl/HVazV8fyvjPp0b+62UNLx8Y+XGmjp8eddDbrEMqSKKzvZrkjDg8gjxIzk+noDgHZW40ebEudNbkMGnVYrXoiQi9jUyQiTA9mawIP3Q5oST72PKgI5NXExLGOrN4PqHn1cMa2uuEFOeEYGnXUleahU4aQk9zDhqRGy01MUwOi3gyreLFjI6nk2pez5oY6sijROnP5LCSrvZ82ttyEQju8WBEymRPIXNWBY29hZwLPYZNuA13E6/hePsQ1doUavXJdNXkEXjxO1J2rER/eBv6fZsw7dlM2b6tVBz+DtPhregPbUa9dx26fesw7l2PZudqZN+tRPHdSsQHNhGweyPZmTHI1ALqS4vpaC5gblTJyyElBcFXaFNH82pUwathCb+OSvnZKuFxjwhvx91UalOx9JahkKWhVGRgNBRQVSZi5kEzSmkIpkIvZpplTDQbkcvFONx0Qq/XcfP0PpL8z2DtTKe9PRGxwo1swR1i4h34ftv7ZMU6UKcKoFnlT7s+kFZtEBVSbwyF9ygV3KOq2IsGRQBNqiDq5f5UirwwFbhRKfLGkHsXUdwVxAnXyI90IDP4PPGex/G4tIXAm7sIcNw5XxyR6G1HgpftbwK1n8Bb+wi8tY/wu0cIv3uEIOc3rwXfPoC7w7e4nN24IFALLLDAAgv8c7hhb7vKycEOp/M27Pvmz+xf+i726z7Gc98SmtNu0lVwmwG1L1U5zqR4HibixhbKUh3oLwmhsySM3ppkno/oaCuJJcXbhuBrW0n33k+Lwo0ekx/9VaH0V0cyWBfDYF0MfZXh9JSG0F8ZhbkiEnNFJIM1sVjr4t889YnzAjVQE8dATRzW+kSG6hKwVMdiqY5lqC6BseZUZrpzme0tmt9hervv9HJEOS9FPwwr5uvJf57U8cuU/s2R3N/efzWq4tWoav77b2XrrUS9/e6vDwz8MqXn+YiCF6NKngxJeWKV8XxUyROrjJkBEVPmQmb6hIw35dJaEUZjmR9dtQlcu3WYdZe2stl9J9659hTK7lFrisUkicDp3FbMZVkYfK/RXxjG07pCBiSR9ImjeFJWQGOsF9JkDy4cX8FUS/Zvo4VlPDSraClL47jdV3gm2nMt9QyeomsIKvwwd6cz0VfIqFlNUIQXK/fYsPKUJx/bBPHhyUgWnYvh07ORfHwilEW2wSyyC+XdE2F8cCKIz2z9+INt9LxAfWQXzvfnbqMVpzLSIWeqV8KsRcwjq5QfxpW8HpPzzCzgWW8+Ly0iHpkF9DWnc9d1J5edd5AqCSBLEoBE4o1c6M2Vc+tJCLVnqK2I8V4hc8MSHg4KmOjLo7cxmc66ZKpqE8kQu+ERZktawW2Cw+2QK3xoqE1GqwgmOfoKro57OWe7jtTY2/TU51JS6MVgTRa9plQE0TcYailEUuSF3emlZItdic+/SqHejeq2WAYH8ng0pWfComKsR0mpPBqDNJq2xkJaWws5fuYrwpMdCIg7i1AdRHi0PbXlqdRqEghxOUpG6FV66/IZ7ZHzYqaS6WE1Tyf0jHQI8bt5gM7yVNrqizlx5SZLbXz48Ewi79snsdIlh633Bez2kWKbaGSpUyYfOWTyrkM0H91I5d3LWfzuYjzvXojhkzPhrD7lT1ByMiNDeh71C3huSadV6UiT0JHUu8fICb3BkFnE2GQxoyNFdLWloS/1IFrggGPyBXZ7H+Sw807qqzJ5MqTiyZiOkQEV5cY0xMJIKjRpOO9eieDAJnTrlqFftwT9+iVo1i9Gue4L1Ou+QL9+yZuxvvVLMa5bgm7dYrTrF6PeuAT91uXo1n6BetMSBN8vQ3h1J6+7xbwc0fLjWAnPrXosjQVEB59jbEDBw0ENc+MVPBiupCDTD1F+OE0VRfQ0FPN6uoYfxnT8/aGev0wq+GVCxd9nSvnrTCU/Pqjh1XQTj8eaaayQ0lSnQyhKp1ieR0ZBMhlZ0RRnBjDWpeXnJ10MdBuIi3JFJIhDUphEblIQssxQyorCKc335pVVwbPhYoaa0xhozOb1dA1FKV6Y5IlMDZRTpk2ksSoNncIPo86PjqYEZsalPJlW8XhSyZNJNT/OlVFnjKSvLZvRASlN9WnU1CSj0QQz90DLVJ+QZ6M6WgcknAu34VTcaW6GncP59iHK5LFkRDkS6n6cBOcjZOxZjfbwNjR7N2Las4nSPZupOvwdFUe3YzyyDd2BjRgPbqT84CZMezeg3r0G7a7VyA5tIXjvJvJy4pGpBTSUienpEDE3puKlVYU0xpkWZSTPh+T8PK7gbxMKfh6RMtcrxNdpD8IsPwbNFdTXKGht0lFfLae4KInuLiM93XIa9bH0GjPorZBSIMji+p1blBh1uF44TJLPKSytyTQ1xSCWu5FdeIeklOsc3PcxxZm3qVMFvhnTNobQogmkQuKFseg+JsFdqoq9aFQG0qIJoUkVRI3Ed16gSgvdUaQ6URx/lYKoy+RFOBDveRxPh60EOO4k+NYeou4dJs7DhlT/06QHniXW/Riht/cR4LSXAKe9BN8+QIjLQYKc9xN8+wBBzvvxvrYDN/vtCwK1wAILLLDAPwf7s4dWXTtzCKczhzi2YRmn1n7OnR3LCbFZRW38ZboKbzOk9aM6/zaZATaEXd+EPv483Ro/2g2h9NYk8WxER4s+isKIi6S4HyLdax8dGi8Gq0IYbYhmoCaKgZpIBmqi6DIF0W0Kpq88DHNFBAPVMQzXJ/xWWZ7AYO2bBKq3PJL+qhgGa+MZaUzGUh3LcEMSww1J8yJlrU/kQWc+s71F83tMb6XprUS9HFHy47hmfizv7YjeyxElr8fUvBxR8nRAMr8r9fbzbz/3P1v5Xo+p52vMnwxJmRuU8HRYzhOrjGlzERO9+TzoFjBSn01LeSgNJj/aq2K44nSITZe/41vvffjkXSZf4kqFNhxjcSiOJzbQo02hPPAmrUmetGb78Lg0i47cQKoi7tAc7UFJZgA3zqxlsimLnycN/DRVxuyAls7qPI4eX4FL1Dmcci/jJb1JXoU/3d3pjJuLmBzQExbly6q9x1l12ouPjwfx0akoPj4fx6fnY/j4VDgf2YbwkV0Y79qF8oFdEJ/Y+PLO8Uh+ZxPDe8dC+fxMFDvP30YvTWeqT8OMRc6spZgnI3Kej8h4MVTME3MBT3vyeNZXwNMBIZbmNHIzb2Jz6kvCU26QI/VGqffDbCmisiwGS6eAiT4xs4NSnoxJmbUWMdCeSm9zCh1NqegMoQRFnSUqwYHQqAukZdyisjIZkyGGsMAz3L72PVfPbEBR4EdrWTrNxgTMNel0liTQKIvEVOCHpbEQh/Prcbm/hzyZJ9E51xCb/KltT2awv5DRXjEGcTCSLE9iAy7hcmUP/h4nMRkTue68A/eg48RnOSGSBxERbk9LZS7ydF98rx7kztnvcDy9lTJlHE+napkZNvFsqpLu6hz8buyl3ZRAf7uK296BrDwZxDt2Mfz7mVjePRPBny7GsemugOMpVXx+LYt3Tmfwu3PRvH8lhXfsU/m3CxH84UIwH5/1Y9UJd3xjY7H26XncK+WlOZtegyutIkfS7x0jL+wGw2YhD6aljI0U0d2WiqnSm0TxDW6l2XM4yBZblz00VGXyZEjN7LCKwX45FaUZSETRVKozuLd3DcX7tmBY8yX6dUsxbFiKbsNStOsXv0mgNr55zbD+N3n67dFsWIx+01J0q/+EasMXFH67lAL773neJuCHEQ2/TpXx0qqjrSSRnMQbPBzW82SsnGpDGkZVCoKsEGJD79BUIabBlMesxch0t4RfJ/X8dULNf08a+PuYgSfdYp4PGvh5uonHo3UMdBlprlNQWSZGKk4lIy0UkyGfBwNl/DjbwXB3GQmRniil2UhEKWSl+iHKDkCZ54c02ZUHTSL+Pl1Ooz6IQJfvESbd5JFFT6LfZXqqhcyNVFOY4U53ewGpaQ6UVYXQ2pTA9KiYZ9NqnkypeDlr4OWMkSpDGJaufIYtEtpbsjEYIjAYwpkcVzLaU8RYTzFN/WJupFzkcuYVvNOccHTcTUrwZVR53rSXpmAtSSF999co929CvXsDJbs2YdixHuPuTRj3bUa/byPaPeso2beBiv2bMe3dgG7PWnS71yA7uJmAXetJT42gSJJNnUlEX5eY2REFLwbkqBLvUi8N5YVVzk+/CdSvY3JejagIvXeE/BQPBnvLqS4VMmKpQyNLp6O1HIUyi+GRCoY7JNTIopntr6KprQKvYG80GjF3zh0g2s2GofYM2toSUOl8yRPeIzn1Bvt2LaIo/RaN2hDatIF0GIJo1QVTq/SnXOxFudCNWqkvLZoQOgwRtOvDaVIFUynypqrYhwqhF4bce8hTbiKMu44o3nFeoHyvfUeQ026i7x8hzsOGZN+TpPqfJs7DhjCX/YS4HJyXp7e3oYKc9xPkvB//m3vwvbEgUAsssMACC/yT2P7NolUHtqzgpt0ebNYtYffH/8K5Fe/gd2ApLWnX6Sm6zZDWl/IsR2Lv7cLffjXCoGM0iN3pMkUw1JTJ01ENtYogEtwPkeZ5CFnMGdrk9+k1+jJaH8VQ7ZtnoDqCzpIAuk3B9FdGMFAdxVBtHNa6eAZr3hzV7auIotMYSndpOL3lkfRVRM2nTxOt6Yw1p2KufPO5/qo4pjrymO0t+oda8rfJ0ttRvv953+mtOL0eU/PLlJ6XI0pmet7cjJq///Q/Pvu2fOJtQjVjFjJjFvJoQMyjATFPh+W8GFPx2CpjylzIVFchw3VZ/yBQpy99z9oLW9jquRff/GsUyT2oMUSjLwjE48pu+ksyaIp2Y0QYRW3yPeoSXHlRXYQ5O4Ryn5sY0/y5Yvs1D9vy+XmihFeTpUz3a2mtymf3wSVcCTnBjbwr3Cy4TJzmPq3dGYwPiBjtUxMY6sGq3TZ8aefGRzaBLDody6cXE/jsYhyfnI3kI7swPrQL5492oXxoF/ibQEXxe5sYPjgWyicnwth0/DLKongeWnQ8tqp4NFjM8zE5cwNFzPbkMteby9PuHOa6sphqz2CyN49aUxj2l77m9r1d5IruIi3xoLUvDeuImLFBMT/OljI7WMwjq5CH1gIsnalYLQU01ieSnnqDyLBz5ObcJzb6CsaSREpL04gMvczdW/uxP7GaCkUULfoEmjWRFCfd5OmgmjZdHK2qWBqV0cizPdm1/X3yBJ5kF3uSkHcLdXUM9R3ZdDflkx17DXG6G+PdaiSZPgjTvGmpKaStRYiP3wk8A+1IyblDauptclLukRh0hXpFCqFOdkS4niHozimunNpKoMcZ2qrzmezX0V2di8+V7xmoTWN6qJQ7PoGsPBnI749H8++n4/jgUhKfXUhm+bUctodoWXQ5h9+fzOV3ZxN573Im7zhk8s6VON67Es6f7ANZc9YL37hYRvpN/NCv5ZU5j6EyD5oF10hy3kdWgD1jFhEPH0oYGymgvTGO0ipvMtQuOKVc4migLefdj1BVksCcRcF4nwhzj5iayhxkxTFUq7LwO7wV5YHvKV3zFcYNyzFu/pKSTcvn96B0G5ei/i2NUq/9As3aL9CuW4x+wxJKNr4RKPX6JQi2Lyf/0nc8bSngxZCKv02X8WpQiyrdGY3Ak/FeKUZpOJXqZPTSBCQF0UQE3KLGIEAnimewScrzAQOPe4v578kSxoyJTFek06uM4gezhjmzjqejVQx0aqivyKdElYJensTkQDU/Penjl2fd9DSp8HZ1wKQpRinJQylOQ1YUSUa8E61lSUiTb/HrSClt2igMQjfGOgqY6BAz1iwh0esCc/2lPBmuIDnqCq0tWYjVnugqA2hteyNQz6fVPJ1S8eKhjlFzETWmCDoa0xnoE9LVno9U4oNGHcz0Az2NlYmM98uRmGJwK7zN1cyr+Gc64+luQ6M2gccDan4Y0fG8tYis/WuQ7d+EatcGjLs3o9++lpKdGzDs3vimNOL7b9DvWINx5zp0361GvfMb9DtXozi0hcBdG0hPDkdQnEmdUUh/j5SZYTnPLDK0KW6U5nnxdEDCr1Ma/jap4i/jCn6d1BPiepiM2NtYukoQ5oQzbqmltqQIcUEaQlEaze0qHgyX0FmZTWdNEZ3mGuIyo6ivMxDico6Y+7b0NKTQ0hqPtsT/N4FyZN/uRYgynKlXB9KqCaCrJIQ2fTAVEi9KBPeolnhRL/enVRtKZ0kkHYaIeYGqFvtSKfKhvMgLXbYrxQk3kCY7E+dhg9flbXhd3kaQ025i3I4S52FDrPsx4j2PE+dhQ/idN+L0VqJC7xwixOUgvjd2/XZk9xAhLocWBGqBBRZYYIF/Di72tqvuX7bl7vkjHFr5MXs/+RdOL/83XLa8S1PyFdrybmDV+9Akvkd2sA05AUdRxZ6nPO82VRIvOivimbMqqVMGk+JzFE3SVSpynGiV3cdSFoClIoih6jDGGqKx1oRjLgukrzQIS1UEgzUxWOviGaqNw1IVQ39FNL3l0XSZIugpi6K7NJIuUwR9FTEM1SUx1pzOcEMKQ3VJjLdk8KAjhycW8fwY3tt2vbfJ0wurfH636Zcp/fwe09s06ZcpPc8GpUx3FfByRMnfZkz8NKHlhVU+fx/q7dHdpwOSN3tWA2LmBsRvbkL99ryc0PBsTMWDfgGTnYUMVWfQVBrym0DFYnduG8ttv+Gb21vxzb+KTOdHY1kCJnE4ER6nGKkppCH6PpOKJGrT7iNyP0WPIJxXFUV0xvnQVBzPjZNredCax88TJbx+UMlDi56myly27v4TZ32PYZ/lgH3WBULkd6jrTGdsUIy1S45f0H1W77Nj2fH7fHoilE/PJ/LJpUQ+v5TIJ2dj+PBEBB/YRfLuiQg+OhHC57b+vHsihj+eiGeRXQQfHQ9m/eELSPOjmOpTMTsg45FFxGNrMTN9+TzsyuJRdzZzXZnMtqcy153NbF8ufQ3xZMSdxf7sMpIzLlKodsJYH0xjSxwtDQn0tqQy1JHBeG824/1ZWM3ZmHtzEIvdiQ47g0roR3qcI0Z1HHJxJNFhjlw6u42j+5ahyPdjol1MrTiArAA7BDH2zPVLqZeH0qaNx5DnQ5i7LZfOrkckDSIu/Rax6U6kFd4jPsWRoPvHqVZGMWvWUSaJIivyFukRt+hrlhEWcIG0VFfE8hCi468RH3mZjGhHipPdyAy4Sl6IE+4XdtOgSaMozYvztuuw3beUwpS79NbkEnl7P0M1yUz263C8587KU0H8zjaW319M5ZPr2axylbDBQ8PGQB0f3xDwzrkCfn8pnfeuC3jnsoh3rmbx4bVEvrgSxdpzvvjExjJsMfF8QM9Mawq9ujuYla4U+p4ixeM04/0CRkdymRjJp6MxDmOFJ5k6F67Gn2Wf52Gu+p3CqIpgziJnrFfIkEVGfXUeUmEUNcpMQm12oD20h7I1qzBu/BLT5i8p3fwlJRuWvRnn27AYxfovUKz/be9pw1JKNi7DtGk5ZZu/xLRmMYbNX1K8cyWCy7t40S7iB6ua/5yp4PWgmhSvo7SURPFsTE+DKZ7+ZhGDnWr6W7XkJPtTmBaMKj+CJkM6L4YMPOoW8toi43ldHrOl6bQXBWEtS6e3PIPxLgV9TUJaqnPpqhPwaKic1w+aeDnVhLXLRHK0B3pFNiXaIoryE8lICkAmiKTOkEpO9DX6ypIYqU5DluLIQFM2T61aRpoEmPIDUKd68sNgGa2mNJqr05ApvFGVByAu86TXksWjcSnPp9U8mVTybFpLZ2MqVSXhWLoLsPQW0d6SjVzmR1lpDOPjWlpq03kwrENWEc+1pIs4pNrjm3KdO057GGkU8MuDMp4PKZiryybv2CYk+zYg/W41+h0b0G9fS+muTeh3rEezYx3Kb79B+/1qSnasRfvdatTffY1h52pUh7YSuGMdKfHB5Bel0VwuZahfMT/CZ8jwQp/txg+jan6Z1PDXSRU/D8v4cVRNYsAZ4gIdGOzQI84JY7KvgqHWEmQF6egNIsrri+nrkjNp0VNXlkP3UA0yg4D6ajX3Lxwkxu0k471Cmlvi0Rj8ycy/TXKaI0cOfoZa4EGt0p/W3xKoJrU/lTIfysVe1Ei9qZf706IJoV0fTpsujHp5ANViX+rlgdRI/Cgv8kKZdouCSAfEiU7EuB3F+8q3eF3eRujtfUTfP/IPR3T/ZwIV5LwfP8fdBN7aR+idQwQ47SXy/jFiPGyJdrNdEKgFFlhggQX+Odgf2r7q2ok93Dl7kCNff8r+z/+V8yt/z70di+jOc6FX6MJYaSAVuY4keO5FEH4KU/oNyvJuU1HsTospisfDSiolvqR4H6Y0y5nSzOs0FrvQrfOkz+SDuTSA0boIrFVh9Jn86S7xp788nOG62DfHcmviGKyOxVwRRV9FDF2mCLpLI+ktj6ajJIx2Qyh9FTEMN6Qw3pLBZFsWD7vyeNiVN58w/Z+lEP+ztvyFVT5fT/7ThPYfUqa3O1L/NVfO/35S+WbPaUg2L1BzZtF8wvV0QMIjSzGPLMU8HpTweEjK02E5z0YUzFmlTJkLmegoxFKZTlNpCPVGf1rKozl14XsWH13Jypub8cm7grIkiPqyeEyyKKJ8zzPVIacpyYvpkgxGTKlMV2QxoIynMtqVwZxI6kUx3Dyznun2An4c0/NyqpyHAwZa64rYtPMzTngf5kzaRS7l2BMkd8XUlMjYoISRHgUePrf5Zq8ty4+7s/JKCsuuZ/OpQyqfXkxk0ZkYPjwZxQcnY3jvZBSfnArjMxt/3j8Rx7t28XxsG87HtiFsOe5AiTSViW45D80iZsz5zA0KmOnLY6oznemONJ70ZPKiN4sfzLnM9WQy3BhHrdITL8c1xIQfRKC8gVB9G6nyHhVloZTpA2itiaarMY7u1gTMPRmYTCF4eh+gOM+NnOgbVKpi6awV4HP3JAd2Lefq+e+55bATa2sxzwY0TDZmIQo/Q4M8gNfjehoVYQxUZSGIuYn79d0U5XojEgdx2+0w+48u5dT5tWRlutJbn80PI2U87NVQIY2iXBqN45ltdNUWoRZHUGZIIiHWEV9vO/zvHSLe7zRXDq+gJNuPVkUi7ue3M9goItjNlluXt5MWfQW9yJ++mgwKQi8y0ZTOZL+G2x5erD4Xxu9s4/i9fQbvXUrnz9cELL5RzJJ7Yv54LZ//uJTH7y5n8s5VEe9cVvPuNTHvXUrns/PRrDnnh1tUOIMDBuYGlEw2J2I23MWivIsizIF4VxuGe/IYHc5h3JpLZ3MCpTU+pGlcOB91gn3eRzjndpQKfRxPLDJmLBImrQpaawuQCyNp0Obgd3gbJrvDmNasomTTl5RsXEbphmWUbVhOyYalaDYsRrrhzyi2LkOxaTElW1dgWLeYyq1fUb5pOaVrl6DbuAzBdysQOR7gZY+Uvzws428PSvllWEOa1yEkyVcojL9IlNdBEoJOM9Qu4ce5NhorCgnxuIg0KxB9UQhPB7Q87BYwWBHPy8ZC6lPuU5lyl+GyNHpLUxhpEWJuKuTFVBVPR8v5dbaZvz9qxdqiIjM+EIMyj0qTgLycIBTSBCTCWBTCBGQ54aSH3qBJHUm1yI2u0kjq9VH8OFVOozqWbmM6c11qGpVxNJUkMWFVkCtwRlbmg7jCC/NgDk8m5DyekDM3oeTxlJrWuiQqSsIY6CuitSmD+ppkFFI/2tty6e0T0VSbxviAGkVVItcSL3A5xZ7w3DskRF1hokXIiyEVP45p+aVXQtbh9UgPbKH429Vovl+H8bv1VOzdimrbN4g2LEex/Rs0O9ei/X4Nmu3foNjyJfod3yDbswGvzV8REeRGRnYctYYirBYVD60y5vqKqSgIQp58mxcjKl6NKPjrpIpfJ1T8MqWnMMERn1sHmegzUZTqS7kkiXZjIb2Npeh1RaiM2UjFEUyPVtJUU4RUl0llo5quViM+V44RddeO4a5CevsyKauKIKvAhQKBG3bHFqMWeFCj8KdZ7U+DwotGlR9N+lBqlQFUS97sP9XJ/GjVhtKgCKBa7EOjMphGZTA1En+M+W7Ikh3Ji7AnP/Iy0feP4GG/BbeLmwhx3kuM29F5gYq8e4gQ572E3zkwL0++N3YReGsfEfeOEud1ggSfUwsCtcACCyywwD8XX5ezq3xuncfdwRab9V9w+puPcdr2Oe67P6U57TqdBU5YS/wwpF8myXsfiqQr1Bbep07sRZ0igNayGB5Z5dTI/Un1OkRJpiPVebeoKXCkReZKr96TDq0blvJA+ksD6S3xw1wahLk0lOGamN9uPSUwWB2HuTIac2Usncbw+RSq0xhOR0kYfRUx86nTZFsWM935zPUJeD4kmxeltynRyxElP0/q5kfw3pZC/DKl5+dJHa/H1PPFET+Oa/iwuDgcAAAgAElEQVTPR2X87yeV/PfjCn59YJgf13s6IOFRn3B+xO9xfzHTvQJm+0XM9Ive7AK9LZIYkfNwQMiDbiHDtdl0VMXQVhVGb0MKR+028aeDX7LScTPumRdRGAJprk6jvjQdt9sHsTaLaEr3Y9KUwaN2EeMVGTxvldJdEEZrgi8lOUHcsd/KTFchr0a0vJgo5eGAgc4mCVt2/wk778PYJZzjUo4DgXJXdLXxDPWLGOqS4uFzm7UHTrLk6D0+OxnO55fSWHQxhUXnE/jwTAwfnIzh/ROx/O5YGB8cC+DDg568ZxfDe3bxfHYyii/ORLHr3E1qjXlMm5XM9At5aM7j+UgxzwYFzPZm86grnSdd6TzpSOVFTyaPO5IZrgyhSX6PeLethLhtJCr+EEK5M8USF+66biMi5DjV5WFUlQfR05mKXu+Dm/tOgoNPkJngiDbfj6kuNUUpnhzY/ieun/8eZVE4J/cvY7pPyXBDNoMVCcTf3clUWx4T7YXosu/xoK0Yn6s78LyxhypjCiHBF/hu58c4Oe+l1JiItU/G01Etjy16GrUJmGvyyYm8yWWbNSQEOtDTICQh/CqhvmcpUUVRlHKL4aY8XE+vpUMVR7MsmszAC4x3irl+ZjN+rntIDjvL7Utr8LiyEVnCdZ73i7C0CnEPCmbRXlf+eDaN/3UulX8/m8y75zL445ksPr4p5F8upvJ/X0rn3y6n8x/2Av5wUct/nCzkP2zi+Ph4CF+fuM+dED/6+uRM9xczUh9Nn/4+/cr7GGIdSbhri7U7l9HhXIYHs2ltjMNU40uSypkTocfY7Xuc0+5HqCtPYa5PzKP+Ysb7hDSUp1OmTqZKkcSt775EfnQXps2r0a5finbdYoxrl1C2/k0CpVj/Z1TbVyDc9Gd0O79GtWExhrWLqdn2NeWbllO2binaTSsQ7voaldsJXvbL+XnaxP9+UsX/M1tGm9KPWqkHRoEzPdVRZISfJDPagekBHTMjFdx3PIS8IJgScSijbUIe9oh41CXg/xsrY9qYzrAhiRddUiwVaTzqU/CXuQaejpXyy6MmXoxVMtauJNbnOtK8DEq1IkSFYeTmelBRlkZkiCOd9Tpc7U8w1lbKk34dL6xCmvUBBLrupUIayqvRMl4MlFAhCKa0KJDHI3pqq+JIy76GoiIAWaUfPeYsXkxrmBuVMj0sYXxASE15FPXV8Qz0CSjRhaJWBJKV7kR7aw595mKqyxMY6pVRqAnlRsJFriRdIF7oRny4PYNV2by0qng9quJZcx7Je79GtG8jxd+uRrV9DbrtayndtRnDrk1odq5Hsv1rlLvWkbf6zxj3bka+eTn6775Gvncj/t+uJi7Mm/zCFMrVeVh6ZYyai5hqz6dGGIYs6Tavx/W8GlHy66SaXydU/DypJS/2Gp6O+xhu06AtiGCkQcFsh5HxzioGzXVUNkrp6lZTXpKJuctAcnYwJeXFdDTpCLhxnDAXG8Z6hZj7c6iqi6FI6kmRyJNTtstQCzyokHjTqPClQeFFmz6ErvIYGjTBVBR70KwOpkbiQ4smhDqZHxVCT2ql/tTLA2lUBlNa6EFe+HkKoi5TnHCTZN+TeF/5FvdLmwm+tYc4Dxui7x+ZL5MIv3OACNeD86174XePEONhS4LPKVIDz5MaeJ44rxMLArXAAgsssMA/j7OHtq+6ZLsTx9P7ObH1Kxx3fUP0hV3kOO+jPvUqXcLbDBsD0aY6kOp/BFOuK60Sf9q1obQZI+moSmB2SEZJ4T3i7++mJPUq6vhzlGbYUy9yokt9j071XfpLfOgzeNOt92agPJj+8hCsNdEM1ycwUBOHpTr2zc5Teez8bHy3KZouYxRdxijMFfGMNWUy3pzFaGMGDzsLeGaR8Li/eP55WyTxckTJq1HVvFy9/fvVqGq+je9tw97b6vL/mivnvx9X8Jfpkn9o5Xs7xvf253SvgOleAQ96CpnuK+LxkJRnIwoeD8uYMhcx2SnAWpNNW0UU7dXh9DdlcNh2I4uPfs03t77lftpFZLoAOhtzMCpjSIi8xoM+NQ3pvkxX5mIpS2G2sZCHtYX0i2NpiHKnvCCcW+c38qhbwI/jOl5OlfJ4xERfh5zvDi7lrL8NJ5POY597mQCpC5qqGAb7irB2y/D0c2bD4dMss3Hj/WOBfHA6nvfPJfLh2Xg+OB3L+ydjedculo9Ox/H5mUg+O+bH+3axvGcXz6cnIvnELojd552oM+Yz06/kYZ+Amd5sngwU8GSggNneLJ70ZvGDOYdnXam86k3nSWs8E5VBDBo8qM2zJzd0L0E+21Ep7iMW3UOnCaS8NJKe3lxa25ORK90JCjlMYLANWZkuCDLvM9QkQpLqzqk9S7l1bhvtFTn0NxZx68x6hupy+HFUx0RTFn2l0fwyVcLzYQ2arLu0aeMJvLkX10vfEuR5goSY6zjd+J66ijSs3TKm+9XMmBW8HC+jURtPjSIaeYYH/bUFJAZcJCnwEhpBAO2VWWRGX6ezIo1mTRSZ/md51CZmpDoHWaIzgw05BLjuJj36LLH+R0gPPU5XaQSTzXk87RcxYdHiFhTCUtsA/nAmlf91PpV/PZ3EH85m8ocz2XzsJOJfr2TyL9cy+ZdLibzrIODDszI+PJHBF6dj+OqkL2uOXsU32oeJCT0PB4sZa02gr8STLokr2hgnopyPMNiZw4g1F4s5g+aGOErrg4hT3+Fw0BHW3NnJYZe9lOljedxbzMthGdNmIVXKCApS75ISdh2n3V9ScHQLlfs2od6wBN2aLzCuWUzl+uWUblyOatNSircsZsLLgTm/G+i+XUHF5hWY1i6mbOMyytcvR7vlK4r2rqEi7Do/DCh5NqHjv59U8f8+KuWnARFP+3KYao2nstiJ3AhbhpoymTIrGeyQkRpzG/dbRyhIcqVcHs5Yp5Du8gRaJcHMNQqYqs1lrCaLv01V8nxQx6vxcl6MV/J8ooae+mKE6b7oxSlUaBVIBcmIhaHoNOGkpdyiRJNCU7mCKO97xPrcYqRFwutxBYrMa8R42pAbdZXMUHvyo6+TFeHAzICSB1YlBm0gEqUnMpMvFe3xDAzk82xSydyYlNkxOZNWMZ3NafT3FjBilVBRGk25KYasdCe62/PpMwupKY9ntF+BQBPKnfQr3Mq8SkS2M0FetvSVpvJqRMPLYSU/dotJ3r+awl3rEG37Bsmmr5GuX4F0wwpEG75EuPUrKk/uodH+KJoDmxFuXI5iy5fotq1EunMdgdvXEuZ3l0JBGlXaAgbNCsb6hcz2CGmURlMYfY2H5mJejqr5ZULF6xEZr0aVlBT54nh6I0MtctRZQZTmhdEiTWKsSUNtWSGl1QV0dmopUWfS3WokOTMMmSqbvpYSEj3sibpvx+SglK7udEqrwlHogsjOvcMJmyVvBErsRbPKj3ZdIL3l0Zhrk2gzRlAr96GnNIZmdfBvBRJBNCqDaFaH0qQKoVkdSnmRF2n+dmQEnUUQc40knxN4Omzl/oWNBN7cRZyHDZF3DxHmsn++yjzG7ej8qF5q4HkyQi6R7H92/on1tFsQqAUWWGCBBf55bN/45ar9O9Zw9dR+Tu9ay6VvV+B9bANJV76nMeMmfZJ7jFeEo029QorvUYy5d2kS+dFtjKG3KpGeuhRmhyRocpxJ8dpPZa4z4nBbjKkXaZG40KW6S7vCmU7VXVpkLrTIXOkz+mMuDWKoOvLN/lN1LP1VMXSXhtNljJqfje8siaTbFE23KRpzRTzWulRGGtKZaMlmtlvAXK/wHwRqziyab9N7W0n+f9aTvxp9M8Ly14dG/jJdMr8T9bcZE3+fLf2HlOqteL1Nsp4NSpkxC3nQU8iDnkJmLcXzI3yPhiRMmYuY6izCWpNNS1kEzWXB9NSlcuzEVv506Cu+vLYRl6SziJTeNFamUG9MI8TrNNYWEW1ZgQxpEqkW+FEccgllpCNWaTyD2ZGUZgZy+/xGHnbk8XpCy48Py3nxoBJrj5rvDy7hQtAJzmc44JBjj3vBNeSmEEYsIkb7lLh5O7Jmvx0rT3rz+ZkoPjyXyLtnE3j/XAIfnk3ggzMJvH8qng9PxfLZqXA+O+rL+7axvG+XwOenovnIxp99l5xpKC1gbkDFjLmQR/05vBot5ulAPuOtiTxoTeRpTzqP2xL42ZLB0+ZIxko8sGrvMqx2QRF5iBDXb4kLOo5U4IFBG4HRFINY4UNg5HHu++4hKu4sIpE73u5Haa3JQZh6n3P7l3Pv0nb6qnN4Oqhjql3EmR0fMNKQyUxXEb8+MPLrAyMvx3S8nizBVOhFRVEgghhHmgxJXDuznry0O0QFnqNEEkJu1DVCnQ+SHmRPgz6W7so08qKvUy2PYKixiAZ1HKaiIB50yOmvzqO8OJyhhkIUqa7khTrwQ6+GZ91KhqqzeNAtIsr7EMK0azQaghlrTWO4LolH3cW8HFYwatbi6h/EqnPhvHc+i3+9mMm/nknhj+eyee98AZ+7yPiP67n8XxeT+b1DIosuZvH5yWyWnQhjxTFnNto5sP2IDcERtxi2iBjpyMNSG0Od+BbG5PNIgq8QfP0QA125DA1m09uTRkNDPKbGMKKUruz1P8wq191su7KF3Kx7tGvD6dGHYCx0JSP4DNF+p/Bx2c/NQ8tIPvINil1fodmyDN2aLyj55s9UrV9OzbdfU31gI+Pul6g5v4uhO6dRbFxM+aYVlK1bSunGZZRv/ArttlVk71hJS5o7z4dUvJor429zpfzXQz2v+wv5eUTAXGciDRInJPGnqVcGkhpyEWG6BwZZAoHu5yhM9aYw1Y3xHiV99blYajJ4OaThlVXD834lf5uq4PWwkWdDRh4PldFcnk9xbhglmizKjQJkgjREeVEYNIlkpDgjEQXQ3apAL82gUiUgMfAOdZpkRjsLyQg7Q4cpmdEWAcNNhQw25THWI+LlozIG+grJyLiKSu+PtiKUdksuE2NiXkypeDqpYG5cgdVcQHtTKqPDUnq6clHJ/dAoAslMcWSgr5jysigM6kCsPSIk+ghuJ1/EPu4UMXl3CPGyo0OfwIshNXMWMT/1ycg8som879dQvH0dog1fIVq9nKLVSxFuWoFq/yZq7Y9i8biK6tg2RN+uRLV1BfqtXyHdsZaAb1dzz+kSmVlxlCqysXRLGekVMNsjpF4cSVbIRaZ6hLwa1/HzhJqXwxJ+GFFQLQ/h5pkNTHZpqRbF0KlMpSY3hMkmKRNmA3pTOk1NcrTyLBqrtGTnJ5GVE0NrhZxkTwci7tkw2F1IU0s8WmMACl0Q6VnOnLJdhq7Ym3p1EJ2GUHrLwumvjKW3OoF2UySt+hCGalPm/zHWrA6mURlEozKYZnUojcoQaqUBFMdfJSPoDHkRDiR42eJ1eRtuFzcR5rL/H0b33u5DxbofI8rNhlhPO1ICzpEWdIFE39PEe58k2f8sCT6nSPRdEKgFFlhggQX+Sbi52K+6d8eBW5dPsmftYvat+IDr3y0h9Mx6GjOd6Cy6w1h5OPr0a6T62lCS/Uagekxx9FUn0VWTxHS/iBLBXRLcdqNNskcUcpTCgAOYMi7SqXClXXaLDuUdGoudaBTf+h97UKFYqqLpr4qmvyqG3vJI2vXh8wLVZYyirzyOblM0lqpErHWp8+nT4z7RG4n6bbRuziziUd8boXp7WPf1mJrnQzIe9QmZM4vmJeptwcSP4xr+f/be8znqO+3XrDq1W7X7nDMzHs/YHo8ZkzEGTDDYYHIGBSShhEACIYECyjnnnGMndVS3ulutVmzlnGMrJ0CIHBwmPGdrz1bty2tfMOacqX07L3VV/epb9fsPrvrc9/3528Oaf+l6+vXfX1cNH67y/XrR7+W08sMO1FOznOezKt4saXm9WMXTGSXLYyJWhyuYbS2luy6etpoI+hrTsbp+jM/PbedLl314Z19Hrg2jqzGH9uocsmJcWBuuYqAoijF5EgPKePQp7rzulPFLq5zZgni6hEl4WH/NSl8hrxcqefOwltePTMyP6zh2dhOOURY4FTlzo8gRr3wH5Lpw5sYkzI+pCQh256vTFmyzDOSP1nH8/nomHzlkv0+h7LP4+Ho2v7fL4VPHbP7ikMomyyg+vpbBR5YZfGaVyCcWUVxye0B3g5D1qUpWh0tYGy/mzVwF6+MlzLQls9iZzNOhXNZ6knk3ms2z9hhWjH6sVPvw2OCDJvYM/rY7cDzzZzydDpGefAv/kKv4hl8iT3wfUWUAUlUQ/g/O0NlcRK06jZvW+7l7/QDtVcn8slzL83EFT4ZE3LfazKQpk1czal7P61ibVLA6WsHbJQOGMn/yw+2oFYbTW5tLpzEbnTgCN5s9iDPusNIjZrVTTFHsDUI8jlMni+DBjUMk+F0i2PUY6UHWRLufIcjpezTZD6gpDiPoxjE8LPbienY7ie4XmDOV83KymtdzNRQnOSDKdGGqPYvHg0W8NcuYas5lsD6FqaFKPEMj2GYbz28divnfnYv5LzY5/Fe7Yj5ylLDJV8Nv3Cv4zV0Jf3DN4yOLeLZZJnLGLYpzN25hdcMKK7sz2FrvJsD9AP7O+wlz+4agG5uJvbmLwgfWhN88w/xEBeapEoaH8+jozMTQEUek7C6HAk/zbew1TnqdRiGNYK45mwVTGr2VodQKfOmoSaFKGoqu2IuetNuUHv4M7eEt6Hb/GcOOP9H49Zc0f7uTlvMHeBTuRuetc/yP4limb12lds8mjF/9mcZD22g6tIuGUwcpOLaDUVE0z6Y1/Piiib8/b+B/rBt5M1nOP5akPBvMZKk5GnXmdTpUEUx3ielvFFKjyKZGkUdSuDtVFak0afOYH6liaUzJ4yklz6bV/LhQw9+XG/lxro7lPiXDTSLUwmTqDUJ0OgEyRT5aZTYtdeUIisPISr1Pf5ec3nY57Q1iGqqKaK0uYaxdRqT3VarKQlnsEfNypprHEyqm+8t5vKBhcU5JT08uqRnXqaqOoKk9ncmZCtZXq3j7UMfLFQ1PlioZGyikryuXuRk5psYUFNJAlNJghCXeTI5K0FSG0lgTx9KUgobuAnzybuCQcJV8WQjRgRbUlgXzZk7PU7OKFwMSSi2PUHxkF4pj+5Hu34Fy/05k+7YjOrCV5uvn6Lt3nQ73a7S7WyM//jWaQ9vQH9yG6vg+4o7vx9PFhuLiDOrVJUyOKJgfE7M+JqNNmkBBpAMPR6W8XdTz42IVr2dkvF2ookObyH3Hb1kZrKJRkEBtXgjLjQIedUoYby+jrj6P3u4qmmrktNbr0VZXUlyUQV9jJTmBzqQGWTE5XEZndypaQxjSyhDKBL442++mvjKKgbpkxhuSmGxKZrwxhcH6ZHpr4ukzxDHdmsNgTSKDNYm0KcNokYfSqY5myJhCry6edlUUyuw75EVcoyTOicxgyw8JVOy908TdP0OS7wUSvM+R/ODih52oeJ+LxPtcJDXQkoyQa/+y/7SxA7XBBhtssMG/FUvLk7vsr1/AzekqZw5s5YfNv+HGkS9IcDrMoMiffrE38/Xx1Ba5kx9uSU2xD13ScIZrUhhqTGewOZP1aQUmZTDZgadRpV5HFn+FqvRrtIvdGdP5M6S+z6DGi3bxbVpEtxnQBjBWF4m5OQlzSyrjTcmMNiQxaIxjwPA+efpVnswt2Yw3pv9LArXSV8r6qIRn41Iej4hYGxWzNir6cOzh18MRv17T+1+Tqf/1369C9WpG9aHv6e28hr8/Mn5Ip/7X3qjXs5W8mFXxal7Ni1kVT6cVPJ9V8XxWxfq0gocTEtbGFSz1iOk3JdNZF0WfKYPrLqfZfOVrtrkdxCvbDmlVCJ31WbRoMkh4YM1Ci4j+nDAGSiKY0qbxsk3ES5OInrRAemP96C5P5M6VnTwcKOHNgoo3KzrePW7g4WwNpy5vxTHKAsc8J24VO+Ff5IzaEMPChJyVSS2h4d58fcaKrRYB/MEqlo/ts/idfR6/u57L767n8Lvr2Xxkn82fbuSz5UY2f7GJ51ObLH5vmcqnV6P53CKCq3f86WqU8MSsYXW0jKdTpayPF7E2WsB8Vyorvek8GcxivjmKlZYolhuCWTR4s6y/x4zsJmL/b4mw/wZp6l3C75/H0XYv8SkuFFb4o25KRF0XS07BHeQV4fS1lePteoKYAGt6anOY7S5npC6N+fY8phpT8bHZzMOBctbH5SwOiFCV+CLL8+DRqJzVQRllcS7UiSIYay5mukdMSZobSUFXWegS8GayitdjKtZGZTRr4qnI9UCY4UZutC3DDTk0VkQyVp+H2VRKpp8l+oJAskMdUGX7kxPoQHHoDVLvW9IkiuPRUCUmVSxeDl/TrYuhXxeNvtCD6jJfxFmuZCZ74OwVwC67RD52KOY/nEr43669H+H72FnMl34aPror5/fuMj65kcUxPwGHHWOw8w5B36KjpUPGQJeUjtpUxluzGK0roL86iXZVAK0iH+qLwonxuMrsuJTZGSGTEyX09OWjbY/Hr9yN3d4/sDPwPEc9j2PQp/B8WMLbYSHPB0pZ6ilmdkDI3JiMlSERi6ooSk58ge67rRj2vpejht1fYty3Bc3BLci/34r8xE4M576h4eRe6vdvpeHANuq+20nN4V202Zyh5Pw+RqRxrI7JmZ+s4PWKjldTFbwcLWWtP4eHnSkMKHwpj7yENMUZQbI7srxQClP8Kc4II9zPBXVFJsbKPEa6VUyPKVieVrE8JuPFjI4309XMtYkYriuhu6aUjvoKqjSlqHUiahtltDeVIi+PpCwniJFuLbNjTbQ1ipkY0rJgNjIxUImkKJTc+HvM9Wl4NFzJ06kqzL1lTA6U8XBZw8hYKVpDBMWCu1Qbo+nozGZlpYoXD6t5sajm8YyCZbOUvq4cBvuLWFzSUFMTR6UqDIU0mEp5GONDImQVvrTVJzE/JqF7pJzA/Bu4pV6jUBZCUuR1KnN9WJ9UszYh48WABInTGQqOfk3F8f0I9m5Fun8HFd+8Fyjx0d2M+LqgunqU0UA3tBePIN27CcXuzxEd2k7M0b3ccbiMQJBFk67sfQI1IuLpmJxOZRIZQVZMdxXzel7L61klz6ckvJnX0GNI5a7dfma6pEhTvWgqjaJXmsjjbgkLAzIMhmx6urTolAJqKhVoqpTkZCXRYZARc+cqsd7n6e3IprM7FY0+lGLBPUSSAG467aVWGcFQfQrj9UlMNiYx2pDEQH0SPYY4uqoiGWtIo08fx4AhAZM0iFZFGN1VsQwZU+jRxtGpjqGq4B654daUxDn+SwKV4H2OKPeTJPqcJy3gCjlh18gOtSYt4ApJfldIfHCZlACL98IUYEFakBXJ/ldJCbDYEKgNNthggw3+fdy5Ybnr/q1reN+y4fL3u3E4vY/7lgcJsP6aGUM8I0p/zNUR1Je4UxRxBV2hByZJIH26eIbr0xlryeHJhIJ6SQA5weeRpdpSHHkKfa4dw1pfRvV+DFX5MKjxpUvmSZf8PkP6EMbrYphqTma6NZ3J5jSG65MYrE1gqDaBXn3M+5LexhQmmtIYb0pjpj2b2Y4cFrsLWB0o5cmIkKfjYp6MClkbFfBkVMCziQqeT0p5MSX95yvn9bSK5xMy1kclPJ+U8WpGwdt5Na9mFLyeVfJ2vpK382rezKl4M6fi3YKan5e1/LRUxZt5Ne+WtLxd0vJ2sYo3i1Xvk6cZJS9mVe/LdM1ynkxKWZ+S8XJGwfqUgrk+AR210fSYYhnqycP+zjn+fHor22/sw6/4BgJ1EO0NWbTrs0n0tuB5p5KW6HssVmbxqlPKsiKdhlgPZsRpDGZH0yFM5Y7VN6wOi3k7J+eXBRW/LOlYndBz8tJO7MOv4Zx7A/cSFwIKbiBURTAzKmd9up746DD2nLRlm0Uwn1xL4I/OhXx8Q8xv7MT8xk7If9jk85FjNn90zudThxw+uhzDFsdcPr0cxearoeyw8OfK7Qe0dNSwNFPDQ7OEF3MCXswWszaRx+pQJua2WKbb45htj2GxI5rVrmgWTQHM1njSVnQFQfB3eF/ZibE8jKGmPCrFAeRmO1NdE0VHdw7VhlhKCn3pbC7H9/YlwjzOM9NZwlRLHqIUZ3yvf0WM5zHmuopxubSJF3M6ZvvEBLod5bbNHoJvn0SZF8jTiRrmu6U8NxuY6xFTluaGNP8+qmJfzN3lzHSWMdVawuNRDc+mDLxZaODJZBWSLHcG6jPRFPnwaETGu0Uj6kJv5nvLqZEG09+QQV6EDY/7lKT7WONl/S2x969SK43H79YxvJ0OkeR3kcH6DJ7MVrI4pSUnK5qTl2+w61wwO2zz+exaPr+1yua/WWfyO8c8/nCngD94CvjMU8w+n1J8Stu4FSvB0T+FHKEMvVZCh66AWkEw6gJvCpPvkxVhT6rfWeK9zxHtbUWEtzXjPRLmhsUsjEsYGCxB252Dt9CLr/zOsM3vDHucDxAT64ws0RV1mitl8Q4kR1iTGGVHaaYHNSVB1KV4UHp1D00nd2A6+Bd0O/9E9Z6tGA7sRrN/J5r9O6j6Zis1h3ZiOLCT+u/3YTi+D/npvcR/9TExh78g6tJXPLD+mkjPkyQGXiQn3JriCBsq4p3ID7pMsvt3xNzaT5TrQQKd9hHq+h1Bt48TeOc0t+0O4+lyiuggR0zVxXQ0iRkcVLC4YGRluponU9V0aNLo0WUz1iqht1GIyVhOW6uK1vYqurt01MgT0QoiWRnSszxiZKpXy/JME7NmIzXGLB48uIhEEEJ/mwBzn5yZPhnL45XoVOG0tqez9LiS1v50BCpPNHUh1JliGR4uZG66gqdLOh5OKFhf0DM5IqG+PoXW7lzMK1XkC70olQWSlutGY3sBXX1lZKY5MtCRhXmshP7xQhKKnPBNsEAgDycnzYOg26dQ5d6jpvge7QI/itwvE3Xya3LPHqL85DcID+1EvHczkj1bkO3fheTg15Qd3IvizA/k79lCyc5PkHz1Ofl7NhF84C/43ThLfn4otYZCJnplzHUKWe0WMC9sC8UAACAASURBVGTMIMn/EtNdpayNS3m9oOLVvII3Cxr66zK4Zbmb6V4FeXG3MVYksDigZtBUQYUgkRJRMgaDGGl5LjVVKkqFRSSnx1BbJSA76CYxnufob86kozURrS6Y0nJP8vLu4GS7k3pVBP3GeCYbkhgxRjPakMBgQwp9xgRalcH06KIZMibQb4ijRxtDR2UEnepIBgwJ9GhjaVdFUif0R5LqgjTdlZxQC6LdT+Bnv58Er/MkeV8m4f55CiKuUxztQEbAVVIeXCTZ/zJJfpdJ8L1A4oOL76XpnzKV7H+VlI0eqA022GCDDf5dWJ48sMvh/DHuOVzB4oc92J/bT5jrOfIDLZkxJjCs8GOuNopWoSelkZfRFd2lQexPjz6e0YYMJkw5rI1U0CAJpDjGEk2+C4L4CxiKrjOq92W6PoSZ+gjMdeGM6IMY0AYyaoxguDaGsYZEJkwpjDSk0F+TQH9NAgM1cfToohioiWPClMZ0WxZznbksdOez0J3Pcl8Rj4fLWR8TsT4m4tFQCQ8Hi1kdKOLhYDFrI+U8HRfzbELCyyk5r8xK1kclrI9KeDEp44VZxtv5Sl7NKHg1o/ggTW/nK3kzp+LtfCXvFtS8W1Dzak7Fm8UqXi9oeLuk5d2yjuczyg9nzF/Mqng59z6VejGrZH1czONRMXODQnpN8fS2xNLZmoaly3E2ndnKXrdDBJa7UloZQHNtOs3aTBLvW7BYU4y5KI5VfT5N2Q8odz3PYEEkM/IshstS0eZG4G5/hLl+EW9n5fxjXspf55TMDao4cnYbthH22Gc745Jvj2fOdYpUkUxPKVifNRAbHcLeU/bsuhbOJzYxfOSYzsc3S/mvdqX8n9bF/NYul4/sk/iNZTyfX09nk1Usm68EssfKlwOWdzhqfQNnL0+0RhE97WUMNacw25XMUnc2S13ZmE2p9Okj6dFGUC+8R582hOHqUKbrImgX3KIs+DD5/j8QeecUNie/wMNxL82GOB4uKJgcKaGzNZ3UeHt6mkuIDXTggetl+vRZ1Oa7k+d/hvg7h2kSBpJ8/xRrQzISfM7TrIghzvsCaUGWrI/rMTeLyQ11IezmWQQJdymIdCbR9zK6En+qCnypLQsixfcCJdH2xHucwd/+CKleFmT6WTPRUEBBhC391cnoS3x4OFyBub0QTbEvAw2ZtBtjmeopoDzFibm2cooiXBisLkaY7MP1s7twsz5IRZ4fc70ylkbkTA0K6O8UIZfmY2HnyCUnX864RnP0ThJf34xji0s8H9tF8OXdLP5wO5f/cMrhULCEPS7xXAnI5ZhzMFauvnh7upHsY0VFvBMmSSjKslD0pb40inxoroxGVxFJcaYH5l4BiwOlzA0W0N2bgaI9hVsFN9l87whbvY/znfsxKlVJPOqU8uO4hkcjUiZHpYwPy1ifMfJmoob20gjCjn2O5uRmag78mbr9WzB8vR3lzs3o939F9d6tNOzdQvO+bTQc2IHpzGHUF7+l2OIgncn3WTLksNRWwnKfBHN7CXNd5Tzqk/J8SM1PkzW8GKxkqa2U1a4y1gclPBmW8Gq6kufTlaxNqVif1TM3qERWHEJhqhddJhHNzWLq6orpbBbRpM2mRZvDeKeMzrpiettETI7oGB3Q0deuxKQvRFUQyPqYjicjWp6MG3i72kZHcwkJya7EpdwkMtEBYUUwzU3ZmIxpzI2pGe4TYqxNZGRaTJ+5BJkxkCL5XfRNkeiN4fT35rG+rOXNqpEnE0oemVXoVWHIFUEYm5LpHRcSmmCFyhhLkcibnpFyjA0ppMTZMN5fxORYMRPTRZRJ73I/6DhF5X4U5Pni6fQ99aJw6ou9qc+7S13eAxoyfMl3+IH4b/+M4PhOpAc3I929CdWezSj37EC+9yuKt21BtGcHZds/Q7D9c8oO7SJs/2a8LA4hKY+mqbGU6e5KHnarWGoVMVSXQ0aYNQv9YtYn5bycU/BsuoLns0rmegVcOvoJgy1CmqvzMY9qmZ00UlVZQFxiIJpaMUajlOLsBDpNRuTaCvLLMqnVC8kOuUXC/QuMtObQ3ZZEpcqP/LxbZKY742yznWZtDIPGeCbqExnQhTNUE0OfMY7emnhaVSF0qMPoq46hRxdFjzaGTnUk3VXR9OpiaVOG06aMoEEcSEWaCxVpLmQGXSLa/Ti+dvtIvH+JhHsXSfa+THG0EwURdmQEXP1QqJsWZEGy/2VSA6+SHmz1QaISH1zZKNLdYIMNNtjg38evAnXX9gLnD23ju20fYfntnwixP4C5Oo5BqQ9LDbF0SLwojriEttCdmjJvOqtiGK5LY7wpm/UxObVCf7JDL1CZ64wg/iLVhXYMVXkxXR/KfHMM881xTNVHMVoTxnhdNOMNCUyakplsTmW0MYXB2iQGa5MYbUhmoCaO4bpEJpvTmW7LYr4rj8WeApb7ij50QK2PiVgbEfBwsPhfJGptRMBLs4xnExKejVfwdKyCJyPi9wnUhIznU1LezKl4Pav8IFA/Lmp4t6B+nzrNqXg1o3gvVQsa3i3reL2g4eVcJa/m1Tw1y1mfkvF8RvlBrF4vaHg+o2B9XMzKYDmT3SV0N8Yy0JZAd1s6Vxy+58sz29jlvBf3LBtyJfdpqkmlWp5ArNdVVptFtCT60JTzgH55HF05AUwrMjCrc+kuS0RXHoerw2FmByW8npXx85yYNzNSpgYVHDizhath17iaZottrg0eRU4UG+OZWpCxNCsjNNKX3afs2GkVzqc24fzeIYrf34znI8dk/tu1OD62jecT20i+tIljy+Uwdl68z4nrHvjHJ+EZ5EVQ9H1SM/2QCMNQlfoiTndAmeWMPN2TqvwgZOk+5EfepDzRg5KEO0izfFDmPkCR5YUo6SbJ3mcJv32cIM/zxIfZcfX8F0jK/ZgzK+jrzEddEchAWyHZcS6EeZynLPk+qtS7aBMcMFfFUp/tzpAiiqz7p9Fn3qU0/BqGXG8Kgq8xqE1l1JBNVbYfs81CetWZpHhdpTTqJpqcBxjy/SgJsSHD/RTdJcG8bC1jQZ9BXUEIt09sRZvhw0xDEdl+V2ipiKA83glh8k3Kk28iSHYlN9qelPArpIRcoTz5Fg/7lDzsUfN8tJ61YSMZIc6UJXvSqklhpkvE4oCMyvJggr0vEhxojYfvVYS6TCTNAjKqC/EpTeVabDxfXnPn8L10PnPO5P9wzON4WjOHAsvZ7RzKubtBBMZGo5ZmsNxTzpuxcl6Pl7Lan89CczRTNX6M1ofTqPRFkHmd1bFCnpkLmR9OpnsglsruKFzyLNl6fw87vI9x0Gk/WlUiz3rE/DwiZX1UwPyEgJlxMU/ndfxjtZFfpvXMV6cgsN1H5fHtNOzfRtPOrdR+vZWag1sxHPiCxm/+RMNXn9D63Q46LL6n8tp3xJzeisTPEmWCC2VxDmiKvFHkeFCZ64k0+RZlUfaI412QpriiTHejsdyfhrIHmIT+tMiCaVGEMlCbQrsmlt7aTFrUKQS4naRJnUlBdjhVlUU014lprhNQX51PeVEIdTVZdLeVMjmkpKehEFVBMG3qVH5aauQ/H7Xy00IDa+M6WqozSIhxJDTalug0FyJTHckTelNdn0R3TyFjIxJaTFko1OH0jAowtGUg0IQgqAxGXROLvjqOvq4i1ub1vJit5PFwGV3V0cQGnuKmwy4qJD6MjgvwenAUpSYEtTaI/sFcVMoHxIVcZrJfwNRYGZPmUmqaoojPtCUq3ha5LJLb9t/SXpVKX1UCU7UpmI1pjKti6c65R4ndATKPfIbw+7+g+PYvqPb+GdXOz9B//RfU2/+EcvvnVH61Bf03uynauYWEQ18RePkwypIYWmpLmGiRstyhYLZJQKcujbRQK+Z6hDyZlPF4XMjSYBFrExVMthdz8fs/0F6TR6Uwlg5TKZPDWiaGaqlU5ZFXGkNRXhTNeglDHXWUSfIoLM+gvlpIdshNkn0uMWDKoKc9GZXCl6LC2xTk3ebm9V2YqqLp08cwUhNLd2UQ/dVR9NXG0V/7PoFqU4XQVRVBe2UoHZURNMuCaVOG0auLpVMdxYAhiUZJEOIUZySpN8gIvEj03eP42L4XqBj3s6T6WlAc7URu6DVyQqzJCLz6fhcqyILUf4pUWpAlCb6XSPK7QrzPpQ2B2mCDDTbY4N9HrNedXZH3b+HrYs25Q9v4fvvvOf/177hzZhODsmB6BR4sNcTSWeFDWfQVqks8aaoIoEsbS291IoPGVNZGpNQK/cgNv4S+6DayVGvqym4wVu3PTEM4c6YY5prjMDfGMFEX+V6gGhOZak5hwpTCUF0iA8Z4BmuTmDClMdqQzGhDMpPN6R8k6tcC3ZX+Yh4NlbE+JuLxcDmLPXk8Hi7lyWg5j4dLWR8TfhCohwPlPBwof3+tb1zKkxHRB4H6NXH6cVHDz8vaD++bORUvp+X8tFTFTys6flqt5s1i1Ye06dexvV8F6t2yjjeLVTyblvN0soL5/hKG2/LoqotmpDOZ4d58rtp/x9bzO9l6fReO8efJELjTZEyjo6mIKO+rjGiy6MgKpF8Wz3B1Gk8ay3jeKWekMpMOYRKK8hicHA4x2Sfg1ayMd3MinpnFjPRL+Ob0Zq6EWnM52RLbHCs8ih1J04TQOylgYa6KiLhovj7hxvaLMWyySeBThxh+axfGp04JfGwVy+8vR/Mni1i2Wyex+aw/O8/c4JzjDYITAkjM9KFIEIxYHoFYHEq9IZ02YxZ9bQIauyUoTCUIjHmkSmJIrogjqyqdKGEE0aII/PO8iBYEkySLJEUYjH+ILWFh9ly+vB25NJqFmRqKcu4x1F5GZrQjble/QpDoynKXhClDBmut+TxpK6Q+z5NOYSADimhMxQ94N6ZkwpBGQZAFbRURiOJc8Lt+gFpBBBOmMqI9L1CZH4Qw2QNPi70k3jlDRZg9fcVB/NIuZE4eT6Dtt6QG2xDgeozu2ixUAn+CvU9RmHOb0sL7lBZ5oVRGoZRFUFHsS0KgBV723+Jz/Tt6tfmsj9TyfKKBiWYRyQHWdFWnM91VRpc+i9TgW1QURGKqy0co8iOn3I24/OuE5zsQUnAP/8woLrh5cyOwgD2uefzuTjn/xSaZ3zrHs8c9nHN3byOrymXVLOf1TDnPhlJY747gUVsQc3oPBsUudFe4U192F2mmAy/NIl6YS5kZSKG9JxZZRzTOOdZsv7efTxx2s8tiB3W6NP5uruJv4yKeDudhHshgZUbIm0c6fvy1YHpJR7c0FKn1EWq+3U37rm2Yvv4S/Z5PMBz6lIYDH9PwzR9p+mEb+kvfUGixn8zb5zAJIqkuDqY46Rb58c6IM+4gS3dHne2JKssDeaY7koxbiNNcqMx2pyzalpzgy8R4HMXfcQ+hrt+SEXSJ9GALciPtKU5wJTXEgYL0CGJCvYmL8iY9LZDkNG9q6gtpbiuhq6OYalUURYlOrA3LeDer4+fVOn5cqePRmIomVTyh3ufR65Lw9D+LV8QV7oaeI1t4Dzff75leVGOsTyI51RFVdTwVugT8ouzIF4eTVxZMmSiMWmMWDdVpNKoTEWXexNd5Bwn+pyhIdsTl+leYGrKoq8sgLNISiSwAY10c/YN5yKVeVBT4sjJehXlIyPhoCQ0tcRSL3HG7d5AKaTCXTv+Z2AdXCb9zAn+Hb3C/8iXB9ntIv3ucPLcfyLf7lowTm8k7vAnBgS8wHPsK1bY/Ytj5OYovfoP4i9+g2P4pFQe2kHrkS0Iu7ERd4ItJl8RIYw4zzXksdRXRVR1HSvAlpjpKeDIhY3moGHNnFisjAoaacrh87FM6awvQiOMx1ebT1yFmvFdNb6eC/qEqhnpUzPQZGGqpolSQRpkoE1OthLxwV9L8LRkwZdDVmohc6kVJsTtFBe442+6gXhVOry6aoeooOpUB9Okj6a+Np682AZMsgFZlMJ2acFqVwbTIQ6gX+dEiD/lnL1QEPdo49MVeSFJvIMu4RXbIFeI8T+Fju48kr8tE3zlDsvcVCiLsyQ+3pSDCjgTvc6QHWZAZak1W2DWywq6REWJNgu8lEnwvEet1YUOgNthggw02+PdhefLALvtzR7ljc54zB7ZwcNN/5dzu3+J5fjMthR50l7kzXxtFj/wBFcm21JTdp1boTVtlON26OIbr0nk5raZDHYUw+TqNYh9UWXbUld1gVO/HnCma+dYE5tsSmW1JYLIxjvG6WKaaU5hpS//n+fIkBmsTGWlIZbQhmZH6JMabUplqyWCqJYOZ9myWegtZHSj5UKb7bELCk1Ehj4ZKWB8T8HxSzLMJEc8mJDyfrODpuJhHg+Ws9pd9EKi14fcC9XpWyY+LGt7OV/LTUhV/XdXz46KGv67q+Wmpirfzlfyyovv/CdSbxSp+XNHzYlbFs2kFL+cqebes48cVPa/mK3k8ImC+v4TxzkJ6G+MY6UhioDObi9cOsv38Tjbb7MAu6jQpJa5UV8WhVyWSFmbPdF0xxgQPanK9Ga7NZEafjdmQy2pbBY0lMSiEsdja7KOvJY+n02LeLoh5ahYz0FnONz98jn2YDTcy7Llb5EiwwJXcylA6BkqZmtSSmJTCkbP32X02kp3Xkth0PY7fWoby2fVkPrNKYYtdFluskth8PoRdF7247OqHq89dfIOdSEp3JT7FkZjE64RF2ZGd+4CiwlAEolhyRKH4JjjiGWvPzfBrWPqe57T7cS74nMU61BLbSGsuB5zn5L2j2Pifx/7OCVzunMLm+mFSUu7h72tFi7EQnTiW2xZ7MJuKeTmq4mmPkF5VNK3ScDQ5d5EkOTPTnMdcawGP+8W8mlKz2CUgK9Sanuo0Kgv9sDv9Bc3qFCR5vijLwwm+fwWvmyepyA8kK8wRRZonneVhPKzLoybpNv52hxlpKSUrxgG7S5sJuHccXWUUNfoEhMJAcvLvoVTHIZVFkp/ijqwgEKM0gdwoN3wdT1IUcxd9cSRtqlTM7UK6DakYKoIIuXuSqvJEDLJMtLJEpOIgpAo/VNVBqOsiEGtjECgzySzIITmtjKu+xex8oOaPdyv4g0sWh+7F4eh3n74eKY/GylkfyedxTyIrpiAWtW4sVLoxKb1Nd/kdqrNvokx34c2MkufTYsxD2TS2xyNqjsMlx5ntnkf4s9sRvrLZTaUqljejFbzoy+ZhXzIzgynMjeXwbEHKuxUN/3haz0/rDTycVJJj+x2qH/bRtHcn9V9tovbA59Qd+Zzmo5toPb0L1Yld5J/fR3X8fZb6tEz3aZjsV7MyXcdwu4j5gUpWB9Q8HdPybKqap9N61mb0rE/reTNXx5v5Ot4s1PFqzsjzGR3PZ6p5MWPg5ayRn1ZbebNoojzNm/ToB9TrpGhURbS1q6lvENDaIaKmJh2FJBh5qQ+vVwz853oT//2Zibdr9Yz1lFCQ4kJe0k30yliMNWl4PDhDYLwt1m77cPY8zNCUjNllLZX6GHyCLpCYeZfg2JscOrUVd19b3O9b8/13f8bV+SgeN46QFGxBSdotGrVxDHWWEupvQYD/NcYn6rh73xK/EAdKRRE0thcyMCJEKgtEVR7OwmAV00MVLM+pGBouoMoYSkDIcXLybuFz7wSF6XcZbxcx3ipgslvI0oiKR+NVPB6u4lm/hqXqYozBbsQd+JK8/ZsR7N6E8qsvkG37DMXuTRRt/gNZOz8h8bvNZLucJDvAkrIUV2oFITRLwhnQJWOShZEadJnJ9hKeTilYGixmsj2Dhf4S+uszOfHNf9BanUOjNofmugIGuiTMD1XR3VKGXpdGn6mMDm0+1aI0amqFVMiyqKksIMnrGtF3z9Jdn0J7cwIigTvZWc6kpTpiffFzjPKQ9+W5hmg6lf50a0Lp1EXSqYumUepPszyQDnUYLYogmmXBNIj9MUmDaFeF0yIPpUcbR4s8DHXeXRRZbuSGWZBw/wy+dt+Q6mtBjPtZ4j3PkxNiQ0GEHQURdh+OSmSEWH34UgMtiPO+QJz3BaLvnSPszskNgdpggw022ODfg9f1C7u8nazwdbHm7IEtHN32e6wOfMq9s5sx5d5mUOTFfE0k3bIHVKRep7rUkzqRD51VUfRWx78XKLOarqpYpBnOmCp8kadfo7rQkUGNL9ONkcw0xzPXmshcWzKzrUmYm5Mxt6Qy3ZrGhCmF4boEBozxDNenMNqQzFhjClMtGUy3ZX14f92Dmm7LYqE7n7URAY+Gyng6LmR9TMCT0XKejJazNiLg8XA5T0aFH6Tp1/G9Z+MVPJ2Q8HJa/mHv6d2C+l8E6q+ren5Z0fH3RwZ+WvlVjt6P7r2cq/ywC/V6QcOreTVvl7T8uKLnzaKatVEhCwOlTHQW0V0bxYAplt6WdK67nGSvxTdsvrYd26hTZIo8aKxNo7kmi6xwB8a1WbRnBTCmTUVX6ENLgT8jqhRWmkU0l8ZRURSGw/UDDLTm82i8nGdTJayNlTPRLebkqa34RLsQlu9OWJ4zEel25BV70WrKYXxAQUZyHBcu3eTwOQ92X/Zl27UQvrCJ5XObDDZdy+ZsoJoDzknsunibE7Y3KRSX09OrZ3RAzmB3IZ2t6dQaE9FUxaFSJyIQRSEShCMq8KA43ZnijJvkZ7pSWOBJZo47qZlupObcJiHzJtkl90jNcyM2/SbRKW4ERzkRFOaE/fVjRAbdYKRdRXKAA/26XFrFUVQmu1CV4kxu8FWqRKGoSvyJ9D5L5P0zRHufIT/eAa0giLL0O8QHWpAcYYcg2xt5oT9h986TEHYdmSgGYVkk+bmBFBWGcu/2OQQ5flQWBdGtSaY05gZ5kW6M1xfRq82gRRlPozwGrTAEoyKWOnUiBlUCRk0q1cpkTJpsDBVJNFZm0mkspqeujObKLPSlEcizvaks8KVaEsRASxYmQzxdDfm01OTQXl+EUZuOXpOARh2FXh+LVBpCpSKOanUuIb63OG/nxW7HfD53KGbP3TK+dQlDppEx16/gYU8+860ZDGvDGKq4x5ToBhMCB8YlbvSUu6NOdkCW5MSLKRXrM1LM48UYOxIpbYjFNfcWW92/4w+3jrDFbg+l0jDWRkU86klnuT+JyZ5YFkazeLMs58dlDb+sGXn7pI5nS/XIwm8itj6J4vBu2k8douX7XXSc+pqWM/swWhwj4/QhMm/Z0KWX0FQvo7e3hp4ePT09OjpbZEz26pnt0bE4oGd1opbVmXqW5+pZnqlnabKW9cU2VqfrWZ2u5+lSK08Wmnm+1MqTORMrU7WsLzRj7tcQ5GmHsDCBzmYVDcYyDFU5yASRmHSZTA/IePPYxPNHtTx5ZGB5RUtJmSdJSfZ43vkOozYJU202XR2lhERcIyzOnvQ8D0oE/qws1zI6Kkcsj6BUHEFsiicBkbfxD/PAUC9DJs/B484lBjrErExWsj6t4uG0lukxPXWGApKTfLG1O0t+USoRcUHEpoRQIEiioU1CflkQLq7f4+n4A53aPMy9FSxMyBgZLqLRFItA6E58vCWZqS743DnBQLOQye5KxvrUjPRpME/UMTVez/xkC8ujJpY7qpEHexB8aDuZR3aTtftL8nZvpmDPdlJ3/gXx1ROUOpxD+MAej/NfEeB4lFRfK5LvXSbO7QyRLicIvvE9Y80FPB6rYHGgkKmOTOb7i+mrTefsod/RqEmnSZdDf6eE9sZCpnokDLQUU1edglEaQ50gBoMgkc4OJRXSdLTSDGLvXiXM7SS9jem0NcVTIfakqPA2menOXDn7CVqRH93aKAb1kbTL/eisDKZNE0aHNpImWQBNUv/38iQPpFURSqMkgAaxP23KMFoVYbQqwmmUBKHOu4s805Wc0Kskep3Fz34/6X5WxLifJcb9LDkhNh8SqJzQa6QFXv0gT+nBlqQEXCXW6zyxXueJ8jy7IVAbbLDBBhv8+7h+4ftdTldO4nbtLKf2/oXvt37E2R3/wYNLOzDl3Ka/zIPF2mg6K7yRJNtSU36PBokPraoQBmuTGTAmszogol0VhTjFiWapP6JEC2qKnWkVutFX5cdEUxyTpngmTYlMt6Yw3pjIeFPSP7uf3ktTX/X/vLw3XJfIWGMK5tZMzK2ZTLdlMduRw1xnLku9hTwe/p+itDZSxtpIGUu9+TweLuXRUCmPhspYGxH8z72nCRnPxqWsj0l4NlnxYQfq9azyw9W9vz2s5j/XjPztYfWHVOqXh9W8W9bxal79QZZ+Hdl7vaD5sAP144qed8tanv1zhG+kNZf+hjj6G6LpqEvAxuEYR51+YLfDXk7f30da+R3q9El0NeSTF+7EiCKF7swAxjWpPOoT0VkYyHx1Lj3CODpK49AL4nF1PMx4TxkPx8p4NV3OK3MFD4fVXD2xnbjI28TGOpGSbE96rDUZYTbEPziLn+tBnCz24uZ4jqtWZ9l75jg7rjiyyyGcLywS2GKbwoFb8Xxt48xJy9M01JexPK7n3byeX2YU/Dwt5fWkkFezMp7PK3holjA3UoK5L5fHw4U8HS3h9YyYp9MSXi1pWJoU83iukkcLap490rG+WsWCWcLigpoJs5bpmTp6u5X4e1rR2yCjujwVQ1EcymQfavMDWDEVUJt1mzTfSzRXZdHXUIpeFEW1IAJJhielibeok0TTqk6lXp5IvTKF/oYyxupLmWoQ0KsvpLu2lMF2JR2mClSKTFycT2FreZAgHysqxbF43jjJlWM7Ga4pYqSuiIcDKtZGNTwcVjHbI+HhiIb1SQMPx3XM9ChYHa5medjA07kW1uZMvF7t4NG4gVczdfy82MSPS/X88tTE62cNPHuiY3WhggVzBY+Wq1maNbBg1jFnrmRpVsXshBDzcBErU2KmegrIzIjiyNW7HHII5axnDCevOzA1rOdRXx5POuNYaotlVBfAsPIu5gpHxsTW9Aot6ZfeRBB5Bk3ODd4tK3n5UMbQSBqG7ihyjH7cKbBnv/9RPvU4xh+sd+IZZY15qJTn0+UsDqUyPZjC0nA27+YV/HVJxz8e1/O3J438NNdAQ2kkvpmqSwAAIABJREFUokAHCi2+x2Rzlq4zR+g7e4w2q/MUnD9OtsdtxDk5VBu06Our0NapqapVUl2npLFRTWejmoFGNebuGlYmWpifMjE+UYd5uhmzuZmxsQYmxhqYnmpmxtzC5Hgj89PNLM22sTTXxuJMC+ZRI50mIcHeVgjygwm4dxmDJImfVrr4+0onf3/Yybu1DobHFfjH23DacTvlmlBSclzJznOnriadoR4JM1N6NKpE/HwuExpgwcKElocTeuSlwYQE25KQcJe4BG9Cwu5RWp6JXidGLEwlOtSZmSE5zxfVvF1VsTgmZ37MSHFOCMU5kRTnJmB99RSed5ywvXaWY9/v4PSp7URGOKJWxnPT4htcLuxCUxLEkzktA505dLWl0tgQhV4bQktjOn4eZ8hP8cakK6anXkRXo4ShPi1dHZX0D9YwNtLAzGAtZpOceyd2EXF8Nykn95J+fBcxRz4jz2YfU+IwJlVR9EoDqS26S6PIB1PFA1plAbSJ/NCn3yTe4wfme0WsDotY6C9grjePpcFSBhuzOXPot1RXxNNQlUV/p4TW+nwGGvOZHpAwNiiiThHFlKmMCZMYnSqT4oIIapQ5xNy9QpDLD7QbU2lpiEUquUdGugNpKQ5Ynv+MyjJvenTRDOqj6NUE06kOoacmlv7aRJoVQTRIHtCiCKJNFUKLPIRagS+GUq9/7kJF0KWJoabMF13RfaTpN9/vQLkfx9/hAKm+FsR5nCfe8wJ5YXZkB1tREuNIabwzmcGWZIZakx5sSVqQxQeBir53loi7ZzYEaoMNNthgg38fNyxP7nKzuYCXkwVWP+zB4vA2rPb9kQcXt9Oac4cxiQ+rDXG0i+5TEn2FynxXDGUeNFT40Vsdy4AxmcfDFfTpE1Fk3aJFFoA09Rq1pS50y+/Rrw1guC6a8cYExhoTGG9MYLgujtGGRIbr4uk3xDLWmMKgMf7D8Yh+QyxDtQmMN6UyYUrD3Jr5L6N8ayMCnowKPwjU03Ehj4dLeT4pZn1MyNqI4J+f6H3Z7lgFzydkPB2vYG1UyJs51YeDES+n5byeVfLzspa/PzLw87L2w2jfL6vV/0yX3p8w/1WgfhWqd8s6fn5o4OeHBt4ta3kxLWdhoJSh5hy6aiLprgmjzRiHld13HHU4yg67rzjve5C08jsYNHG0atPJCbRlVpdLS4Inzfm+TBjSWW8oYqA8ihctUkwZQdSWxXPL5gAzfSKezkh4MyvkxbiIlR4510/swqTKY81sYKqjmMWuEt6N63k6LGNtXMpCXznm7hImh6RUN5YTmJ7KFydusMsqga1XwrGNyME+5B6a6jTePTLy04KG/z6v5P9d1vB/zyn5x7SSvy1U8cuyhreLcl4tCnmzIODNnIifFxX89aGGn1aq+OmxgX+8aOLnJ/X8/YWJd4+NPJ1T8WRGwfyQiKk+CTMDKvobykgPuoGuMBZf6+OE2J8h3vUi5poiHncIaS0PJszxGI4/7MDqwJ+x3PtH7Pb/kdvHv+TGt5/idvQLXA7/iRvffcHtUztxPbED31O78Ti8Gf/z3+B55mvcTn/NjTN7cLl8kKs/7OD80W0c/3YTnrcu4elqwXd7N2F9Zhchdy/jeHEXThe343RhCzcubsXb/iB3LL7C1+4gXtb78Lc5jK/NYUJunyUrxgW9OJpObTozzWX8OFXN/7PWyk+PGnj5pI6n69WszslYW9LwaFHPymw1j+aNLE6qWJ1WsDBWwvMFKW+XVbyck7MwrMXr3k2sHG25ed+VBwGOrI6JeTmUxqveKBZMgQxq7jJYeZsptQvjlc6Yq93pkd2mIPAE5QnXeDmv4NlDOb1DyVS1hVFQ44t/6Q3Oh5/l05sH2HR9NwHJTgx357EyVsTyRD6zQ1k8Hi3hb/Nqfjar+Hmhir8tGfi/powstAtRFvgyZ8wj+8QuOqzO0HH+OAbrC8RdPklxUgwKpRK5tgqFRopSL0WhFaPSCjFUV9BaK2egSc14uw5zr4GpISMD/Vp6+3X0DlbTP2BgYMhI/2ANPT06+vuqGR6qYXjIwMhwDZPjtUyNGTAPKVEKgkmLcWJxXMvzmQZ+nm/j7WQDo7UliPL8CY62xyX0EndTbYnIdiAo6jLhkZYUZLpTr0nh8WwdSxN6xrplzA6oGDDmk+lnzc2LX+FqfwQnm8N4uVsQHuhGVJgHkcG3CfS+RnSAFUtjUtbMQl7OC3k6UUF1aQgRd86S6HuNRD97fBxO43r1W9yvHcHL8SiR98+SGnyVWJ9T+DkdJPjmd/g47ifU8wf0skB6W1IZ6s6ivyOT7pYcEiPscbx6gFAPa9L87MgMsictxJ7YAGviQmyJ8LtC4v/H3ntFtZmg6bprnbX2PmH27JnZPd090z3TVV3BlVzB5VhOOOEAxoDBxmByzoichEgigwAhJESWEEHkHAWInHO2AWNju+yqrp7uM2mdvS+ec2Gbmd7Xfcmz1r8kpGsuHr3f937+RqQGmuB1/WNcTv4Cz2M/J8rwCIIrv8XV4FcohXepy3WjIdeNFpk7rXIPWpQ+tBT40J7vQ3O6KzEO5xhve5NAbYzJWNZLWB6SMtycxoWv/5ImVSLa0gTaGyUMdOXTUBqFvkPCyKCMbm0CzYpwulXJdDbLKSlMoKteToLXXXzvvxGoprpQCuROBwJ189LPKZY401biz2BVKPqqYHpUAroqQ+mtjjwQqHdlEi2F/jTIvamTedJWLKCtOJD2kmCqst2olLhSEG9FrKcBQTYn8TQ7eiBQobYXSBXcISv0TZV5VthdUoNMSAq8TZzvDWK8rhHjZUiE62XCnA0IdrhwKFCHHHLIIYf8+XCzMjriZnUbH1tTbp89yu0TH3H321/ha/gxzQkPmFB6sd4YTa/Sg9yIm1TmOlAvd6O1xPdAoB6NFjHSkEhFphMtSm/kMbdQpZjSLrdHp/ZlqD6ciZZYRhuFDNVFMlQXxXB9NIPaSPoqwxhpEDFUJ0RfG81Ig4hBbdSBQE22JjLXlcpcV+pBjfnGkJTN4Tw2hqQ8Gs1jZ0LO9ng+z2aL2B5XHBRMbA7J2NDL2BzKf9vEpzgY4fvfa8xfrWgORvne3Yd6uaI5aNl7J01PF1QHjXzPlzV8v1bN92vVPF+uYHu6kJURGdM92Qw2RtFXG0JXbTRmlt9x6aEBn9/7klsBpw8EqlubQmaQJRNliXTHezBSHElrnh/r1SmsVafRlRpAV5IAbXoQ9sZfM9mVw86skqdzMnbG8ljrLcbm8lEaC8TM9xWx3J/Pll7B44FilnrkjLVlMNWWxmxHCuMdydRq4kjJTefLSw/54koQX171xfChB6Fif6bGi3i5puHHNQ2/myvhn+bKeT1ZytPRUp5OVfBkVs32TCG7szKeLsp4ulTC7nwJrx/V82y1hh+229ier+T1Vgt7C1qWB5XI422IdD6H4P43BFoeQ2h/EYHpcaxO/hrni59x/9v3sD71IRHWlylP8KJFFkmLPJwMLwucTn+CzPMBsaYXSLe6TOa9i7QLnWmOsKdT5EZ3og+DmeGM5cXSHulJif0dZnNiWFSKmSqIZ6o0mS5pNNIQB26f/IhzX/wDty4cIyrQgzPffMj5k++TLHRFWxyHVhFJT0UiHUVR6DXxdOQH05kXRGumL6XBVpSG25IbbEm8zy3czb7E4doH+Bt/QWGwBbPaFJ5OV7C9XM3eowYezVezvVDP1mwdG9NaHi/UszZZxtZsKWvjMl4sV7A/p+bZTBWvllspzgzAw/YKbbUS2muSWOrNYLU9mvXWYBYafNGXO9KpsKZTbkVTjinDane6FB4URFlSFGfHk7lKthbK6OiMobjGl4wyd6LzHHFKuI9JrCXfPvgS76AbDLWL2ZqUsjiUyuxAMsu6dJ4M5rHZlcF6byaPddm86pax1J1DV6uYntpYFI5XqLlzlqrLxyi/e5loCwOk6VFkZqeQII4mTRxGZnoE6enhpKUEk5MRijRFgDw5gKLUQApTfCnJCUKe6U96kjvJYheSEpxJSnAlJdGDNLEnqYmepIk9SUlwJTneicwUd3LTPGiqiKIkxx1ljgebS7UsjqhoLhZRKvahSRFDW2UqYUJrnCJNue39HWa2n2Bh8QGBPhdwsvgCt7tfUqcIZVlfwvpoBT1VYqKdLhFjb0CC5w0yox+QLrQlKfwhKdHOJEU6kRHrhq/DJcRhZmxMFfJoKo/tKQk7wzn4m3yExM+Qkph7KCLN0YjtqUx2oC7TmcoUG1plrnQWuFEvsaEyw5bW4gAaCvyJ9b2Gk/knuFl9TlG2PbWlAfQ1JdNenUymyB0Lg8/xNfoC0cPTpHpdIdrxJIHWXxBm/xUi1+PEu5xA+OAL0p3OkOt8jlTbc3jd/AKv+ycIdb9Ejug+VekutEt9aJf50KwIoCHfnyZpALXxbkQ9PMtYawYbowWsjeSyOJDJsl7KTI+Um2d/SU9dFhplDI01qfS05tJenUStWkh/by4jbRL6NWImW+W01kvJlYRTV56ByM0MN9MTdGoTqa8JRp7vSGLCXeJj73Ld4G9RZjjQXOjDUE04o7UR9KoDaVcH0V0ZRntpAC1FvnSpguhSBdFaFHCQQDUr/WhWBtCsDKAi05nqHHcK4q0QeVwk+OEpvMy+JNHbmCinK/jfO0mSnzEy4QMkYXdJDbxN8tvxPZG3IdEeV4j2uEqYswFB9ucIsj9/KFCHHHLIIYf8+Tj/9QdHLn7zMRbXTnPx6G+49sWveXD6PYKNv6AzxZ7ZEj9W6yPpK/QiJ/wG1XlO1MtdaS31pb8mitEmMc9mKxhvTqY8zY56mRv50bdQJZvRpXRmsFLAQG04Yy0ihhuF9GvDGdRGMFQXxUiD8ECW+qsjGKoTMtoYi742+k9qzBd7M1gdyGalX3JQZf5GnvLZHs8/2IPam1byaFR2IFHbYwUHNeZvJErOk+kidibf7EI9nS3h9WolP65X83q1klcrGl4sqv7jHtTym9TpnTTtzZcflEe8e/5DqsrYmSliY6KAOZ0UfVM0+oZwBpvjsXcwxNjNiFNOZzANuUBs7kOqNdF01iQR43adSU0KA5kCRsuFtMkDkLpeY12bwZY2B3XAQwZKk7G8/CET7Tk8mS/iyUI+O9P5rA2VY3bxCB7WV7A2/QJbiyN42H9JiKcBkf5GhHkbIbA5i6fJJ4i9rxLschlL8xsYGtlx5VYAxqb+2Ns5kxLvwcJ4ObMDMhb7pSx2Z/JoSM72eCmzvfksj6jYmK5mc0rN9nQpTxfLWZpQsrmoZkyXw9qMms25KvaW6lEkO+No9BmW537F/dO/xN3wIzwuv0fkzSPE3/kS8d1vSbn/HQEGnxBufALRg8tI/K3oLEpiormQttIUgs0vcP+Tn6PPjEIb+JC53HC+r8nifw6o+Le2fP7QmMuLyjTWFCJWFXFMZoRR7WXOUl4E68oo5mXBTOUFsdeSw6wmHYHFRW6d+IRTn39ARkI0tmaG3Dz+GYZfvEe7PInNtlLmylLQpfrRF+dGV5gNrQEWjMa5MZ8RyJwsnPGCcNZashiviEWXF4xacJfwq59g9+VfIXx4loG6ZMa7pAzVZtGrSmGgJou+6nR02mTa1ZFUyTzQyjyoy/OhMsOHyjQBlenBJPlYYHryH5GE2JEf5YbQ6RYCs5OEm39F3P0vCbn9AU4Gf4/91fdxuPZLPG/+PbZnf4nThSNYnfmQcPtrBDsb8MD8Q24a/ZIrN3+JsfmnmFmfxMDyUz4/8V+5dOK/4n3nPTxN/h67W3+Dzc2fcf/8f8Pu3H/H7rv/B1uD/xvbC/8F11P/F/ZX/we3Df8K02v/Hcfv/hLhdz8j7cKviL32Gxwv/gKnu1/zwOQYD29/i6vJN7hbnMDZ8lsc736N671j+Dw4TpTzeeLcDEjwMEASdpvM8Nukht4iKfwWCcHXiRMYEh90E3HIbYR+hsQG3EAUYEiM3xXiAg1JDL5OWaoD4mBjVIWBJKc7YG13krKSSMa6Ctkaq2VeV4a99SkMb3+Ek+95stLu0lkThL4ugsHKCIpF97G/8mtsrvw9jkYfcs/gFyT4XKavPILJhkSGa6PR1wgZqI5hsi0TfX0q/bXJxPnfpFbpz7OlCvbmS9ibUTBUFYrA7EPa8lwZrQhiVCNAV+TGaIUfC43hzNYFsdUVy3ZvAqvt0Sx0xjDdIWKkXsRwfSK6qni0+X4EOZzAweQD7lz8JT4Pz6FMC0KZJODemV8gDbyFRmyFOt4MbaoFXQp72nOtqUs1p0Z8l5ZMR5Idv8PrxgeUxNsy1ZfNwriMzel8NntSeNKbwjN9BpvDElaGJCx1p9Ej8yXa/gzDzemsjchZH5WyMpTN6rCMoaYUrp36GU3qRNSKaHrbZbQ1ZKJrlaEuiqSzQ8LsQBFj9RIa5DE0a6WkigMokYiIdDDB5fZxeurSqKsORia1Jy7WlNgYM65f/BlFWY50lAkYrYtirC6CvoogOiqC6KwIpaXYjyalNx1lAjrLA2kp9Kc2zwNNlhN1Mk+qsl0pTnpIZqgxZan2yGPvEed1iQjHc/hYfE2ClxFRTlfwtThOgvdNFLEPkYTdRex3i3if68T53kDkbUiM1zWEntcIdbpIoN3ZQ4E65JBDDjnkz4ubldERl/vG+Dw05eqxD7nw0d9if/5jQm8fpT3JlqlCb5ZqQhkq90cmvE2D0oPWYm86VAH0VoUxVB/L7mQZg9pYSlMeUpfnijTiOuXiO7TI7NBpAujXhqGvj0JfH4WuJoz+6jCG66MZaRAyUBOJvjYaXVU4+tpo9LXRBzL1TqDmu9NY6stkWZfFsi6LlX4J6/rct7egpAc15k+mCtgakR008T2ZKmZvqoQnk8XsjBe+aeObVLI7VcjT2ZI3KdPb+vJXKxq+X644KJd4uaTm5UrlnxRGvGvfe/e8qzN/MlfG7mwJT+ZK2JgoYLonm15tKP3aYIZbxXh5mXLd/hrn3S5wL+oqcVJbaiqFNFbFkxn1gInqZDpTvdGrommU+1IVY8NgXijrNRLa433RFYuxNzrKRHsOj2cK2JzJYW0qj1l9CZbG3yDLDUFbn0hNs5DmvkS6hnPQjyuZmSpjZbSMR0NF7OgVzHZkUZYXiYPtPa4a3OSesSm+tsb4Wn5FgudVohzPInQ8QaLbCZK9ThLj+g1RbieI9btEgr8hse4GJDifI8n9AiLvC8T4GZARaUJiwE2SA24hsDhGtPUZioItaU12ZygrgInsQDqjbBgS2TEksqU/xha92JWlgmiaRM6ooxy5ffTn3L/wGUIfawy+/S1XP/05MXfPUhPlQGWQJdUBJvTH2zKV4Youxooa76vM5PiwVhzFcnE065WJTBSEsKoRslUZwV5dNOvqIFTB19EXhlKR6sPpT37JuROfY3T9IhG+jhh8+RmXPn0f8xNHSLS9xWieEF28J3PpAfyhKo1XSiEr8W4M+JizWyxiRRXLXFk0g9m+DKR5ootxpj3IGrXbbXJdb2B36T3CHc+SEXCNTP9ryKPMkUaYkSc0JTfaiOwoQ+RxRshjjMmPukOB8B7K2AfIRObUSuxQRBhREm9NQYITyjhH1Ak2NCdZ0Cg2QR1/G3WWA9U5tjRLbWnMdKU43Jpg01NUJLnRUOBDkcSKlLhrCLyPEezzHUlCU1QlvmQKb5PscpKG+Ls0pNxDK7FGI7GmIvkebdkO9MqdGVC50a92YqTEhbHaADoqvdHVCRhRe7Oo9mGx2IUVjSezNX6Ma4MYrQljRBXCSLGA4fJghqpCGaoLZ6QhgomGcOaao1lpiWa9Vcjj7ng2umNZ6xKy0Stisy+WtU4Riy3RzDcJma6PZKEtltWuBJY6Y1ntjWe9T8xqm4SiRCcsTT/l+r3PsQ+5iaY9g67ufErzgpCK7BD53kTgco7ueiEjjaEstkXwuCuOtSYh601xbHam0lsuQJ1pR2OhJ+PtcawNZ7PaK+aRLo6dgUQeD6aypc9gqfdNwi2JvMPKoIy9WRWPJ4rZnixGGnOXxgI/VgdyWOpLY12fxuZwMltDYnbGUnkynsHuWAZ7E7k8nZLyaFzM48kUlnUpTLelM9WcxXxXHku9Uma7JIy1pOF57ySFKQGUpIUS5mrIRGsWcx0ZbPRl8Hw0m73BZHZ6E1lsFDLbEI8m3YXMEAs6ldFs9ihYHpKzOC5jSZ/BWnscz3tT2elKYEmXxLQuickOMXUZzggsv6K7MpaZ7sy38pTDXF8WbaooLh//ayoLIqkujqWnLY/6qmTqKpJRlcRSXi5kpr+Y6VYFnWVpNNfkoZDGUqlIQehsjpPRSbprU6mtCiIn24bIiJtERhhz7fzfUCxxoqNUwGBlKEPVoeg0wXRUBNOuCqaxwItamRvNb9v4mgp8qcl1Q5VuT02uG1XZrpSm2CGLsaA8zYGcSFOEbueJcDyHl9mXiNyuE+l4GYHVaeK9bpAXbYUk7C4JPjcOBCrW5zoxXteI9rhKqNNFgh3OE+xw8VCgDjnkkEMO+fNhZXT+iK3ZVdytjLh+/GMufvA32Jx6D5czf0d3qgNTRd4sVYcyrAogO+wm2jwX2kp86FQL6K0MZ7ghnr1pFbpKIcVJNjTke5AffYuarPt0K50ZqglhoDaCwdrINztPtREMaiPe7j9F0K0OZlAbxUBNJIPaKAa1Ueiqwv8kgZrvTmOhJ52VfslBlfk7oVrpz2RtUMLOhJz9uWIej+WzO6lkZ6KA7beHdHcnitibKuHpdAlPpt8c030yXfQnI3zv5Old+vRySc3LZc2bwoh5FXtv5WlrQsnGmILN8YKDZr6nC6o3h3SnlGxNKlnSyxhoiERXHYyuNobAQEvOWZzivPs57BOMSS10p6E2lq7GdBKDzBlQJdCR6c+QJo4+TRSL2iQmSkX0SoLQZYQyps7A6dZR5npl7C4oeTyXy+P5AhYnVVhYniQmzYPIHCeExc6kNwpI0QYiqRHQMZzK9LSC1TE5j8dkbIzksjZeyFhfAcJAa2L9LGmQ+tGU+ZBasTXdUnd685xol1hSn25EQ6YRZfFXqEwxoSblLpXxptTHW9CWbkdV6kNqMpyoTLZFYHyEuHvH6ElxZakggmGxGw1exnT6mTIebceq2J2psPuMhFgwFm1Dk68xDcH3aBI5E29zmZtHf0G4sxlhntZcPPkJHmbfMVQcw3pDBjtNGbzqzOanriz+dTCPVy1JtEabslsby089ubzsyuZFn5R/nlXxx4kC/mkkh38Zk7BbH0aZ4CK/GytkvVeJjfFJjn31Pl999RFeDne5fPYEp49+wLnPfsXtb/4RWYA16mBrGkKs6Ai2YDT6IX2+JrTZXeaxRMAjZTi/a87k3/sK+Nd2Gc/KxOgED/ixLo/Vkng6Mv0Is/ycbvlDZmr9WWyLZKY1mpXeROY7oplpDWWhPYSljlDm2oJZ6IxkqS+a8XY/xuucWenyZ7pFwER7DJPtsUw1B7Pe7MVulw8bvQIWB2NY04tYag/jcV8KC/VxlMXcZbk9maW+RGZ6ItA1elGcaYQyxYiWElf6a4KoS7dC7nmaKYUbEyVeDJR60ix3pEPhymRlINPVAUw3+jPZ5M1KeyjLneGs9omYbw9nsTWUtY5g1lr9WGr0YKXRg/VmP572xrBS489alYClmkDW2iJ51B/H9lA8j/pFbPVGsdsXw8uhBF4OJ/B8KJ7nQyL29THsD8Sw1xfNkz4R+4Nidvvi2R9K5uVoKk+HE3k2ksj+SBrPhkqZbJXhYPcddxzP4BhtRnCGI4HRFlSqolnUFTBaKybRy4Dppji2ehN5OpDMy/40Xg1k8NO4jP2hXLaHc1kdzGJOl8KjmTwezch4OpPL6+kMXk9n8momh/3JHF7OKdkek5EccIUnk6U8ndawP1fNfHc++YmOtGpEzOsVzA9JWZ3MY2E4jYXhZBaGk9ldULAyls3qeB6bUzK2JpLYmU5jfSid9cF8NgaUbA2VsDVUxIouj3W9gsJkZ1xMj+P5wIDqsgSmhsqY0slZG1KwMZDL0zE5O/o8tocUtBWFIxbcpb9eylJPOTu6UnbGy9iaKGRdn8NWezJP2pJ50pPGSn86E93JjLSIqc/yJNjmJH01CYy1pbCgS2dtKJs5XQZNZaFcPfUzqpRRNFWl0FaXQXNtKiUFUajL4ikri2W4W4m+IY8OdQaFeUKK5Qk0lksQuVviYHSc7ro0aisEZKbfIzDoMkFBhlz+7q8pynCkUeFFZ6kffRUCejXBdKqCaSsNPBCod/egWosCqM/3oiLTkZpcN6pz3NBkuaBKd6RS4kp2xB2iXM4S5nDm7R0oQyIdLxPy8DxxntfJDrdAEnaXRJ8bJL9t33sjT/8xwhfieIFQp8MSiUMOOeSQQ/6MWJmfP/LQ7Apulje5dexDrrz3Vzif+S2CK+/TnWrHUL4ri9pwBksDkIYZ0yD3pK3El/Yy/4MRvp2JUobrEihMtKJe5oYk5AqqZDNa82wZqPCnWenBYE0Yw3WR6Gsj0GlCGKgKo6tMQHuxPz2qYPQ1UQxpoxmpj6NHHUafJoKJZjGznakHCdRSXwbLugzWBiWs67NZG5SwMZzHxnDeQbK0PVHAk+mig9d3n+3NFB/cfnq34/T9csXB82736elsycH3+3Ol7M+VvjnMO6k82J3amVTyeFzBk7kS9pdU7M2X8nShjEeTSramlCwN5aCrjaC9XECrOhxXj8ucMP2Yc+4nsY65RVyuA/XVQnprUkgLvIe+Ip2GjCBGNSlsdilYb5HwrK+A4cIotEJXVmrluBh+jr5ZzNP5fF4vK9iZlLI0oeK62deY+N3gZswNTNKNMc0ywSrHCj+lHQkqe4paAmnrT2BkJIOZkWwW9LnsL1Yx0y5B5HqJDkUgo+pIRksF9Be4MlLuyWCZC/pSewaKbejMMUWXf4++vHv0yO4zUubEWJU/PaoQCkUPcDz7C6ROBmwURjImcqTLy5g5oT1Ps4NYinNBH2jbwo69AAAgAElEQVRBk+0Fpvxv8zzLj52cILaUMfSnBZHw8Dp3T37Axc//jqw4f+7dPseFE79FFmnPZGEko7kC9JneNEfepz/JmaFUV7rjbNGJHdGluDAu9WdNFcN0lhetwaYMpjjSFW+DLsWerpj7tAab0B1tQ3eyL7JwF859/VuOffMxxtfO4OlkxbdH3+fYF//Ima9+g8HXv6ZFIWKnp4TlSjE/dkj5t4FC/t/6TH7SJPGHmlQaXK4yEvEAXaAFw8H3aPO4yVyyO9tl0bxoSmWtMoqy0KssNEay0BnDeGs4q/okZlrDWOmIZLUllPWOMDZ0Qhb7ItkYimV7OJ7tQSFbumjWeyJZ7RGyORDPowERj3VR7OmF7I3Esa4Tsq6L58lYFk9HJWzpkhlQefN4KI3t0TS2RlNZ04tZ1YsZb4lgpCGUxc4Y6iVWKMMvsdwSyUx9EONaAcNVvkzWBbLaGf0mFdLF8GQkkb3RVPZG03gyksb2YDKPBhJ53J/AI10cm30x7AzGsz+aytPhFHYHktjViXnUl8j2YDK7o+k8GctgdzSNnZE0ns/k8nImh9eLMn5YzGd/OpvXi3J+t1TAq7l8Xi8q+N1KET+tFPNyLp8/rJfxx81yflot5oeVUvaX69mYqycrw4MHtqe5bvopxhZHae2QsDRXyZMVLWujStJDjajP9+LRqJy9qWK+n69gd6yI18vV7E2Vsz+v4flSNU/nNewvVvJiuYYXK1W8XKrg9Wo1LxY0vJivZH+2guF6MfmiB4w3ZrA9omJ3tIKm/BASfYwRPDxHjKchqix3FnRSNscLWOjPYnk4m63JfDYm8tiZU/JoWsHKSCZb4zlsjknZGpOzPVnE5qiCvdlydqdLeTxZwuqQnAWdlEV9AbP6ImaGilkeV7M4XMbqsIqN0QqW+ksYb5ES42lMeaY/6yMa1geK2NbL2R3JZ2dMxsZAJqtdYja6U1huF7PSncZSdwbL3dl0F4US4XiODrWIhb48Ho3K2BqVsNCfjirPHYNTf0WZIpya8lja61Jo1SZQWy2muFiIWp2ANCeQgc5C+loKKJELUSlFtFSlIw61wtH8GO01cTRpgsnJeUiI8BaeAQZcPPOXqCUuNCs8aS/3o6c2hM6qYLpVoeg0EbSV+FMv96CxwOugha9B7k1NrhtaqTvVOW7U5HpQnuZAkfgBGSFGxHtfJsT2FJ5mRxG6Xjl4Ytyukuhzg4zgO2SFmiF0v0K8903EfsbEed0gyvUq4S5XCHO+TIjjYY35IYcccsghf0bsza8esbO4hquFISbffozRkV/gef4jAi7/ho4kmzcCVRvOkCqQvPDbNCt9aC32pq00gL6qSEYaE9keL2G86c0OVK3UhRS/c6hTzGiT2TGg9qdHLWCkPorRhmhGG6LRaULQaULoKgugs1RArzqEgaoIBqoiGKmPo7cinD5NBGONCcx2pLLQk85SXyYr/VmsDrx51vXZb2rLh/PYHJEd7DW9+/vJdBF7M8UHr++SpucL5X9SHPH9csXB63+Wq+cL5bxYKOf5fBl700U8mSrk+XwZT2dL2J0qZHe6kKcLZbxYqeDZYjnPFt/sRz2eLmZRL6G7KoTWEgFtmig8vK9w9Nav+cbuc0yDLyGU2KLVhDNQn47Y/y4NciFVmUHoK1OZbcphrUvGsFpEX1Ekdan+LNQV4HX7OPqmZJ5My3g1n8/uqJSl4XIMTb7GNNCEe5kPuCMx51aaMWYpd3GSWBCYZ05c8UPya3xp6oxldCibxRE5GyNKnk6paVUEE2l3FnWSI7Wp9szWRrLYEsNSZyzTjaHMNgQxUu7Ocn0Qi/VBDKvcedyfwEZ/MjpVJKEWx8hwMqAr3pHeMCumhfZMBN9j2NeUyRArWhyvUGtvgF5gzoiPMTPh1kzFu9EldKPIzxqzr/+RS5//PV7Wt1BkRmFw8gMsbh5nojKNRWUE/WJnVgvC+V1TNq+0aeyVx/OyOoXn1cm8bszip3YpP7Rks5kdQJ/fHb5Xx/O9NoV9TSJ7pUJel4p4VRLHM1U6c+USHl45wdlvPub0Vx/j42LNdyc+46tP/4Hvjn3IpW/fR5URQk2qHw3xzgxn+dAWYclSrj9b8lAe5YfS7WfCTl4Ir8sT+HdtBv/UkMEfmjLYLotgJtuDUYk71ZFmtOe4sKZLZ7onkeHmKFYGUnjUn8p6eyzbuiR2RtPYGE3m2VwOL2el7E9mszOcxqPBZB4NJrM7ks6zCQnPp3L4YeGNdLyel/NkLJfdsTyeTsh4PCJhrT+Z3clcNkcy2J2UsjuZx+6EjMW+NBZ609jUZ9FR5Emp2JzNwXR2x3PYGspgczCNR8PpvJjN58eVIn5YUvJ6UckPS0X8uFzCj8vFvFoo5MWsgucz+Xy/oOSHpRJeLSh5Pivn1UIhv1su5celEn6/ouLHpVK+ny/kxZySV4vFvF4p5Z+2KvlpS8OPGyr2FwrZm1Hww1oFv9+q5vWqmlcrKn5c1/CHx1per6r543Ytf9yu5fdb1fz+cR2vt7vYWWujRBGK7YNTeLhdxcnhAj2duSzPVLExW8XKSDENykAiXc6zNlLMzoyGndlKni7U8Hy5jp3ZSp7MV/FipZ4Xaw18v97Ii5V6nixUs7tQzfPVBp4t1/N8uYGd6Sqq8wS0lkTTXiKkW5WAVhqMNMqW/qpUamVh1CvCkSc4UpTiyuMpNZsTpSwMytiYLGJtvIDdJRVrEwVsTCrYnJKzNiZlbTSPrakCtqbfpNObk0oez5TwaKqItVE5q6P5jPWmMaHLZHowh7mhfJZGipnW5aPK80WaYIvNrQ8ZbUtnZUjBo3EFj0dz2RhIZ1WXzFxnLLMdMcy2x7Dcm8yaLoOp5njWdbl0FgcT6XKBwfp0lgbkPJ7I5/FYNou6VKoV3hie+RlF2QI0+WF0VYpprxBRURRFZUUixcpoSgqF1FSk0tOmRKtKokQaTrM6ibhAc9zvn6SvTkx7TTi5ubb4R1wjVGSCudFvKE13oKPIl3aVP121IXRrw+nThDOgiaCrPIjmQh9ainzpLA+ktSgArdSdSokzdTJP6mRe1Of7UCfzRpXuQJ7QjMzQ28R6Xkbw4DhC1ytEOhkgcr9GnOd1kvxukRVqTlqgMamBpiQHmJDoa0S8901EnjeIcjd8I1BOhwJ1yCGHHHLIn5FTn/76yLljH/LgxneYfPsx137717h99z4h1z+kNeEeulx75qqCGakIIivoBnUyd1qLvWkvE9BXFclwQwI7E6VMtaZRnmaHNtcZScgVKlLNaci2QqfyZaQ+ivGmGMYahUy2xKLThNCjCqSrTEB3eRC96hD6KkLpUQUzUh+HrjKS/qqoA4Fa1mW9HeF7I09LfemsDmSxNSJldTCHzREZu1OF7Ewq2RyRsT4kZXuigEdj8oP06dlc6cH9p4OSiEUVL5fUBxJ1IE7vPl9S83JRxd50EU9nit+8fytlT+dKeb6sPhCovflSdmfK2JosZK4/i+6qENrLgmjXROHtZ8hXxr/hpMvXmAZfQpRjj7YqksHWLDKiH1KRG0pRmh+t5YnoG7Por02mRhaAWuJDWbofneUZuJmfQd+Yxt5MIT/MF/JsvIClwXJMzU5jHWjB/QQLbsde526iMdZicxwSTfDLvINQZk260plClT/NDSJmh+SMd2WzPlTCWEMGAuvT1EoFBFt9S1WqE7OtKazqsnk2U8T6QBZ7Y3nsj+fz/Uwhe2P5PJ0sYLYlCbGzAfEPTqNwN2Q2R8C4yIEW52uMCixYjXNB++AsukBzNiX+PMkPo9n5GrMJnkymBVIV4oCv4XEMPvwZht9+QKtaSpSPFddOvkdikDW98kjaY20p9zBE43GdrmhrxlPcmc3yZTLVk5Ygc4aTXZnK8WM8w5OpOEf6/O7Q7m9CR6glg7G2jMc7oHlwhimRAz2hNlQIbAm9Z8j5o7/l1JcfE+zthOn1C1w4/innvv4A49NHGNJIWNBm87pTyV5VEh1hFvxbdz5/aMjgXxqy2JYGMRvnxGKiC53eRuiCzekJMeNxUSivahP59wElrzrzKQoxY7QmnsczZSwOyVifKGB7UsmaTsLuqIyNoWzm+1PZm1Pyarmclwul7E0VsDshZ2+6gP25Il4slPB6RcVPG5X8bk3DD6sVvFwoZ3tcwfO5Mp5MFbI/V8zulIKdyYI3KepyJc9mK1jRK1gayOfFQiXr+nwGa2PZnihiZ7KYjSEZ63opj8cLeLlUwU+bWn5Yq+Tlkorn82Xsz7/5gWF/voyns6Vv/3fKeL7w5geH1yuV7M+V82SyiOez5bxaqOD7xQpezKv4frGC/XkVL5c0/HGniZcrlezOlvB8qYJnC2peLFfxfKmKp3Nqni1U8GyhgldrWp4taPhho55Xa7XsL2p4vlzN6402nq+1MTNQSp0qnqaaVJJiHchO9mBprJrlEQ1TnXLUmb443voUbUEQK6MlrE+U82hGw8poCY9mNDya0fBkUcuzlXr2VxvYmatibbyMzekK9tca2V3QsjVVyUxvAWUSX8qz/chLdEaW6Eq+2I2W8gQ6NSkMt8iQJ3vRq82gUh5GU7mIxeEyJvsUrIyrGOuRsjFXyfp0BXODCpZGClkbL2F9ooyNSRUbE2q2pipYGytnaaiEqR45E10yZgcKmB2WMq3PYbQnnQldNrP6fLprExEJbpEntiM++BZTvTmMtaeyos9jsi2B0UYhY00xjDREM9oYzVBdJIPaCPqrIulWhdNWHIQi1powp4v012WwNlbI9pSMzeF0FnqTaCoK4NKX/42uijTqZFGUJLihlQSgb5Kia5VTJA2jqUZCWYGI3jYlgx2FlOVH0qJOQeh5Gy+Lk/RVJ9CqCSE7xwZh8l1CRSYYXfkl9QV+9KqC6KgIoLM2mL6GKAaqo9Cpw+koCzw4pNtW4k9TgS8Ncm+0Uve3bXwe1OZ5oZV6UpxkgzTalKwwE+K9rhJqd5pol8tEOF4k2uUykU4GxHpcJTfSEkmYGckBJsR6Xifa9QoiD0NEnjeIcL1KiKMBwYd3oA455JBDDvlz4mNvfsTLwQz3eze4cfQ9zv3df+HBF/8D9zM/pyvFhv5ce+aqg5nSRpAecI3qHGfaS33pUgczoBUy0pjI7mQZs52ZlCTbUJllT27EdVTJZjTmPGBQE8BkS+yb47lNMUw0i+ivDKWrLIDucgE9qmB61SH0qILpLBUwWCOkTxNBf1UUQ7UiJpoTWehJfzvGl8Fibxrz3Sks9aWzOZzLcr+EzREZ2xMFPB5XsDGcx3K/5CCJete2906O3h3PfSdO/zmBerGoOvjufxeoZ7MlvFxU8WS6iCfTRewvlPN8Wc3+koqnC2VsTxfyeLKEtVE5s32ZDNQL6a2MpLNKSGiEGcdNP+SUyzEMvU4Tmf6QmsoIOhuSELhfxsf5MnaWJ7EwPorZrU+5e/sIprc+wNria8xufY7N3bOYX/+Srkoxu+NKvp8u5OmIkqXeUu4ancTaxQjfJFuc4m7jmWSGuNiX5GJvkoqckZR7kV3ojrzAi2p1GD2NScwPFjLbI2dtqJw4X2PUWX4oYh0Rexsz057LfFce8z1SZntymGhLY6Yri/HmVB6NlbE6oESV5ErAlQ8p9TSi1t+MRu/baKzPMRXxkD5PI2qtz/Io049dRSgzKW4MxjrQ6H+Xaj9Lin2tcDz7CTe++AdOffAz7EwuMNBYwt1LR7l/+VMaZZHoy0VMqMLZ68riRV8u+11ZbDeI+cOQku97cxlR+LPdmsp+v5SX/VJ2quKYzfZlJMuLSbmAMakvszJ/CmyOs1MayW5VEgOKKMpTA7j+3aec/uYzbC1uEx8RgJ3pdc5/8Rssz35BZ14s/TkRjGYK6I2yoTvMgpkML+az/RhPcmEmyZVH0iBeVYj5qTWXDYkfta5X+F4Ty3J+AB1hFvQletOTGUi6102WBhTMDOQzo89jY7qUR5Ml7C9oeDRRxMpwPs8WNbxcrublcjVPpsvYnSplb0bFk+lydqdK2Z+v4NWqlueLlTybr+DFYiXbE4W8Wq7ixWIFT2fLeLGk4dlCBT9uNvJqvYHniw1sjVeyOaZhd7qGtaHSN+UjExXszVbzaFLFYr+cRxPl7M1VsTdfxZO5CnZn1WxPlbMxWszqkIKVoQKWBxUsDeazNlzIo4kydmfU7Eyr2BovZWOkiLXBApZ7ZSzr8lnXK9kcLmJrvJTlQQUz3TlMd2WzNCBnri+PifZMxtsyGG5KYawtg7m+PGZ6cpnqlDDSksZsTy6THVkMNiQx1JBEX1UcPZWxdFUmoKtPp0UjpiDTHxvjb8hL9EIjjaRGGk6zXERakCV+dqeRxFuRFG5CTsIDUiJNyRRZkpPwgFyxNZK4+2SKLEmNMiM26CbB7ucJcjuHt+1xIn2uIRXbExd0B1VeIA2lIjqr0+hryKalIomBpjx6a7PpqslEJQ2lVZOCn/0VksJtELheJzboHtECc/xdDfGyv4yv7U0C7O4Q6GBOgJ0pfg9N8Le9g5eVMT7WJnhZGWNvfIWHNw1wt7yB3e1TWN/8hruXj2Jz6yRulpexvnka5zsXsTM6i4upAe5ml/C9fw1Ho+O4mnyDs9FRnI2PYmv4MRbn/4E7p/8O87O/xubyEeyuHeXhlaO4Gp3insERZAmuTOskrI1kMt8bx9pgOgM1MVw9+pc0K0TkhzvTmh2GrkBEY76QNnUaGkUMnfV5KPMiaWvIo61eikohpKMqk3hfcwLunUVXkUhbZSgKhTPxGVYIom5heOF/0FgYwGBVON1VQXRqg9E1RKPXxrwRqFIBzYU+dJQJ3lSav70DVZXtQn2+Fy2FAbQUClBnOKGIu4csxpz0YCOiXM4T/PAU4Q4XCLU7R5j9ecIdLhDrcZXMEFNSAm4dCFSM+7U3CZTXDcKcLxPscJFgh0OBOuSQQw455M+IldH5I1YmBjiZX8Xo699y+m//D8w++gucjv81zXEW9GXbMlMZyGRNOMneF6nOdqK91JceTSj6OtHBCN9UWxqlKQ/RZNmTLrhIRao5nQpHhquDmGgWMVQbwUSziJH6qLf7TwH0qALpqwg9SJ+6y4PorQintyKc/qooBqqjGaqNYapN/FaiUpnvTmG+O4VlXcabPSh9Lo/HFX8iUEu6rAN5epc+vROj5wvlBzef/vPzckn9J2L1cknNi7djfM9mS3g6U8z+XOl/VKDPlbK/pGJ/ScWzxXK2pwt5NFnM+piC+QEJA/VC+qqi6KtNICLaki9v/SPHHb/mutd3xEtdaKiNobs5mVC/G2QkudBQk0ZVRRIqVRzqilhKVULyC0LJlYWSlOKH6a1vqMkPY6k3i82+dFa70plvU2BjfJK7Ziexdj6Lqd3nWDkfJTDsBmExtxFEG+ItuICb+wk8nE/g73qGMI+LZEZbIPIxJDX4DnF+N4n1uUms5008zY6RGWJJlMtl0sPNSQo1QRx2m9RIc8QhJhSluqHO9CHY4iTlXiYU2RjQ7n+XDh8T6u0MGA+5z+N0H8YjrOkRmNIXcZ+OMAsaw+6hDrhHUcADbM9+zJVP/45v3/8ZZ7/6LSnRvuQlCLh+7Fcke5syW5vBSn0Kw3I/xhT+tCU+ZCjbk64kO3pTHBnMcqMy+DbNcQ/oTHOkM82RDrEdNeHmlAWbUBZmSlemK81xVrSKLBlId6Ar1YHyGBvkcU7cNfyG40c/4uy3n1GUm4LA2Yqr3/yWTIETS3UKNrU5bFem8KI6iX9uzeaP7VL+tUfBP3fms5oXyEC0NTtFUaxl+TEUZU2j53WelUbz+6ZM/le3gjW5kPowW0pD71OZ4UZtoYDSXHeqi/ypKvClvtifeqUvVblu1OZ7Uyv3prEwAE2OGxXZLmhy3CjLcESZZE1ZugO1ch9q8jyozHGjNM2GkhQrytNsKE2xQpFgTk2eC9o8N+oLfCnPcqUwyYlc4UMkkdbkxdqTEmxOjLchYoEJKSFmpIWaE+VxhYSAW4gDjUgKMiIl5DbJwUbE+xsS432ZaK9LxHhfJsrzIuGu54hwO0+8vyEi3ytEul9A6H2ZeL9rRDh/R5jjaSKdzyLyNCDB5yrxPleJ87lCgt81Au1O4GX5BYG2x/G3+QY/66/wuvc5npaf4mN1FC/Lz/C0/AwX04/wvv8F7uZHcDB+HzfTj3Azfh9Hw1/jePN93E0/x8X0KAF2F7C69gkZ4bbI4zwoTfanNNEPgdU5PK2+orE0kK7qKLqqo2hVhdBVHUVHZQR9dSJ6tEJ6a2MYbEpA35zAYGMcU90ZjLSlMNKWSl9dPElhd9AWhdFbn8pgi4ThDhlD7Xk0q+LQKiNR5QZRJY9AJQ2jMj+axBAbHMxO4e94nfgQG6L9LYkRWCDyv06s/xUSgt5UsieHGZEde4+sGAty4x8gT7IjN+4BmUJLcmOtyIu/T1aUKRnhJkiizcmLe0BWlAXJgcYkCW6jSLSlQuJJWboLVTneqDPcqUh3p17mT6NCQF2e79v3QbQWRNBeFINOk4IqxY8o1xuMtUmZ75ewNpzB1mg6i31iuisiMTrxcxryRZTE+1IY6YI2xY/K9GAalfFo8qLQFMQiywqiqVZCU62ETLEntcXxpIba4mV2hpHaTDqqIyku9kCYfBf/8OtcN/gZVVJ3hrVR9GlD6agJorc+Er1WSH/FmxG+thJ/eipC6CgT0FoUcCBQjQofWgoDqJN5ky+yRBFnSUmyDZLwO0Q6nSXE9hQhtmeJcbuK0PUKYl+jtyUS5iT73yQ5wIQ4rxvEuF97k0S5XSPE0YBQp0uEOV8hyO3qoUAdcsghhxzy58H86qkjd2+cwcHUANMTH3PhV/8n5h/9BbZf/QXaKBMGpA7M14QwqY0gzf8yjXIP2kp86KsKZ6hexHBDAlsjhei1cZQkv6kxTw24QH2uDT2FLgxqAhhrFNJfFcJkSyx6bTiD1eF0lwvoVQf9iUD1qIL/JH3Sa2PQ176pM1/WZR0I1GJvGqsDWQclErtThexOFR6M122N5vNoTH5Q+vBuB+rlkpr9+TJer1YeiNO7G1Dv9qPeSdSLRRX7c6VvxpreFkk8nSlme6LgYMfq2WI5+0sqXqxUsDdfxuPJErZnSlkeyqWnOpwudTj65lRECTZ8bfw+5zzPYBp8hYQ8F4oKfOhuSiIy0IicdE/qa9KRyyLJk4WSmuVDriKE2GRXIkSOZOaEc+fWN9Qrw1nVZbHWl8xqTyob/cUE2V1DKLCgQRtLT1cCTfUh9DTFMNiVRFdHHE3aMDobhQy2JaKri0HfEMeAVkRnWShd5WE0FvijkbhTnORAYYI9FWmuFMQ+oDTVAXWOG+p8T3LFD6jI90EpdiTR8wbuF95D7XSdVg8TNA/Oo/M1ZTHWmV4vYwYFpjxXRjCb4ka1xzVy73+Lyu82fdJI8oLtufzZL/jmvb/h5NHfcvXCMdSFmdw68zGmp35DrsACpcCM9kQHehLsWC0KozXCgjVFCHsqEbtlQv4/nZKfmjJ5VpPIT505/L43nz8OKBmTBdAcb8fjhjSed+TyqkPCv+jl/KEvh3+bLGOzMYONTgV+9ww48cUHnPj6Q1JFwQS53cPku0/JFNjSJgmnJzOQ/lRPRlJcaRKY0BhsTnfMQwYTnRlMsGctP4j/2avgf/UV8m9d+fygSWAjN4DxOHt0ofeYFnuwkBPEqiqWHJ9rZIbeIDH4KuLw64gCL5Iadg1FvBny6NtII28hFRqjTLyLVGiMVGiMTGRCXsxtssJvIBXepjzdhtJUK5SJd5HHGlGVdZ/CeCNk0dfIjb6KJsuKZqUHbSV+VGU7o0p3oizVkWKxI6oMVxoUAXSUhVMr86FO7sdwfSId5aF0qSPorYxipDGe6Y40JtuS6asKR1cTyUhjHFMdyUy0ihlpjGWsOZ6p9iTmutOY7Upjsi2J8eYEJlsSmW4VM9EUz2i9iLHGOKZaEplpS2axO4PJlkRG6mLQ10bTrRYwWBN2MMo73hTDREssE80iBrXhjDUKGaqNQK8NZ7o1lqm6SPSqQMa10egro+ksCaO5MJRg2/MM1WaRH+NEiM1lKlIFeJkeQ5l4n83RPJ7OFbO/UMLzxVKezChZG8pmZ0rB1vibFsrtSQVPZpQ8Hsvj6UwhezOFPJ0rYa47HXGQIfomMfrmJOYH5cwPFlD8/7P3XsFtoGea7t05Z8/u7OzMzu54pu1xbrfTdLuTZEkttXIWRUqiKIo555wARpAgQQAkAgkQBBjAnHPOOeecM6nY6nYn2+OZ2fOcC7Zoe6f2zpd8qv5CKKKKN6zig+/93j/ZFZf7byN0/Ri7W28R6XGNOmM00Z4mKMPt0ca6I3Q3wc/2MgapLy1FCXTXBDDU5MFUdyCzvaHM9ISwNBTB9pSE5aFoFgYiWeiPYKZbwHSngIXuKKbbhMx3RTHXGcF0WzgTzQKmW6OYaBKy0pfAQlcsq/2JrA8ksdQpZboxlplmMXOth2e2RcxEfSwLrXKm6iVM1Epozggi3vc6I00qVobSWBtMZrE7nqm2OBpyQ7h+8lvcPv1Dzrz137j9/re59su/5do//z23T3yPS+/9I7c+fpOzJ9/g7Klvc+PKT7lz9efYmJ7A9s77+Fico6MwgaYSAYYMFxJUVrgHnOfM+/+Jmkx/+kuFdJWH0VDiT0tpKD2lEXQVCGjJDaQh25fW/CDqsw6nT9XpXlRo3b+J83lRofWkINmRrARLjIlWqAR3CXc8Q5jdKYKtTyP2unEkUClCcxQhZsgDbxPvc4sY96uH8T3Xy0S6XSHc9QphThcRuFxGcCxQxxxzzDHH/KV4aHrmTet7F3C6d4nr//xdzv/T/4vJD/9vXH/9d5SF36JDbcVMeRDjFQLUIdepSfegvTCIjuIwWgtCaS8KZ6VPT0dhBNmSx1Tr3JH5nyM3wYSOLBe6C3zpKg6mpzT0UJ5KQuguDj2K8HUUhNBdLKC7WEBXUbnCleYAACAASURBVNjR/lNvWRSDVbEMVccyUBXNQFU0o/VxTLcmMtchPyqT2BzRH02FdsYzOZjO+bPyiNelEK8ryp/O5h1J0ydLxbxaLuHFQuFRC9+TmVxeLBQeRfp2xzOPInw738T3NobT2ZnIYnfaeNTAtzNlZG04k4V+HXO9qXRXRtNRHEFXlYSYOCt+fvXbnHR6H9PgS8SnuZGV4UtbpRgfuzP4OF4mKsQKP29zbG2v8MjqHPcfncLc8jQWj89hZX0ZsxvvUJkezGxbIis9EmZb45hqVOL36DSRnjfpqRMz2BzFXF8CC71yFgeULA2rWBpUsTyoYmM4ldU+JcvdSax1K1nvVrLaqWC5I4nFjmRmWhKZb5Yy3yhhrlHMXHMCs50yFobUjLYnMtIsoTUrCJ/rPyLD7Sod/hZ0ed1jKsKeoSALhoIfsiB2pNrxPG0Bd+mJekx/vD1VAXfpVvjQpBES62rG+z/6G95+8+/5+U++jfn9m6gSI/n1T/4eq3Nv0WeIYKUknpW8SJazBSxlhNItsmFK6cWyLpiNTAEbWUJGZK5MqbzZKRSxnBnGdk40o4nu9MY6MZ7kx4Tch45wS/LtTjMpc2Igzpbm8Mc0RDgQcvMkp3/5A9795bfxsDchUxGOw51TTNVlsNaUwVqNmhdt6TyrV9ApsWfZGMFvmjV83ZbOem40y5kCJlXeDCc60xX5mBVNIM9yo9nVh9HkfZOlJFeGYyzpEVuS63eRuZoolrqlLA7ImOtLZKlfxtZQMmsdCewOKtkZUfF0WseTSS3bw0o2BpLYHFKwOaRgbyyVl/MZvJgzsD+ewmq3mPWeWDb6RMy3hjHfJmB7SMKzqRT2x9RsD6vZHtaw0qNislHCSreK9f5UtobS2B7WsTGQymqvkomGWFZ6knk+k8X+RDr7E+kcTKazOaRka0jJwaSWg0kt+xMank7rOJjUsj2iZncshafTOp7PGngymcb+WAr7oynsDCvZGkhmcyCJzYEktgaS2R1R82Rcw8F4KjuDCvYGkzgYlnMwJGd/SHZ4BmUcDP3xvYMhOXuDUrb7JKx3xLLVnchqewKbvSr6SyPQRJiRGWdDW14MVdpgEnzuUKLwxfrid2kz+rA9qGR3RM3usJqnE2m8nDWwP5rK1oCCjf6ko/efT6WzM6DgybiWJxNankzqWOyQkRR8EYHju2iiTciRW6GMuENZmjujdWJWelLoL48m0uk0Pg/eIVfiykC5guWuPGZbMylWBZIU8hCR5xXm2uNY649huTuC+XYha30itocT2OiPZ70vjpVuEUud0Sx1xbDSFct6dwKr7WJW2uOYb4pirjGS1Y44lltFzDZGMdMQyVyTiMXWeMarw5iuEzJVE8p0XRgz9QIma0IYLQ9gvDKYyaowevN9GSgKIjPyDuGOJxlpUrDQrWK+I561ARlD9eFU5wZz/uT/IEsTRnlOAjnqEIq0Iejj3THK/NFLvEkWOZMU74JC4oY40pZQX1PCvE2xNzuJm/kZ6nNFNJUI0eudEIrv4ie8xrmTf0V1hh/dRaG0FgfSUOxHY3EwXcVCuguFNOcG0pTjT2t+EHWZ3tTo/3gXVJXOk3KNO4UKJwoVTuTJbUmLvke8z2WEDqcJsfk1/o8O73+KcLpAnOd15IEmSP1vIQ+8TaK/CSKPa0S6XCLG/SrR7tcQulxG4HwJgfOxQB1zzDHHHPMX5MyHP3jz8umfYXvnHLd+9QM+/s7/g8OJNxDe+glVUXfpUFsxXRbIdE0kmrAb1Bo8ac0PoKc8gp7yKHrKY1jp09NWICQz3pIKrQty/3MYxXdo1jvQketFV3EwvWVh9JaF0VEYSLPRlzqDBw2ZXrTkBNBREEJXURjdxYfy9Dq+11cezUBlDANV0fRXRjFcK2KyOYHZdhnznUnMdyYdFUX86a7T68nTn16W+6cTphcLhYcL8d9Mol438L2ePh1drDubdxTf25vIYvuboorXsrY9mcXmeAY7U9lsTx7WEy8N6pnv09JTFUNXSTS9NTIkMmd+fvU7nHB8H7OQK8RpXDCkedFcJiLc+wZB7reQxniilIYSG+OFUhGKXO6HWh1EXLQzClkADuanqUoPZKUvmZX+BBa64plqTsbX4gQCx4/prYhksjWapd44VnsT2RlRH/4TPJ7K7mgKB2Ma9oZU7A+lsD+Uyv5gCgdDqewNprDVl8x6n5yNXhk7PTKeDih4MqRkcyiJp0uZrI2nsDOuo0njSsTtNyn3vkWnlxk9HqYMBZjT7WlCl88dluXubGkDmJK50htjxYjcjWltAHO5IsbLkgm0vMDpX3yLt77/3/nxj76Nt7czzjYPePd7f0PIw49pVwfSmmBPu8Se1ZJYdqpkrBaK2CiKZTknko0CEcs5EfTIXOlJcmOlWMR6aTzbBWL28uP5pELFV3XpfFqhZj8vlpbQ+3xRl8yXDSo+qVLytExNZbg7Z3/6j5x577vYmZ1BHe2GPOgxE9WpLDdqWa1TsdOYwl6DksFUb+YyBEynBdEeZ89qbhSruZEsG8OZ1vjRGmHBJ9XJvCiRsKEJZFxkw4ToEXNSWxZSnBlV2lERdYMXw0q2BqXsTilZG0pkY0DC0+Ekno4m83ImlU9mtbyc1fBiJpWnkyqeTCg5GFPwYjqVL1cy+XI1k88WdXw2n8onM8kcjCaw2iVkoS2YneF4XswoeDGt5uVsGp/MGdgf1bDYkciTiTSeTqbxZCKNJxNaDsZS2R9LYaE9js1BOZ8uGng+o+XZtIbnM1qez2h4Np3Ky7nD508m1TybTuHTRT3PpjU8m0rh5ZyWl3M6Xsyk8nw6hWdT6m9+32T2R5M4GFOwP5rM/rCcJ6MKXkym8Go6lU9n1Hw6o+TVtJJPJpN5OSHnxbic52Myno0m8mxUevT8YEjC8zEFWz0SdgcVrHTIaDP6keh3kRZjKPWGIOoMoWTE2aIIuYfY8yLzzWLWuxKZa4xmvSuRJyMpvJxM4+loKjv9yWz2yNgdSObpaArPxzQ8G03h8/lMno2ncjCi5vP5LDZ6kxmrjWCgPIzRmiiWu5LYGkxha0DJUnsCyx1SFlpk1Oq80YaZEetyiZTgBxRI3dBFWhLvdY1Yt/PMNIlY7xaz3hPPWpeYrT4pu4NyNnsS2eqVstmTyFqnhPWuRLZ6Zax1iFhti2atLZql5nAWm4Sstkey0SlivlnIclsMiy3RTFSH0Z3ryXBxEBPlYcxUhzNXF8l8fRSTlQJGikOYKA9nsiKKXmMQBbGPCLc/yXCTnNk2BQsdCWwMJTHcEEmlMYCrZ9+gokhKb0smdcVSeupU9FSqGKrVMFSnpb9OQ199Kt21KtqrkumuTaG5NIkg5+s8vvkr2spl1BaFkJ7uSESCGYERN7lw+q+p1PvQXRhCe0kwzWVBNJeG0FEQ9k2EL5C6TG9a8gKPasxrDT6Ua9y+eXQnV2ZHrsyOHKk1+lhz5EE3iXA+S4jNSXwffkCM2xVCbT8iwukCEt+bRwIlDzI7mkLFel5H5HmDiG+KJI4F6phjjjnmmL8oMQHObwp8bQh0vIfZyZ9y5+f/E99Lb+Fx5u+pjLxDh8qKqdIAZmqjUAZdoibdjc7iYAZrRAzVxjFQLf4zgarWuZEceJ6MmOs0pNnSkuVGS64vPaWhDFSG01Pyx+nT6whfZ2Eo3cUCekoOxamjUEB7QRjdJRH0lkfSVxFJf2UUQzUxjDeKmWmTMt+ZxFyH/GjX6bXU7H9TNf5aol7vPP3pVOn1jtOf7Tv9b5fpvp5GHUwZ2ZvIYn8ym+1RA+tDOjZH9OxOZB0J1PZkFtuT2WyOGVkeymBxQEdfTSzdZTH01yWj1vjy08tv8K7NO9wNukxsqjOZ6T7UF0UT5X+XLHUoJblKDJoEivNSKcxXkpYaTpoqBJ0imLoiBUEOVylP8WZrNJXVYSnrY0rmutMQOF1A6HiB3rIoZttELHXFstojZWdYxe6Iir1hFbtDSg5GU9gbVh+93htW8WIijZfT6TwdS2V3RMn+SDKfjKn5akrH59M6nk2nsjmpZndWx2KnlJywW+jtztAT8ojqx+dpdbxGu9sNGp2ucKALZlbiRInjWZpDTPl9q4Y/dOp5Wi5lIT+GapkHYdbnOfvP/8A7P32DX/z8h0RGhXLmxD9z/u3vIbS6wnS+mDGNH91yF1YrJPRr/CkLe0BzvAON0TaUBJhSHnKfumgr6kTWNEocKQ1/SH2sDRq7sxQFmFEtsKY5xomKUHNqIs2pj7OkKsqcRrEjWseraF1Ncb59gusn/4kIl9tYX/wpObEubHdks9WaTl9GKJP5kTzrTONZi5rfdWXxpFTKrD6Mfx3I4Q8DOXzdZWCnTMyE2ptplTdzSh92DGH8a2sa/9aVyrPcYIZi7lPg+AGJZt9joTSIvQE5T6ZSeb6QxotZDf++XchXK5l8tZ7NZ0sGfrNs4Mu1TH6znMGrBR0vZjV8tmTgd1t5/H47l99u5vK7zRy+Wsvgd5vZfL1u4NV8Cl+tZ/KH3Vx+u5XDF+u5fL6ex8v5bPbGdXy6lMOnS9m8Wszkk/kMns+m83QmjfU+KXvjKj5fy+azpQw+XTLwasnAb1Yy+Xw1iy/WjXyxZuSL1Sw+X8vmq41cvlzL5os1I1+uH77/asnAy0Udz+c1PJtN5dm0moNJJfvjybyYTeW360Z+u27ks8V0frtu5HfrWXy1nMYXS2n8Zl7DZ3NqXs2q+XQ2hU+mlbyYTObpmJy9oQQ2e2PZGkhiZ0jFUqeU3uJQJF5nKUq2p79MxEBFPDmJDlSl+SFyv0hXYSRbAyls9StY6UzkyZiWF1MGXk5n8HwynYNRDXvDKeyPaDgY1fJkVMPzcS3PJ9N4MZXO03EtW/0KdgZVPJ9M5+W0gc2+ZNZ75OwNp7A3omSpQ8T+kJKVDhkb3akstigpS3ahQuVJoyGIyhQPytVujFbFMdMQx1JHPCudUta6ZewOqTkY1bIzkMJWn4qNHgXr3UrWuhSsdUhZaYthqUXIYrOA5VYhGz3R7A7FszMoZrYljKWOaGabI5lqCGesWsBUdRQLDXEsNMQxUxvFTE0kMzWRzNXFMlkRzXxdIhPlYnpzhMS4nKOvJoH5jsPq8/U+GWONMbSXRnD5xN8hDnuMNNwOSagFCYFmaKNsSYuyRRdliz7aDn2kLamhj9BGWJMn9SQ10g7Hu+9ib/ohjUXxVOcHka53IirxPiHRd7h67u8o1XrQWRBMZ1ko7VVhtFcefinWkRdKk/Gwxrw5N4Dm3ACajIHUGnwoS3X95tENY6INWQlWZIgtMMQ9RBlmQqTLOUJtDyN8sR7XCLE5Q7jjeRL9biELuIMs4BbSgLvE+9xC5HHtqERC6HL58LheORaoY4455phj/nJcPPPWm9c//mesbp3h/qm3MH/vn/C79BNcT/0teYEXaUm2YLLEn7m6KOR+56nRu9FVEkJ/VTR9lTH0lMew3JtOW4GQDLEFVWmuJAeeJy38EnWpVrTneNJeEMBAZThj9SKGa6LoKAiiLS+AjoKgP5On3tLwI4F6XSTRW3YoUD1l4fSWhzNUE33UwjfTJv2zBr6tUcOR/PyfBOr1BbrP5wv+7F6o3YmsP/vs6zjg/mT2fxCorVEDe1OH8b2tiUx2prLZmTKyNZ7DynAmC/3p9NXE0lsey2CjkvSMEH5y8R/4peUvuO1/AVGKE3k5wbRUJxLsfRulxI/sdBl5mSkM9zfT1lRIfaWOPH00hbooGvJlxHnfpyjJg62RNJaG5KxNaJjq1CHyMSXC5Rr9FXFMNMYy1SJirl3KxmAqO6Nadsc0bA2r2RlJYWtYzeaQio1BJVtDap6M63gyqWN3JIX1wSR2R1S8nNDy2Xgar8a1PJ/RsztrYHvawHi9GNdT/4Mil5s0uphQ+egsw0EW7Cr9KXp0ks5AE8bibdjMCKIv1or1rDBmNH70xDtSKTCnU+NHjTqAa+99m3ff+gcuXTiFICyAd37+A87+/LvE2N2kVeZFh9ieXqkLI+oAxlKDqA6xYCYtjIMSOU/LktkrkrJbLGUtN47tUimvWtNZrpBQJXVgu1XLcqWCjfpUNptSWG1OZq1NwVqbip1OA5USDyaKFIxXaZB5myHzMKE/O5bNxnSmCxKYyImmNPIxvWl+rNfKWauQ8KRczlZeHPMZQhayI1gpiGHKEEybxIGtUjFPqmQ8LYqjW/iImWQPlnS+bGYGsZMXQafgPiNJznQk2/PJaDoHk3p+u1fBFxtF/OteFX/YreAPB1V8tVnC11ul/H63nK82S/hyo5gvN4v5l71K/r8X9fyv53X8r2d1/NuTWv6wX82/Pa3hX59U8dvdUn5/UMHvDyr43X4FX+9V8vlmOU/n81gf1fPZWgmfr5fwxUYpn6+V8Go5nxcLRrZHtTyZMfDVdjFfbhbx1dbh45ebJXy5WcIXG8V8uVnC19tlfLlZwufrRXy9Vca/7Ffx+71Kvt4q4/PNIj7dLOTFWi4vVnN4sZzD04Usni1k8WIxm8/XCviX/Qp+t1vGV1vF/HariN9tFvDbjQK+Wsvjy9VcvljJ4au1fL5czeU3S0Y+XcjixUw6++MaNoc0HExms9SlRup/leSg27TmhdOULWCgIhFt5CNKUjzJlTux0KVhdzSD/XEDuyPpPJvK5ulUFq/m8w+fT2bxdCqbp1PZ7I8Z2B8z8Gw6m60hLQcTGTybymRnWMv+WDo7wxq2h1LZHU5lZ1DNzqCKzQEZOyPJrPfL2ehXsTOkZ38sh4PxfLaHs9kZzWFvPJfNYT2bwzo2BlPZHUlje1jD1qCGg3EDz6eNvJzN5WAik/2xDJ5NGnkykc32UBrrvUlsDiSzMZDExqCM9YFElnvj2RhJYqFHwnJ/ElNt8Uy2JjDZHMdUUzQL7WIWO8TMtYqYaY5iujmK+fY4JuqjmG6MY75VxkBZFLGeF+mrTmK2PYWV7mTWemTMNsfTWxLFzQ/+DpGbCV53TxBrf4UIyzNE2Z1HYPURwkeniH50mqj7J4i4+z4Ck/fwvvozgu6dwPyj7+Fy70N6apU0lgnJyfFErLAkIuEBd66+QanWnbbcANpKgmitCKG1XEBHQRjtuSFHNeat+UG05AXSZAykPtOPCq07dRm+VOm8KFa5kCuzIy36PvpYcxShdwixPYmfxbv4WXxItOtlQmzOEOl8Ean/bRL9bpHgc41EfxPifW4dTp/+RKBCHS8Q5nTpWKCOOeaYY475y2F68e03za6fwM7kLKYf/hjTt7+F3ft/j9OJv8bod442peWfCNTH1Gd60V4Y+E2EL5Ke8pijEokM8SPKUhxRBl9EH3WVeo01HbletBcE0FMaylB1JH3lgqMJVHt+4J8JVHex4Eie2gvCvonxRdFfGUVPWTg9ZUIGq6OOYnzTrYlHEb7Xj38qQq/3n15Pm15XmT+by+flYhFPZnKPfu71PVLbYxlHn39dILE3kcXBlPHPJlB7k4e7T9uTWd+IVBab4zksD2Uw36ejt+pQoIYalWQYhbx16Q3efvxLbvp+TKTCnrzcUFobFPh63CAq3In8nBSKCg2Ul+fQ0VqKOikEZbwXnVUaeis0RLvepkjuw+ZIBksjKazPZDLZmYky0glp4GMWOw2s9mnYHNayNZrJ/lQOz+ZzeTafw+6Uga2JdDbHdWyOprE9rmNv0sCT6Uz2p/TsjOnYmtCxP2ng5WQGn01k8ptpI68W8tiZzWFxOJ0WYyhJVucZFPlScv8SQwGPGBdaU2N/gZVkT/azwphTuNIquEtPrCXL+iB2CmKYTvUnw+ljGhLsKEtwxv76O5x557uEBLhz7cp5TrzzUy68/UNyYjwZTBMwrQ2kT+lJq9KLzhR/6hNcGEoPpUPhQ5vMg1LhI+oTnGlJ8qJe6kpHqj8tag8Kwh/QkuxJrdiVdoU/lXGODBgFdGUH06jxZtAYQ02CD62KUBrVQXRqBbQk+5PtY0qv0p/RtFAGUv2pjHpMb6ovM4XRzBfGMCT3ZFYTzJQ2iPmscJbyo+lWuDOmD2SnPIHn1UnsF8bSF23NuNyDndIEdgrFLGtDKHO6yqohgn6VD/VKN57PFvJipZxX61V8vdPA73Yb+ZcnLfx2t5Gvdxv4aruez9aqeLVSwadrlfx2r5F/f9HBvz1v51+ftfPvL7v5t096+HKviU/Wq/h0q5ZPt2vYXyzm+VoFv9lr4PO9Zp6t1bI5XcyL1UperVXyar2KV2tVfLJawcuVUjbHs9mdzuGzzXJerZXxar2MFyslvFgp49lSCXsz+ezPFfB8qZRniyU8WSji5Uo5n21U89lGFZ+uV/Jyo5JnmxXsrxazv1LMwUoRO/N5HCwVsjVjZHXMwLOlYl6ulrI/m8fTuXxeLhT8h/NiPp/n83k8n8/nxXw+z+YOv9R4tVTOk5lSOgpFhNp9RJUuhNKUAObaMmjLj6VY6UNmvANTrak8nS9nf6aQ3ck8tsaMbI/nsDVm5MViGQezhexPF7A/fVj3vjOZy/ZEDnvT+TyZLeLZQgkHMwXsjh/+nW+NpLPSp+L5TDafLRXwZDydlwsG1odlPJnWsTqgZqk3hb3JPHbH89kczWVz1MjuVD77s7lsjKaz1K9mYzSdjVE96yPp7E0beTJXwPZE1jcnm+3xHLbHjWyMZDHXqWWpV89SXzpL/VqmO5UM1IsZapQw0prMZJeW0bZURlo19NbKGahJZLQxialWFdNtaiaaFYw1JjHWqGCoTs5QbTKj9SnUZkQQ72dGT6WKsWYFKz0qNnqTmG8Q05cn5OGH36JWHoza+S4NYi/aEr1oSQmiVuFHU5IvbYmeNEU50Ci0J8/dBJX1RdpUIcTYXcbP4iM6y2V014spKQ1EprFDJLfkwe0fUJbmQWdBEG0lQTSXBdJUEkJbfgitxiAasg7ry9sLQw5jfNkBNGT5U5riQoX28BLdErUrWQlWqIUmZIgtSIs2R+BwGh/zX+H78AMinC4QbH36KMKX4HMDie91Ev1NkPjdId7nFmLvm4g8bxDpfg2B86XjCdQxxxxzzDF/WWweXnzT3uIyrhZXuPHe97n647/h/s/+Kx4ffYvC0Bv06hyYKglgpjYCme9Z6jO9jnag+qtEDNbEsz2aw0idFGOiFaVqB1LCrpKfaEaTzo7OXG/aCwLoKg5moDKcvnLBN+URQXQVhdBTIqSnREhnUehhI1/BYY15R2EYPaUR9Fcc7j8dnkiGa2OOWvgWupJZH0xjc0TP2p80773eZ3otTAfTh0L0eiL1YqGQT1dKeDaXdyRcuxNZbI7o2RnPOHq9N5l9tP90MGVkeyyD9SEd68PpbE9mHQnU1kQm66MG1keyWRzUM9Onpbsylq4yEYONarKNkfzi4rf50OYdbvqeRSB9jDE7gKaaBOIirEhNFmDMUZGZpaayMh8fPxd8Pa1RJPhTkhFDU4EMqZ8FRrE7Kz3pLPVr2JjIYrI7A3WsGyI/C6Z7clkcymZt0sjaVA4ro9msj+WyMWpkbVDPSp+G1X4dy706Vvsy2BjLY2M8j7WxXNZGc9geL2BrOJedwRwOxvLZnypka7qQjbki5voMGGPsqAx1YDTKny4XSxbiPOj0vctTg5ARkR2NIWb0ypzYKIhhxRBGb7QN7YKHjCnc6JU7Mp0dwUhOHJkRrpz/xXcwKOJ5560fcuIXP+X6yXcoU8WSEerESGY8E5U6BhtzGGstYKQxj77qTDqL06jLlCEPdiIzMZSGHCV1RgWtxRoacpLoLtFRkZpAgTSaXEkEMe7WFKlFlKSJqTBIacrR0JqrZ6C8gJ7SDLoKUsiM8qQ0MYi+bCkTJWpGC5MZKVEwV69nsTmL9bZcMjzvc1Ct52VbLgetWSxVqZgqlTKYHcFQhpDJrAim9WE8L09iO19Mt9yL6lBLhiVe7OcksKyLoC7cmuKoxzRofNkZyeFgpoSNkRy+3m7m8406frPZyKfr9bxYrubJXDn7MyU8nS/ni60m/uVpD7972s/XT/t4td3OJ9sd7C42sjZVzd5iA1szZWzPl7K9Us3Gaj0bq40szlQwO1rI9nINuwuVPJmt4mCuip2FSnaXqlkczmZ1KIuDmWJ2porZmihmbayEhdFS5oeLmOzOYK43g9XhPJaHC1gaKWFxpITVyXJWp0rYnC1ic7aEtckSFgbzjs5cr5GFgRxWRvJYnchjfSqPpdEMZgd1zA1msDRsZGkom5UhIytDmawOZbHYl85CTxqLPTpW+vQs9uiY7dQy02VguFFDhPsN9Anu1GSJqDJEszVeTVmagAZjDIkBpsy161kZyGW+N5fZ7hxmenKY781jpiub1ZESVoeLWezPZ64vl/m+HBb78lgczGNpOJ+loXxWRvNZG8tnYyyflcFMtsaMrA+ks96fxtZQOusDGtYGNawMpLLUm8JSTxqLXTrmO3QsdhlYGzCyPpLDXK+Oud40Znu0THWmsNirY7E3nbkuLQtdWuY6UhhvkjPXoWaqTclwg5zB2iSG61R0l8noLEygNjOcyvRQStICMCo8McjdyEz2JEPmTqbUjUyJKwrBY1Ii7NFEO6CLdUInciAl0prk0IeIvG4R4XKFcJdrCF1u4GJ2kgfn30QueEye0pXhWhHbQ6lsdCsZK4/D9O3/RosyFKXdDUqDHlMW+JBku0uoPO+gD7hPdtB9cv3uUeL7gHyX2+geX2JEE06C3WUina/SWSWlv0FMRVkwMo0dcbLHPDT5EWUadwbKIumuENBaEUpLaSgd+ULac0Kpz/KlyRhIZ5GA5pwgGrMPY3yVaR5UaN2p0nlRrvEgM+ExssCraKPN0MWYE+H0Eb4W7+L94D0inS8e7kA5XyTe+zpS/9soQs2Q+N0hwfc28b5/FKgoj+vHE6hjjjnmmGP+8ty4+Pabty6/ja3pOW68/yPOfvevufXjv8b63b8jN+QOo0YfJkoCmauPQh18gSqdM825fnSVpy6iPQAAIABJREFURtBXKWKgOp7N4RxG62ToYswpVTuTFHCeUsVDqlWWdBi96C0OoSPPn4HKcLqKg4+mT215AXSVCOguFdJRFEp3qZDO4jDaC0PoKAqlpyz8KL43UBXNUI2I0XoxE00SZtrkLHQpD5v4htPYGdOzNaJjd9zAs9kcns4Y2Z/MZG8ig/3JTJ5MZ/N0xsiz2Rx+s1rCq6VCns/l8nTGyN5ExmGl8Zie3XHD0Wd2Jw5ry19HA3fGMw+/VR7VH0b3po1sTWWxNqZneVjHXLeG2V4No53JtJZH0VYSzVCDmuK8WN7++A1OWv6CW56/JjjelEyDK62VkcT4mCCP8qS8Kp2aqmzKyoxosjNxc3OmuSaHijIZnbVpyEJsyEv0ZrPHyGa/gY1+HXPdOhQieyzvnyZW5IlSHUJCoispGk/SVF5kKQPISfKmMMmTrFh7MmKc0Iu8SBUFkJogQJkQQqLIm2SxLwWyMAriAzCIfTCoglAkeZGs9CZZ5oZB4kbEg9OMSoLp9bZh0P0RTR4m9Ass6Q99xJzKl+nscLrSg6mIcaQlyoX+SFf6ouzpT3ahQ+lObaI/TSkxFCaE4XD9LHfPnuDkz9/k2plTXDt1kqSocEJcHAhytCXQywPfgGCcXD2wtLLD7L4FJqYPuHfvESZ37mN69yHmD6wwM7Xgzp0H3LxryXUza27es8XE3IEbpjbcfmDPXQsnrt+zPjxm1ly5a8Wte7aY3nvMLZM7XLt2BYsHd7Ewu8nDu9ewMLuKg40pYcEeBAe6EeTlgJfZdZK8HUkL96YgORJ1pCcJgTZoRR5kx3tRpQhG6XaXnpRwJjLEjOsjaY5zYUTpz4DEnbFkH2bSguhKdCYv8C6TJbHs9GUw3aSmNU9Ac24IfVXxdFfE01IYQ1tBND0lItpyBQzXSBmsUzLWmUVHfRrdjanUlcRTWaymLE9NZY6McoOQihwB+QURpOZFkVGRRHJaCJJEJxRaTzK1/hQnB5KX5I8i3pkkqTNpCY7oo6xJD39MRpwzqeEOqKM9iI/xQRzpRLjnLURe14l0vYoywglZlC/xMUHEiQJQq0JIS/FFk+yHWhKGIjYYZUwgKaJA0sQB6CX+FGkFZCR7YFA4Y1DbER95A5XEhsyUQAxKb7KV3mQluZGncEcfZ012gh0FchcMIivSYx6TK3NFn+CKVGCFs/kpshQB5GsFdFSlMNScQWaSD7kKX/ytTpMcch9Z4D0SAiwR+TxCEmyLXOBAQuBj4gMsUUQ4khxuhyrKAUWEHcnhtqhiHFDHOqKXe6KTupEh8yBT5k5ZWiAlai9yE53ISbDFGG9DXqI9Rokj6bEO5Mk8MCa4kpfgSk6cM4VSD/IkLhQrvMhLdidH6UGe2guj3J0StT+VqSFUpgRTofClVO5KdaonxUn2iFzP4vfoA6LcbpIpdqc0yYfSJE9y411RhVmSEmmD2M+USI/rRLheQRvxiJpUH2qU7lQovKjRCmnNjiMj2gG5rwlZsTaUKtxQBt/Gw+wt/B69jSTgGomBNwlxOENjbiT9lWIWetSsDKawPJBKf4WIO+/+V5q0wZSIHBnQhTGqF1AUZkN5ojcNGeHUZAmpM4QxXihhMVNMmac5CwYxMvvLBNufo6NeykBjLHWVAuSpdohlVljd+xlFKjd6Cw8TA+2VQtrLhXQXRdJdGEF9VgB1WQGHl4znhtCYE0yDMYi6rACqDb6Up3lSme5NbpI92pj7pInukxp1jwiXcwRan8Dn4QcIHc8TZn+OcKcLxPveJDnUjKQQU+TB94jzvYXY7zZxvreIdL9KuOsVQh0vIDgWqGOOOeaYY/6SeDqbvunlbIqP/V1uvPdjfv3Gf+bSt/8T9376XygUmjGU5c14cQALjTGkCa5SrXOmNT+AvsoYBqrjGKg6FKipZiWayHvky22Q+39MqeIhDWl2tGV50FMUTFvOH+vM2/MPm/g6C4MZqIqmryKSrhLBUVSvq0RAV4mA3vKII4F6PYUaqhEx2ZzIbHsScx2HU6i1gVS2RnRsj6azO25gfzKTg6msI4Ham8jgYCqLpzNGns/l8mqpkJcL+byYzzsSqJ0x/dF5LVG7E5lsjRoO73z6ZjdqY8zAxpiBzfEMNiYyWB83sDamZ21Mz9JAOvN9Wsa6FbRVRNNeGsNos4bivFh+df4Nztm+h0XoJSKTH5Ghd6G5PByR711k4W60tuXT2VpIfVUuOcUF6LVqelqKaW3R0dWQTnKEA1mJjqz16Vjt1bDSq2WmJwtpjDeXL18kNFpCYEwSToGReAmjiRaHoVEG4mlzCXGQDVpJKGFBfjh4BHLPNYR7XkI8oxJw9fPFz9sR34cXsbn4M0R+luRlJpKbryLTqCRdK0YnDkRic5POSDd6fR9R/fBjKm0usSz3ZjXZh/FER6bT/akQ2VAktGdQE0+LJIqcMB8y4gIRh7ni6/YYB5t72No94NKNc/zyxM/58OIJzt08z8VbF7FztsLZ2YYoQRBqWQQGdTjFGfHkaaLRJQahlwaTKQ2lSBVNVVoiuYnhqEM9SBP6UpgoolwpoSpFTm2agqYsLe35Bip1CioMCupztdTl6yjNSCZXk4ghOY58eSJl6iRyJTHkyUUUpSSQkyJGp4hBJY9Cp5OSKBMilQaRqgwjMdYbLwcTPGxukxjmgdfjO/ha38Pd0gS3Ryb42j/Cz+oOtZpQ2tOCqRHZsVOcyFaOiHLPWwxL3agMM6dL509ywHVK0rzoKIuiyRhIW0E4jUYB9VlhtGQLKE12oj0zkCq1B81GAbW50ajFLkT5m2BI8kItCyVJHIIi1peGonhysvxwD7vJg+A7mASbcsvzCtdtPuTM/bcICzenRB1KtsQbUfADXKx/TaDlSdJDzMmJtCbK9Qr+Vud4dPnnxPjcw+/xCfTR92jQuRPncRHTj3+Gi7Uld+9aYm7hgYNjEA/NHTF3DeCCRxBvW9hw3tmZU+amXH9sxn3bu5hbXEQQbEVihD0asRv6eFc0Ykfigu8R43cHZaQFKRHmDFVJWGxLZaJGymS1lKm6JKbqkukrFDFTr2CwVEyI5UlKVT4UKr1pL4xnpC6F+qxw1AILeorFjFbL6C8WMVonob8qlqEaMYPVItoKgqnL8qEpx5+W/AA6ioNpKwykvSiArrIwOksjGK6X0FUazViDnJlmFfPNKYxXyRgsjmOiQsZMjYKpyiQGSmIYqREzXi9htlnBZm86Mw1yputlbA8YWOpOZW1Ay8qgholWOZPtWkq1QejjnGjLFzPbks58m5axukSypVaEuZyipTSOUr2Q1GgnChLdSRE+QhxkRn2ZhP72dMZ7sphpz6AzV0SE7WlkXleoN/jSniukWR9OUaInmtBHNKaHUZPqR7L/LeLdL9BdEE5nXihSr/OkhZsQ6fwRQ7XJzLSpWOxLYb5XwfKghuG6BO786q8ojHNA52vKakUyw7oQ9ur1GMNsKJR50lYmoadSxkhxIiOaCOpDHVjKSkBmf5kA29O0VIsZa5fQUh+NQutAvMya2xffIEfqQE+BkL6KKLprImkvj6CnJIr+UhFNuSHUZvrTXhROe1E4zXmh1GUFUKHzojLdm8p0b0pS3chXOJIjtyVTYokm+j6RrucIsjmBt/n7hNh+RIjtR0S6XEIaeAdF2D2SQkxJFpiTGGRKQoAJcb63iHC78k2F+SXCXY4jfMccc8wxx/wF+fDtN948/f73sbz9EVfe+QHv/8//i2vf+yscTr5BScR9+gxujBcHsNwSR5bIhOp0V9oLgxisiWOoJp6Bqng2hoxMNCajFt4lT2aNzPcseQl3aTU40ZblTnuuHy3Z3rTm+dFTGkpXUQjNRl/a8gPpLhUeCVNfRSS95RFHU6m+isg/E6zO4jD6K6OYapGy2K365ihY7lWxPqhhZ0x/JEyv5em1DB1MZfFkOptnszlHk6c/FajXP/v6vBao14USO+OHMrU+qj+UqHED69+ctTE9KyM6VgbSmevRMNp1KFBtJdGMNmvIN0bxzvlvc87+fR6GXiI86SH6dGfaa+NQRNqRFO5OR6uRxvIUagpSCAryorowi87aLPp7smiqVJEa54o23oK1YS3rwxrWhvXMDxaSLInkxOlrXDTx5t2rfpw1j+W9W0FcMr2PXhdKa60GlSSQixfPceqWJW8/EvKdB9H84FEMb5l58eGN+7i729JRnsx0m47YEEu83B9ibnEX84fmmN68SbSnC4l2D8h2vEO9603aXK6xphIwGu9Nv9iNMU0QVSJnujMklKukCF08MblixjvvXeQnH1zmxyfP8u65D7h85xw29vcIDnDE1/kBGTIBtQYZA2V62jKTaNXL6c1WMZQto0URQJPch3KRE8ZQSwyBFig97iJxvoHI9grxTjeRuN8h3uk2YqurSK2vI7W+jsTyCilOd9C43EXnaobR6yFVQhd65CGMaqKZ0MXSJgmmUxTEmDyKjghf+uNCmEmJZ0aXyFBqPM1JUYwVpFGmEFJeLGJzs4HttXoaSxNJDrej0SilpSCVjvIsirNU6DSJBAS5YedggvWD98mWu9JmCCU/8B5N4dYMJ7jRL3ZivSiO3owgJpqSSFfY0lsvZqJRwnBNAj0lMfQWx9KdJ6RN78t0eTStWk8a0rzJkToiDjDFkOiM5+PTPLh1CldbM6JDHVidraKtR4WV8ApXhDf5dfB1TgVc4Vf2v+It0x/gHnKX+rx4lnvymenOZqBBRZzDx5TEWFMqtkMecIvRRhX3zvwD2pB7jJZE8moyjaejSl7MGxluT8PH04rTZy9x6boVJ0/d58YVR3510ZZv3XDghw/d+M6t+/zM3Iz3H93EJc4bY4OO8qZ0KqrVNNWm0tOYzmxvDnvTxVTp/Ql8/C65EmtK5Q5kRt6jJNGezIgHGKMfoQ01RRt8l4wwE4xCU5wvfIdymRNN+kCMYns682OoSw8mKcCEiToF4zVyxqsTmapPYKAsgtZsP2rSXKhIsaNcbUNe4gNyEszIlZiRl3ifihRr6vVulKtdaMryp8HgR3eBkP6iCKZqpczUyhgqjqG/IILO7BBa9X7UpDhQKDWj0eBEY4YbxcnWJPh+THmqC0NVIlpz/WnM8qBEZUlS8Hns7/6IaP8bSMIeIAm+T4TnNaJ9r6ES3SdN/pgcnRujvek01SSREG5JepwjkjBzOto1ZOQL0ej9qSyNY7Qhhd3eHLY79eijH2B997sIXE8RbP4u7tfeROJxjXypG3Hu19EIH1GbFshSSwoz1Ql06L1Rep1D4nme3koJM+0q1kfSWB5UszqUynC1mLvv/RXdmeHkCx6xViFnJC2EMW0Ek0YJBqE15enBVOpD0Aabk2x9EZ3tNab1sWh8TPG2PEFnvZThFjGtDTGodE7I1Y7cuvCPFCS70F0gpK86hq7aKFrKhHQWRtBbHEVTzqFAtRUKaS0Q0JwXSn12IKUadyp0XlQbfClQOpGvcKRQ5USmxBJVuClCp4/wf/wBXg/eI9jmDCHfRPgk/rdQhJmhFJiRFPYAabAZCQEmiLxvEO56+ZsK80tEuF4lxvnGsUAdc8wxxxzzl8H0xodv3r3+IdZ3P+biL7/LqW//F0ze+lscT71Bcfg9enTO3wiUmALJA2r1brQXBjFQHctwbQJDNRI2hoz0V8ajibxHicoRqe9ZMkU3aM1wpiXDlZo0ZxozPGg2Hu5DdRQE0Z4fSEdh8H+I672eOPVVRB5F9oZrY+ktjziK8k00SZjrSGauI5mlHiWL3QpW+tRHEb4/nSj9aSTv9RTq6YzxPzz/3ydW+5OZ7E3+sZBia9Tw5wI1dihPGxMZrI3pWehPZXVAz2yPhvFeFZ3VsYcC1aIl3xjNe5e+yzn79zENOEeo9D4Zme60NUiJ8X9AWnwA7Q3p9NdrqEyPISNVjFYcykCdgfpKKU2VKejkPsij77I2lsbWpI6tCQPL44UkJQp4+8OPOXXTnY8sxPz6URK/uBWJpbsXLXWJjHal0dmYSbgogndNXfmRTRJ/Y5XGP9pp+L5pEBcf2uHt9pCBxiRmezUMtBuws7rFzZs3MDN9xIObFjy+coNUb2dqwxzoDL1Pb7ApS5oo5rLlDOUmkRbpia+NBTcu3uTUeXPevurMrx5G8P07wfzjFV9+fNmSBzamhPlY4WN6Dp3TPcodTKm4f4nmh5dpe3SZktsfUmx2GuPdk6TfPoX80ofEn38P4ZlfIjz/Lgnml0mwvYXc2wJpoA0Ct/v4O5sg9LMkxs8SsY8Fce4PiLa/g8TBBLntHWLvnifi/PsEv/8Wwvd+Qvzpd0g6+x66yx+QceN9ys3O0Xj/AtXXT1Fx4QMqL5yg6Mx75H30Hq0P76C7eoKVVgXPV4vYGNMz35mC2OsSaZEWpMfaIg64R6D7dQTB5nh638HS4Tx2HhewtT2Bq8W7GMMf0ZPsQ2+CG2MqP+bzotjp0rA+lsnksJbcNEdShDdRhFxHGXyLjGhzDGF3kDueJODqGyTavENm2E0C7v+Mtb5MnkyXMd6WQXSQA4/vXSHY14K15RqaBlU8iL7CubjbvCc25afCy/zNw+/zD3f/Ceug23TWqFnsymZ5wMjKUBblUnua5M5US2zxe/Az1ILbCKzfp0UbyGcTeTwdSeGTRQ1bs0p6OuJoblPj4nkPk3vXiBSEkKFW4+ct5Je/NuXENQsuP7bGRyJEoBUSYQjES2qJp/geJk7vYuV1BqH4IQ0VMSx3a9jsT2epTUGS98cE338LpfcFVD6XKYyzoirJlaIEByIen0Bk/SHZQlOirD7A48aP6S+KZb5Nx2itEm20DblJ7oh9bxLu/DGhth8h8byJzPsO8e7XiXO5gtTrJoqAu8i8b5Lke4uUEDPShOZkRVuTKbImzvUyUY7nCbP6NUGP3sfn/i8Id/g1kU6nELl/hCrsJrmyxzRkedGe7UZHliN1GmtqdM4EWr9DjtyRUq0v0pA76GIeUqf3JtrxPYzieww2SZgbyWS8J52ueiXFWQKksZaEh1wnQnCdsjIhmdl+JMod8Pe7iSLOnuKCaLzD7nDb/n0s3c4QF/eYirQA1lo0LNQlMdOWTHm+H1qpObnix2RHW/z/7L3XUxz4ub95sXuqfnVqj31sj+1jz9hjWzOaPNIoRySEyDnnnHOGJjfQZGigGzpCJ0KTc845ByGUQGlG4xnb57dbu1W7tZf77IUs1mfrd+lLnqpvNVT/A/3U530/L3HOX5MdYkZWmAV1Of501Cfzcr6ZZyPVTNSFIg69RFnELZZ6y9idrOJ4TcrRWi3PVurYHBThdOHfWG8pZLwqjnVFJhuN6ezUZ7HVmMdoXSrtNXGM6wuY0xUyUpGAOtqJx61VNCS7kuR/g8neYpZGhIwN5VErC6VaEo6j5e/RVoawaMxjeUDI7EAeY0YBkwYBMy05jGrTGdWln6RPU23ZjBsyT0b3+lWJtIhDaa0No7U2DKXIm7psZ3LCTUj0vkSs2wUEwXfIDjUlP/I+Zcm21GW70pDvSVmqI+VpzoiS7CmItToRqNwoS/JjbBDGngrUKaeccsop/yQ8nW+d9Xa+Q5iHJTaXznLvzC9w/eJXhFz7DS0CB2YbQ9npSOXpRDEd1b4MqWKYaklloTuftcESNocrebGmZbo1F7XIh355DDWp99CK7BlXhjKmjMBY48eIKpopQxJj2ngm9cnMtKax2JV9svf0tqY89yRxens4t+hEoFb7hawNFLI+WMTWSAm74+XsT1byaK6Gw9lqHs3VnEjUmx01rzcV/0OB+suBjr8dGvhhX8MP+xr++lDPXw50/0OB+n5Pw18etvHDgxZebzXzarOJl9vNvNxu5nhDxbN1Jcebao431TxekfFsWcHBvJTdJQnzgyImjfmsj0lp1Qk5f+8DbgdewCXlDoJKd1TNscxN11GVF0pNbjSLk2p6FelMaAopSPanqTSdhR4JC1ONtGmKUdamUSRw5NG6jKP1eo7W63i8LqO+Oo5rJt9w2dyGyw7+nHcM405AIhk5sTxdFLMzXsLugoKhMT1XXfz4zEfIxSQjf3Av4axFMKZWZoR5XGF5UMjhsoTdZS05acF0tmioLCrF3cqRCAdHtluVDOWFsSoKZD7bmZ4kFyakWfg5XOPchU+5eMeSc2b+fGGXyq14BWb5Rs6HVvCpVQKXb7pSmZpKmb8n7TEhKKzu0HL/Gv3WN+i3vUrz/S+puHuGhKu/JvL2b8h3vYQh3YclRS5P+ht4Md7E8xk9T2dbOJgxsDOtZ3O2he2VDtbm21lbbGNz2cj+ejePt/t5tt3Ht/vDfLfTz3ebPTyb1rJmrKSjLJaKUCsSbp8h8txPEd35E/Wmn6C99wXGu1/Rb3qe7ptf0HvrK4buXaLJ5CuedYh5vmhALgyiuSqGhopwivM8CQm9Rq7QnYISH3KLPMkVeZFR5EmJPJasYm/SkmxID76FPN2FTW0uu7pc/jKv5P960s0Phy28edbGdwc63mwoebnUyEpHHnOadNb16agS79EYdYV5SRBdQmdirT/g/zzq538/Gubhcivi0mTyBVEkxrjw8KCDladaIhq8uVZiw/kKVz4WWvHvwZ/wS4cP8U6yZby3hmcrep7vGHi4JkNd6MZeZx6L6iS6qvxoL/UgyeEsK+2VfL9p5M0DPa8eqXl+pGJ0Mpu+4Vx6+/PxdPmY6Z4i9idqGNKVEBMeSFZ2MqU1uVTIsokv8MYz9hYeMVcISr5JfoU7obHXcHX9E8pqf/77oZHXKwqOpmt5PS9lt6eQnqoQDgbKORyqpj7VkWCzP+J/5w8keVxEXRyIsjgI97sfoq+JZ6FPzHR3JUWpLkiKg9DWxzHbX8HySA0HczKeLqo5nFfwaF7G4Vwj+zMSniwqeLqo5OWmlpebWp4tKXm0KOXBXCVPVyUcLtSxO13DXLeQQW0GNblexHhfxcX0T9jd/D1eFp9RGnuf/toghhtjGFSmkRJoikacTlGKH+sTBrRVqQSYf05RuDm7A9WsjVfRooymssgTJ6szhAXeoEwUgLEjh5q6IBrVUSRlWJCe60Rk3H06ukpIyHDAN+YOcXmO1MiiSE28R1W6HQeDlRxN1vF4rp6F0SI2psvYHSlhWJ2IoiSQfr2QLk0Rxem+xPvcoa8hjVl1CvKEO0jCzlMVdYvFnhL2pyp5vi7leL2W15syvl1T4Hbp39hsKWKgJJz/nFGzLE7kqUrIbFEM6035yLO9mGsrYrOngt22cqaqU9jWiJClexDlcp61yVpWxooYHxVSKw+jWhqOj8tnKER+rHQVsNiXz3RfNuOdWUy1ZjHdks2IJu3vO1BvE6gZYy6TrVn0KuLpUybQp0ygQxqFURJJa20YTWV+yAu9KIw1I8n78olA5YTdQxhjTkWqHXXZLjTke1CW6kBlhislyQ7kx1iejPDlRFqQF219mkCdcsopp5zyz8PZ5spZF5vrhLiZY33hY25/+FNCbn5MttM5DBl2zDaGsNuZxuOxIrrEAQyrY9+O3nXlsTbwVqCOV5qZbs1FWx5AvzyG2vT7tJQ7M64IYUIdRXd9EOPNccwb05k0/H8FEktd2Sx25zLdlsF0Wwbzndks9+af7D6t9gtZ6Stgpa+A+c7sk0TqnUA9mKpif7KchzNVHExX8nCmiuMV6YlAvZOofxSovx0a+M9HLfzlQHciU3850J3I07vk6s2Omh8e6PnxoJW/Hrbz3Y6WN7s6Xu1oeLndzNG6kierco42VBxvqnmyKufJooy92Xq2F+qYHxQx3pbL8lAtBk0+X939Ddf8z+GYeoeMag9kTVEMDZVTmh2EVpzLeG8NUy35zOmLWOhXsD2sY6FLzPhQDd2t1XRqKynN8edoS8vzjUZebtRyvFGPvCoAK4uzKDUV9M/0ECmIxsbHmvxkV54OiXi1WMPmdAUjExLsAty4YB/IHb9C7rpnojMOszrXja42hCFNHI+XGulUpTNsrGJnsY+V8S6cbl+iNMaftrxYXnWLWa+M5Kk8ieF8d4rCbxEddhfvMAeumpvx8WVLztz25BvPRG6EpOEYmkBUYATFvsFU2zggunGT/pAAakwuIbp0hvI7n1Bj9w3VntfoKgxmuU3E87VWfjzs5S+Pevhuz8ifD7p4c9DD820jz3e6eLxuZHtOw+ashr3ldnaW2thcaWd1pY3V1XY2NztY32hne7eTw0f9PHzcy4PDbh4cdvPoWR+HD7t5vdPPs8lmZuoz0cW5Uut4hXKTs1TePEPtrTOorb5EZfk5Mtvz5NpeZadTxmxLNQUJrsSEmBIbb0FeiTcldcHkVXiRJXIhr8QVQZELghJfyuqjKC4LRFweQmLwDQw1ERwvqfhxt5W/7rfw14O3N8h+3Nfxt30dr1ZkvFho5PsVFS/GqmiMvoFRYMmuJp7eUjdibD9gSBnP7kwDG7PNFOVH4WR7g5wMP46e9bHzvJXM1kjMql24Ue/L50W2/Mz/LL+w+D0WXlcozfLG2BBPhyERpToEvSwEQ6Uvo7Jo1oyZLCiiqAu/gV4Uwbfb3TzfNzI+Xkl6rh05JR5k5DkzMlJBeqwJU+3pLLUl0qdLJDnTheyyMGKyvfGItsY+5B5JJZHIOiqRGUow9tYREWlNu66IDlUGK/2l/O2gk+MFJQ0CR+b1WUw1pTOuTqMwwpSSOGuSva6RHnCH4hQnSjLdyI23IznUlOI0N2Z6qlkYFCMtCeLphp6DJQXHO1qOttQ8W5NztKHkaF3Jy51mXu1qON5UcLyp5MmqjOdbSl7tNvN8S83RpoLnWwpe7TTxeKWBow0Fj1dkPFyWcbii4HBFxd68nOmeEtoa46lMsibB6VNinc/ha/EFEZ73yEkKIibEjUA3SzoUlUjz42gpT2N3SMHOVD1zQyVszslJCDcnPPAu7m4XyS/wpkmfTnKmFRk5dsQl36e5NZva5jR8Iu8QFncPozGXCqE7Y+3ZLHUXcDhZw+OUiiorAAAgAElEQVQZMQfT1RhqgxhrTaVNGspIexajvSUYNPmo5HnoVIWUZAVSGGdHccRtZIkmNCfdQBR6icWeEh4v1PF6W87xei3Hq/Xsj5bjf/tXTDakohd4sW8oZrw0gsFUL7aq05gXpzAuTaWvNp6NzjIedtfQJQxjp6WMxnQP0oNu06/LZH4gl4E+AdUNwZSLg/Fz+wJJgScr3UIWevOY6sthsieX6bYcZlpzGGxKpkcex7ghk8nWrJMEql+VSJ8ygV5FPF2NMRglkbTVhaOvDkYl8qMs2Y4kn7cjfGn+NxEE36Ew1oLyFFvEAkdqMh0pT3M8EaiCWCtyoyxORviyT3egTjnllFNO+WcS4GlzNtjbmmhfB+yvfs6ND/4Xgq7/kei7v0ObbsW8PJS9rnQejRbRXRvISFMcM23pLPcVsj5UyuZwJU8WlMx3CFEWedEuDqY6+S76UidGZEFMNkUz1hTLhCae2fY0ZtpSmWlNe1tjbsxk1ihgqjWdqdb0E4F6t/u0MVTMar+Q9cEiZo2Ck/G93fHykya+vYkyni7W8XSxjoPpSo6WJfywrzlp1XuXQn2/23TSwveuke9/lD693lTwakPO97tN/OXgbfL040Err7eaebOr43hDxfNNNccbKo42VDzfauJoQ8Wj5ca3CdSClJ3FOpZHy5k05rMyXEerQcg35h9yzf8cdim3Sav2QK6NYXiogiphOI2iFGYGJQyqMxmSZ9HdVEpPQxHjrRUszakZ7lPQZahDlBnE0XorL9YVvF6v48VKDZoqX1zu/471OQ2bK+2MD0sJ879BYeg9drV5PBopY6A1iciYG9TIc0jJysTJKYiIwESmenvYX2xnpD2dxZ4CnszJmGkXsjPdiKYmhhFDEcUJjuwOSFnTFtKV5cu6OIkZUQjqlPuUJt9GXhdEb185Bn0lORnxmN0zwcnTEWFxOgNNZTRFOaKwvYb05mXKLn1J1sUzlDpcoTnNhUl1OmsDZTxb0fDtThd/3u3nzzuDfHcwyIvH/Rw97OX4sI9Hu13srbWyu9LG5oKBxQk1s8NyZgZkTPbLGOiR0N1VT0dXHcbOWgzGKppbS+galjA0q2Z6o5XxtRbm9jpZ2uthe3eQg9VhXm5N8OPOFM8nW9nUV9BTGE5VgAlJZh+Scv/3lPteJsXyCwq879IqimJck09LfTw1RT7kZtpRUeFNsy6e6jp/MrItEdcHk53vSWyCNaERd6mqi0LVnIZI5I2qIYrn+wa+32/lr7st/N9P+/jvu3peryt4tiDl4Xgty215jEmiaIi5TXXQeeZlYUzKIqjNsKQ03RqFOBydJpea2kw83E0pF0Xx/Ek3T7/toKQzEYcaD25WeHK+wJZf+3zKB5ZnsPO4TlGiM4KIW2QJTFG2RdHdl8FwhwB5kQe99SEc9RUwUuyBMOAKi90inj/ooqO7jHRhEPbet0nLC6Nemk1kkCkDhlzq85ypF/uSXOpEYJY1Zv7XCcwJJrYkk9SaUoLT0/GJi8MnIpL7tjYkJMdSJozlYLGZo/VWHszISfG/ijDajKJYc4rjLMkOMyXJ9waudz4k2vMKFTnuGNWpjHeJWBiqId7/GoVJNjQIvZky5vLtTjMvNuR8v6/m2WotR+v1vNpV8u2+mle7Sl7vqfhuX83rPTXf7jXx7f7b93pPzbe7Gr7fa+eH/Q7+vN/Omz0Dr3fUvNxW8HpXzsstKY+XK3i8VMqztXKer9RzMFHLgDqLmvxgEiLscbK9gq3lFe7e+JxgT0sMkkLmu2U8Xezg6aqWx6vNPN3oICnCDnF5EtmZgdg7nCMlw4nymmCy852ITzTF2FtEosgb1+CrDHSL6JYlocxxZW+ghA5xMEPN8TxaqGNvvAJJhi2SPCdU0lBGhkpoNRYiKo8mKd0X/wBL8gX+zPeJEafa0ph8F0PmXUShl1gbrOLBdBXHaxJebkk4Xq1nb6SMSKs/Ma0UYMgN4EmvmGfdlSyURDOS6cdUWTRbOiHthUFMNWbwsLOKliw/1nTFNGZ6kuB9leHWHBaHC+gwJlMhCaRCEoqf+5dUC5xY6MhjrjeXiZ4sxruyGdGmMaEXMNiUTJ8ygVHd21G+cUMm44ZMBtRJ/yWBMtSEIBN6oK8KQSb0pjzlrUDFe1z6u0CZUBRnSVmyNfU5LogFDlSkO1GW6oQoyf5kByojxJS8aCvyoqxOE6hTTjnllFP+edy68ulZkyuf4Wp+HasLH3Ht/f+G21fv4fLZvyCPM2FZHcm2MYXHY8UYq3wZ1yYx+/cf3BvD5exP1nG03MRUay61Akd05b5UJt3BUObEgMSPEXkYo+oYpvVJzLSmMqFPfFsgYUh5uwfV/lai5juzT3afFrtzWe7NZ3NYxMZQ8UnqtNCVw/5kJQ+mqtgcFvFsScrhbDVHy5ITgXq2VP92/O7/N473TpreffeuVOLd//9YOvEuufrznu5EnF6sq/huR8uLrbdjfK92NLzc0XC0oeLpmuKtTK2pOVySsbcsYX2ympmuQtbGpLTohXxl+lsu+n6JTfIt0sWeNDZHMz8vpTw3hMqsSMZ665jtrGBvvIn9lWGeLI/xw5MFunuqkErz6GmTIUoP4OVmJ99tavl2Xc6LlQb0lSGE2p/j8WInr9YHmdCUUJfkRqWvJbJQF75baqW9KYWQ6NsUlIbQ26NmZqAXYUIcSQEulOT4k5dpx5ghh/1RCUeLSprLfEkP+oZqgTkbQ4X8sKXhr2ta/ragQ5fsQU9RNNmx5vR3FzA/LebhmpLDeTmPpxXMtJawOdrA1rCYlhx3RBZ/QOL0BRFXf4Yo5DozxmwebMhZ2ZSy81jHzmMDm9taNpfULA/UsT+q4snyABuLIyzPDjI/1cdQn4HONiXGNgUGgwyVSkyDrApJQyX10irqJNXUSWqQNNQiU0hRqmUo1TIkDbUo1TJajTpa2nT0DXYxMNZH23AbI6MDLCyMsbo4yu7yKA8W+zheH+DbzR6OZ5vpqYokwf5jAkz+jSzvj0i2e5/Ye++R6/wxAocztBV60FsXzmR7DiU59szP1tAgDScl6j7NshQaGxMJjrxDpSwOQ18RCelWtOhS+cvTHv6Pwy7+n2eD/Hm1iUdzEsQCR1L9LtNSHkpZxF3C7v6KXM/PWdAmoypyQ1kdxO6GBoMhC12rkIGRJgL8rSgQ+PPt026ePjdQ25mEX70flpW+XBJY8b7rWd43/RP2LtcoTXBGJfImMf4yFXJvBEW2KOQxLIxW01Tuz2htOG+GRBjz7Yh3/JBQ10+IjrGgfVCKmftNorKDqVQWcN/xa0LjzMgUOhOfdpeYxOsEhF1FYywlvTCBC6a3+drUAlOvMK65BHLdI5jzDh5ccHQhT5TJ6lQTB8ttKCqiKM90p1uZhijZjiC7T3A2+S1ZkWaMthVzuKzh4aKUZ2sNHMxU82iulpl2AdoyX57N1vHDVhP/ud/MX/eVvFoT8+MDGcfr1bzYFPNyq5bj9WqO1qo4WqvicKGUpyuVPFut4tlqFUdr1TzfqONotZYXG1JebNTzalPKn3fl/Lir5McdJf+518T/ut/M/7bfzF82ZTyerWJ3qpz9+XoO1tXsbuhYmFUiqY3Hz/sa5iYf4mzxKTnx9kx0lrE73cjxppFudSFu1leJDnWjt0dNvjAGM4tPyBN60z9QQkLcXQZGy0gs9SYs/j4ro2KMhQFkWp5BEnGLvMDz9Kuj2Z6uRFcZyFB9HAOqNHoHRXQMl1NYFUlQjD3XTT/D1uEqWrWQPl0BCR5f01rkTIHXn8jxO8dsRxH709UcrUp4vi7h0Vw1uyMVhFr+iXFlFuosf9bby5hXCOjO9KI71Y3Jskj0qS4syzLoyPFj31BCS4YPi+p8GjI9ife6Qk9zGnODubS1JVLZEIRYEUOQ7zdUZjgw3ZLJdFc2492ZjHVlMaxJZUybwXBz6olAjWjTGNGmMaxJpVsWS488jgF1Ep0N0eirgylNskBe6IMk1x1hzH1i3S6Q4HmZzCATMoNuUxhrTlmyFdJ8N6R5rtRkuZ8kUIXxNuRFW5IdYU568F0yQ+6dJlCnnHLKKaf883C2uXXW1cYEf8d72F/5jLtn/h2vb36N0yf/E+rke6w0RbHeksCT8WJayrwYVscxaUhmxpjN+mAp+5N1PF1UMdWaiyTHGV25LxWJt9GVODBQ78uANJBhZRQzhmSmW1NOBGpSn8ykPoXJljRm2jNPWvamWtNPasvfpU/bo6XsjJWx1JPHxlAxO2NlbI2U/JcWvkdzNexPlvN4XnxyF+pd+9670bzXm4oTcfrHAol30vSP79WGgm+3mk4E6rsdHW929bzYaubNgxa+2zfwek/Hyx3t2xG+lbcjfAez9WzP175NoDoKWB2tR6fL55zFh1wPvoBVwnVSqt2QNkcyNVFFeXYQhUmBjPRLWBxqZHFASY+xicneVgozI1Bpi+jt19BrlCFK9ebVVhtvdg283FBzvNZElywDD7OvyQ7zQCvKpK0ohb0WMQ1+9mRe/xpZrBf96gJKRcGkpLsRH+dMZVEc5TmRCGLdaWoQIKmKRl0RiVEcS2d9NDKhCxMtSTxerOLVZiN/PdDzclnF9ysGZtVCSmJc0KiLSU12Jy3cgo7aWI6mGvhuWc3jWRm7ExKUhf4k2X9Ooet5KoNuM6LL4vGGgYOtVjY3W1nZMjKxqGdsVsvEjJ6JcQ0DnVL6DbX0tDWi0UioqyuhtCSH/Jxk8rMSyUyOJCHcjwgfVwJd7PBzsMLHxpwQB3uC7ewItLUh2NGBKC8vYgMDSI+NJiM5gRxBBrk5AurqalA1q2jQqpC2qGhoV6Pu1WIcNzKxPMDq5jAHe6M83x/m5XYvx2st9GriKUo1Id79Y5IcPybX9WvEoabkul5kWp3D7qSC9Hgb6hsSERb4MtFZRmG6C91tQqrFkUQkWKAwCMgr9sbd9VOm+0S8Xtew1l7AqCoFZZkf053FvNrqYFCdxf6IhAFpPKHWv6cm0xaDLI7pmQaa2gsoKA+kvDaals5aXFxuI8zy5c2TLl4cG5D3phHaEIRtpQ/fpJrxG5ePOGP/FSYWX5LifZMEl08Jcv+Qkgon6hpCycl2paYikmZZIuVpNgzXhXHYk8NkcyxtimhqGyIIF9jhl25LZKEnjjG3cYi6SUiBA4H59nhFX0OYa0d1qS9VJaE0y/OZneoiU5CIh583UWlpWHh6842lFSZublg5mCLKCaYkO5CqgiCyY20Idz9PtOc56gs8WOwv4XijmZe7Bo43m3m+3sizpVoOZ6rYH69ge7CM/dE6dkck7E00sjkuZX1cymhnMd36XGTiJMRlMVQUhVMg8CM11pn4cFvC/MyICbUlLsyOmBBbEiKcyEh0p6wwFElVHOqGVIyaXCZ7Klgbr2dvppFH83KezDXyZFbC8WIjR6tSHq3U8WBZzM5CNZvz1azN17C2UMfStBhNQzTJEbcJdP0CZ7PfEe93HUG0PT72N0mIDEDbLCcyOgh9WyM+gebExNugNwhoNaRTWx9GYpEb8alWjLfm0FPkT1+2C41h18h0O0NexEXyE0wQhN+kpTSUhaFa5C35xOR4EZzkgqXbDQLDHREIghnurmNAW0Cm/2VUAmvkySZk+59nvkvEwUwtz9cbebUl58liHZtD5XjdeZ8eSRoV8c7Mt5aw3FbCw1YRo0XB9GR705vtw6Ysk450LxZqUjEK/FlpFtIo8CbB9zpDbblM9eXQ1yegXh1JjTyKEP+LSAo8mTVmszQoZHYwj9lBIVNt2Uz9fQeqVxHPiDaNUV06w5pUhppT6GqMoUMaRY88js6GaAw1ISiKfJAX+lCd4YQowZZwhy+JdbtAmv9NUv2vURhrTlW6HZK8twlUbY4HlRlvb0EJ46xP7kDlRFqcJlCnnHLKKaf8c/F0Njvr42xBpJc9tpc+5cJ7/4L7ufcIuvYL2nLsWFZHstGayLPJUtor/BlQxDCmTWSqTcDqgIi9iVoezyuYbc9HVexNa3UgpXE3aSq0ob/OhwFpEMPKKKZ0iUy3JDPT9nb/6R8F6h/fuD7lJIF6d/fpnTBtj5ayMVTM9mjp329A1fJsqf4kgXrXxvdyXcbrTcVJ+vRyXXbS1vdulO9d+vTuAO+LtUZerDWe3JN6taHg5bqSV5saXm9peb2l5XhVxYNZCa939Lzc0vJiW8vLHR3Hm808mJPwcFbC7pSYzdkalkfLmeoUsj4uxdAi5Ir9x9yNvoFZ3BUSK12Q6aKZHC2jJi+EnFhf9NoStI25VBUkUlYhorggl+KCVMbm2ymrzkWrqqA4yYnnq8282tFytNnEww0trU35OFhcoEVeRV6UL4MSIYddEhrd7yK8cIbEC39C5GuNuiKJdr2IZn0+gjxPoqLv4+txEY00gwFdKSsDdTyYkrI5Vs3LLQ1Plhv4/kDHX58Yeb2n59GykvXReqoyvVCVJ5Aa50lTRQa63Chqgq056BGzPSxBXByCn+tFApwuIhOGszMs43DBwOFGDwcbA8xPtLE03cfW8gwjfZ30drTR3WGg1aCiQVpGVkY04UFOBHjdx9f1Ln5OJvja3iDU/haxzvdIcjIlw9mMAncrSn0cqPZzotrbgUpPO0rdbSh0syLLyZxEu7tE2dwmwuEeYc7meNncJsDFnGAPG+KCfSmqyKe6qZb6DiW1nXL000a0wxp6Jgysrg3wYGuEp3sjHD8dZnvdwOJYAw1FIQRbfYn37TNE2p6nRZzC3lIbI4P1qDS5TEw00qnIID3sHkGu55kdrScpzprammiUsiS8Xb5EJY5ke7KeFnEEOVF3SAu/TX6SPd1NOWRHWbM9LmNzpJ5Yn4tIy4IYGqqmUp5CXkMyXpF3KamJpLm1CjvbK4hyA/ju0MjjQxUSYzyBdX7YVPlyLuUev3E/yxmPqziFWLDaK8ZY7ENxzHWi/D9HWhlCd3spyanupOd60yCLQxBvypAigfFWAfm5tqQW2xNeZE5wkTleWbdxiL9EWLELjimWWCVZU9qURUGeD526PLITrDFI4jja0NPbLGDcWMnapIFBo5zUxAgcbO8TGuBId2slCaFWBLpcIi3cjE55EmsjFexPV7M1VsLD+Rp2p8p4uFDD+pCQ7dFyFnuKmWwpok2Sib4+l4q8RHzcrLC1u4e1ozX3HSy5am7GlfuOXLrngomdH6aOwdyy8eOGpQ8X77px1cyby6aenL/tyvnb7nxz14UL95y4aObApXtW3LCwwtLBFic3G4KDncjPCUNWl45RI2R6QMzahJiNiTL256o4XK7hwUIle3NlbM+U8mBRzP5CHXsLUhaHKqgt9MPP4Rz3r3+Es/VtwkICqamtxTPAl5jUaMrrcnD1vo6kMZ75OQmqpniENYGERVznwayUEXEYE6W+TJR40Sl0Ri6wIj/mJuJ8d5aH66gTxxOW6YVXnBPmbjfwCrbFz8+KkV4Fs30NKIRBBN/7gGyPzyj0+Yws3/PMdhRzOCfhxbqM73bVvFhXsD9Zh5/5GYabCyhNcmPaWMFav5hVXR5DoiAMKc4sVcUxXRjGWlUSxkQPOjL8WNMUIcn0ItbnGpO9xcwPC+nuTqOqMZhaRQzhgVeoyXFhpi2LhQEhUwM5TA8WMNmWzWRLFiPatwL1bnzv3ShfryKezoZoehXx9MjjaK+PoC7bBUWRL3XZ7gijLYlw/OqkRCLJ5zJZobcojr9PbbYDdTlO1GS5UZbqRFGC7UmJRE6kBenBd8kIuUdWwGkCdcopp5xyyj+JW1c+PXv36pd4Wt3G8puPuPG7fyXW/HNyXb9Gn2HJbGPwyQhfZ3UgA4oYJg0pzHXmsvn3Eb6niypmjQWoir1pqwlGFHMdWc59emo8GVWEvb0BpU1gypDMvDGDmdY0JvXJb8skWtMZ16cwrk9hpj2TmfbMkzG+d+nT1kgJWyMlPJiqYne8nL2JCp4s1PNsScrTxboTiTpalnC8IuXFWuN/KY/4dkvJi7VGnq82nAjUn/eaeb2pOJGmVxvyE/F6K1UKXqwreb2l5cV6Ey83mnm6JGd/pp6XW1qeb2p4vqXhxbaW481mHi8r2J+qZWu8io3pKpZHy5nuKmJzSka7sYRLth9xM/wytyPOk1jliqolntmJMoRJrmTH+jAy3MT0iJbhHh21ikZKysoZGe1BrComJSuWyWE9xYn2PFmUcbyj4vFuE7tbWjT6PEzNv0ChKCLU5y59SgGPh6tQup9DfvU35H32Hsnn/0ixvx35iW40GQQMrdRi6M+iqSmecLeL7PTL2B2XsjNTz5NVFYeLSp5u6Hi518aLvQ72FtWsTsloqIygujiQ/GQHdnrE7MsLaHS4Qf71j0g0/QybK+9zx+QM+bmhrEzp+XZvmKO1dp7tdLI6r2N9rYvl5V46u9QYWtRotUrqxRWkxYbjZ2eGzZVPcbj8ERG3viTT5BtEljepc7VE7mOHPtgNQ4gr2iBHdEGOtIY40RLsiC7AGkOoLZogS1R+Zih9zVD5W9EUaIvC1wq1vwPqQGdqXSypdbWi2sUckcN9om5ew+/uTRKCvampE6HtVNM+bMA4pMfYpWRwQMPcRDtb0+08XOjiyWoP3+4PszwkoTjZHlfT31KWYcPerJj5wQLWJ0VsTlUw3pbL/qyC5OA7DBkK6VRkUZ3rT4cyi6I0FypyvWhXpVCYbsviaDVbc3J00mQSQ8z45sy/EuR8CX/7r4j2v0FfVynqtiJii0OwibHlitVHqHU5KDQlmN8/R1VhKM/39OztNFDVEkVAvR8ODcGcF1jwS+9P+bXXJS45nMfi/M8QeX2DPtcBRb4Lid7XaJHn06QtxSXcDJEiHokmjVC/m9RUR1MoDiEw5z5RNY4kNrjjmWlCcI4DtiGW+KXFIdK14hMbT0SkP11tdYx3V9EiieDJYhWPpov5dk3C8bKCrdFG5npVVOcmU5mfgKvdBQLdrzHYUsSjZS0Hc4283mri8Xw1x2t1HM6VcjAnYm04l7neYpRVMSSGWOFmew3Tmxf4+uuv+PLCLT6/Yc2npu786qoTf7QK5hPnWD52SeKP9vF84ZnJl17Z/ME2gd9aRPOBZSy/s4rn99aJf3/J/M46iQ9sk/nQNpE/2sXzsV00n9uG8I19MJfsfPja1JrPr5lw/qYJNq7OFAjC6JQnszVazfGKnCcLYp4tivnrgZaXazKeryp4vd3K4YKWo80ulie1FGZHY21+m9smd7ljaYuJtS123s40dciwdr1CXLIts3P1TE1WoWnNID7ehLHObA5GREzUBjInDmCyyo+G+LtkBVxgabSawb5ynH1u4BXvzmWrS3hHOBMc4cLiTAfrk63sjWuIsfuaVKdzbGjTSbX+Hcmun7HYW8bBdD3Plht5va3k5YaKtcEq7K79mg5ZFsJEV2Z6xGyMy3kwWMWzgQp6833YqE9hURTJTnUqEncTWhLcWVLmUZPiRrj7RYa7CpgZzKfdmERJrS+1yhhiwm8hEXox2ZLJbF8eYz2ZjPfmMmrIZEyXwbAmlR55HGP6DKbasploETCmz6BPmUBXY8xJmURbbTg1mY40FvhQk+lCXuR9wuy/INL5HILgO8R5fEOq/xWEMabUZjsgE7pTmeF8cgOqINbqvyRQOZGWpyN8p5xyyimn/PMID3A+G+prT7inNbaXP8H8zC+INPmEWJP3aYy8yYwkkN2OVA6HCuipDWJIFcNsewbLfYVsjVSwN1HLkwUlC52FSHNdaK0OoiT2BnXpd+iocGVcHcFsSyKT2gSmW5KYM6Yx05rKpD6Zqb8L1IQhlcmWNOaMWSx25568rZES9iYq2BopYXNYdFJd/mCqisfzdRwtN/B0sZ7nq428XJfxfLXx73/LebPTxJudJr7fbeaHfe3J+/GBjr8dtvDjAx3fbat5tfF2ZO+7bRXfbqv4dlvJ6y0FrzblvNpU8WZXz6vNZl5tNvNyo4njDTUvtjS82NLwalf/9wRKw/FGM7sTdayPVbExLWZppIzZ7iI2Jxro763imsMnXAk8j2nMZVLEnjS1JrM0JaYmPxRhegS9A2o626T0GrVojZ3oOzoRleTSrhej19bT1SYlK8aanfEqHs5Usz9dw/qMDIVCwD2bL2nuKMU/4BrdTRmMShKpdvgapd05qtyuo84LpkWVS6U4mkJpBIVNUdT1ZtDUm0dk0B20JfFIS8PRKlPoby1ksrOShX4Jy0ONbEyqWRqT0ddWRHjANSpFvowacpgQhqJ0ukLVvc/IuvEhCeZnESU6MNhRxdZyF9vLfazMGpmdbWF6ro2RsVa6e5pRK6oozE4kIcgDf6u7eN28gO+VL0i8d5kCu1tUOt9F7WlBu7c1XT629AQ40BvsxGCoK30hTvSGOtEd4oAx0AZjoA16n/u0BVnRFmRFS4AFBn8L9H7m6HzMMfhaofexwuBjjc7LkhYfW3Te1mg8rFG62VHjZI3A4hZJViZkeDtQnBCEpCQNg6qMHmMD3Z2NGI0Kpic7mZvqZGWug4eb/Tza6GBQn0dRojnCuFuM6OLZHMnneE3C0VoTB9MNZAfdoL0ikkcTcqrSXNgYb2Cyt4KiLHfa1BksjUlQVkZQkuqIoiqasd4qijM8KE93R1oUSHdLPoPjclIqkvDOS+Ss7X2uW3/D0EgDYkkxZncvIK2I5+VDAw8eKantiCVGHoCvMoiL+Rb8q98n/DboGrf8TYnyt0QUco/ysBuoc52pS3MjM8SCmtJIEjIdCUyzoVafjbDQH0ljItLmFFKLXUkqciE4zZIUUQBRgkAiBfEEpGZi4hmGY3AYBcUpCPMDWZuV8HBJzF/3FPy4peDNippHU0r0VUkEu1wn3PceyeE29GkLeLqm58mynOdrjbxcl/JsWczxRgMPFqVsLyrpbRdRWZ6Ad4gPN2xs+fquBZ/esuIzUzc+twjkY4sI3jeL4A/2qXxgl8avbFL5uWUy79mk8gubZD7yLeJjn6qptmIAACAASURBVCJ+bZfOL21S+aVNGr+wSecXtpm8Z5fNL+yy+ZldDj+3z+PfbbJ5zy6HX9tn8Ru7DH5rncwH1vH8yTaOj21j+ZN5KGfuB/GliRM371ri7uVBTk4cmqYCpkaq2ZwVsztTydPFOl4sSnkyWcv+sJjHCxrWJpro1FUTEeaNqcU9TCwscAsIIEOYhURRhn+wGVqNgL1dHXNLDRQWueLlfIbxNgEb3YWMiiPoKw2kMPAa2soQ+ruFRKVZ4hp6G1O7b3DzNSU7O5C+jip6dEW0N2RgrEtGmuFOY6o98/J46iJukOb+JQs9ZexO1vJ4WcqrLQWvl+UcTkuxu/kb2hVZFEQ7MqYrY7ynhqX+SiaUqbTmeDGQ48dCYSQbZYk0eN1FG+fCSlMR0kxfoj2uMd4pYn5ASKcxlfKGIErqQ4gMvUldvgdTBgELvflMdAsY68pmrEXAqC6DIU0q3fI4RnXpTLXnMNEiOBnh62qIpl+ZSI8sDn1VMPrKEFTFAVSnO1GaaEe441dEuJwn1f8msR4XSfG7SlHcfepznWnIfytQoiR7ihJsT3agcqMsEYSZkRFyj5TTBOqUU0455ZR/Fma3zp21NbtAoJMpDlc+w+zDn+F77jf4f/Vv1AZcZL4+kC1DPPu92XSJA+iTRTDTls5Cdz6rAyI2hio4mG5gqbuY8mRLmkRelMbeoC7dhLYyJ0aVoUwb4pjQRDNlSGDSkMCEPpFhdQzj2qST/af5zhyWe4Qn6dNKXwGbwyK2R0tPSiR2xsrYm6jgYLqahzM1HM6KOZwVc7TcwPNVGc+WpBwtN/ByXcGrDeXJ53fbTbzZaea77WbebGv5YV/Hm51mXm0oebEm5/lqI6+2FHy3q+b1toIXG4282Gjk9ZaKN7tavtvRnuxCvdrR8GxVxfF6Ey93dLzY1vFsvYlHywp2JqVsTdaxMy9laaSMua5C1kdq6e0q47bzZ1z0/RKLxFsk13ijaklhvK+U8pwwBCnhtBgbaagrZqSvE01rB5EpyZSWZDOmFTPaqcCgqSQlypatkWoORkp4OFTGgwklLWoht+6fpbE9F0+/b+hpzmaqIZ8ilzsY8yLoaykiMt2WsFwHQlOtCE6ywCn8Bs5J5vikOXDf7iuKMgNJS3bFP/Aufh438Xe4jrQoibE2CVO9cpYnNeSkuZISfZ86kS+d4ggk9lcou/MJKdfeJ8/9G6a1Ap4tazje6OTRWjcbCz3MLw4wONeHcbgDrU5Denw8npbmuN+4TMjNS2Ra3KTW3RK1tzV6b2v6Ql0YDHOlP8SB/lB7ugOs6AywpCvQinZfS7SeprQHWNMWYEOT5z003uY0eZmh87Gkxccag48VzR73UbmaonS/h87fBo2vFVo/a1pCHGgJdkDrZ4PGwwKNqxk6Vwv0blZo3axo9ran1P4uWQ4m5ATYIM4Np11Xga63mdaRNjqGW+gfNbCy1MejnVGebfbyZKWF8ZZccqNMqMtxZGO0gjd7rfx5U48ywwl5kh3fTsvQFPqgq40gNcYUR6s/omtMoSzDi5kWEb3SZETprlQK/ThY0aIuCUIpCmBrsQl1TzW+eYmcdfbijLUft21MmJ/RUiepwur+TaRlcbx8pOXhcTMNPYlkqgOJVvpxrcic/9n/LO8HX+WqjxkBgS4MN5XQWxtDhs/X5AbfoSbZhYmWfEb7C0nMdiG9NITy6iAyMqxISbIgwPcy1hZnyRL4oTOIkWnqqFLVU9BYj7i7k3J1NaWVkdRWB7C/LmV7poyXawqezKoYlAkpjvPD7NKHhPrdps2Qxc5SA38+0PF0SczTuTJeb9byaqOeg/lqpvvLqK1JxTfUnav373PuviN/MA/iA5tYPrBL5Lc2KfzaOo1f2mTynk0WP7fO4mdWGfzcOpNf2mTxS9ssfu2Yy3845/FlqJgvgqt53ymbX9ql855tBj+zzeSntgJ+apfDTx3y+XdHIT9zLOIndgX8xDafn9jk8RPrXH5ilcXPrLP4uU0W79kIeM8mk1/aZPIbizQ+NE/iI4sIPrP04bK9I9beNuSJIujtKGR1vJyD8VKOJ8vY6cjgYLiYneEy5rpLWRxX0awqw9vHFTMLC7z8/GjSKpHJioiLs2NwqIL5VSXDkzUkJVkQ7nORhkJ/dofr6RInkB18h4nuEqTKeNyjr+MReZP4OBtam7JR10TR1hCLsTGOTnkCwjhLcsJMUOW5E2/9e3JcP6Yo9CaLvZVsjtVwuCLl5aaM7+alHIyLsb31K1rkmVQneDHQmM9wbw0zA5VsDYuZVwmQh1kynOnPgjCSrkQPJEGWTEgE1KZ4EWp/kT51DhPtAlTycESSQIrqQoiMuE1FuiOTzeksduUy1ZnFiDGTEX0mw81p9CoTaJdG0adOYliXftLK1y2LpaM+ko76SNprw9GU+aMtC0Ce70Flqj3FcdZEup4nyv0SKYEmJPrdINH3KgWRZtQJnJFku1CV7kRxoh2F8TYI46zJjbIgN+ptkURW2P3TBOqUU0455ZR/HgGeNmcDPa0Ic7fE7tJZTH//U9w//QXuH/0LsvAbLDeGsduWxOFQPoON4Qwqo5lufXtId6W/+ESgVvvLEGfaoypypzzhFvJcc9pKnRiWBzOhjWasOZIJXRxj2jhGNXFM6JOYN2ae3H2a68hmvuPt/ad3R3U3horZHS8/qS3fm6g4SaD2JyvZm6jgcFbM00UJTxclPFuScrzSyKsNJccrjRyvNPJyXcGbnWZ+2Nfx5z0t3+9qTj5frMlPRgCfrzbwclPGi43Gv7dVNfBiQ8632018v6fn+z09b3Z1PN9U82xNxfFGMy+23+5BPVtv4uGijM3RWranJewvyVgeLWehp5idyQZ6Oku4Zv8xX3t8wt3oq8RXeqAwJLE4WY+k9O1OR2uHjK52OaO97WTm5BGRHEdRfjLTump6mqroMUpIj3Fgf7Ke57NiXs9JOVow0KkrxdTqc/QDZfgEXUYnTWRRX4W+OI7R9jLKK0KITbaitCSQYUMh45pCuhuzyEp2IyLWDjPnb6hryketLiAlxo0ofxsaywUkR3riZHONQmEsnUYxwX53qC0KQpLnR6GfCYV3vyDv7ufo0715NKvi4aaBJ4e97G93sbHQxsp0O9MjrajkFQiSonC+dQ2HC18Ref82JT7O1Pk7o/Czozvai+4IZ3rCHRhN8GAk3p3BCCcGQh3pDLCmzceCFi8zmtxMUTjeQuN1H623JY3OJkgcbyF1uk2Tx31a/Gww+NnQ7GmOysOMZm8L9P426P1t0PpZnzy9vw16b2s0buYY3Cxp97TB6GVPq7cDCncrJF621PjZUexrRUGwE2VZCagbK+jvaqK/R8XQgIrF2RbWFlrYX23leLeL3WkF4ixXEn0uMqoX8HxBibEoAIPAne+n5Cy35LI9Us2L3XZWxiX4O3yFVBjEWlc16lxf0oLuICsP5+GylnljMb2KFLZWNKSVR2Ia6cV/WNnyoYUHbsFOLC81U1Kei9mdC9QWh/H8gYKDpwoUPUkUNIWSoAjgVr45/+L9Cb/1u4RZhBOJyeHoKtM4GKsjzftLVMIAMn1vIcvzYmuhnvQ8d7IrI2g2ZFFS6sfKkpqtVR3Smhg8nC+QGOeCX5AV/tGuBCT7Yx/mjHuIJbXVYQz25DM+UER7czIaaTylAl/cLb7G6e7n1ArDON7pZH9ZyrONKo7WhDycz+PRQhkL/YWMGEVIazLw9HLik4vX+NzEgQsOkZwxD+OPTql84CTgPxwE/NJOwM/tcvi5XT4/sc7lZ/YF/MJeyM9s8/iFbR6/csznV075/M5LxFcRUi7+v+y9V1McaJqte2LHTHVVySCpVKar7XRPq8vJIosQ3qdPPEJ4I0BIeO8hDUkaMoHMxHvvhZGE90LeSyWVyrWZ2Xuf2BfnFzzngipi+sy57EueiC8S8hewWOtdK8nKZ+FV/EpWxCfSIg6KC7AR5mEjKmSftIx9sgr2SRXslyrYKy5nj7AEG1EJ+8UlHBCXsE9YxH5BAfsF+ez3yeNDQQaf+CTzW2EKhyTpfCG4yhcuYZx2D+ScgzPpqZGM96gYa0tjrDGGhd5rzHenMN2ZysYNDXeWmli81UbatQjcXM/h5e1AfZOGvMIYwqKcMTdlMDalpau7EFVhINq8ALp1CfRoEqgvi+DGkIrkDAGBVxyISvXEUp2MOj+Qtup41kYrWButYKG/hNm+EkyF/pTGOdBa6Is5xY3C8DPMdJexdr2S+ws6Xq1W880NLev9Jfic/5A2Uxr1WVEMaTKZ7K9kqCWXm625jGkSsMS4c7MwknX1VWaL49EGOzFdnUVN1kViJbZcby1isisLiyWGEuMlymtjiY2zpzJLymxrNmvDxcwPFTDdl8tURw4TLRmMNqXSV5fIWHMaE22ZjDWmMGhOors6lrbKcNo1EXTpoumoiqRLG01jWQiGbBnKa0Iu+50gIeAU6RGOpEc4kB5uR2GsM1XpQgzZUlSpQsqvCSm47E5+vBtFiV7kx29tQWVHue7cQO2www477PDPQ+Zjf8hPaE+EzBXx6c9x+o0Nfp8dIOTz96mJOstyTRT3Oq/xYqKUSUs84/UJzPdksTZaxt3JSh7c0PN8wcLjGRMN5SG0qkLQpTvTUOxFR4WISWsUsx1XuNFymZvtV7jRlsytjhSWB3JZ7s/dri9fGshnvmfr54W+XJYG8tm8Xs6jWxqezul4OqfjyayWxzNVPJnV8mxez4vF6m3x9HLJyMsl4z84UN9t1vPD3Ub+/qiN/3zSwX8+6fgHIfVmrY7nCzpeLhl4vWrim/Ua3qybeL1q5O1GLW9vm/l2s54f7rXw4/1WvrvTxOvb9bxar+fr9QZebzbxerOZF2v1PJw3cXtSz4O5Gh6tmFmeULI+rubFSjM3Jo04+x/hTPgx3K/ak2kKo6Uvm+WbRmpUqYg87OgdqKen1cBgm5XJ6RuMTI2hV+ewOVDH9TYtU8P15F3149mCmR9W6/jLsoUXc8101Zfg6vUl3dc1RCc4YqiIYKSmkOHmUlpac8nN9UVVEspAbSatWZfoSghk5Go4NyoyqEy7iLv4CGH5gUxMNnM1TExe0iVyr0VRXJhMYKgPhcoUYpLkpFz1JT3ai4o4IUnOn1MuOc+qpZTXS128fDzK5qMhRmfquTHXytJcFyOtOkoSQgh1OUXAqS+45nSGCqkH1nA5rdF+tIaL6Az3YfSynLFEOSNJUkavyhi+ImEwVkh/mA/dIV50hXjSGeJFW5AHLYHuNAV60BDgRp3cmWqxPXqBHdVCO6x+zjT4u1Inc8Di60S9v8vWdwGuNAS4YvV3oSnQnc5LPrQFedMW7ENnsIDuIAFdAT60Sj1olLjRIPOk3tcTa6CA5kh/6uLDKQgUUxjhi0WRTn97JSOD1UxM1HFzysztxXa+fzLB640BFgerqEgXYi2/yKghgeuVcbwZ1bLSmsd8ex4/3O/ib0+HWb2uJ1p6DFWigOb8i6yP6ni01MSbO930VV9haUhFZ2suCUWXOBsm4Ddennwu9KNUn8XGRivXMmO5cO4LjGXRfPeknmcvrbSOZaBsiSelJhTnAk/2XDzMry+d4kKEN5k5STQqrvH0pglLkZSXc00sdSlIC7ZlvDuLcnU46aXhlKijiY53YWOjnetDah6stVGcI+dagjuF+UHkFgVTUZ3ElfxAsgr8KEz3ojRLhE4RSWV5NKVFkYQEnOPqZW9Gu8t5stLIt3db+HqlmlerZTxZzuH+QikTfQUU50YiEntzyknAYacgDrnF8gfvq/xGmMYngjR+JcvnE0kBB8X5fCAq4gNpGQflSvaKyvnQT8Mvg3R8KFNxQFy29SQl/DpYzR/D9fw5spo/XtLwqV8pn8hLOCApZK+wgD3CYmxkFezzVbHPV8VBvyr2+6rZL1Ny0K+SjwM0fOSn5gOZgv2SUvaJStgnKuagPJcP5ekcFGXzqaiE3wlV/NFTyWduBXzleJljDlKcBe5EXRZTWhrMcEcKcwMZLI9m8XhBycOFSu4vGnmy3km7tZhAXwck0vMUliZitBYQGedOwhVv9Np4+jsKmewqYra7GH2mjKm2AppM1/ANsiU6W0J4khu6sjC6apJ4eMvA3SkVX6+YuXdDy8qYipVRFZbiAIojTmHN9KYk+jyLg2ruzRh5vGbizWYtP8wZWe8txvv0AYbq82hOC2ehtoSFQR1DljSG9InM16XTnebLfHkcyxWXuV+diTnGi7sdKlrKYkjwP8ONPiUzI8U0tCRSYLhIcW0MUTF2aAv9WejKZ3O8nKWxQmaGCrjZnct0RzYTbZkM1V/lemsGUx3Z28O6fTWX6dbH0GOIpc8YT5cumqbyi5gL/THl+6NKEREjO7ItoDKjnMmKcqAgxgnVNS90GWLKk70pTfYhJ8aZ7GgnChM8yY1123ox7jsO1A477LDDDv88Th/9w6ELp/6EzPUUXkf/iN3H7yL8/S78/v0drPGO3G5I5MlAFt/MqJluSGTMepn5nkxuX1fw8JaOxzNGXixaeTZfR31ZEK2qEKpSnajJcaGtTMCEJZK5zmRutSVys/0KN9uTme1KY2Ugj4WeLGa7s7YGdIeKWBksZn20hOXBgu3K8p/vnt6s1fFq2cTzBcM/iKefhdPPpRJvNyx8f6eBH+42bn/+9UHLtnD68V4TP9xt5Md7Tbxerd2uQX+1XM2bNdPWH3vLBt6smfj2joVvN+v5/m4zP9xr4bs7TT+N6DbxeqPxHwTUgzkjd6areThfy/3FWhbHK1gfU/N0sYGxYQ124kPYXvwK58SzZBrDaOnNYWnahL70CmLP83T31tFiUbA5O87K8gJTM+NMDFpZalPRX1fEYKeWnCu+PJqp4buVWn5cNvNsppH2unxcPb+gf0pHSraI7FQh5pIExvs0pGaJUZVeYtCaTW7IBa46fUaFw1GqbL9kJNiXBU0+iXHeOEbY0d6lY7RJT4yfF2W5V7h2LZy03HjCEv1Q6LPIygwlP9GXaNfDaKJEvBxv4vlcN8/ujjG33M3USg9d1y2MTjZTkB6O9Nyf8Tvye6452aKSOlPr60pflIzriYFcv+zLQLg3PRddGYryZjRezMBlAZ3RnjSHu9B2yZ3uEG/aAj1oD/KkPdib1kAvWoO9sfi5UStzxuznRo3MGZPEkRqZE41B7jQFe2Dx24rv1ckcqJM5YJY7Uiu9gEl4jlrReawyR5r9PWjy96I9WEBnkIAOfy+aRS60il3pknnSK/OiS+JBm9iD7kuBdMaGog0Wkia+QFlyIG3mQtoaS+jr0rAy18nGXDfP1kd5uNjFxpwZdbaUaO9/p7v0ErdbC7jXXUqfKorv19t4vd7C87VWWvVJ5EU6cashl2/v9PBsvY2XGx0Uxjpz90YtmaliwtPknAlx41PHczhdDKVzpI7JWyZCov1xcjyOoTyGV3druf+ohpbhdJSNcSRXBeKc7c6BkK/4fdgZvJLkpGddplmTzjcrjfx4p5kXs43cH6smJeA4baYYauqSyVfGUaSOIybJG2t9Fou3apkdq6RRH0On+QoZVxyJibTF3uEAyeluZKa7UpLihio3gIH2CkzadOTS0xTkBzM+Us7D22Yerxh4cFPF4xuVbE6VsjxdjLX2CnJfJ46etefQOQmH3C7zB+9sPvXJ54Awjw/kRXwUWMoBaREfyko5ICtnv6SM/b4qPgzUsVum5mCggU9CjHzgp2WvSMFuQSl7RaV85K/mlwEqPvar4GO/cj72LeNDeSn7xMXsEhSxS1TKHqmC/X6V7PfX8oG/DhtfDXtlKmzkleyTq9krVbJHXMFuURnvC0t4z6eYd32yeV+czQG5go/lRn4ptfBrkZWPnTX8m3sJXwoz+cw1iN+fO88XF44RHePGWG8+TzZMvFzX8Paujv94ZuWHew18c6+Lhak6UpJluHkcJqcohpZ2BbW1WaQkC7ka70LipdMUJbpQHO/CrZ5S1MWh+AWfITbHn4tRTqhz/HixYObhVBUv5g28Xq3l2VItT5YtPF6ysDxURrzw9zQXSCmOOc/6uI7nqw28vGvl+4cN/OeqlUfjVXget2HMmk9lsAdLunw2BvTUF4QwabzKijWLJy3FLKkSWVNf4btuNY0JPjzoUtKljCc1zIHJnjJujBRhbkkgVeVHli6UixGnqC4LYb4rj42xUhZGCrg5kMtMdw63unKZbM9iqP4q4y3p2w7USP3Vrfa9uiRGLFufndoozEX+1Ob7UlcYiDpVTLTkK+L9bEmPcCQrektAFcY6o7rmhTZdRHmyF8VJXuTGupAT40xenNuW+xTtsuNA7bDDDjvs8M8lNkx2KDZMTHywANn5I7j+/gPkf/4A/0PvoQ21ZbEmirudKbyYKmfYGEW3Ppy57kzuTKp4Om/k2XwtLxatvFgwU18WRJc2HF2aM9rU83RUiBg3RzDbcYX5rqss9KQx03mNmc5UFnqzWB7IY2WokMX+vJ9EVAkbY6XbFeY/bz49uKHejui9Xq3l9WotX6/U/Lf3zbp52336/wqovz3cun36+6M2frzXwI/3Gni1XM2zeS2vlg28XNTxaknPi4UqXixo+HpFz9vbdby9bf2HMd3Xt+t5c3tLQH19u5HXm808X7Vyb8bA7Qk99+dquL9Yy+qUmtsTGh7O1DExpuOC/AvORhzH/ao9eeZo2gfymZuuRlt6hZOH/43m5ioGOwwsT/Swub7ExPQATTUFXDdlYy5PZLKvhrwkPzan9LyY0/Ptci2vFlrpaSxFKDnB9FIDBeUhXAo5RXnGRaaH9Bir4qjKC8JSEk5NXjA36vPIdz+K5sxXWE+dYCwujJIEGed9D9PcpqTHrCA5QkK1MouIUAHRsVIa2iup0KQSG+NDgOdRzIWxrPVWc2vAyPJ8F6PjDfSPNdLeW4u5TkmEvwfSM18QdvozyoQOGH3dqJM6MBojYeZqIAspwcxdDWQiVsxQmCejsUJG4sQMJUjojRPSHO5OU5AbjXJXrBInrFJnrFIXzBJn6qTO6LztqfQ4i8bLDoXrKSp97NAJ7aiRO2GSOWKSOGCSOKB0PUGd1Ik6iRM1AnuqPc+iczu19dzPUOPjhFXqRqOvJ02+HnQFC2iTudMqcKJb5Eqv0JV2zws0eJyny19AU6AAQ4AnZYEeJPicQZ0ZTpe1gt5WDcO9tUyONjF3s43VxWaWbtXRZkgixe84HWXhrLYXUZ/nz2x7AfdvGulvSKckU0RWrDNd+ius3jBye8HM9e5CNBlyhhvzKMgJxC/ajS/dDnPU8zyFlQqm53qoay7FVSLAzv4MJTkRPFg1sbqho3kwA2XTZZK1/jhlObM/+HM+j7uAXagzicnhrF1v4IfNDl6vmFnsVVKTE4w+Q0KP+TK1tUlEJHlTZkgmJTeQyFhnrlx2Jkz+OZvTVbzeaOT+XDV35gxYDFFEhR0jNcEeY2kAM/1qKvMiiQ12pMOaw8PbDXz9tJ6HGyruzCu4e0vH0pCWniY14REBnLS/wBf2Qj73iOV3Hmn8SljCQVEFu0Ul7JYVYxNUwvu+uRzwV/BJsJ4Pg/TskanYJVezP7gam0ADNgEGbPz12Mi17JVq2C1Ws0dSgY1MwUcBlXzkp+KgvIKP/BR8ICtjn7iU3cJS9ojLt4SSnxYbfz175FXsklWyW1bJLmkl74mVvCdWskus4H1xBe+JynhXUM4vhCp+IdDwjk8lv/Cp5D0fNbu9VXwgVPNLcTmf+uTxe59M/iRO4w9uERw6cxahrxMqdSL3Vs28vmPk+00tP25W8+O9ev72tJf12Tp0lTF4uP872emXqKvOIVB2EmVxCB11yUy0ZVGc6MLN3jKykgXEJvhwOTsEeeBZKlIE3BtX82axhv940MzTOR0vN6w8v93M+k0Dz5YsKJJdUF2+QGH0eZYG1TxbtfB808K3Dxr4+4qVh2Ma3I/sZqq+AI2vM1N58TwaMGBO9+VRr5JvrxuZrUpiMCeIH/o03KvJwhztxqMeFR0VsWRFOzPVX874UD61rQlcLhWSWO6LyO9zqooCmO/OZ22khLmhXG4NZDPbm8tcbwE3OnMYtCZvR/iuN6dt30AN1iYyYklmsDaRjqpIWpVhNJQGU1MQgDpNTJz8GHG+J0iPcCQj0onMyAsUxblQmepDVboQdZqIkiveFCV6UpjgQW6sK3lx7mRHu5AZ4UxamP2OgNphhx122OGfg4/r6UNSn/NE+XkhOv0FJw/8K96/fR+/P72LIuAoi6ZoNjuu8WS8hMHqSHqrI1kayGV9rJxHt/S8WDTzfMHCqyUrbZXhDJjiMGS4Unn1LF1KCWN14cy0JzHXmcxiXzoLveks9GYy25nOUl8Oq8NFLA3kbwuo9dES1ka2nKj/2rz3fMHA84Wt/7a+3bDwZq1uuzzizVrdP4iotxsWfrzXxI/3mrbF08/vrw9btuvLn85V8XhGzbO5Kp7OVvJiTsPzWTVPbym33qyGVysmvr/bzPd3m3mzbuXFah0vVy28Wqvn9WYTb+4083TZvNW+N2ng/mwNd+aMrE6p2bheycNZM2PDGhzkX3Iu8gSeKQ5kmsKwdqQxO2XApErH/tTntLRW0WEtZ2G0jeZ6EwZTBXpFMo9Ga+ipzWW810huoh9r41oeTKp4NF3J/ala+pvKEAiOMjVnoVh5ieCLp8i4Imd+ysJEbznXG3PRpEnprrtGf0s214RHiP2tDZYTR2nydGZMl4Oz7DDK6qv0dapQFcWgK00g72oQysI4hvoNXEv25WKQPVZjJpO9GubGaxmftNLapaWn10SzRU1GzEXkZ20JPP4VV53sUIhc0IudqJU40OjnQH+UF7Opwcynh3DragBT8XLGosUMR4novuRDd5iAjjABjYHumMWOVHucRe9+hhofe/QeZ9F5nMMocETtdoYyh+OUOdlS4nCcMmdbtILzGKUO1MidaA7xpiHQA4PwPAYfYUoICQAAIABJREFUO3SeZ9C6ncLgcQa9+2mqXGypdD6J3u08Bu8L1ElcqZE4UiN2wCp1plXuSrevO81e52h0P0Od0zEavc7RJnGhI0hAR4Qfen9vygN9yA0R0qotZLzfytBQI/2DdcwvtbG40MjafD199ZmkhJyhuSKc6iwZPcZE7t4yUpjmQ29bNjVVUaRfdsFal8Tqshl9xUW6TdfoNKVTmBPCxXgfTrp9RUrOZVbnJ1hbvU5ofBDnvCScPu9AWUEyz+61c+9pE20TBWi6ksmyhuOS78KHkYc5esWZM0HnuRQh5clSDz/c7+aHB23cHjcwWJNGbuQ5pnqyaG/LIinbF3N3CQXqKGYWLNxeqSfx4gke3DTwHw+6+M+HvXx/t4tvH/STk+SFvuwSqxMGSpJF5Mf7sHndxI932/nxQS2vN5U8Xi/n7oqemcka1OXZCORhfOUYzueu8fzJK43fiws5KChmr7iCPXI1e/zV7AlUYROixCaogj2+aj4Ns/Cb6EYOhNSwy1+HTbCJvUFGdvvp2eWrx8avmn3+JmzkBvYH6Njvp+HjYD0HfbdieB/Iyjkor2C/tIK94nL2ShTYyCux8dOyL0DPvuBq9gcb2eOv5X15FbvkVbwv07BLpmG3bxW7fDW8J9Hwrz5a3vGp4V1RNe+KK/mFsIRfCPLYLc7DRpLHfkE+n4oq+NSngl+6F/F75zj+7CTjhKsbQZd8sBqv8GzZxMvFKv5618rrFSN/edzG4xUTvc3pRAU7ExnkQklOKI83uni52c5kRy7FiW7c7K0gL0VGbJw3lzOCkfmfpijRg9G6ZN4s1/BqqZqv1+vYnNEy2pVLu+UqU935dGgjuCY/RMllR1ZGq3i+ZuHJ7TrePmzgbyv13O6vwPu4Dbcai6gPE7JYnMyLfh0bTcVcVyXQlRfCpOYymw25fDugoT/Dn45rUp71qqjPCyE1zJ6J/lImx0uwdqUQWeBFbLEET/G/U5Tqw2x3HutjJSyO5rMwUsDSYBFzvflMd2QzYLnCcMM1xprTGGtMYbThGr2meHqr4xisTaS3Om5bQNUV+KHLkqBKFRHvd5x4P1uyol3IiXUjK8qBojgX1CneVKWLqEwXU3ZVQMFldwouu1OYsNXAlxfnTl7sToRvhx122GGHfyJhYT6HIkKERAcK8T7xZ2wP/Atuv3oH71//X1T4H2FGH8H97nQejRTTUxVKvzGKpYFcloeKuTddtS2gXi5ZaVJcpFsXgS7dBUWiLa2lPgxVhzDVFMd0czzz3aks9KYz35PBXFcGi73ZLA8W/HQDVbAtoNZHS7Y3oH6+gfqvjXtvNyzbLtRWlflWtO/Vsmnbgfrbw1b+cr+Zv9xv/i8iqoW3m2bebtTxetXEk1kNj24qeTKj5smMmuczKp7dUvJ4upyH10t5MFXB16u1/OVBGz/ca+HbzUZerVt4uWbl9UYjb++18s3d1m0BdWeqmnuzJjZubdWYr42qeDxnYWxYwwX5F5y6dASPaxfIqL5EfUc606MaKgsvc/zL32CxltNQncdUt5kGs57CklSazQVcr8ulw5RDc10xWfG+bE6aeHCjknsTSu5OGBltVyLyPszIhIEyTQTSwGNUVl6ju6OClRtGHkyZeHSrjptDFVRXxzDRnMd8eTL6459jdrWjX5GCg+jP5FdFMTCqYmK4il5rPrkxPqyM1FFbkcRF+RlG+rXcuzvE2moX0zfraRs20DNcS6tFSYLUA/mf/50cJ2f0EikmiQCj0BWj93lqBeewys7TesmZ0SsyJq4FMJ7ox0isnIEIKX2hYnouiukJldAVIqJe4oLJ0w6d80kMbmeoEzhg9LTD4G6H1u0s5ReOU3L+KArnU5Q7n6LMyZYyp2PoReepD/KgM0JCT7ScWpkTeu9zaNxOonI8RqXTcdSOx1BcOEKV2xmqPe0xeNlTI3XCKHGkwvU41gA3TCI7jF6naJJewCo4g975MGaPE9S7nqTV8zz9vgL6AqX0R19CEyAkTeqGIiue4X4LQ6P1DI3WsLHZz+pKB08fDjJ3XU9KpD1lKQIuev+RmcEKhjrzSLvmxsS4ksb6FKJizyIS/wG58A/cuWWloyaT2HAX/C46kVUYzYvHM7xauU6rVcUpZzscxWGcOOtKeXEmD+60c/9FO80TBSg7k0hvuIR9rj0HIj/js9gziJIkpGfG8mi5m7d3O3i4VMP92Xoe3DKTE32Wp7dr6e3LJ18Tja41i5RCXxpbs7izYqXoigsTjWn8uNrC//P0Ov/n2TSvlntRZ4XRV19ARrwbaeEO/PVOD//zTjv/+46Fv6yr+Wa9grtLSvr6yhAEePKnU44cconnN275/Nq7hE/FFXwgrWC3TMEvpOW8I1fyvl8lu/217AswsD/AyAfBtXx40cwHwbXsCTCwO7Ca/aF1vOur5T1f3U8CysReuZHdUh27ZVXskWr4MMjAPomC/eIK9olLOSAtx0Zczl5RGXtE5eyVqNjnW8XBEBMfR1j4ZVQ9H4Wb+WVkI7+OaeGTiAYOhNRiE2hkj7+B3X4Gdstq2SUx855Yx7sSBe9KC3lXmsU7olSOptfzp2gTu9zy+Uio42NvPb/2qeQjx2v8wTWao65CXH2cyM+6xJ1bZl6vWPjL3QZeLWv5j8cWXizruNWvR+Z2mLiLjtwc0jI7pCZa+hX+jr9hqDGX0qxALoU6EhjpilRuiyJdQojrp4zVJ/N4Xs/atIJGUxQJUafIS/OiveYySwNF5F46Tm7EWZZHNTxfs/L4dh1vHtTzw6KFxY5CBLb7mWkowhriyXppMrOaZL4e1POkR8N301aeDFfxzYSBNUsWfZkB9KX7881wNfU5IVwJOcONYSVTY6XUd6USnu1OdIEQH+mfKU4TcKs9m7XRoi0BNVrA0lAhsz25TLVnMWhN/v8VUP2my/RWx9FWGU6zMpT2ygjqS4LQZ23VmMfJj5IYeJqMSCeyol3IiLAnP8YJ1dWtCJ86XYwiVbwtoIqTvMmOdiEjwpGMCKcdB2qHHXbYYYd/HvanPzvk4nCUUKkbPqe/5OQHv8D7d3vwO7SLCv8jTFeF8qg/m0fjpXSqL9JvimahL5vloWLu36ji2XwtT+fqeL3aSGNFCF3acGrzvFEnn6atTMB4XTg3WxO42ZrAUn8GK4PZLPRmMteVwXx3Fgt9ucz35rA0UMD6SNl/E1BPZrW8WKzm5ZKRV8um7Vryn12oV8smns3reTxTxevV2u3K8v943M6P95r4/k7DthP1470mXq0aeb1u4s26iZdLep7OVvL4hoJHU2U8mSrn6XQ5j6dKeDJRwtNbat7etvD3x5389WE7P9xr2WrhW6/n9UYjb+4083qziSdLdWxMadicNHD3VjVrN7QsTyhZG1PxdKGeW9M1uAUd52zEcTxTHMiuiaC1L5eVWTOG8qvYfvVburoMXO8xMj/czOLsBL3DrUxfb2SkNo/hDg29HQYKroTweKGJN+tW3qzV8XKllVsD1Xi7/pnufgVVtUkERthxKcab8ZsWHj3u4flKEy8XG7g3a2JlRs/muJZlTRpVZw+j97SjS5WMMOwUcdnetHbmUFEQgCYviNujJnp06cTKzzLWreHu5iAzi+1MzrUyOGlmYMyCXp1KuOdZQo/+mWInR0ye3lh9vDG6OaJ1OYPR8xxm0XkssvPUX3SmK17McLI/w4mB9EbJ6QgW0h7gTavciza5F60yT6w+jtS4n8PkdoY6TzvMPhcwCxwweZ2n2tMOrccZtB52VLmfQ+FkS8n5o6jdTmH1d6czQkpTsDfDiSE0B3mj97ajyuMMKhdblI7HUTkeR+1si9bjLAZPO6o8zqEXnMckd6LWz4UaXydq5A5Y/B3ReJ1A52NLc6Aztd62NHicpsPLnjanc/T5uNErF9HgK0QbJOSayJH8ywE015bQ31XN+IiFmZlWNu8M8PTxCIs3alDmBhDjd5zMeBcWpw2UlwSiKAuhoT6F5o4MxicqSIw5x93Zevoaigi/6IxfqCMpmYHcXeyktSyB4pSLOHo44CwKwcFFQEneNZ496OLx1520TReh6kkmozmcC4WOHIj6nK/izuEW6UZ6ZgxPVnt5vGylw3yZquJQKvMC6Ky9zJPNWrTGSEqq42gcKiU5V4SpLoG7y3U0q8PQpnpjzpQxbkxn0lJER1UmaWFCMmJ8UOb48mq1if/1qJP/vG3l/75v4c2ihieLBhrrs3GXufO5m4g/CeL4xCuDD3zK2C8sxUZSxi5ZMe/JSvlXaSnvyJTskuuw8a3jA99GPvRr4mCQlb1+Bt6XbjlBuwN07ArQ8i/iCt6VVbJbrmOXpIr3hZW8L6hkl0TDXqmGj4IM7Jcq2ScqZ69gq11vr6CEPYJSdgu2RNT7onL+xaeUd0QVvCtV8a5MzZ4AHR+HW/g0qomPIhv4IMyCTUgNuwON2AQa2eur5T2xgvek5ezyLWOXvJjdskJO5/RwPKWND6UKDviUs9etjD2uag56qvnEI4ffuUVz2M2X005OhIZIGO/W8WqthW83avl+Q8Pf75l4MtfMWIuSUOFxon1PUlsejaU8hkS/U+jzLtJkuMbFoHNcinbFxeUPtNekokgXkhB0mPjgLyhIc6HOEElZoS9V5aF0ma8yWJtERsCX5EfZMdtXzqPFGh6sm3h5z8LbRTO3h5SIznzImDGD+mBPvq+vYEaVwEBBFJ35kczU57Paq6BXGUNrdiDPO5UM5oTyqk9LfXYI8b62TA8qWZhS09GfTVyBgLAMD9x9/o3SdBE3WzNZGSpgcTSfudF8Fgfzme3ZuoEatCYz2pTK9daM7Qhff20Cw+Yr9FbH0a2PoV0TQUdlJNbiQLSZWwURsbIjXAk+S3aM60/7Tk4UxjqjTvFGlyFGlSpEkSr+aUTXg4LLHqSHO5AV5UxW5E6Eb4cddthhh38i9qc/O+R84RjBYhfcjx/i8J7/gduv3kP2x3cp8T3MTV0Ed3syeTBWTLc2jD5TNPO92awMl3D/RhUPbxp4cKOa16uNWEoCaVEGY873QZ18mpZib0ZModsO1GJf+j8IqNmfhnRnujJZ6NuK8K2NFLM2Uszt8TLuT6u28v1LRp4vGHi5ZNxu1/vZgdpq0jPwdE7H2w3L9p3T3x+1bd9BfX+ngW9vW3mzVsur1eptAfVmzcSb1Wqez1Vyb7yIu6P5PJ4s5slkCc+nyni5oOW7Ow3bAurnGvPXG1s7UK83m3i10cCjhRrWJytZG69iY1rHypSGpeuKLQG12MDMjVo8LtpiF2WLxzV70qtDaezKZH3OgkmRwqnDv6evp5pbI1bG2o3Um/XMLE0wNdnC0qCJzhY1fT115CYE83C2kbebTfzlYSvf3ulhZcKKxOsr6ixpmBrT8I+yR3rJBW1DFvOrZh4tWfl6qYFv1lt4ulLPXEcRpmgvKlyOUilzQJXmj3fwca7lChkbLmWss5CaknBSL16g+IqMW8Mm1hZ7WFzuZ3qum47BOvqHrBSnRRB84Ssu2x9BK/bA5OmM2cMRneNpqpxPoXE9icHzLGbRBep9nWi65EZ7lID+eF/6Y/1oDxXSGuBDu7+AJrEbDQInmgRONPo40Oh9gXofe8ye56hxO02tpx0m97OYPM9h8j5Ptdd5dO5n0bieQuVsS6XLSVQuthi87Siy+3JbOFU4HkPhfAKlywkqnI5T4bT1e7njcSrdT6N2P4XW+yy1MidqJA5Y/VypkV2gVu6AVnCaSq8T6H1OMRglpkXigMnuKzrdztPt4UCnpxNmtwtY/byoEDmQ7XOONLkL1fkpjHTUMTJkYWG5lzv3h3n8YIjl6VqUWf74Ov+O0jQJc+M6hjoKURQGUJwvpasllewrLpgroinNDMH+wh8IjvMkKNKRhalqGotCWByqIjX1ElFxCbg5OVGaGc33z7t58rKZzhtFVPYkk9kciUOhK/sivuCLqNMI4n1QVWbzdKOf/uZ0FMUSUhLdMSjCeXankcnr+ahN4ZTUxNF7U0tKvpiGxmQ256vpN8WRIv+MmnQhlZc90Kf6YS65TJjoNGZlPC/XLPzlUQs/3LXwZEbF4zkDc6N68nIv4ygW86VPKL8WXGGfdzp7BPnslZSyW1zCLkkJ70tKeE9axntSBbtkleyR6rGR1mAjNWMjMbNHYthyluS6n+J0lbwrU/ALSTnvS5Xskqh4z0fB+95K9go17JFWYSPX8enFGg76VrJfosBGWMw+UQk2ghL2CkvYKyjDRrglon4hKuMdURnvSpS8I6rgHYmSd2WVvO9bxZ4gI3uCjLznp+NfpRre961kb6Aam4BKdvtXsstXxW65moNBBg76V/GHiDqOXWnjU18FHwiKOCiswsZLzQc+JfxKmMtvPRI45BbKMWcx3iIfBjr0PFtu4PvbRt4sqRgyXSPtoiPREluSQxzIjfVmxFxA5iUXii6LGGwsIDnOncCQUwiEn5GbKuXmkJqu+hQ6G5LpbLlGZ1s6uqoITNoYeqzXqC8NQhl3nqIYe271lnNnRsfmkp7HGzW8Xqzl9mglHrY29GquUB/qwd9b1cyo4nnUUUl1ki+WvDD6TKkM1aSy0lbMhCIRS6yAB61KesovczXIjplhDbMjFfT055KuDCAmR4BQ9Cd0BUHcas1keSCPpbF85sfyWRwuZL4v/7+VSEy0pG9XmQ/VJdFbHUefMZ4mxUWsxYEYc6RUpgooTfIkWvIVSUFnyI5xpSjJm5wYJ3IjL6C44oH6mjfKFAGK1K0YX3GSF3lxbqResic31o3s6J0SiR122GGHHf6JJCWFHbpyOZTkyABE545w7pd78Pr9XgS/+R+U+R/hpi6CjY5U7o8W060Lp0sfzmx35k8RPg13JjRsXq/i9UoD1tJAGsoCMOV4Unn1DE1FnvRpAxi3RjHREMNM51UWetNZ6s9msTeb2a4MbnVuvbmebBb7CrZHdH9u4Hs6p9tu3nu5ZOTb29af9pu2SiW2hFEdL5eMvN2wbFeU/zyU+91mPd/faeDNWh0vlgy8Wq3mzUYNL1cMvFo28M1aNW9W9DycLGVzOIcHYwU8Hi/k2WQprxcN/HCvib896tiO8b2+veU+vd5o5NVGw9aA7mw1axNqFgYVrIyrWZpQbQuoJwv13Jg04nHRlvPRJ7eGdPUh1Heks3KzFktlBk5nvqCjvYqRTh0t+mKKirLoGungxo0uFoYttLVqaG0xkh0fxKO5Jt7ebeavTzr47t4A69ON+AqOkZYuobG7gBxVFF5B9kRc9WHyZhWvbrfwerGeb5cbebZk5buNdu72KKmQn6M2Uca1SxcoKA9lYkzNk5VGni420qpNIsrXlskhA1OTjazcHuf6rR4MdSrqLDoSIgPx/vOvyfW0o1LghMnLAbO3PRXnPkPlegSl+1EqXI+icrXFLHCgI8CLthA3WkPc6QwT0hEioMXPkxZfz60hW5k7rVIXWsWONAnsaPS2w+pxlmrH4+gcjqFzOI7ByZYa97OYPM6icTyB4vwRVI7HUToco8r1FEqHY+jcz6ByPI7C6ThK5xMU231J6YUjKFxOoHI7idLVlgrn45Q6HkPhcZIq7zPovM9SJ3KgUe5K10UhLQHuGHzOovGwpe2SDwOxciaSgmiWOWJ0OorZ6QSNLmdodj1Ls8d5rO7nqPE4i0XiTLnXBWIdL6DNTGGky0JXp57FlV4ePxzl22cTPJxtRp0qJ8L7c1JCzzPVUcrTxSbmhpXUa8KZ6S3m5VIbt+c6cPE6Qnx+MPHZYq4mOVCWdJ67N5R8/2qC/t4GkiL9UGYE8va+ma9fNTI0W0x1fyq5LXG4lnpzMOoYX0afRp4soaj4KncW2mmpS8SgvYiiPJS+7gKmr5ejUIlpH80jWxfO4Iyecm0EtXVxPFiuYbL5KhXx52gtljNcHc/dcS2xsmNY1Il8e6+Tv92r48d7Rp4uq3m4amRmug6/izJOevrzB9c4fumdzYcyFe9Jytkjr2C3pJhd4hJ2i0rZLSxnt0jJbmEle0Qa9kg07JFWslu+9fZKq9gr1bJbquFdcQXvSSvY46dil7yCXZJy3heUssu7jL0CJfslWnaLK9kn0/BJsJEDMhX7RWXs9SnigLCI/aIS9otK2ScqY5+ojD2isq07JnEZu+Qq3pMqeUekYJevhv0hRmxCTLzvr+cX8ire9dPzfkAVe0N0HAwzsv+ikd3+Bnb7Gvgw2IyNVMt+qYpfB+nY45HFXtcMPhSW8qG4nA/FpewX5HPAK5OP3a/yb24xfOkow87xArqKJJ4u1fLNsoHCSHvKLnuhSpGRGupEWZKcjBB34kVnCHX9gsVhA0Z1DDp9DNk5Mk6dPEiw7wlKC/ypVASTnu6OTh9F/0AJ7S2ZaAr9SJJ9Tk2qJ3nhZ5gbUHJnRsf6oo7NZR1PbupZH63Ex+4j+g0pmAIceaC+xrO2Umb12Sw0KRiqzWWgIZfumlQaCi/RmhWC9bKE+00KOktiSfI/y9J1A7ODZQz05VNsiOJKgRSp9HPqykKZbc1kqT+XxdE85kbzWBrZivFNd2Yz2pTKRFsmUx3ZTLSkM96UykBdIgM1CQzVJTFsvkKzMpTafF/0mSLUqQLKkryIEn9JYuBp0iMcKUjwIjvakezw8yiSPVCn+KBMEaJMk6BIFVOa7ENenBsZEY7kxLiSFeWy40DtsMMOO+zwz8PV/vQhH7ezhMm98T71FccPvIPn7/bg/9ketGHnGFcGc6crnUfjpbSpg2mvCuVGewqLA4XcnapkfUzF+lgl36w306K6RIsymJpcL6ozHGgrEzCgD2KyMZaJhliuN8Qx3hDHdGsyS/05LPblMNeTzWx3FnM9Ocx1b+0//dzA9+CGenv36cVi9U+CycI363W8WjbyZq1222V6vVq7PaL7c2zv5zHdn12oN2u1vF6v4Yf79Xy9auTZfBWvlnS8XtbzaKqM2wNZ3B/J59FYES9vKHi7auIvD1r+QUC9XDPzam1rC+rZiplHCzVs3tCyNKrgZncxC8MKFseVLF1XsDKq5OGchYkxLW4BRzkbcRzXK3akGS7S0pPNneUmGg25uNh9Sb2ljOEOLSOtejSqQnJLUpiZ6WJm0ExHVw2dXRay44N5tdbN9w87+OFROz/c6+PhfDtSz69ISBLS2l+BtbeMS8kSAsPtycsS0VmbzGJfGc/mzTxcqGPjVjXjLXmor4jQXJFQlCREUxbOWGsBXy+10FQRQ3LwOUa7lMzOtTO7OUr/rW6a+hoxGKu4HBaK5KQtOa4XqPJ2otrbEYPLSbQuR9B4HqbQ+RBFbl9Q6nEUjdcZGqRu9AQK6Ap0p93fhc5AD9r93ekI8KI7yIcWqSuNAnusXqcxe9pi8TiOxf0E1RcOo7P7ApPzcfSOxzC62tIgcsQqckTvdgqN8wkMHmfQupxC53oavfsZqlxPUeV6ikpnWxSOxyh3PErphcOUOhxB4WqLwnXrXir//JeUeRxH63MGrbsteldbLN72WLztqRc50uS71QI4nXyJJpkTs9fCaZQ4YvE+R63bSZoFdtQ5HMPscJxO7wu0uJ2m1f009d7OlPoIibQ7T3ZUMJ1NVQwM1LC82MX9lV5+eHCdR9MNqK/KSJLbUhDuTEWsO/pMKfosCYYcOeaSSDobiknLC0Mc44Ki/hptXencu6Xgrw9r+fFZBw01ecQGOqFOE/L3x3V8900Dk4tlWIYzKGlPwqdCyicxp/gq9hzesV6EhYu4v9LDjetqEq+cJznFi4J8ObnZHjS2xFLXmUy5OYH2MQVKfTQGXQTPNizUFAppLpMxVB3Jan8eWRG21JUH8fZRN//zWRv/56GBr5dKeLqhp74hFXd/dw65SPid51V+JVSy16eKd3wq+defRNBuUfHWHZJQyV6BBhufKvYJdewTV2Ijq2CvXzG7/fPY7Z+DjbSMPWIVu8Qq3pdUsEtawR5ZBbukpbwnKuFdYSl7RRUcECrZL1CwR6xkr1TFx0EGDkiU7BeWsc+niP3CYg4Ii9kv2nr7REXYiEvYLatgt1zBvgAN+wI07PWv4oOLRj6JtPJRpIV9IdW8J9fwvm8Vu/z17PKvZndANXsCtwTUu7Iq/sW7nL2SSvaKKtgvKuegsJxfy5V8LMrhV775HBDnstsnh/2SEmy88vjUK5s/uMby5QUhdhdOUZYXRrMuluJYNyqvieg3XqOpPI6VPhPBjl9ReTWYAIdDNGuTuTFcyfSEmo7OfFJT5eRkBZCZJqK4yBeDIQar9SrG6gSKsuWkRp4nyvN3FF08RmrAEW52l3F3Rs+dFSN3VvQ8uqFltrcUt5P76KxMwOTvwHiSnDVjKt05EcyYixgwZrIwomeqs4y5tlI2WypovhLAel0xPcXxpF90ZGawkoXhcgZ786iojiY5T4JU/BnmslBmWjKY785gdjCTmeFslobzWR0p4WZ3LmPNaUy2ZzHdmbPtQPWa4hmqS+J6YypDdUl0VEXSWBZCTZ4cbaaE8iveRP3kQKVHOFKU5E12tCOZl85RnuiGMtmT8mQvyq4KKLsqoDDBg6wop+0IX0a4446A2mGHHXbY4Z+HzMf+UIDYmdhgCcIzRzi2/11kX/6KqDO/JVf0OVPacDY6Ung4WkCLQk6XLpTp1mvM9+WxPq5gebSC9Ykqvtlso7UqktpCOYYsD2qz3OiqkDJiCmOy+TJj1jgGaiJo1wQyXBfLfHcmM53pzHRmMNedzVx3Nsv9+ayPlLI8UMTG6JaA2nKhtD+N3dbw7e06vr1dx3ebFv5yv5G3t818s27m9U9i6ZsNC9/8tAX15qfvv9mw8O1tK99smPlmo5bv71h5vWri2XwVzxe26ssfTlewMVLAw+kKnt5S8fWinu83rfx4f6vC/Mf7rXx/t/knB6qBFysWnizVcm/GwPKYgtmBUm71lzE/pGB9QsPieAXzI+Xcna3l+oASn8Bj2IUf50LiadJ0obR25rC50oTZkM7qmu1GAAAgAElEQVSpY7+h0apksE3L3VtdmBVXuTmk53qPmsXJJlSVefT1N5Nx2Z/ny218c7eDNw86+Ov9Np7MWPDzsUV6UYzKXI7amEpNUwZ+IbZEXHbBI/gooZedMOgTaahJRW+8QsRVd2QXT+ErPYIiN5iyrAB6G/O43lVGnO8J5vrVLE43cGOxj9abvWh7m1DU6AgReBB64jBFjmep8nHAKHKmyvU0VQ7H0Toep/zsIZQOh1G7naDK6zSVHqcxiRxoC/Kh3c+dJpkTzf4edIQKaQ/ypivAm065B7VOJ6n3OIPJ6ThGp2MY7L/AaP8l2nOfYfY6RbW7LRaJPRaZAxa5EzVie4w+dpi87aj2PIvW8wzVInuqPE+j9zhLletJFPaHKT33BRX2hym1/4pSxyNUuJ2g3PUEZc7HULvaonU5ifrCESovHEPrcop6uRtmmQu1Ykda/D1plrrSJHJgLFxCm9gBq+tJ6l1P0uB6EqvDMWrPfUmLy0k6Pc/S5WNHvfNJmrxd0Xu5knj+OEWxQfS3GZmc7OTmjS6e3J/m26c3uD/bSHa0I4Vhdtw0JNNbEY4pR0aM/Etigk9TkBtMa7eCqCQfylSxPH8yyJvNdv7303bebjbS1VhJmNyJ/AQv/terFr7/tpnr84X/L3vvFRTnma7t1l5hxlZAKDmMx2OPxyNnK5EzNE3nbpochJAQSOQocuxA09Dk0OScRA5CAUROQsHKsoLlMLPWzJ691q7/r3/Hw2sfYGutv1btsznkqnrr66+a6uL0qvt57wfzSCIlQwkIi6QcjrLls3gRNsHuCMS2tLdomV9uwVATSXahH8W6QFoaLzA8kkFbexxXb1TQMVJEoSGYjtZ4nmw1kxPtyHh7ClcHCogI+ApzSSjf3Wrmv7/o5d/vmPjLwkV+XDcx0qdD5K/kj6JgfiNN4pCykH8WZPOmzMBe7wp2KcvYI9dhIcvHQlHEPoWOfUoDFkoDexXF7FPq2afSsM+7EAtVLhaKTA4oM9grzWK3TMduuZHd0mL2KYvZ463jn9V6/tnXyD6/Ut5R6nhblIOlqgBLtZ79imIOK0s5KDWyW1CEpczAPqWOfcoCLJU57BYns0eewV61hj0+Ot5Qatjrb+Qf5Rp2B1SwN6CCfYEV7PM3YqHWYeGtZa9Kzx6Vgb2qbUmzUBvZ621gt1yLpaoYS4UeC3kR+6SFHFAU8bZvEQe889nvXch+n2IsVDos5IUckuXxjjCJj4WRfO7ug41Qhn9QIIUp5+koiyX7nBWTjck8udZJoo8rZakBRAfYEKY6ynCPjhtXq5mZKKOyLJHO1lwqy6LobE2luzWN0sIwIgMd6K/NZL5HR5cmmDD7PaT6f82NXh1bl03cWqjk7koVj69XcqMvH9FJS0arkumKkLOceYbR9EC2qtO5pr/AZkch9Rm+bAwaWOvRcqtdQ0ucmq1WHb2FkeRGerEwYeLGZBE9PcnkGgNIyFHg7/s5LSXh3OjJZHE4m7mxTG6MZbEyks/yUD5zfVlMd6RwrTeDq93pTLUlc60ng7GmBMYaE5hqTWGkPo4O42maNUF0Gk5TmipHEyciXP4ZCSH2JIc5kR8rIf2sEynB1mhjBRQneKFLlFAYt70LKi9aSPpZV9LCXbh4xpW00zsCtcMOO+yww98RgdPRI56OR/ETOqGwP4bHx++h+uw9hO/9Axclf+R6bSSbvcl8M55Np07NQEUo17uTWRrOZXOmhPXpElYvl/HydjfdlZFU56ooS/GgOtWNS8ZAphrOMdl8gfHGKC63xTLeeJ6ZtngWBzKY77vIfF8GiwNZLA1msz5awNpoESvDBayPabg9U8y960YezZv4drmK7zbq+f5mA99t1vD9Vh1/vtvCq5tmXt1s4odbLfx4u5VXN5t4uWHm+61mXt1s4rvNRl7dbPqPz5sNr1v4nq1U82Ktlm+Xq9ia1rAxUcD9WSNPFit4uV7HD1tN/Hi7lT9/08Wfv+nih1ttPNto5PlmC0/Xmni8aubeQi3LE3pmhwq5NqTl+iUNGxMGFid1LEzqub1Qz8ylYuQBR3EMP45jrC1pFWEMDxWxtmCmvioJB+sPuNRdy9xoO/dmu/lpo4/vVlq5c7WOhZkWGltMDAy2kRKl5sFCCy/v9PLd/QH+dq+DR7NVhPm54erjhyw8mJYuHUmpQkx1F/DwP4p7lANOIccR+h4jPNITW+kfsfL7DPez1kQkS4iKcseoP8u16RqCvI/SUZPEzRvNrC71M3VjiMq+FoqbGvD18yHEzgqdhz0NnlZUie2pVrpQLrTB5HaSKlcryuy+otrNmip3a8o9rClxO0GZ2A6zjwfNSleavd1p9BXQFiym2V9Id4CYSwFSWgT2tHo5Uu9hQ63AhhrXo3TKHagTHKNacJQayUna/N1p8nPH7OtGg9qFeoUzdVJHaiUOVEodaPDzoFLuSKmnFWUCK+pkTpgEJzG4HKXM4yQmoTV6t2MYPE6gcz1KhcCGaoEt1R42mGUu1Hm7YfYXYg70ot7Hg0ZvD7oDxLT/PFbYJLSmyeMkLR5WNDodpc3diiaXo7QJTtIltmXA25UBhTP9Qlt6xC6Ui5yJcTxOftRphnqbmL52ibmlEZZWBnn5+DKPN7opviCgNUXOpOk83cXhbF2rJiNRjMTr9+h0p5kcrSAvPYiL0Uq6qi/SV3meydYMYs4G4C1yoSQrnGe3G/j2WzOT87nUD8dQMhiNSCvh3XhnfhPhjkeMHwq1O6dDRfQOlVHRmkJl3QUaaiKpLT/F+HAu3Y0xPPmmk5KGCCobz9PblcLd+TqqCoPZmm8mP9MXXWEIj2938N+/H+Tf7lbzbxtF/NuWgSs92aj9VRzxCOWw10UOqIrZozbw4fkm9vuXsFdZzF5ZCfuVBiwVGvYpNVgoNexVadjjrcVCrWPfz8tyDyh1HJRpOSjNw1IUh6U0FQuFHguZiX2SEg4odOxRFfHP/kb+l4AKfq028pYsn9/JMjigymCP9CK/8dHwliSPfe6ZvONdzG5RDrvluexWZLJXmc6bogQOeGezV5nHG7I8dqs07FLr2Otbyq8UWnapS9ilNrDXW4eFqpB9inz2yvLZKyvEUqnlgLf+54p0PfsUmu3/21vPfpWWfUrNdvOfWs8+lZZ9aj37fY3s9zGwT6HhsKqQt2UZ/F6Zzu9FsfzWMZg/2vvgqw4hMtiNjqow2vShzLbqOC+1o9MUS3d9EsnREqLCJIz2l1NuiKOjScPYUDkJMUKU4g/wsD9AUYqaud4ybg7Xc3e0iqeXy0mUvkdG4HGuthayNqJnZVrP1lwpj2ZMrAxqEB7fw1hVKg0BHmwUxDCSFsB4ki8LBWdYKI1mVBPOSksmU8ZoKs94Uhbqylabhrac02Sd9eDaJS2zU/l09iaSWezDhYtCfFQf02IMZ7Yng6XRXG6M57AwlsvKcD7LA7lc701nqi2Jaz3pXO/N4EpXGjcGchhvTmS4IZbxpkQu1cbQWXqG+jxfWrUhlKbK0CdIOav4nKRTjqRHuFMYLyX9rDNpobYURbuTe86J0jQlRfES8qKFZJ5zI/W0E6mnnUk/60b6TgvfDjvssMMOf0/UApsjarEjEb5SZNZf8ZXFrxB/dACfTy1Il/6R6zURbPUlc28ihw6tin5TCJfb4rjWncrapJ71y0aWJkt4vtVJX200VTlKiuOcKImxZbgsmMuNUUw0nWe04Rw3+lJZupSxXR7Rk8psdwqz3WnMdqcx13ORpcHs7WW6E1o2JzXcuWLg6VIVT5cq+Xa56ufkycyLtRperFfz461Gvt9q5PutZn6608ZPd9r44VbL6xTq+61mfrjVwvdbza+F6uV6Hc9Xa17L06vNBr7bqOfpUiWPF8p/ljQzP95q4sfbLfx0p+11AvXDrTa+XTfzfLOF5xstPFlr5N5CLatTBmaHi5gfL2FuWMfqmI7FSR3Ll0u4PV/HZJ8GkfoL7MOOYnfeiqTSYMbH9azfaKDeGIfQ4Qj9zSau9puZatYx1ZDFdGMGNwZKuDHVSltbLZcG20i/4MOjhVa+/6af7x4M8tdv2rl3tYpTAZ64+AQhCAokWxNLTlEg+SVh9E5XoK1PJCpNSUS8BEWwNcqzDqijnYlMl1FUcpbB0WJGL5s4HWhNsymBtRvtLC12c32+n/beOqqqjYT5qgh1cSTD0xWT1AWz3JlalStN/kLM3h7US5yoE9pT6XISk+MxSh2PYnQ+Rqn7ScqENlSJHWiQONLs7U6Lv5C2YDGtAV70BksZDJDS5G5LnfNJGgS21HvZUyOwwiyyocz5CxoktjTJHWlSONHmI6BVLaBZ5U6jwg2z3JV6qTM1Ygea1B7UKZypljtSIXOgUu5Aa7CYcpEtpe4nKPc4SYnDV5S7naDM4yRlAmsqPKyp8bKnWeVBg48HFQpn6gOENAeKqJE70+4npCvQi1a1Cw0SG8wia8yCk1Q4fE6145dUOXxBnetRWkS29Pl4MOgnoEfuTLOHLfVezug9nYlxtiH9TAA93TVcmmpleq6LpYUent4cZX2knGT1l9ReVNKhP8WrrU7uztcRf8YOtej3DHcXsH6jlZRoGQr3j4n2P05F/mnCQwMI8JaTmxTED4+6ePqsiaurGuqHYtH3RiHWSXjrvA2fxkoRRnpz5pSK077uZGaGkJrjR3amisIMBcZ8H9Li3Lg+rGF9oYq8Cl+MtWHMXTYy1ZrHlXYdFblnyUhS8PBBP3/5cZS/PGrm3+5U8GLBwFBHJmKFM5+6KviD4iL7pRr2KI38Wqnno+gW9qr1HPIvY5dEx15FMXuVenar9OxRFbNHvX32+Zaw39fAAW8dB5VaDso1HJTmYylOY588hzelRbwp0mApKeSAJJt9inx2+ZfxD35V/KO8mAPyfH7vm8s7flkcUiXxO7+LfKiK5wNFNB/4xHFYHs1B7yQsVWnsU2SxS5jJPmk++5WFHFQWckCRh6Ush33SPA54b++K2qMsZo9Szx6FDguFhr2yIvbKNViq9Oz3LsZSpWefUsceWREWCi2WKj2WKv12Vbq8iL3yAvYoCtijLMLSx8ABHwOWyiIOKvI5KLrI+9I0PhIn8Du3s3zkGMCX1p6cOPkxlYaz1BVF0Jgfz2iNjmZDNNFh9ojdP8HN4Ring3yIiQqjpkqDThdPYeEZ6mvj6GnLoDBNTWG8ku6SeObb8uktDKY+yYPMECummnJZHdSwNF7E7blSnsyUszxQhODYHoarU6gNFHC/PJPZkmjqgh1ZN8YwkXeK+71aujIDuNOt4Yohlt6LwWy2FdGaE0b2OQEzA4Vcn8yjqz+J3NIAojO8UCv/QIvxDNe701kYzubGeDbzozksD+WxMpjHbF8Gk62JXOlKY64/i9m+TOb6s7lUF81QfQwTLcn0V52nSRtMQ74fzUVBGFOkFMV4ESb9hOQwJzLOeVAQJyEt3JGUEGvyIl3IPG1HTW4g+mTFa4FKC3fm4hlXEoLtSAiyJy7QZkegdthhhx12+PsQFxV4JOasH8lnA/BxOMHJQ7uQHTmE+pO9pHp9yJXyUz8LVB7tGhX95aFMt8Yx3ZbA8riGrasmNq5W8PJWN6PNSVTnqDAmulEcbcNQaSCXG6OYbo1hzBzJbE8yCwMXmetJZa4nlfm+dBb6M7nRu/1cGdreXn/rcvHrO1Av1raF58liBa82G/jxViPfbdTxcr2WH2818mqr8X8a1ftu8z/ef0ml/rNAfbdRz7OVar5druL5ag0v1+t4tdnA9zfNP/9+Ez9sNW5L1O0W/vX+f6RPP9xq2x7hu7ldIvF41cyduSrWpku4MaJhaaqM+dFiVka0LExoWb1i5NaNOsZ7ChH7fInTmRPYnbciviSQ4aEiNq7VUquJxE9wlEuNpVzva2Spv4F2bQw9JfHcne1i+Wo/Bn0BEyM95CUE8WShje+/GeC7B0P89V4X92fr8fP2QBAahb2PP6HRfpRWxePnd5z8jCDGmvJZn6jn+kgldXXJdHfmMTWgZ2WskrXJaga7cjl1ypqKgtNszDSzcKOHq4uX6BxswlxnJFol5cyJo+i93DF6OlEtd6dUYkedr4D2UBkdwVIa5a5UuFlRbPMFupOforf+nFKX41R6bt9LMroep1ZsT6PKjY5gCf0RarpCZXQHiGkWO9LgYoXZzZpOpQeNMmcalM7Uq5yo9LKiVmRLs8yZNpkL7XI3mkSOmEWONEicqBE5UO5hQ63InmalG9USh+0FukonKhSO9Ef60OTnicntBKUOX1HlcJRKh6OY3E9iEJzE6HaCcoE11RJHKmSOGCV2lKucMft50ugjoFHlTkuAgGZ/N+oV9tSIrKj0OEqJ/SforP5AsfXHlDp8RpPYlla5I7WeJ2iQ2NKtcKfByZpuuRij0JUzdl9xIVRCa285A5NNjEw0c228ja3rndy4VIzM2pIo1REaC/3YGNdQlSWjv+o8Z1RHWJqq5OZiOwlRInSZAdxaHWJkbJxzEec4Fyrmxf0u7j9sYGI+j6q+8xgHo/EpV/NWpDXHkpQIw2UEqTyYG27m7uYwi0ttdDddZLgtk4cr7WzNm3m82kFZoQ/lbafJLBTzcLOHbkMq5qwYLng7cHe1nZ++H+Zvfxrk+c1y/rRmYqQ9C1dvKR+6KvmtJIF94gIO+dXzK3kp+wIq2a3WY+ln4IMIM3u9jfyzVM8bSiNvehvZ7VPGXt9SLPxK2edbgqW6mP1KLQfkBRyQ5HNAko+FOJvd0nzekBRgIc/jN945/E6VzjuKbPao9PyjysSvVCUcVhfwgV827/vn8qFvJr+XxfC1TzSyhHzcz6fzoew0v5HFcEiSzmGJHkvPct6WVfGWrAB18TSBJVO8JUjgsGcih8QZWIhz2C0pYpdEz5uSYt4Q63lDouFNaRF75Fr2KvXsVerYLdfyprSIXTINe5U6LFTbwvWmtJA98jwslPnsURZi6VPMIX8j+5VFvK3W8I4sm/ckafxGEMdv3aL4g8dZfndSwteO9qh9XQlWOOH++YeUp0RxqSGDyf5Cetu0uDnYEOwbTmhwBOdjznE2OpCAUDdCwuypKItk8Wo14+15pATZkhFoRW9hAG0ZMi4GHGe6OY/NYT3rU3ruzZfzZKaMa+0ZeBzbQ1PhGepOi3ncUMQ3XVo2qpMZSFRxKd2fheokxrVnuFGZwJP+EobzwtloL6BHe478C17MDuu5NpFLV18SuprTXNT6EOj3Ga3GM8z1ZTI/lMnsaBZzw1msDOWzPlLIwmA2U21JzHSmMtuXyfXeDG4M5DDaGM9AzXlGGuIYrImmq+ws5oIAqjKU6OK9yD8v4LT0E1LDXbh41o28GBGppx2I9ztG1hl78qNcKM9QUxgnJivSnfSzLiSfciAp1IH4IFvig+x2BGqHHXbYYYe/H05HPzribPUpPgI7ZFafYf8bC5RHDiP/4J9I8fwdl0tD2OpN5v5kPm1FKvrKQphousBEcyyLo4VsXTWxea2S7273cH0gj5pcb6ozRJgSnBgs8WfaHMnltlgmmy9wpSOea12JXOtM4npXMkuDmSxfymGhf/u5MVbIxsT22Zws4u5VA48XKni6VMnTpUpertfy/c2Gn8fwtpOi7zYbebZax9PlGp6t1m3fhfpPAvVLIvVyY/tvv9to+E8pVA0v1up4uV7Py/V6Xm1u36365fx0p5W/PNiuL391s+W/7IH6RaA2ZkqZH9VybUjL1YFCFgYLmB0peC1Q0wM6vEOscImwwiHGhpTyUwwO5HF/uZXW0jhCxCcYa61krr+Fb5enuT3Vyeqomcv9VdSbCik3FTM+1EVufACPbjTzw71BXj0e5W+Penm02EJwgAzHgHM4B4Xj6eNJev4Zyg3RGBMDKPB2IUNmizn7NObi81Qk+1Lo40BtmBhDuJBov5PEnXHmwWIns6O1LC2P0dLfRFNnA6mRpwn66hO0LrbUedhQ72VPicAak8qNhkAvOk8r6D6lwKxwo8z1BHrbzym2/hyT0zFqBLbUiR0xuVuhtfuCKqENZqUr7UFiesNVdASKaFMLqBfY0uLlSJPQgQaRA8WOX2IUWmGU2tES6EW91IlOtSedcjfaxC60iVxok7rRqvSgQe5Kmactetej1CqcaPBxp8nfk0ZfDxrUbnQGS2j3E1IvdqDK7SS1Licps/8Sk8iWYi9rSgRWVIjtqVG4UK10wSi3p1BwHL3wJLUqV2oVzjT5e9AaLKAlyIMWfzcaVU7UeJ2kzPkLypy+oMzxc5pk9tSLrCm2/4wKz5O0ihxpdbFmSOpJn1qKXuKCj/XHJMUG0NJZRv+lZmavjjJ3pZutlS56GlJICDlBauAX5AR/wZAxmM2BTAYqIyhJV7Kx0IxRd47wEAeuXe1DX1GPi7uI1MRwXj4e5NGzNsbm8qjoiaRsKBbfcjWHIo5xLF6KOFxKZJCE9alObi31sbbUTrc5jYH6FH64e4k7i6301CRRrQ0mWyeiQOfDvY1+Ms94E+p2nIfX2/n37yb4958GeXGvlqdrldyZNhAQJOFtJx9+o0jjLe9ifiUq4Z+kVfyTrBzLgBr2+Bg4GFzOoZAKfq0q5p8UBn6tKuMNtYldPuXs8TNh6VeGpbpkO9GRF2ApyWW/OJuD4lwsxYXsEReyV56PhSyZ9+TRHAtM4mNlMm9Jc9it0GPpU8y7vhm8r4rjfUkiR2QJfOJ5GhtZKGn6SjLL63AIiOAzWSTvCxP5rVDDQacS3hYU81tpOm7R5XwmT8D5VC7H1Km85xnDW6J0DsiK2KcsxUJVzl6FiTelOn4tLuRNmYbdch17VcVYeBvYo9SzW6Fjj0KPhaqYvcpidsk1WKo1HPTTst9Hy0F/A+8GlXHIW8sBWS7vyHN4X5bB+6Jk3veI4QP3C3wiPMcnzmI+OfoZASoRZm0uZ7xsGW1O5/5qA4vXatHkpmL1pROREWlczMsnPiOe4oosIuNk+Ph9TXN9PNeHdVyqjeWi/9fUJnjSV+BLqt8xJpvyuDVmZHPawL35cu5P6NkaN+An+B0dxhjaY/zYqMji/nA5KzUptF4QsVGfRkW4C8u1KUzrInjQqWG04Ay3e3S05p4iN1LAyrSJ6xN5dPUlYjSfI6ckkOCAL2g3RbAwkMPCcDbzEznMjWSzfCmPjZEilobzuNyRwnR78usRvqvd6a8X6k62JDNUF0tpmhRTmpSyFAklyVJ08RLCJEc4532UtDOu5MeISQt3IEb9FWmh1uRHuWBK96YgVkR2lMfrEb6kUIedBGqHHXbYYYe/P4FqwZEgtScXgpSoHY5ifejXqP54gIBPd5Pu9SFXykK505/Kg6kCmgtVdJcGM950gem2BFYmtGxdNbF+pZznW50sj+sxpUupzhBTkeRMj9abibqzTLfGMN0aw2xPMrM9KVzrTOJKewLzfeksDWZzozf9PwlUAUtDWayP53Pnip67V4tf34F6tlLNy/W6bXH6OUl6uWHm+Vo9z9fqeblhfi1PL9YbXqdOv3z/4ufFuy/W6nm2UsvTperX7y/XG3i12cirnwsnfthq5vubTfz5mw7+dLeT77daX9eYP1kxv64xf7jcwK3rFcyParkyWMT1SxoWh4q4PpzP0rSBm7M1XBky4HfaDvuwo9hfsCaz5iwD/bncnjfTYoxBaPVbOisLGKg3sjrVS0dVIWPdVVQbs8i4GENvfwfDA23kxPjxaK6RPz0c4tXjMf50t5OtK3WEBHvjfioer4hEPLxFqIPcaapJRxMpozctnM7UUxSEuWPOCiXZ5Qgax88x+wkY1cRwVvwFV7p13JxrZXWxj4nLvbT1tZOdkYavvQ0FIhfKXY/TKjxOpfPnlAhOUqp0o8rb/XVSUyG0xeD4NSWOX2NyPk6tpx1msRNmmQuVnrboHb6iSmhDi4+A9mAxbUGi7epwpTtNIgc6pK7UultT6vQ1JoEV42lnMKid0UttafDxoMNHSIvIiU6xG91yIb1qCT2Bcpr9RBgl9vQlBNF2XkmZyp5Gfw96QyW0q9zoULjQKLSh3tOaSvfjGJy/pERwDJOfKwaZLSVeVtTInTD7CWgKFlEfJKRc5fS64rxW4URrkJC2EE86Qr3oOy2lM8CTGi8bajytqBGcpMzxSxpF9jSJHKh2O0mx3RfUuZ2gV+zMgJcLQ0ohTUp3csUO+Fj/kYz4MDo66hifHmXq+iC37k7w8PYlagpDKIywZawkhM22eNbb41nuTqMkVcxYTy4ri20EBzlj43gCd1UYJx29iIwM5smDAR696GRkNpeK7nOUDEajNMp594I1n533QHZegb/MkfRIb7qbcrl2pZaSvGDKc4PZmKnFmBdCgyGKOv1Z8rJlXL1SiVF7AW/Po1zuNvA/Xl3m//6+n78+qOHHu/VsXK+mICOcT+w9eEucxkHvYvYqTbyhqOFX8hp+rajkn8R6DgdXsdvHwC5/I/+gKuEN/0re9Ktkl28Fu33L2eNrwkJtZJ93MZZKLZbSPPZLsjkkyeKwNJe3JDosxYVYyrM4KI7AKjSWVJMZe+/zfKVK4yN1IR/65/KRbwx/kAdj5x+D+FQSziI/wsIjGejrxWDUE5+egepsLI5+sdj4ZvGpVwYfe6XiGJ6Prvsqx7z8EQWd5yt3X2z9k3lXGMsheR4H1EYsfSqw8C7DQl2KhdrIbmUxuxR6din07FYWs1tZzJtyHW/Kdf/pXcN+Hy1vBWg54FPEQV8dbweWYKko2E6g5Lm8K83kQ3kWH8nS+VCYxPvu0RyVRfClnQuu9rZknAvhjPgEg7XR3LxexOZCGfOXm4kKCsPNUUpSdh6nos+RlBuLrjwJQ9l5cjLk9JrjWB4uoF0TQJbfZ5iTvUj1O854Yy5bY6Vszhh4slzJ05kyNka0uB3fxUB9Gh0pwYzlRTHbks/N9kJumOLpS/NjviyW+dJYpgvPsFSRyFBeGHf6i2nND6MkxZuVaROzk/n0DCRjqDLv4qsAACAASURBVD9LmkaNv8+ndFVEsTCQw9JoLiszRSyO57E4kMPaUP5/EajtzymMNye+LpKYaE7GmCqhJEmEJtoNbZwQXbyEcNmnnFV+RdoZV7LPC0k9bU9iwAkyT9uRF+lMVbY/RfESsiLdX4/wJZ9yJC7QhrhA2x2B2mGHHXbY4e+HWup0JFDtzoUQOWqHr7B/+w2inT8h4MgbaNSfMq5Rc7MrgW/G8mkr8qVN78940wVmOpJYHC1kdcrA4oSBx6stLI5oqcxW0KrxQRt1kh6tmrGacKZaon+uLs/kRl8qVzsSt1v4etKY78tgZSiXtZF85vsy2JwsZH08n5WRHG7P6Nia1vDNNQOPF8p5vlrDt8vbd6J+GcP7dqX2tTh9u1LLtyu1r1OoX4ojfkmgnv28ePfFWj2PFypfC9Tz1Tqer9bxYq3+9Z6p72828dPtVn6608aPt9v/ywjfLy18v9SYr0yVsDBhZH60mKXhImYGsrkxruHOQgNXh0tQBh3H4fQxrM8dJ6PmLBMTBm4vN9Jek0iw7DiNpeksTPXQ02hi4dogBl0aBmMOKxuzaI0FXLk8QF6cH4/mzPzL4xF+eDrBn+53c2u2ifAzgTgHxSGKSMZJ6olE7UxBQQRjPVri/e240q2hQX+WofI4akI8KHT6jKmCaKK9rRjqKOTuXCdrq71cvtHD4EgHJoMBpYMT510d0UscqRGfoE7wGeVun1EmtKLY0w6T2AGT2A6t89doHb5EY/s5Jc7HqPa0pUHihFniRIPEiUpPW0qcj1IrcaDNT0hHsIQmPwH1ChfMEkeqXbeToQqnY1R6WlPsfowHrQa0AW5kCk9gUrrQ5ONFvZcTHXIPWmXb6VOzn5DW03J0CnvW23X0FUWQJz9Jc7CQLh8BXWInujzsaHI5SbnTV+TafkyW8ydMa6J5OlZHibcjes8TNKjdaVC7UalwpMrHlUq1C0aJLWViW+q9nWkP8KQzyJOuYCH9pyR0BwgxSx2o9rCmVmBDmd2X1Llb0yiwx+xqQ7n1F1TYfE6H2JEOkT2DKneaPe1oVAgoFDkT6nCCgvRE2vrbaRtpY+nWJDdvDnJvuZ0En89pTRex3BDFSuMFBvT+VGbICFH8gW9uD5CZdYYvba04JgjkS3sJ4edO8fDBIHceNTF2I5/agQuYRuLxLlPwQYIDf4hyRp3sR2lxEqFya3o7Cljf6KSrMZUw1Rf4iz4mOtyR53dH+HZjkJdbw8xfbsLN5Y9k54byt3+9zv/1L0P8Py8a+W93K/hutZ7M1FPYCLz4yDOCw9JCLBUGdslLeUNh4g1lOW/IS9mtMGLhU8qb6hLeDKzijZA6dgfXcCC0ll3eRvZ4F7PfrxQLuYZD3nospXkclOawxyOFd+S5vCXO5rBnHgc8szgkTeU30nCcQsKp7+5CIFEhDYrDVp3AMb8YPCLjOJObwvDsMDWNBsaHmuiozmduqI6hFi0ZyUFoi5MoLMtiYnGa6t5mVOejsFL4YS+W4+TpgUQpIe5iJuGZxbzrcQZLcRoWKi37fErZ51PCXuV2wrTfx8h+H+P2PSnFz2N8Ms32kRbxprSIN6SFWHoXsV9dyGF/He8GGjjsq8VClsPb6iIOSbJ4X5nHiTPlfOJbwLseibwnSOFrWQLH3VXYnDyJ7ZF3KE5Uc3NKw90bOSxOJ7J6Vc/qVAcSd1ckPj6IfJREJp0jIEyETh/J+Qh7DLlyloZzuTVWyFnnt2lM8SLJ5xgznRrWLulZndDwaLGcZ1dKuT1ZgtL1Xbqrk2lKCma4MIaZtkIWWvOZKYmhIdKLqbwwLueFcbM6hcYoT0YKT/NgxESX7hyGJCXr0+UszBQxMJyOvjacpDwFURG2mPWhzPVmsjiSw9J0AQtjuSxdymVjtIiloTzGm+OZaElgpjOVydZEpttTGDHHcakumrHGBIbqYmkzhFGVqSTvnCPaOCH55wVEKL8gOcyJ5DAn0iPcSAq1JSnwJDkR27ugyjPUGFJVr8f4UsIcSQi2IzbAmmg/K6LUR3cEaocddthhh78PgWrBkRBfAdEhcvycj2G1/x+JsvuIBKf3aY1xY8bgz3p7HA8mCmnX+NNY6MOo+TyX2xNZHClgfbqEtRkTz292sjZZQlW2kuZCbwzRNvTqfBg0BTPeGMWVjngWBi6yOJjO9a5kJhovMNeTyspQLnM9F5nrucjGWCE3p4peS9Q314q5c0XP/Vkj3y5X8WrTzHcb2w16v9yNer5Wz9PlGp4u17xOnp6t1v1PYvVLC9/ztXqer9bzYrWeb5dreblu5vvNJl5tNPJy3czLtYbt980mftxq4c93O/jT3XZ+utPBT3c6+PF2Oy+3Wni61siTFTMPluq4t1DLN/M1bF4tZ+WyieXJUtYnipkdKWBhUs+dxQbmxk2ogk9gHfwFVueOkVMfyfh4MbfWWqgtjeRcoAO9Zg2Xh5q51N3A4KUWquqLubE6w+S1IUrKC+lqryA/zpeHs2b+/GiYH76d5F8e9nJvsR1fPxluocnE6Oo4lxhH8GkZsQkqZmYqKUhXkxnnxbWeQhYbsmk/LaUxUEh9ShAl+eGsL/fwzeIgVxd66J1oosJUhNrJkXNOzuSLPSkW2VIhOU658HNK3D7D6HmCMqE9lRJHTEIbtA5fonf8imLHr6n0tKXSw5pqoR2VAhuqhLbb96A8rGiQO9Pk7U6jjwd1KlfqpI7UedlR43qSOjdrKl1OUOFpg15wnIfd5RgipOT5OZMhPE6x1B6j0JYKkT1lAmvKJHZUBwhoPKdEF+TKjR4NLfqz6MLcMPk4Uul+jBY3K9pdTlJl+zmlrl+R6fIJmfJjrPbqWOrWkeXxJTqvE9R5u9AW6EVrsAhzoCfmQE9qfdyoVjjS4utBg9yeNm9nOv3c6Q8R0R8ipl3tjlnkQLnjUeoFtpg97DG729EhdKZT4Eit41FqPY7TKLPB7HWCbokT7UInzGIBF10cOCV0xVimpWusg77xZlZWh3m0NczmRDlJio8Z1QfRkipkqT2Z7tJTNBhCePl4lHpzEbZeIo55hXHczYeIqLM8eTTCrQdNXLqWTUX3WYyD55EbJLwTbc0f4tzwzgggLS2UhHMS5mebmLlaSYUhnJby85TlBZF3UUVLVTz/29M5HlzuIeGUGLnsazbv9fLf/sc1/o+/dPP/vmzkf92sYrq9CGeBgM8lEbwjSuOgpAgLmY69cj27FAbeVJSwW27AQlWKpdrELrWJNwKreSO4jj0B5du7nRSF7FMUcMi7iIPyfA7Jcjksy+MtWTaWnqm8I8/hkDiD97yyeUuYzmGvBN71DOZLTzHa4gIyk2PIy8lFEXCK2Nx8zP2t3H+xzJOnE/Q0p3GlT0NfWSzrg6X0lsZyqSGN2clSRoYKufewl4fPLrF4c5D2oQ6S06LRFsSTl36O6ZlhlBEx/NbrDAdkaexVFW038SmL2KsowkKlZ79PCZbqEvYqdNv3oRS613ei9ip+Pkod+1RF7FMVbFerK/OxkOeyT5LNYXku+73SOSC8yIfeBXyozOEP3vm8457Ghy4X+MrZm8AgfyIDhagcf8d0axpLY8lsXknk1vUM7lyroLM2Hyc3OzwkAlIz41GonPHzsaUg05decwxbM1oezOgojbbHGGFHgvrr7YR5oozVSS33b5TybMbI7ckSFC7v0F6VSHNaGJc0CUy0F7HYredOr4HZ0nhqQ51Z0l/gZnkiQ+l+dGf4crNPQ1NeCEXRItYmTSxe0dA/fBGj+RyphSrOhJ2gXhvM8lA+y2O5LEzmMjucxeJgLpujGpaGchkxxzBijmGqLYnJ1kRmOtMYbYznUl00o+YELtXG0F5yGnOBP/o4AcWJYvIvCDin+oqLZ93IjBSQGelBfJAVCQEnyD3nhCFRRHGSlKJ4CTnnBVw840zyKQcSQ+x/ligbotQ7CdQOO+ywww5/J6JOq49EhMqIDBLj73IMzw8tiXU+QorL76g/Y8OsKYTbPck8mCikUx9Mmz7wvyRQv9SYb10xUZWtoCFXjinRiQGDH/2lgcy0xzHbk8x8fxpLlzK43pXMlfYEbvSmsTiQxVzPRW70prM+ms/6eN7rsy1QOu5dL/m5Wrye7zbMPF+t49vlGp4sVvF8rZ6H8xU8nK94nTx9u1LLk6Xq12N7r2428f1WMy/XzXy33sSrjWZerjXy3XoTL9caebFq5sWqmecrDa+//3Gr7f9XoJ6smnm61si9hRpuXS/nm/katq5XsjhhZHmylFuXy1ieLmb9WhkPVltYnqnBP9wOm5AvsYo4RkFzDFNTRrZWm2muiiUiwIbxDiNXh5sZGWhhfKqPa8vTlNbpaOuppa+/nslLDeTH+nD/Wh0/PbzED99O8q+P+ni40sWpMH+OS8NRRKYTGR/DhZgAYmIkdHZk0N2YjNruMHmqE5RJrKgW2zKVEUlWuBdzM83cXh9neaqb+mYDNc0GzocoCbY+RoFIgFHsRrHgJHqPr9C6f06J4ChVEnsa5K5Ui+wpdT2B1u4LSl1PUOlpS7PKA7PcFbPclVqpE9ViB6rFDtRIHGlSuVGncKZW4Uyt3IkqL1uq3ayod7PG7GlHtcAak9Aag9iab3pN1GSE0pZ/lsumVIoD3cgTnyTX8yiNZ2QMpoUxrY/nVpee1S4td2+YuT6sZbmniI36bHrDpVS7HaXc9lN6/DzYNCQxW55Ejy6CzelK2nVRpDh9TKnclga1C92hYvrPKmkOFNAaKqI9VESt0pEWtSvdfh70BgjoDhDQFSCg3dedBpkD1QIb9LafU+/lQLPEjRaRK10iNzrd7TC7naBF6chIpILn5el0S+zpETjQ5OpAqcCFKCdrQuSulJUX0D/Sxvh4G5sLA/xwd5LB8liygk+Q6vMpt0c1/MvtDp5vNvPiXj8jo2bsJXK+9grHThTC6bOnePxgiLuPmrl0LZvyzjOUDUWjKpXzbqw17523R5nph9YQy1ivgZWFZjTaYCYHC6jVhrAxU8GL+4M8XO/k3rVWzNmxKBz+yPz1Bv7818v8618G+PefOvj3x63cnChFKXLmmGcAhz0TOCjXsF9SiIWskL0KDbuUWt5U6tgl17FXaWSfdzm7VGX82reCX/lXYOmn521lFm8pMjgsvchhUSrvSDN4S5zOO9IM3pZmcliawXveebyjyOK3ojR+45XGO5I0PpLHcszLG50uh+G2UkY7K0iODeXK5V6ePLrB84cTvLrfz5MlM8/nm+gqOMNSaxH1F4NYuWRgc6aCu8vV/PRtFz8+aeXZgz4e3r+OSRfDUHM+ffU5jF5qwcM/mN9Jzm3XnKt17PHWYaHIw1JZxAG1noM+JRzwLsZCocFCrmGfQss+pRZLpY79Kj37VTr2e+t/buvTsk9RyG5JDnvE2VhKc9grvMg7yjx+51PI7/00vCW5yCFBCr/xyOAPHvEcFwYRmxxDZ4sBT9sPSAwVcK0/h3sL+WxMx7A2ksLmlWqSEkKxs/2C4AAZMqEdIrcvMBWdZfNKOU8WK3l0VU9dqgdFocdIDTjBZHshN6cqWJnScfu6gcdTxdwc0yNxOEizKY6O7EgG9clMdOqY7zew1FLA1ZI4aoKcuFWWyJohmvmSKJoSpNwa1NFWGEZBlJCFIT3XJ3Jp646juO4MaUVqggO+xKwPZXkon6XRbYH6pURia1zH4qUcRhtjGW6Ifi1QlztSX5dIDNXF0F91njZDGM2aYEypUooTRBRc8CTSe3t8LzNSQHqEO/FBVqSG2FB4wQ19nBBtvIi8aCEZEa6khDmQGGJHYog9iSH2OwK1ww477LDD35f33vv1kU/+cABvoTUqu88RfLCH08feJurkfsr8v2DedIp7/Rd5MFFEqy6AZq0/Y40XuNy+LVBL4zqWp4w/C1Q5FVly6rJlVKW4cskYwKApmBt9qSwOpr8WqBu9aawMZbM0mMlCfyaLA1msDOWyOpzD8nAWq2PZrwXq9oyOb64ZeDBXytOlKp6t1PJksYr7s+Xcv17O48UqHi1U8mihkseL2yN9v5RK/JJI/TLC93S5licLNa+F6fvNFr7fbOG79abX54ebrfxws5WfbrXzp7sd/Hi79fX43vdbrTzfbOLZRjPPN1q4M1fJymQxGzOlrM+YmB8vYXmylLtXK9i4VsbNuQoerrWweqWW0ChXHMOPc+LM1+Q0RHH5chmby0101CaQeV5MX0027ZX5bC1fZnZuCm1pPkWGLGau9HKpp4ql6TbyolV8c6WGHx8Mvk6gvlloJTRYja3yHH4XMvH29SYmyoeinFAays6xPKBFLz+J5tj7tLpbMXnOn1yJDW2GZG4uDDM32cN4bwvdXQ0UZSeisv6UfIUbxZ62VArtqBDYoHH8kkKnLynzsqVO4YJZ4UalhzXF9l+it/uCOpEDjXJXeoPlNKsFtPoKafL1pF7lRrXMiVq5M81qj215UjhTJ3eiUmhDhctxzB62NIkcqRfZYxLZUCp3YK1Nx3hzDiVJakrjlKSqTjJXn83Ndj1Pxqq5Wp1Ka04ITTlB3Bwt5fFqG/MjxWjPC9CFOtMZp6YlzIuGQDcq/RxpiBTTkRPCbEcuT5bbKE/2I83lCMXikzR4u9B7SsqlsyragoT0hMsZjFTT4udBp5/HzwLlQZe/B62+rpjVzlRKbTF52VDsdpJ868+oEjrQohTSJHalR+JKq5ctM9H+rGSf4742gU6pPR0eNjQ6WVElcEAndcHv6AeknPGjt7uRuesjLF4b5Nvbl3myOkDmWTfSw+0JF39AYbQzjVp/Xm51MHu1B0eZCkd1HJ7qKAICffhmq4f7j1sYuZ6FqeM0JQNRyIrFHIw6yjuRNkjSlGRmhfHs7gRt5mQ6WlNYu1JK1jkHhupiGWlLZXPaRI8phsJob+q0Ufzt5TT/+5/G+D//Ns5fnvXx/FYvvipnvnYW8JkigXd9NFjIdeyTa9mt1PKGSsOvvTW84a3nTaUBC6UJS+8K9qpM7PExscu3hL3iFD7xz+A9cSy/FcfxrjCWjxQZfBGo4W3PRA4LkzkkushbsiwOSzP4UHGR96TpHJZk8b7sIl8Jg0m7mERJxikm2/O53Kfl1f0JXt4e5MVGNz9u9fHX28O8mutg1JjEaqeR3FNC7kw1cG+umaWxEu5cq+TVWgs/3O7nz4+v89eH06yPlDJSn87CtUsc9ZDwW8kFDqg1WPiWYeFt4KCyaLvuXFXEAZUWS3nR9kJgWcHPJ5998gL2yQuxVBT+vOtKy37vYg5469knK2TvfxKoA9JM9ovSeFuexSFJGm+L0nnLLY3fe8TzlSiIU7HhDI01E6j2RGTvgLkkk8UJHXdn03l6I5+7V40Mdmhwsz+CSmjHWX85BSlnaTOlcftaLc9WargzUYA+4gT6M1bEqr9grL2A9aly1q4Y+GbeyIMJLZvDWkT2B2gwXKA1K5KO3GiGWotYGqlkrVvPg24DtQFOPDPnsGmI5nLBKQxh9ix25mLOC0YTI2ZpxMDcVD4tnTFoq8O4qNlu4WsuCd++AzWWy9J0/usa819a+CZbE5loSeBKVxoTLQlMtiYxVB9DT0UE/dXn6auMorX4FM1FQVRclKOL90ITKyLS+ytSTjuTGSkgNdyFaL9j24t0YwQYkyQYkmUUxIrIiHAl+ZT9a4HabuLbaeHbYYcddtjh70igWnAkxF9I/Fk1ascvcX7316h+/2vOfW1B6wVHFivCuNWdxP3xIhry1FRkSBmsOctkSxwLIwUsjBSxOGHg5e1ubl4xUZmloD5HTlm8A/3FvgyagrnWlch8fxpzvSnM9qT8vED3IosDGSwNZr9eprs+ms/KSDbrEzlsTRfyaL6Me9dLeDBXyoO5Uh4vVPDtcg2PF6q4f72cRzeqeDhfwdPlGp4sVfNwvuJ18vSLQP2SQj1fq+fJUg3fLtW9TpterjW+Pq82mvnhZit/vtPJn253bD/vdPxcg759Xt1s4dlGI882mnm83MCduUo2ZkpZntCzOl3K6kwFm1ereHCjhs3rJtavlXF3sYGNWTOhUa64R9liFXGMi5WnmZ4ysjlvpsV4ntRTLkw2FnG1p4abc+PUVxvR6XMoMeYy1FvLZE85KxON5JxXcHu6ih/vD/D90zF+vNvBo+UOwsP8sFWcQeB3jpSURLS50ZiM5+nvyuDOcCndwZ40njjCuEJAfZAnaaHuzF9t58b1QXoHWqjvqMOk13DK043zbicx+bpjEh2nRnCcOndbDDbH0NmcwOhmR7nQjiovW0zOx9Fbf4bR4Wta5G60egvoC1HQ5i+iI1hKd5iS1kAxZl8BzQFeNKk9qJU7Uy1zpEbquJ1AuVvRJLSn0cuBRqkzVTIHKtQuLLdp2LpmprU0mrXxCpYvGXm+2MGT6408m2/m6ZyZxzfMVGf7caO/kGcr7ayPljJUEceL2SZeXGngyVglL6breDBsYq4xk5acYGb+P/be6zsO+0qzndvdHluJEQySLNmWLVqRpEiACEROlQs555xzBgo55yqggEKuQs5EIHJOJEEwZ1EUFdruMD19b8/0w6y+T/s+QEKPZ91HP2Kv9VsoYOEPwMZ3znda0niy0Equjw2pFn8kz+IzaoUG9HgJ0XnY0+ZiRaeXPT1+EnTudvR5CRgJkDIWImcoUIrOV0CLuzX1DqY0OFtTIzMj+dLvyTH+gmqBKSqRGW2iq7QKjehyMKddasLdnChG3O1Qm19EY2NIg50RVXYGFNpcwv/qBZqqS5mdGGRmvJs7O9d5snud4c5CXO3+QEGckHFNHD/c7uBP93qYHGviMxNLjB2isHMOx8lZxoO9Xu4/amV0PpOqTn+Ke4KwK7TjeMgF9AIucsnLgMrKWHaXOlCVBXFzrYHprhQ6Cj0pCjVlqT+LP9/pZrlPQWzgVfZW1fzT417+4/UY//5ihD8/ukZVWRrnza34VBbMGVECx+V5HHUs5x2nSt50LucXLqX8rUsJf+dcyi8cKjjiWIeek5LjDjWccK7kuHMJFikaaqbuYuibyUeCMH5nH45leBWhNTP8VpLKB5J0zoozOCXJ5JQknffEcZwWp3JcXMApgYLPheF4+wVQnRPAiCaWaW0Ssz0ZzHels9KVwTVVHAvtmcw2pzDfnMqzhSYG6qIYb0tlvCON6a4sJppSGa6IoiMviI7SSNRpLiiTZCxqC+nvUnFZ4MpZYTzHnCs54qLkiEMVp2QF6ElzOSbJ5ahEwTvCLN4WZnFElMNRseIvn0TBUUkuRySFHJXtC+ZRST7viHI4IszgrGM+7zrlcUKUzGlpGidFyZywT+aMbRrvWYTzqb07PsmhVLeUI5bJkNr6I7GQMDug4ulWNXemMnkwX86txSY0lYkIDD/F1dqEyc5GdiY6uDFRx95UKU/my0hy/g0VEUakeOszqS3g1pyS3eVqHm3U8HiqmDuTZcjMz6AuiUCTEoQqwY/e5lyGmrNYastjpiwGjZclu2XRzKV5sF4VQVuilO2+PBoyXahIlHNjqobFCQVtXZFklbuSmCtHLvkdylw31gZz2LyWy8b1PJZHs1juzWC9P5uVgcwDgZrrTmWiLY4xTQwDqnB01YEMKCMYUEbQVRFAS4EHtalS8iOsyI+0I9TxSxL9TPcLJALMCZZ/RpTTl+RHWFKX5kBVmiOFcWIyQiwPBOrnGvNot8ME6pBDDjnkkL8iHh7ic95u9kT4SnAw/iNXTvwX7E79X8QankYTZMiOOph7/UncG1PQnOuKKlvOoDKQybYY1kZyWRxUMD+Uz8tdHbfnaqjPltOkkFEcboC2QM5wrS+zXbEsdCcw2xW7vw/VGcdKXyqL3Uks6JIPBGq1P53N0SxuTOawN1PIs/VaHi5V8mi5ikfLVTxeqeHZupInq3U8XKzh2fq+OL3YatxPndaVPNtQ/ecI31bjgUC93Fbz7CeB+nqziRcb6r8Y5/s5kfr7O1q+3+3g+90Oftjr/IsCide77by8tS9PdxfruL+q4t6Kis3JUnZmKrkxX8/tBRWPVxq4vVjNzcVq7m1oeLCtxTfcAmGsGWYxhqTW+zM1Wc6dlVZ0tbHkhAnprk5muKmInesD3FyaYnNhnGFdA+tTnawM17N1TU1GmJjbU/X8eG+AHx+P8P3tNu6tteHr78JlqS9XBO4o62tYudbOwkwty0vVPJ9vpttTyJDQkvlwL1IdDJib17C4M8rgZDeq7ibymyvxkogINDRAITGnQnaFcptPqbM+T7XRecouX6TMQJ9So8uUmX5FnZ0+NWYXKdH/lGrTr+h0tKHd0Qadh4guTxFaHwk6PxktbnY0OlrS4mZLi5M1KvFVau2uUGt/hXqBEQ0CIzQCE5ptDWmTmtEgu0q9qwXLmiwerrbQUOBDeZoDPfURdNeFo60KpqXYm5IkAe0V/uREmrN1rYRni43cGipGneHEQE04A3UR9FSF0lrogzLTmbZ8XzQKLxbbs3g200yi3UUyrT+n1PYiZZbnaZaZ0u5qTaurNS1u1nS629LvI2Yi2JmxQBkT4c6MhjrS7S9C42lDraMZ1U7mVDmYUyExIdPkc/LMLlAnNqFdboZGaEiznT7t9ob0O1rR62hJg/VXVJt+gVpwhRaJCUqbS8SbnCdULmJU28LMeD9TE73s3prl/t4U8WH2+Ek/oa3Yh3+43cWfdrXMT2o4b3wVU3kENg4hSJ3E3LvTzfpWJbqRaIrUrmS3e2Kdb41e+GV+H2eFvvcVNM0Z3FrUUFPoza0VFdujRXTkuJDkeI6FjkR+3GqhIMyUzuZIvnuo5f99Pcp/POnjfz4YZWWsFZHchc/EQZwSxaHnlMMbglSOOBbxtlstv3Sr5W/dq/gbtwr+1rmMv5OV8aa0imMOtRyTVaInL+G0PBuj4Dz6t55h5BHLH+39+dg2AGFYETWjd/iDOI7fSFI5LU5HT5rFKVkGZ0TRnJamc8KhjGP2+XwqisVKIKEsy5e6HCkt3OrQugAAIABJREFUxXI6y90ZrQ9ipjGcSXUEc21xLGuT2RrIYGskk4n2SGb6ktmYLODWTAXznRksajJY68pnri2LyfpI+ot9mWrOortNzQU7b04JUnjHuYa3nep5W1qGnjCP02IFJ2W5nJAqOCbO5pg4m+PyXE789I7LcjkhzeW4ZF+0TshLOCIp5G1RPkcl+RyT5nFUlM1peS6/di1AT5zKSXEKJ0WJ6IlSeFeQzvtW4Xxi70xYTizppTmY2LpibBrB5UvOBPp4sXa9ildb9TyeK2Vvto6ta0pive1xNL+Mp60Zyb5yatO8uTFSyI3BdHK9P0EVb0G823nGOnLZW27k9koN91ereDJVyv3rVbjYfIimPIrOtGCa4/2Z7Cphub+C/qJwGkMFtPnbspoTxFZRKNey3NGmOLDdm0ttkoyyOAlrQ0UsXMuhqzcORZU7mSWuODv8gXqFKyt9WayPZbM6pWBxJJOV3izWBxQsD2Qy0RbHaHMUM9pkrrXGMtocTV99KN01QQw1RjGijqG3NpTmfHeqkkWkBxiTEWxGoOwzEvxMSA2yICngKuHO54lxu0humAXlCSKqUp3+QqASfIxJ8jMlyc+UeK/DGvNDDjnkkEP+itjYmJ6T2JkR7C7A1eIzDE/+HS4fHSX8wrs0+BjxQBvL3f5oHk5m0axwoVHhxGB9IHO6JFaGFMwP5HBNm87L2zruLikpT7KnOVdOZdxVOgvkDNb5/lR7HsOsNp6J1kgWepKY0yWwPpzJ6mA6q4PprA1lsDGSxeZoNremCrgzW8LTtVruzpVya6rgIIl6slrD45VqHi5V8Wy9jicr1Xyz1cDz9Xqer9fz9YaSx8tVPFqq5NV2I9/eUPNio57na3U831DydK2eZz/J1c915s83VHyz08T3t9sO6su/v93Oj3e1fHdHy7e3u3i9t//16WYz95eVPFpr5MGKir35mn2ZWlFxY6GGO0v1PFpRsrdUzd01JQ+2NNzf7CI42hr3LBEOCjvyW0OZGC3gxoyappJIMmLl1FVE09aQzpOdceY6q5lQ5TNSnc5idxk3Z5vYnm8iJUbA+nAV/+3mIP9yo5d/2O1gb0eLQ6gTn8rdueLoh7unF/O6Gvbmqnl0Q8mtgRrqvJyodZAxlBmOSuHHxk4fk6uj9E4Moda2k5QUheyT35BhcoEauRWVYmPK7PQpsbxIqcVlKiyvUGR0gfzLn1Fx9SJK6yuUG35G2ZVPUdsZoXOxQ+suoNdHSo+fDK23mC4vER3u9jQ7WtLtK6XLU0C3mx0tkqvU2n5FtdiABhczmh1M6XGwYMDJiskQJ2pkV1hUxvJ8rZ4bE/msD2dyazKXnfEcJlrCaMqTsDWSyfpgOlsj2WwPZ/F0oYIXC5VsD2Sw0J6AtsSDodpgNgZzWerOZKolicnmJO5O17E7WEHIF+9Sav8VNUIDKqwuUC82pMXNGs1PO1DtHrb0+0oYD3Bkws+BqUAnZiM9GQlyROsrotHJHLWbFY3OljQ6mFNhfYkKiwu0SM1R2xjQZK1Pl/AqnfbGtFjqo7HSp8nyMk3W+qit9emUmdNgo0+xlT7+X52jOCqAyWEtQxO9TCwN8/jZCqvX1QQKPybU7re0pDmjyXRnpr8EkcgUS3t/bB3DMJVYc/OhlsW1fHoGQqhpcyez0x3zXAtOhhpw2v8qFz2u0NWrYHmmnMoST2bGy1AEW6Lw0keTbE9xqCHR4o+Ik3/OPz8c4d+/GeN/vOjmX59oeXGzBw83GV+Ye/GZcymnZZUckRZxRJ6Knns+b7lW8jfOtfwXeQW/cKzgiGMxR6S5vCnM44hjDcccKnjfqRBRkprSrjFmd+9Q3nsNc59YxMFpjCzuMbF2l5TqHj6SJHDMPpUT8nxOSjP4UJrAaXECxyXZnBCk8rk4BDNba7qbMlgdzmVpIJl7C0V8f7OK1xuFvNqs5PV2PT/cbOTVppIJdRh16QJ2xhS82mni9Y1mfrjZwp932/nTzU7+8baOV8sVLHZGsT1ZQ29vL59aB3NKlMOb8kJ+Jc3jLWEWp+1yOC1UcFKs4Lg4h6OibN4W5XBEmssJpyJOOBdxzKGQY9ICjkkLOC4u4IQkn6OiHI6IsvcTKbGCN+2zOCHN5YQkBz1xFnqiNPSEKegJUjhtl8IHNpF8bCYkOyeOjOwiLluFcc4yhk8sQjhvKaa0Jonn60q+X6rgm0UVezO19LVm4Co3IsDDkWBnCZPNZewNlaHLENEcbUxDxFXSPC8zqcvnxmwttxaq9xP7ySpuj5UjMjxJS0k400XxqP3EbLYXstWSTW+qG10xUm7WJjIY68jN2kRG0twZz/dnqzOLmgQRxZE2bI0XMTOcRntXJCUqXzIKnXFz+D0Nea6s9WexNprN6lQecyM5zPdks9yXzVJ/BlMdCYxpopnrTmWqI4Hxlv0CicGGCIYbow8EqjHXjYpkCaWJIjJCTQlz+oI4L30yQiyI9zYgyc+IeG8DFOHWlCfJKUt2oCBWQnqwFYm+V0nyMyU10OLgFtShQB1yyCGHHPJXw8lJfM5VLiTEQ4S71adYffAGPp+9T/j5X1PtasDt1jDu9kfy6HoWmjxXGrOdGFYGM69NYnkgm4WBHKZ0GXxzu5t7Kw1Up4lpznegLNaYjjwpw0p/pjtimOmKY747kemOGBZ7k1noSWJzNPtAntaHM9kay2F3upC7c/u7Tw+XKrkzW8Lt60V/IU9P1/aP6z5ZreHrDSXP1+p4sV7Py00Vz1ZreTBfzsOFCl6s1/PNVgMvfhKrl1v/efvpm50mvvnpLtTXW418t9vKD3vtfLfbyrc3NXx/u43v97r49vZfvq9vtPFwteEv3qO1Ru4t17O7XM/9NRVPVlTcmi/j9kodT262szPXSEiMNeK4q1glGFLQFsL4sIJ7yx20VsQTHWyHsi6RztY8tmc7ebjQyzeLA9wZUXN/ppU7S61sLjSSmSxjZ6KBf9zs4182OvmHW+3cuaHFKdSBLyWO2HqFkpGWwVJ3NY8Wqrk1U8hWXzVlAe4M52eQ5WHNSFsOOzdHmFidpKWvm1plPS52ZkRc+YwKOyOUckvKhcaUCYwosbtCnul5yqwNKLO4TJHRl1SYXKTW/DIVxl9SbXqBVqkFvR4idB5Cenwk6HwkdHkK6XC3p93ZhiaZOd3eYnr9JAx4i+lysKRRZEitoxEqN3M0zuZ0CK/QLTJCK79Kqd0XTJeH8HShiuutkYw1BHBjLJ29qWxGVN6Uxhqw1p/Enal8Bmp80Za4stqdwJO5Yl6uVPFqvY7xhmCGagN5OFvF0yUlK7059NeEc605iWlVEvGXPqReakSN3WUaxMY0yq7S5GJJk4c1nf4ihsNdGPCTMuonY8JXzpiXhGsBjgz6StD5CGlytqDB0ZQmZwu6POzQyEyptfoKlfVl2oUmtNsZoROZoROa0mFrRIetERpLfVRmF1Db6KN1tKJZaESD1JRcWwOCLAxoKFMwen2IngkdmzcnefV0DmWWB6luXzFQFEhjkhNP1ltIjHTGytIZgUMgAncxG/da2blVxsBQKGWNcuKbZJhkm6MXYswHITb8TnAOTXsyj+50UFflS3tTPNujNVRF2NKWLqav3JPqWDu2+4r4t6cT/NvTAf7H815+fKClqiSSCyZmnLMJ50NJMadk1eg5VXDSJZdfiFP4lVMZv/Js5O9cVfzKqYaj8gKOSxW8JcrlLccq3nEo54xMgVVoManlKnqmppBGpKDvHIaBLICQpFzis8owc4niA/tozjooeEeSzRmHXD52zeJ9WRrHJNkcFybzuTQEMztrWmvS6KgIojTRmvXRDJ6vFvF6s5Afb9Xzj3db+PFWM7vjeVxrjGC+I5lHczX8eLOd73c0/NPdLv5hr51/uN3Jn2520JEvZEEbyUBzIqUVlZyzDuGMOJ93HIt4w0HBO6JMTtkpOC1QoCfK5rg4e1+gxNkckSl4U6LgqGMheq5lnHQo5ogoj6PCXPSk+ZwQ5+ynVdI8jogVvCXI5oQ0j+PiHE4I0zkpSOOUIIXT9qmctU/nA5sIPjEVUJgbS2ZaEectYvjQKoaP7KL5rakUx0AHNifK+HaukteLDdyfr2ZroZ7YKAnuzgJSw4PY6G9jsCSUHKc/oIk2oTHcjBjpp0x05bI+WcGthSqerNXzbKKS3bEKBAZ6aCtj6I7zojfClZmKeLbUGcyVRzCc5U1fsguLZZH0JDhxvTCMkVxfNlozqIsXU5kgZHO8mOmhFNo6I8iv8SC7xBk/989Q5TqzpEtlaTCdlal8FsbymOvLYak3m5XBLGa0yUy0xTHfk8ZURwIjTVH01oXQWeHHgDKcoYYotJWBqAs8KU+VUpwoJCvcnCi388R56ZMWZEq8twHJ/sbEehqQHW5DRaoTlWmu5MeISQuyJMnPlGR/M1ICzEkPtiLZ34xkf9NDgTrkkEMOOeSvw5UrF86ZXrmIi8AYV4s/Yvu7d3D9wyncf3uUCqfLbDUGcksXwr1rqTQpnKlJETFQG8B0WyyLfZksD+exMJjPDw8HebrVgkrhSEuhE2WxxnQVOjDaEMhMVxwzXXHM6RIOBGqmK+4gfVofzmRzNJvtcQU3J/O5M1tycP/pf3+PV6q5v1DOo+UqXmwq99v5Vmp4MF9+IElPlqt5vFTFs9Xa/QRqR83XG8qfnmp/zG9dyfMN1cEx3ecbqp9Spza+v9128Pn1bjvf3Orgm1sd+4dzd/bLI17s7B/TfbCi4t5SPXcWalm/VsStpTrurSp5uFTHxmQ+WzNlPL7Rxs68mogEAYJoI4wjLqJoDmCwP42b881oyqPJiHWkU5NLuzqfGyvDTGjruK6tRZ0byd25Tm7PtbA+rSI7yYHd6818v67jx1UNP95s5e5mOwEhjhjZ2OPmHcL8xDgPFrU8WWpgZ6yQsYYMCoIcKApyoDbBg9sLXayuDtNzbYDqxgZSE2LxtjAgV3CVOrEZ1aKrlNleodTekBK7KxRafEWplT4VlvpUmV2m1sIApfUVSq58So3lJTqcbej1lqDzEtPtK0XrLabTXUCbsw2tjlY0Sc3QeQjp9hPT7yWkQ2aO0t6ASrE+NQ6GtLpY0GpziW6BIQ2WX1Jm9yVTZSGMKUOZ74hnShNOW4GU+zMFrPcnsT6QzOOFMraGMqlJsuXRXAUzrVE8XSznhxsNvN5WcWeykFvXCniyXM+d6Upmu9J4uNDAQF0Uc00ppF/5gFqhAe2OFmhdbOhwsUbjYonGw5qeYBmTcd4MBzkw6ifjmo+MUU8xwz5Sej0F9PpJ0PqKUDuZ7zf4eQvp9RLSKjVFbWuAxsaATntj+qSW9Ekt6bQzpt3WkB65Jc22V6i3/IrFWF9mo7zQOFhQ52BJop0xyQFu9PV30D/Zx9zqCM8ezbE5pSTN6wqDJYHk+Riy1JPB/GgdTmInzK2EXLW9zK0H7Tx91sTU9QTKm52Ib3Lgao41esFG/DrIgk+ln5Cd48Tj3RaWZyoY0mbzcrOHmhgh6hQhdSm2tOd78P88muBfnw3zv16N8N8f6ZjrL8RebM45cxm/FyfwniiH4/YKTjmWcNyljKOuZRx1r+GIXwu/cFXxtw4VvCMv4Igkh3fkRRxxredth3LOOuTygVUANh6B+Mcl8rGlB5+IQrDwTyQ6rwqxdzyfWAXxnn0sR4VJ6DkpeNepgI/dCzgrU3BUUsBxUSafy6O5aitAWZSAMseb9lI/7sxV8HCukEczuaz1JrGkTWKtN42N/mxmWhKZb09lRZfFVFMck+pYhmqDGawJ4s5EOXcmy5hQ+TJU583qWAVp6el8ZhfGu7J8jjqX8aZTIW9Jczhhn8tJQQ4nRFkcF2dzRJTF2+Isjshy0HMt4YxHOadcSzgmK+CIKI8T0nxOyfI5Jcv7aewvj6NiBW8LfxIoURbH7FI5bpuEnn0SZwVpP+1AhXLOxI7CvFjiE7L4xDSUD2xi+IMong/NnfnM3IjqvFBeLTbxalHJg4UK7qwr6W7PRGqnT2qYH9rSDPL8zMh2+5zOVCFNMXZESD5lUpvH+ngZN+crebhcw/2hIlZ0CiQmZ2gtCkUX60FXsJzxogiGC0PpzfFjuiqO9aYsGiIkjOaFcF9bymhBMCvNaVRE2lObKmdrspSpoVQ6tFHkVrlRUOVNqN8lajJlBwK1PKFg+Vo+ywN5LPXmsDacc3BAd7FvP4261hrHYEMEnRV+DDVEMqiKpK3Eh6ZCL0qTxRTE2e0LlPt5otwukhp49acEyoQYD32yw22oyXSjPMWZnAh7kv3NSA20ICvMlsxQG7LCbEkNtDgUqEMOOeSQQ/56xIT5n4sM9CIhxBUfwQWsP3wLj0/fI/iLX1PtZsRWYzC73aHcu5aKrsQbVaacgdoAJluiWejNYHW0gJXRIn58NMSTrRbqsmQ05EgoiTakq0DOiCqA652xTLZFMdUezVR7NHO6BCbbolgZSGN1MJ2NkSzWhzNZG8pguT+VGxN53JzMP2jf+/k9W6/j4VLlT5XmjTxaruLuTAn3Zkt5vlbHs9VanixX8/WGkhfr9Xx3s5kfb7fy+kYTLzdVvNxs4OW2muc/idSL/+P7VzeaDyTqu91WXu+282q3k1e7nby82c7z7Raeb7fwbEvDw9WGg/G9R2uN3Fms4/aKkrs/CdTatVzWJot4uN3GxnQ9PiGmiGJNMY/RJ7PBh7GxHDbn6qgvCCA+wJbWmkyaa3JZmh7g+kQ3lSWpqGuyWBxuYFZXxuaEisxYObdmNXx3o5vvtlp5fUPDnSU1kT4i3EViPOylFCdF0teQyp3pOm6NVNKYH4y6KAyZ8ftsjtSxu9jH7MwQDZ3t5OTmIzTWJ9ryMuXiq9RJrlItMqZSYEiV0IhKgeH+sVzz8xQaf061xSUa7I3RiMxoFJrQ6mhFt5cYnZeIdnd7OjwE6Hwk6LxEtDnb0O5oTYvUnC43e3Q+Enrc7WmTmlFvq0+5/SUqRfq0OZvTZWdIr9AEpelnVNqfZ6kulqHqYNoL3Oit8Ga6JYJvt1TsjGRxvTWKu9NFPFmoZkwVzkxrPPeuF/NwsYyvN+rYncznekcsd2bL+PZGK4+WlLQWe7Pcn8dir4Lr9TGUmvwOleAKPW529HsK6fMS0e5qTZunHb3BcgZDnRgNdWbEX86gm4ABdwH9nkLaHS3ReQsZCHagxc2aNncbhoIcuBbqQq+7Pc0CI1qtDWizukKnjRE6+6t0C03RiUzpkVvSITalwVafLlcbOtxt6HC1osnBlBInGzxNL6GsLKJ/rI/ByW52bk3zZG+c0kQZ9QkimlOkxDv9nuZif2oLsrC3NkciN+TW7VaePG5icjqRco0rKW0eWBWIOOanz1mvK1gGXsXb/XNe7rVzd7OJoa4sqlPcqE2QkeLxOdXp9twcK+Pfnk/zv/7+Ov/2vJd/edBHUXoQFy3F/EYQwWlRCr9zyuQL3yL0o1t4y6GKI+4qTnjUcDKwjV95qvmFUzVHnUrQcy7hvwpzedO5lqMu1bxjm4wwrhL18BQ9U3NckMTze/soLrnHUKobxSmiiN9ZRvGeOIVTjsm8JYrnfaci3pPlckKSyxGHMk7ICvhcHs9VWwmaiizmtCW0l4TQURpIf5U/s5pwVntTWe7NYLAuDF25P12lfnSXB9NTEUJjliudJX70VYfQWxXMTHsqG/35XG8KZao5grtLreTl5XBBGMK7MgVHXcp506WUN2X5HBXkcVyYxXFxBsfFmbwjzuCIJJOj8mxOuRZx2r2Edz3KeN+rijOuZRwVK9CT5XFKno+evIAT0jyOiRUcFeWgJ83lhCiLY7YpHLdJ4JRdIu8KUjhrncr7lmF8bGpLYVEsYVEJnDP15z2bSD6wj+Ej+yA+thJiZ2XC5oCSZ3O1PFws5eZCCTdWVOSn++MrM2N7pIUJZSLJjn+kIcGWIr+rBAr+yFhHDpsTFezMlnNvoZK9vjx2houxuPAWneWRTCkiULlYMJwbzIwqjeGKOFoyfOnKDWKmMZO9gWo2NLlo071Z0WRSEmZHY44H29crmB5Op6s3jsJ6b8qUAYT5X6YsWchqXwarI1ksT+SwNJ7H6lA+KwMK1kcULA/sp1CLfRlMdyYy0RbPUGMk2qoAhhujGFBG0FrsjabYh/JUKUUJAhSRNsR56RPt/hVpQWbEexuS5GdCnNcVFJH21GZ5UpbsRFaYLcn+ZmSEWKOIFJAdbociUkBGiPWhQB1yyCGHHPLXw8NJfM5Nbk+IuwAXiz9icvaXOH50Cq+PT1PiqM+GKohb3WHsjSTTV+lHU44zI6pgpttiWerPZHW0gKXhQn54OMiz7Vbqs+U05ztQnWRBT6nLQQI10RrJVHs01ztjmdMlMNoUynx3Ikt9KWyMZLE9rmDnWi4LPUncnMznxkQed+dKD+TpwWIFj1eqebxSzZPVmoMRvgfz5QeJ088S9fPnb7YaeH2jiW931Hyz1cDLrQaebyh5slrL0592ol5sqniyWsvDpSqertXxzY6a17ea+W63he/3OvjujvZg/+nVbicvdloPBOr2XDV78zU8XlfvH9XdbOLBuppn643szJSwcb2UR9vtbM024u5nhCDaBLMYfZKq3RkYSGNlthJ1eQhpoWJGNOX0NdfQ3a5mYLSb/jEtiysjLE118HChhxsTzWRGy9maVvF6r5dvbrbwfKuRZ+utKAKkxNvbEWZhTqTEjLbKSPYmGrjRV09BojP5Wc6UF3iyt9TB+qSO4b4eKmtVhAcG4WTwJfl2BpRYf0Wp9SXKbfUptzOg0v4K1UIjaoXGlFpcpNTsAtVW+jTYG9Mqs0QpNKbZ0RKNkzVqRwuana3o8BTQ5SWi20tMp4sdnY7WtErM6HS2pdNTiNbVjnaZOY1CQ2rFhtRKjWiSmqC1N6LLUp8Gsy+osL/IRmMqD6drWOpK585kKU8WqtgZzmawxo8lbRLjDWFc18TRU+bPQFUQ3RU+DDcGMawOprnAkbYSNwaUIawN5/FwScmj5QZuTlbycruDkZJAGi0+od3Bgh4nG3qcbBjwFNLlbku7hy3d/hIGgh0YDnZkyFdKj4stWkcrdM7WtDlYoPMS0OMvocXNGq2XgPFwV+aivRn2k9EiNKbN+gpqkwvUXv4EtckFOu2M6RKZ0uNgRZejFfW2+gwEyugLkqPzsGbQR0CF3IxQs8ukhPqh626na6iL4es6Hj2cZ26onACbX3O9Poy+IidyAvQpT/GnJDMCR+lF7u618/RhM9emEinXuJOpDURU7sqpACPe976CTaAxQV5fstSfzrOdVm4uNPFys4/HC2p8bM7QVOzKD3u9/McPS/zf343wjw872BgqRWBlzoemXpxxUHDSMYffOsZwwSuJS8GVvOWg4pdODZz0qOF0cAdH/Fp4072eI06lHHEo5A1ZIW+7KznmUs1ZeTZXvJJJLKlAUa3iS2EKHwkT+L3YH8vAKC7LYvmjMJMzwhSOSSPRc0zmtCSPU6JsjkoLOeJUzTFZIZ85xmMhcqCjLo/OsljqMz2ZasugvyoIbaErqkwJg8pQptsSuXmthPtztTyYV/JkuZG96WrW+vNYHyxAVxFAgvtX1Kc5okwV0JAuobs2njZNI59Ze/CeNGM/gXKp4FfyIt4W5XFUmMUxUQbHxBm8I07niCSDY/Icfh9cz0dBdbzrUcYZtxJOuRRzXJ7HcUkOerI89OQF+8USYgXHxAr0pLmcFGdy3D4FPbsEztgn8r4ghfetU/mtTRSfWYkoKk0gIDySc5YBnLUN54xNNL8RRvORwJtPL5qSnxDBgxklL7drubdaws3FcpbG63C2/IwkLxvqU5xpznAk0/Mi3sbvEy67wPxQOTemqtm5XsaduXLuDRdxY6QE8/Nv0lcXT2+CF5PJvowXhtGRE8xAVQoDtWmsDtQwWJeKtjCCzswAGqIdWdHkkO1rTlOBPxtTlUyNZNDRHUNhvTcldX4E+lygPFHAkjaFrWsKVqdyWRrPZW04n9UBBRv/h0DNaJOZ6khkTBPLaHMME22JjDXH7ZdIFHlTmiylMF5IdrgVUW4XiXC5SEaIJXFeVw6KIvKiRVSlu1Ga5IgiUkBakCVZYbbkRNgfJFBpQZaHAnXIIYcccshfDxvTK+cEFkZ4yyxwNvsEk3d/ifD9o4jPvkGx0xW2myO4OxDD7ZFk+iv9acxyZKg+kKnWGJb6s1gfL2JltIjvHwzwaKMZZbYDbUUuqDJs9wWqMYg5XcKBPP0sTbPaeNaHMw9SqJ9LJNaGMg6KI/Zm9o/o/jy292S1hhebSp6t1/F0rZavt1T7u00/7T693Nz//v5c2cFu1LPVWp6u1BxI1dO1Wp5v1PNyu4Fvdhr5ekvF07XaA0l7slrD11uqfYm6vZ9AfXOrg+/u6Hi9p/2LFOrBiooHK6r9n+208mi7lYcbTbzYbGJ3vpKtmQoebLayPqXExccAq1ADzKL1yVD6MjSUycZqHcqyAHIi5Qw3lnJN28zW2jxVjdUs3Fxi++4ymyuD3JruZO96BxmRcpZGKnm528WTrUb2lqt4utREhZ+YfFsLsixMqAiUsz1dx73rbTQkBtGhTCQq2oyxa4VszLeyON5DZ1MLedmFiIxNSBSaUmWnT7nFBUqsvqLM5jLltvpUCwxRSc2oERhRLzCmUWKGSmCC0t6YFrkVTTJzNM77t52qhYYoZaa0utvR4SH4C4FqEZnSKrekydGSVrkFLSJTGoSG1EuMqJcZU297mU4bA5pNvqTZ5hJ1ckO2NJk8vF7HWo+CvopAOos8GKgOoLfChycL1eyOF/Noto7dsVJuT1Swd72cm5P57F4vZHNMwepQFusjufQrwxjTxFKZIkad58Fyfx5z9bE0m39Kq8SUYQ8RbQJj+lzt0Lnb0+5mTZePkPEod/r9pPR5CRnykaB1skLnYkO3p4DhIAd6/CVoXCxpc7VmwF/GTKQnU6Gu9LsL9kdisoTrAAAgAElEQVT2rK7QaHyeFovLdApMaLEzRG1rQJPQiDo7fZoczVE5mtLlbsW1QDGt7gKKnATI9S/Q1qikd6SXvskeNm5O8OL+NbKCTFAn2HBLG8dKayQpnvoMqNPxdbzAvRttvHzaybXJJAoanUlq9UdQ7IKejz5v2P+Oq+5f0loTRLr3F/zz4yEeb+n4bneUlYFCwpw/Zrg9hn/9epL/+WqGf349wNc7ahJ9rTG6asc5WRbHnMo55ZbHV/5xGPuE8YEgnOPOTbztouE3QU28G9zBm15q/qtzDW86FHPUqYQ3HYp507WW464V/NopC1PfJIJTUrB1dkffQcEHNtH8RuiJoYcfX0li+ESYzRlhCnqOkRyVRHNWUshpSS7HnUo44lbNEZmCTx1jsJU7Eh8opa0kgun2HK5pUumpCGBGE8vOeD4Pl2p4ua3mu1vtvNho4vXNdr671cmf7vbwaqeNJyuNLPZkkRNmRlm8GHWmI7WJIopiZYQFeHDJ3oP3xQkccyzhTedKfikv4Q1xHu+IMvcFSvKfAnVcnoOeUx4nnfM56VTAcYc8jslzOSrbb+o7Kc3lpCyf45JcjopyOCZWcEqayylxFicFKZy2T+CsIJFfC5N53zKJj2yj+dxGQkFJHJ7BIZyzDuA9QRRn7eN51z6eMzbBXLTyw+qqFTPafJ5v1nNvtYi7K2XcXlCSHS4hzd+O0lgR4dI/MFARQl2cE0GiL1i7Vsvt2Xq2p0u5PVPKg7ESdoaLkZqdoa8+jrHMQCYSPZkpj2ayNp3aZD+GGnPobcxiQJ1Nd0U8bZkBaBI9WWrKIUpyHqXCh8WxUiaGMtF0RJBX40VepRe+Hp9TmSzieksMO9cUbM4UsHotl7WhfFb7c1gfzmGpP5PpzkQWetOZ1aUw3ZnEtdZ4pjuTmWhLZEQdQ09NCOoCL8pT5JQmSVFE2hDldpEot0tkhVkT62lAoq8xyf6mFMRKKE9xpiBWQna4HRkh1uRE2JMbJSQnwv5/EymbQ4E65JBDDjnkr4OHk/icp6OIUA8RHlZf8tWJv8Hu7DtI3jtCsbMROy1R7PVHc+9aOpPqKGpSRHSWuDHVGsOMNpnZ3kxWRop4fa+PvcU6ajOltBa5UBZrTE+JM5OaMGa64pjuiGGqPZpZbTxzuoSDJGq5P/VgF2rnWi5bYznszRSzN1PMrakC7s6VHqRO/3uRxMvtBl5u7xdE/PyerdbyaLGSB/PlPFmu5tlqLQ8XKni0WPmfRRPbDQfV6I9Xqrk7V3ogZi+3G3ixqeSbnUa+v93K6902Xu9p+f5u90EK9WJnv8b88bqaJxtNPNvS8Hy7hccbTTy+0c7zm+08WlaxO1/JzlwVu0tq1qeUOHvpYx1qiGm0Psk1HnRp41ldrkFVHkRutJw5bR1rY70MaFsZGOtl8Ho/N+6vsLEyyMa1Nm5MdZAaJmVlpJLXd7W8utfK41saHi2oaQyUUnDlPHkGn9ES6sBKfwnTrcXUxgeha0ojOV3I8nYTm+v9DHe3067UEObuh7+1JQqBCZXmn1Ny9XOKzS9QYaNPjb0hSqEJKqEJaokZdbaGKO2NUYvNUNobU2tnuC9Ebnao5PsCpXIwQ+1ihcbFhna3/Va+NrklGpEpbc7WtLjZopGa0+sqQGVnSInVeSoFl6m1vkSrlQGtFpdptL1Mns3naNM96cjzZqgmgpmWRG6MFLCkTWWtN5NlXRqT6ljm21OYbk6ivyocTYErE20xjDSF01sXyKwuheWBLDZGC1gbzmdvpprt8TKa8jzRJDlQa/UFrXJzRrwkaKXmdMrM0bnaovW0R+cjottPTI+PiF5PIVoXG9rk5nQ6WaF1t6PLff/3NI7mtDha0O0poM9TyGpSEAtR3vRKLdEJTdEKru4XSAhM6JKY0Swwok1uTpODGTVCA+pkxrQ5m9IlN2Qiwp0GDxlel74k2suD/qEeOoa1zK6Pc2d3lI3xMvJ9L3KjI5qJMmfassX0VAYR5nSBx9udPLvfxtRsOjlKB9K7QrHLd+S4+3nesv8N5u5f0K+OojlNyGpvDm0VEYw2ZzGtzSLW9zyvHnTy79/N8u+vZvjheQ9zg3kIrn7BJTNXPpAUcMShgt/5F1A2Mo5fWjLn5SGcda7lXZ929FMH+DhhgDc9G3nDrZ6/E+fxjmMhbzmV8IZTOUcd8/lAlshV93DyayuJSc/gS7t4fmcTxh+lnnhnZXFJFMp5SRZnBfHoOYRyxiGe96SFnHHI5Yg8j7ecyzjhpOBz5wj8I0PpUmXQVxeDWuGBMtuV+c4Unszv//Pj650G/uGRlu/vtPN6t4U/3dfy9/d0/Ol+Ny93mnl1s5U7c1U05LpRleZInPOXdOX70VUcQXZiKCKvYH4nieEdSS7H3Or5payMt6S5HJflcEycwRFhOsfEmZyU5XBCls0Jh1z0nArQcy7khGMBxx0L0HMp4bRTMWecijntWISevAA9ecH+CJ9EwUlhBifsEjllG8d79vF8KErmfYs4PrAM4ddXzCipTsUtKJjfmvlw2jaCs4JkzorTOStO4iPzcL7St6ciO4ztmVIerJfwYK2EpxtqBlWJRDvro8n3Ji/UlK4CH5bb8ggRfcFMbzF7s/XcWazlxVYjT6eq2BjMx9bgCGMtaVxXhDKZ6MliZQxrmgJ6SxPorU1laaSeqe4SplrzWWsvojnOjZnqZFLcjOmoiGR2rJjpcQUdPfFkVbmTW+GFv9d5FOGm+/towxmsTSr2BWowl9X+HFaHslnsy2BWl8JCbzpz3anM6lKZ7kxmqiOJidYExjXxDCgjUCncKU4QU5okpSBWSIyHPsHyz0kLMictyJxE36tkh9tRGCc92H9KD7Y6SKB+HuEriJUcjvAdcsghhxzy10VseuWcxNoEX7klbpZfcunk32L3/nFkHxynyNmYzeYI9gZi2RtNYaIxkvpUCdoyDyZaornelczCQA5rYyW8utPDvZUGypPtUStkVCeZ01XowIgqgHFNONdaIphsi2JWG89CT9LBPtTPidTKQBrb4wpuTOSxN1PM7nThwee7c6XcXyjn7lwpj5arDvahnqzW8HSl5i8Spp9F6edWvr/4vFHPs/Va7swWc2e2mPsLZdydK+HrLeVPO1WVPFgs5+stJa9uqvf/6NrtPEifXu9pD0b4fn4/J1JPNpt5sNXCs519gbo5W8n2bBV311tYHq/F1ccI+6irmMcaklrrjU6XxMJsOaryQDIjREx3lLPQ34xOXcHEuI4OXT2tnRWszHUz3a9kZayZ9CgndiZq+fODHr5/2MnTO508WW5FG+NGhdGnlOv/gXyrz7g1UkNxjAdL3Y3kJbvQqI5m504vI9daadeoqVSUEGgnIsHGlGKby1SafUqF5XlKzC9QYnaeKqtL1NgYUG11mSqLS5SYfEGV1WWa5RZoHCxRSUxpklvQIDOjTmxCtdCQetlVmlyt6fASovOVovMUoZaYohYY0+pkRZOzNSqBMS0iM+ptDai016dCoE+V9UXUlpeoMvyUMvMvqPO2ZLQsDF1xAC0KdwaqQhhTRtJZ5MFCZzLzHUmsdmex1pPDWo+CzYFCbk6Ucm+hit3rpWyOFTDXncasNpWZrlRG1NH01ITQVeZPT2UIG9pcGrysUYmN6PMQMOBqT4fUjDaZGe3OVnR62qPzFqLzFKB1s6XdyZIWuTkdzlZ0udnS4WJNh6sNDWIjGoSGdDhZoXO1ZdRfzkyoO6OeYnRiM5qtDWi22m/l08otaRFfpVVmRrOjOfVSY+pkxmgcTeh2MUUjMabdQ0K6rRluJldoUdfTPtDJ8MIAe3eneHm7n8oIcwZzpHQkXqU5yZjmTCG+1h/yYqeHR7dbuTaTTnqthOyeaOTlnvwmyJAjot9i4fEF460JTFYH0K5wZ320iqxwAZrSAFprfPjzq37+6ekQ/3h/kGf3tGQlu2JoqM8FuzDeFRdwQlbAe+IQTJwkhCWHcVniwq+l2bzrVssX0e18GN7FG+4q3nRX8oZDMcddSnnbsYg3HYo45ZTDb8ThuEenoBvSkl9ezBcWvpwXByONiqG4VYV3dBYfm/rzmUsa7ztH8p5TCr9xLuW0LIfjTvm84ZDPCYcMjPzjqG2qQVUUQld5AD3VIbQUefNsrZH//rCHR8vV/PmBlj896OK7vRa+3W3m5Q01f7qv5dXNFr65oeHxagPPNtQ8WmtidbSUmlRHFtuyUaV5UZoZTmhiEp/KozjjUMARh2redqjkiEMeR6SZHJVkcUScyTFJNidl+3eh9OT56DkVcdKxiKOyfN6R5nFUXsAJeQGnHAo5KcvnpCyf045FnJTloSfO4qQgjZO28ZyyjuGsTTS/to3hfbNofmsdxofG1mQXxeEcEMIfrEM4YxfJWfsk3hVnoSfJ4APrJL40dsfbVcLmnJLdpRLuLuXzcquBm+PlJHsaUhpnR2WCHRs9Ocyr04mSXmBlqII7M0ruLdfzzY1mnl+vZme0CFuDt5nR5TKU7EV/qJjliii0iR6safLpLI5guC2Lqe5CZjrzWW8rRBkiYao0lljJBVT5fixMljN/vYiugWSyqz3Ir/YlKtSE2gwZcx1xrI9ksDGVy/J4Nmv9Ctb7FawNZbPUn8lcdyqLfRnM96Qx3ZnEZHsis7o0ZrVpTLQmMqCMQFPsS3GCmOIECcUJUmI9DQiUfkpqoAWpgebEeRmRGmBJXpSIihQXMkNtSAuyJC3IkuxwO3KjhCgiBRQnyH/ajToUqEMOOeSQQ/5KJMeEnUuNCSE13BMv26/48ujfYPnuEWS/1SPP0Yi15gjujSSyN5rCdFM0dSli2otcGG4IZbwl9kCgvt7V8mijiYIYC2rT7VGm26IrdmKo3o/hxmCGG4MZUYcclElMd8QcpFALPUks9iazPpx5UCDx807UrakCbk0V8GS1hkfLVTxdq+XRchXPN+p5vlH//zuq97M0fb2h5JutBr7dUfNqu3G/XGKznnvzpdyZLebRciWPV6r4ZqeBr7eU3J0r4e5cCS+3VXy/18K3t1r49nYXP9zrOXivdjv5+kbbQRvfz0L1ZEvD3mojDzc0PFxSsnO9nM3rFdzfbGN5vBYPfxOEMT8d0q31oVuXwup8LfWl/mTHiFkeruPGZBsrwy00lqTQ31qBIjWAraU+JobqGNJVkh7jwu3pev7bw17+9KiL5/d1PFxrZygrkBqTP9Joco6YP7xDf144jYpIJjpr8Hf8ipmJGta2+9ENt6NSN6JISCbc4irFAlNKzD6n8Mo5qqwvUWp5kTLzC9TY6FNna0CF6XmqzC9SYXaeWlsDmmTmNDtYopKaovn/2Hur76jzdV937H3WnnPN2QI00A0N7QazhaZx4qmkvCpVcVdC3N3drSRWqbgbERKIu2CBBLemaZu+1xnnP3jORXqyzxrndl7mGeM76nddd8943/fzsbOkRmFOjcoSjdyECvl5DK5C2rwVdPjY0eIuxaCyok5pgUFtjc7OgkrBaXTWZ9DYbq/8FYlPkW/xNZUW31IrPEvq2c9IlH5NwQVrBqvCmG5OYro5kaXuNFb7Mnk0o+HZQjXP5mvZGq/g5Uoj9ya03JmoYHO6gruzVTxermNrqorHi7U8Warn6WI9o/XRLPZk0VsZREdhAAt16ejVZvR6Kbbvm9TW1MtMMKgsaHK1pc1dTKuLkBYHAR3uEtrdxLS7ielwl9DpIaXTQ0qD2pJqyTmMdha0OghoVltxOcCRYS87uh2FtNtZ0WZnRavSkmaVFUY7CwwKM+rtLalWm6NVmqC3O0+zowVam+9od5GgdZThcuwo+cmxtPW30DHWzsL6EPeu9dCe502Zz2muFjnRkW5GeegpfAXv83Cxg0ebbQxPphJRJCCh9QLKImc+8DnBH4WHEbgfp6MigBltEMMVIawP60gNkpIUbMnjjXp++b6D/3rWz483Wrm91oqbu4jzQgVfiMJ5R5zOe4pEvrXzJiU3jrErLSg83PhI5M9hVSrv2OfwhmMp/6Eu4zUXLXtdy9nnXMibqmzecszjE7csjir8yKvSMXy5k6Y2PTL3QBwuRtE3M46hU09JZRVnxe58pQzmQ/swDtsn8IFDPu855PCRdzn7nIt43zUL24uJZOYlU5ToSHuZH8P1kfRXR/DXzR5erBn4271eXt5s4cGCju+vGfj5djN3Zyu5P6/l/ryeme50Ro3xXBst5caklkfXWtGmuLDWXURxiJwOXRraeh3HVIHssU1gj6KMXXal7FKksUueyi55Grtk6ez5bTVvryLrt9umLHbJs3hdmsEfJem8ocjhzd9unt4QpbBbms7bqhzesctivyyV/eJ49ttE8o51GO8IgnhXcJEPrMP4XBzEEYGchIwwZC4+fGTqxztWwRy0jeVdeTpvKVI5aJPIUXN/Tp0zoa0xm61VPTcnM3m6rOHu1QqqElTEux8nN/AcYeIPSVB8Q4z9SdaGNNwcq+LWZDnfX6vnx7lqtiYqsfruD4wYk+iPdeVqrCuXM7wYjHNnsiCctkw/rrRl0lMdTXGkgmJfG8o9bZguiyNE+CcMhYFMj5czfaWQjv5kcvR+5Fb6ctHvzG8rfKEsDiSzeDmN6YEUZruSWezeXuGb7dmeQs10p/x2BxXH5aZYZnvSWejLYrw5gT59GE3FARTGKsiPVlAYa0eYy0m8pV8Q72tOnI85oc6niPYwJT1ITGmCM2lBQlIv2r6Sp38JVHa47LcUvp0eqB122GGHHf5NCExPfy61PIuHwgJ78y/5du9/YH3oLSSH9xIv/JYpbSA3eiK5dSmBmeZYdEkKusq9GDNGcLkphuneDBYuFfB4vZnN+Wpywi0pi7OhKsGaziInequ86Nb40Kf3Z6Dmwit5GjWGMtIQwnhzBNOdca9W+NaGM7k2ms3acCarQxncGMt91QP1ryCJzalinixreb62LUaPF6p4MFvOvelS7k2Xcn+mjK3J4lfx5q8EaknD8zU992ZL2Zou5smy5rfpk47HS9vTqXuzpTxd0fLzRgM/3tq+fXq50fbq9/sbzf8t1vzBUi33Fqq5t1jDxkINdxfruDej4/pEGcvjJWwtG5ke3J5AWV84x9mLx4ktd6O1JZ6pkVK0xQEkh0vorE3kcksOL1b7eTLbyfeL/Txc7Gf+cgNDl7T092lIiXJm62o1/8/dTv5xv53nD/rYWm2jM9Of7FOH0Z37iNQv3ybfSUCvLpPirEByox25NtXM3HQflcZaMgqKCHZzIcHqDNWy82gExymyPkGJ7SlKbE5SJTpLncKcGokJFRbfUWl5Ar3oHNVSE7SS82hlpuiUZhjU1jQ5CWlxk1CjtkKjNMXgKqTZS0azh5QWdyltHjKaXURUqyypkplSaX2KGqEJ1WITtHZmlEjPUik3oczyW4otvibJ5DPqYhxpyfOhqySAgaogJoxx3L5cxNN5HY9mKtkYzWdzvJTHM9VsjVfwcLqaZ8sGXqw3cmeigtXBPK4NFXBvSsvjuW3RGtSEMKwLx5DuRKavGQWBEjT2ZrS6iRi76Eyrg4BGOwuMDtY0udpur/K52NLiaEObm4hWNxFNzjY0OQpodxPT5Smjx0NGs9oKo9KcVgcBHc5CBryVdDoL6XIR0ekkpMPBlnYHG1rtrWlztKFRZUmjkw0GJ2t0dqboVWYYHK3pcLal20VCs4uUBBsT/JVCOvqa6BzvZHZ1iIe3R1noyCHb+ThzlV5MahS0ZQjxtTrMg/kent/v5dJkKiEFlkQYvFDkqzno9if+0+ZdTik+pasqiKnKINozPZlqLyD5gpiaYh++f9jM948a+PvDNn6+3kZbfQbmAjO+EjjygTiaDxUpfCK6gNTVg9GBGhYmGknOjOa0nSvvy4I44JDFH9XF/Ie6nN/Zl/OGfQFvOeSw3ymbffYZfOqciLVPJAMjA0xPdHLpkgGfkAtUGKu5MjfI+KiB4f4GEtMzOCp04T3pRfZJYtgrSuKwXRav2STymiSTPeIYTjoEkF+Yjj7Lh6IIEb2aEH680cWL9VYWenMoT7QnN0pKtOcpciNFGIt92JzVsTlbTX2+92/9QRb4Kb6hsTyYhbFSsoKFtOYE0JjmTZSXOZExgRxXePGFcwH75KW8pShhjyyZN6VJvCnLYLc8m7fk2eyV5bBPlsNeaQ77FPm8pcznDWkOr0mzeUORyy75dvreLkkab8kzedehgEMOebxrl8kBWRLvCKM4IAjlkE0w79uG8LFtOIfMvfjYXEJIXAAiRz8+NQ/ioFUY74kS+UCdwz5VBgdEiRyxCeWrM7b4+qrZWDFyZyaf50sans7qWerKRPHda1TFWNOeocIYJSPTw5StSQOP54w8v9bIr5ut/LpSz62xYqxPvMblpmRGkr2ZS/WhP1bFQrofo3HOTJaH0F0WyGxnBiPaSAzhduh9hCz8S6CKLjI5Xs70RDHGjliSSlxIL/bgot8ZKpOVjBvCWOxPZmk0jZmBFOa6Ul4J1Fzv9lsazGKhP4PprhTGW+KZ681gaTCXq61J9OlDMRb6UhyvpjDWjrwoOaHOJ/CVf0m8rwVx3uaEOZ8hztuC9CAxhTH2JF8QkBYkJDNUQk6EnNxIxavf7S6onQnUDjvssMMO/yYEpqc/l1qdw11ujsrsKN++9b8QHN6H/IN3SFOeYaE+jPWOMG4NJrDak4o+SUFPpQ+TrbFcborhamcK073ZPFprYmuhmqpUJTUZSiriregtdaVP402P1peBmgsMG4Jf3UBNtse8+p7qiGWmK56FvmTWR7JerfCtDmVw/XLOqzCJf0WY35kselWm+6+i3Aez5WxNFr96mxNF3BrL4+FcxasUvseLVTxb1fFwoYL7c2U8X9PzdEX7SqKerep4tFjJs1UdP2008NPt7enTD7daeX696dUd1NN146tY87vzeu7MaNic03FnqY6txTruz1azMVPF8ngpG/MGpvrLsHc7g1XAOcxCT5Oi86WzI4m5sSrKcrwI8TOlvzWVqe5c7l+tYb4ujWldChP12cyP1NHRXUJLVynx4Q7cvazh/77VzD82W3j2cIDNax00ZfqSeeYglScPUXzqY4rthSz01+KgPkFHZRw3x9sY7m2htN5AZGo6nnIRJXIzDKLv0AuOkW9zmhLRWSrFZ6mRm2G0s6JWakqV1Ul0NmcwyM2pkZlRJT6HRm6K3s4Co72ARgcbGuwFVKssqVZbUu1gRY2TAIOriCYPKS1ecuqdbKiQnqNSZkKl9SkMEnN0wvNUyE0oVZ6nwPYEeqkJhZbHiDr7Eb1FwVQmqGjMdqOrxJ+N0SKeL9Yw0xpHc54zV42RtBa401MWwEJHOvcntTxZqOXacCHdFRdoLvCivcSPljxP5lpT2RorpzXXk65CXzryveksDKA2yYN066+od7Si10vBkJ+aVsft9TyDgxUGe0uM9lY0OljT5GxDq7uYFlchLc62dLlL6fGQ0e+tpNNFRKOdBe1OtlwOdKLdyZYWBwE9HjJ63aV0u4rpcZXQ7Sqhy1VMq6MNbW5iGl1sqVGbo1NbYPSQ0u0upd9NRqezhBKVDc5mx6nU5tN8qZHBK608uD3Gi5VOct3OcTnPibVGF+rizuFjcYinS5d4fLePywvZpBrUxDb741DqzCd+x3hD9iEnFZ/RVOjDZHkQ3dm+6FO9yQyzo67Mj19fdPHD4wb+fr+Zx1N6MuN9+M7Mgs9tvflAkcD74ii+EblTWVXC7dkONhfamZnuxjc6nOPOIRy0T+cPdoX83qGS39uXs8uhgD3qDHYrk9mjTOQL51iSNA0sr0yxMtPFzNUmisrTWLk1xfLKANfnWlibbKSvrxGhdwjvi4J4R5rEfkkKbwtT2C3M4DVRFgfkKZxWB+Lj60pzcThZFyyZ68rlh2s9zHbmUxihID/KnkR/GxwtP0CX5U1GqJjl4XLWx7Q0l4VREONAjJc1BTGuGEpDmblczExPPn2l4XQXBJLkb4VGm4W5awDvCRM4rKxkn6yYN4Ux7JIl86Ysm7eUebwlz2WvLJd9sjzeURZxQF3CflUxu+QFvCbN5XVFHrtk/yc8Yo8sgwP2eRxUZ/OeOpt35ckcEEZxwCaU94ShfCwO532LC3xo7cfn1gqUrjK+NVVwxDKS9wRRvC9K5ENVNnvsUnlblMARcTTfmDty1vQUfe1Z3Jkp5v5UMfeulLI1Vkaaz7ekefyJ/hwH2uLkJKmPc3NYx6O57Yn5TxtN/P16M0+X63ASHWaqM4urmQEsp/vzwJDMWIiCq5Fq1rQR9BT5MG6IZqU9g2VdPE2BMqYLwgmx+QJjSRAzE5VcGcuntjmcxGJnMkq88PP8jsIoIRNNkSz2JbE0ksbcYAqLXaksdKUw35vCfF86S4NZXLtcwPpoPitDuUx1pjDdlcpCfzZXWhLp0YZQn+dNSYI9+dEKssIkRHmcx0/xFQl+lsT7WhDheo4kfwGpgUJSA4XEeJmS6G9FRoiYnAg5eVFK8qPtXpXr7gjUDjvssMMO/zYCXdSfB7irCPdW42Z7iu/2/Q7rw3tQfrwXbaCEze4UrnWEc2sgnuuD6VTGiWgvcedKSzSXm2KY6Exhtj+HR6uN3LhaTnWWA4ZsNQUh52jNVdFb4clAtR+X6i4ybAhmrCmcy41hXG2OZLwxnCtNEUy1xTHXncxyfybXBjK5M1rAjZFcFvvTWBrIYH0kh4m2WOZ7U7g9UcztiWIezG+v8H2/Ws3TJS0PZspeSdPGWB73p7c7oh7OVfBireaVaD1f1fF0qYrHi5W8WK/myfL2Wt+zVR1PVrQ8Wqzk+/VqfrndyK9bbfx8r4uXG+18f6OFH26188NG2/b0aa2Oh8vVbM5q2Jiq5M6MljsLtWzM6tmc0XBzqoLFkULWJ/T0t2YjtP8aE+8TWIScJl3rS1tzHCtXqjFWRBAdYMlUXx7Xhiu4c6mSjfYCfhhv4v7lZq5NtDAwoMfYVExShP3jJ2EAACAASURBVBOb4xr+61YT/9xs4afHQ9y/2UNTlh9FVp+iPf0eFSc/ROcmY6Q+D1eHU1y7bGDxkpEWYx2pJRUEhkfhanWOWnsL6qyOohccI9f2PCUyU6rkJlQrzalVmKMVn6NKcIp6hQUGhQV6yXmqRGfRyUzRyUxoUFtTLTel3PbU9kqfozWVChMaPSR0XbCn96ITXf5qjK4iquSm2x1Tlieol5pTKThNueQsGrUF+YLjZJt+SankDHnK01zRxlEWKaWnLICe8gDuXC5lojGBIV0YVwxxtBf6oIlX0lcRRHGYgK2xcp7M17HQm4UuWU2y5ymy/E1pSHemIMiKmaYk5lrSqElypKPAj0tVEVzRJJAjOk69s4Bubzl9Xgo6XEQY7a2oVZqil5+nWmlCncocg70lbZ4SOjy3gyW6PGV0ekhfTaFaHQT0uEtZiPWnWW1FndyUPi8FQ/729HnK6XaT0OkiotdDRpebhG4PKa0uQgxqC/QqKzoDHDDaW3PJU0avu5gKpTmup44S4utC10gbgxPtXFvp56dbgxjj7Sl2+4ZJjT3tmWJ8LN7l+kgdd9aMTCwXUNkXSHyjL46FKo74fsMfbQ9yTPIxTcUBDGa605HiRG6AJeHO3zHZl869a1r+9qKDXzeNvLzejpuDmOOWMr5WBPGhLJwPzN1w8g5kY+4S//veZb5fbefxnSssrE/iGJXCx6o4dstSedOukD8oCnjDLpv96izeUaXwiWMSFv4JDM3OsjDZxfWpZtrqkrk8rOPOxgi3V7t5tNrGy40BHt6aIKu0jK/FfnwkCueQMJp3JRnsts1klzCDj1WpiL2jqa+uQJ/qQ0eBH1cNiTxb7eDBYgvLwxU0FgVTm+NHmMspKlJcyQmXcfNqDc/WO7lUn4yxMIisUAW9uiSm+gu5vVLL5kwtLTkBpHtZUZMTTEpqNGfUvhyyjWOfpJB9dmW8KUnmTel2pPpeuwLeUuazR5HHXlk+e2X57FMU8payiDdl+bwuzeNNZT57lNvhEXsV211Q7zoUcMg+h/fU2RxSpPCObRRvW4dw2DaMT6RRfGwTzEETd74SOxIQ5oeFUMnHp5153yaMgzaxHJAks1sUzV6bWD6VJPCt6CLfnDMlLdWX6xMl3BxM4vl0KQ+vljLVHEOo/H16sx1oi7YlXnGEha4iHszU83itnufXang5r2NrsgKZ6R4mOzNYq4pnKfciv45UMpPoypUoNeMZ7tzuzqAjx53V5hTW65MYTPVkuiwKX4v3aSy5yHBPJiNDmRRpvLmQZEN8niOBfqfQpNsz3RrDfF8iCyOpzF9KZbE7lfnOFOZ60pjvz2BlKIdbV0u4dbWEm1dKWOjPYqozhcX+7N8mUGHU5npSHK8mO1xKRsh2PLmf4isS/a2I97Ugyt2ElAu2JPkLiHA9R4TrOeJ8zF+t8GWGSsgM3V7lS/A13xGoHXbYYYcd/n2opaafO8jM8HeSoDb7lq93/U8sDvwe6Qe/p9jzLAs1F7neFsFGXzwbl9IojbKgsdCZrip/hhsimepMYbIjlWdrRjaulqNJllOfqaI43JTOAif6yt24pPdhpP4il+qCGTKEMlwfwpWGMKaaIphriWG2LYnZzgzmOrJYb8tia6CY9d48FvtymOvPZnmkgPm+LMab4rg3XcXjhWoezut4OK/lxVo1z5Y1PJwr495UMVuThWxNFHJvsoiHs2U8nC3jxaqOF+vVPJor5/sFDQ+nSnk6X7ldrruq5+manvuLldydL+fxb9OnP2828+vdNn6818nLzS5e3u7mxa0unl1v4fFaPY9Wq3m0pOPBQjX3ZqvZmq7h1pSWjXk9t+a1rIzkszKUz9pYJR1tmQhcj3PO9yTiMDPydIH0tKawcllLbfZF4twtWR8s5dlMO8+mOlntKuHGQCM3xwboNZajr8inr62WtHBnbl6t4n/fb+dvG438uNnNg9VOuvJDKDD5lBbTo2i++wDjBSU9ZXFkRjuzPF7P+EgDuSXZpBWV4uHkRpiNBdWS09RZHUFrc4wipRUVDgLKZOfQqswxuAjRqcypkpyjVmmBXmpCtcyUGpkptTIzGu1taHKxRac0QaM4j15lhl5lTrXaEqOLkCY3CUYXMXX2AmpUVlSrrNAozakQnqXc5jQ6sQm1cnN0kvNUis5SJj5FqeIsBYrTNITYURdnhyHbiQFdCGsDRcy15zHZlENLfgi5QTKSPcxoyvJiqDKY1c4MHk7XcH2knKZcbwqDbSgJtaUyUsxAWSALLams9xXSVxlOd0UYHUXB6IIUlKtNaPaS0OohptdbSaermFYnWxodral3tKLa3oIqxTkanAW0uArp9JLR6iGmxU1El4+CTm85rW4iutwl9HrIGPV3YD7aD43NSTpcRFwJcaPbfXu61Okqps9LQb+Xgm53KW1OtjQozWl2FNHiKqfTS0q3ty2d7ta0uIhItD6Pw/lTlFfk0jPSyPr1fh6vtTLfFEegyW7685zoynYmQv45t6+W8/BWPUvrZTRciiSywh63XCnH/b9hj/ggJ+yOUJ7uykiWJ90xYowxVqR6f8WNsVx+2Wzlr/e7+GWrjcH2HE6cN+O4rRtHBF58IXDnWwspZQXpLHSVcHcgj8XmRMZac2gxlhCfncsZdRAfC4N4X57IXlkab0gz2StP57A8lk+FnniERtDdrmN+sJJLhkSKkuxZGtNwtaeA2cEiVoZKWB0sY/2ygdbaMrx8AjhmpuAzc08OCFPZK85ivzCWT8UX8YpMJj0pkpr0ALTRcp5NafjxRgs/Pujj9lo9nZoAjPku1GU7cmushJIYMc9XjLxcb2GiJZH57nQWetOZakvg1kQxm4saro0W0VkWTvoFFUWpCdi7B/KlLIh9ojj22BXwR0UJf1QWs1tdzF51AXtVhbylKmSPXQG7lfnsUuSzW1nAfvsy9tmX8YYsnzfkeexW5LFbls0eaRb75FkcVOXyvkMe78hS+cwlj88cs3lPEse7tlEcEoTxoWUQ75n78oWVPWlZiWSkhvKdqQnv2XjzjiiGfYJoPpDGcUCczGFxMn+SRHFC7Imj+/b/+WK2kBcT6fwwX87SQD4XlV9REyujO9aKJOWnzHcVsnlVw70lLQ+Xq/hhrpI740XIzr/JdHc2kyURjGb48WC0ght1yUznBjKc5slsRRhL1bHMaCLYaM+iI8ONcX0U/qJPaSwKYHown9GRNMrrfbmYJiAyS46H+1cYijyY60pkbiCZhcvpzA2nMd+TxlJ/NgsD2cz1Z7E0lMf6WDEbE+VsTJSzPlrITGcqK4O5XGmOp08fQkaQNXE+5uRH25ERIiba04QLqmMk+lsR5XGecNczr3qeLtgdI9TlDNFe5kR5mpBy0ZaMUCGZobZkhwhJ8D5PrMvODdQOO+ywww7/JgK91Z8HeimI8nfGyfIUX77+PzB/53fIP/wdRR4nt1P4OqK42RvHxmAq5TFWNBW60KUJ4HJTNLM96Uy2p/B0xcCdiQp0qQrqM1QUhZnSmqOmq8iRS9XejBtDGDaEMlgXyqXaEIZrg7lqjGS6JZ6ZjlTme/MZa8lksiWN+b5crnZnMN6XzthgJlOj+Qy3JzDVm87dOd1v/UtVbM5W8HhNz/MbNTxe13N3oYyt+VLuL1Vwf6Gce4vb7+FKFY9WNTxc3E7oezhfwf35Cp5dr+XZzTrur2m5u6Lh4fVqXmw18svDNn6+38pP99t4ebedF3c6+fluPz9v9fNkvYnH6wYeX6vl0YqO+0t67s3XcHe2juuTVdyY03BrQce1q8WsjRaxPFpGY3MK1l4nMQk6iyjMlEyNPx1tycxc0VCac4FQb2umLhWxMt7A9GAdbfUpbKyN0dPVQLkmA72hnN4eA+mRzqyNlfPXrWb+csvIy41Otuabacu8QN6Zj+myOkbVsfcZSPCiIsaFdm0yi2P1DA7UoKmvIDErG3elmkSpDXrxSeqtj1IjOUWFvRCtoy2VChP0agsMLrZUqy3RK823+57sLKmzs6RaZkqt3Jw2VwktHmJq7C2oVplR52BJvaM1Bicb6uytqbMXUG1niUZyngrbM5SLzlLnaEO1nSVlttsCZVBYUCszRS8zpVxyGp2DBcV2Z9F4CNAEC5k0xjFSE8lafyH3JutYHajg+pAWTaIr+iQXFtqzGNWFM9+czP1JPbfGqli/VEKk4zHqUh3oKPThWm8um6PlrPXkMdOSQW95GDXxzsRa/wm9ixU9gWqaXG3p8ZLT5SqmzcmWZkcBBgcrdHamVMjOYHCwotVVSI+vkk5fBa2eEtp/K9ttcral0cGafi8FPa4S9DanqLD8FqPSnPEgFy75qen3VjLgraTHQ0a7s5B+byXd7lIMCjOaHUS0uynp81fR6S2g2dGEVmdbqlzssPz4MBcDXOm73MTsQiubi0aezFQRZLUPQ5yYvkIfgkQfcn00n8cbdSytldIyEkem0ZdYgz/ydAlvKz7kmOITCpPsuFrkw9UcJ+rCTDCkSbg/W8o/HnTwy+1WfrrdRnyEipO29nwjC+JTYSCfCHywdQkkPjqU6jQ/enPcuFwRQFOeH5r8MKqqKwnJruS4fSgHbC7ytjyBvXbpHHTI4GuvDL6x88I3IpjKklh0ub5EeZhTkuhPdW4E7ZUJ9FYn0auNoa00GENBEPWVKSQkhmPn6YkiKImDwgT2iTLYZxvFu5ZeBKQUkJSaRFVWBA1Zfjya0vHXez08u93Cy0fdTHUnMNeTxPJAOs9W6ihPkPOXzW7+fKeTezNaNq4U83y1mrszpTy/XsO95Sq25nR0VkWTEuxCoF8A5yTufCoP4y15Aq/Z5fBH+2L+YF/C6+pCdqkK2aMqZLe6kF12BbypzGeXMp89qkLedqxgv0P5tkDJ8tglz2W3LJu3ZNm8rczhkH0+H7kU8olzAQdlyRx1LeBr93wOiWI4ZBvJB1bBHDLz4TMLFd5+blweqMPDx5kPrZzZbx3MIXEMH4qj2SeM52P7XD6yjeCYLAAbOxVDnYW8mC/l5XQ2P69UceuKliRfK/L8zGgJNyFG8j5TbTncm9Jxb1nH1kIZT6dKuT1exAXHo0x2ZbOgTaQt2oWFtiy+H9Ozok9gsjCIngRH7jSmMZjmzoOefMbKgrlaG02Y6mtaSi5yfVLDzEQ+Na1BhGdLCE8T4+L0BQ1FHsx0xG8L1Fg68yMZLPSls9yfw9JQHvMD2SxeymV1tJAb4yXcGC9haTCHqy0JzHal0asNoqvyAtkhtiT4Wb4qyI3yOE+w4wmSAqyJ9jQh3PUMif5WZIZKiPMxJ9jpDBHuJoS6nCHB34r0EBuyw0VkhdgQ77UjUDvssMMOO/wbOXbk0Odnv/0IZ4kZarPvOLbnP7A88Huk7/8HRe4nWawN4kZ7JOudUVzvTaI81pqWYjd6dIGMt8Sx0J/FZHsKjxZr2bhShjZFQXWqgoIQE5ozlXQXOzJa68eVxlCG6kPorwmmvzqES7URjDfFM9aUyFBDEoMNqdQVB9FWE0F/eyI97Qn09yYz0JfC8EA6w91JLI0Vsjmr5d6slocLeh7Ma3iwUMHTFS3P1nQ8Xt5ezXuyVMX92VLuz5byaKGCx4uVPJgr4854Pqs9KfywVsO96e0giWfrNbzYMPDD7QZ+2mriLw/a+fODNn6608jLO0Ze3mnip81Ofr3/m0CtNfLkmoEn1+t4vKbn0ep2F9SDZSMbc9Xcmtdxa0HH9YkS1i8XszRSSmtHJlY+JzkXfA5RjCVpOn/qjVGMjRRTkOVDRJCEK6PlXBltoL+vjs7uYrQ1+VTVFNM1XE+FoZC2Dj2ZMW6sXC7mL1vN/P1OEz9vdrE510RbdiDZZz6iy/o4deePMFcaR7q/hKkBLUtXm+hsr6S+uZrk9AzcJHKy7WXoxaeot/kag+I8ekcJOpUAjcyEGjtLDA7b3xrpefQyU+pUVhh/u3cyOtjQ5ialzUNCnb0FtWpz6h0sqVVbUquyot5BQK3aGp3cjErhWUqtT1IsOEnNb2JVIjiJXmJKs70NNVJTGuwFlIlOonMwR+tiRZH6HP3Z/tQkqKhLdeTaQAHfLzeyOlhIWZyS4bpY2or8GKuL5Wp9LOu9eTyerePRfD3GfE/ayvxpLvJkpj2Fa0MFPJrWc6U2lqZ0D4zJbkzpEtB6iqhzs6E7QLU9RXKT0OksfJWmV6cyp0p6lgrxKRrsLWl1FdHto6DTV0GHj5wOHzmdvgoaHKyoVZjS4iCg3dEGo8KcUrOvqRaeZtjfnpEAB3rcpQx4K+n1lNPiaEOvl5xWJ1v0ojM0Ogjp8lDRf9Gebj8RrS5mtDjZUO/tiOr4UQK8HOgeMjA918rmSjMvl+upCDahxP887dluhMg+YXUolye3DSyultI4FENWkz/xTYEoMmQcUH3B14pP0Je4sVR9gaUKH7Idj7LckciDhVL++aiZH25U83TdgJPdOb4wd+ATcQSHhFG8bRHAtzJfhDI5cX4Kkl1OkORwhHiX4yResMVKcI5vbB04IvPnPWkYh9QpvO2QxV5FAodkYXzr4E9oWjJJSQGUZvoR7m5NeWoIVelhVGeHUZsbzGB1Em2lYZSnelNeEEtqdgoXktORhWbwmTqT10xjeU+RxgHBRU6oL+IdmUBsVDAVWWHculLDy5tt/Pqgi+e3Dfz1QRfP1+v4+4MefrjeTJ8+hGerRp6tGmnI92C8OY6Hizr++bCHewvl3Fuu4NrVUlq18SiF5zhjbsOfbNx4TxbJbrsU/lOZxetOxbzmUMgf7fJ53a6AN1WF/+fZFbBLWcAeVSHvOFX+fwQqlz2KPPbIs9kjzeAtaQb75OkcUGRwUJ7GUY9ijrjk84E8kUPiWPZbhfKBMJIPbQP58LwMVzc1jZpMLvW3cl4dwOfScA5ahPChOIrDylQOylP5QBjFUUkQJwRSNGXxPJwt58VMHr+s6nm42EBligvRdn+iNdKcaNEHTLfn8WiujkfrNTxYqeLHRR33ZioJcPqKAWMyV0pjqQtRM9GcwWp7Dos18Qzn+nGjPonlqkjWtTGM5fgynOfL5aow/IWf0l4ews1ZPctzpTR2hJNYqCI+R4mb4xEaCt2ZaIxgpjuO2eFk5obTWezPYLk/m6VLuf9NoK6PFXN9rJj5vkxGG6KZ7kihR3ORrsoL6NJcyI1UvBKoGC9TQpxOkuhv9d8EKidCTlqQkBDns4S7nSfI8QQx3makXLQiK0xIZrCAWI+zhO0I1A477LDDDv8upILTnyuEp/F1EKE2+45vdm8LlOyD/0Wu8zGmNb6st4Sx3hnFzf4UqhJsaSp0oVt7YTuFryuV8eYEHsxVc2eiAn2aEn2yjOJwc1qz1XQWODCg8WSo2p9+fQADNcEM1EfQWxdNT20c7fpYStK9SApVkB6tpro8kOa6UJprgmmrC6VFf5EWzQXWx4q5O70d1/t4WsOzGR1Pp6r4YV7DDwsaXi5qebmo5cVsBU8nS/l+poKXs5X8NFfFTzOVPBzKZb42lM40NY9HC3kyXszTiVJ+WtLzlxsN/ONOC//cbOWfm638Y6OZv15v4Odrdfx408Avd9r59U43P97s4vu1Jp6s1fNkrZona3qerlfzZLWex6tG7i7Vc3uxmpuzGlbHClgdLmR5tJyWjkwkQWZYxFhiGWFKvMab5vYEZoaLKE3xJMZfzHh/OVOX25kY62NkpIGWZh2XLnXS2aWhrb2KqbE28hK8uHa1jL/fa+EfW438dKeT2zMGegpDyT7zES3mX9ElPcuCJpWMQBlTAxpmRutpqCtEqy8lMTYWb5GQfHsJWuFJ6my+oVZyBp2dLVqpOXrJeQx2VjSorKi0Pb39hGfQyU2pVVthdBbS6CzE4CDA6GhNrZ0Z9WoLmpxtMDoIaLDffrVKS3RSU6pE5yi3OU2JzSm0SnNq1daU2Z5GKzpPk1pAjcwUreQ8OqUJegdztE6W1PtK6ErypDHZhWlDAg8ntTydr+Hxoo4b44XMdCdzb0bDo/kaBrVhPJ0z8OP1Nh4t1HJropyV0Xw2ZirYmCrn3ryWJws1LLamMV4VRUO0AxNFkehdbWjxltLlq6DTQ7p9p+QkpFlliVFpQa3MhArbk2jEp2lQW9LkJKDZ2ZZmNyGtnttFuw3OAqrEp6m32y7Z1QlPo7U5idb6BLWis/S6SRn2VdPlKqbfS7EtUM62dLhLMNpboZedp91VRreHit4LKvouSOnxtqHVyYY6dzt8TL7DUW5B90AdM/MdbK118WS+jtGqC8Sr/4Qx1RFPiwNMd6Xy5LaRxdVSjEPRpDf6EWsMQJwqZr/yKJ+JDlGaK+VmezBTRa6kq//EoykNW9MF/PmujqcrJUx1JGN1/iu+EHjzoTSBg7Ik3hZF84HAFws7FzqbqtgYq+b+WBkLbSncnarB29OeL61d+EwUxEHbcA7IknlHlcV+WTLvy2P4VOjFN9YSVA4KRgcM9DXm0VWTRHXeRbIjVFztyGO0IZ1L9ZmMtFURFODNCTMxRy3d+VwazdvW8bwnz+EtQTyHFYkctAngK7kfp4VKLCzPc3Wwlp/uDvDzVgu/3DXy5/sd/LLVwa93u/lxo53yZBVrl0tZHMynWxfCWGsCP91p5/k1I0+u1bC5VMHscCEdTQUo7RV8J3LkY0kg+xXxvKnO5HeqbF53LuJ1pyL+U5nHH5QFvGZXyBuqIt5UFbNLVcwbygJ22RWw37GU/fYlvCnLZZcslz3yXPbItmPO90jSeEucwj5JCrusY/hAncVBaSL7BJEcksTxtiCCQ8JIDlv787XQkZBgP2ID7KkqSCMoJovvZEF8ZBXIx5JIDioS2SdJ5JAolo+EIRy1UhAXH8SDRQMvFsp4uazlyVozvfpoLti8T2u0FTHSj1nsKeLBTA0P12p4tK7jz+v1PFmuw1H0IZ21iQzkRlAX5sJCXxnrA8Vs9BfRlenOXHkYUzkBvOwsZDTFnYmCQNab07gg+pQhQwLXZ7RMjWRSZwwkV+NBbrk77vafo0tXM9UczVxvAtOXEpkZTGWhN535ngzm+7OY7ctkfiD7v02g5nozGKqLYKo9mUu14XRrLtJSfIGSBEeyw2WkB2/fQIU6nyLBz5JI93OEuZx+JVCpF22JcDch0sOUIMcTRHmdJ+mCJRkhNmSFCYl2P0OY+tiOQO2www477PDvISxQ/Xmwr5qoABdcBWc5vvd3WBz4HaJD/4N81+NcLfdirTmU690x3BlKR5cspqXYjYHaEMaaY5loT2K8OYFHC7XcndagT7OjKkFMUZgpLVkq2vLs6SlzY0DjzaA+gGFDGH11UTRWhtFel0J8hD328uMUZPhTVRDMeEcGi/05LHZlcq0nh2udWay3Z/DkcgUvJrQ8GirmxXgF34+U8cOVCp7NVfJkoYonC1U8mqvgwUwZ96dKeTJbwdPZCh5eKeLxlWLWOxK5XBXARE0o98eKuD2cx+aVIp4saHl53cAvt5v55U4Lv9xu5udbjfx0o4Ef12v5ebWGX9Ya+PV6O3++3sFPay08XazhyaKGp8tanq7oeLSo4/6cnjtTOm5Pa7g5WcHKQBZrfbmsj5TT1JiMre8Zzgaf5dzFk0SXudPaFsfaUBHaBDfifUQMtRQwNdTJ0tRVpq52Mz85Sn9bAzXlSSxPdLA83kZqmJqlkUL+ttXEPzeN/LLVxdaCkb6ScDJPfUCj2Zf0KM0YzgunIMqJK30VDHZWUqcvoLI0nxAvDwJsLYk3/46880coPvspRee+pNDiNBqbs+hszlAnNaVGbEKF1Qm0onNUCs9Qo7SgRmVJjdqSWgdrqtWWNKgtqVOavYr2bnKypUFtTZ3SAp3UFI34PBrxeapE5ygTnkEjN92OO5eaoBGdp05hgUFlhV5qQo3aHK2dKVVqUyodzKjxl5LpdI7qSAWrHek8X9Byd7qQG1ey+GXTyF/vtfHLRhs9VSHcvarn9tVKVodyWRvNZ2tJx/31ah5eq+XWdBk/rBuZro8jVvQFrRFqOsMcKZedo8tPSYeHlD4vBV0uInqcxTTbWWJUmFMrPU+V4AR1MhPanGxpcxXR4iKkzV1Mp7ecdm8ZTW5CyoUnqbQ9Sb3clDqZCfXS8zTKzWiUmmKUmNDtIqbbTcKQvz3DAQ50e8np9VHS7aOgxVVIt6eSHg8lHT5yunzF9HjZ0uZkQ6OniiSlLbZnjtDUUsbgSB3rc608Wmzg1mAOUcoj1CTZ4239HmMtCdy/YWBhuYzG4Tgymv2JabqAJF3GHvlRPhK8Q1riGdZafelOtEV70ZbnC0buzZfwaCWLu7MZGPLcsTj9NUcFXhwWRrFfGM074hjeFwVi4XyBphYDAQ4mjNQm0JDtwbWRci74e/InS1++ksZx2DqGfVaJfOxYxhH3cj5VpvK+hR9/MnfAxTuYxvp6KnMjKUxSocv1QZftSac2kvxIFQm+Egxl2cREJ3DkjB1fCGM4IEjhgCCZ9ySZ7BbE86FTHntso3jbNoijEn+OC6QkJofz+NYgf7nfwd8fNPHXRz38/cklnt1o5sFyA7210VSkOtJdHcGtKS1PrzXx5JqRZzeaeHrdwIN1A7dWO4iMucBJgYyPBF68r0pkl10Gf7TP43f2+fzRsZA3HIv5g10Bv1cUbEuUqog31MXsUhfzujKf1xV5vKXevot6Q5rNHkUeuyWZ7Jaks0eSzj5pGvulabwtTeWwXSbvylI5IEngXUkCB8Vx7LMO511xNF/ZR2Ht7EdYkC+hLiJifBwoLarEVOLN16KLfCKN4B1ZHG8rUnhbGMchUSSfCVyxd3Nic7Gdpwtavl/S8GilgcXBInws36U6yJRw0cdMdeSxNanl7oqeu6sans3peLRkwEP9JUPteQwXJ6ANcmK6p5SprlzW+wuYrYujLdqOm1WxPKpNZVMTx3CSG7dbswiT/4n+ujjmR4uYGc5Cp/ciJc+O1GwV7urPaS70ZKY5hrmeo5nu3AAAIABJREFUBCb645gcSGaxL4P53kzm+jKZ6c1gfiCblZECboyXcOtqGTevlDLblcZcdzqXjTF0VQXSUrItUFlhUrLCpCRfELyaOoW7niHI4TsS/a3IjVSQetGWSA8TojxNCXY6RYyPCckXrckMF5EWZMNF+2/xlh7ZEagddthhhx3+PfxrAuVpJ8DO5FtOvv0HbA6/hvjw/0WF73lmtH7bAtUVw+ZwBlXxNjQVutCrv8iQIZwRYzTjzQk8nK9ha6qKigQJJZFW5AWdxZgmp73AiQGNN8N6P8YMwVxujKBTH05teRg5mf54etjg4mxBnT4FbWEIc+1ZrLWkMVESzFR+IFM5/kzl+LNUGcGyLpp5bTirdbEsV0dxuy2VpaYYVtoTuNGbxrXuFNY6k7jZk8bt3nS2+jLZaE9mqz2FW8Y4pssCWKyJ5PvLpTweKeLhSCEvZjT8slLPn68b+ev1Rv6ybuSX5Tp+WqjmlyU9P81r+Gmuhl+XGvmvGz38stTM93M1PJvV8Hy+iqdzVTycKmdzrJQbQyXcGi3h1lgp6z2ZXOvK5vpgGX0dOZg7fc23Hl9jHXaeFL0/DcYIFvtz0aV4Eu8vYbC9mL6OBq5eGWN69hJjo30UZCcx1q/jSm8V1ybbSAu3317h2zTy1406XtxsZGOmlt6SUNLPfIjR8ms67MxoiveiMs2H6WEdXc1lNNSUUltZjLdEQKzUimTTY+SeP0rh2S8oPv8NFZZnqbI4ic7iBNWC02gsT1Bm9i01YhNq5GYY7AXUqq3QKs3Qqy2odbCm0d4ao8qSJkcBzU4226l8MlOq5WZoxOfRybYnUJW/CVSF+Bx6O0t0cjO0EhPqlJY0OthQq/ztjsrRiiYvCZUqEwoU50gUfI3+ooQ7vblsDGbwcLaAH29p+fG2nr/ca+bHm02MNyay3FvAQHUYz9bqebis5/mGkcc367m/Vs2zawZuj5WwZEwiRfIltZ4CKhRnqXewpt1zOw2vz0tBq72AfjcprSorGmSm1MtMqBGdxWhnQZuTLZ2uYtpchLS6iWjzlNDsLqLNS0qLm4hGJwENKkua7a1ptLOgxc4So9SECvNjNCkt6HaTMHrBkdFAp2158lbQ56+i2dmWFkchPR5K2r1ltHkK6XCz3l4FdJFS6euA/NxRysuT6R2s4ebKAM/WO/lxzUi863do4lTEuZxkoj2FrfU6ZpZKMAzFktroS2i9N8J0KXuVX3FU/gEFORYsNbnTFGVGX64fP6x18mRdy42pOG5cTaAiSYWfi5LTEg+OiC/yqTyCjxWRfKkO45y9D03dHfi6ibjUlEdJkisbM40kJkTznW0AXwrDOSKO41vnfE56lXPOrxJT3yKOycI4J/XF3T+GouIKGvWF6PMuos+9SFNpBMMN6WhSPMkOc+RydwNxiakcMXPkA5sIDityOGibwruiVPaLU/mjII59dlm8JU1kr3UQn9m4Y61Sc31tiJebXfz9QSt/e9TDXx8N8Mu9Hp5db+XRahMTXVncnNQx25/Hymgxt2e13Fuq4dmNVm7MGbky2oK5WMoxiQ/7rYPZr8zidXUB/6ku5g+OJfxelc8uxzLeUBfzn4o8/qDM4zVVAbsdithtX8zrilxeV+Sw2y6P3Yrc3wQql12SNHZL0tgjTmOvOJW94hT2iZN5yzaed+WpvCNKYL9tDAfFCey3iWK3xUWOyC5gpXYlKtQPH9k5glSW1Bbn4+IawLc2nnwsCeE9dRL7lYnslyRwQBzHhza+nLIRs3C1mbvTWp4vaXiwXM3mbA0hii/Icz9OuPRzZroK2JrWcW+lmjtLFdy7UsL1sTL8XI8z3JHPdHUuVUFOTHWXsjRcxvWREu6PlNEYJuVGeSTLWRf4W1cpveF2XKtPIt7hO/pqYlm+UsbUpXRqq31Iy1ORkmWHp/pz2kp8uGoIY6ItivGeaCYHklkezGZlMPf/J1DXx4pZGcpjZSiP+Z4MFnozudIcz2BNGE2F/hTEqMgMlZAWJCTW24xA9bckBVgT7nqGC6pjJPhZkh9tR3qw6JVAhbmeId7//2XvvrrbvrM035911sya7p6usrJs2eVUthwlWYEScwJAEsw5RzGKpJhzzhmByAQIgDnnnLNI5SzbsuyyXck9U90956zzAr7nQjWeN1CX/Kz1v8ftg9/ez7anLNWFqgx3SpNFJPhdIETw4WGAOnTo0KFD/xghfoKzYX7OJIZ64mPzFRan/wXxB0cQ/+6/IE+wY0udxL45jdsD2TydrqI5wx5jYwh9susMq5KZ6Mhgpa+UZ2tK7s+3UpvmQH2qHfU3rDGUedHTEMywLIZpVTzzHTeY0afTLb9Ba10SCYneJN4IJua6F2plMcqmG8xp8tjvKGS+IoatygR2qxJZK4tlqTqWqdpoZtsSmZUkMNMWz4YqnQ1pEhuSRG7rsrjTkc2mLJkNSSKbbYlsNMSxXhXJZkUkd+rj2SgLZ7k8gifaPLZbkliqi2WlOZ6l5ng22lPZVqazq8pgV3mTLXkq+/pM5qUxrKrSuWUs5dFQMxsdJaxoclnvzGGnJ5/t7nw2THlsdhezYSplxZDPVk8pG/oc1tQ5LKoLGDFVYO/7OeeDPsUx8SpFshh0HemsjdfRUhJBcqQzI0OtaHUSltaXUXW2UF6VT2HBDYb6mlgYl7O3YKQ6J5TdmSb+/KCD//mogx9uG3iwoma07Sa1Dp9gFF1kPNqTliRfumS5rM/rGO5VoFM0o2ttJNjyIgUu1jSILGi0O0+95ee02V9G6WSFwu4yOudr6Jwtkdp8hcTuK9Ru1hh8nV438XnZofCxR+nviNrfiU5/Z0x/D1EaL1s6AwQo3G1QezsgE1uj8nGkSWhBg9Mlqm3P0SK6isLLHqmbFQp3Wzr8nH8d+VP72dMR5IwuyBltkDPtAU40eFrT4GfJQWcRTyeqeb5Uw8vdFl7dlvKXJ0b+dN/MszUlt0abeLmt48e7nfzlaQ9Pd9u5vdzAs10FT9dkPJxuwpDlQ43nRTrCRRhDXdH6ONIZ9PrlrDtIhMnPieFwD3oDRejE1ph9nV5/fk70hbjSH+pGX5iYrlAXOoOFGEKEaAMcUXnbvh5f9HfCHCikK0CA3tOWTi97tGIrugOFDIa7Mxbjw2R8AMOxPvRHejAU4405WITJX8Bg2OtGv54oMQNRbgwEu9Ab7on6egCRoitUlqUwMt7B7sYoL2718+OBiaIYaxrT3cmLsGSqM4/n94ys7bSiHsmg2BBHgjIc1wpPjnl+zntOJynIvsRaRyhtcV+xqsnn6y0T3xwoeXFQw8rgDW6GXGJIL8MnJIKLIj/Oi8P5XBzFtaAEBGExNCokREV5Y9JUIW/MYHFSTUlpHsKAeOz9k7HxTyU4p42Uxh68b9bjHJ2DU3AitmJ/giJiiIyK4EZMKBHuduRE+1IQ542yNAFdZRKNueF0qeuISYrnU2dffueezBn/Mt71ruJtjzJOuZdyzLOMI95VvOFVwUnPYn7nksQXTt60yGr4+t4Yr+4Y+OPjPn75epRvDzpprwzB2JpI5U1XFFXh6Jtiaa8KZsyQxd1lCY+2DOyvD5KZk8FnNh586p7BaXEpx3yb+W2ghH/xa+FoqJzfBLRwPFjG0YBm/rtXNf/iWcVvfWo5HdLKyaBm/tWjkt96VXPEu5o3vKr4jUcF/+pWyhtuJRwTl3DcrYSjLkUccynipLiYE64FnHQr5LhLLidFuZx2zeOUSyZviVL50DEQ34hIakrTkZTEU5nog6oyi8qiIixdw3hflMBJ1zSOi7M47VHAcddc3hEkcs7BC4OmkbsLMr7eaPv7aLEBWb4PWZ4fk+l7jpX+Bh6vKHm43c7DbQnPF9t4sCwnKcKCQX0pe8YWWmK8meqsZnO8hVe7nfxxU8+eMoedumSWcsP4f0blrJbH8cBYRo7PBYaUmdxakrIxU4PRmEJBpQcFZZ7Eh51nQJrAijGTxZ4slkbzWBopYnO4nN2xGlYGSlkbrmB7opaDuWbuzrewP93AwUwjtybqeLDQxkpvMWPqNLpbkmgpCKIyzZ3SZBdyY+x/fXW6GWZJkv9F8uMcqcnwoihBQHa0PTkxDmRF2ZIbZ0dJipCyVBeKk0TEep3Dz/btwwB16NChQ4f+MWyvfnrW2fpzwryc8Le/jO27R/H55BTeH/4T8gQ7VuSx3OnJ4M5gDg8nymhIt8VQF8RAewKT+pvMmnJZ7i3hwYKEOzNNNGUJaEx3oCrBAnW+K4Yqf/olMUyrEpjTJDChSsQkSyEn05/gSBcSMyKIT/ZH1V5IY2kEzZnuTDTGM1cVy0FjGvea0rnTks5KcxIHvSU8mm/iwUIj9+caeDzbyKtlKT+vK/lhVc4Pq+18vyLjxVQjr+Za+cuygu9H6vnDYC1T+QEMZHryyFzKH6bbeD5Sx3czbTwarePZdBMvl2R8v6Lgh1UFr5bkfDcv4dVCCw+Hy3g8UsfjkWZeTCl5PCpjx1zOfl85e73FrHfmsqLPZl6dwawqiwl5KpPyVHrLg9Gmu9OS4EK/uhB7z0+4EPAJDvFXKJHG0GXOZXu6lebCCApTfBnrb6HXpGR5fgpTZwsjfXrktUVsTqrZn9Gy1NdGdXYIKyOV/HxHw7890PDjXQNPNrVMK3Opd/6UTtElVjKiyPCyYryrlqUpJd0mKRppM415uURe/pJS50s0CS/S4nSRFvvLyB2t0DlZo7K9jMb+CkrbS7Rc/YJW6/OoRJboPP/ewufvjDZQgCZQgCbQmb4oD8zBIrTedig9rDCHuNIRKKRRcIkqu3MUXz1Lk8iCWsevKLP67PUelNgGqYslSg87jEEudIWK6QoVow9woiPImY4gZwyhIjpD3VD6OdLqY8lYUSjfTtTxdKaKB3MV7M+U8HClgZe7Kl7t6nkwK+XBgoTNkXK+3lawPVHBwUwttyaqOBitYqE9nQrvC0gDbdEFCdD5OaHytEXra48xUEBXsAu9Ia6MRnszEPp6jG8wVMxAiBvd/oLXASpMTH+YmK4QFwxBgl9/qy7QCYW3DTo/BwwBzq/DmL8zJj8njL6Orxv4YnwYjfFhLNaX4b/XmA9HedEd7EJPoIiRCG8GYr3pifFgINqDkTA3hqN80MV4k+5jy80kf7p6FUxPdXF3s4t7S1LkxUFUJAnJDr/GiDaLezsq5lbqaO5KIkcbyQ1DHC6VHpzw/IyPBWfIy7jCkiqU5qjz3Bmo5eVBDw+3ZdzfrmV7qoQwlw+J9LbB28MBK0crbNxE2Hr74BwUhJOvJ64+QpwFl4gIFSJ2vYir8AKOgstcdbjGVWcbBP4euIUFEJASS0xeGgkF6WRVZFPZVEyrvAJzVxvTI1omTFL0zQU05UYyq69gyVzN+mAbUwNqkjNv8pVnNGfcb/IbcSHv+NbxO98azvhWcMK7nKM+FRzzreYNtxLOiHN5zz4UcUgY42N6ntzq5S/Ph/juoJM/Pupje6KO5YFy+tpv0JTvxb0lOfuzzTxYkXF3sY2dBTVaZTPWAg8+sgvjQ/cijrhWcdxfwvEgGf/NrYrf+NRzIqiVN8PkHPWt4w3vct7wKudUYD3vRUl5M7iRN7wqOOJZwVGvSo56VfFb9wp+Ky57XRwhfv36dNS1gONuhZz2KOWUuIhT4iKOCnM5KszmpGsep0SZnLSP5opHKGqdgtrSJIa1pbzc6mZ/TE6vtgUrkTe/d0vktGsab/vk815AKafcCzhpn8jnjkGkJEZyb1nN4+V6XmxLebajorM+mgirU6T7nGext5ZHqwoe7yp4sifju3UZT1blJIZeZKq7hm1tHVX+jqz2NPBi08D32518MyPlkbGMoTQvpjL8+dlUS/8NTx6ZK0l3/4xhRSY7c61szNVg7k6nsNabG1mOJEZeZEydyoopi+XebBZHclkYKmClr4i1gTJWBstYG65ga7yG/dmmX3egdsZr2Bmt5smKnO2RKiZ1GfRKUmgpCKIiVUxZiit5sQ4k+V8kN8b+1xG+vFgHKlLFrw/lRtlTkuRCUaKQrGhrcmJtKUpypiBJSJTXF7gfBqhDhw4dOvSPEuJnezbYx4G4QDe8rc5z5dQ/4/nRcQI//S2qFCeWpNHc7r7JncEcXi43Yajypas5nBF1CnPmHBa6C1juLeH+QhsPFtqQ5ItpSLMnP+xzGlOs0JR60y+JYVwey0hbOP0tERhaE4gMtScszpuc8ptEX/dGKcvF2J7OkPIG8+oMBvMDaXb7kkans4zf9OGxsYTHY7U8WW7l4VILj5ZaeLnZzg+bSv64p+OP+x38YUfNqw0F3y5L+G5Jyp3uYh73lPJtfxWmJAG6eAeeDtawqcvm+VQTz2da+GFdxZ8PjPxyr4v/cb+Hv94x89NOBz9uqvlpR8WPuyperWv4bs3A9+s9PF808GJZx8s1Dd+uKfl6tZ1XWxqeLsq4P9PG/ZkWHs21sd9Xxq6hiPWOEob1pQj8z3El7ByOiRaUyOPo6StiZ1qCtiaZokQfZnub6Fc1szs9yq35Hu4tjLHWo2O7r427I0rWe9qozwtnpruAn+6q+OW+ir887ubFXicz6jyqHc+id73MbnEKkfafsTQuZWKoiU5DG7p2KQUxMSRfPUeL+BpS0QUaHb+iycEClbMdRoEtatvLKKy/QnrtHG0WXyC3vYjGxQqVixU6L3sMAUIMQSI6goToAgWYgoWYgoV0BgnoDBbQE+2FNlBAm9iSavvzlFp/hsLfiWrni9QLLiMVW6P0sEPmakW72AZDgBBziBumYFcMgc50+DvSEehMZ4gQY6CQ/ggvlD62tPlfZUOexovpBnb689kdLeZgqpJ5UybdzdG0ZruhqQpmTJvKnDmbOzN1bA+UcGe4ih1jIYp4Ae2RzqiCnZF72aH2dkLn54TO3wFDkABzsAhz8Osxvd5gF7r8nRmJ8KQ/2BWTjyO9QS70h7rRH+r2OkD9/U5Ud5Q7A9d90Pi/LtHQ+zvSGeCM1sceo78zpgDnX+9AjUR7M3Hdn9Fob4YjPRmO8KQ7QMhAkCuTMf6MJPjTF+vFYIwnE5GeTMb6oglzJcffljBfW8w97QwO6tmY72BzohFtTSzZ4dZc9/yCPuVNtpdamVupo9GUQFp7EIm6aJxKXTgm/oizwt9RnOXAkiKGxsjzHAxW8mhDzcNdJXc3W5nuyUVVd535QSnbK92sLvWytjbCwsow0wsDTM12MztrZn6mk4lRJSND7YwOq5iY0LKwaGJze5D1rQE29oZY3uxlbtXI9u0h1ja7mFvQsLqiZ3FOydJUO7ODzWgaU1BXx3Aw2cJGfzUrffUsjRpIy8rnU0EUp1zyOeHXynGvet70qeItn1KOe+Rz1D2f456lnPSq5C33Ij5wTeFTew9ibySyNGfk+/t9fH9bzzd7Or7d1XF7toVeWRKyEj9GVGk821TxdKOdu/ONjJgq8Qvw4WMLAZ+6pnDGtfB1gPJp4nRAI++ENvJRnJw3gxp4O1TCCd9qTvmWcMyjgLeDavgkTsq7YY2c8K3kDY8yjnhWcMy7mjc8KnnDo5zjHmUcdyvmiKiQN0R5HHUp4IRbEcddCzjhWsARQQ5HBNmccivgjGsOn4lv4B4SQ3N9AbnpvrTXxnBvrpVvV5TM9kqwdRHznjCWE07xvOOVyfsBhXwUWse74lw+c4zA3d2FO4tqHi/W8mKnjed7Kua6igm4epIU7wvMmCp4uKbk6S0Vzw8U/Lil4MV6O0nBFxjW5LMiKUQa5cZmbz0vt4w8npbQWxrKaHEo9+Q5TGUF8rW2BFmwJcutqSQ4fcCCqZT9eQlr8zV0mFLIq/Um7qYN2akOTBmyWO3KZqU/h/mhHOYH8ljuKWC5p4jF3iLmewpZGSxjc6yavck6Hi5Lub/Yxs5oNbenG1nuKWJan0W/NJWmvADKb7w+hvu/R/hyou3ICLfiRtAVcmPsf32dygy3oThRREmyC/nxDhQlCShPc6Mw2YUor3OHAerQoUOHDv3jhPgJzob6OhEf4oGf7UUunfhvuL73W3w/+hcUiQ6sKeK525vJ7f5sXq0201UfRG9bFKOaG8yZX5dILPeWcG++lQcLbUgL3Km7YUtO8Cc0JFuiLfejXxrPiCSKwYZAeuuD0TddJ9Dfkoh4fwpqsomM9UAty8YkvcGMOZ/1riI2pTdpcj5L/bV32SmK4pW5nHVZCnPtydweKufVYhs/rsr4aUvNH7ZU/OlAzx92NHyzKuXlqoxn0w3oc9xZaUvi+8FaZouC6UkXc9tYSGOsFfs9pXwz38Zfbxl5taHij7cM/HKvi7/cNvHzbgc/7ep4vi7h8ZaERxsq7i6p2RiRcGtaxf60nPtLCp6sKXiyruDphoqnGyoerap4uKbgwbKU7cEybvVWsNtby0BnGQ4BX3Iu9HMs474iuy0CfVcum3NyZOXx5MaJme9rQF2VzZOVKfbGNQy1VjDWVkV3ZTKLijJuDSppKohiuCODH+8o+PPddn552s3X+0am1DmU2LxPp9iCjcIk4twusTqjZLi3FkOnnE6VmnRfP/IcLqPwuIpcdI4WwRVkLg5ohU4Y7C3R2V1BYf0VcsvztNteRON8DY2LNe3OFmg97OgMENIZKMIQKKIz2IWeCDGmEBGGYAFdkWIm0sIYSgpCFyKi1cOa9gAnuhMDaPayocXTGrm7DQp3W6QulkhE11B52v2fMb6A19Xhr19ynDD7OWPycsTo74gmyA55lB0vxht5NFnP3ak6Hs038mpXzZPlNmT5YmaNOdyebeTubCP3xmvZMRexpsxEEm1HW7A1skAHtMEutHs5Ine3R+vnjD5YgD749c0ntbft6zY9f2eMfx/bM/k60uFuQ0+AkN4gF3qCXTAFvm4f7Ah0pi/Wi9HkQPpiveiP9qQrxAVTsBCVlw2mEBHd4W70hovpCXZhLNaX6YRAJmL9GIv0YihEjNnbgX4/IaPhngzEemOOEtMXKWYy0pP5eH9MUe7k+dvgLbyAqUuJuUvD+kInd1c19LZncjPEkijXTxnuyGdrqZWljRYkfamktgcRKQ/mWrYNR93e40O70+QlOzJSHYok/hoPJmt4uK1kdaaeLk06Nfm+GNszub/dw91tM/dv9XJnr5fbe/3sbXZxe7uX/XUzt9ZMbC8aWF/Qc2d3hNW5Dm6tGbmzaebujplHd3p5sN/Fw4Nu7t0ysbuu4d6tLm5vm9lZ1XGwaWBxvIm5wUrWRqrYG6vh2aKM/XEJL/YXyC+q4JxbImfcy/mNRzNHvBo44VvFmz7FvOWZxWn3LE6753Pao4wzHmWcEd7kc7c4Lot8SU2PZWemhfsLDTxdk7I/WcfGYAXLPcUcTDUw1J7Mrcla7i80sj9VRX6qJ3ZCAWdtvXjH6Tpn3Es449fIm741fBhaywchFXwZ38TbQRWcCW7gTEA5H4aU85Z3AR9H1GFxU8MX8VJ+H9nMWwE1vBlYy1tBjRz3qeaodzUnvSo44V7MMZcCjrkUcNy1kBNuRbwhyOGIMJc3nLM5KszltHsx74hzsfBJo6FVSlttGmZNHuszjXy3r+bFQh3rw23EpiTzsXsiZ1xSeEecypuuKXwe1cQn/hWctY/E0dGR1eFmHi/V8u2+hBe3lOzPSAi3/4Dr7l8w1lHM3WUZj/YUPNuT8cO6jCeLLaSFfcVMZzH39NXIwwVsmqv4YcPA8ykJ6+1Z7KtyWSiP5nZbBotl0XQmu7Iuz+SGy1nWuivZmWpiea4GqTaGnHpv4nMcqK3yZ8aUy2pPLiuDecwNZTM/mMdafzGrvcXMmvNYHihlb7qBvekG7s638GxDyTc7Wh4stHFvroU5Yy4jqlS6mhOpzfT+NUBlRdoQ73OerEgbboZZkhxwiYxwK/JiHciMsCYjzJq8WEcKrjtRkOBISYqI0hRXCpJEhHt8ifvVwwB16NChQ4f+QWyvfnjW/uonBLnZ4mv7ukTC5d3f4P3hPyGJtWZNcf31CN9ANt8sNqAt96KnNZIxbSqLPQWsDpSy2l/GwyXpryUSdTdsKQj/AkmmIx1VQfRJ4hmTxTDWGsZwWzimtkSiI51ISA+nqDaHqFgP9IocDC1xzJpy2TIWcK89mzabD1FZfcR2ij9LN30xRttRLHwfReRVHmtz+NN0C99uKni8JefBppQne0qe72t4utPOs6127k7W8mKumW8nmxivDKO3NJB7E3VsDpXxaKmNzbFKXuxp+OFhF989MPHT016+f2DmxS0tX9/S8vS2mpW5KvbW29laVJAQZoOqMY2tWQWbsxIOVmQ83FZzZ62d22sKNmeb2VlsZW+plfWhMm6P1XN3WkqXoZirPmf5JOgsFnFfkSWNRN2Tx9SCjNr6JDIzA5iYaKa9NY+5ES33trq4u9rPbLeUh6tG9qZUTBhqaSmNo191g5/vKvnTHTm/POvm29smprV5FFm9i8nbmpmbERTGiFmcbmeorxadXopaIiPS3pEi+4tIheeRC75E6mZFu5sApZMdRntLzEIbOpyuoXGwQC+yxuBqi0poiVJ4DZ2HHQY/AcZAEaZgV3ojPFH62GIKd2U0JYiZjAhmMqMwRrrTESFGGSyk70YIK1U3Gc6KQhksRCa2/j/V5q6WKLzs6AgQ0BkoQh/ghMLDCpWHNTpvO0zeDhhE1zD72GMKF1HndYnB0gh2u0p5uiDl8XwLTxZb+OW+mT8d6Pl6S8lKXwkLnblsmorY1uYhjbJDEmTNcEYQhgg3hpKCGU4MQxvghsrX8e+jgiKMYS50BDmj9LLBGCykO1hEX4grnT4OGLzt6Q92pT/Ejd4QV7qDRZhDXeiKcKM3xpOB6z6MpQTRG+lOV6grphARHUHOr/ejfO0wBDjRG+LKdGIQk9f9GY/2YSzMg4EAEUaxDX3eTgyHiumN9EQf6oI5RMhYqBsL8X6MpvhTFGCDh+MXdBikGM1a5ic1bM9KGdTkEen6GSGC39OjyGB3VcaTKGjtAAAgAElEQVTiRjOygXTS1aH4N3pxNvZLTri9w0e2b1KQ5ILupjuaNCe+XWnl+W0tU8NlxARfpK0yhlsrHdzf6+LFgwFePh3m1ZMh/vpqhh+fDvPjkyF+fDzEt7f7ePVglPtb3Xz7YIonO4M82xnm0WoPD9bM3FvRc3/NwJ1lLVtTMran21mfULA6rmRtSsfyuI7ZwXbq8sMZVRcSI3ofU1U4OSFXeLIzQm5RNp+JgvjAP5+jvlUcCWjkhH8NZ/yL+cA/lw99s3nXO583PUp4x6uCt13z+dI7E7vgG7j4eiApD2KpO4tHi808X5PzYl3JNxtqXqwp+cOtTh4ttrJozmLRnElxli/XM9K4IA7jfZckTrrkcFRUwFvexVyMr8etWItfXS9OxQYu3FDy+/AaLJJb+CKqGuubCjwqB7HPNWKVbeSLRCUfx8n5fUw7p4MaOeFXx2mvSk6Ki38NTv/79em3ztkcEeZyRJDDUWEup8RFvO2awxX3BGKio5DVpVCS7c7aXAN3l+v4YbOBnalWaprr+Z1TGGdEKZwRJfGO+Abv+ZRw2imDD6zDsbGxY9pcxZOlWr47kPBkR8adRQXX3b4gQvgJE/oS7i3LebTbzpMdKa/W2vj5oIP869foaorn+yEpY7nhbHeWcNBbzb/v9LCpyEZ13Ym1+iSe6csYuOnDfM11ltpSSXf/jPXuSvZmWpidLqdWHkJ2gzfXcx1oa41iojOL1b48VobyX5dIDBeyM1bJ7ujrHai96QZuzTSy1F/C03UFL7bUPNtQcne2mQcLbSz3FDGiTKWjJvrXBr6KVDHpode47n2OzAjrX3egbgRd+TVQZUXakBfr8PqLc6QwUUhBkpCCJBFh4i8QHAaoQ4cOHTr0jxLiJzgb4iskIcyDQOdLXDr5X3B665/w+eCfkUVZsyGJ4rY5iTuDWbzaaENZ4omxIZRR9Q3mzbks9xWz2FPEvYU2nm+okBV50XjTicKIc8iyhXRUBdEvvc648jrjiljGVPF0y1NIiRdxIy2E4op0gkKckbdloWpJYtqUw7Ypj8eaXFRWH6C4eIYhf0u+MZXwQJuDNtCCZtv32KmO4U+rKp5ud7Cx0MZITyG7q+0sjNeyPt3MwYqSeytabk3JuDOjYnuwlbuzSvZm2ri7omBrVsLOkoKDrU7u7JnZ2zJw76CHu3td3N01cXurk+11LXu7JqYnJLS3pNFSGUdDUTjLI83sLSq4u9HB0mQz/cYSRvtr2ViSs7msYHVOzvJYLZtjFayPVaDT5nDN+0s+CziPVcI1ilRJaHuKmZxTUl+XQmKckJHBBoZ6W1icNTM7o0OjrKI4J4aNaTW70wq2JtuRVMYzosniT/cN/HRHyb89MvPTbSMrHYWUWX6A0d+R7iR/GjKCWJtpZ3y4Ba2hHVVLK2FXL1Nmfw6J4DxtTl8hdbWlzckKud01Op1s6BI7oBdZoxNZY3C3p0Nsh0JkidLVCp2XA0Y/ASZ/IT0hYkZifBlL8MMYIaTV6xqtfjYYoz3oivZC7e+EzNcefZwnsyUJdCf50iC6jM5fhM5biErsgExkTYvoGko/R7rjfNCECJB6WL6+u+Rpi97FCpObLXp3W2QeV2n1t6I64Aodeb4sd+bxcK6ZJysSXu1p+H5fx6sDPY/X2hlX3GBWloo5y4e2wGuYY1zpiRYzGO9Lb7QnE6nhdIS4og93oTtWjClChCHYEV2gPVKPa2gDHOgMEWAMFqLztsfg60BviAtGfwcMPg50+jrS6S+gO9SdzmBXOgJFdEd6ofayQym2Qutth8r39af1c6Az8PWLVn+YmIlYXyYivRkJdafPT4DR1RqTmw1dvo50horoCHCmJ0jEWKQ7U3HeDMR6Uudnj4/tZyi1jfQMm9hZ7+PpjpHV4VoixR8R5fYxvfIMHuzoWdtsQzOaQY4hnKA2Xz6KO88xl7f52Po0xUliWuKdkac583SphYerEgaUaWREWdGvzWO6v5LJ3lKmu8sY1GTTo0hlRJfBqO4mE4Ys+hUp9CtSmTKXoq5PpKPlJtrGNKTlcbRXxtNeEU97RRyKyngU5XFIS6PR1Cairk2kpTQSVV0CusYkuuU3qckJoEeWR2t+GGPyPCoT3Xh1e5qS4iys/SJ43yuN0wGVnPSp5LRPKe/4F/FhSDG/DynnjHcpb3tV875nJZ965HPBJZIbhSWkpASiqgrCVB/InCGNKe0NNgeK2BkuY72vkL7WKCY1ySyaM7g/V8viQC2deikVjfV4xCTwhVsgH7tF8ol3Aq6ZjYgyW7BKqscyTYJ33SCiIh2iXCk+BVJiqjSktfYQVWPEs8zI5XQ1H8bJeSdKzjH/eo54VHDco4wjrgUcdcnnhLiI4675HBHm8IYgm6OiXI6Icjniks8xtyJOu2RxUXyd6PhY+o11LI408N0tHd9vSvh2pZn7y+3097Zg4+HJh27JHHNO5Yz7Td70LOO4cx4fOSdzycKGYX0ZX6838+MdBS92lTxc0VEYJSTY8SPG9MU8W1Xx4paGJ3tyXm2183ixjdIUR0ZU2Wy1F6CJFvKgt5a1jlK2jDU8GmxjXVvGpqaY/vww7sny2alPZbYqjlS3j9gcrGBvvpHZ+XJq20PJbfQhOcMedVsc8935rAwUvA5QPZksDxSwM1nH7nQjywNlbI3XsthXwoQhi4fLEp5vKnm8KmdvvJb9yXoWzPn0SxPRVEZSmSamMk1MWYoLaSEWxHp+TlakNZkRViQHXCIl8BKZEVZkhFuSEWFFTrQtebEO5ETbUZggpDjFlawYR4JcPkVw9cRhgDp06NChQ/8Y7oKrZ92FtkQFifAXfMGlN/9v7E/9V3zf+1cUEXZst4Vz1xTHwcANXm7JkBZ5YGwMZVqfwUxnFos9hcx2FXAw18KLbS362lDact0oirqIJFuErsKPQVkco5oERjQJjBlS6VWnI6lLIC3Ri5KieBITfZErStCoCpjuLmCrO5dnhnz0Vh/Qfu4UK1l+7A2U8HCokqkUdyQXzjCZ5ced2VZmR1rQyLPRK/MY662jsSwaXWsWo+YG5PWZTA4okDUUkJEchl5RTnVROLNDbUga0qiuSGR9tY+ZmU7yC+JoasxB0pJPf08rg70SaqpvMjqup7Y6HaOqjJ05LUuDDezPKlifaGNhqJmJgWbGR9vpNjeyvWZktL+Vusp0ujoKmBnKY2myALU2Ayvvi5wPtMA+wZpiRSIqQy5zE2payhPJjnNlpreRbnUFGyuDjE91o9G30i6vZHZQxrAyh6XeGlrL4xhT5vHzHTMv9zX8eV/Dn3Z13DaXUXrlQ3QBApojXGjM8GV1rJXhvka0Bg3aNgkB5z6mzOosrYKL1DtcolVkS7P1BeS2l2i3s0DldA2FswUqkRVqN2vaXa1Qetii9rJH5+OI3s8Zo5+AnkBXhiM8GQx3QxfqRIXnZXQpvgykh6EPFqP3F1EruES95zUM8R60eV9D6mmFxtcFpZsTcmdrFEJbWgXXkHrbowhzwZTkhzpUQLv4Kkq788isz6NxsaXZ4SINwotkXv0drZF2dJUE0d8US19rLIvdedxbauXBqozNidf/bHfXR9FfEY4x1YMmr8toAm0xBDswkexPT7SY4WQ/hpL96Ix2o/e6G10RAgyBdhhDnVD4WtLuZ4Um2AFD2OvdLnOwkM4gB/T+NnR4WqP3tMPsJ6I/1Au9vxtKHwEdAa6oPGxRiK5h8hP8ulvVFeb6emfK1wGjrxOjkV5MxfgxFORKr68zRldr9MKrmLxtMIa5YAoU0ucnpMvfmb5QIZ0BjigDhQRZfUKLtJzB6R4Odkb46cEg25M1xHi8R7Tr+/TJMvn6dj97u+0YpzPJNQTj2+LBuZt2vOP3CR9bniQ/TkBLsguaEl++2VKxP1xNVawNtUlOLA2WszpawdZYFfvjLdyebOXhgoxHS1Kercv5ZlfNkw0F3+6b2J5qY0BdwKC2nEdbZp7v6fn2tpmfHg3x04MRfrw/yk93R/jjgxH++mSUvzwZ4M9Pevj5kZG/POngT480TJjyqMkL4bq/Ha35cdTc8KdXWkx+VhJ23qF85JPBMa9y3vev4LPQaj4MqeKETzGnA2o47VfPaXEl7wtz+NIpmojYeKbH9FTneLI3UcGIIg5dlTcViRYUxlwgI/hjskI+oTDmAubGYG5PVfL9noLtkRoWu5u5v9rL7KiC6wlefHntM845OuASm45fViOCG/V8FV5ISJ2ZZO0k4oIWClW9VCs6qZN3UCDRE1Cm5EqmkrfjZBwPl3DMv+n1AV1xMW+4FXBUXMgpz2JOeRRy0r2AY665HHPN44hbPm+IC3nDvYSTbnmcFUbjFhyEt+c1elX5/GWvk/+xpeb5ooS7C82Mm7KJDXfgfUE0x8SlvOVZwEnfOt5wKeN3gjQuWDoxqK/im7U2ftiV8u22mofLHbTmhONn8x7jhhJerqh5ta/nxR0t3+/rebndQXLgBbplN9nvrKYtyIZtRQHdtalMaypZ7qijT1rAiKqEDUMN33e2MJ4cwER+CGmev2d7vJz12XKmFsqpUYRSWO9LWpI12poI5oy5zA8WsDxUwLwpg7WuAjYm69icaWJtuJr92Wb2phvYn23i3kIzd+eb2J+uY32gjI3BCha7ChmQpdBRG0P1TXdKk4UUxjuSHmpBtPsnZIRfIyvSipTAiyT6nedm2NXXX8Q1UkOukBFuRUa4FYUJAkqSXcmKcSLc8zzutoc15ocOHTp06B8kMSTkbEJ4MOnxAXg5fcbnJ/8vbM/8M97vv4E8ypH11nDuma9zZ+gmLzekNOe4oK32Z0x9gwldOvNd+Uyb8jiYa+HpppoxdRqtOW5UxFsiyRLSUfG6hW9YFc+IJp5Rww0GdDcxKbLJTvaiODucrNRA1MpitKp8lgYqWDfmsStNpd3iPVSX32WzKJzd4QoeDtewlBmIyuIjZnNDuDsnQ9Z0g6VZDa31KXR3lDHa3UBrdTKdylJ07eU01WYjaS0nPy+ZtqZCIgNs0clLaKhKo6IkmZXlQSqrMqlvKEClrqepsYiRYR3mzlZKy9IZHjVi6GhAIy9kbljCzqySnVkFe/Mqhk1VmDsqGB5up8PQwOSojrryXDq1SkrzoxgwZTI/nkdvfylWPl9yKewSonQLipTBqE0pzI21IauKpzjFnbm+Bka76lhZMLOwNMjYVBdr6yPMDElZH2lmY6yV5vIYuppu8P1+Jy8PtPxxT80PGwoOusrI+OQkuiAR1UGOyAvDmO2rpcdYjVKrRNnUjO9nH1Jj9wUyFwvqHa/Q6HSNumuf027/FRqhNXIHC9qdLdC42aBwsaRNaEG7u/XrA7o+Duh8HDEGiOgJdqM3WMxAmCfKICENIU6o0oLRp4RSI7JG4euCJtyLBx2N6K570+BqgdTTFmWgKxI3O5odriJztkIiskIb5IrU3xFNhBtNrldpd7mGxPILFE6WyD2cqXG+Sp71p+hTfNjWFbJlLOLVhobtkXJkxZ4UJVrQVOCGpMSTgusWjClT+Z8HPVQGXKLa8yukgTaogh3RhQroSfDBfN2LNk9LjMECesKd6Q8X0hloi8bPEkO4A9pwewyRznRFiugJdaY/VIDW5xq9EQK6A50x+TgyEOxOX5AYnY8AmbsdKh9HVB52qFytMPk5oQtwxBgipCdCTHeoKwZfR/Te9gyFuTMV7ctIiJiBANHr1ycPW0w+tqgDHNB62WH2cqDL35neUCE9oSJMEZ5E2p+jvqmQkdl+bu+M8sfHYxzMNRHv/XtixL+nV5LJN7cHuHtHS9dcFsVdYfg2inGpD+DL69c4L3iP7FhHauMdMNSE8HJPy4tFKfIMN4Zb4/nl2SB/fdbD//f9KP/5rJf/95t+/v1FD//xTTe/PDXyby+6+ffvhpnvKyIr2oqqLD9ifSzYn27ir/ek/McTBX97qOBvD1X87aGWf3ug5d+fGPhfXxv5z68N/OfXOv72XMN/fGvg61tS7m+pmOirY31azZC2lAFVLmZFDvmFCXzpKubTiDzORDVy0qeEt3zLOelTxVGvOt70b+Yt72o+8M7nrDAKe88ARobMbE53Un7DlcWePO7N1zHZkYKmyhdFmSeVN6xoynGmVxLNwXQ1r26p+eN9A3emGxmRZTCpLUJeEcvuiplAfweSbsYhCvDFQuyNY2g8F9xD8b5ZgX+plC9DbxJbp+V6RTvxFUoiqzq4mtTI2UQpb0ZLOBrUxKnABo57lvOvLgW84VbIEXEhx8UFnPIs4k2v10HqhHsBx9yLOOpezBGPEk56FHHWLZ0vrjlQUZpCUaYfD2Yl/Lyl5Ns1CZtjxSwNFlFZEMlnLvG87VnN294lHPWq4ai4kncEaVywcqZPW86rrXZ+2JHy3a6WJ2sGWrLC8LJ8m+muCr5bVfHDbT0v7+v44aCDV3t6UgIvYG5N5btJFZpIIbeUBWz3NNHdmMGqqQFlTQr9mmLmOiqYL01hIMmPwdwgsoK+ZG20hN3lOsZmi6mUB1HU4MfNZBs662OY0Wcx2Z3F4kAuy93ZbPUUszZRw8pEHWvD1exONbA71cDBXDO7E9XsT9exMVzGYlcBS91FzBhy6JMkoa+NpSxFRH6cPUUJTqSFXCHG41MyIyzJjrImOeAr4n2+/DVAvQ5Vl0gNtuBmmCWFCQKKk1xIi7AlzOMcfod3oA4dOnTo0D+Kn0BwNsBVSGygK+72n3L+d/8Vq9/9Bse3/5maIEtmG0K4bYrn3mAG365KqEtzQlHqxYAsnnFtGiv9JUyb8tidauDRmoKl7kIkuWIa0hyR5bhgrAtlUJ7AqDqRUW0CY/oUhjtuMqDLRVGfTHl2MKE+l5E23sCsyWHSWMhmVzGrTSk0X3mP1ovvslIQyZIhj7v9VZhC7Rn2tuWRPJ/9qVYGjeVMDLcw3FfP4pQCs7aE1roU5ifUZKYGYdA1MDigJTU1ih6zjIkBJQuTBmTNBUhaipiZ6qK0JI3Z2T7W1yaoqcxibLiDhZkeysszGJ8yMTHZgawlm+UpJfsreg6WddzdNDI+0MTCrJaJSS0SeSlDvWpy0pIw6nQMmNtYGKtmbiyf3v5ibAPOcSn8PO6ZFlTpQ1Eb41iabqG9No7MWFuWRhrZnFOzu9HLytoAU/NdTM8aWZrVsTYlY2agjqaKWNTl0Xx3y8Cr+3p+3tfw/aaCe4PVpH96EnO0NxVBDuiqrzPRVclQbwtNbS3UF5cReO4T6py/QuluRb3DZRqdr9Fk8yU6FwuMno7oxLZo3GzQedih9rRD5mqJTGxNR6AQjZ8T+gAh3eEe9Ed60RPqjsHPDUmgCw3RHhSGCGm5HkCBsxUNvq7U+AjoL0yhwsOW9kBXpN5OtPk70eBqRa39VzQ7XqHZ4TJSNxuaRNeQeNrRJLSg3cUaub0F9Y6WZFieJ19wDVN2DC+ndWyZKng008YPu3qer8t5sibh210lL7bk3J2v5/GKhOer7fywoaW7PIz+8ijMuSG0hDlR42ONMtqTRn9HVBHuaPyc6PS3pyfQmd5AB3pDnOgKc6IrSkBPnAvd0QKMwTZ0BdvSG+ZEX6gz/UEC+vwE9PoK6PYX0eHjRLu7DUofO9Redug8bekKdMYc6oIxRIgxSIgpSIg5QEB3gIChMHdm4gIYD/dkLMQdk5sNA35OdHpb0+5nh87XEbOXA92BAoz+9pgCHDGGuRNl+yWFxTcYnuzm1uYQPz8c59ZME7Ee7xMr/ogBWTZfH/Tx9JmZrvksCoxB+De64tMayqVUOy66fUhy2FUKw6/Q0xLF97d1vFyToSvwRFfkzcsdJb88NvLHO+38+xM1f3vczt+eKvnlUTt/eaTgx7vt/OGuhoo0R+pyvHm4ZibK8xKT+hz+ek/GfzxX8ctDGb88aud/PFXz1yca/vbSzP/6oZ//+L6f//xhgL+96uc/Xg7w54ddLPVVM2GoYHNUhqIskjvTEr7e66W4OImLYi8+CsrhVEg9p4NrORVQx1HPOo65N3DGu5b3PHI56xaJlY8PMnUD93fGGWgvISvQilFtGj8/NPP1jopb07XsTlaxMVLK3YVGvtlV8dMDEz8/NPPjfSMv1mWsduay1lWOuiKOrXE1g4Z6yoquMztroklSSnbxTdz8PAhPTCaurAnXjFrsE6q4FF6GbbKUc3GtnA6s5ncxEt6MbONYQB1vBtZx3KOMox6lHPMo5ai4iBPuRZzyLOKEOP91gBIXcFxcyBFxEUc9SjjpUcrHHsVccvBBLiknMz0IY3s232zreLbcyM54IVvT1bTUpCEIyeU91yLe8yvjDY9qTnjV8q5LBpftXTFI83m5IeO7zRa+29PwYsOEJDcS10snmemu5OWqkj/c0fHyvpbv9pR8s66kJMGWPkkq343JMF1340CRx3dLBuZ15YxLc5nrqWV1QsKEvpSh4ji60vzRZ/hQkerA7nwDm4v19I/mUtDgSWa5G2kJVgzKU1npKWZxuIi1sWI2Bwu5NVjBxlQda1MNrI/WsjFazeZYDQdzzWyPVbI/XcfqQPHfA1Qhk7pMTA2xaCojKUpwIi/WjtJkIZkRlsR6fkZG+DVyom1I8r9AnNfnpIdakBZyhcwIS5L8vyI54BJpIVcpiHemIF5ASqgV/qKzuB8GqEOHDh069I9y9dNPz9p++SVejhaIrD/my3f/iavvH8Xpo2NUhtky2xbJQVcit/vSeTHXRHWSHfJiD3paYxhTp7I+VM60KY/tiToerSlYMOcjK/CgOUOAPM+N3uYYRpTJTOhSmNAnM2lIZcKYyaSpkH5lLm1lUcQHWVBfFMSgIYe14RpWzSX0F4TQZv85dZffRx8poKs2mt7yMNQBVtwruM5BawZ3JprpUmUx2FXGeH8NK9NyjKp89Kp8ejtryM8OQ6uupLtbyo3UUOSSUmZGNMyOaWmqzqDb0MT60gAVxcn098iYHNFRmBPDUK+c6VEdNVXpjI3pmJ/VU1MWx9qsmoO1TvZXdBys6+ntLKO/u46pKTW6jmrGh9WkXA/FrNcwMdTOxnwj8+N5dPUU4Rh0iasRV/DKsaHBdB1NZyKLU40o6mJJi7JkbaKF3SUtqws6VlZ6WNkYYmbexPycnrV5HeODjTRXxSMtCuXlvoHvHhr48baGP+yqeTDWQM5X79Ad50eJnw0dtQkMdpQyOaykua2NhtJKYq2u0Ci6jNbHnkahBa2uVrQ5XqDD7So6sS06dzuUrlYoxdZovOxRetqh9LLDHOFBZ5gbpjAxPVFedEV4oA8UofQS0eDnQkGQAE3VTSYUNaQKr1EX6k2Jv4hleQ0Nwe5UOllSbn+ZavdrVAguUm13nib7i9RZn6PB4SKtLjY0uVjTKLSmSWBNk5M1ubYWpDhZUhnly8GQisGWLEx1CTxdUfJqT8ezdQmPV5r5fl/F9wdq/nCg5WCqhq83FDxblrM7XM1Ofw3frXayoCqhNcmHimABpb6OFLpZ8f+zd59dbZ/pwvbfPfe998zsSU8mffZMnGInccUFTK+i99577x1EFUKoIECARBEIJBAIRO+9GHABl7jbsVOn7v08H+F4XmRWPsG85LeWlj7Cfx3rvM7rkgU60eZvS4+vPVqPq+g8rdF6WaENsEYX4YA20g5N8GV6Qq0wRrvQ72+Nwd8Oo78Dei9bhgKc6fN3QO1jQ4efDZ0+1nT7WjMY4sRguAB9pDtDUZ4YIz0ZCnVjMNAZY4gb0zF+jIUIGA8W0ON8GWOAIxqPS7T4W9MT5ES/py0DQU70+dkwEOhAf6g70ZanyMyIZGhUy8aSgW9vmdgxi4l0+oBYl08wKvN5cnOYh48GGV4tomIgmGilN35NwdiUuHHS6QOCBScoDD/HRFca93eaeb6hpCPPGU2xO082FXx/rYXvtiX89YaEn6+L+J+7cn6+JeHHW1J+ut3G870W6rLsaKsO4+m+kQjXrzEo0/j5sJP/fdDDPx9088+HPfzjUQ9/fdjN358O8D/PjfztiZGfHo3w/b0hfjrU8/ebRrYMEmY11RyYlChz/ekVhqNtTEMqKsHSI5g/e+bxjq+Y37iW8opHJa8LqvmDWzUfueTzqXMUZ5ydSMoJ58b+EA929Yy3lpImOMOWqZaf7g7y8rCP74/6+f5Qy/dHvfx4u5+f7w7w091BfrwzwMubWg7nRFwbKkaS7kRZlCNzPRJe3pxDXhXDynQTN3Y0HOz0YR6Wk5sWhXtgMN5pZZwLyuez4Gr+FN7MbzxE/IeXiNdDZbwZ0sgb/rW87V/Lax5CfudS/GtAveZaxFvuJbzqnMcbboW/HOFzLvhlR8qtlDcFFXzkLuSMrS+9XVJik4MJC3NidaqFe0tSlg05rJqrGemXkl3ewgnnXP7o90tAveZRy/tOGZy1cUVWlcTTzWaebEp4fq2TJ9v9tJfHY3/qFUzdJTxabvlXQHXw7V4bL3fV1KTaMihJ5OmIjN4YR14MNbLbW8mdcQXLnaXM9FYyOVjNVL+QnZ4aDMURyFPdqM5xZm9RxvpsPf3DWRTUC8itEpCVbMVYRzaLumLWp6rZMFewNVrGNaOQtYk6ls31LA4JWTfVsDslZn9WwpqxnPWRChYHi5jvK2RRV4K5MwttQwyt5SGUJNhRGGtNWZID+dFWxHufIivsIvnRViT4fEmU4FMyQi6QFnSOzFALEn2/Itn/lylUQYwtBfH2pIZcwdvhk+MJ1LFjx44d+/dJDw4+kRYcTFZ0IAFuFzjx3v/h/J/fJODqlzSlebOqSefGUCbXDVk8nVfQmGaPstQdvTwWgyL+1yN816Yb+Wazg/GODFpLvf41gXJhoDGKoeZERlVJjHUkYu5KZrI3k7mBYma0pUz1lmJsz2akM5OFoVKGVamMtaZirI7kUF7AYVMeN1Ql7Blr6Sn2Z7YsnAdNucgCzrHUk8/WpJjB9kzaxdHsL6nQtmXTp8plZlRKVXEYhr56Rofk5GQGUm7O6GUAACAASURBVJAZyOpkO7uLvTSUx1KRG8yiuQ2dRkibLIf1+W56VSWMDYhYmVJRXxlLXqYvBm01uUmuzA7Xc31Fze2tXtYmZZgGKtFrK1HKM5mbaWdtsRN1ewW1NdnMTMiYGy9hZiwHbV8Rll7nuBxhg2eOK8K2ZFTqLBbMEmTCCHLjbVkcbWRjRsX0aDNqVQViUQ4rq8OYxjrY2hjBNCxHXp+CrCiIp3vdPLqp5slOC8+2VVwfqaXwwh/pifKkwv8qA7JMRroqMQ4okCqakVTVEW915V+7SNaI7M8idrpAo/UXqBxP0+p0nnaBJa1uV2gTWNLmbkWbx1U6/ezRhgnoDXNDGy5AGy5AE+REm48tCk8HyjyuIs+PZGGkhXmDAnFmKBkelmjKUtjok9OREUml42XqnC5TanOK8qtfUG15kkbbMzRYfY3E/gIygTUyTwck3k7UezqSdvFriv0F1GbEMqdrxdhejbQkkpn+Kg6X23hyTc2DjWYO5xu4vyblzmIDOyOl7JmF3FuRczBVz5yuCF1zCjcW2jha7GKiXUh9ciDKnHhKgtxJF1yhxO0SSh9HBoM8GA/1xRgooM/Hnp4gB/qiXdDGOtMf68JwrBujEa6MBDli9LVlxM+ekWAX9CHO9Ic40hPigMbPGm2ALcZIVwwRbozEejKR6Mdkoh+maE8MwU4MBTkxFeWFKdiFiVABfS6XmQh3R+N9hRZ/azT+9mhcLjMY5Iw+xJHhMFcGwz1JsDlNRmoYo+M6Vuf0PLs5zrUJKbFOHxPv/Akjzfm8uGPi5m01E9eEKGZTyO6NIFwehnOVN2c8/kSA2wlyQr9iVpfFvW0Zj5abaMmypavYjYfLYp6uNvD360perNdyd7qIdV0CS72xzHRF83BDzLaphPosO1TVIdxb78HX+iMGG+N4viDix3UJ/9iX87e9Jn7cbeCHHRF/2W/ib9db+MteC3/ZVfH9RiuPFlv4cX+I+R4hneXRdAtjqIy5SkOaC13iNBRNNbgEJfNHx2zeFdTznkcFH3gU8aFzNp+7pXPRMxpHXz98Amwx6IQ8O9JztNiGUZpFmOWHHM7L+J9HRn441PLdjS6+v9nF3+7r+J9HBv5+f5Cfbvfx0+1+frjZx+2FRvZM5fTXxRBh8wX5we48WjexMlxPlySIu1ti7m8382i7ixvT3dSXZeMdFMwZ10hOBVXxulcD/9ezif/r3cR/+Ih4xa+GN/xqeMOnlle9avmNUwl/8K/jXb9aXnEu5FWXAl51zOV153xedc7j9065vOJcwOvupbzpKeQDrypOO/oyO6MnOC4Sr+AgokK92RiqY2+yloPlZpanNaRmlfCVawonQmp53U/MK+61/MExndNXnSnPDuTppoInmxKe7XbweKsPTVUSVz/9DYb2fJ6stvD9LQ3PD1V8t9/Ky512xFkODEjieDLcREeoNd8ONrAiS+ehScqiLIvF3nJWTQ2sjzWyq61FWxCCJNWVkjRbtqYa2F+SMTSaT2GDB3nV7uSkWTPbW8zKYClrk0LWx8vYMZVzzShkeaya+dFqTOoc5gdL2ZkUcW1azI65hk2TkJWhUub7CpnpyWekNZWe+iiaiwOoTHKkMMqKgkhLCiItSfU7TW7YJQqjrEj0OkWUyydkBp0nPeDsrztRKQHnSAk4R27kVfJi7UgKuoiXw5/wdfjsOKCOHTt27Ni/R7CDw4lgR0fi/N3wcjjDiQ9/w8XP38f36lfUJnuwrs3hcCSXA30WT2dlSNIdaCnzYEAajV4ex1RPLgv6Mg7mpNzf6mSkNYXWUm+E8ZdQ5DrTUxvKoCyekdYETO3xjLbHMq5OZkKTyaQml5nuAub7ilgcKGDZkIdOGsFcTzZrPfnc7a3kqKuMQ10V28YqJhTJDGR7sFIZjjrZls2BAnbNVexO1rI9UcP2pIilkSpWTPW/THTm21gck7IwLmfCIMLYW8HmZDP7ix3MDNYwM1jNvW0t15faub6i4nBdw/5iC/d2ujlYamV5TMzqhJzN6WaWRkTszTdzc7mNvTkF15db2ZlXsjIpZXlKxvpCK8sLzayudDM/p2V+Vs7ceBGzYzloe4uw9bvMpXA7PDIElMmTUHcVsmiWIa2MIi/eibnhJpZNraya1YwPKKgpTaZNUcnUZD+jpl7GTGpaG7NozPPj8V4X31xv5+F2M/fXFNwcayD37IdowgWU+1kxIM1kor+OoX4ZihYVDRU1RFicQyq4SIv7ZRqcLlBrf5Y6y09ptj9Fm4vFL1MngSUdnta0e1xF6XoZtZ8DLR5WdPjb0x3igibEGVWAPS0+tkg8rBFFuDLRU83WSjfjehELBgnK0miWBiUsD0gwNmRT5HiOostfILx6iiqrkwgvf47I5mtkLhdpcr2M2N2GcpcrpFmfJcXpCrVJYVRnxdKtrGHR3INKkkeLKJlJ3S8PwD7YaedgupadsTK2RopZ1WVhUsZwNCvicL6Bw6UmlozlFKfZ0tYYx+ZMGzeWdIx2iGgpy0QrrqBDXER9SjAl7rbIgzxpdHOgzU9AR6AHPZG+DCYH0Rfrhe5fj9vOpQQyF+/HWJATpkBHRoOdMYa7MBTlRn+EMz2BtgyGOWGO90YX6owhwg1zgi+TiX6MRXsyEuqKIcCB8TABpmBXJsPcGfa2YzrKkx5fK7oiXBiIdKfX/SqDgU5ofa0xhDgzEOZBit050pNCGDH1sbpo4PnhJNdnm4lz+iMZHqcwyvP48cEU126oGF4vQjGTRLYmhEhpKLZFrlj4fU6Y1xfkhH7N6kgJT2928GRNQVPyFdpyHXm2IefBfC3Pl8To64JoTLEi2fVdWgucKIs5zbA8Cr08GlGWA1314fxwOEyEy3+zpS/n5VIDP61L+OuWmO/WhLxcLePFSgnfr5Ty02oFf1+r5R+r9fx1qZ4fd1t4ctCJQZXMwZyEx7udGFrjubPRwuPbJlQdIvLrpJxwSuRPbkV84ZrNpzbhfHbFg0/PWZCVl0hnWznJ4ZYcrnTylzujTKsL6K6KJODyG6wZynm6086LfQ0/3Ozix1tdvDhQ8WhTztOdVv52V8dfbvfzww0t1yZqaKvyJdHrLC2l6SR7u6ISZnF3vYfZgQxuLJTww60Wnm+18sP2IN8s9tEjL8cvKIyv3ZJ526WY37rV8J8e9fynh5DfeVbwqncVr3jX8nuven4nqOKD4Ebe9avjk/Am3nAr5nXnfF5zzOENl3xedyngVacC3nAr4Q8+VbzrU8oZNx9MY1oEoZG4BiUSFhJNW1kKU5pidMpUJNXxODk7cMEzjtPxUt4JkfOGj5gP3HI5Y+NKcYYfjzdkPFoX82izlftr3XRV/xJQwx2FPF1r47sbnXx/T833+y08XGqkPvUqPXXh3NeLaAm4wmp9Es9GxOwqsznSlDMtTWVZV8lsdwk9BSG0pnggjLamId+T/WkpB3NSTBMllEl9KKzzIi/dhkVdOdujNWzO1LI9VcXBVDU3xutYn6xnZULE3EAZC/oyNsfrfnkLaqKW7fFq1kcqmO3Nx9yZxUhrKr2iaJpLAqhIdKAwyurXaEoPOEt2iAXFMdYkeJ4k3uMLMoPOk+p3+l87UV/+GlDZEZbkxdqSEGiBt9MnBAu+Pg6oY8eOHTv275Ho63si3seHlFBv3G2/4uSfXuHSyY+wPfkR1fHu7AwWcziax83hXJ4vKZHnuKKq9EbXFMVwSyITXdnMD5ayNyPh3kY7w8oklMUelEWfR1ngSndNCIOyeEbbEv8VUDGMdSQyqclgtjuPBW0Ri/2FLOlyWB7MYm0on6WBHJb7stnVFnJLX8Xt8QaumevZG61mqTmZ6dowVlQp3JoUcjRXz7XxSq6NV3IwVc/2eC0bYzUczMtZHa1la6KR7Skp2zNybm9q2DQ3sDvdxI1FJXszEm4tKXh60MW9zRbubig5XJFxd0PBvU0l99ZbuLvSyoONDh7taLi30c6tpWauL8q5tdLG4Xo7N1fbubagZGNaxspCK+NjrXRpGjEZRcxPlrE0XcyIsQqXUGvOB13GIdGKEmkM7Z3ZrEw1IxPGkRPnyrKpnbUxNbvTWnqkxVTnxhAf4oZe187gkBZVuxhVUw516R483uviwU01z/ZVPNhQcm9GRs6ZD9CECxAG2aJrymDOIEGnaaBJrqAyv5jAr09R73iGJseziBzPI7T5ihrLE8jsTtLqcgG54wXaBJZ0+dr/GlNdfg50eNnQ5m1Ds5cVUvfLNPtY0xHqjDTADrM0l3s7Omammtha6WBtQsaYpoRrs61M6apY6a+jMdKJwiufUWf1JeXn/ozE6ZejhAUWn1Bmd5oCh3Nk2J9DnBaOXiVC3lCErLGIEb0SWUM2iZF25Ca7MKGrZH2snmd7Gg7nG7gzL+buQgNruhyWtVk8WpHxcE3O4aKEG8tNSKv8yEq4Sm1JMItjrTw9XGaos5F2cTkGXTNFiQEMyqoQp8cScvksqS7WpDpaUubuSE98GKNJUYzGhmCI9MQU68N8SjAL8f5MhLhgCnbGFCVgNNYDQ6yAwQhnhqNcMcd7MRzljjHag5nUIGZTApmI9cEc5clQoCMTER4YA50YDXBixNeByQgP+v1t6I5woT/UlX5PW0bC3dEHOWAMd0Mf7kWK/TmyUsLQD3WxsWLkya0xDqYVJLn8iTyf05iUBby4O8bWvpL+xWy61/LJUPoR1xiKe7kXrtGXSQq1oDTmEnOD+dzfb+P5joqaGAs2+wqY7khFUy4gxeV9oq5+TFmYLcJoezpKQmkvCSI74Cv6xTEoir0wtqTwj29GkeS5saLL585UJXdmyrm/UMmTtSqerlXwcLGIJ4vFvFwp56eVSl5OF/LcnM+TNSG3d+s4WBby5EYL39/r4mizkRf3erl32EenpoKS2lIsPYI54xjKZ185EBefQUtzA+2yHBZNdQwo4mgp8eWHPQOPV3qQ5Hhi7sjG+9J/MdScyL5ZxP21Fh5vtfLyoJPvb6h5sqPkp1s9/H+PR/l2r5tnOxrqsp3JSbRhxaxm1aynva6GosQI2utTubOp5PG+jJfXm/n+Wjs7A5W8XFHx3WYvRo0USwcvPnFM4AOPEt7yKOdVj3L+y6OM33sJ+Z13Pb/xEvFbQTVv+tTzrn89zhUmPo1o4lXHXN50zuUt13zecCngdZci3hKU8r6fkI9DSjnpLMA8a8Q1JA6f8AJiwnMojQmnX5yFubeY6REx3v4ufO0WwsWMNt4Lb+HtQCkfeRRwxsaVsuxAnmwqeLzZyOOtFp7s9NHfkI7dyd9jVBfzbL2DFwcd/PCNmpe7Ch7MN9CYaUt3fTgPjRIMGb7c1pQzWx3Fg54ynvZUsdOWz1xLJkfjMsaqEhkqjaQi9DLNZQFcn5Jyc07G6HgR5TJfikU+5GfYsjxYycGUmL2lRvbm6rg5W8+tCREbUyLWpxtZH6tn0VDOuqmGLXMdmyYhmyYha8ZyZnryGO/IxKRKR9sQg6I4gNI4W4qir1IQaUlhlBWpfqfJCr5AaZwtCZ4nSfQ69WtApfqdJs7r1K8BlRV+hexoG2IDzuPl+AnBvscBdezYsWPH/k18raxO+NpeJdrXGU/705z97G2sTn6M3ecfUhPrxs2RSm4Zc7g+lMOzJQVNmQ50VPsxKIvBrM5gujePBX0ZNxbk3Ntox6BIQFnsQXXiFdTl3mjrwxmUxWNsSWJUFYepI5YJdTJzvdks9hewMlDCymAhy4M5rAxmsmrIZsNYwOZICZuGEjYM5WyP1nIw08SeWcTecBU3R6q4MyPiYELI/riQw1kx+5N1rA2VsTtRz5a5jv1ZKbeWmtk2i9iZFHEw3ci6qZbtaSlrYyK2pyQcrbZyZ6WZRzsqHm63cH+rmaPVJu5uynmw08K9NQW3FxTcWVLycKOTOyttHK2o2JuVs2ysYXNCzK2VNq7NydmYlGIyyJA1VZOXl4lBJ2FjQcLceAHm8XqcQyy4HHEB2/gvKZJ6I1OEMTMqokkYS36KJwvGNq5Na/lmdYQNYytHSwbWzVomRrQYR/S0tIjRKAqpTnbl6V43jw+7eHGjk6e7Kh7MN5N37kPa/B2oDrChpzaR9fFmBrsbkDU3U1NcTuj5rxC7nKfB/muq7U5TYf0VddYnUTqdRuF4gfpLX6ByvUKvrwMdblZ0ul+l28cejbctXf4OdAY60OZnS7OPNXJ/G0xFMRyNKTna7GZvt4v1BQWyyiCOVtu5vaHh+koH2+NSFBk+ZF3+hHqrrxDbnqXK9mvq3C0ocTlDqddFugpjmdeIUdXm0iwto7I2F1V7NUP9jTSLMyhKc6c4xZEucSw75nq+WVVyNN/I7VkRj9cUPFqV83hNzv0lCS/3VNxfl7M9UYWpO5OSVDtKMwR0NGVzsDbC7WtzDHQ10d1WxfXlIRYmeqivySY1LYzSsjRKs+MpCPMh1+4qcjc3DMHBDMcFMRDpiTnen4WkICYjPRgJdsQY7oIh0gV9jBvGWE9MsV6YYjwZiXVnNMad2RR/5lICmEv2Zz45AGOQA3PRXhi8rqL3tGLYx4bxEBcMQfZoI91+ucbcy57hEFf6/W3p8baiN8CFBOuvKS9JxTxlYGtzlPs3htgy1ZPg8CHZ7icZlmTx+NDIzk0V6qlU2ucySRV7ElrqhXOuGx6RV8iOuIow/ipqUTBzw8XM9eRSHnaBMXkyXTUhpHr9EZMsmXQPSxKcLiHPjqKvJgtVaQydFdGMNGfxaE3Dz7f0fH+9n2fbGn447OHlTRXPb7bx9GYb393t4rt7Gr693cGLQxU/3u7kr0cd/OV6K/9zu52/327myU4N/+9DDX+7q+Evt7v4x4MBfr7bz5ODbu5s9XJ/z4xJ20p5VirC7ExkZdnIy6JYNhTxfFeBMO5rdvQVfLc9yHyXkKJoa1aN1Tif/w/ivT5HURKAWZ3LurGKG3ONHC3LOFqWcX1WwsFME8Mt6RRFW1GZ6YXZKGdlTk9JTipiYQX6rhZKs0IZ1Zby5EY3L291c3dZwbymgCl5DPfGhNxf0tLTKuPrS858YhPGx66ZvO1eyGseZbziVcNvver4T/c6fieo4W2/Bt7wFHIiQsbrrkW86VrIu+5FvO2az+tOObzpUsg77qW8513Gf4eW4BCXjGnOjI1XCA6u0bjbBtKQmc62ScWLw2FGtWVEJYRzxjeOk/FNvBEs51WfRt53y+ULSwfKcoN4tq3k+Y6Mp7ttfHfdwEBjJs5fv8GIupQXW128vKHmxe0Ovt2R8WCpkboMa3TyBJ7PttOd7MF+RykT1REsVEWwVhHFjyYZq8psvhlt4v6AmInqBIr8z9LVEMWNaSnXpxsxjhVQLv0loIqyHdgy1XN3WcnhpoLriyKO5hs4mhSzMd3A5mwTm+YGFg3lLA1VsGKs/HUHamWolOnuXMydmYy2pdFTH4W80I+iKCuKoqwoiLhCYaQl6f5nyA6+QEWCPQkeXxDv/jmZgedI9z9Dmv8ZErxOkRp4npSAc2SEXiYj0ooIn6/xcPwzvscBdezYsWPH/l0EFhYn3CwvEOhuhbvtKU59+FusP/uI4Cunyfa4wE5vHrvaJHYH03i0KKEu2Yq2Si/6JZFMarKY7s1j0VDO9XnZrxOotjJvxBl29FQH0NcQiV4Wj1GZyFh7AhPqRKa70pjtyWZeW8CSrpilgQIWB7JZ1mey0J/OrrmMtdFS5vTFrJtFrJsbWRkVsTUuYX20nsMFJRuj1ezPiNmbamBvqpH9WRmb5ga2JpvYnpJybVbBxngD2+MiNker2ZsQsTHWwEB7Eb2t+ayY5Zh6Sri13M7D3R6eH/Tx9IaWW2stHG60cmu9ldsrSu4tt3FvtZ27a2purXRysNTBwkgjamkq3c0ZLI81sj2rZGNaSW1ZMrVVpeTn5SBtyGNpuoGVmQrGxqpxDbfAMfkqjkmnKJZ7omwNYXasjtaGFKoKQpkelLI13sHtuR5uT3WyrhOzMqRkfFCFaVxPd3czWmUxZdF2PN3R8PiWhhfXO/l2r5PHS62UWPwJhedVGoId6CiNZHNcjrZTiLxZgbSqlqjLZ2l0OY/E6Sz1ThepcbhAk9M52lwvIHO4QKPVV8htz9H5r9v4WhwsUAuu0uvrgMbXDpW3DUofa5R+NrQEO6DPDWdUkkmHJIH+njx0HZkY2zKY6ythaaQGY08Bc0O1LPRWockIpMrqNJVXT1PlcYlsl6+Qpnljbi3i2piKonhPelqEyOUVVDUWMzLSwnB3BVODtZQkO7JsENItCqe9wpe1wWLuzDXyfEvFtzudvLim5m+HWh6vy/n5uobbs/UYFdGIc+yQl3gzoxMizPVnaaKT/c0xbu3NMDEgYWFUTnVZNP2DUoqEqUg761GpG1GKy6mLj0Qc6I/I1Ql1pA+6WD+GYnwZj/FlOtaXsQh3hsKc6Au2py/ciZE4HyaTApiI92M83ovRaAHmOE9MUQLGot2ZjvdhJMiRqXAB/YLLDPvYYPK3Z8TPDp3PVXpDnenzd8QU4MpIiBs6f1s0HlfoDXQh6spJ6mrymJgdZn3dwKNbRjaMVYRdeo0cwUl0tSk8u21i96gT/WoxSnMa2dIAXOMtsQizwMb9JCUxjnSWBKKuC0UjjWK0JY0eYSRDTWlMaIpY01eRF3SJvoYSEgQ2pPk60i8uQlWeiLoykeX+Or7b0/O3o1F+vjnIP+8Y+eutbv55p53/fdDDD4edvLyt5btvDDy/Y+DRzQEe3xjg8XUtt1eU7EzUsDdRzcpAIWt6Iat6EUuDErbGVezPapjS1rAxIuXObCeakgh0wji+WexjwyimKdeVvvoA9kdLqE204PFSG0/XetHWJ9JVF8uWWYyf/Xt0NWVRluZNrO95UkIvUpLqhDBHQHWuO+UZbogKg9A25zE7KGG4p4Ha6myqqvJobBDSLG9A39+JvldOSWYAk7oaXtwy8uL6IA/WOuiq9KY5y5pRWQrLA3Kq8rP52sKWLxwj+cA1k9fdi3nFq4rfedbwG7cq/ktQzSvuVfzWuZi3PYS84lTAGy6F/EFQyDuuBbzhlMNr9jm84ZTP24JiPvQtwSk+n+yKcuw8/XG0F5AQEMLigJr7Gwa+2VSjV+XhHhjC+ZBi3g0U8hvvBv5TUMsfXHP47LIdlQVhPNmU8XS7iYebzTy71kdXVTzOp99A31bAs/Uuvt1X8+RGC082pTzbaKY0wYJOcRSP5zpoSxDw0NTMw/FGetId2RElsa/IYa+jkFvaah4PihkXxpLn9xXDnZncWlRwc1HK8FgBVcpAyiUBlOa5sDsu5t5KCzfXZezN1XE038DtqUY2p8Vsz8vYnhCzaChnxVjJuqmaTZOQ9ZEKlvTFTHXlMNaewUhrKl21EUjzfSiIuEJe2CVyQizIC7tEdvAFsoMvIExyJMHjC6JdPiHN7zTp/mdI9TtNoteXZARdIDXwPOkhF0kLu0yIxyncjwPq2LFjx479O+WlJ57IS4khLzWUEI+LfPr2/8Ppt/8Ln6/+jDDIhv3ePDbV0WzrEnm2KqMx056OKl/08lgmNJlM9+YxP1jK7pSY26utDDUnoiz2RJRmQ5fQj/76CPTSeEaUiZg7kpjqSmG6K42JznSm1NnMaQuY78tlQZfF4mAWK/oc1kdKmBkoZMpYydy4mL72AtbNrUwPiFgxK1iakLIyIWVhuI6VMQlrEzKWxpqYNtQx1lfFxrSShRExS6ON7Ew2cbTcwoqhgsosT0rzouhqr0EqyiLE+wJL4y3cWu/nwcEQe0udXFtRc2NLy/ZSO0fr3dyYbWZ3UsmNpS5urvVzsKZjf2OQ2fEWFibbuLltYG+1l5WpNga1Yob0amQyEbLGbNbmxWwtVzM3K8U33g7HRFvs476iSOJNd08yW0sKWsXxVBUEMtpdzUxvDWOKHIbr41nqKGSqs4yNmV461U3IpBX0KYrID7jEky01T2518fJ6Jy/21TxZbKXiyqdIXS8jDXdBmRPA2oiEblUpTbJGlA0NRF85S7XNKaQu52l0s0TkbEmTowXNzhZI7S+gsL9Ak9XXtDlepNPVErn1GTpdLRkO9aDD3Yq6q19Rb38adYgzo9nh3Oqq58AoY2NSzsGmGkmpH6qKINQVYfRIElDLklDWx9KQ709dpDNtIR5UuFwmyfYkuSGWbEwoeLg/zP5iL8umdrYWDdTU5FBem8vwoISVETE355Sk+HzO5rCQo5lGNgdLqEm4xHJvLs82Vfzllo6/Hum5vyTl/pKE1b5sxCmXact3ZKo1kbuzMo7mWqjK8qKxKoFrmybu3ZrnwYEBXVs288Ymrq0OIKnPYWXZyPKKibkZPZNDXWjEZeQFuFDmboUq1J3BGH/G4wKZTQxmKs4Xc5w3A2FO9IY6YojyYCzOn7EYH0aiBBgjXRmLcWc00o2xKAHziX6Yw90YC3ZC536FsUBHxgMcGfW1YyTQgYFwNwzBbkwGuTMc6MyAvx19frZog10Ju/QZUkkZIxMDLK8O8PybMbbHagi/+CqVARcwNmbxjxcrLGxJ0a+VIBmKJ6XKHadQC5LqE4lL9URZGMFGTyU3pmUcLCm5Ni7jybqOo1kNz2+YuD6rYqApC3lZCsKMCHKjPBHlRrNpUlGR4MG+uY09k4IZTTGTqhyGpUksdWcx3x7DZGsM3XVhNJWEUJEbRlqcH+GBbni72+DtfhU35wvYWX2Os81XeDhexvnqJZxtHbl6xQE7WzccnVxxcbLG3+0ijblBiBLt+Oe1bv5yo5sbMyK0DaFcG6nh2kgdpZGXeLrZzfcHA3TWhDHelcfOpBQfu4/pbhWyvz7O84ebXFvXMzoopq+rgllzC0cH46wv6miTFpMQ7oGopgBxYxUicQXC6kJE4jLS06LQ9SpRyYTkxPkyZ5Dy7Y1RXt7S888nY8z155MT8CVl4VbM9zaREB7CF5dced8hltdd83nFs5JXPIW84lbO710r+L2gitfdq3jLvZLXGx45PgAAIABJREFUXYp407mAt53z+IPrL/+v2mXzmn0ObzkX8ZFnFef8s7ng4s4VBzt8XW1YHe5gfkDKj3fGebijQV2XjLUgiosxzbwXXM8rgXJ+49XA+x6FfHbZjpqSKB6sNvJ4Q8yDdTn3VjpQFobifek9DKoiHiy083CzlXs7Mu4s1nMwWUVZyhV6lSncn1PTGO3MWGM6672FTDREsVwTiykvgEcGETOiJO52V2ESRpPs/mcM3ZlcW2ji+rIMw2ge1S1BlEsCKMp2ZHOkjpuzTVxbbGDDXPHLcdsZCZvTYrbmpKwYqzF35zI3UMLGWA0bo5WsDpexMFDIhDqL0bY0hpXJqKvDaMzxJDv4ApmB58gIOEtW0Hmygy+QFXSe6hRnEj1PEmb/MUlep0j2/pJkn69I8DxFZpAFqUEXSA+5SEroJUI9v8Tb9TOCfS2OA+rYsWPHjv17OFh8fcLl6nkCPS0R2H6K9Zfv4nHmU3xOfowk0oWbfQXs9MSwrUvkwVIjtWlXUZZ5oGuKYqQtmameXOYHS9meEHF3XcWQMglZvhvViVfoEvrRVx/OgCSWYUUCY6pEJtRJjHcmM96RyqQmm5mePGa1ucz0ZTLfn8lifw7L+mKWR6swGSpplqUiLA6jr6UEdVM+dWWx9HVVomnJpyLXj/72UubGlLQr8mioSqBemIDJ0ERTTQJlWd7MGOrYnPzlw23S1tLYUEa7SsKIQU1eRgSz491sL+sZ0jZQVRzFqF6KaViBuDYV84AIQ1s+RnUZN9YHWJpsZ6C7nuFBGeYxFfPTGkaHZPSqKzAOiDAY6piYakc/3MrUlIyNJRGrs2XMzcrwjXfBOsoelyQbCkRhdHfnsDJZT7sklobyYIbUpSzrG1jrr2JVncdSezZL2nIWx1rRauW0KqsY7qgkP/ASz7e7eHJdzeNtJU+22ni40EK19UnkrpdpjfagKc2bjXEZowMSWloVdCkURF85S7nVF8gFl5F6WNPgaoXY4TxyJwtkTpdosj5Dm6MF3YKrdDpfRuVwkW4PG9pdrqB0sEDmcB6F6yXafG3pDHGh1tMSSaInHbXx6NWFaMSJTLbnMyrLZKQ1jwFVPlpVHpqmdNqLYpFH+pBq8xXCRHeaKiMpzvVEpchgf22AvSUdo30yivPiGRhoY7i3hsN5JZvDQrIDTqEXRzGuSGRHX8ZcRzrtRR4MiMJZ7itkXluAURFNe5kr6nJ3VrvTuWuu4rapkiNTNaPyREZU+SSG2mA0NHPjYJIn3xgx6Qoxq4t5uNTPcncT3yyPcXdnhr3tCbZ2J5hc6qdfJ0GaEY4kWEBPjB8TKRGMxwYwnRjAfHoIpnhv9FEChqO8GY3xYyTql4AyRQuYTPBmLNqdsWh3FpMDWEj0ZzJcwLCvLaYAB/QeVpj87JkIcWUg2ImhQBfGA1wx+Dug97dD52dHh7c94Ze/oFMtYWhCx8b2ME/vGdkYqSTK8nXK/E+jq03kh4czbN1QMbBYRNNQArFlzpx1PcF/23zE+SsfEuXwBeIEV0qjrMiJvkJO6GWKo+yQ5AVTkupJbowzSYHWeNqdws/5DMWp/jQURbM0LCfE/nOSPM8S6fgp0Y5/JlnwGcUhFxDGWtOQ4U5LWTzZ0YE429hj7+DPJYdwzjjE8IVNJF86xnLaNZZzgjjOe8dz0i2Sc95pfCHI4M+uOXzsmsXnPhmc84/Gxs+d4HB7rm+qub0u48FOI88PWlk3VjDaks/KgARhkoCnOzoeb6sZVMaxNlrD0UonPnafUlWWSUlROlXCHNpaaujrk6HTyejorKWuNoe8vDhk0ioG+jqpq6lArVFhGO6jvqGMnj4lWm0rU2N6Zk1DpEcFkhfvw2BLPve3u3h0a5CHhwb2JiVoqyMoi7AnNdQTC0t7PrLy5y3HZN4QFPCWewlvuhTymlsFr7gJec2tkv+0yeEVhzzecS3iHZcC3nbO5x2XAt4TFPOeoIR33cr4k3s9pz1zOW3nhp2LFVlxrizra9ifa+H+bjc7ZjFF8d5c9S7iXYGI94PFvBGi5HdeYt73KODPFlepq4jl3mojTzebeLrdyp1FFcqiUIJt/4y+rZC7s6082lLx4JqS+yuN3JkXU5Z8FVVjHLcn22hO9mKtr4Yds4hvZpswFvjzQFvFQUcRi5IU1sRp6EuCiXb9CONAHrurMq6tSjGY8qhtCaak3oe8dFs2jLXcnG1ie7aetfEyjhbF3J1rYnOqga1ZKYtDQgaVSYxpslkxVrJqLGfJUML8QAHjHRkMK5MxKBJRV4fRkCUgM/Dsv6ZPF8kN/eWXEXD214AKtf2QeLfPSBB8RpLnKRI8TpEVdJGMIAsyQi6REnyJIMFJvFw+Pd6BOnbs2LFj/z6+VlYnfB1tiQpwxsX6U86d+D3+VqdIcrGg0OsM25oU9vrj2epL5HCiBkmmM/ICAT11oQzIYpjqyWZ+sIRts5g7q51MdRUgznahLs2Gripf+sVhDDbFYpDHMtqawJQmjfGOZGa6M5npyWZOm8NCXw4zvRnMaTNYG8hnc6ScGV0RcyO1KBuTqa+MRVQZz7BOQm5GABJxOu3KfMoLQ5BL8xgZaaWgIAqFooTa6kzkTYW0ygqoLo5gXFfD1rSc9fF6FkwymsTFaHsUVAmz6NKIWVsapk1ZSVtLBd2aepSKUmTSIjrbq+luLaFPmUtfaz7b8xqWptppk+bSLMmhXVmMrk+EUlFITXUSbS3FKKRZmEwy5hbUzE7L2FyQsjnbyPSkDM8Ya2zjrXBOtqRIEk6XOp0ds5B+SRTyihD0nSWsjrdwfVHDjbl2Hmzo2JrqoKEmE01vC60ttUz1N5Dq9RUvr/Xy7YGa21tyjnZaub/WTp3jaZSOFxnPiyY32pql6RbGBxV0tUgYU3cQa3mJYptLSAW2yF2vInW6jNTxAlLn8zQ6X0BkdYpWx3N0Ci7T7naRdndLVG6XabY/T7P9BaQ2Z5HbX0DhYEGnpw1SwRW6U/15MNfJ4/1Bbq5p2Jtvo1uUxNFiNwcLaq6vqtmckdFcEkFxoBu1Cf6MdQqZM4pplSYjb0hhRCflaHsWo7YVRX0Ji9N9XFvs5OWhjh2ziFT/L5nvLWeuu5SO8kA29aUs9WYzpoxGkW+PttaXOVUMG9pUbpkruG6uZLYjgX19No8mS3gyI2RVm4+0MhqRqJCpxREe3Jvkxm4voiJ/7q52sTXUxLPNYb69Zubpvpn1yVaub2rZWtWg1zbSLsyjJsCLvuhoBiODmc2KZiYrkJlkT+aTvJmM82Eoxo+RxCBGoz0Zj/ZkKsEXU5Q7Q6HOjEV5sJAcxEysD6PBzowGOmHw/uUY31iAHUNeloyHODAa5sBknAcToa4MezvS5e9B6OWv6R/oQDemY33byHePJpjvyyfa9i2E0VfoFiXw4hsz9+/rmF2vQjWaSoLEl6+izvGm23/zpeAEqfGO1CS5I832o78pBX1LMj2ScPoUsTSUhRMf5oWfny/ewcFctbMkItgNSWUy29PtFMTYUZLgSGtVBM2l/vTWhLDZl8tyTwb3VhQ82zcx0qPGzz+Bc05J/Nk1h7fccnndI5/3fEr40L2Ij50L+NirjHe9S/nYp5QPPCv4g3c9r3uLecerkq8D0rHzcmV6VMGLQx3fXu/k5c1Ofr7Tw4MtOV21wWwaG6hP8+bplp67Kyp08ii+WW/jwUY3kZ4WCCtzkTTVIpeLqK8toaa6kPqGMuoby6msLUYir6O5RUJ5eSEKhYT+QS0DwwO0tDZTUy1E1ihhoKuHgtRUyjISife3x9/+U8a7inmy38fLIwNP9nQ82R/i/o6RjUk1g2ox9TUl2Li48cklZ/5kG85/CzJ5162At1yKeculiDedi3jHtYS33Up4x72UN1wKecutmLfdSnjTpYj3XIv4wjWXc44hnLe+SFFZDFPjYib1pTze6+XJbi+zg034BgTzsWclr3greD9YxiueTbzm2cD77rl8aGGJqCGNO2sKvt1Q8tOelkdrvchKwolwPUm3KIVbizK+vd7No+1WHq9LuTtbT3HMRRS1MTyZ7kQcbs9EVwXr8wpuLSmZl6VzR1XCliSNu1ohgwmujJaFkuh7gtkxIXf2uzjYamF0sgixMoiKak8yYi+xPlrPzcVmdufF7MzVcnNJzN5UHQdzTexMNbI4JMTQlsp4Ty7LI5UsGcuYHyrG3JfLcGc6/cpEuptiaasNoyFXQHH0ZfLDLlAYcZHMwLNkBJwlxf80wjQXIpw+wffCW0RZfUTU5Q+ItPyQoPN/INzyYyKsPyHQ8o/4WP4R54vvI7A/PsJ37NixY8f+jQRWVie8bW2ICXDB1+0M5794BdtT7+B55j0qI66w25/BckcIO7pUniwqUOR40Jznga4xmpHWRGa12cwNFLM7JeGbjR4W+oU05gioSbmKRuhNX0MIBnksRmUCo61JTHSmM6lOw9yRwkRnKnO9mSzpclnoy2ahL5vl/myWBvJY1JewaW5kZliErC6RhpokJkabaWpIp7ergmG9iBphNGp1Nc0t5ZSWJTJq0pCfH0t9TRbVZQmIK+OZHhKxM6tge0rMillGdVkCwwMKutR1mMc6WVnSo5CX0K+T0qmpQz+kZHN7jNbWCvo0lVxf7WJ/uYvra73c3NQx0l/LzFgzi1PtDA80oOksZ8KsYnKyg9EhOTOTKhbmVSzNKZnQV7M2qWBstAGPmEvYJVvgkHSO/MZA1B1J7JiEdFUF0VwWyFhPBUvmVmbH2xjoqqdbVUNXp5impkqmFsZQdzQyZ5AS53GKFzu9fH/Qw719FbdvdHJ/o5MmgQXt9hYsFyWRFW3J8nIXC9N96DUKpno7SXFxItvWGrGbEzJHK9pcrqD2skbqeoFKq88RWvyJpquf0+J0hnb3S6i9r6Jyv4LE9gwyhws0O1igcrGi2daCVsdLdHpaM5wRyF/WtBhbs1g0Sxg31NBal8idVR3fHYxxb7OHu7saWmpjkOTEMtcjYW1UzvZMMzNDdfSpSjAbWtmeH6VZVEpxegRr0z08uq7np28GWTSUk+D9JdvjCu6vaTkwS0nzO8FiTwbr/encma7gaKKMB1MVvFxtZL4njZ6GQPYmKljqiWNK5smTmWK+XVegEqdTWJ7D4PQ4t46WeP5oiXZpKmppIitGEUfzHTzbHGRNV4dJkcGmoZJnBzquHZgx9KuQZ2UgDgjCkJKIPj6IiVRf5pLcWEoSMBPvzXBcIIaEEEaivDBFuP9yfXmEAEOYC8YIN8yx3phjvBkLFzAe6saQjx1DPtZMhjkzHWzPeLgdxjhHzKkemEKc0bna0hnoTYiNBe29rWhG+tjYGeHxdT1DslhCLF8lzfcLVPWxfHt/nAe3e1laEdJlziS5PYxTWda8EXKS05HnaVJlM6DMR5YbxLe7Bn66P8T9a1IeHShZnpCRm5WGs2881uHZWPlHY+PuTmNjOXJxDs++WeD5/QV+errKwwMDj7Y7OZqoYkufyb1VEdfnW1mbHiEts4KTjom8713Mb33L+Y+ACn7rX8lr7mW861bJ6+5Cfu9dxTs+VbztU8vvPUX8H7da3vas4Lx/MoWFqTze7ed/7w3w82EPPx/q+N8HBn48VDHUHMqaoQxhohNPNw3cXW6nTxrKvbVm7q60E+NjQXu7mOaWRmprS+jvVqHr7aC4OJuxySF6DV20aprpH9Cgbleg7etkZNyAaXyYfl0fvd29KJsU5Kdm0CWXoqgsID3MmZwIO5L8TjOlzuablWbubnRze9fA/VuT3N01cG+tm8ebfdxYGEDb9f+zd1ftjZhpuu9P1rVmZjWkO43pUKeTVAUKUkyuKjOzy2zLzMxsmWSQJcuSLdkyCszMzHa5XGYqhhQGenpmeu1r7336XweZ1Z+gD/37Fvf1vO99V3He0IbPTX350DyeP1qk8DuzFH5jmsxvzFP5rWU6f7DJ5FfGCfzeIpn3bVJ53zKJL+wSuGbphYvbLVKS/ejrKWF8oJAXB3q+323l2e0WYgI9OW/lyy8tMnnHRcq7toX83DSPnxtl8L55OH86fwF5dQr7C5V8Oyvn1Xwdh1P1ZETaEOB0FmVOAIe3q3i0quJOfyH7Y3ncGxNRGG6INDeAR70KSt2v01GTxchgOXdnqlmszWAg3pVteRL3mnPoCjCjO9UVX6uP6GpOZvd2A4ebzXQOpFAmcyNfaE988DVme0SsjUnZnJayMlLInbEi1kZL2B6XMt8hZFSbRqsinIHGRKY6shjWJTOsS6anMRZtVSjNlcHUlQcizXElN8KYDP/LpPicJ9njHBEOJ4lxP4+//VdkRZjjY/Y51l//klsnf4PgzHt4nX0Pt7Pv4XH+Q3yuHsPT4DjepqdwuHEMW+PjOB3VmB85cuTIkX8WJxOTY84mRnjbG+Fg8Q2GFz7A+cZX+Bh+RaLTaba7Upmr82W1JZr7o2WIwoyRJdmhKRGgl/rTowpjqDmZ1eFy9mbrGGnMoijanGSfM8hTLWgodKVVGkCnPIROeQi9ygj6ayLoVYbRpwpntDGGaX0SE5p4JjTxLLanMqlLYKlXyERrDguDUkqyvUlPcEbXkE1ZURB11QmM9pdTmONJZVkMtfJ00uI9kYuTkYjiqZakIEz2piTDlzZVMvO9xawMFjPSmodEFEVfRyX6pmJatWVMjDZQq8xGIU9DpytleKiWgQEV1VXpNNWk0aPJ5s5UDTvLGib7pPS1FjIxUMlIrwx9Uz51qnQG+xVMjKlpqstloFfG1JSKob5SirPc6NfmMjwoxTXCEPOoa1hGXSa13ANlTThT/eWoS0OoKfKjS5XITG8Fk0Nqhkf0yKrLaG5pQKtV0dmqoq9FQZ9GxC3jT9ifqubRkoq9lSoO79bxeL6eGicjagzOMxEpIMXrGmOjSsbn2mjWyujU1ZDo60a4oQEiewvE5gaU3jyDxPgsZSZnyL92gsKLxyi/8iUKo7PU2RpQ73CTaqsrlN44/d8V5wbUO5sis7iC2Pg8RTdPoot05o4mn2j3cwiTHLAx+phKYSDdykyWuytpUySxMlpJYZILmtIk1gdrWBuuZLankIURMTODUhZG61ge1VCaFUp2nDsHqx3szqt4tFLFaHMS7jf/RK8iiYWWItZ6irk/IUGT70hrsSPzzRGM1wQyXRfOvD6RnelyRlvT6NfEstKXzkitLxt9qby428jYoIrQxAjETU2MzPZzuDvKwWYvWfH2LA1WsjvVwPc7g6wPKhhrzGB9qJTXO2083htncbKDYX0tuX6eFLs50hLsRX+wMyNh9gyF2jAY5kx/qAcdfs50+9nT5WtDl8CGDl9r2n2s6BTY0BfgQJe3Ne2uZvR5WNHlbEqHqym9/ja0uVynQ2DKjNCfpZIIhqLcaXA0Q+puh5etIUWqUrKrRcwttfN8XU+nWECw6R8ItfoLcqEPj7c72N+oY3Iqh+ahJGLqA/g6+jq/9zrFMZevKJCE0VufizDEhsOZJt4ctHGwXM6z7RpWp2oJCfTmjKELH1rF8IFlOJ9b+GLiGcplCxsyikVUN9fT0q2nu6eBsb5qWqoTuD0g4v5CJXdHKhlsUVAmlnDBNoD3raL5pX0G/+KYx7855PErm2w+di7gPWchv3LI4B37bH5hJ+Tntnn81iGb486xGDi40Nep4NtNHT/sN/Fmq46Xdxv5fkfDi7uVTGijmGvLpjDShtd3e3iy0shQUxQPVxQ8XFYT7X2Trs5a+nq11MiLaawSo1NXIhXn0NFZj769lmZtFZ1tappU5dQpy2hqltPUJKeoII2c9HgkBZnUVxQhzoohOcieUV0xj2/rmWzJpTrTgbIEU0RJdhRleFAhCqGywB9lnhfiRHsqMgQ0KkspkSm4YBfIB1ZJ/Noii3cssviVeRa/Ms/kXcsM3jVL4n3LRN4zDuVj4wBOWoVw2dobV3tL5KJEamXxHN5p4P58Of+xXcObFTUD9SLMzC05ZRnE78zi+YVZGr8wSeId0yzes8rkz+Z+/PHkZ/T1lvBgUcq3sxIeT8lZH5bjd+sbMiKtUBeEsjEj5tl6Pc9X1bxYqeDxVCmVKfbI8gJ5OqBE4W/GcHMhQz1FzPcWsahKRutnxpo4mrnSUBpdLtOf7kGM20na6xNYm6liZUZGx2AqMpUPOdnW+LudoK8xjbURCZsTEg7mZezNlLM1VsbOqITV7iLmW3IYUScwpUlluTOXWX0a0/pUBmqj0ZcH0CIJQicORJrqSGbANdJ9L5PqeYFYh5OEWB0nzu0CEa5nSQm6ibvhn/G4+iEB1/5MmMFnCK59QrjlacIszxDnbECMy3Ui3W5geuEjzAw+wfpoSPfIkSNHjvyzRAkEx8K93An3ccDO7BRnj7+DzeXPCLE6R5bXFdZbE1loEHC7JYLD4RKkcVZUJtnRJPKmodiDlgo/+hsSuDMsYW+2juGGTAqjzUjyPo0izZImkRs6sYC2isB/BKheZRiD6igG1ZH/uEBN6RKZbU1htvWnCvPlvlxmOnNZHCyjoy4FRXEQXU1ZqMpDqZEEM9whRF7si7YqkQFdISUZ3lSJIhlsFdNSk41GnoyiIJD6smAmWrJZ7itiUJNBhSgEaUk4Dao0SvKD0DXkMNgtQVYejaIilrHhKpYXNGibcmltymK4TcjatIq1GRWL49VMDkjo0gnRNWTSqS9AW59FjSKJDn0RKlkirZp8RoelzIxXoqmOoU+TQ19PKXYBl7jmdxqLyEtkywWoGhIYGatBrUhEI4tALwlmurOY6dEGmvS11LW1UFmvprJCxNpUOwNNJfRoRNjd/IitSQUPF1UcLit5sFrPs9lGml3NUV78hgEvJwq8jehrFzM234K2XU53u5rChDCCb14hy+w6MqubVJtdQW54ljrra8gMzyO9dhqZwSmqjS7QYH2DOtsbVJtfRnTla0pufoPU7CIqJyOk1lcQm1+k3OoCTRGOLDbk4md9nLa6NFytv6K+LIbiODc0pbEIo+wZ0hcijHNkQlPExrCczfEKlocKWR4tYbqviKleMb1NeSQGmSHO8mJ3oY79OTnP11QsdWQTbPkXyqKtWW4poFXkx+3WdN6sVLHdm8myLo5FTRxPpst4uark6VotzZWBVBW50KMOYljtz8P5UlaHSpgYqSUuMx5RjYr2/g5GBhvYWeujsSoFZUkEh0ttPLrdydvdQQ7n1Px42MnbvVa+3x/l4eY40xOttNRLSHKyoMrDkW6/W4yEuTIY7shwlBtjEZ70ChzoFNjS4WtNm48V7f8doDp8rBkOufVTe5+zMX2uFvS4mNHpakanlyVdrmZMxHiwWBjGeG4APeGuNLnbILplhZvNdbKkueRWFzE73cybNQ16oQvR5n8iw+ssynw/9m43s3u3lompXOr7E4iuC+BEvBG/dv2aM4JL5JeH0aPOJtPfnJ2JOl7vt/PobjUvd+s4XNUREeTJVdsgfm9fxm8cZfzGPI+PrXI44ZDLMbNYzjkmc901CQM7f2xdvPBwd6VNLaJVGkFfTRLD+hK6OtScNjTjuF0Ev7XP5OeOJfzCWcxvXYr5wk/Ch67Z/NIqkZ855vEL1zLeccrjI/tozlo7ER3nx96qnjcHer47bOLNbj2vNzW8Wq/n+ZqM7fECdsbLqUxz59XdLl5talkbyeX5hpKnd9QkBRojL09HXJiKWJiErrqEPo2C/lYlfV21DPTXMzrczECnCrUsF3F+PMnxAvIyw2nTlKOtKSQ2yBZ/p8uoisLYnWng6aqWh4tq/nrQxZuNZu7NVbI4WMpYdzHd2hz6mjKYbc9luC6R/tp0EkOdueXqgLVvBB/aJPMLy1x+YSXkVzb5/MIik1+Zp/CeVSIfm4Zw1j6UK9aeGFo5ERIooDovlFF9AYN6IY/X6vnP3Xr+a03JzpACf09XzlsK+MA0kvcsE/mdRQK/Mo3lD5bpvGcSxXFTV05c+ZLFaSmPFor5dqaUZ7NyZjoKcHf4goJkZ5S5ARysKHi6pubJspKXt2U8nRXTWOCFLD+QZwNVVPoa0qtKZ7K7gM0RMTvN2fRG2nOnLJK54hDavY2YFPqT7HmGzvoE5gZKKc51pKUvEanSh7RUc7wcv6BLncT6kITDaTmbgyL2Roq5PyFlQZNBR0kgveUhTKuTWG3JZq09h5mGBGYaEhitiaKrPIiu8hDaywJRpd1CFG6GMOAmaW6XiLM7RbTtCVK8rhDpcoa0IEM8jT7B+utfYvrxv+B74QMEhscItTuHv8VpEtyNCHc2wM/2Is6mJ7EyPo619VGAOnLkyJEj/yQGX3xx7OY3J7lleQUro684/sH/4Pyff4nDuY8RR1gzpQxksdGfjc44DoaKkcRaIUu0pbnYl+Yyb1pk/nTXxrDYV8zOdA2DdWnkRxiTKjhLVboVjYWu6MQC2mVBdClC6VNF0lMdSn9NBAO1EYw0RP8jPC33ZDHWHMVCZyrznenMd2b/tOk0Ws5kZz7jbTnM9hYw3ZPLVHc2M125LPQUMd2ez1x3MZPtIurE4Yy2FbI4KGOmu5hRfTaznbmsDBSyOFDMzKCEiV4xS+NV9OmFjHSKGO0uQVrkT2tDOu2abGbH5Gyt6dhYqmNrQcXWXA13p6tZGpOxPCFnebKapclqbs/UMDcqZ2a4ktlhOeO9FUyNKJidVDA1XMpkdyGTXSKG+stwCTHgivcJTEPOkV7uhawmmr7hGmSSWLRVMeilwUy1F9LbJqV7oJXS6irScnPQ18vRliUz2ljAoF6M1Y2PWZ+o4uF8DQ+Wari3pObJdD317uZUXTlDu7MlDXHutNVmMT2ro6+3lh5dNbV56QRdO0fq9fNUmF1DZnAG8bnj1BpfRGVyBcn1bxAbnKbS6DxqSwNqLA2otTSgwvAcFSY/De0qbA2QWF2mwu4a5Q5XGMwLY0UrItrrKg2V8QR7XqOxPI7SOHemtWKUuaFMdsoQJXuwM1HD1uhP9fNNUgGtNeFKhZt7AAAgAElEQVQsjZQy1VNMvyaHkrRbtNXEc2dUwv2lavamxEzr08kNukm2nyEzjbl0lYcx25zMqxUVL5aq2R8p5cG4hCfT5TyaLuXV3Vp2ZyQs9WWz3JXC4ZiQ5wsSdiYrmB5SUlSSTp64iNLyQpLi/MjPDqVJlUNSqB2bsy3sLrTxdLOXb7c6+e5+Jz/ca+f/eTDBs51h7mwM0DOgRiFMIMXsBrUuNnQInOkPd2Uw0pWRUGeGgxzp9LNF721Js5sJOk9z9J7m6N3NGAh0ZNjfkX4PK/pvWdBpZ0iHgwm9rlYMuFgy6udIT7ADczmhTMQJ0Lrbkm15HWfDM8SmhqJokLK13M6rxVrk4deIN32PfJ+LVOf6sjXfwPaamtHxbKo7o4hUB3A+zYr3fC5w1u8ywrJQ5vsqSfS4wcaIim+3WniyruLRmoK95QbCBI6cM3XjHUsR/8umkl9aS/nQuZr3bMT82V7M++a5fGKRxqem4Zw2F3De9BaJcdHMtEmYaytgsr2A3bVOHDzt+drKm/dtM/iVvZifO0h5x1HE+x4FnAgs4c+eefyrk4h/uSXmNy45nHIJxNLeiLGuEr7d0vDjg1bePtDwar+Bt9t6Xq3X82Zbyb35YnbGxRRGWfNyrYO3OzoerUp4taPi2/U6siLMEWWG0KoupUmaQ01RMsqCeOQFsVQURqNWZFBREoOyPIFOdT7ttfl0ayW01RcR5W9O4K2LKAr82ZpW8sNhDy/WNXx7p5Fny3X87/u9fLel4du79Ty628Sz3Q4eb7fyfEvPt2t1PJ5XsD9ZxWx3JfmZkdywsOCYfQzvmifzjnkKv7FK51dmifzePJY/W4bzhaknX1y8ibm5KakxQcjzophsyWG+p5DFoXK2JmW8Xm3g8bQahSiDy+buvG8SzbuWmfzr9Wj+aJ3EcfdsIqpmueKRwWeXjXBwvsad6RIezuTyfFrEs4UqmqShRIXepKo4mPrCMPaXKnl2t443m028XJPzeLqU5mJvyrN9eDWsokpgxIg6i4N5Fc/nlWzVpdEWYMpqaTirshiaXa4wnulLnPPX1Ip82ZxVMt6fT/tACiVyD5JTzRC4nUIvj6atPJSusiC6i30ZkQbRW+qPPMYCRawVuhx3Ogp96C4WMCgNYkAaxHBlKD3iALRCdxqyXFGn3UIWa4vQz5Bk14uEmx0n2Ogzom1OkOFjQNSts6QIDPAx/Qy3y+9jc+xnRBh/RbDNWfxsz+Fo8BmhLtcIdLxKsOsNbG5+gdmNz44uUEeOHDly5J/H3dr6mKeNOQGu5tibn+KLD/8nJ//0r9z87NcUBZoypQxirSWcjc5Y7o0UI0+yozLJjvoCT+oK3dBJBXTVRLPQI2J3Rs1AXRrCMEMyAy9RlW6FOs+ZVmkAPdXh9FSH/+MJ30Bt5D/+QE3rk5hpSWahM40pfRwzrYnMd6QyrklgpTePpW4hk/o0xjRJTGqTWerKYqk7k8XODJY6s1nqzmWuI4fpDiFdtXGMtecy01vEQn8xc735zHblMt+by0x3LhNdeSwOlrI0WMb6ZCV3x2VMtAvRVUeiV0Yz3pXHymQFt6cr2b9dz96CioPFWrbmqlkYLuP2hIyN+RpWpxSsz6hYm6pmfUrF6piCvWUdK1MqFiYrmewrZLorn/neUob6ShHEmmEcfAHzsAuklXuirItjaKQKpTyONnUK9WXBTHeLmRmuY3iohXJJEeUlQrTyAroqUllskzDeLsPS4CNuj1ZyOFPNw6Va7i3W8mimniovMyQ3zlJrZ0hbbjA1RaEsTzaxOKphqFnGdFMV6bYmZBtdpuDqSfLP/IXC059Qcv445VdPU3zjGwpunKLU6Bwyk0vIjS9Ra2FAreU1aiyuUmlyAYnpBUSG31BmeZHORB/6RFFs9FcT4n4NjSqDcF9D6oqjKIlxYaFFijwriKmuaqTZwawNK9mdVjPdVUSnOoHRdiFLY1JaahLoqk8jLcyEFkUMq8NS7i3Vcn9FzXxXEU2lYUxqCmgVx1CXJ2Bal82zlXoeLzXweKWZzaFKDobFPJkUc39CzOZwEbtjJdyfEvNkuowHE2I2hyUsj9SikGaRmhJJVkoUVbICMpIDWJhqpSAzCFFmMHsrPdy7083L/X6ebGl4fdDC3w8GeHMwzN7+IItrPfR3KKnJiCHH/CYqZyt6gtzoC3KhP9CW0Qhn+kKdaPG1os7lJs0eprT6WNHqZUGfvz3D/o70ulrQ42RCl81N+hzMGXGxY8rJjkkPe7rcLRiJcGcqwge9sxXpBmdJ9bRBLs5iqLuBRyvtbHcJKXL/kkLXrxB6nkOZ48uDu23c225mdDyHytYwwmsEnEu14E++lzjtcwmhOIQ74ypyQiyY6xDzfLOV5xt1PF9X8myzhYxYLy4YWvCBbRKf+Uo4LpBhkNjGl75yfm+VzXvWWXxok8LH1lEcswnmC2sfLJ1dmetp4O12D883mlidqkAqT+OUqS2fWqfwW+tS3rGv4Bf2In7tnMnXQcV86lXEvzqV8jP3Cv7onMZZK3uKs/x5uarm3/c1/PVBG28ftvH6UMvb7VZerNXxarOaO4Pp3B0SIQwz5fVmJz8etvJqR8nrPSWvd+oRJdpgf/MY6eHOFMZ7oS6IRVOWRF1JHBp5Go3yZGqlcUhz/ChLdqcgzo3kEHtcTL4iJcSC5aEKXu+183ZPz98fd7M3JWZGl8pEQxJv17R8v6Xlx8NWXuzoebjezPPdNh6t1XNnMJ/t4SIeLajYm6lntKMCYU4iRp6RfGoZxvsmwXxoEc5HFmF8aR/BMVM3Tt4wx8rWgoLUMOpF0RTH2rI4WMLCSCk7i2pe7XTzcLmD0Y56rJ19+Nw8jN9aZfGuYwn/Zp7JcW8RxpHlRIp7uWwfwZdnL5AU58z+fDkPp3J5OlXCwykF2VGWlBX6Ui+Noi4/hIMlOU/v1PJ6o5FHC6U8mCyiQeRBcaorb0dUKAVGzGoLeTCnYlIZxaosmq4wC2by/FiWRtPhZcJkhoBsn0vUFflyd1zO7WkpXUPpyNT+ZAvt8XE9QVtVHJ3l4cypEtlsymBPl81YWQiaFGcmFLFMquLpl4TQUSygpzyA9mIf2op9aRK6URFrSWm4GcVh5uT6GZJ06xLRdt/ge+1jPC+8R6jJMTK8rhLnep4k76v4mh3Dz+hzrD77GX5XP0VgdQZ3q2+wuPIJAocruFmeI9jDGMvrxzEx+PQoQB05cuTIkX8eJxODYw6GV/F2MMTF5jxffvQ/ufDJr7ny4c8o8Ddhvi6c9bZI9vqTeTYrpSLeCkm8FYpMR6pyHKgtvEVXTTRzXYVsTlTTq0pGGGaIKMYIRZoldfkutMuC6FVG0KeKZFAdQ39NBGNN8QzXxzCojmBSm8BCRzqT2nimW+JZ6clgojmGu/1CljsymNcns9SSzlRDLKvt6ay0prDansrOgJCdkUJWu7OZb0/j7mgxU51ZrE9Kme0v5O50BTO9QmZ6cpnvy2WhT8idkVIWu/PYn5azPSrhcFLO/mQlW6MS1kfK2JmRszYhYW+hmvtLNWyPS/l2vZndGTnz/YWsT8lYm5Tx4E4Dd8dk7ExXcX9ezcZIBXtTtWxMVrM8Ws7GVAVrQ2Wsj1Qw3i/GJ8oIo4Bz2ERfJacyAI0+jcnBMnSqROorolEUh7EwqmaiT0lfSwV3Jlq5O6plorkUfVEUkw1FTLVWYnbpTywNSnkwX8PORAWHS7XcX25GEelIvsU5xM43aCoIRJrpwZ1xFSvDtawMNLDUXkNVnB8Z1pdIvf4lRWYnEV4/Ts71L8gw+II0oxOkG5+kwPw86Rc+R2pygSrjS1QbXaTi6jeUXjpBybVTSEwuILx5iiLXm5RGOKHIDSMqwJbUWHcyYlyI875JmN03lMe5EnXrGqkhjjibnCTW14T0cHviA80py/GnoiAEaUEQuUku1IgjSA23oCJHgLIohH5NDr26HBSiENLCbMkMdyAv1pWKbD/6GrOQCQXIhEE0K9JRFEYjTfFEkuhMXoQVKQGGhN86R6L3VeLcLxBid4oQp0uEeJgTG+5DgTANP3c7fN1tyM+K4nBnmr62KkJ8rFge17M2o+fZwQDP9tp4ddjKjwddvNjq5MFON3t7w9xZ7aVXK0MSISDL8AqdAnd6/Z0Zj/NgPiuQwUhXOgPt0ftYovO2oNPfjm4/W3p9bRkU2NNzyxyt+RVaTC/TZWfCwC1bxh1tGHAyZzjQibm0IEYjPOnydSTf/DLdknRqSpPZX+jlyaKW2kQzUiz/iDzwApm3TqEUCni63cODHS39A2mIar2IawzifKoFfxJc4oTnOYTlQRyu6pFneqGTxvJ0vZUnazW82FDxYlNDV3M+5hYmXHQIxSa6gq9sk7gRIOWUSyEfmafxZ4s0PrfN4k+msXxgFssH5rGcN/ehs7GGxd4KWmS+LAykU1Yk4OSVi5yyieE9izzesS7llw4ifu2Sxbs2CfzBJpOfO5XxJz8FZ/xysXC0ZaVXzN+3G/jP3Wb+/rSPV4cd/PCwm9ebet5uNfPktoT9mUIOZ2XkhhrzdEXHd7tafrhXz3eHNbzeqUOW7YzA/gzTnTLiPY1oLopGkuiJONWTurJISjM8qMzzp0rox3iTkO3ReloqM4lyv0lRgjPP77bw9ycD/Hig57vtJoZqI1HnOLPeU8yPmx18t6Xn5WYjL/f0vNhv5eVBC693dTxcUjCtT0Iv9kVd4E2POo2F0Sa6Bnqx8wnmjIkdp02cOG/txmlTW04a3CAgxA+RMI7Ommz0pSEURxoy3J7JaHsGB7NyXm10szbdg39wOF/edOMTs3Det07md9apvGubwedu2Vz1SsZKkIm1ayRnz3xDW10mW2NF7Axm8HhSwu5IJYGOZ+jU5lBVFIQ40Y39BRkPbyt5ebeeh/Ol7I0IaS7xojDRibejKqp9rrPUIuLRjIq+Yn/uVifyrDGXgQwvBnIFzCV6M54qoEBgQEORgDujFazNVNI7lIGiPpisXAf8PM7QUZ3AnZZCpsqjaAw1Q+5+AYn7RQYLA7ndnMtiq5A5bSazukzm9FksdgiZaE5ltCEFbWkwDYWB6MRRKDP9SPMxJsfPnDDTr/G+9AGRFl+T7nGFWJezxLiew8f4U3xvforNsXcIMDiGwPY8diZfY3XjOE6m3yBwuUGQhym2xiexNvn6qETiyJEjR47887hbmxxzszBE4GyCndlJrn3zR1wNz+B88TglIdYs1Eex1hLGekc0hyNFiGPMkCfbUSt0o67InaZST3rr4v47QCnpr01FGGaEKMaY6gxr1HnO6Mv96FKE0quMYFAdzUBtJKONcf8IUOPNccy1pTKhjWexK51pfRzzLYmsdmawrE9hsTmR6ZooZmuiWNelstIYz3ZbOhttqax1prE9mM9KVwZ3B/PZnChlsT+f+V4hK8MiZrqyme/LY328lMWubO72FnB/UsZWbxG7fSKeTsp5OCplf6CU++MVPJyR82xFzd6klCdLtTydr+VgSs7WmIS1ETF3x8rZnqpka0zK4XQV673FHI5UcDhSwb2xau5NKdmdrOBgqoLljhy2hyTM9EvwDruBkf8ZbKIMyJAKUKujmOnORVcZTp0sGmlJNLVVWcwM1rM6Ws9Cu5SlNjH98lRGVDlMNZWx0FmFyYU/MtNTypPlep6t1PF8U8vGnBJxrAMZThepiXVGnuNOtO8FFHletKiSkReGUZzqQ3VOEDUZvsijbamJtUUeZoos1IxC3xsU+5kgC7Ymz+4SyRc/R2xyHrnRBSqunkF+7Sxyo8soLK5TdOMceWaXiLI4jywrgtGuOlo0cjpbqtDV5qEqDGGiSUivPImKVB9GdFKECX6U50cTH+aGzy1T4iO8SIrxJSLYgbhIZyICLQnxMcTP5QphnkYEeBoQ5HeTUH9Twv2tCPQwJsLXggC3G8SGWpMSd4vcjGAS4wSkJoeRGhdIdko4SdH+pCeFEB/pgyg3nsLsWNqaq6hRlKFpVqNS16Br1ZEUHUROWgTy8gzu786yNN1BdLAL0qJE+vRS5oZV3NvQcf9uI8+29DzfaOG7g35e3h9mc7OXyUkNA00ViNwdkVmbonW3oSvMifZIB8YTfekMsEPnbYHW0xythxlNLoZ0+VjT521Dh5MxesurtJhfRe9ojN7LmvZb5rS5m6P2MKQ5zAa1wBS1rzmlPsaUp7ijLI9hWFfMXGsedenWZNh/gFhwhhzPs8hzfNhcaGLnjpqxsWwqmgNIbgriXJIxfw4y4Eq4EZllAgb0mVRme5ARakZPXTKTralM6WPoU4dTVeRPkI8lQaEBBIRHYmjrguktf67YeHPFMZDLjqGcsAjgc4tQPrNL4CO7VD694Ym9tS2zfUoeryrZmRGSEnGVq9dP8eWNW3xmncVvLPP5V/Mcfm6Xzrs2aXzglM/vnYv5i3se17yjSU+L5MVKE///XhP/32ELP+y28rfHQ7zaaef1Ris/7Gp5u61kdyqf56t1lMbZsTmi4Ls9HX971MyP9xv4bl+DssCLaO+rHMxriXK6yHBtNiudFexM1LM8KGdtqob8BAeK4uzprU5hRldChzwTYYQ9Y5o8vt/r5uW6hv+438HfDtt5NF/F/ngF32+08e/b3fztoJtXOxpe7el5c9DC24NW3uzp+Ha9jjfbTTxZVrE5Uk5zSQAFMXbkJAiICHDD2tyAa1fPYWRigI/AFUWlCIkomZE2Ka2VcUw3p7E5KGJ+sICNMRFv76jZHVUiTIni/HVzvjF146SpGyfMXPnKwpO/WAbzuaUf35g44uwdya1bAqyNrjLeVsTWWBG7w3k8nq5mY0CBv+0plkbkqERBlCXcYm9exs6MhAeLCh4tlXF/soimEi/y4ux53i2h1vcme/2VPJut5X5/OT1Z3ii9b9KbI6A+1pHnVUL6Y93I976KKseD5YEyVqcqGBzORlzphajUkwCv82jEEQxLYmiPd+F+TToHiiT6kl2R+93kbmsRSz1ldFTFMKrPZq5HxESbkAFNBkPaHBol0TTL4kkOtiIxwJJYDyMS3QwRGH6B+/kPiLI4SbrHVWL+O0D5mnyG783PsfvqXQJvfIWr2WlMrnyK8aVPMb92HAfTM9gancTwymeYXP8ca5OjAHXkyJEjR/5JBE7Wx/ydrQj1tsLN/gKXTvwW028+wc/kAvK4W4zLA1nRBLPTl8jugJCyaBMUqQ7UF3iiKfNBJ/GlRx3HTGc+W5MqRhozyY8wQRRjTG2OPeo8JxqKPGiR+NMpD/nvZ3w/NfANqqMYro9irCmWmZZkZlqSmW1LZqYlgQV9Eou6JCaU4dQnW6HPcEAZdoPhQm/6he40xpqxpIxksioEba4jI9WhbA7kc6cvl7vDhaz0Clnuy2NtSMRKXz53B0XsDpex31/CYmMK7UJPGhNtOWjNZ7U2mUlpONutQrY78lnvzGN/uIxHk3IeTyo4GJXycKaa3TEpW6MSdscr2B2VsN1fyv0hCUt1qYyIQ9luLWS1OZslbTqPJiV0lfiyrM1iZaSSgEhjzIMvYht9nQypgDp1FCt9ebQrIpEIBWQme1OjyOX2bCfLww3MtIq53SmlpzKZtvIkRutEzHXKuXnhd4x3FfLkdh0vb6v5drOJ++tNaKURdIkjeThazc60grUJCVuzlWwu1LI2X8/mio6tpWb2F+vZn6ni/qyC+zMKHswp2R6rZKe/gkcD1TREOVNseRGZxWUUxhcpv3ga+c3LlN+4RJW9GfmmV0g1v0xxnD9ZiSHIZSJKxAUEBNxCWZFJa1UKHRWRdEkj6K1ORVUUg6woCWFOLDk5iYSHBVBUmEdpWSHpmbHk5ceTlOhLUpwnhdmRqCpykUvTEEviEImiEBVEI8qLRlwYR3F+BMUFETQ0iOjub0bf0UR5lQy1vpWS6hrkDc2IZJWUKqpQajR0DA9TVCFD2awjq7gcpa6FuIwssjISSYh0p65ayN7mOA8PFhAXJCNMC2e0p466ihR2lrWMdhbweKeNZxt63qzr+fGgj8f7/Wxs9bI43cpMk4IcC0NU7ra0hLnQFunERKLgp39QXha0+lihdTOhxuYy+lsmtLuaorExQG9tgMb8ClV2V6gNs6ElwoGeZA/q4+3Q5LrTkOqIMtYSfWkASok/taooZAVe6KWB9FQI6C9zZ6oqhK7yYMozPNhe1nC41czCXCGqlmDSGgK4lmLK52E3+crzDMmFrswOFTPdkY+qKIBhXRbTHWnMd8az1JPKVFcOwx0FzPaXMdFbSn9HMXpdPhUVCUhkKdRppSj1akJyC/nEzIOPbKP5i5EPdk7ubN8eYGtaykhjIOOtCYQHWHDJ2Ja/GAbznmU6f3AW8XPrDH7jkMvvrLM45i7khGMY9gIBc+Manq7U83q5iqdzFeyOlfPjfhff73bx414n3+1oeLVRxUxrLC/XG2kuDqVPlcqbbR1/fdDMd/v1fLenp7ZIQHqoCY9X25Aku1KZ4s6AKp3RJiFj+kI2ZxvoVKfTUBJBiO1p0nyNife6SWtFPI+WtbzabOOvh1283W3h+90WXm9q+W67lbdbrbxZb+Wvh118u9XMyx0tb/b1vNrV8GK7mVc7Wp7ebeTVlo43m3perDYx1ZxBQ0EwDaIohJFO+NtfoijFF3lRNC21uSiLI1kakNEmj2a1T8T9eQUvNup4sVLF02k5nbIUbE0NMLK0JSwhkaiYEMLD3AkIdMNZ4Iettw/uvu74CXwIE3iREuxCU2kglRnmSFNMqM/3QZntR1qgKZ01cciy3BFFO3JvpZp7S1U8WFTwcLGEe5P5NBV7IEpy5EWPhBqvqyzU57DVJ+HJmJJng0oOdWJ0mQL6S6PZE2cwmuJPsZ8RmQEGLPYVMzdcTH9/BtJKH8rLfQjxvYS2NILqMFuWRJE8kKVwtyCM28WRqILMWNYWMNNTzlBbAf0teUz1l9Nan0a3VkhHk5CaigSU5YkEeZkQ5mtJnJ8NYU7X8DL6EpeLHxFi/hXxzueIcvqGOPcL+Jkdx/v6p9h88Wt8rx7nlslpjC9/htnVL7AxPIWD6VksDL7C8OJnGBscBagjR44cOfJPdPov7x+7+MXH2Bl/g6PVab7+88/4+g//ht03n6KId2VA7MOKJpiDoVT2h/JRpNigSHWgLt8DTZkP+go/etSxTLfnsT1Vw7gmh8JoM4pjTf6xA6UTC+iUh9CniqS/JopBdRS9yjCG6qIZbYxhrCmWSW0CMy3JDNVHMNeWzGR9NMvaZDry3WhMsGSlOhZdnDVdKY7s1CTTGGpKtd91FhRR9Bd5IQ2+xpoug7XWLG63ZrDRLWS9K4/brdls9xZzW5/Dg2EJD3qK6ch0Y1oSQVuiI10pLmwok+hNd6M2zJT+fF/Kg69z2F/Cg8FylhrSeDyh4OWCmrXOfNZ7Rax3F7HRWcC9gTJm5NFMloehi7WjJ92DkaIAGpOs2dRnoE21Z7AshMWeMvxDb2AaeA6jgDMklrjT2JTI4kAZvepUmisTSI12obVJjK5RzPrSAMtjLYzqK9BKkljokDHTUs5cdxWGV/7IcFc+T27X8ua2mtcbTdxfq6Mg1oLeiiheTtewOVDKSmc2d/vy2BgvZ22ykvWZWvaX6tmZkrM/LuHeWBn3x8QcjIo5GK3g4VAlr0bV1PhbIDI7Q4XpRaqMLyEzOI/k5mWKjK9QZGNIivlVhH5OtNbLUDdU0z8+Qm6piOSMeIL9bEkKNEYYcgNRpCGFUZYo8kJIixcQkxRKsayMlBwh5fIaYlLS8QsPIjw+iKgkATEJArJzYhEVppKdHUF2XjDpmf7k5oShqMyivDgecXEsSmUW+jYZ0moR5coKiquqyCiXkyFVImluIVemQFLfRJWuFVG1mgK5CrG6gcqGRqQ1KqISYshKiyAzwROFJJE7i13sb0wy0FFPelwgOrWY5qocejSFjHeVsDZfy3eHPby5q+Vvux387ckILx9PsL89wuKIjh5ZIXnOpsg8zKn3NKPL355mZ0MaXQzRe5jRKbBB62pCg/11dM5GNNsY0GJ3g0azS2gCbXg8Uc1/LWv4r9saXiyq+PZuLW/W6ni5pOTVdiNPDrVsb6g5WFDwbE3No0UZ/7FVx1/X6ngwo0Se78/D7W6e3mvj7m0xjZ1hZDX6YZppzp98znFKcI5siTdP93W82m3lzX43r/a7eLqm4vVmJX9/1MQP93V897Cbv93r5MeDDt7st/P2fgev7rXz7X4br+4Pcbg/g7y+ga9MvPncPp3PzML55NRlBvua2Z5T8f12DZ0yLwpTbmHv4sApc18+s03mA+d8fmmVxbuOhfzWLpOzngmcNTGnoDCeR1s9vNpu4eF8JVuDBdzpzubFci3/+0E//3HYww+7Wp7eljKuieTZ7XomNXnU5PrzZquVHw41vN1r5IeDdmoK/UkJMeLJ3VZerncgDDYnzfcmsZ5XEcY4MKQrZLKznMayWCSJnkQ6XaAw1paNcQUvNtt4vdvGs3UNb/ba+H6/nZebWr5db+btbivf77fzZreVBytqXm9r+X5fz7dbjbzY1vJ6v50fH/bydF3Hyw0d/VWRDKliaBeHkiO4SUWCE4O1adTk+lKZ6cZSbymTrflsTSkZ1Wdxb7mOp3caeL6q4untRjanNIQJXLh85TJWdrbMzfRycKeLx2t6HtxpY+/uCOurQyzO6thdHWJ7ros7Iyp2pyXszZay3J/N7b5SpvSFLHeXMtOWRk2+JyVxzuwtVHKwoODxipJnqxKeL4lplQrIi7XmRXcZTf43mVNnMqHOpjzKHnmUI5JAa7rKYrnTXs5qYRK6YEcqI23JDTFkoU/EyriY4f5MqqsCKBcLCPK6SHWWDxlWp2kNsqbF7QYSo+PUe9+kL9OX2cY8muTJNNVkUl4UgqYug9L8YPRNeeRnB5AS5056ooDivDh8XM3wdzPF0/oC7qYncb7yZwQmxwi2+pow+75DQQUAACAASURBVJPEe1wi0PIrPA0+web4u3hfOc4t4zOYXPwcy2tfY290BmezC9gZncH48ueYGBw/ClBHjhw5cuSfJ8TJ+ljALWvCfWywNf2ak5/8gutfvo/xsfeQRDgyJPFlrSWcvf5EDobz0Ym8qU5zolboRlOp1z9qzGc689meqmFCK6Q41pLSeFNqc+zRFP90ffq/DXw//YP6aUx3rOmn7aexpth/7EANN0QxrYlnsj6GufpYVNHG9OS4crc6nq5EJ7Shltyvy2EoxZPWSHsetRRwWxFLgdMJNpvSWWtIobfIlxFJMHPKODqEnswp4piTxzEuDmOsOIjuTHce6gtYk8VR6XKe/xysYrksAqXgOntN2dREmDFXFct8dTzNqS70FvkzJo+mXeRHa6Ev+nxvppTxdOR40p7mwpsBKXcqYuiOdeRpSyHdWbeYFgcwWuRLZ64XS90lBITcwDr4CoZ+35Bc5o2uNYfFcTX66jQGm/PJi3ehVy+hRaegq1dPa6eW9NRo5KIkelXZdCvSmO6Wcf3K7+jQpbI3I+XtkorXq7VsTUkQJ1kzUB7G/Y5i7vcUs9+RzVpjLHPqWOYa0ljQ5nBbL+ROcwa7mgw2amLZUMawLAljoTySOUk0tyuTqHC6TKnhCUqvnqDs0gkqblyi1Pga5U6WJFkZEGl7HY0sD12Lmlp9MyUqFXkVCpRNaiorspDlCTiclvFoppL700rGtEXEhLmQJ80nWVRAUkEJxcomMkoric7KJDAhGJ9wN6KSAwmNFpCWEU9aZiiFxeHkF4ZRXhaPvqkEXVMhuqYCmpsKqGssprgil7JqKdVaLfmKKmo6OiitqaZtuJdabT11+iYq1dV0j/bRMdDOyHg3+XlxVJQmUVEQQVu9EGlxJOsrXTzcm2VrdYK8tBg0NWK6GiU0yFKZ6ZPRJI/lxU4HP+y08sOGhr/tdvAfj8d5dDDO0nIPcxMtyFODKbQ3RO1sQquHJe1elvT629Ppa03zLSNUNpdpdjZE62yEzsmQFkcjmiyuoBaYsDso5u93tPzX7UZer6j4dk3J69Uq/t99Lf95X8fbBxpe7Dfwt91mftjT8XxDzb9vN/DXzUb2pxVIhH7sr7fzaE/H7kYF3SOJFGoDscw259PgK1wONyAo8SYHGzW83NHyZF3Lw7Um7i9W8GZTxo97cl7v1fDDoxb+ut/CXw/0vNyo5fv9Wn7cr+K77Up+2KvnyUYHdXVyTly/xTHLVD4zi+KsmRNxCaHcW23l9d0aHk4XM9ddRHV1AVft3PjELJgPHXL4jW0eP7cr4HdOaVxw9iYyxpuHm528OOjk2/02tmYrWOpOZ04Tw3/uNPO3nRb+fb+Dvx7oebBQytZYHgfTlWwMVSGKduS7nU7+er+Fvz1o59/v9SJOdUWU6sSL3W6+Pxjg5Von6vxAssIsyYm2p6kyiYVBFXWlcRREuhDjdglxuh13Rst4saXj+3tdvNlv5/FaI99uaXmxrePlrobv7rXwak/D840m9ueVPFtr4Ls9Pa+3tbzabeXxho4nW208vKOlWxlHV0UoQ1WRNOX7MtWYzUhNMot6IZ3lIdTlurLaU8hiVx57c0om2oVszCp5dFfD09V61ufaiEqI46yJA6duWHLDzJDN1R5e7nfyYkvDozuNPLqt595tLQ/Xm9hfbOBwoZHHtxt4sFzB/VUJ9+8ouLfSwIOlJg6n5bzdVNJeEYgs1YN7K9U8W2/g5UYDDxZLeDxXzFBdFAXxtrwdqKDe14CB8mg2+xW0i+OZrMllpVnMWEMhjYURaANvoQlyojrWmRTfy8z1FrA8XsLUSB5VlQLKS30J9rxAQZgV5V6GiG4ep/j8RxSee58ys6/RRTvSLUmgUhSNvDwBdVUaybHOZCR5IRbFkJ4sIDzYiQBfe1ITQ/Fxt8Xb1RQ7k9O4mX+Dw+WP8bjxKQEWXxJk8xXxHpcIsvoa9ysfY33s13hd+BxHg6+5efYTzC9/idW1E1gbnMTK4AQ3z/8FwytHLXxHjhw5cuSfyN3a5Ji79U2CPMzxcrrCjTMfEGh3nRjH61THOdNX4sZmexRPp3J5MC6ipcQHRbojymwX6orc0Un9GGhMZK6rkO0pJRO6XMrirRAnWqDMtPnHDtT/vUD1qSIZqvvpH9RIQyzjzXH/uD5N/x/27iuq7TRP9/312TOzpyf0THV3dajururKZVeVIzYmmJwMOGFsMDYmZ5NzlEBCSCgiJIEkkIgii5xzDiY451QdZs/a5+z7776oXr3Wue9LPmv9LvS/0P2z3vf3vE13GTGnMmpMYbwxlfH6RNpLr6JNcKe/LIyRikhUYeeYEsYyJYxDdcOJ/uJwVjTp1Me5M1gZybQiiTFZHE3ZQYxKYxmoisScGcxIdSzDohgGK6NQ3HZmVBDFivwukuBjDBdFsKZIRxl+jmFhFEv12TzpreFRbw33OoUsNxWy2V7ORmcFK62lrLaVsd0pYEKZSmNaALO1SSzJU9DePMd9YxFDwggaEt3oyA2mo+gay91i7sS4EBjnjHf0aQqkETS1FjAyrMOozkMvTqQgxosmZQE9NiPdgz3kCASkZKVjMUiwSO4y3FjCqE3KeZcP6bRmszUm4tl4DQfDYmyaeMriz1N07SSqKDcUd5xR3TmD+OrXiEOPUXH5Owr8v6Y8+FtEl75Ddvk7RD5/QBl4hFqfr6nx/IqagO9QX3OkzOlTxE5fIT7zNcITX1D03WdU+7pS6OdCtOdp8hNCaTLK0Bo1yI0G8sTVSBtMVMkl1MoKkJXeZLVfwM6gkA27GJv2x0eORZpqCqXVCDT1VKj0KJpayBSUkpifTHpJAkk5t0nPjSUh5Tai6gyqxXFIqxPQ1KajEidj0uZhaSym0VCIzlBKY7Oc9v5WajRKWvo70BiVtHabaO3UMTjSitkip89uprfXwFC/jqrC25jlaeiEEdyb0NLeUIK0Ip4Ju4GHuxM83JlBLipCUVWERlyIWV1Kj1mIoSaF/flGXq4b+V87Zv57zcj/u2vj7b6dvf0RJqfb6GuSURzsTuX5k5iveqL3d0Tvfwb9hbPUB55B438K8+XzmALO0eR/DpPPGXSeJ5EFnaRbGMF9axnPuqq4Zytlo7uYh8NCXk1IeDlbw0p/PnOdWdzrLmJjoJx7UxLmWrNY6iikVR5PcVoge6stPNw2s7NWS89wNlXNUfgXefFZgiNHIo8TFPkts6NC7i9q2Z/TcbBQz9aokOcL1bxYrubFpprXu438sGPi/U4jL9ZUvN5S8GShnFfLlbxYruVg0YReL+drl0v8zj2Vj9yTOOJzg7PuTqxOmXkyp+T/7JtZ6q1galhPcNhVvvEK4SOPWD70yuIDvyx+5n2Li1E3GetXYDfdZXtWztO9Zp7eM/FmS8dyZyZ/2dDylx0z77eaeLfdyFxXFvuTYmbaitgfN5B29QzPl5p4u9PEX+6383rDSlrYWaTFoTxZs/B+t5sXK63MdoppEMeTctMJQXYI4vxwMm55kXPLhxFLKZsT1Txb1/Fis5EnawZ+OGjj4ZKeZxsmXu2Yeb1r4uWOgZc7et7sNLE5ImNnvJZX64282W7i1VYzTzaaebjazMMlE+IMP2ZaC9AXBLNsK2etr4ZBfS73hlX0qZPpV8cz15LD1kg121NKFodlbM3Uc7DUxPZ0M4Kqcj5zvcRHbrf5jWMQjn7eTM9a2FxpYG1GweaUmoMpHbtjCvZmani8oGVvUs7BbC37c2Lur9Rwf03Fg+UGHszrebmq48lcJU2iG1QkXmB/TsGL9QZerzXyZEHMo0kBk9YsSpJ9eN0ppj7kJMPSVCYaSxnUFqPNuUVt6nXalHnUlcZijg7BGBmMJjmYvIizTNlKWRwVMdpXiFZ1m8KCC0TfOIks/RIDZdFoAk8hdf6c7kgfRvPC0Ua6Y1fnoZFk0GGR0GquQlgaQ7UwhYrieOSSXKIjL1KQE09i9A2iI65yJzyAC57fcc33GL4nf8XFM7/mtvcX3PH7gtRrp4jw+gL/b3+G44f/Dz6ffUDA6c9wP/Z7Ap2PEOT8LUHO3xJ8/nvOn/wYV4ePDwPUoUOHDh36+wl0Pf7JhfMnuH7Bicuexzj/3S/w//4/iXb7iNaiIIaqL7PbnsIjeyF7g+WYBFepyfJFVx5KQ2U4DZXhtGsSmWgvZWNUTm99KqVxzlSnuqPJ9ccovIZFEvHX+vL4v51A2Q3JjJjSGDX/OCOmVEbMqYy3ZjJqTWfIlPLj9T59IkO6BCYaU5k2ZbDUks+SNY9Fay7rtjJWOkpYaCtipbOUFVsZS+3FLHWWsNhRzEpXGStdZSx3lrJiK2XVVsZCWxE9smjsqgRW2ooZ0aYwZ85hs6vix2KJ3kr2h2t4OKFgb0zGzriUvSk522M1rA+L2RyVsjUqZXtMxtaIjO1hKfvjCvZGaumWRjGqTWPBUoRNFEmfOILFxgyWeitJSvLlwm1XLsQ4USa7gcmcwNiIFIMmA211AmVxvoy21zHYbWF8sI1qqZDUtFjWRy30KHJYsMkZ7q7F49wvmOwr495kNQ9mpOxOypntkyAtDkdZFsmAuYixthIGmrIZasplxlLIvDGf1aYipnSZdEpj0JZcRZTiRW2yL/Iob8r8jiMNcqDK4yhlzl9Q5fYtIrfvELp8R42vI5LLnhQEexAX5IqpvhKpooTmTgPVSjFNbc1UVleiVIjIz7hNVX444+2lTHcUsTZQyWhTDrnxAdTIBXT0tSPXyujoa0VVX0NdQzUyZSEKRQ5iUSKFuTcQC2OprYpBWXUbiyqVNnUa/Q15DJqLaW/Iw94toclYyvhYM0pFCc1NapotdRiblHR0NTA42kLvoAn7iBlLq4TZKTPNdTkoisIYM+Wz2iXk9VoT3Y0iyrPi6WvTsb3Wx8G9IcwGMUXZKVSXF1FZmEqjsoCpvjoaaxJ4tWHkv7f1/H8bav4yL+XtjIr/fdDPi80+dqZtdNZVcdPxWyoDnJF7OaDzPYM24BTqS6ep8v6GhotOdAV70u13Hpu/KwZfB6rOf0mV99cIvL8hz+sr7vp9TazXJ8T4/p70kK8ojj1FSeIZ8hPPUJzoRGmsA8KY0ygyfOhWJNGny6Eq/SKPVyw83mpmbVFDW28+Zdo7+Gae55PkM3yf6syNDB/U8lgk+Repzr1AeYoH2WHHKb19htzQ49y9cRpFaRgtsmjqSq6iKQujIN6XxBuuhF44Q6CvE94BgThfiuJzv0Q+8EjlQ/8CPr2QwdlLV9A3FPN4rZ6/bOt5MiNnZ1KFpPIOvoFn8Ll0Cd/LsTi4+eHgfJySgkgqsoPZmVbyYruBd/tm3uw28GZbz5sdPa+3DLzYNPB2z8rjFR3b4xKWe4VsDNTwarmVokg3nsw18mq9mXc7Vl5sNBHu+zva1Wk8WW7m5XoLL9ct/Ol+N6+3rWyM11KR6cvd22dolMSwPqri3qSCh7NSHi/W8mZTz7ttIy9WG3i73cyrzR/D2dt7Zt7uGnm/b2ZrrJqXq0YWuyu4P63m7WYz77YsvNu2cn9Ww/OlehR5Pkw0paEv9mG5NZFHk2LsTYUcLLUz3VnN/Qk5bdIwHiyrWZ1RsD2n48mCgYOpRppNjZzxusYnZ6/zs5MhfOR0lXOhYbRNtNE3Xs+wXcpUl4StXh2LLTVsDdSyP67h3lgtW2NiNsdFbExWszUjZ2NKydaUggfLanamRdRVXCMzwpW9RSWP5tS8mtXycq6GF7MSFrqKKbsbwOu2KhouHmNLm8eoLJ1Vk5CWkljMlcmY5dlYpFls10tojLyEMSWEnBunWOipYNEuZLSvkLr6O+QW+RB96xiy9ECUkR7s64q4p83nfouAfuFtWnMvY9dkYKkvoN8mo6GuCIUsC62mCIOuArWimPBrHuSk3aYsJ5Hwix5EX/PE7dRHRASe4IrrHwg9/zGxF44QG/A1SZePEeH1JRfP/JYQ1y+46vIFvid/TYjb54R6fMkV188J9/2e2CvnuOpzlPMOv8H7zG8PA9ShQ4cOHfr7CAt0/eT6BVcir3gT4nUSP4ffcsvjE/KufElbkS8zilC2LQnsdmWx01eMRXwDRV4g6qLLGKsiaFMkYKtPY8RayOqQhO66ZIRJ55FleFNfGEhT5Q3a5VH0ahPpqUugW/NjeBo2pmE3JDPYkMSoOY3x5nRGm+4ybEpl1JKOvTGJAX3C3674jZnTmGvLZbY1mylLBoud+WzZBSzZSlnoLGalp4LV3gqWuspY6ipjoaOYpa7SH3/bSlnuKmO1V8DmoIhFWwmLXaWsD1Sy1FXKap+AdXsVW4MitobE3But4WBSzt6UnHuTtdybqmV7QsrmqISNkRrWRySsD0tYHapmY0TKvSkVOxNydkdkbA5I2BlWsmYTstlRzFZnEWt2CQkJvvjfPE9QtAuVynDaWuOZnZCg16QiF0ZTHOPJcHsdvR1GZoctTE33U16RzXSPmtV+DbNdSoY6ZLge/3fm+is4mK1hfbiCqZ4y7J1CBKURKGqTaW0tpsWag7Ujn/Z+AcNDIsZ7Bczbq5gbqmJ2rJqxoUrG7WImOqvY7ldhzAyj3PM4lW7fUeXxPQK3byl3+YYqj2PUBDghCjpPfrArObcCMesqae2oo7FZialZQ2ubAX19LRpZOdnJoagq4+kz5TFizWOqPZ9+fTLyknDaW+tQqitpblZitaoYGW6i1VqDvi4fuSSJJkM+elUqnU1FGFXJdBjS6TNmM9KUz4gpj25dBkNt5bQY8xi2K+mxybCaRAx0abGYapid7qSvr4GhYTP99gYmJpsZGtQwPqBCK4pmsqWUhtJQ5qyFTLUW0SjJQ1legL2jkcWZFvZ27bRaarmbGIWqphqNVEBVaTL2dg2NskwOZnT81z0TLyaF9FdfplNwmbdzen7Y7OHZxgDzY1aUZSlkejsg8nZE7e2A1v80iuBTiP2+oz7IkTY/Fzrcz9Hh40xDgCM6v5MY/E7RcM0d2XV3dFlhLHbJ2JnRsbtQz/5SPfdXGthfNvFw1cLT1UYOpuXsTmu4v2BiuFVAZVYQe3NaHm02sLmqprE1idRyL3ySj/F1igNHYk4TlurLUHc1M90iJm1lzPYKWbfXsDOgYMVWw1yXjNWxOhbtIhb6BMz3VLPUX0e3WY63pxsnnf044hHB1xfu8pFvBh943eXnvgV86JXN515BFAgS2FnU8GJRydvlOl6u6jApb1NVdoPgC06kJ6dTkJ6ArCyWwZYq7i838Xi1gXd7TbzfbeT9rp73u4282WnkzZ6JdwdWXuw0sTOlYHdKiU2dxNv1Fp7OGZFmBLHaW82bDSt/ftDNo+UGLrv9gpHmEu7PGHi9YeXVpoW3O1Zeb5t5s93E660mnq41cjBXx7NVI682jDyZk/Jmo56niyr+uNPEDzsW3u9Yebtl4fWmibf3mni/38y7PTMbwyJer5vZn1Qy3VbE7riCp/M6/rjdwoslHW9WdSzZ8tkbFbLWl8f+cBEv5uWs9EtYtmvYHNHyZEHPSn85u/O1PNjQc29ey4M5HZM2OTfuxPG9Vzh/cArnlw43+bVTON8E3cY3Jhrv674EBJ2kMO0y8qwwatOvI0u/QUN5DA2C26iKriDK9EecFYhOGIleGIW24hZNNTG0q+IRZQaTHenB2riIe+NSnk9reDEr5fGkmPmuMkrTAnjbIcIQ9B2D+eGsaPOYUWQxJE6jv66ATl0hPZoiOnNiUYf6YEm/Qea148x1lbM2ImZyoIR6fTTZRV5EhH1DRZwb4rBz9BbcZKk+hxl9NpayUPrFkcxaijHKU2muz8HSUISwJJK7SUGIhQkopVncDvUgLy0cWVkagqwosmIucjPoJHFXHLl6/g+Ee35GhOenxPh/TcqVU9zxP8pF50+56nGEK55HuOr2OeG+X3HD+ytCzn/KDe9vuBV4nKte3+B66pe4HgaoQ4cOHTr093Lmm99+4nL8My57OXDZ/RiB5z4h1u9rikK/paMkgGXtLTZMMWx3pLPdV4xJGEJVmgcGwQ0sNVE0SaJo1yQzYi1k2S6mQxlH9V1P5Fm+6IuCMQuv0yqLpKcugb76JHq1iQzok/5aYR5Hvy6eUXMaE5aMH4OUKY3ZlixGGpIZ0sYx0ZjKcH08Y7okpo1p9Moj6au9zaIli82uYtY6SllpK2bDVs56ZynLrYV/nSJW2opZbS9htb2E9c5S1rvKWeuuYLOvko1eAUsdxazayljrKmejV8iOXcT2QBVb/VXsDUt4MKHgYLyWe8MS7g1Xsz0oYrVbwGa/iM1+MZv9InaHZdwfV3JvSMr2QDXb9hr2x+rYH6pl21bGTlcJ0x2lRNx2wTvMmeA4N8rlYRhNkUyNVNGky0BVGUVRtDvjPfX02hqwWaW0dNYzPtuLvUvKrF3D9ICWofZa3E/8B1vjUh4vKpjtyqPTmEyDNoWbkWeJTfUiNc+PO6lnSS71J70mlGLNbSQNcejb0jG2ZdLUlkVXdzHtpmxWh5RMNwkouHiGEs9jiLxPUePnQJXncSpcjyL2Ook80BnJxfMku35Le20h/a0Kenq0dHXVMdBvwmpSYNRKiI8I4k6IC9mxXpSneVOZ7oEsx5eaTG8E6RcoK4xFKS9mbKSZjhYZtjYp9h4lHRYBHU2lNOtzGOkV02HOZ6JfxKRdxExfFZMdZYw2FzDTLWRmoJqmhkzGhpXY2ipZW2zD3q1kZtTIYJ+G8UE9/TYFW0s2xvo03Ftso6b4Jo2SOBQFV9FXXGfUlM1UewmK4kRSb16hy6xicriRRw/HGRu1khh3C0FpCY06JaraMnS1QhplJWxPNfPDdgdvlnRMNaaw3Svgf93r5N12F28Phniw3cPCsJ7K2MtkuR5D4XsO/QUX5L6n0Fw6R8OV81iD3Gj1caY9wAVzkDMGrxP0XfGk3t+RYq8TdFdnsD7ayMa8mY0lIxvzDWzMNbIwqmfOrmN6WMXYsJSJcTXTkzos5iKKc4LYXa5nb03B1kYNrb0JZFY5cznzKKdTz3DmjgNRqf6sTjdysGJhZaaOpVkNe6uN7C8YeLhs4sW+jUf77TzeN/PmQTNvdk38cb+L5/uTRERH8alTML92j+M3/rl86JPNz91S+IVXLr/wyucj12BuxF1haUbL6w0jP6w38HZVx3RXPgOtRRRnhXPzUiAWjYjhthoerrbzYqudd7utvNo08n7HyB/3TPxx38wPe2be71t4t2fl1VYz460FzNpKOZhS8WhWy/1JNY2CcGbay/hht5O39zpZHJAS5PQL1oeUbA4rebZs4uW6mSdLOl6sGfjTvpV322be7zTxbruJ58sGni1reTov5/mymifzSv68a+HdVjN/3mvnT7ttvNux8n7Xyh/vt/B+38J8dwmP5rQ8mNGw0lfJsDGLh9N1vFkz88N2M6+X63mxqObRtITtoXIezCo5GFfycFTFapuAJ5N6ni+aebps4PWWnv3ZGrZn5MyPqomLu8I3Lu6cvhLLR85h/PzsHX7mGMeHTjF85BTCVy4+OHqeo7Otlpn+WsbbqpizqVkfMrA+rGZtuJaNYSVrQyq2hnXsDDey1qthvVfJRr8SgyCG3GhvlkaFbI1JeDqt5vGUiHuDZcx0FpMX78UzqwD9xe/pzLjKpCSZIUEcm40VWCvjGWgsoUOagSYigMbIIJrvhhJ34XNW7FUs9FcwOVCCVneHrEJPbt08Qu7tM5RcOUGm+6eUhhxHFHeextJrTOozmGspps+Yjd1SSJ+liFZ9LnWSePSKNJq0+STd9EBSFINamIqqLAlh1k0yoy+QGubGTZ8j3PE7QqTPV0T7f0NKiAN3LhzH3/ETfM9+iu+5zwk+/zkhnl9z1fMrLrp+TojXESKCTnLF+xucTx4GqEOHDh069Hd050rgJ9Gh/iTeDCbM/yw+Jz/ilvsfKL7+PW1F/swpw1jWR7Lbnc12bxFGwVWEKe40CMNorLqJtuw6VkU8Q835zPUIMYtvUZl8nspEF9S5fpgE12iVRdJXn8SIKYMRUwb9usS/tfCNmtOYtGYyYclgvOkuY/okJvXJ9Mlu0yG6Qa/sNl3V4fTLbmOvvUN7eQg94nDmGtKY1iXTXxNFvyyGcW0qM4ZMZgwZzDZmsdycz1JTHktNeaxYClixFrLaUsSiJZ/V9hK2e4Rs2srZ6a3kXl8Vu/0iHgxLeTAs5f5QDU/GFTwdl/NwWMKBXcTD4Roej9ayPyDmwZCMh4MyHg3LeTam4smokv2BGu4Pydix17DSLWK5vZx5cxbbfw1QYbed8bnlxqVkbyrUETS3xLM8LWXKLqVdn0dJrCdj3Vp6u/SY9aVI5AU0tskZG9bQ21nN7GgjA5Yarpz/mHsTCvYmxWyNCVidktDbU0pKth93Sy6SVOzHpdgjBMd/h3/8MS5nnuNy1jluFXmQUXWRYsFllDW3qC8Lp6Mqgdpof0oCHagOcqHS2wGh1ynEvg5Ue59G4n0asedJaoJcKL/syphByESXipGBOiYG9fS2y5m0m1EIMynLuIVFlU+vsYARawE9uiSGTRmMmLIYMBXQZiwn9NJp9OocxvrVWA1F9FgFjHRVY1Ak0W0tokmTzHBnGTZLDn0dBYzYihltLWS+q4K5HiGDrUXMjtViqEthsEfMcJeE0S4ZHcZirPVZtNZnYaxNxaJIZ7JNTKc6i8yIcyjyr6IXhNNvzGTZLmZzTI5FnkfCdX804nyG+3QsL9oYG2sjIzORlNRkyitKyM1JIyc5iYqsNJaGW3m7N8pfHgzy54Me/utBH293unixbePNgz4e77bzZK+b/mYJMa7fU+XrjMrLCZn7aZS+jmiDXWgMcqHpgjPNAecw+Dqgc/se3bmjGIPdqPA4Rd6Fc4wYKtkYNTI/VM/EgJqR/jqGBxoYHGymva+ezlEDrYN6TJ1KNIZScnKvsjJbx/qilM0NCbb+JIqkbkSXn8UpzQHn2HNcueOMpbmUsEek2gAAIABJREFU1vZyDO35tI5V0tRXiLUzB/twBePzUkbnq5mYF7G5JuVgTc6r/Rb2d8e5HB3Hr91v8+8+efxnYCW/8Cvi1+5pfOiezU898vnQOZSzF7zoaKvm/Z6NN6sGXi6pmWnPZKI9j1ZNFkWJN8iODkZeHIlWGM3GiIrHC3r+ctDOm80G3u+YeH/PyLsdM2+2TDyYU7PQU8GrNTNvNpp4t2livrOIR3NKmiURjDbn8nKjhfd7fUzaJNwJ+pbHixa2hpXsTqh5uWri4ayaR/NKXq3peLuu5+m8ihfzah5OyHg2p+TBlIzdsWrebRn5024Lz5YM/Gm3nR92Wnm/08rbbStvt5t4t9PM1mgNz1YaeDSnpU0ey8NZLd11ybxeNfFyxcDzpTpeLtVxf6KaDXsFBwvNbNrVjCoSaEjxYt6QzZ+3Oni5Zublah33p6tZHJZSXBrLKV93zobewiuxkF+53+aXnqn80quQ/3TK4+fn0vj16XAc/K5hG2xhes7A7LSSmUkV60v1rCzIWZ4VszojZnVKwsaUnI0JFVtTGvbndezN1WGWJZIZ5cP8qIDtyRoeT6s4mBCwM1TCXHcJ+QnePGquoCHUgVlZGm1511iUpzNbk8awMhOLKIEBRRZjZcmYogLpLIggMfhLJtoK2ByrZqq/BJU6gvQ8NyIjvyf52rdU3HSkrzKGxoJrWGtiGLUUMGEpYLghg8nWfGZtRXTrU7Fb8ug159FpyKHTkEdKhAvSokh0omTU5QmUpl4j+aYXd4JOEeH7LTd9viYu+HuiAo6SEuJIZOApvE5/jPOx3+F29nMCzn/NJc+jXPY8SoDT51xw/pwQv++55H0U51O/OgxQhw4dOnTo7yfQ9fgnAa7HCfVz4rL7cU598hO8vvoJdy98RkO6G0OVF1nQ3mKvO4f1rjxaasKpSvNAmh2APC8YVdFVmmQxDJhyWBoQYRJFUJl8nrKYs2gLAjFWhGCtuUVPXQID+hT6dcn01P24BzXYkMJ4czrTrdlMtWQx2ZzBjCmdIVUMLRVXaSy4gKkwEGvpZQw5fhjzAtBnetNcGEyPKIzWsis0F13GUnyVzspwukQRdFaG01kZjq3yJm0V12krv06HIIxOYTgdleF0Vt2kVXCdrurbdEsiaa8Mp08WTX9tNAPyGAbkMdgVcYxokpgy3GXacJdxbTLj2mRGNUkM1MYypEzELk/ALk9goDaeHkk0PTUx9EijsFZFYBJE0KtIwFoeQkvFVcbbSwgJO4Nz6Fm8o5wokIdi6UxkcricxUkN3c1lFEa7M96tZaTPSL+1Co26gOKyeHrbRbQ3Cxjpq2fMVsdFl49ZtYt5OCfj4YKUrZkapsaqqRCFkVtxhSxBIAmFriTmuRGV5kJsgTe38j2IKvIiv/IKFflBlNxyQX7LA0mwI9UXziINdqYmyAWxvxNi/3PUBDgh9TtLrb8jqkBnagLOIrzkhDLtGvXCOJp1uehkyTTK02lS5yHMuolOlEbKDReapPF01iXRXHOLPl0yvdpkWhWJZCd4o5Uk0FyXgVWbQbMyBW1VJI3SGIzSaDp0aRhqIjEpY9HJbtNmTMPekstcVzlbgxKGjFn0mzJp16ViUsVjVidha8iix5CNvTmP4ZZ8ptpLmGktZcJYwFxTGSttVRiKw2iRxFASf57xzhKm+wS01aVg0xXRa5RSW57GcI+WtaUeZma6KC3P5VZUJMWCCqqqq7kZcp2CtFTajWoebo3zeHuQmUENAy1VTPUp2FtqZXvRyN66kb3tFlYWO5Bk3qHQx4VaTze03u7IPR1RXnBCE+iEPtiJhoCz1Hudot7jOHXnj9IY6Eyt91lyHb5BfNEdfdINmori0Vck06AuoXPAiLm/CVWbFkOvGU2bAalBjlheQXpGOJPDdWwu6dnZ1NLRk06FIphMeTCOGU6cjD/LqUtfkVcdRbE2gQJzEvltyeQ3RVFljaPBnk3LdDHWiUIGZ8WsbtSxtdHA/n4/rQOtHLt4iw+8kviJfyn/HlTNh0EVfOSdzc89f3wo9xfuMRzxDKBUkMmTrR7ebVl4vaTm9ZKcvVERa30i9KVRZEe4U5LkT7cuF1nuZaZaS7g/rebpYj3vtsy82zLzctXAs2Ud+1NK3m+18G7TyvZIDePNmTyYkbE+WE5XXQwjllweL5l5e6+PFlUOBXF+PFmysDdZx0RLIY/m6rg/LWd7uJLXK1r+uGng0UQ175breDop5WBEzExrHmv9At5tmnm1ZuTpooGXqyaeLTXwYsXIi1Ujz5YbeLpsYMyax7sdK08XDYxbChhtzqdLk8zmYA3Plxp4tljPs4U6doYq2RmVsDllZLJVhE0YTn/ZFR73CHg+peXpnIGDKQ07k1qUNZmc9XXHMSyWY9eTOX4rlw88o/ipZxr/4VXCT1zL+VfHYj5yy+fXDtdIKiuhobuW+rY89O2ZNNruom+NoqHlFlZbNG1d8Vhb4zGa42lpS6O3P58+ewESQTiJoS5MD5axNlHN/qSc3fEKtgaLmOoooCDZj/vNFagun2BRV8BgVQxtdy/Skx3KjlVIjySJlWYBW6piutJCac29Rmzgp8z3lbM8KGRmoBSN+hbp+e5ERh8jPvQo0mRf+moSGdJnM95ZwWB7KXZLAWOWPIYa0xhtzsBuTGWoKZuehnT6TLm0atMpzwhGmH2NyuwblKReJTnck/jrbj+eJrl9znX3z4m58B2Rft+SGHKO28EOuJ36hLPf/xYP5yO4OnyK25nP8Hb+Eh/nr/Fz+YqLXt8S6PEN5079+jBAHTp06NChvx/X459+4nbqCy56nCbE6zTHf/dPnP/0H8gO/hpNgiP9FYEs6SLZ785jvSsXmzISYYobqsJL6Cqu01h1i466FOzmXOZ6hOgrrlMWd468m8eoLwiksTzkbydQXeo4OhTR9OsS/387UGNNd5m0ZjJuTmPFVsisOYMZczqzpnSmGlJZtGQz3ZjGWH0i/bWRDKtjWbHmst1VwkJzDouWXDY6S9i0lbLWXsRaWyEbnSWs/LVwYqW14MdpyWezo4Sl5lw22ovZtpWx2JTDbo+A9bYili15LFvyWGstZKO9mI2Okh//t7OEra4ytrvL2bJVcK+nkk1bOautpSyY85kz5rLRUc7uQCWbvZUstFew3S9m1pjOcksudksuF6+fxiXMCc9oJ7JrQjC1xzE9LmRtsYHeViH5MZ5M9eqZGjCxMVSHva2G/g4F9mYB6xMWrHoRtiYZ0VfPcDCr5cGslEdzEvbnZCxNShFXhREb70hcqiOFwgDktTepKrpMadkVqlVRSDUxFGX5c/fidxS4f4PM6wT6AGcUHqep9TmD6pI7dTcC0N0MQnHRDbHXaRT+51D7n0MR5ITo0jlyLp5ia0TDxmQ9cwPVrI4oGWurYm1Ij6EqiYWeWtYHpWyOSNkYFvN4vo57Y3L2JlWoBWF0GTI4WDDwfM3Mqr2aR/M6Hs/r2J1QcG+8lp1xGRsj1ezOq9mZ1/BspZE3KyaeTdXxfEbL/TEFz5cbuDepYGtExt64gmdz9TyYruX5Sh0HI9VM6tNZsxSzYizgzUQ9A7JE+pTJNEujeLBq4PGmGY0wHK0ghoV+HbrqLHpaZCzNdLC+PkyNvAL/i/6kFxahNVm5cyua2NsR6DUS1pcHUcnzkYkzaG+WMNSjYXHcxHifjM25ekaHpIxMmxm26Yh1PoXYyxuNly9aPw9UF5yRBThQ63+KWo9jyByPInH4HJXHN9R7H0fjfgKjnysNvufRXXBHcsGVWOejRIV4INWLqO3SU91Uh9ykR2aop6ZORbmgmNTEm0wONLA0YWBpto6OniJkDfHk1N3mZJ4bR1Id+ebaV2TXJVJszSCrI43bDWGkNN0ixxiOuD2W+uEMdPZs2gaqGJ83MzDdSpG8CoeQ2/zC4zY/9cniX/zL+GlgJT8LKudnvnn8i0c+P/Eq5wPPNL7wCuV6TCSLU2283Gzhv+4Z+fO6mkdjlTwaldApicIiiua6++8RpwfRV59F7q2z1OYGsTlUw9vNJn7YsfJixcCbDRN/vNfK2/Vmtoek9NYl8nxJy8M5OTZtFKbqUEatOTxbbeb+nIXK9FAaxWk8XrLwdMlIT30q96dVPJ5TsWwrZKkjj+czMrZ7i3k9J+fxiJiNnjJ6tYnsTdTydrOJV2sm/uvAxpMFPQ9ntTyc1fJ8uZEXK0YezGkZaEjnwVwdL1ZN7IwpUReHMNVSgqnqNs8WDTyYUnN/UsHBpIztEQn3pg08njfxcFjCf8+r+fO0nNcTKra6q1mz61FVF3DC0YlPHP34vXcUP3OP5VcBd/nAP5V/dE/if7hl849uFfyzcyX/7JDPb93T+b3rRbxjrpEhTaK0PgFZSwrylmhqzTeoabhCdf1FqjSXENWFUmuKQt2agMIaR0HhJZLDPJkaLGVxrIr1URHb42XsjpYx2ZZHUUoAT9ur0dxwZK9Hzrw2C2W4IxOlkSyqM1nQ5zNXl8uupoi25ItY80KIvfgZC3YhayNVzAyUotNFkVXsRXTCKTJiztAqicWuzmDIXEhvawndHeX0tpTRZ85juCmLUUs2fY1pjLUXMtCcQ6chg0Z5As2aTPS16aRH+xF7/Twpt33Ijg0i2OVzLrt8RoTvUSL9j3LL7yjxVxy5GXCKs9/+iu+++DnOpz/HyeFTTn73G84e/x3ujl9w/vQfcDnxO/zOf8XZ44dX+A4dOnTo0N9RWKDrJzcvupMccZEQr9OcP/pL3D//Z+Ldf4sp05tJ6XXWjHFsd2Sx3J6JTXkH0V1PqjN8URZeor78BmZpNAOmHOZ7hRgENxAkulARdw5Vji/6kku0SG/TpY7Dpor9WwtfX30Cw8Yf2/fGmu4y35nPTFsOU5YMpq2ZjBpTGW5IYtqSyWJHHsu2QmYtmYwbkplpSmelo4CVjgLWukpZ7yljrbuMFVsJK7YS1rp//LY9IGS9p5y17jJ2h0Rsdpf9GIZspTwakvB8QsGzsVqejsl4MiLlyYiU5xMK3sxoeD2j4elkLY8mpTydVfBkWsH9MSl7w2L2R2o4GJWxYxex2VvFzkA1O3YxByMSDsZkbA1J2eipZL45k9WOPKZ7KvC99B0OV0/jdPM0WbJQDC0xjI2UsbFqosVcQm60F9O9BhbtZrZ75My2SZlslTGiL2OmtY6hVi0tRgmXfb9he1rNsyUVD6aq2J+sZqq7lPxkD7JTPaiquEJFSQD66ghK49xJCDtBdPgJspM9SQk5QeyZ31HufIR6H0fqPc+g9DhFXbArmqueSIJcEQc4I73gjMzPEXWAM3Kv0ygDzyG74kR5qCPP5ho5mNNxMKdha0zBxrCK8RYhnapMtobr2BqWsT8pZ29Syu64jP1JJXuTShb7KymIOcNqfyVP5uq5Pyrn+YyGR+Ny9ockHIxIuD8h49GMnAczCl6sGng5X8+cKYcXI3JWmwrZ6qzg4bCUh2O1WAVhrLWV8GREyqOJGp7M1LDSnkt7RQhz2jQmaxP540Q9nRURDKiSsMjusDklw6SOxm4txCxLZKytmtF2GUZFAYsTraytDGBt0+B3xY+CKhElYjll5QJuhoVQWpbJ4rIdmSwPW6eG3i4tjXXlGOT5DHVKWZvUMT9VT/+4nt5uLdK7sRR5eSP18kXl40GtjyPSwNOIfL6n4txXVJ78CvnZLzH5HMHidwKL9ymsHg60epzF6uuMLsCFYt/TRAWcoViQSnZNHjnCTHILU8jJS6GkJIuyonQyE0KZ6lGzMd3A2qIe+1g1wrpYEqQ3OFHgyYlcD47c+IaihhRyDfEk6iJI0IeTqr1OnuY64oZIlC0JKJvTKBOnEBRxhW99g/nYL5IP/e7ygX8evwgs5gPfAn57TcTPg8v4B89c/j2wiv/hVsyHfsV85hvPKb/LjE108XijjT9vm/jjspr3czL+tKhiXJfIUH0KjcJbxAZ+hUUSy3xnJcrCq2RFnKZXd5elXiFrA2J2RqUs9woYasikWXyLhzNq3m4ZGW/JYLG3iOIEB1YGRTxZNrPQU0tJQhArA1qeLjbzYtnMm41m5tqLeTav4cFEDSOGRB6PS3g0IubxaDWbnUW0isOYaMnn1Zrpr2Pk6aKOFyuN3Bur5cFMHS9XzDxdaOT+tJaGyjDWR2p4sWri9YYVmyaF0eZCGoQRDDZm/VgqsaDnYFLBw2kVD6YVPJhR8WBaxftVPY8HhSybMtkfUGFRV+Pg7MtHJy7ya8fb/NI1mf88n8NPPXP5V98M/qfPXf7BJ4t/9Cnmn72E/ItbOT91yeYXrpH8xj2Yz9xd+M7tW8LiL6BozEHVkIylM4vq2hsIqq9RIblBpTKKyrpY5JYMKiujiA85z6S9hLlhAQfzSu5NVrAzVMKEJZuK9GD2mipQhTuz2S1nvbWcqeo4hvJuYMu6ypapmJ7iCO5ri2lNCkKfHkhU8B9YtItY7Bcw3VeGQRdNZpEnd7PdSIt1YMScz7i5CFVFBGp5AkZTHrXiWBqUqfQ2FTBgKcTWkEmPOQebMZf2xjwaNekoq5PQyrMpL4ymIOsWuamhZMcGE+J5lNsXTnDd80siA77llt+3xF46Q5j/Cc6f+B3OJ/+Am+PXODl8ip/H9/ic/5Zgn5OcP/Mpjsc/4vyZj3E8+RtczxzWmB86dOjQob+TQNfjnwS6Heeqz1lCvE7jc/Jjgo9/SLLPp1jzLmAXXGK9MZ7tjixmm1PokN+iNN4JQbI78rxgdBVhGCV36GvMYrG/iqbq21Snef64A5Xjh6H0Mi3S23QqY+hUxtBTl8BgQwp99QmMmO4yYclgpi2Hpe4ipttyGG/JZLwlg5HmNCZas5jvKmCuM//H6chjrj2Xle5iNgbKWektYbGrkKWeYpZ6SljqKWa5t4S1gXI2hoQs95ayNlDBul3A+qCAxc4C1m3FHAyJeDWr5vWcmqeTtTydrOXJuIwn4zKeT8l5Navi5ayKZ/MqHi8oeTAn5/5sLQfTMnYnatgerWZ3XMrOWA3rgyLW7SLW7ZVsD1WxPSxizS5mtaeSGXM68y1ZDLcXExh6GoerZ3C+dZY00WX01lhmZyRMT2koLQyjKCmQkXYNfXoxE+pM+mQZdMly6a7OpE8por9JS1uznAueX7A2Wsv9GSn7oxU8nq1lY6QGQWYgecneSCpCaTdn0NeUw5A5n/GOCuzWEuymInpldxFfc6Xo3FeIXL5D7u2AIsARkb8DFV4nKfc8QZXvWWovuKAMcEEXeB61z1m0QS7UXj5H0cVjPBxXc3++ngdzKpZ6K+jR3kV8NxijMIZhYwFDxixGzFkMGlOxN6Qx1JjJYGMGNk08FkkEJkEorZXhbHWWMlWfyoa1gM2WAh7ZRUzUJ7LSksuLWSWvFrT8sKhnSp3Mgw4hG8YCtiwlvBxXs2otoksUwVBtLPu2Mp6MS3g6I2O5NYfW0quMSmNZqEvn9ZCScVUKI9pUKlPPszwkRCMK5cl6Ex3au/Q1FrA2oqdOmMr8cBM7a3YWlnq4EXWZ3IoKknNKMTa3EJ8UQ15hKgvLdmbmbQwNGVFIc1CIs+hqkrA+1cz9lTZ2V1uYnDXRaVPSohaR6u2FJPASKj9var3OIPE9RqX3t1S4HkF46ijK01/S4XmUTq/vaXH/nnYfB1q9HWjwOE6N6xEE/idJDzxLRvQl4uKvkZJyhez0SxTl3qAwM5ScpCAKkwJYtEvZmdewPC+jd7SMqsYYYmRXOZp+jmMpLnzt/3vSS66SmONLUrEvJepw0kt8ycv3RVBymfycC0THeOJ/+QJfugTyS/do/s23gH/yE/DTIDE/9y/ht4EFfOiXxb/55fEPAWX844VKfuJbwU9c8/iNZxpHfcLJL8/n/mYP//tBJ39e0fPDnIr3s3LWO7N5PFmLqTICsziScM/fMdpcxEq/jF5DDm3KZIzVkVhk0ZjEN2mR32GlV8DrNSNvNs08nFezNyNnZVBIvfAajxb1vFy3YhTFocgP52DSyNNFM282LOxNKJi05vFwSs77dQOL7XkMaGJ4OCJhxpROj/Q21qow7o3L+OGeleerDTxb1vFytYGni/U8mFHzZEHH47l6Hk5r2RtX06aIY3daxfNVE0+XjexNaWmuiWO1X4o43Q+bOonHczperjTyfKmeVwtyns7Vsj+voc+UyaAulU1bJf3acgL9LvLxqWv87Ew8Hzqn8TPHNP7DrZSfepXxb34F/LN/Fv8zIIt/CijgJ/5l/KtPGf/uUcR/uKXzwfkYPnYJwcXnAlm5d9HWVaBVpNNqyEZZFYYgL5C0mHMUZPuTkeFNbPw5UmM8iQw8w/yIgLVpCZuTEg5mK3k6LWK+rYiqzCvsNJZRffUMY8ZytnslTNTEYY7y4pGpjBFBNHOyVGbLYrFlXKUh5zKxV75mrr+SlUExE7ZijA3xFAgDSMlyJSHqBJ3aNEziaPS1iRgMWRiMBVjN5dQrMhjoEGHWZCIuCUMvT6JBnUZZXgjiijvk3L1Kjeguebl3SIy7StjV84QGnOKK5xGueR3hpu8Roi58xx3/b0m86sidYAd8zv4BjzOf4un4JedOfozHuS9xO/sZl3xP4un4Oc4nf4erw+85c/xwB+rQoUOHDv0dpd258klK5EWSIoK5FeSK4xc/w+/oB9xx+jXWvCDGxKFsmpPY7shkwZpGjzqK0ngnhCkeSLMvUF9+A31VBP3GbLbG5XSq4pGkeyOId0Ke6YWh9PLfHtH9scI8hRHTXQb0SYyYfry6N9uey3xnPhPWTPobExkwp2BvSmWsLYtpWx6T7dlMd+Yy11XAfFcBS73FLPeVMNORy5wtn7nuAuZ7Cv82ywOlrA1VMNddwPpQBauD5Sz1l7BgK2DbLuDprIK3q7ofl8knang4KeXxlIzH07U8nZHzfE7J8wUVj+YV3JuuYXuymt0ZKffn5ezO1LI9WcO96Vo2x2tYtgtZHqxkfVjEzpiIrTExGyNSNgZFjDemMtqYxIitjCsRThwLPMbZ6ydJFgRj7b7L5EQVk+NqIm44U5R8CbtVxaCxhmlNFoO16fQq8hhUlbDU3YJeVkW9ugIPx9+yOlrLg1kZ++MCHs8rWeyvIvHmWVzPfoDH+V+RluJOzJ1TFGR4UZl3kcSQ45RGeVIR6kqmy1cUuh6l5sI5pBedqQo8gzDoDKVexxB6n0TifxaZnxNSzzPUup2kzvss9YFOSINPk+X1Bff6JTxYqGNtUIhBGEpzdRQ2VTpdqnTMoihMopuYq8NoqAxBXxGCvuwa2pKrmEXhdNbG0C65TV2GH6IIBzqLQ+guvcbzvipeD0mwi8IZld3h5aSMF1Ny3s+oGa2J4WWvhAetAnYspbwaVTMkT8BccAlFvAstBZd4PFzD81klC5Yc2gQ3GKpNYKfl/7J3l81xX+ne7+tUnbNnJokpnEyS2TNJHLYdxyiwmFtsWQZZYMmSZaHF3C2pRd3qVqOwxczMzMySLbMdx8nAnn3fd53z/HseOJP9BuahPlWr/rBewa+ua10rnV/GiulXBdOnDSY7xJiVvgyKs915vFRFX00iXRWxbI7q0IoCKZPFc3+jj82NbhTaVOLSRITEpiHT6hBLJVz2dGN8qoPh4WpKi4WUF6SwOtXE3lIH9xaaeLLWyt2lGlbmaxgdraS9qZB4P0+S7O2R2VqitNZHZnMSmd0p5AI9ZKYGlBqfoc/2LJ3WZ6k1PUmtnT5ltqeR6H9OnbcVezoxy2U5TNeqmWgpZba/iI2FYmZH1PQ1p9NTm0S++DIrA5nsLSuZm82ksTeazHIv/GTOnIky5fxtY6zcTzLQ8WpwwdKYktkRKXP9uSz3KNno17E8WMlIXyMWrj78p6kv71jH85ogl9/bK/ngcj4fO2XwkU0UHwuiOWAdzX8IRLzmnMEBm2TetkrlE5sEvrMPwvbqZTZXu3m50cCz8UJas7yZKAnjxaySvVEZQ5VxLHRmE+V5jmtWnzFQk87TlWZebLbz00YLP6438MtOI//ca+F/PWjm2XIpT1fK+eeDdv6x18o/9lp5udXE85U61vrVRF49z0qXir9vtPHLegM/rdbw9+1GxuoS2OjN4flcEQ8n1LSr/GlTBrDSnkmL3J9y8TWer5TzcqOaJ4slPJwr4PmSjt3xPHbHFDxbLOXZQjk/Llay3CmlXhnAw4VSflyv4/FiNS/Wm2jWRNBTGo8u04fscDv6y+PZGdVwb0zFP1eLqZFcRie/weJ4ISvjOmZ7i/FwtefYWXu+tIri8PkI3jOO4SPzON4xT+UdazFv24k47JDEIcdEDjslcUAQz2FBCm/bpvKutYj3LJP5s2kQVo5+VFU2MDcxwMpYHXenK7k3ks/uoILZRiEL7emMNiTQVRlOmTSQOB87pvsyWBzLZXtaxb2pbJ5MSJipTUYa5c56STq5l43p0qUx1ZTBdmMGA8nebBTE0yPyYUOXTGuIC20xVyiJucjtq98z3p7FfE8uY22pVFYEI5S4EBpnRvCt8zQWhdOui6NGF0dVlRBVfgxKeQT5ihg6m5WopKGkJ3mREnuZAuUd7gTZERvhSniQM3m50dwOdMPbU4CT7Tku2pzG3eYHPOx+wNv2OP4OJ7lhe4yQS3r4OZ3B6vTHmJ/+BLOzf8bs3KdYG36Bhd5nuFj9gPn5zzA+/SesDb/Yr0Dt27dv375/L7Mzfzlqcf4r3Kz1uGZngNE3H2Lz7bs4fv0apRE2TGv8WC4LZqU+gqWWOHpLghAHmyKJtEUW60hh2jVKJTforUpgfURNk/o2WaFmiG7qoYqxpVx8mRbNLbqKQ+ktvcNARRQDFRGM1MQwXv9qeMRkYzzTzYlMNMbTUx7CcH00Y01xjDfFMd2axMy/glO7kLm2FBbaRax0p7PQmcpidxpLPeksdqex0JXKQterf/OdImbbU1juSWeuQ/jb/43BbB7OaHi+VMTDGTV7kwruTynZm1TycEbnp+stAAAgAElEQVTNo1kNj+e0PJkv4MGchu3JPLYm5OxOK7k7o2JjLJfF/ixWh6Wsj8pYG5GxNiJndTiXhd50FgeyWB1VsjEsZ7gynOGqcForYnH10OeU02n0r5whPMOV+rYIJgYljA0WYGd1jNQ7Vxls1jFQq2azVcp2Xz4PZhpZ6a+gWJVNnjybugoVzhbfsDqs4f60ip2xbO7P5bM0nk9aqgdXvQ3xCrEkWeZDhtoPicIbnSaIsIunuGX4GSlWp0gyOkG6xRkkDoZkO+iT5aiH3O0CmdY/kGuvh8bVBK2LKQUOxhTYGJJvpUeBgwG5zueItDjKWns2D2aLmOoQUZJ1FXmcEzFeF5DFuJET6YAywQlNihOaFHsKRa4UCt1QJ7hQILxEfoIrIq/zqIItyfY4x6jUn3GpPy/asplR3qY77QqVEZY0Z7pzdyCbv88XM64N5UWfiklNBPfacvnnQg17/Sp6NaG05/pxr1PKgyE1mz0yVtqymahIZEwXR6c8iOmKJLoUgQyX3KEgwZ7twRwKhA48XihnsD6BjpJQ5jpyaVYnkh7iztyAjs3VZnoGygiKCCUuVcHlGxHI88u55uNFamokQ71l5KT6sTJeyZO1Nh4uN/JkvZGf7rXwZK2G7alSVheb6B2qoUiTQ4ClKdkCSxQW55CbH0Nm8z0y23NITA0oMDpHh40hTVZ6VJqdpdLGAJ31WZQm3yIx/Qqlix7Fty6SG+BOmJsVUTetiQo1JzXelXxpACVSf5KDjFnqy+DJRgGri7k0dUcjLvXkttodU5ETxqEWmNp9QXtxDD35wbTIvWmQe9OpDaVdFUtPqYRKbQ5SpYrTF0N51zyYQ9aJvGaXw+9spLzlnMfHrlI+sEvkPbtY3nVO5X2PPA44pXLQJp4PHHJ42zSOv1gGccH1Ei1tBTxbb+bJuI5eZRjFsU7cH5Xy140y5tpeDY7YGS8iM8KJW+5nqFCEsTFRxo+bLfy03cxP2w08X6/g5XYFL7cr+etuIz9tNvBio4kfN1r5ab2d7VEdmaG2LLXn8I/1Bv57q4mns6X813YzzxfK2R7OY6IhgZ/XKnixXMaTmSI688NQx7mQcuMCE40inq9V8HCxiGerpTxaKODpYiErfWI2hyW8WC7l8WwRj2dK2OzLo6csipdbDexOFfF0uZa9mXLujpdSKbmFIuESJeleyGOcSPDVR3LHitxgE2qyrzPbLX01en6oEt9b3hwzsOYveh58YBjMe2ZRHLkQzJvGQbxtHsNbVkm8ZSPksI2Ig3YiDgmEHBQkcMQhgbftk3nHNpW3LcV8YBrDUaNr2Fzz58ZtfzJSg8nP9KNNE8SoLozZygg6ZR7UiR1pzbtCTqg1txzOMtGZylSfmN1ZDQ9nJDwby2a2Oh559BVWCkXIPczorshgbbiAiZJYakMcmc0NY0IazLwykpZQN5qirlAQ6Urw9TNMdeUy353LdHcmVZUhCCUuBMWYEBFmRFNxBEMNYrqbsygsjEWdH09udjglGiGNNXnERVylUBVLWUE8NSVJZAu9Kci7gyY3AnHKLUJvuxMbeQOPS+YEeNhwyfokfi76XLP4Gl/b7/Cy/JIwt7P425/A7vSHuFz4nCvWx3Ex+wY36+O4WHyHi8VxLM79GZPTf8LO+GuM9gPUvn379u37d7I1O37U2eI07jb6XLHR4+ynb2H4n6/j/v1bFIVYMSz1YLbQn+W6O6y0xdNfFkJGiBnKBGfksY6oktzQpF6hozSajVENLdpgMkPMSAswoDDRkcrMazSp/H+bwvevADVcHc1wdTQjNVGM1cUw0RDHREMcg1V3GK2PeTXa/Nfq1GxLEtONCcy1JDHTlMh8SzKrnWmsdqez0C5ksUP0qo2vLYWFdiELnSIW2oUsd6a9avNrTWatN4OVvgxWh7K5N63kyVIRjxbyf10F3J/T8Gghn4fzWu7PaXj86979OTX3ZlTsTuaxNZbL2nAOa0MSNkflbI3lsT2uZHNUwUJvJitD2SyPSlkZV7HUn0NfaTCjNRH0N6dy3d8SS29LTLwMicx2p7wqkMneHPpa5Vw48xeSgtwZaCmnpVTKbH0qzQWRdDdJqS5NJzEjntLaMhorNbhZfsdCt4y9SSX3pmRsz2qYnNAg0YRy6bY57hG2XE1wIDnfn/LmeEa6cki5rE+cwVdo7IzJtzMhz9qQHKtzSGzOIbfXR2WvT57gHPkXjSi6ZE6+swkF9kYU2BiiMjuD2vY8cudzxNh8zUanhEeLOp6slLIyKGOqNYusCGfmOxTMtElZ7MpmqSeTpZ50Ngdz2RlWsjmgYKNfwXJbDroEN4YUIWhvmrOgDmc29zb/Z0DNRmEEI5me1EdaM5ofwIOxXF5MqumW+XKvJYud5mzmq1IYLIpmtDKRQV0ME5XxzNYkM1OXSpsylN7CaPqLYpmpE9MoCUAeZkNxoiu9BUGUJDnwYDSXioyL3JssZLxNSEnWJbaG1PQUihivV1CQFcjuWgOLy22ERYWQl1/HtZtCYoVqMnIUhIb4UVmUznCrnAcLtTxarObn7SZ+2q3jyVY5P21VstmXx+psDYMzzVQ1FhPi5kCqrRkFdhcotD1FvuNZ1E4XyLMxR2tpQqWtERU2F6iwNqLCypBqawMqrc9RYP49EovjZF80wfnYx1y8cIKUKC80ihgqdWI66pWMdRSQE+vO2qCap+uVbC4V0NYnQlzoR7DKi/OJDhhF2nLe/BNKs7xpzLpGTZozxUn2pN8yJcbHisRwH6wE5pwUuPCh3W0OWIVzwCaOQ4I0DgkyOCLI5B1BBh84Z/GmQMhnPmrOxjTwnlsa7zmncNgylfesRPzJMowT1o6kpIfzZKODn+abWG7MZa1dyj+3q/jHThVP54v4ZbOOe9Ol3J2uYqAhm9hb1sQEWlGlCWdntpwX2w0836jkb3s1/HKvil/uNfLz3VaerDaxN1fPUG022hQvekvi+edGIw/H1LycL+bH+TJerlTzaKaIn9eq6CgMYnMwl2cLZdwbz2emOYOSdC/KMvx4vlzDk+VS7s5oeDCvZW9Gxd6MkrHGaLZGJPy8VsZPK+U8mdWx0JJBpy6Ch4tlrA6pUCRdolJ2i73pCmpkwSgTLqNNucZQdQqlGV6k3zZHFuaIMtKF8QYx0wOFBEf68Z2lAx8befCx6W0+NLrNh2bBHLrgy/uCcN6yCuJt6yjethZyxDKTQ5aZHLQRc8RByFuOibxln8ibNikcNkvjsEkSh40D+cTqBp+Z2HLOwgBby+9RCL1plgcxqA2lOskVdYgx6hAjwpyOcc3oKyY6REz3iVkbk3JvIoMnIxnMV8ejTfBipUCE/Jo5baXp9NSKGC9PoCvZk9HMW0zJwpjODaM3zouGCHeK4y4T6qXHbK+KhS45s73Z1NXeQSR1xS9MjzthRjSXRjHclEFLTSoyWQhNzQp62gqpKMygrjyXfHk8edkhVBclUaGNJlfkTU6KJ/nSUPKyQgjxdSAkwJVrrib4XrbE2ew43o7nuG79HQEOJ/Cz+YaYK3rcdjyB4NS7XDL+FC/b49jqfYLDhc+5YnMcT/vTeDqe5bLdSezNvvk1QO238O3bt2/fvn+TIE/no2G+bgR7OeN30YpTnxzC5Yc/UZXkTWWkPa3JTkzn+7HRHMNqeyLdxbeJ9DiJLMYeeawDmhQ3itI96CiNYXVQRaMqiNRAYxJ9zqCMsqYs7dUQiSaVP+0FQfSXRzJUFfXr+p8zUNPNiUw3JzLVlMB4fSzD1ZG/DpBIYqYxgbnmJJbahMy3JDPfnMRyu4jldhHzLckstglZ7khlqV3Eckcqq13prHWLWesWs9gmZKldxM6ghNW+DDZGJdyfVfN0tYQny0U8Wizg0VIhj5cKebpcxMOFfO7Nqnkwq+X+rJq9GRU7E3LWh3NYHcxifVjC5oiM1YEcFrrFrA5I2ZvO5+60hvVxKWtjMlbGlMz1ZtFfFcZit4jxrgy8bpph42eJkY8BSSof6hoimOjOZrRThZXB5yQEuTHWW0NvSxEjDRmMdqsoKxXS2KKkaaCJHHUOzdVavBxOszqo5tFCAfem5ayOyxkdUJBVEI6p73ks75jhEGtJamUILcOZDLdnIXTTI/XCMRQXzpBncAqZ4SnyzM6RZ3EOufkZFGZnkNucQeNiSL6LERo7A/JtDSiwMkBpehqVzVnyXPVIcjrGbr+c58ulPFnR8XBRx2SbmLBrZ1jsyWNjQMXemJrtAQlrXels9WazO5THdn8eG/0KHo4V0pLly2RBJIUBlozlBjGnieR5u5xnbTLmtZH0pF3nxaiG3UEZTyfzmalOol8bjiLUlspUTzZ7FTyZK+OnlRrWenNpUtxivCqVZnk4k3XZTDdIWOtRUyL0pFF2i4IEV/oLw6hIdWOtPRWd0InHs2Us90upknqx1CmlURbJ3bEaqpTh9DSK2d7opLBAgkxZTFxGOVf8hUi1FSQmxZKRGsRkr4a708X8dbuev+/W8dNWBT/v1fD3ew3sDuWzt97C2Hwj1c2FSBJjiLYyQWtnRImDPjo3I3SXrSi95ESJmwOFzuYUOplQ7mRGmYUBdRYXqLXQo8nBhGKbs2gvWXHlh6O421xAq5GiqyqgpaWM1fledhZ6UKcGcm+qjidrDawtltDaKyYpzwvvTHf0UlwwS3TBwOEo3RWR7HSlsdmRzEZfKr2V0Qw2SaivU3Da2oyPrNw57BDFIack/mAdxWuWMRy2SeGIXRqH7cQcsc/iTccs3nXN4ugNDX/2zMVJNsQB8yTet0nlQ7M7fGZyEafrl5gYquLlaiu/LNTy35uN/GO3jp83Kvl/H7byfLmcv+228HKnjUerTTzdbGOgOZuAa2e47vglOYnODLeKWB6V82Sjit05HdvTlbTokgjzuMA1yy/pK0/h/3vQy3aPjLqMa0xVx3J/TMuLpUoez5Twy1otT2Z1ZISac2+igK1hDekh1ugyb/JsqYmHs5U8mi9kd1rJ8mAWa0PZrA9nM94cy8t1HXfH5DyaLeTH5UoGKhOplvlzf1pHWogFNcpAFvvzWBpQszJQQEqAFS3aKNKDrKnM8WW6Rcx0o5ytgQrGm5XIs6I4Z23Nh8aXOGzox/umQXx0wYf/NL7GF3a+vGN6lXdsAnjHNoJ3rJN50yKDQxZZHLLK5KBtCoft4jliF8cR22SOWKVx0CqdP1gnccA6mnct/fjC3JET509RkZ/G3bFKHo4U87BfxVq9kBH1bXJv2+Bl9g0jjQksj0jYnpJzbyKDe32pTFXEUCz0Ya1IhPyqCa1FSSz1qXg2nM+iMhKdryXL+bEMZ/gzmORNXfhFKpI8CPI4x3S3nNl2CVM9mbQ0x5KZd5Xr/icJuq1Hc3k0g01p1BbHUFoYRVNdFr3NCtLivJFnhdFQmYVWFkZdSRKlilAaS+LITfGgRBZKmSIalfg2WYm+RPg7Eexti6+rIT4Op7lpfwJ/wTG8Lb7gjvtZAh1PYH/qHa6YfoqP/XE8bY9zyeIrvBxOcV1wEk+HU9gZfoqL1XeY6v8ZM7P9CtS+ffv27fs3sTU4c9TO5DRu1oZ42pty5uPD+Bh9S1nEZUpumTOac53Zgpss14UzUhZIly6Y4CvfkxvjQHaENeokZ8qyvWgpimS6K4+GgkiSAoxJCzJCHWVJebobtTIv2gsC6S+/w0BFBH1l4fSVvToLNVITw1RTEgsdacy0pDDZGM9kYzyzrcm/PSca4hiujmS2JelVRao5kdVuMStd6ax0pr0KV+0iVjrTfgtQS+2i38LTWreYrf5sNody2BzOZm9awY+rxfy4WsKzpSKeLhXyZLGQZ8s6Hs0VcHdCze6YigczWh7MaNkdV7A+KGGpJ4PNETk74yo2R/KY781ieVDG/bkS7s7kszOjYG1EwvpQHtNdmfQ3xjDbm8JUVyohYZbY3TTB6JYBMSpPahojGevKYaxdhq3Rn8lK8WViuIa6KhkD3TrkudHUVOfR21tBe0cpjQ35DLTr8BCcYKE3l7uzanYmZGwM5DLfryQpxwezYAMMw/W4nmZPdlUgHSMZ9LWJib+kR+T5L8kxPo3swilkRidRWJxBZaOPwloPjcAYhcCAokvmlF+2oVhgTKGVAQUWekgNT6ASnEfqfIZEp+/Y6szm+UIRP66W8HAxn77aCOIDz7IxmsveqIL7g1KeDefxZCCXe91Z7PZmsTOQy2qvlL0hJb15/jQkuZNx5RzFkW6UJt+gRORPicgfabALaZ5mSG87EOmuhyzajSR/C9qKYygSe1GZ48tUo4idQQXPF0t5NF/I8kAOZek3kAS5kHnbgRQ/S1L8LamR3GaiKg1poDWlCe40SW7SqghEHiVgsDSBTnUEOUF2dOTH0qyMYq5Tw2izjCJpMJtzTUz0l9HcqKOgtouroSLC0yRkaxTEJATQ1pjNzmwxT5eK+a/dGv62Xc/L7WZe7PYwN1DO+nw9K0t1tDUpKNHm421kSp6dIVpnI5QO+hS7WdBw/RJ9oQFMCsOo8rejwPUcpYJz1NiaUGtnRrmFHmXGJym3NeLGN5/jbmuLoriUsrZmukbqWZivY2WynKLMAHbGK7i/XMPGRgnNg0IyK29xS3EdvVhrrJPdOGv/BX31d7jbncK9LiGbI0KmOhJYGspjsFvBOYGA961v87p9Iq85pPK6vYg37FI5JEjjTXsx79hncsQunSOCND730WKTOcg7V3J530fN245C3rWI44/msfzJMoxjtp6oipU822rh4YSMv2+U8GKnkb/dbeW/dhr4x3Y9P29U8XKzhp+363i+Wcuj9Wo2Z0roaUglL92T1Chnbl09R+BVfYI8jAm5bkbibUfKpEFsDGt5vlTJT8uVDOtiaZbc4tFwCfeGC3k0U8bzpSqeLVbyYrWGgap4CsXXWOpVsD1eyoP5Op4sNvFwroJHs1perJeyPipnrEXI0kAOM23JvFwtYbkrnUdzxezNldFVk4oq6RpFSVepVwTQXxvHypiCjalCWovjKEz1pVYaykRdOrNtaSz1ZbA2WEyFIpUAXw9O6JvyhekV3jX25c0L/rxvdJO/GF1F3/4aDlc8MXPz5AObEN62T+It+xSO2CRzyCaFw7YpHLRN4pBdEgftEjlgncABqwTesE7kgG0yBx3EvGWXzB9NfTmub0alVszuUAFPJrVsdqUxWujPpNoLVbA5nsZHWejMZG0wi7tjOdwdy+LBsJTe4jCUosusFKag9TBlqiaVJ0P5LGgiKfM0Ya9UyJzyDgMZftwtSqIh4iKFkU5E+JxnqlPCUn8eE/1pdHUkkl8YQFS0Df5+52mtiWesI53pznRGW1Pob0xmvCuHlqpk2urTaa4Rkp7ohibXj3JtMI26aCo1oZTKgyiR3qYo5zapYa4k37Yn885Fwq8aEuRyhmsmn+Jj+RXXTT8n4qo+vg7HcL7wCZcsP8fT4TjX7Y7jYXMcX8czBLjq4eN0Bh/nszibfYnJ2Y/2K1D79u3bt+/fx9Pd9qiPux3+VxzxsDPh5AcHMProNVyOvkG+rxH96e5MqLxZrAljpOw2HSXBBF05iSLBFXmsPflCV6pzfWkriWaqS0FzSRzJt0yJ9zmDLNSY8nQ36uTetBcE0l0S8tvq0YUyVBXFWF0c083JTDcnM1z9qho11ZTAVFMC/eVhv7X3jdfHMteWwlxbCoudqaz3Z7HYmfrqrpeWZOZbkllqF7H6a6j611rrFrPRm8lGbyarfWI2hjJ5NK/h5XopL34NUE8WCngwo+bRXAH3pzTcm1TxYLqAB9P57I6/mry3PihhuTeT9SEZG8NydifUbE2o2BhTcW+miAfzRTxdL+HujIrtURXzfRIGWuKY6IpnvC2JW4EXENw04vyN00TmXaOmMYqxHikTnXnoHTuILCOQscEKaqtl1FUrqCqTMjnaiEaeQFOljLZ6Nf1tRQReNmSqM4t78xqeLhfwZLaI3aky4jOvox9wGpM4I3yznVHUh9I3mcNodw7pPhYkmp0k0+gUOQYnkBgcQ2byPUobPVSCC6gFpuS7mlJ40ZQiF1N0DqboBCZoLc6jMDuD1PoHMh1PIrx4gn5NEGOVUXQXBtNdEkKD5iY5cdZ0lYUzWBnFeFUsC3UprDSlMVOfzFSTkNmuLMbbsqnJvUXGTVMK7rgwWpiILMyVpJsC5El+KIX+aFP86VQnkht6iUpxMGu9RcgTrjLWJqFOHUqjMoh+XSSLrencG1Py40opP66X8eN8BQPF0RSmXGa0NoW+ihgm6pJYbklnqT6Zhep45uvimW9MYqI2liFdBKOlSXRroikX+yEOErDYo2VropL6wgSKc8PZmK1nerSO9oFeosRZRIrSyVTIycxOJj7Ck6lOFU/mKvhxsYxHMyW83Kjn8VoLXY1qpkZKmRotoLtVia6ohNv2zuTaGKByvIDGyYjKKza0el+i1e8qzYFXqPCzptzTmBo3IyptTSi3MaHcSp/SCycotdDn1rGvuWhjR06+DnV9LZ0jtUxNlbE0UUxBhh8bwzp25ytYXtHSOipEXHkTnxw3DGIssEt245zDl4y0RnO3O5G9bhEbo8nM9SSyOaFiqEuG6aXLvGsVxusOIl53FPO6QzoHBGkcFKRzxF7MW44ZHLZL5U0HMW86pPEnjzz+w07I/+0o4qBtPO9bJ/CRVSJ/tIrnLxa+XPK/yc5KE4/n1DyekfNso5q/7jTy140q/tf9Jl6s6ni2UsTLrQp+2a3hyXopL3bqebRWzfOdZh6s1HN/uZG++my6qzPZma7j0VITv+y08XKjmp/Wyvk/95t4MKrlyXgJ/1xr5eGkjnvjRfy4VMX9qWKeLlZwf6aYSqkvmZF2TLdLuT9Xy2JfPvWqIB5Mq1gfymahL4uZzkym21MZr4/j7nAurSpfHs0U8ny1gWp1BIk3zFCEOxJx5RRegk+JDzKluSSG0YZsUm5aIYu8xHhdBku9Mqa6clBn3sHKzIgf9Ez46oIrHxl5845pCG+ZhvGBeQj/ae7LGQcfrC95Y+zqw/u2ERwRpHDEUcibjiIOC4QcsE3mNetE3rBJ4qBdCgcFQg4KUjgkSOaQQMQB+xyO2In50CyYb86aU5SXwnRzBisdqax3Chkq9GFMeRllkAneJkdZ7MxiYyibB5NSHk7k8mA4l478IJSiS6wVCSm8ZsJWm5Sfx0toTbxKrsP3PGuQ0JJ4lbn8GO4WJ1N+y46CSCdibxoy2ZHD4oCMsT4RzY1RFBYEkJbmTuBNfRrKI5nuzmC+K53VgSwmWoXM9mQz2p7FQEsmTWVxpEXZo5PfpKUsmmZdJPX5oZRJA6iUB1Mo9kMj9CY35hKyKDeirhlw0/ZbPEw+w9f6G7ytviLs8nk8bb7BwfAT3Ky+wNPpBJ72P+Bpfwpf53PcdNXHx/EMnvancDb/CrPz+/dA7du3b9++f6MzX/7xqN6JzxAYneai2XkMP3sf2y/ewfGz11B56zMgvsyU5gYr9RGMlQfRXnSb4Ks/oEpyQ5XoTIHwIpWSG7SXxjLTraRFF48oyIJ4n9NIgy9QlnaRmlxPWrUBtBcE0lkURI8ulB5dKAMVEYzWxjLRkMBkYyIDFRGM18cyXh/LWF0MvaUhjNZGM9EQx3RzIvPtQhY6RKz2ZrDen8V8u/C30DTfksxCa8pvFanFNuFv31v92ewOSdkakrAzLuXRnIbH81oezKh4slDAk4UCHs5qeDibz/1pDfenNTyZL+HRXCF3J5S/ji6XstSTwXJfDst9OWyPKdmd1rI5rmZ7QsvOlJbHq8XsTCnYGFKw0C9ltDOZqe5EZnvSCA42xT3cFn3fM8SortPUHs/csIqJLgUG3x+huSqTsYFyKnWZDPVWMtpXRXuNgobiDKpVSTQUZ9DfWkSYlwlTHVk8WCrg6XI+z+aL2Z4oIS7DgzM+JzCMMsA9yYKMUj/a+1MZ7cpBektAms05JGbnkRqeJEf/O7IvfEee1TmUggvIbQxROxujdr6ASmBAkb0xpY5mFNgYkG10jEovO2ZlEWw3ZPBsRMPdPhkLdalMViYxXBlPbV4AVbm+dJZEUCe7SXWOH+oENzIj7IgOuIC3+/fYGv+FS5bf4GN3nFuCH8gJvkiLOomEAGfyRIEUZt+hPDeKBkUc6hhP5puVNKtiUCR50FstZKpNgjbpEoMl0YxWxPJwXM39STXPV0p4PK1mZzAHRZw16aEGNGl8qcv1oFV2nQG1L53Sq/QqvenT3qBVfpUmyTVaZLdpVYRSneNPociT3rIUtibKWRkpIT3KjYFmKevzjUzPdNLYVk2eVoFcqUAhk3Lb+yrC4OvcG61hUJdIe0EoW0NyHi3VUl2cwUh/MZPDBQz2FFFdUUWytx8Sy3OoHfTROBpQdtGUxqsONHu70RJ4mbpAexr8rGi4YkaNgzkVAlMqBUaUXDhOofk5bp86hpONLWJVIdLyUtqGqhkezmd2WIsi+Tor/YXcW6pibb2Qrikx6RU38ZFcwjDWAkGyK+cdjjLRFct2eyx3O5NZG0pkvj+Z3Zl8RnqUmLlf4UO7SF53EPEHRzGvO4h53S6VA7apHLRL5bAgnYO2Ig4LUjlkJ+QN22TecErnNZd0jjgk87ZlAm+bJfCedRKfCUL5wdqRlkYljxdLWe4U8nKzil+2qlnoELE2kMXWiITdcRk/beh4vlLEs/USXmxW8Ne7Dfz9fiv/9bCDn++1sTKaz0xnHv/Y6+fnrVZebNSyO5nH3Qk5/9ip4u9bNfzv3Rb+e6uVnWENO6MaXqxUszum5cFsMQ9mi3k0X0qh+Cr+Lt+QFmZLjJ8xvZWxbA1mM9EUz3SriKVeCa3aQLb7JMxUxzBcHMK9IQUPJktRpnjiY/k5wXZfEuupj8uFjxGc/wCb0+8R62PKSLWYibosGlWRdJSJCPG24vixrzihZ8K3Rk58YniFD82COGAcxhGreN6xjuUDyzA+s77FdwJfviWUKK0AACAASURBVLDx423bWA4KhBx2Sufdi1m87ZLFYcc0Djukc1CQygE7IQftUznskM5hh1TesBPymiCLQwIxH1mF8/V5S7S5iUw0pbLQKWS5I4GR4htMFXmgDjHFy/hzVnpe3Rn3cCqXvZFs7g9K6SkMRSNyZ6NIiNpVn8VqEY+HCxmQBJHjepbaqEtUxLqzVp3ObO4dym4J0MW6Ee55hqlOCSvDCiaHxDTWRyDL9SA2RoCf12n6moRMd4kZrY1lpTOdyaZk5joymOnIYbI1m4lGMU3qEAarEhisTqC9KJzW/DAqsm9QJQmgINmTIqE3qvjLyCJdiL6mj6/11/haf423xZd4mH1OkNsZrtt8i4vxp1y0/IJLNt/gbnOcK7Y/cN3+NNftz3DJ6hiOJl8gMD6Kmd7H2O4HqH379u3b9+/ibGtw1M32Ah6OFnjZm3Hqo8Pof/g77D/9PQpvPSZk3iyXBrHZEst4ZcirAHXlBxQJLqiSXChOc6cuz5/uykTm+jS0liaQGmKJ6JYheeGmlKe5US29TqPSl7b8W3QVv7oH6l+DJEZqYphsTGS2VchkYyJjdTG/DZYYrY1mtjX5tzHn8+1ClrrSWOkRs9ydzmzr/4Smf7Xr/ev9X+efVjrT2BmUsDcq5954Ho/m/qf69GQhn8fz+TyYUXNvUsHelJq7E0p2x1+9702p2R6VszUiY3M4l7WBHNaHZGyPKbk3pWVvrpC92SLuzRSxM6lla1LO8kAWi90S5vskTPWmMj8gYqFPTFioOX7Jl9D3O0O04hoNrTHMDCmZ7FVhfeFPdDbKGOopoaNJw8JEM22VMmrVyXSWiBmpltCoTWaks4SQ60YMNwrZW1DzZEnLy+Uy7k6XkZZ3i7M3TmIUY4hnugB5TTCdA6lM98lRBDmRan2WXAs95MankRqeIMvwOyTmp5HZ6pNlfhaF0wW0F43ROhqhERiSb2eIyuo8EtPvKfe0YTg9kClNFEPacPq1dxhURDJblsaoLoWRylQGK0VUSm+jTrpGSYYf2TGuqLNu0N6UTn1dOlfcTQj0cSAm8BJlkgSSAi6RG3eTFl0m7dUSqrRJtOnE3BCcplEeQ4cqns78BHRZAVTKg1AnX0HkZ8RgYQRzNSksNYnYGZDyZK6AR1NqHs9o2B2ToxE5csXsTaKvfkOO/3lS3L5GfPk70i9/h9jjBMKr3yK6fpxUX0Nir50m1PU74n30kce6Uq8J58FCLQuD+chSPJgd0LK1UMfuWjf9vTUUaVWUF5SQEZ9ElM91+krzmG6QM1SeyJO5EpYGVNToshnqK2Z2spT+rkLKdOWk3Qwk2/wMaoEeWgc9dE4G1Lvb0nLdlSa/S9QH2lPva0mtmwnldsbobE0otTOkwPBb1KanuPnD19haWSBSaJGW6Wjur2B8vJiVKR1KoSeLPVoertaxsVlM95QYYYk3/vIrGMdbIUhyQs/hcyY6o9hsjWSrJY6V/jjm+1O4O1/I6IAGAydX/uQUx+v2Iv7gmMnrjpm8ZpfO69Yi3rAWctgunSP26bxulcybjhkctEvlgGM6vxckc8gukcOWCRy2SOYtm1Q+soviG+vLXPe9zOZMFRuDUtoLA5ltS2G5V8xsewrrg1n8vKnjl61Stkaz+dtOOX/fqeSv25UsdKWy3JfFy+0aHi2X0l0RzYv1On5aq+HuhIq5jmTWBtN4sqjiH7s1/HWzll/W6/jrZgNL3RKeL1WwMShja1TB06VSHi/oeDhXwmBtIrocHyZbs9geUTL3axvwWH0Cq71SGnJ9+Gm2mD5VABvNaTwcVLPWnscdd33uuJ2kQepLhyaa8CtGDFRK0ImDiPYwwN/+S265HCPCyxwrvS/QP3Oc06YCPjVw4c8mnnxgdJO3TMM5aBHPAatkDtkIOWKdwNtWkbxvFc47luEcsEvhDUEah5wzecdNyjuXcnnrkoQPruRxxDmL1+xEr/YdMzjsmMFBezGvOUg5IMjijzYRfHneAm1eMjsTBexN5bHUlcBwqQ8TRVfJjzDnhtkXLHRlsT6Yxb0JCXeHs7g/IGG4LAqt0J09nZhCVwOGlXeYrBCxVJPJbH4SQ6oYlholLNZkUhXsSsVtZ5rEfoRc/p6ZLglLgzLGBtOorgwmJ/syUVE2OFh/QqniJjPtaUzWxLLRkc5KWzqrnTnM1KcyUy1kpiqFgcIIhktj6M0Poyc/lC51MFViTyrTvChKuIou+TqamIvkBNsQe+Ust+2/JdTlJNdM/sJVk08JdjuDj8MJXE2PYqP/CWZn/4jA+CtsDL7A/OyfsTr3KfYXvsDB+EscTL9CYPYFzrbH9wPUvn379u3797jp6Xz0locTNy874O1owQ8fHUbvj79D8NkfkHqcYUp1k5WKEDaaY5ioCqWv/A6R3ufJjXFEHmePNtmFsmwv2nUxLA8X0V0lIiXQjLTbF1BHWVKdeZmaXE9qZV60agPo0YXSVxb+23moV3dBxTHbKmSqKYnR2mhGa6N/q0LNtwuZbxcy25rMYmcqy93pLHWlsdAherX3a+veWrf4t7a9jd5MNvuyWO5IZa1bzM6ghLvDuWwPS3k0q+HnjXJ+3ijn+XIxD2bU7I7L2ZtS8ng+n4ezWvamlOxNKbk3qfwtPO2M5bEzlsfuhJr7MwU8mC1kb66Qe7NF7E4VsD2hYX1MytJANkvdUmZ7cpjqTWdhMJXFPjHhYebcybmByS094tXXaWqNYbxPzlS/BjvTT2muyWFqpJr+9mL6m/OZ6tRxd7SeeukdxsvSGKvOYbqvgpQQJ0ZbRDxY1vJ4UcPzhRJ2p0rJVAZzwuNb9CP0uZHlTFFbDD3DYmZ6ZaiCnRHb6ZFnZYj0wkly9I+Rof814gvHyTI/hejC92Rbn0XpZIDWxYhCZ2OKXIzROhggtfyBDMsTJFl8Q6jxpwQYfUKw+efcPPcJgRc+J/biOW4JjhF66SxR1w1pL4hhuUfN2lABC8P5LE6WMDasIyrqBkEBV0mM8Cfm1jV6arRE3nCkvTyL4TY17RViJPHe3HQ6R3V2GM2yCDKDHQm6dIbrNkeJvHaOwng3pIHm6GKdmSqPZalJxGpnBk+nink4XsTWoJqlHhn95fFIgqzJ9TMnyvILRA7fk+58inS3c0g8jUj1OEuS11nCL36Ln82fuXPlBIp4J4S3zVgbVrMzpaOvVki9NpSnq9X8cr+b5ZkmBrobqC4roUAuIyk4kJyYQDYGa1jq0rI3VU6pPIzqslwaa6VMj5fS3aaloryKrMAQJJZnkVn8gNLqBwrtTlNhb0SNqw0Nns7U+9tT52NJlasR5XYmlApMKbYzQHvhW9QWp/A6cRQrSzNEynwUNVXUd+uYna1ke6mavCQPlnrzebRWz8pqPt1TYpKLPLmluIZpohW2CfboO3zGRFsku+3RbLfFszYQx8pwGo9Xyhjr12B80Z0/OcVzwEnMGy45vOGczRv2GbxuI+KAjYjDdum865zDYUE6bzpm8LqNkIMOaRxwEPKWYypv2qdzyDadA9apvGeXwGc2NzF2cqGjpYDdqWJGq6KQRpmjSXGkKvc6y70Z/G27ksdzGl6sFvNyTcc/t6t4NKlisCyMpc5Uft6q5OVGFVrRRe5PFfHXzTo2BiVMNsUw2RzN+lAGf92u4uV6NT+v1/HLRh2zbWIezxWzO6ZkvjONjSEpP66U8WC2kEfzOn5ar+XZchWrPTms/lq5XurKZKw2iem6ZF5OFdEr82OhPJ7KxCuowl1xPfMRqmhHSoTOtChCib1uwc5gHQ/H6xgqiyfttiH1qkCaSkXYmetxwcSGD0/a8heLQD40vc1bJiG8Z5vAW3ZpHLRJ5bBDFkccsjhol8ZBWyGHBKm8JkjnD/YZvOaYyRuO2RxykXDELZd3ryg46JTFa4J03nDM5KBTFoecsjjsLOGAi4oD9jl8YB3JF/qWKHIT2JosYGcil5XeREYrbzCsdaUkzgYfiy+Z78pkbTCTvUkpe2M53OvPYagkgtxIAXtFaZQ4G9Cd4c9sbSYF0VfYblay0ZVPZ2E88nBXmmK9qI+4SpckmMCL3zHRkcn8YC4zE9mUlwciSnPmTrgFJnpH0IivMd+WxlJjCj15vtQI3RnTxTBblsBSRTILpfH05QYyVRJNjzyAAVUQjeLrFEQ5oolwINvfjKJYd7QxzqTfNCb+6mlCHL8l/OJJrpn8mSvGfyH40lluupzmstV3OJt+gYvFt9gbf4eT+QkczI7jYPwdtoZfYnL6YwQmX2JrenQ/QO3bt2/fvn8fszNfHrU4/x0OJmdxtzRA77P3MPzT65h9/H+RcfkkU+qbLJUFsdYYxVRNOAPldwi+8gNpwRbkRFijTHCkNNOT1pJo1kZLGGzIJCnAhJQAfTTRVtRmX6NO7v1bG19vaRi9pWH0l99hqCqK0dpYppqSmGsT/RagJhrimGpKYKQm6lWV6dewtNSVxlpfJktdacy3C1nsTP2t6rTZl8VqV/pv1afVrnQWWlNY7UpnZ1DCZl8Wa32Z3B2X83g+/7eQtDsuZ2dM9luA+lc73/1pFfenNdydUP5PeBpXcHdSw8O5Ih4v6ni0pGNvtpjtCS3bkxq2puRsjMtZH1Ay1yt5FaD6Rcx0pBB625gYmT9mt/SIU1yjoSmKufF8Jvu1mOt/RF15BkM9peRmhjPSoWO6o4Sx6lzGS9MZUscwWpFBY2kGonAnxlpFPNso4elyPo+m89meKCFLHcKxK19zOug011Pt0TZF0d4rZKQ1A2WwMxJnYwqcLVGYnkVmdJIco+NkmZxEan2OTPOz5DkYkn/RhEI3U3SXLSi5aIrC7jxS69Pk2JwmU3CKVMczpDidJtHxFHfMviLN3ZBUT2PCL/5ArSyIzcF89sZ0bA9o2OhVsjWcz9ZEEUvjFeRkRKHOS0OcGI73RRsGG4sZbytkujOf7alqBhuyifW1JtzDHHWCD+IAO25Yf0NaiD39lULEQVZsduWxUCMi/dpZ5AEmlMQ5MVRyh5m6dBpyg5lvldNeEIs20YMuZRRjmiQUnjbEmR4jyfJ7kmxOo/S1pyjGjaIkF5TRAkqE7ihi7VElONFWGMr2uJZHczq2J/JpLQpjukXEk+Uanm73sjjTRmN9AU31xeRlxRN7+wq1WhH3F7pZGa4l8pYbrY3FVJWJmRrX0dGsoqK0ksyAYApdzZBbnEJlfYoSuzOUWulRZmdKwzUnKq9bUnJRnxK7s5TaGFPuaInOwYgisxPk257H6/vPsLYxJ7u4jNLOdloHq1hdbeD+eiPypGtsDOt4vN7A0rKG3plMUktvcFvlgWmiJdZxtug7fcZY6x32uuO4157A+kAcm+NiXmxWMdGvwsbDi48E0RxwyeCAm5SDrlIOOGbxhl0aB23TOGSbxvuuUt53y+VNxwz+YJ3CEcd0DgqSOWCbwgFbEQfsxBwSZHHYNomPbMP50tyNW6EBrE/U8s+tOl4slfHTeg0Ppov4cbmCnVElD6fz+Xmlgv+928hWv5S6HE9m65PY6s3h4WwBP29UI4m0Za49ix8XKplpFjFaG0VnSQCTzfH8sl3Li40GXmw08uNKNTujaiYak7k7oWRtIIvp1iR2xvL4ebOa+9P5vFitYrVfzma/hMdjcsaro3g4rqFJ7s+Pk8X8c7GSbskN+nMDaBB6sdWuwsv4S+SRtuSEGVAn86cw6QaPRut5PF7BbEMyooDTdJRHkp8XjcEFfU4YOPEX81u8YxLMEaMgjpiE8b59Cu/Yp/KWQyZvO0t500XOa/Y5/D+2WfxekMPv7LP5vWMOv3PI5D/sMvm9QxZvuEg44CLhD/Zi/iAQc9A5m0MuORxwzOKAYw5vuKh43SGHD2yj+NrYDo0qhZ2ZQrbHpWyPpTNee5NehQNFcTZ4mR1lsS+Hu1N5PJpTcHc0mydjCiar4pFF2fO0NIsqNxNGpKFMV2XQrogi0d2QZD8rUsMc+f/Ze+/nqM90b7Nqz4xtsvFgz4wnejzG2ARjg8kglHPOAYEAIYFyzqmDWlmtbrVaOeecc86RIIRARGN73pk5Z/fd3X/gufYHPJwztb9O1ak6pavqqa7+C771qfu+r09HfhQrxXI6om/QmxmEt82XjLVJWBnLYWQwmbqGEDKzPQgNMeLymX0Upl1lqjaWtjRPSkNNUPnoUh5hi9rHEI23AXVhdmR7nqM8xIIMz9Nkep1Dce0s8U5fk+h6knCbo6iCrFCHWJB89QwxricItDlMoN1Rrhh8iqfh5wS5nuOW3SmcDA9jq/s5bmbfYGvwNbaG32Clfwxr3WNY6x/F4vIhLPW+wPjSnzHbtvBts80222zzr8LTVv/gFVtDPG2NcTO/zNmDv0L/8w9wO/0xcveTLJcFcb8+7M0KX7kffaWB+DgcJebGebIjLVDFWVOTfZPeqjgWBvIZaU4jyc+AuBunyY8wojzFnoZcLxqV1+nQ3qa7+I184B8WvvH6aKab45lpSWCqKY6xugimm2PfFOs2RjPVFMNkYzTz7Yksd0u4N6B4u743357IXHMc93rl3O9LfTuFWmxLfPv/Qb+Ch4Pp3O9LZbVXxmqfnJeLWha7U1julbLSJ+PZXD7P5zU8n9e8DVHP5zVszeTzfF7Ls7kCNifz3qz4TeX/0wRqc6aQh5Ma7o7msjaWwYMJJRtjWtZGVCwMK5jvT2SmPQF/30vE5PpgdOc8EVmO1DcGMzWYy2hXLrpnP6axOp3hvgrSJIGMdVfSVZHBYHkqrRmB1MRfoVMVRUdNBhHeBvTVRvLqXhEvlzU8m9Jwb7SQTG0IXzp+zuFrR/HLdaekM5b+MQVTvZko/W2RmJ6h2N6UPP0zZOt8Q+qFw0guHCHN8FvSjc6itLxAsbMBBXY6VHqYUupiiNb+Mho7HXKszpFucQa55VniTU8QfPkQEabHiLT5BnW4LUNV8Sx2ZfFgQMnTUS0POjIYLQpluDCERwO5bM1UUZYXT3utBkV8EDecTMhNDGB1uIqH4+VsTBTTX5WIs/7nyELcCHa5TOxVPbpL4pjtzKG9MJL8OGdejpey1ZtHb6Yvc6VRLFTF0qi4Sku2LxVSL7qLohmsSmKwIoGyuCt0pfnTnexDT4I3vYk+lN62ZaM+i1eTpWyNKunW+rM1rmaoIozFThmb4yruD2Xzcr6MJ9OFfLdYTocmgKmWVF4/7OLRgy5mZuro7s6ns12JJjeccD8H+lrKKMlLJzkmjJqyPJrrs7i30vRTgKok3MkNtcUlMvW+psD8NCXmpyg1Oku1hSGt7vbUXDGh1OE8ZZZnKTXRoczSgAo7PcpNv6XI4jzep77A1FgPiVpLcVsLXWP1rKzU8+RuI7kJHjwYLXu7wtc5KUFSfgOfXDd04wzRjzDmnM1n9Df48agzko3WSNb6wnkwJuHVSilzwxrM3a7wO4twdllJ2OOQxV6HLHZbpbLLTMpuMyl7zWXsNZfwvpWcD2wVvG8tZ595Mu+bJ7LX/I2xb7eF9I10wkLCR6ZR/N7Qm2O6ZiTH3WFzvJityQImmlIYro5juTuTrakS/na3ie9mK5moTmCqJpGKJDdK4hxoyfbmyWQR3y1XU5DoRktuEP/Pwy7mm2Tc601nrC6S6ZZEXq/W8P3dZp4vNvC39RZ+WK2hWOrCk+l8NsZzeTCSwUhdOG1aH6ZbE3k0rmKyMYnXc4Wstidwt1PCVF0M9RnX+fflGv7XdAmDytsM5NymUXqdhfosrup9SfzNc3SX3iI91IihsjiejZXxarKIwVI/cmP0Ge2UERXlxdcXL3PwkgsfXfJlv14IH+iHst8gjP1GkXxgGseHVjL2W6Xyvk0mOywz+JlZOu9Z5bDDJpsdtlnssM1kh00mu+yy2euQw27bDN4xl/FzszcTqH126W+ClE0G71pls9s6gw+NgjmqZ0lOVjR3J9SsjSpY7o9jqPIaI4WOaCON8TE/xmy3nPWpbJ7MZrM1k82zsRzGqqPIibDidWUGpdbnmFdH0iS9xXy1gqIIN5rUEVQqQ+kqSqQtzpd8dxNGcsPxtTvKSKuEqf5UhgaSqG0IRpbqSGiwITqn9iILMaVPG0iW9wVG83xpjHeiIsyGMWUgGm99RjN9qYu0o8jPkA6ZB+rbupRHWlMV54TixiXSb+kSan2EYKsv8DX5BF+TPxFg/SX+tke5bnoIT6ODhLhfwMfuFFdMj2GncxAH/S9xNP4ai0tfYnbhIOYXDmJ67lOMz36CxeWD6J37/bZEYpttttlmm38d+qcOHTS5cBxns8t42Ztg+M2neOofw9/0CEofHZ51pLBWG8zd5nBGSnzp1N7By+pzwjxPkZ9gT1mqO1WZ12kvjWRhIJ+hptSfAtQZ8kINKEm0pS776tsA9Y/XXez/1sT3D4nEeH00Y3URb8PTYGXwmz6oxuj/3wRqri2BhY4kZhpjWOlM4V6vnAf9CtYH0rjXK+der5yHg+msD6S9NfGtD2ew2q/g2VwBq/0K7g1lcHdQwdNZ9U8yiQK+Wy7ku+Uins6qeDyVx7O5Al4sFL5Vmj+ZKeDJTAFbs1oez2l5OKXhwbiaBxNqHkwpeTil5tF4EWsjauaHUpnvS2C+M4lQf31isrwx979EnNKF1pZw5kfVjHfnYar3Ga0NOYwN1VFSKGewq5zNxR42JxvZGChho1PJamc+Ez1FRNwyoLMihGerP63wLRSzMVWOsiSSLx0/59jN4/hmuVHWm0TvuILxnnQyb1uSYHgSjZUBWZdOkHP5G9IuHSXp9CGSzh0hTe80KstLVLgZU+JwmWp3Y8pdDSh10afY2QCtoz4q+8tkWl8kxfgUkbpHCDM9QmmcC/f6cphqlfJgLJ/VvkxW2+UMqP1YqY1nXBvI075M7vdkU6UMY7yjGFm0D4kh1wi+ZsHqYBmPJ0vZmiqhMS8IV+PDRN5yJOKaGbWZATydr2N1uICOshjyYhzpVYdQFetKSYgV4+pgvhvMZ7E2gYWmRCoUbtwdyGBrtoDh6gheTWp4PaxiKMOb9lgnaoLMKfM3YbNVzveLxWwMZdOYfZ1Xs0XMNiUyURvDUruU8boY1geyeDicy5OxfF7PVVMiv8HcQD5PNtp59KiVe/frWVutpr1JQZEqjqSYQGIio8lXqSktzGSgW8t3z4bo6yggTargur4JWYZnUJmcJt/sNFqTk5QYnKPS1IA2VwcaPM2odrlMtY0O5WaXqbI1ocbBiCrz01Tb6RJ8+RssTPRJzsunsLWZnolG7t5tZuteI8rEK28D1MqqhuahOJJLvd7cQMWbcCnMkG8t/0R3vS+PuiLZ7Ijm/mAkjyblfL9WxuJIPhaurnxiGcFeWzk77dLZaZvObqs0dplJ2WmSwl5z2RuhhIXkTXiylrPfUsoBSwn7LKTstpCwx0LCPotk9pols9cwjl+ZRnDM4gYGZgb4u56npySCFwuVPJ0uZ3O8mIWOLNrUodSl+dKeF0J2sDVOZz7Cz/ILYq+coU0Twsv5OlpU4WT42/DvK+3c7cxlqjaB7sIAZtskdJdG8mK5ke/vtvHj3Uaez5XSUxrKWn86j6dU/OVeBU+nVawPZ/JsRsNsWwp/Wa7ibpeMkTJ/HvbKaVfdoqcwiP+1WMWTgVwG8u7wtFfJw8487nUVcNX4K0KvnGakIZwQ96MstMv5caGc5+M5lEssGKgOpr8jHacrVhy6aMRvLnmwX8ePfXqh7DcIZ79hOL8wieKARTwfWkvYZylhr1Uqu60z2WGVxQ7rbHba5fKebQ7v2GTxnk0m+5zyOOCmYbdtBu+ZS3nXLIVdVnL22qSy11rOXhsF71hmssMilf16fhw8Z0iqJJjloVxWB2XMd0fTW+xOf54tBRHGBNqf4u5oLutT2WwtKnk8m8P6YBp95aFkR9vwf3cWUWp3gaYoV+aLExjNi2SpSoEswIoCxW2KJL4U3LQl11GfGXUcd+yPMdicxER/KgMDiVRU+yFLdSQqwpzLp/YR66NDl/oOObcuURRoQJG/ETnXdagMtyPHS4fKcFvqYhxQ39anOs4ObYgp6TcvUhHvRNYdQ9Sh1kQ7f4vc+zIpXueJdj1BiONx7tgcxsvkczwMPyPY9Ry+Nie4aXEcL7PjeFuf4prVKdzNT3DN5jTX7c7iZHQM8wt/wuryZ+id+S36F36zHaC22Wabbbb51+DtbHbwuqMZN5ws8LI35vRnH2F58vfYfv0L8u7ostWRzGyJD2uNYUxU+NNbEoi/6zck+FymKtOLFrUvrZoAOkojmetTMdycRuIdfeJunEYdbkiF1PHtDVRXkR89JQG05t+ipySAgYoQRmsjmWyMZbw+mqGqsLelumN1EQxWBjPREMVcWwLL3RLW+uTcH0xjrU/OYmcyKz3Stx1Q/3Xa9HAw/a084uFg+ttwtTGaxeZEHq9/6nt6vVLK65Xit+/FgoZXS1q+Wy7k2Zyap7OqtxOof0glHk9r3q7x/WOFb2OqgM1ZLRuzah5OadicKGZtXMP8kILFwWRW+mSE+OlxO94RC/9LJOd70N4WzvRAFlN9+VgZf0F7cx4D/dXk5MTT1VHGUFcZk13F9FfKeDFewXxHHuPdhaSE2tBeFsSz1XxeLmv4fqmUZ4t1FNYk8oX9QY7eOM6VFGsKO2NpH5Ey1K0gw8+KFLOzlDqZ/ySR+IqMi0eRnTuC4tLXqEzfiCNqPMyocjOi4ZoFNR7GVHkYU3XFjMor5pS6mqKyMyDN+ALxeidIdDjDw948ZltlDNQnsjamYnU4l/sD2XTm+TJXFcVMRTg/Tml4MVFAfV4gKyOVaNMj0KRFEefvxEJfIQ/HClnty0URak+4tw2KxDCSQq7QURTDxkwFKyNaBuslpIdake5nQrDZF6S6n6U6yoGVmiRWGpJ5PJRFY64nRRJbqnPcWexK4q/LxfzHvJbFkiDa4m3I8fyGmkhT7rfE8moxn9WuVOozr/HX1Sq2xtU059ygLe8WRQn2O3cH3wAAIABJREFUNGVfZ6lNyt9WavjrcgMjNSnII2wY6khj8349zzab2Vpv5N5CLeXaZALuXCM5WUJFeTXqrCSWpup5sdHFWG8pof7B+BpbkGt8HrXZWbL1v0ZteIJio/OUGOhQb2dJvZsZtU661Nhcptz0MiXmulRY6VBlcpJau8tE636LtbEeCk0Rxe2ttA9Vs7hYw+ZqPcVpPtwdKubpWh3LK/k0D8WRVnubQO0NdJMtORdqxAmLT+lr8udxbwxb3XHc7QtjYyyZH1dLeDhTjJ27Gwctw3nfTsG71gretVKwyzqNneYy3jVKYq+5jN1mKew2S2GvpZR91nIO2Cj4yDqV960V7LGWsscyiQ/M4/jAPJmPbLPYa5TI7439uWBuh+mFgwS7nSQ7ypL2giCqM7wpkV6jTHaD3Agnwl1OE+58igDbr6hVeBPlcRY3gz+RE+NKpcKPcNdL/H2pjR+mq+lS+TFVG8NUYzyFKa48X6jl+7utLPXk0FkUylp/Nt0lwcy1S3gxr+X1UjFPJlUsdkhYaJfwdLyA+nQPVtrimWuKISfchMUOOS+ni7nXlUZD6hWeDWt4PVvDWn8Jpqf+QJDnJaqVPkTdPMv6aBZ/WSrg0UAKOaGXmO9Jp6JEyiVzE/6kZ89H+t7s1Q1kr0E4+4wi2WcSxX7zGA5YJ/GBdQp7LJLZZSFlt5WCXZbpvGOWys8tM/iZVQY/s07nXesM9jjksN9FyW7bdHZYyHjXLJmdFhL2WMnYay1lj42M96zS2WUh4xd6d/jstD6SRH9WhnO5O5TKYlcMPVoP+pW25AZexlP/ILPdqazP5PJ4IZfN2WyezqoYqY9BFmbK9w25VLro0RTlwmiGH2MZ/mw2ZpEf506dJoImZSTj6ZHU+Dgyo4rlhsUhOmuj6W6Npbs7hqqaAOQKJwL8dLl8Zh+KcAt6CvwZLwxitiiYcbU/jQlu9KT70JF2k460m7Rn3KQqyZkGuQdt2Tdoy/GmSuJOldQTVYQd6ihHckMsSfczJMnrAlFXzhDkfIIbFl/iYfhnQtzO4WPzNddND3PN6EtumBzljsMZblqfwMviOO7Gh3E2/AI302PYG3yBwbnfbQeobbbZZptt/nV42uofvGJtgKetMV72Jpw5+Cv0j3yIxbF9aIKNWasN525dyJsAVe7HcFUYd5yPE+x2guwoC7RJDtTmeNNSFMZ0dy7DTYq3AUoTaUyFxJFG5XXaND60F/jSmn+LriK/tyKJkZoIJhtjmWyMZawuitmfynJHa8P/6QZqtVfG/cE0Ho1l82AonZUeKWt9clY6U96qzP8xebrXK2e5I/lNee5PU6mHg+ncH0xnc0LFy8Uivlsu4ce7/ymTeL1SzPP5/LeK85dL+bxa0vJiofCfbqGezBTweFrD84VivrtbycuVSrbmS3g8V8jDWQ3rE2oeTRRzd0LLwlAaK8NSZlvj8fE6jf2tixjdOk2KxoP21lCmejOY6lVheOkT6moy6eqtIkkaRnNbGYUaKa1VmfTWpLHQkcd8bwGD7SpyEt1pKw3k9XoJL5c1bE2q2ZyppKxJxiG7zzhy/ThuiZYUdMbSPiZnuC+d7GA7Um11qPG0p8D0ItmXjpNx/giZF4+To38Krbke+abnqXYxptrViObrFtReMabSzYBqT3OqPS2odLekyMGMXFM9JPpnUN+24V53HiN1KXTVJDA7pGRuMIfVkVzWR/PYmtDwZEzNq4ViHk/m01USztpIGZWqeNTpURRmRTHRmc/qkJb5biU+LheJCLhGTnYWkpjbNBdG8miuivvTpfTUJpAWZk2t4ibp3vpEWx9B6nqambIYFmsTGSoKYbYpkYxQI0bqY1gfyeb7+SJeDGczVxxEb6o7+T7naU6x5357Ii8WNEzVx9Gm8uGHxTJ+mC+lVnGFXm0AvdoAllskbPRl8uNcKc/HNLyYKaW/KpbMGEeWhzT8sN7B9w/aebHWydpkK8rMZJKSEtFqC5gcaGJpopqHS/UMtKkJ9PHD5fRFMg3OkG1wkiz9E2iMz5JvcA71xXPU21jS4GZKjZMulVYXKdI7R4HBeSosL1Jrcop6m8vEXDqJjf5lMrXFlHS00TZUzfx8FXdny9FIrr+18C0vq2kciCW97g5+mmtcSrbiRIABR00/oa8pkCd9cTzrSeDhYASbY0n8daWIZ4tlOLk784VlKPvt03jPJoOdNpnssc1gl6WCd41T2GUqYbeZlF2mEvaYy9hrLedD2zQ+skrjfet09lhL2WcZxwHzSPYbx7HXVMEes2x+ZRrDocv2+N9yYrEvl4Y8LxrybqBNdiQ32oYKxXWaVUFkhFgx0SClMNGN5zOlDFXG0l+dRNhVHezP/R5vs6/4frqOvy/W06W8zVhZKAMlAbRqbjPZIuPFUh0NeX5kR9qw1JVBR2EgCx1yXi0U8+NqBd8vlrI+kMXr+RLalL4stSTxYjybpbYEGpU3eDpTyPqwktGqaPLCLVjvz+XJVAVDDZkYnf2EMG8LQm/oU5fvz9aMkq3xVMar7lAld2ahR4skKYpTJg78Rs+T3bq32W0Qxh6jGPaaxLPHPJ69lknst5Oyz1bGHmspOy0k7LKQsctCxs9NJPybhYKfW2Xwnk0m79lksMs+i30O2eyxUbDTQsJ7pknsME9ir6Xkjd7cVsYOq3R2W0j5paE/h84ZIU305+6Iigcj6Sx2xtKldmdAaU9ekD7uOp8y0Z7CxoKKe1Np3J1QsDGVw0BtJJJwU141ZFPuqsd4TiD9yVcZS7nBoOwWjwa1aOU36NDEMJ4aQe0tR2byYrlh+QWd9XH0diTQ1RlNeeVt0jJciQw3xeDiARIDDCiMt6M0ypLKSAsqo2woCbWmOsGViiQ3GtJv0Jh5k/Y8X1qU3jRk36Ai1YOiZBe0ia7kRtmTFWZLVrAlaX7GpNzUI87rEkGuJ7lqchAPw08J9ziPr9VXXNH9FJdzv8Pl3O+wOnkA828+wPHi77lufpTrFkfxMDmMq+lRjM7/fjtAbbPNNtts86/j0G8OHDz+p1+if+oIruaXOfv5r7l4cB+u539LSZQlm60JPO1KYL0tmqWmSEaqw4m6eYno6+fJi7VBHW9DkdSNxoJgFgc1jLSkIQ0yITVQj6JYCyplTjTl3aA1/xYtam+aVTfpLw9mrC6KsbooJhpimGlJYK4tibm2pLcCiX/ozKebY5lvT2S1V8b6cAZPJpVsjGa9uWfq/c+bp38Y+JY7klnuSH671rfaJeFer5yNoQzWhzPZmtLwcqGE71fKeb1Syl/ulf+X+ycNz+ZVPJvP49VyAa+WtP/UDfV4SsWz+aI3CvOZAp4uFvNssZTHs0U8nMpnY17L/Uk1G+NFrI1rme1LZWVQylx7AiF3LuNw6yImt84g0XjQ1R7O/FAus/1qLAwP0dKYx/B4GwWlOXQPNNLdXUVRfhK9jTkM1adTmRdGe20aKulVGrW+bMzlsDWn5NVcESuDGqpaFXxhf5CvvE9wVWpHfkc0jSMp9HbJSfO3QmJ9gaortmhNL5F9/ivSzn5J+tmjZF78hnzDCxSaXaLW2ZhKBz2avMxpuGZGjYcRla7GlDkZUuZoSqm9GWpTfSSXzyBxvMz97gKm27JpKY9jvF9Jd0sKYz0ZLI2qWB5R8nipjFcPalkZVdKi8WemS4UmIwx1VgyFqnh6m3KY69cw0aXiquNlggNvk5qVT3J8MFWqYDYWqthcrmG0I43MKDsej2iZqUhA4nqaYOM/0yjx5H5rOkVRriw055AeZEtGmD0jNSm8nqthSBOByteEHrk3jxoVVEU78qgnh2dTJXQXBNJfHMqjoTxez5aScO00k9UxLDUlM1wcwnRVNK+nCngylMnGYCYteX4sdSnJj73CxmAl38228XK2gxfLQ4x015GUHMXNmx70NBWiTr3NUGs6Q21qbnhcw9vADKXpRZTGp8k1PoPa6Aw5l06Te/Ys1RZm1DgZUWV/iQqzc2h1TlNkeJ5qax1qjb+lyVYXicFZ7PUvk1lQRGlHG52jdSwt1b3VmC/3FfD9Rhv37hfRPBxPRr0ft/I8OBNrxsHrZ/nDxY9orbnNZm8cLweS2RyN4cW0jP9YK+T5fDFuHs6cvZLELisJ71ins8M6nV3Waewwk/Fzo2R2mrwJUbvMpOw0l7LXWsEBmwx+YZXOHus0dltJ2G8ZzS/Nwvi1ZTL7zDL4N6McdhvGc8jECx8fD+5PFfH9WgFbs0peLmr5f5+28/f1RtYGlIw1JPNioZyCJKc3yvGaWB5OldBaGI39xd8TYPctf1tq5rvxYpabEqiW2tNTcJNO7S1aC+7w1wdNDNUkUii5wlxHGh2FQYzVxvFwJJen0wV8N1/CD4tlPB5W0ZLtw6PBLF5P5/G31VL+vl7Ho4kCukpCqUy7SsLN82yMaXi11ky5OpxLZ/5AwA1bPG3OM9mRybOFfF7OZ9CY6UB/cQjT7WV4uHlxVM+dj3Rv8Y5uALuM49htlsAe82R2Waawy1rKbnsFu+0VvO+UyR67dPbYyHnfJpXd1qm8a5PBe7Zv1vd2WGew2zaTfQ7Z7LKSs9NcwnumiewyS+J9qxR+YSvlgIOcXTZp7DZP4VdGfnx5wQhZoh8PRjVsjGax2BlHp9qDYZUL+aHGXDX4nKWBTB7O57EwksLCsIS7Yxn01ESQlmjHXzo0VHgYcrcyie/qpGjsTzKl8GWmOolWTQRVMh9ynQzROBoyr07Aw+hT6stC6O5IoKMjEm3RddIz3YiNtebSqQ+4bvcFyd7nyAvQo0niTLPUnepYJwqj7KhKu05N1g3aCgLoKAykRXOHOqU3VVle1OXeoljmiTLembxYF1IDzJD7GiHzNSbu+mUCnb/F2+Yornp/JOLKeW7bfIWX3qfcMjxIsPVxolxPc1Xvj1ge34fF8fdxvvQHrlscxdP82HaA2mabbbbZ5l+Lo7nuiav2png5mHHd3pjLhz/G/PivSPC4gDbYhAeNMfzHrJIHbVHM1Pgz1xxH7M2LBDgfRxZgSHaUFaWKa7QUhjHfr2awQYokwBh5gAGqSDOqUl2py75KbdZVWtS36C72p68siLG6qJ9uniJ/uoGKZaIhhpGasLdlugMVQYzVRTDbGs9yt4T7g2lsjufwcCTzrc78v3ZALXemsNiexHJnCitdUtZ6ZCx2prDSLePhUBYbY7lszWj4bqmUH1YreL1Syg9rpTydVbM1o+bFgpbn8/k8m1P/FKi0PJlSszWj4elsAU9nC3i+UMzzhWKeLRTxbKmE58tlPF0oYXNWy5P5Qtan8lmfLGBtVMl8j4zlfjnzvalERpnj5K+Dsc9JEpTOtLaFMdGnYKJbiYvVN/S25zMx3kRNnZqKmizKynLpaClnqKOAub58WkriGO/SkhbrQo3am6dLKh5NZ7M1lc9yn4rG9gyOOBzi8M2vuaFwQt0aSctgEgNdMhR+lsjsdKi+5oDG5CIZZ48gP/U5qWe+IO3cMVSGZymx0aXWzZgKRz3qPU1p9DKn4ZoFpY76FNvpU2ijT7GNMWpTPaQ6p4g2P8NISTKt6ggGGxU0VSZSXRJLkSqEke485saKGO/LYWW6kLGuVOrVgSwNa6kujKeuVEGW9A5d9anMDxTQXZvBNRcDIiP9CYyM5eZVV4ozg3m62sDjpQpGWiVkxzgyWi2hLvUWtTIvUn30ifU4S63iNo1ZIbTkRTLbms1USzovF+uZb82iWurNgw41TweKWe/Io0cdwnJ7Gs/naqnPucVgRSTDVdGsdWdQnOiMJsYOVbglg0XB/DBTzPNxJVuj6dztTmWsJoW/rDTTkR9OfYY/W8NV/HWll9drPTx7MEhrcyHJyaFocuNZnazh3lQFi8PVuFuaEWFlQZ75efIMTqE0Oova9CIFRhcoMrxElYURtS6m1DoZUmejR4XxJcpML1Jpdp5agxO02BogN76Iq8llsrWFlHV20D1Wx9pqA3dnyiiU3mSpV8PL9RZW7hVR1RuFrPYOXrlunIgy5GOXr/jlqf3UF99gozeaF8MJPB6J5NWsgr+vlPF8poSrXq4Y+qeyx0bCDrssdttns8s2gx3mcnaYStlp8o/wJGOnhYy91gret03nfcs03rdUsMcyib2WURwwj+EDo3h26Cay2zKH/aZJ/PaCEyEBHrxaLef/3CjiwZCE57Mqflgu4+/rDbSob7PUk8bGaB6lcndWejKoy/ZmuSuH3pJorpl8xk3zozyfrOBvy1Xc75JSEGnCeHkwNQonqhQeTDZIeThWRJHUkzLFddq1wVRnXKc+25vvFsr4br6EzeFc2pTePOhN5/mkiu/m8/lhuYTHE2pWejKpz75FfbY3ktu63O1X8mS+lsQQR3RO/ZHr9rokBThxd7yIjWklG8NSamUOTNbE0lySygU9Gz7VucEBvUB2G4Wx2zSePebJ7DZPZreVlJ3WMnbZKnjHUsYOm1Tes07lPatUdlor2GGdxnu22bxrk8k7VunstM5gl006++0z2G0pY7elhF2miew2T2KfZQoH7FL5yCGNj+xlfGQVz68NA/j8rDGypEDWJwvYnMrlfk8ig/nuDKldyQkywMvkCA/GVDyczmF5KJnVUSnr4xn014SREWnJ48Z0Cr0MWSyLY0YTRH2gOUtZgbQkXaFLFUR9qg/z6njq/JwYyQzDx/oInbXx9LYmMtiXSFXlbbJy3YmINuXCqY+46fQ1AxUBjJUGMlsRwUxVBAtNCYzVRtFdGkKd0puu0mDaCv3pKA6kSXOHtuIgShRXKJC4kXTHgLw4ZzJCLMkKs0YRaE60lw5+Dt9w3fIw7gafEuF5gdu2x/HQ/SPeJoeIcD7DbYsvuW15mJsmh3A69xssT3yE9dnf4aR/EIPTv0H39K9P/Hd/b7fZZptttvkfgrXJRWN7c11crfS5Zn0ZnYMfoPP7nxNofIgcbx0225L4YTSNja5YFur8mGuMIObaaQIcv0IaYExWtB3lWT7U5wcz253DaJOM5DsGJNzSISfcgjKpGxUKd5ryvGlW3aJNc5u+siCGq8OZaIhmuDqUycZoZlri3nY/jddHMtsaT2+pP5ON0f90A/VgKJ21PjlLXSksdaWw1i19qy9/oztPYaVHzkqPnPn2FFZ601jrT+f+UBYbY0oeTSh5tVTMD2vl/Hi3gpeLRTyf176ZLs296YF6Nqf56b+WzQk1jyfzeTyZz/O5Ip7OFbI1q317A/V8uZQn84U8mtGwNVPIo6l87k/msTqcznKPnLW+DKb6svANN8LY5wTGPsdJUrvS1hnFcJ+U0a5c3C2/pachg4n+MsqKUqirl5OUEEJXSz1DbQWMtSjoq0pivFWNLMaJKvVNXiyp2ZzL5fG0muVeFc1NaRy1/5xPvQ7jk+WKtiWC7uFkxvsUyHxNkDnqUnHNkUJLfTLOH0Nx6nMyLhwhU/drVOYXKLS9RLW7EeVO+pQ76VPtbkKNhxmlDgaUORqhtdZFY6lLvoUuMv1vCdL7im5lFFXy24w2pNFclkR9hQxJ/C3KC1NorE6jpVrC/IiG4bZUtAof5gaVjHRk0dekojDLj6nebBYG86lUxuNkeZZcZTyxSQl4uTtTmBbFk8VatpaLmehIQhnvymyHmtaCGPqrk6hV+VGY6o0iwo3B2jSyo52ZalPwbLGCuyN5DNTEUZXpy1ynkmLZTeY7c3k4pmVrrpTFfjVFkiss92ZQk+3FVFMyQxWxxHtdoq8wnL8sVvGXxVIeDaXxcFDKSGUkDwaL+H61gc1JDZ1FQTRk+rM1Ucmr1Xpeb7azcb+XyiolUdE3mBks5flKG+NtWnys9Ulzs0JlfhaNwSlUxhfJM9NDY3SaQsNvqbTRo9bVnDpnM2qsDKgwuUi52TnKTU/RaHSOVhsTUvTO4mGpQ06hhqqeLnrG6lm/18raeDF5cVdY7Sti624DC2sF5DTcIabiJq7ZLpyKNeaA/WF+c/431Gq82OiLZHMgjOdj4TydkPH9cgXfz9fifcudi7di2Ocg4137LHY6ZLPDOoN3TaXsMJez01zODjMZO81l7LKSs8s6ld02CvZYy/mFtYJ95nHssYxkn3ky+wyT+MA4id2mCfzCJJqDum7EBTvzekHFf6wpeTwi48fFQv62Vsnf7tZSneHJYGUom+NKGrKvs9qVQUGUA8pAGzrz/EnwvoDL5c9YHy3h+5UKXkwryQsxoi3jOj35N2jNvkFxwhUejhWxMVGMOsGF/EQXkm8bUJziztPJIp6M5TNVH0Nn/i0e9Ml5Np3L49k8Xi0V83Akj05NECPlsRTGO5EWaMSj8WLWx8txNTmGs8lJfB0u0lOWyKO5Mh7NqVjqjKcqwYnFlnhiQu347JQxfzQK4n29ED4wCWePaQz7LJPZbZ7IB7ap7LGWscs6lR1WCn5mJuVdqzR2OuSwwy6Hd22zeccul/dss9nrlMevPQs54JzDR85ZHLBL5UMHBe9bpbDfWsI+qxQOOGSw31rBJ45xfGIXzccGAXz6rRnSlFDuTavZnM3l2YiU2aIrDOS7kBGkj5/dKR4MKdmaVrIxLufRZCrrw3JGq0LJj7DkUUcmqttGzJRG86Ank8Hc23SHO7KYHUSb5Br1ci9GcoNpjfVkRBnGHZujNGpDGWyVMDEgo67Gj0ylExHxJujr/glPu+MM1d5hvCKAibJQ5pvjGG8KYbAhmJ6KINoK/WjV3qG9yJ/2In9aCu7QXhRIebonpalXKJS4ok5wJCfamowwc+K9dYjwPE+I21mumhzCw/AgIW7n8LU5jsvl3+Np/BmBzt8S5HgKX+uv8LY4io/FMa4ZfonjhT9h9u1v0Tvxa3S/+cj4v/t7u80222yzzf8Q7C0vH/JwMBIeDsbiuouVuHjsE3H+zx8Is8P7RLLLSdGX6SEWKu6IV8NyMVJ6U8w0R4s7jl+K27aHhdTXQGSFWIrCFA9Rp/ITY21yMdSSIuShRiLFT0fkx1iIUomjKE91FdWZnqIp74boKroj+koDxUhNmBipCRUjNaFivD5CTDVHi+nmGDHbliimmuPETFuCGKwOFZPNsWK2PVEsdkvFcq9cLPfJxVKPTCx2Sd68zpT/fB3JYqEjRSy0p4jFjhQx2RQvFjtl4m5/hlgfzhGbk/nixUKJ+GGtUrxcLBUvFkrE0xmteDyZL55MacSTKY14Plckns0Wiq3pArE1oxWbk2rxZKZAbE6qxaulUvF8oVi8WCgRr1fKxevVcvFyqVS8XCwVT2a14vGERjwczxP3x3PF2pBCLHfJxGpvhhjtShe2V4+L0y6fCsvA00Je7Cnqm0PFYFea6GmWCGuj34nmqhgx3pcvyjRxor4sR5SpM0V+RrLoblaLlhqJGOjIFRO9xSIz1k205PuK14v54t5Mlri/kC/mBlSiqUYqvrL6s/jE85Bwz7QX+S0honcgQQwOpInwm/oi2uqcqPF0EhVmRkJ16aSQnf1CpFw8LBR634gC00ui2FZPlLsaiWJHXVHjbiLKHA1EiZ2+KLXTFyXWukJroSO0FjqiwOyiyNE/LUKPfybKgtxEX3mCGOxIFwMdOaKuKEXkpISIiEBPERrsIVqaMkVvg1TMdWSKsszbYqIzR8yPFIjpYbVoqggXK6MqsdKfJyR3rEWQl4UoVKUKWapEXHExEXUFUeL5cpN4NFMueqvjRayPgVjoyxPjHZmiuSRKaBW3xEB9mlCEOInMCBcReuWikPpbCFmQpUgJNBXqFDcx2SgTDwe1ojHztsiNchGzfWrR26QQfq7nRE9JuPh+pU4MV8eKoeoY8XymRGSFmImqtGtitkUqXsyWioUOubg7oBBzLQliY0gp/rrcIDb61eLxkEZ0aQLFWH2c+PFevfhho118d79T3J9pEopkb1GZnyAezbSKClmgkLmZiRwnU5FtfEGo9M8IrdF5UWB0VmiMzgiN7hlRa24oGl2MRYu7kWi21RPVxrqi1OCiKNI7KRpNTokG64tCYXpBuFjoidR8jShubRWtg5Vifb1VPJgtFcpYF7HYqRTP7zeIhTWtyKn3ExFlN4RLjpv4Nt5Q/Nr1iPiz0WeiLMddPOyNFo+Ho8TmkJ94OBwrni8Wi9cLtcLTy0UcdgoUex0yxM9sc8ROR6V4xzJd7LRMF+8YS8Ru81Sx00QidppIxB4LmdhjLRf7rOXifVup2G0TJ/bYJos95nLxsX2u2G2UIN4xjhC7LJLFr4xDxCljV5EW6yV+XCgS/3tFLV6Mpop/XykS/9eDKnG/P0P0lASLjsJAsdipEEUpzuLJuFY0pHuJHD99sdCQKJoyvYXT2V+J+4Nq8Wy2VIzUxYjaLE8R4XpU5IVYCHWQnahMuCba1EHi7oBSbIwXCq3kilAluIirFn8WE40p4ul0kShNdhD3OiTi9bRK/LhQIjZH1KK3JFTUZXmLvpJI4W/3lVBGOoiCeHexOV4uRpszhMGJD0VysJ1IDDAX6+Na8d1ytXg0phYVCndRn+MjOisl4sK5w+IrHSPxu0tu4oBRhNhlnCx2GSeKvSaJYo95sthrKRW7rOVip41CvGutED+zTBU/t0wTO+1yxW77XLHTJkfsdsgVe52U4oC7ShxwyxW/9MgVv7ueJz69WSA+dskWH9jIxX6rN+99C4nYb5UidlvFiH2m0eIXF26Jw+d0RXqKt3g8pRbPZgrEkwmFmKj0FFNFHqIwzEiEuZwWj/oUYmMsS9yfyBSbQ8livStGDBbdEcpwB7FWnyJKgkxFZ26AWGnPEq1SL1HmbSwWNGGiQ+YlhpV+oinUXnQle4rRkghxw+GwqNMEidFmiZgakIvKCm8RJzMR0VILYWTyhbAw+lT01HiLkbI7YqoyXCw0x4rJ5mAxUOMnRurDRU9pgGgv9BXdpf6iXXtHtOT7iKa8m6Iy3UOUyt1ERbqn0CTYi5woS5EZZiokfnoi/qaOCHY9JTyMPhOeRodEkMtZccv2G+EpehnIAAAgAElEQVR4+Q/C0/QL4ed8SnhbfyXu2J8QPjbHxXXzw+K65RFxzeqIcDX5Uuic+FCcOLjn0H/393abbbbZZpv/IZjpnzpoa3Iee3MdXKz0OfHZL/nmdzvR+eM7SNzPMpx7nXt1YbwYlDBRcZuJ2nB8Hb7E1+ZLpLcNUASYoY53oUZ5h6GmFEbapGTF2SDx0yE71JjiJHsq0zxoVN6kNd+H7uIARmoiGKkJZ6Qm/K0sYrIx+o1AojWBsYZoplriGaoJZ7I5jpm2ROY6klnulbPar2C5V85Cl4S5jmRmWuLeKs3n2xOZbX3TJzXTksBSl4yFDikLHVIejuTycr6YV4ul/LBaydZ0Ac9mC3k6o+XRuIonUxqezRbyarH0zaRpRsuT6QIejOayMaFiY0LF84Xitx1QL5dKebVcxovFEp7NF7ExoWJzQsPD8TzuT+RydziN1Z5U7vVnMzOYi+3Vr7nk+QUO4ReQaNypawhlqCuN9toErAx+S31pOBO9KuoKk2krzyY16g65ySEUZ0Uw1JZNT0Mag20aMuPcaFR683Jezf25bFZn85jpz6W2PJFj5p/w6dVDOKdaoawPoLc/gYHBNCJ9DAkw/oYKDweKTfTI1ztNhsEJ5EYnSTM5RYGlLoU2uhQ56KK11aH2ijmlDm9W9yqcjCm1M6DYWo8iK10KzC+hNDyL7OI3RJucZLIxnZHubOZGS2gsSqEyL5nS/BRKilKoK09hrDWdxe5sSjO8mRvIYXWmgMWpPCb65GzMF3FvTIOX5TGSQtxIjgsgSRJNsL8znVUpPJmt4fFkBSM1KUj9TFnuy2OhJ5esKAdKZDepkPkyXCahSxtDe1EMvZWJtBdH0lsWTX9xBN3KIJpTvRkrjqUk6SpFshtE3NBHk3yN/rIYns9UsNyVRVt+ID+u1HB/IJe13kxezpXxdKqQ5Z50Hs+XMd4i57vFWv59pZnnQ1qa5J705/vSkeNFQ4Yn3y/X8GqlmYX+Imq18cT52tCWF0uMvQ65HpakGZ8jR/8MKt3T5OueQq3zLfn6p8nXOU25sS5VdpdpcNal0VaXamM9yowuU6R/ikbTb2mwPE+a6UVczXTJ0hZS3t3NwFQzjx518HC+AmWcG3NdSp7dr2dhpYDc+juEF1/HOd2ZkzG6fOx2lIMmB9EqnHnQHcnj4SiejATyZDKZZ4vFvFqo4cp1Vz61uc37bjn83CGX3S4qfmapYKdVGnutUtljlsxuk3j2mcXzoXUyH9vL+NhRzi8dZeyzjeN9u2QOWCv4xFnFh1YS9tvE855xFL8y8OeMkRPyKA+ejytZbgpnsTGcraEM/vd6DQPlIcy2SmhW3WaxS0Fd1g1eL1TQow1gvj6SudpI5uoT8Tb9nLE6GX0VCSjjnMkItyLltj6qKCcinc9THOtJY64fq325PJurYLlfRXXOHeQhlijjnHg8Vcz6kIoX08W8mCxgvDaB6qzbtGjCWOjKZaJRQdTVy2RHODHdks1Cdz7xvmbE3janOMOPkkxfni1W8nqxlEcDachvnWOsPpnEsCt8+fUxDuna8bHuTfYbhLPHMIE9RvHsNolnj3kiey0l7LKWsdNGwQ67dN6xVvCOVRq77HPY46Bkl52SXQ5KfuFRwEfXCvnoippfear43fV8PrlZwO888/jQMZ33rWTss5DygaWEAzbJ7LSIZpdxBL/W9ePoBV0ypbfYnMjj8YSKzVE5I2XuTBV6UJtiT+y1izwbyWJrJo+tpQKejErZ7E+iT+tHaoA1S7USCgLNac0Opqswko2uHHpSvCi5Y0qP/AZtiR5MSL0p9zVjUBOMt+MxNAovprvSGelOprLiFjEpRiSk2ePgcgb9ix/TXOLJSLkfE+VhTFSHM1wXwEBNAEM14XSV+NOm9X3zW3CHlnxf6nKuU5XhSXWmF+WKKxQkOaJJdCAnypIkXx2irp4jyPkkHoafcdXkC4JczuJjdwJn/T/hZXmEQLez+Dt+S6DzaXxtv8bL7EuuWRzG0+oInpZfofvtrzj11Z7tG6htttlmm23+NRz604GDJ774PXpnjuBoeomv/vgBRz78Pzj/239D6nGWEeVN7tWH8aw/meWmcCbrIgj1PEGI6wlSA0zIDLakMNmD2jw/xtpSGe2QkxVnQ8qdy8jv6KCKsaQ81Y0WtQ+t+b50FvoxVhfFcHU4w9VvwtNYXQRTTTHMtSUw3hjDSF0kUy3xjNZHMdOWyGx7ElMt8Sz3yrk7mM5yr5y5jmRm25OYaYljvj2Rpa4UFjuTmWtLZKYlgcVOCYudUmZbk1nrS+fxhPqfQtKTKQ1b0wVvgtKUhqczWl7MF/NyoeRtsHoyU8DdoSzWx5SsjynZmtWyOZXPo0k1W7NaXiyWvA1V62NKNic0PBhTsjaWzfJgKsvdcu72ZzM9kIuz92lMfE7gHKmDRONOU3Mkw93pdNUl42T6J9orY5npVdFVqWCqrZh6VQpzXeWMNOYw1pJFT52CnoZcsuI9qM+5yet5DZsrau7NqZkfzKOuPJET1p9x2PsYbgpr8huD6B9MYnQ4i6RgK7x1vqTMzY68y+fIuXSCbPOzZNlcIMvmIkX2RhRY6VDioEehrQ7V7qaUOxlS5mBIhZMxxTZ6FFvpUmihg8roLNm6J8nSP4XvyT8wWJrI6kQp6/P19NVlkRF/i0xpAEUFcWRIbzLbk8d0qwKt4ir3prXcnVGzOJHJ2lQ2jxYKWR5R4WjwZ/LTgogIuUpYhC8Bt+1oLI7lyUwNr+fracy8zTWDT0gPNCfR+zJZodYUxroR73IBlZ8t1ZJbtOaHUZ7mTW6MPZ3qAKrjnCnxtyD7yiWUt4y4357D69lappvSKIy/girKkbWuXO72KqlM9eJen5KtyUJ+XKnmxWwJa73prI+omO1X0VQYzd/Xu9kaKmalNpmyMFNmiv2YrwiiVu5Ea54/Uy3Z1KiiaC6MJyfCg3Dbs0Qaf0OegwE5JufI0z+NRvc0Bbpn0OieptjoAkV6Fyj//9h7q+a482xd82J2d4EZCxqru7qgq1xmy7ZsizHFLFkW2AKLmaWUlEqllFKSUsyQYmZmZrJlLobGs8/ZZ09MzERMxDMXLjv2jrntSz0Rvwjpry+gJ9613mWsS5X1LeoddWix06dRYEydwIhyw6s0Gl+kSXAdmUAHNzNdpOpCyjs7GZnv4MFuBw8Wq8lLdmeuU8nj1VoWVwtRNQQSqnbFMcueT0MuccTqA36n+zvyRXZs98TyaCSWh8OBPJoS8mi+iC+XNHjf9+Rjx2COueXyppOcf7PO4oBdDgetJByyEHHIPIVDJvEcMYnllEUCv7IV8mt7Ee86iDhkGcthy0SOm6fzgb2Cz7wL0Iqu5rS9iN+ahnLD1AF5sicvpvJI9TzDnCaKrR4RPy5X0FcSwt64mp6SMGbb0ikWOvLdSg0/rVfxdFTMnCacr2aKSPK4SU9JEs/mm2krjqe/JpWN4SJG6kSk+Znja36WSLcr5ERZUZzuTmtRFM0FkRSJvEgPEdBTmcSLxXpeLNSyN1mKMsmFxYFiJtoUCAOtWO4rYrwxh/kOFQ2KCGK8DBBovU93VRqpodb01qXy1702vl8qpk91h4oEc4aqkrE0vcEFQwt+pXObd4zCOaATxhGDWA4aJrwskhAIOWQl4qBNJgds/7tAvW0n55BDHm/b53HUvYR37lXxzt0KTnoUcdxNxVHnXE64yHjfXcVpZxmHLTM4ZJ7OMUsRxy1TeMs8hkNmcfzaIIRPr9wgR+TL3qSKvQkVu8PpjFa6MF3sSr3IAX/rz3kynM2zhXyerJbwcDSdvaF0uguDiL6jx1xNKmKPW9RnhdBVHs+0RkhzoitSFy2WiqKpDbFkOSsITYCAiaIobpt/iDL9NtM92Yz2pqKpDyQl05ykLHuc3G9w6+ppWis8mKwPZ6oqmsHSIPoq/emvCWSoNoLusiDaCv3oLguioyiQzuIgmlQ+VGXdpjr7DqUiF4pSHSlKdUQZb0Wy7w0iXC8R7HCeO8Yf4WX259cC5Wr0IT42Zwl31ybC7TphLlfxtzmHj+UZ7ll/gaf1Ge5YfoHRtV9z4+zJfYHaZ5999tnnX0NkkMdHkQFu+Llb4+Ms4PwfTnD2nX/D4vNjVMfbs1Ebw6Ymgq+HRcxrQphvjSMl4CZJPtpkh5miiLKiQuz1c0lAPlO92WTHWSAONUASpEdenBWlIheaVH60FwbSXRrCqCaO4boohuuiGK2PYbI5jtn2JOY6khlvjGdUE8dcexrTLSnMd6Qz25bKeEMCi10ZrPRKmGkVMtn0Mpn6rwK10pPOYufLNr+1vkyWu8XMtgrZHpbxZLqAB2PK17L0SpxeSdWLhdLX4vTolWwtlLwUo5kCHs0U8GyhhCdzRexNv7wH9XyxlOeLL/ei9qbzeThVwOaEgqURKfO9aSx2prPen8NkXy4uvlpYBGlxL80MVe19enpTGOvNYaA5A0+bzxlpFrPYp2a0UcpQTTZTLXl0l4kYqBHTWZrEREc+A6355Inu0qDy45vFAvZW1azPqlgeyae5Jp3rTp9zOVQLL5kjZZ0xDI2kMTaSS0aMHa6Xf0epiw0K3WvIdS+hsL6BzP4W2VbaFNjqU2KjR/0dAeUO+lQ7GVHpYEi5nQEV9oYUW+pQaqlLiYUOSoMr5Nw6j0L/MuFX/0hZ4h0ezGl4stLG+lgtlbIYEsKcyEz3YbBLxcZYGQ8nK1FneLA1W8z2fD4rE1J2F9VszxTQVZOIs9nnjPdWkCOJxcvLjttOtxhpzeHFYiPPxispjXZA5HGT3GBTJmoTUUVaUZ/mQZ8kgAw7LYbVkTybqUSZ5ECYy1nGSiKYyg2gK8oRmd1FSu6bkOtjwEqjhJ1OGaXRtqijbVBH27E7kE9l2h0ejRbydLKYH9fr+c9nPUy3pLA6kEONKpSNkXK+W2jg6UAB9Ql2zBXcpz/LibnyIKZrY4m5c5Ouqmzaq6TsTNWz2KYi3u4qGdbXybfXI8/0Gir9y+QbalFsfJ0y05tobI2pszCmxtyQajtdGp31aHUwpN7CmFqBEWX6V2gwPE+b9S3ybY1wN9VDoshDXd9A71gTmxstPFyqQ5V0m6nWXB4sVrOxU05BcxCBuXZ4Kdz40P8sh8x/w4eGH6IQWvF4OJmnYwk8HA7i4UQKe7MFfLvRjF+ID3+08eFdt0yupHRyyC6TwzZiDghSOWSewhGBkINm8Rw2i+OkVTK/ckjn145i3rNL55AgkqNW8bxjmcHHznl86JLD5/5KjlnE81uj+2gbWVOQfpeHQznIQ3XZ7ZfwbCKPH5bKaVP5storoV7mxUxLCiVpDvywXsPT6Tw0EgHTdfd5PpVHboQVWaGO7I43sDfTzPPldvpq0kn0M2GoNpPROglt+eGUijxpUATTkBdOvtCT3FhnsmMcifM1Itpbn2DXa/jYnue24AzRvuYEuOoguP57IjwMaFTF01mSgqfJGQzPHifcXYfO8hSCXbXZGC/hy9VqvptTUxxxk4mSQBTx7py9cI4zZl6cMgrlpGkixwxjOWkUyxGTRA6Zp3DYMo0jtpkctsvikEMOb9vn8EubbP7NOps37eUcdMzjgKOaY54VnLhbydE7xRx2y+eQs5I3rTM56pjLKVcFJx1zOWIl5pBFOkcshJywSOItsyiOCRL5lV4QH56/hCzDl71pFU+m8tkZSmWy1p2FKg865R54m37MRqeQRzNKHiwUsD2Sxt6ohMmGFKI9jVhrySXjjg41mcHMdMtZ6spmpSIJieMlVotiqbtvzgN5FJ1h9syVxWGn8z6yVFf6m1IY6k6hqtqf5EwLkrId8LxnjLHub+movst0YzTT1bEMlQczWBvESEMYo/Ux9FaE/LcEqr0wgNZ8f2qkd6jIdKNG6ok00hRppCmqBGvEIYbEeV0n3OUynqaf4GX2Z0J/Fig34z/ha3uOiDs38Lc5R5DDJQLtL+Jvew4fm7PcFnyKl815jK/vC9Q+++yzzz7/QswNzn5kqX8Je1NtPO1NuPjHU5x/75cYfvgGSfZn2dRE86AlhhcDqUxX3WejLw1RqC6ZoUbkRJihirGhQuxFgzqYjcliZvqkZMVakBGsjyRQn/wEa4rTnKiX36M1P4De8nCGaqIZqolioDqCodpIxhpimGlLYro1kYnGRKaak5nvSGeyKYmp5mRmWoVMt6Sw1C1msSvj9ffl3gymmhJY6npZILHYKWSxM42FjlSWu0VsDkpZ6EhnrS+LR5Pq12UQj6cLeDZXzNPZotdC9WKh9PXvDyfy2JtU82i6gAeTeTycUvNgMu/1Ed1X317VmT+aKWB3QsXDqQK2p/JYGctleUjMWr+EnRElc8MqnH20sIu4SbDUjuKmMHq6kxnryaa7Toiv4wXGW7JY6c9ntjWXtvwYGhUR9JSmMFwjZrZNSV1eAj0NKqSJt9HI7/HDSilPN4tYm3kpUG116ei4fsHN2Fv4KJ0p64hmcDiV4cFskkMtcLn0WwodBeQZ3EChf5lci2tkWV9HYnGNfFt9qpxNqXcXUGanR4n1LUqtdSiz1qPY8hYlljqUWOhQbqWHykALhd4lCoyvkaR7hnQPQ0abpDycb+bFchd9dVIkKd60NGcxM1bOg9kGptsUyFLusDlVys5MEdvTSh4vlrA3X0GdOhJn0wt0atRIM2IIDfIg2M+Kmb58/sfeAN9P15Fifxm5jwETpdG0yX3IixRQEm7JtCIUheM1HrRk89eNBmqVL28MveiXsSDxpdvfnHpvA6pDBJRGWtKY7s5ei4RBiTct2T5keOswVpGIPNSSrV4VHeoQtodU7IyomGhM5Nl8KYp4B35ca2anW8aIKpDmRFsmFd70Z7uw3BDPTLOYhAA7QvzcmJ3o5vlWH18ttTBWkIRIcJkCu1uozbXI0f2CXN3zFJppUyrQQeNgRq2lMXWWxhRbXafOSZcGe31qBUZUmOpTbHCFWt0ztFvfosTBDHejW0iVavLrG+geaWB7s42HixqUSXeYaM5lb6WOrd1KqrqjiMhzIqjYm6sJurzn/Gc+NfuUrDgT1trD2e4LZ284iIcTyTxZLObb9WYCwv35g9kdPnBLxTijnT/dlfOBp+zl4VeBkMMWqRwQCDlkmcoppyx+e0fJ727L+ZW9iGNWMRyzjOOUuZDfWUg4bRrPOzZxHDaN5PfG/lzRNaUwzYuZ+gSW2lJ5NpnPV7PFfDNfSoviHht92XQXBzHRkIA00phWtR/qRAEdeU48m8xgdyibrsJoQhy0yYnyoK04lercCETh9pRk+VOaFUC+0IuqLB9KMzwpEXlQrwyhqyyBRnUkjflRNBXF0VQUT1u5kNFWGWWyCBpKU2kpT6elLA1pvAfegguYXXyXeC9DItxukR3lSJK/KQXp3jyar+KHLQ3LTXG0ZTqy0pKGn7MhH1/U5l0dL44ax3PEVMhJ0yROGkRx1DSRIxZpHLMWccw+i6NOORxzVXLISc4bdjn8wkbKG3Yy3nZQ8qa9ikO3SznoXsybzmreclRxwEHB2/Y5HHGQccwhh6O2WRy1FnPEUsRhs2ROmCfxtlk0JywS+ZVuAJ9c1EIu9uPRTB5Pp/PZHUljpt6D5dq7dMk9uSf4M9s96TxbKuDxeil70xIejGQypkkiytOI5cYcRO46VKYFMtwsZmdEzbgyFJXHTdZL4qjxMWE7O4yGe6ZM5IVzx+xDspMcGW5LZ6AzibLye8SnmxKbYYPHPSP0br5PZ40PUw1RTFRFM1YdwWhDOOPNUUw0xTFUG0lPeTA95cF0FgfRVnCfJpUPGpkXtTmeNOf5I4sRII00JS/RBnGIIfFe2oQ5X+KO8Ud4mHxCuOt1/O0ucsfsE3xszhLqdo1A+4uEOmu9TqB8bM7iY38eT+tzGF37FVf2BWqfffbZZ59/Fc7mNz5yFtzktrU+jqbanP3tYXQ/Po7thVOkuZxnqTyEnaYovh0Vs94SxfaAiMxIAxRxlihiLVHH21Eu9qQxP5TVsQIWhuSoUp1ID9RDfF8XeZSA/GQ7NLK7PwtUBP2VL99AVQSj9TFMtSQy1yFkvDHudeo0157GWH08I3WxTDYlsdiVwWJXBrNtqUw2Jb0Uqp4MppriWewUstSV+rNIiVjuFrExkMX2sIz1/mw2BqQ8HFfxZLqAvUk1D8ZV/z+JeiVWr4TqyUwhT+eKeTpfzM64ku0xxWthejilZm86/+UtqJ9b+R5OqdkeU7E1qWR1XMbKiISNwWx2RpTMDilx8LyIY7QuoTkOFDWG0tWZyGi3hNaKeALdrjLZmsPmcAmrPWo2BwoYrU2jsyiO1vx4mtWJ1KqS6KrPQxzjSpPqPt8tlfBwJY+t2TxWR/Lp1IgwuH0O/UQ9/JROFLeG0zeQzGC/hMRgc3z1PqPQ0YJCYx3yDK+Sa3EVieVVJBbXKLQzoNbVnGonI0ptdCgQXKfA/DrFgpsv/+G31KXQ7AY1dsYUmd5ApXeFPL1LiAwvEm11lRJxENuTDTxb7GBhoIzy/GiEQndqq4QsDlRQLA4iNcyJ7YkqXizX8nimkIcTBTyYLCfMwwhhqCcVeZlkpUYiSgoi7L41c0NFfLvczGpDFklWZ6mOsuNRby4zmgR68gOoT3FiszSOxgBzvutX8Zf1Wp6slPJ4Jp9/TBbydXEsyzGuNHrqUBlkxJD6Pk/75fwwoGBF5U+j6A5dufeRB5kSanmGSqEnMw0iHk+U0FcRyUpvNjMtqQyURfLP9QZeDKnoSHelX3KH6kgjtluTWe/KokoWRnjgbYJCg5DkiNhd7+HL5TYedBYgtdUm3+4GKrPLSA3Pkqn3BUrzqxRa3qLOUUC1lTGlproUWF5Dc9uAJhdjGuwEVAgMKDa8QsXNT2kRXKfCyYLbhjfJVeZT3tr+cwLVxu6ihqIMP4Y0Weyt1vNgr4a+eQmSOn9CSry5HHuT39w+y2cWn5EYcI2hEnfWu4J5OBTI9nA8X69V8v1GCyERAXxi6cnNUDmXA5VYidtxzZ/glN1LCThiLeaAlZg3LTM44pjL6dtq3nXK5V0rISesYjluEc8psxTeNRZy2jSOExZRHDOP5PfGvlzRMaQiy5eh8nCeTRbxv/Za+edOI08n82lV+rDYlsZql5jJxkQyQ/UZrI5iujmBbxZl7A6nMlYXzfPZWuTRt3G89TG3jc/gIThLrSqccul9hEEC6hSh1OT6k3DvFgPViYzWp1Es8kKe4EyMty61ilBKpYHEB1iQHGpL4B19vB21sdT5E962WiiSvEjwMSXGQ587xp8Q5nKN1sIYfGzOstSXxzcbDWyPyehU3aVL4UurKoarl87w4XULThuGcMwig2NWEk6aC3nXNJZjpgkvm/NsxRy1z3o5jueex2FXFW85yPilbQ5v2ss54JjHAed8DriV8JZrIW845fGGvYK37eUcdlByyFbKUbtsjliLOWYj5pi1iKNmSbxjmcwRy1hOCBL4lW4An125Tk7aPZ7MqXk2W8DD0XQmatxYqfOmU+5JiOMltnvTebKg5uFqMY/npDyelDJQFUO0lzFLGglqfwtacqJYGlCz3JnNqCyILMdL7NWJ0ASY8zw/kUZfcxbLE4i9ewN1hgdTvdn0dyZTUeVHklhAlMgaNy99bl57l26NP1MNUYxXRDNRG81IQzijTS+nDl7tQLUX+dNWcJ+OokCa83zRyLyoy/WiSeVHdbYHJenOFKTYIw4xJPHuTSJcL3PH+KOfW/i08bO9gLvpx9w2+Qgvi8/wtzlHiNMV/KzP4mv1Bd6Wn+Nt8wXuFmcwuvbr/R2offbZZ599/nWY3zj7kUDnLDaGl3G30uPaJ++i9/EJ7M6dJNn+c0bknixV3OfroTSWG0JZ705BEmVIbrQ5ylhL8hPsqZR401ocwWyfjIUhFUWZ7qTe10USaIA03ARFvDW1Mm+a8+/TXR5OX1UUvZXh9FVFMFIfx1RrEtNtyYw1xr1OmWZahYzVvxznm2hMZLkn8/X3V6nUfEcqi52pzLcnvxaohQ4hy90itoakbA3lsjmYw0pPJqu9Eh6MKXk8XfB6RO/V2N6rXaj/Otq3N6l+nThtjcp5MJn3elzvwWTe612oVz9vjcpZH1GwPqFgZSKX1dEsNgay2Rp6WSLhdPcybrEGRKtcKWkOo7MjgaEuMS0V8YR63mKmU8XGUAkLnTImm0RMtYiZaJHSW5NJiSSK9goZo12ViGNcaVTe56u5AjZmZWxMq1gZVtNaJUTP9Qt0om9wN9uKgsZgevuTGBrIQhRlS5jZJcpdbMjXv4FK9zK5ZlpkmFwk1eAcKrMblNnqU2arS6mNDsVWNykUaFNo9vKVCG5RYn6LJldL6p3MUetrobx5njS9i/jpnEEa7UlnuYQHU81sTNSxNF3D8Ggx87MaBppU5KUEIY7yZnu8jmfTlXw3X85fVjWs9xaQHGBPrL8bHTWFxAd7EBPgTIkymr31Vr5ZamI4L4oI/T/SnOTCtxOFrHSls9adzoj6Po/qkhmIdeS73lz+sl7Ntw9r+GGrkn+Oq/mxKIadWDc67uoxLPHgYb+Ef65W81WHmGW5F0u18TzozCHD6xZZvsaIfYzpzItgqiGD9oJQNoeVVIhv8+VEAYt1SdQlO9Il8aI2wYb1xmQ2uiSMNYkJ8DJBmBqFT0gIjl636Wgv4PFiG88GKinxMkdmfhm1QAuV1RWkphfINDiHwkSLCmsjyi0MqbAyosLVgMa7pjS4GlNta0KVrSlVljpU639B888CZa99CZEkh4q2DjqH65mZqmJ1qpJicQADtRL2VjRsbpXRNysmry2MyLJ76IjN+J3XBbTcriKJNWatPZyt3jAeDgWy2hvJN6uV/H27k7DIQD638iaucZY7ef1oR5RyLaKaU7YZHLEUc9g6m7essviFhZi37aQccVJw3C6bUxYpHBVEc9Q8lpOmKbxjmMIp4xiOW0RyXBDF74x8uFa9WToAACAASURBVKCtS3XufdrUvny/Vsf/fNzB33ca2eqX0l8azFxzElMN8Uw3JdNRFIwy3pqeslCez8r5aaOUrxfKmajPIDPYloFKEYUpnuQlu1GR40t51j3aS2JZ6FEx3Z5NS0EIfZWx9FbEUJpxh/6aRCI9r9NXI2S2V0VRlh/lihA6qtMRhtuRm+KJr+NVNKpIdsaqGNWISbirj6fpx5SJ75Lgq8/juSqeL5SxPSRFFWNJf1UqblZ6nLmkzW9vuHHSOJZjlpkcFog4YpbIKUE8xyySX6ZPdmKO2Ek44ijlqKuCQy5K3nKU8Uv7XN52VHLYtYAjt18mT790VPELewW/sM3lbXs5Rx1VHHWQccIhl5N2WZy2E3PCWshR0zhOCxI5ahHLMdNY/mASjpaeAQqxL09n8vh6voi9sXTGa11ZqfNGI3LAw+QjdvpEPFlQs7tcwOO5bJ7N5tBXEUGclyEbjVk0xN9mqiyDx1NVdKmCKfQxZEh8j+XiWBrDbHigiKbk9i2WKpNI9NOjPNeXyU4JI30i6hpCEUptiUyzxMVDH70bv2aoNYypxljGKqKZaohnoiWa8dYYxhpi6a0IobssiL7KULpKgmkvDKBe7k1Fpisl6U5UZN6mOtuDolRHVAnWiIL0Sbx7k6jbV3HV/wO3Df9EsJMW3hZnuGP2CXetzhDiepUgh0uEOmvhZ30WH8szeFl8hrftWdzMP/s5gdoXqH322Wefff5FmN84+5GF7jkcTK/hKriF9qfvYfjn0wg+OfhSoHLdWanw55uhVOZrA1jpTEAUpoPQ/wa5kWaUCJ2pkfrSXhrFZFc2s/1yCjLcSbp3k6wgQxQxlhQIHamT3UWj8KGzNJTRhkRGGxIYqotltCGeqdYUplpTmO1IZaU3i8UuMTOtqUw0JjPZlMxMayrzHaL/9mbb0phpFbLUlfb6TtR8ezKzrcms90vYGcllZ0TGgzEla31ZrPZK2B1V8HAi778J1CtZerUP9UqwHoyr2B5VsDkiY3tMwaOZAp7Ov0ykHs8W/pfUScHuhIq1QSmrQzKWR3KYG5KwNCRmfTCbrWEFo11ZOHpd4k6CMYmFnpQ1h9PREcdQdwatVQlE3tNnrief1cFiZjtyGGtMZUCTTGNRDDV5CTSV5tLTWEZ7rYqkIDsqMj34ZqGYhyv5bEyrWBspoK1KiL7LGbTDruAuMiWv7j4DQ0LGJ+SIY+wJMjpHqaMlyptXkd84T67RJTIMz5Oud5Z8s5vkm2lTZHmDCls9quwNqLDVp8xKlyIzbUoFt6iw0qfByZx6R3Py9bVQ61wmTe8iXtc+RRLuiSI5kLURDcuj1cxOVjA8UUxXVx7FufG0FOcgSwjk+Xwbe0MFrDYJ+WayiOW2XFID7dHkZ7Ix1UtvvZoiSSiLExU82mzl8WQVkju61IRZUx/nwA+zxTyclPFsLo+VxgR+6sthNMmZF20Z/O+nzXz3uJav1or49wkVP6rDWL4voN1Dm+26WPZGsvlppYyvusWs591jJM+Pv81WkOl1i1aJP2GW5xmrSme4QsiDsRJGNUKkEeYMl0UyXhHLeGkMNSludMgCeDZewu54CTX5kUSHOVFdW0RMSgr+ESGkCP1ZHKzi+/FmNPedyNQ5Q75AC4X5RaSmFxDpfIbc8DJlZrcoMdGh854r1R4m1N8zpe62MbVOFlQ6mFNurUO14VmaLLWpcLbA7vpFhOmZVLS30T3SwPhYOUvjZZRkBtJTIeLhch2bGyX0zWSgag7ibo4dt8Sm/Mb7Ate9bpIaqctWbyy7g1Fsdt9jtTucZ3NF/GOrg4SESD4TePGxWwrnA9R84J7Ncet0jtlIOGIt5ZBVDm9bSnlDkMkh22yOOco4YZ3JcfNkDptHc9gsluMmQk4bpnDcMJpj5hGctIzmAxM/zl67SY08gEblXf7+sIW/7Tby1+16JhviGa+NprvAn0lNHMNV0Xy5WElxmgtTLWn8bVfD3oSKzsIw5NF2PB6vZqlTgTzGmrKM21TleLE7XsioJpWtkWLWhtWUSTzYGFKy2p9LizqAufYMWguDKZd48GShhuEWMcvDhUz3qsiIsmOoUYwozBJZnBNPZmpY68tjsDoZd8MP8LP5jGFNCo/nKng6XUCb8h4aWQBKUTgXL2vxyXUbfqsfwDtmyZy0lnBYkMYhswROWCVxxCKFI5ZpHLERccROwkGHLA46SHnTPoc3HWW85aTggJOKQ875HHQp4JeOSn7hoOAXtjJ+aZPLATs5x5xUnHJW8p6znHcdsnnfQcy7tqmcFCTwnmUyJyzjOWYSw59MI9A2MkEp9uXxlJKv5wt5Np3JbJMnK5q7lCZY4KLzAU/GcvhyrYQHKwU8nsvi2UwWHfl+xHvo8qgtl5ZYZzbqc3g2VsZms4SpnCCW1JG0J7kxnxdOT6QjZV76LFQlEedzi7Lse8x15zA5KKGhKYJ0mQOR6Va43zXGwvRjpnrjmW6MZbAsgon6OMaaoxhriWa0IYae8mD6KkMZqo2kqySYJpXPz/LkSKHQnvxku9fpkyrB+nULX9RtLZx1f88d448JcriMl+BzvC0/x9/+AlGet1638PnbnMPP5hx3rc7g53gRN7PPMLr+6/0Rvn322Wefff51JER6fJQQcocIXycCbltx48/vo/3BIUz/9BZZd64wX+THRk0QL/qSWKgNYHsgDWHgdUKdP0MSakhFxm00uf50lEUz1ydnqluKPNmB6DtapPncRBlnRVGaMxWSOxSnO1Mnv8tQXRwj9QkMa+KZbElmvkvERHPSy587MphtS2eiMZmRungmGpOZaxcx1SxkviODpW4JC51iZtvSmWkVMtOSyGKnkNVeEQsdKSx3p7MzksvmYDY7I3J2RxWvx/h2RuRsDuW+FqhXjXsPxlU8nMhjd0zJzqiCnVEFW8MydsaU7Iy/fC93nNQ8Wyjhy+Xy16N7T+aKeDxbyO5UHmvDchaHpcwMZLA4mMFqv4SNQRlD7WLcfK/iLRSQVOxFoSaItrYYetqFaEqjCPXWZbIzj/leNVNt2Uy0prM4rGKoNZvWmhzaNaUUyMVU5ouQJnpRL/fju6VSnm6WsLtYxM5ECb31mZjeOc/1kMvcSTdFWetH30Ayk5NKUkIt8NL6I/nWJuTduIpC+zxSvfOIdL8g/eYZ1EbXKTK/Qan1LWocDKlzMqba3pByaz2qbAwot9Slxs6YCgs9Skxvorh5AeWNC+SY6+Bx5VNS/N0oEEXRUZHNzGAJ83PV9AzlUVSajEoSy4CmlLQQDx6MVNOe60ebxI1vxpRMViUT42FEoKsp27PdPF/rY2eqiu+fDbA8W0VRqgcqfzNGpQEM597n0WAOP+5U8ePDKn5YLOD/3ahjUxXIdk0s/9it5run1fzwsIKfBiU8SfdkzkuPJrfLPGxJ4OvVQv7zWRNfDUjYqQxisz6Wb0byKIm0RpPqTV9eLPcMP6FLHYsmJ4ih6hSGa1NY7JAyrkmjPP0uI9XpdJck8HC6htaKJMRJdxjsLaW+oQRlgYLohCiEwiBWRxr4x2wPrUHuSG+eodDkMoWWWigFV5AanENpcJliXS001qYspETSE+VO431LKt0MKbM3pdTBlGKrm1Qan6PZ+iZFdibYXrtAqkhCRXsbfePNTE1UMT9WQmlWMAO1WTxebWBnu5yB2UwUjffxEAuwKHDh9/5aXLt7i/gQbbb649gdimK9w5utvmieTuXzz80OMtISOWPpx6/shRy0FHLaWcZxBxlvWWZx2rWIo3ZKjljLOCTI4JhVBidsRJywSOOYWQoHzaI5ZBrPcZNUThkKOW4cyzFBFMet4vjA7D5fXL9JjTKQ9kJ/ftxt4sVSGd+uVFArvc2kJpZG6R3mm4W0qwP5ab2J53PVPF+oYXtYTaPiPtIwKx6PV/F4opy8eFuSfa4yUBnKeGMcz+dLmGkWsTmYz85kEdsTBXy5Ws1YfSIrPZk8nXk5stuk8uOb1VoezZXx1Xojq6MF5Ke7sTtVQr3yPoPVCTydKefJVCmPJ0pQxdsR5X6F3fFCnsyXszsoJev+DZb6SnBxtObT62Z8oOPN+4aRnDZN4ZRFOkfMUzhonsBhq0SOWL4skDj8s0AdcMjiDTsJv7DL5k1HGW87K3nLUclbDireclTyhpOCt5yUvGEv521bGQft5Byzl/OOs4L3nGS8Zy/mfft03rdN4V2LBH5tlcIx8xhOmsTwJ9NwrhkYocz05emMim8Xi/l2WcZa9302mv2oFzsT7KDFl1NKnq8U8WA1nxfLOTyeyKBV4UmU0xWetkup8DdksSSZ2fJknrXL+LpByuM6EXuNYtbKE2kOsaY91pmttiwS/PQoz7rH2oCK6WEpDS2RZCiciM20w8vPHBurM0z3JzLdEs9QWSTjdXEMNYYz0hTFeGMsfZWh9FeFMVwXRW95GI3KexSl2lOUak9xmiPyWAvksRbkJ9tRKHRAHGJIgvcNYu5cw83gj7gZfEiA3UX87S4S5HwFf/sL3He4SIDdBYIcLuFnfRZ/m3N4W36On+NFbgs+x/j6b/YFap999tlnn38dN87+4aNb5/+AodanuJjf5OpHp9H56BiOF04h9bzKjiaKh02RPOqMZaLs7kuBCrpOsOOnZAbrU5bmSl2uH+2l0ayM5DPdm4tS6EyKrw7i+/rkxdtQlOZMVbYnRWnOVGZ50FkayrAmnoGaGEbq45hsSWawNpqxxgSmW1KZbkllrD6R/soohmvjfpalNBa7MlnsymSmNY3pltSXu1Jtya8LJJa6UlntFbPSk8Fqr5itoVxWeyWs9GSyMSBlczCHnVEFD8ZV7IwqXqdNW8MyNodyWevPZqVXwlp/Nmv92WyNyNkYzmV9KIcHk3nsTefzaKaA54ul/20Hamdcyda4ko1RJavjcpbGpKyNZbPaL2GxW8JAqwhX36vcjjMkPNeBnFIvmpsjaWuMoyI/iAB3bcY7VCz0FTHbrWSyM4uViUI6G8R0NqupKc+nskRFV2MhspS7NOcF8cNKOU/Xi9ldKGRzrIC+hgzMPS9wPfACXpnmKGv96OqJZ3RESmKgKZ6XP6DI1oxCHW0UV88i0f6cNO0/I9L+nDyDq5RZ6lJhq0eNgyG1jkZU2elTbqWLxtGUfKOrVFoZUGZ2iyKj66j1rlCgf41sUx0C9bXwszakRpGOMMSd/lYVIyOlaNqySBcHUFGQyXBjBfKEAFY78xkuDGO1IZa/zhfSlOVNbpQjnRVi7rvqki++S09VDFV598lKcUUSasF6g5hpVQhjqkD2RnL5y6M6XmwU8Ze1Yv7vjSr+91geX/WI+Y/H9Xz7tIrvH5Tzba+IB6ludNueYzHFge9Gs/nxYSV/36vhxXA2X/ek8rQ7nb9MFzNRHE2OnxkT5WnUZQQgvGdCfqI77QXRLPXk8Wyxkcdz9Uy2KpHGedBTm02RNITGqjSGevJZX+5isK+GoYEW2lqrGemv48lsL6vlCgpsDMk30KLQ6BLlNjfIF2ihNLqEWv8yxTcv0+5sQ7WLBaNCPxoDrajxMKXCWUCNuw2ltrrUmF2k1U4XmbkOgstfIM6W/SxQLczO1LEwWkaVLJKBOgnb81WsrhTSM5WOrN4Pf7kDjhVenPb8go/szhB87zyrPVGsdgax2+vPVm80L2YK+ft6K6mJ0Zy1Dea0UxZHXVT80iKLg/ZK3rSU8QvTTA5Z53LEMosj5mmctkzlfWsh71ikcNwsmUPmsRw2S+CoaRonjdM4aZrAEfNIDpiE866+Nx9f1KJaHsBATQTf7Wh4+nPjZVaYLnPNCXSo7rHcnka91Iun06Ws9irJDLGkVnqfupwAeksTeTFTx1dz1YzXxDFSFUp/qT/PZ1V8OVPIg2EVC+0Svl6v5/vtRr5er2GpO4OtYSnfLhXz9WIJKz0ZPJrO55v1Wp4tVfJsuZIa+V2eLpTzw6aGv2w18N1KDd+u1LIxIEcaYU6Dwp8vl6r4Zq2GkbIgBouCqJDHoWNsxm+u2PIHsyiO60ZxzCCBY8YJHDGN54AgjjcF8Ry2TuWIlYgjthkcd5Ry2CmHN+2zecNeypuOMt50lPOGvZy3HFUccs3nbVclh9xUHHRVcchBwUE7GUdspJy0l3LKNpMTFkm8Y5nIe1YJvCOI4z1BAoeMIjhtFseHJmFc0tFHKfbj6Wwe3y0V8/W8lOW2e2y2+tOUfZtQ52t8v1DIl2sl7K6oebqQxaOxNPpLAwix/oKnLWKKPa7Tl3aPtvS7tCd5slEQz3xeFCPyIDpFXkxLA+lMvM2zATUZYeY05IWwOZLP8rSKzp4kVOU+pCrd8Q4QYGH+CaOdMcy1JzFVl8BMUxJDjZEMaMLprQyhUelNvcKTZrUPzXm+NCjuUpzmQFGqPeViVxRxlq8b+ErSncmJEpDsq0vMneu46v8BN4MP8be9gJ/tBULdrhPodJlAp8sEOVwi2PEyAfYvZcrL4jN8HC7gYXUOE+3f7gvUPvvss88+/zpsDa585Gh2A1dLXW5b6aHzxe/R/egEhn/8JTne13nekcrTjnh226OYqfFnvSeFlMCbRLidRxxkRFmaO1WSuzTmh7E0pGZpRE1hhjup9/XJCjJEHW9LdbYHjSo/anK8aFT60l0WzkRTMkM1sfRXRTFcF8dwXRxjDS8b+CabkhhvSKC/MpKBqiimW4Qs90hY6BQx3SJksimZ6RYh8x3pL/egutJZ6Exlvj2NufZUZtuErPZJ2Ph5/2mtL4vNoVzW+7PZHMplYzCHxa4MVvuyWOvPZmMwh6VuMbNtqawPSNkcymV7RM7WiIz1oRy2xxSv5enVKN+rWvOn88VsjcpZG8phY1TJyriC5fFcdmeVrA9ms9idSV+zELs7Z3GIuEFojg05JR7U1Nynpz2FQtldwu/pMN2Tx8ZUDXODxSxNVjI3WclAt5rKknTUuUkMd1Qz0VNOdrwrGuldvl8s5dlaMY+WCtmbLqK7Lhkj1z9zI/gSdzOtyK24S09vIpOD2WQECbin9SFqG2OUOlrIrn1BptYniK99ivTWOdTG1yi10aPERpcSy1uUW+tSY29Era0h5WY3KTO5QZW5DhXGNyg31qbI4CqlxrpIDLWJMb+Fj5k2FdkpCEP9kEtSKa8tQFmWg0yRQl9jMaqUEKqUSTyfbeb7JQ1frZSxMphJToQRA+pIXkzXMVCXRk6KPcUZLvTl+dObe49HQzl8N6VmuzmZ2bIQvlzI59u9ar7ZLOWnxWL+r20N/8+zdv59rZL/tVvHX3er+HGtmMddQlbUvvTFW/JNZzr/sVPNP/bq+PvDWn5cKeVvy8V8N13I35dr+Wmxnq2uPHb7illsVdBZFE92pD2hbtdQC92pEPsij3GhpySFojR/BhtlzI9UsTLfxNZGJ/MzGhanG9mcb+fRfBdfTrYyWSBC5WaO2OAiKuOr5Nw6S6HZVQpNtSg0ukqR3hVKdK5QZ6FPodkNaj0tqXU3p87ZjHJrAyqcjFELrqKxvkWzvRkyC0Msr54jPTubqu5O+iY6mJlpYGWymtaSBNqK45kfUjE0mEnbcCrick/8cqzwLPPkA58LfHb7IgGeF9noiWOnP4IHXSHs9MTyaELGixUNCYmhfGLmyVF7CW85KPiFZRZvWWVyyFry8v6QII2DZikcNEv5uV0unaMWaRw1T+GYSRTHTGM4ZpbMMZNkjprEcsw8lrdNojlt5McfLl2jMM2DkdoIvt+t5+u1OvYmysiNsGC+JYWOPA+eT0spTTXn2bSa7aECmuSRzHfIKU73Yr5dyl/Wm/h2vpyNznT2BiRMlAfzfEzONxMF/G2pjq0uGd+tafhhs57v12tYH8jmq+VSvl0t54fNSr5cLOL5UhFfLpfwdKmYJwtlTDSn8reHzXy/Vck368V8t1HJg4kCJhrEBNpeZGewkBezZewMZdEkdWGqUYiTrT5nblrwW/0g3jFI4oR+GqeNUjltlMAxkxgOmMXwS0EsbwqEHLQSc8g2i0P2Ug7Y5/C2fS5vO8h5y0HBG3Yv39uOeRx2U3PUVcJRVwlH3HI46irjkEM2h6zSOWGVzjuWQt63SOI9swTeN0/kN1YpvG+VwDGzRE6ZJvFr/WDO6poiy4ng8VwB384q+G5KzGrjPdYa7tKa40akyzX+ulbJNxslPF5R83hJzs54KhP14cQ5XWOrNomye9q0xrix3qwg1vEGNYneVKXdo0kRylhZMiOi+zQGO7BZJyYj2ITp7hy2pgvZWSlhdlZJa28ayooQhBJPBKa/Z6g1hpmWOKbrY5ltiWeoMZJ+TQQ9VeE0KH3QKO/SnO9Pa2EgTXl+VGW/rDCvlLhTlOqILEaAKsGa/GR7ssPNSfU3INbjJq76f8Td6CMC7S/hbXGGAMdLBLtoEeR8mUDHSwQ5XSHY5Sr37S/iaXkGP6er+Ltcx/TG7/drzPfZZ5999vnXYX7j7EeWBlq4WBngYWfMxT+e5ovT/wd6H/wbuXdvsFgWzOP2ODaaw5iouMf2oIgE3+uEOZ8n5Z4OBQlOlKR7olEFs9CvYnO6lGqFH5JQU8T39VDGWFApcUcju0tdrjdNKj96yyMYro1jqCaWoZpYhmvjGG9IYqr5ZV35eEMC4w0JjGriGKuPZ7Yt9bXgTDS+rDqfbklhti31dWPfbFsq0y0pTLekMNeexkKniKVuMQudIlb7stgYzGG1L4v1ASlbwzLWfpapV7K01p/N+oCUvUk12yNyVvuy2BqRv64sf9W89+qI7qsCiVd/351QsTasYG1SxeqknO1pOUu9Iha7xQy1i3C+dwn3BEOiVU6oanxobAylt11IYY43kb46DDdLWB2vYmG8ipmJaqYmaunrKSIpyp3eeiWDzWqmeotRJN+mUXaPnxbL+GqzjKcrRexO5DHclIqd7yXM4nUJlDuTVeJFd3c880M55IZa4XvlD8itDJFonyf76mdkXfkI8eU/ka39GXkm1yi00aXA6hbF1ro0ulnQ4mZJqYk2FaY30VgZUCfQo8zgGsV6WqhvXUJx/TJJ18/jd/MsHkZaqNMSKJEpiI6Mp6KhmaLaalo7NLRVyilICyEp0p0Xi538sNnBiwcN7G5VkBFuwLomjf9Ya+H5QiXjPRk8GM/j/5wtYbfgPi96U/lqTMKXw2KmygP5br2Up+vF/HOvnv+5XsuLURX/eNLMvz9s4D93G/j7ajlfTyr4YTaPvy0X8nhIzD+3qviPR438ZbuGn7Zr+Hatgh82q/hxo46/bjTx03oLKx0KxmpE1OUE0agKx0r7fRoKwnm8WMPz2VpGq1OJcLpKR3483232s7fUzqONbnZWO9hZbuH5WidfLrfwdKiC+nA3YrQ/RmZ9gwIHfcR651CZXkOmexGF7kXUupco1LlM0a1LFOhcRKV3gTyT69TYm9LkJEBjZ0y1syEFNto0OZjQ5GCF0kaA4NpZ4tKSKG5roXOsg5mZNlZnamktiaW1KIL1qWKmxuR0j0rIKPMgWGVLYLk3nwVc4XqoPv7ul9jqSWCnN5zdtnB2u+PZGRXzeK2OxLRw/mTszDFbEW/bSjlgI+GojZjj1kKOWyRzTJDAIfN4Dponc9AinQOWYg5YijgqSOGUaSSnTaM5bhbPEbMEjprEclwQz2GLRN6zCONP1/VQxTkz35LId7u1fLXWQF+ZkEqxL33F4TTLXdgajKVKbEST3JXvFzV8M9eOLM6F5sJwVvty+XGllp+Wynk6nMP3k3lsNCbSlOZMdbwdO23ZrLdk8tf1Bn7a1PCXLQ2PpvL5YaOab1bL+XqtlO82K/h6rZQXy4U8WcrnxWIpDycKebFYzJMFBT/slvFwTsVXK3VE3b5FlSiA55O1/HWtnlaZG0NlociTPLikdZ5P9V34rXkcp0wzOGEo4pRBCicNojliEMnbxpG8YRbPWxZpHLDK4KC1mMO2Eg7aSjhom80BGykHbHN4yzaXt6xzOGAv57CznGMuEo66SF7Kk6ucAw5SDliJOGop5JRFMu9bpvCeeRLvmafwGxsh79nEcdJMyEmjFH5lEMJZE3vk6mSerZbz07yCv01nsdMcxGazH10qT6Jdr/PtYglfrxaxNS1lZ0bG1rSI+Y54kpxu8aRdgibUgM54D9a7SikQ+tOkiEMtDqClUkh+vDvld63ojfRkuTiFFD99uuoS2VgoZn1OzepSETNLxQzNFdLUmYaZyXsMNsUy2xrPZF0445oI+mrD6KmNoKM8jDqlDxVSDzQqXxrz/NAo7lEl9aBc/FKgSkUuZEeYkBNljjLemswQE5Lu6RLmfBkXvZcJVKD9JTzNP+O+w0VC3a4S5HwJP7vz+NqdJ9BZ6+W9L7M/c9viLOFexljc+uO+QO2zzz777POvw9bgxkf2ZjdxsTLkjo0hlz58B63fHcTm3AkKg02YLwlkrSaItYZgJip92OhLIz1EnzjPa6T56VOY6EylxIeWokjm+pTM9svJF7mR4quDyE8HRZQAdZLta4lqVPrSWx5Bd2kYw7VxDNfG0V8ZxagmgbH6lwnUeEPCf5OkhU4Ryz2ZzHekv5akV9+nW1KYak5mqjmZ6ZaU18L0SoKWezJfj+YtdIrYGMxhuSeT2bZUFrsyWO7JZH1AysbP4327Y0p2x5Rsj8jZHpWz9fPbm85/fTj3q5UKni+W8nBKzc64kgeTeawNSlkeyGVrSs36tILV0Sym25KY6xAx2JaO871LeCWbEKlwQF3nR2trJH2dqaizPYn212O0TcpMbwHdDVn0d+Yx0JNPVUkynRopheLg/4+9t4pu88Dato++731L4aQ0nU4p6TRN0jSxE0PMJDPGiSmGJGZmkixZJpmZJVtmZmbm2HEYGuyk7cx05oWPzq7/II3/mfM59LXWsx6dSKda97r3vjaDDdmMdeSTl+hCc/Y1fpwv48FKMXcXC9kay2WiIwVrrzOc9/4On0wH8mp96euLZ7I/lRRfAZ5nqSNnZgAAIABJREFUPiXX2hCZtgpZF74jW/NbUs8dI03jOHlGauSZqpNrpkG+mQYlltpUWetRZnqBchNNFFZ6yC10KTFSo0BPlXxdFYp11RDrqXFN/zweDuYkxkRTWa4gOlZESHw84rwMCiuyKcsXU5gWTVLsdR6v9vHTdj8Ptxrpao4mxPkU93tz+dOMgvsz5dxZqeJPN5T812wpa9kePGiK4ZfJbH5dKmKowIOXSyW82qzm11t1/GVNwXZfGg/nirg3kcOPi2W8Wi7n2Uw+Py2V8Nf1Sv7jpoL/db+J/7rfxC/bSl5tKfnTZh2vNut5uaHg5ZqS7bFihhSJKGU+NBeEUJHiyfpoIetjBWzPlPJosZrFznQm6sSkB1gyXCliqFJMc3YELVnh1EsDqI7xIO+aJRIbDcTGZ8i21SLLUoMSB30qHY0pMNUgW+8sGeonyNH8jmJdVcr0zlOgfQaZ5rdk6atQbqFLrbURSltDFJeNqHbSp8nBhAY7cwrtrTBTO0l4YjRFzQ20j7SzsNDF1mITzaWR1Of5c2e5hq11OeML+WTXeZNQfYUghRcq4do4Zl3h6uXT3OxL4PZgOPd7org/KOTeVAZPb7WSkhnLN8YXOWAey3sWyeyzknLQWspByyQOmCWwzyyePYI43jNNYI95EnssxOwxF7PfLIH3jcN43ySCQ6Zx7BfEc8A4ikOCKPaYxvCBaSBfnNMl3suImeYYntyo5N58FYo0P0oTPRivSSArRJunC5lMNfhSGGtMa7YPN3qLCb9ygan2NG5PlvDr7VZ+XKrgx4USfhjPZkYeSluqCz3Z11lplLDRnsaLJQVPlyp5tlzFD4sVvFiX83C+mB+Wy3m2XsHzjUoeLBRwdzaXB3OFPJop5dlSJT9uyHm0UMLTlWrai4NJ8jHh9mgVDyermW9KoiTGgoHKRAzOHuOsuhZHDVw4YhzEftNo9guiOWAUxkHDYPYbhLPXKJ59FikctJGw30rIPksh+61E7LcWs89azD4rMXttktljI2Xvb4rzA47Z7HcsZq9jOXsuVfLO5Ur+zaGY/2mbzb9bpfKOpYh9NkL22STwnlUsB62j+cAynCOCBA7qxfGhti/H9S2R5cbwYKWClzNZ/DiWzHq9Nyv1XjRnXMbX4hSP5op4slLE6piUjckM1saErPYKEV7S5U5zMuVX1RkWeTOrSGOyNp3O3EhaSmPoqRMzpkxmNieaBn8HbshTSAk2o1sZx+pkActTmQwNiKlShlLZFENtcxxWFp8y3ZPEjQEpi60xTDZE0F8bwkB9JD3ycJqL/ajJ9qQ+/zqN+depzfKgOt2VSqkTykwP5GmuZEaYkhEmIDfGitQgATHuF/C3+35nB+p1gPqG67anCbikir/j6ybK76IKwc7q+Dmew838BC7mJwl218dRcAIb/c93A9Quu+yyyy7/GvzdbI76uNniftEcL0czNL/9lLO/ewv9L/6NIn9DthtjmCnxYL0xkPk6P5Y740kOMiDWQwOxtx4F0Q6Ui6+gzPVnqiuT1fFiKjM8ib+qhchLk9xIc4oSbVBmXqGrLJDu8kCGaiLprw5jrD6W8YY4xupjmWpOZKw+hvGG2J2Q9CZEvQk6S91S5jvEzLaJmGtPYrEreefw7kyrkLn2pJ3AtNqXxnyHeGdU740Gfa0/faetWu5J4cZQ5uujuVOF3J7I39mB2hzOYnMkixsjWWyOZu+M7L1pof7xgO7maDarA+ks9ctYG8thaUzGykgqs20JzLWLGe1KwcH9NB5CAeG5DpQ1+tPWFk5/l4S8dHfigkxYGChiuqeQurI4+jtyKMgKpFmeRKdcTE9FIn1yCSNtueQlutKc482fFsp5tFbKw9UyHi1WMNQixsFXDZ2Q83il2JBX60dvfzyzQzJyw+24fu4LpEYapKh/h0zjBOnnviZF5Sipat+QqXOGZM0T5JqqU2Gn/1ppbq1LhaUORcav70GVmWtRJNAgz/g8BcZqlBucR2KkwTVzfa5eu45PWBzSrFIy8ooJio0irTiD9AIJuXliUsQRpKdGsTbRzJ8fjPPibhfRgdoUxNvy97VmXkxXc3eqjJ8fdvAf99r4z7lSHlQEs1nozaseKf97tZIlZRj3+lP571sN/MfNOv52s47/vNPEn2/U8vfbjfztVgM/rVXxaqWCX7dq+GWtkr/fUvIfdxv49W4TP23X8ePNel7daubZSg13Z4uQy9wpSrpMf42QhZ5cZruyaS0L49mNRm5M5LM8JGNzMpel3lTG6+NpyfAm87oJQrvzxJupILXSJNVSA5m5BgU2OpTY61Nor0e6iSol9vpUXjKmzE6fGkcTyi11yLzwHTKNkxTqqlBicJ5CPRVydL8ny0CFQhMNyk21UNjoU33JALmLAbU2+tRaCyi8aIOZ2kmik+IobW2heaCZmZk2thZbaKuIoSbHh9uLcm5uKJhaKaawJRCx0hPfCjdUI7RxL/bG1f5bbvTEsT0Yzp2uCO4Pirg7mc6z7VbSs+I5qmvLXpNo3jJL5l2LVPZYZfCOZRpvW6TytkUab5mn8JZ5Cu9apPKORQrvmqaw3ySZI4ZxHDaM54CxhH1GEg4YJHBAP5b9AjEfm8ZwXNuBKHcrJpviebRewuPlGooSXAlz1KS7MJzsECPmmsJ5PCNjpSuRqfp4lGnXaCoMYbRJwuNFBX+7286zxVJerVTwdDqfjXYhk9VhbPdk8GpBwUKDiGcLVTxfqf4tRFXweLGUB3NF/LBUxoP5Qu7PF3BnJpe7s3lsDqfzw0wRT+cqeLlcy/OlOraGisgMt2RYHsfD6SpujxST6mvARI0Qobc1F05/g7tvCN9aXuWgsR8HLGPYbxHLfkEERwQRHBHEctg0iY/tc3jfQcZ+uxT2WEvYYyVhj3Uy71on866NlPdsU9hjl8Z7tmnsdZCx72Iu++xL2WdfyR6HKt5xKOff7Yv4d7s83raV8batlPfsknjbJo63LKPYZxnGhxZB/MEqiY+ME/mdrh8nDK3IzI/n0bqCH2dzeTEqYa3em+WGa7RluRDucP71GONyAVszMjZnslgaime+PYYMLwu26kRUemuxkhtDXZQLdzsL6UkPZLIumdEmKWN1ScwXxlB51Yw7bTmI/A3prU9gdSyP1elMervjKK7yITnXDVmBFzaWnzLcHM1SZwKLrXEsdSQy3Slkol1IryKC5mI/mop8qc3xoibTfSdA1f424q1IdyM/zprMCFPSQ00QeesS6apOoMOZ3zTmX+LvoIK7+XGu254m8LIqQU7n8HdUJfDyecLcLuDjoMIVi5NcdziHr9MFrl/S4Jqj6m6A2mWXXXbZ5V/D5x+/d/SPnx5E9dvPsdBV4cQn+zn94f/E8uQBKsMseDmUzs2mUDZbQhgtd2ejL4m0cBMSrmqR4m9EWaIT8tSr1OcHMtOdxcZUGVWZXq8D1jUt8qMtKRHZ/RagAuivDmVQEc6APIzh2kgmGuOYaRXuhJrxhlhm20Q7d6DeBKh/HMn7xxbqzXfffH4TmlZ6U/9plG++Q8xCp4S1/vSdkLU+kMFiVzLrAxk7zdP6QMbOs9KfxupA+k6AujdbzPZEHndninbap43hTBa6k1npT2OpX8bSkIzZwRRWR9JY7EpioSOZ0a4UrJy/5UqCMUEZVpTU+9LYGERfZxLl+b4kR9kxP1DM3EApg23ZdDSk0t2cwVCrjIrUa6x15THZJKOnPoOUSHuUae48nyvl0VopD9bKeLFZx1hHKuYep1G5fpKrqbZUdUQxOCxiZjCD7FAbrqp8RpqpFqkap0k7f5y0s1+RrnIMmca3ZGufIUv/LDmGqhQI1JHb6FPvaEqVtR6VFjoUCzQoEKiTL1Anx/g8eYYq1JqqIzHSxM3MBEevAJyDhXiFS8guqaK+o4m0wmRS85IQp8SRliGksDCFzbke/vJohtWxUpzMPme2Wcwvy/U8nZWzPVrI0w0lf7vTzK8zxdyrCOZmlhdPa2P4v0vlPOiTsiQP5X+tyvnvrTp+XK/i0WwB94eyeDpbwo2hDG4MpPJ0oYS/bNXwl60a/vNeI//5sJVf77fx14ft/HK/nacbDWyNFZGbaMdQYxIvbnXzeL2DxxtdTHXn0lcv5u5iDQ+Wq7g1V8jNmVweLpUw1yJkoCAAsYMKEvPTlDrqk218Fqn6cXJ0vqfURINCEzWyTM5RZm9AjkCNUhtdWjxsaXW3ocnZgjLTCxQanqfEWJ1iY3UKDVXIMzpLjkCNfIE6xSYaVFnpUnVJn2pnA8pM1VBYGZFnb46Z+kkiEuMobGpE2alkeKSBlZk6mssiqcv3Z3uhmo2VSqaWCyluCSKh0gWPXHtOh6hjIbbD0foYC61hrHUHsd4czL0BIbcn0nm61UxWjpCjOlYcMI7mbYGYt81TeMdSxluWmfybRSb/ZpnFv1tk8pZlBu9YZvC2eRrvCFLZayzlkH4iBw2S2GeUyh7DVA4ZijlsJOKwaRofmMRzXM+dAFcHJprFPFgt5Oe7raQGWRLrZkB5/BUqEi+T7q/NzYFkVrtFFEabkRliysPFGtrKw3i2Uc+jxQp+WCzn5UoFf76h4M5wJq9WqvlpuYYX89XcHsrlyXw5L1blPJwt5sliGXen8rg/W8iDuSLuzOSxOZrB9mQWDxYKWe5J4tlsITc60tjuK2Kjs4hxuQRZsAX3p0p4slhBS643HflBdORHYKH6exJCrpAsy+CMzVWOmPhzyDKevWbC17efLBL4wDKRI+ZCPrmUxeGLmRy6mMl++wzes0rhLctk3rZM4S0LKW9bpfK2dRpvWafztnU679rIeM8yg71Wmey1lvGuZTrvWKXxrnU6e+3S2WeXwn5bMe+Zx7DHLJIPLMP4SODD701j+FA/mk91/Tmhb0laVjSPb9TycjaXx0Nilmu9Way7ijLZnkCr0zyYL+T2bBY3ZzO5MZXJynACI8pgkl0EbNUlUXZVk84IF8bSAlgoiOBRSybd2X6M1yWikF4h210PZagDq/VSpKHmdMpjmOtNY2Y4icaGAEqqfUkrdEea5YzA+H36GyJYaE9guT2RtR4Js90SpjrFDNXH0lYWSGOhDzXZniizPWku9KGpwJumvOs05l6jTOxITrQFWZHmpIe+/q+J9dAk3FmNS7qf4aT/JQEXVV9b9mxPEXDpLCEu5/C2+57Ay+cJddXkut0Z3C1OEuCsiaeNCpdNT+Co//VugNpll1122eVfg6ON/tHLVvpctjLgiq0xKl99wLlP3+Wy2u8o9DPkxWA6NxtD2WgOpif/EqvdiSQF6BFy6XviPS5QFHuR6lQvmopCmOnJZmEwl+JkF6KunEd8TYvCWGsqpZeolbnRUnCd/upQBuRhDNVEMFQTsbOzNFYfw1x7ElPNCcy2iZhsimeiMY75DvFOcHrTQk23JDLZFL8zvvdGOjHRGMdcexIrvak7I3uLXcnMtomYak5grj1p57fetFQzrUJWelNfSyN+s/G9CVCr/emsDWawNZbzT7tQDxfK2BrL4eZ4LndniljskbLUm8JiXwZLQzLmB1NYHU5lsVPEUpeU4XYxVk7H8Ug0wSdZQMFvO1BvAlRanCNLw2XM9JXQ05jOcFcuI125DDal0FMRxVyDhJ7SWIZac5FG2CNPucKz2VIerJZwd6mExytyRttTMHY5wckrX2MarI4w34mevjgWxnPIi3TAS/Uzsq0MyNI9R4729+RofEu66jFSVY8h0/yOHN0z5OieJUf3LCVG6sgt9ai21KXOzogiIzVyDVQpMNUgz0SNPEMVFAYqpBhrcdXWFlvPENyjs3D0jiWnoIyS8gISk8OIEYVQVFFATEIk6bJE1hf6eLE9Ql+NCGmQKT+u1PPrjVZerTXyZFHBTzcb+NudJn5dKGM55xo307xYELvw15EcXk0WMJRxhZd9Gfx9vYZfbin55ZaSVzMlvFqu5u5UPk+Xy/n1TiM/b9Xw19v1/MeDFv7zcSd/edDOT/fa2JwpRZHnS2tpGFtTVTy72cuDtV5GO0qoKxGRLfahoTSOHzbauDlVyt35Mu7MF3FrOo/lrmRutKfQluBCmvl3ZBudplRwDrmZJkprPRTWupSYaVBqpUOJtQ5l1rooHE1ocLGg0cWCOkcBlVa6lJlrUSrQJF9flSydU2TqnyLHTI1iS21KBZpUWukgdzZE4WpIkaEKCisjcmxNMVc/SUBkKFk1cpQddYyMNLA4VYuyMBRFtjc3FyrZXKtmbr2UivZghBVOeOTaciZEHbVAbS7b/pHpxmCW2v2Yq7nOnf5Ebk9k8HSziYJ8MScNbPmdIJxDpvEcMBOx30LKXst03rNM512LdN6zSGWfhZQD5snsNxWxx0TIXlMRB41j2W+SyB6BlPdMkjlgnMABwyj2m4rYbxjBMSN3/DydGG9P5dW9Gp7fqCUz3JYUPysqEz25P1LORE0MCy1xlAstaZA5k+Kvw/O1evoUMTxdU/JkRc69mSKerVTwbKWcJ/PFvFpX8KcVOS+XqtkeyuHZQjkvliq4O5bD06Vy7k7m8WiumEcLJTxbrWRzNJMbIzLuzeUz1RTJs5kCunP8aJIG0JwaTqSDNivtMp4vVrLULaI1/xpzLWkE2arjZ3Oaqe5MROJQ1Cwu8ZmJHx+YJrJfIGWPiYQjllLetxFz0DqOT1xSOGKX+vp+k2M2ey2lvGOaxHsWEt61kLDHSspeq1Tes5DyrkUyeywk7LGM44B1LIesYzlkGcMhq3iO2CZx2EbMB7ZSPrRK4ohxJJ+YRnLcIZbjDqH8ziiUwxdC+IO+H8cumJAgDuD+qoIfJrO40x3HTJUnU/IrKMQ2+FueYmtMxq2ZTJZHJKyOpLLQH8OoMpQYGy3uNKdS7KFJe5gzEyk+jEu8eNWew3RJOBPyGLb7c6gMsqQmzJbVRinCACM6q6NZHsxkfkxCZ0cYBeWeJOe5kFXkhbXVJ3TKA1nsSGSlI5GlDiFT7UKmOiRMtiXRIw+nLMUJRZYHrcV+dFeG0FsdRmuhL8353pRLLpEdZU5OtCVZkeaIffWJ99Im3Pk8jjp/4LLe5wQ4qOBu/g1XrU/gd/F7gp1V8bY7jb+jKmFuF/B3VMXD8gTeF1XwdjiHg8FRbDR3R/h22WWXXXb5F+HmaHrUzd4EZxtj3O1NUPv6d+gf/wCb04eQOqvyfCCNG/XBLNX6MFzqxkJbDLIoc0IufY/omi7Vye7UZfpSm+PPRPvrQ7qlqVeIcjtPiq8eRXE2VEovoUh3oSnvKgPysJ3QM92SyHyHmJXeVGZahSx0SphsimexK5nplkQG5GE7gWhjULYjjVjsSt5pm4ZrI3dG/96M/y12JbPYlcxSt5TlnhRmWoVMNSf8Zu0T7+w/LXYlM98hfi2M+C08rfal7dj51gczWB+S7RzTffO+PVXArcn8HSvf+pCM+S4J64PZLA/KWJ/MYXMik8VOEcudKQy3S7jofhr/VBt8pQIKFF60tYTS0y4kO8WVpEgblkbLme0voSQrmK7GVGpLomipiGZIHktfQSCjCiGTPcXkiNxoyLrOk+kS7q+Vsj1fyJ25MvqbJOg6HEPV5zTnXY4RmmpJR08M82PZFMc54anyB9LNdMg3vkCFmRYVxucp0DmN7PxxZOqnyNY4Rb7WGcoM1Kg2voBCoIXSXI8ac12yNU5RoK9KoZEahSbqFBiqUqH9HSLd81yztcfBMwSfhDwueUaQk5lHTnoS1686UKUoRCgWkihKRJYpYnNlkPvLHeREXKRe6sFfN5r42612/rzdzovVWl6syvl5o4Y/L5Qxln6FO5l+zAtd2K4M52+zpWwqopjIusrjkWx+WC7lx005/7Es58V8OeNNcTxeKuN/P+3m5YacX+828d+Pu/jpVhN/ut3Cw7VaUqKt6VDEcX+xns2ZZvJTwojwcyEm5BrB15wRRXjTUp3OrblmkkOsmO+S8WhRzpMVBcs96ay0SdlqkLKcH0mm0SkUttpUmWugsNel2lGfMjtdyqx0qLY3pMhMk3wTNSqtdam/9LrNK7fQptTsAkVGamRpnSZN4xsy9b8jx0KNUhsdlA7G1DgYIHc2oOKSDqXG55FbGFB62QbD00cJjAwlpbycysZKevoVTA5X0FwZQ0XmVe6sKti6IWdutYjGoXgyG6/jW+yIeowOakE62Jp/wbgygIl6z9cHsZvD2BiU8GitlvLSVE7pmvOJjhefW0TxgWEI7xtH8Ll9Cu+bJ/CJrYQPzOL4UBDNJ6YxfCKI5LAgjD1moewVBLDHLJx3zGN52zSKI5bhHDL2ZZ95GPvNAvna+gpuHnbMDefztyct3F8opyjRiYIYZ6pFV2mRBfB4spwaqRPzLfGsdYupktjz081m5jpSebaq5Pl6LdsTeTxcKOHpaiUP5or42/0Wni9X8XSxkoczJTyaLuDlciUvlir4+UYtz5Yq+GGhlGfLFTxZLufFejW3JnLYGEpjayiNPy2VUyN0piTCmRh7PWZqZTyZVnBnJIv+Kl/mO0TIwqywU/uM4aoo1gakJIQ7YuFgyykTNz43CeV9ozgOCpLYb5bEIRsxB+0TOWSfwEf2yXxsI+UDyyQOmyZyUJDAQUE8BwXxHDYT8r6FiPfNhBwxTeSQuZB3reJ52zyCw7bRfHIxgY9s4zhiFcchy0QOmwn52FzEp4Iofq/rz7dWwXzvGMa39kI+0gnlM30fTuhbEp8UwP3VGp7N5PKgX8RE2RXGyp1QSmwJtT3LzfFMbk5lsDmZztZ0FivDCYw3RJBw0YA7bRnku2vQHuFKjbcpyzJfbhVG8KRDRqfMi/VWKcsVsdSG27HUmIw4xITW8jCWB2TMjohobg4gp8SVhAx7UnKcsLT4mOZyH2aaopltjGapQ8Rct4TprmRmOpPprAyhocCb7uowxhrjmW5LYkgZTVuRH42515CnuVKadJG82NdjfEk+uiRe08XP9iSX9f6Ai+FX+NufxVVwFA+Lb/B1+I7Ay2fxt/+ea1YnifLUJcJdm6vWp3A3P46n5UkuGX61G6B22WWXXXb512GqeeqoQPsMNsYXcLUx5Nyxj9D94xHMv91HvO0JnvQmc7MpjLWGQCaqrzLXEkVqmDGBDqdI8NSiSuxGY04Aylx/xn8LUMVSV8KcziL10SEr3ISCeCtqMlzpLPNnpC5qpzEab4h9HZi6k5lte73DNN4QuyOLGFSE7zRPC50SJhrjmGyKZ6o5YSc0jdZF7+xAvRnnW+iU7Iz0LXRKmGtP2tmRWuiUsNApYaU39Z805usDGaz2pe3sW632pbHSl8ZSb8pOC7U1lsP2RB63JvN33jfHc1kbzGC+S8JKXwZLAxmsjWexPprOUmcSSx1SupQx2DqfwFtigW+ygGKlN63NIbQ3xZIldUEa58hUXxGTfaWU5obR05bN1FAJc/35tBYEMlsTz3xLOqMdheQmedKY7c2z2TIerJexNVfAg8UqJnuy0L54jDPXT2IdqUN+YxD9IyJmRjLJCrPF9buPSRVokWekSaVAk0oTNcqNzpOr9R0Z50+QduZrSnRUyVI5TsbpY1QZqJOtcpwqQ43X0gNjDZR2RjQ5WZCt/R2FmqdI1FUjzMWZgLA4/CKS8LoaTEJ4BHGhvpQVp1FYJCM2No6kpCQy0hPYXOlneaASqZcBVWHW/DJfw19vtfK3+z3cHivg0UQBf9lS8mqxjJXKUGaSXFmUuNMeZs7PQ7n8PJRLe6I9I2X+PF4u5elSKb8uVPFkupjbU4W8ulnPqy0lf77VwF9uN/HTdiM/32lje6acfIkz8rwA7q02MdGVizTWl1RRBLERIQT4eOPt5UFyfCT15VncnG4nwt2QtBAbhmsl3J6u4cFiPbfGK1lqTGM6P4ruCBfKrDVRXjKk3t2MMhcDFmXh1DiZUmqpTZrWKXIMVSkyUadYoPH6/duTr69K5oXvyNI5RaGZKgVWmlTY6dF4SYDSwYAyO02KrFUpMzpLlYkWRQ7mmJ75I+GxUaRXVVPZrKBvqI6ZcTmdyiQKkl24s6pge0vB3EoRrSPxFLT7E17jgVq0NhqhethafMFwjT+zLb7M1fqy2BDCWncij5YVVJalclzTmK+twvnIOIwPjMP43FbI53ZJfH05jd9bJfCxeQyfWMTwmVUsn5pHc8Q0jH2mwRwyC2avRRTvWMSx1zKO39vF8KlVMB/aRPHVFQlHba7i5HmJG/NKntyQ82CxkmLhJcZqJXQXRpHua4pS6sFYdRTPFyt4OJXHapeEnzebWO7K4O5kCT/fbOLWZAEP5kt5saHgyXIFLzbk/NejLn5YqOTuZAFbA2n8MFvEy+VK7oxm8+NaNS9Xq3iyWMaL9WperFdzd7qAtuLrPF+p5K8367k1mE9xlDN9RYk8marn1UoDk8pItobT6C4PwF7zQ2rSg3g2W8mNLjGpYVaUF4kxsrLitMklvjT24iMjfz6xjuewRRzvCqJ4317KIQsxBwUiDhgncsA4kUMCEYdNk3jfXMT75iI+ME/ifVMhR0yFHDBPYo9DJm/bSNlvnchBy1gOmEVz0CqBdwRxvGuawIfWQj4ShHDCNgKbiBx0rwsx9CvkqHk8n+pe57ieBbEifzZnS3k4lsH9vkSmylwZLnGgKsGMAMuT3JnM4dZ0BltTGdyczmZlMJHhmhCibHXZak6nyEePqewobtUkUeamwUjMJW5VxbFaE89Qrj+b1Yk0xVxivj6JpFATWspDme1KYWognqZGP7KLXYhNtUGccRFz0w/pkAcy2RDOVF04823xTHeIGG8TMdacuPNMd0gYUkbTXRlCR1kgTXnXqZW5U5/tRXWqCwXxNsjCBSRev0DiNS38bE/ibPA5V0y+xt/hLG6mx7hue4JQ13OEu58n5PI5rlufIspTh3hvI0JdNLhmfQo/h7O4Co7huCuR2GWXXXbZ5V+Fo43+USdrA5xtjHGzNUL9m0/QP/4BDiofkmh/kmcrLS/yAAAgAElEQVT9KdxqDmejKYjRCg+mGsOQRZkR5nSWeI8LFMc50pDtT0NBEJMdGcz0ZlIsdSHCVRWpjw7Z4QKKRdY05XsyWBPKWEMUI3URjNZHMlIXwbAynLkO4c7zxqQ32yZirD6G+Q4xM63CnZ2nN+N7b0b83rROb1qtN0Fprj2JicY4FjolO7tOb0LWP8om3tyF+kfRxJsAtdybuhOgNkezdwLU9kQeW2M5bI5mc2Mki9WBdBZ7pCz3ZrA+ksPGeBarg1JWusQstkvorInG9do5QmQOBKZaUN7gR1NDIK11keSkupGd7M5Ydz4jPcVUlcTT1ZZDb1sWHTUiWotCuNWXy1p3PuPdxRQkX0WZeY1nC+XcWy1hc7aA7elShlpT0Lv8DWe9v8Mh3pjyrmj6RkSMD6SR7CfA6cQHpJhokq1/ngKds+Sof0vehVPkap5CpnYSmdoJstROkKl6nIyzfyTn/ElKdV7b4koN1Kix1qfO3hjlRRPktobk66uRYHSBuKuuBAX6k5+XjyQunhi/6xRkiBgaaCFBGI2fXwBhQUFUFqdxa62P3ioR0svqVPoY8aA7k7/daeOXO21sDmTyw2QhP60reDpXxI1WISPJrqzn+DGf5sVinh9/nyrl2XA24zWh9Fb4sd6ZxJOhbH5Zr+WH5Wp+3FTycr2G56tyXq7X8tPNJp5vNKDM86c4xZOl0TKaK+LJSbpGUbaY1GQhCfEJ+PgEIRankJMpoyw3ne2ZbrKj3ZCn+pPsfwlZzDWaKpK5MdtMr1yC+IohHXFepBidpsbVmBoPU0alfjQFXaTR3ZoGFwvStE6RrH4cmfZp8g3Oka+vSqlAk3IzLUqM1Sk0OEehkQr5grPkmqtR7WBAu6sVTZdMqLDTpNDiLBWGKlQbXSDfyggr1W+Jio8jS6FE3qZkeLyZ5flGBtvSyRZd4vaKnDvbShbXS+gcE1LSGUh0/VXUorXQDNfD3uorBuS+TDX5MCX3YbMzjrvjMl7ebKKmWsZXasa8bx7PeyZC9piKOGQpYb8gng+skjhslsAhs3gOWyRyyELEftME9pvEckQQy/smMewzTuAdIwl7jUR8Zp6IhkcWf7AS8bldMp8a+GJoastEXzXPtxp5uCSnTOLEnYlSBsujWGiSopR6MFkTz8slOS+Xq/nTqoKf1+p4OlfFvfFiftps4McNJVtjOfy03cDzdQWvbtbz01Y9z1eqmW1NZHswnYeTuWwNpDLbFMN4bTi3RjKZbU3g3lQ+L1arWe1L4+5UITdHc3m6XE2p8CKKFE8eTFbxfx4OcWekkAdThdwYlBHpdhZpoCnPllv502ID8ZfPUiFyZqI9k76OImKTQtC2s+QrAws+NbrCJ6bBHDaK5JAgifdMJbwlkPCWsZh3BRL2WkjZb5nKPvNk9ppJ2GsqZq+ZhH3myeyxSOV/mGfzrnU2h23SOGIp5Ih5AodtJLxtkcT/MI1nn00iRyyC+dLGD33fRL6xusZXpuF8oBXEl0b+HNe3ICz2GutTJWx2C9loCmWi2ImxUnsUQjMCLE7wYDqPhws53JnN5t58IesjSQwqggmz1ma1MYWiACPWa9JZqo5HGWzGhNCNvngnViqiaI67xI3SWHpEV1hpTkYcJqBTHslUu5iJ/niamwLJKXElLs2WlGwnrK0+oUsRyJDcn+FqPybqwhhtjmKqQ8R8TwoTrSK6q8MYqo+lTx5OY/516nOv0pBzFWWmB8353ijS3SiXXCI/zhqRjzbC6zoEXTyNs8FnuBl/hY/tKZyMvsDb7iTh7uqEu58n+JIq3tYnCb6kSoyHNvFX9QhyVMHP7jQepl/jthugdtlll112+Vdx6uuPj6oc/xS98ye5bKGL9snPUftsDyZfv0OM1R953C1hqzGEzZZQpmu8WWyPoSDRjhh3dRI8tcgJt6E2w5umolCmu7OY6s6gLO0KIm9dZEHGlIscqM10ob3EmwFFCCN1Ef/0DNaEMt0az1yHkNn2xB3Zw5txvjet1HBt5D/tO71Rl7+x8I0ooxhRRu3sVE23JDJcG8lMq5DVvrSdPas3u1Bvmq03wWmpW8pSt3RnhG+hU8JCl4TlvlTWh2RsjmZzczx3R1t+czyXG78d2l0dSGepN4XVPhlb4/lsjGez1CdmoU3IbLMIRZ43Ll6qROU6E5phRWVTAO2tYbQ3xpCXfoUimTdTA6WM9JZSWSpkeLCKFMk1JvoKmevOZbUjk2GFmOn+CvLEnijSr/Jsvpzby0XcW63g7nwlox3p2PqqoxuljWOigPKuGAbGJMyMZiENMMPp1IeIdFVJ1TiN7NxxpN99jkz1a3I0TpKteZpMrdOkqn+L8LsvEH//FZmap0hX+5b088fJ1TlDvaOAJjcr+vxd2JQlItQ5R7y1EZHuNhRlJdBaU0BatD954mhmJ3qR5aUSGheBJCWNkAA/Btsr2V5qJz3YErm/OR3BljzvzeLvd1v5cauR1a4UHgxl8/OagqdLZdwfz6Mn05PZbG9e1CUxJnLmcVcqr1YreThXwFq3mJXmeO73Z/BopoRHC5U8Wa7m5Votv95u44eFKl5tNvJgrpqMaDvWxioYbc+iTBZEeuJ1/L2dycpM55pvAJFxSdQ1ttHd1UVuupjt2V4UmSG0F8XRWJBJ+HUP/K47ERp6hRZlFkUiH6rD3WgJckaqe5I6T3O6o1zpi/GgN9CFNi97Siy1qbTVp9hUk1w9FYqN1ZFb6VFjY0CNpR5ycx2qLLUotThPsfUF6p1M6XCxpM5Wj0pbDQrNzlCmexq54QXyzQ2xP3+S8Ogo0irklNZX0juoZGGmjoHWNPKSXbizVsPd7VrWtsron5ZQ1OZLVL0XF+J1UQ3UxNz4EwYUvgzWejBc4sFWZwL3J7J4sqakqiSZL9SMeVcgZN/FfA44ZPG2cTwHzRN4RyeIw6bRHDKJZr8gln1mQvaaizhgEsdhnTDe1wzhsG48h41T+MhQzBm7VByCqvjSKI6PdKP47IIvWloWtFbl8Op2Nz+s1JEZac4PC1Vs9mXycKKU53NyiqJsac68xr2xIp4vVPPLSh2/rNTxcl7OT2t1/P1eBzeGsvnL3TZe3lDyZKWKezMFPFuppCXfi+3BVEblQdwZyeDuWBbt+V70lPhyoz+VP283cGssl63hLDYHs/nz7XZaSkIIcvqOBwvl/HRTyZOFMp4uVnJ3ooiaNE+uWnzNSl8Oz9ebeTRTy2BZDDnhFsy2SVgdzuXWSj2dXSV4R/hw7IIB3xhf4SNNDz41juCQaSzvmcbxniCGvYIY9pnFss80hoMWcewTRLHPOJyDgigOmkZx0DSGDywk/M48gc8tIjhmHsxnpkEcMQlhv2UC/26WwL8JojhoFsxBHSc+1LLjY51L/ME4mA+0gvlU14fj+pZEC/1YmyhiuSWKRfk1RnJtGSmwpCxaDy/9L7g/nsWj+VzuTGdyezqPjVExA4pgQmx1WGxMIfWqFlMVSUzI41mrS6Qj3IHeWCf6Re7MZAYyJvKiLdKRlSYJolAjOhWRTLYlMTUopLUllJxiN+LT7EjLdcHG6hN664IYqwtirMafqaYwZrriWR5KZX0km9kuKT3ycAbrYuiuDKG50IeGvGs05V2ntdCXWpk7ZWJHKqWXKBHZI/HXJclHlzCns7gaf4676TH87E/jYvIFPvaniPT8/wNU4MWzBDmqEHL5HEJvQ4Tehq+bKatvuWa6K5HYZZdddtnlX8Q1R5ujV52suOJgirOVPueOfcR3H/wPzL/dS6jJFzzoFLGhDGSjKYgpxTUW2mPIS7Ah0vUcsVc0yAgyoyrFi+biUBYG8pntz6ZS5oU0wIi8CHNq0lxoyHWntegaPZUBDNaE7jRPYw1RDNWGMdEUw3RrPFMtcTst0Uyr8J/apTdHdf9RGPFGNjHdksiIMorRuuh/Oq77RlX+jw3UG5HEP4alN83TUrf0tX2vN/W12a9dxHJfKhvDmWyN5ewozO9MF7I9kcfGcOZOeJrvkrDSm8HaUCYrIxnMdSUyWRfFVH08DSWBuF5VJSbflTCZDZWN/nR1RNLbnkihzJPCjOvMj8mZHFYgr5LS2JiDXJ5MYWYQUx051KX5MNeew2hnEakxzlSnevJ0roKbC4U83Khme7qU4Y40BO5nUPVX4VKigPLuGLqHEpkZyyI1yAIvtS9IM9VGqn6KjHPHyVA5Sp7mSXI1T5GhdhKJ+nHEF06Qrvc9Mr0zSDVPkKpxgjyjc2TqniFd9zRSrZNkCc4jM9Mk/aIVQZY6SEKdUJbE0lEtIV/oy/xgI4WF6QQnhhMhFuIXEkpMeBBbs10MtsiIc9WgNdyODh9j/nu6nL/cbuKXe23MNiUyVxPNXzaVPFp4fb9nsi6KpfJQbhWFciMvgKXqcDaG07g7m8ePC6X8Ml/Gz4sVvNpQ8my1hmcrCh5Ml7LclcpMcxJPl2pZ7M6isSCU1aFyuhQSCqV+BHhaEeDnQkJiLP4h4aRkF1DX1klmdhYx4X483BghL8GNEWU6wW5uFGTmERweTKw0Gv8gF5TFYkaKJBS5mJFvpkHdFTMUVwSUOupS52pJi4ct9a4W1DmZUWGpQ5m5FhXm2iis9Ki1NqDWUv91iLLQosz8PKXWmjQ4mdLuZE6djS6VNhoUGJ+iROsk1foa5BjpcFn9NFGxMciqaihWVtDdX8vCXANDnTLyU1y5f6OWe7eUrG2W0j8tJr/pGonN3mgl6nHKRxVjvQ8ZUgYy1ujDlNyXjbZY7oxk8GhJTkVhEid1LPjIMoYvXbP4zjOLE5cT+cLkOp/rufKFrjOf67nxqYEXvzPy4SPjQH5v5MvnBp58aeDF5yYBfCqI4DPjYI7re3BK14mvtF05YRHMMS1HDHX1yErw4+FSM09WG0kJNmS9P52Xy5UsNCdyZyiXh+OlSL31qRA6cXswn/93t4e/rtTz41w1/+dBL79ut/J4oZK5zmRebNTycL6Uh3PF3J8u4O5YFgstcSy2xtFTfI3749n8vKHg8UwRP60reLEqZ6wums2hTB7NltNRGkJqlC2LQ1ncns/j0Uo+z9aKeThbxHSjGOtz71MqusLDuWoer8i5PVvBUl8uKz0ZTNfFMCoPQ5HuQXlGIM11hcSIEjhvbI2KqSvHDV04auzKlwJXjpq58bWFO1+bu3HM1Jk/mrty3NyV7208uOASgL5nGAaeEei6haBh54GmuQMGdk4YXPZGxT6QD42DOGKZwHtGUbxvFMqnetf4TM+VT3Sd+J2+Px/qhPKlURB/1LMkPM6brdky7vRL2G4JYbbkEhOFVlTHGuFjcoyH49k8Xyrg4Vwud6bzWB9OorPCD3+rC8zWS0hwUaUvP4bVvjwWGkTUB1uznBtOb6wL6wVRDEU60xxiy3qLlORIAb11sawNZ7M4nkZPVyxFld4k57oiK7iCqeB9OuS+zLaGM17rx1RjMHM98SwNprAyKGO8RUhXVSh9NZF0VQTTWR5ES5EvrYW+tBf7U5XiTLHQnhKRPUWJNiQH6CHy1iHM6SxXBF9yxeQo/vbf4yr4kut2xwm7okq4+3kCLp4myFGFUKfzBDicIdZTm+QAASmBZoQ6qeJvc2o3QO2yyy677PKvwUZf9aidyQUuW+pz2UIX1aMfcuZ3b3NJ7fd4qh9huymOtZoA1puCmJZfZ6kjlvxEWyJcVIlxUyfVX0CZ+Ar1+UGsjBSxOl5MddZVxH56FERZokx3oy7bjZYCLzpKfeiu8KenMoBhZTjTrfFMNMUw2RzLVEscU83x/9QsDcjDGFFG7QSpEWXUzujeiDJqR3U+2yb6JwvfP+47vTmSu9KbylK3dOcu1GpfGhuDsp39pzc7UJvDmawPpL9Wp3cn/1P7dGe6cMfG9yZALfelMt8lYbpNyFJ3Kou9qSwPpzPfLWSsNoK5xkQ6FFHYO58kOMOB0HQrKhv86e+KYbAzidLs6+RIPVgYV7Aw1Uh7axHKuixGhmuoLIqjrz6NtqIolvrK6G/JRRRqjzzNi8fTJSyNZfDohpx7C1UMd6QjuPI9mqEauEisqOpLoHc0ickRGYk+RripfkaK4LXGPFv9JDKVY2Se/yNpal8jVv+GsHOfE6r+JQkGJ6m5bkNXuDtSExUqXC1IMlBBaKBCrO5p4o1UEFlpI3KxJuGaLYVSb2oLg+moiGV7SkmnMofM3CRSitKJkibifs2dgc4G1sbqifDSoy75CoXO6ozFOvL/lmr4690WfnnYzo0BGZNVYTxfKOfxchmPVyu5N1fMXFkIDytiealMYjT3GkN1oWxPZnFvNIun4/n8abWaF6s13J8pY65DwlhdLEvdqdyZLObVZjPdVbHUF4Ryb6mVkdZcRGEu+HvaERnpS3R8FD6hocib24gRSxBLEkiM8WN7oY0CoStz7bnIczKRl1cTmZiIS5APYQmhuDoK6C/NoMTdhkILLZROptQ6mVB92ZBiax2qHI1p9rSl1cMWuYMRNXZG1NgYILfUQ2GpS62lHjXm2lSbaVJmqkqx2XkU1jrUWupQZa5Bta0mZWZnUeiroNDXJE3rPM6ap4mJj0NWXUu+opy2Hjlz0w0MdWWRLXbaCVBLq4V0jwkpaLpOQtN11GK1OB+qjZ3tMUbrg5lp9WexPpjVlkgezeby6nYr1SVSvtMy5oRNCNZRRZj5iLgSJkLfwobr/t6EhAUSEhlKQGQEXmFROAdH4+AXiJ2vF+5RIbjGxeIYl4iHKIlwaQLR4ggi05K4HByArfslkuM88LQ+y41RBU9WmphtT2ayKY4f16p5sVjBUquEFws1PJlT0FMSRkaggHmliK2ODFplV/nLRhN/3mrmxxv1LPdlsDGczU83G3l1o54XKwqeL1Sy0ini5mAqK51CWnLcmaiP5v5UAfenirg3VczT5WoezpUjT3MjM8aGqd4sbi9Vcnsxl/vLWWxPpjGqjOSq6dfEXNFlpTuP+7Nl3JzMZrglFmWBN+XJjjSmu9AodaYt8zqlie4EOZsQ5u+GoYk2abkyEtLExEmiSEqJIlUWT2aeiOxcIZlZcRQVSygqFlNeloKyNpv6+jxqlVkom3KQVydTWRBHbYmI6oocpHklHDVw52OjED4wjOITg0h+r+HH59rX+FDbmY/1g/hQJ4w/6Pvx5QUTwmKvcnuxigfDadxqDWOu9DIzpTbIYw3x1P2M7YEUni7m8cNCHvdn8rk5LqWzzJerZueZqkki5tJZOvJimOvLZaM/i9EMX+TXBEwke7NREMWCxIeuqEvc7MhAEm5CpyKSrclCNuZyGR+V0tgRTUVjOJX1Ydhaf0pT+XWWumIYV/ow0RDAXHccs90iZrskDNfH0lcTwZAymt7qMHqqQumuDKGrLIi2Ir+dHahyyUXKJRdJDzUhyUeXYMfvcTZ8PcIXePEsHuZf42t/knD388R4aRLo+D1BjirEeGgT5qxGtPsFxH6GZEVaE+upRZjb7h2oXXbZZZdd/kWofv3x0XPffMSF019irnOW77/6GO0Tn2Jx9lPsvj/ARn08y4og1uqCGC1xYaUjlrRwY/ztjxPhfBbhVW1KRc60loayMlrI2kQJipzrpAQbURhtRXmiHc15nnQVe9OQfYWWfC/6KoOZbRUy1yZiojGOsfoYxupj6K8OY6IxbicgDddG7ogi/vGw7kyrcEcmMVwbuXPb6Y184o1l741hb2skeydEvRnnW+qWvt5/GkrnxnAGN4YzWB9M49ZENlujrz8v96Ww2CNlfUj2TwKJO9OFPJgv3TmgO90mZKwxlonGeBZ7Uvn/2Huvp7gPdF336tTZu87aMx6P44zHHns8tsdJkmUlhASIJEASIIFASOScc845NaEbmm666UiTc8455wzKWZYtjT1h/wHPvtCItVbtczmXPFW/qm64o6qr+uH7vved6spkpCmeYV0My5356CSh2N04QkCmLQHplihrQuhoiqWtLgFBtguZCdeYH6tipEdJd7OMtoYS0uJ9Ge2rpbW+hLE+FWN9WvrbpJRn+6HM9eTeRAVLY4WsTwlZHytjsC2fq8GGnA45xZV4czTdaXT3ptLTnk28vxWOJz4l3vgEeWeOUXziG/K//5Sko78n69IhplWJjGhTUOZ4UFvog8/5z1huKWGmtgR3o++IvWbDhe++5prpGVwunCM11I1QF2O0wjDUpSF0VWewMCCnVZ1Ng1ZAY72Ito4q+rs0LE90sD7WiCTDA3WuF7JYO/Ju6LFRm84Pswoermn48W4zy0NFDKoiWWlO585MJVuTFTyZU7FcFcsDZTIbhYE8a86lLs2eHlkwt2ckjLak01kTx2BjCu2KCOa783m8oubBkpLbcwp+2G6mVZmIvCiU1cl6+lokhPjZExToRmp2Oq4BgUhqasktKyO7MAuVshilKJHVIQW1JUHcmdSyPayjVpJHRUUJbpEJ+EbF4+/nT6i7G4pIXyRXz1F14wKyq2ZUXDZAdOkslVfNUDpZorxmgcLeDOVVMxR2xshtDFHbG6O2N0Zpa0C5yffITE8gMz1JhekJSoyPkn/uW8osjlFnZ0Lt+bPoLphQZGXA1VOfExMXhUClo6JGi65Fzdh4A31tJZTnerAzJ+fmmoLFhTK6RzMpqfEjXOnOlyHHOBFvip3jF4zVhrBY78uy2o/F+lDWx3J4equFSkkOX508z0n3QpyyGvmzuSvHrWxIyIljdrGV9Y0WllZq2djtZHGrm4XdYZa3+thYb2Vns43VjRY29jpZ2W5iZ6+Fe7fbWF+uY35Czcqoiq1hGeHX9UnwteDBcjNP11t5vFLPX3fb+PvtTh4sqLk1Wck/brfzdKWalR4BqW5GpLsZk+phxFxLAY8Xdbzcbuan7RYm2/IYqE7jp41OXm70cGtCzcagAHWBE62SQLaGRdyaqmJ9qIL14UpWBiqoKQvF7dKXBF47xnRXARtTZWxMlLI1Vcb6iJDF7iLCnU6Q6mvKsC6F5Z48dsbzWepNYLA6lPGaBO4Ol7LTlcNaSyrr7RncHhUx3ZpFuPsZHC59zdiQnO7OcvoHxYyOSJiZqGRuVMzWjJyV0TJWxstZnapgfljE2mQlm9MKtmarmJsuYWVKwvP1dm6OKlkeUFNfV8XXBrZ8ZOrJe+dDeNc8knfOJvDb02H81tCTt41CePdMMJ+e8+Yv+ueIinVlabiUmwM5bDXHMC13oV94AXm8GS6Gf2R3rIhHC0LuThRwf7qYW2OZdCoCcLc5xbw6l4RLR9EVxzM6KGK8LZOWdBdkHkbMFgbSE+/EA1U6XSnOLDVlkxZhQU91MmsDImYGChgZzKS2NQKR2geJOpQrl79AWeLBsC6YsRp/5lqjmW5NYaY9i9GGV/8A61aG0aeOolcVSac8lDZpEA0iH2qKvagWeKDIuYEs8xryLCeyQ0xJ8DhNsP0RnE0+xcnoEyKvn8Lb+isCLn9LqOP3xLieJvzGCcKdTxLreZYEHyMSfIxI9jchM/g8qQGmpHkbHwjUAQcccMAB/x5cbI0/c7Ux5PpFA1yvmHPiq084/uf3Mfz8bRyOv8+cJp5ZRQjLuhCGxc6sdCQjSrYl4vp3xLmeJM3bEGnaDWpEQUx2FrIyXoG8wI1knzOURlpRFnuRyhRbNDnXqC50pkHoSXdVGEPVsfSro/61ipfGcE0iY/Up+2t6r8XqdcLea6F6HRTxOsZ8tC6RufasfSl6Xbr7eiVvta+Q7REhm0Ml+xOn11Onld4CNoYEbI0UszEkYG0gj83hQrZGBGwMFbDcl8dKfyFbo0L2JsXsTYr3C3R3xstYHRCw0J3LRHMq400pTDWmM9uexWRnBjNd6YzXJzLRkEZXTQqXnQ4RlGNHjMARRXUIHU0xtNTFI8hyJSPOgfnxSqb7NQy3KWmvK6RGXoAwP5HO1nL6e1SMDdQy2qOiLNsPVZ4nd8bK2FuSsLck5fZiFQvDEhyCDTnk8Q12cRZUd2fQ1ZVKX1cecYEXsT/5KWlWhhQanUJw9CsKjn1K0skPybl2nL3Rcm7NV3F/VcuteRn9NfEUxFqzOqSgviKDzAhfairLSIoOJiUhjAAfOwrTnVGVBNCuSGK5v5Kpzgr6GksZ6qlkZkzHxKCKzemmV18GRdFUpFxjs6OIvY4SVnUZ3Owq5vZoBTsTYu6vqVnszWNEHUVHvjt3JyRMduVxb6KS3fps5gT+7JSFM5R0jZWKMLoLPKjPd2WuLYfdSSkPFlTcn5XzaFHFvWkpO6Mi7s4puD2rRJzlQVmOH3PDOnTyPJJi/UlLiyMyIYGEvAIktXVEpSUhV4pYmetkaVhFjzqFJwu1PFmo4fakmr76QoaGmnEMicU7KoWgoAjsL16hNMCdYpvTlNubUWZtQOUVI8TWhpRdNEBqew7lVXNUDudR2puhuGJM1WVDtFdNqHYwQXXFAIn5CWSmesjOnaTC5CQiy5OUXDpJ+aVT1F4xpsHKGOV5Q1IMDmPx1Xu4e9wgtqCUzHIRcl0lYxMt9LWLKEm7wZ1FJfc3NSzMCWkbSKWkJoCgShc+9T/Cl+GnuXj5EwZU3izo3Fmu8mC22p+loTTu7tQjq8zjLycv8L5pIh9dTOPPF4M5ZnuNVFE6rSMSatpTqO2Io6EvGVVnInWjBbSOF9Hel0XvaD4NPSk096fQPprJ4Gwh7f2p9A5k0d6cyMxgEdPdhUiyPbhs8CFZ4TZMtxfzdKOFZ+vNPFyu4cVuM/fnFTxeVvFiu56nq9U8X2xBHOuMq/HnxLqeRZx6g4byMMZbctgek3NrWs29WR23JzQ8W27kzlwluxNlrA2WMNuey1BdJvXlERTGOeLveAI740/Ij3dgaUjK8oiItdFClgfyWB0spleTQIyLPiFXv6dVEv6vBM84FrsT2RxKYaMng92eAlZb0rk7JGCvL4c7YwXcHi/i8bKM0aZEQlyPEuqlT4M2gcamFHp6cxgZzGdiMI+1aRFrsyJWZkUszggZH116vVEAACAASURBVMlncUrMyrSUlRkxY1O5zE2VsjUlZ2usnMURKYKSFL40sOEjUx/eNgviDeNA3jKM5T3jON429eftc2H83jCMTw09+IveGaKinVkeKeXmQC6r9RGMlDvQVWSOPN4Md5NP2Rot4NGSkPvThdyfLuLWcCq96kCcrU8yJ8sk6/JpNIJ4+ruLWRouYU2bQonDcabzfGmPusxNSRyt8Y7M12WQFGJKsyya5e5SZvoKaG+JQSS/QWbJFQrKvbGy/ARpoRs9aj+GtZ7MNEcyVp/MeGMGE43JjNTF0aUIoUcVRldVGK2SQFoqAmgQ+aApcEWe5URlhiOVGY6IU+zICDxHkpcBgVcO42L6GdcMPybi2il8Ln2Nv+03BNsfIcZVb1+g4rwMSPIzJtH3HCkBpiT6niPe25B4b/0DgTrggAMOOODfg63+oc+sDQ9jZ3YS1yvmHPviQw5/+Bv0P/kVN05/yJQimml5ECs1oQyJXVhuT6I0yZoQh2+JvvE9Se76lCU5ohMGMtaez9ZMFapibxK9T1McboEw2gphjAWKDHsahZ60SfzpUYTTp4qkVxnBkC6OkdpEuhWR9Kqi6dn/WQKD1bH74RCvb6DG6pMYb0jenzS97pF6HU3++pnvyGa+I/v/V6A2h0pY7StkqTuP9cFC9iZE3J4WszNWzPpgPpvDhaz257LSl8/epJh783Juz0j3V/he30OtDgiY68xmrDGZ8aYUhqsTXpXq9uUy05XOWH0Cc63Z9DdlYXXlCzyTLEkSuaCuC6etIZrW+gSKs93IiLNncayC+UE1Ex0qmlXpNCrykQgSaNblUq/Jo7dVSouuiIJEV7SFvtyfFPNwW832vJjbi1XM9Jdx3uUIZ8JO457jQFVLIp1dqQz0FJIQdAmHk5+ScfEcJaZnKD7xLaX6X5Oq/wkp1t+w01/C7Skx9+Yl3J0T83hNgbzgOn31Gcz2VyFIDaKrQU5CmDdRwS5kJvlSL49joqOQpX4xi70VzPdIWRnVMj+mYWWmjs25RmZ7KxEmuJIVcIFBRRwdAj/6CvxZU6WyXpPB/WExt8bK2R0vY7YhhZGKYIYLfdjqKKS+Iphbk5U8GBbTl+/FQmkQA/FXGU1yYk0UxqY8jr26LJ4NVfB0vJK7QyK2uwvY7i7g9pCQ+5Mybk3IyQm3RZYfQpMij5KsKJKj/CkTCggID0Os0RCRlkJ+WSEtLQrubQ/zfKeXv+1289e1Jn5abeDhah3jfRVMz/fgl5aNb2wSoWGROFy6QvxlCwounEBsb4bczowKq9NIrc9RbnUWySVD1Pbn0V2zROtwHuXlcygvn0PnYIbOwRStnTEV508hNj2J1OQU0vN6lF/Sp8TmFOWX9NDYGFBz3hC1hREllwzwMT1KTGw4WZIqMsuEiJVljI43M9glJjfOjjtLKu5tqpmfLaW5J4linT8+ZY586n+EL0L1sL76Gd1V7sxoXVmodGVS6c1CfzJ3dmqp1ZVxxNCeP1hk8aZJIh9fCuPPFnb4ZkWTUBZKqsSTPI0nBXWeJFQ5kqhxIUXrSZrWh9yGYOKrXIiVO5GociG33pdYkT25Cg9KlX4UilyJjbekXhlNX3UqEc6nCHI4QorfOQQx1hRGX6Ayw5HaEm/6NdEsd+fxcF7J0/lm7o7X01eVQcQ1fQqj7RHEOZDsb0p2mAWZISbkhJiQH25GabwVBVEm5EaYEON+nEjnY6QGmJLoa0pWuA1etodRFwWxOaHk9mItmxMSVocEbI6UUlvqjbf1ZzgZ/54GUQCLnbksdmaxM1LI/TkhD2aK2O7LYa+3gGaBCzs9OTyaEvLTspQfV+Xcn69gd7qcruo4rlr8keRoKyplfmhrw9DWhFJXH0Vn9yuh7BzIon0wh9q2ZJo6M2lqy6ChLQ1ZQziaxhjqGuPp6UlmYLSU2LxoPjVy4EPzcN4xi+ANI2/eMwriI/MI3jPz423DEP5wLoKP9V35+rQh0dHObIyXcXdYwEpdOEMie3qKLZDFmXDd4A+sDeZwf6GEu1MF3J0oZHcwmT51MM7WJ1lUZJFrp48qN5qOxhwmWjMZKwkmxeRTNipiqAu05J48ha5kZxYbMkkNP09DRQQLXcWMd+VQpwsiT3iZ+BxLknMdOH36t1Tku9Cp8GFQ7clcazRTzelMNWcx3pDIUE0MnVXBdCtD6aoKo6UigGaxP/VCb1R5zkjTHZCmO6DIuUFFqj2ZQcak+Brhb/stziZ/5prhx4Q7nsLX+hv8bb8hyO4wsW6n/y+BSvAxItH3HHFeBgcCdcABBxxwwL+XCG/bz8I9LuPndAE3Owu+/vBtvvvoTS589yEu+h8yq4hhWh7AWl04wxI3ltoSESbbEuLwLTHOx0nxPEtx7BU0xf5016SwMiamtjyQVD8DSiIsEcVcQJxwEV3+DbrlwXTJg+muCqNNEsjAv1b0hnQJjNWnMFzzn/1QQ7o4BqtjGa6J359A/dffvb55mm5JZ6k7b3/y9F8jyl+v7K32Fe4X5S735O+/Xu0rZH2wkM3hInbHhWyPFrE2kMf2aBHbo0VsDhdxf6GKp2ta7sxWsjcp5s5s5f4d1HJfAbMdWYw2JDHWmMxMcyar/QIWBvKZaEtmQBPFZGManXUpmFz6BGv/E0QVXkVZF069NoT2xkSEeZ6kx15hfqiU+T45E20y2tUpVBVGohDE0qbJYKJHSqM6F40klYwoB2qK/Xk8K+PJXjU3l6TcX1Ez0V2CmfMhTOOMcc++SkV9DN096Qz2CkgLu4Lr2a/IvmRCqdlZik4doszoMFlGX5B66Vtu9ZbybLqCh5PF3J0UMN+VRG9tOC3aSG5tNCMXxdJSU4pClIpGnEF7dSHTfWXszqi5PVvNWr+UOzO1bE3qWB5V0qhKQpTtSVLAeTqkMYwok+goCaQqwppEqy8J1/8AkasBq7o07gwIWW/PZUweiTbiErtVCYyJw1npL6W3Op6HiyrujZSjCrdiUxzBZKwj7S5GzMY6sZ7jz3JREPPiMOaropmWRbDblsOTUTH3RyQ0lwSR6mtJc2UG0vxYovyuk5scg6gkn4ycDIql5bj4eaCsljA8WMsPt0b4261+ni/V8vNKHc8Xq3mwXsvqfDVDEw2U1urwi40jJzcLh0s2eOgfJd/yJOVXzKmwNqL8/EnKrM4gvmiAxNqISptzKOxMUdibUWltiMz6LIrL51D8S6bKLfUQnj+FyOQ4Jee+R2D+PYUXjyO0PoX8wmnqLppQb2dFpYMFbme+Ii0tAVFNEwVyKRK1mJGxJsb6ZaSEWrE3K+PmspyFeRHNvckUaf3wEl7ly7CTHIo5xw2v4/QqvZnRuDEjdWZE7s50Vxy7qyqaGyo4ZGDNb41ieMMklnctAvnQwp4ricFESWNI1oSQoHQnVnWdCJUjSU3exDf5ElHjTUJzMJG1XkRUuxOkuE6M2pXQ8qtkqLyILriMmd1HNHSksbOs5tGSlh/Wa9kblzBal/Tq865LQJPvTKLnCdwt/sAN43fxsvyYkqir7A1V82S+nQFNLiEOZ5hpF/Fso42Xu208W9Ow2pfDWF0Y7ZUe9GnC6FKGMVSbyHRrDrPthXSpEsiPvszakJQ7czoerTWyOS5jvCWLlopg8iPOY3vqDXJCjJluTmWxM4t7U2LuTZbx46qCR3Pl3BoR0Chw5tZgMfMNCWz35PDjopSXqzIez5fz46aauwuV7M3KEGZdx/Hip4iENxArPMgTOpBffoOCSnfyq7zJqHCnUBVIdqUPmWJv0kvcSRO6Eyd0JqboOskl10kvd6RQF4FXdiQfmHjwgWUS71ok8LaxFx8YufOxmQ9vn/PkTf1APjAI5aNTN/jOwJToyOusj4q4OyRgtSac8bJrjJTZoEw6j6vxR6wO5HBntpjbE/ncHhewN5hGh9wfd1s9NjT5pF84iionnMGmXOaas3jUWkzF9TPMFARQ7XuenbJYOhJuMK1JIiXMjBpxCLPt+Yx0ZKBV+ZBdbE18thWJ2Q7onXqT8lxnWqXudMucGa8LYrw+iYmmdIZr4+jXRtJWGUCXIoRuRTgdshDapEHUlXqhKXBDmeuMPMsJVZ4L5clXSPUzIMnLAH/bb3A2+TPXz/2JiGt6+NseIsjuMEF2h4lzP0OE80lCrx8n2l2fBB8jYj3PEut5lii308R4nDkQqAMOOOCAA/592Bof+szm3HfYW+jhbm/Bd3/6HYd//ytMvniT6yfeZVWXyGxVIOsNkYzLvVhsTaAs9QqBdl8R53qCFC8DsoLPoyn2p7M6iYUhEQ3SEKJdjpHurU9+iDHSZBvqi9xoq/CjTeJPuzSIdmkQg9qYf4lSPOMNqQxo4xjQxtBeGUxLRQAdshAGtDFMNafRKQ/dn0b1a6L3p1SvwyJep/W9LuL9r1Oope68/ZW91zK1PlDE+sArSdoaKWZ7tITt0SK2RgRsjQjYHi1iY7hoX5puTlVwb17OvXn5foz5XOerG6nXK3xzrdnMdWYz0Z7GVEcqY/UJTDal01qdiJHVR5z3PEJYgR1STSA6VQAtdXEI89xJj7Jlpk/AXHcFk00iNoYlLHRLmWytYKAhh9VRJYMtZXTWlZAbdx1NgQ+PZ2Xc31Ryb13B7oyUkfZCHIINOBOmx430y+j6sunpy2aot4j0kMt4nP2aIntLxFbGFOkdQqD/Fan6n5J+6TB77UU87CviYX8uD0by2B3NZrg5mhpFELNjEjTyRJTlieQmeFIQ70FteQLrE0q2J6rYHpExXpdNQ2ko6kI/ytJdkOZ5UFseynRLLtsDIp5Oq7jZW8pGXSZd6W5UB19EE2TFsDCY7fY89roFbNSlI3Y7y2ZZJGOCQHZ6SulURLI5VcGjVQ1T2lh6U51Yz/BiLdqJMS9LJkNsWUh3Z644gJv16dxrzeHFWAWPBoTc7i0l2fUsC+3ljDSJqSxMJMLPGVm5gJBAD+SqCqKSIikozaa9Q83Oag+PNzpY7ihis0vAqCKWx9MK9mblbC1pGRmtpravncCoUJTychytrXE9c5TsS3rk2xqTZ3GSctuzFFufocTGgNLLhpTaGiK8bEiZ3TlEtoaU2ugjvHwGoe0Zyu1evS+3NaTcUp8i4+8pND+G1MmYGu9L1F23oOmKBTrb80jszHHX+5KYyFAyxHJypRXIayoZGKpjYrCKWD8Tbs7JubkiZ3GhjKaeRIq0fviWX+ObiNN8GX4WJ8/v6ZC5M6P1YEnpxYTSm7neRPZWlHS1yTh0xop3LMJ4wzKM39kG8qHNNc5HBREgiiegxI/AUldCxC4ElTsRLHbCq/gynkI7AqVOBEidCFe4ECp2JFpynTSZG+4Rp/GPOItMGcT6ipKHmzr+ttfI4yUFL7Zq+Xmnnh9WNDxf1fJkUcm9SQnLHTkstGTQWRFEcZQNonhHxuvzeb7WhTDRDXVhCM/W2/hps5lnqxr2xgXcmcpneyiDmZYUhmoSmGhKY7gmiU55JK3SCG5OK3m0XM/DpRp2J2T0aBLJCbPE8ezvCL/6LW3iAFa6s7k3XcadyRIeL1Rwd6KUuxOl7A4KeDgt4daIkAcTYsa0kTyYFPFyXcnTxQqerVTydEXOnRkx95eUTHbk4Gn/JbHRRhQIHUgV2JJa5kiC0JGkihtECuxIFN0gXuBAsuAaSflXSShwIE7oQXSJD9FF3nil2eBb6M3l5BjePx/E2+ZJvGUWw3tm3nxg5MzvDZx5y9CDt/SDeP90MH88eYPT5hcJC77KUl8Ruz3ZLGqCmSi/zkiZDYpEM1xN/sjqQB67EwVsD2Vxa0zAZk8i7TJfPC/rsSzPINX8W5qL45lqFTBSFYsm6CJrFXG0xTjSFX+dnqhrtMc6MaNJJjXMnIbKcBZ7ihjpTEet8CJTcJGYjPMkZF3lrP67iLKdaZd70S1zZrja79X2QEMqQ7oYetXhtEr9X02h/otA1ZZ4oi10Q53vijLXmars6wgTbIj3OEW080kCrxzGw+JL3My/INzxJL7W3xBy9SihDkeJc9cn1v0MYTdOEul6mlhPA6LdzxDtrk+0+xliPc8eCNQBBxxwwAH/PvQPffLZ2SMfY3TsCxwvGHL8sw849tEbmHz+Bg7f/YbdpnQWlEFsNkYxqfBhrimW0iQb/Gy/IMFdj0w/YzICzdEU+9GqimNhWES7Kpool2Pk+BuRF3QOabINdQJXaopcaSrzplMWsr/C16+JZqQ2iSFdAn3qGPrUUXTIQuhVRf63RL5uRfh/m0y9LtOdbcvc74F6LVHTLen7fU9z7Vn/redpuSefjcFiNgaL/9sEam2ggK0RAbeny9ibKOXWlIg7MxJuz0i5PSPl4ZKSFzv13J2T7afwzXZkMdOeyURzKsO18YzWJDHfmcNsTzaTrUkMVscw1ZJJkzqW0+a/41LACeLKnCnX+NNYH0lDdRQlOW6kRlgz05PPXIeIsbpCWiUhNImikWcGMNNZzOpoFaPtYgbbpRQkuqDK8+LRTCXr06XcXavi9kIVox0CrkeYYBZvglfeNRpHBfQP5TPUW0S8lzmO3/0RwWVzxBfOUXTmMEVnvyXL8EtybY6zpslkS53EbnUC86pQ5ptiGG+NR5R/jcUZJdVVKegq06iXphPmZMx4fRFrI3I6FLHkhVpRW+BLtzSKpa5CtkbFrI+UszJYyp2pSp7OKngyLefpTBV/m9fw19FKtjQpVPmb01/sx3J9OncHhTzqFyHzMWYiw5NZQTDrNRkstecz2pHJzrKcO9MVdGc7U+dqwGrMde7nBLCe6s5uaQj3a9P4obeYh90FPOkvZkgchDrVkZoCf9aGlHRUC/D3uEx+dgKFeal4ul6hSiUiKMyTCmkBq0u9PLs1xIudDrb7SpivS2WwMpznCxqebejYma1ifaGR4ekBMrITqVOL8XNzxubY50SaHybK4gSZtqeJM/6SVJsTJFh+R4LlEZIvHiP54jGSLnxPktVR4s4fIvb8t8Se/5akC0dJMD9E1vljiC7oU2p+giKL41TeMKHa8wKaa6Y02luivmSC6JIR7ie/IDEuisyKKvKkFVRqJbR1KBgfkBPpZcS9FQ33NtUsLpRR3xlHSU0AgVJnvgo7xe89DnPx6l+oEzoxo/NiVubOqNzjXwJVxVCPmu8MLHjrvC9vWofw/mV//uLsh2dpCTeyYgkQRBMhDCNJEkqyOIB0SSDxZe4kVHqSrPAiSeZBXnUgJbogJDVhpOfZc/36lzRqo5gfLOKnnUZ+3NDybFXOiy0t92bL+dteHT+tqvhpVcOLVS0/LmkYqIqgRxrCw+lKHi9W8WRFzb05JQ/m6+irziLw6ilK467TWhHFTGs2Ew3xbA1ksj2YxVp/IVvDIm5OSNgbl/BgQc3jZR2Plqq5O6tgpi0HQcxFrpt+gM+lz2gqDaSnMoKp+kS2B/J4tlzB06UyHi8IWe9J5/6kiJ83avn7VhM/LKr4ZauWexMinsxL+XlLzd2pUn7cUHBvTsyzNSXPN7TcnZNTmmaHnc0fCY81JjDWCI/YM1j7fcvlwCPYen+DjcvnWFz+gCtOn3DF8WOsrvwRI7uvsHQx5byzFYcvnuToNSv+aO3I+xdi+F/nYvgPo2DeNvXifUMP3j7twrvnfHjPMIL3TgXx8Ulnzl28QnCAPfPdhWx1ZrCgDmJK4syIyBpFohke5p+w1JPD6mAmi13JbA3lsdgSTZciEE+bk4wXRZBh/g1DlVkstZUwVRWPys8SXeAlJO7nWCyLRn7NgK74GyzXZZISbEptRTBz3QWMdKah0/qSL7IlKs2M0LgLHPrmf5IVY02T2I2uyhsMqn1e3a/WpzBcG0evOvw/E1llIfsrfHWlXqjyXJBnOaHMdUaV54I03YEETz0irx8nzPF7vC98g/v5vxBifxyvC18S5vg9oQ5HiXHVI9HbmEhXfSJd9YnxMCDa/SzR7meJcjtDlNsZIlwOBOqAAw444IB/E4Eutp+FuNsS7H4FXydrjv35d3z73v/A+E//C/tv/4O9pnSmJD6s1IQyJvNmvimBymxHfG0+J8zhEKnehmSHWCLJcqG5KprF4TIGG1JJ9DpNYagZgjAzSqPPI0myRpt/nboSd3qVEYzUxO+v8L26fYqiWxFJV1XYvjy9TufrU0fRJg3aL8Z9deT9n0ESrydPrxP6xuqTmG3L3J9ALXbl7seUL/fkv7p9GijaT+HbHH41idqbKGV3vISbk0JuTYnYGC5id6Kcm1MV3JqW7CfwbY+JWOzJY74rh8mWNKbbMphuTWemOZOFrhwmOzMYaYilQx7McE0itcpojhu/g6Hzl0QLnZDXh1FbG0ZddTTlhT4UJF1jtq+AuY5ShjTZtIiDqS+JoEEYx0KviI0JNX0NxbRUFyJIcadFEsGtkVK258u5u17F7oyU+aEK7APPcjLwOFcTrJC3JTMwXMD0qJj8SAecj35CmeNFJNamiExPUGZ2jAKzI+RcOEHuFT2SjT4jVv8DEqz+RLDlH2gQedFYFc7WYi2tunwq8iIoSfIh2tmc5U4p+dFXKIq1Zbw2DWmCPV3iUG6NlLM3IebmVAUPFhU8mJPxaEbK80Ult8ZEPJ6o4J+LGl6OSlivTqIx+wZTNYncn5Dw06yCUWEQDSGXWC0NZ6owgJ32AkaaktldUXBrXsr9/hL6k68htzlCX9AFNooCuF+TzMP2PH4aK2dBE0Om8/dIoq0Qx9my0lvO7lw9zdWFuFy3RFopwD/QlbLSFEpK0/Dxd6SlRcbOShdPd7v4ZbeVv65W83JRxS+rtfywoOH5spYnS1ruLDawsjRMtbKUsd5a4qNCuHruO6arc1luq2CloZDVxmxGVMkMVCXSLYmmpSSELnEUI+oUxrRpDKuTGVanMNOQy0KTgHlNDkmmh6mwMaLc6jTyK0Y0BtnTEX6dGmcL6uwtUF4yptTKAN/TX5McG4VQ14hQq0ZRK6erR8PsmIYITwPuLqu5vapgbraU5t4kSnQBRKi8+DpCj08D9bC48hn1ohtMaDxZVPoyqwtioT+Z3WUZI71qjhlZ8vb5IH5zMZq3L4byvpUXH1le40/mFnxlfpbvTI5g7XQGDx9jfH3O4uJ9kmtBJ7nicwRDmw+wuvopoTGmxMdZ4Hn9G4aaUrk9I+PnjVr+91Yj/9yt5cWWgucrMu5OlrA7XMiTBSkvVlX8bauGJ7Myns8pqYy3Yb4phb9uVfFyR8Hf7zTw42YDt6bVZARb43HxME5Gn+Jr/TWlcdYoMh3Q5DhSV+xNnzqWmdZs5tpz6NfEoivyRJruQJTzUVzN/4Aw3pqGUl9ay4PpFIdzZ0TC3bEyHs2KeDBbzP0ZAet9KdybLubluooXazp+2Wzkrxu1vNyq5uWGhufrSl5ua3m8LOHBgoSfNjU8Xa7ip41qbo6X06WMwETvDURl3mSVOhNbcIUMiTPpZQ4USZxpaY1mtD+dsb50BjqSGOrPo0AUjdFFM77WM+FLw4v8wcCGd0zcedM0kl+bRvIfxv782siddw2DeN84hLcMvXn7bNgrgdJz5Zy1A75eNqwOCtnrzWWlOpxRkRMjIluUyRZ4WPyZ1cFCNkbyWBvMZqM/l4XmKHrVoVw/f5hFcQK5lt/QWxpPY2EQG3W5rIgTGMjyY0OTyUC2Pw3+Ngxn+LJck0W8rz71lcFMd+Uy2ZdNtcaH9AILYjLOE5lkw5HDvyIz+hLNYnd6q1wZqfb/V2VFEkO6V91/bZUBtFUG0F4ZTJs0aD9EoqbYcz9EQpZ5DU2BGzmhZmQEmBLq8Eqgbhh/SuDl7/C1/oZQh6NEO58i1l2fFF9TQpxOEOR4jHBnPUKcThB87fi+VB0I1AEHHHDAAf82LI0PfWZ97nvsLc7gamvGiT+/z5H3/19MPv3/cD72JvPyMIaFrixqgphU+DHTEIu22IPIG0eJcz1Jhu85ckIskWS50iiPYn5QyFBjGsm+Z8jyMyA/xBhhjAUViZdQ5zlRV+JBlzyUoepY+tRRDFbH0quKol8Ty4A2jl5VJEO6OKaa0xjQxuxH3fapoxitS2S6JX0/ZW+2LZOl7jymW9L3o8tn2zL3Xy905uz3Qr0u1F3uyd8PkFjqzmNjSMDuuJC9CRH35ir2J1Dbo0VsDL0SqM2R0v3ep9UBAVujQpZ68/cT+KbbMpjvzGamOZPZ9kwm2tOYaEmkXxPJeGMataoYTpn/Dkv/Y0SWXkOo9kNbHURDTRzCAm9yEh2Y6S1gvlPEaE0eY/WpzLeVMd0iZqanjMGWYlo0ebTpisiJvY6uyJ+9oWI2Z0XsLIjZnZGyOCLFLvAMJwOPYxNtRkVTPP0jhYwPCEkPuITD17+n/NpFpLamiMxPIbY8RanVKYR2RpQ7mVN22YBCq6MkmX5Oj8CH9c5ChmrTWR1TM9FVSUqIA+mB9uSGXKWhNApZthtD1clIE+0RBJmy3JTJkxkZD+Yqebqm4sGSjPvzlTxbUvBksYo7M2IezUh4OCzkTmceP01WstmVx7AulmdrryYQtzoL0QRbMpHuznK+H/05btweFrI1Wca9JTk/LSr5oU/IWK4HdaEWVIedZ7M2kdW6ZB6OiJjVJdIh8mOmPhVdkReP15vZnK1FJIigoCAOiUxAaLgXXa0yCvJiiY50Y2Kklptr7fyw1cI/brXwz516/r5Zy8u1Gu5PyXm+qOXZnIp701purg4z1KZgaaSBhLhgrloc4+akloer7fywWs+9KSkPVrTcW9Zyc17J5oSEnSkZ91aqubes4/5KDXdXani81cTTnRbujijIu3wGiY0R4vN6jIS70x1xA53nRWT2RlRdMER72ZwKGxMCT39LQngopdUNlOu0aBpVdPVomBnTEOZ+hrvLau5tqlleLKe5NwmB1pfQKnc+CzrGB55HMLH+hBrhdaZ0PsxV+TCp8WdlIJWbyzKmBrWcMrrEe6bxvGWZzXsXMvjgYiJ/uhTGN9ZeHLWyIU9cwOJyXUZxlgAAIABJREFUF7vrTWzPVjI2UoBA5k1xlR/FMh+KxJ7IFcGEB52hszaeu4tKft5t4OeNav6+qeOfuzW82FLybEXKD6ty7k4JmWtJ4sG0mGcLcn5cUvFyRUufNIQ2kTfLXQn8sFbOLzc1/O1WEz+sN6Ap9MfH9ijqwmBkGZ6ocr1J9TmH76W/kBVkSlawCXnh5ymJvUhFih1VWQ40iLwYUEfSr4qgocSTkep4xqoT2OkXsdCSyb2JMh7Pl/NkUcRSVwLbI1k8W5HwYkPNT2taXm7U8WKzhp93a3ixpeXZahXPt9Q8W6/i8YqMv92q49mqgieLcu5NlFFf4oWX/RG83PXJLHAhq8yFhAJr0gutkUqcGe9OY2O8lJ1pKRtTMpZnqxkYacHuhi/f6t3g4+Ou/OGMN++eC+JN42jeMI3g12YB/NrYm98aRvGWUTRvnPXit2dCeOdUIH/Uc8HI+ireXpdYHChhoz2DJW0YExXOjJZfQZlihZfl56wOFLI2nMdyXyZL3ZnMNkVSL3LHzep7JgpCyDv/FzTxbjTm+VMRdIGR3EDa071oz/GlMdmVucJIuuJd2WzIJ9b7NI2yUMZa0xnpSEWj9CSr6ALR6eaExF7k0Lf/QXygKS0VnvRWudKv9GS0Po7xxlRGauMY1EXTpQihsyqYDlkI7ZXBtEoCaSr3o67Ue/8GqjLDEWm6A0ne+iR4niHE/ju8rL7GyegTAv4lUCFXvyPC6TjRLnrEexgS4aJPoMMxQq+fIsrtLEGOxwl3Pk248+kDgTrggAMOOODfh7eD5WceV8/jZmeO11UrTn32Pkfe/X8w+fR/4HnqHWalQUxVeDKr9GNaHcB0fQzaYg8SPPVI9TEgJ9CMgkhrZLkeNMmjWRgSMtiQSpK3Pule+uQEGiKMsUCabENtsRvt0gB6lRF0yUNpkwTSo4ygWxFJjzKKTnk4feooBrQx+2t7PcoI+tRR++W4rydLS915rPYVstCZw2RTKpNNqUw1pzHZlMp4QzILnTn/LVzidXjE6+f1Ot/2aAk7Y6Vsj5Zwa0rEzlgxWyMC1gfzme/KYqk3n9UBATenKtidKGdjuISl3nzmu3JYHRCw2JPHQncuC125zLZkvbrHaktlpiOV0bp4ployqdPEcMz0XS6F6hFSZE+BzB21JoiGukQEOZ5kxl9ltr+IpT4p081CplvzmGwWMtutZKitFGVFIgPtcho1BWTHOlFTHMDd8XJ2FsTcXJJyd1nJ4ogU12hzTgWd4FKEMdK2ZAYnS5gfl1IQZofrkY+R3rCh0u48Igs9RJZ6FFmcpNTaALGDOZLLpogvG5Fi/BV79QXc7augvyqZjUElq0NavGxOUp7qhTjZjaUuEZuD5fRWRRN99RADFSFstGbxeErCT+tqfr5Zy9MNNQ+XFTxf1/LjVjX3lyq5P1XOk4lyNprT2O3K59FsJbtTZayNlvLTRg1/XdRQHW1LX4wdd0pDmMx0ZaTEh9uDJfy4rObxjJR/rOn4x6KGR4Ol/DJfxd9W1UzrEpAm2iJLsWNnuJSFzjz6dUk83mxhfqSKzGRP6mrLKCxORSjKJD8zhOL8WETFCcyM1nJrtYXn2038bbeBl+saflpR82KrnqertTxdqubJjIJbY1U82BhifbyRzckm8nLiMD39J5YHK9ie1fF8q54fNzXcX1fzYEvHw20dt1dU3FnV8Gi7jvtbNTzZa+LxXhOPbzXz5HYbj2a05F85Q6nZSSrN9ZCYnqDC+jR9MW40+V1GdsGASksDisxPE3LmMPGhwZRq6xFVa1A3KmnrVDI1oiLI+RTb01L2lmSvUvh6kxDWBhGl8eWzoOO84/w1hlYfoSpyZKrGj1m5D+MqPzZGMrizVsXyZANnTex4/1wab5mV8LZ5IW+ZZvK+aSx/NPXncyN7SpQq1rbGuLvTyZOtGlbmylA3xyDRhSKo8ECqCCQ93YaSwus8ulnH3RUlP99u4MWWln/eqeeX3Wr+cbuWl9sa2qQ+zLUls9aTRWuZ56u/+bKa54tK7o2LEcdb0SV1Y6M3hRfrcn5c1/DzXjO3p5WEO+sx0yGkON4JrSCU2dZSYpzPUpnuwtaQmK3hMlZ6ClnpyaO7KghZxmXECVYMqsJY78nlb9v1bHTnM6KJ4cG0hAfTYu5MlDBWG8bmUDa/7Gn4Za+aJ8tynq6qeLldy4ttHT/v1fJyV8ezdSXPt9T8uK3hhw0Vv9ys5eF8BY9mxDwYF6JMv0rodX0sz/0JQbEPggoP8suvI1N60tsWz/JAEQs9ItZGa9hY6GJhYQCJWo2VYyRf6AXyJ/1wPjgbxu9NY3nTMJo3TSP4rXkQb5j68WvDOH5tGMuvDHx482wob50K5MNTzpy+cAU3DyvmB0pZaUtjThvKiPgGA0IbFClWeF34C0v9hawN57PSl8NyTw4zzdHUlLjgZnWUqcIQRDaHUEU7Ma1JpzLUmlFBCKPiWHpEEfQLo2iPdaMuxI69ZgEJPvrUSYOY7cllrCuNGq0vheVXiMu0IizemhPH3ibG7xwdMj8GVB7/EqhYxpuSGa2PZ7g29lWEueI/5alZ7E+DyIfaEi+Uua+S+ORZTogSbYl2OUa080lCrn6Hp+VXXD/3J4Lsvsff9hAhV78j/NoxopxPEuV8htDregQ6HCfE6RQRLmcIdDhO2I3ThN04EKgDDjjggAP+jegf/+Qzw+8/w/jEV1w2OcXRj9/k5B/+J1ePvke05Z+ZqfBnUuzBgiaASZU/EzWRKAuciXM/SYr3GTL9jMkLu4A0241mRQyLw2X06BKI8zhFtr8hhaGmSJNt0ORco1XsS68ynH51FIPaGLqqwuhWhNNVFU6vKppe1auVvp5/3Ub1a6L/W2T567W9mdYMFrtyWekt2C/Gfd379Fqm/mus+Upvwf7K3lJ33n7oxEJnDit9eawNFLA9WsLueAkbQwWsD+a/6oHqzWN9qJj1oWL2JsVsjQpZ6S9kfaiYlf5CNoZLWOkvZLmvgKWefBY78pjryGKiPY25rnRG6xOYaMmgoTqew4ZvYe7/Pd7ZFymo8kBbG0ZDYyq5me6kRNsz2VPETKeY4bpiujXJFMZ7UC/LJyvFk5ZmCfU1ZagqUsmMcqBBFML9STFbc2XsLIh5uKZlYViCra8eJwOPcynShLLGOHpHC5kcKifL/xI3vv2QcscLSK+YI7TQo8T8BPmm31NkpU/5ZXOqrl6g7JIhuRbHWJIkst1YgCzOkfnmEhY7Kwi9po+mKAhFvid35xQsdOajzLhOro8Bq/Xp7HXl88OMlBfrGn7Y1PJ8r5ZHa1oer2r5+WYjL7a1PJgq42Z3Lk+GSrnVW8CoLprtCSE35yp5sV3Hy+VqNmrTmMx0YTLamgeScCayXaiLvcRqXQovFlT8sKDi+ZKaf2zV8fdNHb+safn7VhNP59X8sKzjxWYD1QJPFntKeL7byUhbCcLcENoaJeRmxVCvk+DvchFxcTJaeR5zYzrur7fx41YDL7d0PF9R8HhZwfPtRh5uNHB3qZpbUzI2hyvYW+5kc7KelSEtgvwEzh79PfNdpdycr+bhXCVPF8u5vyDl8aqSJ+sq7ixUcmuukvvLSu6uKHm4WcOjzRoeb9XxeLue2wMSci6epNjoexRmp9FYnqHM4jhq5/NUORpTZXMOla0ZRWZ6BJz4irjgQIS6RgRVMqpqZDS3ypgcVhLsosfuTCV31pWsrkho7U9BVB9MtNaXTwO+5w3Hzzlj+SHyfHsmavyYkHowUOnO+nA6N5elrE03oG94gQ/NE3jHIo+3LfL4jXkWvzFL5h3TCP5k4c/XZvYkF+airRGxMlfH0ryClq5UJEp/lNpQ1JpQwoL1mR0r5faakh9v1fHydi0/39Lxzwd1/HK7hhfbWl7u6NibKKVfG850cxKtFb7sDJfw06qGx3MyHs/JaCvzQZlymfZSL24Nl/C/b7fy824zP242khJowkKfkJWhStKCLtAgjmGhs4wM//PEOp+iItmeqsxrlCdcRJVlz3RjPLdGini+JOenFQV7g4X0yQPZ6M3m+WoVL7Y07IwKaCp34/6CmCdrMp6tKXiyWsVPO9X8tKvjhy01L3areXmzhue7Wn7Y0fB8R8uPWxp+WFeyOyrgwYSQh2MlVGc54n/lGEbH3ich4TKCcnckKm+aW6OZHxeyOqZitF1JUUEuV5zd0bO5xll7H7429eedYz78wTicN/V9ed80it8axPCOSTTvmYfxllkAvzaK4leGkfzKyJffGIbxW71gfn/SmROWtrh4XGB9WsbOQCGrTXGMV7rRL7KhPMYU+7N/YGlAwOZYEevDBaz1FzBZH0FjmSc3zA+xJU2gwvYItfHO9IujaS/wRxfrRK8oij5ZIg25AVR6WKLxs2ZGlkhqoBE6sR/T3ZlM9KVTV+NLQdllYjMtiUq+wpnTH5ASeoFedQgj1T6M6PwZb4xjuC6ekbq4fYHqrPpPeWos86Wm2ANdkce+QClyblASd4ko5++JvH6cYPsjuJp9jsPZjwi4/B1+Nt8SZHf4lUQ5HSfG1QB/++8Jva5HpOtZghxP8H/Ye6vgug88W/eeOzU1Mz0NSezY6aQ73Z3uJB1qOzGTbDFastCSZVlkWczMzMzaTGJmZmaWbMcsWzIl6Zk59z7cp+8+yNbpvPejvqp/Sdol6XFXrb3Wby1f27P42p59I6BO7guoffbZZ599/jlonj/ymd75v3FZ/TjXjC5y4pODnPn4F9w4+zFhRp8xWniLvhxbZpWe9JU5MV4TQnneTaJvXSDBXZ1UL13S/S9TkmhHtSCAye5cWuWhRDifJd1bi/xgA+TJ1lRm3qCh6BbtYh+65UEMVUXSIfGnVeRLs8CXLnkIPcowOqQBNJV50S7xp1MWyEBlBAOVEQzXRO99P1Yft+cwTbckM1wTvRfreyuy3m5ALXVnsdafx8ZgAWv9eSx1Z/2snW+mLYn5zlSWezNZ6ctgoSuFha4UFrtTmetIZak3m4XuzL2vy3053BkrYaE7k+m2lN34XlsKM20pzLWmM9OWwlhrApOtcQxUhjNSn0B9ZRQntD9A2+0Y16O0yBA7o6ryp6YunsQ4B8IDzBlsy2SwPp82eTq1wjCaFFlkxAdQWZFDRWUJMmku5eJkYv0sqC/24+FoCSsT+WxMF/NkWcVUbzE6dkc443USkyBtCmpC6RrKYqgzjwQXQ+yP/pFiayOKTDTJ0TlFrsFZsvXPkH9ZnVIzfUrN9Cg10ybH+CyZFqeQ+5kiDLjCZEUSs43ZKNJv4XX1CJVFrtydKmWiMYk45/M059xiriKa7zsy2Bop4sWynK1lGVvrKh6vqHi4qGJ7pZwXK3JezAp5OV7K464sNpoSmW2IpbcyhDtTAp4uKfn7ShXb/cX0RJizkmRLr7cOj0r8mctyoznmKr0l3sw0JvN4WsLWjITHY2VsjwtZ7cxlvb+YJ9MKHk1KyQ27wtP5Kp4u1qHI8UOeH05bVQm5KWHIijKI8LKnID2cWmUOS5O1PF1v4flqJT/eruDVmoJnKwoer1axNiPnzkoVGzMS1idErM03sTRazkK/nMK8OHTP/InafB/WhwRsjRfxYiKPrYkCdmYEbM+LeDhexL3RQh5NlfF4RsiTOQlPF+Q8X63kxWol97tLyLfSoFj7DHKd80g0T5Ov9R1lFhcRWF5CaqaF9Io2+foX8Dt3hFCvXQGVUlqMuEJIc6uUiUE5/o5qbE4Kub8iY2G+hNq2CLJVbgTKXfiT67f8yvJT1Az/QGmqGUMqV8bFt+gVOrExmsr9RSGbM01cUNfhQ+2bHNAP5B2DMH6lH8WvDGJ51zCagzr+/FHPjS80rTita4SxpQndPVIWZgUM9qbQUhdBSbYdYd4XuTstYntVycsNFU8XhfzPg3Jeb4j5r+8r2VmW8/e7teysKNiaF7Pck4Ek+SplsaY8m5PwfFHORl8OCy2plMfbU5PsQlOOF68Xq/lxo54X6zU0SQIoL3Tn8XIN3VWJxPsZM1CbzkxLLvmhFkQ4nkGcZMNgeSj3hvN5Ol3K8zkhP67IWWiKpVvgwXpPGq9WxLxYEfNgspCxhkieLoi4N1HE0yUJjxeEPFkSs7Mu49Xdcl7eUfF8Q8HOhoKdTSXPN5U831SxsybfFVD9may1J/JkKJeOwlv4Wp7B/folAgMMkFcH0dwTy9BoNtOjAjobyrjpYM/RC5f5Qu8mH2rd5LcaDnyo5cF7lzw5oO3KAV0X3tf25P2LofxWM4KPdII5pOPOO5re/FrDm1+p3+JddX8OnPPmw7P2nDI0w875MkvjQla60llpimZK6UZXkSnF4brYav6F+d4c1kbyWB3IZqknk/nWKOqLXbBU+4zl4lBKTY8wUhCCKMyaKWU8vfmBNOT60lQSSmtBMJ3x7ig8rjBaFkKKvy61Qm/G2hKY6E2iqd6XrGILYtJNiUm9wcULH5MYZEpveQBDFW4MVuwKqN6K0D0Hqk3iQ7NwVzy9FVCqLAeUmQ5IUq4jSLBGlHSNjEB9Qh1OEXT9FN6W32Gv8zkW536Hh+m3ezXm3pbf4n/tJEF2F3C3PI7f9XME2qvhYXUCn2tn8Ll25q0ztS+g9tlnn332+ecQ7nnjs2B3O3ydr+Jpd4Uznx7i3B//E8cLf8Lh+K+ZEXoxXOjIhMSVlhxr5pqiqch1JtzpDLGuF0nx0iUt4DKFcddQFXoy0pJGqyyYGNcLpHtrkRukhyLFBlWa7V6Er788jD5VKG0i3zeRvTD6yiPolAXTLNjNxe/eRgXu1ZaP1MYwWBW5VxDx9pbprYB6G+17G+Wbbknea9pb6MxgpTeHjcECVnpzWOjM2BNSE01xzLYnM9+Zymp/Fit9mW+qzHOYe+NArfTn7rlPiz1ZbI4UMdeZzmxHGvNdGaz057LYnclMc+qegJpoiaW/MozRhkQaq2O4aPInLvucwSpYjXShE4oKP6qrY4iPtiMi0IqRrnxGWkvprCpisK0EaUk8bQ0SWlqk1NQKaWkS091cRmKQJS2CIJ5Ni7gzV8rjNQVPlysY68rHxk+Dcz5nMA3RRtwSS89AFmO9haT7mON6+q8UXzUiX/8iudqnKTJWI99YjUITDYqMNMnUPE2RySUKzNSI1PicOJMj5LhokeikzoMRGXMducT7aFEYb87DWRGTTakEWB6hVxDIQlUsryaEvJgS8nJNyfPNch6tyNlar+TpWjWPZmT8sKTgpwU5/zMv4/VoCav1say2JNJc5EqH1I+ns1Jezal4OiSgIdSYwRBDHhZ60uaqwf/UpPCsJom16lh6hf4URZkiTbIh2eU8+V469JYEcqezmOmqJFqLfCiKtGB7qYaHs1UIUtzoKM+is6qI3LhAMqMDCHWzIzshgP4WMUtj1WytNfFis4af7lbxcl3J01UVj9aqWJtTsLpQwdKkiNVJMXOTVUz2S5jolVBWnIThxS8Id9KgKteThkxbFJFaKGONqUy5SlWmLcpUa5SptlRnO1GbdZO6jJs0ZbnRVeRPZ7E/9bGOxF78hhKdMyj1L1JtoonYWI1SUzUElurIzXWQmmlTaqKJ/5lvCHZzI1dVQ3JxEfI6BZ3d5UyPVhLhrcedGQm354RMTeRS1xFJWVMQYRUefOpxknevfoGayacUpZgyIHdkUnKLPqEjt0fTuT8vYnO2kbOX1PhI7zoHjbx493IgvzIK41eGUfzSIJJf6oRwWC+Qv+i5862uDWo6RjjbXUZR4IGiwIFakTuBzicpiLJke1bFo9ESfrpdwevbSh7PFfH3VTEvl8S74mlZwf/cb+CnOzU8XZAy3ZrITFsSP25UsbMo585wAXf6C1DG2tOa7Udl0k3Wuwr5r9vN7CxXMdqURHKQPg8WK7gzo6BOHMwtyyOs9Qu4PSRipDqOblkwG305vFiQsjMr5PF4EaOVIfTJfHk0VsSLeRE/rEl5uSplqDqI78cLuDNawIOpMu5NlrC9Kufv92t4salgZ2NXRO1sKNhakbC9LufF5q4ztb0i5cfbFdwfyWeiMpjt4Twm5IFc1/iM3FgXrEy/wt3vAimZVmSlXUWQcROPG3qcOXearzQt+IOOG4d1/Tig6cYvzjlxyCiA/1C34wMTN/7jrB3vXwzhQ41oPtIO5bC2F+9pevIbTQ9+oXaTdy75ceCCN7+74MBZ46vY3zJnYUzIXGsCm+2xrDUF0S+0piBYG8vzf2CmK5P10TzWh/JYGsxhsSuO6lx7nA2+Y6UsnAydv9Ac60RNnAN9BQH0FwTSlOdPvzKecVUyY3mhlDjoMK9IIMHtElUl7oy3JTLalUBzgx9ZBWbEZpoRn+HAmVMfEB9oSl9FMAMqd/oUtxisCqGvMoyhmoifCaifN/BdR5JiizDRhtI4K4SJNmQE6hPlcp5wx/MEXDuFs8FXXFX7A94WJ/C2PIaf9XH8bU4QYn8WL8tjuFsex/PqSbysT+FueRwX06N4WZ/C2+b0voDaZ5999tnnn4fB+ZOfGVw6heHFk9iZaHD+i0Nc+ON/YPzFL7D79lfMCf2ZEXkxJfeivciWieogFKnXCLA5SpTLeWLdL5EbaU5Joi3ybBfGmlJoLPUh3u0iqV4aFIVfRpJgubcD1SLwpL88jOHqKAbe1JL3lUfQrQilrzyCVpEv7RJ/et5E/HZvpHbdqPGG+L2SiPmO9L2yiLdbUG+HdKeak1jozGC1L5fVvlyWurP2BNTbFr6321ATjQksdGYw157GbHsqi92ZLPdmsdCZwUJXBgvdmXtxvZX+XKbbUljqzWaxJ4u5znTmuzKY78rYFU51scy0JTPRviugBqrCGW1IpKEqmrP6v0Pf/RQuicZkim6hKvdDLvElPtKGyAArOhvTaazKoqmujLraUnr6FJRX5lCQHUdHnZCOukLa6rKJ8b1Mm8CfrdESHs4LebS0W9c83lWAd6IVp7xOcjlYgzy5N/3daYz1FhDnacKt81+Tb6xLkZYaBVqnyTU4Q67JeUrMNBCbalFocJZcvZNk6p1A5GBIU8wtFFGOXNf6lKUBESsjEgoTbKnId2epOw9Vnjdelt/RWezPZnMGryaEvJoVsb0sYWtdxpMNBU9XVGwvVvBqroK/z5bz05yS17NiXs0IudORzKTEl43qGFqTb7Bck8jOlJJn85XMVEYhunmaxWxn1jKcGAw04naRJ1u1cewM5PF4MJ/v+/LZHhOxPSDgfnUmk9kBCNwMSHG4QLcomGfLtUz3FVOS7UlPYwElGcHUibKIcLtOcUoYOXG+9DeUcG++gZ2NZl7dbeD19/W8vF3Dg3k5T1aqWBoWsDAkZLgli4nOXFYmlQx2lzLcr0KlKkBP8xieN3RQ5XnRKXKjp9SBvjI3eiQ+tMn9aZAG0lkRw1htOr3Fkfirf02k9jEiNL4j8PzXZJuoUWh4ljzNY5QZnKPcUgeVlS5iUw0k5loIjS8huHyJQv3zRJw9QrSXL8mCcrJlSsTVCrr66pidqCPMQ5/1CTF3FqWMj+XQ0B1DYb0vXhIH/uT0LQfNj2LioUVBqinjcjtmFU6MyV3ZGEjnyYKctZlatK8Y8jt9N94zDOMdgwjeNYjgoF4wB/WCeFcvhPeNIvlI1x3Nq05kpUQwXF1IU1EEysxrtFX44O98mmQvM15N1PHfs+X81/0aHt1W8PxeLX+fk/FySsD/c7eGH9bK+XGzgherCl7fruDFmoqdZQXPFmXsLCuYbklgvTebfkkQdelO9AqDKAkz5/6wmB9WGvh+VEaClx6dqigeLpTz/ayMgnhrUvyNWB8U8GRWwb0xATvzcp7NiFnpSKFH6kddniN3h/J5Ni/j+ZKcZ7NCRqtDmW1NYGtWyKtVJQ8nS7g/UcyLVQUv1pT89H0VP31fxYt1BS/WFDxdEvNoroxnyxJebar46U4lz+aFvFoU01HozOO+TJbrY7FR+wRxui9OFscpLXRHWuxGeZYDg8U+SOOuExJsg8YNC/6sacon6k58cNGZ9y/d4uAlNw5quHFAw4MDGt4cVA/k4KUgfqsTxgENf97XDOKAhj/vavjwziUfDmt480d1Z77Ts8Le5RoTfWWs9aez2RnOcp07o2I7xDGmXNP8nNnuTB5MlXJ/qoz50TzGm8Opy3XEWfcoS4poMs2+ROFhwnRuAG3RN1iQRlPmZ0x7ng/lkXZk215E5GbInDSWBCc1qgs9GO9MZ6IrlaZaP9LzLhOfY0Z8hh3Hvn2PSG8T+isi6Fd606v0oLcyiO7KMPoqdltV3763twh9aCz1pDrfBUXGDeTpdoiTbSiLt6Q4xoL8iCskeGoQan8W36vHcND9624Ln/kxPM2/xcviKP42Jwi+cQZvq+N4WB3D3fI73Cy+xdX8W26ZfYuH1Qk8LE/iabovoPbZZ5999vknccPU4DN7S2McLAxxt73M+b8e5vRH/4LR5/+G1Zf/xoo8jMetiUzJvegTOTFRFURNjiM+ll8Tfes86YEG5EVbUhhnjSjNgb6KKBpLvEn20iTZ4yLZAdp7Q7qtAk86pX4MVUUyXB3F0Jstp15VGF3yEIaqY+gr3x3T7a8I3yuR6JQF0qsK3SuSGKuPY6497WdbT7NtqYw3xDNWH8dsWypL3VmsD+SzPpDPUnfWnuv0j6O6b12old6cvRup5Z5s1vrzdoVXTzZLvdmsDuSxNpjPUm/2bmFEeyrzb8TVbEfa7qBucyKzrSnMd6Qy2ZnEbGcSI3XRjDYm0lwTy2m9D9F1O4lLgjHZEjcqqwKRib2Jj7AhJsiGtvpUqpWplMtzqa4uoa4hn7jYm4jykpHnRNKsSKWnKY8wNx0aCj14NlbG01Upz9bKebZYyXRvMU7hhlwIOI9DuiWS+nCG+9IZ6y8kwdecm+e/IlNXnQL1c+SoHSND+zhZl89SYKKG6IomYjMNii6focxSg9FEf7ZbRGw2leBndYaBhixmB8pICjamtyaBVmkY4V4YL8dGAAAgAElEQVS6uJgfpbnIj9ttWWwPF/PDvIRnyyK21qU8WZfzZEnO9qySlzMqXk8r2JmU8HSqjOdzQh70ZzIt96M10ZpZYQCDxb7MNaSyvVLP45EyRvNuUemmwff53jwt8uNBnhePRME8rUlgQxXFkiyC7bYCpnIDkDrrUWKnxVhBEAUeuiy1ZbOzWo8035N6VTy9zUUkhDrTXlWC2zUDqoSZlKaHMt0j58FiI8/WG3i+WcfORg07G9Xcm1dwd0bGUFMaq0NSZjqLmOsuYn1MwUSPmMEuBRWyAoy0T5MSdpOpllyWWxN51JfCo94M1tpT2BwuYGEgj4XeQu72ifi+sZgI9aNkGJ4nz/gSBaYaCC11EF1RR2ishsRUHaWVDuXWBsjMtZGaaVGsf548rVNkXTpGxOlvCHJ2JbZQSpZEgbRWRUdfLdNjtYR7GrA2IeLBWjlzs8W09CeQX+uNr9yBP9r/jV8afoGuizppsXpMyK4zq3BgVH6Ljb40nswruL3QiJGNGR/peHDAMJqDlxN43yiaw3ohvK8bwPuGkfynTiiH9Xww9QwnPyuexrIUOsWpNAjdKRc4EuGnjZPhcV6O17M9UMb/+6SRrQfVPPu+hp9mJLu3b9O7N3J/v13F641yni5JeLog5tmilO0lGT9sVDBSFcp4TSR3e3OoSrlOQ7YLk9UJNOR68Wymkp822hElORJxS517MwoeLarYnBBRkmCHKtuN0fpEVJmOlGfYU5PjSEuRG6tdGTyaKOPRlIBH0yKezIqYqI2kqciFRxMlbM0KeTIjYL0/i3tjhbzeKOf1Rjk/bFbw050qXq4pebEq59myhEdzZTxdErO9IuWHTRXbC2JeL0joEbhxpz2JCUUwNmp/plWWgq+jOi2NKYz07L7v3G9NZ6Y+lc6uMnLqZJyydOLTi458eMGZQxdvceiSG++re/K+pg8HNX05oOnPQc0A3tcK4pBWEB/qhvHORe83AsqbQ+qefHzRgaPaVtg52zI5IGJzKJPNrlCWal0ZEdoiirqCldonzPVkcW+imM3RfKaGshhpCqWx4CYOWn9jShpO3vXjNIbYUedjzkSmN9MlIUwKwujJ8WKiLBSlvzkid0MWFQkkOqnRKAhgpj+Pye50Gqp8SMrUIynPnMQse747+h5RPlcYrI5huDKAwUpfBmrD6K0Kp68ibK9d9e3mX22h65sRXXskKdcoi7dElGRNiq8W2SFGpPnrEXDtBN6W3+Kk/yU3tD/bK5HwND9CwLWThDqcw+fqCdwsvuXmlW9wMf0bbhbf4WF1AjeLY7hbHMdlX0Dts88+++zzz0Lz5JHPtM8ew1DtBHYmGlz44hAan/0Km+MH8Vb/PfPiQP73RAmbTVH0CByYqQ+jPv8mXuZfEu50hsxgI7IjzCiIvYo43ZG+iihaBH6k+miT7HGRDF9NyqKvUJvrRLvIm2757gbUSE00g5UR9KpC6VaE7AmowarIPQH1toGvrzyM0brYn43iLnVnMdmUuFdrPt2SvBfjW+rOYrUvl/WBfNb681jsytyL/C12ZbLal8tKbw5r/XksdGaw1p+3N6779l5qfSCfpZ4slnqz94Zzl3qzme/KYPHN62/vomY7dt2rqaZEppoTGGmOYaYjkbGGWEYbdgXUKd3fou9xmlv/IKDKlUHEhlsTF2JLV1Mm9eXpVClyaWkUExftQG6qJ4qcOLplGXSqUhhsLyHOz5huSQgvpsQ8WhTyZFnO9lIVs327JRInPY5zPdkU8VsBNVhMUqAVzue/IlVbjSKdi+RqnCBd9wQ5phcouHIRqbk2UittFHZ6yK/ro7hxGYWrOQUuxsQ7alMYa0eVMBilwJeOujhEubewNvuScG9d0vwNmayI4dFAPs+nBWyvSNlal7O1rmBrScH2rIKdKQXbk1KeTIp4MFHMo+kSHo3kcrs9kc6sG+Q6nWGhIgZloh3LPYX8sFDFf0/KeNaczlyuJ6MJ9ryoSuRJZTw7zRl0xtmhcNNDeVOXPJMTVHpb8KJbzPfNeWS7afNkXMrtETElyY7MDkporswg0s+OWlkuFnpnaVIVUZQWxPxgOQ+XGtjeaGRno5Yny+U8XinnzoyM5VEhzcooFvtEdCsTme8o5t5UJWMtZbRVFpEVG4KZ1nlummvSWBTKXG0sy3WhrDVEsdgQw1J7MhMNccw3pzNbkYTU6woRFz6n+MoFio3PIzC7SKnJBQTGagiN1RBfuYTMXBOFpe7u7dMbAZWtfpwMtW8JP/U1fjccSCiRk6+qpKKllu7BBqbHa4nwNmRhsIh7q0pmZwpp6o0js9wVX6k9f3I4wjsm36Dvpk5SlA6jEhum5bsC6nZ/JlsLSm4vNWJsa8FHOu68ZxDNu5cTOWgUy2G9cN7TCeYdvUh+aRDHQcMwTtsGYHbtGld0zmOte4pQj/NEhVwkLEgPk0uf8X2vgv9vs4mf7lez9aCG71fkdBW7sdaaxOtlJa+WFTyZE/J0QczOqpztJSlP54W8WJLy37cr2Zkt48lYAVsjRfSU+VCVeoPxqljKU52Yakhna7aaqeYsTM4dokkUwsaYiCdLVdyfVhHvpUtDqQ+rvXncGSxkviWJJ+Nl3B8p4uFYCT9uVLE1J2OtP5vGQhcejhXxbFbE4+ky7o7ks9aXyc6ilL/frd5t3dso5+WakmeL4t1nWcLWoojtFSkv1hW8WleysyTh9YKUEUUAczURtOXfwtfiJH3VOZjqfEpkrAX+AZokhuhRFGxMsKMGljf08c3N4fw1P77Q8OC3F1w4dNGVQxruvK/pzUFNXw5q+3FQK4CD2gEc1gvkPXVvDqp78xs1D97X9uegpj8faHrzh0tOHNG24rrTNSb7xdweyWazK5ylOjeGhbaUhBpgce4PzPdkc2e0gJW+DMb70xlrDqUh3xkHrb8xKggm1eoo7QmuSG8Z0hljT0eiExvVqTTE2bOiSmReFIXM15QxQThh1idoFAUy3ZfHdG8mzbX+JGXqkZBjSlz6dY4dfY8IL2MGq3YF1FCV3z8IqHC6FcF0SAP2HKj6Yneq811QZTkgT7dDmmqLImN3RLco2pycUGNiXNVxu/I1zgZf4WzwFX5XT+NuegR3028ItD1FqON5Qh3U8Ll2as+BcrP4DlfzXRHlYbXvQO2zzz777PNP5IapwWe2V/S5aqCOo7kO5/56iNMf/Qt6f/4XHI6/w2iBO49aEnjYlUSv0JHpulAaClwIvPYt4U5nSPXXIzvCjMI4a6SZzgzVxNFc5kucqxpJ7moUhBqiSrOltdSDbpk/fargPQHV/SbK0SkL3ovw9apCaZf4/+wG6u2N00Jnxt7d01J3FotdmXvFEW/vnt6O5K715/2fsdw3f7fck81ce9rPnKi3/2upO4vlnmzWB/LZGCxgtS+Xha7d8oi1wfw9AbXUm81Kfy7zXRlMtSYz1ZrMTHsqUy3JTDcnMdWSwHBTDNPtCQzXRDFQHUNrfTznDT/GNOAitxJNyJa4UlkVSF1tJIkx14kLvU5fSzZNFek0VRRRKc2gShbHYHMB5RnhLDeVUJsXQHt1JlFehvRIQ3k5Lebxkoinqwp2liuZ7SvF0PEYJ9yPYRapR0llED1dSQz25hPnZ86NM5+TrHWBUn0NCrRPk6p9jDSj0+ReUUNgpkmpuTpyOwNkNrrkGZwl0/AMaeYXibFWo744GEmBJzKhL6HButy6dRoffx2iw65wzeATugQB3OnKZmdKwM6KjGcbSp5uKHm6rGJnXsXzORXb80q2l5Q8mRPyYLqEJ5NFPB7MYUrqR2PiNVrSHOgp9kWV7MB6dyEv5sp5Ni7lp8VKvu8tYGtcyKOxMh6OCahPd0IZaIrSzZClvFBedotZb8xlVBZNnr8hjyekdMnC6VDGMNFZSpU4kQpJBilxflibadPeICI/xZ/5QRX3F+rY3mjg2WYt9xdl3F9Qsj4tY2awjHpZJMsDcgYrM5hszGOiMR9lVggB9qbUCoqwNdDGxUyb1tIYBqUhTKkCmakIZaY6nNm6aKaqo5kuj0EVZEGG6XFyDY8htVBDYnoOpdVFBJfPIDHbdaDeiiiRiToiE3XkFjoIjdUpMbhAvvZpIs/8De9rdqQIyymurKGqrZ7OnmomhitICDZnfqCQ+6tK5maKaBtMJrvCk5AKFz53PcEHVsdRdzhDerwh0+WOzJbfZLrKh0cThbxYq+beSgtXbC35vY4H7+pH8xuDeN41iOOQfiSHDCL5jUEcv7qSwS8NY/nYyIfTJtfR0jfAy82WpRkpjU3hZOc7YaL/DU2CGH5YquHJqoxH96q4t6ZkRBHATE0kT2fFvFpV8mxRwvaSlFfrSp4tiHixJOLJZCGPhnPYnsjn5XQJL2eELDTG0Sf2RxJnzUJLJmUxNqz0FPNkphL/62e4ZXaEibYcHsxV8ni+mocz5fhd+xZB/FXGa2NZ7crg8VgpW5MCXi2reDQlYLYtlYoce2ab4ng0XszzBSnP5sUMVATzZEbAyxUFL9eUe8/zFTlPFyVsr8jYXpHxdEnMzqqMl+sKXqzKeb4k4dWClPmGGCbKQ6jPcCDRTY+x5iKumX5LWPxVbnicJirKkLIUB8z0jnJC8xy/Pa/H78/f4JNzHnx40ZXD6m4c0vDgoKY3B7V8eU/Ll3e1doXUR0ZBvKfuwYFLrhzQ8OB9bT8OaPhxWMOL31105G/altg4WDPWI+TuaC6bXREs1XsyIrajMFgXqwt/ZHkwnweTxWwMZjM3lsN8VyxN+c64GJ5gWhlHosURRgsj2JAnI3M3oDXOnoEcb3ozPRjN9+d2eTIVwVaMiSOJdbxIqzyCsc5sZvqyaKkPIKvwCnFZJkQnW3Ps2/eI9jVlpDaesZpgRmoCGWqIZKA2iv7KcDplgXu3rm9rzGsKbqHIuIEy0/5NmYQ98vQblMRakuilSaj9WTzNj2Kv8zmOel/gY3kCZ8MvcDb8HD/r4wRcP0Wogxr+dmfxtjmJz7VTeF49gYvpUdwtj+NmcRwX0yP7AmqfffbZZ59/Di5XTT9zsbXAwcIQNxsj1L76gLMf/yuX//rv2B75BUuyEKZFXtxtjWGm2pdhlS812Y4E2X5HqMMpYt0vkR5iTGGcNYqcW4zWJ9Iq9Cf+zYiuIMaM2lwnOkU+9MgDGKgI24vvdb75BLJdEkinLJge5W4+vlXk+7Mo39uh3LdNe8M10Uw1J+1tPP1jjfl0S/Lu/VJnxl5U7x9jeW8F1NvY30xrys8ifCu9OXvO1cqbAomV/tw9t2mxJ4vlvhzmOtOZbElisiXpTYQviZGaaEbroxlsjGK6PYGx+ljGmpLoaUtH0+xTroZp4xxnRKboFvUN4TTUR5GddovE8Bu01SSjKomkpaKIBkUO9fI4WqWxdJUmMatKZao6nY6aLEJddWgrC2BrpIQ7U4XcmxOwNa9koqsAI+cTnPc/h0mYLsL6cPp6UxkdKiY+wAK7M5+TYaiJyFgXgfEl0vROkGp0mhJrbSTWekhsDZBe10dork6J4QUE5loIbxhS5mnOQmshHTXxpKddwzdIA58wbQLjzQkIMcRI/TAJ7pdY78jiyWgxO0tynq0p2VpX8XRZxfM3AurJrJQnc2Iezwp4OF3C1kQhW0N5TMv8mREHMl7mx2ipP505HshTHRnvzuXReh1rU1LuLZWzOSfn4WoF65NCnsypWGvP48WwjEethUijbFnrKaax0IcuYRAPR8X0KSLpkEUxWJ9DRvRNmmtKCPR1xN7uCq31QrLiPJgblPFgqZbndxvZ3qji3oKUe4sqVidljHYXUy6IYLipmE5lKkvdIipzgkjytkGQHE6zRIiHtRUXvvoTfjaaRNqfJdLuCDEOx4hxOEGquxo5HloUuunie+73ZBkfp8DwOILLp1GYX6DGThuVtQbl1rooLLWRmmkgvrLbvKew1EV1VR+pmTZSM21EJhrEXvgOdytrkgUK8lXlqBoraWyRMdwrJSnUgqnuHO4ty5meLKS1L4l0+S2CVM587nKM31qd4GvDT8lIMGKmwpmZ8ltMVfnycLyAnZUK7i03YXbdko91PThgGMs7RskcMErmsFEsh41i+KVeHP9hksOvzXN53ziSP+u7cFzPAjdfD6bnyqlpiiSz+CZXr50lLtCSjcFSnqyp2Lpfy4N1FS/mRHw/kMtPm9X8sF7Ji1UFj2cFPJ4t4+m8gO35EranC3k2kctifSjPx/PYnijhwVA+LUVujFZE0lbmx3RjOiUx11jtLWWpu4SbV74hJ+Iq30+V82Shhu3lOha6clCk2ZPmrUFLsRs7MxJeL6t4MFrMQEUo4mQbJpvieDhWzOOJEp7Niljvz2KpK5WdRSnbC7vi7vmKnBerCp6vyNlekvF8Vcn2iuz/OFBrcl6syHi+LOX5nJiV1mR6hD5IYqwQRNsy3yPC5YYa/vGWuETpUqTwZmpEQmjILU7oX+ETfWcOn3Hmzxf8+d0lTz7Q8OSQphcHNL15V8uX32j58p6OP4f1Anhfx5tD2u78VseN/zxjvyuu1P04dMmLj9Qc+EbLgqv21oz2irg3kc/t7sg3AuoGuf5amJ/9PQu92dwfL+T2cA7LE/ksdsfRkOOIk/5xJlQJxFkfY1QQz2RJJGW3dKiLuEa+vRrTJcE0RF7jbmUKrUk3GZFEEml/gWZZODP9RYx3plIpv0VOsRkxGZcJjTPnm69+SbSvKUM1sXsRvv7aMPqqIxmojPiZgGoq86KhxIPqfBeUmfZvhNOuCyVPv4Ek5TrJPtp7O1C2Gn/mhvZn+Fie4KbRl7hc/oJguzOEOpwjyO4cvran8bU9TaD9efyun8XD6gTulsf3I3z77LPPPvv8c/nrJx99duTTjznzzV8wuXSMY3/8Dep/+SV2pz/g6lf/xniRJx1pNsyofFlpCaNf6kFd3k1C7I4TefMccR7qZIWbUhhnjSTDiYGqGJrKfElwv/RGQJlSne1AW5knnRI/+stDGamJZqAinG55EO0Sf9olu2O6PcowOmWBtAh96K8Ip78inIHKCMYb4plqTmK8IX7vmW1L3RNPb52nf/x5uiV57xbqbSxvtS93bxfq7ZbUfEf6nrh661S9/f3N4ULWhwr2ont7hRHtqUy3pTDVmsx4UwKjDXGM1scxXB3FWEMMg41RjDfHMFgdwXBdPB1NSVw0/hNG3ue4GnSRuLxrVFYFUlsbTlGOF8nh9tTLoihK9qRBkk1/o4iBhhw6JFE0Z4dRG+OAJMqWjuosgl206RIHsz1eytpoFqsjOdybFDLQnI6R0wnUAi5gEKiJpCma/r40RoeLifE3x/rEJ2QaaSMy1kVkokGawUlSjE4hsjNAft0IgbUO4mu6SKy0EF2+hNhUE5GtPgJ3M17O17E0LmRiuoSAWH184g1IE7kTEmeGxeU/42N1hKY8d54Ml/JsTsbWioJnayq2lhTszCl5Pqdia07GwykBT2eFvJgX83yqhO3BXB62pTAnDmC6xJf71Yn0p7rQkOdJRpIt1YoIZgdL2ZyUszkmYXNEyNPZCu6NSbg7IqJfFU1doTdLfaXkRVqRH2HBaE08d/qLWWzLZrQ2hXZFIuFeljRWFePoYIa//y1625QUpPqwMqbkyWot2xs1PFur4N6cjAfLlSxPKulty0dUFEp3QyGq4nBmu0Us9yvoqyygXphLe7kcX0d7NE//DUluKJNducz35zDRmspMeyYrHbks1qTzpLWM6Zww0vVOUGh0Bqn5JZRWl1BZq1Ntp0+5jR5VtobILbQQX7lEhY0h1deNqbAxRGqmjcJSD7mFLomXTuBqbklymYxcuQx5rYKahjIGu8Wkhlkx3pbO/WUFs1NFtPYlky67iZ/0Bl+6neAT+wt8qf9nclJMmVA6MV/lzkyNP/fHC3ixUsHjtVZsnG35WNeT9y8ncNA0g8PmmfzWOJ4PjGI5ZJrOvxpm8AuLIt41z+CQXgB/1rLF0sWF9j4Brf1ppBY74xpogqPdOWZ7Cni0Ws7Og0YerVfy980Kflqr4H/fa+LVWgUvVlXcGc1ntj2BJ7OlPJ7KZ3u6kLu9SWy0RTNbGcBCQwzLbak05N1kuiGBikxH5tsyGa5OpDLXi9vDUtokkTgZf01daQjjzVncn1Rwf1LC1oych2NlbE0J+X4gn7mmBISxZpTFmdFfEc6d4QIeT5Tyw4qSZ7NCxuoi+XGjgq1ZIU/nRLzeKOfVuornK3J2lmU8XZCytShja0HCkwURO6syXq8reb2u4uWqnKfTQuabkqlKdyLdQwthjA0bI0r8PA25GW7MtTANwvOu0TcsJigqkC80LDig5swnuuF8fNaX32l484GmF4e0fHhP05ffaPrxa01ffq3pwyHDQA5oe/DN9RhOOsbzvsYtDmj78a66P4c0ffi9ujNHdG2wcbzGWL+Y+1OFbPZGsljvwZDQjsJgfazO/4H5niweThbycLyQzdliVvoTaC66hb3+CYYVCSTYn6MtL5z1+jxWK5OR+hij8jGmMcyarnhHOhKdaEl2ZroigQR3HZplEcwNljLVm4FKcpMikTXJ+RZEJFrxzVe/IiHIitH6BEZrghmu9meoIZLBumgGqiLpVgTTJvajTexHU5kXdUVub0Z0d++gxMk2SFKuIUiwJif0Mmn+esS5a+JhdgQn/S+5pv4J7qbf4qj/OS6XvyDM4TzhTmqEOV7E3+4s/nZnCXZUI9jxIn7Xz+FiepSbV47uO1D77LPPPvv88zA10PzMylALWxMdblzR5OznB7nwp3/H/uyHWH35r/SkO9CecpUJqScLDUEMyL1oLfUkwOYosW4XiXZVIzfKgqJ4G+TZLkw0pdAq9Ccn2Ii8YAPE8ZZUZNjRVORKh9iXHkUgfapQhqujGKmJfuM4+dOtCKVF6EeryJdWkS/9FeGM1sUyVB3FcE30XtPeSG0MU81JzHekM1Yfx2hd7N7903hDPNMtycy0puzdSa325bLck81yT/bPnKa59rS9u6fZttS9iN9yTza3h4u4M1LM3bESbo8W7zXuLfflsNiTtRffG2uMZ6I5kanWZCaaEvYEVH9dOEN14fRXhDFQE0NHUxLaFp9z7vqX2EfpEpNjTUVlAPW1EaQnOhLqaUp7ZRKyvFBEmVFUFCfQKI2hptCPltxQWlJuMSiOoKM6i0hPA7olIdzpzmBtNJOloQyW+3IYac/CykuNC34X0PG5hLQ5hu6uJPp7c0kIssLyuz+QZ2pAib4GRfrnyDY+S6bpBYqstJDaGCC21UdyTRfFVT0kJhoIjS9RZqWNyP0K9wbFLI0L6BnMJDLTjMBME+KFLgTGm+LjcZEkH13S3DR40FfEozEB2yvlPN+o4smCnBdLlbxYULGzIGd7VsL2lICd8RK2+nPZGcjjaXcma8pwZgq9WC70Y7siiSlxJNJ0F9IDTCgMtqAy3pn2NG/6s/2ZFEQxLo6hOsOVTmUEE13Z1IlCUOV7IU13ZqEjm82BYla685lty6G/Nou0SBeqlfnYXTclIsKP3jYlJZl+bExWsL1ez/ZaJS82qvh+RsLj1VoWxhTUqVLISfOhtiIDUVEYc0NK7s400F1dQEelAKWgkJsO1zl65M94epoSHmFGYqIFqYk2FKXfpDDSFlHwdUpumlBmZ0SK1kmy9c9SZqpB2RU1ahxNKLfRo/q6EbU3jJGYqlOsfwaRiToKS12UVnqIr2giNdOmzOgiyeqnuGVmRo6ikqJyJfJaGbX1ZUwMKsiLu0FXZTT3FmXMThbR0h1PfpUXgXIHvnY/ye9sTnHU9CtSYo0YkdozoXBmvNyb28PZPFtU8GClGRtnW/5o4MWvdCP5tVEyh8wz+a1JPIf1IzhgGMt/GGfyryZ5/NI8h18bRPIHQw907G/SNaKgYyiLDKELfvHXMLryNSnh5qyPi3h6u4mtzbrdIoYVBa/Xq/lxs4bXG5VsL0nZHM7hyVwZz5eEPBzN5l5fKkuNYfQKXMj100Qca8Vmbx6iOEvGa2PpVYRxe6iM2gIv+iviuD0sIT3AlBu6nxPtrkNOuAWCxGvUFrjRWORGW5kn0nhLCkL0qc11ok8VzFp/HjtLcl4uynk+L2GuJYGFjmRerSp5sSzn+9ECftis4PmKnL/frebFmpJnywq2luQ8XZLvxQ9frsp5tapke0HCsxkx49VxlEZYEnb9FGk+uqwMSvB01cPKW51rUZoE5lrQNlCKa6Avn2nZc0Ddhw8uBfG78z58pOHNB1reHNL246B2AL/RCuA/1X15VzeIw0YhHNT25IxbBl9ZBvPtjXgO6Qfxm0u+vK/pw8eaLhw1sOWqgw3DPUI2R3PY7I1mvs6dUZkj0jgLrNU+Ya47g8eTRTwcy2N9soDVvgSqsuxwMDzNUEUKkdfPkhdoz1RVBtPKeGT+V5jI86M59CrLglDkXkb05nqxUJtKnKsWLfIoFocFzPZl01jtS4HAipRCK/zCjfj6y18S62/OaH0Ck/VhjNYFMdQQyUhjHCN1sXTJg2gs9aRV5EuL0IdWkS91RW5vhnQdkafbocy0R5RkQ2aQAYlemkQ4XcDT/CgOun/F5ORhXI2P4Gz4BW5Xvibc8QKhDrs3UF7WJ/C1PU2QwwX87c4R7HgJL+tT+xG+ffbZZ599/rlonj/5mb7aKUw0z2J7+RJnPjvI+T/8G85qH2P++f9NR9J1mhPM6cq7zrDclQGZFx0Cb/ytjxDlco5oVzUKYq8iTLXfu4FqKvUhN+QypVGmSBOvIk202hVRJW50yfzpUezeQfWXvx3O9aaxdPfpkgcxVB3FSG3MngM1VB31M/dpsimR2bbUPddpqjlpr53vrfP09sbpH2N8bwXUUncW8x3prPTmsNSdxWxb6l7sb649jdW+XL4fK+X+pJC746Us9+XsVZm/daPeulCzHWm7TXwtSYzXxzFcE8lgQySTrXH0locwUh9PS108WuafcdLqL1j4nScszVn+bx0AACAASURBVJzyCn+qK4LITHIkwseCoZZcKktjaVYW0SDLpbsui9qSIMTRN5mSRzNemUhXXT6RHka0lQWw0Z7M5kQ2a2PZrA7k0lOXgKHjMY46H8UkVA9BXTg93cn09+QS7WuK9bE/UWhuRIm+Bvk6Z8jQP0WW6QVKrHWQXzNEck0f4VUtRKaaCI0uIjJWp9hcgwIHXe70lTE/WszgWC450puE5JiRpvLGO9KQkABdsoNN8NT/lCFxCPcHSni1XsPDORnPllX8uFHDzoKCnQUZ21MCnk8K2BrI505TIs96c3g1VMSiLJh1cTALWW4spbryWBrP684yttpLWKvNYLkhm/W2AjY7itgakrHckMm9nhLu9hXTXOKHNM2FgZoUqgq8WOsvYmOwiLsjAlYGSumtzaQsKwSlOAdbG1PiY8NorRMgyw9ma6WRraUKfrhdy4vVcl5u1LK1Us9UrxhRQRhxkTeprsxCIoxidbaO7+cb6KsvoaW8hEp5Gd6+bvzt9F9xC7LGO/IKvjGGeAbpUVLoTbM0Blm4M+E6J4jXPkWqzjkKr2iRf/kSIitdJJY6yK10qLDRp8buMkorHaRmGsjMtVFa6aG6qo/MXAellT4iEw1Stc7gZmFGplRJtkSItFpMQ5OQ0R4xuXF2dFZEcG9BxuxUEc1d8eRXeRKmcuJvHif51Pkixy2PEhepy1SlK1PlroyVe3N7MIftJSWP1lqwc73BRzqu/Nogit9cSeHAlRQ+MonhI4MQ3tMJ5n2rPP6XYTr/bp7DAasMPjT05ZKdK30T1QxPl5IjdcM70Rpjy2/ROPkeBbHXuT9Xw/35Kv7rXj0/3anm5Wolz5fLeb1RxevNSp6vKXi5puDHzXIejBew1pXEYlMk9Vm2VGU4khtoyINRAQOKcNa68yiKNGOlN5+59ixSfPTYGBAw0ZCJ2bkPEafdZLQ+leXefCYaEhmuiKA+/yaV6Xa0l3lRl3+T+fYUHs9IeLVazstFGU+nBfQpA7g7ks/rNdWu+7SmYnM4d7dmfaOcH29Xsr2qYmtFxbNl5ZvGwF0BtTMv5sWijBdLSmryXBHG2hJ07RQp3tosD4rx9brM9UB97OJ0iCi1obmvENfgQP6ieZP3NAI5pB7I79S8+K26B4c1vTmkE8BB3RB+rR3Mf2oG8o5uCL8zjeYDPX9OOKXwjVU4ah45HDYI5R3NAA5r+/FHbTeOXb6Bpb013a2FLPens9oRxnTlLYZE9khizDA/8xFTHck8GMvn/nAOGxN53BtNo7XUDVu9E/QoEwmwPkVZgg/ipFvMN6QzWBSI3NOQKu/LrAvCqA+7Sn38DeZqUohx0aBFEsnSQBmzfdnUlnuQnneZlAJL/CMu8+2Rd4j2NWW8MYnhqkBGawMZa4lloC6awepI2iX+1Be70yzw3ovy1RW5UZV3c8+FUmTcQJxsS26YMXHul4hwuoCP1TGc9L/kyqkPcDM5iqvJN3iaHyHCSW2vRMLb5iT+dmcJdb5EsONFQpzUCbhxAW+bM/s7UPvss88++/zzcLlq+pmztenuDdQ1I8799QOOHvy/uPrde5h//i80xVrRFG9Ge7YNPWUOdItcaRd44Xf1b0Q4nyHG7SL5MVaI0hz2WvgaS7xJ99MlN0gfUZwF0kQrFCk2VGbb01TqTo8imKGqSPrf3Dm1ivz/f/beKjruw9zb/fbeaXebJk1iO0nblNM4acCJHZMssJhZsgUWM1nMzAyjkYakEdMIRszMaIFl2ZZltmPHoe7u75yLs865eM6FYnX3XPfc6VnrvzQza5ZutR793vf30iEKpLcyjJm2ZKZbkxiui2K4LuqgznysMZaZtmRW+3JY7cv5p+ry1b6cf0qgXjbrvawvf9m+9z9fr/XnHuxJvZSuawN5BzK1OyPi7oKM3Tnx/qHcH3efXu5Cvawxf5lGzbSnsKBMY64j+UCgJhXxzCjTUTYnomu7L1AWQeeIy7OlsTGM9pYoyvJ8SQm3Y7pPQGVxDMq6ctpqSqgui0aU441SnMjtkXImGlPobswnzs+EXkkYN/oyuTGbz8ZULjuTAqZ6crkUqMH5wPM4ZV5GpohhYiyXyVEBCYHmOJ7+M0IrY8QGWgi0z5JveBaBzUUkl/WQ2+pTYauHyOoiIhM1JEZqVFpqU2qlQU2YHTsjZWwsSZlZElAkdyOlzI7yzliC4k0wN/w9pdFWJFw+TazVZ9weEHBnSsyD1Rq+vdXKN9vN/NduO19v1fN0Wca3y5U8nRSyrUzlTn82X00JeTZSzIvefHbKrjITfZm1aEeeC2L5f4ar+L9WFHy/2caDa43sLdfxfEPBi6UG9nqK6Ul3R+pvRGuOH/V5vsgz3HixpWBjuJi7S1XsLtbS3ZBBVXkSUmEmNhZGFOZm0iQvpK0ikaeb7Txdb+CHnRb+fruVH2538GSrg63ZFoqzQkiM9qSl5aVAtbK73MZUt4TWqkJGB9pJyU7iU9WP8UtywS/9El5JRkTm2NHSnsbmZBXdOWEkan+J0EqPissmlFnoUmSoithKG5mVDnIrbRrtDWlzMUfhZEqTg9GBQDU7mtJgZ0yTgymVFtpkap3F3dyEgqpqSmvlNCprGBiqY368BmGaCwMNsexdq+basojuoVSEzYGktvvzeeAZ3rM/zV+NPyA5To+19iDWFFeZaw7hzmQJX2818GSnB68gd35v4r9/PNcikyNWWXzuUcRJ5ww+dkjnl8ZJvGKYzn9aFfCaTQ7vmIZzytKVwYlGZpZElNUFElXohp2bKl4O57BR+z0NRaE82+7lb7tK/na7jW+2m/nmRjN/u9POd7cVfHOziRc7jfzXnVa+v9nIrYlCtgez6Zf44WfyAR2CIDb6itgZLmW8Po7Vnlyqc5y5O1/BUG0MUy1pvLjeQVW2J/6XTnJzupLrY0IeLMq5NyNmsy+bzd5shuQh9MuCuD1VyuPVah4uV/BoQcJSRxI3RvL5fqeRh0sSnq5V8nyjmpW+9IMq8+9uNfFsu5Gn2808vd7AV5u1BwL1w41Gvttq5MFiJYIYK4Txdtiq/YYYl7Osj8nw9zLA2u8irim6RAvM6RouJiA6hj9revOGdiRHtEP4jZYv72j58452EO/oR3LMMJY39OP4hV4MbxrE855FCh/apaPuL+B3egG8o+XHMf1IfqkVyts6IfxO25tTps7YOF9moEvA9nQhN0eSWGr2YaLCmbr0y1xW/z0Lvencmy7i/lQhtxYErHbH0CcNwNHwLMMN2YQ6qpIW6kSLOJoZRSaVUda0hFuzUhjEckEAS8IQaiItmKtLItZFFaUkmusTFWxMltKpCCa3xJR8sQP+4Xp8/NHPyYi8zGJ3NvNt0Uwrwploj2OkOZbhH+/7dUoC6ZZdpUPkj1IccFBl3lzieZBCSVIvIU65RF64Eck+Wly9dApP40+wVvkN/pYnCbD+glD70yR4XiTWXZ04D03CnC8Q6aZOop8eCb56xHrpEO+jR6SbJuEuaocCdcghhxxyyL8GO2Od4/bm+tib6uB5yRC1j97l9Lv/hv2XR7H96CcoYi1oTzJnsOQKQxIXuoWu9EkCiXA8SaL3P3agxBlXkGW7MKlIob8qkpxgPfKCdajJtKetxIOOUi9ait1oLfVkqCaCkbooRuujGW2IYaA6kj55OEO10QfNe/1VYXRJgxioDme4LorZ9pSD9Ol/pk1TisSDkb2XZRIvm/j+v89LcVrtyzkY9Xu5L3VtII+tkSK2x0q4MS7gzqyYvXkJu3Nibk6XcX285J/a+LbGitmeEPyjka8nk8XOdJZ7Mhhvj2NGmcCcMoXpjjTaGuMxtP8Y1St/xTrkAikljjQ2htLeEoEo34fk0EuMKguRFkbTIC2ko1lChTiOwgwPRpqL6amIRlEeRndTATE+RnSVB7PzYwK1MZnD9fEiZvrycQzVQSP8IraJFoibopiZKGBmrIykQAscTv0JgZkBIr2LCLTOUGR0jlIbTYSWFxGbaCA2u0i5mQZlhhcQGakitdKi0EqV+igHtkfLWJsvZ2KmAHlzIMJ6H6Td8YQlW2Bj+j7lMbY0JjqRcvk0ylxvbgyW8HC1hmfbjXxzo5m/73Xw/GYDT6/JebEm5/mClN3hfG4N53FnopBHE0U8Hczja2UG1/O8mHDVZsXdiOvJHtypTeLxpISHi9XcGC1jUh5LR6ITimArekNsafU1pSXWmeZsX6bqU7k/L+fuYiW7S3J2lmpokMZSJUqmJDcJWzMj6iokSAuTGGrK4dFqEy82m/h2o5YX12r5equZr7aUrE80EBVgR0qsL9LyBOTiWHavdfB4s4fF/gpqBMl0t9dSIMzhwwsf4hBpQ0CBEyEldsSU2NHWncrWlIyBvBCyDM5Q62CK3NYAsYU25WYaCAxVqLLWpdpam2ZHY5TuVnS4WaJwMqXWVv+gRKLSQhu5pQ4SEw1ydFVw0NchX15NRWsj7X3NTE61sjrXgDDNmd7aKHZX5ayviOkeSqOsOYiUVl9OBp3l17Yn+cjwfdISDZlr9GG5OYDZphDuTBXzZK2a+xtteAa68RsjH35hEs8bNjm8cymbc34lnHVJ5UqWgjNBMt60yeHnVrn80jaHX5lHc8LUmYnpVlbXKpErwojId8bWVYX8ZFdinHRw1vqE+sIwvr/Vxfe32vj+Zivf3Wrlu9ttfL/XwQ/3lHy/18F3d9p4sdPE97cU3Joq5cZoCbsTcq51C+iviGGjv5jRujj2ZqRUZzuy3J3Fo5UavrrWyPNNBTuTUoLsvqQq15MHyzV8e13BnckyWgpdaStyZ741kafLldybF/NkrZrb00JGqkO4PV7E7lQJT9cq+Xa7nierFWwO5bA9XnCwB/Vss4YnG/U83Kjn0Xotj67JeXKtkmcbcl5sVPPd9UZuT5aTG2pKso8+zvofEOdxge3pKrxcdTBxOYdbkjah2bp09eUREhvPHzW8eVMvijd0AviVngfvavvxjs5V3taL4KhhHG8YJvGqfgJvGCTxtnEi7+hH8WvdUI5d8ORXWoEc0Yvg9YuhHNMJ4bda3nxp6oq102V6lcXszJRwczSJhQYvRsWO1GfYYaf6Oxb6Mrg3Xcjd8TxuzBaxPZzCYOVVbHVP0VebQaSnHvkpQXTUpbHYX8x8fTINweZMpXvQG2nDrdpEqsLNWGhIJd1Hly5RFNdHJFwbK0apCCY9T588sQM+wVqc+PR1kkOtmWpNYUkZx2RzKION4Qw1xtD/42H0l8mTotQbRak3LQIvGovcaSh0o6HQjapsRyoyHJBnXSE9UJtkHy0inVTwMvmUS2q/I8DqJEG2pwh3PEu8hwax7urEe2oR7qJKhKsaiX56JPrpE+ulQ4ynNhEuFw8F6pBDDjnkkH8df37v2PG//uFXnP7oDxiofMoXv32d0+/uJ1COJ15FEWNOY7QBfYUODElc6Ci5wkDFVWJczpDsq0FaoDa5UWaUpdojzrjCfGcWY40JZF/VJfeqNo15zvRJAxmtCWeoOpSBqpB9caqPZlqR+GPCFEFvZRhK8b4wjdRHM1wXdfBHdrIl4UCeXlaWv7zrNNmSwGx7ysHnL9v5VnqzD8b4XqZNL8f1Xu5Mvfzey991fbSY3RkRuzMi9uYk7M7u70DdnhVxc7rs4HnZxnd9vIStsWKuDeWz3JvFtf5clnrSGWmNYbojnum2RGY60ulqTcHc+Qs0XD7FNlSNzHIXGupD6GiOoDzXm4Sr1ox0FNBSnYOiVkRzgwhlh4CGmhRm+uU0l4cy2VXAsLKchAAzeiSh3BnO4/ZSEddn89idEzLWmYm51xl0Y3S5nGxFXVcqM6N5zI+XkxFqi+PJPyEw0Uekq0GJ5hkKDc5SZK5KgeE5yo3UEJtqIDG/iMhYjXLDC5SZq5Nheoah4lD25uRsrkiZniumsSMMaVMA5W1RBMYYcdn0A4pDzOnJ8WdeGkuRjx7b/UVsTwh5slHHdzcVPN9p5MnNBh5uVPJgQcRXSzLuz5SxM1HI+kg292ZKuD+cy15zPN80J3E3zY1Bi5O0mp5gLtSGBntVSnU/Qab/Bc2mKvTZ6TLiZkq1yRla3Q3Yqc+lMtqBza5i7s1WcndJzu2VKtbnKqgSRVJXkUlSVCCXzYxprammPCeWpT4RtyZkzCkS6RX78mhOwvNrDTzb7GR9opHYQEcK0sIpyAqiXhrPvWvtPFxpY6atlLK0EFrrxZRXFvPhhePYhJgRWOKCb6EVaXIX+seyWRksoCvFnTyDkyiczGhztkRuqY3IRJUaGx0qTdWpNFOn1dmMbi9bOj2saXU2o8nBhFpbfWpt9amx0afR3oQqK11ydVWw1VQnR1ZJhaKB9r5GJqcUrM7WU5rqRJc8nNsrlWytSukdSqdcEUx8oydfBJzhfZcLnLD4mMQYXaZrPVho9GO+OYy9uVIeLFeyu9KEZ6Abvzby4hX9CH5mlspfvMqIalwhvnqMi17pfOldyKvG8fyHcTK/sMrgHdNIPjN2Zna+k401Oc2dUYTlOmDvqUGYtwF9kjRctE/gZvgFzaVB3JmT8bfb7fz9bidf77Tww10l39/r5v98PsI3ux18d0fJs+0WfthVMt+ZzXxrAfdnm7g5Voko4TIjtTGs9xewO11OT0Uwj1aq2JuT8eK6gu9udpITZkqL8Cod4qs8X2/k0WIl92dFPJwV83hRxtZALnfnRKz15yLPusxqVypD8qu82Kjm8YqMu3Nl7IwXstiZzMMVKV9fr+XJtUoerkh5tF7Lw/U6Hq7X8vja/vHfF1vVPF+T8931Rubb00jy1sZW/XeEXrlAaqAWqyMi3Bw1sHJXwztFl0SBCV09mUTEJ/AHVU/e1IvkdV0ffmXgwq/1/XlH9ypH9MJ5yyCONwyTec0ghZ9djOV1nRjeM07gPd1I3lXz56iaL0d0I3hDK5x3dMP4nY4Pp83dsXa2o7M1j83xAtZ7o5iUOzMstqc21RazU0eZ6kji3nQhD6cK2V0SsDmQwHBVCI4mKrTKEogPNCM7KZDu9gJ6m5LoEQZT7KTKeLILXaHmrJWHUe6ny2RlNLmBRnSWRrAxUM7KcAGdihCSs7TJKLHG3v00H37wU6J8jRhvTmSuNYqpllCGmyIYbIhisDbi4J9jXdIgWgReKEq9aRX6HNSXNxa5U51zBWGCFbJ0e1L9NUn20SLK+QLepp9hp/EHAqxOHQhUnLs6cR7qJPnoEummToSrGgm+uiQHGBLjqU2MpzZRhwnUIYcccsgh/0pc7KyOezpY4eNohZ+DKRc/fY+T7/4vjI6/ivOZI7QmX6Yu2pCevMuMil3oEjgxUhVKvOuXpPiqkxaoTVaYMWUpDogznFjszmO8KZE0f00yAjWozrxMu8CTIXkIYw1RjDXsJ0+D1eGMN8Yy1hDDYHUkA1URKMWBDFaH0y0Nok8eynhjLONNcQflEfPK/R2jeWUqyz0Z+0UUbcn7R3lbEljqzmSlN/ug0nytP/cfB3b/R235S8l6uUv1crzvfxZI3J4u5+aU8J/E6dZMOTeny9j6sd58Z0rI1lgxK/05LHRnsDFUwFxnGiOtMcx1JTHZEsu8Mo2u5iTMHD/lgt0HmPidIqnIDrncj6a6UIoyXYjyN6anMZPO+gLaG0qpkebQ2lxAe0s+yqZCqssiGOkR0F6fR7SfEQPyKJ7Ml3N/o5wb88VsTwsZVeZg4nWei9G66ASpI1FEMzWWy9xkGZmRl7A/9UcEZnqU62pQfPE0BQZnyDM+R67BGUQmGpRbaCK21KTCRAOx/gWEJqqkGp1ivjqF7dFybixVMD9fSmVTEIJ6P0rbowhNscDO7H1qYmxRJF5hoSoBcYg5Ky0ZrPfm82yjgRc7TTy5XsuLvSae3ajj0YqE59fkfLVSwYMlMZujOaz0JPNgoogHfTl83ZfLVzWxrCU50uZ4nmabM3TaXqDb9DSj5mpcc7VAoXeKOtMzyG1VWSoIZq9TQPFVc+6Myfhmq5Xb8zJur1SxtVhNe0M6nS2lRAa5csXalPY6OU3idFb6y1jpykcp9KGrzIsHc2Xcn5dxZ76O7bk2shKukp8RQ0leBL3NeTxYaefOTCPDDfkIMyMQFmVQ11jBWc3PMXbXxDvPjiChLcliRwZGMlnuzaMt7goCs/Mo3a0YDLhCj4895UYqSIxVKNM6TZW5Jo12hrS7WtByxZRGByNqbPVosDemycGECnMtKkw1kRqpU6CryhUdbQTV9chbm2jta2J6voNri82UpjqjlIVwZ7mSzRUJPYNpCJuDiavz4oTPl/zZ6SyfmX1IdKgGcw3eLLf4s6qM4sGCmCerdeytNuMT7M5vjP14yyqdN2zy+IVpGp95l3HCOZtf6wfzK/N43jRP5ZfWObxumc2vLBM4YebG4ryS7XUZPcPJJIp8cA83xdvtInNtRWT5W1CZ7oveF69TGGXO/cVq/rbbyQ+7Hfz3wx7+/rCHb3Zb+e9H+z+/u6Pk651WvtpW0CmNJNXPkARPLfJDzVjrKWSsLoEHMxV0ioK4MSLgyVodP9zq4OFKLQO1CSilkVwfE9Fc4s9USwpDNZHcGClhuTuLhc5UqnMdEKdZsT6cx8ZwHtOtCTxYlHF3rpzbU6UsKJNZ7c3g4YqUJ+tydueF3F0Wc39Fzt6SnLtLFdxblHJ/ScKT1QoeLUl5slZFpySI9ABdbNXfoyzxCoXR5iwMlOFsr46l+1lcotVIKLCguyuDyPgY/qjuylv6wbyu68O7+t78Wj+Yd3RDOaIXsS9QBgm8rp/IazpxvKYVxZtakbx23pcjF3x5VzeEt3TDeUNnX6De0/bhS3N3rJ3s6GjJZXUwixVlCBPyK0xUOtOYZY/l6beZ6khld6aIvZkCbs8VsTWcTEO+E7a6p+iUZxLtpos0LYjelgwm2zPpzfNlJMmNlVx/Wn0MuCWNReqty2BZMCl+WtTkerHUXcBcXxY97eFk5BuTJ7qCi68qH/7lJ0T7GjDVlsR0SygzbRGMt8bTXxfJcP1+A59SHECXdP/+U1u5L61lPjQW7QtUQ5Eb1TlXyArRQZhgRX6EMan+2oTYfYm32ac4aP6RAKuTBNqcJOLKOeLc1Yn1UCfOU+ugxjzGU5M4bx0iXDWIct/fhzoUqEMOOeSQQ/5lWBnrHL9kosUlI03cLHVQ//i3nHj739B8/1Uunz5GS5oTdXGm9ObbMSFypbvYgfHaUGKcPifJ+wJpgTqkBRkgTL5CaZIjC135TCpSyAnVIy9cj6psO9qEHvTLgxiqCWG4NpTxxmiGasIYqAphuDaS4dpIuiSBtJf50ib0oUsSSLc0iPHGWEbro5hWxDPZHMtYQyRz7QlsDeexMZjDXHsik83xrPZmM9+RymJnOjOtSSwo01juzmStL4fV3mxWe7NZ+jG9mm1PORgBXOhMP7gL9bKF79ZUGXdmxf8kULdnRewtSLkzL/knobo9K+L6eAkL3RnMdKSw0JPNfF82452JLPamsqRMZrE9lb6meC65fI6W80eYBZ4iucSOpuZwGusiKc33IOaqEd0N6XTWZNFZm0ujKJWCFH+6FSW0NxcwPCBjZLCK3g4xcUHmdMlCuTdTys3VEm6uiNmZk9OryMXAQ5VTQRcwitFH1B7NyFgGkxPFJISaYf35byi21KdUR40S7TMUGJ8j30yFPKPzCI3VEVhpIjBTp8pYg0odFYT650nQ/ZQJWRw3RyVsTUuYHCukviuevMYAEis88YzRxsPxY9qjrOjPdmdBkYo80prJ8khu9wt4ulLN0+1ant2q5asbVbzYqeHZZiWPVsQ8XhTzZEnMvakS1rtS2enP4sF4CTeUadxuT2O7NpYtWTired7sZHuxFmbLtLs+Y276dHkbIHFWozLQmK2WLLoFwVRnenBnpooHy3XsLlZxc7GKtQkpY90CBtrL8PewxMFKn44GCb11WezO1XB/vorVrkzWulPZnS7h5pSAzUkpi2MNJET6kZUWT1S4M+PdIp6sdXNvoZ2OmlwyUkLIy0ujqbGG8+c/xdxRneAiB8KljuTV+tKuTGClr4CGCDvKrS/S4mpJ1SV95JcNEBioUKJ9GomeCjJDVZrsjFE4maNwNqfVzQq5rR5Vtno0OZjQcMkQuakmEp3zFGupYK+qRnFlHeLGOqo7qugfb2BpvhFJtgdKSQh7S3LW5srpGkintDmUqEofTvmf412rD/jI4PdEh15kts6HtTZ/Nvvi2Jsq5+uNdu5fa8MnxJVfG4XwhlkmvzDL4z9N8viZSQ6vGmfyulEab5pk8JZ5Nm9a5PNLi0LesUjhryYuLC20c2dLRv9wIpFCL+zDTTC2+JDpziwKwkzolsYQ6qiCp+nH1OX58nyzlb/d6eL72238ba+Db2838/1eK9/vtfLtbisvbrXw/KaCR5tNrAyU0CwIpD7fh4dzddRnevF4rpZBWSQjVVE8Wanlu50Wnm01sTpQSmaoBRujUlqEoXRIIqkt8EGa4YIozR6FyI/RlmjWx3K4PlXMYFMMdxZk3JmTsDMh4OZEKR3lPqz1ZbE9ms/jaxVcnyri1ryQjbFCro8J2J0pZ2dSwI2JYu4vSbkzW87NyVKqc5yI91TFw/gvlMTaUhxrxUxvGfa2Khg5fYZbnC6pAjf6+nKJTAjnuI4Lb+j58IbuVd7WCuGYVijHdMI5qh/FUYMY3tSL4TXtKH6hFcGrGiH8UjOMNy4G87qqP69rBPCmQRhH9KN4Rz+c97S8OWPugY2zPV0t+az0ZbDSEcJcnStzdR605Dhw6dyvmGrP5Pq0gL2VYu7NCtgcTqZN4o2Nzud0V2RT6GdBS5wbS535jFbFUHTpHF1B1gyEXmY63p2lZG/EV9QZLg8hxl8Nca4TS315zPVn0dUeTnKOIekCO0LizDn+wSvEBxkw2hzJbFsIs8pIJtoTGWmOZ7Qxmv7qELpkAfTKr9Ih9qVd5ENTiRt1BU40FrtSV+BEkxYZswAAIABJREFUVY494hRrSmLNyArWI9Fbgyjn8/hZnsBJ988EWH9BoM1Jol0uEOumRrTbhYMWvghXNWI8NYn30SHa4+LBcyhQhxxyyCGH/MvQUTt73PDiWUw1z+JgpIbah+9x+jc/w+TTY9icPEJzqhO1caYMC5yZr/Smr8SR8ZqQA4HKvKpPVogJFdmelCY5MtOezWBNDPkRBmSH6CBMMEUhcKOvMpCBqqs/ilTYgUANVoczUBVGlyQQpcif+nwXeiuC6asMoV8eynBtBIPV+9I1rYhjtTedzaEcVnvTmVbEMtWSwFpfzn6BQ3sKo/XRzLQmsdydyVJXxoFMLXdnMvvjmN9MWzJTikQWOtPZGCo4qDp/WXt+a6qMvTkJN6f2JenhahUPV6vYW5Bye1bE3cX9colbM+VsTwhY7stmrjONue5slocLmB/MZGUgg8WORJY7UhlpT8Xe/RTazh9hHvQlqaX2NLeE01QfhSDPnQB3NYbb8hlozKe3Npd2STqlaYFUlcYw3F1OS30WQ30y+jolRPub0i4K2heoNQHbyyJuzlfTXp/BeZtPOBWkgkG0DpmVXrQqI+kfyCI2yAiHs39EaGuMyFALgc5Z8gzOkGdynnzDcxTpqlBoqkq5pSY1JpqIVE9RpHGS0At/ZrEhg5sTUjanxExPFFPfnUBOYwChAgfcYzSxNnuPtkhLFqShrPfmUBNjS1emF9vKXJ4synm4XsHXu3U8v1HLdzcbeL5VzeNVKc9XK/huo5qn8yI2OlPY7k5nbzifvYFc1prjeTRazI4imWddOTyQx3G7+CpLCVd4XBlHV6QlFUEGTMmj2e4tRhR/icXOXB6vNnBjQsyd5Wq2pmWsT1Uw3iNgvFeCy2UdLplr0lpdgrIqjc0xGXuzVTxckHNvppz7i+XcnBWyMSVjcbyBzOQICvMyCPS3YX22iafXutmdaaazvoCk+AAys5Lp7enA1FgDA8szRAhciavxoLQlmK6eVBa6sqkPv0yxmSplJuqIzC4iNNOgUPcsAt2ziHXPU6Z9hmoLbRrtjWm+YkarmxXVl/RpsDei2dGUVkczZIZqFJz7FLGhJo5qGmQJpRTLK6hqr6Z7pI6F2QZEWe70VEbwYK2WjUUJyv5U0sSuRMp9OReqzu8dP+W44W8JDbrAfEsgy62+XO9PZG9GwrO1du6uthIU5cWvjYJ5wzSTV83y+IlpAa+Y5PFTkxx+bpTJ6yaZvGmRzRsWBbxmWchRsxSOGzmztNDGg5tV9A4nEF3ui0O0OQaWHzKiSKIizYGBqng6pbFEu2rgb/U5Kz2F/O+9Xv57r5O/31Xyt71WvrvdxN/utfHD3XaebNXxbLuZr2+1c31KQrK/NrcmK7g1JkUQYcXOYDl7EzIKQgx4vt7Ai+uNfHuzlb35WsJdVBlryWRjVEZ1vj+P19t4dE3B/dV6tibKWB8rZGO8kKqCK2xOFO0fyR4rZHusiMmGaKabYhlvjORafyaP1mRcnyri+lQxO9NC7i9W8GhFzs0pAdfH8tmbL+PJtSo2hwtpEfgSZPsZSd5aZAYbUV/ozVhHEdbmX2Ll+SWB6aaUVAUzPFRIdFI4H+o48YaeN7/UDuKIWjBHNUM5ohXKW7oRvKUbxZt60fsSpRXBqxdD+KV2OG9phfHmxau8oXmVN/SC+aV2KEe0g3lX3YMvTd2wcrSjp7WYjZFcNrojmK9zY77alZZse2zOvM1kawbr40XcXMjn3mwxm4MJ9Fb542Bwiv6KbCrDr9CT5Ml2dzFD5WGMpHpTdkkNuYseN4RxyKxV6AyxZbE6gawoY6T5Lsx2ZTI/kEVfVwxFYjvyJK4kZl/h47/+JxE+FxlqCGW1L4bZjghmu9IYb01mvCWWXvlVlBI/+qqCUUr86BD70lDkgizDlroCJ5oF7tTkOVKZaYc4xYa8cCNSfLWIdlHBx/xTXPT/QqDNfolEpNN5ol1UiHZV+SeBinLXINZLi0g3dWI8NX9MpA4F6pBDDjnkkH8Rxjpnj5vpqmJreBEPaz3UP/otnx75Ny7+8WeYf/IayhxPevKdGSl1YUrsxlC5K5N1+wlUgud5MoL0SA8yRJh8BWHyFcabUxmuiyMnVJe8cD0qM2xRCNzolwfRLw+iR+bPQFUIfZVX6ZYG0lsRTG9FMJ3iADrFAXSU+9FXuZ9M7YtUMEM1YSx2prLWl8nmUA4bg9ksdiYzrYhlrj2F1d5sZn8c5Rutj2auPYWlrgyWujJY7ExntTf7nwRq6sfdq4XO9INyiZXebDaGCtiZKD0Y49uZLOXmdBn3lip4uFrF/eVK7i1VcG+pglsz5dyYLOXWTPlBkcTKYCErI4XM9KezMpDBcmcyyx2pTPVk4+xzDl2Xjw8SqOaWCDpaEpEJAnG3PclwSx69NRkM1uVSVxBJmzgZcU4gtWWx9LYW0tVWgrJFSLiXIW2iQJ4uS3l4s4Jba1LWJyTUS+M4b/MJ50LVUQs6T3ieNVV1/nR2pRAbZIyTyvuUWBog1NNAqKdCodE58o3Pk6d/BoHeBfINzlFmok6Vnioy1S8R6p4l5PyfWKhP5/qoiPUpEdPTJVR3xZFU5UVwqQOeibrY2fyJniR7luWRrHdnUxVhRW2ELY+GRTyYlvBss5qnW1X8cKeFv++18c12HY9WpDxdkvDtmpyvFyXsDuRwvT2J7fZEHg0X8HC8mIWmeG71ZPN4sIgHHRlsSCPoS7JH6n2RthRHFhqS2B4qZW2gmMJIc26MlvNwqYbdORl3l6vZnBJzfbaK8e5ixntFWBucwtFKk/5WCdM9pdxba+XxmoJHy/U8WKzk3oKYW3MS1qcqGOmpIC0xjJyMBNycdNldU/J8o4d7C62MKsUkJwTi4elEbbUMWytDNA1PEFroREiZHUUNAUzNCtgcKqH6qjVlVheR2+ghs9JBZHaREv3zlBteQKRzjhKNU1SaaVJpoUWFhRb19kbU2OrTYGdEk70J3e62NFjpU3zhc0q0VLC/oEZGcRl5knIqWitRDtayvKCgPMuTXnkkTzYaub4iQ9mbQlThJfzLnPnU/wy/cznBX83/RHCwKnOKqyy0+rLRn8DdWSlfrbZxb01BeLw/vza6yhtmmbxqlssrZvn8h0k+r5jm8lPjDF41zeR18yxetyzgF5aFHDFL4QMDJ0ZHa3i0W0ffaBKRIl/ck+24aPQHeutj6JWFIYi1YbIli5aSq9hr/paKDCeebTTxf381wv/xoJv/vqfku9vNPN9p4PlOI19t1/N4s46H6w3UFXlTmeXM46UGtgaEjNckUZ/lwTfXWuguv8poXQwvrjfw9VYDTzcUDNQl4X/pJCsDZSz1laIoj+DWbA13Fuq4v9rAeGsqRfHmCFOs2Zku4e6CiK2RXHbGChitCWOtKxWl0JN7s2U8Xq3g5nQxN2dK2J0VcmeujJ3JYrbHC9idLWVvvoy9OTHLPVm0Cv25rPEbgmxPkRFoxHBdAmMdhdiYn8LC/XN8kw0pqwtneKiA6MQwPtS5wlEDH47oXuWoejBHNUM4oh3GmzrhvKUTyRH9WI4ZJfCmXgyva4Xzpm4kx3QjOaYTxjG9cI4aRfCGTviPAuXO50YumF62oVtRxI2JIrZ6o5mtdWG+xo22PEcunXuXWWUO16dLuTmby+5EHjvDyQzXBnNJ81O6y1KRBdlS6W7ERkMmnVnezBaFsyFPZU4UQ2PYJfrDHBlL9GBBFos03YnCRBtWRkpYGi1goDcOgcyRHJETqXmufPrJz/F3OkOz0JW59hCm28KY781gtDmBiZY4eiqD6BD70lcVTJcsgO6KQNrKvanNv3KQQlXl2FOV7YAs/TIFkSakB+oS566Kt9knOOu9T4D1F/hZniDc8SwxrheI81Alxl2DUCcVIt3UiXRTJ9ZL60Cmotw1DhOoQw455JBD/nWc/fzPxy+c/AitM59gq3sOlb/8is+P/jvaf34Vk+M/Y7QshJmKYIYFzgwV2zMscmOmIYIYpy+IcztDWoA2yX465EZaIUpzYawplcGaGAJsPsTd+HeUJZrSWup+kD51S/0OBKpHFsRAVdjB3lOnOIDh2kh6ZFcZqYuiWxpEvzyE2bZElrrSWO3N4Fp/Jis9aSwok5hrTzgQpZnWJObaU5hoimOxM/1AnFZ6sg5G+F6WTLyUqJXebLbHStgYKjho4bs5KdyvMJ+XsjcvZXdOzJ15CXcXZdxdlLG3IOX+cuVBscTtWRE3JkvZGClkc7yUlZFCJntSWBnIYLU7lRVlGiPtqVzxOoO280cY+X5GYpEtirYY2psSqC4LxtnyM0aac+ipTGG0Po/GoghaBDEoZcnUlUYx3F5IR2MejdV5BLvrohAG8HhRzIMdGTsrYtbHxSiqk1G1O8FH7ie44H+WxDInqur8UHalkBxugfOFv1BkrkeprjrlBhcoNlEh3/gcubqnERlqUGqiTpmBKlXaKlRrnkesr8LV839kojKBlf5ilsaFjE4UUKYIJUzkiHe+Nc6xWri6fMJwlitLlRFc68qgKsKS/CtqPBuR8nCinEcLYr7eruXbm018d7OF51u1PFyS8WC2jKfzYp7NlvNotICNpmjW6sK4253Gw/FiHsyKmG+MY1wWwt2hIra7s9nozGKjK4cb/cU8mq/hxriErppYypIvc2NMyI1xIbPKdG7PSdmZk7I9V8FMv4CpfhG2RifxczFmabyZ63M13F5q5tZsHU/XFNyZq2RvXsat+QrWJipoqy8gLNCdAB8XQvwteLDVzYutHp6sdjA3UEVKUgBe3i5IygW4ONqgbfgFkcXuRMtcKKjzY2KqiPX+IioDLBCYqSI206DCUodyY3WKdM4g1D1HifpJClRPILfURmZ2EbGxGjU2evuPtS71tgbUWukiN1JHqPEleapfcuncebJLxBTIxMhaZHQM1bKy3EaV4Cq91dE8WKtla1nCwEgmJU1BBEhd+IvXZxy1P86fTX+PT8A5JpoCmGhwZ0EZyc3JMh4vt3B/rZW41GDeMwnmDYsMXrXI5RWLfP7dvJBXzPP5qVk2vzDP4nXLXF6zyudVq0KOmKfyvr4zLYoS7t2qpXc8lfByPzwzrnBG823a5KFsDRcT56rKlCKb5Z5iPIyPE+54mvXBIv5+p4u/3+3iv/Y6+GG3lcebNTxcr+L5TiMP12t4vNHAnfkKHq/V82S5gc6yEGabMigMMePWaDkvrjUhiDHn/ryMF9ebeHGjjVtzlWSEGFOe6sSt2ToG6lIZV+Rwb7mZOwt13F2q595yPTcmy5hUxHBtIIPd6RJ6JD5s9mWwPZhNr9iXxwtiHsyLeLQs5eZkEcu9aWyN5nJ/ScSduVL25oU8WJbwcLmStf58Ggu9uaT+Hh5GH5MfZs1MeyYTykIcbM5i5XkSvxQjpM0xDA/kERUfwofaV3jb0Idj+sEcuxjCMc0QjulE7CdQOpEcNYjjHZMk3tSP4XWtfbE6qhPOUe39Q7vHjCN5UzeCo9ohvKPmwSd6V9C3tKSjuZAbkyVs9EYzJb/CfI0riiw7LD5/kwlFOtuzQm7N5XFrJIfd0VSGq4KwVjlOd0ki5e4mSOw0WRLFsVqZQm2IDZXRdpSGW6FI82BDEEedmzE7ddlIkxwpSXFgYbCY+eE8ujsiyCg0IyHPksgkGz744D/wcTiFJMOSLqkTo01BzHSlMlgfw1hTDD2VQbSLfOipDKJLFkCXLAClxA+F0JPGYlcailx+HONzRJJqS36EMRlBesR7qONj/ilXdP6Er8Vn+Fp8RpjDWWLdVEnw2q8xj3RTJ9rjIhGuaocCdcghhxxyyP9/hAd6H48M9CDE04EoLzvMz37MqWP/geqv/g3DP/+EeXkcs7KrjJS6MCRwoK/EkdmmKGKdfxSoQB2SfHXIDDWjKO4yEy1pTDQnk+h9gRj300jTrGgpcaWvMpAemT9dEl8Gf2zj65f/o5GvWxpEm9CHvsoQOsr96JeH0lHux0RTLCs9Gcx3JLPUlcpydyqLncnMtScwrYhlpSeL+Y5UZtuSWe7OZKIpjpnWJBY701nry2G5e//A7YIybf+z/lxWerOZV6axPpjP9ljJQYHES3nanRFxZ1bMnTkxewtS7i1VsLfwD5l6sCI/eL87J2Z7QrB/E2qkhLWxYuYGM7g2nM213nSudWUy1JqMi+859N0/Rd/rE2LzrFC0RtPRmEB1WQiuVicYa8lFURpJZ3kc7aXRDMjTGG7Iprs6lXZ5EkNKIRVlqQS56tJS6s/D+XLuXZexvSTi+nQFyoYMTlt+yAeuH3MxWIWcal8aFSF09qSSGmWNk8r7CKwMEBtqUa6nQrHROfKNzpKve5pyfTXEJhqI9FSo01alXusC5TpnCVV9n8WmTLbGRKxNixkez6e4IZBgoR1+Agdck/Rwcv4r/elObDUlsDdRSlvSFUpcNJksDeXZdAX3Jst4sVXLi+tNfL3VxLONeh6vyHkwW8b9SQHfLsrY6UzhhiKe260JbNSEcGcgmzsTAh5MCukR+FCfdYWt8RK25yVsTZXzaLmBzcEy7i820iwOo686er+QpDGWvqowtidK2ZmVsrtSy/Z8LesztXhcViPE05T54XrkhRGkhFiRHGCGLNOLa4NC7i3WcmNWztJYJR11RYT6u2BvZUhFWTRPb3TzeLmZh0sK1qebEJYmEhEZiFBQiNuVS1y4+Fd8U2yJKHemsD6AkbE8VnvykXobk6d3GqG+CnJLHUQmGhTrnKVM/zzl2mcp1jhJtZUOdZcMqL9siMLJnDobfeqs9ehys0FmoIrw4peItM6Sp3oKq1OnyRPKEFZXIWuR0zFUz8JCK7KCQDqk4Txar2d7VUZXbwJF9X5crXTjeMAX/Nr9BMet/4JXwDlGm/yYafNjvjOKm5NlPFlu4d5KC9FJgfzONJg3rdJ5zTqPn1oV8u+WRfzEspCfW+bzC6tcXrfO4zXrAl61LuQtizQ+MPKgqiaXvZv1dI+lEi4JwCvbmdNa71Bd6sX9hUqSPDWYaMpgrbeE8fpknHV+T22uG882Gvnfd7v57lYr399u45udJp5t1fHVZi1PNut4tFrDV+sNfLXewO0JKdWZrtRmu9OY781QVQzP15voKAtgviONJ2s1fLXRyLPNJrbHRcS6qzNcl8rzzS56KxNJ8TNCkupGb2UCU4pcmgW+DNZc5eGCkJWuREarg/h2Tc5UbRhj1SE8nCvn4byIh4tiZlrj6JL5MtIYwvZELjcmC9ibF/L19VoerchZHyykNs8DK5V3cdX/kJxgS5a785lWFuJmr4q93zlCsy2oaI5mqC+HyOhA/qJxiaN6HhzVCeCIaiBHLwZzTDeMI3rh+ymUfhRvm8TzlkE0r2uH8YZ2OG9phfKWVjBHdUN4Sy+UX2qFclQrmHfUPPhI1xEtM3PamovYnhSy1hnJiNiOGbnTjwL1S4bqk9ieKeXOfAG7ozncHk6iV+KFrcoHKPNiKLh8kU5/G5Thjuy1FCL2M2G4OoG+ukRGa5JpCbaj1EKNWzW5VKd5IEh2YrI7j9mBbDrbw4nP0CU224zASGP+8pd/56qrCpIMS6pzTOir8mKsNZ6BumiGGyLpqwqmXeSDUuKHUuJHp9T/YJSvWeBOS6kHDUUuVOU4Ikq2Ji/ciIxAXeI91PAy/RhH7T8eCFS44zli3VSJ81Aj1v0f+05hzheI9rj4T4nUoUAdcsghhxzyL0Pt7OfHdVVPYq6tgquFNhrH3+PzN/8XOn/4GUZ/eoVpcQQjJZ4MC5wZK3emu9ie+ZZowu0+JtFLhYwgPTKuGpIdbkFh7CXGmlIYqI4mP8KArGAtKtJtaC11p68ykE6xD51iH4Zqwhip299tGqmLYqgmgm5pEM3FHrQJfVAIvOitCKZHdpWplngWO1NZ7ExlQZnMUlcKC8okplpiGG+MZKkrg/mOVOY7UlnqymCsIeZgjO9lucRUS8LBWN/LO1ILnekH95+We7LYGCo4SJ5uTZVxfbSYGxMCdufEB2N7L9Onl+9f7kLdmCzdrzMfKWFjspS1iQK2xvNZ60ljszeHqZ5sfEO1MPU9hbHf50Rlm9PYFE5XSyrVwhDcLE/QX5tKTY4/lWneyJI9qcsLpr44DFGGD22VKTRVpFMryybC2xilJJSny1Lubkm5sSxmfUJCQ0UcqnYn+ND9Uy4EfElerS8NLcG0KROJCTLi0qnfUmCqg8RQC5GuCgV6p8nTP0Oh7hmE2ioIdc9TpnmGOk0Vai+ep0znLGHqHzDfmMHGuJi1WQmDY3kUNQURJnXCq/ASftkWeHqeZCTbjVvtqdwcyUeZ5kxz1CUyL5/hu/lqvpqX8d1WI9/vtPNiq5lvbyj46lotD+Yl3J0U8GxWxOPRAq43xbJVF8FucywbLXFcU6byYKiE+4PFLLQk0SQLoqUmnPaaaFZ7itgbk3OtV4go043FnlwGqsKY60jl1nQZe4sydmYk3F6Qc2+9lZ2FJtyszxLmZcxUj5TKwnAU0gTqisPJDLEiyO4szcJgNiZlrIxXM9BaTmyIF2Z6F6iVxPFoo5WnK008Wmrm+rwCiSiV6Jhg8nMzCAv05qL2CYLTr5BU6U1hQwBjk4VsDBRT7qZHkf5ZpEbqVJhoIjJSo0T3HOUGFxDrqVCqfYYKCy1anS3o8bKjy+MSjZeNqLfRp9vVhhZbQ+RG6sj0LpB57gQWX5wiRyBBVFeLpKmStoF6ZmdbkBQE0CoJ22/hWyqjozuG0mZ/gipd+DjkLO8HqXDS9Qu8rqow1OjP2mAUq4OJ3J4V83RFwe5CPZFx3rxvFcpRqzRes87hZzZFvGJdwis2xfvHc20Lec06j9dsC/i5VQFvWqTxvqEnwvI0bmxV0TyQgHeBKy7pjlww/B1F6bbcX6pEGGvDQFUcS535rPcVE2D5MZFOp9mblfHDrQ7+ttvJ97da+WG3lW9uNvHompynmzU8Wa1id1rE07U6vtlSMNOSRlWmC1PNaTQWePF4pY6toWK6pVd5ulbD880Gvtps4Mm1ekoTbJGkurDQWczORDWVmT5kBJoT4aROfoQty70FPFmV8fxaBc0FDrQWObHQHMNUbRhzjdE8X63k+ZqcO5MlDNWEMKdM4M58CfeXy9idLeHBspgn1yp5vLpfpa4UhXBJ/T0Crb+kONKOlZ58ZrsKcbI5g53Pl4TnWCKpD2N8KJ+YuKt8oG7Lrwy9OKYXwFHVAI5cDOKYbhjHDCIPBOqIYQzHjOP2X+tFckR7/+7TEd0Qjhrsf/ddvQje0/bnY31XdC2tUTT+KFDKSMbEdsxUOKLMdcDu7NuMNKTul0gsFLI3msvdsVTGqgK4cvFj+ovjKXfWYzzahc7gS1yXpbDTmEt5sgMVRT60loWhjHWjxdeGldIEmrL9yYqwZravkOneLHqUUSTnGJKYb0VYvOXBDlRtgT3SVF06Za6MNMcy2BDLcH0k/dUhtIt86BD7HozwdUr9aS3zoqXUg2aBO3UFTsjSLyFNu0R2iD5J3hokeGrgZfox9pq/x8/yBP5WnxNi9yUxrqpEu6oQ56F5sPcU7qL6Y3HE/l2oCFe1Q4E65JBDDjnkX4eVjtpxcwM1TDXP4WSsge7Hf+Dc2z9F9/c/w/iPr9CZ7spoiReDRVcYEV6hu9iepfZ4gm2Ok+qnTuZVff5f9t6zK87DXNvOXrs8O8lObMuybMd2EjuJXNUrCIToTSA6QvTee69DmaHDADPDwDCN3juI3nsXEurdlpzyZO9nPev9Acf7QRbvynq/5iPHWve6/8J93Nd1nacw2oqcSCvKUl2YaM5mSJ1IRaoteREGKEUudEr86asJoVsWSK88mCFlFOMNCQwp39w/vU3da6sIoL0ykI6qIEa1CT/FnCcx3ZLCXHs6c+1prPQKWOkVMNWcyIgmen/6tNApYKFTwGxbBjOt6cx3ZO2HSCx15+yv+i10ZTPbnslKn3B/CvW2I+rejOTN7dNU5ZtbqLk3HVBvJerZmnJ/fe/RUs1+qMTDRTn352XsTFa9EajpUm5NFrPak8XOQAGzAwUEROpjHXQKh5jzpBTZ09gUR2djJnXiSLztTjCkzaFbnkKHJIGGoii0xdG0VKXSJE1jbqCGZoWIekUh8YHWdMljeTxbyZ3VCvbW5OwtqmnTCDjv8BXHgk9jkqBHaVM4bV3x9A/mkRhmjuvZ31JoYUDlFV0qDM5SYHgSocFxCi6fRKx/jkqjC0gMzlKnewaFzmkqrpwh/MLvWO0oZHemhvX5am5OFCFuiSKm2p3AUlfCixwJC9NhVOTFw548Hk2L6Rd505PhTuC5D7jfU8z387W8XFLwt51W/n6ng7/eauEvt5p4taZkb6SYH5dr+Mu8jA1NHLcbErmljmOxLopxaQi369P4y80q/raoYn1czPRICe11CXSUhHOrrYyNtlLKU1zYGCrh9VY992Yk3J4Q83KjngeLdTxarmdvXsOtWQ1hbvqkhNow0FDI0nANmxNqHq100qfMpiLdE3fzP9GrSmd7up7F0QZE6ZH4XrdmpKuEp+sN/HmjmWeLWjZn6unqkJKcGkVcVARpcVGcv3iUkDQXEiq9KdKEMDpRxMZACeIbV6i01EFucQmZ2SXKjc4hNr2A3EqPGks9pOY61Nga0Oltz1CwG91e9jS7WNLmYkWrkyWD3k4025uhsb5C8eWzOJ05R6awlAqVElmjgpZ+DTNzrSjEMXQrk3iyrmZvs4aB4XSqWoKJ0/jydeRpPvD+li/sPsfZ+1u6lL6sDSWyMSLg/nw1L1ab2ZtXkZgWyDeu8Ry2F/BfdiJ+4VTGfzhV8h/OFfyHfQn/5VzGf14T8SunYn7uUMR7drl8bh6AqCiFjbVaND1JuGQ7cSPHDUOHo2QmmPB8TUmfPJpOSSSrvUXsjcuQpjsRePWPdErCeL3dzP991Mf/edDN3+628uNtLc83anm2VsOLVQUvlmt5MCPlb7uuMpiLAAAgAElEQVRtPF1U8XCujr3JahpLAngwV8OLFTW98gj2Jiv4824j//teK8/X1Yw3ZSCMtGRIlc5ybwXbI7VIM7woT3ajQ5KAtsife9MVvFqrpb86CIH/WW7153FTHsp0fRyv1xT8eVPFw9kKHi9ImG5NZGdcxA/btTxfq+bJspTnazU8X63j/mw1zeXBOOt/QpybLhXJbtwaqWBtqBJ3h9N4hp8ns9INTXsKM2OlpKVH8a3RdT4w8eZDs3AOXQzikEE4H5jEccg0jl8bxvAbOwGfOuTwgXUq71sk8b5FAu8ZRXHENJZDRpF8YBHHR9YpfGgaz2emEXxt4o3xNUcatcXcmqxgozuRWcUNFpUe9BVf58aFD5jrLGBvXsKztQqeTZVw/2Y6s43ReBh8xUhlBpoQW5q8jOmKsKczzpX12kwmGgSUZrnSVhWNNtoFuYc5KzIBWmEQojh7brZmM9GTTXd7LDnF1iTmWRORaM0XX/w7WbFW9CqCqRNa0F3jxVhrKjcbkhlt+P8mUD01oQypo/fDJNqq/GmXBNBS4Yu22B1Jph2VabbkhhuR6HWBjIA3AuVq8BnB1479lMR3glRffRK9LpAVbEpKgCHhrmeJ9dTdX+d72w11IFAHHHDAAQf807C3Mj7qYmuCp4MFoS5WXDn6Ccd/+TOMPvo3bD//D5TRNmxoE5mU+DAu8aCnzJW17gwSbxxDEKxHXqQp2WGmZIWZ7wvUaEMasiwH8qONUBe8iTEfUITtR5nfVMcwqo2jryaMXnk4XdIQuqQhtFUE0FzmS091GMOqWIZVsQzWRTGkjGKhM5PFrkxW+96s8c20JjNWH8tyTy7zHVn70vT2/mmxK5u59kwWu7L348yXunNY6RP+1CmVw3yngDuTFexNVbI7Xs69GQn3Z6U8nK/m6bKCx0u1+2t6T1freLmp4elq3f4U6sFC9b5g7c1UcWvqjUCtTRazPV7ISncmm30iZgcK8Ag8j6X/CRxjLpBabE9TSzzdrdmoJTF42HzHoDab7ppUOmRJdFSn0acW0q0W0a7Kp6IgFmV1DkqZkFh/KzplMfsC9XhXzb1lLc116ZyzP8rJ8DOYJupT3hJJ72Aao+PFpEZZ4Xr2t4hM9Ci9dA7x5TMUG55CaHCcfL3jiC+dRWKig8TgHHWXzlJ36QzVlpdItzrFRk8pt+cVbC3VMjFbRmVrNOFiJ3wLHAnKsSEp0ZSBLFcedAp4Oi2mK+s63ek3CDh7mN58P76fq2WlI4dXqxr++04Hf95p4n/ud/KXWw3cnyzn5YKMFxPl7LSmc68tkzvaZFbqolmoiaQx2JBdSSz/e6KGp6tq9lbUPFzWcrutlKHcUDoE/sgy3Xm2quHpUi3fr6l5vKjg8WIdu1Mybk/XMqjN5NlmF2mhNkS4X8HP7iKupifRlMWwO1lPWqAV851ieuvSCHA4hbo8hl5tIWXZMXjbG7G7oOHxioI/r2t5uaJlbVLJ6E0t6Zlx+Hm6UybK45Lud1wPNiOrJgRhrR8j44Ws9ORT6qqPxFIXuakuEqMLlOifosLkPLVXDai10kdmoUudvRHtntfo8XWk7fpVGu1NabpmSrOtCYMeDjTaGqO00KfM8CLOZ8+TlJZHqbwaaZOC+m4FE1NN1FXG0V4Tz7MtLY9uqxmbyEHSHERKYwDfRZ3hsPtX/Nb6M5w8v6Orzo+14WRuTYp4tKTg5VoLD5a1ZOaEcepGIr9xzuHXdnn80rmMn7tK+U9XCT93FvMrl3J+YV/Ar51L+LlDEe/bCfnT1XCEhSlsbChR9ybjWeSBd4E3dv4XiA6+wLO1OjYHi2kq8We2OYvvlzVMalMJs/uGVB9dVnsL+J/73fzP/W7+ttfC3++1vJnsbNTycFrM63UlzxbkLHXl8uedFl5vN/PDVgsdknBW+gp4vd3Ecq+Q5jJvfryl4b/vt/Jqq56ny0pEURZo8gNoLY/m+7UO1vuraKuIpS7Xn2FVCh2SYMYbE3k0J+X1hprvl2qZa0phuCaC75fl/LCm4NWmkj/f0rI3XcaTZSkP5it4tFjFi/U3Rbsv11Xcn61GJfLG0/QLBEHm1BeF8Gi2ho1hMd5OZwlPMaag1puGzmRmRopISQ7jmytOfG4Xim26Fl3vco6YRPGRRTyHzeP4tVEU71smc8giiSNX03jfIolDZvG8axjJEdNYDhtH8oFZDB9YJHLYOJZPjCP4k7E3htecaNCUsDlaznpXPHN17iyrvOgucMH51K+Y68hnb66Kx0ulPJ4s4OlUDuvdKbhf+Yp+cTIdSTcYS3JD6WtCW6wj/RnezKrTaRaH0FkZSV92AIrAq6xphKjyg8iJsWW6K5/JnhzaWyIRlV8jtcCWsARLvvji30iPMqdfFUZtjiltkhuMt6Uy1py2P4HqqQmlvy6CIXU0w5oYemvDaJcE0CENpLXSj/oSDyrTbEj1O09OmCEpPrqk+enjb/01boa/I8j2O8IcThLpfIp0fwOSvC+SGWRCou9lQp1PE+Ohsz95OhCoAw444IAD/ulYGZ8/aml0EVtjHXxsjTD68jOO/+Jn6L77M6x/+2+IXM+z3ZDMRJUPE1Ivesuvs9KRSqbfOTIDdcmPtiAv0oLsCEuKkxy5qU1jsjkTVf4NCmJNUOQ67qfwjWiiGauPZVQb95NAhTNYF01fTQRd0hBaxf60lPsxpIzhpjqOXnk4vfIwxurj2RouYHNIxEqvgLn21J8S+NJZ7sllqTtnP0RiuSeXhU4Bk01vIs7fru+9vYFaG8hntj2Txe4clnvzuDNZwc5oKTujpeyOl7M7Xs7d6SoeLcj35enhopynq3X8sF2/L0/352Xcnqpg76euqJ3xMrYnKrk1I2FzppTdqRLWerNZ78ljfqgI7xAdrANPYRN+mgSRDY1NsXS3ZqOpjsPV6iv667PpVWXSUZtOhSCABmk6zXUi8rPDqZXn0d5ajUIqIjXckdaqSJ4tyNhdLuf2ioy7SyraNFlccPyS74KPcznqHEX1wfQMpTExXUZ6zFXczv+efFM9SnTPItY7TYnhKfINTlCod4KKS2epMr5IlcE5VJcvUKd/DpnlJQQ2Z1ntLGJvUcnumorxqVJKtaEEF9jim+9IULYNgsyr9KY6steSxsPxYhoTbRnM8SHR5I9UR1vzZELCuDqeO6NlvFrT8HpLy1/vNPPDlpofNlVsD4q4O1zEw6FC+kTuPO8r5HZLGrNVgQzH2TAYfpW/DVTyfKGOvYU6ljoL6UzxRnbDhPpYVzRCXx4vKflxq5EnCwq2R8oZVqdQleFKiu8VKjI8GGkUEe9lTLs8g5HGYjTFMfQo0lkfqiXI9jxbQwruTmsQp7kT621Ior8VtUXJpIa6sDNby/ebal6vKnm5rGZzVkVbSwXhEX5EhQSTnZyErfVl3AItSBb7klfjy8hYIUtdIkqcL1FlfhG5yUVkJjpUGJ6n0uQC1ZZ6KKwvU2utj8rJlC5ve3p8HGlzsaLexgitpQEai8t0OFpSa6xDtdEFyo10cLuoS2JaLgVVlZSrpdQ2S7g5rqVWHItWHMajDRWPd1WMTmQj1vqQUu/HmZjzfOZ7nK+cvsIn5AIjLZGsDiWyOZbD3VkpL9ZaebiiJTUzkLMeSfzBPZ/3HUT8l1MZP3eR8G8OFfwvhzLecRVz6HoFh29U8gu7Qt6zzeWP1hEIhIlsbGlQdCXiVeKFZ6E33vHmhAec5fm6kufLKppLAxjXpvBqVctmXxEKwQ38zL9AnunC92v1/H2vg1fbWv5+r5UfdzW82q7jr9tqbt8s4OmclJ2REha78ni11cSr7RYmmjPor4vj6bKS5ytKmst8+GFLyV/vNPD3e628XFfTK48mzOEYnZIYJhtzebHawlqfGEWuN9pCf6ZasuiSRXJTncRyVx4vFhTcn6igs8KfpwsSftxW83y9hmdrcn68peHFuoJnq/KfBE/B87Uanq0qeDBXTWWqPWEOxxEnO9MpieXxjJyNYTF+188Rn2VJQY0Xzd2pLE2Vk5Yaxmlzdz67Gsgpr1zsEhs56ZHP+8ZRHDKN4ZBZPIctkzlyNe2NQFkm8p5ZHO8aRvChWQwfmERxxDyWI2bxHDaK4xPjSI6a+GJ4zZlGbRmbo2LWOuKZVdxgqc6TbpETzqf+i/F6AbtTYh4tlvBwTMS9kTTm2+K4YfgVfZXJNCU4M5XlxbDAC2WwGR2xjszL4plSJKPJcGO1Jp3mpBuMy1OoyvEi3v8KMx0i5gdFtDWFIyyzJb3InqhkG7788t9JCTdhSBuBUmRJa+V1RpqSGGtJZ+ynHqj+uggGlJEMqqIY1sTsJ/F1yoJorfSjodSTynRboly/JT/aDEHwFbKCrhBk+x03jH5PoM23hNqfIMrlNGl+l0nyvkiqvyFJfgb7Rbpvb6DivC4R66lLnNf5A4E64IADDjjgn0Ogl/3RYG9nQr2ciPdxwuLYHzj283/h4q9+hsXHPyPV+muWFdGMVXgxVe3NkMSTlY5UiqONEATrUZJwleJEO/LjrlEQb8eAMomZ9hwaSrwpjjdDkedIp8SfUW0MI5pohpQRDNZFMqSMoqc6hGFVLAOKKDqqgmgu890PkhhSxtBfG0lfTQQLnZlsDIrYvlmwP32abkliti3lH1b13ibuzXdkMapNYK49k5nW9H8IlljuzWOyOZX5TgErfcL9CPOd0dL9SPO701X7RboPF+U8WVHsC9TbAIm9mSp2J8Xcm5PuJ/FtjVf8JFBl3JkpY3Mgl7XuHKb7RPiF62EddArL4GMkF16jqTme9sYMNNVx2Jv/kd76bHq12XQqBdRLU6ksjKW0IAGRKIGegQYyMmOoLMmkMM2fxrIwnsxJeLhdw4OtOu4sKmnTZHHa5nOO+nyJYewFCrVBtPUkMDrxZgJ148LnFFoYUKp7jlKdExToHUOkf4wivROIdc9QoneKUt0T1F06S/XFk5RcOUWC6bes9ZZye76OlRkJff3ZlKtDSJZ6ElzkSkyBM4I0a4ayXNlrTuH+SD7NyXZ0p7tR4qlHdcxV7o6IWe/NY6YhiddrKn7YUPHX2438+XYjT1dq2Jssp18awg/zcqaqI1mqjeNul4DbTQnMpTkxGGjGXI4v94fFPF+rRxhghNzTHKnTFSTeZix1FfJ0Rc2zJRX3p6vJCTUm0VMHZZ4/4hQ3ptuKKIx3Ya6rktnOSkKdLuJ0+VOi3HTxszpJpLM+20MKBuoySPUzZkApYLy5jCFNKSHOBjxY1fBivZbXyzU8na9hfqiKBm0RIWHeRAQFEuzpQWykH5ZOF4kv9qJIHczIWCGrvYWUu+hTYXIOmeF5qo11kBpfpNL4AlIzHZQ2V9DYm6B1taDXz4netwJlbYjKTA+1mR5dztZorAyoM9ej3PAizucukJiai7C8HJGsFKm2nOExDbWVcdQVB/JoXc2jnTrGpwRUNPiS1xaOfqIev/c5zjcOXxIYrstkeywrQ4msDGexMy7m2XIjD5bVxCd7cfZGPF95FHLIPpdfOpbwCxcJ/2pbyr/bFvOOs5iPPGV86iPn144lHLLJ5XOLMFIyo1ldV1HRHIVbkSdu+V6ECRyJDb/Ey001P6zX018Tw5g6ib/famN3uJyeqgiKIi0IsPoT631F/D+P+nm1peX1jpYfb6n5620NP64reLkoZfdmAa83NEw0pTHbns3TFTV3Z6rJizTh+416Xm81sDNSxNaIkL/t1fN6R82POw08mJOTHqCHOt/3jUQ1ZfNkUcv6QBlF8Ta0VEUy05bPzqgEbb4vXRWh3B2rpL0ikL3Jcl7fUvN/n3fycEXK99tqnq3U8Xqnnr/cbuTHWxpebat5uaHk3owEUZQp2SFGtFVEclOVwv3JStYGywhwO0+iwII8yXXaetMZH8ilsCAZQ6dg/mgfzu+sorCIVGAer96fQB0yjeOXhlH8l1HMvkAdMn8jUEdMozlsHMlH5nF8YBrP+1di+cQkmqOmflyxdaFRK2Z7opK1znim5K4s1rjRl+/MjTPvMKhIYWu0hAfzRdwbyeX2cDJzbbH425xmQpNHQ5ITI1nuzFVF0JflTne0HY3hNizKEujI8qQ305uhonDG1RlUibzJirRkrjOf+UERzQ2hCAotySi2JyHTkW+++U9Swk0ZbYyho8qFnhpvhhsSGG1OY0j9Ztr0VpxuamMZqY/bT+Z7K1D1JR7IBA4kep2mON6K7BBDckKNCXc8tS9Q4Y6niHQ+RZKXDoleF0kPMCIlwJBIt/PEeV0iwUefRN/LRLtfJNr9IuGuBwJ1wAEHHHDAP4kTJ744euq7zzl19FOu6hzD6E+/4fSv/wXdd36GxW9+Rva1E8xJw5io8mamxocxuS/r3RlUp9uQGahLQYwFxYl2iGJtyY+7xkh9OgtdQhpKfChLtqK+6AZd0gBGNNE/SVQMfTVh9NeG0ykJ3A+L6JQE01EVtD+J6paFMt6QxE31mw6o9QEh6wN5LPdksdiVwUJnOpNNicy2Zeyv7L1d35tqTmWiMZmp5lSmmlP376Pmfpo8Tbem7wvUzmgp64MF3BorY2+qkjuTFW8izBfk3Jmq4PFyLc/XVTxZUfBiQ83zdRUvNzX7oRKPl2u5Oythd1LM7Rkpd+ar2Zwq5fZ0KbdGCtgZLGCmX0Rg5GUs/E5gHnSMzHIXtPVRdLVl06xMxdHyKP3NefQ1CenSCmlWiaipyqK2Jp+mNgV5xZmIK0V0t9UizglFUxTI3fFStuZK2FuTc29ZQ3dTHhccv+TrgG8wir2IUOVHfVsUQyP5JIaZ43b+c4osryC+fJFSnRMIdb5BpH+cUoPTVF06S5n+acr1TqO8coGaS2covnKKZIvjrPaUsj4uYXa4mMHBXDRdyZS3xxFd5kF6pQ9piabMFvvzqDOLR+NFtKRcY0DgSV2ENS0CdwZlkTyYqmJKG8/TeQl/3a3nL7sN/HWvmadrtTxalNFTFczeUAmvpuUMlQRyuzODx93pbIl8WEm+ToXNMQbLQ9geKmVGmU6x3QUaA2zItTvH7piMO1MyHszKKYmxRJXtTr80DrUoAGmmF0N12dxU5vJorp3msgR6azOZaMpGkuHBoELA3clGHs02UxBlh5f5l4w25tFUkUiijxWCMEfuL9XxdEnG9wsynsxWszQiobOjgviEEBKiovBxcUWQHsN3535DkToeSWssI2OF7AyXU3XjCmWGp5EbnqfOVI/KK+coMziDxPQidVcNUNkZ0+hmRbevI50e12hxsqDB2hCNuT5qs0t0OVmhtb6C2uoypYYXcDlzHkFuMcXVMoTSEqRaMUMjWlTSJGqLA3i8qeHBTi2T0znIWwIp6Y7BPMOEr4POc8L5G4LCLjHSFMHqUBKbY3nsTFbwZEnL/WUVSam+6Hom851PCYeu5fKOczkfeCt5172GQzeqOeRayRG3Kj68UcWvrhXygW0eR22iScyIZnlNTVlDBJ5lPlzP98A/3YaY8Eu82FLzYlXJcmcuK11CFttyeDJbS0txAOPqFCIcvqM0zpqnCwp+3Gnk9Y6WV9tKftxR8mpZzl/WlWz05nB3XMzdKQn9dbGMNqfzYKGWwlgL7k5Lebmm4YcNDbsThfx4S8Vf7tTztzvNvNpqYK4jhzS/S6z2FaMt9GWhS8iLNS1LvcWI092oEfqx0FXE3SkFt0cldEnC6JQEs9yTzd5MGc82a3i6KefZeh2PF2t5tV3Pk2U5jxZlPFmq5tlqLWsDBaT66VCZZs9cex6TTVncn6xkpa8Yf5ezJOdaklvlSltvOovjxWRnRnHK1I2PzLz4zDKSD/VD+cg0mveMIvjQKpEjVsl8eDWVQ5ZJP91AJf50AxXJEdMY3jeO5IhZDIeMYnj3chQfG0XyR2Nf9K0dqVeXcGtKwnpXIpPVLizWutFf6MKNM+8wVJfC5mgxd6aE7A4K2O5PYKwhDBudT2ksjkSd5MhQlgeP+4sYLvClJ+YaK4WhtETasC5Poj3JFWW8AwPKRAoFLqSFmjDRKGCqJ5uWhjAyCyzIqXAlM9+DY9/+guRQY0YbYxjRBnBTG8ygNpbRxhT6FBF0y0MYUkdzUxv7DwLVIQ2kQxq4fwOlELqSH22MMNKERM/zZAZeIdr1HG6GvyPQ5lsinE4T5nCcmOtnSfC8QIrfFVIDjYjx0CHWU5d4b739KdSBQB1wwAEHHPBPxcpY76iNuQH2pvp4WF3G9txRLn/yKy688zPMP/5XhE7nmSoPZLTUjSWlN8NVb1b4pKlWZARcRBRlSmGcDXnRVylKdGCkPoOFLiFNZf6UJFjSUOyxfwM1WBf+U5hEMAOKCLplwfTKw+mpDqOtIoCOqiC6q0NoKvOhSxbMTFsacx0ZrPTlstqfy1KPgKUeAWsDeawO5DLfmcFsRzqLPdksdGWx1JPNQlc2k82pjDcmM6SKZawhibkOAQtdOT892cx3CljuzWOlT7gfa/62B+r2hJj7s9KfJlD/WKL7YkO9HyTxthvq4aKcO9OVbI4Uc3umkr0ZCbuTlexOVbAzXsTOaD6rw/lERBli6PYtZqFnSSi2Q9sQTm9bFm2qTK7bnGSgI5+OpkKaGyspF+dS3yRDra0iLTUeSUUe/d0qBrqUlGT6oxb58Xiqgofr1Ty5peXRZitDPaXouR3jROgprBL0KFQF0NgeR9+wkNgQU+xPfUq2sQ5Fl85RrHMS0aVjCPWOU6J/CqneOaQmOkgMz1NncAG53hmEl74jzvhr5lrzWR2tYGmsjKnxYjpHBFS2RyGo8SOrwp2UBCNulvjysE/I04lS2lLtmMvzoyvmGnM18eQG6PNwqorZujhuD+Tz1516nm0oeL6t5MWWgruTZWx35zKrjOflhJS1piwGin3Ya0njaWM6C7merOT7ovTXZ1joycOuAnabRYxJE6mIceT2hJLRzjyKEqwYKQlmoSScqZJwGgSehFz9ltXmYpbkApoTPKiNd2SuNYftkTK2R8u5PSHj0ZyKhzMqimJtiffQY7ghlzA3faJ9zVGXJ9JcGkGj0Jv7o+X8sKrk9nwto4NVJKcEkp6eQICfNwH+Hpy78DVlsmS0HWnMjpew3VuExOMKpSYnkZueo85cB7mFDpXGZxEbnqbWWh/lNUPqnczocLelw+0qLQ6mNFgb0GBlQLPNFdodzVBa6KKyvkSlmQ4e586Rk1OASCEnXyujuknK1HgzGkkilbk3eLBex4NtBaMTOVS3hFLSGoxjjhXHAvXQ8b5IYJguA+og1gZT2R4VcXtK/OZHwbyC5IxgdL3TOeot5h2nEn7hXMFHPjV87Cnhtz4y3nMu5bBbFe86lfBLy2yO2GTwjV0EsYmhLC5qqGyKx7HAHud8B3xTrxLsp8OLbS0vN2q4O1XJwzklhTG2vFjRMKFNYFwdiyrbCV+jTxiujePVeiP/fa+Tl1tKnm/Ieb4g4/mcnFuDRaz3Crk7WcHd6Sqm2zIY1sQzpIyjVx7Fq80GXqypeLFVy8udOv7+qIXXt7Q8XpbzZFlBU5kfLeJgNofLGKiN58FsLc+WtMx3ihCEGNEpjWRAEc/t0UqeLipY7RMy2ZzMZEsyQ5oomiu96VdG0SEJYUgVxYgmhr3xEn5YrePRtAxZqhPh9sepL/RjvjOX+c4c7kyIWeotwtf5FEk5ZuRWOdDSmcjyZBnRUb4cM3HnsJkfR8wj+MgoikNGERyxSuADqwQ+tE3hQ7tU3rNO5IhtKu9bJvKBVRKHTGP5yCqJd42j+dAymffMonnXLJoPTaP5g2kAl20daKov4PZUBds9qUzXerGk9Wao/AaeF99nSJXI2lgh66M57Axkc2coi0lNFC4Gv0WRG4gy3Rd1wg1WmnPY7s5jtiqSapcLzOf4M5B8ncXSKMTeBgxWRiPOcSc1zIy5zkLmB4T0dMUjqnIgs8KVTJEn3/7pP8iJsmaqLYmZzijGW8IYUka+uWtVR9OnCGVQFclNbQxD6mhG6uPeBElUh9IpC6FF7Ie2yBNF3nWq0h0QRpiS4HGenFBjYt3O4Wv5J0LtjxPteo5o17NEOJ0i3kOHNH9D0oJMSPQ1IM5LnzgvPRJ9DYjx0CXqhs6BQB1wwAEHHPDPw9Xe6qi3qz2hns7E+DjgaXYW2+OfYfH5Oxge/hnZDudZlEYxU+nJSp07oxIXtvoyqcm6hiBYl8JYc/JjrMiOsKA0xZlBVTLD6hTqi30RRZnQUOxJrzx4v0i3WxZIT3UII5o3ARHDqliGlDF0SoLpkobQIQ2kWexDhzSQscYEZtrTWOjOYrkvh4XuLBZ7BKwO5LHcl8NcZwZTrSnMd2Wy2CNguS+Hxe43AjWiTdgXqMnmdGbasljqyWOxO4e5jixW+oSsDxaw3Ju3H2O+O17O7Qnx/nN3porHy7X70vR2EvV4uZb78zKerCj2E/h2J8vZnSnj9kQ5t0cq2RyrZGOimO1JEetDecRHm3DF+VvMInSIKbalpT2Soa5serR5eNqdY7CrAK1aiEojpe9mL02darLzEqkszkctzmGqT0l/pxxhojt12R68nJfxdLOGR9sanux0MNgr5oLzN5wKOc31LDOkLVG09aTQPSAkOsSMa2c+I9XwPHk6pym8dIp8g1PkXT5B0aWTSPUvUKJ3kjK9k9QZXEBlrIvo8gniTL5jvq2AWzM1rE5WMNCdQWNXPNL2cBKLrpEjvk5ulhVt+e5stWXwZLyU5sSrzGW4M5vqxt0OEXXZrtysiWGtPo05VTzPluS82K7j6U8fvM/mKtkbEDEtj2anPZd7A6X0F/hxqzGDZUUMG7UxNIcYMJl4jQrro8yWBrDYmoWqLJgmaTyz7aVEBeuhKfbkoSqNychrLOb6Mi2LId1TB+9zH5F88QvKr56mNcmejR4B96fLuTsr5s5UOXcnK7h1s5yW0mDyo67SUB7F4nA1SnEcrfJ0OksTyPEyorsshHuTlTzd0LK9VE9xYTQ+fi4Ehbb60CMAACAASURBVPjj6++Dgb4OUeFudHYIWJusYKe7kHK3S5SZn0RicpJai3O0upgiMTlLueEpFDb6SM0uoLhqQJOzBa1O5jTYXKHeUh+1mQ4NVnq0OZhQb6NPo4MhMutLeJ0+RUaqgIw6KQVtddS01rI02UZLdSplAmfuryt4sF3HzbE8ZC3hVLQGcT3bmi89LqLro0dIpD7DjWFsDQnYuSlid7yYJwtSdudqSEwN4WubUD69Xsy716v4tXs1H3lLOOSQzSfX8/nEs4LfB6k47FrOryzS+dAyjmMOwYRH+bK4UI+sLR0HkRmOQku8k63xvH6Bpxsqvt+S8XipluerLRQlOPNksY7t4TwaC+yZVEWSev04EVe/ZGeokuerGv58p5kXO3X8dbuRv201M6aMZ2sgn8X2TF6uKHiyWE1fTTgrvXmIk2x4tqx6s1q7peDJhpwfbqt5uaPi8Yqcx8tyVvpEZAXrsz5QzGKHiHFtOk8W6nixomGuTYAsw5HFzlxqc5y5O1XJi1Ul368reTgv4dWmmkfzUjaHC1nqy+Pxoown81X8uKHk8bQEVaYb+cEWxLteZFybyfpgEZsjxdwaE7M0UEawpw75VU7ky5xo7UpkaaKcpMQITlsHcdg6jPetYvnANI73zWL5wCqBw9YJfOacxSfOmRyxT+U3Thkctk7ifctE3jGJ4UOrZN4xiuOwZRrvWETxrlUUh82i+cI0EINr9rQ1idibKmO3N4PZukAWGrzpLnLC6fgvaJeGMjeUw9qYiL0REQ+G8lnQJuFh/FsqUz2QJPlRlxzEbHMey30i2op8qHA4w0puII3+JqyVx6DwM2WkMIzqXG9SQs2Y7ChgaVBEV3ccAqk9SaWOCERenP7TLylLcmamI4Xprggm28KYqY9jUhPPSH0sA8pwBpThjNS/EajRhngGVVF0yULplIbQIvZHU+iBNNMJaYYL+VEWJHpeIDvEiCiX0wTafE244wli3S6Q4KFLlMtZkrz0SA80IdnfiDgvfWI99Yjz0ifBx4AYj0tEu+seCNQBBxxwwAH/PKyM9Y5eNdHjquF5fK5dwUn/W4z/cAiz3/8Kxy8PUXTDgC1NKss1gczJXBipcmG5PRFpmjWZgRcoTbpKUfxVcqOsEKdfp78uie7qGJRCDwQhl1HkOdNe6Ut/bej+BGpYFc2IJpZhVTSj2gSGVbG0VwbSKQlmUBW13w0y1pjAVGsKiz0C1gaFbwSpR8Bij4C5zgym21KZaU9jviuT+a5MFrqzmGnPYESbQL8iioG6aEa0CYw3pv4kUELmOwXMtGXsC9TST3dRb8t0d8fL99+3J8X7CXyPl2v3+5+erSl58FPJ7sNFOY+Warg3V8XefAW3J8VsD5axdrOMrelS7swWsT6cR1qSNYauxzAOPU9MkS1NreEMd2bQWy/A1eIrhjtyaFFn09ZYjUpVRWZWBNKKTEozEqjJjmCuV85gZzWVucGo87x4MSfjyYacB5sqdhc0dLUV8p3V7/nK+2tc0s2QtUbT2Z9Ge0824YFG2J39LUmXz5B98RT5uicRXjlJrsEJ8vVOIL50DonJRcr0jiM5fxy57mnKzS4g9rVge6iKrUkZi6MljA7m0NKXRGm9P7EiawqknhQKr9Ff5s9WWwbPpsqZlYayWRzMVmEIdztFrHQLSfY8y+3eArpLfLk7UsKTBQk/bCl4vlrN8xUZtwaETNXF0pbrzo9TtUxURjBQ5MtaQwpT4gC6460Yi7FmOMqK3KtHacp3Jy/OipWbUqqzvGiRRbDYlMaSyJ+JcBv2qmKYrolhtlWALPoadb7mlFw9wXRFCHdGCrg7XcqDhSp2J0q5O1PF5mAxc6059MriCHc4hVoUjDo/lJJYZyRJPvRJUvA1+wONJQFsjUvZWWhkuKeWwAB34uJjcXN34/IVPaxt9BjoL2JnVs5ev5h8+/MUG5+k4spJFJY6KCx06fK6hsruChKz81QYn0VupU+9gynNDuY02ZrQaG1AvaU+Wgs9Gq310Vrr0exkjNxaH78zp8lMzSBHLaO4XUVtm4L5sWY6ajMoSrdnb1XO3Y0aRseEVLdGUNUejFeBPccDr2AcYkJMkhkT7bFsD2ezMZDLzkgBTxak3J6vJSE5kNOO4XzhVsAv7Ar51fUq/hSm5ndexXzklMMf/KV8HlDDB04FvG+RxMcWEZx2DCIo2I3lxQbkHem4FFlxLccMtxgTHGyOcXdBxvdbUp6u1PH9Rhs36wWs9Ap5slBJc5ETm10Z9JT542/yW2rSXXk4W8OrnXqerNfwYKqK16sans/XsNSRxVpPDrdHCvlho467U+VMNCbSXObL+mAh329pebap4Ml6LU83FLzc0fD9tpbn6ypebGhR5LlRmWrHo7la+mtiGFEn8sN6PU+XaumoCqJV7M+DWSk91aGMaGJ5vCDjyaKMV5tKXqzV8nJDxbNVBT9sKXm1reQv2xqWOrNZ7y5C4GdMZaIruyPVrA2UsD5cxNpgCfO95bjZHSdFaEFyoTmtXclMDuUTGxvKRftI3rMI4VdmUW8Kck1jOGQeyzumUXxkl8pH9qkcsUvhU+dsPrJN4z3zeN41juFjy2QOmyVxxDqNd61ieNcqiveMw/n0si+61ja0NuaxO17CVmcaUzV+zGo86Sp24vrZd+ipjWR2MJutqSLujuZzb0DESmsGHia/o04YhCzZj7IQF4Zqk5nvzGG7v4D5whAGou1pDbNmMjeArngXhvNDqMv3JynYhLHWPNZHi2nviCGpxIIo0VXSs29w8g//SVmSM5MtCUy0hzLVEc5cYwJT2njGGuL+fwI11pjAgDKStspA2quCaC73QylyQ5b1RqCKYq1J99cnJ9R4X6BC7Y8R765DkpceCR66pPgakB5gQrz3ZWI8Lu3LU7z3ZSLdLhLpdrDCd8ABBxxwwD8RL1f7o7437AlwsyXK6xqmxz7h21/+C/of/js2n/+aXEcdFuWxzMn8WarzZFrhxa1BAapcRwTBOhTEmJERZIAg3JzyNFdGGzKYactBW+SDIESfqnRblEIn2ip86KsJob82lFFtHGP18YzVxzPekER/bSStYn/6aiKYaE7ipjaWPkU4I/VxTLYks9yXw9ZI4T9I1FxnBjPtaSz1ZrPYI2C2I53ZjnRm2jP21/dGtAmM1icx1ZLBSl8+64OF+/dPSz25/7DO9zZI4h8S+X4KiXibvPf2/XxdtR9f/rYT6t6chL35CvamKrg1LGZzTMytuXJ2Z/LZGs0nK+0apu6nMAm7QHShDQ0tIYz1ZnCzJQd3y68Y68qitzGXrsYK6hUldDSV0ddcRp0wifbiaFb6JPS0VFAm8EOe4cpfVpW82Knj3rqC7TklvZ0lfG3+Kb93/Ry3LEtqOuLoHkijozebQG89rI5/RJL+aYSXzlBw+TS5hifJvnIC4eWTlFw6S6n+KYovfoPs/DGkF04gvPQtuY66LHcVsT0lY3NWwuSoiKaeBIrr/Ukud0RYeYP0ZCOGK4PZbs/gwWgRi4poVooC2RFH8LC/hAdTUkSRJkzXpzChiGVUFsajkWJeLct5vFDJi/Ua7s6Us9yZSWeBJw+7CnnQW4w4woSpujgmJaEslAbQ6K7DzWgbNmTR9FUFoyn3p1ESQUdlFNuDxbRmOLCQ6c5yiivLxf7sdOcyUp/MtDqNjmQ3iuxOsNuczoPJYm5PFLE3VcrGcD6PFmuYbRfwcLaGKXUaNcnOyKLtEXkYMFwWT580C6UwHLnAB0+zP1BfEsbOZD1bMz1o5OV4urni6+eNkakRp85/SUd7PptTtdzpkyC6dpFio9NUGJ6m/pohNWYXUVjrITY6jcziIhLzC8gsL6GwufJmCuVsSb2NAQ1Wl9Fa6KEx10FtdpFGWwNkZjoEnj1LZnIa+fVySjtV1HUomL3ZRI8mB2GSLbvLMnZXqrg5koO0OYzCei98Spw4HWqKvr8BwVGXGW4MZ3M4m7U+AZtDQp4vVXNvSUVSagDnHIL5zruYdx2L+F8OJXziK+M3bvl87JLLJ+4lHHIQ8Z51Or+xjOd3FqGcdQogJNiNlQUtis5MXIqsuJpphH2YAdZmR9mZrODlppQXa0perDdxd6aGFrEfD2fLmNCEM1YbyrQqjiahF/6mn7PQnsvzNSXP1xW8Xtew0SNkuT2TB1MVzDYnsTMk5MFcBc9X5Tycq6JbFsyoNoHn6yqerSt5vqXh2aaK51taXm7W83RVxdNVFdtj5cTcOMl8Zw57kxJ6qiMZ0STwalPL44VquqTBdEqCuDslZr4jnV55MPMdaTxaqOTpsoyHSxKebSj4YbuOB/NiHs5X8WBWxkZ/OSG2J2gTx7LWX0lrZTh5USbI8jyZ6CrH58YlkvNtSSuxpbE9kfGBfEKCfTltHcp75iH82jyaQ0ZxHDKN5bBFAofM4/iNfQYf26VzxCaF3zpl81unbI5YJvGheSK/sUrhY8tUPryazqGrcbxrFcW7RmF8etmXS1bXaG0Qcmu0hPW2ZCblvszXvyk+97x0mF5FFNO9mWxOFHB3pID7w4Ust2TiqPcBdcIA6tKDEAc5sdySz1p/Ies9Ilpj7GkOtGAyx5eOWEfGcwIYKQhFUxRMQqAx4+15bE+W09UdT0qZFVGiq6QK3Djxxf+iLNmFqdZEprsimOmOZrY5kSltPBNNCf8gUDe1sYw3Je4LVIckmNaKAJSiG8iynClPskMUaY4g2JC8cDPCHU8QaPM1IXbfEXfjIvHuOiR6XiLJW5+sYHMSfa/sy1OCjwGxnnrEeur9JFUHAnXAAQcccMA/ifMnvjp68eRXXPjucxyMzmB2/DPOvP+v6B7+V/Tf+xnh+n9iThLDrDSAzYZgRqU3WOlIpibTlqwgHXLCDUn2u4Qw5irlaa5Mt+WxM1pJiziInDADpBnXUAqd6Kjyo782lP7aN395x+rjuamOYUgZQ7cslJZyP3rl4Uy2JO//kZxsSWa6LZXlvhw2bxawMZz/DxK10J3FQncW812ZTLelMtuRzlxHFlMtaYzWJzJan8iINoGJpjTmO3OY78zeT+Bb6Mpmpi2Dha5sVvtF+wK1PVLC5nAR2yMl3Bov5+6shEdLNfs3UG/7n3YnxdydlexPqO7PS7kzK+beTBV3RqvYmazi1lwZG2MCtkZEpCVZYeVzFpu4K8SX2tPeHcV4fyaTPYUEu55huDWFFnkC5bkRyEvTqa/OoKYggr6qbEYkiaz1ihnukiIvikCa6siPyzU826rl4Zaae2tN9HaV8Uejj/nM6Xd4C23R9KUycFNA77CQQE8dLI99SIbxBUqMdSk1Pk+eyWmyTU4hNDxNicE5qkwuUK57jOrz31Gtc5JKi4vUx15nd6iKnSkpqxPljA5mo2mPRqT0IqbgzQQqI9mYUUkoa80pPBgrZlkbz2SeF9NCH7bbc9mbrGK0MYUaoRu3B4upjrbgUU8+LyfKebEg5fFaNY82a1gdzGO5KZWmBDtejlQxrkygJsOeBXUic6VBrOb50epnyLDAjeZ8DzJCL1Ode5374zIe9BcxJfRkNsmenTwvtqvDWe1MpyjZks3+IharE1mpiuH5cBFPFsp5MCvm3mQ5u+NlPFqqZaQ+mdXefNZacxkuCWWxIpZ0oz9R7WNKprc52eF2jDXk0StP5Prl39FVmcJyt4qdyQHqxCU42Fph63CVMxe/pkaews6Mlt0eCUJbXYSXjqOw0mfAxwm5qQ4S0/PUWF9CbW+IxPwi1VcvU3fNkObrVrTfsKH+muGbuydTHZquXqbD3oQuJzMUZroEnjpJclQs+dpqyrrUaHs1LE90MNZRTn6qHXvrNdxarmT4poCK+iDytZ54lTjxla8eX9t/h5vvSQa0wWwOZ7Pa+0agni1Vc39ZTWp6ECesvPjGQ8SRG+X8m10xv3Iq4h07AR865XDYMY93bXN43zqVTy2i+L1ZAKdtPYmNdGdpRkl9Xw4OeaZYZxhxNegSliZ/ZHtCzMtNCT9saHixpuXBQg1tFX48mCphsT2B5nxnNjoFTKkSSHM/R06gPncmKvl+Q832YCHdFQHsDIp4vijj3mQJC+0pvN5W8nRZyoPZCka1cQyrY3m2puT77UaebzbwYquBl9uNPF/X8mRFyetbzbxY16IQ3aAi1Y7F7jyeLtfRVOrDqDaO+zOVvN7SUJvjyHRLMt+vK3g4V8l4YxzD6gi2R0Tcniphb0HM7lQhd+fKuTcr5s5kFY0lIXiZfsmIJhelKJAEbx3CXE9gfeljKkVh2NmewjdOj1ihJdXKcMb7C/HxcedrQx/eNQ/jHctY3jdJ4JBpAh9YvinM/cQ+k4+vpXPkagp/cBPxlXshv7FK4SPzRD40juND0ySOWKXy/tU4Dl2N4QPzGL60jMLI3pW2xgL2JivY6c5gURPKWps/fRWueOgeYkAVzVx/NmsjIvZuFrDbJ2ShJQMPs99Rk+2LNPYGkgAHxquTuTNWyXpPPoviaNoirzGW50tLtB3TohBGhcFoCoJIDjRhpruQ1dFiunsTyKi0JabAlrRcd878v+y911Mcdrquu/aavcLMeGxZtuxxXvbYCpZk5YTIOSchJHLOmSbnpqG7gaa7gabJOefQhCbnHIRAOTiMZ2aF2qdq/wfPuZDNqalzO5c8Vb+imltuePr9vvc79RbqHB/mulOY6AxF2xHKTHM8s02JTLUmMFIfxUh9FBMt8YcCpamLprsshN7yMDpLgmiQelEtcj8UKGGYCcIwE8KczhNs/y3B9t/+sgN1jSRvXRK9dckKsSAl0ORQngQ++sR56f6aPh0lUEccccQRR/zjcLLWPelsY8g9W0NC7llgfeUrrrz3L+h++K+YffxbXM8cZ1GdwGxZEA87Y5mq8uHBcBa1Qmcyg24S73GJALuTZIaZocxwY7ZTxNpgIR3KkEOBapTep18dzGhdFMPV4YzWxTDfmcZ4w5v9p4mmxMN7UL9W2442xB4mTQs9GawN5bKhyWNzJP9Qon7dg/p1nG+mI4WJ5kSGa2LQ1MYyWh/PaL2AqdY0ZtozmGxJYaY9jYXurMP06Vd5+nWMb2eskO3RgjcJ1JT8UJRerVXz03YDz5creLKgYm9KzpMF1WEi9WShjIMFBU/mS3k4rmRnUsnObCErw6nsaEUIYo2x9r2KU5IJsYV2tPVEMDqUyXifhHDv22g60hhuE1ImjqevqYSxnlLm+1UMq0VMqpMZVCeiHaykqTSR0mQn/rxUzk97tbx+2MSTjVZ6uwo5Y/E5f3I/yf1MK2p6kxgezWJgOJcAjxvYnv+QHHMdSiwNKbHQIc/iKjnml8kzu0qxyQ1KTW9QoneBOt0r1OhdQWF6lepwR55NVfFgRsXqpIyJUSEN3dEIq9yIL7JHqvYmLcGQhZo49nqyeL1YyqgqmAmxN9sVcTwaKeKnzUa2JuQUZzuzqylkQhHGgiKM/zNXzg9zSg6WFDzeUrM1KWWuXkBn0h22m7PY1yooTXdiuTWdcWkADxQxjCfepSfJmVT3Swi8L/NAK+PZSBFzhQFs5vuwk+3OZq47u9WRPBzNo6cylAdjMhaqEjnoyOGn6WIOJsXsTxayNyZ98zeeUbI5VsRPK3WstWSxrBIwnHiPfIOvyDc9zf1rH9FcFMlkSy7bg3IasnwIMjqJyNuKoRIh8131FOck4nLHnKs3viYu2ol1bS07XaVInYwoMrnJkK8r40Hu9LjZUWGpg8riBlW2uihMrqKy1qPa3ogaB2Nq7AypsdajzkqXeovbdDmaMuBixYCLFY3WBoRfvUxyZCSSBhXy3jpahptZn+1D21WMUGDDwXoFe6sljI/nUNIUjKTZG+8iF0766HDK8Sz3fC/QW+3H9mgOm0M5bI/k8XKhlIPFKpJTg7h2J4Qv7wp5966Mf3aQ8TvnQt52EnHc6c1x3XccRByzTOaPphF8ZRbAeTNn0hN8WZ6qoHNUjEOOMU65VjiFG+Joc44HM0percl5vVLF88VKni6qmGiKZ2swm/2xPJpEzuz0ZzPbIGBEHYmb7vs0Sbx4uajmYLyIB8Ni9kbymW9P4qe1clZ6UtgayeH1ahnPF5XMticxVB3O6/Ua9qbKWOiTsD2h5OV64y+vgZfr9fy42cRESxrJfjfpLo+gtzyCzeF8lnoymWlL5sXiGyFrKnBjY0jIk7livl8rZ2csj9mORBb70lnWZLMzLebxsoJVTS4bI0XEud+iJNULWZI71tc+QJ52D2WWK46mX5KZ7Imh4UksPU4RnGZEdXM8k8OFBAb4csbIj/dsojlmJeB9i2ROWCZzwiqFd80S+Mghk48cMvmjfRrfuIs54yHlhJmAD0ziOWEYzccWSXxom857tvG8ax3Le6YxnLSMwsDelebaXJ7MlvFYI2KjNZaNzkDGK7wJsfiM0UYBa+Ni1jRCtvqy2OzKZKQ6Bg/Lz6kS+lCf5ENtsAvTZUms9YppLfBHI/JnKi+Ipig7RrJ8mBIGMZjhQ53In7QwcxYGCtiYKGJgOJn0EjtChZYI0l248PVvKc3wYKEvjem+SKa6wplrTWCuJZnJ1gRGG6IZa4xhslXAWGMc2mYBQzWRf7cD1VToQ53YC1WGK8WJDgjDTEjx1TmUpwCb00S6XCbq7hXS/A1J9TMg1d+YJH+jQ3mK99ZD4KNPjMdRicQRRxxxxBH/YLydrE/63bcn2MORMDdrnHXOYPjlu+h/9FvMPn0L68/+nQFRABsNCcxXBjJTE8hGbxodMi/SA66REaxLdpgxohgbCpPuMNspYr4rl/6KaPKiTFCkWFMjukN3qT8jtZFoG2MZqY1mtC6GfnUYw9XRjNXH06sKpVMZiKYumsnWRGY7U1nqy2K2M5Xp9mTWhnJZHRSyocn7O4Ga60pjuT+bxd7MN99k1sbQWx7GeGMC022pzHdlMdeZxWRLKhPNyYcJ1eqA6LCBb30on/WhfLZGpIdFEo9mSng4peDhtIKD2ZJDidqfUXIwW8KjuVKeLal5uVp1mEA9WlTwaFbB7oiMtZFCVsdFLA8nszWeS0qCOXYB13FKNia17C6dAzGMjeQy1CMhwt+InuZkOusyaVTn0VRZyGCnkqEWGXX5CUzVZbM2pGSsX02zKhFplDl/Xa3gxwc1fH/QwsPlBjQDJZyz/pIv75/ENd2Syq4EBjQZDAznEu6ri913H5JjdosyS0PkZjfIM79CnvV1CmxuITe7icLoMsqb36K+cpaqmxdQmFymMsSWJxMVPF6uYW+5nMkxIU29MYhq3ImW2JCrvE9c2HXWGhLZ68ni5YKSyfpoVqtiedGdy4tZFT9s1PNys56KIm/2RovZa89Bm+fL/52r4K9L5bzaruTlfg1PVsvok/syWxzKWHEwDzQFjNYn0JznyV6rkMlsP7YUMYjvXiLU8jO6lP48GpPyuCub5Xwv1rPu8TDfkyWhC9t1kQypA1gezOHRpJKXoyU86c/n54VSdsdErPRmUSdyRZlmx0hjIgezKp5Nl7PSmIFWHERvlD1FRl9T5XydOOszzLYJ2egv5Ol4GW3ZXtQL7pBkcZZIg1OUx3uz2FNJYqQ7Vy5/goXJSYabxGx3lFHgZEy5rRFd9x2ottSjx82OWjtDKq31qLbTo9TsOqUWOlTaGlBmfosSkxuoLXRosDWk3lKPFmt9ehzN6PrluG78zRuIkhIpai5H1FhCm6aF9dk+5obKSY82Z3+9godrpUzP5FPeGoq0xQePQme+DTbkpONZHD3O0FPjx9ZINuuDOWxpRLxeUrG/UElSaigXHMP4yFnIWy4K/tVVxW/spfzWXsgf7HN4+46Y39nm8LZVOh+ax/C1VQgXTB3IFHizMqmipT8bR6EJ9tkWuMdbY2f1LetjhTycFrGtkTDeKODxnOLNIe36GJ5Py+gqcmOxVcB4ZSjrXekUx5gQavsVm30itvpzeTReyLPpYh6M5vHXrSpeLshpKnTl9WoZB9OFLPWkM1QdwVK/kLQgA/ztvyXy/mXaSqJ4vFjLq/UWXq438XK9gUfzlWSGGVFf6E+NxJOK7DvsT8oO36vlcnbHxKiz7Hk0I+P71XJ+2qzk5XIpL1bL2J2SsjtTwP58MbvTxQzUCEjyNUQafw9/28t4WZ6hoyyKrEhj7Ey/IC7mDjoGf+KG3R+JEFpS2RTPxFAhwUH+nDcL4X3bWN62fCNQH1il8oF1GiesU/nQLoM/2mfwR7t0vnEXc9pNzNv6EZwwiuZD4xhOuYj40jWPP1hE8q51HMdNYvjaPBJDBzcaqnN5PFPGszEx250JrHcGoK30IdDkIwaro3gwU8z2eD47g0LWuzMZronBxeQjihOd6c4KpiPCjVFJFEttQtpkQXSku9EY40BJgDHrqkTaIhwZyfSnLPkeWRFWTHbmsjFRREdXNBllDoQILQmJteLcl/9OudCH+Z5UFobjmOuPYakzhYW2VCZaBIzUR6Gpi2S8KRZts+Bw4qC3PIze8jDa5P7UiT1okPqgSHaiONGB7BAjkrxvEmR3hkDb0wTYnCba9SrhzhffFEgEGCHw1CXGQ4cEXwNSAk0Q+OiT6GdIjIcOkfdvHAnUEUccccQR/zhMrl84aapzCdOb57lrdh2Li19w+b1/4dLv/4mbx/43+u/9hkTr86zWJ7PZFs9EZQCrXcn0lwWS6neVjKDb5EaZI4yyoijZhfnufBa6RPRXRJMeeAtZogV1+XfpKQs4HOHrVQUzVBXBQEU4o3VxTDQlMlgZyUBFBCP1MYzUxzDVlnRYEPFrccTKQM7fJVDrwyLmutIOU6iptiRG6+MYqYtjtD6eieYkZjveNPDNtGcw057BYk82y31CNjWSw+RpbTDvsI1vb6KYg2klT+bKDo/k/tq093q9hv0ZJXtTcg5mS3iyoDqsM3+yUMajJQWP5xQ8GC1meUjM0mgOy8PJLA+kkZZsiUuELnfTzUktu0tzVxgjmlxGBoqJDrWi6ownFgAAIABJREFUqymVGlUSckkK/V21VJZlk53kR2FKOMM12TQqY5nQVNHXkEVBtDn/s1XNz/v1vNht4MFCHSNDpXxr+QUfOX6OXbwB6s54BscyGBjJJSbYkDsXP0ZoegulqQ4lZjcptLqB2OYGUusblFrdRm1xkwq9i1RdO0f1rYuUmV+jIfoOz2cqebJcxcOVciYnRDT0RJOidCC+2AlZTQApMbrsNKex153F80Uliz2pHPTn8pepEr5freb1eh0/7DbT2yCgWxHCX6YrmJAEsFObwI9TCn7YquTFdgU/7Naw0ZPJcL43nVmubPXmsq2RUi9046BPyrQkhIP6LLYa0ugq9GVrIIfd7iz2quNYE3qwnu7Cdr4Ho2k2bDVGMaTy5fG0gifjSl6Pl/HjVAlTtVEUxhsSffcs4ggDhBGGeNt8SXNxIC/ma+grCGJJJaA31gmp0Vd0BJiQaPMNzyZL2R0qYLdfwqg8lEKP6+TZn6VT4Iz/5RPEOV6jpzKHiEBrzAy/RC2OYKWpiBI3KzKunKbc9DYq4xtUmt9GaXwNteVt1FY6lFvooLbSpdziNipzHdSWuiiNrqIwuEyVmQ51FjrUmtykweQmtSY6xF6/Qn5iPOruWpQ91XRr21md7mFBU0FatDkHG5UcbKiZm5NQ2RGOqNmTu/l2fBOgy0mns7j4nGegIYjN0Ww2NbnsjObz4+obQU5Oj+CcUzR/8inlLdcy/smmiH+yzuXduxKOOWbzoVsxv7XP5fdWmbxtHM1nxn6c1TdHKYpkd6GK1oEcnIUm2GaacS/WEkPdL5jqyuL1uoLNITGr/UKeL5Ww2p9Fb2kAz6aL6SxyZ7wqiJUOAQejuUzWRCC4c5riGDOeTZXwWCvj2VQxu5o8flwt59WigpG6cHbH8jiYLmSxO52avLtMtaYy1pjBYn8Rohhb3My+olUZxba2jB+3O3i6VM/zlUaa5KEE3TnPTFcO9WIPqoR3eTgh49G0/E3z3oKKtYFslCmW7GmlPJkt5i/btTxfKuHpopJH8wr25+R0qEJI9NdFkebJUG0uWWEOFCS4UJbpSlqYHro3jmFueRo71+v4pZngFnuNho5ktAMF+Pp6c8YkiPds4njHJokT1um8Z5XG+9apHLdJ44RtOh/YpfNH+wxOehbwlauIY4bRvG8UzUemcZy6m8enTln8u3EIvzeN4A8GkXymH8INM0eqVZkcTJbwdETCblciG52BTFR64290gr6KcPbnFBzMyHisLWB3OJ+RRgFejn+iMsudgexgqlzN0OZHUpflRbs8jBl1IkPiQFZrUtGKg2kItGQiO4iOwgiyo+xYGpKxMCSiuS0cQaE5oblWRCbZc+Hk71Ck3WeiM4HZwRhmeqOYb09ivi3l/zfCN9WWxGRrIiP1MfRXRNCnDqddEUC9xIOSNCei7l5AHG1JZpABWcFGhDt/h7/1SQJt3whUmNMFkn30SPU3JCPIjACH7/C3P0+in+FhI1+8t95RC98RRxxxxBH/WJysdU86W+tzz1afkHsWmJ77jDO/+2euvfsbzD59B4tP3yLK9AzTqhg22xKZrA5htTuZsdoosoJvIYo0QRRtQWaYGUXJLiz0iFkbLGCkLoFE76sUJVjQILlHT1kA3aX+dCh8aJf70l0aSFdJIAMVEQxXR9NXHka/Ohxts4BedQijDbFMtiay3J/N5kg+W6NitkbFh2USv0rTUl8WMx0pLPRkMN2ejLY5kfmuTGba0w7fbEcmsx2ZvzTx5bI1ImV7tID1ofzDNr5fR/l+rTN/NFPCk/k3EvVkQcWjuVKeL1ewOyHjwWTxoUA9W1LzbEnN/oyC7SkJe5OF7GgKWRrMZ3ksh43xDFaH08lItcI5TAenZGMExfa09oQzOipiQlNCdLAlPS3p9LZKUcmyqSovpKmxmKpyIdWKXFpUaQy05jE2WE5fQxb5Ecb8z1YNf3vcxPOdeh4uNTAyWMpZy6/49M6XuKZb0TCUTp8mla7+DGKCDHC98ilC4+soDG9Qbq5Dia0OEssrSC2uUm6li8rkGhW6F6i9fp6am+dRGl2gOsSW59OVPF2pZn9VzfRkHo19MaSWOhJbZP9GoKJ1OejM4blGzE9bVezNFPL9rJL/Wn6zN/ZqvY4/P2hlb6GCDH8dHg8WslQeS3+OG8t18fy8qub1qorvV8v5Yb6UumQbRgp9GZR6czAipb3Ah4okB571FjJRHMHLsVLWeoXsDubxw3AB69IAZuLtWU2/gzbZht3qUA66k+mXeXIwKGW7Q0RjqivZ7leIcfwTnQpv1gZy2RoWM9KQQLzPdZTpd9kcKqZDEshcRQI/9cmYzvGmNdSUAu/rvJoq4fm0isdaJbvdQnJdzlHufY0ZkSctUVZk3buOwF2P2WE1sRFWKLJ92e0uQeFmjsJcB4X+FRR6l1HoXUame4lyCx1U5rcoNb1JpZUBanM9FIbXURhdo9T4BiWGV6m10qPFzpg6s9s0mN6mzkyXpNs3EMVHUtVXT8VQIz3j7azO9jE/rCY50pSDrWqebFcxPy+luisCeX8oXsp7nA424IzrBe4FXKKvLpDdCRF7Wgl7Wik/rr65A5WYGs4pxxg+9VDyO9dS/s21jN/a53LMNpkT9im875TDH+xzeddBxDHzBL4wD+Lrqzp0VmZzsFxDl0aIs9AUh2xLPBPtMNL/Ek1TMq/WlMy1pTFWF4u2MYYtTR5lqbYcaItY782gUWTHg+FUnmpzeKoV0ZDtSJDpx7RLvdkfLeSHRTXPZ5W8mFfyfE7+y1hdEg/GJWwO51GUYEF6oA75MTbMdonZGldRIfLF4fYnJPjqMdSQzsuNdl5vdrI9WUngnYt0lceyOVRAmt9NGqVebI8U8HKxkheLal4uqekpC6apwIMnswpeLav5Yb2K5f4shmujme1Mp07ihbf1SYSRjmxqasgItKE2L5DiJDuEsUYYGb5HfJoL/rE2uCffJkpiRXNvOvPaEvz9/ThpGMB7tgKO2aZy3CqdY9bpHLNO45hNOsdt03nfPoMPnbI45VvMFy45/NE6mROmsXxmlcTXzkI+dsjgbcso3jKL5JhRLJ8bhHHRwIbK0gweT5fzUlvEfl8KO70hzNb6EWL2MX0VYexNvUnbHo6K2dMWoO1IJdznEs2SAMZzwykwushScSLiIHM6lFGMqwT05gdSn+JCX5YXs7khzIhCac0LIifCGm17DkuafNq7o4kvNCc8z5roFEeunH2bshxvZnpSmOqLZKIrnMWOZBY705luT2KkPoqxxhhmOpKYbk/+O4Hqr4igsySIxgJv1NmuCDyuHSZQ2SFGBNicwsvsS/ysviHU8TuC7M6S5K1LvMctUv2NCXa+RLDzJQQ++n83znckUEccccQRR/xDMdG9cNL09kXMbp3jvuVNbK+eRO/zdzH67F2MPzmGxWdvI7xvyEJNMi/HClhsjmO5I5GJ+hiygm8hjbMkJ9yE5AADChKdWeyVsDOmZK4zm/TAWxQlmFMjukNbsRfNhe60yjzpVQXTUxZEd2kgvarQN/efSoPpV4cz0ZJArzrkcLn4V4H6NXXaHMlnZ1x6eAtqQ5PHbGfq4R7UZEsyiz3ZTLelMtuR/su+Uy4r/Xks94lY6M46fEu9OYejfNujBWyNSHmglR2mUI/ny/7uvVipZH/mze+fLpYfvkdzpexoC1nWZLE5ImJzUMzSYD4r40I2xjNY02SQnGCKudd3mEVcI1RkTHNXCJNjecwMy4n2MaCvKYn50Ura6+RUlknp7FDR2FBES52C3mYJU5oyNP2ltFckIwzR4y8rKn58UMOz7Tp252sZ15Rzzfkcn9/9ButofdRd8bT1xNHUnkBUgB73rnxCruFVSg1vUmWug9LyOlKzyxSZX6XM9CalBhdR3z5H3Y3z1N38jmL9c5T5mnEwWsLjxUp2FpQM9Kegbg0irdyZ2GJH8lWexAdf42FrJs+GxbxYLePhkpzns3L+vFTOq606Xm3W8+N2Ez9uttBfFkl/cTCvxuV0ZLvyoDOTH6fk/Pd6FT8ulPLfmzUstSUzWuRDY7QJB71C9jUFpHtfZ6k+jY3WXDK8blEtvE9VqgMv27PpDTBiMtKS5ay7DCdb87wrhbXGKDqy7/CkR8KkPAqplx5BBp+gSrRmVyNib0LK2kAu68NSwu6cZ6IlhwRPHZQJd3g2puav01VMycKoDDdhRObPi8kSXsxXsj9VxmOtgn6JJ9p8d7ZVYfQk2NOScg8/09PMD6sQZt5HlefPTpcclZclBcaXUZvrUGZ0jQozHcpMb6Iy10FhdI0y45s02plRb2uK0vAGRbqXKTG6jsr0FhVmOjTZGtHhYEajuR4VRrdI0b1JVmQQld3VqPpqaRtqYn1+gDlNJQkRpuxvVfFk541A1fREIm73xbvUjVMhhpx2vcD9oMv0NgSyPS7k4UQBD8YlfL9czv5CFfFJIZy/n8pX/hX8/o6cf7XL5z3HdM56ZXPZN5cTNvEcs0njPfts3jaN5aRtON/dNmSqW8Gz9To00wV4FzvgkG2FW7w1VuZn0LZn8HqjlB+Wqng+X8bmcC6PpkuoyrzLw1EZj7QFVGWY81ibwdOJDF7P5LHYFE2mxwUSXM6y3iNkTyPl+yU1jyeLeLVQyqNpGTujYvYnZWwOi5loTkJTK6BK5Ik43p5H83UM1qaSF+tApNsNgpwv0VebzsFSM4+X22hTJZESaMzDiVJKU53oL4+iMM6Sv+208sNqHX/eaGRjUEyHIoBeVSgvFtXsT8o5mFLwYrGSjWEpsiQHCgXOeFucY7ZdTk6wLWO16aQH3ESRYY2+0dvEZDgSmu6In9CQGJkNI3MyNpeqCQ0J5rRREO/ZCnjHJo13zDN42yaDd2wyecc2nXftMznukMkJ52z+5FXIR44ZfGSXygmzWD62TOAz23ROWCfzjlU0b5lGccwwjs8NwjmnY0m5PI1HUyqejxWw25XARmcAc3V+xNh8znBtFI9mFTydK+HxhIxNjZiJngxCvS9SnnaXKVEYhbrn2FSk0pYbRH1BMP2KKB4OyFhuyuJZdxHDiR40BVqjKRGQHW7J4mAhiyP5NLaFEV9kQXCOOe6Bupz/5reocn2Y7klmvCuU0fZg5tuSmG9PYeYXgRpvimW2M/mXL70EvxzSDadPHU6HMpDGAi9q8z0pTXOhONGBnFBjckKNCbb/Fj+rbwiwOUW480WC7c+R4quPwFOHBK83O0/JAf/fLlRKoAlxXrpHAnXEEUccccQ/Fm8n65PertYEutkQ4WGD9eWvuf3pO9ic/BiTT98l3vIWOfcMGSgI5umolNmGKJY6EplvS3ojUPGWZIYYkhJoiETgyHK/lN1xJYs9uQjDDSkSmFMldKK50J2mAjfair0YrAz/JYEKoKskiHa5/+E/LJq6aAarI9A2C5hsTWSxN/Nw72ltKPcwjfq1UGJ7THK4D7XUl8VcZwYL3W9+zndlstiT/UsDn5ClXiFLvTnMdqQz057GSn/u4f7TpkZyuAN1MK3k8Wwpj+fK/m4H6sVKJQezJbxYqeTFSiVPF8s5mC1hb0rOxoiYtbEcNkfz2BwUszIsYXksh6WhRNY1maQkmGHpfRGbuNuE5BrR1BbA3JiQ5WEZiX6G9FRFMTegpK2qgPqKIkqUGbS1FtNcJ6e3XcrkqAqtRk1nTQrCED3+vFTGD7vVvNprYn+lieF+JZcdzvCF60ns401Q9yTQ0B5BXXMsUX66uF78CJHBFVQGN6g0uoHc6BISo++Qm1+jRP8qZXoXKLl2kvLzX1N55QwK/e+oCLDg6UQ5z1Zr2JqT09EWjaLOm1SVExFSa7KK75IUfpO9lnRejEh5tlzC7lIxBzMyvl9S8XqngddbDfyw0ciPq028WqpBkWDLq1kVZXEWTJaF8qRPyP+zXMl/Lqn563olf9utY6TQi8UCHzrSnXg8WsR8cwYFoWa8nqulWxlFlciDqcpY+hMcmYmyYzXZhZF4S1ZK/Pl5UsxaQzSi++dZUyewWZFOVbgdntffY64xkQOtlGfzRSz3ZtFQ4EOo83mm2/PIi7JjuUfGWncRPy83sdEmpCBIn4W6BJ5qlcx3idB2CFkdKmRfU8DLvlxed2bwtDmNCUUUuYGWKHICSI63YVFTzP5ACQo3Y9q87am0vI3a9Cb1tkZUWelTZnYLmf5lFPpXKdW9hkLnCnKdyygNrlN0+yLFepeR61+h0lyHdkczGi31KdO/Ttz1S6SH+lE/WI+qr5aWgXpWZnpZGKshMdKM/a0qnu5UMz8vpaEvhvw2X4KqfPkuypwLXtfxCr9Jb0MgK4Np7I6L2R0T8/1yOY+Xa0hICeMbh1g+vlfEMRcZ7zjl8om9AB2/DFxSSrgZKOYj+1Tes07lXfN4TtuHc8PIjOXBcl6s1TE8IcZf4Yyr2JEwoScONpcYbUljf0bC3zYb+XmzjucLJbxarqa/LIrxmgRezpWgUXuxP5bE8+lUXs8IeTiQRo/Ug3s33qaj0J/phiQeTcj5fknNi7kSXi2reDwj5/vVSp7OqXg8W8b+VCkPJsqQxNsz3ZnHcH06HWXxbIyVkxxoioP+f6DKC2ZZo+b5Zj/xPobMtuXSWxrF3piCglhL8iNNWesX82RGxZ83GnmoVSCJMWWmNQ1NRQxdsiDGahIYUMcQcecCcx0F5EXeYaxejCjcnrk2IUWxJlSI7DE2f4eUgvuEpNtzN+UKEQXmtGsyWV+oICQkiNNGQbxvm8S7tpkctxJyzDaHYw45HHcUctwxm3cdMznulMmHd7J5zzaZdy3iOWYSzbuGkXxgnsBx8wT+YBHFW2bRHDOK5wvDKC7o2VAuT+fRZDnPRqVsd8Sx3uHPbLUPkeYf060KYneikCezSh5pi1gfzmd2OJcQ74uUp91hqSCaBns9hhP8mFSn0ygLZ7FNxFRNKsOl0YxJw2gIsKIj3JHegggyQ82Y7xczPyyioTXkjUDlWuLic4PvTv6OkmxPprqTmOgJZ7InksXOFGZbk5luT2KsMYaJlvhDgZpoSUBTF304wtehDKRB6klVrhvVuZ6Ioy1J8dUhM8iAEIezBNqexs/qJOHOFwmyO0uc2w0EnjpkBpuT6GeIwEeflEATUgJNSPI3OhKoI4444ogj/vE4WeuedLLSw9niFsGu5hif+ZTv3v5XrL7+I6afvEOs2XUUQXbs90h5OipluS2BibpwljpSSPe/hijShKwwEzLDzMiOsGCuO5/14SLmu4WIY80pTrSiNs+FtmIvWmVetMt96C4NpFXmTavMh5YiHxqlnrTKfA8P6WqbBWibBYw2xDLRksBibyarg8LDEb5fCyX2p4t5MFHIrrbgsOZ8bSiPhe4slvveyNKbl8tyn4iVfhGrAyKW+4QsdGcd7j39WiBx2L73yzHdgxklDyaL/27naW9KzvPlCp4vV/BorpS9KTm7EzLWNflsjIvYHMljc1jCllbG5mQei4OJbI4JSRSYYOZxDrv424TmGtPcFsjKhIg1TSEZgYb0VoSxOlzKcIuCOlUe8sIkiouSaGsuRV4YQ19XEePDFfQ1ZCIM1ec/N6v4zyfNPN2sZnOmku4OCZftT/EfLl9jHHITWXMEVS3BVNVHEOZ5HYczx8m8dZ7imxdR6V6mWO88Et2zKEyuUGZwlVK9C8ivfk3pha+puvUdCuOLlPgY82yynCcrVazPFtPZGUdJox8pKmcixVZISj0pSLdhvyObl6MFPFsuZW9FybMVFT9t1vBqt4Hvtxv5ebOF7xfr+Mt2Kz3qSFYGRDwaL6Ily5nVqhh+GBTzf1er+WmhlB83K9nvSmNW5E5Hoi2zFdHsDEipSHelQx7OwZSajZ58mhIcKHE4z0KUAwuJTizmu/GqJ52/TEoZl3khc79CubcB/62ppC3hPgE6H7PVI+LptIzdMSHNcl8SA3VIDTchyluH+EBjorz1iPK4RUNRKBtDMkqTHOmUBjBWnUhmpCWCcHPigg2RJNgwWy/gxWA+fxlXslibToMwBG+7S/R15LCmLWG9PR/5fX0a3S2oszOgylyHWmt9qqz13+w6md5CZaKD2vAWSp0rSC6fRXL1HLLbFynWvUSJ4VUqzG5Rb21Ai70pVZb6xN24THZYAO0jzZT1VNA6WM/GwiCr002kxljxZLuO57u1LC4U0jycgKjVl8AqXy7GWaATakBYoikDTaGsD6WzPynhgVbMq2UVB4vVxCYF8+29BD5zl3LCVcJ79mmcd0/FK6eChPIeEuqmOe+dzwnLBD6xTuSUeSA6RmasjVbzcruZbk02vgW22KeZEpDmgpnxaUbbsvhpu4qfNxr4eb2W53MlfL9cw3qvmJrse7xaKOXZtIgHmnhezWXw43wum51x9Bd74Wf0EeoUJ7S1CTSLvXg0oeD5XDnP58t5Mqdid7yY1T4xW5oitE2p1El86VbFsKGRI0+7x2BdBsMN2fRVp5MRbkf4/dtEuhvQrEyiRhxCe3E4TZJAns5U0SwNpLc0muxgQ3pKIni5UMPrpTr2taWoM++irUliqT2X2eYsZPH2NEqDqcsPIcZVl2QvE2SxzmwPFiCPNaI61w5Ti2NEZ9sSkmmDb44+ERJzusdELM5UEhgczCmjQN6zSuBt60yO2Yh4xyGX4855nHARc+JOHscdczhmn85x+1RO2Kfwe5Mo3jWL4S29MN43E3DMLJ7fmUbytrmA44YJfGkcwxUjJ0pkKexNlPJoJJ+NtmjWOwJYaggkwf5LNPWxHMwqeTmv4uFYAesj+cyP5BHmdYkmsR/LRbH0uVvR5GvHUm0OTUVhzLcIWeoQoVHHoRGHUOdtRkeQPQOFkWSHWzDSnsXCSD5tXdFE5xsTKjTHPUCPy9++TZXEH21bHAMNvoy3h7LYncpMWzIzHclMtgqYaktgtjP5sD11rDGOwaooBioj/67GXJZgjzjakgTP62QFGxJoe5pQx3P4Wn5DuPNFAm2/Jdz5IoneuiT7G5H0y0sNMiUt2IzkAGMSfA2I9bx9JFBHHHHEEUf847hw4ZOTl89/wZUzn2J3+wImpz7j+jv/hu47/4r5B/+G2Yl/ZqYklp8mlWy2J7LWGc9sSyQzTXFkBd4iN9Kc/GhbBL66CPxuM92Vy/JQAZMd2UgEdhTGW1Gd7UxPSRAthd50lwZTl+9GXb7bG3kq8KJO7E6fOpyu0mBGaqMZb4g7fNrGeHZGJSx0pfNwoojtETGbmjy2R8TsT8l4OFnEnraQPW0hO6MSNoby2BwWs9qfy3JvDqv9uWwNF7CtKWRjUMJSr5CZ9gxmOzJZGxSz0J1zOOK3qSlgU1PAxrCU3XEZ22NF7M+Usj9Tyo5WxtPF8r8rjng0p2R7vIAdbcGbccIBITujErYmCtieKmBnUsrmSB7LIxJiBeZ4CIxwjL5BWI4JVQ0BzI3lsqFVkhNtSXdlBMuDpYy1yqlTJiETCUgWhFFSKqGppYYKtYyO+mJ660VkR5jx150Gfn5Qy6vtarYX1ExMlXHV+ku+tv0PbgfcRKB0Q9ngR2V1CDFet7h77gMy9C4i07tM6e0LKHXPIdc9i1z3OxR6F1AaXUR66yQlRucpMviWItsrFHnq8lBTzPZ0CVNaCS19ichbQ0kvv0d8jhUFRW6oJW5s9gh5NVvK6/UqDtbK+eGgmYPVKl5sNfGfez28mKnmh/kaflhvYHYon6pib/6y20h9qj3j+V7MywL5n5lS/ntNzf8cNPDzUhmNcZZMZXvRGmLB37Qq+lWRVOa58XKiBIXdeSpNTjHlb8pasgtLIje+70jjp54cfujIYUDgQG+kPeq7OuyUJCO7d5uKKBtac73YHZTQVuSLMNWe+CRLotNt8IjSxy/Rgoh0B0JiLbly+W3y09xZHFSy3F1AWoAhtoafEhigj6QomMAwI4yNPkIp8WVFo+DlYjO7Q2Uokt3oqE3hYKGBtTYxUmcd6u+b0nbXlCqz6zTZG1JhpYvS6jblTqYUm95CbaFHqdFNlHpXkV0/j/jCSeTXz1Nnrkurkxmd96zocLOm2skYge51JFFhdPTX0zBYR+tADRsrg6zMNJMUbsn3my38+UEriwsy6sZSia3wwkV2l9Oh1zEK0yVaYMZIYzS7Yxk8Wchjb1rID5vV7MxWEpEYxId3QvmDcyJ/vJ/B+zax6EUqETStcMlXynmfIj61SecL63ROWSZz3sCLmzd02F4eZHunjdFlBdGFjnglm+IvsMPA+GsmBhR8v93Kq9VqHk8qmG9N4fV8OU8n5VRnOfJiVsbftso40GbybCaHn5albPUm0JhrhyLekgyfW6x05qNOu0ebLJypllzU2d6IIu3wtfoWN+Ov8DD9E/eNPifS9QLupl9gdeVtQu5cYmlAwXxfMVPtBVQI/ZnvKkSe6Irr7c9J9NShIN6O0bpUNoflaGpS2Rouoyrblyjnq1Rn+/F4spqnM7Vs9hWT7mdMup85ojA7PE2+xs/yDHW5/shiHWiXBlKd5sTDQRENWTbU5tjg4vQ5XuE3icy0xj3uFulKLzo0cpbXR/ALj+O0UQDvmwj4vWUuv7WX8bs7Eo7dKeAD52Les8znPbMcjpun8YF9Kh84JvMHi0jeMYt5czPKRMAfTGP5F70Y3jHO5D2DNL42i0fP3hOxJJbdBSVbIyls9Eaw0OLHYkMYSU4n6a6N5sGMit1RGTtjeSwMpLM0nIeX5UnEkY5MFScwEOREX6gzm1UZNOf7MVGXwmRbNusjcp71KugMsGfAx54ZpYCUMGM0Q/loh/No64wmKd+QRIk1br5GfHfqHaqkbgzXBqNtCGG2PYa5X9KmqbYEptsTf5GnZGY6UpjpSEHbLGCgMpL+igjaFQE0SD2pEblTluZMbpgRqb46pPreJsThDFF3LxJkd4oQp3ME2J4m7M53CDxvHaZPCb4GJPkbHR7VPTqke8QRRxxxxD+ce/esT3q52xD2WNdsAAAgAElEQVTk5Ui0hzPWZ79C7/23sP/8PcyP/wanL/6NB81ZvBqRsNEWx3JbFIutkaz1pFMYa444xhppnBPJgYYkBeox1StiXStnaaiAohQXpHFWlCTZUC+6T63oHp3KQNqK/WiUetJU4EXjL69F5kub3J9+dSjD1ZFMtSQy3ZqEtjGeqZZE5jvTWBsQsjmcx6Np+aEwPZqWsz0iZmdUwu6YlNV+IQtdmWxpJKwNiFgfzGdbU8juqIzN4QJW+vNY6M5hoTuHjWEpK/15rA2K2R4t4oFWzqamgNWB/DefJ+TsTSnZm1KyPV54KE+P5kp/aeOTsaMtYF2Tx1JfFsud2WwM5rE+IWF3tpCHM8VsjxYwNyxFkGaLQ+hV7kRdJ1ZkSWV9IHNaCQsaGemRZnSqw5jrKURTn09vTRqVkiTykmMR58Qz0NtKS0MFTVVSehvySQkx5tV6FX/ZreXn/UY25kvo6hdx2eJzvrX7hks+1wiX36OsNYjaunBiPG9y77s/kml0BZnRNcoML6PSv0Cp7nmUeudRGl6m2Pgq2Trfkq17lmSdU8Tc/oYc19v0ymMYbs6kvyuHitoYcuTepIhdkcg8kBe406gMYGe0gBfzKl6uqHm6Uc3DtUpePmjhxVojq72FbHRLeTWp5r8edLCuLaZa5sPjBRX7A/locj3RpLnysjOH/1mu4Mf1cv68Vc3jITHNAaY0exvzoDqV9YE8muS+POzJpctdl16bSzyMv8tC+l3miv140ifkZ62CVwNFjEpD0Mqi6MoOoCL2DgLnSyy0CqnIvEdhrBWNYm+iQ/UJCLtNdI494SJH4mUeJMt9EJeFoSqPxcnqNAHOV4m+dx03s6+I8NUlLtaaSIEdMal3CE+wx8H5PB4uF6mSBDHflk+nIpr0KBs2RstZaZGg8DRB7aJPt5cNHXfNaHZ8c+up0smEmvvWVLlYUO1gSoW1ASVG15HrXqJU9zKlupdRG16nzlaftnuWdHjaUnnHFIH+TVJ9PWlsU9M8WEtzbzlLC13MjNcQ42/Eq5VGft5tZn6hgKrRRAS1IdxVeHAm/CpGoTeJijFhpCaKndF0nizm8HDujUA9mK8hLCGEE47hHHdJ5SPnVD62TeSiXxGmya18aJfGB7YpfGKbyOdm4Xxt6M9t0/tY6BswrmlgfrmOwWkpCfn2BApM8Au3wMzsDGO9Sp6uNDHTmkphlAkJd8/TIwvgkbaIFul9VnvSeDZTyOPJfL5flvNqQcbPqyW0SV0pT7Yn2vE8fcpoimKd8TL9hruGX5ESYEZxijstJfEs9MmZ6y1isDaFhZ5cpjuyGG9KJ9FPj/neQma6pIw2ZDNUmUJvWQxPpypY68pDneZCtdCN5e48NgaLGKpMYn+8koHyJApjnMgJtkAW78RwVRJPZqrZn6qlTZlAV0kSMfduEeVyFY06gUahByOqCGpS7djpSmNSHcig0pvY4BtY2n5GZJIZ8TmORKc7Ud8upaWjCveAYM4auPAnswg+sEjmt+apvGOfyR9sMnjbKpvj1iLet8rlLaNk3rdO5YRtEu9YxHDMIp7j5on83iiSt0wj+K1BPG8bZvDOrQS+MolG38GTzJxQ1mcK2J1IYWcwktXWYJbqo0h0PElHdTT781U8mVaxPy1lYTCV1eF8YlxvoUjyZqYsky5/W56UJNMW58RGm5BcHz1mWrPRNKQyIouiycMCjZ8j3WneJIca0daWinZESntnDHkKG9Kkttx10+Pa+Q+pkbkx2RjOXFMU8+1xTHckMtWZ8os0JTHbmcxcVwqznanMdqa+qTKviWGo+s1B3aZCb2pF7pRnuCAKNybN9zYp3rcIsjtFxJ3zBNqeJOzOdwQ7niXi7kUEXjcP06ZEP8PDEb4EX4OjEb4jjjjiiCP+8VhbXz9pa30bR8vbeNuZYHryMy78+2+4+e//jPGx/4X9p79hqz6Nvc5UVpojma0PYrUzlvXeDAqiTRGGm5EXZUdyoBGpIYZM9YrYmixhfUyOPOMeklhL5AJLKjOdaRB70C73p13uT1uxH00FXrTJ/Q9n3jtLghhviGO0LgZtYzyjdTFMNAmYaBIw1ZLISl82u2PSXxbI83g48SZ9WunLZn0wl51RCav9ucx3ZrA9ImVtQMRqv4jNISlbwwWsD0pYHchnuU/EUm8u60MS1ockbI8WcTBdyt6Ego1hKct9ItaHJDycKmFHW8zuhJzt8aLDW1BPF8t5OK1gf0bO3pSM1aHcNxXrfflsDuWzphXzYK6IhzPFbAyJWRgtIjXHGdugS9yNvUl8vjUVdf5MjuSzMKogK8aalpIAJluETDfnM1KdgLZezGJ3Fd0VWTSVZNLbqKSnVcloj4KUUBNerVXxtwd1/LzXyNJkMc2dOZw1/oRPjD7hrNdVost9KO8Mp7E5lhgvHTyufobI4haFBldR6F6k5PZ5FDpnkemco0jvIkL9S3RF+9CfFER9hBvlYXeQBNpQluxBfrwzmbH2xIab4et1HXe3S3h6fEdStDE91THsjcvYHy/i2UIpBwtlPFuv4dV2E+tDhUjCzFHFO9KS48mryXL+a6eNmnx3DmZK+X6unJZEB0bT3BhOc+UvU6X8ebuWnx808OOcivEsL3oiHaiPtOHBWDGzvTlUJtlSbHGGIQ8DdrK82SmPZrk+gf1xOQ+0SqZ68uhqSiU36x4hQQaEBhkQFWqMWhZCW0UcFXne1OZ6kBVtQVSoHpGxxgTFGOIZeou4NHsSkuwQZbgS4HIZF/3PuW/8OZHu1wi8f4V7zudwufMdDk5nued2FRen89yzOc19sy+JuHOBVH8D7lmdpCIvgEahP6pQO9QeJlS6GNDkakqDkwmV1nrUOJlS42xBwz0bapxMKLO6jczgMjKDy6hMb1JtrUetrSE19oY0uVrQ6eNIvZsNaZbGJHq709heQdNgDe1DVawudzM1WkGkry6v1ur4614jKytSqsfiiK8NwEVxn28jr2IcpkN4pCGDFWHsjKTzZEHI/ryI12uV7M7VEBQVyOcO8XzsnMsfbTL4yCKFT6zT+Mg2jfetBXxoF8OHZj6cdwrALlhAYFg0IW7O5KcHkprkQFSsPi5e33LH7QJ2tuexNjrFXH8JG0My1Cm25AbeZrg8ls6iIEarYpluSuLhWAFbg7l0FnvTIfPiwaiEJ5PFbPTlIgrQIz/YhMp0d5QJd9HUZBDnqctiv5yHs3U8Wmzg5UYre7OVTHZksTIg4uGknB2tnIpcNxoKA9gYVTDZms1Kv4S8CBPWe/P4abmG59NlaGsFvJhSsdCayUilgO8XG9DWplKWcpfVgQJm2rPJCjUgI1iPWkkgmvochqrT+X/Ze6/gtg8zbze7356c3WS/FCd2sps4TuKsXCWry2okJVLsvXeKvfcGEiRBEiAIEKxgBwiCBAn23nvvnSKpYslFtuUaO9/u2f3mnKvnXMjm2cycy1zymfkP5j+4xmCeeX/v7030uoEy3Z3x+jQ6i0PpKPCnPOEOG21pHPaJ6C/zJy/JEh+3M5iZ/RYHlzdx975ARJQ1iXFeWFjc4paFHf921ZI/mXjzK0Nvfmsaxm+sE/ipZQI/NE/hxzZZ/LNFBi9ai/i1pZBfmibzoo2An9um8E+mYfzULISfmcbyC9N0fmGYxCmzOAzsfUlOCWRxWMr9SRGHvXHsNIezookiyfZP6KsjOJyr5fFMJfuTUpYHhSz1ZJPqY4gi3pNpZSb6uxb0xbkwmBPAgiqVUUUUdWmuzLXmMlwShz7Ejqk4X7pzgkgNNqKnLYuxQSnNLTHIyu3IVNjh7HGDy2d+TaXUiXFtOHNNMcy3xjPTIWCuO5P5zvRjiZrrSGOuQ8hMWxpjukSGNM9PUHRXRaBT+KHK9aBC6IQk0hih/3VSfd4lyPoUEY5vHwtUmONpot3Ok3L3OmnBJseTp9TA26QG3ibZ3+hEoE444YQTTvjb4+ZgfMrN2RwfFwsiPe2xOP0nzv7o77n8o7/D5MV/wOjnP2CyOIJtfSpb7UnMNYax1pHAYmsq8hgTciNNkUTbkORvQHrYLaZ78tgYL2V1uIjybG/EUXcojDelXGCDRuJOncQdTZ4HugJfGgt8aSsLPv7D7KmOZEAVxUh9HHNt6UzokhhvTGSkPo5pfSorPdnPI3wDEhY7M9kfV7A5mMdSV9bxdGq9X8LmYD47IwWs9+ex3v98ArU9pGC9L5+lbvGxQK305rHaJ2V3rJijmQq2hhWs9klZ7pGw0pvH/mQpmyMKdsaL2Z14vgf1PLqnZHtMwc54AVujMpb7clgblHA0VsremILVMSlbUzJ2Jp5Xpc8MyEjOsMUh4jKu8VeJl1hQ2xDM2LCUuaFSsuKs6KgKZ6FNylxjLnUZ9pRG2yIPtqRNHsRIjYCe2mxG+2uZGa5BEGbM+6sqvtiu5+mWlq2FGkanqrnpdp5f33mF33u8Q1iFDyVNwWia4on1u47nxVeQWNxEcv0shdfOUH7zLOWGz6u1CwzOkWP+NpMlUdxrE7OmFzHflMZ8eyZLvblMdaSzPChma6KA1UEx8305LEwUoS0PZ6o1iwfTFXy4UMMXm428v6LiybKKhc4cGnK9SHI6zbwmDVmgIcu1qXwxraZLHsSQJomH0xWMlUSgCzZHF2jCk245Xx618fX73Xy918xHPQqaI61ReF+npyKKo7lqtCJ3sm7/iZa7t1lXhLKtF3IwVEJJmivejqcxNPktF81+wxnL3+KTbo2h21vYeJ3HxeUci2OVzHbImNVn01YaRcLda7Spk1ifr+b+rp612So+2Gvn/c0m3l9p4MlSPUcLKo6W6thbULM+XcNEfxETA0UMdckYbpcy3p7HXE8+G8PFzHXnkRFtQb82k73RSh4OVfJ+bznb5UJK7a6i87Sk1saQRidztPYWaB1NUdkbUWp2Gfnts5SYX6bU/CpVtoaonUyotb9FvYspem8b1E5mpJvdJiXIl8a2Wsp1RXQM17G20snKgpbE8Ft8uFnPsz01i/M5KLuCCC11xlpqy1vRlzCLMSAy+ha9VWHsjmbxcFHKgyU5j1dq2ZvV4h/ixx+s4viNVRa/s8nlt1Y5/ItlNr9zzOEV53R+bRnEa3a+xBeV078wz+7WEh9vTbM/18z+ipadNRUTowV0tYnJy7iLl+U5hjQ5DFTEMlQeQpbfu2wPKhmoSaFJHsx6n4zlLgmLHTmM1ieT7n+VjMCb+Bj/jh5lHA25dymKtqYgyprDsRoezmspTnOjR5XK+xtNfLDZxOFMBQ/mq/hgTfXdb1/M0YySxa4cUgOucG9a+Tyq2yulWuTIUE0kD8eLeDheRF9ZMO9PlTNYHsV0vYDH09X0KKOoFblzNFPB46UaPttrZLw5mXivCwTbnsHH9N8oS3dlsTMPnSyAwapYaoQOKCINWdEL+HC6hJHKMKIcz5AdbYEkxYGcNEdSEyzRViezPtdETJAdIX5OJCZHY2pvyfnbt3jzhjl/NHbnJasIfuyUxk+85LzoVcK/OufzsrWIF+8k8pJtGj93yuRHNjH80jaEX1hF85KlgF/eTuR3t0I5b+pEbII/CwP5PJzI5agjhnuNoWxqosh0fh19ZShHc9W8P1fFwaSErdEsFrsySPcxIC/CiZnyDFoCLFkpjqforgFD+SF81FpAl9CbwbIYHvSXMioKpi3EnsGCKBJ9rtGpTWOs/7lASUqsEJc54xtgyoW3XkRd6MGMPpZFfTxzLXFMtiQx2yVkqSfzWKDmO9OP21NHGuIZrItjSBNPV2U4DXIfqrJcKBPY/5VAhdq9QYzr/xfhC7Z7kxj3C6QHGZIecoeUgFvHMb5EPwPivK8T73ODGM+rJwJ1wgknnHDC3w4HyxunHGxu4WxthL+9KcZvvMI7P/57rv7Pv8PwZ3+P/R//iRllFFv6ZFZ1Ucw2hDClDWFGl4A89g5ZobfJCL5Dgt91smPMmOqWsD5WwvpoCSpZIOIoEyrSbKlMt6NO7EadxJ1GuQ+aPI/n5RFF/rSVBdOuDKG7KoK+mgj6ayMZqY9jWBPLqDae2dY0lrtFLHVlsdCRwXq/mKWuLJa6sljry2WlJ5vV3pzvvs9itVfMaq+Y5e4cVnslbA7I2RyQs9qbx3KP5Fie1vrzjwVqb7yEndEi1vrzj/ehdsdLWOmXsjNezP5UKTvjhRzMlLE9pmB3ooj9qSJ2JxRsjcrYGZNzb6SI3dEClkclrI1J2B6TsTGYz1hXDolp1lgHncMt/hqJUivqdGFMjuQz2StHEG7CsC6R3aEyRqpS6SsNoEV8l+GyBIbLo1hvETOuk9LXVc7EUDXxATd4uFDFs3UNH61pWJ2soLFFzNtmr/Irsz/wsudZ/Es9yVP7UVsfQ4yfAXZvvUiGySVyrp1BfvVtSm6cpfTmOQqvnyXvxjtkmL9FovUpMj3PI4u6jTzRlPIcB4qEVpTnOFAjdkIjdqanJIDZphSGm9Ipz/VkpiWb+xPlPJ6s4MFIMeOqeOSRxqR5XkAncqcy1pKJyjhmVSlM5IcxJQ5BFWmJ8O413ltU83SqhvZIe/qjXZiWR7I8IKevJZWe2kh29dkM5dylPy8Qeaw5S71S3puq4rBJzAdtMj4ZLWNSl0K673WCrE7jbXcaG/s3ueX8BpcdX+WMze8wdHsTa9fT+LpdRJ0fysOpOjpLI2nKD0aZ6kx+rBXtFbEM1qfSUxtPZ2UUQ3UJTDSkMKSOo78+gY7aaDpqY9EWh9BQEk57dQJtVfG0lMfQUBiMXhlOR3UUtfm+VEsDqJLcRZ3nT53IB3WqK6ooO/Ltr1DtZvxcimxNaLQxp9H2DjrnO9TY3KDc6l1ULreocbpNua0BNU7GNLpb0O5nT5efIxpHc1Lv3CbSyx11UxUF1Xl0D2lYXmhnfkpN+N13ebBUzUcb1awt51E3EEmgwhZzsTlvRl3ALOYmEVFG9FZFsjMi4tGSjMdrJTxZqeNouRX/EF/+ZBvFr61S+a1dDi9ZinjBIpPfOGbzonk0f7QJ5rS1O7ccnPDwcSMt2o86SQS6ogj0lZHoVdG0aZLo1GZRmBlIiP0VdocqORgsYKk5iXTfi3SXJ3A4WcNEg5C2klD6qmPY6JezPVSERuJHeZoHPRUpLLYpaMgNpFboSX2OP0sdcgZUAmRx1jyYruWDxTo+mK1moy2L/mJ/+ov96S4NZLQulodzlRxMlqISu5Psd4GZViFrfRKG1LHkR9xkoSmFCXUcY6p4PlxQ01USxqI+m6MxJasdEqYb0nk4XcmThWo+XKrm4XQZa335zLbnsTdeye5oGQPqBGqz3RlWxVGVbkdFijWFMcZ8OFvJg9FSFppzqcu9i1oayGCTiC6tEEWmF43KBNprhYS532SiS8nqjJ75qVba2upxC4/mFQs/fmKTxI+dpfzMTcG/ust52SGLX5rF84JlKj+1z+afLBP5iVkwP7eI5SUbIf9qLeQ122TetfMlJiGIhYFC7g1ksqsL46AhmHVVCBlOp2ipCuPBfA1P56t4PC9jb0LEal8WAs/r5IbaMK0Uog+0Yr1agCbJkXaBB1vSaLZLk+mWBDJVncx6rZDeFB+6CyJI9TOgvyGDyUEZzfpoxMWW5Cld8Q004+LbL9FQ6sNsSxzLbYmsdKWy2JPBYl82Sz2ZxxG+7wXq+xKJAXUsA+pYOspD0cq8qcp0pkxgjzjiNml+V0nxvkKY/ZvHAhVi/xZBtm8Q7Xae9CBD0oJNjiN73+8+xXpdI877+olAnXDCCSec8Lfl8juvn3r34utcv/A6LibXMH37Vc7/5P/g/D/+AKMXfoDQ9iyPuvPY1icxVu7JbEMQ882RzOuTyY+6TZLPu6TcNSQ5wBBxvCWjbVmsDBeyNaGkXhFKZogBtVlOaCUe6OS+aPI8qJO4U5PtjK7AF53Cj6bCu/TVRtNZEUaHMojO8mAG1dHMtqYxoUtipkXATIuAjQEJS11ZLHZmMt8uZKkr63mzkz6V+XYhMy0CxhuTmdClsNSVzVJXNuvf7UA9j/BJWR+QsdKbx+ZQATujRd8VRhSxNazgaKaCjUE5C5057I2XsDtezHxXDlujhexPlbI2KGVzRM7aoPS7Vj4luxMKNr+rUt/ul7EzImdlLI/l4RzWhsSs9EqYGchHlOeOsffreCTdILXAjhptECM9GSwOFyKMMKa3LprNgRL6K1PoLAlCk+WLXhpBf0UcE/UZ9Gsl9HaVszBZT5z/DQ6mlTxb0/DRaj1b07V09RZy2e40L1uf4iXH1/EucEFc64uqIY6EwNtYnPoZyYbvkGd0nmKjC5QYnqPo5lnkN88hNbxI8q03SbY5Q1PuXSYaMhhvzmSkJZNebTLdmgSaioLQSXzoKQxhUBnFsDaFMqEzc6253BsuZlKVRGm0GfkBNxG6nKUyxoLR0nD0mR48GVUyWhpNT5IbHSE2NEXaEmX3JssDBay2iXmgyqEn3IlM89OUZrmjrQpnRJ/KZmsuTQIXBPanUcRb0Vwcyqcbzfx5tYlnsyr2BuUkBl+hUuhGe0Ekrcp4tNXxVFRHU1IbjUDsikjqgTjTmaEGIUUxNqy1SDgYVdKrjEMcbExnUSTZgbeYrE9jTJ3EYmsWE9pEpnVJzLSkMNGexlirgOV+CZN6Ias9+Sy05bDRK2exQ8xMaxbT7Vks9ImZ7hIx3prNZLuE6fZcRhrSWGqX0K0IR+FrRL7tZaocjai2uInOxowWB1P0ziZo7Q2psb5GvZsxjV4W1Lmb0uhpRauPLZ2+9vT6OqB3syXb1pogZ2e0LSpUTRVMTHWwvdLP4nQDIb5X2Z+r4slKFRtLchqH4ogoc8ZSasGbUee4E3WdsAgj+qqjWe1O42BGwsOlYt5bUnN/pQ2/UG9esQvmRbskXrTP5AXb5/XaL9kIedkqhnccgrlu40xkdCQ1xVL662Ws9hQw3yFiTC9grE1Ib0M6bbUCSjMDcLj+CpUZ7gzXRLHbn4Ui/g6+5q9Sm+NJbuRtilOsOZgo4clSDTq5Px3KKNL9b7Pap+Rgsp7e6mSmm7KpEXkjjrQgK/g2A1UJHA2V8Hi4hAGpL9ooE5qiblMbehOB6xliHN8k0v512svCWOmVkhVqwLgujdocN3ZHCqlOdyTL9yIdJSE8XFRxf15Na2kkPZUJpPpcJ8X9CpXJTgyUxjBWlYAmzQlFqBHJHheI87iIKteHvbEylnvyqBA6stojRhJmRFthEAmuZyhNtObBeAXvz9XxZF7D4+UGZjtlqAtCKc7yxs3kVRqLowlxeIes0DtMN4tZ6Sulp1mOh58rZ8xcecU2jpeccnnZt4zfesv5vZeYl+wE/MJayAtWEv7ZNP15fbmlgJ9bZfJLi3Rec0rnmnMwUYlhzA2VsNGVxpo2gMOmINbVwYic36CtKpyjmUrenyrh8ayU/fFMNvtFhFu9RZzLdfryY2n0t+B+VyGL2kxaElzYzg5nvyCe9jQPNltyWa/LYFoRQ7s8nFRfA4YbRUwOyKhvCCOv1JpMhS2Orte4fObX6CsDmGuJY7k1kdXuVBZ6hCz0ZLHYnXEsUAtdQmbb049LJAbr4uhXxdCuDEEr86Za5IIyzQFxxG1Sfd4lyfMSoXZvEOV8hqD/NoGKcj1Hyt3rpAbeJsH35neFEc9vQn3/fiJQJ5xwwgkn/E0J9nU7FRHsQWyIN6nBXliefY3Xf/g/uP6Lf8Dol/8DbYITD7pyOehKZbs9mvnGICY0Qcw1J1GWYk2y71Xiva6RHGBAdowZvQ0pxwLVUh6LwP8aJUkWaHLdaMj3QpXrehzh0xX4oi8OoKsynHZlCCqxG22lz4skvp88LXZmstwtYq4tnbW+XJa6sphqTmGqOYW5tnSmmlOOY37PCydSmNY/j58td+ewOShjd6SIvdFilrvEbAzKWevPZ3OogL3xEjYG5dybLGN/opSDKSVbw4rn+08TpawN5LM1WvhdE18p96afT6EOZ5XsThQel0hsfXfYd7NXylqvmOURMZuT+WyN5bPWn8fsgIyw2Fvc9noNt/hrJMttqFT5MdWfydqIgrwES0Z1Saz1l7LQUcxyn4zp9mKGG4vpVIvITfRkvE/F6EgdM2M1xPnfYH+ylMdzlTxdbeBoWcfEZC3uUZb8wexVXnU5jZvImpwqb+TFfqSE3sH0Tz8m2egMsjuXKDQ6S9Htc4gunyLP4CxSkytkmp+lNPgOe51yvtnr4Gi+msOlWvaXqjlYqubBYjUPZyt5PF3Ok+lK7k9XUC1yZbQ+hfvj5UzVpTBYEkljmit5Xu/SJ/FnUZXCUHEos6pkuqWBrCti2ZXHs1uejjLRjvIcT6LtzyA0fpP2MEekDldorYxla6GKp/tN/NeDXp7N17HbLSPQ/FWSfK6w0iNjt6+AueYMUoIvoyxw5/FqHZ+uN/JksY6j+WoertXxaKueJ3uNvLeh4YvDNj5d0zJSFc1geRT3xpX0ViVQk+GJRuRDcYwNY9VJfLxYx1/utfHJWi3PdtQ821Pz6YGWTw8a+fp+C38+aOWbvRb+9/0e/uNeB/9+1MHnuw083dbwdE/DBzsaPt5p5uPdZj7c0vH+hpanWzo+39bzdKoWTZQ9IuMzVFjdoPz2ZRosDdFaXKPJ3ogGe0ManG+hczND63oHnYc5TW5mtHla0u1tg97dmgwrc3ysrejq1dM/3MrEaDtb831Mj2gI9TPg0ZqOjzbq2VwoQj+UQlS5K7cyjTgTdwmLOCP8A67SWxXDYoeAw1kpH25W8cl2M/dXWvEKdOcVxyh+4ZTBP9uK+KWLgv9pJeK39kL+ZB3KO2Z2VKiUPN6b5Yt7k3y62cazHS2f7zfw2YGOT+418dF+G0/vdfNoo42W8njSAq/jb/GvbA5m06jwYbAhBXmiGX2qSD5YruZwQs7BuJxyoQ3NhQF0VsQiDLrNWGMOy70FKIXOqMXeVIs8KU60Y6tTxo4+F3WYKd3xNqyL77IqdO/3qzkAACAASURBVGc82YnKGBsGKpMJtXqL8jRXNgeKUOV6czBVyXJPHitdebQXhVKZ6sBsWy57i3XsLmpQZHhQr4hgtkVObcZdBK7XSLA+T7zZW0hcr5LteBFVqhudyljyYy0Z1qQwok2hozyczaECEj3PM6xORh5rTbTTORLdr1Aj8kQl9iIz1IiyTHdWhsuY7laQGWVFcoARUy1iihLsibZ5k+I4e7JiXXC2v4WpnS3nLT14zTaKV5yE/ItzDr90yOHn1iJeMM/kRdMsfnorlR/dSnlef26RywtmQs54ZnPqtgN+Id7Mj1Sw0pXGrNqHnWZ/VtSBSDxOoy0K4GBSyaeLVTyZk3I0nc1yZxqJLhcRBlgyXCxA42/FQW8JS3ox+gQXPi7LYCLOnfXqFFSpDkyVxTJVGENdpg8CP0P6atMY6ZZQVx+MqMAUSZkLlrbnuX7hZbrrI1ntEbDRLWCtJ42Vgey/mkBNt6Yw2y5gtj2dqZZURhri6VfF0FkRdhzhq8l2ozjZBnHEbVK8r5DkdYlAq38j0uk0wbbP2/eCbN8g1uMiyX7XSA+5Q6jT+ePoXpT7lWN5OmnhO+GEE0444W+Kg+WNU3ZWhljeusxdWxOcr5/j0i//iasv/AO3fvV3tGf5cNCeyWZzDJutkcxpAxhTBzCvT6Yy3Z4Uv2tEuVwizOU8KUE36dEmszRYwGK/nDp5MMKgG1Sk2VIvdqepwA9tvhf1Us/jHajv2/e+j/INqqMZa0hgWp/KbGsaMy0CpvWpxyI125rGZFMyMy0C5tuFTDWnMKFLYqo5hfl2IfPtGcy0pDPfnslKTy5rfRJWe/JY78tnvk3Eap+Utf581gdkbI8UHn/uT5SyO1bM/dlKHs5XPxetARkbwwXsjBezN1nC0Vw5h7NKDmbK2Bkv5N50MTvjBc8laiSf7T4Z630SFodyWRuTsDYoZqk7l9HOHMJinguUj8CI7HJ3auoDGO9KZalfQk6MCX2aWGa7ixnVFzHcJkVbnk25PB1JVhjt+nLGhpvp7apgfKCcCK9L7E2U8fG6ho/WGzhYqGdxrh7vMFPeNv0jZ11Pcyf4PEEpNymrDCYj2hKXC78i9sZriAzfQuV4E6nBmyjunEdkcIbcO5eoCb7DVpOAL1dquD8h5/GKknsLRewuFnK4WsLDtTIerpTw3mIRHyyV8XC6jJaiQEpSbJjVZzLflMmaPpt+WQhF/kYMy0NZ02bwYKiY4hhzxspj2SpPpSfSkancUHZ6C0kPM2JAlYwm2p6V4kR2tLmkBRkwPyjj0YqKr3db+cteBzt9BeSGGVOSao/A/10K4y2oy3Onqy6Cw40q3tuq5emuho936vlkR8MX+/V8sVfPp1u1fLH3/P3b+3oezJcgi7/Fg7lqVvsVtJVGIY+xpqUgDEWMNZ3FYbw3V8n7y1V8cdDAs30Vn95T8+X9Bv79cRv/18M2/uOghf991M7/86iL/3rQwZf7DTzb1/D5/Ua+fNjM10etfHnYyqf3mni618gn95r48rCV/3rQy4fDFeRYnaPU7gY6d3NqzK7SZGOE3u4WjTYGNDnepsPTikYnY+odjNC53kHvbobe/Q5NXlbkOFniY2lCvaaU1pZqhrs07M33sb3SRbi/EUfLjTzbaWFztoS2ISEBUmvMcs14O+YSZjGGOLu+Q5cykll9Eqv96TxaLuWT7WYerrVi42zJvzkl8Qu7bH5uL+VnNlJ+7y7nZaso3rRwIkOewe5mN093W/hktZY/79fz1ZGGr+5r+exAy9O9ej7Zb+aTg3b+/GSQp7utfLqv58P1WtaHcqnMcWRlUMbGcD6fbKp5MK1gsDaYMXUYvRWBjGsT2R4uokzoSqDd26QFXUcr92N/ooyDyXKyAm4wWhlHS7o7ModztAWbMhltx2ayGzMJLmQ5X2WgXECV0JfWomj0RZHU5QewN17B7piSuTYxWwNFZAUa0laVwNZKPUvTNSSFm6IpjmFrWEV1uj/1GUHEW1wg2/EmZf5WqMId0ecEszmgZEidTmGSPZVZrqz25fNooQZR+C20siC00mCWu4upyvJDHGdOc1kYYzohu+PlrA2WsDFexVhbHp2qVPanVOwNVzJWlUquvyl5CX501hdSU55FWlYMt1yceM3ci9+YJ/DPBgJ+ZiLmp4Yp/ItJPD83iuWHN1L5qUUeP7fI5deW6ZyyjeXV66b4BbmzNF7NzrCEhaZgttrDWNdFIvU5i7Y4kKPpKh5PFPNoWsL9mVzm21MIt3mbOM9bDJdlUOtvyZxWxEq3nN1GMU2uRownuLNQFstgYShNqa5MyqPQS0NI8TVgSJfNcJeYWnUgQultBFILjExe59bVV2mpDmKuJY6V9mRWuwUs92Ux153JQpfw/1egRhsTGFDHMqSJP47wqXI9UCRYkh1qSLLXZZK9rxBq9wZx7ucJtX+TMMfT+FudItrtPMl+10j0M8Df5m1iva4dS1SM51WiPd4l2uPdkwnUCSeccMIJfzvcHIxPuTqa4mxlRLCrFU43znPxxX/kyi/+DtNXfsh4aTSbumTGyzyZVfswWuXOqMqfpTYBmlx3ssNNSPEzJMbrXdJCjeisS2SuV8pcj5TG4ghyI4ypTLdDne1Cs+L54dzvY3xqiTsaqScqsRsaqSdDmnjGGxOZak5hpkVwPGma1qceF0V8vws13y5kQpd0LFTfS9VkUyqj2kQWOrJY789jrVfCQns2y11i5ttELPdIWOvPZ2NQzuZQARuDcg6mlNyfrTyO8x1MKVntk7I+KGN9SP6dRBX+1RRqe6yAg5mSY4HanVBwMFL8PMI3msfqqJi1wefHe3t0AiLijDHxeQPP5JtkKV2pqPVlsieNxb48xHHmdGvimOwspqexiI4mCW26MkoUOdTXF9Dbr6O4KAt1lYj5MRWCcGPWhws4mlHy3mIt2xMVjPYocHG9gKXbBbzjzQnPtETdEUdrqwC1PAjf6y+T73STAuuLFJidodT2IoXWl8i+c54sswusqBL4bKGUTxaLWWpP4GAmj52pXHbnJOwvSrm/UsB76woerxXweFnB7qCEjV4xugJffEx/Q6zLaabUyTzqL6M83ILV+ky2O/L5aKGObmUk2T7XybU5h/quKVUBphRFW7I6oGBMl05NggPvdRfy4VglCV4X6KqNZXe8hI/XG/lsvYlZfTaKeGtaS0I5mqngcKqUpxtqjuaLeLJZwXu7FTzeq+TD/Wqe3avli71qPt+u4Ov9av58oOLPD+r5Xx+08uyBluoCFzQyX9ZHitHKQ2gpjkIt9qevOpnWojCKk63ZGpLyxb0GPt6u5dOdSj7bq+HLfTVf7dbx7X4D/3lfz3/eb+Xf7zfz1YGGLw41fPu4kf/4sIX/+rCL//ygi788aefLh3qeHen4/LCJL/d0fLWmoyz4DgXO19D4W6J1M6XJ3gS9/R00Fjeot7pJs4MxTY63UdveQONoiNrFkBrn69R6GSOwvY6n6WXUlTkMdlQx06Nib7qVneU2ooJus7eo4dluG5vTJTR1peAlMsNcYsE1oQm2SRZ4e1+lrzqB6aYklnvTeLhUwsOFalbHKrlueJFXzcJ4zVXGKw55vGyTyxvOGbxjexcrbyeWFnV8fNjAn+9X838/ruEvR+V8fVTDl/fVfLJbw0dbtTzb1/L1w1Y+3K7j60cdfPmglW+fdDGsS0IhsEZfGsxgXSwfr9eyPSCiSepAc54DW72ZTOuSOJwsY2u4lIyQW7QrQzicLubDVTVf7ulRZ7mhSnVkuiKeXOszyM3fpjfQnIkQG3oDrSiPcKAsyZPN/nIkkVYUCVzQFYdTKHAkLdiA0YZ07s/W8nBew+ZkBVsrdYz0ymivTyM1zIypNgXSKCdK4zwZKc2kWxyHXhDMQF4sAhcDZprlhNufQxxpQXdlPGXpTqz0yVDn3SXJ5zq91QKW+8rJi3dmokvK+kQ5+YnWxLieJcLxbapyvVgbKWFvXs3meCXL3YU8nFCx0lKMLC4AWbI3DzcbmBmW0tVdgGdoAG8Y+fG6eTYv3RDyi+txvGIeyS8MQ/ilaTYvWoj5V8sMfmsSwe8NnDlncIuwYGc2Jmp4MFPCYksM882hTKtCELm+RaXUh/3JSj6creDRrJT1gVQWO9NJv3uLZH8L+kszKHAxYlSVwWJ3AZMViVQ6vMuqNIL2NFc2m7JQR1jQmeROpyKKtEBjBpqy6e/IpqDQiYTMq6TlW2Jw+xQmN07RVRfBXGs8612pbPSls9ibyWyXkMXujOMK8+93oL6XqH5VDCPaROryPCgRWKPKcacoyZrc8Fuk+FxB4HuVKOczxHtcIMzhLcIcT+Nj9kfCHE8T53mJ1MDbhLtc/KsdqGiPd4nxvEqU+5UTgTrhhBNOOOFvh6Xx5VM2d25gZ3oDPwdTbC6/zbkXfsjlF36A+R9/xKJawHpTEgPFLixo/Riv8WCwyoe55mRqMp3ICDYiLfA2iXdvIgy/RWtNLLM9eSwNFNBWGU9upDHFieZUptvR+N3tp9ocF6pFTtTmuqKRelKX54FO4ce47nks73spGqqLOa4yn28XstwtYrlbdCxS30+mZloETOiSmGxKZrwxmbGGJJa6stkelrM5KHse3euXsdL9/ObTxqCcndGi492nB3NV7I2XcG+y7Hgvan1Axmp/PpsjCjZHFGyNFrAxLGNtUHr87E0WsjUqY2tUxvaojKPxUu5NFLExKWdjQsr6kITVvjy6G1OJTbHAMvAdPJNvklnmQo0mgKn+LBb6ZYiT7GmrS2CovZiWOjml8ijk4ni62upobSlFnBtPriiWvtYylsbVpEfeYWlAyoPFSp5uNbAxUky3Jp1Az8tkpDuTneNBWLwB+Uo3qisCUWa54XXlVwjMTiMxP02W4R8psjtPmtGfSDQ4RZ6rIY9Gy3m6rObJfDWb/VLuz5RxOFXMg7ky9icLOZwr5oP1Gj5Yr+HBXClPZktY78pkqSeLnChD2spCGayMZ69DQWmoBe+P1rDXX8LHm3ruz9ZSGGFBSaAp88pkvl1soj7bExfDl4hweZNpXTofL9bxYLSElqJApNEmLLfncjBWztZAEXViH1qKgtFIvDiaLuXJUjlPVyt4Ml/As81yHq8XcX9dwXsbhTzdKeXZbimf7ZTy58Mqvj5S8ZdHDXzzuInPHzawNSXHz+IVNoaKWRsqpUUZR4XIjzppCLOtEnoqY4hze5tP1lR8tlnLR6slPNsq54vtSj7fruLrfTXfHmn5bLuWz3Zq+Gyvmk/3qni2X8UXBzV8fVjPtw+b+MvjFv78qIlP7tXxdLeWZ7v1PFurQ5ViR57XNeSe18kzv0CdvQktbtZo7W6jtTai0dYIra0BpcbvoLS5RI2XIZV+RlSG3iHL4xqBVqcRpbhQKg6iviCSvlohvfocgnwvszpRxkebjewtVNDYnsjdPBtMcywwkzlxK/QGhoYvk+hxCaH/eRTJhmgVrugKfWmpjsfZ+RY2d+O44hjHOfsE3raM4F2HEG5YWJIhDODxjoav71fxl/ul/McDJX95UM43h9V8c1jDl3vVfL5XyzdH9fz5qJ5vHzbyyU4tj5bK2RiWU5nrQY3Yl46KGB7N1/DBQiXabAc0mVZMqcPZ7RWx3pnNV3ttvL/cQEGCLS1yb1ZaBTxbq2W0Lh5Vliut8gDy/A1pSHYlzeR1OqMcGIhyZj43gtoUbyIdLrI7Us1yXyFdtfGoFX4M69NQK/wIcnyNugI/ulXx6CvDyUowIS3SiIo8b+oKQhGGmJEZbIEsxhlxiA35ofbk+pszoEyjMMoNgbcZkggHZLGO5EVbkxFyiwTvKww3ZtKjErA9rmasuYAAu0vkJrsiTXUlPfg2S21iBitjyQy8RqzXOyQFXSEn0ZRI97OEWL+ONNSC9uJkssONWRwQcrgqZXNBwfhgJQH+IdwwDuK0UTQv3wjmHy848oJRID9+N4yfXA3hXwwD+c0VW968egszM0NC3W/RX5PMjC6VvopABqqDmFZHI/G9RH1ZJKuDRRwOK9gaFLI2IGC2TUCs2zWCnG7QWpCK2MGAsbosBhsy2Okt5EiVyUCaJ0PyAIYLghnPCaQ7zpW2vFBSg0xo12bQXJ9EXr4tCZlXSZdZY2B8Ckvjt+nRRjHflsBGl4C13jTmu4XMdAq/23sSHAvU9zXmUy2p9NVGM6COpSLTAWmsMVVZLhQmWpETZkSix0USPS8R7vAWUc5nCLV7g3CnM3ib/oEg2zeIdDlLWrDJcQNflPuV4+lThOslQp3OE+zwzolAnXDCCSec8LfB0vjyKUvjq1gaXcbL5jYO189x4Vc/5vzPfoDVqX9mRZvOelMiPQUOTNV6MFLpxmjtXRZbBVQJHUj2vUrKXUPifK4iCDGkS5PI2lgxm+Nl9KhTyY0wRhF3h4o02+P4XkWGPWVpNlRmOlAlckItcaejPJQBdexxHG9Cl3R8D2q2NY3Z1jTm24XHn/+9lW+xM5OFjozjCN/3TXy7owp2RwvZ6JexPaRgtTeP9QHZ8dTpYErJ9kghD+aqOJhSPt97+q6Fb2e0iI2hAtaH5KwPyVnukzDTnsF8l4i1QSkr/RK2x+RsjuSzOZLP+qCEe8NF3BsvYnOqgI0JKWv/TaDCYm9h6vcWnkk3yShxRtUQwnh/DpM9ckQJDjRUxdDZkE99eQ6NqnQGOqvRqQsokcdSVpDI5EA9413VLI3Ukhxym5UROY/Xa3m4VMW96QoW+wrJT3agr1HI+lQ542N55BU5Ism2oas2js1WKd1CX8rcrlJo9w4Cg5cRmr5GnNEpVPGuHE6V8mijio9263i0VM77KxW8N1fMo5kijibyuT8t48liCU+WSngwU8B7k/k8mStitkNAVrQB/XUJTGjT6cwPZaoylenadHJD7yAXOHG0UE+j6C77nYVMVqbQJPJBJ/ZFnevJREs6s10ilvvF7I7KWG7LJNP3MmqhG415d9EVBDHamE5rSQglyZbsj8p5sljK0+ViPpiS8HRKwrMlBR/Ny/hoUcanG0V8vKng440CPt0u4Yv9Sr7Yq+brfQ3f3Gvko6Ua6nI80eYHcG+ylq6aVNT5YbSVJzHfIefeeBV5obdYbE7jvQkFH8zJ+XK7nG8PVfzlsI5vjjR8eaDm091qPtur5stDFZ/dq+KTHSWf7VXw2XYlX99T85f3GvhfT5r46kE9n+zX8GxPzftLFdRlOqKMtaC/MIzaYBuKrW7S4G5NnYMJ9ba3qLc2oNL0EgW33mYgyZ2HejFPBgt5OFrEbo+EmeZ0xrtFjLVnMtOSyaQug66GZAJ932FuSMpHW/UcrVai704mIN+OOyILDEXW2CRa4eNzA70inCFVJKO6SEaaIhmqj2WkNYe66nRy8gRYODkQkiTAyT+U2NQUggLs0VXE8e19HV9slvDNQRV/Pqzjy/0avtmr4JvdKv6yX8O/H6r5j/tqvj2o5qvdCmZaommQuTKuEzDbmsdKTylLnQrai6IQB92kLM6EgRJ/9ntEfDyn5PGkkjFVCqpsP5pkoWR6nuZedyb9ZXfJDXkXabQxZan2aCX+1AjcUSW5oktypyPFh6YED0ar0ykTuJEWaMDuVDmHi9UcrlSxM1/C3mIZ4x1pFAitKM6wo70qjMXeLDorQ1BLPamX32WmXYKuKJJQx/OkBpigVURTnu2HIMiUktS7CH1tcHr3VVK8b7E1WMnuWBWyRDv8rF4nyd+IrEg7ItwMiPIyRpToSXF2EOUZvjwaq+Jebz4Hg1LmOlIZb09kuk/I1mQhs+1ZFMaaUS9ypLPMh83RDDYmM1gdFXJvtozOykx87KwwMXXm1euuvGAYyC9MwnnRIIhfXffi5au2XLxjjc9dDyJ9rAizPU+O300yPS8SbvkHQq3+QILjG7ide4GawjB2p2p5OKlkZySbrdFMJltSSPA2ItzTlPbiTHIcjRisEbI4WMxiex5POhXokx1YUCdQEWrMWmEMU2n+NIsCSAw0Rt+QQXNDMlU1fmTkG5OaZ841gz9ia3qW/sZYljqS2OxJZ7VbwGJPBgu9WX91B2qmLZVJfQoTzcmMNyUxWBdHX200jQW+VGc7o8pxpzTVjvwYUwR+V0n1fZco5zNEOp0mxPYNwhxPHwtUlOs5Ev0MjosjIlwvEeV+hVCn84S7XCTM+cKJQJ1wwgknnPC3I9jX7VR4kAfRQZ4kBHngYnCBcy/+n1z8+Q+w/rcfsVwvYLs1haESV+br/Riv9WKoxo/l9jQqhQ7Ee1wkyfcGkW4XSLh7lU5VAkuDCpYGCunVCJBEP78DVZ3hQGO+F3USd8rSbFCm21KZ5YhSaIdG6smAOpbemiim9aksdGSw0JHBZFPycQvf91Xmy92iY2H6fkdqqSuLlZ5s5tuFzLUJWejIYq1PcixQ39eYL3XmHk+XDqfLj28/fX8H6vs9qM2hAubaRSx25zLXmc18Vw6TLUKGtAnMtGewMSxjdSDvuEBia1TGSn8uu4MK9iYK2ZotZGtKxtawhM3+PMbbswiJuMEd71P4CAzILHFCpQ1mrC+X8S4ZmXH21JXF0KLKpbZYyHh/Ba2afPQqKeqyRAb0MgoyAhjUF7E710S0z7tMd2fz6T0dj5Yr2J0oZrpVRFGaM8O6TEZbRHTpUygr86JM7s6EPpPNdilbWhHThZE0RFogdnwHvcCN2ngnJtQZPFqtYXlKzN5SIe9vVXFvOp+DCQn7IzkcjIk5HM/lYCyXe2O5HE3ksdcvYqs3m2FNDEWpVijTHalMdWGoNIFHQ9UUhFpQm32XgaZstIow9OJglhvFpLlfoSbdlTqxF8oMJ5S5rhRk2FFb4EVzaSCrHbmUJ9tTL/KhSxmHIsmBnppElOku5IYZsdAqZLE1jcm6CKZrgthsjGZTF8tyQxSbHUk8GM/h4WweD+fzeX+1iMeLRXy8Wslnq7V8ulDD58v1bPcrkMVZsTdezeZQBb2qDJRCb2ZbZWwNlDFUk0hHYTAfzlfxZK6Iz7aq+HxXzRf7Gr4+bOTLw0Y+2Kjiw81qPtvT8Nm+mk93a/nqoJ4vd+r4areebw51fPOgmS8PG3m2W/d8cjerZF6fiTbHm0mNgHZREDJHA+ru2lLjZorK0Ri1nSGVVlfJNXwdTYg5o4owpusS2R7K52hcwcF4ASujeayP5PNgtpyjqVK2ZspIjLjOwmg+n9zTsbtSRlN3Eu5Z5tjkO3E1zQxvsReevjfpV6ezN6zgYFLGwayC99fVvLfezMOtDvY22qlUptHYWEJcrD86TSErYxoOp2v4dreBz5aVfLyo5OFMGV9ua3i2Usxny8V8tVnBt7vVfLVZzlebSu6PZ6OIu8pYXTRrXXlkBZkQ63qV9EATGvNCSPO8gr/hrymJMuaDqTI+X6tDl+dDiNXrKNM9GKpLQ5vjwnhNOLWplqzqM5jTCugviyHB9RI6WRiN0jBaZZFUJ7szrExhd7CCCZ2IOM8LtJSHcTCvZG+uiIOlUu4tlrAxIWVvppCjeSX3phQcjOfz8Wo12wNiDiYK2RsvZm9SyWhzJlGel0gLM6G+NBpFhieZd80IMz5DcYQL0dYXyQ02Z76tgM2hCgbqMtAVRtGuTKKzQkCI7QWsrv2OnCgHltoK2OmQ8f5IMQ+H83kwIWN7PJedyTy2RvLYG5NzOJLPVk8S+6MZbI6K2JuVsTmazVpvOj1l/qT6G1CjlHDb3odfXfPlhZvB/NboLr+9as/L565zNySQgQ4V0y1FzDfksNooYlWXyZQ6lQmNgIGyKJIdz1AtC2J7opIHM2Xcm5awPSpiqUuELNaJWB9z6iWJiF1N6asUMNMlQyv1Z6wokq4sL6YrY6gJucNomg9DCV7oMvwQhJjR1iBkbFBCsz6KnAILMuV23DD8A2ZGpxjQxbPYkcJKRyqz+lgmWxKZ60pnoUvITFvq8fO9PI3pEhltSKK3Joqe6khaS4NR5XpQmmqHPM4cof8N0vyuEeN6lmiXd453oLzu/J5guzeJ97zyV/efvo/t+Vi8TrDD2e+eE4E64YQTTjjhb8Tld14/den867x7/jXuXHkbF4PzXPnVP3HxJz/A+o8/ZK0+jfvdIsZKPVnSBjGgdGVUHci8Ppm6HDfC7d8m3vMK8V5XyIw0pq0qhqWhItbHK+mqSycnwoTC2DtUCGyoyXREne2CSuRMjciJqixH6iTuNH23G6UvDqC3Ovw4xjfVnMKo9vle1LAmltXeHBY7M4/b+ab1qUw2JR/vSC10ZDCtT2O2VcjGgJTNwXzuTZSw1itluUvM9rDieM9pb7yErWEFO6NF7E+UsjlUwOF0+fEEan1Axlx7NgtdYmbbsxnVCRhuSGayRchiTy4r/RKW+8SsD+Wz0J3NfFcmuyNF7EwUsTYjZ2tWxsFEPjvdOUzr0khLNsXE7Q84RZ1FVu1Ja1ss0wNiFoeKSAoypkstorkym+6GYmrK0lFIotBrcmmpEdBSmYCmKIqhVjmLQ+VkRd9hvkvER+u1fLBWxdFsCRujhUhT7akrjUYpDyVf5EF+liNFmc6UCV2ozfSiLT+E8epk+kqiCTb9E3kR5rQpY+nVpNFcHkWB0IEOVTwaRQDaggDqZf5o8nyRhBujyfGiPscbZbIdLfIgtDle6HL96C2OpCDMlL7CGHrlUey1F6PNuMtGRxEVmb4oRb6UpnkQb3uOJKdLdClj0RYGoy0LoaYkAFV5KBWFARTmeFAi8qJREYlaEoI4xo5Yr5vIk91R5YWjlUWhyQujoySO1oIw+suiGC6LpK8wkGaZD5p8T2rELpRm2FKR7UhjkR9Vuc4oUq2QxBgjiTZBGn0HacwdtDJ/cmPNmdKLebLQzN5QNaVJbkzrJKz0FDHWlEWc77vIUu0Qxd4hLcyI/BQ7ynO9qZMHoc4PpFYagDo/kOpcX8qEblTn+NAoD6MxL4QGSTCNeSG0KKLoUibQXZ5IT0UyHcVxe8ArZwAAIABJREFUdBbH06NMplESSmGMHYpIM3K9rqHwMSLP7jIlzgYU2l8n3+4KRT63aUj3RC8LoCrLlfJMJ2py3cmJMyU/1QaFwIFSoTO6kjDifC8zPyRjf0PN+lY1tZ2JmMTf4JbICkORNXYZ9pi7nkMUb0dJog2aXA9GGv9f9t4ruu1zsfL13LuSm5u5czKTTDLJSnJyz8mJfGwf27KsXqhCSaQoiSIp9t4LCPYKkiCJQrB3AgRBAiQBEIW99957F9Uly5It2T4lWbnz/LsPsjmT9/PI31rf+mMBL/g/7rX3t3cqhoooDCUxGMuSaChPYLirij5LGRlCN6K9riGLcaMpLxKDLAij1AejxB1j7n0M0vs0y5wwF3hgLvTEqPBAL3OnrTSA7poIxEGneTKpYqYlhx5lArtjdWyPa+ipTWWtrZiOUiGy0Cs8m21gua8Ia20szWXhKCU+WFXxFOS6Uyn1pkUeTGuKL40hd8m69hsKfa7RmBPMYHMuPY1iTFUJ9DdkMWUqYKGjjLbqBOI8vqBHE8+kOZNxUyp9GgFTplSWO7JZ6cxhtVvCUlc2G/0y1vtyWWhLZ6U3m7V+Kau9MsYM6cS5HUcrD6FXmUaR9wWK735GietpjEleSDwvk+h8jpq0QCb1+bSXxdNZJqCzKJSBiiiaJV50V0QyWBPDqDKG6YYEhqsjGawKZ0ITy7gmhnFNLDPaJKZ1CUy2xDPekkRfQxyD2kRGmhPorQvBWO5GqOsvSBLcIjjQl8+O23HslCf/cMGPX1/x5NPTl7lw8jjh921RRLugl4ZgLYigRRGMuTCM9rIojPJgcvxtqMvyZG0wn825Ajbn8tgekbPbk48i3J6s4Fv01uSS5XyVwdpMZi0KjHkhNCW7Yk31YEOdQW3AVSzx7hjiPTDnhCEPv82oWcZoXyYWq5CicnekBR5csvk7Aj1PMdEuYaEjm5VOMUvtGSy2i5hrz2TSks5QcyLD+iRGDMmMGdOZMGUw3JzCcHMKvfXxtNUIaCkLpV7qTWWaC3LBDbKCLyEKOE/0/c+Jvv85Uc6fInQ9jvvlfyT07ifEepxC4H6K1OCrxHidJc7nPLHe5w7F01GE74gjjjjiiD8qtrYXj92yu4SzwxU8btngceUkp//m/+bcX33AnV/8GStaEQftOfQUujJU7cGI2pd+dSBjzfE0K3yJdT1Oks85kv3PkS2wxVglYLKjgPn+Kjq0Wchj7ClPtEeZ/n5MV5XpRH2uG+ocV+plHofiqTHfB2NpEEONCUxbMljoyGG2NYsBbRzjxlSGmxJZ6ZGx1CVh2pLBtCWDiZa0wzrzxc7cHzeicljulrPWl8/OSCkbA0UsdsiZa5Ww0C5jpbeAreEyNgZLWOzKez+YO1x2eC9qvkPGfIeM5Z58pqw5TJizGdaLGGhKYUifxrg5i/kuKUu9eT/G+IpZ7stjviuXtZ4C1gYLWRxVsDahYGc4j42OXBY6ZKSk3CBIdA1v0SUyq1xptsYy3CdhrEeBv/NvMNWKaG2QY6yTUpQroN9STq9egUoSyKguA3N5DH3GPJZGasmNsWOqLZsXiyqeL9ZwMFPB1kQlyoJgeluLmB5pZGVWz/6KgScbZp6uGHm6oGeps4zeOhFhdz9FGnMHfWUsw235jHYXMTtcxWC7nJmBMobb85jtL2Oqq5CFvjLmuouZ6yxiuDmbaauChe4SJtrkLPaXMtuZT6XIlZoMD7TSQLTyIIYNuezM6hjrLqauKppyRSBWTRorExpeHHTxYN/M05ddPHjSys4DC5vrBp4ddPFo3YpKHo6lOpVOtYiOukwUye6Ya0VoSmJYndDxaL2N51vtPN+08HrHylcbBg4WNTxe0fJsrZEXG3q+3m55XyW+1sRX68283mrh7baZ1xsGni9pebnezEyHnLwYe/YGVUzrZczo8zDmRzJhlDFuyaOuKIT95UY2ptXMD5UzP1jOymg1S4MVLPSWsjZcxdpQFZsjNRxMang238zzJQOP5pt5ON/Mw/kmdqcbWB2qYam/ktWhGma7iplqL2S+p4zZ7hIm2mRMdUnZm6hmb6CCmfpMdAnu5LicpUch5O1sC3/Y6eGb7TZe77XzaqeVF5tm9hcb2V3QsTFVx/JwNevD1YijbZntL+Bgt4nVbTWazmQcc+yxld3lmvQuzhJnXELPo6kQMNuSzUq7lGFDCttjVRyM17HWVYlJmUy1PJQYfxvaNNk0lyfTVJrAYr+SRwt6dqdU7M9U8WRJyaP5Sp7MVvJ4qpKnMzU8m1PxYKSCB6NVDOtSqc/15sVcIxOGHFrLhbRURNOjS0MSdYN5cx5bvWUM60R8vWGmNt+Pvbk6Xu+YGW5Op6koGHVpKMv9FbybbOZrQykt/rdp8rOnzPMyPaWxDDeJGTRkM92qYKW3nMWeCtaGa+hvykAUdhFtoR9DhiR6dUJaa4LpUIXRoQzFWhmIpTIEU0UY+pJgmor9UMtdUUldqBQ7UpPjSlWWG1LBLaLvn2WkPo/mGGcMfhdpCbtJY+Qd1EIn+spTqM3wJ9HrAoaSSIab0uhWRTLWGEePOoIxQyKj+gRGmhKYaklhSBtDZ00YAxoBQw1CRrSxjGhj6VNHMtgooFcdSUthAGZFAG3FARjzXajOuIw48guivb7A69YFbpy8zKmTjnx+M5irruE4Ortx1/YsPre+pDTDm4aicKoV/pTKvChTeFOm8KJU7EGsxxlKExxZ6pUyN5LF8rSU/YkiHvQVIw+1Jd3vCgM12aTfPou1IJqtnhIGKmNYUKbw1JjHcFYAhggHWpPcMSR7oEnxoDbThy5dCsODIppNkRSWe6Eo9uPK5b8lyPNLxqwSFtpzWO4Qs9SWwZw1lenWdMZNqQw0xjOsT3rvPulTmTBlMGZMZ0SfSr82kbYaAcbSEOqlPlSl30chtCM79DIZQReJcfsCgctnhDt+TKTzZ3he/ScinD4j3usMAvdTpARdIdrjNLHe54jzOY/A/RThLl8Q7vLFkYA64ogjjjjij4ezg+2xe3eu4XrXFi+Hy7hdOsEX//VPOfUXH+D4z3/GeFk0G80pTFQHMFzpQX+1Bz1KP0YaY7GWh5HkdYokn3OIQmxQJN7GVCNkvE3BREcx5tpUpNE3KE+0RyW6h1J0jxqRI5ocV6oz76GRutNc6IdO4Y0u34fW6ggGdfGHleSLnbmH8b3Z1qzDDajhpsTDdr6fHKppS8aPVee5rPYqWOqSsTtaxkp3HstdClZ7Cg53oNYHilnqVjDTmstsm4SlbgXzHTIWOuVMW3OY75Cx1l/EXLuMsZYsBhpTGTakH8b5ZtpzWeiWHTpQC90ylnqkrLTLWe2Ws9gvZWVYzuZgHstdEub68kkQ3SI414EgxW3iK+7T2J3M8JiCseECfNx/g0mXgbFeTF1FEn0txfQ359NanUxvVQKz9WlsdJQw1lrB0nA9WVE3mWmX8NVqPc+XVDxbVLM+WkVBpjcVBTFolBK6WiuYHleztWzkwaqZp+ttPFm18mTZjLEmEUW6OyuT9UwMV9HdkY/enImlW0J7fx6m9my6+hXMLqiZnlEyM6NkdUXL3KyKlcV6Ntd0TE6Xs7yqZmlZxdJcDfqGGGbHSlmYqWF+QcXOfgvre0baBhVMrNXTMVqGaaCI5r48WqdLMY7lU9cuos6aRn1zCkZ9BlZdJg1FQgYbcxgzSFjqKcdQnYA47T7ahlRGplTMrDaytm9mddfI8raO1a0GHuzqOdjQ8XiziWc7Bh6u63i2pefRaj3PNht5taPnzV4L7x5ZePvQzIvdZr7a1DNsECGJuo61MpZRfS7myjh6mrIozfGkSR3H5oqWg10Dj/eNPNrV8/Khha8emnn3ooM3jyy83DXw9Y6Bbx+YeffQwusDM6+eWHjxyMyrp1ZeP2/nzYtO3rxo59mBkWcHLTzZN/Bwp4m9DS07m/U8fKDn5SMLL7aM/O6gh53+GhpzQ3g20cQfHgzyZMnEy70Onu6183y3nYerZh6umTnYsPJst5OXu508WjIgT3RgdqCAh3tNLG8oKWkO5Z7UDpucm1yT3sZF7oyn8DKdLZnsDhbxYraSEWMcBzMVfL2k5bebFv7tcR9vdzpYHaymXOzL5nQje6tmDnba2d2zsntgYmlLw8Kmkr19HY83tDzbbObRipYnKzpebZl5vdNKaaYb3doMNkfriPE6izjKjl6DmGdbLciSHJhsl/NoUcf2rJqG6nAa1QKe75l4sqLlh/1W3q4Z+O1BB1/P63jeUUa+3WcY/G9S7nSKqfJ45g05zLXLmWqTsdiZT7sqjl6jmJWJanpMIiry3FmfLuXVQRMHq0oerdXwZF3Fi00NX2038GJDx8PFJh4uNHKwpGVnXs3unJrtOTUPV/Q8XDGzOqrD3/EU0lgvpipSaA23oynIlpmiaHJcvmSwOpGnMzoCHD9EWeTP+oKKg70mHu1rOVhV8Xy7nsfrtTxcVfJkVcXeXDkPl6rZmy1ja7KI7alidmdK2Z4q5GCumMez5Twcr+TRaBVPRsp4OCTjq/lidkekDDQmkhxgx43jn3L17HUcPARccXDFw+M+kcGODLSXMtpfQt9AAY3WDLIr/QnOvEFghi2JWU74ep2iRuLDwXQl6xNyZgcz2BiUsTtQSL7QnlS/y4woxWTZn2RCnca8IYtHnYVoIm+g9D2H2vssHXGO1PhdpCnRmZrke5Sk3mOyL4+egRSqdQFk5jmRnu2CzYW/JjbEhslWKfOtYhasIuasaUxbU5i2pjFiSKK3IYYRQzKTFhGjhjQmTBmMGtIYakqmryGB1uoomosCqZf4UJPhRn6MPdmhl0kPOI/Q9ThRzp8Sce8TIp0/x+PKzwm58zGxHqeI8zlPavDVwwKJeN8LxPmcJ9rj9NEdqCOOOOKII/64ONhePGZ/4wJ3b17E7eYF7l/4nM9/9iec/C8fcPPv/k/6FcEsN8QzWxfKbH0QfT8KqLHmeDqqIkn2PkOy7zkyQi9TmOqIWRnDdFchMz3ltNQkkRNlS1mCHQ05bmilHmhyXA8FlDrXlQa5JxqpO00FvrTVRNJXH3MojH4SRcNNicxYMxkzpDDUmMBQYwID2jj66mMOz5ghhRlrJvPtuSx3y1ntVbA9XMJ6XwFrvYWs9xWx3J3PYlces20SZlpzme+QMdcuZa5dynyHjJnW3EMBtdStYKErj+lWCWMtWcy2S1kdKGJ1oIiV/vwfnScFC90yJq1ZLHZLWO/KZ6NXwfKAjNVBGZvD+awNFjI9UkyKzA0HwVn8ZHcIy79LpSmGsalihocUuLkeo1mXikGbQYdBzmxPDcONEub0UoYr4+jLC8IqC8OqymFjwoBYcItRUzYvlht4vqzh0UId65NqinJCKMlLpLQoE219HtqGbFrNhcxNNLK1aGF/tZX9FStbCwZy090pUgSRLfZAmh9AYpkPwmpvhDU+pNaHkKIJpqAtGbkpjjxTHFK9kKz6MPJb4pDqItB0p6IfFKPrTkVpjKF1KJfWIQntI3I6JvJpGhBT0BSJSOmHoOg+KZoIEuvCSdVFkd4YRXJdCLk6AcX6eKq08RSXhFCQ40OnTkxbVTyL1ny6NCl0GbOJjr1OVVMy1a2ZFFmSqeoRUzeQS3lbMsrONJq7M6lvScTSnU3XoAyDJYWBEQUj4wVMz5YyM13EzFQRK8uVbK4r35/VWnZWNZga4kmMvEJVUQj1tXGkp9/D0flDahpi0VrSaO5Kp31MQutgNua+dNr6MhieUjA9X8T8YgmLy6WsrVawu6Vk/0E9K5tVzCyXMLNSwuxqGfNrFazsKFnermFlW8niRiXj8wUMTEjoGsllcKaEselyJsbL6WzJpk2TQbc2h71pPQ+WzLx40MfedjuraybWl1pYnGhiaVrP6nwLq/NGliYaGO8oIjfBgYWRUva3dSyuVSOucMVZYoet1A67fEfcC+7jEX0Rsy6B7f48XsyV8mShmDfbal4uVPPDeiPfLjfyh70O3m23UiRyo10vprM9n1JlNMUNsZSbkylpT6KwLQ5NXya948UMTZXTP1rMwEgpA8Nl9A4Uozdm4uNzEnVtAgp5ALnZXtTWxbKyrkVdF0107GVSMhyIF91EXulL66CUqcUqVhaUHCzX8/tHnXy9pufFdB3GTA/y75+kzOsczckujGqSaSwNRiq6jTzjLvVlQXQb0zA2xVNTFYTVkszMVCGba9UszRezt6Vic6WS2QkF81OFrMyXsTRTzvKMkvVZNesLahZnKllbULK6oGJ6rJztTSPzM1ospjwCPM/TmheFxu8aRsFdWhLvM1oRQ1mMPQtdCqb7C4gVXsTYLqJjTEH/XAnzc2WsL1SwPl/O2lwZ63NlzI3msTFfzvLEe4d6abyApfEClsfzmR/PZWlSwep4KZvjFexOVrI7VcLacA5bEzKWhvNYGKikJi+e29ev4OTuS1hkFBfOfkJTQy4TY0o6BxSUGeJxTrbhUvSX2CSf5Uzsl1wN/ZILDr+iMi+Q5d48lnqzWRuVstovZaVLRlb4ZYIdPqK/OAGlhy3tOf5Ma5LY1mexrxWxVBjOYOp9uhPv0ZF6n9YcL1QiZ0oynGjRx9PYKqCozoc0uSPCxJucOvFfEEXbMW2VMGfOZK4llRlTMjOt71v3hvVJ9GljGWtJZbo1kwlTBhOmDAYbk+hriD8UUPriILRyf2rFnpQmOZIbaUt64EWi739OmONvCL/3KYL7X+Bz/ZeE3fuMRP9LxPteIDnwMlFuJxG4nyLa4zTRHqcPXagjAXXEEUccccQfDQ8Ph2M+no6E+roQ4XEXtwvH+ew//wnn/9sH3Py7DxgsDGOnRcRwuTfjSm/6qjzoVfkzrk/AXBpCktcpREGXyY60pSDlLobKKGa6i1gaqsFSm4pUeJPyRHsactxokntRn+uGMuMeVSJHlGJnanPu0yD3xFQWjLUqnEFdPFNmEcNNiUxbMljqkjBlFjGqTz7ciBppTqJbLaBTFUmvRshQYwKTpnSmLRnMt+ew1pfPaq+ChQ4Ja735zLdJmTZns9gh/w9C6adR3YVOObNtEibNYubapYeO1FzH+/tP4yYxc52yH8VTIct9+awOFDDfJWWuU8KEJYMpawYbPYVs9Rey0idjqTeXjZF81sfKGBssJk3igUvURSJynEkt8qZGF8voQAGTQ8V43f8Ykz4Tc7OY1qZsJttLWGkvZ0YrZkqZxERZNBN1GUy0qZjuqSPS8zyDLbk839CzO6tib6GexTE1eeIQSvJSyZOmUV6aRVVlCvW1YkzNebQa8hntUTI32sD2soWywgikud5kZbkTFHkZQZk3EdpgApU+eJe74VHsjFAXRoo5loAyd8KVfgSWuuGluEdklTdJ1R5kKL0QVXkiVvqSVelFRUsMeQ2hiFUBJFd4kF7rR6DkFoIKb4LKvPEv9SKwzJOwSh+iKn1IrAoguyaU6LRbVFZFYtKmMWCUMNKYzYA6jdbaJCRZrqRL3MlVRZCiCkFY7U98XSgp9eHEVPqSrAwivtwHYZE7IlUQOXUhJJW4k1nlS7bKj5KmCMqbI6jUR9LYk4x1WEzXcA6d4zKaWlNQNcYSk+qAd/gFxCWBOIedISDVjqRyf1KVwWTpQskzRyM1RCCq80Gs8UXWGEiFRUBddwJNA8kYBlIwD6XRPp5F53g2loF0WoczaB3KwDooon00C0NPEsbe5MPvWocysI5IsI7m0zZShLlLTmWVEFHCfYx1YuZHdEwMapgY1TI13cTouJaJkUZG+3W0msrp7qihv6eWwa4qdJXJRPtdYLKniP3tZrZ2tJQ2hOCaY4+dxIGbsju4yZzxiLqAtiaSzT45K53p7E1JeblWwbsNNf++a+CH1SZ+t2nm+XwjqrxABCGXSExxxC34LCGZjgTL7hNS4kFIpRdR1T7EVfqRWB1AUlUg6cpQ4op9EMjdSa8IQSj1wD/pFnY+J7gbdJbUEj+KDQlkVQeRXuFHUqUv6ZoQ0uqDyWgIoUAfTYVOwOxsNY+3jAyYshhtyWS9p5B+ZQILVikjLZnIxU4kpdshKfVE3RyLpSMLkzWN7gEpQxOFdA/m0juUS++gmIHhXPoGxQyPyekdyGFoJI/efgkmUxKt1mTa21Pp6cmgqyedvkExfcM59I1KGRjPp71PirIxntLqSDJDbBkvSUbudgFDuiez2nTKE24x3y2nzZBMqOAskkp/Sk0pVHWJqetOp747lbrOZOo7U2joSkFpicU4kEVTTzq6rlTq2xJRmmKoNQtp7IjB0JmEqTMDa3s2XZ25DPTmMj4iYWZSzuSYjMnxUoYHKlBWZ+Pl7ca9u9fxcrtMu7WA3v4iqg1JeKRe50zECc4mX8JGfotTWVexibfhks8JiuT+rPcXsT9UwOawgtUeGYudcvISHIhw/IQ+WQQa50ssVCUxU5uEPv4uLdEOWKLsmJeHsFOVQEu8I20yf2SRV5ElO9BiSEDXKqRcF4SszIuYRDtOHf/PSOLvMG3KYcGUwbwplRlLCjPtImY7st67TsYUJi0ipqwZTJozmbJk0a9NoLc+jsHGZLrUsVgqI9EpAqjN9qYsxRlJ1A1EQZcQup0gzPETgm9/RPi9Twlw+DVCj9OkhVwjJegKaSHXDuN7cT7nife9gMD9FCH3PsPf4ddHAuqII4444og/Dqc///WxE5/9ii8++idunvqE++c/5+Rf/hlnfvafuPJXH2DN9OJJh5SxSj+man0ZqfWlV+XPWHM8TXk+xLufIDfyJrIYewpTHGksDWOqs4ClISUWdRryGDtK42+iEt1Dk+2KKtOJ0kQ7SpLsqUi/g1LsjKE4gO66GNqVUYd3mn4axx1uSjz8/NPA7oA2jq7aKIYaE+hWCw73oN43+InfO0/9BcxYxWwNlbDQLmOyJYv1viLW+otY7slnrl3KYlceS90KZtskTJiyGG/JZKFTfhjxW+xWMNchZ6ZNynJvARvDpawNFrPYk8dcp4SZ9hzWBgt/LJLIZrknn5WePBY6splrz2ClX8bycAlLU2pkUj/SMzwQiVwpUgShLgln3Chl3JTH3Ut/j1GTxlBXMYPWfPp02Uzp5TzorWTNKOXbqXomtDmMmKsYtlTi73wCU0Ma63P1TAyVMDZYRldrAanxHhRKksjLTqFAmoQ8N5Kc9EBK5dE012bRrMzA3JBNv6WAke4yShXB6DTJhEdeJTrfk9Ayb+6l38Al8xaBBW4E5LngnnUbD7ED/jJn3DMd8MlxJFjmTFyhCwmFTmTXBJBd5YdcFUxUhh3iSn/Sy3wQVfoRW+hGYqkPkQWuhBd7klgbSki+G1HFXmRqIslWhhOT7YyyPp7OdhlTfaVMtuWz1FGKoUBAaZY3+XJ/ZKXBJBb54pd9Fz/pPQIVrvjnOuObeYeQHGcCpS4EKVwJLXInvNgDYZkXgmI3Eio8yaj1J7nCnYQiJ3LrAihvEVJriqHKFIPKkoy4IoDsqlDuhJzhms8XfOn0L4QrvAnJ9yKqIoDgEg8iqrwRKn0RVHqSqPYjQemFWBdMoVlITXcSmr5U1D1JqDviaWxPQdksRN0SR50pHm1rMoauDNQt8TRYkzD3Z2MdyMXUJ6a5W0yVIZUidSwxKfdQqdNIjHXB0lzIYGctfR21DPVr6eqooaO9mu52NYNdjRibymlvq8XSUkGjWoqmLJWg+2cYsubzYMPI+noDKn0c3jm3uSu5g33ObXzk7oQlO2CuT2KlQ8Jyh4iNkWx2JuW8nK/gmwUVv99o4fdbVt5uWDArExEnO2EyywiLu829kEv4Z7oQnO+Dq9gRl+zbeCicCSh2xyvPCb+C+4SV+hCY746gIogQhRfC4kCSq6OIUPiQoRGSpg4ntjKAxNpQEupCiddFEFTpjUAdgKDEg/yGaLoGCululbI0Vs3quJLN6ToerujpMGYRGXmJ1FxnCuqjUOgE5NVHUqyNpsGSjqLCn/LaMBqMCagaBagbBeitSTRbktEaE6hUh9NkSsPSmUtjSyI6fSQaXSjN5mj0rUL0bUJ0VgF1LRGY+kVUNIZRUh9KvjKIqICLqNIDKRY4EWX/MaluJ+hWxbIyVEKXWUR8sh1JUjfSKsMQ1ceSroskqT6QuFofEur8SNQEEK/yIaU+kHiVLwlKH+KrvEhS+ZHbHE5CuTNZKh8U2igK6oQUKgWUqiLev0dzFA0tQhpa4miypNLckkdIkBuXz31ERMBNhvsqGB6pRFIRim3IKc5GneOSyI6LuXf5MuM6ZwQX+dL1U8Qp91npLGStTcqsJYu5Vgljxiyyoq4Tan+MoZxwTO627DXkstyQhTXVg+WKRNpinHjemMtqWTwFbqfoKAglM+ASFTk+tBrTMbYmUFYbQLbMlYgIG47/+k+QxN9hwpDJgjmDZWsG823pTLeLmO7IYr4zh+nWzMP9p5/ie9aqcCyVYXSpY2itjsJQEow614tKkRuFCXfJjrAlLeAC0a4nCL/3Kf52/4K//TECbn+M0PMMcT7nSQqwISXoCrHe50jwu0iC30WSAmyI971wFOE74ogjjjjij4uzg+0x5zu2uN6+iv+da/jZnsXz5Ic4//qvufk/PsCS7sbjthwWNOHM1Qcxrgmgo9KLGXMq5tIQUn3PUpTohCjEBknsTUw1Qma6i5juLqNTJ6Y45R5lCXZUp96hNtMZncwTtdiF0pRb1Enc0EjdaSkNolcTS19DPF21UYfu0/tdp8zDodyf3Kf/3aUa1Sczbclg0pTOXJuY5W45DyYq2RoqZr2/gNVeBbPWXGatuax057PSW3AooH7ahPopzrfWX3Q4tLs+UMxSTz5zHXJm22Us9RawPlTCSn8h813v7z6tDRayOlDA6kA+810SZrrlTHdKmG8Xs9gpZqVXxvJAEUtDVWRH3yHszhcEXz6G8MYnCK98iODcvxB85pc4fPKXJPhdISP6DrnxTuTFOZEX5UCG93lygmzIF9yXoGD3AAAgAElEQVQkO8KOrCgXkiPu4mj3IR4eJwgTXCMsxhY331Pcdz+Jm+sFMhIDyU0KJ13gRbrwPolht0mPckSW5EGRyI/K3ECqZUHUFoRRUxBCYY4nGYl3KCgOJUvuhzDJEUH8HWKT7xEVa0+KyI3QyOtECe1ISHZGEHOLMIEtwmQ7opOvEx5/heikGySkORCbZEdo9BUEiXYIUx2IEd1FKHIkItmeyGQ7IpLsEKQ6EJlsR5rUnaq6OOrqk2jRi2hrzmShv4JhQzYjzRK0ikjEsY7ERt3EL+QCzoFncAw5w53QM9wKPIVT8Hnuen2Js89pPIXXuRV8Fu9kezzibPFOvE5Q+i184q8QnHKdBOk9YrMd8BWexjvyJGEx54lOtiVYaINP+AU8gi8SFGuPc9AFbgecwzHMhlshF3CIuMTtqMvcjrLBNf46nol2uETbcC/yHK6Ci4Sk2ZMgc0FWFYxCFUpWgSfFFaHI8n0pKA2isDSY8prIw5NX6I+swI/8kkDyCv3JzvMhK8+PmCQnnJxPIM7wJ1noRoUiEWVhKpX5yeiUEsyNhdSWZ1BVlI6mUo6qQkpxQTqFimTysqPJivMm3MMGqyaThdFapseqaDKL8Eq6jl3CVW6LbuGd5UJMqgsNJQJGNMmMNyYwaoxjvkfMUmc2T8Yr2Rus4PFkHdvDSgaNUkTCOxQrwsnOCSRE6ECSxJ8osSdB6ffxSL6Fl/g2wQWuhOa7IijxRljsS7jcDYHCE4Hcndh8H1JKgkjI9yO1NIRspYCU0mCipB7ElwcSXe5PkMINYZkf0XI3imqFiDPdsNaLaK1LR1+VgK48hrw0N6JCbEhMuoOkKBB5VThyVSSy6nAKVdFU65KoqhWiqo+lpk6Iqj6GOl0sqnoB2uYkVNo4KtVCqtRxKOuTUDfEo9UJaWiMptEQQ5MpDq0xBnWzgDpDDNW6aCSlPogLvcgp9kMmCcTf6Rza4kQmLUU8mWlkra+U3UkVkz2FJMTYkZ7thbwmnqzqOLLrYshQRyDWRJGrFZJdLyCnXoC4NpLc+mhyNQKyasLIrA4lpzYcqSYMWV04CnU0imoBhdUxVGkSqawVotREo9ZGo9HF0NAUR7M+m6z0CM4c/weUpQmM9pQzNa4iPdcLO78zXAq8gH2yI9dTHbFNuc2lkItc8zuHMPQ6Uy0yNruLWOwuYKG7iJnOIqQJ9wix/4jxPCE1tsexxHliFYfQkupDZ7o/DWEOdKX6oAm9RYnfVfpK4sgNukFTgYA+fTYdxmSU5QFUFAWSkXCXMx/9KdW5PowbRCxYMphpSWHClMxUm4jhluRDATXbLn4vosyZjLeI6Ncm0KUW0l0XS2dtDIaSYBry/KnKcKc0xRmJwB5R8BWiXU8QevcT/G7+ioDbHxPmfJxoj9MIPc+QHHj5MMr3k4D6yYn6Mc53JKCOOOKII4744+Bge/HYXfvLeN69gf9dW3yvneHur/8B52P/nZt/+wGGJCf2TRmsNQqZ0wQyUR9IV7UvY80JWMvDkERcpyTZhexIW6Sxdlhr45jrLWG6u4wunRhFvAMF0VepSLpFRYoDqkwnVJlOVKTdoV7mgTbPC53Cm7Yfh3R/cpZ+qiYfaU6irz6GQV08I81JjOqTD38f1MUzaUo/HNVd6pKw3C1nd7SM9f4CNgYKWeyUMmvNZaFdxlLX/xJHC51ylnvy2RwqZa2/6LB9b63/vUu10lvAcm8BSz0FLPcWstz3flB3qTefzZFSHkxX82C6mu2xMtYGC5nrkTLZK2e2T8FiRy7zFhFLnblsjJaxM1ZLVZwbMqdL5Nh8RqHtF5Rc/5KCy6eR3jhP4MlfYClJYrlfyVRHCcs95Wz2VrBgzWO+XcF8XxGTnYVMdpRjaczF9sYvcQ++hEfsTTzi7bgddI6LDh/iF3CVfmsFk61KFnrqWBupZ3WwlvWROrbHG9iZaODZspHNURU7U7U8WtSxOlLJ7pyG3bkm9hZb2JrVszKuZXFYzXRfFXP9Sqa6K5jqrmCmt4bpnkomusqYGa1iqDefod58pkYrmJ+oYW6shtmxGmbGlMxNqFmZ07E8p2V2vIbF8Uq2FjQsTdTwYMPI6pyGioIgZgYqaGtIo69ZzGJPCXNt+RhKojFVJlGW7c9odyk93YV09BRh6pCja8lC25yBxSzDqMuiUZWKoTGHuroUjMYc6utTqFMn0qhLQ6NOoLE+kUZNPBZ9OlZjOjUVIdTXRtOsFFJXHom2Jp7q4igqCwXIsv3JEfsilQSTle1LRrYPkdG3EcbdIynVndQ0dxITnUhMdEKU5oY8xxdZtheyLE/ycryQZLmTmepMTOQNokKvEBFsQ5zAjpio64QH2xAacJHI0MvERt0gTmBHVNgVwoJtiI++RajfZQSBN5Cn+ZMS7kSUly2RXtcQx7hTmBFMcthdYgJuER/qgiDIkSAfO0IDbhHhf4sob1vC7p9HLLhLboITuSIXIqNsuOX1CZ/Y/y0n7h/juu8p7tz7lAQ/G4Kv/hPB1/8e/1t/R6THMUIcf4HQ5WNCbx8j2eccIXc+JvDOJ4S6fklmnBO+97/E5fZnBPtfQSi8Q0ycE1FxDgRG2xAce4XAaBvC428Qm3ybyNjrCBPsEcbeJC7hFqLM+4SHX8HP9yyZmR7ExjiQnu6Kd8A5PIPPc93pGDb2P+fOvV8T6X+eBkU46gw/imOdyQm5iVxwh9JUD4pEXpTJAslJd0Wa7UVGmgtRkdcIC76EIPIasdE3iAyzITz0PDHRV4kVXiU87BzhYRcICjyLr+9J3D2+wOX+cdxcPsPN5Tc43f01t2/9ErubP+fKtb/H5srfcfX6z7l87eecPPc3nDz7P/jyzN9w/Phf4+N+gQD3c3Q15bI5omalp4y98Tpmu0pwd/iQew4fIRDeISjcjsREZzLT3ZBm+5CT6UlG6n1yMjwRJTmTk+6OLMubPLEPhZIASvKDEee4k5XjgUzuh0IehEIaSKE0EGmGB4U5PuSL3ckTuVAm9UZZKiAjxY87th+hq0qiuSaRsrwgUlNc8Ai8gr33BVyj7xAo8iIs2w93gT33Ai4S7nOJVlUqKnkg2ppYmpQJFIr9SBfeIer+SXpyI1HdPstSpZjhijT6CuKYU4mxZAZiSvfDJPKnPPQ2FZGOhNgcQ+RxhdpUHwqjr5Pue5oYty/xtfuQk7/4P8hLuMtQYwoLrVksdmQx157BUp+E6Q4x8505zLa/f851ZDPblsNsWw6jhjR6NLF0qKIPSyR+ElBFSe8FVFaYLVEuxwm8/TG+dscIdvyUKPfTxHifR+h17j8IqJ/OT3XmQs8zRwLqiCOOOOKIPx62tqeP3bp+AYfLp3G5fAp/27Nc+fufcfG//Seu//UHaGMd2GpKZssQz0ydP+N1/vSq/BltiqOrRkBJ4j0KE++RK7jxHwTUTE8ZXY3ZyGPskUdcoiTuBmVJ9qgynajLvk+dxI16mQcNck90Cm86a6Ppros5bNXrb4hl3JhKr0ZIpyqS/oZYhhoTGNUnH4qpbrWAMUMKU2bR/xbzS2epS8ZaXz7bwyWs9OSx2CFnuUvBcpeCjcGSHxv23hdHrPYV/odY30915ss9+Sz3FLAxVMbmcDmrA0Us9ihY7itge6yMg5kaDmZq2J2oYH2okKV+BVODBYx3SpizZLHZJWF3qJCtkTK2BqsoDriJ+PzHZH/0j5R9eQzVpePIPv2IYtsLhHz+c3oqU9gZq2N1uJLdsWoejFax1p3P2mAJewtqHiw3sDNdz+RgJReu/5z70de5FnkF+wR7bsXexCX6OqFRN5nqreJgXMuD8XoeTNbxcKaOx3MNPFvU8Xy5ka9Wm/h228TbXRPf7pj4/oGVd/sWvtlt4+2Dbr7eaefxsoFHS3oeLTazP6c7fB7MN/J0tYWDBR3PN4zsz9fzcEnHk9VmDpZ0PF7R82zdyJNVI09XTbzabuP1Tjtfb7bwdsvAi8V6vts18/+9HKS/SYQ0zoEhQy7zHUUsdZWw3FnMZn8lrZUJVIr9mOsp59mGhUcbJg42DKzP17G7qmV3ScvTtZb3/2umkWdLLTya1/PVuoXHi808mm/iqzUTTxaa+GanlTfbFt5sW/jhYRdvds18c9DOm1U9T+caeLmo58lsM0/mjBzM6Hk4b+BgwcDubCP783p2Zw08WWnjq80eXm1182qzizfb3bxaa+PNVhcvVi08XWzh5bKZZytmHq9ZebDcwsGKif1FIw9XzTxYbuHJRiuP16082Wjl+XYnL3e7eL7dzt6Cnhfb7bzY7ODpejuvdwd4udnDd4/G+P7hKF9vdfNizcqrzQ5ebXTxfL2bB8ttbC1a2Fnt4MFKB8/Xe3i13s3LtVaerpp4tG5gcaaGKlUIAtFNEvLd6Z+ro6wonO7adB4NVLM7UMLKUCEPlurYnqhmf1zF/pSaF8sGHs42sD/dwP6slp0pLdvTWpaHlMwPVLM8rGZ+QMnKuJrdJS07cxpWxqtZm1SyNVvH1nQd2zMa1saq2Z5W82TVwNaEirVRFctDKlaHVKwPq1keqmF+sJr5USUr03VMdhcz3iLlyYiGr8d1vBrXsd1ZyXhDDqO6HOZbi1noKGXaUsB0WyHjZgW9zTn0GXIZbs2np0WCqT6N5tp4TA3JmBqSaK6LwVCfgEGTRJMmEU1NLMoy4ftTIqSqIIr8nADEqe5kJrmTne6NVByAJCuArDQfMlK8SYl3IznemfiY26TE3qYqL4j14Vr2xtRsDyvp12bif/tj/J0+JcL/EuH+lwhxPYHA4zRxPheI9jhDsONnhDsdJ9LlBALXk0Td/5JIpy+IuHeccOcTRHmdJcz9JNG+Z4kLuIjQ5xxRnqeIcP2SpAAb0kKukRZyhVzBDXIT7hETZk+Erw1pUTfJjXegQOSKJN2NnCw/hHEuRMY4E5vsRnyyKz7+Nly/9SF3bY+RmeiEn98ZAiKvkJjmijD6DnfsP+HiZ39Juss5ql2v0hjrSUHILaQB16mMv48s6BoF4XaIfS4h9rxEYZA9jv/8M8JO/TPpN78g4vhf4f3Rn+N1/L/j8NHPuPnZX2AoETBqELHYlcNyTw7zXVmsDhew1C9nriObmbasw+e0Vcy0VcyoIY3uuhg6VNGHO1BaRcB7ByrVlbzYO+RG2RF+7zP8bv0aH7tjhLt8QazPBeL9LhHjfZ60kGskB17+Dw7UT/G9oxKJI4444ogj/qg4O9gec7t7A2/HmwTctcXb5iSn//JPOfP/fMC1v/qAhuhbbOqS2NLHMaP2Z1jlTV9tAGPN8fTXxVGe4ows+hYZoZfJirpKU1k4kx35THeX0qHNIi/2FvKISxQKr1GeZE99rhsNEnfUOa5UpN+hNuc++iJ/hpuS6ayNplcjZFAXT09dNKP65MP7TgPaOAZ18Yf3okb1yfQ3xB4O6f50V2rGKmZzsIjlbjlbQ8Ws9ipY7JCz1JnH4o+u00/Ne6t9hYeDuj/F9+Y7ZGwNl7HSW8Bil4K1gRLWBkpY7FYw3yU/dKB2JyrYm6xkc6SExR45870yxvrymOlVsNGt4EGPgp2BfNaGS9joL6fU/zqlV09Qc/Ij1Cc/pObEr9BcPkvxlVN4/8tfMKpJ5/mKjlebTbxYrOXb5TpezdfwbLGGR2u1PFipZWdGyVBfAWftf45d9DVORV7hUspdvgg9T0CuO5kyH+b6i3g6VsHz6WqeL9by1Wo9X63V82q9gW93m3m5WsfbPT3fPzDybreZ3z008/2+ke8fW/juaStvHpp4tafnqz09Tze1vNxt5uVuM082Gni+3cjrgxZebDXybFnNi+U63mw28nqzmdcbTXy/b+bbrRbebpv4btfC93tWfv+wnX9/0sm/7hv4130Df3hg4rf7Fpa7C8mLsWO5p4QJo4TljiJ2B2vorIxhuDGT7KjrfLVm4OsNIz88sPLNVjNfr2v5ZquRr9cbeLWm5dmimhfL9Xyz2sjb1Ua+X9fzbr2Z7zb0/H7XzLtNA2+3DHy/a+KHfQu/3bfwh0dtvNs18cOWnt/umnm3aeS7LTNfr+h5u2Xmu91WXq/pebms5ZsNA69Wmni3aeK7LQvvNs282zLzbsvC200zbzdNvN008cOuld/ttfJux8LXOxZe71r55kEbb/Za+e5RF6/3Wvl618qLDSPPN4x8vWPhm/023h208/1BG//2vI8/PO3hf349yjd77fzry0H+/dUQv3vaxQ+PWvntYys/PDTz/b6J73bNfLNv4c1BG9887ubNQRe/ezLAD/tdfLfXztsHrTxe1bI8WUxjXSAmayxdozI2Dkysz6h5vajn3ZyOl7NqdqYreL6r5/mmntebJr7ZtfDNroVv91p5vW3km50W3u5Z3gvsnRZebxp4u2vmh30r3+9ZebvdwrdbLbzZNPDtloHv98x8v2vi2009b9ab+GHfwrsdI99s6vlur5XXGy18v93Gv+538q/7nfyw28q3uxa+3jbyeqeF3x+08926nreLOr5dauLtqpE3K3peLGh5PlfPV/M63iw28e1SM+/WWni3beH1tokX60a+WjfzdFHPo/kGHs5reLxUz/ONJp6tN/J808CrPQvPN1t4sm7kxbaVg2UDO3M6HiwZeLbZyvOttvcV8asWnmy0Hp7Ha1YO1ow83mphd6GeaokXyhxPGhWBtBSH01oZTZ82lUdLOnbnNGzPadhdbGBrvo7dhXr2F7VsztSyNlHD+o9nY1LJ1qSK7SkVu1N17E3Us95fyVp/Kct9hcy0SRgzixm3SBgxSujVZtJRm0JrTTwmVQL62iRaahNoLg9Do/BGKfWgROxGYY4POekeZKa4kp1yn9wUZ1JiHPBw/oLrF/4J38BLuETZYBN4gluBF7jmeJxzl3/Fp5/8BfIYFypD7lAtdKYszomKFFeqsjwozbhPfX4gzYWhWAujGChJwONXP0N06Tcorn6B4sw/k33y/0Vu/yU+n/8tvpd+wUSLlOn2XBZ7clnozmamI4PVoXzWBvNZ6pEy15F96ET9JKDGjOn0NcTTWSv8X0O6eQFUZXpRIfIgP94RicCekHuf4Wv/IT52xwhzOUG83yWSAq8Q73cJUdh1UoKuHAqnBL+LJPpfIsrt5NGQ7hFHHHHEEX9cLp7+/NilU59ic+JjXK+ewe3851z4mz/ny//rA2z/6gOaYu+yq09jsymGxYZgBivf15iPNsXRp46lMO42kqibiEJsyAi/TF1+AONtecz3V9HdlIMizoF8wRWKY69THHedGpEjarELNZlOVIru0lTgi6E4gJ66GEzlIfTVv3ehejVC+upjGNDG0V4TznBTIgPaOIabEg8jfX31MYwbU5kyiw7LJ5a6pOyPV7DWl89a3/tSh7lWCXOtEla68w9LI2bbJIdDuusDxWyPlB+Kqa3hsvdju0OlrA+WstxbyGK3gqXefNaHStgaLWV7rIyd8XJWBwqYac9mpjOXkW45iwPFPBos5XF/EQ+Gi9iZqWJruIIibxvyz31I6cf/iPqLX9Jw/iOqznxCweXP8Prwz1myZvNyU8OztWrerNfw7WIFr2ZKeLVczsttJS+21Txb09DfK+X0nX/iVPBpfiO8xsdxN/hN5GV8ZR6ExF1hYUDGdwuVfLdaw+stFd89aODtfj2vdzS8e9jIu4Mmvn9k4IcnRn54qOftXiM/HDTzb8+M/M/nJv7tqYE/PGzihwMdb7Zqebur4d2ehv+fvfsKbjs90D3tPWm39uzOmdkZe2y37bHbHdRZHaVWzlktURIVmIMo5kyCOYIZzCSIDBAEmBOYEJhzzjlJlERJlKjU7fbsqbM3v72Qj6rOvS/5VKHwv0EVcPnW934vtmZlPJ1T8HxJzcvlYl4uanm1rOP5opbthWJeLut4vVLKk2kNjydVPJvV8nxOz6v5Un5eKeflgpoXCxpeLer5aaWKlV4J7pd2YdJEMGrIYqldznhdJkZpCOXZd9BmOLE9W8Zflir5H+vVPBkq5NWUnNezCrYming0WcT9sQLujRawNS3n2YySxxNSnk4reDan5tmChpfLeh7Nqdla1LK9qufJkpYniyW8WNLz471yfrxfxbPlUp4slPBkQcf2ajnPV8t5sljM5pyCJwtqHk5JeTKrZGtOyfZSMa9WS9le1rO9omdrsYSnS3perFXwYq2CZ8ulbC+X82Klgu3lMp4tlvLzRh2v1qt5vV7N0wU9TxdLebVWxeu1Kl6tlPPv92r4aa2Sn+/W8NeNOl6ulPPTRjX//UkD/99WPX99UM7ru8W8WlHz44qa10saXq2X8OODal4/rOPlRg0/rtXyYrGcv6zW8HKlgkfzxSwM57I6LmJqJIX1+yXcXS/n8WIlP85U8GJYzeMROQv9+dxfLOPBQgVPl2p4sVrDTxsGfrxXx4vlcp7OafnLehU/36vip9Vy/rJWwctFHf++XsmrJT0vlip4vljOs/lSns3reLZYyvPlMl6sVvBipYIf79bwfLWcp4s6Xt6t5seH9WzN6Xm9VMGPC+X8vFbNy7UKHq/oeblZw/a9SjYXNGwtlnB3UsnmvJ4ni2U8nNPxcFrL1qyeVwsVPJvQsjmqYnOymEcLpTxZquSnZQOvZqp4NqVnc1TNw1EFz+d0/LhawavlCl6vVvFkVsejKS3bS2VsLep4tqzn4ayK9TEJDyaVPJnTvvkNS2U8mdPycErN42kNj2c0PJhU8mBCyYMxJX3V8ejTHWmS+DPRks5idwF3R6Q8Wy5jfVzOxoyWpTE5S6My1ifVrIwpWB6VsTGl4d6kmvVxJetjCtZG3gS91UENS31yVoYkLA7mM9ElYrg9jfGuXEba8xlqLWC0o4jJHhlTvXKm+2QMmzOYahUx3JhAZ0U4fY1JDLfm0mPMpt+cS19TOn2GFFqrkshNcuX0sQ9wCjyHt9iNi8KrnA+6wNFb+zl25Tu+PfgnGiuz6C3NoL80iVGDiDFTNp0NSVgMibQ3CBlpzWasIZ22/EAc3/+/ST7yGbmHd1Ow+89kf/UBOSe/w/nTX+Nx4mO6K5PorImjqzaaXkM0vXVRjLakMNaSwkhTEgP18Qw1JDJoSKC/NoHe6jg6yiIxFYfQIPf/W4XPGZnQnoJoG3LCrxPvfY5o91PcvvwFdmc+xObU+7he3o2f7X5CnI8S4nyU8NvHCXE6/La29z9X+Dytv8HNavdOgNqxY8eOHX8/DlbnPrC3vojTtQu4XT3HjQNfceBf/yu7/8svOPrPv0AbdJlZfQTjxX4MqW5jzL9Jo9iJ9uIAGiU+pPqcIsHzBDHux4jxPIEyw42u+gzGOuSYylNI9j9LiucRMv1PkepzFFHASfLDLpAZfJrcsAtU5t6mMu829UVe1BZ6vKnpaUNoUfrRrPCjqzyC7vII+qqi6dALaCsJoUnuQ6PMhya5D+36Nwt8XeUR9FRGMVSfyGxrNjOWLEYbUxhpSKGvKp6BmkTGmzLeLO/VpzBYl8ywIZUpUzbTlhymTNnMWHKZseQy0pjGpDHrb0MSKfTVCOmtSWCo4U2AGjOKmDCJmGrNYcKURX+9kIGGZIZNWQw1pTHekMRscwrTzSmMGJKYNIhIvr6fuO93kfDxO2Ts+g2FX/2Z6Pd/S+L+T7j6x/9EjzaC++Ny7o0X8XCskKdjYl5MStmakrExUcTSUAErw3KaDUkcufwBB5z2sNfnBN/6nuCr2/s453MEQfwVVsaV3OvJ4eFwHo+mxbxYUvF8QcXzeTUvF7U8m1XzeknPX9YqeLVUxqvVCl6vVvB6ScdPSyW8Wixme07J9qKaV0satmcVvJpV8mpazvMJKU/Hi3g5p+L5gpKnc0oejIt5PC3j+aKGrTk1W7NqNselbE+reTmr5emYgpfTGl7NqtkcFfNsSsPTCQ1znXlkRV6mSR1Kf0M6Y005TNVn0amKRBZ7g6m2bJ7O6XkyoeSneS2vpuRsjxXx44yCrdECtiaK2J5VsDku5um0gqdTCh6OS3g0o+DJgobHC2qeLKh5tqzj+Wo5jxd1PJzX8nhRx4/rVWytlrO5WMrjlQoeLpbyYF7Hw0U9D+ZLeLBYwuaClvvzKh4uKni0rGRjVsKDWSlPltQ8nJWztaTh8byKR0sqni5reLZWzKuNUp4tl/D6fiXP75bx/F4Zr+5X8OpeOS/XStle1PJyrYyfN+v46VEtrzcq+etmHY9mi/nLRi0/rlfz3zcbeblczv/7oJ4f75bx+l4przf0PFtR83pdx49ren7eqODVw0q271fy8l4l2+tvAtzP69VszZfweFHH+lgR9yfyebaq4uGyisdLWl7Ml/BsVMHLSRXbMxruTch5ulLJ86VaXq3U82yplO0lPY9n1LxcKuPlkp4f1/T8dLeEV2tq/rqh4+W8nP9xr5Qf59W8XtDxfFHH1mIJT5Z1bK+W8WxZz8tFPS8X9GzNFfNkRc+jVT1bq6X8/KCWF4tafl4r56dlLa+Xi9leUvL8bjGPVhQ8WlXyYFHB5rKKBwtKHsyruDspY21UwsMJJZtjCrZGlTwdV/F0Ss3mtIKNGSkbM3IeTSp5MCxlY1DM3YF87o+IeTarYntew/N5DS8WtDyeUvJkWs2LZS2bc0U8nBbzaEbK0zklW7NynszJ33yfFRXP5qU8nhLzfEbGj/MqXs8q2Z5V8GRWwcpAHg9GpdwfKGC1PZPHg4VsjRXxYLSAzWkJzxZK2JxQ8XBMzoNRGfeGxWyMSNgYkXBvWMy9USn3x+VsjMlYH5GxOiRhdUjM3bFCloazGe8SMtwWz0hbMuOdIiZ78pjqzmeyK5+JrhzGuzKY68tiuiOFmY4UJixCBprimejMYqRVxFxvAQvducy1ixhtESFLu8O5Hz7n9J0D7As+wuHE83zvf5hzfmc5a3+EfcfeRyMNY6gxk9G6ZKbMGYy3ptJrjmeoO4W+NiGjljQmG9KojXfA97N/IWXv+2R9+ScKPvwtWR/+nrRvPjS89RsAACAASURBVMH53XeIurKPwZokLBWhtFVH0d2QQG9DHMOmVIabUxlqEDJoSGC48c37QH08fbVxdJRHYikR0KQKehugFEkOiOPsyAixIurOScJcjnL78m7sz3zMrZMf4HLpC7xvfk+Q45G/BaiTBDocxPfWXnxu7cXP5vu3L0/rnRW+HTt27Njxd3Tu+IEPrE4f4frZY1w9vBfbI3uw/uYDvvvH/8jhX/0Cmd8F+iQ+DKt96JY40yZxolniQpcumFZNIDmCC8S4HSLO8wRR7scpyfWjrzmfmV4tHfVZJPmfI8HtIOm+JxEFnCQz8BR5gvNv58x1abY0Sb2pyHKivtAdk9IfsyqAVk0QZlUAZlUAXfow2rUhtBUH01YcTLPMh/pCd4wKP5qVAXRXRNOuD6e7IppJYwZzbTnMteUw3pzGtDmTYUMSQ/VCBmqFDNYmM1ibzEBNEhPNmcyYcxlvEjFtymHKmM2MOZfh+lRGG9IZqEn82+cS6amMY6A26W3Nb7Qpg9Fm0Zv7Uc0ihhvTGW1IY7gphUFjEqOmJCYbk5itSWFCKyT07G5Cjn5G3MFPSfriXTI++SNJ335C/OEvufn+P2ApDGbWlE1vTTTT5lQeDhWx3JnFfJuI9QEJ0625THdIMVWn4eZ+nNgsT2wElznmup9Ddl8jELmQkunKWL+M5SElK/2F3BsVc3eogLW+PDb6xWz0ink6VszmoJKtCR1b0+U8mank4YSeJ1Nvqlb3pzQsjUhZHClifUzKYncOm4NSNrrz2eyXsNFbyGp3DveGCljqzWK6PZ3lwXzujUm5OypjbaiI5Z481rry2OguYLI2gWWTiLmWNOaNGay05rDUlsNifxFVCn+y467SZUzDXBZHT0kCQ6VJ1Ob7MtWex+aUjsdTxTyZULM1rmBrTM7moJj7fQU8GVHwYEDKwyE5mwMK7vfLeDSp5eFMCZsLOjYX9GxMqHk8pWN7ppwXC9VszVWyOVPO0+UaHs7VsrlQz4P5Wjbmarg/W83mQi0PZqt4OFfJk/lqHs1XsD6rZn1WydKYhLUxBQ8mNdwdlnN/VMX9ETmbU0q2ZlQ8mVXwdEHD5nwxj5b13F/Ssnm3lI1FDY+XdDxd1PFs8c0J1MuNWp4/qGNztYLNtSq21mp4sljJ9mItLxZqeT5bw0/LBrZmy9heqeLZehWbi3q2V2vZXqrh9Wo9T9ZreL5Zz/OVSh7freThchmvlqt5tFDO2oSGlUE5K/0SVvrFPJkq5uVsMU/H5TwZlfBoXMrDCTmPZrQ8m63g9WwtL2eqeTSr5tlCCc/m9LyYK+fFfBlP59Q8XVTyZEHM9qKUR2N5/GVezfZwES/HFDybUfFgTsnDZQ1P10rZmi1me0zFz7OlPJsq5tF8CXcX3wTXFzPFPJ9Rsz0t58WsjJfzMp5OF/ByScGzBTlbCyoezSt5uqzl6YKKh+NFbI5KeTgo4UGfhMf9crZH1DwelLI5XMSTqSIeTReyMZHHxlQR98YKWezLZLFXxMMJMdvzKl4tlfBiXsP2jIqtaRVPZ9Q8mpHzcE7G1oKarRkN27M6ns4W83RRw9aSkmercp4tytieU/BqRsVfp1X8ZULK1oSYB7NFbMxJWB/PY70ngye92TzryeblcCFPxwt5PC3h0ZiMx0Myno7I2RqR8LA/l4cDuTwYzOPuQA5r/bmsDRWwPFjAfG8OS70ZLHanstyXxkJ3MlPtCUy1JzDfncxsRxIzrUlMW5KYNiUz3ZrEZFsCY62xTHYkMtkhZKJNyHRHKnPdIpZ7c1jtzWG1O4vVrizm2nKRJjtx9vrXnAs6y4Ho0xxJO8e5tEvcFF7Hxu8SJ09+SKnEn3FjIouWVJba05hqjWeoNZyh9kj6jBH0VofTXxKB2vsiQZ//mpRv/0TO138k/5PfkP3JH8je+w02v/odKbdO0FMehqUqgM6GRHpbMuhpTqC3MYl+QzJ9dYkMGBIYahLSVx9DT20UvXUxdFSGYyoJpVkTTI3Eh9IcD9RpzkgTbRH6niXW4zRhTkdxvvAFdqc/4caxD3C99DUe1nvwtztEiPNxBK7H8bXZh9eNPfja7MPf9k2NL8TpMP639uB9YydA7dixY8eOv5Mvdr37wSd//h1f/Pl3nPz6E67t+xLfi4c5/of/kzP/9p+R+V2gV+rLkNqXXsVt2mUuNBQ40Kr2w6zyIzv0PJHO3xPhcgiB62FKcv0YNIqZ7SuhqyGHjNDLCN0Pk+J1jMzA0+QJzlMY8QNq4U1yQ8+hSbpBda4rJak21BXcoVMnwKIOfBueWuS+b4KSzAeLOpC24mBa5L4YxB40SrxoVgbQpgujozSCYUMSM5YsZixZLHcXMmUSMWUSMWxIYrQxhWHDm0GJvqoEhuqSmTJmMdEsYsSQypQxixFDGpMtmW+qfnXJ9FTE0lcd87cp9Uh6KmPorY6juzKO/lohXVVx9NQk0FubyKAhlcGqRIbqEulvTmSwJYGJxiTm69MZ0CZgf/BPnPn0nzj6m//ErT/9X9z65X/A/t1/xnX379n3j/8Bv/O7iHXaQ8jNT0i4/S1Rdp8Rdv0jIm9+RoLTHsKsdxN641v8b37HkT3/whXrL9lz4o98dfwP7Nr7zxw9+2esLn7I1eO/x8PqE7yvfY6b9W6cLn2C06VPuXHqPWzPfYiXzV7cb+3B024ft2/txfnGd9hd3c3Nk3/E8dyfsL/0Z66f/wM3LvyBKyf/lSuH/4k7l/6Mu9V73LZ6D9vzv8Pu4h8Isf8cvxu78LP7DF/7L7lz8zNunvszga778XPcg/eNL4h02UfQtc/xtv4YL/vduF/7iBCnbwm6vQeB47dEehzizPFfoZf4UlcSSVVxBPH+5wm89Q1J3ieIdt2Hr9VHBF3/lDCb3UTZfoX/lY+JcthLlNMBQm33EuZwkNg7p4i4c4K4wPPEhJ4nIvAk4T7HiPQ8RLLfSTL8z5IXfoUswRVyo22IC7hChOcJUgRXyI63IS/JgYxoa1IjrpAVd5PshBsUpTqgFN0mJ/om2WE3UCW5U5LmhyTGFUmMKyqhJ9JYF7QZXhikYbRoImnRRNCiiaEkxxdTqZCmkljaKpJpkkfSromnTRVLabo3+mw/6jQx1KnDqCzypkUjoFbsS5MshHpxEE2yMEyqSGrEAdQU+VGnDKBWGYClNJYGaQit6igsFXG0lEYyWJlIl0FIW3UcnSVRNJdE0F6bii7fn1DfM1QUxzBoFjPfo2SuU8ZCr5zZXgXdjSJ6mnLorMpgsCafyeYilodUTHUW0W/IZrghj8UuNauDWub7pUx05bA6LGd9UMGjUR13u2U8HlGxOaFmYVDM4qiUjWkN98cUPB5VsTko596AjEczOmYHi1gYULwZMhlSszYgZ21Ayv0ROfdH5Tye1LA5UcxSj4T1EQ3zPVJmWnNZ6ZEy35bHer+U9d4i7vVJ2ByW83hCxcaIlPXBQu6NSFgfkrDcJWa1s4g5UzZrnWK2RjU8HVbzdFTFs/FinoyoeDCo4Ml4MU9ntNyflHN/XM7mWDHPZ9/c6Xo8W8LmvIr7MzI2JqQ8mlSyNaHlxYiG7QEZ93rzme/NZmYgh8XhAtaHCtkaV/BwQMxGfwFrAwXM9mazNJDNcr+I9aFsHozlcW8om9X+DJb707k7nM3KYCarQzksD+Uw3pbEcl82S71ZLPdlM9+dwVRbCtPtqYybEhk3JTJpEjLbmsZSZyZrndkst6Yzb0xhyZLOvCWdqeYkZozpLHfksNZdwN3uQta78lnrKmCxU0x+nC2nLn+BVfAljkWe51DMMW5kXeda+A+4h9hge20fzSVRjDXGMlkXy0RdNGOGCEZbwhlqDqOjMpCRujj6VOFk2h7G+7NfE7vnPTIPf0TM7l8S8/XvSDy6B+dPv0DocIp6uTvN5Z6018XT25RGb0McvXWJdFXFYdSGYtaF0F4ehlkfhFkfRFd1BO0VAlqKgzHrwmjWhFCR701JphuKZAeS/M4Sdfs4IfaHcDz3GTYnP+ba4fdwuvAlHtZ7CLA/jMD1JH62+/G+uRefW9/jc+t7/G33I3A5SpjrMQLfTJnvBKgdO3bs2PH3ccPq3Ae2185jf+UsN04fwub491jv2cWB3/5nzr/7f1Dkd4GpsmhGdYH0Ku/QqbpDi8SFNo0/RrkP6f4nibl9gHjPkwhcD6PJ9GbIXMRUtwZzVSoZoZdI8TpGms8JMgNPkx92AVnsVVSJN5DHXUObcgt9uh3lmY7UF7pjVgXQrg2hryKKnrIITEp/mmU+GBV+tGtDaNUE0SzzoUnqTZPUG4PUhxZVIB2lEUwaM5hvz2XKJHp7AjXWlMpQvZDx5rQ3i3x1iQzUJDJsSGKsMZXh+mSG6oTMWLKYbBExZRQx0pDMWGMafdUx9FZF0VMZ+beKYDR9tfH0VMUwUCekry6RocYUBhuSGWpIZaYli/HGVPobExhsSWDalMaiMZvR+kwivM8SIbBC4H8OZYYbskgbLNIYGvJCsdn/Dp5n3yPQahehVz4g2/MAMdd2EXftI6KtPiLBejfJt75B6ncOcYgVQbZ7qS2Jpb+vmIHRUnr6i2lvySc9/DrNMgETFSnM1WQxU53NXH0Bs4YCJmpzmG0Ws9ypYr5DwXKPmpUeNRuDOjb6S3g6UMpdk4T55jymm3KYM+cz15LLVG0697vkLJrymLXkMtGaw5gpi7utBaw157JsFDNrVjDZqmG6q5yJjjIW+mpY7C5jtaOEZZOCu90alvsUrLSKedAqZbunmO1mGc9blaS4HKVTHMZoaQqDlWmUJbtx1yzlfpuMdWMBSw3Z3DMXMVmdRm9xHD26JDpLUqgpjKJeIaRKkkCLVoQuNwJtfhglYgFlEgEt6liMkjBqUj0wZvpTGedCRZwLzVlB6GNuU5bgRHGkDbLQK2hj7FBH25LlfY4Mz9Mkuh4h+c5xUtxPEWd7hBTnc2R5XyPN4wqJdy6R4X8TodcVBI4nCbY7jMDxCCGOhxA4HCLO5QTRjsdJ9blIrPMJcnyvkH3nArm3LyL2sEJoc4wExxPE3j5FhO0+hI77SHE+SLLzEeIdD5N05zSJ7qdJ9btIlOtRwp0OEOl6iHDH/UTaHyTe/jBCu8MEWX9NnPMhCjzOEu96mCj7/cTc+B7Hsx9xas+vuHzqfd777L+x++CvOXbmPXw8z+B/5yS+rkfxu3MMZ9vvEPieR+B5hgj3s0TcOYXA4yih7scJcDqKv90R/OyO4GN3gEC3w9yx+xL/2wfwcdiPn8MRfGz34Wf/HYEu3+Nr/y0C90OkhF4g3G0/QY7fEOL0HX63Pifa8wBx3oeJ8jpC0O39BLvtR+B+kHDPgwjc9xPtfYRIz0PE+BwnzO0QKcGXCHM9isDxOEm+VoQ6HSHO9zQxvseJCzhBYvApMmOtyIi8THrYZbKibpAVfouCaBeUSd5IE9xQJd1Bk+yGOPoW8kR7tBluaEXuKNNvo870QFfgSXmRBzUSP2rFgdRLBRg1MdQrQ6mS+VMh96NaEUh5UQC10nCaFZEYZaFvAq48hBp5IGUSP8qlftQXCyiX+FEh86dOE0q1KpAqlQ+VSk+qVd7UFfvRqAukuSyEJn0ojSXBNGiDaNYJMOrDaNaGYNSG0qgOokUvwFQeQUNJMHWaABqKg2gqDsKkDaGtNJyeyhiGquIZrUhkqiaNWUMmk3XpTNanM9mYyURjJtPGHKbMuUyZc5luzWesuQCRwIYzF7/kiuc5fgg9z5W4c9yMvUBEtidBIfZcOPghtUXB9FcIGKuIZFAXQrfai1aVG3UFthQnWVEQdJZsjzPYf/l7XL78LX573iX44Lu4H/hXvE+9i/Phj9j323/B8fQn5Mafp6nMg87aOIaaMxhuFjLSkMpgfTI9NfH01cUx2JBAb100PbVR9Bti6aqOoK0sgs7KGMy6cKrFflQV+lKS6UaS31nCnA7jd2MvNid3YXPyY64efg+Hc19w5+q3BNgfJtTlBALX4wTYH8Tf7gAB9gcJsHszIhHjeYZghwME7QSoHTt27Njx93Lu3IEPzp7cx9lje7h6ah9WB77Aeu9HfPEP/xvHfv8fib35LeNlUYyWBtOn8WKw1B+z3I2e0lDMSj+SvY+S4HGEjOBLRHueQpfrz1i7nIlOFU2liaSH/PCmvud/msyAU+SGnkMedw153DVUiTdQJVqjSrTGIPagXRtCo8SLVk0QPWURdJSEYlT4va3zdeoENMt8qCu48zZANSn8MaqD6KmMYcokYr49lxlL1tv/ghppSKa/Jp6heiG9VW8CUV91DIN1cQzVxzPSkMRoo5DZVhEzlkwmjWmMNCQwZUpn2JDAQG0M/TXR9NdE01cdzaAhgUFDAhOmdCYtmcx15jHVmsWEScRsSxaTTRmMmlOZbM9g1pLBVGM6A41ZeHkd56LzN5x1/pLoTDsKJV50NGbTUZOG9aFfE3j1E4SO35Llupdsp29QeB5BaPURCT98RJ7DfpIvf0au7R6yHA+QevsIbbpY5gdLWJupYWPewLhFSlmaB4qga+iDrKkMuEml/y2qgu3QBVxHF3qTmkQn6lJcaMlypyPfB2OaC5Y0Z9rTbtOb6oUl+ja96QGYE9wxJ7jTJvSkU+hFV7IX5qQ7tOX4Ysj0wJDpgSnJjdYkL+rjvdBEe5MR6EZmRACJQZ4kB7mTG+5FQbALmsjbVCd6og+3oSLkBs2hDjR7WGP2uknLHWtUlw8hOvM1SsdTyOyOI7U/TkucK/VR9lSH21Ab7UBVtBMlAjvkIbaIQx2Jcb1EdoQnokgfUsJ9KEqKIN7HkTgfO5ID7cgKtqUk/g5lkc7URThTF2KPztOKlujbNIQ5Uu1+iaaQW1giHWkJt6M53I4uoQfNUY40xzjTFOuCSehOi9ATY7IvlsxQ6lL8qUj1pSo7mBKRH3XyaKqlYVRLBFSJg6kWB9EiC6NdGkq3PJwumYBhdSwDRWEM5YcyK41hVhrDYF4IA7II+jSR9ElDGJOEMyaNYq4sjYFiIf1labRqhfRUZ2LWJGJUxtKmSaBZHEZnUTTGFF/a0v0xpHpSHuVAX0Yg7VlB9BRGMlQUT3GyF+cP/ht5Of5888P7vH/itziE/EBLh5q29mK6O7T0d5fQaZExPljKzICe9YlqHszUsjRRzvxoOdOD5cz0VzLRU8pQh4qZ4TL62osY7tPQZVFgaVHQ21lCT6eaXoucQZOMiVYlK0NlLAzqGO2UMdEjZaAlkylLDnPGHKbbCxiwZNPZmEp3cwZ9lmx6zFkMthfQ0ZhBp0FER72IzrpMzGXpGBRptJYWUqtKpbEsnerSRCrL42ioS6G+OgVDZSqm6hwsVfk0leRQq8unRpdLuTKVCkUilfIY9OJQKuXh6CQhlMhC0aui0KmjKVVGUCEJpjQ/kPKCcGpkcdQrhaizAlDnBFBcEIymIBRZdiiq/BjUeREUZwehywqmNDOYksxAVCJ/JNm+FOb6kJHiQnayC3lCJ/Ji7cmOsyUz3p60aBsSBTeICb5GhN8VInyvEuL+A6F3LhDheYlor8vEeF8ixOUoXjbf4WW3B1/HfbjbfIuT9RfYXvwQ+4sf4nRxF7cvfYTH5U/wsvocrx92E3B1D4HWe/C+/CXeV74i2G4/4a5HCHM7SuidowS7HyHY4zgxPlbcOr6bj3f9C98deY8vT/+JL8//lr3n3+H8lc+5fuE7ftj7Lq6nP8DzzLsEnv03/E68g9+pXxF47pd4nfgnnA/+A3cOv4P7sfe48OH/Q57PFTRRTsjibBH4HyJccAqba9+w651/IMz7PO0NkXQYghlpSWXSlM1YSxIjDckM1SXRV5tAf308gw0J9NRG0VUdQW9dNF3VEXRWRtNVFYtZF06dNJBqsR9a0W2EvmcIdTiI74092J76CJuTH3Pl4Ls4nPsCz+t7EbieJNrzPCnBV4l0P02oyzHC3U4S6nyUIIeDxHqdJdh+J0Dt2LFjx46/IzeHGx+4Olnj526Hn7M1Vw5/xdXvP2LfO/87+3/9C1wO/IbR0kimayLo1XjSV+JDk9iJ3jIBXbrQtydQqQEXiPU5Q0VRCBOdSoYtUlrKk95W+ITuh0nxPoIo4OTbO1CSaCs0STfQpdlSV3CHtuJgDGIPmmU+b+88/c/7UCalP506AU1Sb+oK7ryt9XWWhdNTGcWwIZGJllTm2rJY6MhhxiJiypTOREsqQ/UJDNUn0FMZSV91JJ1lAnqrIhisj2G0MZHRpgSmzClMGJMZbxYy1pTItDmV4YY4BuqiGaiLZsgQy5AhlrGWJCbNqcx3ZjPbkc1Cdx6zHdnMd+Yy1fRmwW+iXcR4axpTpjRmTFlMdsu443ucL374PXudP8Ej6xoFFcHUNaRgqkvhypFfEWmzm0zX78l13kO+4zcIL31I2PF3CDryDmEn3yX04DsIz7xL0qVdhF54n67iCF4uGVgb0bPUV8x6rxZl6E0Mca40RrlgTA0hz98JZYwvqmR/JCk+lBQIUGb5UKeIZKQhk5GqVGar07lbn02d3zVag+zoj/VAbLWPmjtWTCUHMRbrRYunNebAW/SneGFJdmNCHcO4PJLGVC+yfa0R+jsQHepJckos8ckxJCVHkp4SRrbQH5NexIghj/V2KavGfLYtCrri3VnRpTKnTGC6IILi4Gtsmot41apgUhlNTeh1uuJdWdck8qQ2l3/v0rHZoqAxI4QBfR4pvvZIUyPISYwgyNOJ207WONpfIkUYQLkmnXJJNNW5IfSrE5hSJ1IacBVz4h3qY5wo8bNC63SS3lRPepI9qPa7hMz+MK1xzgznBDImDqM7K4DaGCc0gTdJvXUWRYArihB3xAJ3JHG+5EZ5kBzsSHKQHaJQBwoibqNNDqClIIx6oQNy3xNIvY5RFXEVpdsxFA4HKLr2DeVuJ2kKtaIx2pqK6EtUhV5GaXsEpfNp8p1PIgm6jsjvCjmR9hQK3UgPuYko8DriUDsy3C6i9rWmO8WP+mAbUq33Uhl8g0qXC2T+sIeaIHsUzj+gjHblysldZGYHcMT5GJ9f3ce+K4e44XwNf987hPreIdjTkZykcIoLhOgLEmlUpWPUZ1NVLMJQKcHSoMdYp0NdmEFabBCyrFgy4v0R58QjyogjJjacjOxERPkR5GQKqFSkYtLlMtCgYKS9mNrKFJrq0iiVBKAXudJaGIhFEYu5JIO2ihw6agpoqxVjrhHTb9HTZlBiqpFjrpZTnJ9AU0k+/Q0lWMolVKuzKCvOoqKigIZmJQajkroGGU1NCkwNCtobNIx11WMxV1BVJaOuRkKnUUWvSU5Pcz7djTkMWYoY6ZAz0C6nr13JQKeafqOUIYuGAYuOAXMpEz219DSrmeqrZrS7gtYmNUP9LfT2GWlq0tJh0jDSVsZ4cwkTjRpmOsoY6tTR3qako13JWK+OcaOSKYOMKaOSgQYZHbVi+pq1DLZX02WspMtUxWBHAx0NOjoNWoZNFVgqxAybVbTX5tJclk59aSoNFRkYa7NpLE+npSIdc2Ua7RVpdJSnYilNpa4kmeriRGqLE6lSRlEpj6BUGooq3x95vi/iXC9ys93JznYnN8kdhzNfce7oB4SH2eATcJ7rDp9ia/cJHo7fY3/2S6y+/i1JLgeItd1F+A9/IPKHP5B84wOyHD8jzeZjkm58SpTV5/if/ZgLn/8jTYoo2qqSqS4LJ0h4Bs/ok1yx28MnH/4r6QmOGKuDaa/xZ9AgZKQxg6GGeIYMQnqq4/9W0wvBUhpCi9afJo0vHZVhdFaFY9YJsOjDaVIHU5brSVmuJ8UZriR4nyLU4SB+N/ficPZTbp34iMv7/4jt6U/xuv494W6nifP5gbRQa2K9zxPlcYYYr3PEeJ0lzvscsV5nCbTbqfDt2LFjx46/owMHvvjg+NFvOLr/C07s+5yrR77m8Pu/ZPc//YL9v/4Ftw/+nkVDGgsN8bTJb2OUONNS5EJvmYCe0jByBBeIctlPtNtRYrxOUS0LZ6xNzoBRTGtNBjmR14i/fYDEO4dI8z1Ohv8JsoJOkxt6jtzQs2iSblAmckCbcouKLCcMYg+apN50lITSUxbxvwxKdOnD3t6LatUEYVEH0lEaxkBtHP01sfTXxDLamMRsayZTpnRmLCImjWmMN6cwaUxjsC6WofpYuioE9NVEMmSIZbghjvEWIUvd2cy2pbPQmcliVxbzHSJm29KZaU1jypzCpCmZCeOb8DTXkclC15sANdOexUx7FgtdeUybspluz2OkTcRAUwJTxlRWOwvprE/Dze84+2x3YR1/lkCZI0kaD+pbUmmuSeD6kX9FYPURGTZfkXDhPbJu7UZk+yVJ1z8n6tLHxF37koRLHyM8+0cyrD9GePMz2hSBPBor4eWKgQdjpUw35mLJC0IfdANzvAdGUSTRrjepEqdhKM7FWC2ms0lOX4uc3tpc5ltkbHXqeNVWTJ8ogPyb+5iTR7KuT6Eh3IbWGBcaAq4zJwphKUfAVLof45m+zMrDWCtPYLs5j8GicFpyw1CnCRBnJSCR5KLWyimvUFKqyUKVG05raQZrrXIeNeXyc7uCsfwgaoKu8cIspz3Tl/pEZxQBF6mOsqE33YMHOiGvarNYl0XQGe1AZ4ILgzkB3K3OoSk9gC5NGgVRntSpsqnWitFIMilV5VEiS6euJIf26kL6K3OYq85hpSydbqEHdf5XeKBPYSDLn1lNHMPSMJQeZ2iIsqE/0xtzrD0dSW70ZvrwoC6HRy0ShpUxtOWHI3S6RFNhKr3lMtrLxPQ3qBloLqajqoj20nwmGjTMGYqZrVGyWitnq6mAplg7RsUh9Of40xZ3m74Ed6bTAxiIdaU3xpFVZRQvjDn8u0VKf8IdxnIEVEbY0y6PwaQVMmiUMmRWMNAkob86n+HyXMZ0mQzlRTCa7ke11w+UBlxiVZtIm/8NKu9cZKEgmuYgBwZLUrA+s4t8STB7bffw7pldrep5uQAAIABJREFUuEW5oNHn09lcibFUQYMqj2Z1DlpROLVFsXSVZjBulDHeX8nYkIHRkWYGeuup0udSq8vGUi2mWp1KW5OauholhdJMMopSyS/ORKsroKlCQb+hlFFLFf2temRFEdRWppAdb0teyGUqou0oDrtFaZI7LdJoGhVxtFVk09eioNOoxGiQ0FRbSKkmGZHQC4NeRHtVHvr8aEQx3kSHeRAe6U9CaixCkZC4lChiEoJQyNNoqCnC3KhEIRYizY0hJ9GLyqJIJDH2FAmuIQmxQh11i7Lk29TnBmOSx1KWG4ZOFk+5VkReZiRpwiDUkhQKMsJQF8QiL4jF1/MmkXGBxGckEJYYSFSCF4qCeKqlqWjTI2hQpqOXxaGRR6MSh6HNDqIs0RuppzUlUY5ohW6IAq+TEmhDUXoomqJkNPI01LIUAryukR7vTpkiHmVOIOJkb3Lj75AksCMm8BYZCZ4oxdHkpvkjFgWiyRegzxdQni9AXxSOUhaFVBJGpS6Rlqo0mkoTqZQLqFIIqC1+c5ewriyeuooEOuqzSBNcw8fxGJbabNqbMmipC6e1LpwWfRiiwCs4HPgD8bZfEnvjD6Q5fky6/ScU3t5NvuOnCC//gaQr7xNy+k84H/gN1vt/TUddMk11ceRInAnKvEBgxmVuuh7kw/f/mdxkVzrrwug3hDDWkMxEi4ihpgR66xPoqomntTSc9vJwuqujaC0LwVgSQFt5KI1qH6qLPDFqQ2kpDqU8z4vyPC+UKY4k+Z0lxP4AAbe+x/7MmwGJy/v/yM0TH+F+bQ/BTseI8jhHlMcZBK7HCXc7ScSdU8R4niXR7yIxnmcIsNmL984K344dO3bs+Hv57rtdH3y/5yP2ffMhF458jdXBL/jud/+Vz//bmwCV53WOh+2FrBpTaJO40lzgQJfWly5dMB3aYMRRVsS7Hybc5SAxXqeolAgYMIoZtkjpasghN+o6sS77SPc9SW7oOTL8T5Abeg5Z7FVksVdQJVqjS7OlTORAVY4LDUWeNEm9MSr83oaljpJQzKoALOrAt2HKpPSnSx/2NkB1lIbRWxXNaGMSc21ZzFhELHXlvQ1PMxYRY01CRhsTGDLEMtqUwHiLkElTMtOWVFZ6c5nvELHSm8tafz6zbenMd4jeBqgJY9KbZ0sas+0iplvTWezJZ6Y9i6lWEZMWEWMtmYy35jLclsmQKYUZczrzpmzGLYUIoqy47LMf/0IHUisCyC8PoMWSgaVWiMPx3xJ+8UPETvtJOPdnEi/vIv7Gp8Ta7CbO7jsirn1JnNVnJJ7/IwkX/0jwud/TXxbO/VEFm9N6VvoVzBjzqE1zpzjQmo40f/oUqaQHOGEszqbfoKBZm86ESc1kkxRjrgBLqg+dCR60Btmgtz+OJcWFDXM2LbmejJclsFSbQXnYDWZkUZii7GkIucZqcTTrZbH0ZLtSH2ZFZ4YnfbI4RP621CizaKktoaG6mG5zBV0GBWMtctrUsVRH29IXboPZ7Szam/u5W5pCX5o33XlBzDVmMacTYox1YDDlDvNJnrT7XWYk5TYvajLYrhXRmeZGVcQt2vKDyfK+hE4URF+TiuriTDqadYyay+kqEzNjLGaiuoCySEdMsS60hdmiu3WQ9cIwNpRxmGMc2ajP5l6Xgvo4RwbzAjEnOtEpdOZhWQrjBcF0i7x53VFMeaQdRYFX0WcF0V0vprdJQndzEUNmOVNdGibMchqLohguy+Res5oNg4L7VUW0RLtRJ7DjaaOU7sxQHldL6Izzofy2FasFsTzTiZjNE2CMsGEs04/m4BssqhOoiHGgryyF3vocxjrUjLQpGTMrGKzOo0OWiNTnGpZ4N8yCW2icDrNYEktXuht9EfY0+FpxVxpDc8BN7pqk3Lq4C4U2nOMue/nk/J8JS71NuS6VPoOMmtwoWpXJDFflMlGfR7MshJGaZIYb0pgdr2Bysob5JSOWNgXV5WksjFbQY8hi1FTAoLmI0YFyBkZrEckTEckz6Oo3o1cV0lZXSnO5gr72KnTaNPo7NRTn+FGf68dSZTorVal05PvQp45gwpDJdJuUheFShnuLmZ+upbNdglwSSEVpDGP9SuZ7FLSWJqHOCqO1oRR9iQZvvyCyC6WU19XSaDIgladRUZFDf5eOjnoZY2YtnSWp9KhiaE5zY1YdgSnelrZEJ6alkQzlh9MQ60ljfixdZh3j4xZSUsMwmsvp7aqjQpNJe4OChVETtVUy/AXuhCSHo2spoaxZgV6fjblKgj47mlqpkFJxNGMdxZTmhqITeqL2vUFzuCvDhcE0prnQnBfAcF0u7dV5dDSr6Osup7QkhaR4RyxNWTRWxlKhDKRBk4BBJURXGEVOojcxIfYUZodRrs1AVRCFtjASS0UOJdnBFBeEolZEUaKJoa0hm8aSOJrVkTRIgqgv8KVFGoJZFUlrSRwdFcm0lQtJDrqAr90BumozGDGmM2qKYaAxjLHmeES+p7l9+Lck239GhvP7FHh8Rb7710g9v6LI9VOybT5Efud74q0+4ta3/w2Xc3/CVBdLU3MMEr07wRnnEIiuYG3/HZ/8+Z8pELrQUyNgqD6YMYOQKVMWQ8YEugzxdNYn0FoWTltZGD210bSWhdCk8cVSGkyL1p86mQ9GbShGrYCqQl+KM1zJibhCkt9ZAm7tJeDWPpzOf861w+9hdfBdrI9+8HZEIsrjHGG3TxDkeJhI99NEeZwh1uvN6VO0x+k3K3w7AWrHjh07dvy9uLlZfeB+25pAb3s87H7g5vFv+fKX/4Wv/+kX7PvlL2gtCGazvZCH7dlYxK60ytxoVXpgVvrQURKCOPoKce6HiXA9RKjLITRZPnTUZdLTmEdLeRIiwWVinL9H5H+agvAf3tb3ZLFXKQi/SFHUD5SJHN6u6tXk3aZJ6k19oTuNEq+3K3wmpT+NEi+MCj+apN40Srzo0ofRUxlBb1UkFm0g/TXRjDUJmWhJZtKYwlJXDlOmVCZakpkypb6p6zUmMlAbw7AhnpGGBEYbE5loSWa+PZNJYwrT5jTm2zOZbc1grk3EtDmNSWMKU6ZUFjqymO/MYaYtk3FjGrMduUy3ZTNuymDAkMRQQwbDpmwG2zIZNKcyZU5nplnEUGMWHp5HuOjyNZ4pVkQX2iEtDaCtLYu2WiFOR39LxLn3ybP9jrBjvyP55hcEXf6QeNcDhNvsJfzGXuJvfEvKtY+I+eFd/M78hu7SUO6PKdmY1LI0IGe0KQNDthc18c4YU7wZrsgg1O0ErdXp9DRmM9EpYahBxL1uGU86JXSK3FhWCBhKcGA40ZEXlnxM+e40F3jRpgxlqi4dSeAlGhKcqQ+/idbtBKILH9Gb7MijumTmK+PQxl1HHH2DGlUcOlUiOblhmNuK6ewsob9DxVyfmuVeOePaKHpDrRkOvclSfihrZSmUx9iz1qmisTiSxTYZ7eIQGqLtaRfY0eR/GcnN7yi4+Q0jeT48a8llsSIRacAFGnP8GTPk0V2Xw8poLd1NMgabFUya1YzU53O/t5h2cSA9OV7UhlxiLNeXBU0M6iArJmsymDIVMt+hpD0rmPKga5S4n0V2az+WsJs8r8xkKN2HCv9rtCS4IfO3oqcpncoyAX0dWfS3ZTI/IGbSnM7dXjELjakk23xFZdhVpC5HyLz2NY3hNqyXp9Iq8qYzP4SlqhxmipOpj7DHEHKTFsENnpQn8VdLAS2R1phjHRgtEtCniGDOVMiouZCu+kxGzBLW+ktZNsl51FpMa5ovc9IojILrLMkjGFGF0JRkxz1FJI3BV1iVRNIaYsuDNgnO1p+ir4jHIewm73z9axJSA6lRZaJODKJTms5QcS7tRUJGy/PY6Cpno7ucoXoxOmUqff31tJh0VFcXMdJbzURbCYMVOTTmhbPYrmVluIGx4SZSMqMo0OTjJ/Cmq9NEVmo81ToZpeocOkwl1JWkYlDEMFCSyIAsjJliIZvNcpZqxRhyImmQJzFo1tNh1NLdVkZ+loDMNG8sTWIG2+V0lcdgVoViLE5i0FhGa301gb4BFORLESYlI5bmUdeopawql8JCAQMWNc3aZLrLkhkrj6en0Atz0i0WNGEM5HhTLbhJX2EUSzUSBmtk1FQUERbtQU5BIh09BnSaTBQ54fQZpAw0yhlo1ZNXGE+hNocUSTy1bVqMlhL0qjTMVWKM+iwa1UI6ytJJvnOW3DsX6Ez1pyPWg66U/5+9+3pu9M7vPa/d2vX6HB/72OMZj2akUVa3Wmp1zjnnwO5m6G7mnHMGCQIgQBAgCYAgSASSYCZBgMiBBJhzZke1wkgaaYKPw4ZTLtdev/di7F77fi75qvrVc/H8BZ/6pkx+cGuZNgqZ7lOxHhxiftzKYF8zcmkuY149ow4lvsEqJq012HVFeE3VhAaU2Dok6BR5tDaVYjaI8Aw3Y2wqwt0jRydOJT/uHEPGcqZsSrZ8WmbMVbTlXEf+8DB9hWEMl0UxVP6IUFM+U3oBC4MqxFkPyHx4hJlhGU/H6tkIlLHsKWDdX4Uw4TBxJ/4aRexnqBM/xpB3DGPBafTZh9Gn7MOQcpCWxMPIHu4j+eybFDzcw2ygltC4iN6RLASqO1TK7xIeuZ+9H/4UkyyFFZeAFUcRa04J6z4FC74apj0ippwiggPljA+WMWevZtpWweRwGZPDZYwPlRDoKcbVnoerPf91+55OGEl94S3yHh4hJ+II0Vd2EXHuY+6dep8HZz8i5d5Bch+fojTpEoVxZ8h9fILylEtUpl2hOuMaVelXKEs6T3bEoe07UNu2bdu27U/n4sUjO65eOMT1c/u5f/EgEWf3E3HsE3b/1zc4+bdvMFAVw2+DLfxmVMlkWwqz5ix8rYmMd+UxN1ROS+VdRGlnEKZdoDjhFH3NeUzYGxgbrsdiKqM29xoVMYeQZ11AXXwdbdlN2gR3aRPcRVV0lZbyG6838Nm1KXgNWa+rUEFzAX5TDkFzAbODFXgNWfiM2QTac/HoMwl1FTI9VMaivZoZSznLzprXoejJqJyvZ5tfh6BnQQUbPimrbgkrLjEbPhkbPhmrbglPRuv5elbLi/FGtgJynocaeDWl5tWUmi8mVTwPNfAsqOTVVDMvJzU8DTay6pXzJKRic6yRVV89MzYR8zYZi24F8345iwEZG4F61t1yVgIaUlJPcfbBh0QXn0OkeUz3UBHB8SZ8lhrSrn1AxY2dyMI+p+zae1SG7ybzzsek3t5B5u3d5N/cjyTyKE0xB2mIPUDujbfxGTP5fqOD37/s59uNLp6MaXBpsrBLk3GIk1gakCPMvsWQrpgnQRPO1lI2nWq+GzXwalhJZ8Z1bAX3WVPm8C/eNla1BXilCXzlVjPfJ2FlWIFNkcWLYRV/8Br4vU3FbG0K1szrTMsS2Oip4IVLgV9fhKo8kkCfjGmXlsWAnmVfKx5jOd9NGvjdVBvL2hxGki/yUlPAH0bU+KXp/Hq2j1GLgjFbI26bgo7GHAK6cv4w1sGPzhamG7Lpzb1JQJqAs+YxzwZFLHVVYCq/x0yfkBfjbczalUzblIybxXw31sFvQ+18PdKApegO9sLbfG0q4/seMW5hHBuWBuZtama8BtwDKmyaIl55dfzDuInllkJaHh9nsi6Z7yxy1owVtGZcZ9xUwYRDwfSYmqWQltVRNS/GNPx+1sQ/TZv4e58Wc/pVFhtyGcmPYEKUzBfmSsYbkumrjmC2T8BEdyWbTgUjdfFsdJaxZcxntOY+Tw0Z/MtEM+uGIqxVD1kdEPHE08S6r4nnoTZmh2QEWov5ztPCWlsFXclXmRan8OtOMUuafEKGfL4JqPi6pwZvZRQv2yoYL4vhh5CepIjd9A8JORV+kD0XdyJvyMdpluFUl7HcXcdzm4Ytm4rnASMvJ8x8tzLCD88CjHo68Pm6GBrWMj9r5cXyCEsjKhY7hLwaVrDUWc38UD1P5wYw6MUMWM2UVhcyZO9lcsZPY5OIwd4W/NY2BrUC1p0tLPSK2RiQsDUoZalbzKuAke+WRnD0KDA0Cxge0qBuKsXYJmBpppuVCRNz7kaWrUIWeitYGJQyoq3E2dFITUEazYpaDLom5PJqRLXFWBztGDqk9HaKaZal4DCV4dRl8dQu5slwFTOmXF55VUz3SlGVJ2JqqKTHIKeqMoNWfR1jEzZMJjlKURZTQ2rsTQU8c+t4EeqirbGQnsFGlNpKapVFBIJ9jNh09JnrsHXLmXe24tCWYSh6yLS2nM0OEUFZFmP1+cwbZbjUIgbVdbQqpOhUTWRlpGLUNRJydmE3SbA2F+JuyWeyo4zB+mQm+sWYlVmYmvIwaIoY7KplOtCOo6+ODlU+YwN1eMxC5q0NbDq1rPbVMqXJZ64ph5AkCVfZQ/zCBJZ0FYwqCxgWZzJqUFAc/YCcqBNMD8p46pez6CxgzpHDgrOUwsjPiD/1U4T3PkQdvxNt5nFUWafQZBxDm3oEbfIRmpNPIArfR8KpNymPPcxKUMG4vwqTOY7a5jAqpbcIC9vNnvf+hlZxPEuuCtbcxay7a1lx1THnrmLKJWRiRPg6QM2M/HGBxKxd8Mf5p4Ei/N1F2A3Z9DQm0FEXR5ciEU3lfWpzrpL/8Cj5/6GF7/7pD7h3+gOSww6+vgOV/fAYmZFHKEk8T1nyRSrTLlORcpHSxHNkbx/S3bZt27Ztf0r3bpzaEX77HNFhF0i6f5F7x3eTeP4AB/7yDU7/7RuU3tjN70Ot/MO0lhlDGuP6ZDwt8Uz3FTNvqUBXeZe6nEvIcq9TlnwWq6GMGZeawFAd/W3F1OZepSLmELKMczTkX3p9B0pXcZvm0usYhWFYmuKxaZIYUMa8DlL/HqAcLal/XBbRX4ZHn4m7LeP1sd1QVyGjXXks2quZs1ayMFLFwkgVy84a1r21PA8peTpW/7oKteb54zKJda+Mp2NKno4p2fDVsRWo54tJNS8nVGwF6l+3/3053cyX0828GG/iWfDfNvyNq9kabWLFI2djtJFVn4JFl4xZq4Sl4TqW7HXMOCXMe6SsBeSseuuZcMpIzT7LuagdxBSfpcGUwsBwKd7RekadUrLu7SL9zC8pu/YR8pgjFNzfRUnsYZJv7STv7gHyrxxAcu8YTdGHqI/eT871twm0Z/P3z3r57fNevlo28jSkob8uniFRHCM18WxZGpGl3mK2W87Xvk7cikL89QV4Jdkow8/QkXSLL9pl/D8+M09bqjDFX2FOVcRWv4JQu4hFezNzVjVP3Ea+D3bzh0AHX3TLMCVewlb8gP7SByyYyvm1t4UXDjUjiixeunV86dHxw6iRwbJI/DVxjBTepSvhDF8ZKvl1rxRbaTTdeY+YtmjobRMyN9bLgEWF06FjebSbeWcbmw4dP/hMDJRH45Ak0p53h57SB2wOiNmySLApk1kalvBirJkFi4SBikeEJGm4Sh/SEXMGW9oVfmuq4v8eUGDNuIO7KoWxNjEb40OE/L00KSqY9Lay6tfxu4UefhNooa/4Lu7aOEJN6Wz01BBozsWvL2XWqeHZbC/PxjtZG27CIU3jNyPNLDUU4cyLovnucQIlCXzbruRfpyy4qx7jliey5VIw71bwcqWH8ZFanoyp+ZcnFv7f1W7m1Ml0Z5xkw5jL/5xrZ6O3miljEd9NtvH9tJGvgzp+N93OqDKDwfy7tEefJFT2iN/3NWAvimZWW4rXWMQX4zo2O6vwSZN4bhAwIUji+zEDyeF76Omr5Gr8ST47/x5SRRp2swBPaz5zXWV8NdrEpqceozyGrzaG+PVLN0/WRhjqa6C3R8H6hoeVxWGWR/UsD0h40lnOeksW64Z8fjvZykZAhVlXhrlDQ0Z+MuJGIcGFUQbtZhSyUpb8/SxYdCz0ynnmbOTLgIYVh4yv5ox8szbAF1s2Fub6UWlKaDfXIqiOx+/RshjSsznVxopLzpSpCH9jKkFdHpMdFcwO1uEyCdmatrC16GFxzk1FVR6NLfV4R600N5TQUJ1AryaPVZcSnz4HT2sW6x4lq6OtvNry0TfYQnx2PAq1lCZFJfMzbnp71QjKEhkbVDGmF/CVrYHvHE3Y61IY7a7BO9KA3dKMXFJAfX0xo6F+LDYtHfpq3F0yBhX5+NUluOqzcSoz2bI2MNpaxcJQK8/GXYzahqgoKSU1JROxWMaYx43V1IxekEGXIImJlkJG1anYlXE4tVkMqLOYdjUx7dPhtTXit6uY8bcy5VYzZVPydLydF2PtfD3azkRLCTbBY4LSFPzCWJa1RYw35jIoTGKqS8qqU8+gqob0sMsIM+6yaFOxYhczbc1l0pZNaDiP9Ls7ybz6IdV3P0aXvB9dziVkyacQPt5PTdReZI8PoU4+hyjyKHEn3qIi5ijLXjlTnmp6u1OQNd+nQnaTO3d3sevdv6Kp6hEL7nLW/KVs+mWsumQsuKqYcVQzaatm0iJgarjyPwWomZFKxvoL8XUV4usqol+dTJcikW5lEk1ld5FkXyH/0VGKY06RcHMPjy7tIvzsR4Sdep+Uewcpij9PSeJFMiOPkPbgIIVxZyhOOEdZ8gXKks7/WwVqO0Bt27Zt27Y/oYun9u64enYf10/v5cG5gzw+f4hLH7/J8b95g9M/eYP8ix/zg0/N78YamWhJYsqUjkcXz0R3PiFzPi2Vd2ksukF94S0K407Q15zPpKORkE2JtaOC+qJbVCccoy7zPPU5F9CW3URXcfv1t1MSzoAyhn5FNH31j7E0JeDUpeM35RJoz8XRkoq7LQOPPhOvIQunLg2vIYuJnmIme0vwdWQzZ61keqiMOWslc9ZKFu3VLDmErLhErHkkbPplbPikLDlqmLdVM2+rZs0jZcNXx4avjk2/nGfBBl5NadgK1PNkVMGLcRVbAQVbASVbASVPAo18MdHCF1M6noypWfEoWPc3suisY94uZXGkjidOFZuORuadUha8MrZCjWyNqxm1S8gpucrdjMPEVVygoT0Zq6ca52g9Qb+C1Hs7STn/NqU3d1J27zOq4o8izblEWcwJysOPU33nBIoHJ1FGHUD2cB85199htCOPf3w5wI/PevhqycDzUDMmwQOGRNF4pCl8aalnsPQB31jq+M4iZ1aewVhVLP1p15gUJfKPtib+3tbAclM2vVk32DLV0Jh4HW+rgAV/OzPj3fjceswmEWM2Lc/Gexhrr2HSLOSHqU7+Yb6fuY5qFs0iXrmaeWZtwCZJ5DfeFn5wqhmXpjCUeYPpmnj+h7WBp3oBA9kROMtTsVXlokmPZWbQRK9BwdK8l64uFRabnsmJIdxmBatDzZgrk1jukfNjsIPnViUOeRLfBpqZN5cxbS7huaeB1WEJ7Vk3mJVn4iwOJ1jxkN/1iHnSkIM1/RYjhY9oSLjJoEaIw2rA1NPEWNDMhKOFNZeO34x38q29ib6cm1gL7zGUf4ctYyVfDdSx0lnN11Mmvp5u5x+X+/nR10xImsSmOpfx8ij8eXdZk6Xzr2Md/MtYB+7SaLqzIrGKc5i3aFmfHmR2so+Z8R6eLljZ8LTzz4sjrBqFuASx2CoieGWT8M8L7WwO1TBhKOC7YAs/jOn4rVfDmDgOW/Z1XjRl811LCba0MAZzH/OlvRVfj5AvFrpZ7pYQUGazaahmUpjOt34jSQ/20tkl4GTEMXZf/owKcQrt6gIWrHJe+tUsj0j5aqGDpfFWerqEePxG9EYp+hYZy4sBtjbHCXrMrHhNLJlredJWxrQwmj8MSQnUJfHdhIFXC1aerk5gc3YTnxuDJWhhbmsSuaSYsV4tTx3tfOkxstwvIdhZgr2zlIXpDuZne5ic6adrQIVQno9IXojb08ni1CDTzhb85hq8umKmWopZNpYz2pDGN9565nuKWR2p4dVMG5szZjaW3SgbRKTmZNGmb8NrbsUgyGLMKGHSVM2v/W2MNGTiNQh4PjfC8qKffucQV6IfUlRTzkxoBGtfCxJBJl0tNfhMYpY6hLxoryRQGcFqawEbw7UsuBtZHeslZOtGVJWNziTF4e/EaKimqSaVMbMMZ1MxQUMVPlMFoSEJW9PtzAUMzAR76ezSkJ6XSo1cjGVkkE69CkNdCdr8CKw1MUyr0phUJzDfnoNVEY3PWMCMQ8HCaAszozoc/bXYeoSMO5TMupuYHlGw5mlhRF1AoKUYtyKD4erHuGRJWGVJ+PRleM01DHXW0GsWMWCspDz5AuKsSGaHmlh2yJgczmfclod/qICYa+9RcOdz6h8eojnuALL4U1REnyTvzm4qIw7SknWdtpy7FFzfy+PDb1EVc4Z5q5QZezUOSx5izV3K5be5Hf4ZOz/879RXRzHvq2RttIwnY3LWvXJWvEIWXSJmbEJmbELm7ELmHcLXd6Bm7QImLKUEeooJ9JTias9nQJ1OtzIJnTASRdFt8v+thS/+xufEXttN5Pkd3D35LslhByiMO0dB7FkyI4+Qev8AedEnKYw7Q2niH8NTcfwZ0sL2knrjk+0AtW3btm3b/jQuHtm74/yxPVw8+jnXj35O2NHP2PPf/4wjf/G/cuFv3kB4cw9fWiQ8twjwa2IIGZNxaKLxGzPwG7NeV6DqC26R/fAQvZo8QjYFY8P1uHpFNJXfR5p+FknqaeTZ/38V6o8VqBuYayPolT+iXXSfbukjhhrT8RpKcOvzcBuycbWlM9aZx0hzMn5TLq7WDAKmXEbbcwma8/F35jJnFTDRX8KMpYIVl5hVd+2/3Xiq5emYghfjjXwxqWLZKWbGUsnkQBlLDhHrXhmb/nqeBRt5Ma7im7lWXk6oeTGu4sV4Mxs+BU9DarZGG9kabeLZuIYnQTVbYyrW/Q2s+ZTMO6TM2sTM26WsWBtYd2lYdNezPFrHxoSS9clGJvwyyqtvEZ9/iriiE9Qb4+kZKcIdkDHqkZLyYCdFEZ8iit5P4fX3qHn4ObKEw0iiD1LzYC+V13dRde0jlFGf0hi7h4yLP8HTmsz3q0Z+2DLz1aKeL8ab6aoKx1IZhU/Ezl5sAAAgAElEQVScwBddNaiijjClSGNKkc64PJWphgy+tdbzql/CmqGUCWU6G6ZyRuvScNXloCuOpU9VTsCpx2iSoGwqw2CoZTLYx6SvE2e/gjm/gc0JM4s2FS/8Rub76ljqr+e7YAfr/fWMa4pYMlSy2FzME72Ar821hCSpBBXZfDmoYryxnBFpIaqMR1hUIqZ9gwz16Ojs0mC26OmxGvE6zXj7m5l1GHky1s2riS6+Hm9nvq+GAWksrzxN+JpzmG4vwy5PwVOXxrQmny1zNYvafEbKIwjKkvlyQMZMawVWRQEFMdfoMcqx2wz4HW0sBfuZGNay6mpjskPMjLGaHwN6vndpCDVk8WqwjvWOap5bFfzzfA/fjDTwsrsGT/lDvKURzIgS+E23iB/6ZCyr8phVZBEQpTClLKGjIAZPq4gpt5GArwOf34zf18nG3AhboV4muut54WrjhzEja90CvnQo+KfZDqZ0Bcy2FRGoTyVUn8psQyZPdSXM1SbjK3zAnDib5UYBw1WpjLYL2fK1MdZcymh9Pms6Ia7yJH6Y6CHu7ufoTCWciDnG26ffoqYhC5O6AJe+jKVhBVujOr59amNzbRCXuxmv34g/0MnKhpfJ+WH0JjFuu47JER1d4jQ8dZnMNOTgF8awossn1JTGE7eO5ys+TJ0KkvIe0dghY+nZOMY2CX3N1QTNchYtSr6eM/F83oBzuI5BiwqnS4/RKEKpzKenS8bcdD/zE91MuFpwdElwmoVYmovwN+YzrSpgvb0ST20sTwaq+HFcy3hnKYseDfPBLsSiPIoqcskvzMTZ1cqAupqGksfMDjfwfLyLZa8ZTU0xGnktGo2a0ppKmjpb8Uy6MbdrKMtNpqYgCaO4gGlTHSF5Hsv1uTzXlDAnS2NMmsLToTpWbW10KqupLkigND+GTlMt4z4TwoII+lRFeI1CAmYxi24N/W0ltLYIaDPKqJHkUVyWRpNGjNszgKZRRJtSQGddIYOSdAZLo/BLYhnXJGGri2S2q5CxjkJs+hxWQy3Y+6oZ7K4k6NfgtMmZmTTg7JMw1inC2ZSHS5HGkCCS+dYChmoeMSxPYrSzikCfBFd/LUGXiglrHU2FNxHn3GbaWsvWaB2rw0XMjxQRHMon+sLPEd3ZTWv0YeSPP6M28Rj1WRcRJxylOmoP2szL1EWfIu3Mxzw68g7ilGsEByWEnLUMDOQhaLhFZeM9opNP8OnOn1AnjCLkKGI1VM7GqIw1Xx3L3moWXULm7DVMDVcxYxUwZ69mxlbBnL2K2REBwf5CAt1FjPaU4ukoZECVRocsFq0gHHn+dfIiD5IdfpDEG5+Scmcvkec/4N6pd4i78Rn50acojD1DRsRh0sMPkfv4BAWxpylOOEfpv730e/u3A9S2bdu2bfvTyU6N25GXGkdpZiLFKdHEXT7J8Z/9OZ+/8QZn/8sb6OMv8OthCd8FpIwaEhhWRWBXP8LdmsJYRy4NBVeoTDiGNOcaaQ/20dmQSXC4nqBVQcAiQyOIoD77IuKUUyhyL6LIvfC6AtVUeAWjMIx20X3aRffpV8QxoMxmqDGHgcZURnTp9Dc8xtWaiqUpgZHmNKyqVBzNaYyok3G3pRPsKWJqsJw5axWzwwLmrFUsOUQsjAjZ9Mt5Md70uqo0Y6lkvK+E6aEKlp1ilp1inow28GpKy1ZAycsJDS9CGp4Emng6qmLNq+DZRDNbQRVbQRVPxzVsjDayHmhg1adg2SNnwSllzi5h1lZLqK+WRaeKWYeMRb+UpVEps4FaZsaVFOSfIy3zBLlll2gfLsQRFBP01+EbquLBuZ9RcH8XkpgDFF55i4pr71B55S1qbr1P1c0PkIZ/iujuezQ8/Bh59A7iT/05HkMqP2628/1mN1vjGp6PqekVRtFTHEZAlMBacxHtiRf5qq+WHz3NfOtS82uvhr+f6eC7gJanwzJeWOT8ftTANyMqplqrCJqkOAwStHX5tDSWY+3XolWWY+1qYtBUh7mlEo+1Cf+wkukhBdO9Mp56W1kYqOeVT883fgPrPVJeWZt42lPLcMkjnJWxrOor+Nah5h8nutjqk2Ovy6G7Khm7pgqHXkZXsxjPSDtOlxm7u5uhgVY8NgOj1jamRnTM21U89bfw0qfGp85kuq2Qr0YaeDZQx9cjar51agg0ZGEuCMMliiNQl8i8Lp8fvVpm9eV4VUUoMu8zN6RjwWZi2tLChFXPxlgfE4NqngQ6eeE3smlr4g9TZn70aplrzucHawNzyhy+75Pjr4hhOOM2U8Ik/i9bM0/VJdhz7jEjTeefnC3862QX/zPYzkxtBiMlj5luFTDb30DAomJqrINxfzsem4aN6T42Rtv5eqqXrzxa/mFMz0aHgC8HpfzOrWFZW8h3lnqe6itwFIUTEibwUl/J/+nQsq4oZEKYway6lLkOESt9dYxrSljQlPPUIMZaFscrj47omzvQtRdwNO4Ab1/4JRXSRNqUufTKc1gcVvHN8jA+eyMudzOLS0MsL1jYWLHhDbYxtzrI6pqNMXcrrh45s1YtQ/JcBoXJTKnz+b1bxe+dcr72aRm3t9JhkCCW5VAhyuDpiynmJiwM6IQ8DXazOWrgq9VeXm32MjvbT8+ADoWiFHVjESFPK8+XBtic7mDK1YR7UILXJmfMo8HWJeSZvYkZTT4zqmx+Y1fytaWW8aYMNgZrWRyqo1eVz2CnhCdbAYYGm2mWF7MU6qJDl4fPIWN+qoPFaRsjA10IK6qRSqQMDncRmh6mua2GsrIM7INtuM1qmgviac2MZLaphAlRGoOpN5gVp/CFoYLJ2hTsigJaRNn4+zUMtIkxKApZGu/Ga2mgv60Ui7GCWbeGp9Nmnsz2IZSVoepoQVBbSkeXivHQIO16CV6bkTGrnkBPA051CZO6MgbLIxgU3GW5sxCr7CHD8lgWh0V0KxNoqgrH0JBOsyIFuTQRr7cZl6We0Y4alvuljEjimNfn055zmcnWfFYsUsb7xHi6qnB1CRgfrmVmUII89TJ1RdeZtFewHqhma7CQhYE8gv05xF/8CQ13P0Ef8TmKuD0Ioz+jIfM4LbmnkT76lPro/Qhuf0rO+Y8I+/wnVMZfYKSzEretht6hAioUtyiR3eLeowO889Z/oa76EUFnEXO+IpY8Itb8dawFRCz5JCx6apmz1bDgqGHJJWZ6uJx5exWLTiETgyUEe0sZ6ynFoc+huz4Rfc1DVKV3EWdcoODhIfKjDpJ0cxc5EQd5fPEDIs6/R+y1XeQ9OkFR7BnSww+RGXmE3McnKIw7Q0nCecoSL1CacJ70ewdIvbHdwrdt27Zt2/5Ejuz9ZMfxfbs4uvsjzu7fyZ3Du7n72TtcefPPuf3m/0HDg6NMN6XyyllN0JiEXROFXf0Ie3MCk71F1KScoCL+KLK86+Q8OkyrJIFRSx1BqwJnTw31RbcRJh6nJukE8uzzyLPPoSq6SmvlHYzCexiq76IpuUq3LIrBhniGlGn0yZOwNCXjNWQyoHyMvSUJvykbV2sGXkMOw6okrOokXK3puI1ZeEzZLDlEzNuqCfUWs2ivYXqo4vW8078f2V3zSJm3VRPsKWLFJeF5qJGXExpeTmjY9Ct4OtbIs6CKNXc9m74GNvwNPJ/Q8iSk5klIzeZYE2t+5evvireeVZ/ij3NQThnTFhlrPjXz7jpWAjJWQ/UsBOpZmmyhrOAG5WX3ENQ8pK2zmL6BKnz9Usa6aok+8x7F9w6iSDxPVdhehHc+p+LqDsqufET5lZ2Iw/Yhub8HTeIR2ouukHXjXXzt+fz22SDP5kxsTRvZCGhpLYugLf8ehqxbDOSHYYo/hbsiAntlOL1Ft3DWRmMTP2aoKpLh6iiGSu9jKwvHXhbBQGE4g4I4jKXR1GWHoSyORpwVjl6USbsog15pNgZBHKqi++gEDzEJougUPMQiTcRUeh9zWTiT2nys1Y/pLQpjqOQeQ4VhuCoiCdTEMC5P5FlnBUstBfhrk7EL4vDV52CX5WCT59NWlkBzWSLmukK664poK09FVxxHZ0UCrdl36Ct5gKP6Ed6aR3SlX8JV/pDe9Ot4K6IZyr6LqyQKb9lDxquiGRc8YlzwkLXGbILCBPzCZCylcVgq0zAXxWKTpGCX5uJRFDClq8QqTGRGW8SKroQNXTEbmgImq2NYlibjzbxJMPsuo+m3eCZO5XfaMr5vLOClLJPfaEr4g6ma3xqq+La1jF+3lDJZGIE95QbOgghmGovxNxTibCrGqSqlX5qOTZbBpLaEkCILj+AxS43pTNXGMZJ/k6cteSzXp/BUk4u36C7unJus16Xyrb6UJ4oMZqri6Um+yojgMYPCx+gLbmGpesSYOImx6gQ81XF8P6YjM+IzmlSJXEg8yb5buymqiCMw1Myqs511dydrwV689haCoW6Wl51MhwaZDw2yuTTCqw0fz5ecvJxzse7tZ6qvhfneZr70mJk3iVkwCphtKWJCX82Kt4dniz6WZl1o1EJebk3z5fokfnMzX4SG+d2al68XBlkJGRjoU9BjaWPYbiAU7GFxpo8JfyvjHg2jzkZcw3IC7mZ8Hi2OITljpmLWe8qZbc1irDGOSVUCm11FLBhycTYkseFU8nTCyJPZHp4tD+MfbmRpQs+oQ4zHWsnUaCMeexMdrVJammpx2Lrw+c20GUtoN1fS3l5DVelj3D1SHG1lDNQmMiKOxVEdxag4GlfFfWwlN/HWRBJqFzBkFLEy0cdCqAuDppCAq5mZMQO2XjELIQPr051sznQyM6qnQVuDurMBe6CbpXUnw3YVXn8bWl0pTocKt1VJYFDCgCqVAelD5pszmFYksa7PZ1aTxYQmm7W+GiY7BMwNyFlxaLAbKvH3Shm3qnB0iBhoysOnL6RfGsPCQBUDDckEB8R4B2oZtSsIOOSMjciYGKhFFHeeZsF9FgNSnkzLWbWWEOrLxdmdTcTpv0J05QOk599FdG8nyrh91D38BEX0Lkqv/Izc039N1omfkH/xfWIO/RRtURihvkrGhsoJuAXI1JEI66O4H3GYj9/+a5TCOEIjZcy5ilnxyFjzKljz17LklTLrEBPqK2PGKmDeXk2wr5CJwRKmh8sJ9RcR7C3Fby7C015ArzIZTfk9xBkXKI8/Tm7EfgoeHiI9bA95UYeJu/ox0Vd3kHBzN3mPTpD/+CSZkUfIfniM/JhTFCecozz5IpUpl7cD1LZt27Zt+9O7cfHIjlsXT3L/ymnunDvMvRN7yb52gpxze8k+8j7i67t52SvgD5MNfDlaw6IlH5c2FmdLEovDAmpSTiBOP0td3g3yoo+irYklaK0nZFPi6RfTUHqXytjDiFNOocy9+LqNT18VRk/dH1v3mkuvMdQYx1BjHMONiTi0adibk3C0JGHTxOLRp+LWp+HUpTHZW4q7LQuPPhufMQeXIRN/Zx4zlkom+ksJ9hQxb6tmdljAvK2a6aEKZocFLIwIWbTXsOwU/6cZqGfBJr6Za+NZsImnY408D6lZcdax6W/kWUjDF9M6no5reBJSvw5NW0EVa34lyx45K956Vrz1zDukTNskrAUamXNJWPJJWA8qmPfVM+dvpjDtGknR54mPOU9m5m3io89SlniLxoJY4i/uIfHyHjJvHyThwg6ybu0l4dyHxJ56j7RLu8i7uZ/iuweRJp5BlnKejBuf0K/M4OVUJ08nzayNGhnrq0MriMVlELBka+S5XcUXFhm/djbxm9EWvvI28f2Eni8DGp45lHzlVfOdr5kffS38/aief57o4H+Md/K138i6U8vT0Q42vCY23Sa+8HXwTaCDr/xGXni1fD2u55lHw5djbWzYlbzwavjKr+W3U+28dDTwlbuJF8Myng5KeDYgYbVXwHxfGUtD1SwNCtm0yVgdFLNmqWOxT8pTt475QQVrTh0LVg0zFg2zFi2TvUrmBxuYNAuZ76pmxlTKareA1e4qVjqrWe0SM6uvZFJXwUKHiBWzmM0eCevmKrbM1Wx2CXk+VM/mgIKXLj0rQ1rm+1XM9MiY6pYw3Ssh1FFF0FTBpFnAbKeAUGshU21FzLYVM6srZFlbxJI6n/mGbObkmWy1lLLRXMicIou15iI22kpZ1hax0lrCk04Bi6o8ZhpzmFQV4K7Pxa+txNdWjd8oImASMWaqYkxfwVhrCXMdFSx0lLLYWc6svpB5YxEr7WXM6vKY1mSzZRaw1VHJi+5qNo3lrBsqWO+sYdJQhluXj705B39LPv6GLAJ16ax1iXg1piP69ocY2gu4m3WDo2FHyS6OY9DchL1Lw+iwgeEBLZYRPc0mKZo2CWaziqG+FqwWLZYBDTZLC70djTTJStHIyxnuUhGw6hgwirB0CHH1SnD21WPr0zA4oMVgbqCmvpQ+mwmnqwe1sgqtopwugwRdcym1slSU2go6LTqaDRLqlYW0tlbgHFExFTQR9LfiHGnC7zOga63E3CWjXV+NpVuGe0DJkLGKwIAca1slro5aJmw6JlwdWPu02G3tuD39WK2dOBzteHwmDB01NKhLEUtL0Zv09A1aMXZ1ozVpaO9XM+TuxNCtQ2dU025qxNLXgqI6C5uxDqe+Foe2mq6aLKz1RXibqwn2KgiOqJnx6VkaN+MYrMM30kjQraHXVMHiuIkJt4ZJl4qQXYPbpmd2YoigS0/A1sSUtxlrTw0tDRmM9NUy1F7BtF2Oz1xEnzSSIcE9hivuM96Uzpy+gFFNNu7GTJzqXNYcatY9LVhbSrC2ljHtbMHaJWPGpSPQI8bfUYGtJZfQYC2OLiGe4Xr8ziY89np8NikztkZE8VcwS+OYc4tZHpOwOFxOoK8AU3MCFw/9V4oufEDpyV9ReOV9ym5/TN6lXyCO2oU4aheld96n4Pr7lITtIe7UOyizrjPZV8WiU0zILqDNmEajOpXYR+fY98GvkJfF4u8vYt5ZzrJLzvyInHlHDXNOKdM2EaPdJYwPlDJlKSfQncfEYAkz1gomBksY6ynBbcrHZcyjR5GEuiyMysST5EftJ/Pe5+RGHiA7/AA5EQeJvfIRMdd2knjrc3IfHif34fHXAaog9jQlieepSLmMIPUKlSmXyXxwaDtAbdu2bdu2P50bF4/suHH+GLfPH+PB5RMk3jhD7u0zXP3VX3D1795AeO1TvnNI+TFYx+8XG3niqSDYnorfmMHcUAWSjDOI0s4gyb5CccIpNMJoQtY/zkD5h2RoBOH/YQvfZRS5F1DmXaSl/Bb6qjD0VXfQV93Bqk5kQBmNuzWF8a483K0pDDfFYG+Ox92agr0lEVdbKqMdebjbsnBoM7A0JuNtz2Wsu5DRroLX1adVdy3ztmqWnWIW7TWsuCTMDguYsVQyOyxgdljAkkPEikvCk9EGvplr48W4muchFU9GG1l2yNjwKnkaVPNiqoWtoIrNsabX1aYXUy2v2/nW/EpWfQqW3HVM2cSsBpRM26tZ8IjYCClY8NQx59FQmnaLC0fe44M3/zd2ffSX7Nv1E/a/+1dc3PsOJz/9O64cf5/j+3/G+2+/wa4d/zvvv/2/8O6bb7D7gz9j93t/xsEP/py9b73Bvl+8waWdf0nMiQ+58+lPiTn2IY+OfUjC1X2EX/yEsCs7eXBnNzH39pJw+3PunnuXiKsfExu2h8Sogzy88xmPbu0iLfIwqff2k3TzM9Jv7yX5yk5ywvZRlnietEfHibq1l7iww6RHnqIs4Sqy7DB0ghgMkgTMjel0a3Kpyb9DecZVutQ5tIjjEeXcpEeVSWN5OJqqh5jqkjBJEzA3pSMsv0VF4VVEpbdpUybTKk9EK03ApMygR1uEvPwR4sJwmmqS0NXn0q6pQFOXQ6MwGVVNAlpJPM3iOLo1uTRVRyMvjUIpiEVeHk1G3EXiok4QF3GU7IQL1BSG0astYNhUgaNbTIemGFNLGXptOQZdNTGRp+nUF/3xGUvRt+S//nabyhnqqWHILGS4qwZrexXmhhzMDTn0qwvpUxXQXBWHzVBJV2MuI+3VDOhKaRLG0VD1GFV1DG2yVMSF4dw5t5PIG4eIDz9LcvRlZMJkxJWxtKkLcVjqaWnIoKe1iCZRLL2tRQzoSxjprMLVXYO7R8SUrYE5h5o1fxurXh3zw018MzPAokfH5nQX61NmNkMdbHr1bNp1fD3Zy9qokeTYk3T2S4jMfcDlR5eoritmeTHAi60Z1ldDrGxOML05RnDFy8LWJIurIeZnPaxvjrKy5md5dZTltVFm5nwsLAeYnHUws+hkbHoQ15gJ31QH4zP9jIX6Wd0aY3YzwMxmkLFFL3Mb48ytBllcHSU4Ncz4vI2pFTvO0W68Y/24PZ0E/GbmpwdZnh1kcaqXhck+Ai49I0PNdJnkjIwYcQUtNHc2MuQy029po71DiV5XS2+Xmr6eFnp69AxaumnvNlJdW4OoTopILqJCWkxaYQKJufHkVZYQn5FD2KNEHidnEhEfQ2phCvlV+WSXFhGVEEt6QRYRMeFIlSLk9dXUyyqorymhSyPHWFeDqrKApqo0OjUFdLUU0W+soFtfTktDFj2GClobc+g1VNBSn4mpMY9BQzXmZgGiwsdoJSm4zdUM6YpoqU2goymbDnUePdoCRozFzFklrNglTHSVMNlTznSfAG97EU5DEda2AixthUw6GhgfaaRbV0xbQw5+ezPtuhpGuutZCbQT6pex7mvFbRbR21KOa0CBc7Ael0VGwCZnfEhBTtgJhupSWRr544mHdWs1wZ5SmiRRXDn7dxTfP0Tl3UPk3t9Hdcp5Ch8doiLxOHnR+0m48zH3z73FrVNvcff0ByTdPYA0/w71RTcR5V0kL+MkBdlXiLl3mmMfv09lyl361QmEBnKZtoiZHBAzOyJixd/Aqq+ROZuIGauAWZuAUH8RU5YyZqwVBPsK8ZsLcZvycBnzGGhKo00YhSDpFLkRe8m89zk54fvIiThI5v19RF/+kJhrO0m4uZvsyKPkRB0jPfwQWVFH/0MF6hKVKZepSrtKVvjh7S1827Zt27btT+fejYs7wm9e4PGdy4RfOcn9M/vJvHmKy+/8N079xRvI7x/ia6uI7/wSvpuU8WVITMCQhFefhs+QiTj9NKUxhxBlXKIy7QL1JQ/w9ksIDNURtNWjrY6k5OE+ZBnnaCy4/PoZhffRlFxHW3b99Sa+LmkE/vZUfKYU3K3JOHUpOFqS8ejTCXRkEezKYUSbiKctE3drDlZVGt72PEZ0qTj1GUwNlr+uLC07xa9b9padYpYcIp6MKli01zDeV8LCiJANXx1PRhv4YrKZV1Paf2vlU7LqkrPhVbLu+2O73rJH/nrmaXOsiS9mWnkx1fKfQtV6oIE5Zx2bIQ0LLjFrASkvp9WsBxp4Oq6nrjiCysw7KIVJ1JQ+JCv5ErHhJynMvs+lK58Qn3GZG9GHOHjrPY4++Jhz0Xu4ErOfB2mniEg5Q0rudTLTr1CRcYv7B94m5+Rn5B/YQdmhTyk4sovUUzu5f+YDomNPEJ1zicisy4RnXOFO0jluJ58nLP0yV+NOcCXmOJceHeZWzEnuPD5BZMI5opPO8yDyEJExx3icep47cSe4+ugoNx4f50HcOSIen+Leg8NEPj5G+KPDxCSfJTLuFJGxp3kQfZL4jMtEJZwhOuUCDxPOEhV3mkcJZ3kYf4awqCNExp8mIv4U4TEnuBN5iHtRx7gRtp8bYQe4de8gV2/u5ebdA9y4e4D7USc4f3UPN++d5PaD01y7fZgLVz7lxq29XLi8kys3d3Px2ufsOfxLPj30Sz499Bbv7v05b+97k7c+/ykfHfwFHx/4OTv2/4xdh9/kgz1/wwf7f8oHB97kg0Nv8e7+X/Lunjf5cN9f89anf817+/+Wd/b9lL/b9d9458Df8c7+n/Pzz37Cuwd/ya/2v8nbn/+Mjw6+xceHfsWHB97i/X2/YNex99h1/H12HnuP9w7+kg8Ov82O4+/x0dFf8eHhX/LJ0XfYefgd3v3sTT7c8w4f7XmXD/e+yydHPmLXiY/Ydfojfrn3Z3x+7mP2nvmIz0++z46Dv+TAmR3sO/Uhe46/x6EzH3Po9MecvLSbXft+wbEzOzl5cicXzuzm0NEPOX1pL1fvHOPW7ePcvHyQsGtHibx7hodRlzh67lMOX/6cD4+8w6FLn3P22kEuXD7IxSsHOH15LzcfnedS5GlO3DrImRuHuXzjCGF3T3H/7nHu3TrKo/Dz3Lh6mKuXD5GeGk5E+AXu3D3B45jLJCRd41H0OSLCj5KddJ20hGskxl0hLv4aGVmRpGdEkpERSXb2Q7JzosjOiaCoNJbi4liEFakoa/OoF2bQLM1BJ8tFJ8vFqCzB1FBOq7wUY4MAfaMAZV0OhrZyNI25dOpL6dQW0NVSiEmdS7+hkg5tCbrGAjTKfJrVpdQri9DqBTRqC2gzV9LUVoi0KZ+aujwU6irqG8vQtlWi1RdSp0xHpSqmVV9FlSiZKkkyuSXhVNTEUqdIRyFPR1IZTaMwkfb6PMyaYnr1lfQYKuk1VdHRVkFPl5ges5ieThFdphp62yUMdMoY7JLT3iFF01KGwVBOqzaPPrOAHnMVZnM1ra2ltLWVMjIoY7C9DO+QCK9VxJC5lEFzKe1teXSZimk3FmFuL8doLKWrqwqNtoDCovso6nNRSPJolubhaJfgNtZg0ZTQpypGXZPCcGctlg4R9q4ahvTFmJV5hJ38mJ6Sx7hkyQwLI7GU3KM54yopYXs4dvhvuXPxI66d+RWnzr/F8XPvceLiR5y+sYMjF3/F5Qd7uHp/P6cvfcqJUx9xeN8vuHdlNw8u7SDm1ic8uvshD2/v4PbpnRx46+cUxVxiqCWRsf5s5qxiJodEzNirWfYpWPYqmB8RMz1cyYJDyJSljMmhUqYsZQS68/C05xHoKsbXWYRTX0B7bQyCpFMUPDxAwcOD5EUeJCfiIFkP9hN75WNir39C/I3PyAw/TE7UMVLu7Sc9/BA5j45TFH+WsqQLVMb8KkUAACAASURBVCRfoiL5Ehn3D25XoLZt27Zt259O3L0bO2LDb5Dy8C6pUTeIuHCQqBOfcvi/v8GFv30DdcxpvrGJ+doj5FWgii+DNYwak3G3pjDanoMs+zz5UXsRpl2gPOUcdUX3cHRV4+2vZXS4jva6BEof7Ueafpamwqs05F+iPuc8RuF9tGU3aBfdp1f+iJ66h3TXReBoi8ehj8fRlopFlYxDl4mzLRO3MR17awKOtiRGmpNwaDNxaLPxmHKxt6bh68h9vRxixlLJor3m9VzUv1edVt21r/8vO8Wse2U8CzbxakrLj6udrLplrHvqWXPX83JCy/yIhHm7hEWX7HW73tNxDc8mmnkSUrMx2siiS8aMTcSyp55FdwMr3ibW/PU8HVfwbFzJVrCBzVEVKkE4JSlnqci6TEnmedTyaGSiGCS1cZy+/Csyq28TX32dBxXneCS+SpzsNjHiG6RKw4ituEp00WUE8gT626uJP/EhFUd2Yf7/2LuL58YXNN/TdzMTM/fGje7pudFd3VWHEpycdqadZmY7zcwgy8wyyiijzCQ2M6aZmZnTyXnOqe7qiDsTMfM/fGaR1RnT+1r62fykjaTQ7hsv2Vkge6VDjf5zatxMiXV7gSjfC88MaxxFtjhnufI62w3LZFts0+1xyHDCLtUWx3R7nFLtcEmxI1DsgU+6A96p1vhn2eGVZYdjqiX2KVZ4ZDvhn+1KaI4bgekOhGY6E5LtiKDIg5SKYFLLgkkqCyRdGkp6VRhZdQJENZGIaiLJa4knTxZPWnUEUSUBhBT7ESIJwCHRBsckW3zyvHDPccM12xW3XDecM51xznTGT+KPd4EvAUWB+OT54F/gi3euO355nvjle+Kd54FnvieWKbaYJ9tgGGOBodAa8zgHXgYboxdsgHWcLXYJtriJXmMbZ4Vdgi228XZYxNpgHmONpdAcp3hbXFOdcUl1wSbeHhOBJcZR1uiFWXDX/QV/dHjMT646PPAz5EmQGS8ibXgeZsWjQFNeCuzQibTBMMEF4yRXXsU5oSOw4VGwKdoRlugKrNELt+GZjwnPvIzR9bXgpY85+iE26IZaoSewQSfSkmcR5mgLrDBIdOZVnAOmqW7oRtvyJPTb57yMssYw3gmdSCteRFjyNMiYF5GWPAkzRVtoyYtYG8xSXDBPcMIw0poXwSboCawwTHbmVZI9prHW2MbZ4pTogH+ODy4pzjilOmKb6ohlsi3m8dbYJdrjGGuLdaQp9klW2CdbYxFjiqnQBMsYS+wS7bFPssc+0Rb7RGsshcZYCI2wERpgFaqNrscdjAOfYhquh4XQFPNoM0yEprwKN8BQYIxxpBHmQlPshZa8DrfELdIS52BjHP31cPLXw9LlMYY299CzuoeetRa6Vg/QsbjPQ4M/omvzAG3LO7yyuc9zsx94YfkTDw3+EW2rX3hk/gM/vfpHfjL4A4+s7vHM/B7PzH7hqcXPPLX8CR27+zy31uKx2X2emNxD3/YxhnYPMLD5EWPbOxhb3kfP9A56Vvd5YXUPLaM/oW19n5c299G1vM8rk18wNbmLqdFdjEx+xtD8B8zs7mHu+AB961+wdNfB2vMl5q7amDo/x8pND2tXPWzc9LDzNsHE6TlmDg+xcXiAm4cOrq46eHgZ4uKmT0CAFfFRzqTHOlMg8iI70510kQtZ2Z6ki9xISnZGGGdLbIITKemeJKd5kpbpS4rIh1RRAEnJ/uRkBCPJCaZSHIysIo66EiFSiZCyYgFZaZ7EhJsQ7PWEQBdtzJ7+gVyLJ0isHlJg9AOSVz8g0vsBP71/QUfn73EP0Mc13Aj3dHvc0l8TIPYhrNSfkBJfQot8SJBGkt8kIiTODQ9PQ0rEoWQK7GirEqKUBlGd70GMtxGmd/6IJN6F6fZYNsdS2ZuQsD5cyOZYLnszZexOlrExlM9KfxZbo/lsjuR+r0CtDWYx3ylioSuTmbb07wEqJ9yItICXpPq/JNn3BfFe36pQQbZ3iHR9SqTLM4TuOiT46n+vQCX4G5AcZExWpDVioR0FsY7Ee+sRdruF79atW7du/a1oP/yjlo7Wn3j04z/w6sG/4Gb6FD+TR2j/t/+C1T/+FwayvPg0WsTbN9l8Xi7iw1Ih86ooZpQxrHalUydyJD1Ah1yBGWmhxpSkujLSmstYez4T3YUoJMFkBuhQHGWCNMmKunR7pElWSJOsqEq2prPMj5GGSIbqwhmsD6OvwZ+ehmD6G4V0SAUsdBUwpUlnuS+T6dYYFruTWGhLZkaZyrQijdGWGKbUCaz0ZrIzWsDJTDm7Y4UcTEjYHStkeySf7ZH87/NPu2OFbA6Jv7fwnc1V8XFTxsVCDaezUj5uyjmfq+V09lsF6j/C0/FcNacLtVwsN3C91vx9Lupkvoa9yXKOZqs5XZRxONPA6XwNVyvVXK1Ucb1azdVaHbISHxKCn1OR50R9mTvqphBaW+KQNcVgaPbfKazxp7I9inxNKGWDMTTPZKKez6NzqRjNpBjNZBFja83MjFYTrvcnMu//gX5DPSZNjKm/9wOSV/dJdH6CRBqKd54dDrlW2GXbYJ1hgXGiPhbpJlimGWMU9wLzeF1Mo7WxjH2Bi8gEuzhd3NINsE/SxjLxGY45xthnG2OVrId9gh6BedYIJE6EF9oSmG9JcoMPkWJr4godSSl3J7ncnYQSF5LL3YnMtycy34H4Mg+EEhcEhc6EFjoTUupJVF0IbmIHHDKteZ3viGWmJeaZFljmWmGUYYxpjjm2EgesxFbY51pjnWGKbZYZ9tnmOOZaYp1pjEWGERbZpphkGWMuNsci3wYLsS1OEjcssqwxz7TAqcgJF4kjTgU22Oda4FJkh0+lB75VXgTU++BT6YJ74Wu8JB4E1QQSWBOEtzQAL2kgruX+mGQ68ijKgPsCA+5FGXAnygCteFPuxBjyk1CfRymW3Esy40Hqt+fdRFO0Es24n2DKgyQzHiWac1egz71QXZ4JTNARmvEkzIBnQhOexZnxMs0a7XRLHiQYoxVnxI8RL/hZoMuDBGN+jnzJD6Ha3InS42GcMY8STHiaZM6jOGPuxRryJMOSxyILHmdY8ku8PvcTDNHNtuNZmjlPkk15mW2LfqEz+gWOmBXYY13kgFWBPc6V7pjl2WKcZ4NZsSMGedYY5VphVeiAQ7EztsX2vCqy5GWhBTp5ZuiIzdAvsMak2B7r8tc4VLpjV+qEc6ULzlJXrAst0U15xmPhPfRStTETm2FaZImJxAadfDPuJL9EK+0VL3LN0MkwQTfVGKM0C6yybbHJscMywxqbbDscch2xTLfEJMkcsxQrjBMtMYq3xDzGHsNwa14Gm/IyxAS9cDN0I03RiTDhWaQJ94L1uBOsz0OBGU+jLHnmp88TzxdouT3nJ+cHPPZ/xV2P5zzw0uWh5wt0/PR4FaiPQ7wV7skOeCW74prkgmOCM6ZCWwzCrdANs+B5oDGvgswwDbXCKtQGu1Bb7CMtMQnSxSxEH2uhOYZhBpgJzTGPtsZEaIltgiMOKS5YxdhhGmmNYaQVT7xe8sDhHjrO9zHxeI6F1wvMPfTQs3+KyeuXOHkb4+5jiJe/PiHRlgRFW+AVaoh3mDGeIUY4eGnjE26Kb7gZfpEWBMfYEhBlhUeoGZ4Ca7zCTfENNyY82gxRjhdpuT4ki32Jz/YkPNGGmHRbSqsDESW74G6tQ5mFNo2mj5GbPKDd5CnFT/5ErP7PWFr+QkiGK76FHnhV++NV5kV4TQDhtX4ElLvglWtLbIU/FRoRiRleBPsboayIprcmhmlVChNt8Qwp4wiw0cLkzj9Rm+HNzkQmOxMpHEwXs/2mkO2JHHZnitidkLA1UsjaYA6744Vsj+WxOZLL9lgeG8M5LPVksdSTzVxHBrNtWXRXCSiJtyE7zJAUv5ekBeh9D1D+Vj8R6fqUcOcnCFyfk+CrT7yfPinBJqSGmJIeZv59Biov2p4YjxeE2dy5DVC3bt26detvw9PGVMvH2ZJAd1t8nUzwsdHFQ/8eDvf+Dut/+i9sNiXzfqSQi2ERn5eLuJnPZ1ETzUJrAiudaTRluyAKfEF2uAmicFOKk14z1pbHsCaXQXUWzQX+ZAe9JC9Mn4JIfWrT7GjMdKIlx4WmLGfaS3xoL/Gho9SX3uogWmsC6JHHMKDMQFEeT19TFgNNqcz3ZDOhETIqC2WuNYFJWQKzKhFv5HHMd6Sy2pfFal/Wf1plvjGYy1p/NntvijiZKedkppyd0YLvFajDyRKOp78tkjibq+LtSgPj8gT235RxMl3FxeK32afThVrOFuu+h6b/CFDnS/XfQ9TpQh03axrO5ls4nvsWoK5Xq7hareJmsx55qTd5iSY0S70RpxuhrPehqyEKeVkgDmZ/R31NAN39yWh646nXhNM1nM74fDEzC2VMTUtYWm9gaVvFwnAliSZ3kFm+YFBfm3VbS0bNXtFio0OhrwHV1eF4pZniIjLAX2yCa6oOniI9QgrN8M/SJyzfFEGxBcIiM5IrbCiUeyFR+FAo8yC92h5hqSnxtbaIZK7kq73JaXChqNkdqcaf2q5Qytr8qWgLoLUvikaFHw1yX+RtIcjbQ2lpD6Fe5U+Nwo96TRC1qkBaOiOQdwuRt8fQPZqFqj+Fxu44ytThFCqDKWwLRdIVSV5rMOLWYAo7IxCrAijvCKO0NZhCuS9Fch+KZN4Uy32QKP0oVgcgVvqQrfQmR+1LksKLrL5wUjoCiFW4E6dwJ1HthbDRicg6e6IaHImXu5Gg8CBe7kaszJXYRndiG91JaPEmrskLQZ0r0U0+xCuDiJL54Vf1GrdSO5xL7LAvssam2ArzfDNM8kyxLbfDotgSi2IrjMTGGGQZYJBlwCvRK/TSdLHIN8e+0AqnQmtci2xxK7LFu8wR70pnPKVOeNe54FXvgk+lM8FlznhkmeOVY0mk1B1htRfRNV7EN/iR2BRAdI0XUVJ3BJXuhJa9JlLqhrDak/gGP2JqPImt8SKxwY/YGk+iKlyJrHAhssKF8AoX3EtscZBYYltojnOFA07lDryWOuNS9RrncgccJba8LrPFs8oR73oXXlc54iR14HWVI151bvjXexBY50Fkkx/RLQFEN/iQogwmXRWKsN6dsBoHQqV2RNW5ENPshVDuS1CzJ85SByyKzDEVm2CTb4FriT32JfZYSGyxLnPEptwByxJbbMqdsC51wLzIGssSe+wqX2NT/hrbEmccxY5YJllgHG+ClcgWW7EzFjkO6KaZ8zhen18E2tyJ1uVBohGPkwzRTTHCQGTGkzg9/iXwAT9FPOP/9PuFHyOf8EvkI34Mvsv9MC3MMo2xzjbDJNkI/UR99JIMeZ5gwONYfR7GGfBLpA4/hz7jfrgOD8J1eBlvhGGiKc8jdHga/gKdGAMeRr7gXrgOd8NfcE+gy9NYE57Hm/MwypA74XrcSzTn5zgjforU5m7oEx6GP+NxmDYPgl/wLMII0xRHvCUBBJb44ZlhR0CWA+l14aTXh5NYGYioPoLsZiGJlUEklAeQL49H2p1FRWcGRe2pJDZGkFIfSq4skjxZONLuFGoGs6kczKFyOJfoSm8iix3JavAmPtEOP9uX1Jloo9J/SPsrLXr1HtKkfZc03V94ba9FRK4H/mXe+NX4Et8UQGGHgPzWEHIVvhTI/WnsiKVnUExBtjvJIQYM18ew0ZHO8YiYlUER010iFBIBlo/+hEISxtJAAjtTqZwulnE0W8bRfAEnC6XsT5awOVzA2mAOO28Kvy+PWBvMYqU/g5m2VGbb05lUpzClFtFbI6RG5II40oR4z2ek+usS7faUJF9dAq1/IcLlCaFOj4hy0ybJ35AEf4Nv68sjrciOsiFXaPd9jXnk66f43waoW7du3br1t+LvbKPl/9oaX2cLvOwN8bZ5SbD1c2oTvHC587+yLUvj7WAe54PpXE1lcTGVzWpHHIttiSy2p9CS60ZGkC6iYANSgg3JEdow2V3MbH8ZiyOVdFRFkROsizj0FQWR+pTGmlIvcqAx0wlZriv91SEM1ITSUxlIR2Ug8toQastCKc0JJS3KE4GnJRkCB1QVofQ3hzGhimS9L515dSpL7TmMyWKY1iQy157CYlc66wM57L0pYn0gh+WeDJa6RWyP5H9fKLE1nMdaf/Zfb0BVcTZXxemslMvFWi4Xa1nqymK+PYOt4WLO5mu5XGnkeq2Z86V6rlabeLve8r2F7z9C1Ml8DedLDdysq7leUXC5XM/Nei03GzVcrEg5ma9kQB5HYZoNkmwHUuMNUDUEU5PlRkmiHa+N/p5+RTyrkyVszFcyO5bPzGg+6zOVHCw1sTtbz/G6muPtdraGqoh5+c/IbF7Sa/aCTr1H1D3+gTqr59QL7JkfqUDZm01jVxLtw2kouuNoG0yibyKD7pFkekdT6B5KpHsgjp7BGAaH45mYTmdoNImewThkHaE0tAaiGYhmdqWArl4hs9PZbK6XMrcgZnw2i6X1QpZmM5keTWRhKo2tlQLWF8TMTopYns9lYSab5YV8NlYl7O9I2dqsYGVJwuaGlPUtKVsHdcysSRiZF9M+lkzfTBb9c9kMLeQyuVbM2HIe89ulzG1KmF0vZGW7jMW1YuZXC5hbzWd6KYeR2TQGZlIYXcxgfCGDxfUCZlfymVkWM7eSz8p2CYsbRSxtFLGwVsDyZjErWyVML4qZXytjcaOc+bUS5paKmZjJYXJOzPRiAdMrxUytFDE8n0PPRDrdk5l0TmTSOZmFZjwD5YSItrlsGoYSUYynoxpPRz2egWY8A9VoGl3TuXRN59L2RkTHmwz6Z8UMzOfSM51Jz1QmraPJqEYTUY4k0DQQQ/NQHLVdUVS2hVHbLaChJ5qGnmia+mORDSXS2BdL80AsypEk2sdSaR9Jomcsjf7xDPrepNH7Jp3usTQ6x1JoG06kbTCRzuFkesfSaemJpbpNQHV7NPLhdDom8+h4I6Z3PJ/u0VzahjLQDKTRNiqiY1pM01Aa9QNptIyIaJsU0zGRS/toFp1j2Wj6UukaFNE/nEn/UAbdw+loBhPoGEqisy+J9t4kVH2JSNuiyFOFkKsKRdTgT2atL+XySKo64ijSRFGoiqRYE0WhWkC+MoLiViF5yjDE8jBy5aFkNASQVu9HXKUHkSXOhEocCSl9jX+JI24F1jiJLbHPNscu2wynXGs8Jc4ES91JbfYnRxNOVpuAsEp3BA1+RMsCCa9zR9DgRkCJFd65RoRLbAgrtiasxA6vbGO8xRZ45lpin2aMfboxtqlGmMW9xCLhJdbJerjmWuJZ5IhLgSPWGRYYJhmil6TP3bBH/BB4lx+Dtfgx8AE/BGjxc/BD7oU/Q0ugg2G6GQ75dngU2uGRZ4NTpgXOWbZ4FrvjJfHEu/g1HmJrLGOf4ZJhQoTUnfimAEJLXxNe7opIFUGGOpLE5gAyWyMQqcKIq/cmvtGP6HpvslvDKe+Pp6g9AulgEnWTOZQOZ1I9XUBMnQ+RFQ6EF5ji6/MMj1daqM306Hz1mA7du/S+eoBKT4ukJ39AGGBAdWs65T0ZVA1n0TVTxPhyGcNz+byZz2dqrpCFuVJWpqSUpLlQGGNFf1UEw9UhHL/JZ6FPhKoyhMVeKQY//yOKUgFzfYlsTaVxvFjJ4ZyUo7lijuZK2Z/8dgdqY1jM3kQx22N537fwrQ9lM9eRzlyHiHFlEtOaDHprhNRlupEfZUas+2NS/F4S5fKYZD89gu3ufg9QMZ4vSQ0yIT3MnCyBNdlRNt+eAhuyIqzIEdh8C1CmtwHq1q1bt279jdjoa2vZG2njbPkSN6sXOBo9wPbpH2gVRxBu8Ae25Klc9udw0pfCyUgKZxOZLLfFMKeOY7U7HXWxL+JII8RR5ojCTUkLM2W8s4D5wQp25prprBaSGaBDkcCY8ngLJNHGVCRY0JLjgiLPne6KADpKfWkt9kJe6EluuiOebs+xt3xKuK8rIW62lGWEMSBPZUQZzYg8jAllFLPKJFY6xcy1pjCtSWSmNYmlbtH3itPuWCG7Y4XfN+4dTEi+b+Jb7cv6vlTibK7qexvf5WItNytNLHfnsDMi4Whayvnit+B0tljH1WoT7zblXK81/6cwdbpQy9VKE9erct5vKvi41czH7Ubeb9dzuVrL4VwNyopw8pOdKcn1IifdGVVzHPLyKBoLQ3A0+B/0NicxrBYx3pnL1lQNi4OlLA9WcjAj42CqheMZOXtv6tnrriDR8Ccynv8LlS/vUKH9I6UvfqbU6hktMa5cL7Vxst3NzoaK4/1WjvfUnOyrOD9Qc3Go5upIw9leC+f7LVzsNXG8UcvlfjMX2y1c7io431dyedrK2aGS8305Z5vNXGy08PGwlXeHGi4OVBxtN7G/UsH5ZjVv9xs536rjZL2G8+1GLnYaOd1s4HK3hXdHaj6ctnO+K+PqQM71sYqT3WY+3HRxdqLk7FTJ0bGcizM1F6cqzg7lXJ2qOTmUcX6q4vREycWJiuszDZcHci72mznZruNos5qd1TI2lgrZWyvlcquK99u1XK9X826rjqvNOj7st/But4lPhwo+7sv4eqzmtzMN5+u17M1Ludhu5mKribfbzbzbbuLLkYKvpyo+HrXwdr+RtwcNXO7VcbXTyNs9Oe8Oldwcq7g+UXF9ruHyVMXNeStvT9XcnKr5dNHO54sO3h1reHuo4my7kbPdJq6OFFwdybg4aOLyqIXT3XpOd+o43aljf7uGkzM5pxdKDk+a2T9qZPegge29Ojb3a9k9bGBrv47d40aOTmXs7tWxsV7B+bGMmzMVN+dKbi7VnJ/KOb9QcHml4upSxflxCyd7DdxcqDg5+vZfXp618eVtH++O2vl02M7ng3Y+Hbbx4VjDh4tWPtx0c33RxdVZF++ue/jybpAv7/r5dNXNp4sOrvcVfD3v4OtpK19ONHy56uT6TMnni3Y+n7Ty+aSVDyetnJ1r2D9XsnksZ/dUzdlZO5eHbVwdtXK8J+Ngu5nDnRZ2NxrYWq9lZ7OezbVqNlarWF+RsrxYxspKBSvbtcxtShlfLWd4uZTBlVIGVsvoXpDQNVdE91wxvTMS+mdLmVyuYGwqi9HJLIan8pF1JdI5IWZkpYym3lhUQwloBuOQdwlo641F1RNNU5eAcnkgUlUo5fJQcqU+iErdSCx0IizDnBCRMZG5FkTmWSIosv82i1jkTEC+AyElLrjmWGKXboJ9him2acbYphjhJrYmqMwNYbUP2YpwijURVKjDkLaGUaIMplgTSVl3PAXtQnLUwRS2BVPcEYSoxZe46tektXghkvuRIfOlqCucgo5QMhW+5LUFkqvxRyTzRCTzJqHamTyFLyWaIAplPtT3x9H0RkRBm5C8diFR5U5ktXiT0+BKfIQRgboPUBk8R/HkJ5qe/jNt+vepevJHYh/+H1Tl+LGyoWRxU8HSegvr63LWV5tZmqtma6mOtelqVserme0rpyLdH0miB035IWgqIuhtimFQEU9joT+N+VHYaz+mOMmT1bEc1t6kcbRQxfF8DScL5RzNVrIzXvK9hW/nTQGbI7ms9GewOpDJQncqbxTxjMnj6amJYLgpgd4a4fdbUEk+OqT6632vQIX8NUCFODwk1kuX1CATsgTWiGPsyRHakh1lgzjaDvFf2/iEbtq3Fahbt27duvW3E+ZpoxXkbkOQhw0BLqb42L3kyf/4X0jzNETk/JTT7nzOerM56ErkfDSN6xkxqx1xLLclsT+ST3dFCAVRJpQlOVGU6EhKsDEjmlyme0vYX5DTWS0kP8KQkhhzSmPNqU6xoV7k8NcWPicUea4o891oK/FBXeaHrC6astJoBJFeFOdlkRAZjKo6h8nOPIZkAgYag+ivDWJGmcSMMpWlLhGTqnimWxPZGPrWsrc5JGZnJJ/DcQk7IwXf5p2mStl9U/h9PupoqpST2QrO56u5Wqrj05ac9+vNXC3W83axkcv5OvbGSjmZq+Z0vobj+Rrebsi42ZDxdkPGxWrj9xB1udrExVIDF4v1vN+U8WGrkbfr1bxdr+VqtZ6zpSY0VbHUFoZRJYkgL9ObIrE/ZflBiOId8XV6SFasHXkJjpRleJAX70hh4muyouwoSnCjPM2Xhowg6pM8KQ+xIcnsHhGP/p4k7X9CpPcDOaZaZFk/Jsf1FYqsEDQlsbRWJdNSHkdrbTIdDan0NIsYVGYzoMigvTae7oZERjSZ9LYk0t2YQFNBCLKiSBTlsWhqEpBVRCMrFdBaEUt7eSx9tcm0V8ajrkpAIY1BXSukrU5IryKJPmUqbY3xKGui6WxOokeeRr8qgz5VNkNtYrplqQzIU5npyadPkcJ0fwFjnTnMDBSxOFzG6mglm8OVbPSXsjMsZW1YyvpkPdvTjexPN7M1WsPuWA3HU40cjNdyNFnH4biUraFitkck7I6XcTAt5XCmhqP5enYnqzlebGFvrp7TVQUnyzLO11RcbqhZGSnjYLGZw1UlRytyzlaVXK0ruFiTcb0p52K9keOVGs43G7nalnG50sL1qoLrDRXX2xpu9tt5d9DJ1U4rN3vtXG2puVhXcrmu5HxVzvVGK1ebGk7X5JxtKrjYVXO2o+Bkq4XLfRUXOwoudxS83VNzvtHC2YaMi00F5xtyLreUf32quNxRc7Wj4mJLyfVeK9c7at6ddHF+oObDaTeXu2rOtxRcHbRyfdLF+Uk7ZyftXJ52cHXUxvmukovTVs5PW7m+7OZgV8HlSTuXe2ouN5Rcb6p4u6vm7XEbl2dtXJy28+64m/fHPXw66+PXq0F+ux7gy0Uvn087+HrWyW+XPfx60cWX83Y+nXfw4bKT36/7+bfrfv7nu2H+/f0Qn971cfW+l/ObXi6ue7m+6OXDSQ8fjtr5eKTh03E7b/dVnGw0cbHTwul2E0cb9ZxsNXC6WcfRWjXHG7WcbDdxsNnA3kYDe5vN7G/L2NuScbSrYW9NzvGmmoutNk5XlZwuN3O9eeTeZgAAIABJREFU1cj5Rj2HK3WszVVzsKNgc6OBlRUpK0vl7GxUsbVUwf5KDbtrtaxtVLG2VsX6Wh2LC1VMjZcyNlxIf18uqrZkZJp4OgcykHXHUycXUFUXRnVjOA3KWGrkUUjlAqTKaGrb46lpi6dKHUNTdwqawSw6h7MYGM2mpzeBrnYBQwPx9A8m0NYXR+tQEoqhRGq7wqls9aW61ZdaTRANrSHIewRoBmJpG4ynfTiejuF4mjtCaO4IQdUnQNYVRkNrMA2t4ai6otF0RdHWE8PQRBa94zk0dSRQ1xaLpCEAVW8cyrZIxEJrAp7+TIvhc5pf3qXR8Bfklo+QGt0hw+RnKtLdqCkLoUzsSWm6K3lJrqRFOZAQZEZSsBkRHrpE+RgT6mqMi+kTrF/+wmuzBzhZ3cPK6B9xNPo7HA3+AXvdf8HswY846/+RzvoQ+mUhrA4VcDBdw+lCFUczVWyNStgYKmClL5PNETHrQ9ks94lYG8xioTuVcWU848pE+uoFjMmT6auNpi7TDUmcNSl+L0jw0ibC6QFxntoE2vxCmPMjgu0fEOP5kiT/bwd0swQ25AhtyRHakR/rSF60PfkxjrcB6tatW7du/W2Z6j/UMn71ELNXD7F4pYWr6WNe/fC/keFjSpyNFu/Ga9jrzGBRJmS/L42ryQIW1EKWNAls9WfTVRZEodCM4jg7cgRWZAttGdHksDxazcGigmF5KtlhryiMNkUSa05lsg3yXHeas11oznFBXexNR3kArWV+qMu8UFX6oWiMxz/cleSCbBLTY6kvTWRCkcp0cxQj1cEMVoczXBfNjCadGU0qE8oEBpqimOtMZ7kvm6PxUo5GJez25bHZl8v6UB6z3SJ2p0rZGy/hYrGW45lK9iZKOJmVcvn/O6b7frmRm7laTkdLuZiW8mVTzsWUlPfbco6Xani/0cL1npzTzUZu1pu5WG3gZlvO1UoD7zfkXK408H6jhZvVeq4Wqjifl3Kz1sTetJSV8RKmRvKZHCtgoDedhakSFkbzmerKYGOogO3hItb6clnqyWalX8wbRSLzbRkstGWx3JnLpCaD9opweqQChmvjGKoSMtGYyLxSRG+lgOYcHwbqExhsTqGvKZnO+gRaJKE0FgbRUBBIfb4/VVmeVGd5UJ3hjjTNhZY8P8oSHcmNtiQ33pbSTDeSI4zIjbehMNmR7BgrcqOtyIowJdFflwR/XVJCDIgP0kPor0N6vAVhgdpEC4yICHpJdMgrooNfERtqgCBYjxB/HYJ8nxPk/gQ/14e4O90lwOspQZ5PcbT+gdf2P+PhdA8f+7t4WfyIm9kfeW3xA04WP+JhfQdvyzv4Wt7F3fiPhDk9ws/uLj5WP+Nn/RO+Zn9C4PiAEOcHBLo8JNT9KRFe2oR5PCPcW4dQL21iggwRBhoS7W9AQogpMf6GJIdYkC6wJjfemYJkNyTpHpRlelGTF0h9YTAtxWHISsKpzvGlMT8EaaYv8hIBjQWhyEuiaK2KR1ESRWN+KMpSIQqJgGZxCMqSKOSlQuryQ6jI9qMyL4CqoiAqCgMoy/ejsiiQApEbkkxPitP++r0ZPhQnulCW7EGNyJfyZA8qM3yoygmgPj+EurxganMCacoJRiGJoqEwlNaqOFpr4uhoSEZVFY+qJpkeuZjulmza61MZUIjobUmjU57NiKaMcWUpbzokTPRJmBkoYb5dwsZgLRsTTazOy5kfb2F3vpO9BRU7szLWxuvYnG5ke6aJtfFadmYaOViQsz/fwv5ME3szjSyNVrI2Wcv2bCMnyyou11o5WpCzPyfnYFXDyWYn24tqNmaVbMzI2Z5uYX+mhe2JBhYHK9mdlbE708LqaA3r4/VszzSxM9fM4nAFq2+qWRmVsjlZz8GinIMFJdvTzezNyDheULEzLeNosZXjpTb251QcLao5nGvhfEXN7lQju3NyLnd6OFlvZ2ehhe35ZtZnG1gZr2FnvoXdRQU7C0qOpuTsTitYn1Oy+aaFuc5ypnsqGewtZbSnhJmecsYGSulSZzGoEdMry2C0NY+prmJGW/N4017AZFcx80NSVifqWZ1uZH2uidWZBnaWZewsNrI5U83BcgPHGzLW5qrZWWtiZ6OF5cUq5mZKWZiTMDebz+J8AfPTuSxOi1mdK2B1roD1hSJW5gpZnM5jbUnC4lwBo0NZzIxKmJ+oYGmqku2VRtYXGliYkrK20MDCRCVzIxKme3PpaogiPdAc52c/k26sRaLun4jU+R8EPP7veD36r7g++28EO94hzPMxaQIjcmMsKE13pCbDBXWuN70lIfQ3xDDYlka3MoX6PF/aJWFMNqcy05nDUGsKk6pEJmTx9EsF1KW6IxGYMdYUwXiLgK1BMafz1Vyu1XK0KGVnUsLWSD4rXSLWB7LZGs5lbTCTtaEs5ntSGZFH80adSF9TNH1NMbRXhtGU60WewJRY98cIXR8Ran+PeC8dgv4aoILs7hPt8YLkACMyIqxJDbFAHONIQZwLmaFWZIfbUBTrQrTrC8Jsbrfw3bp169atv5Ewf2et0GA3IkPcifB3JPS1EV6G96iIccNX9w+sqbPY7xGz1ZHOxZsivixJWVBGsaRJ4GA4j96KEPLCDCkQWpERbkaOwIYRVQ4ro9XszcsYVqaRFa5PcZwFZQlWVCbb0pzlSmOmE8p8D1TF3qgkPnRIg2gt96Gr0hNVnRCfMBfchOFExIejrBYx1RDLekscszUChsrDmW5OYaw2hrHGGKbVSUxqkpjtSGOtP5eDoSIO+guYqhOyqEphVpPC+mgBOxMl7I2XcDJTydqAmPXhfM4Wazidr+ZmtZHL2SquZ6o5GixiuCyY3f58Pq218Hmlife7Ck7XG3i/3sz5djNXh0qul+s5W6vnbK2Bi6VaLpca+Lit5NOmko+rzdws1XMy8e0u1d6UhO25ElZnC5mbFjM5kcXSVB4r47ks9qdzOFHIxUwZp1MS3q5Uc71azcl8GVfLUi7nK7hZqeN6vYXTpQb2Z6p4v6Pi814r77eU/Hbcxc2GgqO5Gj7uavj9uIs/n/by61E3n/bbud5Ucrmh4GZHw5ejLt7vaLhZV/B2RcaXrTbercg4W27kekfF2x0VlxsybnbVnCw3cLEh42ZLwc2mgqvlJi6WGrlabuZiuYXjxWbOtlTsr8s53lZxuq3m3X4n19utvNvr4Gq3jbPdVk62NZxvtHK61cbBhpqDddW315sa9jY1HG62crbRxsVaK8crKrYWZazMNrI508LWRCPbb+qZ6S5mYaiC5TfVLAyXszPbyFx3ATOtYibbxQy1ZjCoymBIncmwJovxznwGVZkMKDPolaXR3ZhGZ30ybdUJKMqEKCuEaGriUdfEIauMQlYppCrPn+aSCJRlUVRn+aAuEyLN8acsw4e6vGBKUjypSPemJsuf6kx/qkS+SDN8qMkOpF4cQoM4mNpsf8rTPJCkuFAq8qQkw4uitG+hqTzbl8Lk15SJPClN9UCS6k6JyIuSZE8qUj2pTvOmNNEdSZIbufFOZMc5kSW0JzvShtwwG9ICzIj3MSQtxJSUUBPigwyIDTRC6GuC0McUV5O7hL/WIcr9OeEuj7F8+Y94mT4mwvolYc46+Lk+xMP+Z0Js7hNu9wBvm7u42N3F1/4ZoQ46+NrdJ9DpEQFOD/Bz0MLP8QF+DvfxtrlDsPNjAh0f4G97lwA7LXysf8bX/i7+jloEOGrhb3cfb6tf8LW6h5+1Fr7WWria/oK75T187Z/gbnEXb4s7BDs8wddKC1eTH3E1/Rkfmwf4OzzG0/o+ntZaeFjdJdD5GcGuzwl310borUestz6xXq9ICTQhOdCU9FAr4vyNifU3JiHYHIH3K8JctQl9/Yxw1+dEuL8g3OMFIW7PCHPXJsjlGX5OD3Gz/gVPey1crO7gYnaXQOP7uBj8iLXhn3A1/Ak33T/x2uBPvNL5B2x0/xn3Vz/iZn0fdzstAlyeEeD0FH+7hwQ5PiXSRYcQh6fEeOoT5fkKgaceEV765CS6kJvgTFq4ORkCKwqTXajM8kFWFkFltjf1BQE0l4QgKwtDLY2ivT6WHmUy3Ypk2hti6WiIpbcpid7GJPqak+lrSaOzIYnuljQ6ZCmoa2PplaXRr8hgUJ1BR2MCispIavN9yY2zJN73OYLX94l0/IVw2x9x0/snXr/4AxmeumT5vaIpwxONJITuGiHVWW70N8exN1PFzoyUw8VaztbruJiv4HpMwtVIEUeTxWzMFbOzUs7+VDE3k2Wc9Is5mynlZFnK8XQJ630ZTCqimVXEMt4UyVJbEuPNAtZ6RBxOFXO6WMHBfCk7E4XsjOSz0p3B5kAOm0M5rPSLmOtKZqEnlam2JEaV8YxrUuhtiEYhCaA+y53sMEPiPJ4Q6/6EMIf739eYhzg+IMhO63sFKiXYlNQQc3KFjhTEupAdYUd2uC3Z4XZEOGrjfxugbt26devW34q/p42Wn7cDPm5WBLpb4m2pjZ/pQ7IDLPHV/SdmGxI5GSjksDeb05E8rqeKmJNHstQaz/6QmNGGaAoijckTmJMWbERmhCVDiiyWhqXszDYzohKRKzD6TwGqMeM1Vck2NGU70yx2pUnsirrUF1WJJz2VvvS0pJAsisIzMoywyEDkJYmsNKcwkuuBXGhORZAR/eIAZqpjmKqPZrwhmjdNMUzK49kbLGCvN48VWRJ9+T5saNJZbRNxsVDDzmgR+28kHI6XsjdWzPpgHqdzVdysNvJxvYV3C3V8XKhnpj6GqigTzsfLmVElsdufz7stGWdrDXzZkHG51czlnpzrpTpOl2o4Xqrherme6+UmvmxreL/SwoflZs6nq7iar+F0Tsr5Si0r4wUsTOaztCBhbFTE3EQucyPZTPemsjqUzfZYPpujYg5mSjhdruJosYLTJSnH8+UcTZdxNi3l3XITR2/K+bgu58977XxYlfF1S8W75WauFht4t9LMh3U5v+2382lHw+f9Nt7vqPly3Mnn406+nnTxbkfNl4N2Pu+28mFDye/7HXzcVvHrYTv/etLNlz0NX/fb+PWgnX876eZfj7r482Enfz7o4Mu2mverLfxlr5M/73byYUPNv10M8vmgk7+cDvDbTgd/2e/m/zkf4ff9Lr4edPFlr4s/7/XyZaebL/s9fNju4O16K58Pevj1dJA/n4/wl7MR/v1kmH8/GeHryRBvj3p5u9fNu50uvhz082G3iw8HPfx+Pcq7oy4+H/fy59N+ft3r4uteG5921d9+82E7X/fb+O2wk98Ou/i4pebrbgf/dtzHb/td/LrfxW8n3fx+McCnkx6+nPXxrzcjfD3v59fzfr4cd/P1oIvfj3r4stfJu/12Phx18+W0j/f7XXw56uHrSS9fj3r5ctTLx4MOPh318Pm4l4/7Hfy618mve5183e/g634nn3bbeb+t4d2WivdbGt6tKfh1p53ftzu+vT9o5/1uB592O/jtoJsvu51cb7VyvCbjeE3O+Zaa620177fbeb/dwfvdLq42lZxvyNialrI9W8v5Zgfv9vqpyvJlSJbG4Uw1c91ZWLz8r9SK/TmdV7G7rGBpuZ7lxRo2xkvYGSvidLGKo9UaDqfKeb/cxN50FYeLDRyvNrEzV8P6VCXbs9Vsz1RztNjA/kw12+PlbI6WsfWmjI3xMjYnK1gbL2d5pISFoWIWBiUsDZWwNCBhcaCEleFyNkalrA6VMdGaxWJvMROtOcz25DPZlceQOoOx9my6mhNR10Yjr4qkpSKcxtJg6iX+1Bb6UpPnQ0OBL4qSYDQVEShKQ5GXhtJYFEB1njc1Bb6UZ7pSInKmtsCbJkkgtYU+VOd7UVvkS22RL3XFflTle1FT6ENprgelYi8qUt3IS3RAlOJATpwt4ihrsmNsCA/WIznclGRfA2KCDRGGG+Pvo02grw6RwQYkRVuREGmOIOAV8RFm+Lo/wd/rGY62d3Bzvo+H1Y+EOmuRHPiKxAA9koP0qcxwJUtgQnqYPomBOsT5PiPBX5vEID2CX2sT7PwCP7snBNg+JdRBhxB7HQJtnxH++hURbkbE+FkSF2RDtL8R0f7PSA7VJSfGmNxYE0qSranPc0FV5ktPXRhjihjmu9JY7BExUhfOYHkQ6z1i1npyOZmWsvemhI3BfOa60lkfzuNssZrL1XqOF6rYXyznZL6cd7OVfJqVcrVQyf5iGUerUt6u1PBxVsrRoJjLJSnH69UczpWyO1nEUn8Gi73pLPaJ2BwTs9wvYne8gMMZCcezpexPFbE1+u0e30pvJhuDOawPZDHflcxMewKTmljeKGIYU8Qzpkigv16Issif6vTXZIUakOSjQ5KPDpHOD0n20yPQ+heCHbQIc3pMnLcesV66xPnokRZiSmaEFblRduRFO5ET6UiyvwUhDjq3AerWrVu3bv3taD+8o/VS5x6mBo9wt9PHxeghoTbPKY9xRWh1lw1NJu+nKng/Vc5vy9XczBSz1h7Pdl86W72ZzKqSqEy0pTjWhowwE3KirBlR57A6VsP+goLJjhzyhCYURJtSFGNGeaI1TZkuVCXbUJViTbPYFUWRFy0F7qhKvRlvFjCoyCJVJCQwSoAwMhBVYRyDOb5IPZ/Sk+jEUKYv3cmuLFQIGCr0Z7Y+htmWeIakYSzIk5iqFlDq/xJNkiP7rVksyZM4HCri+E0pWz05HIxKOByVsNGTw95QIUejEt7OVDNRG8ViSyLng8WUBuux0Z6BLOs1XUW+nMxJebvVwoeFem42WzhdrefXDTnnC9WcL9byeb2FD0st/LquYq0jh/YCPz4sNHE6XsnRVCWXy41sTpWys1zFykIZI4PpzIzkMjucw3S/iJkeEbM9IiY7kploT2Z1rIDFoRyWR8SsjuYz3ZHK7kA+x29K2ejJYXewkMM3JRxPlnM0Vc7OaBHH0xWczlZxMiPlcrGes9ka9t+UsdwnZmeynJPFOk4W6zicq+ZqvYXDGSmrA/lcLjawPSrhYrGW07kqhpujOZ2r5nCqnMulOk5mpRzPVnK+VMv5Ui1H01IOh0o4HC5jvS+ft6stHE9X82FFxof5Js5GyrmZrOVyspqP6wou5xrZGyrjZLSK47EqDt9UszlUxtFMHcfTtVwuyjiZa2B/vIqTqXrOVuScbag4W1dysSTjfKGJm3Ul56vNbEyWc7ml4O2WkrdrMq4W67lcquJqpYr3m/V83mniw2Y9HzYa+LIj4+1KLR82mvj1QMXH7RbebzVzuV7H+UoNVxuNvN1p5nKrkautRj7tK/nzaTu/H6j5uqPgL6cdfD1t49NZG59P2/j9vIuvx618OlDxcVfJzY6c3y86+e2qm49nbXw5b+f9VhO/Har57VjN+51mbrab+bgn4/1WEx+2mvm40cRv2zL+sqfm/UYTb3ea+bKv5rcDDX85aef3wzY+Hqh4f6Lm82UnXy47+XCk5teTdj4ftfJhX83FVgMfjuRc7zVxs6/g61kfN1sa6nM9WB8q5HyxkpWBDKxf/e9UiX243Ojg6GiQnbNBVnY0fD7t5uNmI+dzRfzbiYz/udvA/7vfwu+HSn47beVfrzr57aKdL2dtfL1o4+t5G19ONHzal/N5T87blXo+bDfzYbeF97syPh6p+Hik5mqvhcudFj4et/H5qJW/nPfxf10O8j9P+/i/Lwf519NOfj/s4M8nXXw9auPDnpqLLRnvDzVc7Sl5e6Dh7ZGas+0WTnaaOd5qYH+lip25CvbnKjiYq+D9loyL5Xre7yi4XG9if66Ss40GDparOFipYm+pkoMlKfuLUjanS1ibKGRrpoS9hQq2Z0vZmStjbeb/Y+++ntu800TPX+5O1dndqt2p2lO155w929Pr7va027Zsy7YsyUpWFiWKEinmnEkwBxBMIBKRAQJgzjkDYEAgCALMOYiZVJbttqdnememZnZvv3vhrrO1933JT9Vb9f4D78X3fX7P+1bin1IwZ5cwPiCkvyePrro0mtXRNKhj0KnCaTMmYSoNRiF8hFYcSnnuPaRFj6hTxtFpysQsj6Y8+w61ilh0laFoKp5RmHaNirx7aEVB1EvCaa2OoVMTj7UhG29/BbPDYrz9Zbi7hUz1FOMbLGPWWonPWoF3pBRnTz4THXlMtudhbcmi15zCaEs2491FOAZETPaXMtFXzIy1FP9oKd7+QvyDxSyMiPB25zDVLsDbm8dMfy5zo0XM2YtZGi/CP5jJ/IgIb28+i6OlbDllbExKcbUImOnK59CjYXtCxpZDzpJbxoZHyZFbzeG4gq0xCasTEvb9Og49Gp7bJCz0FLE1rWJpSs6yU8rMSAkLTglLbhlzjirmHFX4xspZdkpZc8rYdinYmZSzaq1kbqiUmd5iZgdKmOktxNGWyVhTKgM1MYyakxi1pNGvT6JRHIq+6BGyzFvkR5xHEPwpmU8/Jfbub0l/co6QK/87UXd/+YR56pMviH3we1Iff0Ju+NfkhF0gN/IyouR7iJIfkB5yhUeXfsf182c7UGfOnDlz5q8kJOTuB8FBtwi8+y3P7l8i+Po5Ar/8Fcq0QDrKY3jjtvCPS0386K/hHxZNnLikeFtT8HVk4WxIY1AfT3ncN1SmXKcg5hIFsVfoqslhvEuMd1TDSFMBosSLCOO+pjT+AlWpV9Dn3cNYeP+XY3zlj2kQP6VGFECTLISu6ihaddnkF6SSkZ9NTmoMTeWpSIPOUXH718yqUpmSJGIJv8hUZTRTykT6S0NozL1PvzQCpyGVkapITPHfUhNzidWGAlZailhsL2alu5T13nJWu0tZbCtmraectZ5yDq3VvHbocWiTcaqTOBqSMyqOYLVTxNaQhNVOERtWGftuHa+dBnadGnandLz1mDmdruHArefVlJmXDhP+xiLahCE0FTxmrUfMzkg1Ry4jR14zG24d614DbpuYebcS73AlvmExs6NiPH2lePtKmeouZnawkrWxalbschZtMtZdWpZsUrbHlew61KxaJSyPVLFqlbLtUrPpVLFol7IyoWDVoWRpQs7mhJIXHhPPx1SsWxWc+Gs59Jo48ls49Jl5udjIgdfEnsfAnlvPkd/M4ZyZlyuNPJ/ScjRn4cVSA6dL9ez6jGxOa9n2Gdjy6VmbUnM0beLQY2LPW8OBv5Zdj5GTGQuvZ+rYH9PwdqaOY3cNr5da2HHp2XcZ+WG+jd1xLUe+Og5mG3i53MqL+UbernRwutLK/nwDR/ONnCw0cuivY2+qhrmeMlrLQ+iWR2GtTWfTpebVahO7Hh1/3GjnwKnmwKdmb07J/qyaw3kth/NaTpcM7Pk0PPcqee5Tszen5/mcjh2/ll2vnm2HjKMZHbtTKo5nDWw75ey6q9mZkLE/qeDEpWLLKmZlUsKSo4oNt4J9r4YVWwVbE1L2PWq23dWcLls4XDGzNafl+ZKBbb+agyUje4t6Nn0qNmaq2ZnTsDmjZM+vYd+n4cCr4tV8DXtTSp5PKTnx6dkZk7JpFXPk0bDjUbLpVf0lkIxseqrZm9FwOGdg06tixVXFplfG7oKaHb+G/flaDufq0BTcpanqCfMDBXSqQrhy7j9QnB7AUHs1SkM5FcZKhPJcBlorWRyUsthVzIQxHmvpQ171C3k3b+Tdej2vVi2crpg5XjHxfEHH4XINz/1qnk8rOZ7Rsj1WxdG0ii2HlHWHlM3pajZmVCy4JMw7qtj2adh0Kzj1G3nrq+HllI43fhPOVgFjjWnsuJUczuo58Os5WjKzv1TDxoyanTkDW7Na1v0a1mc1bMxpWfOpWPcq2Z5Rs+2pZter5sWCiVdLZk4XazheMLA/r2d7TsOGT8mSS8zKlISNaTkrLjGLE+VseuRsexUsTZSzPFGJf6yEWXcFS+4qHEP5dLcl02GOoccUR19tMkbpE8yVTzDk3aO2PJhmeQSm8ifUi0Po0cYzYEymUxlDsySMXl0CzdJwWuQRWCqeYql8Soc6mh5DAo2yZ2iK7tKqDGeqtwjfYAn+4VL8QyJmBoX4h0tYsJUxO5zHgrWAuZE85kYKmB8pYGYwB3dvFt6hfBYmSln1VLE8JWF+spyFCRFrjkrWxkp5PlnJtq2Uhe5sVgcKWB0pZGE4n+WJEpYcItbd5czb8tnzKTnwqzn0qTnxaXkxo+PIrWJ/Us7GcBnOujR2xuWse1WseqrZmpCxY5Owba1iyy5hfbSSHbuUrREx0x15rDrlbPo0bExIWR+XsOVRMTUsZNpWxqK3mmVvNWszKtZcCjYmZazZxCwNlzM3XPaXf/WV4O0pwNmWibtNgLM5g2FDPLXCh/RWx9Ali0KTe5+qtBvkR5wn8+mnpAZ+RPTtD0h+9AeCv/0v/y2gUoI+J/bB70l78jE5YV+QE/4l2REXKU64RUnKIwriA7j/zYdc/Ph/OwuoM2fOnDnz13Hx4scfXP76D1w+//fcvPB7gq58zKMv/iu98kyGlals9kl4N23k7bSGf1is4c2MEndjAlPNqXhaM+lWRlIU8Tmq3AeUpXxHccJ12vUCRlpEOPqk9NdlI4y/8EtAJXyDJPUKmuzbmIUB1JUGYhI9RFtwB13xPWorg2iWhmOSp5KZE0dCegIZiaG0SdKwVUVjCD+PqyqO/twnaB6foyn6Iv15j2jPvo8i4jx1gttYpVH4awTYysLRPTvPjDqF0fJwXPpU1jtKcWuSMSddpb8kGKs4gj7hU2aNAnz6dF4OyFk257DZWMRxdxXbnWVsd1fQkRvAlEXA8YSGF0MKxnVJLPeUsWDJ4diuYr23gu3uSvZ6pdSn3WetqZQXo1pWmkswp92mqSCQ7dFq1m1K1ibVzNlk+Eeq8LYV42srYa6nnOl2IXO9FSz2VbLQWcZ0fT5LXeVMNxUy11vBhq2abZuCQ6eOdZuMzTEFW5NKNiarWZuoZnlczpytivlxKSuOag5dOg5HFLQWPWKkOpZ3/jpeeGp4P9fA+4VGflhs5vvFJl5M19Ajj6BLHcXb9WZerTTHnaElAAAgAElEQVTwbq2Zl0v1v0xSVho4XrCwP1/D/qKZ5ws1bPl07Hr07Li1vFhuYMOtYc9r5HDayBtfLe/99Rw5dQzqE1iySjiaq2VxWMLGgISphlzerbbz/X4/L1daebvYwuvlFl5udXD6vIuXqy28Xmjk9UwtL10G1rtEtBc+xGvJZLlbyLs5C++X6vnTeisHY3JmGgUcz2rZX9RxtGzgZMXI/rz2l5haNPBivZbjVTP7yyaO1us4XLawP6llSBHOrrWKlx4d+2MyWksfMqaLZbNXxGJTDg5VDJvdQvbcSvY8ak58ek6m1Cx05HNol/HOa+Stv4Y3CxberjfwbruF19tNvNxp5GSrnuOtOo636zjcsLC3UsOmT8nhkpGTRSMHPg3vV+t4M2/i/ZyZl041LkMiNmUURxMK3s6ZOJrRcuDXcbpo4tin59Wskfcr9b9Ew7yO3RkFrzfMnC6b2PFoOV2op0kcjDr7KouD+TSJH3Hp9/8zJRmRNNYoufUkhM/vP+XbR08Z7aplx95Eb2ksbVlPcBSF0BR2jgNrJT+u1PFm2cyrFQtvths5XjFxumrmaE7PgUfJkaua7aFS3kzreDGt4cSn59CvZ39Wz+6cnt1ZHa9W6zj1G/hh3sIrh4r19kKma9OY68rndFrL6bSOl7NGTnx69qc1rDtlrExW8dynYd2jYM1TzbxLwqJbysKEmJXJKrbccrYcUrYnpew6ZbxZrOHlrJ5dl4yjWTV7c2pm7SUsjotYHC/FN1yIbyif6d4cVsfL2XKKWRwpZm2snNWJMubHhLj7snD0CnAP5GJvSaPfGIu1NoUedRQjukQGpFF0VoTSWx1NhyIUs/ABA7pYJhrSGa1JYrQmifH6NEZNSQwZ4hk1JTFiTmLQFE+fKZY+UxzN1SHUSwIZsMQxM1jM0lgFq5Ni5q0iZkeELNlErIyI2LJVsGEtZ220nOWRMmb7i3+Z1vQLmRstZ2VSxtKkjIWxSpbHS1kcKWJ9pJiNwSK2BovYGSzm+XAJG8PFLAzksTIuYmmilE2njF2XmtMlIwc+Na/mjJxMaTh1ajiwyxlVRtFXEcK0OYMDezXbXi0r7mo2JhUcOFRsD1cx25zL3rCE7cFKtkclzPWVsDIpY3VCxv6IlJ2BSuY6CrHVp+GzljPnlLE8rWLFq2bZIWdlTMLKSCVz/SV4e4uZ6szH05WPqzWLicZUnE3pWI2xDKijaS17Qr8ilj55LPr8AGSZtxDGfkNO6OekPPqImDu/+UtA/Wci7/yWmHu/J/nxZyQ9+oS0xx+R/exTCqIvkB99mYKY6xQnPSAvNoDAq+e4fv7sCN+ZM2fOnPkriYoK/CAx5ikpsU9JiQgg+t4Fbn/0HzFkB6NNvYO/MZ8jm5TXrmpeOCW8manG05SEsyGR6TYBA7pYSmO/Ria4TZXgDsKka7Tq0hloKGKsq5JecyZlyZfJj/wcccq3qLJvocu9iz7/DtrcWxiFDxCnXaam9CHNilBGGrMxyFOISQxCUJhCRvITulQZ2JVxWJKv4tFlUJ96l4702ywqExgtespAYRCK0C9ozLqDTRrNrCkLpyyOurgreOQJ1CffoC0vgMXaXFrTbtOWeov6uCsM5j9G/eQco4VP0Qd/waI2g5bEGzTGXcUjiaNdcBe/IQND2FdM61LZ6iyjJ+M+wnu/oSbpKvUx37JgzkER9gWdWQ9YMeWjDPocvzqDH8dMTFWnMG/OoybxBp2iZ6z0idFl32fUJEAY8RV1KXdpSLuHIekWI9VJDMkSWO+sYlAUiTHqKk5JEo3p9/FZCumtCGehIR9vTQZei4D17jJWO0UsdZYw21bE5oiUpYEKtsYUbNsUbPVVMlASzIQ0hvnaXH6YMnMwquB7by3vpy380d/AH331OPQpTGiTsWnieW6TsdIj4u10DScTag7tCk4dWt56TRw51ZzMGFmzSzn2Gng5bWLHKmdvUsOuQ8MLTw2vPSZeT+r5ccrMkDSS2vz7NJc/4WjaSI8sAuG937DZWsJPy628Wm7i5YyZn3wN/OtOH0dzFk43Wnjpt3A6ruEHl5EfJ3TMG9JpS7/BqkXAK5uCf15s4rVLzVBVMPLwT/CbUnnvN/F6ycyxV8uLGT1v5kzsTio4cKl4PW/hyGfk+81WDmZrOJ21MFwSSq8wiP7SYF6NqRkoC2agNJiahEt4lAm0pN6gO/Mu/fmPWOsr48ChZt8qY0wRgybiPMvmbF4PK/jRaeT7aRN/Wmvj+9Vmfnreyfv1Zt5vNvN2vZHTRRNvNxo5nq/hcEbHkUfL8ZSGjcFy/nGlmbduPT+4jMxoU9hqKuTtqJI/e+v447SZP620cuBQMaqLZ0yXwFZ/Ba+mDPz7fj8vvFreLNTwbtnMm+VaXi80ceQ1M6RPQpN1gy1bOY3ix1z88H9FXpyFz+MkvkDCtegiLgclMTNpY7W/HnXEbdziHP4fWx1Dcd/iMySzM1zJ5nAF36808ONWK6/X6nm/2cwLv5G9MRmtBfcQBXzA4VAVLxxa/n2vn1c+E++WGzmaMfLDRisv/Wb+dbubf1vv5HioiuaMm1hSr/JHv5l/WW/n/1pv5x9WmnjrM/Fy2sC7hVpOvQbeLtSx51GzP61jz29kwV7FlkvFjlPJq9kaTqd1vPLo2Bmp5MSp5Oelek5cSt7M6nm9YOJ4Vs/xjJpdp5zjaQ2b9goOHHJezejYGBax0J2PpzGd+c5cVgaK8HZk4WpKxVmXgqMuhUlLKuOGFMar4xksC0MR+hVdOYEMVEcxVJeAtSmF8XYBYx2ZjHdmMdaeyVhHJs7ePJxdObj+cnn68pnuzcfbV4C9KZWJ1jSmerIZb0nB25/HdF82MwO5jLUkMdWexWJ7KYvNpcw3i/A2FDOkTMFhyWeitgBng5Cp9go8nWLcHRW42otZt1eyOiTEYUlAHnsOhzaaldYcjkfF7For2LGLOfCqebtaz/5MDce+Rl4umnm/1MCxS8s7r4lXE1qe94mpSbqOIf4qL0a1vBjTs+vWsT9rZG9ay8mUDrcxBbcmkb3uMk5t1TwfkeBty2NzXM7WSBWrxkxMoV8iffwRvjoBmzYJ6w4F6x4Vqx4Va+5qdqbUrNol+PtK8LTn4WnPw2ZJZlAXzWRDKgOqcHpkwTSVPKS97CkD8hgai4LQ5txHnfeAvPAvSHv8EamBHxF//0OSH/2BsBu/IvS7XxNx67ckPvqU5MBPSX74O7JDP6Ug+msK475FlHQHYXIAWVF3Cbn1NYEXPz4LqDNnzpw589dx8eLHH1y7dI5rFz7m4dXPCb76KZf/7n+kJPQqURf+M776XA6tEl46pbxwink5JWWqMYHJunjcTWmM1CRQmXgRWeZNxBm3KE29Sbs+g8HGIqztpfRZBFSmXaUk/gKS9GsoBN+hzPwOQ/5ddPl3qCkJQFNwh9qKIOqkT2lVx9JgyCI+OZAcYSJiUSxd2hQmjEkY0q7hNmfTLgyhLukqKzVpNCVdpy75Oh0Fj3AZ0nAZ0vCaMnGrk2lMvsGyOYeRslDa8gKwS6JpTLrBjDKZ7bpCZpUpNMVeZbe+iOa4ayxp0pmrTqEvK4CdxmI2G4s4HZDTnXmfpdpc/DUCelPvst1SwlGvhJHsQI66xAyXhjJUEMQ/TVqwlYQxVhbFj3Yjb0Z1vBhRM19XiDbhKvNtIhSJV+mSRDOmS0f95GtGhZEU3P4dA+JY7MpUNtsqmapKpjHiOpvaAppib9ImCGRUFEG/4BHWghAMIV/RnfmAybJoGhNvYC+LwKNMYbQ8Ap8+gwFhCGPiKCrvf4hLHs+LQQUbrSKas++x3FzEZk8FGx1lPO8Vo4z4ioXaXH501ODXpWGK/oa21JtsWvKwFj5hw5TDYH4gB53l1CVfY7AshNNRBdPqFPqLn2BJuc5oVQQedTIjJc9Y0Wfxrk+ONvgLtlpKeDOh4+fZRg4HZbREXOZVSzleTQoHNiWzpixOm8rYbihipj4HuzkNry4Na0kItbGXOWoWsWkQcNBQyElrCVuN+fzo0PIvC42sNedhjP2KxZo0fnbXsNxcwKQyjsNeMXtdFfQVPcGrTWPGKGB/QI6/Pp8JfRpeQyYNT7/iuE/B+/Ea/MZs1OEXmNVncdIjY0ErwFb4jBVNFhumAl5MGDie1DGpSsJaGoG7Mo6R7MfY8oJxlkfzfy908t5pZm9Uyc/zLRxblfxxuhZ/XTZvHQaObSpejWtZaS5kQBjMQFEQ+22l+JQpHHVX8WZUjV0UTm9mAKv6bN4Oqng/ZuD1pIEjm5qZ2lzm6nKZVCSw01nJC7uaf1pq5HtfDf+42sz3C/WceiysDSvoksfQJY9kfbScVlkIV/7+b6nIiWbWP47Q0MjjPBX34wuYdY/ib5VTdv8c01XZ/PtEPeNpN/Aq4ng3rueVQ8eRQ8u7xSZeLdTzdqmJV14zNmUch30SRgqfstko5J9mW1ltK2Wrt4oXk0beeGo5nTTwR38jf5pt4odJI29tGvbbyhgtC+PPs4386Dbzz3MtvHcZ8dfnMFObzcsJDa+cBg7tKt5Omzie1LE3oeHYY+bQoee1x8yRXc3P/gbW2oXo4i/QkHWTE5ucH7xGXrs0vPJoeevVs2+TcOpQsmet4pVTzcmYnOX2fLpKHzEqC2OmNo0XVinbXUJeuTSsdRbSnncXZdxXTJszmTVn466MozXpNvrgr6kNuYRLnYSnI4e5gWK8PXlMtmXi7c3H95cdpPmhEpatZWyMiVm3VzLXX8TikIhVaznzA4UsDglZHBLi783D05GJryebNbuIuf485jpzWazLYUISzU5HOR0FgZQHf4Jdm8J6v4S1QSkrA1X4OkqZ7SpnrlvE8zEpS93FDCnCaS64hyX9KvsDlTzvK2dvqIrnIxLeeE3sT6p5MdfAc6+F7xebeTllYr5FiFUSS0/hUyaq4hkqDme0NIbjfjVv7DUcT+rYmVRy6NGxY5XRmHUbtyyWncYi9rsrWOkQMt2QxdaQmI3WYtYVKcyVRlF953d4qhPY6Cpl2ypjy6Hk+bSO5XEZCyOV+AdL8fUKmahLZ0Qfj82UxFhNIvaaeIY1kQwqw2gre0xHRQhNxY9pKAxEmXELueA22c/Okfb4DyQ++B2xd39LSuDHhN/4O8Ju/p//X0A9+pS4u78mK/hjCqO+pjDmMsUJNxEmPiA/LoDoh1cIuXv+LKDOnDlz5sxfx/WLH39w9eKnfP3JB9y9+AfCb57n6t/9T+Q+/IL7H/wN05ZMDqxiTiYqObAJORgvZarpl4ByNaXhas5Cnf0d0szvKEm8QmXGHbpqBNg7yhjrKqfXnIEo8SKihG+oSruKQvAdmuzbyNOvosq+gUn0kIaqYJpkz+jQRtNtTEIifMKz0MtExd4iL/0uqvw7tJQFUJ16mT5VPG0V4VRHf4m1PIiunAdoor7GIrjFgCySMUMKvqY8hsThKEI/Z6QinKasuzTl3We2LgdLwlUMUd+wbMrBI4tHG/IF89p0OjPusVlfyII+k968Rxz2iDkdqWa/X4L22XmcqkSWGgtQPvgIny6dw94qetLuctgtxmfIwCmN5e2omjFxJE5FAn/2N/O9w8Rbh4kTmxZj+i3G9GlY8gMY1iThMgnQBX/DirmIyqfnmarLZ7NfwUubkf2mStqjbrJvEOISxTJaEsleUyXuwgimhdH4yuLZMxTS8Owym5pcNrQ5bOnz6Um+z4Yul6GsIFyVcfQXBmMtj+SNXY/XKGCgPBy3No2W3Ie8GtPzyqZl3pLHlCqVn0b17NcW4SgIwRz4GRvyNPqib/DnHiX9cTfZUGYwVRLBeFEIc4pk3MJw2uOu4ygJZ6wwBKcwjC1NFpNZQbysK6E/+Q4+eRI/O0z8eaaR024J9Xc+4a2hiN7k2+x2lOMUhrFaFM26JJn29Du49am8aqnAXRyGJewCjsJQ+pNvY8t6yJ6lgLaU7/jZVcOf/fX8y2wjXk0Cc9oUXvdIGc4JYjQ7iHWVAGdhGO7iSMbznrFrKmZGksKsSsCMOpOj5go6Hp9nv0fOP/s72O+R05h+n67cJ2zUi3CLE7HmPWMsP4zhvGDeui28marFJollqCCYNU02r5rE7OkLsDy9wPNaIdOqNHRxV3ht09OTco/DuhJqnpxnXpbCRFEY9vxgTpsrWJKl0h3zHWvSNNw5IThLIhkoDGarthhr/jMaIq8yURpFb14QE/IEfp5u4mBAQX/xM/zqDBbUAgZzg3g3Uo1Xm8g/zdb/EsP9Ml646+mWxdGrjGV7TEqL9ClX//4/UJb1mLm5Por0Bq7G53MrJo1Fbw/v/I20Z9+jN/sZ2/p0Gh7/huboSzgrY+nMeUiXKJiZ5kJOp838uNjK6YQexbPz2IVhDKQF4JOl4NUIMMV/hybiEpPSJOaNubSk3+OwS8JYRRSb9cXUxl5lWpZEZ+YDXvQrsJWG87yljCVTLvbySDShX+FVpzFWGc18TQ5TqhSslVFsdFTQIwpjubkEjz6TGV0m88Ys9BFf49MkU5vwLVutxRz0lrHbJeKVVcFul4j34yrWm/M47CvnrV3JyaCYpToBhtiv6C9+xHF/BQcdJRy2idhoL2a8KgJ78VN0UV8zLovFURVLffA3LEhTmZOlob/5B9zlUSw35zJlTMJrSWOlq5CZunS8ten4GwX46jLY6hWx21/GRmcRqx2FLHcVsdEvYt8qYbmrkK3BUg7HJCx05OCuS8LfnMHGQBGLLZnYRA+ojfqUgfxbDJXcY9aUwEpbNoe2SvZtFaz3F7E1XMb6YAnLXYWs94hw1aQyKA2nIfcec415bPdVcmytZq4+nxd2LQdDCp73S3gzU8vyiJgXjhrm64uwVcayZilm2ZDPSYcMa1EE3YIgHNJk5mryGK2KZsqcybFTx7uZWoZLn2EM+ZKWmCu4JLEYEr/FknGTpfo8+jLu0/HsEs+rMzE8+ITutLu0ZNzhcETBck8Z22PVrFqlLIyIme4uxtGUhc2QyKAqiiFVFN2SYPrkIfTKQuiRPKWrMpj2sqc0FgVizLqLJusOlSnXyAr5lIwnnxB39wOib39ASuDHhN34Fc9u/B1h331AfMDHJAT8gZjbvyYr+BMKoy5QEHmRguir5MfcIiv8JpH3vyHk+llAnTlz5syZv5LEqJAPUmNDSY97RmZUINF3vubKr/4HpHG3KHv2JbONOewOlnBiL+PQXsIrjwRfWwquxiRm2rNYGBBhEgagyL5NcfxlpDkP6DZlMdkjZry7gl5zBkWxXyFK+AZx6hXUuXeoEwVR85cf6VrKAuk3JtKpjmbAnEh1zne06VIQ5j0hLfE2PfXZWOuSmbQkMNWai7NNyFRbCU5jErOmJJzV8YzIouiXRdKvjMFuTsPXVsh0fTY2RSxOXQrj2iTctQJWesqYMmfitQhYbROy01WBQ5mI3yTAb8riYFDGpCYJmyKW3WEZh+NqTiY0tOTcZ9KQwlK7kP68QMbkMcw15lEb+y1jiljaigPpKHzETl85luybtIkC2R9TcDSp5ditZ3dcxbglk1ZxKF2KaLydJXibi+gufIpTm4Y8+QptyhgWhiTs27Ws1hejDDhHV+IdegWBWJK+Y6g0glmlgNH8ULpSAlhUZ6N5/CVeSQqve1S87FbSlnyfkw45E2WxeFRp9JQ8w2MUsNlTxcmEgR/9zax0ljMkj+MHTz0/zzSx2FDMlCadzUYhPVmPOGwqoz70Ij/3aeiMus6eNo9VWRovmirY0OXQlXafnvQHLMhS+bFXyfd9KuwFIezXCnnfKcea+ZgfuhS4SiJZMeXzx6k6Tu1a3tn09D67yh/N5TiEEex2ijmoLWFLmMC/DxixlYTzwq5lQZLMjjaXVUMurpIoNjTZrGsEnLaLsZVF8Nqu5d9Wu/iTr5GFuhzWGwtZ0GYwIAjgfZecI4uQ8eynPNfmMVUcxU+9GoYEj1m3CPlpvJbvB7X0RH3LVp+UF+MGfvI146vNZ621lDFpPKNlkbwf1rHbUIpfncm7mQbe+BtYbROhj7jIv4xZeFVfzkxRFM78UNrjb/JmUIVDmcTbUR2TuSH8qVvFjDCKVXk6HmEUzsIw3rRWsaXOxlMQzvuGSvaqs1lSZnA6pGSvo5JpeTID2Y9pS72DS5HISGUU751mXlq1tAkeMKtMw1UUTs39T1hTpaB/8gmvByR0FzzCbcjkva+FvuoEmitC2HOrGDLFcf3Dv6E07RZ+XyvFOjXX4rMJTBGw7G3m1KnErYylKzuEPw4rsAT9lpPaIg7rRTgrY+nKf8yQPJafF9v402IbP07VsWTMwS9OwJ0fRm3wN/jVWSzq81hQZ3PQWM5UaQzzVcnY84Jxl0bzuluGRxaPsyqGgbxA9ptFdKfeYUmVxk9Datb1WdSGXWAg8wFt8ddpibnKaHYgjVFXmNcK0IV9g6sqHnPEJfoEj7CEXUB+90PmFYm865dw1F5Cl+AmzUmX6RPcwhT6GV5JJIZnn9KVfoN1cyYNsRfwK+OYkUfTGH+RBW0STlEILdGXmavJoCb8K/pSbrFRn4dHm4Ty8SeYH3zKbHk8taEXaXn0Je3PvqE78RragI+YEAYznPeQ1qRreCTRNMVdpk9wlyVVCsYnnzJe8IShgkD6CwNZNguYUScxVhnKjCYRtyKatYZsVuoEjFWGMK2OpSX5Mg2hn7NvyqIt5hs2zQJOe8pZMGdwPFSFQxPPpDae9S4Rg1VhrLUVMVubwYwpFbchiTFNHAutRSx3inDoU5CGnme4PIK+gicogz7DURaGIfhThsujqUu4xUBOMNNViagCznHcXIlHnICtJBxT7FUc0nhGCp/glsdzaFNyYK1ms6kYR9EzOqKv0ZF6G0vSNfqKn+CpjMEuCGRDmcGhpQhNwMeMlYRSn3iN1eYi5hryOLCrWOmvYLJBwKgphUF1LN3iEAYVkVjVMfRJQ+iueEyP5Cm90mBaRYG0lAQxII+h5NlnaLLuIk69Tk7oZ2SFnPtvAZX6+BMibv76/zeBSnr0CQn3f0vusy8oirpIfsQl8sIvkxN+hczQq8Q8+IqoswnUmTNnzpz5a7l7/eIHATcvE/DdN4Td/5aIG19w4T/9DfmB58m8/QEObQL7w6Wc2EvZsxbwylPFQk8m7qZEFnoLWB4uR5d3G2XOHUqSvqW64BHt+jQmuiuxdoho1ycjePYxxbFfIYq/gDzzBhZhIPL0q1QkfE1J3HnqKp+gF96ntTqU8doU+g2pdJrzGW6rYLghi8n6JJy1vwTUgCmDEWMGE/oE7NJgXNokPHVZjOgT6dfHM2xJxdNRiLNOwFStgEF5FA5TOrPtRXha8pjtKWGht5S5TiFLXSIWO4Qsdvxyvz0qY224il2Hmq3xajbHqznxmljvr2RpoILp1nwO+qrYGqjixKVnv6+Kl04Dz8eqWe0r4/m4jLn+YtbHqtj3aDiZNfHco2PTpWJ7SsvcsJjpvjLc3SVMdRTjqctltruM8c4iBjrzmHep2XBo2B6QUhd/ncnKWNYbhTiNmUyas/C3iPA1leCy5LPYKcZpzKE+9zG+BiGLbRV0lUWy3CFmWJ6Ew5hFnzyOcUMGxy4zx24zL7312AzpDGtSeD/TyDtPPWOqFKbNucw0FuBpyOPQpmGoMpKNllK6cwJxVsWz01LGT85aZmqyGZHGMiqLoyPrIXOGbF6OanBUJzFWFctmYwlDRSGcDijRxn7LXFsJx7469n0WXk3XYs0KYk2egU0cjd2QxpIpj7miGF42VWJOv83KsJQewUNWtDl0CwLxSVNxlEQzlPOEJX0uHbmBPO+X8b2vgbfTFoal0YxKojgZqaY95z5ueRwbtQUM5ATikyXRlXGP3dYKxqXxNOUEsN5TxcGwkk7BI44cBt7M1PPaW8egMp4+aTSzjYV0FD5hoTafrZZSRioi2bYr+X65lQOrkrqkG6zrc1iWptAXe5NlaQqz0iT228ppzLzDYZ+U8aIQntfks6RKxVsVx7gwlMmyCMZFYazpsxnMeshxcynukkhmNem8d5nxGjMZLnnGdHUyA0VPmVDE46/L5fspCz96arFLYznuEHNiKmYi4Q7v64uwC+7y84iCscpnbHaU8723kX5lPG2SZ2y75PTXxHD/3P9CWeptfJ4mClRKbiUUcT8mnZXpVt5O65mrEdCZE8OPdgt1oec40GVjy3iIvfAp260iXoxp+dNCMy8ndDiqE7AWPmVRnMBrSyleYRQHrRVMiKIZLwjFkRdKf8wtXppL+LfRGsayA1lQJLHXUsxBRxmuigh+GlSwV1vARP4Tdmty2KvJZTD5NieWAmbLolgWJ/CuqZSxzEf80KNkJCuI56YCFmUp2HMes2vMxvjoD7xqKeFdZxnv+yqZloTSmXSZVWUcdU8+xiN8jLPgEaOC2xxYBHQnfctOTQZ+aQRDgpusapJoi7qA7sHf0517n5bEq7RFX2K1Nhu/KQ27KBjjnQ8ZSrtDR9I1WoO+YDjhJmP5T2iNuUJP2h2mqmLoyrhLZ8YdhguCsIRfYDQ3kKGM+9SFfIk99zE1QZ8xWRiC5sFHmJ58wWh2AKr7H2LLfYS3IhxLyGcMZd6hJeICbSFf8WNLBcaAj/BVxjCUF4gq+BzLtfmMlIdT9fRTxuXxqKMu0lv0mP6ih6gjP2eto5D1nhJW+0QsdApx1KQyVBlGR9YD3vQpqA/7hhNTAaMJt9ioFeKTpdKfFsCL5gr6ku7wsqUce2EwW3X5eJSJuKQxOApDcJRG8NN0LVs9FdhKw/CKopiviGNaHEub4C5DhU+YyA6iK+xbfIokVmvzqXr0EdbSUFyKeByKeFQRX7HSWsxGfyXjxhQGVDEMqWIZVUYzIo2gvyqE0epIRqrDsaoi6ZeF0Cx8SEdFCO3lz5DGXUKZeRtZ5i3ywr9AEHyOxAe/I/Lmr0kL+pSo2x8Qeee3RN/7e1KffEHak89JDfyY3GdfUhh+kaOVJM8AACAASURBVMLIyxRGXSU37FtSgr4m6vanhFw/24E6c+bMmTN/JVEhgR/EhT0mNuQBaeEBxAVc4vP/+N+TcPW3xF/6T3hN6RwMlfJ8MJ8DexE/zFWz3J+NuymRpf5CFvpFSFIvI8m4QVH8ReR5ATSpEhnvqmC0vYQWTQJpQR8iir9ARdIlNDm3aCgLoqbgLrK0SxRGfkpt+WNUeTdplgUzoIpgsj4ba1MR/eYcnG152AzROMwJ2E3J2GsFjOhT6Sl7SnvebSZ0iUyY0hjUxjNiTmHIlIy3swi7MQVPfTb+lgKs2gQGlDG4m3NxNeewZZXhayvAWZvJfFcJCz2lbNkVLAxX4ukuZselYcUuY9utZdejZ8smZ2O8moXhSrpKnzKqTWDDJuOtu4a14Sr2pnQcePRsOOVsuGQczxp4tWDmdLaGDYeCXa+OpUkZax4NvpEqZq1S5gYrGVYn4OspxT1UznBfEXMeDRtTerZG5NSm3cJnymatqwJXcz6TrYWMtxcz3S/GO1DFeFsxkx0l9BjS6NIlM9qQi60pn5G6bMaaChjQpzFWn4e3s4zZPjGn800sWauZG6pibUzF4ZSZY1cN670SljrLebXcyqpbi29IjKezBH9XKZb8AGyaX3Yx1odkbE9oWRyR4uuvwFmbw2JXOVsj1fhbhcy3i1hsL8XfVIS/pZjpNiHzVhkzdhkLTjXLo3LaMgPwVKew0i9hzipjZ6Sa/YYyDrokuJsKmOovY61bzH6fgu2OKpYsRey0VODTZHLcr2KsOomF1hJOXCb2xtQsdJYy2yZkobeMlcEKVnpKObGrGJPHst4hQpt4GX9LARvDMqbbitiwVbMzpmG1V86hz8KB28j7pVZmekuZ7iphz6XnwKHnR38Trx01HNo1HPstvFis59Cpo6/kKRuWfN71yJiRJjCvTuVVv5zvJwzs9Il54zKyUp/HG6uSBUsW87XZTFTHMigOxV4dw4wlk+e9Fbyb1OFQxrPZW877vxzDa8sPwFebze6glL7KUKbrszl16Xk7Y8EouMlifR6L8mSGY75jT5PGqOA2b/srGZeGszck5+1MA03lITRLnrI3rcJS8ZCbv/9bqjKDWZzpJlMk5FpIArefhuO21nA8VcO4NpMuURo/utpoS73BgiyBTWMO9QlX6Cp+zAuXnn9YbuFwTMlenxiXNIauxBt0xVxj05jDe7uOow4xY8JQDppK6U++izsvmH8d1GLLekB78jVWG3P50aVnuSaDfxrT8bwhnyVdGi2JV1hUpdARfw2nMISxnEBGMu6zY8xmJCuAtz3V1IZfwl0aib3oKW0JV9m15KAI+A1z1bH884SKH0bE+JTh1IT/gXVNPB2xX7OlS8JRGMC8NJzTplxsOXfYNaXjFj3GVRLIVPkT6kI+wZb9AGv5UwbzHzCSfZ/15lzW2wpYq8uiOexLRnMfMFH6lLrHn7ClzWBWlcx4WThtGXfYbRcxJApBEfo5E9IoxsWRbNTl4xJH0ZZ4g7XqdGqDvmBZnowj8zE9kVfwl0bSFvI1roKnrClTaQr6jHHBA7yiUNqfXWBfk423OIzxvKfs1QtRBn3GZlMJmy2lmJO+Y6u1nI6sh0yrkpirSWVCEcn+UAXbwxUs9wqxGRKwauNYbivCb8zk9YCChuhvOW0ooyH4An6dAHtZJD2Ch2xZCmiJv8p+YzF18ZeoS7rCQp2Aw75yXKIwWhKuczAk58iuwi6JYloSx05tIS/6pAyIQnDI4titycOW8ZAxeSwz9TnIIs7TmHWHna5ylhsLaMy4zUZnKTuDEnxNeUya0+kVh9JREIBHn4JLn8xUbRrO2lRc9WmMGmKxGhPpkUeS+/jvaSgOQplxk2rBHQoizpPx5GOSAj4k7Pr/QUrgx0Tc/DURt39D1J0PSQ36nLSgz8kIOkdOyHnyQ79BGHOVkrjvKIi8Sk7YFRICviTq7llAnTlz5syZv5LrF89/cPPS51z96g9c+/pDAq+d49sP/paq2Ls8+PV/h0ebxkF/Gdu9+ZxMlvHGL2exN4up5iTmevJZGxVTFvcVlSlXKE25QlXWXeoV8VjbRIy2l9CmTiQv7BzC6PNUJlxAmfEtxvzvqC26g7HgJg1lD+lUhNGljqRZGky3IoJhQxLDxlTs9VkMGZKYas5mpjmXIUUUo9VxNAruUnTzV/QUBTKkjqOvOophTTw9knCsmgR6K56hT7mGQ5eMqyadUXU8w+o4Jg2pTCriGCwJwa1MwiaJwq6KZ7oln8URMUtWCe6OAtZHJGwOSTjyGJgfqmTXpWXDJmdvUo1Vm4Ax6yaznUKOnDoOPAY2J1UczZpZdVfzerWBPy238C9zTYyUh6KKucDKcBVzdgleWyWufhETLfnUFwVSGXSOseokFrvK8feW4++rYGVQwp5VjTnrHs0lT/F2lODsKWFhvJplu5z1CRXLdjmLdjmuPhGO7mKmh8oZa8tntDGL6V4RYw3ZeHtK8XSL8A+KWZlQsz5tYMpahXdShmdcyopbw9yQmJ0ROduDVexO6diaMbAwLmdzSsfciBhNzk2mGnJZH6xie0LF8pgcr72Kka58FscULIxK8XQJWRqsYqo5n4WuUjaGZKwOSdkeVzPVLcTRXcy6VcFKo5DB0nBGVUlsOLRsThmY7a1gvbOC/aFqDhwG1l063IMVrI6r2LBWc+DQs2NTsdIn5mBMy1pXOWtdFax2V7A6UIWvS4S3rwzPcAU+WxWbk2o8jXmoU65h1acwPyhm3iZlf7aW8eZcFnsrWOoqZ9wkYNVfw2xPGYdOA5ODpSxO63AOlbExrWdusJIdlw5nZxHTPUL81grmx6vYHBaz1SniYFDC8qiY1QkZ8/0i9mwydhzV7Ht1HLo0PLfL8bXnszZUye5ENfN9Jew6Vey5NZz4a3izVM/+lIZXi/XsThl46arh+Wg1C0NV7HiNHM6YOZyqYddjZN1nZGvOwp7HyHp3FROyZFYaCvHok9gZKMfVmMnSiIwttwlT+TOMoscsj0gZMqZx/8JvqMyNZ6hDS15WBKERt4lPfkhbWzn+qVp25lvZnWnkh+UW3k4b+Gm2kR8WWjiaMfFyrYXjpSZerDTxarGR9/PNvJyq4Y3HzPuZen5aaeWlz8Q/LrdxMqXnzWoT+149P/tq+WenmWVjJkOScA6ndHw/V8c/zDXw47QZf0chJz4T+x4dp14T+7ZqdgelrHeVMdtSxAtfHWsTKjasCuZbi9gZrMLfVchydzFHo1WMmeM4HK/k9aSEo8kKdoYLmbbEsNYmoFlwhdGKQNzVYQwW3eOkR0iX4Br9eTcxhn/MSMFdxkWPkN7/rzQmfo1HHYkl6St6i++z1VXIUnMWC7UZ6CO+YKIilOGCRygDfs9keTibTXkMlQRhjLmA35CCR5OIJvI82qjzeHVJrDfl0yG4RU/2feYrY1AG/J5xcTjenKe0Pf0Sb2UkTY8+xZ73kEVjGv0RlxlJvY1LGslg9gM29JmcNJcwXviUw9ZSNOFfstpSjFObzEB5GGuNxdREXmJSGsOAOASPJY1daxXboxJWBsoY1sZRnXqFmZYCDid1LPWU010RxspfnpetMQVzvSJmuorZn1Cz1FvGc5uCuS4hsy0FPB+Vsj+uxK5OYK61kI1RKTuTKtZtMjbsCvbdOtatMjbtCuY6heyOyNgaELNjV/zygmlEwnJ3KZ7aLDrLnuIyZbA3qmDHKme5vwJfl5BBSQS1sZeYVicz35TPmDkVR0cuw00Z9NenMdiQTqM0jKaKZzSJnmLMvY8h9z7CyPPkhX5G4oPfEHnrVyQ9/D1h139F6LVfEX7j1yQHfEx64GdkB59D8ORTBE8+ozj6CmUJt8gNvUz2s2+Ju3OO/5e9++xtdEHT/G7AHmO968XCxgLTM56eDjN9pvvEqlOncq5SlaqUc85ZonKgcqZIimIQg0iKEpWzRCpSEpWpnLMqpxP6dJwZew347d8vatCfoF/qBzx4AH6D67lvXnfE+QTq3Llz5879tbjcuvKJy/1reDy+idfjq/g6XcHt8i+pTfLG9ed/w1RtEoddhZz05/Nutpp3CyI2+rJY7spka6iYvTERFfE3KE24Q170dSrSnmIQxzDUXECvMYdWWRxF0dcRJd2lNvUB6rzHNJW4o8lxQid0pk3kT6soEHO1P62SYJrK/OiXx2CpT6BfGcuYXoDdlMlyewGdZYGYs90YKg2mJe0po6IoLIo4eiUR6HNd0QicGKwIpVPoTXuuF6M1UYxJY+ipCMZc6M1QRSi6sJsMZfuwUBPHQK4PAyVBjCsTmW8TstpXxmZfOTPaVLZaCjkZrOF0TMZGRzEngzU8H5Jw2lfNprmA95P1vLWpeDtdz5sZNa/ntTxf1nI2o+DHOR19me5Ys70ZLwtjt6eMfVstDksFWyMSOipCmFIJMOf50lUYyIIqHWOiM4rw2/SVhDAmT8LWkImtMRt7Sz5r/VWsD1WzM1HLwbScteEqFgdKcVgqmOsrZra3iNm+ImY685lszWGkMQ11gQej+nRW+6vYGpFwNKdmb76ejVk52wtK9mYVvJjXcGIVMyGJYlqdwvGolDdzWl5N1/NqUslCQwY7zQW8HpTwylrLiwk528MitialbEzKOJzXcDCj4nhGzaFNwbFNwd5oLXujtezb5GxPyNi3K9m1SjjrqWFUEs/usJTDOQ0vN8y8XDHxasHAh5VmXi4ZOV02sr9uZN+h4/1OG9uTdRwvajldbOBkup5Xdg07vZU4WgvYtoo5WdCyt6Bhf1nH1oyCFwsNPJ9Q4jAXsN5dzsGUktebzTxbNXI2r2NvsAa7KpWF+ixeOAxYSsOwFoWw2FnM27Vm3iw38n7RyI8LJlaaC9gfkfJqRc/Jio7dOQWn03Lezqh5Pa9hb6me7eV6NmZlvFjWcbKs5XhFy7MlLa+X9bxa1nO2oObDVjPPljScOTQcLah4tWni/V4LL9cMvNlo4s2igTfjKra6yxlqELA0IuLVSiMflps4W9BxsNLA4bqR18uNvJ418m6uiR+WmtgfqOBopJpXizpOFnTsz+uRFfnRIo9j1VJNmzSauxf/nsLUEGYtepbG9dgGpUwMyxixyliaa2B9VsuzVSNvlup5OV3L8yklC53FvN9p43TVyNlaI6eOBk5n1Cy0FrDQks/BiJQPy028X2/iuUPLixUdB4sqDte0HCypeLuk46S/kmV9Bpo0J+wtWR9D5piEl7Y6Xixo2bHXsTUrZ2dGzuZwDWs9ZeyPSDm2q9maVrA+o2B/Ts3+RC27IyJ2Z2QcTIg4tJSxO1nJ3mgJx9ZC1i05OHoErHWnM9+cxJQuhjljAhttGex05vBquJy1xmQ2GwUs1sfgqI9lRhpKV95jektcWNDG0F/uwbA4gLXmdLbbclgzZdBb7MeiOoWJqjD6831Z0KXiaM1msiEJqzyKpZZsVjvyGJFHYZGEsWTKYNmUQVexN73FPjjq4jGkPqC3Joip0iAsOZ7MyuPozXJltCaMxaZ0Rgt8magJZ1QThznblTVdBjPSWPrzffgwImdKkcROTznLrflMqJI47KqkN9ePVX0Ww/IorIqoj0durVWc2mpZ7yvB0VXE5mA1W0Mi9kZr2RgUcTAhZ3dMxt6MgpMFNTs2KYd2BXuTMo7sCnbHxJzOqLCZMphqzGClo5Dt3nKOx2vZtFazZ6tlfaSaHVstu7ZadsckrHYXc2ARcTgqYW2kmrUxEVs2KfNdBYwb05hpzWV9sJKVgTJWLBWsWCuxdeYxJIlA5fc12uDrdOR40i8Ko10SxlhLNhZTBgO6FLrlcVjrk2krC0aT6Yo6x53ymJsUhF8jxuWfCXn4j8R5fEao0y8Juv8LQu7/kiSPC6T7XibV5wKpPl+R7neR3NAbCMPvkO5/nSSvK0Q6f3UeoM6dO3fu3F+PID7ik9TYYFLjghHE+BLj9wiXSz8jyfkCbr/8X5mRp3DQWcBJfz4f5mp4t1jDzlAemwNCdqwlbFkrKI29RlniXTJCL5EVfgNNZTgjbSV0NmRgqAqjIPIqNSn3kWc8Ql/kSmuFD6ZiNzS5j2gs9aCtJoh2STCtkmBaq4LolUVhM6Zj0SQyYUzHWp/AYF0MpnxPxuXxtAu9mFcJGK6JZEQZT48ojM7SAGojr2NIcmKkIgx9/AMMiQ/RJT5Ek/IQjcCJrjxvyh7+EwMCN3qSntItcGVHn0tvSSCbHcWsdxYzqUwi8+HPkPheQB12HXtNLOakxyxIErDk+bFal8KCOJ7eLE9+P67mdb+YXqEPR90VbA1W8P2KkRlZHIbQ63TEPGBLlcFIZTiHQyI2+8rRZbrQkevDqj4Xmy6DoZoYllWZrNSkMJoTxKIkhfn6dNY7y1hsL8bRWsRhXw07vVXs2+pYs1SyOlTBSn8ZqwPlrPaXsWWp4mBMykpvCasDZaz0ldJY5MuYSsBWdyXPR+UcWMScTCh4uajjxK7gbErBRkcRvQV+TFVF0Jbuik0cwxurjNdWGRv6bLQRt9CH3qQz8Qn9mV68s8h4MybncFjM/pSCvSkFh9MqjieVPJ/RcDQhx9aQjjDoIgvtheyO1bIyUMmJTcFMfTrrrSUsthSy0FnCzkQdx3Majue0vFhu5GBGzdGijpM1E8cOPUcLWs6WDTxfbeRgRsWGRcRIfTK9NZEcDdfyalHPM4eekzUjJw49JzNqfnA08XpEwbvxemZ0GdiMmZzNa3m+pOftkpF5QzZ1oddZkQj4dkrHt02VtAXf5dtRFf+6aOYPM41sG4RYs/xYliTz46SO1ws6jmaUvFpq4M2clt3BKuZa8ziYU7I2LeVorYGzdQNHyzo+HHbw3UE73+608MNBB2+2m/nxtIeXG42creo5WW3gzV4Lb/Zb+XDUwfv1JqZUAgwJjxitieVwTMarNRNvl4x8P29k3yrhcKaeo1k1r6bUvJsz8e1yG47WQhzNOTwbFfPBYeTZnI6jhUYk+d4Mt+WzbpNibc7kwTc/obYkhlebA5w5zJwtNXKyZORwsZFtu4ZnDiM/bDbz21Ut/77dxPGQiPXOUn6/28lv97p4v2Hm7VIjc6ZcjgclLJuE7HRX8G62gRfTKt6uG3m+08jLQzPPNvR82DTx281m3s6pWW3OYaI2mu/mtbx0/MetrDktZ5MKnjt0vN9v43RZx9mijtcLel7NN/B+pYmjWQ2nywbe7LRwMC3jxbyK43k5e8PlvB0Xsz1cxN6QkIOebFb709m25rLZn81CWwozTYls9QvZtxRxYC1mf6CArY4sZrUxzOlimdFEMyoOYKo+gllDLIumJBxNKaw0pdBV7E5ngTuz9QnMq1OwKxIYl0QxWRePRRnNQEMcI80pjDULsDTEY9HEMt6QyIg6lhFlNGPKaMbkUR+LHWrCGJNHM1QfzZQilmWtALsynvmmdEb1idjN6SwYUlloz6azPpL1/lI2ugqxSMLpKQ9guSmXxeZcpowZrPaWMmfKZlQax7wqjb7SQGwNSYxp49mzVnIyIeX5tJzn0wqe2VXsWcQ8n6rnzKbkmV3N6YyaF4t6dudVrFmreL2gY98uZ2uqlrMFzcfV5ZFqVoarWO8vxyKKYE4t4JlFwpupek7Gank2qWDPWsNmbzkLpmya8zzYbinkoL+KvVkFK5MSdmbkzA2UMN6SxdaEhG2blF17HWvjNSyNVjE9UMykOpnJXH+Gkt1ojLyLpTgIuzKZBVMOE9pUBmtjGZYn0lcVQUdJEHVJTkiSH1IWfZOiqBvEuPyKsEc/J/LJrwi6/zMC7/38Y4DyvECq9yVSfS6SGXCJ3JCrCCNuIQy/TU7ILQpjHiLwvUa893mJxLlz586d+ytxeXjlk6f3rvDk3mVc7n+N98NvcLv8CwoC7+L1yX9mTpXGUVcRhz25vLFX8v4/AtRqTzZrffmsDZRQHn+D0vjbpIdcojT5MU2yBMY6yug15mAUhZMfcYXqxDtIBffR5j+hscgNY6EL+vwnNFd401zhS1OlLz3KKIY1SXRLIxjVpTCsS8aiTqBfHoOxwBNToRc91aHI4m7TXxnKSG0MfTXh9FSGYBFH0in0pivHi8nqKJoSH2EWPKEh/j7apAd0FfkxKYnFEHGbkWxflqpjkXldYFYcx2BpMCeDIp6P1LLdUkhD3D32dLm8bCqhP9mVlao4JvMCseeH0BJ+l+XKWJSeF9hTZdKd7EJ7wmMmKyPZ6y/n2Xgtv59Uc9KQS0fMA2ZLI1iQJXLQWYbDmE21/yUa4x7RJnDFnOfDXEM2DcnODBUE05PqyUpNMnNlsSzWJDErSWLdVMBsQxaHw7XsWmroEUXQUxnGvC4TS2UEy7psxkQx9JeGcthTxV5XBWPyRNbNRUwrBPQVBrFhELLfUsqmqYCd9hJWm4UcdpfTleuFOvgaB9oslhQprBlzeGGVcjpYw3ZLISvaDMbLwlhTpXHcUsJxZznPrVIOhkScjtZxOiLjaEjCiUXKyYAYhzEXveAJo+JYBivD2e0s53RIyrRSwHZzCQPFIZhSXNAnObPTWcGLSTXP5xvYm1Qw3JDGWk8FzyfqeT6hYn9YyutFA/ujtewPS1lpKaAj3w9x0BVeWWS8majnxVT9xyA1o+EPa638ecnM78a1rKgyOO0R8X6mgQ8rTXy32cYPK2Y+TGppS3VjLDeICUk8a6VxjCZ48G8zJv5kN/KHST2HxiLM4fexF0fwnVXJh1kdbydV7JkLmaiJZrIugb3eCt5M13M8KedsScuuXc7zRS0vFrS8WDXwequJN9vNvNlu5sSh5fmagdfbzbzdbeHNXgvvDtr47qSL9w4jWwYhHXHOLMkEfDur5/W8ng+zen606znqE9FeHowq5RHWkjCeDyuZby3Gphbwu0UDf3YY+b2jie9XWnnlaKFW6M3iiISNmTraNLHcvvBfkQgD2BpT0loZzE5vOR/mdLyb1fFiup53czp+WNTwcqSCgTJPFuoF/PtqO3/e6OC3y2Z+t9LCirmA/fZyDswlnHVW82JAiindjcn6ZJ7NqXh+2MyroxbebTby+1UTP66a+LCs5/tZDT+OKzntLOPNvIatziKW1CnYlImcTMk5mlVxtFDPq5VGdoYlLLTmM9OYg92Uy7MZLceLGg7tMl7P17NuKeXZcDX7TZnMNcQxXRfMQXMqu32Z7A5kszeQy1pvFusDOexaC1juTGOtJ5O1nkwcbQIc5mSmdVFYa/1pL3yMVRbAlD6W5fZ0FgyJTCui0MXdRBH+DTPSKHaahXTme9FZ7MN6WwFzLVnYO7IYNSUxakxksTOHjZ4CdnoL2e4UsmpKx9EgYNWYxlJ9Ags1kUxWBjNaE8JIeQAj+V7MVIUypoxmsTWTnZ5Ctlpz2R4oZrorm9nefFaHynB05rNvrWJ3sJLNvnLW+ssYUicwb85lriGLGXkKQ5VhLLXksj1Qzs5QBcfjEk7HZLyd03I6Xsdzm4LnEwqOh2t5Nq7A0V7Ick8Jh8taDsalvLNrWBsVsTohZnmogq2+cpZGKtmeV9BS5s9IeSjve8W8G5TyuyktHyZUPBsSc9JfzbopjyaBM3XBV+hMdeWsq5ItSzXLA2Vsjdbg6C1hpjWXmZZclntL2B0Vs9xXyuaIiOWhcubqU+iPdUJ06xfIHv8Gre9lNlXpLCvSaBa4UO79FYaUJ5R4fUll4GVyvT6jOPwq+SHfIAy7Qrz7vxDh/EsC7v4U31v/F0H3f0HYw38m2fMiiW5fkuj+BSleX5Hh/w05wdfICblBbugtckNvkxV8g+zA8wB17ty5c+f+SiK8XT4J831KuL8Lod4PCHK5yYPP/pbCoPt4/vN/YrwmlqOuIo77hLyeruD9Yg0bfVnMt6ay0J6Jo7uA4qjLFMbcICfyGnX5fn+5A9VnyqVJEkV+xBXKY29Qk3wHbf4TdHnOmIrdUOc4oS9yxVzlT0t1AO21ofTURtItjWBQGcdog4AxvYDppizaqoIwl/nTXOzDgDSSlkIftBnOjKuTMGS70FMeRKfQB03MHYZLgunIcGOwKIChsmBMGU8Zk8Vik8VjTHrErDiOA1MBjXEPWNaks91WxMFANQcD1WyY82lIeMiaMo35ymj0gdd41VjMjz0SXjeXMZrty8vmUjRB11gQxdGf4clWfQZbumwcrXlYlbF8P1XPhwExLbH3WVemoY2+w2RtHCe9VYxVRdMY54StPJLWAn/6xNFoM1yY02TSnubBWk0K3eGPmMoIROn5DR3ZPtSnP2V7oIaTIQl9pSEowj/WOyt9L7NQEcuAwBOF9yVOTMVYC4PpzfNjVZeDtSwCbdR9ejK9cUiSMUTeoyH645ffNW0mYyUhKLwvMiBwYUwYQH+WF3PSBGzVUew2CjkyFdKR8JiV6ngc1XG0xjmxVp9Os8CZZUUaK8p0BoUBbGlz2DcU0BTjRGeSC0cNBUwWhTNfGct0SST2smj29YVYMv14bapgqTye991SXg7I6KoIY0CegMNciE2SwERxBCvydJpTXThoL+e4q5LxqmjaBa5syNKoc/mKg/ocpsuiOGwuYb1RyIpJyNtxFQ5lGt/317EqS2VNncVhTzVnE0q+XWni+yUTP9oNNMY5Yc30w65IYTjJA1uKD3+y6Xk7KGOoMIjZqji2a9OwZvoyXhzGrCyRLWU6c3nBDKS4MVURyY8Tavb1efQX+nM2JuNkSsGHWS2/nVQzW5fEtyMKXg9JsdVE8+dZI9O18ey3FrNlEnLQXsK/Opr502IjW/pczozFLBdHs1gZx3cTGk5HZDwfquVZexXfWhXstBTzx5lGDjR5fLBpGdNlUJ/8kDFRBH+YUvM/Vtr542Irr2YakWa4sTwq4cChobsxCacr/wfVGe4cjisw57mjS7jDgjyBH8ZUfBhV8G5MwR/ndRx2COnNe0pvlid/njbyxzkT/+po4dmglLNuEW97pWxrcvi/pxuZkyTysl/C2WANb+c1mmvJUAAAIABJREFUfHfUzotVHb9fb+LbMTmvR6T8uNDAn2Ya2JCnoA+7zkZzLlOSaPQRN1lryObdtJp3ywaOpxWcTKtY7S5Dm+lCbfQdjvvEvBhVcDAu4dQm4XSoksn6WFpT7tMdewuL0BVd8OesVAdy2JbOjjmZ/bZ01trSOBkuYb0zk8XmZDa7slhtS2e5JZUFYwJDNb70VXjQU+LKgiGBGX08S4YkFurjWKlPYLI0EGuOO/bSYEaLAqkN/JpSz98wIY9jpiWD2b5cpjrSsbUKcPTlMd+RyVJHFus9Qta7hax25DDfnMpAtT8dUbdoDb3KYOYTOmNu0+D5OcaAi4xWBrDcmMpBu5DnXUWcDpZhaxawMlLOzqSEtYFSXswoOR6VcmARMaZJRpZyH0dTLm053mgi7jBYHMh6ewGbPcVM6VIYUyZwNCjiw6yW/f4qtjtKWDJksdNRyrQiCXPiI7pjnVhryWdZksh7YwkzdYksm3JYUqWyKU3moK+S7f4KhvMDaAi4ymR+EN/2iDkzlzBVHcXrfjFHrSU0Jz9GFXyV9ToB1kxv3rZXsmMuYKe1iEXNx+Pl2835zCmS2W8rZs2Qw6I6jf2OUnbbS9jSZmJL90Ll/BntIXcYEXiyUZPIZEEI3QJ36kNvUu7xJWl3/xFR8FXyvD+nLs2Zyrg75IdfJdn7M4If/BTfW3+P762/J+j+Lwh3+hWpPt+Q6PYVKR4XSHb/gjTvi2QFXiEr8Cq5oR9vQqUHXEbgfb7Cd+7cuXPn/kpcHl755On9qzy8eYGn9y4S7HqLG7/8b+T63sLlZ/8LXUI/DjoKeG4p5o29kjdz1cy3JDJt+lgicTAuRpHtjDzPnaKEu1SkPqVJlsBEVwW9jTnoq0LJCrpAQdglqhNuoS9yRZ//BGXGPTQ5TrRW+2Eq90FT4Ep7bSj6Yi9GtMlY1YmMaJMZUMTSL4/BZkzHpk/D3phJrzicQVk0M42ZjGtTsGkFTKlTmFIkMlwVzpwyhdYMV4Yrw9loFtJV4s9iYzZ2fTrtxX6M1MZgVyVTH3+P+uQHrLR/bHJb7SllrauY6rDLyEKv0pPlicrvG6TuXzAnjmNDk4k68hZLKgF1oVex1URTH3WLkbJQDjvK6BKHMt2cwZG1mhllItrYOxy2l7Kky6C3PIitjmLs8mQU4TfRpzgzoc9EJHiIOteDpUYh7WkeHKmF9MU85Z2xHJ3/DcarY9Fmu7HaVcZRr4gNfR7G6AecNhZjCLjBtjiVxeIozCF32ZCmogu5zft+GTuNhSypMrCL4ulJ8+RlSwW2ojDWlGm87q3hZXc1b3pESN0+xxh8DVu2P+PZfgxn+1IfdJVhoT/TRaHM5IfQHnyb9fJY5E8+Zb40koE0DxqDbrElTcUYdIux7ABeN5XjqIjDEHCDpeIolE++ZEEYznC8G4NxrthLoqh7+iWn0izMXjd4oSnkmbkCuyqVY6uMPy21MF0eg9b1EtuiFBpD77AmS2U0LwhHZTxNgbfZrkhE++hLtkvjMXlfY0+WwZgwGFtNHHZZEvqIu5zqCuiMe4Im5CbdBf6cDNfy42oLPy418Z1NS2+mN8NpvkzXJTGdHoAlwpkfh5RY84NYkiTTkfCE5+p8BpM9GMjwYbQwiI6QO6xlBvNcnsV0QQi/H5Qzle1PW+xDuvN9mW/M4g/TDXTFP2Yg4SmWBBcGE57SFXGfgVhnxlI9sWX40hF6lxGBB//WL+dDUxldMY8ZSvZgOs0PW1YA5hQXTBluDBUG0yfwYEWagiHqPi9aKxlN9eF1fy3fLZl4YZHQkvyQ3lQX3rZXMVoaxbKhCE22D1tjtRzMK+nWx3Hnwn+hLs+Pw+E6/jirZ1Ecg9LrK+YrY+jL9MFaGMycLJGW1Ed8GBLRGufEUWMR0oDLvB6oxZDwiHaBGyPCINrinDkzlaCPuMdZZxX/vmzmxyUDH+a12NXJrOjSaI5/QK3PVxwYcpmvjGS+NIz/z9bAtiqN73tEaHy/xiFNZFoax7ezOmYbM1k0C3k5Wc+KKR9TqiunbZVsNuSx1VHIYoMAU8IdNjQpzAp9aff8kh1xJAMRV9kq8uVYm8hyTRDm2MtMi4KwiYOYqAlkWZ/IgiYWmyyEWVUU3YUutGc7YS3zoi39PkOlnnQInzJS7kdz3G3ET/4Jleuv6Qy9gd7zK4wBV5gtC6Nd4MyEKILZhmTmmgXYG5OY1MUxY/z4Xm7LZKUjizlzKlONiYzqY+mt9kPu9HNafS7QFHqZurs/pcP/EnVP/onGyKssqmI5aMvlhTmPs84C5lszsHdm4xgoYddSyWp7PlZJJFuthVjEkSjj77LZKGTfUIDK6xvWlRmsNGYzUhuFKdsFUcg37LYVs27Koz7uLvokJ+rCr9OW6cZCXRLz2YF0P75Ia8Ijmtwu0f34axRuXyL3u0SDz2Ua7v2GDXUGJ50VvDMUM58XjOzJp1jTPWmOvEenwIUDYz4vOj4GrJonv0EfcJVNcRIDiS5InvyGwVR32mMeovO/giXdE5XXRexFobRE3sMQdJ3WqPv0Jj2lJ8GZ6vu/wCrwoDfOmRGBB1qvS4xk+DCS7U9L0hP0iY/Jd/kN2mRncrw+oy7NmYrYW+SFXiYj8CLhj39BwN1/wP/OP/wlQKX7XyHV+xJpXl+T6PIpyW6fk+53iXS/S2T4f0N2yBWygi+fT6DOnTt37txfj7fLrU88nW/j5nQdf9db+Dtf48Y//TfqM4Jw/fnfUOn7NSe9JbywlvBmuoI389VMNESw3JXJen8BOyNVaArckeW4UpbygEZxLF3aDPob8xjpKEFf+TFAVcbfoi7948TJUOCCqdiNplIPGks9aBUF0ljuTa8qmnZJGH2KGCYa05lszGBEncSYJplJfRoTOgFThnSGVQmMa1OYNmYwok1mXCdgvjmHaY2AFVMOS7oMVg3ZbDTns2jIZL4xi6VWIYvt+Yw0pDCuT8XemMlccw4LbULmOvKZ6ylkob8ER38pK90lrLTks9tWzF5LEauGHPa7y9npLWfJnPexaMKUxVZ/BVMNaQxKItkbqGJnTMTJnILjSRkvpuRs95ax2laARR7LVl8FW71lDMniqAy9gk2fwVBHHv2mdPprY1nV5tCV5Mar5gpsZVEs1WeiEzxhQpFCs9CHre5K9gfETGvSacr0YLQiCkOMExZhEPaqOJrinRmriEIReYc5TSbWqmjscgFLinRaU1w5aipBH/OANX0Ox71VHHSUcdxRTleGO0viOL7rETNTHsl4WRinnRUsq9PpyfFiV5fDC1Mxr0wl6AKvsiZLYbwwmN40T86aSulMccNWFsmztgpedFTRHP+YRVECvUluDCS6MRD3lMFkD+bFSbTFPeFAno0l2ZN1aRrPe8QsNuXTXxvLsxE59ppE+uJd+dBSTXOMExvKTPozfdiUZ7BcEc9Uuj8LWcH80VzDQPQTvm0TsShKYLwqmrfDCvoyvXnXJsJRncC+oYBvJ7W8mKxnZ0jE90smfjtjYKQohN5IZ7ozvegPeoAl8AGrVYlY0rw51eZjzwthoyiWxbxwZosj2dTmMFcSxRuFkFNlLvayKOZF8UzkBrGhyOC0X8z3y00cdVbSFP2QDz1SzDFO7OnyONQX8D+mm1itS+VQX8D/M9mIrSSct101dCa78qFHyrgwmJf1+diyA5kRJ9CW681cTQKLZTG8bxNhFQbxqq2KgTgX3g7U8qeNNp71VOIQx9Cf9ISxLH96BF70CkORxTqx1lfB6bycXm0Mtz7936hM8eD1pJ7TtgpWxQkslkbRm+DGfGUiY0VRHLVU0Jvvz4/jKqbLIjkwFGCMd+KorZx5uQB7VSzPmssYyvTlfY8EY+xD9ltK+H83O/jTUiOryhTGCwJYqU3g2JDHkMCFtdJIRgXudMY+4LWpiIEYJ/YkSSyVRTBdGEJXqiuO+jSWDdnsdJbzflLDfkc58pCbLEkF6MPusmXIRh95Ha3PVwymPWUtP5B+94sclIUzE+fEQuxDjsVRtAZ8heLRP2IMukhz1HWknv9CV5oTdQFfYCn2xlYZiCb8GxSBX9Kd+oiS+3+PzOdTJD6fUuXyz4xle2LwvsBQ1H1GYx7R6n0J1aNf0xZ6C43v17TEP2AwzQW1+2csFAUykOhEV8xdJnK90AV+TVvSfYYKvJhTxDJbH890bSRDUfdo9rtEd+ojNPf/CUvsA2Q+n6Hxv8BQuT8T6lhmy0PoL/RiTJ/AmCGZ1e5CVs25dAo9MSY9pDnFmTVNBi0pT9jSZDFbEkWT/01Gs/3pK/RnSpbAqiGH9jwvljTpLChTmBLHsNdUwHBxEGvqVLZ1mWxXxtHqfAGHPovRbF+WcoKZlsQhjbrOrimfzqgHTGkE7FlrOG0pYSTDmwNlJr1JT9lUpNGT7s6iLIm3fWJOmoup979MX7ILM4WhGAOuMZ0XRHeME5O5AbRG3GO1Ko62yPuMZvgwVxxOvccF5gpCGU3zojXmAR0pzgxkejGQ6cVghif1ft9gjnmIOcGZfmEAyui7lAV+gzzJCVHMbfKDL1EYdpmsgIt/KZEIfvAzvG/8HX63f0rk438hw/8qqd6XSHb7kmS3z0lx/4JUz6/I8Pua7KDL5ARfISPgawSB5xOoc+fOnTv3VxLo7fJJuJ8LcWHexIa4EvT0Bpd/+r9TFf2UB3/7P5Hn/AlH3UWcDBSw05fJ8Xghs83xrPXmsDVY9JcAJclwRhhzA015KG0qAd0NWfSZcjGKwimIvIos/RFaoRvGEncahM40l3rQVOqBscSdtpogmqv86FZEMqRLok8Zy4AqjglDGuMNqQzIommrCKSzKpiB2ijaSv3pEYUxpk5iXJ/KpCGNBXMuI7UxDIsjWTflsddegsOQRUexH4PiSMbUScx35GPvFGJpSMZuzma2JZfV/jLmegqZHyhlqqeA2b4iVgcrWO0uZquzhPWmPLa7SpkxZjKmT2VjuJqtsRrOFjXsT8k4na3ndFrJiU3O1nAVO+M17IyK+LBqZNKYxoQ+jV2riP1RCSe2Oka0ApSZTxkzZWHpEjLckcfGoIjVxnyaEp9wYCxit7mYrbZSlluKcLQWMWvKZWOgmqX+SpYGKplpK2B9oJpJYxbzrYWs91YyqkvDZsqhszaaIU0KC835bJlLWNXn0Z7tzaapgNro2wzXxbLSXsCSOY9VUy66uHsMFwWwYchhWBxFV3kQO0NVrPaVUp/9BH2WC9OKJPZbi+nM82ZWlUJvaRDqxIdMq9NoKfSjuzqcta4ydgZEyAVO2LXp2JUCFpVp9Of60ZTylLHaRJRxD5hVpNKQ7MygKIodi4T5nlJsrUKez+qwiGMwxD9iv7UMrcCZCUUSxkxXWrI9OWgpZV2Rji7wJqf6QrpTPbCJYhkRxdBe6M9mSxEDhUFsq3Mwxz1msCiYE2stS53FqPM9ObEp2OutoiPLi8XKOJZNeRzIMukPf8SWJgd12C0myyLZ1+Yxkx9GU/h9rCWhvBxXMlQRjkOawnh5JL3FQdhkiahj7jEijuFbh4kfttvZ7xdR6X0Buzie/lw/WlNdsZVH8sdJPaPFYSzVCfjQL6Mnw4sdXR6qoOsct5azpRdypitgJDuA131SXlnqmBfFM5UbzGlDIUP5gbzsrGY4w5dXAxK+m9UxVOLPgS6TA2U6PfFPONAW8aK7Dm2yC2udpRxNiGiVBPLk8t9SLfDjhc3EZE0iY/nBvGur5m27lHVVPq3pfhy2i2nN9uFfF82MlUdyYC5hv7WMt6NK5hQCevP8ODaXMpDrx/cjKibEcbwclvPv2518b9dgDLrK7zpF7KrS2dNlcShPYzE7gD91iekRPOVPwwq2SqPZl6awq0pnqiiUw4Y83vdJ2DLmcthZwY8LJp5bajEkPGZbJ2SuMpbN+nR0Ad+wLYpnpzaJg8pYhv2us10cjjX4FtPh9xiLvU+bzwX6Q6/T4PEFY5nuNAZfoTXuHg1hV5kXRzEjCqcl8T6mmNuM5nmj9PocY/g16oMuUef5BT3xTug8vmIxN5BTSQrTqZ6onT9lPN2T5tCbtMbeZyDlCeKHv2Aw+TEtoddpDb/JeK43cp8vGCkNwFIZRF9VAJ0if9pLvGj3u4zR9XN6U53R3fw5k8ku6MKvonz6a9pSH2HOd6Up4BsaQi9jFD5lVJ3AekcBC9pU5usSGCkMRBN6nW1NFpPlEazJUrCmeWPwvMJcaTQDxcGYM93ZbyulNcudTZOQKWkcIxVhnHWV05vrxW5jLuZkJxwlEfT43sCuScUq9Ge2MJQJaSwmoQeHXeXow25h0wrYGKrEUhpMa/wjVutS0EfcpkXwhClxLM/7a3jeJ+Kksxxd9B026jNYlaWg8P2adUUqJ+ZiDkwFNCc+wl4Tgy7qNtbiIKZF0ahCrrHdkMO6Mg1FyFXactyw1yViTH7EhCgaXdw9zGmuNKW5YM7yoCnXi+Z8XxqFPjTkepLu9SnJbp9QEHGNMKd/JOThPxLy8Bd43/g7fG/9A2H/scKX4nmRJNcvSHL5jCTXz0hx/4I07wtk+l4izfdjO9/5Ct+5c+fOnfurufLVrz+5+tWv+Pyf/44L//ITXG9/yeWf/heyvW9w97//z+Q8+oSdlhwWdDEMSDxZ7khmpSuNtd4cNgcL2bJWoClwR5zhTE7kVZTFQXSo0+jSZdKuTcNQFYYw/DKipLsos5zRF7pgKnZHn/8EQ8FTGks96JCEYK72p0cZhUWfQp86ni5ZJAOKWEbqE+kXR1ATcwNV8gMa0p1RJt3HKo1msSmHPmkkjQWejMnjmVEL6BL60JzuwqQ0jvGaaBqSnWjKdqOj2I9pYzqO3hKmzdnMmLJYNOcyY8pirl3IxqiIJUs5qyPVrFkqWesp5aCnguHyUIxpT+iuCsbRWciLBS0n82qWBko5m1fzfE7N0YiE13Y1lroophpS2Bus4O2Cht2hSt7OaXlpr2ffWsPZlIIRjYDqxLsMG9KZ7S5hsi2f+a4SZk15TMiT2WwuYrellI3GQk4GpexbpOyMydgal+EYrmFzSo6tu5jZwUpWbTLmhqsZ7ylirLuI8Z5ixroL6TOm4egqY1mfx2ZzMfOaDF5PqlnvKWe+qxDHQBmz7UJsmhQ08fdYViazpElj2fxxSjfdlsdCXwkjjWkMKuLY7CphTpvGYkMG0+oUFpty6JJEYm/LZ8ycTa8+hbGufAbNmQy3ZDPRmoetMQtHSwFzmgzWWz+2CfbXxnI0oWSyVchUVxFzQ5UsjYqZH6xgtquYHYuE5dZi9i0S+lQJOPorGGvKYqm7lOcTKg56qpiUJnDSI+Kkr4YJtYDlrhImG7PY7q1k1ZTPaWcVE9Ux2FWpLHcUs24V0aNJ5GxOy5xZSFuBH6OSOByWKraN+TTFOLHZUcrhoJjDfhG/X2ziRZ+YzaZCXk9rOJxScmZX89qu5dRay0Z7Cb9fa+XZuILtQRF/2O3mw7qZH1dbGK1LYLurnNcT9ZwMSXkzqea3c0ZGpXHsdpZzNiihuygQhz4Hcdg1espD2eutZrdBiCn+EWv6PP7N0cqiOIlDRTav26poTXdnt6WEjlR3ZutTeTZei602CmuBD7vqDJqjHjBaHMVZdx3aFFe2e8tZbM1EnnmPb37+N1Qk+/JuvhNrdQy9Ob686RHzB5uRJbUQc24Quz1S2stCORyoYbg6ivr4BzyzyvjzRjtvbPWc9NVw0F7OQFEQP9j1DEliOBqV8Ye9Dt7O1KMLvoo13R1dyDXmJLE4amLpjLnP265KOrLdOOkowVEeyXRpKDN18egib7OtzeZVRyV9eb7MqdN4Nipns7uc6rDrdOT6sSATMCOKQeb+BW0Rd1mpTWSpJJxmz4uMZnph8r5Ij98VmnwvIX/4S1r9LzOY4ExPvDN17p+jD79Ffeh1+vJ96Mz2QB50hSqPT9GEXafi0a/QhF5D5n+Rwoc/QxN8hXrfizSF3qQz5gH9SU/Q+H7NqiSBpqg7mGPv0ZPmgtj91wxmuNMScw9D6DW6UpxRh17FJo1iXB5Da5kPHdJgRHFX6Q66RZP7BYazPGlx+hxHlh/GsGsMxTxiNN+PmqCvsEY/whx8nQ6hJ8OKGLa6i9kyCxmrCGWyMoLBPF/sohimRTE8aytjX5tHY/BtVuvSmFEIkEXe4vlQLe353qyZ8ngzWsdmcz6L2lQ0iffYay/CLo9nsz6djmgn7KZMBitCsBQFMtmQyrAmib2hanqKA5hszmLXVstSUy7DFaF8GFWwqEmjIfUx4/J4TqwSno/VMadPR5Vwl40mIev6bGQhV5CEXWG6Ppl5QyadZQHMGzLR57rSUujDhCqJIr8vGK2L5aivitrYm6gE95msT6a3MoQhcSQtBd5MqJIYrUtgsCaKtpJAeqoi6CgLoanID3n6E/KCviY78GtCH/6U4Ac//Y8A9RO8b/w9wfd+QbLXRRLdviLZ5fOPAcrlM5LdPkfg8SWpnl+R6nOBdL+vzwPUuXPnzp376/F2ufWJv9sDgrweEeR5j2DXW3z6f/4nEh59QcBnPyHb6VeMi8MYlfjTXvaY2aZo1nszmW8VsNydy9pACYqcJ9SkPfpYIlHgR5c2gy5dJmZlMk3iKIpjbiBLf4RG6Iqu4Cm6PGfU2Q8xFrrQWu1HW00gxjIvOuvC6VPH069NoE8ZQ0dNKD2iMKy10XQU+qJKuMeYLI4RSTR2dQrj8niahB50FvvTkOLEcHkoDqUAU+wDmhOcsNfEsq7Lwi5LwNGQyWqzkGmtgJ6SQEaqIzhsL2VenYrDlMOBRcRim5CN3jKWW/NZNQtZVgiYLQnHHO+EOfUpr0ZkvJmq57lNwYG1hleTSt5Oqng9LGO9IZvGuHuow66xb87nh0kVHyZVfDet5dmQmGcWCceDIjY6y7AqE5ltymXekMukLoMuaTSL3aWs9VZyMiRlsCSUtjR3uoT+7A+KWR6qYtlSzUZfDZuDErZH63BYJSyOiFmdVmK3VjMzVM3sYBWLlhrmeyqY1GTQXxTMqkHIqaWWPYuYdWsNc4OlrE9JsXcVsNpVzLa5AFtZKP053kxKYjkZELHVV87RmJR9i4j11gLWjTkMlwRjTnpMW8oT7LIE1vsqcQxWsGipxD5UzpJNwrS1ghlrBY5hEXMdhWz3V7PbXcFeVwXbHeVMaNNZtdawZpOxblewMlHL+piUtf4q1ror2LdIOZtQcTCpYMeu5HBRy8G8hg+77bxeNPB6WsOZpZbtzjLezTTwekHP2YKO43kNZws6Xs/q+N2Cid/OG3lt1/JssYHTNSObc0qOlnSc2Os5GqvjxZKOnU0Dmz0VzGsz2bPVcTyn5nBayYldzeFwLev9ldi7ClkerGJv6uPvx5Za3o6qeDWq5Hikjpd2Haejcg66qnhhqWNvUMzerJqtWRW7CxpWJ2pZGZdytNTAzrSSjXEZ27Y6ThYb2JyQ8Xy1kRcOAy9G5Hw/pePbaR3vJ9Ts6vJYEyWxq8tjr6uC5zYVx30i3s1qee/Q8c4u51tbHb+f0vCyT8J+Rw0nQyrKwm+y2CrEqoqgIu4bHnz53ylP8eWZ3cyHGQNvxuS8n1Dy/ayeV1NadixSns3qOLTJ+WGjhbMxOQdWKT9utPFyTsd3K828nzfw20UT7yY1/G61hQ+rzbxcNfHDURe/3W3l2YiEN1YJBy0FnPaUc9BZwmF/BSejYmZNGbybVvFyqIZnI2IORmuYVCbyrKeag+ZC7HWJHA+KPx5MnlRg0aQwohaw0f6xMXK8PIL+XF9mNWlYy0IwRN2hvcAbTeRNtP6XaIq7j8T9U5rCbtGe4Iwm9CZi7wvUBFyiIuBrWgp9aC3yw5jljirxAQ0pjxEHXaEx7Qn6VCc6Cr1oL/DEmPaI3hJ/LJUhdBd4o4y5gaUimLrwK9SFXcGQ+IC6oG/oyfSgKfYBxsjbdKW4oA65RlOSE+05HlQEXaSt1A9j5lMmM3zRe3xNe8Ijmj0v4ygIoz3eiabQW/Rne6EIvoLJ4xItIbeYVSQyrk9hsVNIa4kP3UW+LGpSact2x65MxpzrwZQymRV9DvKwGwyVh7Nszme8PoXjERkbXWUcWcWcjNdyNCrmzCZjf7iaZ1O1HIxU8XxSzv6giCVrBQfTcvZtMnam69ibV7Fhk+IYKmdpvJpdh5pdex371ho+zOo4Ga1lqbOA7WER22Ni1iyVzHcWMNuSg92YwWZnCY7mXMbUScw0ZbPWW8pMWy4WXTID2kTsbbk4ektY7CpkuauI9d4yltqELLXnMaFPZbG9gNmWXMb1qYzr0xhSJDAgjcGU74Mo/AZawRN0WW4YCn0pCPmGvJDLf1nhC3X6Jd43foLntZ8QeOdnJHleIMn9Y4BKdvns4+P2+V+eNK+LpPtcQnBeY37u3Llz5/5aIrxdPonwdyXU9wmBHncJeHKdaz//r0gSPIm+8lOK3D6jJesx3SUudFe6MNsUzdZADrPmZDb+4z9QimxnRGmPyI+9ibwwgH5jLgMmIe3adJrEH1v4ZBmPMRR5YSh2w1DwFEPBU5rLPGmt9sNc5Y+h1ItOeQTDxlQGdIlYtIn01EbSUR6IVRLFhCwOVewdjKnOiIO/YVwSg6UqnAlpLFPSOGqDvsFaEMCOJovmqPv0prjQGv8Ii9APRdAV5uuSmJcnM1QUiNTnIh1JTxjJ9acx6i6q0OssqNNYaczFrkhCEXmDfqEf/QlPmUr2ZK00mpbwu+w35OJQpXLQVsJwZRhbhlx+O6JkWZxIvdfXvNLmcSgTYC8KxpLrzbO2Uuak8SzUJrJjyONZTxXz6nTWzIVMadIYEsegz3DDnOfD6YCUox4Re52VDNXEMNOQRX2qMxOaNBZbCtnpKGdFlcNQYRiz9Vns9IlZHxSzNiRm3VrLUm8lK50VbPeKsNdn0p7tgz7OiaZUV7Y6y9kdkbI6JmZ2pJLFSTELg2XMm3MZrYqgL9OddV0mO52q+Re9AAAgAElEQVSlHI9K2RmTcDCjYGu0hoMxKctmIS057gxXhjOvSmHFmM1ubxXbA9X8/+zdx3MjeHrmeYViTjOH2dFopqe7pW6NNF1dXd5lVvqsTKYjk957770naEAQoIMhDAGCAAHQkyAJkAQJegd6700yvavu6pZKWsXGnnZP3z2URhF77yM/Eb8/4on3/T3v3qiMnUkFy44apnrL2BqXsTFUzZmzgfWWEmwlIYwLo5moiGGkOo6dwVrWnVIWh6o5mWlkq1tES5o7qqibKKNvYRVGcD6l4cminqM5DU+W9LxcM/F2qYV5fR5dRf4YM9w5Hajl9bye9+utnG+0cLio48WKke+Xzfxxo5236xaebJg42DBwuNXC0YqepysGTqfUvFo1MuesRh5/i+XGHJ7N6ni5ZODlvJ4XMzpejzey2y9hZ7iOp1Nanrua2XVI2TCWsCrN5Aebkh8XW3k/1UR3ji8Dqd64xEmoE++yNCjhdNXA9oyS4yU9zzYtHC/qOZ7X8ma7g1cbrbxcN/N2u4MnGybenvbyfsXMH1csvHcZ2esR0ZXhyVhBCIvydFyWYl6umniz0MzTBQ2vN5t5v67nzZyK7+d1vJjQ8HyqmRcLFmrTH7A+KGbKkoYk+RJ3Pvsv1BdFcjxt5If1NvbtIlY7C3g628C5S8vetILzVT3P1/U8W9bxesXIyyUjrzcsfL/XicsqRF/uz+GojB/3eni9YuJPp/2crBl4d9bDm6N2Xu1beL6k5f/cbONf1y28XtFzstnE8YaO9wdtvFzU8nSxkedbRnbm5ByOSTnoF7NhKmKxOZfzSRX7kw2sj0uZs1fhbC9iUJdBmzCEnoowRmRJ9DTE01oViqU8kAaBF7IMN9TJt9FlP6Ip7T59hQG0ZnmiiL6JMukOujxPGou8aBGHohcG0iGNoVUSgakiiIaM+7QI/NDkP6KrLoI+VTyjhkyG9Cl0ySPplIZjqvLHpoyjuzoEc6k3xjIfLKIQhpXJjDQkM6FKY1yaxLw6E7skGlt1NNpcD4bUKQwrk5mXpaKKvoE26xEdBb6s6vKYUqQwKI1nXJuJy5DPhCgGpyQWpzaNia585vsFzLTmstZVwoFNzFavkNXuMiYteT9Ni425tAj8GNWk4dRnM27IYXdUyp5TxsqAkIXeUjZHJOyM13I4K2djTMz6aBUbjmoWe4UsdBSzP1rH1pCEkyklRxMK9sbq2XXWczTdwNm8hqMpBSeTDZxOKzmcVLAzJWPVWcPqZB0bk1KWHGLWnbUsWstZG6hko7+SXZuYjb5KHLpUFq1lLPaVM9cjYLG/glW7iA17Fet9QjasQnbtYlZ6BEyacpjuKGSqvYCFvjJGTTkMalLRl/hQEfo14pBL1IVfoTTgc+SZD8jx/5iiiEtE3vs1wbd/8e8ByvvbnxF881ek+XxJmveXpLp/Qqr7R//+kt0/IunRR6Q9/pw0ry9I8riYQF24cOHChT8TP48bH/i7f4fvo5sEeFwn6MG33PrgvyKJdefuz/6SKp8vaM2+R0fJfYbk/mxYM9nsy2XWnMTWQAn7I2LkOfcQJt2gIOoSNXmeWJtyGWgpol2djqkuhsKIrxGn3kaRcx9NwUOaBR6YhT6Yyr0xlHliqvTDIgmiXxPPZEce9qYkhpuSsavi6ZaE0F8bjkMWR0vBY8YbkhCHf4Wp0IuZxnSGRRFMiKPpyfZkUhjJZEUErXF3mK6IpC/Tk6X6ZNShl5mrS8BRFsK4MJKOxPscaPIYLw7BWRyMLPArbOUhLOtzWdHnoYq5hq3Qn9FsP3rCb3MkzaIn7h5jxaE0R99kvj4JsdfHrGuyedktZqU+BW3ANyyWRbItSaIn7i46/6+YEoSiDbjEbFkELRE3WKxNpDXlIcPCCOrDv8UmiaG7OJCZ6kR2lXmsSTNZU+ey3S5k3lTEcEMy7cUBmFPdWZNnYc8KQB9yE23kbTZN5WwYBJjyfBnTZjMmTWVRX8hul5juwiC60jzZ1RSw0lTA2ZCMg8Fa9kekLA+JWXZI2LJVcWIVs9aYTY3/F7TnerFpKubQKsHVXsxkSy7L7QJ2h2vY669Ck3Sb/qow1i1FPLHVcD5Qx0F3FRttpRzYatjoruDALmG/X8J+dxW7reWsqnIYzA1iMN2XdVES54Yy5mWprJmKeDWu5klfDWetQt52VvPUWMqeNo+nPRLezjTyZs3I66Vm3i4082aikZMOEYP5gbxpr8aRF8ir7hre2OS8dap5Nanm2biC72e0vB1t4PsJNW8n1byYVvN0TsObVQPfLxl4N6PlzZiK55MqDmfVtOf64KpJ5sBSzlpLCW/HG5mqS6Ivy4fzbgnH1mpOe2r4flzHRosAY/QdXMJ4nMXhTDdkcNpfx0BhMF3R93hprEQa+DXrgxJOXTqeLul5vvjTgdg3iwZezOl4OaPl/VIL75daeLdo5O2GhYMpJSttAp47FPy4bObFkBRHaTBP2yr4v1YsPJ/T8G7HzMulJnZsIiYaU3g3pcRWEUh7rgedRf5M6/J4MqFDkfOIDXs5rq50lPnXufHJf6JFlsWb9W72+yU0595Dm3OHOUMW5/M/HS5+sW3meE3H+5N23m1beL9l5k/7nWwNS+iSRvLCpeP3WxZ+POzh7aaZtztt/OuLYV7vt/H6sI3fv+zjD4cd/Gm1hR83zPxh28LTzWbenHbwfK2Jd2sG3h20cb5t4HzLwPfbrUxqM5hWpWIVhnA0XM+LZQO7Mw0sO2twOcTM9Jcx2V7IZEsu06Y8+rVJdEgjMVcF0VwbjLEqgC5xCOq8B5hLPOku8UOfdR9p4g3k6d+hK/TEJAqmTRJGV3UENlk8/TXRWMURWEr86JfG0FkfxlhTKnZNPCOWTKzmVDq1cdh0iQzoEumpCWOwOpze+kjaVbH0taTT2RBHvyKeyaYMJhrTGGlIpF8azbghky5pJO314fQr4xiQRCCNv0Zj7gMGaqNYaM5msjENhyEDpymLUVUSk9IErEV+DNVEYVXFMNSSzkJPMXNNGSy25OLUJrNqLWfanMuoMZPVoSrmO4tY7Spjoikbpy6Tjb4q9h317I/Usm6r5GxOyaZDzO5ELScuJa4BAZNt+cy2FqLNvMd6Vxnnkw0cjdSzP1TN20X9T6vFThlPHFLOnDLOplWcTas4GVfwZE7LiqOa6V4B64MSNh01uPoq2BytY90uYbNXyFRDCpPSRBy1scw0ZrDTI+TJqJyjwVr2bRKOBmux18WgSLzFrD4LV2sB862FP5X3tBUyacxm0pDNWGM63cJQ+oThWHK80Sbcpcj7I5qLfZEk3KQ08lui3X5N+J1fEXXv7/G/9vOfAtTtX5Pm+yXpvl+S5P4hyf/7PfyQhIe/JeHBhyS7f0yyx6cXAerChQsXLvz5RPt5fBDu+5BQ73tE+rkRdO9b7v7uZ/h/9j9w+9lfUB98mfHaCIZr/BltCGK7P5u1nkwWO9JZ6c5j016OpsidisTrVCTdojb3Mb26LIbbSuhoTKNNHkdRzDeIUm9Rl3kHec499AIvmko8UeU9QJpxG32ZFx11oVhVMdga4xjUxjOsS6BXFsaAMhqrLBxlzl06q4OZMGTQVRuGUejLhD4dc/ZDxqujGK+Oor/Ej5HKMHoKvBiqCGakMowdYwG9hT6MSSLpzfeiJ8cLY9x3LNQkYM32YrgilOb0+9hqonCZ8lk2F6JNc6M9zwtbYQAtkbdZk2dizwtgR1uIvTiQ49ZyLOkPWdFm8s6p4PsxJdZiX8Yro+jP9mZeFMtabQpvzJX0xt1jrz6d8dwANupSaI64zpIsFX3idwzXxjFYHs5Ahjcn8jwG4h4xmhfEZE0Ca+YSDnrFdGZ50eh/mbXaNJbq01kQJaAMucqCKgtnURjWvJ+O8Q6XRTCvzmazV8RIfSLmmLv0JTyiuziQ4do4FtRZjFXFsNxcQHtpIC5FBi5RPNPCGGziKBQh39LodxmXMJ7puiTa0zxoj73HbnsZs7JkzHHfYReGMSlNYK+lmOfWOhzCCJQRVxgqC6Yzy52ztjJWG9Lpz/bGGP0dM8J4HHlhjOYEM5sfwkJxOP2JD2iPvMkfuiSM5HjRl3KP6ZJARvO9OWnOw1kawMsxKX/asfBqSslaUw7rdaksFUczFHGfw/Ik+oPvsF4Wz0imH0tVCTizfZjK82WuKBBb0j1etZSwIAxnT5XBeEkgp80FrEjicOb6MlYUxLIuh5fzzfQUBrIqSWG1MokJYSynbSLmRQl0BN9mINWLQUEYloQHnOhL2VPms6fMY0wQyZw8nZ1eMS9ndWx2lGNIcGNPmct0VQzPZpWsDwoZVMWz3Svk1biKsbo4RqtjWNPnsWbIZ8tSwpg0gbP+ahZVGbRneNCX68MfHQ0ctxSx35zH014hhz2l/H5Zy/ebTSz1FrJpKqQ1+i5PdIWsVsawUZ3InjqXJUUm7yd06PPdeTZTy0pPCurCK9z69D9ilmWy71DRk+vDUIk/z/qq2NHkcmaTcr7QzP54A2erBs7W9bxyafhhSce76QYOe0rRJN1gTpfG2zkNP263sT8opkccwkF/Fb9fbub3uxZ+f9DKD+tG/mXFyHuXln9dM/GvSwZezSp5Pinj+3kNr5e0fL9t4s2mkT9uWZhuyqAp/R5TilTeTWp5O63lwFHL9nAVs70FzFjzmerOxdmSxow5k+GGOAaqw2gv9cVc5kOb0I/mgge0lXowIPJlqMofTep1RBGfYhK4Y5eGM1gXzpAklOGyQExxt9GFfosh6jqGuFsMV4cxqo1l3ZjOrDqO2dZMBjrTGe/KYUqXQm9dOK2p97CnPsKuiKe7KZH+llQcuhTGlUk4a6LoK/VjqDaCwYYYxk3pDDUlYFVEYK0NwZz3AIc4lBlZLAuKBCZlMfRXBTLelMR0SzoTDXF0Z9ynI/IabZHXWDZms2ErZ8GSQ3fWQ8Yl4RxYy1lvL8RZH82oIpZFawmLljyGa6IYqAxn0yzgtL+Ggx4RA6Jw7NWR7PUJObSLOHSIORqtZrO/lBaBF4uWQgbrotjpF7I3JGZ7sIrtwSoORmvZtYs4H61nv6eCGU0aO7Zqzobl7JjLOLRW018fR3XsdTryfNlrrWDXKmahs4yVznJmFWkYI27Rk/SIqbIolL5fM10Zy7MuCWftIo7bKrGXhWEtCUKbeJf5xkxcxlxWzUUMVUcxq06nuyiA0aoYuvJ9Eft8Tm3gN1R4fERz8gMqg76kNv464pirCCOukPTgHwi99gvCb/0dIbd+jd/VXxB69+9J8f+SZN/PiHf/LUmPPyTp8YckPPoNcQ9/Q/yj35L0+CNSvT67CFAXLly4cOHPx+3y5x/c+uZjvvzt33Llk1/hdfNzPL/6O4K+/CVuP/sLZKFXmFPE4aj2Z0wZwuloCZt92bja09jqL+ZwrBpjhS8VCdeoSL6FMOUubYokHK0lWJtz6NakkB32GWUJV1EVetBY/Bi9wJvGQg+aSjzRFXvQKgmiWxqBVRXDsC6RIV0846Y0xgwp2FUxDCpjkKZdx6aIZkgVj0OTiEOTyHxrHtPNmbjMeUzoUhlVJzIoj2GlvYgJbSouSx7r3QI2ekrZ7C1jVBZHT4EPdkEQAyWBDJQFk+P2K/Q5j5g3F7DaVcp6TzkDddHMajOYb0hjpDScuZokVCFXGBdGc2wp49VAPd153jiqwjnrq+KlQ4q1LIBNYyEOUSQNYZeZEsdypC/CEvsdLZE3mRFFs6nJQRH+Lf1lwUjCv8auSqarMpTJmgSO9QKsaZ6sa/M46KvmxKlgx17DcG0c8sBL7DQWMJAXwFFjEX3Zvjir4qi//zFn5kpejqjYUOayay7jwFbLXpeIzvgHLBZFMlAcTHuuNxuaPNpj3djXF1Pt9Rm9cQ8YinlET5Qb+6ZSulM96Y50w5HszamxjLGCEAxe3+CSp2KMvY09xYNNbS6qkEu4ahLYaipkpj4Ze2kwk9VxDJYE8KJLxFChHxOlYdR6fIKjIARHXiin+goGsr1ZkCRiz/PFHPcdLzqqGCkJZkmezLo6g74Cb5Y16TQl3OT9bCPPp5Uc9lXSV+hHc8gVDmrTcUTfxxZyG2vILVxF4fQnPuKksYDBTC9WJHFsy1MZKfDjaWsZ7Slu7OpyGSkLZrMxi7WGVKYqozgylnA2UMv3qxaMGe7MCWNxlcawry/hVb+UrYYcDqU52DJ+av5rir/DojSNg2YBS/VpDJdH8GK4gVezOt7M69iziujM9KAv8SEbtam8GJLSXxGCKeMhY8JoluvTGM7xZzQviANVPoaQ6yyIE9CFXOWJsZzvu+qYL4uhO/Y+r4xltEXcZKo4BGdxIGOVYfy4oOPdTAPHgyJOu4TMC6Oxpz1mKNWd3tg7PGkWoAq9yrMhGb3iYM7Gxaz0pKIvucndf/gP6HJDOe2RcizPxRbnxnJZJGsFEayIklmQZdKa9JDTTjFtuZ6MlQaxWBmBLdGN/3tAzn5tMlrPz1gWx/L/zluYLotgvCCIxsef87K1gonaGLoFvuwbC3EWBfDjtJbl2gQOFBkMlwWhCP6ShoAvsBb78mJazbstC/+008m/bHbSlu/DjqmUP000cdwh5LhXxKQ6kammZFztuUy1pLHclsesOokVTTp9+d5Y87zoyPGgI8+dxoSrdOXdpzXtJsaEb+kseIhN5M9ofRj2qgCGKgOZFoczku3JeJYX07m+DKd5MJjpiUsez6opnW19GkvKOGa0CdgNicxYsnDWRNBT6E1bxA26w24wUhvLaEsmQ8Y0Zg1ZDIvC6Mx4SEvCTWpDPsNlzGLenMW8OZMxVRxOWRRTqnjWjNlMy2JQhH+JKu4yvUI/RtRxzJozsUoCaU66wWCOB7a0Bxy1lzCtTkQbf43exDt0JXzHblMOpuTbqEO/5sBSyF63gF1TPrYiP7YMRey2lPCsvwanJJreIh9GaqI4sYo46hOyasljq7uEp85aVpqzOWwtY729mG1rBb01YfTWhbPYUUhPdSj7AyK2OwX0lvpT6fsxE4pUZhUZ6EKvc9YmwimOozX9MbVuv8OW7EVHkjs1gd9giHPDFHYLV3kslrBbvG2TYE/3pvbhRxw3CxguDqUny5tK99/RlevDWbeE2YY0VHE3mWlIQRl1FXtJEJXuv8OceJ/BomBMifcxxLuhCLlCY8xtBN4fU594g+rYawhCvibt0W+IuPm3hN34FSE3foX/tV8Seu8fSPb/kiSfT0n0/JBU749J8/mEZM/fEf/oA2If/IYUr09I9/niokTiwoULFy78+UT7eXwQE/SYhDAfYgLuE/LwKm4f/Q/cf/OfefjL/4DI+3PmFPFMN0QwpY3gZKSYrf4c1q257NgFrA+UYhL6Ux5/FXG6G8KUu3QoU/89QLXURVEY8w2VKTeRZrvRUhlAmziE1qpgOqrDMFf601kbik0Tz4gxjUFtAjZNDJOWDGbbsrE1RDGkisUmi8SpTmRIFstMUzqTmmTWOoqZbc1jzJjBhCkLpyEdpyGdMWMGcx0FLPaUsNBVxNpABVOWHKabM1lozGS1OZ8lXTZrpkLmm3NY6RCwbatipbecg5E6dm1iDgdrOBqo/mkdrbOS3opQRmWJPBuV83amkdPhOp5NKHg3r2WzpxSzwIsJTRpPHFLG5UnMazI46RFhzniIPvkuux1lPBmup0MYxKg2Fasyju6mVFql0Qw2JLHaUoSzLgFzsR+znQIW7FUs2quwq1NQJd9lWpGGJuoWS7WptGd6MlaTgNjtt4xVxnDYK8GU8pCOAj92B2qY1mZjzfBmuyadGWkKrdmenLVWogu6ykFTMeb4eyyURjOXGcRA9AOmhbHY03x43lBMd9Bt5gRRHNRlMhB6l4XKGDZqknHlhfDSVMFsaTgnjQW8sNax2SJgx1zKcGU4K5pMzjrKaY67gaM0mNWGdFbq0+nP8GGlLp2+LF8G8gLYbyqmL8ePU1Ml5oT7LErTODFV0Jvjy0ZjPj05vrwb0/B2WoO1LJDFhlSaQq+yI01nLMuXH9okjGX78ayljJaoG7zsFNOX4cmRrohtZQ6meDf29EX0FwTwxiZntDKSeVkKq8psBouCedlfx+s5HU9ntXQKApmrSWK6PApV1HWGRJEsyNN42VbFUGkop/Z6qqOu8HxUwQ+zerbNAuY0GbydbmSju5zn40q2LSUMFwWyKIikN8aNfb0AW34Q5y2V7CnyGEn356A2mzNZAa+ahIxmBvCHTikK9694ZRazr8jnn3oUzBZG8NYoYq0ykZ26TKaKQxkpCuKfp3T8Pzs9HHSVs2cu4dRSykpdArPloSyKo3jZJcaS6ckzRwPtFYE8m5Wx3peDMudbPD/7L2hygvlhrpUfB5QMJD9gLN+fdUE0Qxm+bDUWMZoXzJmhjB11Lr2Jbrw2lNAacIlXqjxWi8M5lmbgSPfiuaGMI1Ue700iRhMfs1eXzqo8lfYcD05aSjBGXOP9qILBQj+mSkP546SGeWkizzuE/POsnh/WzPzjsZU/7nTwT2vtWEtDWZBnMFQchiLgEs7yCGr8P6Uj34M1QxbrhmzsJX40+H+OPuAbmvy+Qef3DebIW2iDLyH1/oihfE9awr+h4ubPaEm4yrg4mK68B9QHfkRD4Kf0JNxG7/kJvSFXaX70MY74B7QGf4s9251JSTBz4hA6U24yURvGoiWHJXMOreluNAddYiTZnfbgq/RmezHdkMy4PA6XLJHBLE+scXeZKw6iwfN3zIjCmaoKY6E6CmexLwtVESwoE5lWxDFaFcpAgReyoM+wCwNZNuUwZ8hgTp/GrDKR6epIVmQJnHdXYEm5g8LnYw7qU1gsDuFYmYE97SEdsbdYlyczVxXJhjSRntQHLCrSUUVcwVkVRVvmI2xlgTztl/CkX8xycya2qmAc9ZEcWctZac5iTBLNsjmPRVMuHcIAWkq9MZZ40lzgzlZXKRPyBJy10XTkPqa9wBeXIgN90DW2lLnM1STjqknB5HOFdUEcLYHXcBQE0xv/iJnsYDZq0tD4fcP7rlpW6lJp8P8aY+wdLEkPsBUFYSsNwZLhwWG7EJcqHW38LXZainBUhNFf4Ed/nh+GmO/oTPWg3vdL7MXBZN/4G2oDv6Ey6EsaMu5Sn3Sb8vDLxN/7n0Tc/BVBV39J0I2/xf/6/w5QX5Ds+ympvp+Q5vPTS/X+mGTPj0h6/BHJnh+T5n1RY37hwoULF/6MPNwuf/D4zhX8Ht4k5PFNgu5/y3cf/DVuv/6PPPjFXyILu8qaPoM5TTRT2giOHT8FqPnWFLYGStgZEtIrjaI8/hrS/MdUJN/BIkvAZsyn35iHWRpDUewlqtJuI0m9iSTlBo2FHhjKfGmtCsYk9KOrLoxBbRLDzSn0a2Lp10TjNKYwZkhhQB7JsDKWYXk05kIPBiXhLDVmsKLLYt2Uj1OThEOTxJq1DFtDLJOGDFwdhUwZM1nqLGKjr5x1axkr3QL6ayIY/rfiiZ3Ocja7ytjoKWe5U8BabwUb/ZXsDdWwN1TD/nANe6P1LFgrcPVXsmQXsWirZHdSxsGsgtMlDQdzCo5dKg5mFexO1HI22cD5eAPPJ1U8HVPwfKyBXlEoTnUKRyP1nE4pmWzLZ7KriNHuQuy9xQy05TLbU8ZKVznnUxqW+ypZdlSzNF7H6pScia4SpswFbPWKWGsVcNhRyYI2h2VLCcOVkcyoM1jpKseU50V3VTibQzUMqVPoFQSxKs9kRpWBKukOLk02qvBrjFXHoYq6wURFNON5wfQle2ArDKQp+BrzxVHM5IXRHHSVvfosuoJvMZoXwHhuAPbYB2zXp9Gf/IjJklBWtfm0ZHoyXp+EMvYm/eVB7FqKGa4IwZB4m0V5MrPVCTSGXGWjIYctZS7OknCOm8uYEyexoy5isiKWGWE8O8oiZssTmK9Ioj/Vj7cDCt6MqtgxCThsLWNCFMWKLJmBXC9+GJQxWOTPobmE3gIv9k3FjJVGsFqbzpmhnB1NAacWIUPFoZyYhTjLo1hpyGJVnsVQYTDHreW8Wzaw56zHIvDFWhrIvkXAqqmQeWMuxwPVrOhyGKyJZsVazqQ5h/3RWn7YMDHWmMJaZwkT+jQsFX4cDIjoFfhhzfJgOM2DJt9v2FAXYk5wZ6YyifGiSFqCb2FL9sZVGsdGdQa2DH+O9eXowu4wK0mhJ8uPp21ihvODOWgsYk6UwFJNKmOlEbQk3uMP41p+mDMw0ZDKsVXMbmsxg+UBjFUGYyvyYVaWjCnHiyVLKdoCT84m5UwaE6lO+YZbn/4nqvL8OZ438HaqkQllPMf2KnYNhXQU+rPWJqQt05PD1gqe9Ijpyn3MO1sd7UlunOiL6Ey6zxtrLS55Oi9tMhwVEfzLpIF5UQI7ylyOTAKaU++xbynFkvaAfXs1c01ZLDflcD6pxFYbxfsxNX9wGVgbqGLEnMv3m+3800Y3k/IMbIIIdnUCGvy/ZU9XRFemJz25nmzrczkwFGCOvsVIlh+DcY8weV2m2eNr1I8+R+HxKfWPPsSafI/WiCto/T6lOeJr5moiGK3wpynya9R+nzCY5Ib2/m8Yj79Pb+C3dAVexhZ3h9bIK0yW+9OTfpuGgN9hTLiKKe07BquCsaTdRX37f2GP/I6umNs0+X/DYI43TcGXGMvyod3/Mrbw26zmBaK//1uMnp9ijbjGSMI9jI8+whp6FVd1LAOFPujCLjMlCKEt9hbToghsxX4Y0+5iLfOnNfshs7IETtpKedonYkYYhvTu/6Qz8jrWiBtMpLizLYqlKeBLpgVBdEdcZ6MqBnPkNRbqk2gIucSsNIGuPE8cojAOu8o47C7FWR/FSG0Em5Z8TvqFTGqScZnzeeaU4jLlstpZzM5AJd2SENY6S9jsFGDMuo9NGIytIhhF/C22TQI6kh/hqk+lPduLDW0+2sdfclSXhS3Fk11tIR0xbkznh7JSl0J7ygOW5WlY83ywpD7Akv6Q3tjNUxgAACAASURBVEI/pv/tlER7vhdPBmrYayujO9+LOVki87IkJF4f05XhQV+OD6qQK1Q+/ghj0j3UMbewZHuhSb+HNt8deZobVXE3iLr9N0Tc+hUBV35B4PW/we/aLwhx+3uS/L4gxe9zUnw+/ml9z/0DEj1+S4rXx6R6f/pTgPK5CFAXLly4cOHPKMTP7YMA9++4e+Uz7l7+kMfXP8Xto5/h+8nPuP6f/wKx75dM1EXirAtiShvB6WgJO7Y8Jg1xbPQVsjdShUOXQkn0ZWqzHyKIv4mhJgZrUzZ2cwHGukgygj+mLOEq0mw3atNvoylwp6s2gn5FHJ01ofQ1xOA0ZjBiTGOgMY4hfQIjzUn0ycMZbIhmVB2PKf8h5pyH9BR4owr7BluBLz3ZHkxJYxkWhzJWF8W8OpnRmgjmVEmsNmexZshm05THmiGb/Y4SDtpLcYqjMWe5M6fNZL2zjBljDtv9IjZ6K9jsqWCtq4yN3gpWe8rZn5BxMK9iY6KeOVsF032l7MzJ2Vto4MClZGe6jr1ZKecrGp4tN/JitpEXU2rezel4O6Pl6agcVfpdlJluTJlz2RiWMNNTgrMjH0dXAfbuQpw9JWw4anF1lLI9IGHXUc/hrJr9OTVrzjpW7GL2R2VsD0hYtVay2V/Fkyk1GzYJm70itmwSHMZsBjWprDtqWRquZmNcyslYA3udlewP1XE0Kmetq4ItaxWbVhGbVhG7fRJO+muZUKbhUKXg6iijuzYGuyyRVlEITk06tuoY2iuDGNOkMlQXw4gyCX2BBz2iEJb0RQwIo5lUpGPKeUxnsQ92USjz6lTGa2N4YauhPcsDW1EQm4YiJlXprLYKmG3KxSFL4tmIknldHvONeQxVxbHWVMKuUUhL8mPMqZ5Ig7+l3OMjKn0+YUmbzXJTFhumAk76q3A1ZbJkzGGuKYNZbQaLTbnMqDLYbq9gvb2cOUMhM82FbPdJWGoTsN5VweFADRPqVFyWfDZHq5nrLmGtv5ItayWb3eVs9YvYGapmb6iaCX0mq/1C1keq2Zmo5flKI08X1WwPi3ky08DrpSbOJuUcD9dgyLrPrDSJY0MJO01FnNjkPB3V8MOcmWc2Od0F/oxJ4jGlu3PQIeLlqJq303qOBuU8ndCwN1DNM6eSsyEZf5g38mykgVN7Pc/HVBwN1fPDWhsvFw08ndNxNqHkdKSOrY4i3k3IObdLeOVUMKbOwNVWTpPAn8UuAQPycExCL+5981eUZntzut7GZp8QQ7kne5O1LLUWYCgP4GBCyYg0kZ22cp6NypnTZbLfWYE44HPsZWHo4u9gyfPm1YSWQ3s90rhb7HeIGCgOw1EUwmp1CnN1yezoCtCEX2Otq4JpbRayqGscDNejSLxNW5Ynf3KZmLEUoSzx5nhKy1tXK3NNRbTlBnLYVo3I8zNmpam0pD6kJfMhq805zNUlInn4O6yJHlijH9DifRWz/00avS+j9r9Evc9nKPw/Rx34Bc2Rl5H6fYi9xJPp2nB6cu6jDfqM8XxPusOu4Ii9w3yuLwafz1goD2W1LpYlaRTtmbeZkUYyUhlAV/YD5jTJ2MoDsDz8jNHERwwV+qH1+YreDHcaY67RlnafrtQHaIO/YaEygqaQr1moisRZ4MNwljvjOZ60h33LlCCE9rjvaI++xXxRCP1xbkzm+rEtTWUg25NhQSC1fp8wL09iv72Uw74K1jWpaHw/YbjYl+lif9bLwlkuD8OSeJMNdSr9sbdZF8egDPicMVEE6qgrHHdVYM55gE0UxJG1gp2OYkbqIukTBrDXJeD3s2raS33prgrlaKiaF7MqjkZr2eyvYKwplf1hCVvWckbkcawYc9nuKMHVVsJ2jwhbeTj7vWIG5Yk4ValIgy7RlvIIWdgVukVhaBLv0J3tzaAwDEngFwwIQxEHf4k89hpDdTEYct1pF/jRKwqlWxTCUmsRc9oMFFGX6Rf4s9yYQWeOB0PloYxJYrCXh9Ca44U+7QGOmji06Q9QZrihyX1IVdw1ikK+IuLmLwi9/kv8v/05Add/ie/VnxPy3d+R7Ps56QFf/v8CVNLjD0nx+phkz48vJlAXLly4cOHPL9rP44MwnweEeLkR4XOH0EfXePjZL4m5/hvu//wvkfh9SVv2fWwiLyY0YRwNFbJrz8fVnsZmfxFrfQKGtckURnyFON2N6qxHdKrScLSW4GgXYKiJIDfiC8oSrqLIe4BJFIihzBdzZSDGcl/U+Q/Ql3nRr4pjxJjKsD6ZEWMyw00JWOXhjGjiGVHF4ZTH0FfmjynlLgU3fk5v2kOKr/8cQ8w1lMFf0Jl2j6mqcCSPf8NQsS8t8Tew5rizoU7DGHedQ2M+q4oUerI8MSTdZbEph9W2Ymb0WWx0lDImT8QqDGFMnsiqpYgFUz7zhhxWzIVsdJaxYMxlwZzHamcxm71l7PYJObZXcdxfydPhas4GRJzbqznrr+bViJxzey3PHDKWTQWstBWz3ClgujWfxb5yZnpK6GtKZrKzmKm2ImZa8tnrreJ8SMaLcTXHw1KOR+Rs90s4HKzj1FbHbm8Ve0O1HDjqORlTsGOv5mRUhqtd8NMhWUcdWyN1bDh/es6mTGa02RzaazkZkbFtq+ZoQsnWSD27E3IOplXsTijYn2xgf0rJ9riCk3kdO2NyXiwbOBpXsNojZKYlh/XeCnbtEo6cUlb7yhnXpTNSk8iupZKNFgFHvWJO+sXs9ZRzYBVy0CPkuK+KoapIbOVhPBmSsWGXsD/ZwLZTytpwDYtWIQcTSg6dCp7P6DkekrPeJqSvIgJHVTzLjQWcdFXzdFDGm0k13y/oeTmr5nRcyr6jht2hGvaG6zhwSHkyreF0RsMzVzNHM42cLxs5mm9if0bNszUT58t6DqblnC9qOJ1XcjCj4HShkScuHWdzGp4t6Hjq0nEyp2Z7rJ6dCRkT3UUs2IWsDArZHKlif0qKq6+MoxkFKzYhB2My9h11LLYVs9omYK+7isH6eBZ7RCz0VDLXUcqINp2emghmDNlMt2RzNtXA9kgtK4NizlcNrI1WszNey9mCiv3xel6uNHMyo+TpQhPL/ZVsOevZn1GxNaXgeFnP0qCYkxkVz2aVPHHW8t6l5eWMmtNxJfOdFVQm3qapxJuiwA/I9f0HPC7/d7Jj77Az18TzuUZO5uTsLcg5m27gcF7D1pya43El75aMvHI1cT6t4tmkkrXOUvb7JOwP1HDgkHI23cjJTCPH4yqeT2n5Yd7CkUXIVkMOr+1y/jDayPtRNa9WWngyoWatrYzTGQ17thpeOhp4OaHh+402dscVvFgy82KuhZV2ET2VMRxapfRWRrHTK6GrKpyumnCmWrLZ6CinTxCCvTCYgUx/2mMfovS9jMzvEmKfL5EEf4068RaGdDeMWW6Yc9wYlAQyroiio+AhjdFf05d1nwaPD2j0/B2TBT6Yor5FFfoFo0J/llRxrFoycMjDMBfcozvPnTldKoOSUHRuH2IOu4ol1x1D2DUcRQHIwr6mr9gXS/p92rMeMV4VRmPEJUZKA+hKvoMj5zFzgiDaI6/iKPRHFfgl0+XhHCqzGM3yYqUyhmVxHLYcLyaqIjBnPWRRn8XBoIiNISGL+jRakm6ybMikK+s+E0V+DOZ70l3qjVMaRWfibabF4ShjLtFf5kdXsTfr5jysQn8csmj2+ys4HhKzPyBktCGWJVM2544aZpuz2Oyr5MhZx/5IDQfjdcy05TFlzsbVVcxKj4CN3jK2rRVsWcsZ0iTTXhGEsy6BzR4hiz3lTFoKmNZmsmgsYMKQzXhnETZNCqttAlbbSnAZ8ziwVdMlCsHZmMpyl4CFtiLW+oRMtuQw01rASp+QpY5ixpUJLLXksNqSx6I+ixlVKsbsRzQk3qQx/T7y5O/Q5T+mTRRKQ9Y91PmPqIj5lvygz4m68zeE3vgb/K/+goDrv8T725/9FKB8Picj6GvS/D4l1ftjUrw+It33U1K9PyHp8UckuH9IiudFC9+FCxcuXPgz8nC7/IH77cu4Xf2c+1c/JvDeZe789r8RdunX3Pnrv0AdfZvm5BvYq7wZUwZzOFTAwXARK93ZbA0Us9ZXwoAyjrzQLxCl3kFZ4k+XOp2xznIcHQJM9dHkRnxBYdTXyHLu0SIMQC/wprMmHF3xYxTZd1HkutFeE8KQPplJcyaTlgycxhTGjamM6VOwy6MYlkZiF4cyUBpAvf9nrEiTkDz8DWNlQUxUhjJfG8O+Phd99BXmqqMZyPfEknSbFUUSlqTbHJsKcRT5YYi4TmPEVVb1ubiac5jVZTLdkMKoOIqBogBMqfcZFIXjlCUwWBJEf6o7y+IEepLv0518n960h4yXBjNZFsxogS+zpcGsS2KZLQnCkvAdA8UBLCrSaI7/jhe2Ol4OyziyVtEjDEaZfpdmgQ+ybDf6GuJZbC2hvSSA9kI/puqSmKpOYFGRQV/hT81UE9XxLKuyGCgI5OWAlBl1GhutJfQIArAKAhmTJbJqyMdZG8tebyWbXWVs9wrZ7hPhVCQhj7xGW5YnLk02z0caOHBIORpTsOuUsTUmZdVZx9aEnP1xBXsOKSdjSnYH6zgdkrLdJcQuiWZKlsi2pYRnDhlPh+pZasljQpnMvqmc6Zpk7GVhzCrTOOwTcTwo4cBWxYFNzMlwPautAhzSRE7HlWyNy9idVbIzp2R7VsnBQiN7Myr2JhUcjTVwPCKnryaG82E5b8d1vJ8w8G7SwOupJt65DLxeMvB0UceLNQNH8xo2nVJWhuvYm9Jw6tJzvKjjbNXI2ZqJ49UWjlfNHK4YOV1v4emWibNVHc82m3i20cTJko4zVxNPV42crxk5X2/h2UoLJwtadufUbC6oWZ6UMW+rZLqjgJWBSp4u6Tmeb+TJcjPnS82czut4tmTkaLqR3fEG1kdkbI4rOVw0sDun5WhBi60pGW2pBw5DMttOMU+W1OzNKzjZ0HO8oWd/WcXpqoaX2wZe77TwesfE2x0zL7fMPN8y83qvg5NVAyerRk43TJysmni60caTJT3n82peuBp5MqPmdFbL8kA18jwPNu1irDVBGAoe4Hfl56jKIzle0PNiRsOLVS0Hyw2czCrYmFGwPK/kbFnPy40Wnm8083LdyPOlJs4XtDxf0PNm3cLhjJojVxPPNlt5vdPB8yUjJ6MqBqtjUcd/x3aviJdTWv5xo4MXu+08XTXydE7Hy70ODqaUHI/KeTqn42hCyfuNdjZttZyOa3E25uJszGXHJmPKVMR0RwkOUy7DbTn0GVKwqhNoF4XSWxFGU+IDZMFXaUp8QH3kTYThlxFGf4s85x6NRY9oqfCmTeRDT00AffXBtJU/prfci46ce+givqIt4TozVaE4xcF0lT5mWh3DvC6BCVMSdn0M3XWBjNSGM6tPZVQRw0DSAwaL/Rmoi2BEEIKj0B9T0h0Gy4OwZD9ioDKYOVUSHbmPsOZ5MJDtzkSxPwvlIfSluDEvS6At1x1ndSSbzXnM1MUyXxdHV9YjZqTxuHTpONWJTLRkMtNbyHh/AU5DMvpcN+Y7cuko8WRYGEh3qTemSm/GjamMVocxoY5nUpfETmcR6615rLblM2fMZHugnAOHmLPxenYGKjh2SHjvamS7t5TdYQkrtkq2Bqs4HK9nz1nDfFch893FLPWVsthTwoZNyKa9kkFVPLLU29irwtk3lbBkLmC+o5iZziKW2otZ6ihhob+cicFyxruLWLGWs2sTs9IpYHeomlVrBaOGTJb6K1ixi1gdqmJ5qIrFwUoW7EKWBsqYa8tlzpzFYls+8y05TOpS6agMpL0yiLaqYCziECw14ahLvFAVuKPKf4Qw7iolEZcIu/Vzgm/8ktDbf0fwzV/x+Ju/JvL+b0j2/ZycsMuk+PwUnpI9f/dvf6F+Wt9LevwR6b4XJRIXLly4cOHPKCna74OUqECyE8PJiPEjxvs7bv3mr/D5+L9z66/+gtrASwyU+jBc7ceYKoQ9Wy57gwUsdWawbi1g1VrCaFMaJdGXESbfRl7oQ482k9l+CTMDEjpVSeRHfUVR9Df/PoHSFXtilcVgKPNFmXsPRa4bFkkgVmU0c+25zLRmMayNx9oQwUhzMjOt2Yyq45nRpTEhi8eYepexynAqHv0DbfmP6BJ40lHkwWJTGtLor5hrTGJMFo213JfdzmIs+Q+ZUSdyYC5kpjyCep/PmFelM6PNwGXIZaUplycdlYwWB9MUeZ09cwlPBmpYk6fRHX6TJ+o8tutT2Fdm0pf2gKfmEv55SMaiKIJdaRLbNfHMFgbgKPCjK8ODNVUm9f5f8MouZUGdwV5HOYM1USwYchnXptNWGcRyezG2ygiMaQ8ZKAlmShKPvSCQHXUeppg7DOUG0JPiwWhhCP0Z3ixKEulN8+BpeyVzlTFMFoUwI47FmuJOZ8wd7IUBdGd4sKZIpyXJjUNzGa+7a1msiEP++HPWlNk8t8vYtpRx2CNmz17Lap+I8yk1R70Snowq2Rms42hUwUlfDeumEsThl5mujef1sJynIzJ+dLWw213OcZ8YS9w9+tO96Ex3pz74K5yyWM5G6zkaqeV0TM7JhJKnMzqeTDSyNSRlvrcSl13Cxpic9TEZO1NKtsfkvFw1cz7TyIlDRkPid0zIU3g9qef3yx28cVl4NqvnfE7H6byWJ8vNPNs0c77Zyv6ikaUJNYujKo4XjRzMaTlbNvNsrZOD+RbO17s5cJk4XTZzOK/j9baF1xsGXqzpOV81cL5k5HS5hdNNM0cbJp6smHiyZOBgSc/msp7NhUa2ppQs9FSwMyrlfMnA/ryWQ5eeg/kmticaOZo3sjPdxNFqB2uLLWwsm9mda+Zk0cj5ooGnLh3fb7XwfFHFqxUNr9a0PF3V8mzbyIu9Vt4etPNux8zv99t4s9Xy0x2mnTbebLbxYs3My412ThdNPFlt5el6B7tLreystHG0YuZ8zcTBTAMnc43sTTbg6hdRGvst+45q9vqKcSoi8f78/8CmKeDVspkfV8y8mG3g1NXAu1U9zzZNzI3X8HLLwrN1A8/Wm3ni0vBipYmzmQaeu3ScL+o4W2nizVE3J+tGvj+x8n67HVmaG+tWEUP6dMa6Cnl30MG7vXZODi28PO7g5baZo70WDtea+MdTKy+2TLxeM/HHtTZUGQ/RZP9/7L3Xc9t5eq/p2j21rvWu99TZc47t4/IE2+Oe8Yx7JHVSZ+VuZYkiFUgxiDnnnDNIEJnIYM4ECRJEzpFgzkFSS909PdHH3q2t2v/g2Qu25T33c8mn6q0fCoUCCj/g5qnP+37fm9gVJRxbZexbpGyZ+1i19BCYb8NrasI6VYl9vArbYAUWRSHjDY8Zq3nIbGsa0oLr9BZ+QU/pF/RWfUF/yz3GREkMdj1gpPsBw11xTPU+wtj1EGPTPSRJb9Mb/1PcPYlYeh7jUD5jSfoUmzyVKXkiI7LHLOqziQ6V4ZJlYmx7SH/SeRbbEjHU3mGpMZHR0psMVt1muucphq6HGLW5zOtzMMqeYZZnYBOn4ZNm4ehNxSPNxKbIxKzMxKzOwqbLxzNUjEOTi0ORRXioDGt/JjOKZ5jHigk6W3FZ6vHNVOA25BEz1hIdKeXFQiux8XIiczWEjFWER0rwGPLZXmhkc6KK2FApqxOVBIdLWZutZ3WugSNXL/uWTtZnGtiaaeQraw8Hrj6CC60cWgTsLHaws9TFhqmNHWs3a6ZWVhZaCU7XsWPvYc3YzLKukm8mOvA2JFN56YdMtTwmNl7PykA1K8O1hMZrsY1V4h2vITBYSWi48mTGdKqe5ZkGYvPNRIyNxBZbiSy2EF5qJWRpI7jUin++AcdoKc6RUvwTlXiGS7HpCzGrcrFqC5iRZTIpTUffk4iw5gaiquuIKr+kIf1DqpM/IPHCXxP/yX8j6dLf8eTij7nzwV+Q+uVPyYs7S+mTD8i//09vBCr3zs/Ju/tP5N19m9w7/0Th/XOnAnXKKaeccsofj8c3r7x1/4vP+OLTd/jy47e5f/EdLv70v5D0wY+5/F//hKbbvyAozWKxMw679An7i1XfC1QRq9NVxGbqsKjzacz4iNb8S/RW3GFCUYh7ug3HdAtjsmzqMj+kJfczZNU3MbTEo2uMe9PCN9gaz0BbPBPCZIzydGZ6k1iUPcOqyWFJk41Fl8eCMgunoRCT+BluVQF+ZSERZREzTfHMChIxSVOZl6YSHC1nvDOBBfkzLMosFqRphMbKWZCm4dDkElUV4W1KZr46Hr+iCJeqiP6SL5htfIS9JRl3YzKKJ+cxNSWyPlLPXH0C0gdn2VGW8dV4CwFJLsrsT1k1lPHc2IpbmEasP5+YPA9nWxL29mTUmReJKctQpH9OTFvBUOVdtqdb2ZhqJjpaR0/u50x0PcWpLmK8/iGqvGvYe7JxCrIZLb7DtqaW0dzrHKjr2O2vZqrgNt9MdPNqpA13w1OeDzbiaXjKRmcuvvZnzBfdZaUpna3+cpZqHrEqyMPT/owdQx2vxzv5SlbDUu5d+u6cJSwuov/pJ0wU3ma+KQl10XVsHelM59zE2pDMUOld/JIijIV3MVc8xFiZgPzmL5nNvcHxaAtbslIiwlx2dVXYS+N4rawh1JrKnq6KV6YuXlh7ObT1smXp4divYtspY9elJGqWMK6rYlRXxeRQPVOjDUyO1jFqKMc218GGT8GmS8aCuoRZUQ57jn4OAwYO/Fp2XArWrUJiZgG7fgVb/n72Y8Osh4ZYnOlFIytnbrKDyeEGFma7mRnvQKeqZmqsC01/JRMjzYwaqvFYetmOatgOq9nyKznwqllxyIj6FKyE1Oz6NBwGtOyEtERDaiIeGatWCWuLItZsUta8KsIuOYuTLQzJinBMdOIY68Q7J8JjUTA+0c6iWYJzVohtrI2joJ7XEQO/Xh3ghV/Kq5CcQ6+YVzEtX60NsBfR8NXqEN+sDvGr9VF+tzPNb3am2XIosA43su3VE1qQYRvvwj0nZmmsm6h3BNuiHNNEO8erIxxGdex4ZRxFNPhnm2nJ+pCvvSJ2piqYabhJ8tn/gkdWy/PZXnZlJbwcqcXRk8yKOJejmQ4mOp5yONOJX1HAK4uQr809+KU5fG3qYkVbxq8dMn4XUPGbkIZvfCqOF3v5F7+eTXU1f3Cr2TF3s+UU8l1Uy2u3lN/tjnJg78WtKmTXKeSf14f419gA3/gUvHbK+K1LyddLErbHWvjaLOPVooTj+T42p9pYn24lOtVAdLYe73gFztEq7IYyfPoKrIIshkvv0p95FVHGJQQZnyEsvoK06gsM7XEMtMUxIXjErCiJ0Y44ZnseMdeRQECSzlLDXQazP8LXm4S9LxGXKg238hluxTNs+izmdOl4J0pZGSpnuPAK4oQzGPIuM1P3AHXWBVRPP0YcdxZj5T2c4iyc2iIC07WYdXks9WdhbH/EeNVNFhofYKy+g7n1ETbpM5wDeXgnSgkYq3GMFhKaKmdlsprViUq8ulyCE+VEzQ1Ebc3ELE2smRoIDRWzM1XL7ng1z+eaWR+vZGOmluBoCStTVayMV7AzXcvBTB1hTR7RoRJiYxXsLrayu9jKgaWT2Fg184IkhqpusKov54WpG19/EbvTzUT05RzOdxAdriIwUEZsqgG3oYTodD2hiVqCI5XsjDQyV3wHb00ipuoEbL2ZrI01sDfcyKahhvWxBryDFQR0ZWwM1LI10cCRqZPwQDkb0424dcVEJusIzzYQMjYQXmgmstRK0NyCd74e22gJjrFSPBMV2IeKMWvzmFNkMiVOY7wvhXFxGprOh8ib7iFvuIu4+gYNGR9Rl/YRKVd/RMKnf83jz39Ewqc/4Oa7/5mUL94i594Zih6++33b3kkK9W8CVXD/zMkx5qcJ1CmnnHLKKX9Mbn76wVvXPnmHT879lM/f+Qk3PvoF5/7qz0j/7Kd88df/M+ln/xOrmiKWtTkE9RnsL1azNV9BeKyQdWMNa3ONWNX5NKR/SFP253QUfcmYNA/HRDOWsQZGJVk0531Gd8lV5DW3UNbdQVN/D039PQzND5gQJJ3sgRI+ZVGVg0Odi0mUwrQwkcm+RMy6XBa1ucz1ZzAvz8AoSsMsycCrKsQqy8CqymZBmcHKfAN2Qz6BiQqsulz84+VsLbURna0lMlNDZKYGa28ao1lXsbenYpflEpqooy3jQ0Zq7hMRF7CvrmZVUsTWUD12eT4BVRERZREBRQHro7VszDSxpMxiba6RzYVW1ucaOTC3s29qJTZUztpIDUF1KduTzQzX3GdjqpnVye9P91vqxq4vQVZzi1lZFs7BchakuYgLrjLXm0FAX4VNnMfz2W6WWlPZG2xib6ARdeYVFttSOZrswFibwMZADf6ebOw1j4mpyzFkX2Gx9D7L6jKM9Y+wNiTyrVnEkamHw5ku5gvusdqVjzb1IlsDDXjaM5jKu8WavBxt9lXWxaWYnl5joz2f4WdXCXfkMpt0GVvuPb7WNmF88ClzTy/jqnmCo+g+M5nX2JeVMBL3Li97Cxl8+D7H2iqeTzXz0ipgxyxgw9rLjrefLb+aVaeSCV0d09O9iKQV6EdakWmrMbuVSDWljE43MznZxORILebpFqwTLUzrq5kfa2JupI4pTQkDwmeouxJRdyYxKM1hylDHoKYW06yEoaEODCNtjE73oB5qw+4fRyCrYXBSzLhRjlBezdBEJ2JZER6fioX5TubGGnGPtjCrq2JAW8LocBXWkUZco81YJ1qYmmhgwlDJTH8ZlqEmlibbMRs7mZvtYmq0BceciHl9C74ZKYH5fuwmBWMTAqT9VcyMdKEVlbDh1bPt1bJhl7DnlhIzd+EzNrPqlLAd1LLiVbO/PMLzlTGOVsY4jI2z5hsgYFViHO3EYpQSco0wPtDF3JSMhZl+TEYVS4s6dP1VeBdFfLU5zqutUY6iGkKmFnpLL/DKLeDFfDXG+i+p+eIX+MXV7OmaWMi4xq911XjrEvAU3OF3mYqSAwAAIABJREFUox1o0i7irH6MvfohO/0lHKrKMBXdxFWTQLA1mReGOv5fr4bfmvsw1T9iqvg2G6JiFrJvsiLM4/+O6PnXtUGi2lJsrUm8MnUTkxYwmnGJ6aq7/D9uFb+bFeBoT8balszvLTKcnc8I9RWwrqhgsTaRmKQUW0sKUVkh0f4C1vVlrBhO5g2DA5XYejIwZF5FGv8BPbfP0BP3DrK0zzCU30RZdJmxhnuMNd1jtPEu4833GW26i12UgrktAU/bY8YyPmI2/3NC3U8ISlKwCh8TVGbgET7Fr8/Fqs/CN1xERFXAWNqniK/8PXMNCfQ+PIsi7iyO8gRGEj5kMf0a4bY01tRlBLUl2MTpWLqeMp5/Fem9n2N4+A7DTz5A/fAs1tZ4wvo83LpsAmPF+MeKCA4VEFRls2UoZn+ojO3hMp4vNHFkbmHP2MDycCkzDXcIdSZzoC1lz1BOTJnHijIPrziN9fFKtkcqCPSlsaEvxClIIqzOY2uymheWTo7MHWxO1bHY/ZSNoUqsHUkM5lwm0pWFMu5dJstuMZB/BXdvBottiajyL7HQnYyi+ApL0kzmxc9waApYNlQhevwe7sZkvpruZHW0nvWJJmL9pUyU3mFVV8lYQzx+ST6+jgwmK+6wrCxGlXMBuzAdY2cSsqJLRMZrWJ5pZNnUTGS+ieBcA57ZWiyjxdhGinGOlrKkz2NBnc2CMps5eQZz8kwmRWmoWx6gao5D2XQfcfUN6tLPU/fsI9K+/FseX/gBTy78iIffC1Ta9Z+Re/8shQnvUBj3SwrjfvnmGPP8e29T9OAchXFnKYl/j8K4D04F6pRTTjnllD8O2alxb+WlPqTg2SOyE2+Revci53/4v9ObdZebP/xfuPfDP2F7sJKvFhpZHStgf6GK9ZlSfIM5bM7XceDoJjhWTWPGx1SlfEBjziVGxLk4J1veCFR91kd0FV9BUXsbVf1dtA33vk+h4pkQJDHc+YjJvhQWVTmYpemYRCks9WeyoMzAbMhjSpHGjDIdoyqTWWk6ZkU24ZEqQsPlWOSZOLV5rM7U4dLlE52oIjxWwfJkNZHxSgLDpeya24iMVTBedw9t+ucMlt5iSpCMY6icJV0RQX05G5pK1uSl+ITZ+BQFWPvzCWhKiClL8EhyCOtL2Td3cGjvZs/Rxa6tg2N3L7+Lqfg2IOErZw9fucVsmTrZt/aybxeybeth297LnkeMd7qe8EIb8/pC3DP1LAwW4xqvxT/ThGOshpi5i1VTJy/dcl5YxLxYEPLCJORwoZe9JSG75h4OrD0EpmqJTdTx0tRNeLaB3cVOXi/2sGnpxDdaSWyslnVzB6HFdo6CKhbbU1FnXWGq8TE7xk48fXmMF9wmLC1Gl/cl3452Eix6xG+HuxjJv0VYVIyv6inmojicTamMxH1IpDENZ1sase4czNUJvBxuZOTeObbqnjIc/y6HylKW5fks9aWxae5m2yVh2S4i4pAzO9RAfVkCY/puRg09DA8KUKmasdh0aLT1GAz12BYkWKa78Bh72fXq8ZpFOKwifA4JYaeYiFXIhkvGrl/DuluFZ1GGVl7N8GAXhoFuxKIaRoaESMWNLC2N0d/fhVzRxcSEhrbmIgzadoa0LYTcA/gdKvx2GesWBeElCcapVuZm24maJSzPi/DO9bA438XSVBuO4RZmDHWMGGoZHKpDN1CHUlmB36ZmYaAD97iYwKwS35Ieh8NAa0c+M3MKJif6sJik+Oz9eC0S7MZ2/Eu9+G0irPNdTI42MjrUgMnYy8hgIwZ9LaOj7egHWpgyiplZ6McwLsQRmGZwSs6QUYXJMc7UnI61NTt2sxqrsQfPgoDtoIrnMT3+2QYGOh7wrVfA3mQhM43XKIk7w1hvHq9dSmz1j3g+UMWr0XqMGZf57/N9OLszWap5xD+bxXxjbCcqyeFwsBpLQzzHI7UcjtXzfwVV+BS5hDTFhBSF2Bqf8PVQE7aWJP77so5fhRRYe1IYyL7AK2M7q305HEqKECWcYVdZirUyDn3GZ0wUX8fTnspI1hV0SR9jr3qEOv48I0kX6Ln8D8znXEcX/w6KOz9Hn/QB4xW3iShLUD79hN5rP2ezPQ9bQRxtn/4dwptvo079BOGDt9Gkf4ws5V00+RdQ532OruAiCw33MVXcwFF1G/G1H2HOvUCg4T6e1jhs7fdxdT7EXHsLpzAJtzqL8FAx29oyImUPGLtxBmvbU1RJ55l98hkbzZlMxX3I3IOPcZfEEe7OxNiYwFJHIu7OFJy1CYwlfcjkkw/xFN3BlH6RlbZE1npTmK24ikuYyIo2F6/gMRNZH2EvvsZOx1N8lbeItj7CWnkTd8sjzI1xqFPeQ3/jZ0Sq45kvvIa54ham/KvoEt8lLM9mseo2+qR3cbU9RBD3D/Q8/jmTtbfYHKnk0NhERFuEX5rN0VgDy5JclI8/YE9UzFTyRRy1j5gruY2zMZG1/hK0OZeIactwirMIaktw9efhN5RiVeYiL7rMeM1dYqM1rJla8Q5XMFX/gK74txko+RJ5wSWM9fGMZl/BkPop7uanTBReR/nsE/ozP6M1/p9wKwuIjtWwMttEZLqe0Ew9vplalkYKsQ4VYh8qYkmTg0Wdg1mZzawoDaP4GePdSRia41E33kdWcwtB6RXKEs9QnvQuyVd/SMKnf83Tq3/P44s/5vb7//V7gTpDXtwZCuN+SXH8WYrjz34vU2cojn+H0ofvUf7oPBWPTwXqlFNOOeWUPxI3Pz05ROLaJ2e48enbPLpyjnN/8ad0p9/hyl/9T9z6wZ+woi3nq4Vm1kZy2J0rY8tYiVuXwepsOduL9XiGimnN/oS6Zx9Rn3mRIWEOS8P1mIdqGBVnUpX6Hk1ZHyOruomuOQ5d410Gmu9jaLrHWOcjxrqeYJSms6TOw6HNx67JxT1YjFmdjW2gEOdoKb6pKuaUmcz3Z2FW5WDX5mNRZmPuz8A7WIRNnYNnoBC3vgDPYBH+4dITiZqoIjpZTWi0nKChhLC2BJssB5smH6M8A5u+GKemAKs4g/mOp+grbmCVZ+EfqWKs/SFT7Y8IDpaxbmxkzdTMlqWDHXsX+y4BO/YuXgYkvA5KeekTse/sZdcpZM/Vx3FAzqZNQMzcjn+mnrC5Dd98I2vePrwLTfjNrbhm67BP1eCZb2TF0cO2W8xxQMZLr5yXHjlHjj5eB1XsOfo4DsjYdfUSMTezYelg3y5gxdLBpq2bNWMz3pk6/NN1xOZbiJhaCFs7CSy2sbXQxcpkE5sLXayaOoiM1LMx0UJAV8ms4BnLhlrM9Ul4JcWMNSVjkxcz35qGsTUVu6wIefolrIIsdue6CeuqmOtKZWuqhcW6R3jbnzFecgtL5zPmu9MYan1MZK6NVZuQFYeUkEWMaaQBrTCfUWUttmkRk4ZmpgdbMI62YxpvZ0pfR9imYMujYdOpYtPRz35kkM2InrWAhjWvnHW3jF2/isOwnr2gnr3IEJ5FMdbZPmK+ITxmJT6bFse8Atu8HIdJhXG0l5B9iKXJPiyTvcScOrZ8A+yFh9gO6XgeMXAUHWDV189GUMVRQMuuU8GmU8GKW07MKmbDImHVKSfikLHm1xJ1KZkfacQx2cGGTcm2Q8O+b4A1l4YVnx7TVAezY23Y54Ws+nXsr4ywFdKw7leyG9WzE9GzFdGzGtAScavYCA+wFR1kPaRnc3mEgEuJ3SzG41QS9g+wEh3H49LhsmvxeQZwWPvxOZREXP3sLQ+wFVTxPGbgVxsj+KdqmVek8i/r/ezMFBMeSKcq+X1mlaW89qlx92Wzri3neLKF+ZoHbA7WsjHZxGJ3KjtTTUQMZfgVeRxNt3A01YxTmM7xTCu/dcnwKvJR5l3GL8vnuwUhkb48AtJ8/rCs4182hlkbrcXY8JDfuRS4OtL45zkhhqzL7GqqGc35AmdrKq+nOhE9epdATw7Hg028HmljOOMam6ISBpI/Z60nn6msqzirH2KtjsfRl0VQU85Y2T06r/+caEsWuvvnUd5+F8GVn6J48D6SB++gTv6E3nu/RPrgHPL4d1DEn0WTcI7hxPfwV95lOvF9Fp99iintYzR3f4rm/s8wJLyN5PrfMVf2JQFZBmFNPluaEjyl9xi4/gucVfFMZ15mMvkzQm2p6G/+ksWET7FmfclMzjUGcy6gzfoEe+tjYj0ZmHKvMf7oPLbMazgyv2C/Owtb4XVGkz9kJOVD5vKv4Km6jznrMtbsqwQr7jMYfw5vdRzjaR9jL7uNv/ExCwVfYLj1C7wl91DHnWEy8xLO8vuo4s8RE+dhLLrJ8LPPCfdmokw9j7n5IX5pDhtDVexPNXE8185ieyKO7lQ2NBWoUz5hT1TMXMplzA2JzFY9YLL8DhFFEeNVd1k1VGLqeIpLlkNIV4JXW8SGqZWZ3hSm2x4THa5mc7aV8GAlUXUps3UJJ4t2teVEtRUsK0pRJ3/MrrqCpYZHGHIvE1YUstiVjL7qJm5dMbGZRkLTdbjHKwnM1GEZLMAxXIx9sAizJoclVQ52XSEmeRZGSTrjgqcMtj1E03gfWfUtesuu0fDsPNUp75Fx4yckXvwBSZd+xNMrf8e9D/+StOs/Jefu2+THnaHgwS8pTjhLccI5Ch+coSj+LMUJ71CccI6Sh++ctvCdcsopp5zyx+Nx3JW3kuK+JC3hS7IeXiXt9nne+Ys/pfHJNT75z3/CjR/8B1x9OexNVLE2lMHWVAHbc1UEh3LZXqzi0N7A6nwtwtLL1Kd/TF36BQYFOViGGrCNNTKjLKA+4yM6Cy/RX3cHfct9BpvvMtYRz3DrfcY6ExjpeMiUMIU5WQZWbR42XT7e4VKW1DlYtXn4xyvxj1dg0+Vj0+Vj0eTiGizGOVCEe7AI30gpDv3JsLZ3qBjfSCmeoWI8Q8UExspZnq5hebqWwFg5gdFynPpCHPoCbNo87Lr8k8eaXJz6AlyGQiKTNWwvtbM818DKYjPbjm42bB2sWdpYMbewbm1nz9PLnqeXQ5+IV1EF+55ethwCtp097LqF7Hn62Hb2sGbpIDTXSNjcStTWQcjShmexCaepHudcHd6FRiK2DrZ9Io5Ccl6EFXy9rOZFUM6xX8qLkIKX4X6eh+Tse4XseXrZ9wo58PVx4BOz7xWxbu0kMtfCymIH65buk7J1s+kQsO3qY8fVx45bxLpNwKZdyK5bSmyxi3VLL1s2EcvzXXgnW4kuCAnPC/BMtBKY7SQ414l5oBL/TCvRxW4Cxla8U00EZ1rwjtVj05azoCzErCllSV+OWV+Gc7QO53gDttEazMPVLAxUsjBYgdvYhne+A7exFf9CF1GLkLBZgH++nZCpi6hZgGuiAddkE8uWXpatvQRMnfjn21m29hKz9rFiF7FiFxJZ6iFqERKzCVm29RG1iwjbhASWBHgXuwhaelhxStgLallzSoiae/AbOwgvdOGZbiZq6WbFLiBq6SS82M6qtYejoJIdl4Rdl5Rtm4iosYPluQ7WLULWl3rZd8s5cMrZNPeyaxOxbROxZe9jw97LhruPDbeImF3AllvMlkvMhkPEhqOPNbuQdUcf2x4Zmx4ZO/5+Nj0KtjwK9gJKjkIqjsNqjkIqDgL9HPj7OQ5r+HZjhG/WhzkOq3kR1fHVioHDmJrjDQ3HqxoOo2q+2Rhm1dJLbL6DGdkz9C23+TrQQ3QiH6PoAc05H9Nf94Bto4A/eHUsa6r41iojoC7npUvG66CSFz4pv1nRceTo4yuHhN+HdfzWp2J9rIHniz38S1DHr2xSjM1PmKqN55WxG0P+F6wP1/Ov6yP8ftmA31DOUH0cIX0V6oIv2RttQZ11FVtbOnO1T5AmfUJIVoIg6Tyq3GvsjrawOdRA+4Oz2DozaI87y2LTU/qenMcvzONosoP1mXaiky045UVUXf0J0yX36bjyM4aeXmIk5QrTebeRP/wQddpFhnKuo034CNXddxhL+pTxxI8Ye/w+sYaH2POuYs26iLfwS6YfvYvx8Qd4868zlvAO5pLrmBvjGKm4RkiSjb32AcpbP8eRd5PpZxcYyb5ESJbLQOJ5vPm3CVc9ZDLjAubqO5hqbxMQprIsycRcfov5nKs4824ycvccmx1ZaB6cw5R9jUhNIvNpl3AW3CZSk8i36hq+G2pEk3ieWF8umuTzLBR8ib3kNiutKZgLbuCujmcm+xoj6ZcYzbiCOO4c4e5cJgtuM5B1DVtbCvXXf4Kx8TGrA9Xsz7azO9PG8mA1Yw3xeOQFPJ/tZFlVxq66ksmsq4T11WyMNxPSleOQ5TIvSGZjop6FnhQs4mcYu56gq77B8mQd2vo7zAqS2Zhowi3JY3OglmVlOZK0z6i/+wuE6Z/jkBcx3viYtnu/wNWRgjbrAs13fspg+Q28ygImOx4THKsmYmwkNNuAY7Qc33QNZl0ezuGSE4HS5mJS5WAzFDOvzGZKnM5oz1O0rfH0N9xFXn0bSfkNuvMvUZd2nrx7PyPlyg9JvPA3pH3x98R/8t94dv0t8u+foeThexTGn6Uo4aQK489QlHCW4ofnKH38LmVP3jtNoE455ZRTTvnj8Tjuylvxt67w5afnuHPxLMk33ufjH/859U+uceGv/gNxb/055q5nBJVZBJRJrI3lsGmsIDpWyPZCJYeOBtYX6ugtvkhD+ifUp19E35mJZagBx3gTU4o8mnM+Q1x5A3XjfXRNdxhsvsdw632GW+8zJXjChCCJGVHqyUJdbR5WbR6uwWIchkJcg8UEJ6qw6fJZUudg0eSyqMzCYSjEYSgkMFZOaKIS30gpkalqguMVBMcrCE1UEhyvYHmmlrX5RlbnGghPVhGa+PfyDpfiHizGM1RCcLyS2Gw9sdl6/KPlBMcr2bS0s+MSsGnvZMPWwZajizVLG9vObnbdPRz6Rbxa7udlRM6ep5d1Wxfbzh42bF2sWzvZdvawutTOqqWDmLWDiLUd32IzLlM9jvk6liYr8Jgaido72XD1sOvt49Av4cAj4tAr5tB7IkiHfglHAQm77h523T3se4Uc+kUc+MTsefrYsHWxau5k09bDtkPItkPIpl3Ahr2bHbeIfZ+U41A/+z4pW04RB34Fux4p+z4Fu24ZaxYhMXMfGw4Z6w4py0u930tHO4G5DkKmDpaXBKxYe4lZBCybu9iy9xGda2dlsZvYQhf+qSYCs82sLAlYsfQQWewkMNdKaLGTFYeQkKWb0FI3EZuAVZeIdZeYNaeIDbeEdYeIHa+MDaeILbeU46iWg7CKDbeEDbeY/ZCS3UA/u4F+Nj0SVh197PjlHEbU7AQU7IVV7EZU7AT72Qoo2I+oeLlq4HhZx35QyUFQxY5Xzr5f8eY49R2fhE13H1vuk/vxKqbnRVjDq6iO18sGjgMqXgY17Lll7LllvAxqeBFQceiS8cLbz4Fbxp5LwpZTyLZXzF5Axk5AykFQzpazly2nkHWbgFWbgG2vhE2XmA23mB2/nN2Agr2gkqOIhhcRFV8ta/hqWc3zsJLjUD+vV3T8dmeU7zaHeBlV83pFx682B/n13hDfHQxxtNzP82UNuz45LXkXeHLxL6lNewdd8x12ba2EJwqxaNKYlKSTc+cfUFbcwS7Ox68owa8qw6UsZH2+nU2rgEOvmGO/lJd+GV+HVLz0KXjhlrIx187WfAcH5h5e2sU8XxKyPd3Kkamb71xynlv7OHJL2Hf0ceAUc+QQ8dqj5IVdymunnN2ZTo5mBXy9JCOqreb5Yh/7JgHbM+187VSwN9eNX11OQFPBeOMj7KJcOpM+QJZzmbCuipWpFsLjDXjUpbQ/fIeZ6gR0aRdpvvwTNEmfYSy5j+DuGYTx7zKU8yVj2V8iuPFz5PHn0Dx5F83jswRbHmIqvMxIyrtYS66ij/85Aw9/SbD6HkMJv2Qk40Omqr6kP+9DFloeYK2PQ/fwLAvZV5jMuIA+81OWOp8gfXSGocfvYyr8EsmDX6BIOct07XVimlxCsnQmii8znP4JwcbHjCSdx9/6FE3yB2iffkC4LQVr2R1UD37JdM4VxjIvsCHPpz/tPLaup5gaHzCc/TmSuH/E3/aE4azPMWR8wmzFbcaLvmSy9BbdD97GWJvAVNV9NNmXsfY8ozflfSaa4gnqS1mfamR1qoHV6UZWJurZX+jgyNzF8WI3R5YegqNVbM23sznXzpFVyNZ8O7HJelan6/EPluIfLCEyXonbUEBkqobodC2xyTo86kLm254Q05YxWnkXe28m5u40bKIcIkO1uPuLMTY+wtaViqktkaGKW4zV3yc8WEFkrJrwRC2+iWr807U4RstxjpVjUmdjNRRgHyzCaihgQZ3Lkq6AWXkGk+JnjPQ8RdeWgLLxHoqaO8irbtNTeIW61A/eCFTy5R+Rdu3viPvoL8m4+TOKEt6l7Ml5ihLeofjhOYofnvsf5Kn08buUJ75/KlCnnHLKKaf88Yi7eeWtW1c/4/JHZ7jx+RkeXDrDu3/zZ5TFXeDSD/6MO//w54zWJGDtTcIpeUhI/4zVqVIiowVszJWxb6tjdb6W3uKLtOVepDXvCwYE2TjGWnBPtzKnLqI17wJ9FddRN9xD33KPoZb7jLY/YLwzgZneJCZ7kpiTpDMrecZCfyYL/ZnY9QW4h0qw6wvepE4mRQYmRQaLyiy8I2W4Bovxj5bhGynFO1zC2nwjsdk6wpNVrM03EpqoJDJVTWy2jthsHcsztUSma1meqSMyXUtgvBL/aDnR6VrW5puITNeyvtDC6nwT4akaNi3tbDu72XZ2s+XoYsvRxaa9k32vkE17J3ueXl5G5BwHJRwFxOx6hOz7xKyY24jMN7Fh62LF3MaatZMVWydhazv+xWbcC424Fxuxz9bgMtbhX2xmxdbJhqObTXs3u85ejnwSjv3SNwJ1HJSx6+5hxyV4k0LtuoVs2rtZt3ayttT1Rp62HUK2HL1sOXvY80o48Ms4DvWz55Ww6RBy4Few55Wx45ayZullxSxgzS5iwylhzd7HilXI8pIAv7EVz3QTvtlmQgvtLC91ETF3EJprYdPWy8piJ2FjC5G5VpYXOoiZO1lZ6mLDKWTLI2bFJmDFLmDLJ2HFJSRs7WLZLmDDI2bTI2bDLWLV0cOypYsNZx9bbjH7fjlHkZNdTbt+GRtuEds+Kds+Kbt+GTs+KVseMftBBcdRNQdhJQcRJYdRFYdRNfsRJXuhfvZD/ewHFewF5ByG+tnzyTgOK9nzStkPyNnxidlwCdl09Z0855Oz55Vx5O/nRUhzIlBhLfseOQdeBS+Cal4G1Tz39fOVX8XLkIrngX52PWJ2vSL2Q3L2wzIOAxI2Hd3sefvYcvay4ezhMCw/ETaPmN2AnP1QPwdhNc+X1byKqfh6VcfXqxper6h5FdPwzbqOX28P8KvNAb5e1fKrTT2/2Rnm6w0N32zr+HbLwO8PJni5rEPR+ICBrqesLHSy6+jl0Ctk09zElq2VmKWLRW0JI22JjLckYunLYXOqjRcuCc99cnbcIl4tq3kd0/AvhxN8uzHIi4iKo1A/Bz4pRz4Zx14Zr0MqXgdVvPTJ+d3KAK/8Cr6OqDkOKTgIyDgO9/PNqp5Dr4yvI1r27CJeepW88PRz5JDxwt3PS5+SI4+MXZuQQ6eYfbuIFWMrkYkGHNqSkwWt6mIc6mLc+jL8g1WY5TnMCVIR51zE1P6UxbanyFI/QZH2KcbqB0ienKfr/ttoMy8yUXkfVfbnaPMuMFh0CV3ex1ha7jFZfgld5vu42x8wVvgp+vT38LUmsFB8hZH8T5ltvo2x4z4uSTILDXcR3X0L7aMzWKrvMld7B2tfMtN1d5ivuUVI/AxT8x1mmm7gECcSNeTgVaQy13qHoeILeLqTcHU+ISDNZLE9AXt3ImFpFt7upwzkfEpEkoWjK5Gd8SqC2nzCg0VEh4rZGC4lIEvnaKaOZXUea4ZSXi92sDlcxcFkE0FVIRFtKSsDVfhUhUSHKwgOluEfKiUwXEZspp7odC3Lxnp2rF288Io4cvSwvdDGqqUd50wN29Zutqzd7Dl7WF1oZnWxGf9EBaHpGjxjZYRnq/FNlOEYKiI230BgrBxZ8WX6Mj/CKc4kpCxkc7iO7bEG7NJsXP0F+DTFWHqfYRakElAXEdCVsCTOwGsowTdcgWuwFNdIOZ6JKlzjlThGSplXZmLR5+MYKsY2UMi8MhuTKodp6TMmRGkMC5LQtz9E1XQfRc0dlLX3EBZfozblffLv/yNp135MypUfkXrt77j/4V+QfuOnlDx6j/In5yl9/D5lT96j7Ml7/546JX1ARdIHVD49nYE65ZRTTjnlj0hFYfZbpQWZlOSlUJrzmNR7F3jvx/+RvLuf8dnf/G9c+cGfoiq+jaUvGb8ylehgFtvz1URGC9icL/9eoGroLb5IR/4VuopuMiDIxjneimuqhQVdGe0Fl+gpuYqq4R5DHfGMtj9gpC3ujUBNCJJYkGcxL89kVpKKSXHSyuceKsGsymZeno7DUMiiMouF/kxsunzCUzW4Bk9a9PyjZXiHS9hYaGZzsYV1UxNb5tY3SdS/SdTafBNrpmZixgaiM3XEjA2szDW+uYanaghP1RCZrmVlvpH1pbY3wrTn6X2TQm05ulhdamXX3cNXUQUvwrLvBeokQfr/i03I2EBsqY1lS/ubFj7fUjPepWZ85mZcxjrcc/UsW9rZsHezYeti19nLsV/KsV/KgU/MUUDK89BJyrXl6GLHJWDfK2TH1cumvZsth4Atey+7LhE7zr6Tq0vIjlvIgV/GUVDB87CSA7+MPa+M52E1h4F+9r1y1q1CNmx9J3uZnCLW7EJWbSdJU8TcwbKlk4i5ndBCK0FTC+HFFpaX2lm3drHt6GV5oZXYQhsbdgExcxtr1m5Wbd2sOQQsWzpYsXWxF5Cw7hESsXURc3Sz7u5l0yNiJyBhxydm093HXkDKfvBE9I7CCo4i/RxFlOz4xGx7+9gPyjkIyTmKKHi+rOLWtIoQAAAgAElEQVQ4quQo0s+LmJqXK1q+WtfxetPAyzUdR8tKDsJyjiJKDr9/r5MUTsGBX8aOT8KuX8y2V8yuX8pRUMFxSMVxSMXz4Ekd+fs58ivZcUnZ98hP9lD5lbz4XqCO/XKOAwp23SK2nD1se/vY9vax5xOy5epmzydk293Dhqub/aCUg5CMLW8fOwEJ+yEF+yEFR1E5L5cVvFpR8npVxesVFd+sa/jNzgC/3R3k19sGfrWp41ebOr7b0vMiKuM3uwP8ZmeQP+yP888H0xi6nmLWlbJp62PHKWbLIWDN0kZ0vpEdrwzXeB2G1kf8YXmIVw45v18e5LuojpdhFYfhfr5eH+BXGwP8bneEb3eGeblh4HhVy2FUyfOYhldrenZ9UnY9Yl7HdBwFFfx2a4Sv1/S8XNXwal3LYbSf5zENx1EVB6F+jsJqDoMqXi7rOQ5reBkzsB9QnNzriJINl5B1Rw+R+VacY1Un/5nFDsKzTbhGKnGPVBIarcapzsehysMszcSjLcSpzGW67RHqoitMN8YhffYR8rSPcHSnMNX6EGNPEhPtcZiEj1gQPsQmTcQhTcIle4pfmUZQnU5Ek0VYnkZElIxL+ART9wPMkif4NRnYBI9Qpr6DMukMi433mKy7xUxXPEviJOzSp/g0GXhUKbiVyfi1z/Br03AqkvCoU3H1p+DXZBDUZ7M8Ukx0tIit6So8ygxMnXG0PvoJC13xbE5V4B/IITRWhHe0AN9oPpGxQnZNdewu1LFjquPY2saeqYmduUY2ZxvYmj6pzal6goOlBEbKCI5X4BooxKbPwzZYgH+qki1HJ+vWNnZc3ey5BUTn64mYGjAPFbNiaWXZ3MyKpZU1WzvL5ib8M9UE52rxTlec7KGaLMUxVoJjpBjHYCGzwiSWpM8IG0pYH65iWV+GXZzFVMtDLJJMpjqeYBQksyTLwqHKx6Utwq4tPJGnoTIs+kIshiIWdfk4RsuxD5dgVKS/ESiroYC5/izm+rOYkqQxIUpjqDsRQ8cjlI33kNfcRl0fh6j0S2pS3qfwwc/JuP73pFz59wQq/cZP3yRQFUnn3whTeeL7VCR9QFXyh9SkfkxN6sdUpJ4K1CmnnHLKKX8kbl658taVCx9x/uzPuPLx29y+cJZzP/qPpF3/gM9//H9w9cf/K/Kim1jFzwhps4iN5rO3UItvIIt1Yylbi5WEp8oRFH5OV9E1esruMtiTg3O8DcdE05sESlB8BWX9XQba4hhpi0PfcOt/aOFbVGQzJ8vAKE1jUZmFRZOLc6CIJXXOm1kou77gTSLlHSnDrMo+mXGaOZlvikxVszbfyIGjm7X5RvyjZYQmKlmeqWV1roEtcysbi63EjA3EjA1sLbWztdTOprmNXVsX25aONzK1MtdIaKaWqKmRTXsn285u1ixtbx5v2DrYtHdy6BfxMiLnRVjGgV/Cwfdp0aFfwqa9m6ipmchCM8uWdlac3UTtnfgtrXjMTbjm63HN1eM1NRIxt7Ju72LLIWDH0cOeS8i+p489T98bidrz9LJp72THJeDQL3ojazuuXnacfey5xW+uex4Re14RhwH5G4Ha80rY9Ug4DPRz4FdwGFCyaRexae9j2yNlxyv5PuERsWoXELN2sOboJmbtYNnSzqq9kzXHSW04Olm1trOy1ErM3MqqtZ0tVzfbrh5Wre1sODpZs3awZu1gx9/HblDMTkDEXkjCXkjMQUjKUUTGrr+Po5CMl8sKXkQVfLWs5GVUwfOIjOOQjIOAmOOwlBcRBS8iCr6K9fN6Rc1Xy0peROW8XO7n+XI/L2JKvlpR8XJFxcsVJa9W1RyHZDyPyHm1ouL4+884Cko5CsrZ950I766njz2v5M19+rd0btslZtPRx45bwoHv3wXqZUDJq6CSA4+EF0HFye/iFbHrE7PjE7Ln62HXK2DL1cWOR8BeQMhhWMpxVM62X8heSMJhVM5hVMHxsuL77yDnq5iC16tKfr2t5w8Hw/x+f4jvtnR8u6Hhuy0dv90d4Hd7g/xhb4hfb+r5bmOAV1Et+s4kap59RHPuBZpzP6My9T3Kn56hKu0dSlLO0Fl+Be94Da+8Cn4b1fNNSM23MR2HQQUHkRNJ+m57mBcxDc/XNDzf0HK8puEg1s9hTMmLVTUvVtUchGRv6jis4HlMyWHkJHU7CMvYC0l5uabj+YqGw4iS/ZCSo2UNOwE5BxE1h1EVWz4x6y4hG+4+dvxSVmzdBE0tuKfqcI5XETG1EphtxDVawZIiE4siA5sqG7uhALMmh1lZKjPiFAZb7jHSdA9Rxnk0eRdY6HjMvDiFWUkyg+13mZclYtOm4R5IxzeYSWg0B99gJl5DJsGBHFyKVIL9aYT1Wbi1z3AbMvDoM5lsuYUs4xyjFZeZa7nLVPNtzLJkjJLHWNQpLKmeYlMl4VQl4dOn4NOlEBrKwGd4hseQjmcoi7X5SsITRWyba1mZKWV1uoytuUpcqlTWp8vZW6pnzVTJ6kI17vE8fFMFrJuric2Xs2qqZNVYwfZCLavTlSeLyicq8BsKCQwUExoqxT9YzMpsLaGJcgLjZbiHC1lQp+OfLGNlsYFVSxPbrg4OfAK2HO1sLbWxPFVDbKmZdVs72+5uwqY6QnPVLJsbcIwVYRspYKY/hRllKuaBHBzjRXinyk7ao0fLiQyXsTpWxeZUHYaaG7Q9PYOi5BIDjXdYkGcxJ81gRPCEWekz5hWZzCuysOgLWdTmYR0sZlGXj2usgiVDIVOSlJODgYZLsOjz3wjUpDiVCVEag11P0Lc/RNl4D1nVLbSN8YjLrlOT8j5F8b8g6+Y/kHz5R2Rcf4tHn/8Nmbf+kaKEdylP/JCyJyfiVJ54kkSVJ75P5dPzVCV/SHXKR6cCdcopp5xyyh+P1Mdxbz2Ku8Pd6xd4cPNT7l97n3f+9j/x5PI57r37t9z4x/+TjtTPsYjSWOp9SGggi83ZCjz6DDbmytiz1rJmqqOn6CI9pdfpLr6NriMD53gr7ulWlgYq6Cq+iqTqJora22ib7jDZ/ZjB5ruMtscz3vmQqd5kpnqTMUrTmep7ilmVjVGahl1fwJI6583Mk3ekDP9YBb7RctxDJSwqswhPVr2ZbwpPVhGbrWPP1vlmHio6XUNoopLodA3RmVpicw0nh0OYmlg3t7FubmNtsYUVUzOh6VpWTE3E5htZnmskbKwnPFfP8kIT69Z2VpdaWV1qZcPW8UaidlwCDnx9HAclHIfk7LpPWuv2vSK2HALWrZ0sL7YSXmwhausgsNSCY64Op6ket6kBz3wDwaVWYtYONuzd7LqFbNsF7LmEJ+XpY98rYs/Tx6FfxLazmz1PL89DUo4C0pPXO3vYtPWwZT8RqX2PhH2vmP+Pvff6jvw+7zTvd8/sHM/Orj3endFYsmlb3vEoU5IpySIpiWSTTXaT7MDO6EbOOeccqgoVEAq5gEIGKueccyFndKBsz9m7/ReevfgVSuLurS7xnvM9FX4FNEL3OfX0532fd885koWnQ48028K3Yxdz6JFz6FGwYxNa+fY9cva9Ug79cvY8EuLWfoL6TkKGLsLGLiKmLqLmbsLGTvzaVhKWHhKWHpLW3uztvnuYtL2fmKmLuLn7D6+x97PrGSbtHmLXM8KBX8JpWM5ZRMFpUICiqxTmPCTLpjLnYTmnQWn2NVfPv4pPfOO8SSp5FZ/gZWyc1/EJTkMyXsWExxcRBRcRhQBemdsTv5wjnwBoB24xe84RDtyjHHnlHHpkQjrnHCVhHiJhGWbPJeXIo+DILePIJeXELeXIIbRYHnkkHHpE7DqHSFh7SVp72HP1c+AZ5NA7zKFfxGFAwqFfLHz/3hEOAhKOQlJOQlJOg6OcBCSch2W8io/z+/QUv09P8SY5yWlwlPOwjNeJCX6fnuLfdmf5H7uz/EtqmlfRCV6GlZz4x4mZhoiZhtl3y9l1SUlaRQT1vZhX6gkbezh0iTmyjXDhknLpV3AZnuQoOMZeUM55fJpXyVkuIkKidJFQ8jI1zWVyitPYBMeZNG/fLeLAI+EiMsFldIKTgIyzsJxDr5hDr5g9j5gDv5QDn4w9n5R9n4w9n5w9n4KkU0zCISJuHyZs7CVi6iNuHSRuHiCs78G11ox1sRaHuh7LQjWG6VJMY/lYJwsxTuSjVeazMfECleQhyr7PkbfeQNXzBeu9d9EPPMQkesqW9Amq/i9QDdxGN/EEy+wLbPMvcC3l418txaUqwKR8hkHxBLvyOaH5IvyqIjyqQhzzeYRWK9kc/pKlto/QDd1ls/8L1vo+Z23oDuuSe2xI76FVfIVl8hG2yYe4lI9wTz0ioi7Au5CLc/Y51tnneJZLiGmq2TU2kNbVsaOtJ7VdTXq7mn1DI/umRuKaasJblYS2KvBvlBHT1eBZLiKwVkZMU0t4rZLwaiV+VRkBVQW++TKcEwX4ZytIrTcTWavFoyrDOpWHaeI5esUzfOoK4tpm0qZ2UqY24vpm4rpmEtpWvIs1BLcaiehaSJg7SZo78G3UEtQ0op8uYHMsh63x52gmczHMF6GbK8S6WIp7uVqQ9MyU4pouwb9QhWemnO3hxyz33GVl8CvWRnNYEj1mfugBSyOPUYuesDz6jA1FrpA8zVdgVVVhW6xGP13MquQJxunibAK1pcjLAtSy6BmzvfeZaP9cSKBqP2ai+XMGS39D45O3qX/0E1589Dc8+c23efrb73D3V/+Z3E/+gaJb36Pi3ttU3hcSqIp7P6Lszg+yKVT53R8KydQ1QF3XdV3XdV3Xn6oe37371p1bH/PBuz/j3mfv8eVHP+dHf/MfKLzzLh/8t7+k4MPv0fn4HTb67qMf/BK74hGhpVLMisckt6pI62qJbTcwUvk+w1Uf01Nyg4muZ9jUndhXOzDN19Nf8TtkTZ8x0XqbmY5brA89yLbwqXvvsjr0mE1xDrqxAua6v2BD8pQNyVNcqipcqipBFrFYLcwvrTXiVddinSlFP56fTZm8S9VZoURsq4VdYzdJbXsWrkJrDQTWGohstxHVthPVtgsteoYuksZuksZuAhtNJAxdhLdbiWrb8W824V1vwL/ZRETXTkjTmrXwpa19pCy9WSPekUfEoUdCOgM0u/YhkuY+YQ5K14lnqwW3phWXphXzRj26lWoMKzWYV+twa9sIGbqIGXuERMncz55tiJ0MQF0Z/XbtA6QsvVloO3CJsnCVMP4BooQZqH7ipl6SlkGSlkHipn6ihl6Cmm5ixgF2HRL2HFJ27aPsOkY59I2x75WSdopI2geJWfqImnuJmHoIG7sIGzsJGzuJmLqIWXqImbpI2fpI2/tJWHqIm7tJWnuJGjuzLWy7zkF2HAOk7f2kXUOk3UPs+8QcB6UcBUbZ94xkEhgpRz4xh14RB65hDj2iLDidBEY59kuyr7uIKLKwdBkd4zI6xkVIzpv4JK+i47yJT/I6NsGr6DivYxPC9YiCy+hY9mOOvMLnO/FLOfIKadSxT86JX8G+S0ifduxiUjYRUdMgu85Rjn1jHHtkHLmlHLulHNlH2LcNsWcbYtc+kPk5dBMzdbDj6OXQO8SRTwCoo6CE49AoR6FRjkJSzmJjXCQmuIxP8DI2lj1fp5T86+4MX6eUvE5McBoc5TKq4OuUkq9TSv5tZ4Z/TU8L31d4jFcxJa9iM1xGZzgOTHIamuLQN86Bb4ykQ0zQ3MeeR8SxZ5QTp5hzt5Qzr4yz0ARHoXH2Qwpe7czzOjnL18k5XkYnuYxM8DI6ycvoJOehMU78Mk4Dck58Uo59Ui4jE1yGxzn2SjgLSDMgL+LALc4cCfseKQceKQc+OQdeBTtOCbtuCSnHCAnzQHYuL20bJqLrwbPajH2xDsdiHfbFOszT5dinhDfuluki9DOFbE7lsSh7jHLwSxSdN1EN3EUjfoJxNAfrWD5roq+YaP8QZcdHrEnuYprOwbGYh3+9FI+6mMBaOYaJpywNfI5xIgfrVA6uxUK8K6XYF/IJblRhHH/KlvgeG8Nfsjr4BZui+6gHv2Bb/pAN6T2Mk48xyL/COv4Ap/IxYVUeqfVy/IsFOGdfYJ/Pw7VURGi1jPhWBfHNchJbFaS2K0luVrCrr+XQ3MiuoY6UrpqYppLAWjHB9TK8y0V4l4sIb1YRXCknvlmLb6GU2EotqY0mEit1JFcaiC/XE1+rJ7hUgV2ZJyzrnSkkvFxFdL2WlKaJuKaR8EYt4Y060uZuApoWIluNxLQtRHUtJA3t+FZr8K7Vsa3IYVP6FOtCGda5UvSzRWhnCzDMFWJZKMM6X4plqgjHXBleVRXRtSYCS7UsD9xnrvsL1hW5LI8+Y3n0GYuixwI8jeWxrshFqyzCNFeOVVWFeb4Cw3QJG7IcjNPFGKeL0U0WsCnP/QZAXUkkZE03kTXcRFT5IaM1H9P09KdUf/UDcj74Do/f/688fPdbfPHOX5J38/+i8Nb3qMwAVM3Dn1J5/8eU3flBdh6q7M4PrgHquq7ruq7ruv609dF777z18fu/4KN3f8qtD3/Gzfe+z/e//e9pLvicX/7Nn/HeX/876j//Psvtt9AP3MYm+4rAQhEG6QNSmhqS29XEthsRVf2W4aqP6Sv7hInOZ5hVbViX27CoGgSAavwUZfsXTLV/xnzHbWbbPkXV9TnLffdQ93+FcbwI3Zhg4NMqctmS5uCYr8AxX4FxslAQRqiq8CzVYJ0pzbb2+ZdrCazUEd9uJbBSR3i9kaS2PQtNV/NPKV0HwfUGQpsthLdbiWjasgCVMvWwa+0nvN1KwtBFcLOZ8HYr/o0mAlvNhDStxAydRPUdxAydWYHEjq2fI4+IE5+E86CMi/A4R95RjjwSTnxS9hzD7NgGiZt6Ceo7cW234tG1Y9e0sLFQimaxAvNaPS5NqzBbpGknZuhmxzLArlUAqas0K20dyM5fJc09GXgT2vh27UMkTQPEDX1ZiEqaB0hZBRtcwjxA3NRPzNhHWNdDRN9H0jLMjl2AqAOXjB3nKCmHIFaImPqImvuJWfqJmnsJG7sJ6DoI6juIWXpIOweJmrtJ2vtJ2vuFtj5TFwlLD2l7Pzt2wRZ4ldJFDB0EdW34NC3Erb0cZoDo2C8RgCg6zolPkjELCknb1c/12Cvm2CvmxCfhxCe8ab8MK7gMK7gIybkMyXkZVvCvyWkuAjIuAjJehcc4849yEZJnzxVInYVknAVk2bbL40wKdeKXceyXkXaKiJr7iZr7CRl6COi7SdiHOfBKOXJLOXCIBDuieYAdcx9JY8bQaOllxzFAytbDjqOXXWc/e65B9r3DHPqFdsV9v5jD4Cin0XHOYhOcZ76mK7C7iCh4FZvgdWKSr1NTXEbHeRUTUraX0fEMOI4JiVxQwcvoJKehMc4ik+x7ZBz5xzICDgVRyyAxWx8HXhGnPgknzhHO3BJOvFL2PGJSHjEJj5iz2BQXESWvIkq+TkxxEZJzHpDxMjzGZUjBWUDKy7CCc79U+NmH5Jz5RjlyjXDmG+U8IOXYI2bfMSQY/dxiDj0SDl2jHHmkHLql7DnF7NpHhFkxSz8HLhEHLhEpcx/+jWY8Kw241XW4F2txLFRjn6vENlOKY74Cu6oSi6oc7UwRK2M5TA3eQdH5KROdnzHf8yWLPXdYH36IRv6MlZF7bMoeYpnNxaEqwK7KxzzzHNdSMZHtOpxLpaiH7rIivseq9B6GqRzcq2WY5nKxLOSzIXuAauA2C323UA/dYUPykOn2T5jruslk6+9YHf4SVfcNtKP30EnvYZI/wKZ8hk56H9PEE1yqYoKrFQSWigiqC3DP5uCZe45n7jmOqSe4Z3MILhUQXikmtFKEbykfx+wzAsvFhFbL8KtLCK6UEVwuY1fbhH+hlMhStTAPtd5Meq2Z2HI9qc1mYit1eGdL8UwX45spIbxYRXS5ltRWMylNC9GNBkJrdcT17bjX6wit1RHbbiGubSO61YJvuRbPUg0a2XOME4X4l+vxLFVjWSjDvFCKbbECh7oax1IVDlUV1tkyDMpizDNluJZq2ZLnsSp5xtZkIZvKQjYmC1DLcliTv0A/U4p+phTjXDkWVRXWxWosC5WY5srRTuRjni1FryxEO5HPpjxXUJiLnqAeeYpq8BFTXXeQNd2ku+BXlN76e4bKfkvjk7cpvv1d8j/5Ox6++y2++uf/zO2f/wUvPv6uAFCZFr6ahz+l+sHb32jly0okrgHquq7ruq7ruv5U9fjWR289vfMpeY9u8+LBRzy6/Ut+9NafUfPsBp/+5Ft8/A//gfrP/ztzdb9jo+N3aAc/wz9fiGXsCdH1MhJbVSS0zQyW/ZqR6k8Q13/JVO8LLIvtuDd6cK21M1D5AdKGmyjbPmey9SbTLTeZa/+Mxe4vWBt8wPLAQyzKUrZluXiWajApi9iWPcc2W4ZzoRL7XHnWyuderMYxX4FttgzPUg2exSpcCxUEVupwqyoJrTWQ0LThWqjImvfi263sGLrwrdQS3Ggiqm0naewmbe4lZeohbe5lzzaQfT601UJUKyROIU1rtoUvbe3LmviuAOHYK+YsIBXeeIbGOPZJOfaOZqQPQ4JQwtxH3NqPT9+BS9uKXdPMpqoMw0oN9q0mXJpWPFst+LZaCGy1Etd3kzT2kjD0kLYOZFKmwaxE4g/Jl6A5T1n6iRv6iBv6sm18SfNAdg/Ujn2EtG04A1KDxIzCbdoq5sAl58AlJ2oaJGoawK/pwrneSkDbTTgjgwgbe7OtfFFzL3FrPwnHAEmHkFSFjd3ELX3sOodJ2waJ6jsJa9uFW007nrVGjAvlaGZK8Gw1s+se4Tw8xmV0gvPwGGcBGUceMUcecTZVE3ZgjWbPqU/KqU/KmV/GeUDOZWiMl+FxXobHeR0a58w9yo6xjwPbECcuMa8jk9mPOQ/KM4Y7Bcd+KcdeSRbITnwSTvyjnAUVHHpHSTmGSTtFpJwiAvruLEDteUbZd4pIWwZImfpIG7rZMfexY+kjacqIPZxD7DoH2HH0seMYEFI49zB7nhEOfBLS7hF2PCIOgwrOYkou41O8jE3yJjHD68z9l1ElL6NKvk7N8Co2xavYFJeRcU6DCs7CCk5CMg68Ig59QhvkgU/CoV8qCCzcYg58oxz4pETNfSTs/Rz5xZz5JZy6RJy5xZx4Jex5JSTdIhIuEWdRJZcRJW+iSl5FJ7gIyXkZGRPmrGITWVg9D8g4D8k5D8kF86RXzGlglMuQXJj/cw5x6BrhyCO0lh64RBy6BJDas4tIW4V/B2nrAEfeUQ49EhKmXjxrjXjWGvGuNuJZzmivl2oxz5ZhW6jEuVyLbbEa3XQJG+N5qESPUPZ8ibLnC7bG8tBMFKCfKkKvzEc3+QLLfCGmuXw2FA9YFH2BWnwH02we7tUqPKvVbMiesjhyjwXxl6yNPcIwk8ua7AFq0R1m+24z0fkxM323UQ3dY3n4KyaaPmK24zPGmz9gdeQ+iwO3MU3lsCG9z6b0PtqxR2yM3selKiWhaSG6UYdvsZDIagmuuRycs89wzjzFs/AC99zz7K1j6gmO6ad4VblENioIb1ThXy4jslFDZKOWHV0z0dU6YmsN7GraSW60cqDr5sDQzY62nchKPX5VFaHFavzzFYSXakhuNLOn72TP2EVK30FE00JkuwXbfBm+lRoiW82Et1oIrDXiVdfhW23EMlOGY6EG/1oTHnU9lrkyzLOlWBeE5Eg/XYxuqhjTXDnbk0WsK/LYmihiVZrL1nghxrlyDHNlGOfL0SiL2BzPRztVjHWxGutiNXZ1LXa18Du0qaowTBVhni1FO5HP9lgu69LnWQvfFUDN9NxD3vwpfcXv0vjoxwyUvE934a8pv/OPFNz8ex6//1d89ev/wu2f/wXPb/w9BZ/+I5X33qb0yx9mYenqXM1BXc9AXdd1Xdd1XdeftG69985bv/2nH/GPf/0X/PBv/3fe/dG3+Mlb/57+mofk3/wRX/3sP9N+/4fMVb3PSuM/Y5N8iVP5HMvYE0IrxcS3Kknqmukt+iVDlTeQ1N9B2fMcy2I7rvVurIuNdBb9muHqD5loucV488fMtn3KVPPHzHfcYrnvHmtDj9HK8lgZfoxG/gLdWB6bo8+wTJdgmS7J7oa6MvDZ58qxzZYJ81Dz5dnjWawittVCWt9JdLOZ8HojwdV6Ylst7Jt7CW81E9hoIqJtI2EUkqeEoYt4JoWKaNpIGrvxbzQS2mohsCkkUL6NxqxMIm7syqZQcWMXh+4RIX0KybkIjwutTt7RjPRBEEDETQJ0+AydWDcaMazWoFFXol+uzkokArqM7lzbQUTTQVzfTVzfnW0HFJKoweweqEP3SBY20lYhfYrpe7MQFTP0EDV0k7QMfgOgEuZBIvo+oZXPIEBU2iomlln6altuRjtTiWO1haCul6C+h5Chh7Cxl7Cxh4iph4ipl5RrmKRjKCuZiJl62XUM499qJbDdRsLUK0gurIOEtR2YVJWYFquImHrY90o49kk5Cyg4Dcg58kjYd4o48owK35N9SNhN5JVy5pNx6hXORUDBRWCMc7/ij+7LeR0Y59g2QlLXTdrQS9rQy6vQeOY1Ci7D47yOKXkVneQiNM5lUMF5UMZZQCr87iIKvk7OcBqQk7QPkrQPs++TseOWCBr2zJ6nHfsQiQzYJnWdpE097FoEiNqx9pG29ZG2X51+wcTnGCBpH2DHNULCPkjSKXzu08gkF9EpLiNKXkaneZOY4+vkHK9i01yEJ3mTmOVVbIbX8RleRqc4D09yHpvkNKrgwC9mzzsipFpeEXueERK2PvY8w+x7RRz6RoV00NHHiV/MpX+Uc7eYC4+EU98oR0EZu75Rkm4x5xEll+FJXkcmOQ/JeRkd401Sye9TU7xJKHkZG+c8ouA0JBNm1sJyjgOjHAVGOQxIOA5KOfCJ2feMCGDnEbPnEvaT7dlH2LOL2LWNEDMLUpKYtZ89j5hdt4iooRvfpvAfB77NFrwbzXjXm/BtNL4aXkUAACAASURBVGOaK8eyUIlDXSsICJTFaCYL2VLkMT/4FWMdt9icKGBTWci2sgjddCGmuRJcq1W41qqwLZVgWSrEulSCYa4Q72Y9ztUaNFMF2Fer2Zx5gUFViHm+EJ3yORvyJ6wpnrAif8yy9AmLoq9YFT1E3X+XDdFjlvrvsiXPYU3+BLOqiCXZfbamnqGdyWVF+gDjbBEedTWWqUIsUzn41YU4Zp/hmnuObymfpKaa6Hop/qV8nLPPsCof4Zx+SmilhLi2juh2LYH1SpL6FhJaYbeed6kyO9MZ324jre8ibegmrm0nuNZAYLmO2HoT8fUm0ttt7Oo62Td2s2vqIWnqImroIGnqwrdai3utDu96A+7VOhzLNdgWq3Cu1GOarcS+WId7tRnHUgOmmTIMU8VY5iowzJSyLHnGkvgJK9IXrI0XsDpewMZECWpZPpuTpVhU1ZgXKrEuVmOYLWN7ogDtVDEWVRXmhcrM/qdMCqWqRDdZgHG6mO2xXDZkOayN5rApz2VF/JRl0TMWBh4y03OP8bbbyBs+RVZ3k+Hy39GZ/ysq732P3Btv8ex33+HBu9/6A0B99t+puv9Tim5/LyuPuLotv/tDqh+8Td3jn9N4DVDXdV3XdV3X9aeqx3c/euvRrQ+4c+OXPPj0F9y78SN+9nd/Rv7tn1N59xc8+9V3aL//Q7a7P2e95V2s4i+wKp5gkj8irakhqalhx9jGcMX79Jd/wEDlp4x1PsWy1I55qQWNspKW3HcQ1XyEsv1zxppuMN3yCcqmGyx03ma57x6GsXy2pS9YFz/NgtOWNAfLdAnWmVLsc+VEt1qxTJdgnysnsNqQTaIM43nYZ0sxKwvxL9cS22rJwpNPXUN4vZHoZjMpXQdRTStRXTsRbTthbRthbRsRXTtRfUd2SW7S1IN3vQHfRiPu1ToCW80Etpqz91OWXmKGzixIHXlEf2gTi4wLrWDe0SzcHHtHSdsGiZh68Bs6sW00olVXoV+twbBSg2lV2AUVMnSRtPQT1XcR03WRMvWRNPWSsvRndOXdJM097NoH2HcOZROorDbd2J8FqISxn6S5n5R1gLRtWNhVlIGopGWIoKYb70Y7YW0faauYlEVE0iJi1yklrO/DvtyCd7OTgKb7D0fXRVjfQ8TUR8wyQMoxQtIhWNWC+m4Cmk5C2i4i+h5SliH2HcIeoUOnhH2nRBAGGHvZc49y5JVx7JNzEZrgzD/GqU/BvkMsyC/sIvZsIxy5Rjn1yjnzKTjxyDjxyDjzKbKPz3wKzv1jnPkUvPSP8y+RGc7dcg6tIxxYR7jwKngVVvIyrORVZIqv47N8HZ/ldXSa15EJ3sQmeBkZ4zKjDj8PjXEalLPjGiGa+f523BKCpl4S9mF2XWLStkGSpj5Spj52jD2ZFEpIL3ftAxmA6mfHMcC+a5gDt5i0Y4i4Vfh8KaegMD8OjXMameQ8quQiLJyvkwv8jz01bxJzvIrN8D/21PxLWsXXyXkuI1OchSZ5mZzm5c4UJ1E5ez4RBwExhwExe95hkvY+9lyD7Dj62XMNZebT/gigPGIuMnNLR0EZu14JcecwJ8ExzjJAehqU8TI+waukksvYOC9j47xMTHIeHROkH9ExjkMyDnxiDgIS9nwj7GTlIMPseUTsukWC0t02SMo2RNo2TMo6RMTUi9/QSdTax65XzI5HRMjYjU/ThnuzGdd6I+61RtzrTXjWmzDNV2CerxAAar4S3UQRhslidGMFzPffZ6DqXRRdt1F032Zq6B7zogdsTubiWK3CtV6DVV2KdbmUgLYJz2Y9Xk0jzvV6jKoKHJv1bM7mYV+pwLZYikddiW2hDONcEZvKF6yPPWdV+hTtWC4aWQ5aaQ4b4idoxnPZmniObr6Qlcmn6JaK0C+VoJY9ZFnyCM14LiZlAa7FQgKrJZinnuCce4FLlUdwrZTgSgnWqadYp57iXSwgtFxCZL2cmLaOhKGJwGYtSWMrMV0z4a1GnIsVOBYqiGraiGy1kdB1C+3H2jai2634VoS9dpH1ZvZNfRxY+tkx9ZI0dZPI2DIjxk6s6kqcq7U4VuuwqmtwrNRjW67HrKphTVGIbqYS61IDhtkqTDPlmKbLcCzWYp6rQi1+xvzwY1YUBayOF7EyVsjmVBnrk6Xo5qoxzVdiVVVhVVWhVRahVRZhWxSgyjRfgWm+IgtQtsUqdMoCTDMlaDIJ1B/vgVoR57Aw8JCprjsoO79ksvULpLWfMFLxASW3v0vRrb/PSCT+KgtQLz7+LsW3v0/to3e+0cL3/51/EgDqnWuAuq7ruq7ruq4/TeXevfXWvc9+w4fv/oDf/uK73H7/e/zk2/8Lj9//Abd++C1yfvnXDOX8EofkCebBT9AP3MQ+loNF/oj0dg0pTR3+lUpGqn9LR/6v6Sr5iLGup5jUbWjn69FMVtJT/B5T7V+ibL3JVNvHTLd+yGz7J8x33GJl6AGmyQLM04VYZ4vZluVgmylhU/IUjfw5lqkiLFNFhNcbsc2UsjX6FMdcGW5VJZGNJhwL5fhWarHPlRJcbyCubSOmaSW03ohnqQrfSi0JXTt75h7hur6DhL6DiLaVqLaNtKmbA8cge/Z+koZO4vp2QtvNBDea8K414F1vIrDVSkjTRlTfSdzYQ8zQTcKUWXprG+DEJ+UyPM55WM6RV8y+c4i0tT8LPDuOAcLGTpzbjRiWq9CqKzCs1aBTV2BYrsK6UYdf20YkM2d1JbZIm3uzbYMCtHWSNHeTNHeTsvRk0ijhz4oZuonoOgUAu/r6MhbAuKmXtHWAHdsIMUMfYU0Xwa0OQtvdxI2DxA0D7FhE7NlEpExD7FjFgozCMkTKMkRY101E3yO0BlqHiFkG2HWLSNqHSNgG8Wvbca03ETZ0s+cWs+cWZ+QMosxuLDG7DhFHPjlnwXGOvDJOA2O8ik1z4ldkl/ymrEOkrcMcOMWceKWc+mWceKUce0Y588uFE5BzHlRwGRrnIjTORWiMl6Fx3kSUnPvlHLsknPvkXAQUnPhkwvXIJG/iU7yJT3EevJIvKLkIC+B0GZngMjLBaUDOvkvEjn2YHbsAAYfeUXadIwKMWoXZtH3LIHvmfnZMgm5+1zbInmOIQ4+EHccQu24RRwEZO85hkvZBDv1SjgIyTkIKLuNKLmKTnEcneJ2c4evkLL9PzfF/H6j5f843+LfdBd4kZvh9apY3iRm+Ts5wGZngLDTGZVyAmbOIgrOIgqPAKEd+CYdeESlbX0beIbQOxkxdJK29HPvEAuBnErcjr4jToIy0c5CEvZ8Tv4zL8DgXITlnIRmv4xNcROScBiSch2ScR+SchwVL4nlEzmlwlKNM4pR2DpN0DBK3DRC39pOyDbHrFLHrFGXBPW0bFmbvDD0EjUKSmXQMs+uWEDb14tloxbPegnO1EddKI+71ZhxLdbjXGrGpqnAs1uBYrME0LczNrEufsSp5grzlBtO9X6BRFmBbrsK0VIF+oRTHao3wnx8rVbjUFYS26vCtVWNVFWNeKMC5UoZjuRz3SgWBtWrCG3Ukdc1EtxsIrFXhX6vEt1KBe6kE50IRztkCrBPPMSmeYp58jn0mH6eqGNtCAe6VMhzLJRimn7M9/hjj1HM86lLi27UktqvxqgpwzeXinHtBeK2M2HoF9qlnOKZziKwKj8NrZSQNjcR19ST0Texa20kaWwhu1hLYrCe42UhY00J4u4Wwpo3gdgve9XoCW0141+rxrdUT1bURN3Sw7xhgzz5AVN9OKmPGDOracK7V4liuw7hQgWamBPNSLYaFKrSz5axPFKOW5bGhLGV7uhzDdCWOxToc6ga2lCUsSZ+jlr1gebyARdkLlhV5rI7lsyrPQzddin66BMtCObqpQoyzJZjmSrEuVmKeL8c8X4ZtsRKrqhLbUhXu1XrM8xWY58rRTRWzLn/B9ng+m2N5LIkesyx6wlzffaa6vmCy4zZTnV8y1nqL/rL3qHnwfcrv/CMvbrzFw/f/K49/+21uvv2/8fzGP1B25yfUPfkVtY/fofbxz6h59DOqHr5N5Vc/puzeDym9831qrwHquq7ruq7ruv6U9fjuR2/d+exdPv3gbT55/wfcevf7/OTbf8ZXv/oe5Td/wRf//S/o/uptNrtuYxq6iUN6D7vsKabRh6S2atgzNBHfbEDacIOm5+/QXvg75B2PMC61op2vQzddQ2/xb1G23Wa86UNmOm4w13GDuY5PWO67y9boM4yT+Zhn8zHO5KFT5GCZKmJb+gyd4gWG8TwM43nZZbmmyQLcqsosRDlVFTgWyjFNFeJYKMe/WodvpRb3UhUedTVOVQXupSqS+g5imlbi2jZShs7sSRu72DF1Z293zT0kdO34V+twqmtwrdTjWWsksNVKRNdJIrPs9gqg0tYBTjNvQs9CMo4zS3Wv5pX2nUPEzd2EDB04txsxrlShWSpHoy5Hv1yJcbUa+1YDQX07cVO30Bqo7ySm6yCeaRW8aheMGztJmLqyALXnGOTANcyOrT+7uPfqa4sbe4jqu4jqu0iYMsIJp4S4oY+oroeItpuoro+UeZikaYiEoY99yzBp0wAHDjEHmURoxzostAWaB9hziNixCwtoD3xSdt0i0s5hAhnLYNzaT9I+SMI+mFlUO0TCNkDaOcKBZ5Rdp5hjv4Kz0ATnmXMaHOMkoODQK2PPJWHfJeHYJxMgKTzOeVDBqV/GWcYEd+SRcOwd5Swg5yI0xkVojFfRSV7Hp4TfQUCeNcVdXbs6b+JTXITHeZ2a4VVymsvopDCLFZngdXxKmIPySARr3dUsW0YGkrL0kzL1kTL0ktR1k9L3EM8khSmLkPbtOUeyS3PPIuMc+EbZcY1wHJRzGh7jPDrBy8QUF7FJLmKTvE5OZxXsl9Exvk5N8fv0dPZcPc4q2hOTnIeF/VcngVEOvaLs2XcPs+scZM81xI5jIGtE3HMNceQTc+QTc+yXsO8e5tArIpExKR54Rv6geQ/JeB0b5zIs5yIk4zIs5zwo5Two5SJz/dQv4cgzwr5zmB37cDZhSlmHsna9LAzbhrMAFTH2Ejb2EtR3CwDuEpMwD+BabcKhrse6UIN9sQ7feivetRY8Kw1Y5iowz5ZjmatAN1nI9lgutoUKbAvlLA7fRzV0D9dyNWFtK97tZmwrNXg2GoRW3dVaPEsVuBaKcS0U4VIV4lYXE9quxrdSRnClktBKFeHVKuKbtUTXqwmoywivVRDdqCK0Wo5fXYJfXUR4uQzfQiF25XNcM3kElkoIqksJrQiv962U4lQV4FwsJLBWTnitjMBSEY7pHNxzuXjm8/AvFhJdK8e7kI9PJaRP4ZVSIuvlJDV1RLaqCW1UEtmuJaZtIKZtJLBZT2i7SQAoTQthbRvB7WZsqnJcKzW4V2sJbDWxY+tjx9bHvnOQfecgCVMXKUsPKUsP/s1m7Es1OFfq2ZwsQC3NwaiqZlNZzNZUCStjhSxfpUuKAjYVRayO5qKZLEU3V8GS7AVLijyWx/NRSZ+jkjxjefQ5m4p8jNOlbE/kYZgpZms8F+NsSRaaLAvlWBbKcairsS9V4VyuwbPWgGm+AsNsGdqpYlZlz9kcy2Nd/gK1+AnLoifM9wsANdF+i7HWW8iabtJb+muanr1N1f3vkfvJ3/LgvW/x9IO/5rOf/Tk5N/6Bki9/TN2TX1Hz+J+ofvRTqh/9lJrHP6P60U+pyEBU/bN3aMy9Bqjruq7ruq7r+hNV7uO7bz2+9zH3br3Lvc9+yd0Pfsrb3/5f+cn/+e/I/e1P6H7yIdu9uZiGHmIe+hzTyBeEZktwTjxnV1NPUlNLeLUaaf1HtOT+ko7C3zHa9gD9YjPa+Tr007V0F77PePNNxps/ZLbrExa6PmGh61PWhx+iHrjHQt+X6CdzsKmKMU3mYVYK+19sMyUYxvOyGl37bCmG8Tys08VZcYRvpRbHQjmOhXJci5UE1uoJrNUT17YRWKvHt1KbTaGi2y0kdO2kDJ3smnvYs/SS1Hdkn0vqO7IntNmIZ6U+O5PhWWvEu95EVN+VTaGi+i5Sln5OfEJacvUG9arFLmXpZcfWT0jXhl/bin2zHr26gs2FEtbmCtEslqFfrsS2WU9Q3y6Y3Gz97Fj6SBi6BIgydmXNe38MUGlrrzC47x5hzzGYsfT1kTT3kTD1EtF1EtxuI7jdRkTXSczQTUzfmwGnHqK6HmL6flLmYRLGQQIbbaTNg8T1vdldUgljPxFdN1FDr/AG2SlixynmIDMflHSMEDb1YVttxLRUi2e7nbCpj7Cpj5h1kIR9mIR9mKRjhKR9mNTVLJFLzJ5nlEO/nEO/nKOAgj3PaEahPsyOU8ShTyootIMKTkMKLiLjnIXGsonQvkvEoXeUA4+Yk4Cc87AgWjjxyzgNKTgJyLmMTvImOc3LmFJQc8eUXEQmOA2PcZFQchoe4zgo5yyo4CyoyBoUT71STr1Sjj2S7MLdtHWAtLmftLGPlL6HtKGXuE4wJh64RBy6xRz7hKTpKCDLJk1Xj6/OcVCeTaMuokKb3BVAXe20uoKnq/MmqeRNUsnXqSlexsY5DWYWDWfU7/vuYQ48wsLhA88Iu85B0vZ+4uZu9lxDHHhGOPSKstf33cPETF1ZgDoLCX93zwKjWVC6gqcTn5jTzLWrx4fuYfadw+w6RFlIukqcrp6Lm/qJm/pJmAcyACXISAK6LiGFyoCVO7MDyjhTgWW+GvdKE961FryrjdgWqjDNlGGaKcM4XYJxuhi7qhK7qgK16AGTnZ9iXSgjsNWEe6Me21IlntVaQpuNBFZr8amFfUqxjWpB0rBaRni7Et9yKcHlCvxL5XgWSvAvleJbLMGjKiK0Wk5ss5rQajkeVSEeVT6B5RJ8i8U4Z3JxzebhXSjEqyokulFFUlNHStdAUldPQldPSt/Ajq6O2HoFwaUiYmvlwn11Mf7FQgJLRfgXC/HM5+GZyyWgLiK8XknK0MiepZWkoYmEvomUsZWwponQdhPBLeH4N5vwbTTiVFfhWq7GtVyNf6OBXVtfJn3qZ98xwK6tj4Sxk4Sxk+B2K87lOjzrTRhmy1hX5GJeqmVjsgj9fCXLigK2ZyrYUJayJM1la6yQ+YGHrIy+QDdbjkryjNmRx2xOlbChLGZB/JTZgQesjgryhw3Fc7Yn8liX52RTKPtS1TeObbESh7oa53IthtkyDLNl6KZLWJO/YF3+gjXZc9TiJ6hHHqMafMBs712UnZ+jaPkUaeMnDFS8T1vuP1F1//u8+Pgtvnr3v5Dz0Vt8/s5fknPjuxTe/iE1j35B3ZN3suBU++Tn34Coa4C6ruu6ruu6rj9p3frovbd++6uf8N/+5j/xj9/5j/zm7b/lF3/3l/z4L/9nKm79mqY772GVVOGSF2AT38cqvo9nMh/HeA77ukbSunoS240omm/SkvtLOos/ZLTtAUZ1K8alJswLjfQU/Yap9tvMd99meegLlvtvM9dxE500B53iBRujT7DNF2JTFWOZKsAyVYR9thSfugb7bCnepWq2Rp9inS7GOV8u7CRZqsazKKRM9vkyPOpqvMs1BNcbCK43kNC1E1irJ7zZRGijkchWM8H1hiwopY1d7Jp7sgCVNnYR3W4htNFIQtdOXNdGcFOw4vk3W3CvNuBZa/z/AdRVAnXsFfYUpW1Cy50ANX3EDJ0ENC34NC1Y1mrQqEqzALW1UIJ2qRzLei1BfTtpW78AX7YBksZuolphcW/M0PmNFj6hfa+PA9cwx15xJoUazO6diuq7iOg6CWnasxAV0rQT2GwntN1JTN+bOf0kjINEdUJb34FTQsoyxK5dxIFLQtzYL7w5dorY82Q057ahjFxhgKCpH6+uG8taM+bVJtzaLtyaTjy6LvyGXiLWIWL2ESLWIYKGHuK2IdIuMTHrIDHrIDsuMfs+GUdBYQfVbgaiUs5hUq5hUo4hdlwjHASknIbHOA2Pse8fJeUYIukYyr7mwDfKSXiMk7CC44CMk7CCwwywXMSVXCaUnEcnOIuOCwATlHMcGeMwKOPAL+UkIBfAyyflIqDgTWiCC6+MA7sg6EhnliOnzf2kDL2k9D1ENtsIb7WRMvWx7xzh0CMR9iWFFBwH5ZxHJ7iITXIclHPol2afv2rnO49O8DI+ycvYOG+SSv5tb45/25vjTVKZTZteJyZ5Ff+D1vz36ens9ask6sAzkp27Osjs1bpq6Yubu9lxDGR3cQma9b7ssuOktTebTO04Bjj1Szj1S7IAdeITc+QZyQLUqV/CsVfEoXtYaB21DZO0DH7D9LjrELHnFH/jWto2TMw8QMTUlzE79hO3DhLSduFabcKambe5SqFsqlrcy/XYVdXZBMqxWI17uRaXugbXcg3b4y+Y6r6FabaY4HYz9qUKzHNFuBbL8a1U4Vsqx6sqxjmTR2C5FL+6BOdCLuFNwXiX2KontlFHcFmArPBqJQF1KaHVcqIbVQSWS3HM5mKbfoZ7oQDvcgl+dQm+pWL86hLCaxUkNXXEt2pIbNawq2/kwNzKrq4Rv6qAgKoA/0I+gYUCIsulBJeKiCwVE1wsxDuXh3v6Oe6Z57hnX+BWFZAyNHLi6mbX0kZM20hku57QdiP+jXq8a3X41uvxrNXjXq3Ds1qLa7ka+2IFjqVKwpqWLDDtWHvZtfUR1rQQ2m4mtN2Ke7UB70Yz1sVqtFPFGOfK2VIWY1qsQS17weZUGWsTxSyIn6NVlgpSB2kOy6PPmB1+iLL/PvOiJ6yN5aMSPUHZdQf1yFO2x/LZUDxnc+wF6/Ictify2J7IwzxfhlVVgVVVgXm+LJtK2Zeq0c+UZiFqYyyPDUUuK6PPWBh6wOLQQxaHHrIw8BXT3V8y0f45Y623ENV+SGfBLym/8488+/A7PHjvWzy/8Xd88Yv/g5wb36Xg1vepevBPNOb8M3VP/4maxz/LwlPVw7epfvRTml786hqgruu6ruu6rutPV4/v3nrryb3PyLn/Kc/v3uDBjV/ws7/5c77/5/8TOe/9mHs/+jbDuR9ikxQQUBZgkTzEoXiOVf6EXU09aW09+6YOJlo/o/7Zz+go+gBp20Osa53Y1tqwqprpzH+XsaabzHXdYmngcxZ7PmVl4A6m8XwM43lsjj7FNJOHZb4QszIf63Qx9tlS/Mu1eBarCK7Wox/LxTFXhmOuDK38OY65MmGJ7nIN7qUqXIuV+FZqiWw1E9poxL9aR2CtnqRe2P8U3mwirm3LJkxXLXwJXXv2+YSunZimlbSxi7iuHf+GkD5dnWDGLvfHZ8c2yIlPyolPyqvYBPvuYUFpnUmgovoOfFtN+LWtWNdr0S2Vo1uuYFNVwsZcERpVKZb1WkKGDvacQ5z4JBy5RtizDZA292a16XGj0JaTtvaStvaya+/n0D2SBai0dSALdhFdJ4Gt1qwi+uprD213EtF2Z419MX0fSdMQccMAcWM/e04xKdswu04xafswYYPQchXUd2eTpbC5n4RLRMQ2TMDUj1vbhW2jFfNqE+bVJjy6HryGXgKmfhIuCWmvjLhTRNjcT8DQQ9otZt8vJ+kUEbUOkHIJj3fcEvZ8MvZ8MnY8YtLuEeL2AeL2AZLOoawCfNcrJuUaJuEYJOEYJO0eYdcr5iAg5SAgZd8/ymFQxp5PQso1zFFIzml0nOOwguOwgoOAVACtzHNHIQF6rlLEy+AYb0ITnLokpE19pG2DgjzC3EdU20l4s5XwRivBtWYi2+1CKmUdYMc+xJFPAKUD3yj7XgkHvtGsce7AN5qZGxtk1y3iNDzGZWbR71X73tepKV7FJzgPy7OLf8/Dcl7FJ7Kp1JukkouIIgtKV4uMU7Y+Dr3CAuKrFr2ktZc91xB7riFhmfEfLT0O69uJm7uzLYApW1+2Ve9lRMF5UMqxV5SFqrPAKGeB0WwCtWsfJGEWUqa0bVjY9ZRp3btKnaKGXqKGXmGJc0Y+ErMMELcOkrANEtZ141xpxDRfhXmuKgtPNlUNtoWqbAJlni3HvVyPf72RmK6DiKYVp7oKtegB2+Mv8KzW4lCVYp0tFFr2VCU4ZvOxT+diHn+Kay4f13w+zrkXRLcqiW5WE9+sJ75Zn2njqyS6Xk1wWWjbuwIu72IRrvlcvOpivCuluNXF+NQlRDeq2DU0sWdsJqWtJ7VVx76+iUNjCzuaeiJLJcRXyoksleCeyiG4UEhIJRz31HNM0q8wjt7HqniIWfEQv7qE6HYNaWMTSUMTMW0Doa06nOoKbKoy7IsVuFdqBIBaqcWxVIlNVY5NVY5lvhTvWh2BzUZC281ZkApsNuLfaMC9Wot5Xpg50s+UYF6oxLFch3mxBvtKA1tTJWxNl7E1Vcb6hCCBMEwVszWez6LoMfNDD1mUPGNR9JQ1eR5L4mcou+4w03ufVclz1uUv2FAI5w9JVBGGGWEeSjdVhGmuFIe6Boe6Bt10CdqpYvQzpWxNFLA1ns/K6DPmB79CNShAlGrwATM9d5jsEABqpOYDOvJ/QekX/8CzD7/Do9/8Fc9v/C23/+k/8eyj71Jw6wffAKgrcKp6+DaVD35C/bN3aM1/l47c964B6rqu67qu67r+NPXRe++8dfN3/8wn77/Drd/8jLu/+zk//vZ/5O1v/QcKPvoFX/zgW7TcfQezqJDwbBnB6SLC82U4xnNIbdYQXa9kR9/KROtnNDz7OV0lHzHa9gDzcjtGdRPWRQGgZPU3mO64yWL/bZZ6P0Xd9zlbosdsSp6wJn6EdvwpOuVzDOMvsE4XY1YW4pwvFyBpqRrHXBnB1Xr8y7Xox3LxqWuExbmbTQTXGzBPF+FeqiKy1UxM00pgrR77fBkxTSvR7ZYsWEW3W7KzT1fwdJVAJfUdRLdb2DF1k9B3ENxswZdRK/s3WwhrO4hlVONX80ZJcyaBcIt5FZ/gNDDKgWs4C09xYxe25Wo8W01Y12sxLFeiVVewOlvA6nQ+G3NFGFeqCOrb2XUOcuwVC/KIzLlaRhvVTHALWgAAIABJREFUd2Tb965SqF37QHb5bMrS/43ZrLC2A89aI+7VBvybLUR0ncQzAomwpovQdidhTbcw/2QczOrOE7Yhdt0S4tZBYZmssReftlM4+m4Cpl6i9iECpgHcuh6cmq7srXmtBZe2G7euB6+hj5hTQtIjI2IfJmQZIGwdIOWRsOOTkvaOkvaOsh9UcBSZYMcnZS8gZy8gJ+UWkXQOZQFpxyM8TrmG2fNJ2PNJSDgGiVr7SLtHstC07x9lzyfhKCTnMCgj4Rj8xrWjkJzjsIKz6AQnsQmOwwoOg0Jb3UVojPOgYKN7HRzn3CPlwCro46/SvYimg/BmG5HMSRp62bMNETf2EDf2sO8S5BG7bhFxaz8xSx8J2wApx5AgXLAPEjZ2k7QPchyUcxKSc+yXcJlRh5+HBZHDaVCaXbB7FpLxKj7Bv+7O8i87M3ydmuIsJBNaRd3D2Va9ffcwZyEZJ4FRdhwDxM3dxExd7DgGsnNRO46BLECFdG1EjZ0ceEay0HUFUJdhOUeeEQ5cQ99o3/vjFr4D1wh7TlE2fdpziklZh74BThF9DxF9T0Yi0U3I0JU9MXMfUUM3nvUmQXc9X4Ets3DVtliNe7kez0pDViIR3GzJLr8ObTXjXatjdfQxqqF7WGaLsUzlC5KH6XwcM/nYpl5gn87FPvUc50wuPlUR4bVy0ro6wmuVhFYqiazVEFBXEFqpILxaSXC5DN9SMR5VYTZp8qjy8aiLcC4W4lAVEN6sYsfUzI6+kdR2HbvaBvZ1Texs1xNbrSSqLiOkKiayVEpgvhDHxDNiy+UkVisJqYrxTOeiF99DM/wlZtlDbP8ve+/13Oh9p3te7M3WnjlVe86c3Tljz6kzO2O3ZVu2bMtWliVZliW1Ygd1tzqwu9nMGQxgzgEEwZwzCRKZyDlngDmT3a3gmandP+SzFy/wqjWze6dLfqt+BRAg2ShWFwrP+zzP5zvzkLimnJi2grSxhh1bI2mTlLC6Es9qGY7FYpxLpfjXJQTUtZnlthICqmpBOK5LiOrrierriRka2HF0kra0EjM0ENXX41NKsM+XYJkrwr5chkspLLf1rtfiXa/FoazBtCD0nRwrEpzL5djmi3GtVGCZK0E98gDbQhmupUpM08XoxwtYU9xHKb+Hfiwf7Vgu+ok8jNOFmGeL0Y0/wjpfintVgntVgnW+FPtiOZ4M1tw0W8zGdCHmuRKMM0WYZorQjuWyOnBHFFCr/beZ7bjKRPOnDEsvI6t8l5ZHr1J27RcUfPocDz/8CbmXf8Znr/yfPLz8C0qu/Z7qO68jvf+mGNmT3HlJFFF191+jKe+tCwF1MRdzMRdzMT/c3Lxy+dLnH/yZl371U/7y2q/55I+/4dWf/Xde++f/g+GqR9x6+Wf03P+AwGQ1/skiEksVHOgaiCwUsqWtYmujml1zE0rZbTpL/0x78ftMdt7HuCTFpWnBtih0oIaq32Op63PME/dY7foErfwGxqEcARM8lYdt7hHWuUf4lkrxLpYQWCknoa0jpKwkoa0juFpBeK2K4GoF/uUywmtVpPT1RNS1RNS1+FYq8C6XE9NK2TK3smNtJ21sJqqpI6aVitG+1EYTaWOz6Daljc3s2jo4dPWwbWlj09QiulSblg6ihmZC2gbixlYSpjbixlZ2XX0iXvzQNyDuexL7JqFBDrwytjJUvaipmbCxCa9Bik0tQb9cgnImF818AYalYmyqKuLWNgEC4Jdz7JOTNrex5xSW5grI9VZ2nF1iQfzA28eeu5cdZzdb9k5hf5S1U/wwnzS3i/2tpLmdlKVDhEfsOGTsOvvZtstEAZX9sLudidbtB4bYcvcTMXcQMrYRMXcQd/aS8ghCKGTuJmTuJmzpIWTuJmjqImDsJGjqwqNrJWDsJGrrY9M7xG5olKi9h03fAFt+BWmvnC2/gr3wCEfxCY4TkxxEx9gJDrEbGuYgMsJBeEgUT1nRtB8aFE9WUB3HRjkID4nnKDoiulHZnzmMDIui6jAyzJP0NI+3ZnicnuIsOcHTtACceBId53F4lG+iEzwNjXLkEYTpTqZXljS2Edc1s2XqYN/ey46th0OPXFyWvOuWcRwZ4Tgywp5/gG2PjP2AQnSisgtvjyMjAokvPcWTxBhPEmP8dXvme7CIbzan+Co1IbpQ325Ni6Lq261pzmMjInnvKDjA4/goX6cn+So1wXFIwY67h01H5/+n87Tl7CJmaiZubhH7U48zIuk8MsS36Un+dXtGhEk8iY3wVWKMv25O8XVynNOQggNvf4ZWOMiuW86mvZctR5/Ye9p2yti095KydhM3dRAztROztBMxtRKztJOydxE3tRHWN+Fdr8W9KiGglhLSNuBbr8WzIhGW62oaiGgb2bR0iHvaIlopAVU1jsUS5ro+xzz5ENv4A4KLxcTXKomrKgivluCezSW8WkJaJ0TysrG7rY0akhoJWwZpRkRVEFwuIrxaTFJbSUJTQVxdLhxNGVFNOVFtBdvWek687Ry5WjhxtXJgaWDXWMemporAfB47+hpC83ns6WvYVFWQWitjS13JlrqSfUMtSWUpkcUCHKO30fd9jmP0NpGlQpK6KpIGiQiRiOtr8K2WENHVElRX414pJ6CqzqxXaCCiqSOgrCK49h1EJ6qpEy8WpTaaCKtqCK5J8K5UCotr54qwL5ZiWyjBr6nFq6oVyHzLlZgWBDKfbVkg57lXyrEvFIs7m+zzJbgXK3AsVGCbK0c/lo9qUMCOGybz0Y0/Qj3ygI2pAlFQmWeLscyVoBl9iHm2GPtiOfbFckyzxRimCkQhpR3LFSN8SrlwshG+YellJls+p6fsbWru/JbCTy9RfOWXPPjgJzz66DluvPU/KLryW0qv/x7J7ddozH2buvuvUXPvFSq//D1Vt/9AQ+6bNOe/TXP+2xcRvou5mIu5mIv54Sbn5pVL929c5fbnH3Dv2l+48f4rvP7c3/Pmpb9DVnqPj3/5IyYqb2IfKsEku0tsoYwdVS3hhQK2dRJSukq2NupRKXLorXyfztIPmejMwbgkxalqwrZQR1/Z+0w2fsJ6/w3sM7lo5dfRDdzCMvoQ83guxvGH2GZzMc88EMVTeK2KhLaOwEo5MXUNvqVSQspKUUSFlJVEVdX4VipEgIR/tZLQejVJQyN79k62LW3fE05ZqET2+R1ruyiokoZGEvoGNk0tgrAyCVe8U+YOkuZ2sQeVNLeL7tOeWyb2jo4Dgxz4+0UR9B16vIugTkrQ0IBHL8WyVoF6voCVqQeCgFouwbJWQdDQwLarmz234DylTK1s2TrYsneSNLeStraTtraRtraxZRfcqC17J2lre2afVaf4urJRvpRFeO1pa6foQO06+9l3D2T2RsnYdw9y5Bth1yUXFu265ez5BtnzDbLtEZbKpjNOVNolY8s3wJZvgE2PgrRbQco9QNIpJ26XEbP1EbX2EjZ3E7P1EbMLJ+nqZ9s/yF5omG2/gm2/gsPoGGepaU6T05ynZzhJTHIQGWU/PMJBWBA+e0HFfxBQh5Fh8X5WQD0b38uerJA6io5wHBvlPDXJk81pIdKXmuKr7Vkep6c4zwAq/ro1JxD/omM8iY5zFhzm0POdMNpzy0ibO0gb2zl0yti397Jr7+HALYjovUxXatcnF92mrAO1H1BwGBoSqYWHoSEBXpESonjZmF42zvfvoRLfbE7xdXqSr9OT/MvOLP/3waIoop4FSJzHRsROVDbClxVQhwE5B/5+Nh2dAt7a0krS2sZxSCGS+o78/ey5ezgOyDkLD3IaUnAWHuRxdFg8QnxPxp67jz2P0HHadspIWbvFkxXjongythM1tRE1txI2tgjIfkc3SWsHMWMLEUMTsY3mzAWKFgLqukxkr5nERitJYxtb1k52Hd2cBhTsuXrYtncQMzSwpviStf6b2CceElgoIrJSRnS9nNBqKd6lAhJaCdtGKUltNWlDDdtGKQmNJOM8VRNdKye4XERgqZDQarEY4QutFuFbzMO/9IhNYw37zmaOve2cB7o4drdx7GzhsbeDXWMdW7pqoivFRFdLiK4Wc2iqJ62uEB5bLiK+WsKWTsKWporgQj62sds4x+8SXiogpa4gpCwmrColoi4jrpcQ00nwK0uJ6usIqKpxLpXiWa0gqKkjrJUS00rFC0be5XJ8KxUE1yQieTS0Xv3d86uVeJVVOJfL8Kuq8SgrcSsrcSsluNeqscyXYpovw71eh3GuBNtCCe6VclxLpTjmS/AuluNdLMc1V457vgLXYhXWmVIM4wWYpopZHbiLUnGP5f7brA3msCK/w/rQfXTjeRinCtGOPcI6X4ZjsUKM7ekm8tiYLsSQIfAZJvNFiMTawF2W+26JDtRE82e0F75O08OXqbn9O8q/eIG8j5/j0Uc/4/qbP6bk2otU3nqF6juvU//gj9TmvIrkzkuU3fgtZTd+i/TB6xcC6mIu5mIu5mJ++Mm5cvnSjU8+4C9vvMh7b/yKT976NX/45//K2z//7zTc/YRrv/9HCv78c/rz/4R/qpTYYgWbyipCc/kcmKXsmurYMTViGH1Eb8X7dJd/xERnDqbleqzKeqwLtQxUfcR8+1XWZTewTj1gY+gWesUtbOOPMI4+QKO4g3nqPobJu1inHuJZKBZFkn06TxRPUVU1UVW16EL5l8vwLJXhXS4noq4VrrgulxPV1ImgiKyrlNpoIqqpI6yqIa6rF+N7CX0DSUOj6FTt2jrEn9m0doh7laKGZvyqOlKWju+5T1ni3b6nXxRQB16ZuGh319VD1NhE1NxC2NqCU1uDfrkYzWKh6EAZV0rxqGtIWtqErpOzh01LuxBXMreSNLey7egSBVSWxpeN9gn9KEHMZeEWzwqo7NdZ8ZQVUJvWPg48Q5wGxznyDQuPO/vZcQkLeA8Dw5xGxtkPDLHtkbPl7mfHp2AvMMR+cJSD4CgHoTEOQ+McBEfZD46y6xtmzz/MYXicg9AY+4ER4TY4zElsguPoOPvBYfYzAInHqRmebs7xJD3LeXKas8QUZ0mhm3QaHxeAD6lJEQwhiqToqNhnepKaEsRQapKz+LgoqB6nBIfpLJmBOux8B5T4Kj3NeXycs+gYT+ITgoBKTomo9CP/oIgn3/cKS4uPvAMcOGWcehWc+4c49g5wGhjiJDgkOJF+AWpxFB4We1BZrHl2wWwW774fUHAWGxWdoyxKPNt9ysb6shjzbC/q3/bm+X8Ol8THv05PigIrS9M7DilElHk2upeN/GWFVcrWTjLjeh74+4UuVEYcHfn7OQ0pOI8MiUeI7Q1wHJBn3E9BQGXdp5S1m4S5UzxxUweJzHLluKmdkKGZ0EYjQUMDEVMzSXuHQKc0NRMzNZM0t5KytBHbaCKoqSOqayKsaRAFVNLYKl5YSFvahD1u1jZM03lMt36EZTiH4EIJSbWElEFKTFuDT1lGTFdDaqOe1IaULVMj26Ym4poawqtlJDXVRJTleOfzcM/mElgqEJ2qsLIY78IjoTe1Uc2OtZ79DCji1N3GmaedI0czCU0FaW0VCVU5weUCtgzVHFobSeskRNdKiawWE18vY9ckZXejFt9CHraJu3jncgmvFBFZKxEQ6JkT0VSQMNQQ0VQR0lQT1QvQCAEk0UBYI8W/Wol58hGmiVxsMwW4F0tFR+rZTmhAWYU/05VyLpUS0UkJampxLJVhni/CuliKabYY81wJjpVK1OMPMc8W4Fkpxb9ajmdR6KL6lirwzlfgW6wiuFKDe0EQUba5cpb6brM++IBV+T2UAzksy+6gHc1jY7II61w55plSHItVwv3ZUvST+awP30czlot2/JHoQK3Ib7OuuCdG+BZ7bjDa8BEj9R/RVvAatXd+R9m1X1By9XnyP/k5eR8/x9XX/56iK7+l6stXqb7zOnU5AoWv+u7LlFx/gZLrL1B3/zUact+kIffNiz1QF3MxF3MxF/PDTXV+zqXyvLvk3/mckoefk3v9bd5+4ceU33qX+jsfcvn5v+PBH/8ZeeGfcU8UE5kvJ7lcgWfiPie2Jk6cLRza2zBNFNBW9DZdZZeZ6MzBstqIabkW60ItCsnHzLR8xkL7p+iGbrExdBPD4G3sE3mYxh6iUdzBNJkjLKOcfYR/pYSIqpKougrXfD5BZRmhtXJCa+X4V0rwLhXhWy4msFImOk/ZnU/e5XKxC3Xg7ObA2S0KpYi6VqTybVva2La0iZ2prAuV7UftO7vYc/ayaesS43ABtZTYRgsHXrkY3Tvwytlx9gpdqJCCk5CCQ1+/KKD23MLV/qi5hYitFY9BysZqKfqVElSzeegWizAsFeNR15CytrOTEVDbtk42Le3Ejc0kTC1s2jpImJpJmJpFF2rT1pFxn9pF1ylpbhddsk1blxjtS5jaSJm72HHIOPAoOPQOcuAZ5CQwxmlwnGPfEAcZYbVj7+PAo+A0NMppeIzj4AgHvkHhBAQE+VF4lJPIGKfRcc4y5yQ6zr4/833BYQ4CQxwFRziLT7LrU3ASHec0NiGizE+i4zxOTvM0PcvXW/N8u7PItzuLfL01x9MMtvxpcoqnqWmeJicFjHl0lKPgII/jE3y7Pc9ft+f5KvM9WdT548QkX2W/Tgnn281Z/rozz7/sLvDt9hz/sjUn7JlKTvF1SnCgvknP8CQ5Kex+Cg1x6Fewm4nwnQSHeBod58Q7wJ6th3P/EEceOaeBIc7CI5yEhjkNj4gRvfPERKbnNMnjpCDsDoLCnqjsfqyDoCBqzjPLcLN9pGxULxvr+/fu1LOEvqyIepocF/tTWaGUtneIHaisE5Ul8CUsrcTNLeJjpxmhdByQi5CSk+CAeJ51orIQiX8PjMi6T3FTByFdM0lLFzuufpKWLqKmVhK2dhK2dtLOLrYze6oiG41ENhqJGhq/o8zp6klstBI3tJAytRM3tBDW1AtUSnMbKXOrSJ7zrVUx2fQhqp4vsI3l4l8sIaKqIaKrI6CWENuoJ7bRQEhTg3+tCt9yBZ6FEvyLxQSXS/DM5WGbuIdt4h6O6ft45nMJrhTiXXiEa/YBwZV89ixSjhzN7Jvr2TNJ2TfXs2OqY8dUJ3ShLPWk9RLCqlLSG9VsGmqIa6qIqsoJK0sJrhYT11SxZ2kgrBScMf9SIb6lAgKrxbgWcnEt5OKYe4BnuYCIpoqotpqQppqITkpIU0tQXUNYV09YI8W9UIJWcQfNwG2Mow/E1Q7+5QrCa9WElBIi6zVE1cIKh6i2DtdyGVG9QPRzLJVhmHyEY6kMt7Iax3IlzpUq9FN5mOfy8awU41eW4lsqJbhUhn+hjOhKNdHVGqJrUrxL1VimyrBMl6MaeohxqpiNySL04wVoR/OwzJZhmS3DuSTBsViFa7k681gpG9OFqEYeoBnLFc7oQ1TD91mR3xYx5os9N5hu+5yhug+QS96j/v6L1Nz5LRVfPE/Z9V+Te/kS+Z/+gmtv/IhHHz9P6fU/ILn9GnU5r4v48vKbv6P0i9+IHaj6h29cCKiLuZiLuZiL+eHm5pXLl65++A7vvf4C7//xeT5+6+e889sfMdaST2/ZDf70k//MZy/8Vzrvv85i0ydEFsqJL5bhHL3LobmePbOUPUsz9tlSAWNe8gFj7XexrTVjXq7FOFNFV9G7DFW/x1jdn1nt/Ry17Cpa+U10A3fQDNxhrf8m6sEbGKfuYZ16gH0mF+dcHt6lImzTD/EtF+NdKsI1n49zLg/3QgH+lRLC6xXiotzsFdisoMq6Sbu2DlIbTcS0UsKqGnHJbiwThYlpBRBF1qXaNLVw6Orh2Ctj39UrEu2yAiqkbRDjclkXKrt/6Sg4ICw09fU/Q87rZcvZRcTUTMjSgs/YgHm9gg1lGarZPNSzeegXi/DrpKSzgsjcRsrUSsLYIgqopLmVhKmZpLmFTVs7245OsWOVtraLePU9t4wjv4Ijv0KMF27Zu4kbW4nqW0kYO0QRdeAZ5MAzxJ5LwaFHwVFmke6OvY89Zz9HviEOvYMcB0c4C49xEhzlODjCcWiU8+g455ExziJjnIZGOAoMcegf5Mg/KHRjvAPsumTse+SchEbYdcs5DA5zFBrhKDTC48QU32zO8zQ1w5PkNF+l5/jrziL/srvEv+0u8W+7i/x1c5Zv0zN8k54R3aGToOD4PE1M8tfNWb5OTnGecZG+yuyBehwdE6AQmUW736SmheW66RlRSH2bnObrhACOeJLBmJ/FxzmNjXEYHmLLKyPl6CZuaSdl7eTQN8B5aIRDVz87li5xke6+S8ZxYJCT0DDnMeHns87TSXRUFFHZpbr7AQX7AcGp2vXKRNdy3yfjKDjAaWSIx/FRUTB9nZ4Uu1FZtykrorLC6lkB9TQ5zlFwgE1HJ6kMmOQ4pGDP2ycizLNdqKS1jX2fjD1vn7BTKuMyHXj7/oOAOg0pxJ1QZ+FBjvwD7HnkYt8p23natPeStHQRMbSStHSx65aTtnUTM7eRsLULzlPmhA0NhA0NxEzNwn6jDCQhpJWyaelkz9nHvktGytQuQiRSplai+gaSpma27R0kTc0sdV9lteMqOvkdTGO5uJfKCGnrCOmkhPX1hPX1+Narsc2XYp8rwTlXjHksh42hL9EN3MAweAPz6G0s43ewTtzBMZ2Dfeoe7rmHxFQlbOur2dZXk1RVkFCVs6mTkFRXEFYWs2OqI71RTVxXSURTTsIgIaatJKqpIKqpJLReim+liLCqnLhOgm+lEP9qEb6VQpzzj3Av5mGevINz/iHuxUcE10tJGGpIbNSRMjeRMDbiW6sSelDqWiLaejyLpegG76IbvIt5PBfHTCHu+RICK5XE1HVEVbWkDU1sGVtI6gUiqW2+CP+6BN9aFebZQvQTucLi29UqrAtlOFeqMM8XY18owr1SLHSwlJXE12uIrFQRV9YSV9YRXa/Hv1SDfbYCx7wE03QJziUJ9oVKbPMVmGdKcS5JcC1X41XW4V+vJ6JrIahuJKRpwrFciXmuBPNcCYapAtQjD1iR32au+7rYf1rsucF813XGmz6hs/hNCj/7Z+ru/o6mh69QfOWXPPzwJxR+9kuuv/ljHn38PCXXXqT8xkuiA5Ul8VXcepHKL39Pzb1XaHz0x4sI38VczMVczMX8cHPzyruXPnv/DV79zT/x0q/+gct//AW/+ce/oeDa69Tf/5A/P/e3fPGHH1P9+a+puXKJ8JxA4fNNP+DAVEdcVcaWoR7fajXtxe/QWfIhwy1fYlU2YV2tx7JQQ2/pXxivv8xC2yeYRu5gHr3DxtBt1P1folXcRTN4B7XiJvb5XFzz+ThmH4lOlGexkIiqkqCyDN9yMZ7FQrxLRQQyuGLXQjGhdQm+lTJC69VENXV4lkqIqGszu5/qiWoE0ES2HxBQVomRvezi3ax4ShubOQ8McB5UsOfsYSvj4mQjfEFNPXFjq9h7OvQNsGXvZsfZy56nnwOfjAOv7HsCatPRiVdTi1tXi0tXi2GlBO1SEeq5fNanc9HOFxDQ15O0thHRN5DYaCax0UzS2CLugUpZWono64kaGkiaW0hb20T3KW0VOlpZzHrWHXsWdrFl7yZl7mLT2sOhd5CTwAgngVGO/aMceAY58g5y7Bvi0K1gJ4M5F0ATfRx6BzkLjXESGOHAq2DPM8BpcITT0DCnoWFOgkNCxM2v4NA3wJFfwXFgUIg1euWchobZcvQKQiwyxklohJPQKE/ik3yTnuVJfIqniSm+3ZzjX7YX+NedBf5tZ4Fv0zN8nZziaXyC88goB145R34FTzNi6TwyKoiX4BDnkVEeR8fE13MeGeVpfEIUUFnK3tPEJF8np/lrfEoUUU/imWW66Wkep6c4iI6S8siIWbsIbbSStnVz5BviyDvIobufM98gB04ZO7Zu9lx9HGTieyehYc7i4+z5B0g5utl09bLrk4uO07ZHEGU73v5MR+o7zPihv5/z6DCPYyOcR4b5KjnBN5loX1YoZSN+2Rjfv+7O8TQ5LoImniTGeBwf5Sg4QNrewZazi8OAXIzpPRvr23H3iJS+rIDKdp8OfTKOA3LRcToLD3IckH9PUB35B9hxydhy9LHl6BPvp23dJC2dJC2dJMwdJC2dmccE9yll7yBlaydmbsGzLiFsaCBpaSVubMavqsG9WolvvZqorokDdz9H3gF27D0cuPs49MjYdXQTNzSStgguVMzQwGzbJ0xJP2Ct9wamsVycC6U4l8swzxVimH6EYeoRqwNfMtH8MRPNn7DUeZXV7ius915jY+hLrON3MY18ycbQTUyjtzCN3sIyfhvvwiOS2nJS2kqS6+XElKXE18vYNtSQ1lURXS9la6OGmLaChL4Kv7KIqLYC58IjXIt5eFcK8SwX4F0pIqqVkNyow68sIaQqI6wux7WQh33mAWv9n2GZuot/tZCYroqUUUpUX0tAJSGir8evqhb2Ka0KkAfLVD4q+Zfoh+/jmC0SVzoktPWkDU3ENFKS+iZSmfsRdS32hWIxCuhRCr/Hty78XsdSBSFdIz5VLe6VUlzLRXhXiolratnZaCKplhJV1ghnTUpgtRbPcg2B9Xoci1V4lXW4V2rwrNZiX6jEvVKDa7ka90oNvjUpEV0LYW0zsY02PGs1OJYrcSxXsjFdyNrgPZZkt1jovcG64p7oQM11XmOm/SpyyXtU3PgF9fdfpPHBy5Rc/QX5n/yMos+f59qbP6Lw8xcou/kyRdd+R13OG9TcewXpg9eRPnidyi9/T8n1F6i6/YcLAXUxF3MxF3MxP+xUl165VFF0jbx7n1Ly4Ab3rr7Ha8//d3763/4Xbr3zaz75zU/48NKP6L77Hnd+/ze4hu/yxNZGYPYBe0YJcVUJR/ZWTJP5SB+8hPThGygav8ChasWlaUE3VYGs8kO6i99isfUTVlovo+m9wlrPVdb6bqAdzEGtuI1p9B6euTwcs49wzeeLrpNvuZjwegVRdZXoSmXjfHFtdSbuJyG8XoFnoQjfUglRdRVRtYQaJhzZAAAgAElEQVS4poZ9exubxgYiKglJnVTsO8V19d9zoLI49D17J0fuXgFl7ugiZRFETUBdi3dNgl9VR1jXSMrSya6znz2XnH33AFu2HnYyH6YPvHIRKb7t6CFmbMWva8ClqcO0UoF2sQTjWiXquXyMq2U4NNUEDQ0kzK1s2jrYsnYQNzQR0dYTNTSKDlT2flY0CWjzbpHEt2XvZMcpgCj23DK2bD3f2/u045Cx55Jz6B1k297HprWH0+Ao5+FxDjyCa7Xj7M1Q+zpJmDqImzo48A1yHp3gwDfMpl1G2tbLrlsuLNnNnAOf4FRlz65b6McIommUfY+Mk6BAKDwOKDLo9yHOwsPC/qXUJN+mBbHzbXqGb9MzolD6JjXNk9g4+55+jgODoqgSukoKDv0KjoNDHAeHOAoMchwc4nFsnPPo2HfuVWxcEEmJSU6Dw3wdEXY+fZOc5klsiq+SMzxOzXCWmOIgOsFOcJhN3yBRSw/bbgVHgVGOAiMc+4c5D42xY+9jx96bEYyCg7Trk4n7n7Y9MtLOHhEqsecfYMvdR9LeRcLWKQgsZw/7XrngqgUGOfYJ3arHge9e39OYIAKfJiZ5HB/jPDbCeWxE7ER9lRJQ6E+T43ydnuRJYoyTsAA02cqg1U/DIxwHhzjwDYiRxC1HD2lbl/j3Oo+NcByQcxoc4Cyk4HFkiMeRIc7Dg+LtSUDO48gQp8EBgQjp7sn8ng62HF2kbV0kre2kbO2kbZ2k7Z2k7R3ibSrzfzZlbSOoqcOvEmJp2f5TSCvFtVKBc7mcuKGJtLmNTUs727ZOAenv6uYspODQ20dUX8emtYWovo7plo/oL3sTtfxLbFP5aAdvox26zUrvVVZ6rqAauIVSdoP59s9Y6rqGsvcGy13X0CruYJ3Mxb1QiG36IabxOxjHbmOauI1j7j4BZQFpo4RNYx0RVTnuBeF9Ka6VkDLUEForJaquIL1RS9IgIaapIK6pYNMsJWGoIaSqILheTlRTQ2i9irimluBqBYHVMiLrlQSWi7FO5qAd/ALTxB1Mk3dxLxcRM0iJbTTiU1VjmM7Ds16DYbYIw3wJlqVKzLPlrPbfZV2Rg222GPtMEeH1GuG9zNBM0tBMRNsoOOaaOsKaGlzzpUS0UmKGBgKqakKaWtwrFTiWyjBOFxLVt+JXCRE/YRlxDXFdHVumZhK6erZNrSR09UTVdQSV1QSVtUR1AkExuxjXs1aDc6UKz1oNbmU1QW0DPlUdfrWUiKGZqKEF35oU61w59oVKDBOFaEfzUA09ZH3wAerhXNYU95nt/ILp9mtMtl5hqvUK3aVv0ZjzItU3n6f82nMUf/4ceZ/8hBtv/4jcT39Jyc2Xefjpr6jOEZbo1j98g8ZHf6T67ssUXf0VVbf/QN391y4ifBdzMRdzMRfzw83ld1+49PFfXuDDd17k+uV3+PRPL/G7S/+F3//kP1F07Y98/Ouf0p1zA+nHr3Hnt/8bpt7rfOPqJLZcwJG1ju0NCefeLtxL5bQVvUVH6V8Y77iLQ9WKQ9WEbaWe8pu/of7e7xiX/InJqjdZbHwPjewLlruvsdh9Hdt0Ie6ZfOwTObhmHmGfyRU6TquluBcK8C0XE1orxzWfL/ajgsoywusV4tdxbTUxjYSIqpLwegWhtXKS+lp2rc1sGutJ6GpI6utEEl8WHvHsSW00sWvr4MQrEwRURpCkrUIXKaJvIKRtIKJvYtPWxa6z/xkkeB97nn4BJOCWsWnrYtPWRdraiXe9FudaNQ5VDRZlFbqlEjSLxRhXy9A/04FKWloFMWTtIGlsIWZoIrYhnKihkdhGEylLG5u2DvFkhVNWVG07uth19bDv7hdf166zXzyH3kE2rT14VmsJaZo49g9zEhgRBci2s5eYsZW4qZ2EuZMtRx9HgWFOw2PsuhVs2mVsOYTYVlZE7XkG2PMMCOAJ/xAnISHql12uKlDs+jj09XMaGuQsPPS9k33scXSEp/Exvk5OiiIp6yBl3aUnsXGexMY58is48MpFUXWa6SFlxdTj2DiPY+M8iU9wHh3jLDIqxPQio5yGRjgLDnMeHslAI8Y5j05wEp3gKDzBfmBUoAw6+wltdLLpHOA4NM5paFwQnMFRTv0j7Lv6M304OTvuXrZc3RwEBzkIDrLp6iXl6GbbI2PXJ2fbIxN3Q2WfSzt72HYL/2/2Pf0cueWcehQcOfs58QzwODjC48goXyWn+Co1xeP4mCiUsjujsl9nI39ZQXUSHmTXLeM0LAjYk9Awx0Gh17Xn6RdFVPb5r1ITPImOiMLpcWSIs5CC0+AA5+FBzkIKjv39nAYHOPLJ2LS1k7Z1sO3qZtPRyaZDEElxcwtRYxMJS6sgpOwdwvP2jgyOv42EqQW/qgaPsgrferX4/zpqaMSvqsG3Xk3S2MKWtYNtm0DfO/TKOPT2cRKQcxLo58DTzaG3h6i+jsXeKwxUvMVU44esy26iVXyJfToXx+wj3AsFeBdLsE/nYxx9gGksF+tkPobh+2yM3Mcy8QjPQgm+pVI8i4U4ZnPxLhUQUBbhXy0gqikjuFZCaL2MiLqC0Hq5cF9VTkRVTkxTSVJfTUInIaqpIKIqJ6QqJ6avIW6oI6aTEtNJCa7XENfUE16vIbBagX+pBOfMI0yjdzBP3MU4fgfL9H2cS0V41yrxrlWxMZPP2uh9bCtVqCcLWJ/MRzWRj3aiGNNMGZ6VGnzKWvwrVQRWJUTVtSR0jSQMzUR0TYS1jUT1DUR1dTjnS4jqpCSMjYQ0NfjWKrHOC2hz82wxCWMHUX1b5gJTDWljI0lDPZsmoRsaVtWQ0DWQ1DfiW67EMVuMe7kCt7Iaz1oN1oWy7y3JtS2W41ypwq2sJqCpx6+W4lbWYJ0rZ2OyCNN0CZqRRyKAYlV+jzXFfVbl90TxNNH8GZMtn9NV8kekd1+g8vpzlF25RMUXv6T46s+5+c4/cP+j5yi59TJFN/5A3YM3qc15Vew81ea8SuWXv0dy5yXq7r9Gdc5LFwLqYi7mYi7mYn6Yybn5xqW7N94m54sPePTl59y6/DYfvPZTKu79mYbcj3nvpz9mWlLEbMUdyv70Y3xjOfxboI9NVZkooI4dbXiWK2kpeIOm/LcZar6Jba0Z21oDliUpjz65RHv+K/QXvsJ09duMlr/GYutHKPtusNJ3A+dcMZbRHGxjd/HM5WOeyMGzWEhgtRTb9ENc8/kkdDWiExVVVxFaKyeiqiSmkRBVV5HQ1ZDekBJVV4niK66tJmWoY9NYT1JfS1QtEfdGJQ2NpI3NIjwiG+HbNLVw6uvnyNPHjqOLXWdPJiLXlCm6N363WykTicuKk21nL7tuGVv2brEntWnrEq7MrlXj1NTh1EqxqCToV8rQLxWjmctnY7mEgL6ehLmV+EYzMX0jcUMTCaPgPMWNQkckbmwWnadnXahNW4d4FX/b0SW4UC6Z+Lqy5L09l5xNaw++NSnmmVL86/UcegfZc8nZcvSwae8mbmojYmgmaelgx9UvOkuH/qGM+9THjksQTIf+IQ79Q2w5+ogYWvGp6klaujj0D3EUGGbfq8ggrjs59Al0wuPAAKehQQ59/Rz6+jkLD4nLgE+CioyQEuJ42Vjev4/mnQSH2HPLxEjfoV/BUWBQdFj2vXJOQsPfCabwiNiTOo+OcZ75facZ8MNZZJyzyDgn4TGOgmMc+EfYdg2QsstIW2XsZWAbx/5RjtyDHDrlPA6Msu8QOjrHfqH3tu+TsecfEN2mtLNHRJlvufvY9sjE+2lnDylHNylHN1uZhcz7bhkHLuEcPUP4O42N8Tg5yXkGeZ6l9GUF1LM9qCcJwaU6iw5zFBgUnbjj4JAoop4VUCehYc6jY4KjlRjnaWyEJ9Fh0XU6CynE29PggCigtjOCKdupSmeieVnBJDhPwmMJSysJs9Dni200EdbVi3E975qEiL6BpLlVJPD5VTUkNprZtLSLDtSBu5cDTy9nIQVHvj6O/cLZcbQT0dWi6v8S01gukfUa3PNFuOcLvrsAk9kt55wtwjVXgnu+FMdMEZ6FMoKrEgIrlThmCjGPP8AyeZ/AaikRVTne5XwCq8UElSXENJUkdBJCa6X4V4oIr5cR01QSVQtdp4ShlrihjrBGQtwkZdvRypajjYSxibihkYi2Hv9aNUGlgBuPqAUh5ZrPxzWfh0pxHc3QTcwzj/AoK4gaGnArKzFM5WOcL2F1+AHa6SL0syWoxgsxzVcSUDfgW6slpqknqJQQU9eR0DWSNDSTMLQQN7SQNDaTNDbiWSojrKkhrK0hpKnGt1aBdb4A+2IJpplCwromgpoGIjopYZWEtLGRhF5KakN4nzSOP8Q1X0JorQbPYjn2mSJcS+U4lyvxrtdimCpgY7oQ40wRhqkC7EsVOJYrca1K8KnqhPfA5SrMM6UYJgrZmCxCPZyLZuQRq/J7LMvuiLdTbVeZaPmc6fZrzHfdQFb5Lo33f0fNrV9S9cUvqLrxK8q+eJ7bf/6f5Fx+juKbL1F+5zXqHr5J3f3XRAH1bBeq+u7LFwLqYi7mYi7mYn64yc+5fOnujXd4++Vf8tbvn+f9117gD5f+d3I+/i3v/PxvufyL/0nrrU/ouPkOTVd+xslGA//q72VbW8GhpZYdUzUH1mbCaimdpe9Qk/MqsrorWJVN2NYaMC/Wcv/Df6L54e/pfPgCMzVvsdr6ISsdn7Imu8n6wG3s0wVYxu5hGb1NYKlYdJoCq8JV4aCyjMBqKd6lIjyLhXgWC/GvlIjCKaKq/J6YCq2VE1VXic7UlqmBlKGOiEroPmUFVDa692z/KWlo5Mjdy6lfzp6rh11XD0lzK0FNHRF9A2FdIxF9U+YKbzMpcxcHHgV7Ljnbzl7hg+kzAippbsenrsOtqsW2Xo1dVYNVXY1htRztQiGqmUeigIpuNBHS1IkCKpkRULGNJiL6BvFKfXb3U9aNyvatdl097HsyC3Ydvf8htrfnkpM0dRLSNOFZrSWobiRt6WbT2sO2s5dtZ68Y7dpy9LDvVYhO0p5ngJS1l5S1l22nQGDLxvXSth6861JMs6XEjO2isMrCBXbd/Rx4+9n3CC7UcWCAfU8fu64eDn39ooDKiqrzyAhP4xM8yQAhziOjnEdGOQuPcB4Z5TQ0zH7GtdnJiNZ9r5z9zELbPU+/KBiOMoCHs8goZ5FRzqNjHAYGOQwMsu8b4MA/kBFfgxwFhjkOjnAaHOckOMZxYJQj7wjH/lFOAyOc+oc58w5x5hni3DfIgV0QUEfeAY58coF25x9g1yf/nuuU7T8960ClnT3ErO2Eza1CL8otY9cjE9Hpe55+4b5XiACexsc5z0T4sr2nZ/HmzzpSj+OjnEYER/E8OsZpeEQUmYcZwZn9W51Hx3gcG+fr9BRfx8dE8fQ4MsST6DDn4UGOfDKOfDJOAnKO/f0cevvYc/Wwl1niu5sh6mVF07PCKbLRSEhfT0gnJaSVElDXEtTUEVDXig5UWFcvXqDIOlNJY4tI3du0tLPn6mHf3cOmtY0dRwcnARknARk7jna27W3YpgtxzBVlyJqNhNVV+FZLsM3m4l8tJ6CswL1Yimu+FO9SJb5lCZbJQgwjD9gYfYBlKg/7bD62mTzCKgkJQy2BtVICylJ8y4UElguIrJUQU5URU5URXi8jsFaGT1lKSCNh09bKvqebXVcXW442tlwdJCwthHT1RA1NxI2tJM3tQrfR1ELa0kpEW4tzsRDnfD5r8musya+hH8/BsVhMSFtHUCvFslCMZjKX2b4brI89RDNVyPpEIfq5MrzqeoJqKTFtg9DrVNUS10iFo20gqW8hqq0nqK4moKwkqKrCs1pCQFWBa7kIw8R9LPOFGKfzCWnrBXddJyWgqiJpaiS+0ZjBp9fjXa3Cu1qFTynBvVyBba4Ex0I5bmU1rlUJ+sl8LPOlWBfKMEwV4FypwrFciS2zPNcyX4p9sYKNySK0o3liXE87mifiz5UDOazK7zHTcZ2ptqtMt11nruMmveXvIL3zG8qv/oyyKz+j/NovKL3+PHf/8n+Rc/nnFN98idIvX6Xm/uuieGrIfRPpAyHSl+1FXUT4LuZiLuZiLuYHm5tX3rh05aOXeeulX/D2H17g/dd+xSvP/Rca8j/gzZ/8Z179+7/h6vP/iOTyb5iXvMehrpZvPV3s6SUcWmo5sEo5sDWzaW5jsO5jGvPeoq/2c4xLUqzKekyLNRR8/hxteS8zUvkmk1VvMN/wLkvtHzPZ9CHznZ+jUdzBPfMI/cA1rOM5uObz8SwWirdBZZlI38uS+PwrJcS11aJ4Cq9XiLG+bJwvvF6Rie7VktTXkt6oFyN8z3agsmIqu0x319bBkbuXPWe3KKAC6lpRQAndggZCmiZihja27X0C/jsDbdhx9oruU9TQTFDbQEDfiENVi2WtCvN6FYbVcnSLRazPPEIzl48rU6iP6BsEAt9GM/FMfE+IDkpFFypL5ns2zpftP2UjhylLx/cE1IFHkVme28u2vY+UuYv4Rjsxg4A3jxlbSZjb2XH1iR+wn43j7XsVbDn62bTL2HEJcb2s4Nhx9RMzthPUNhE3Cc7VjqufTXuveH/PI+PAJ+cooODIP8CBV3js0CfnPDLCeWSE46DQjzrJ9Hae7e7sefrZzbhO+165CMfIir4dj4w9n5xdbz97PjlHoSGOQkOcREZ4HJ/gNDrKQWCQk8iIsJcpPMheQM6uX85hYJBddz+HXgUngRHOQ+M8Do3zODzBvkPOoUvOqXeQJ/4Rvg6O8U1ojMe+IU5cco7dcvZdMnadvez75Ox55d9znZL2LlKObpL2LtGREh0oZzdpTx87fjkpZzfBjWaC+iYiplailnZBWPn62Q0MCAuBo8MchxQiqS/rNj1JjPEkMSaKqSeJMY6CAxz4BsS/Y7brdJSJOx4FBtn3ykWAxrebs3wdH+dxZJjz0BDn4SEeh4c5Cw2y7+5l393LoVfGnrObbXsne84eUfBuO7vYcnSx5egkbesQaJLWdpKWNuKmFuHCgFZKUFOHb70a33o1Ia0U75oE75qEgLpWQHRnMOZBTZ24By1tFqiUghvcxYGnl11nJ3uuTnadHey5OjkJyEjoGvGtVGbWEjSTMNThWS7COHEP70opvpUy7LOFuOZL8S1XYpksRD/8EO3gfXRDOZjGH+FZKse/WklCX0/a2ERUU01YVYVvqQDfQi7h1SKS2gphT9R6Gb6VYjyrZYS1taSt7ey6ewQ3ztlBytFO1NxMeKOJmLmNmKmd6EYrcWOr8DcxNBLS1hFQVeFbKcMy9RDd8G10Y/cwTedhnSsipJXiWRPoeMsDX6KdzEMzWYB6pgTjciUBfTNRQxNBdQ0RVQ0xdS1xVR2x9Vpi63UkNEI0ObHRSEBZQUhdhW+tDP96KZ7VEkzTD7EvFWOaKcC7Vo1vvQbHYgmm6UcEVBJihgZihkYSG00EVbX4lBI8K5U4FsqwzZXgWZHgXKnCtliOYTIf02wxG1MFGCbzca1KcCxVYF0QOlbGmSKs86XoxwvQjeWLAirrQC313RajfLOdXzDTcZ2Z9i+Y77xFX/m71N5+gbIrlyi78hzl15+n9Prz3Hnvn3jw8S8pufkKJbdepfbBmyJAIutEZbHmFwLqYi7mYi7mYn7Qqa7OuVRZcovSh7eozL1L7rX3efP5/0ZbyUe89ZP/xPs/+zs+vvR39Oe+h3voAU9tzXzj7uRgo0YUUNtGKQlDM4PSj2kr/jM91Z+yPlmOabkW47yEloI3aXzwO+QlL7PS/D6rrR8w3/w+Y/V/ZrnvOis9VwksFWMdu41adgXXfD7epSIcs4/EOF72vnepCOdc3vf6UEl9LXFtNb7lYtGZCqyWElgtJaaREFSWEVFVsu9oFxfqZpfq/v8hzXdsHWxlCHjPCii/qg73qoSwrpGYoU0UUZtWIQK37ewV90JtO3qIG1txK6vxaeuxrUnQL5Sgni9COZOHei4f1cwjdAuFONeqCGqFq/RJYwsxfSNRXQNRQ6N4IvoG8TbrRm3ZO0X36cArE6h/tg7Slk4RcJEVUJvWHpImAX5xGhzl2D/Mlq2XpKmTlLWTbWcvp+ERnsQnOPAJ3aaT0CgnodGMCzWYie8Nchoe4zQ8xklolAPfoBjby8Ijdt1ycXfUtrOP4+CQ2MV5VhBlBVs2fpddXHsUGBRdo32vnE17twjp2HXL2LR3i5HDmLlNpNtlz35AwZa7j/2AguPICNseGdHM9217ZWwH+9ny9pJ2d7Pl7hN6VMFhTgMjnPmGOXYrOHDKSRna2TZ3cuSQ8cQ7yFPfEI89Cs5cck7dA5x4Bthx9LDt6OHAN8Cmq5ekvUsUTxFTK2FjC0FDE0l7l0jg23T1CgLKK2Pb10/I1IJTVYNXV0/Q2EzI1MKmu4+D8BB7QQV7IUHwZVH5B/5+EX1+HFJwEh4Ul/KeRYdFwENWMGVjjNk+2HFwiH2vXOyKfZ2aFgRUeJiz4CBnwUHOQ0OcBQc58vZz6JFx5O1nx96VETTd4sLoZ7t32d1kAna/RdzvlBVH3jUJvvVqgpo6PMoqnMvleJRVBNS1IiQli/LftAiOTdzQJC7PTRib2La3s+/uYt/dJTpQu9ZOjly9nHhlJPRSEoY64noB5JDQS/EslaIduotuKAfrVCHmiQIMI7kYx/IwjuVhnSrAv1KFf6WKiLpWvNASUUmIayrZ1FWSUJcRXS8lrColoq4gqKokoJYQ0tUR0tfjU9diX60kZGoiYmkhZGoibGwhoG/EtiLBp6onrG8moKnHuliCfamUsE5K2txEWCVhYywH3dg9rHOF2BeKiRoaCGrqcCyVoRq5h2O5AstyBfqlSqxrNXi1UoI6Kf51CZvmFtKGBjZ1jSTV9SRUUlJa4aJQfKMR73IpMX0tUX0N3rViHEsFbEzm4FgqwTpfnLlA00RM34h7pZyYoUGkHIY1UuG9SNdAUFWLfb4M62wJQZUUv6oOj7Iax1IFlrkSDJP52BbKsM6XsjFVgHm2GNNMEbrxR2hGc1EO5Ijdp2XZHZZld5jvvsli75es9N9lpf+uCJGYabvOfOctesvepebWryn57KeUfvYzqm6+QNn1X/Plu//Ig49/SemXr1L25WtIc98SY3uSOy9Rc+8V0Y1qynvrgsJ3MRdzMRdzMT/c5Nx899Lnl1/njRd/yTsv/oY//e4Sbz3/t3SUXubqH/6eN3/0v3L91//AdOXn7GvqONBW8Y27kxNLPSf2ek6cTRzaWngcGma85Sr91Z/SV/s56ulKLKv1mBdrqL77Ii25L9Jf9BKj5S+z0PAuS22XWez6jOXea0w1vs9yx2Uso1+iG7iOYeS2WAA3T+SI7lN2/1NorVzEmofXK0gZ6khvSImoKkW8eWitnJhGIvYgwusVbJmEPH9WPGV3QwXXJGInKrXRRNrYzF7mKnv2Q2AWIuFX1eFbr8WjrMGrrMO3JiWgamDTKhDVtuzdbGc6LSlLB7GNFtxr1TiUEmzr1ViUVeiXy1DNF6Kceig6UJalUtyZD5JZhHnK1Cp+GI0bm0UXKnuynaidjFO24+z+zpGydbPvHhDjhVkhteeSC0hu3xC7zn6xw5WNvX0HHBgWhVP2dtetYMc1wIFvWIy8HQWGRaF0FBhmx9X/PXfqO5iEQjx7nn4xKpi2dbHrlomPCyj4AfHsZVymZ09WZO24+khY2gkbWwgbW4hZ2olbO0jau0Ty3VF4mLSzh7i1g4iplbSzhx1/P0lPNylXl3AcQtzywCPn2KfgzDfMkWuArY0O4tpGkvomDh09nLv7OXP188Q7yKmznyOHjB2r8HNb9m42Hd0kbJ3ivxOztOPT1hPaaCZqbiOWcZWyePP9oILdwAC7QQURWwcOdS1OTR1uXT0hSxtbfjl74SG2/HI2PX1se3rZdnWz6+llz9vHlrOLLWcXu55eEVd+GhniSWJMiNXZuzn0K0SRlBWkZ5FRsTN2HBziSXyCr1PTnAYUnAYUnIeGeBIZ4TSgEPHhR95+Dtx97Dq6v4M7uHrESGl2J1kWEpF1Sp8FQwQ1dSJlL6yrJ6CuxbdejV9VQ9TQKIqutLWdlKmVmL5R/PCe2GgiYWwibWllx9HBrrODLVsraUszaUtzBjbRxZatnS1bK1u2FpKmesJaCTFDHfaFQpQDt1jq/QL10D0sM0VYZorZmMhjbeA2xsk8Quo6whopAVU17pVybPNFWGbyCSlLSWrKCSuLCStLSW3UkjJKSZoaiOrrsPy/7L3nk1znmeU5E9sxOxPbsb0aadpJrRHVEmVGFFsUSdATJEiCAAiSIEh4j/JZ6b03VZnlYQrlXXrvvfe2PBwpSmqpN+YPec9+uHkvge7Yb4zoiI56It64N7OqMm5VVgHvued5fmdlAN65HsQsPMStXGS9YhQCMhQCchSDKhSDamTdcpQCGuQ9cuRdEiQsHORcQpQ8EpTdIhTtPKTWBhFa7EVg/iYC8zeRdwiQtfIRXx9GdHWIQpnbhXCvDsOzwkLKJULOJULBKUDDJ0XLJ0PLI0HdKULdIUbDKUXNLUXVK0XRzkfFI0LKPIiMlYXYai8y1mFkHXyElwdQcElQ9sqRNnORdwiQs/ORsfBQcklQ9cpR9cpRdstQcsmQs4mQ2uAhaxWi6JYhbRUgscFF0syDb64Xq8YzWDOdhW36MoKLAwgtDSKw0A//XB9sU1dhnbwC+/Q1RjCtmy4wM1C0G7VsOIMVwzms6M9B1/8WOKf/F3qPPYPBkz8F+/SvwDv3W5x+8+9x9siPMXTuVQyffx2ynnfAv/gyeBdegvDyKxBcOgT+xZeh6Hkbqr53oOs9ciCgDuqgDuqgDurbqd4rp569dOZDHH/nNZw99gHOvPcKDv/qv0N58x3wPnsRJ3/+PZz9px9gWfAZ9rwSPAgK8afMCO4HxdgLCXE/JsNuWIG9pAkroxcwyjkOA+8jBDekiNpkiFkkEF15ESuic7IAACAASURBVPKrv8EU6xDm+K9jWfouLIaPsTH6GTZMpzGv+BAbumMIzJyBZ/JzeG+dZ+AR/jsXEZ67iuDsZSZg91+H6dIzUnQLX9nBRdHGRnZjEKnVPgZIUbJzqTuyHikTqkvnQ9EOVCugxHZUh92EAbvdDSJ9B50K+qQcqMQGlXeSsYoZAbWVND0VaEvPQGXsIsStfIQtXPg32HCtDsK21Avbwg24lnvhWe1HcHUQcTObam9yUnNQje7deHpTSgunkkfKzGTVgyq0ozpsxg1Pre2kCfezM0zr3pPIdVpMbcXH0I50UecJI7OhphyhKcZVokXQVnISm4kJbCUnmfY82m2iCXzbKWo+6qmZotJdfFmbw6PKXdwv3sZOdgrN2CiqIR2qIS3qEQPaCRNacSPaCRM6SRPqET3V+hTSoB7RoxHVoxrWohLUoBrSohbWohyk8PBFvxIFv4JqgfMrUQqq0UmbUIvq0UmbUI/pUYvqUAlr0EoaUQ5rUAgrUA4r0UjosJk2Yisxgt2UCTsJE/biJuzGjGj7NWj6lGj5ldgO67AXNWAvrMf96Ch2IwbsxkaxFRvFfnaSaiVMGlEJaVD0K1GL6FAKqJB1S1EKqFD0K5F1S1GL6J5yyrbzk+hkxlAMaxB3Ui2eaZ8c5ZgejZQR7cwYGslRVMIaVENq1MNqtON6dBIG1EIqNCIabKeNFEY9bcSD4hS+qt3BTsbEYMppeAZN3HtcvoPt1Bg2E0bGodrPTeFRfgaP8tN4kJ3E/cwE9lLj2E+P40F2Cg+yk9hNjmEzOoJ2WEetiA7NkJpqNe1usiseGYXOdlPCp+yRIm8XImPlI+cQImnmILbGQs4hZKIB0lYeSh4pA5lohNRohTSo+5WoeCgHpO5XoBPVYiuux1acEk/tiArtiApbcS12k0bsp03YThiwGdOgFVag5hej7BGg6hMjZWYhuNAD370bCM73IrzYj/gqC2kLB9GVAUSW+5FYH0bKzEbBKUTBKUTGykXawkbRNoyKk42am4uWX4ytqBKtoBxZGwdZGwcJMxsJMwdphwDhdRbiNi4yHiEyHjFyHinKITUl7CMGVAIq1IIqFD0SVHwyFD0iVDwSVFwi5CwcxJapa0luDKPkFiNt4SDZva7Y6hC8Cz0w370B3xoLBb+cCgp2C9HwSSnKqFOIsl2ASpf6V/NQAIvMBgc1nwxlDwWRKDh5FLLcJUJ0lYWyR4mKV4W0hYeMlYf4+jAiy4NIW7gouiWoB9Wo+lUouWVIbvARW+UgaxOj5JKh2J3F8s72YFbxEca478DEPYxlw2kE5vsRWhxEYK4P3tlexnWi6Xs0eY8WUrSoWhk5iyXdGcwpP4N+4DBYn/4cfcd/jP4TPwHn8+chvPgyPn3tb/HF4WcwdPY1sC++BcmNtxkBJbh0CLwLL4F34SWIrrwKRc/bBwLqoA7qoA7qoL69YvWefbbnyil8+uE7+OTwmzj19m9x5PnvQX79Taguv4EvfvP3OPXL7+LWwHvo2Ll4HJHgy4gSmy4O2u5h7EeluB9TYz9lwpzmc6j63oVy8H0457nwrfLhW+KAf+k3kF/7De4JD2NV9i6WxG9jRfk+FjXHsKw/iXnFB7AYPkLw1ln4Z87CM3MOwdnLiMxfY879dy4yAorOiaJBE5n1AUYoFazDqDh5KFiHkVkfeAo2UXMLUXaKUPfKUHaKUHGJ/w3GvBNSYyuixXZMj93kKDbjBlR8cuSdou6SoOCSIu+gnKeCU46SW0mJkDh1158WUJvxUTTDOuScEiTtQoQtXPjWWEwLn2dtAAHLMEJWNrXx2mAjY+Oj4qHmoLZiVFvUZtzAkPaevJaSR8o4UbQTQIup7SQVgLuXnmJQ5rSAovHrW/ExJg+qFTEwImovO8nMQNEiimrFm0A7NoZ2bAy1oA6NsAHNyAjaMWM3TJXCm9PC6kknaic3zazd/Ay2s1NoJUzopMbRTo6hlTChlTChnRxDO2lCLaJD3itHKaBikN/1roiinaZaRIdKSINKRItyWINymDqvRLRopYyoxfToZMbQSIygHjegFFKjEtGiGFIh45cg75eiFtVgMzVKCZOongptjZuwnxjDVliHTkiNTlCNzaAa22Eds3Yieux2WzX3clNoJ41oJ42odoVdJaRhWvcqIQ0KPgXSTjGqYe1TAmqvMI1O2oRCQImojY+YQ4hcSIVSTIdqTI9WyohOyoRqSIOiV4ayX45GRMOAGnYyJiYglw7G/bJ6G3s5yrmjke40gY8+30xQv6s0ZGM/N4WHuWk8ys/gQXYKe6lx7KUo8fQwR2VU0QJqMzqCTkSPVkiDZlCNkkvyFGQgbeYiY+Ehbxei4BAhZxMg3Q3ITXazh+gMqKxdwLTwlb0yZjUCKjQCKua1i04x2hENNmM6dKIaRjxtxjTYimupmazMGPbSRuwk9diMqdEIStEISlH1SZC1cZCxcpGzCZC18VF0CVF0iVD2iFFyC1H1ydCOaFD1yZCz81F0idAIKqkVkKAVlGArrMB2TIXNiIJ5zaydQo5nnUKU/XIUPBKE1vuR9YlQjahQDatRi2hQi+iwl53EVmoUe7kx7KZHsZM2oBlSYDOqxVZEi1ZASTniDiEaQSWqPhkyVi4S6ywk1lkIzN+EbeYSrLevI2LhouSXUw6WU4CGV4KmT4yaS4SilYeClYeKU4KqR4aKW4rMOgc1LwWFoMVh3i7szj1xUfPrUfFqmDk1Cm/ej6SZ04V8qFALqFHxKZHcECC6wkHOLkXGIkDazEfRKYVz5iom+EcwOvwWRoffwqL2FFy3rsExfQW2yUtwzlxjnCY6+8kxc50RUJaJy3DeugHLxGXckp7ArPxTzMpPYZx7FOzPfon+E/+I/hM/Afv0ryG58ho+fuVv8MXhZzB49jWwL7wJ4dU3GNHEu/ASOOd+C+75F8G78BKVDXXQwndQB3VQB3VQ31YdP/Lys8feexUfHXkLx994BZ8dfhHHX/xbiC+8DPWV13HyF3+FT375/8AsP40HAQm+jEjwVVSFPb8Qbfcw7sdl+Cozgt+VbmFSeByK3sNQs45i/VY/QmYxAis8KHpfg+rGC5gVvIV5weuYE7yOeek7uCN9F3OqDzEnfw9m/XG4x08hdOcC3NPfiCjf7QuILlxHYrnnKQJfzjyE6MJ1xl3Kbgwyn0PnQNGrZOeg6uKj5qHE079u4ys7RU8F6jZ8cmxFtNhLm7CbNjFhupQTRVH4Ci4pii4Fyh4VKl414+J04qNoRw1MK18zrEPJq0DGJUHULugG6VIOlGXuGoMxj1k4yNgFKLokTAbOTmKUEVCdmP6pUN+8U4SiW4KyV4ZaQMlgzOl5lE5sBFvxMUYw7SQnGKw5DZOgEedb8THUQ1q0YyNMe9xuhsKU0214+7kZ7GZmGBHVjIwwqx0zMqsVHX1KUG2nJrCTmcRe4RZ28zPYykxiJzeNTmoc1bAezbgRjdgo6tERRlB1UmOoR/XIeWQoBVQMfIGGMTTjIwyoYTM9hmZXILW7QIZWyoh22oRWysg4PJ3MGKpRHapRHWoxHSoRFSphJaoRFWohFSVMwhq0owZsxUaxGR3pgjxkqPulaPikXYGtwWZYi05Yi63EKFqxETSToyh1xVs5pGYEVNGvRDmoZtr6ykE1GjED08K3n6faFlsxA7JuKeIOIQohNWqJEZSjOlQiVMtfK2pAyatAJaBENahELaRCM6pFO67Hfn4COxkTtroAg52MCfv5CcqV6s6S0cAIGmv+oDDDzJ/tZScZOh9NFKQF1G5yDLvJMWx1nbZOxIBmUNtdGjQCKrRCGlS9cqb9regUI23mIrXBQdbKR8EhQsklQc4uYNymnEPIzPPRND5aUNEY87JbyszcJNfZyFh4qPnlXVGjoNr2uuJpK67FfnoMj/KTXUrgKLbiGjSCUmwnNGiFlSg4Baj55WiHtd2vV2AzpsZmTIVOVIm9tAF7aQM6UTU2YxrUAzJUfRJsJ2jinwmPuuS/vfQIthM6bMY0aEfUqAeVqPrlqAUUqPhlyLr5qEUV6CR12EwasJejZtXu5yawmzbhUXEKD3JjuJ8d7TppGjSDKjRDKlRcYhRsfNS9MuY8a+YwK7nBQXCZhYRVgJxThKyNh7yVg6pbiKZPjKpbhLyVi5SZjbxDgLJHiqpHTgXfumWM0I2vsihX0C5BYl2Aqk+HglOF+DoHoaV+uO9eg33mEtx3ryO2xkZsjY20VYicXYrYKhfBhSHEVrkILw4iON+P5DoX/nu9WBs9gxXD51gbPQPb5CW4bl2DdeIi7FOX4b3bA9vUVdinrzEBus5bNxgKn3n8EqyTV7BmPI9b0hO4K/sE9xSfwTD4Drif/wp9xykBNfjJLyC79iZOvvLXOPvuTzB45lUMnXsNgiuv//8KKNGVVw8w5gd1UAd1UAf17VXvlbPPXr/0GS6cOolzx4/i0rE38cmh70N26RCEp5/HkR/+BU794q8QNF3D47AU+34ufhdT43FUjpaLhZ2QCI9TejzOT2FKdALSG29COfg+1mf64VvlwzU3BPXAm9D2voS7/Ddwl/MyliRvY0nxHmblR7CoOY4l9YfY0B+D1XAMgVvn4Jo6w7Tx0TNQtHBKrvQy4bqxxRuMgKJnnejH9KxUxclD1cVnKHx01hMtoGiQBB2uSwfsbka02O2CGbYSI0x7UdmroFpZPJTzVPVpUPNrGQHVjo2gHtSgEdJisyumSl4Fch4ZEk5RN0iXBdtSL9yr/XCv9sO/MYSEjYdMd5NZ8ynQDKrRjnyT99QMa1D1K5i2J7oFim59enI1wxq0wnqGDkiT9zpRI5ohA+oBHeoBHZohA1rhEeq5oBatqAFbSRMza0TnQO1lp7uBuZQL1YqaUAvqUPFrUPFrUA/pUQ/pUQ1o0YyMoBUdRSduwmZijDk+KaD2i7exm59BLWJAIzaKRmwUzbgRO7lp7BdvYzs7iWZ8hBEgtOh4MktpNz+FvcI0dvNT2MpNYDM7jt3iNO5XbmO3OI2dwhQ6mTHsFqexlZvATmEKzeQoGokRNBIGNBM6dJJ6tGJa1EKUKKER3J3oCNoRAyo+eu5GiVZIgc2wBjtxA7a683F7GQoG0UqbUIrqUUsa0YgbGDeKFnrb2Qkm84le29kJPCrewk5qDNWAGhmnGCmnGFm/AoWQGrmAEnmfApWAmpoVi+jRjhtQD6vRiGiwmRzBVmqUyWHaThuxlxtnZqPacT3jJNKLRpnvpMfRihqYGSkaKPGkaKLPt+NGbMVGsZMwMSKqFdKhGdQwv6eNgIrB7le9cuRsAqQ2OEibuSg4RFQbXtdtytoFjOgvuiVMHhSNM6cFVM5GtbIWnWIqP8khQtUnQyOoRD0gRzOkwHZCh/3MKPYzo3hUnMbva3fxdfU2HpcnsZsxoBVVYDupwW7agFZEhd20EQ8LU9iM61D1i9AMS9GJK7GdVGM3rcVeRo+dtB47aR0e5I14VBzDbtqAvcwo9jIm7GdNuJ8dw3bSgJ3UCDpRSpw1Q0o0Qwo0Qwq0IipUgmLUwhLUQlI0I0rsZox4UJjEw67Ae1ycwG5Kj52kFu2IApsxKji7HdGi6VOgYOMz/yaVHEIUrDxkNzjIrg8jbeYgbuYhaeYhaWYjbeEgb+WgYGMjbxtG3sZGcm0A4ZVeJDaGkbMLUHCIEZkfRHyFDe/dG3BMX8ay/jQs4xfhut0D29R1RJcFiK0IEVjoh+vOVdimL8I8cQGWyYvwzfUiZeEjYxMh75AhbREhvsZDyixE2sxHcp2LjEWA1AYP0WUWwouDCHfb9gJzffDN9iAw14fw4hDjOtEkPhooQYuoNeN5LBvOdIN0T2FaeAI3j/8YAx/9FDeP/gi9x36MgY9/DuXNwzjx0vdw9t2fYuDMqxg69zr4l19n4BH8iy8zAop/8WWwz74A1tnnDwTUQR3UQR3UQX07deX8h7/++OjreP7Z/4nnn/kHvPHzH+L1f/y/IL74CgaP/RTHf/rfcObX34VffxkPfAI8CvLx+4QG/5zWYcvDwX5Eiq/zRjzOT2LddBHKvrehGnwPtnvDcMwNw3a7F7rBNzHBexsLsvcwzXoJtzivYEH2Lubk72FVfwLrhhOwjn4Eq+EjeCY/h2vqDAJ3LyG50ovI/DXEl24yblN86SZiizeYVr0n55xoYl/ewnrKfaIdqYKVjbpX+kQLH+U80a5U3SdHo0vh2+w6OXReEQ1yKHsVqPiUKLrlyDsolHnOLqUylSIGNMI6VHxKVP0qbHWFSMEjR9YjRcIlRsTOh2d9CNbFHlgWrlMu1EofYjYuUnY+kmYOym4plQXl/8ZZqgdVDMUsZeEiaxN0B/C7CGi3FAWXhHGlGiEdI57+tViij7SYagT1qAd1aEe/EYGNsBb1kLa70TagHaOcpWZ4FBW/DtWAFmWfGmWf+t8IqHbMyGRAdeImdOIm3C/dwX7hNra6btRWegKVkI4STzEqVHYnN4nd/DR2ullKzfgImlEDtlPUjM/9/AQelqbxZeU2vqzN4nFtFg/Kt/Gwcgf3SzN4UL6Nx7VZPKrexePqXezkJrFfnKaADfkpCh0eM6AR06OT0GM7NYqt1Ag6CT0zV9SOUzj4nZQRm/ER1PxytCIqanMcVmMzpqNayeIG7KSNaCUMaCVHUYnq0EhSbYadlBGbaRPayVFsd6l7m10HrRmnHLSt9BgeFKaxnRxFNahEI6qnvu/8JDqZcTQSIxTBz6dALaRiUPX1sBrtmA73C5N4WJrGXm4c7bgeO2lqk76dNqIR0aARVmMnbcRO2ojdzBjlfmRM2EyOoB7SIueUoOxTYD83hcflOxTyvHgLe+mJbqjvOHZT4xRNMjaK7bgRmzHKUa371aj6VKj6lagHVKj6FCh7ZCi7KdIe1RY2jNgqC2kr1X5Hu01ZuxAVnwIVnwJpK48h8aW6szbFrojKWHiM+Kp6KZR2O6JBJ6ZDK6xCK6zETtKAR4VxfFWewePSNP7QmMUfm/fwh+YdfFmZxG5Gj62EBg+L49jPGfFV5Ra+rt3B/dwYNhNqNMNybCY0eFQcw+PSOPayI9jLGvGoNIH9nBHtmAaduJ5y9xImbKWM2EyOohnVodltlW2E1Ch7pSh0HeF6UIFqUIZaSIFaiAJj0C24OyljF/gygopPgrJXjKJHiKJLgrSZ30WFCxBa7Edg/iYiC32ILfUjsTqE5OoQksuDiCz0dYl2V+G5cxVBOr9q6QbiKz1IrvUhsnQTgcUbiK71I2VmI7XBgf9uD7JWITXftDrMuEYZqwjhJTaKLhWqPi3yTgnSVi4F+1gfZubVSh45im4Zim4Zcg4p0hYhcg4xcjYhCg5xF2/ORmyFhdDiAOJrbESXWYygCs73Izg/8JQD5bx1g3Gi6GWZuIxlwxnMKj/BrPIURoaP4Ojzf4XL7/0A1977B9w4+gwGP/kVVD1HcPSF7+CLw8+g/4tDYJ1/HfzLb0Bw6RAloC4dAufci+Cdp9yono9/iStHnvn1v/f/twd1UAd1UAf1H6SGe08cvX7hKE4fO4yLJ4/j9OHXcOTXf4f+j5/Hzfd+jPf+51/g1LN/Caf8LL7yyvC7sBhfR+X430UTmrYh7IUl+F12BF/lxxFc6MUo5whG+MfgvMeGa54Px51+qHsPYZz9Ju6K38Mt/ptYlB3BgvQwNrTHYNYdh230JNZ1x7GuPwGL8VO4p88iOHsZoXtX4L11Hu7pswjcvYTownXEl24icPcSgrOXmfmn8NxVxqHKbgwivdaP1GpfFxxBiaeyg4vM2gCKVi5qLhHyFjbS60PIW3kou8QoucWo+5UMAY/OVOrE9GhFtKgHVd2ZIyUzC1B0KVDxqpGxipGzS1EP6VEOalHxa1D0KNGJU8G6JZ8SeZ8MKY8IETsX3o0h2Fd74Vjrh2u9H76NIUStHCSsXCQsHCTNHGSs1DxJzadAPahCziFCziZCYo2D2MowEmscRJaGkFjjIG3mI77KRnyVjZyN+ryyR4maX4tGUI+cXYqSW4mcXYqcXYqaX4ucXYqyR4W0RdRdYpQ9atSDWtSDmidCTbkoebqIY58GjaABBacSWYcUaZsYCbMAeZccOacMRY8SFb+GEVL0jBRN5qOdrL3sNNqxEXTiFGq7GdVRIiGuRycxgu30OFoJE7ZTY+jEDPiyPIP91Cgafjm2Yzo8Kkzhy/Jt/L65gK8aC/h9Yx4Pi9O4n5/Ew+I09rtioRXVoR6iBMd2ahTtmA71EJ2fpcVOahSdmA57GRO2Ega0Ihq0Ihrm8WZcj3pQiU5Mh3pQybRq0Y8bIRU2E3q0olrUgkrUQ1Q7YD2sxk5XrOznJ9CMapmWO3pR4AcTtlIj2EqNYC/bbZ3MTWMvN4Pt9CQ68VE0IlrUwyrUw0o0w2o0w2psJQy4nxvHXsaEndQodlKj2EoYsJs2Yic1is24HlW/nHJKkgZsxSnRUQvIUfVTK+sQIu8Wo5MwdFv/KLG7lRhHKzKKTsyIVmQEm4kxtKNGtCKjaEWp1QjpUQtqUPGrUA2oUe5mnZV9Smo+0CVFyipAbJ2DpIWPrF2EvEuKhJmHjF2EtE2IrEOMpIWPnFPCfG7KKkDOKUGu26KacwhQCyjQDKvRCKmwlzHhy/IMvuwKpkfFKXxZnsHXtTv4U2sWf2xQxz+37+GPjTv4qjyFRwXK8XlcnMDvKtP4ujqDL0uT2M+MYjuhx25qBPsZCv1PuWRC5JxSFNxyZOwSZOxSpO0ylAJ6FHxaJO1S5L0qFDwqZJ0yBJeHkDDzEd/gIeuQIGOnvresQ4KkRYDYOhcFtxy1oBbNiAFlnwoVnwoZmwgZuxhpmwiRlWHE13nU66zzui1zwwgvDSKxNoyslU+1MZq5iK8MIbLYj8hiH5KrQ8hZuCjYqFVy8JG3cpDZGELGMoSym4+aX4qqT474GqsLoZGh4KLCjDM2HopuioxY9VMOe3KDhYyVg/jaIOJrg4itDiK6SgX7lrwy5FwipG0CRNZYyDgEjNiKrg4iskKt4GIfIiuDiK9zEOzmP3lmbyKw0M9kP3ln++C718+08NHO1LrpAhZ1n2NW+Qnm1KcxLTmJmyd/gqsfPoMv3vgb3Pjwpxj4+FcQXXoNx377XZx59xn0nn4BA2dfphyoy6+Bc+EQOBcOgXfhFbA+fwHccy+j/5PncPnDnxz99/7/9qAO6qAO6qD+g9TwtePP9Vw8Ss589C658MkJcurwa+StX/41ufH+z8m5F75HDn/3P5GTP/gvZG34JPk6qCRfR2Xkq5CM/EtulNQtg2QvKCaPUzryMDNKvLPXyTj/CJkQnyCuuWHinOMS550+oh98nYz0HSIzvMPkruQdsig7QhYkbxOL4TixGI6TDc2HxDZ6ktjHPiVrhhPENnaKeG6dI4HZi8R36xxxTX5BAncvEu/t88Qzc5Z4b1Mfiy/eIBUHl2TW+0l86QbJbgyQsoNDirZhklnvJ3nzEMltDJKChUWqLh7JbgyQop1NSnYOyW4MkORqP0mvD5KCnUsqHhGpB+TMakc1pBXWkFZETepBFSl7pKTslZKyV05KHhkpOCUkaxOTjE1Ekht8krGKSDWgJmWfmhTdClLyKEgzpCdbSSMpeuSkGFCQjE9Eok4eCdiGiXujn3hsLBKwD5Owg0sSLgFJ2wUkaeGSlIVL8jYxKTqlpOZXkVpAQwouKclY+SS+NkzCSwMktDhAAgt9JLg4QKKrLBJbZZH4GptkbAKSswtJwSElZbeSlD1K6jotIpKxiEjKLCBpi5CkzAKSsghIYoNHEhs8kjTzSNYuIkW3lBTdUpJ1CEnSwiWxtWGStQtIwSUmJbecFD0ykrEJSdLMJ4kNHomssEl4mUWiK2ySsghIxiYiWZuY5OwSkndIScmtIDW/hrRjJtKKmkgzYiTNiJHUgmpSC2pIPaQjJZ+ClLxyUguqSDOiI62YnjRjOtLqrq3UKOnEdSTvEpKSR0w6MR3ZSRnJg+I0eVi+Re7npshO0kQ246NkMz5KWmEdqfgUpOxVkKJLQqo+BamH1KTklZO8U0xKHimpeGWkHlCQqk9Oqn5qlTwSUvZKnzrPO4Uk7xCStI1LsnY+KbhEpOKTkVpATmpBBakFFKTklpC8U0gKLhGp+uWkGVaRreQI6cQNpBPTkVZURzpxA9lJGclO2kgdu+fbyRGymzaR+7kJspsZI7vpMbKTMpHtpIlsJkZIPagiJa+EVHxSUvXLSMkjJo2ggmynRslmXE8aYSVpRdSkE9WQzbiedGI6Ug8pSNkrIRW/lLRjGtKOa0gtKCNlv5QUPWJS9IhJ0sojKSuf1ENqUg+pSTtmIJ34GGlGjKQa0JOKX0OqAR1phEe6z4+SVtRIWlEjqYcMpBbUkaJHTnJOKck5pSTvkpGCm3qcsYtJfINHomsckjDzSNYhIjmniGTtQpKxCUjGJiB5p5hk7SKSd4pJ3ikmCTOXZOxCknOIScElJkWvhBTcIlIJyEgjoiLNqIZsp43kq9ptZv2udpf8oTVH/ry1SP68uUD+uT1L/ty5R/7cuUf+2Jolf2zMkt/X75DfN+5Sq3aX/K5yi3xZniH7uTHSjKpJNaggRa+E5JwikjDzSGRlqHvdApKyikjaJiYpm4Tk3SpS8KhIxiElJZ+a5F0KknfLScYuJjmnhGQdEpJziknaJiQVn4xUfDJSdEtIySslzbCONCMaspkYIZ2YgXRiBlL1K0jJIyW1gJIUnCJScklIPaAk9YCSVNxSUnSJScklJhWPlFTcUlJwiEjBKSIFp5BkLMMkbWaR5MYgyVrZpOjkk6KTT8puAcna2CSxNkCiy70ksdZHik4BqXglJL42SCpeCck7BSTv4JOSR0wyVg7JWDkktjpAMjYuKTgFJL42RFLmYZJcZ5H46iCJLveTyFI/SZk5pOgUkZydT7I2HomvsUjKwiFJM5tEVwZIeKmfRFb6SWipI5XYbgAAIABJREFUnwTme0hoqZ+ElnqJ994N4r13g7juXCWuO9eJffoqcdy6RryzvcR7r5c4Zq4R6+RlYp26TOxTV4l57CJZNnxB5tWnyB35J2RW8RlR971F+j/9Gfn8ze+Ry+99n/R/+gvCO/cCOf7Sd8hnb/2A9Jz6J9J35kXCvvAq4V5+lXAvvUrYF14mw+deIqyzvyXscy+TgVPPk2ufPPfcv/f/twd1UAd1UAf1H6QEvaee7b10DMcOv4yTR97GqXffwOFf/Q0uvPUMLr34t/jgr/8zPvwf/xnTl97G70Na3PcKsecS4PcJLaobA9gJiPE4qcP9lAHuO1cxIXwfE5ITcM0NwzXPh+vuAPSDr8PIeh33pEdxW/Q27vDewB3+a1hRvod1zVEsSN/BgvxdrGiPYUV7HCva47CPn0bo3hUEZy8zLpR7+iyck18ws1H+OxeRWR9AZn0AoXtXkFzpfSoLKmceYj5esnOYY9HGRs7MQnp9CDkLG0UHHxWvuDtfoUDVJ6MGwn1yZv6Ias9RoexVUK0rDjES63zE13jI2aVImYVIWoTIOSkyX84uRcElY4J0Uw4R4k4+glY2fOYheM1DsK/1wWcdRtwtRNYvRcmvoOalHGKU3Ao0g3psx8ewkxjHVtyEWkDdbaGhs6gESFsFyDnEKHsVqAXUaIZ1aEX0aEUMzOxTKzzCzD3V/FpUvGqUPSpUfRqmha8R1KIZ1jEY9nbUgHpQg6JbhnpQg2ZYh0ZIi0ZIi6qfAmdUvGrk7FLE13hIbggYKiH9/efsFGij5td256YMqAb03aMOZZ8aJa8SRY+cgiTQjoZfgZJPhpJPhqJXiqJXikpAgUqAamejoQ/0x4puGRVs7Fcx1xxbYyO+zkF0dRiJDS7SVgFia2xEVliIrg4jvj7MZBLRVDi6PTKyMgj/fA9CS/3MuX++B9HVISQ22IitsZDtzqvRWO7IyiDCywOIrg4xQIS8k7rT/2RuVz2o6s7SyZiZn7xThKpf0f39osJTi24JEz5LX1vGxkPaykXeKUTZK0XeKWQeV7q/s/TzeacQWacAzagGm0kD6mEVSj4ZCh4Jsk4hEmYuEmYeyj7q518NqFHyqlHyalBwq7pL2V0qZB1yFD1qVAN6VPw6FNxKpKwiRFY5iK5xkTALEN/gI7rGRXiFDf/CIHzzAwgtDyO+wUfaKkTWLkLKwkd8nYOkmYf4Ooc5Dy8PMe9T3ilB0StF3i1GwSNBJaBAM6pFJ2FgYBl09tXjyi38rn4HX9eo2ac/de7hX7bm8afOPP73zgr+uTWHP7UX8Kf2Av7YnMPv67P4fX0WXzfu4n5hkmppDKvRCOvQihpQC2pQC+rQjlFzfI3wKGpBA+qhEVT8OlT8OrSipq4bN4JWdIQJed5Jj2ErZcJ20sjkYu2kjMwcJQ2EocOHGyE12lEdg4BvBFRMeDBNH8zbqXmw5DobibVharbMwkbKzEZkuQ/JDRZyNj4yFg5KLmEXy96PwPx1uO9cQWKdhbxDgPjaEMoeKuMqa+N1Ee0c+OduwDFzkaH9Bed7EV0eRHyVhdBCH/z3biIw14PgfC9iK0OILg8iuc7+5rg69JTz5Jm9Dsety/DP98B77wa8927AN3cTgYVe+O5REAl6Bsp9p4fBmdMUPvP4JawZz2NR9znuqU9jRvoxxvgfovfjn+Ls4b/Glfd/gJ6TPwHr81/ho0P/HV+88yP0fPYb9H7xIljnDkFw7Q2Ib74N3pXXwL7wMjgXDmH43EtgnfktWKcOZqAO6qAO6qAO6lsqVu+pZ/uvnMCZk+/i4qmPcfbDd/HeP/0AV975KY58///AO9/5T/jo7/8LRk6/jK8Camw7OHjgFeOPKT1q5kHsBiX4MqXDg/QIfPeuY1zwHkZ4H8AxOwjPogCee0PQ9r8OE+sNzMmPYYb/FubF72BZ8R5WVe/DNnISG7rjuCc5jCX1h1jTf4R7siNY1Z2A/85FhsTnmKBmo5yTXzDPxxZvIDJ/Dem1fiSWe5AzD6Hs4DJtfE8S+4o2NoM1pxYLOQsbBRsXRQcfZY8INb8cVZ8MJbcYBRc1W0SjwSs+Oap+BYpuGbJ2EbJ2MeJrPMRWuchYKTEVWeUgYxOj5FZ2RQSFPE9YeIhssBE0D8O/MQT32gBca/3w2oYRcQuQCciQD8pR9MlR9MgpVLpThppPg05klMpxSo6j2Z2venIegcaq1wJqtCJ6RgR1YqPYjJmwk5xgRBS9aCHVCOrRiRrRjoyiEdKiFlCjEdJSBL+EEZ3YCJphHTXLFR9lXr8epIRXxatGya18SozRqxHUoxWmSIB76Sns525jL3sLO+kpJitqJz2BzYQR26kx7GUnqTDdbutbK0a19dGiqR3XYzM5gnZcj1ZMh0ZEw7TL1UMatCJ6CimemUArokfOIWZ+PrTAon9WlAAVMBCOql/BtGk+SYYruiXMjE7SzGHIhzTA48n1JI6bFkxPEhLpGTpaRNWDKiY4tupXoBnWYCdlxHZyFK2Ilvn6ejcLjMJL81FwiVALKFALKFB0i5nzRkiFRkjFtGjlnUIUPGK04zpGQJX9lIAqeKhWs4xdhIpfhaJHjlqQajul59qKnm/aNNM2MZIWIbIOKQpuBbIOKVJWEeIbfAQWhxBYHEJwiYXgEgv+hUFGPPkXBhFeYSO+wUNig8eIp9DSIEJLgwguDiCw0I/o6jAiKyykLHzkHGJU/UqUfDLk3WJknUKUfDIK7pEwMO99M6rFdtqI+4VJPChO4qvqDL6sTH0joNrz+HNnAX9s3sMfm3P4Q+Mevq7dxVeV23hcmsH9wiR2s2PY6iLsq0El6qFv2hLrIQrTX/FrUAvqUQ9R52WfGs3ICDpxIzYTJoq6GTMwrZmtmA67aRMTKkwTNGkxRUNh6NbgZpiCcdR8VJYWfSw4RCg4RCg6xSg4RN0ZIxaiy1RbX2KNhdBiHyN24mss5OyCrrgZgH/uJuxTF+GdvY7A/E14Z68ha+NRAblWLqIrA7BNncea8TQcMxepWSkzG6EF6jWjy4MIzPXAN3uDOQbnexGc70VibRjJdTbydiHi68NMGHJig/3UjYTw8gDCywOIrbEQXR1CYKGPEVDe2T4GIGGZuIw143mGxLdmPI8F7WnMaT6HiXcUuqF3MHDqZ7h+/Ee4cexHuHL0h+j79Gc4+cp3ceGDn6Lv89+i/+xLjICS9r4D4fU3wb30KiOgOOdeBuvsAYXvoA7qoA7qoL6l6r1y/Nlzn7yB55/9AZ77x2fw9vO/wNv/629x+Z1n8dE//ld88dPv4OLPvwfJ0V/gkVeBPTcf23YuvoqqUFzpwZZPiMcpHR5njQgt9WFKchQjvPfhmB2Cb0UM190BaPtfh/Lab2Eaeg23hYexKD2CVdUH2NAeg9XwEda1J7Ck/ABL6g9hHv0Et4Rv4a7kHTgmPofv9gX4bl+Affw07OOn4Zo6A9fUmaeEU3qtnxFHtPtEo83zFhbz8fjSTWTWB7oZUpSAylnYSJtZyNm5qHilqHilKHY3oGWvtDsvo2MoeCWPHAWXFFm7CMkNAeJrPEZIRVY4SJqFjPuStXWdIpsQgZVBeLvEPddqH2xLN+FY70fYxUcmIEMhpEQlqEYtqKEw6V0B1Q6PYDsxjv3MNDpdwl/Zq2BEVN4pQd4pQdWvYtwhWvTspsdxPzeFvcwktpMmJpuKFku02KKP9aAGVb8KrYgeO6kx7KbHmfOthBHNsI5xuIouxVM5WLRopNHuNb8WzZDhCQE1g4fFO9jP3epmRFGhvQ8KM3hUvoWvanfwVe0OHpamcb8wydDkOgkDttNG7GRMeFCcwv3CJPbzEwyqeytFkRJ30ybsZ8dxPzeJ3bSJwbnTm1RaxNA4ePq5TkyP7eQoI1xoEUWBONRMLhEtcujPoaEO3wAnKKDAdpfcuJMyYreLwX8yx6sZ1qAT0zMb6yeP93MTeJCfxH52nPmeHuQn8bAwhZ2UsQsTUTKzWo2QCptxPZphNTOjRTmnMhTdYjSjGmbGqh2nCIP1sJpy8HwKFNwyVANqFNwyVPwqNMIG1EN6hrBY8qoYUUXPttHP510ypKwCRNfYCK+wEF5hIbLKRnyDi6SFj7SNmiUqeRWMy1X2ylB0S5Gx8RkiX2RlEEkzF2krjxGMNLxlM65HLaCg5tKyY8zMVyemQyemw352DA8Lk3hYnMTvajPM+kPzDv7UnsMfGrP4Q4NynH5XvUMJp9xE9/dkgnl/2lEdqn7FU6K3HqTmAVsRPSpeVXfeUcX87dF/b7Qgbkd12E0bsZ8dw27ayFwjPS/XDKvRimgY3DnlFspQ9ctRD1C0x5ydj+TGMJIbw4itDiK81Affvevw3L3KHN23r8Jz5zr893oRXaZmIFMbPORsIpRcMuRsQqQ2uIgsDcE5cxWBuZuIrQ4ivjaERlCJdkSDekCBkluM0GIvIsv9yNp4qPpk6ES1VBCyU8zMXcVXWYivshiqYnyVhYyFx4iopJmDlIWLlIXLOLpJM4dxZuPrw0hssBFeHoD33jfACHr+yTFzHbapq4yAskxcxsbYRSxoT+Oe6jNMCI9DN/QOeOefx82Pfoybx5/BtWM/Qt8nTwuowfOHMHz+ELiXX4Xw+psQXn8TvMuvYvjcSxj84gXKgTqg8B3UQR3UQR3Ut1VXTr3x7IVTb+Psxx/g2pnPcfGjD3Hk+R/g0ts/Qd9bP4b82EtQnzgExfHn0FnnY8vGxiO/FP+cNqC40oNtvwj7EQUepAwIL/VjUvQBDNz34brHQnBNCvfsIMa4R6C6/lvo+w7hrvgI7gkpB8o2chJm3XGsqI5iXfcRljXHYTWdwjT/DdwSvgWr6RTc02fhu30BtrHPYB8/Dd/tC/DfuYj40k0kV3qRWR9AYrkHieUexJduIrHcwzhQyZVeJFd6mYBdWjxRcAlq8DqzwUJibQApM6sbrClB0SVCwSVC1S9HM6xh2m+oDbWCyYHK2iSU87TMRnyNh7RNjIxdwtD5Sm7KsUpZBfAt9cO93Avv2gBsizexfu8KbKu9CDq4SPklyAVkKHjlKLhlyNiEyFiEKDrlaAb12ElO4H52Bu2ogUGo550Spo0vaxeh4JIyoqriU6IepDKNtpMmxj2iHSQagkE7TnTrG/26FZ+SEVW0oGqEtMzrNsM6RjTlHTJkrGJGTBacclS8alR9GjRDBrQjo5QAzM3gUekuHhRuYzczxdDfvqrexZfV2/iqdgdfN2bxVe0OHhSnsJUaZVwn2pXaThuxmRxhRBV913/riaws+r3aSoxgM25gHB7aFfrXgqoRUqMV0TLvb8UnZ1rn6HO6/e5JJ4l2hmjx0wipkbJwsRk3YC8zhv3sOB4WpvAgP4nNuIFyGrqv0YnpGVfiyeulv46Glzz5HEWDHGGEUz2oZNr28k4hsnY+cg4B5Ty5RCi6xaiHVegkKFR7M6phBFQrpkM1qELFr0ItqEHeJUXBTUFACm4F8i458i45ih4lI6KeFFCUQ6VA2iZE0sJHbJ2D2DqHgUNkutCIsk+JRliHekhLQUj8iq6LS7Unlr0yJM0cxg2kEfzbyVHcz41jJzXKwDpoQMZehhJWm3H9NwKqMIlHpQk8Lk/iQWEMX1am8IfGLL6q3MJehhJJW4kR5kYITbV88nqydgGz0Y+uDnU3/sPI2Kg22YxN3P3blyPvFCPvFHeR65TzmLXzUXSLUPJKUAsoqIBbrxQlj4R5b0oeCfN8wSViniu6RCi5xcjaeBSW3CFgHkdXBhBZ7qeCbx0CZK08ZCwCZK1CVL1KZrVCOmzFRtEO69EMalFyyRBbGUbazEXRJULRJWIIkjW/HAWnkHGj4mtDqHilFCY+oELFI2NQ9PFVFiJLA0ius5mQ5LxdiOQ6RffLO0VIWbhMe2vKwkV8ffgpJ4oO5fXM3mSyn2gB5bx1A/bpa1g3XcDG2EVYJ6/APH4JS/ovMKf5HLdkn0DPehecs8/h8vvfR8+JH6Pn5E/Q/+nPcfKV7+LskR+j9/QLGDz/CljnDoF98RD4V19nBBTr7IsHDtRBHdRBHdRBfft16vjLz3527BWcePc1nHjnMD5//x28/5sf4dLbP8EnP/sOLj/3AyiOvgTNx7/FA5cC+24hHnjF+H8LJmTmr+JBVIG9iAL3Uwb47t2AZvB1qAbfhmtuGKENOfwLHEzwPoDi6gtQX/8tNDd+g9vcN7GqPAqz7jg2tMewovoQK6pjmJcfhcX4Ke7JjmBB+QEsxk9hHz+NwN1LCNy9BN/tC/DeOo/A3UtMy15s8QZC964gtngDieUe5phc6UV86SaTI0VnQ+XMQ91gXQGKdh4yGyykNoaQtgyj7JGg6pOh0t34PCmgthIjaITUVICuW4aCS4a8Q4aUWYjoCgcpsxApqwhpmxgFpxxljwplD0UlS5h5CK2xEDCz4FsfhHnuKhamz8K8dAN+2zASHhHyQTkKXhmSFj4iKywk1/lIrvNRcim6s0zGLj6dmoGiZ3qiq8NIWfhIbHC7YZfUhi9p5qHgkqLq/+auecElpShpTgnSVgFSFj4jwHIOMTI2ITNTRbe90d8vPffFCEin/CnxFFvlIrrCQWKdj4xVjIxVzLT3tSKjDOp8KzmOnTS1HhSm8bhyCw+KU3hQnMKj8gwelafxoPhvHSjabWrFdJRo6p43o1SLJe0I0cKEdqBqASUjiIpuCSN+ngwepkXQk2KLdp1oR6LqVzBfW/JIGQHFzLH4FbBNX0Q9qGJEz07K+JQ7RbtZTwYf09dAO520G0Zv9mmRRV2jHp2YDs2wGlW/HEU3tYGPrAwgtjbUJaKxkdgYpsiJATm2UiPYTBrQimmxmRxBM6pFxiFA3iVB3iVl5s8ox0jGEBUzdgnTvkfR6CRPPZe2CRl6Xmh5COEVFkPRy3dJfCWvAs2IHrWQ5qn3gF4ljxQ5h5BpASt5pGiE1AxRcCthQNkrRcUnw05qFNvJEWwlDIzj1onpGFG1nzPift6EB4Ux7OeM2E1TZMKtBCWsaXFMv4+0KKaDqenroB0U6poE3xAo/SrUAmpU/cqnZtpqAQWqfopu1wgp0IlrsJUwMCK3HdWiGVajHdUyjhR9XZtxPdpRLbbierTCarTCajRDqm72mBpljwRZGw8pM/upuaWKR46qV4m6X41GQINGQINmUItWSId2WI9OxICKR9EVWnzmxlAnqkXNL0feIUDGykVsdRDJjWEk1lnI2fkoeyTI2QTMSpu5iC4PMvNPWSsfqQ0OkutsRlTRM4Th5QFmrjC8PIDgYh8zQxhdHUJoqR++rgPlun2TcZ88d3thm7qKddMFrBnPwzJxGdbJK1gZOYs5zecYFxyDdvAw2Gd+hevHf4Sbx5/B9ePP4NqxZ3Dyle/i9Ns/RM9nv0HfmRcxfP6VpwQU/8prYJ9/mVrnXjoQUAd1UAd1UAf17dXZU288+8nRl/Hycz/Boed+hXdf+DVee/Z/4OxrP8YnP/srHPu7/xOnfviXOPuzv8TmOh+bVjbue0T4c24U6bkr2AmIsR9V4mFmFKGlPuiH34JR8CG8CxyEzQrE1sVYUH8O1fWXYOh/BePDr+M29y2sqY7Bqv8YZu1HWFEdx4r6BBaVx2A1ncK64SSWNRRQYmPkY9jGPkNw9jIi89cQXbiO6MJ1xBZvIL50E8HZy8w8VGK5h/kYLaDoDKnM+gDqHuFTkImseRjp9SGk1oeQsbJRcotR9ckoEeX7ZqPb7ma+tCJaxn3K2Cj8d8YqRsospFDmDilKXXx4PaBD1a9G1a9C0sJH1MxB1M5F0DIM2+INLN++gPWFa/BZKQFVCClRDWlQ9Mgp7LNdgpxNgqpXjZ3kBPYzU+jERtCJjaAWUCPnECNl4SNp5jFCKNkN2ExZ+MjahcxsD71Rp9vQGiE1M8tTcIlR9SsYcVXyyFHxKZlZq6pf9ZQIK3spV63kpjDuBaccWZsEaYsIKbMQsVUukhsCJNb5DESiFR5BI6xjBvXrIS0zw7KZHEE1qEAtpEQrpkUjQgXFNiIaVINKVINKZhaq7Jej5JMxc1EMZMItZu7s03f3s3Y+agEFc562cpGycJhNMT27RG/kaZgDPf8UXx/ughv4zOaa3uhnbHzm5/ekIIiuDiFl4aIeVKEWUDJzUXTLWtrKY0JjCy7KwaCFBf2Y3uTT7hcNlKBEnZSZcaKBEoGFHtimL8A3dwNpKxc5hwAZGw8FlwjNqAbb6VGmjW83a0I7rkfGIUA1oIJ/oR85pwT1kBZpGzUTlbIKGHEUXWMjsDgA/0I//Av98M33MSuwOIDIGgu+hR447lyB484V+Bd7ETezkbbzETezETezkXUKkXUKu21dbKQsHOa9SJrZiHYx2YmNYWTt/K4QUaHml6PkFiK5MYSsjYNmSIFGUI6qT4KSW4iiS4B6QIadpB4P82N4UBjDw+I4HhbHcT9vwk5XQNGY9920iWmL3E6MYqe7WiEN6n4lmkE1WmENWmE12hEN2hEqJHcrrsV+2oS9lIn5mq24Hp2oFntpIx7kTNhNGdAMKVDzS7EZU6MZUaIdU2MnbcBuZgSbCS120gZsp/TMcztpAzYTWrRjarQjVK5VJ6pGK6xEPSBDIyhHPSBD2SNC1sZB2jKMlJmFtIWDkkuCkkuCsluKikdGRR104xeaQTWaQTXKbmk3gFiIokuEtIWDZkjFACWCCz0IzN9EYp2FyHI/I6ZiK0OIr7Ko9rx1NmIrQwgv9iO00Mc8pgETsRXKqQst9TOzTnTLXnx9mFnR1SEEF/vgvfeNA0ULKO9sH5P/RLfw0S19c+rTMHI/gKrvTXDP/Ro3TjyDy+99H5c/+Adc/uCHOPHyd/D54R+i97PfoOfzF8A6R7XwCa69Af7V18G/8hp43Tko7vlDEBwIqIM6qIM6qIP6tkrOuvIs68Zn+OzDIzj/ycc488ERvP+bH+Hqu7/Emee+h+N/919x9Ht/gfO/+L/x2KtB28zCvluIf8mbUFrtRcfDR8sjwHZEhcTGMDQDr2FMdAy+JR5SLj2ydhXWRy9Cee1FjA29hTvCI5gXf4Bl+QfY0JzAuvo4lhQfYll5DEuq41jWHIPF+CnW9B9hWUMJKtvYZ/DMnEPo3hXGifLfuQjf7QsMjc93+8JTQooWUJH5a4wDRYMkUqt9KNm5KDsFKNi4yFnZyFjZyDsEjICq+uXMRrgeVDEwiapfhaJbRjk4ZuFT4iFlFaHQpc7VAzrUAhS1LueUIG7lI2rnIWhlw7nSC+viDVhXehB0cJDwilEIKdCI6Jgg3qJLjrxdiqpXje3EOB7kb+FBfhpflu/g/2PvPZ/butNs3b5n7pmqM3fumVPd0zn3dHu6e+zudjvJspxkWTnalmTlRIo5gwRAgghEYCaVxZwjQOScCDDnTEq2+0zdP+W5Hzb2T1Sf+eiPfKt2gdykSJAbpdqLa63nXQnWiOch96BkgfOin6F9KQK2Fq55ydmQXRX5Z9tN2Zt1GUQ3So7syXS+Ba+JeY9RRPh295+iA6qXlgsnRyuZthtYC9WzHm1gM94kgSKCNaxFa9mZaGYtWsu0q5LFgJH1WC1r0RpWwtUioie7TBP2CuKjSsatKiGsEja1JKpSwilpVTE+UvaSgJLfl4l1UpyqRBwyKU+OkUn7cYrwdeUJgbmbiCdHzybHKogPlzFhKxcQCX93vnC5ZHdF/ppS/6dMQCt2O2GyE7L7+ySt0hJWOWImL0iedWnFz5W0qvB0ZONuzyIyUCz6UbJDM+vRCQdqMSBFIGUQw9jTDIz5HzL84I7Y4ZS0aVJ7mMqIDavEriZ/TxHergJc7bk4WrOxt2ThbMvG05WLqyMbe2sGYy13cbZn4evJl/YD9RcR6CskMqSQRNSuiGEktT/I15UrBFVkoJjYkILEqJLJsXKmxlTEh4oJ9eaRGFGw6NWx4NGy6NUx66xg2q5m3l3JetjM82QD38zc42+z9/nb7H2+mmpiO9EgRfvi9axHpM7TVryBzVg9a6EaVvwWlrxG5pw6ZuyVLHgMLPuNLPmqWAkYWfTqWfBoWQlUsRo0sewzsuitYtlvZCVgYtlfxZJPz2rQyHrYzHrYxFrIyHrYKFwwWdTJ4mneq2U5WMVaxCy5ZCEjSwEDcy4N8+5KFjxa5t2VzDikn19+HB8uIdyXT7gvn+hAIeG+AiL9xak/+CiZGqtg1lnJvFvHrFPLtL2CSZuK5IiS2GAJ4b5CnC13SYyU4evMwd2WibcjG1drhnjf054lPbZlv6D9dRfg68jF3ZolBJOrRfoc++N0XC2ZglLp68p7aSnybhElR/hsj9MZar4jjt1RPjm6J5P42k1f8lR/geqio2juvi86UFcO/pgrh37KtcO/4OS+73H+41+R/vlfSfviDQGRUNz+QHq89T4lNw5QePVdiq/up/j6noDam73Zm73Zm29pitMvvnLn0nGOf/Qenx09wokD7/LJn3/BjYN/4OKffsDJn/0zB//n/8WxH/93ko9yWOiVKHzf+PWMt6czN1zIsl3JskdLfKgUTca7mIqOMNZWzLi9hviInp7q66iuvY4l631q897nkeIQT8o+oUt7gi7tCVorjtKSElAtlUfpMZ+ly3iaNt1xesxn6TadEf2nwbrz9FV/JmAS1ubLYrGu7FLJTpXn6W2szZdfivvJvanJ4RKmrUomhhXEB4oI9uQS6i0gMVIm9QFsahH1SVrVImoluzORgTLCfWUvOzC9CiKDKhIjmhQqvELCng+W4e0txNmbh7Urm4HWNPpb0+htS8Pam4uzvwD/cAnJMQ3TzpRIG1ITH1STGK5g1mlkNVjHaqiWrXgTy4FqkqmlpTJVTnaPxkfUTNm1zLr0ApCwHDALASVjlGWwgdwHmXboBERCFk2zLgOTY5WpryeJKvlRdp9kcITU+aoQFL7EiIYZh4RS34w1s524x/PJh2wn7rE13iygEYsBE+NWJXMbl8D9AAAgAElEQVRePWvRGtZjEpp6Z6JZACNWIzWiEyUDJWSc9WLAxKxbx5xbx4LXwKKviiW/UcS95j16EX2Ty/vS8aLHJIMh5PflKJ8cA5RBEXKUc3cvaTNWz7zHwORYBbGhUvE7lvtRu/tMiz6jgF3IoIjdwlYWVHKUbzlgFtAL6evoU26KWcTc5HjYkt/IStCc6vxIEIM5rz4lnEws+KvE72vBb2R8VI27I08guDdijSz6LaKzNOMyMOMyMOXQMeXQkbBWEBksE+5UqL+E2EgZCZtauIPy21POypeWB8/8FzG23UJv2qFhxlnJvEfPkt/IWria9bBZiIn1sJmvJ5v4aqKR58kGtmI1rASqWPYbWA+beZao5+vp5pcE1E5CWrT7fKKZzVi9AHRsROtYC9Ww5DVLbpKnigW3gZWAifVwNevhatZCJlYCVayFTGxGzayHLayHq9mM1rIZrWUjUsN62Jz6PAOL3kpWgwa249U8T9bx9XSzcMOeTTSwGa9hNWxiNWxiPWpha7yWrfFaNmLVrIZNLPn0rASqWAlIomzRqxOO1qRNKQRUpL+A8eGSFDFUybS9nFlnhXCvlnx65t1a4dZNjUldp1BvAa7WDGKDJfg6cwh0S38s8nXmvCSonC13GXuUhvNpBr6OXEI9hYR6Cgl2F+BqyRRiSnagnE8zsD66g/XRHWn5d+oPD56OHEHekw9nayZjT+4y2HSbkfvpAmNufZjBQOMteuuu01N7TThRLYbzPNGdx1J4hIr0AxRc+jPpp37L9U9/xpcf/4irn/6ck+98l7MHfsrN069x5/O/knf5XRS3P0Bx+wNKbr2PMu0jSm99QPH191BcP0Dx9QN7Ampv9mZv9mZvvp1R51x/JfvWZ1w8dYS0S19y7dRxPnv/Na5//AfOv/p9rr32c3L3/YHPfv1P9KtOs2VTsjJYxIZdJRyoDY+GNb+BZb8JU8HHVCuO4+1VM+O/x4TNTH/dLcpvvEFt7keYMvfRqj5GW/kR+o1nGTCdo6PyBC3lx3isPspTzRHa9SfoMJyks+oUHYaTdBhO0q4/wVD9BfprPqfHfJbBuvMM1H4hXKfd0T7X45s4Hl4X+6Lk856nt8VuqGhPrsCYjw8W4+/KxteZw/hwqSSirKoUdU8puhnSPihVqhNUJih0od5Sgj0KwgNKoqn+06RNx4RV2tvk6cyXOlBd2Qy33aX70U26Ht2gu+U2gx0ZDLXfxd6dQ3xUzaxbAjZMWCuZtGqZTMEYVgK1rEfq2Yo3sRauE4AH2YmSQRLxYRUTNg1z7hd0OflGfy1cI/DJ8h4a2eGYHNMIqISEQTcy5656idg36zIIcSXvkkqMVJAcrWTKrmfOZXpp99SCx8KSr4bt8fs8m3jA88mHbI03s5VoZHO8gY14PSthC5OOChYDRjbidexMNPB86j6b4w2sRiSnSqbvrUZq2Eo0shGvZyloZiVcLdH4UmJJFhHrkRo2Y3Wspchtm7E6NqK1oncy79Ez7za8BJSQXSPZXZocq3gJ8iBBHKTfp0zFW4/Usj3eKPpOiVHVS3HP3ZQ9mcq3Ea174YSkRNiizyiey6xLJ77nbsEr0eJ0QkTJx0a0Vogq+edfDpiYcVYKZ28paGLG/QL9Pec1MOs2MOuuYs4j7TFaClSzHKxhKVDNot/CnMf4Xwqo8EAp4YFSYsNKJuwVQijtPuR9TYsB04trFDD9HwJX/hl2X7+1cDVb8Xq247XCddoZr+M/Zx/wv2fu8/VkE8+TDWxGJZG1Favhq4lGvppq4uvpZnHsJBrZHq9nJ9HITqJJ/L5XQxZWg9Us+yysh2pYDVhY8ZtZCZhYDUpiZsGjZcGjZSNiYj1sZN6tZdlfxVasTkT21kImNiImVoMGFjwa5t0VrAb1PEvUsJOsYyMquU87yXo2YtWsR1/0tGRxtRmvYSNWzbLfwGrQyLLfwJJPz5JPz5xLw6RNSXK0lNhgEZH+AiL9BcQGpZ11U2MqEf2T437y24kRhYg5xgYlp0p0nPqlTpRM/At05+Fpz8LTnoWrNYPR+7ewP04XtD35CHTlC/qeLKhcLZmMPLiF/eldXG1ZIqIq955cbVk4WjJwtGSICF9/ww2Gmu8wcj9dPPbV36C37joDjbfob7hJV/UVnuq/4H7FOYx5h6hIP0D+xde4eeyXfPnhDzj/wfe5dvgXnNr3PU688wOuHPs9aV9IAqr45gEKr++n+OYB1OkHKblxYE9A7c3e7M3e7M23P8U5F1+5e/U0Jw++y2dHDnLqg3188qff8MXbv6P05H5O/Oyfuf7aT7jw7//M09xPWB5QMN+Ty8pICZPdWSyMFjNvVbDgrGA9XENd6REa1KcJD+uY9jYxYbfQW3+L0muvU198iJrc9+nSnaFTe5IB82cMVZ+nTXOcx+qjPFId4bH6CC2ao3ToTtChP0Fb5TE69CfoMZ5hqO48o41fMtr4JdbGS9iapCif4+F1nI9uMHb/Ks5HN0QXareocj+5ha8tDU/LbdxPb+N8fBNvWzoTIyVM25QEe3LwdWYSGyhkYrSUSauKxGgZiZFS0cuYdUouW6i3iGBPEbHBMqIDSkIpIIO/uwh/TzGR/rLUbqRKkqMVuNvysLdlMdaRxVBrGl0PrtLx4Ap9LTcZbE9juCMdV08uybFyFuQCuk06JqwVTI5Jgmg1WM1GpJ5lv4VZp56pMQ2TNo2Ehu4tJtxXQnRAQWJEzYzjBSFOdk1kR2M3tEB2oiRscyUzTh0LXiMLXiPzniqm7JVMOyRHa8ape+ltqRulZsJWyZyrikWfFPFb8lmYcxuYcxtZ9FnYjDWwPd4kEfeSzewkm3g20cx2opGVkJlpl4ZFfxVrEQtbiTqeTzaxnWhkI1bHeqyOrfEG8fny+eWgmdVwNRvxOtYjNayFLKyGzKwEpIjVakhyDlaCJtZCZtYj1Sz5q5h3a5l2VDDr1DLnqGTerWfJW8W8U8vUWAWTtnJm7BrmXDrm3Trm3Xrm3FoWvXpBgNuI1kjulK+KpYBReh6xOmbdEgBhPVLDRrRGiAPpOVhSwq6WzVgt65FaVlNiZ8kvuUsLKcDAvFvHQsqNETf2fiOrQRMb0Ro2ozWsBE0seHSsBk2shy1sRGtYi1hYC0vHnFtH0qZm0W9k1q1jOoUvn/PoWfAZmbRriA6WMeXQsh6tZyPawFqkjrVIHSuhGpb8ZuY8VUw7tMy49EzaKxkfUREbVkrXfKycaWcls24dMy4tsynhNO81sBQwsRyysBQwSXCQ8QbpGoWrdx0W1kJmNmO1qbdT1yosXy8zy34pTvfVRBP/OfuQr6ckPPnfpu/zLNEgrvdGxMLzZANfTzbyzXQTf5tqYme8lp1EHTvxep6NN7AzXs9mtIb1kJlVv4kVn4mNUDUboRrWAhbpnN/IklfPglvLokfHesjIRtjCjF3NjF3Nmt/IeqCKFb+BjaCR9WAV66Eq1oMGlr2VLHkrWQ8a2IlX8yxZx1eTjXyVrGczamE1ZGQlYGA1WMV6xMx2vIbteA2bUQvrIRObYQsbYbN4XPEbmHNWMGNXMzFayvhQCeNDJSRHFExaS5mxljFjV7Hg0rDgrGBmTMWMXcWMTUliqJjxoSISg0VE+wuIDRSRHCllyqYmOVLK+GAJwe48/J3ZhHvzCXTm4O/MIdCVg+NxOp62LPwduQQ68wj3FBDuLSTaX0y4p5BgVz6h7gI8rZk4nqRjfXRHCCa57yf3oZytmdgepzH2JJ2xJ+mMPLhFf8M1hppvM3L/NgONNxlsukVv3TV6a6+KaF+X5TJPdJ9jLviU0ptvo7j+Flmf/YEbR3/B5Y9/zJVDP+PW8d9xat/3OfXuj7l05Pekf/EWeZffpeDKPvIuv4Pi+gFUdz6i5Pp+Cq+8g+L6/j0BtTd7szd7szff3qRfP/fK5dMfse+1X/P6v/+M/f/xaz557Xfc+GgfJcc/4OD3/oFzv/kncj/8JZ0lp1gZUrLYl8/CQAHJzgxmhwqYHMhn3q5mPVxDfekRmirOErcZmXA3MO2tZ+DeXfIvvYYx5wPMuQd4qDxCW+UJeqrO0m/+nCfqIzwuP8pD9RG69Kd5ojrEU/Wn9JnO0ms8Q7/5HP3mc3QbTjFY/TnDtefpN59juPY8ww0XGW64iOPhdRHxG7t/lUD7Xfxt6bif3CLQflcCSrTewd1yG29bGmMPr+Fuuc34YAHJ4SJC3VkEOjOID+Qza1cybSslPlhIfKiY5GgpkzYlMw5pf0qwJ59Adz6JYSWxAcULYlV7Nt7OPGkhaF8ZsQEVsQEV/q5iXO252DuyGGlNp+fxVbofX6av5TojnXdw9GUSGilm0qFm3qtl1qlh1lnJtF0jdsgseAxsRurYjjWwGpD6GwtuA1O2CrG3RT6SIyqmU92m3QJqdwdK7j/JhDLZldq930jeYbTbfZGjbLsXw0qiSieiZ6uhGvFvlwNmNmP1bMUbxCJTyYWR4lVb8XoRbdqM17CdqOP5RBPPJyQXYStez1a8nmfJJr6avMezZJNwl9bC1SnxJMWppC6KmdWgMdVdMYpIlOwszDjKWXCWM2fXMGMrZ3asgkWXjjm7hkWXjnmnljm7hgWnlhlbOVNjahY8WuZcGtZCJqYd5cx5KplyqJm0q5h0qFkOGVmPVUtdF78hFf2qFq7CRsTCVqyGrVgtm1EpIrb7WPYbmHdXsujVseyvEl0f6XlLMbVlv4Fln571gJGNoInVoJHVoCQe5K8vOx3rUQuLfj1Jq4olv4mkVf0StlvedRXsLWTKrhGvD3k3kuyAyWTC3THHCVv5LoKhVsTxFrwGsaNJxowv+qrYjNWxGrJIQAchCM3imm3FasTjRkTqES16K1nw6YR7+NXkPf4285DnE818M/1AvA5WQxLafT1qYSdm4Vm8mq+SdfzndBPPx2v4ZqKeZ+M17MQsbMcsbEVMrAUMrPr1rAdMLHsMLLn1rHir2AhaWPObWHLrWXTpWHBqWfbo2QiaWfPpWfVq2QxWsRUyshmsYjNU9eL9UBUbAQMbAQOboSrxXLajZrYiJjbDRpZ9WtYCelYDerYiJr5K1PIsXs160MB2pJrtSDU70Rp2ojVshS2sB4wsubUsubXM2cuZGi1jarSMGZuKuTEl06MKpkZKWHCoWXJVMDtWxtRICRNDRcT784j2Sp3PeH8B4wNFxPsLSQxK5NFARxbBzmzC3bkShbQjS5zzt2cR6Skg2ltIsDOXcHc+sb4ikkOlxPqKiPUVEezMxfk4DdvD24w9TsPTkSO6UB2W8zQqDwuwhCygpA5UGiP3bjJy7xaj928x0HCNwcYb9Ndfo8vyJYONtxi5l0an+RIPyk9TXXQEZdp+iq78lVvHf82lgz/mwvvf58onP+PGkX/j6Bvf5dS+n3L+4O/IPL+fgiv7ybvwJrkX3qT4yruU3ThA6Y39KK6/i+r2AdTpewJqb/Zmb/Zmb76lSb9+/JX0S8e4fv5Tbl86zu0vDnPynf/g2B9/xed//AUf/M/vcPv1H9F8+2N6y84w11PEdEcmMz05xFrvMDtUwPxoCateHZvROixFn1CnPCUE1IyvAUd7EYobb6LL2E9d0cd0VX1Gh+4UnbpTdBvO8LTiGK2VJ3moPsLT8qO0V0po89qcd9Df/hMd2uN0G07RXnmMbsMpeo1n6Kk6zVDNFwzUfiEgE8MNF+k2naHHfFbAI3ytaYQ6MyVqX2santY7eNvS8LalEejMEMLJ154uzoV7son15xFNxWaiA4UkRhQpCpiKUG+BhP5N7Urxd+bh65DK0r6ufEJ9JUT7lYR7Swl2l+DtKJSWjXblYGvPoOfRFdrunaf78WWG2m/i6MskPFJMckzJlEPNoldyP2YcGrF4c9apZS1YLcTTktfIrENLckRFtL+EYHdBirqlIDGsZDJ1oyu7ULuXuv79Ytfdh9wFkuNr65GUWxKq/i+WumrE7h5ZgMl7kHbfiK+GqtmM1fP1lLTUdCfRxE6iUdwI7yTr+WqqieeTjTybaBAC6vlEs/TxRCPPkk18PXWfr6fui/Pb4xIoYDNa85KQ2IxWi46M3C2R41GLXh1LnkoWnBpmbComR0qZHCklMVjMnL2cBaeG2TE101YlkyOlTAwrWHJrWXBqWPboWPRoWfLqmXaoSVhLmXFVvExYS32v3YJuM1rNdryW7bgkoDYiFjaj1SKGtujVMW1XM+usEBGu3YcQhD4D6wEjmynxsRo0iseNiEXsQpLBBbMuHWvhGtGv2o1PjwyUEOgpEF0wuaP1AplelYqsvsC/7yY6StfaIEXiUu7aRrRWOE0yXvz5RDPrkRpWAikXLlzNRqQmdViE4N2K1bAeNrIS0DPrVDPr1rASMooYnAyJ+Hq6WbxO5A7R1nitcIHWAnq+majnq0Qt30zUsxOz8DwlotaDBlZ8Wla8WlZ9BnGtF5waVn0GVn0GFl2VzDsqmLOXs+TWshE0sROx8DxWzfNYNTsRM1shI9thkzh2ImZxPI9V83y8hu2omVW/juWUK7UW0LPsrRTvy+JqLaBnzV8lhPFmyMxOtIZnsVrpOvurWHJrxfOatamYHlUwN6ZkxlrKvF3ForOcWVsZE0NFxHpzxbqGaE8O4wOFUs+zv5B4f6HYfRfqyhEUUvfTNFxP7hDszCbUlUdiUEFiUEGkp0CIqXh/sTi8rZmMNF1jqOkq1od38HbmEuiRliE7WzPprb+M/eld4UKNPUnH/vQu9ifpWB/cFsdQ03WGm28x1HST3torDDffwfYwg76669wvP01t8VFKb+8j7+KfuHnsV1z79GdcOfgTvvzox1w99CuOvfk9Trz9Y06/9wuyLrxHwZX95F98i7wLb1J0eR+K6/spubaP4qvvUHrjXdR7EIm92Zu92Zu9+bbm+Cd/fuXUx3/hxMG/cOzDv/D5obc4+Oov+Pg3P+DYr7/L4R/+dz779f/g9ls/5H7GR0y25zLVnsH8QD7xtjRmBvOZGSpi0aVhJWCmKu9DakpPELNWkXDWkXRU4+osoeT6Xym6/Cd0Ge/QojlJa4VE32uvPEGr5gQd+jPcVx7mnuIgj1Wf8rT8CNpbf6Lgs1/SXPwhj1Wf8kh5iFbNMTp0J+k1ncPaeJlu01n6LJ8z3PAlg3UX6Kv+nIHa8ww3fInn6R0C7RlEe3IJtmcS7srG25qOpzWNYFcW0d48gl1ZBDozCffkEOrKJtCZibctnXBPDrGBQkK9eQR7ckWBW15w6evMIdhdgKctW6B9XW1ZQkQFu4sJdEmHszWHsZZM7J1Z2Doy6Hpwicf1Z2m/f4HuR5cZ6bhNYLCA5JiSaUd5ir5VLnDqMl1t2WdiLVjNss/EgtvAnFPHpLWc2ICCcG8RsQGFwBtPpTo8ux2o3Y6SHOeTPy7vUpJdht39Hxl6IJPMNqJ1qU7OC/CB7DbJDtbf7zZaC9ewPd7I9nijVOQPV7MRrZXcpQmJovb1dDNfTTXx1VQzX03e45vpB3w9dZ+vJu+J4+up+3wz/YC/zTzk66n7ksAarxfCRHIyLCx4tKKcLztB8rHkkcTQglMjQCLjA0VMW5XMjqmFoJoYVjBrUzM3pmbBoWHJVcmSS8uSR8u8S8OUVcmCV8uiT8+sS8OCV/uS4/WC0GYWz223iNqIWFgNGlnwSMjsGUe5cKJ2Cyj5Z9gMW9hKHbudtrWQia14LTvJenaS9WzGa1jwSR0sWcjKO63knla4v5hQX5FwEmXBJL8O5tx6JscqBMJdXnS7m94446wUvaXNWB3b4w3CMdyK14tzm7E6IZ4kSIOF1aD5JWErdYskIMO0Xcmcp1IsxZUF1P+3+JhvZu7xfLKR55ONbCekBbrPJxsll8dbyaK7gq8StUJAPYtX83WyjufjNUJALXslQbLs0bHi1UvC2FXJklsr3l50VbLi1bMdqeZZtJpnUQs7EbNwnXYiZp5FLXwVr+F5rJrtsElypoKSAyULqBWfVgioVb+OVb+O9aCBjV3Rv7WAgTW/gRWfjmWvlrWAgc2wie2oRUQFN0JGVv16Fl0VzNrKWHCombGWCidqYqiIxECBEE6JgQISAwVMDBUzOVLK+EAR4wNFJIdKiPcXEunJI9KTR6grB/fTNDwt6cT6CvB35hAfLCExVEqsv5jYQDHxwRKSw2UkhktJDpcR7M5j7NFtRh/cFP/nOVszBYnP1ZaFvzsfV1uWJJye3pVifI/TsT28w+h9yYEabr7ByL3bwoUabr7DUNNtOs2XuK8+RU3xUYquvUHmud9z8+gvuX7459w4/AtuHP4VN478llP7fsDZ937Gyf0/4+ap18n78h0KvnxbEk/X3qPk2rsUXXmbwstvUXLtnT0K397szd7szd58e1Ocfu6V4ozzFGVeIPvmaXKunuT4m7/j03//IR/96B9Je+tXZL/7K4785DuYr7xJoPkWE613WR4uZrw9ncm+HJK9uczYlCz5jFTlfkC14hjhYR1xRy0Jh4XgQDmajPdQXHsd7d23adOeob3yBE/VR2itOMaT8mO0aE5SX/QRzSUfY8neR0PhBzxUfkp9wfs8Uh3mQdkhHqkO81h9hKcVx+g0nGGw9iKdhjP0Wb6gz/IFXVVn6TV/znD9JUYbrxBoyyTcmUO0O49gexbR7jw8Lek4Ht3C355JuDuXQEcW/vZMgp3ZjA8UMTGsEH+hjafK2xLivJDYoFTAlshWhUT7S/B15OLvzCPQlY/9aTr2p1Jcxd2ag7c9H39nEY6WLKyP07G13cXaniYEVNu987TfO0/fk6v4+vOYcpaz4JMJXGrGh0sF2nnKXsGip4qtaD3roRrhQs05dSSGlWI3jOxATds1QtTIO3DkCJ8cx5Ndo91iR76hlt2IObdeiKe1cA2bsXq2xxvFx+Tonvz2biiDDGKQIQyymyVFAiXgwU4i5TpNNrI1XpsilzXy9dR9/jbzUIgoWTh9M/2A/z37iL/NPOSryXspTLVFiAlZrMg353/vQi37DdINadAkHIc5eznTVqU4JoYVJIdKmLGpWLJXMG9Ts2CvYGZUyaJDw7y9gqnRMiaGFczZy5l3api2q6V4YApAsODRCidK/t4bEYsQUPJ5WXAtenUCCiD/eynSZxCPq/4qVrx6Vrx6VlPCSQYpPEs28Gyige1EHathE9NOyYGUqX6JURXjI0rC/cViR1Wgp0DsnJKhIvL1k1H3uzHvu3dUTTs0TDs0zHv0AlyxGrKwEa0V7uL2eIMQyevh6pRoMqVw4YaXfs71sJkln455dwUzDhVLAQPbiTrhTP5t9j7/Of+Qb2buidfLs4kGdpL1fD3ZJOJwi+6KF3G+RC3bUTPbUTObYSOrfh1LHg1Lnkrxe5QF1O5Djs4te3QpV8jIVuqQBdSzqEU4Uc+iFrbDJhHjWwvoWQ8ahGBaC+hZdFeI87sF1Uoq2ic7VAuucpY8GtYCeiGyNkJVbISqWAvoWfFWsugsZ9FZzvSoQors9eUJ4RTpzibel8fEUBFTIyXMWKXoX6yvgHh/IcmhEhKDxYwPFIk1DsHObAIdWZKA6solPqQgOaokPqRgwqpiaqxccsNTKx7iQwq8Hdk4Uv/XydS96KCCpFVNZKCEYG8htsdp2B6n4WyVcOfOloxdztMN4UANNt5gqOkm1gd36a+/QbvxIo8rz1GvOEbJtTfJ+uwP3DzyC64c/DFXP/kpt478hltHf8upt7/PZwd+zrn3f8WXn/6ejM//Su75Nyi6vI+Sq/spuvwOBZfepOjK2yiu79sTUHuzN3uzN3vz7U1x+rlXSrMvUF5wBXX+ZRTpn/PpX37Ood9+lxO//n8pPfxnqi+8y/XX/yeNt98j+iCNybYMVkcVjLenMzOYz/xoCcseLevhGsyFH2MuPoK/v4JxRy1RaxXurlL0OR+huvUWFXfepF13hifKozwoOcQT5VEeqY7ypOIE9YUf0VD4ITW5+6nLP8CDskM0Fn1Ic8nH3C/9hMdqCTLxSHWYFs1xuqrO0mk4Q7vuFC2a47RpT9Jn+YKRhsvY798g0pVLuDOHcGcOwfYsxvuLCHZmY394E/fTNHxtGQQ6skQXINKTR7y/EF9bBr62DGIDhYT78gn15hEbLBICKj6kINwnOT7ywkl/Zx6utszUUtA8Al2FBLuLCHQV4m7PZfRxGqOt6Vg70ul9cpXW5i+ko+kLeh9fwduXy4RdyYxLQhJPjUl9q+hgCfHhUiZsambslSx5jWKh55LXyIy9kolRNROjauKDpQS7C4gPlkoOlEsrolMbkRqW/UbmXFoJVuA1iMd5t05EtGTxs+Q3vYTtlkXYRrSO1VC1IMfJN+nyjfffd6lk8STH/zZj9WxE60Tka3u8QTgJ8u6cZxONwm36avIezyeaxduykPp66j47icZUH8osOkEvCGmWl8hm8scWPClHwF/FskfHvKOCGZuKGZuKiWEFE8MK4UBNjpQyN6pkdqQMa8NlWiuOkewvYn6snMkhBbNWlXCtZOdqwaMV3asln15E7GTktuw+yRjsF10nPfPuSuFAyaJp2W9g1lnBnEvDslcv4ly7Bdl2vJbnKfG0kepiTdpVRAcVwmWSd0+F+4vF4l5/dz7jI0oR7dtNZpx2VDJl14hlvuH+YhEDlHdUybuH5P1Jq0Ez2/F6dsYbeJZoZGe8ga1YHdvxegkSkeo/rQRMKSH1gjonxS71LPt1LHorWQuZJDz5ZBNfTzbxzVSzeHs7XsvOeB0743WSeExIUb3NsJF5p5q1gJ7NsJGdVO9JjtIteytTAkqK7P1X4mm3K7Xk1qaifXrWfDrW/XohkmTBtBmsElG+jYCBdb9euEyyMJIF1LK3UggmWVjJH1vxaVnxaYV4kkWfHPV76ev5dCy5KpixljI1UsJ4f36KLCo5T8nBQiGgZsek17Yc3xsfKBJiSnalYn0F4lykv4jkqJLkqLRDKjFSJkTU1Jj0h51QbwHOlrvSAmGqrYYAACAASURBVN6OHPzd+Xg6cgREQgZKyAQ+Z2um9NgiUf766i4z0HCVwUapAzXQIAkp64O7DDffoa/uOk+0n1FTdJjia38l78Kr3DnxGy5//COuHfoZacd/S/bZVzn51r9yat+POP/xb7l85A9kpgRU/sW3Uk7UO5Rc25cSUW/tCai92Zu92Zu9+fZGnXPxFWXORUqzL1CWcxFF+jlOv/tbzr3+c3I+fpWMt39J+hs/JOfAT2nPP8FcVwlz3bksDBQQb0tjqj+P2eFi0YFqVB5Dl3sQR4eCiM1CYqya4IAGS+FhNGnvos/cT5v2DE/Vx3mo+JQHJYe4p/iUe6WfUpP3AffLPsWUtY/q3P08VB+hoegjjJnvUJt/gPvKT3lUfpT7ZYd4oDxMS+VJ2rSnadOe4mnFCToNZ+mvvojjwS18LRlEu/OJ9RQw3ldEvLeQaE8Bwc4cPC0ZeFsz8Ldn4W/PItZXSLS3kFBXLsHOHIKd0mOgK0dE+II9uUJARfqLCPVKnSN/Z55YLunpyMbbmS3dVHTmE+opwt9ZgKM1E+uTNGxtdxlpu033o8v0PLlE273ztDR+Tt+Tq3h6cwgNFhAZLCQ5Ki3ITI4qiQ9LFMBJWznJERWzDi2zDq2I8M3YK5myVYguVKArn9iAguSodNOz7DeyHq5mJWBi3q17SUAt+40iTiXvOpKdKVk0yXE/WTzJyO61cI1wnOQe1O5elRwBXA6Yxb+Xd/FI+4+qReRLhh/Ika1nE1Ln6VnyRRdK7kttjzeIQ8AkQuaXxJKMhZ5zaZgaUzFtVwt3Z84l3UAve7UseSpZdFUwZS0lOVxMcqiIiZESJkcVTI4qmLaVMW9VMTtSRnXWOxSc+yWO+zdI9BcxMVgiuVFjUsF/2qqUHu1q4XjJ7or8nHb3o2TIxO4FsfIy1d3/Tj4/76586aZ/LWhiZ7yOZwkpvvg85cashk3Me7VMOdTCPUpa1YyPKEla1WLpb6ivSIgiWSzJ4lmGTkzZNS8t+JXFsnSNK5m2VzBtr2DGoXnptSR3nOS9Sevhapb9Rha9BvG6WwkYxe/lRWfMKHpQWzELz5P1PEvUsRWrZme8lu14taDXbcdr2IhIC2w3oxbhQM2MlbHk0bAZNrIZNgrHZ8WnZcFVvkus6Fjx6VgPGFh0a5i1q1h0S6+LVb+eNb+eVb+eVZ+eFa+WJVcFy24Nq14t635JxMhvb/2dQ7URqhLfW3ahVnxaFt0VQsCtBw1sho0psWdgM1zFRsjAkqeCZa+GrYj0/lbEyHbUxGa4irWAjlW/lhVPJfN2lYjvJQcLGe/PlwSTrUycn7GWMjVaSnKohGBntojtyYIp1lcg+lFyvC/cV0hssEQ47clRpbjGs85K5lxaYoMlAn8uI8w9HTmE+4uJDJQIMbUbYz6WIvYNN9+gv/4KvbWXGGy8JhyowcYbjNxLY7DxFl2WyzzSnMWc/wmFl/9C5rl/J+3kr7ly8Edc/+SnpB3/DYrLb3Hyre9xZt+PuHLk91w5+kdyz79J7vk3KPjybQovvUPh5bcpvbGf4qvvSALq4p/3BNTe7M3e7M3efDujzrn4ijr3EsqcLynLukDBjWMc/vNP+PCX/0Tmh3/g4iv/QuZbP+XOm//Kk6yjTLbmM92RJSASM4MFLFgVLLsr2YjU8rDyDJXZH2FvLyE8aiY6YsTTrUSb+SGqm29jzvuQbuN5OipP86j0MI35H1KT+z6WnAOYsvbTUPwx2rQ30Ka9QV3hh1TnHUCb9gbVeQd4oDrCE80JHqiO8FB9lFbdadp1Z+g2fs5j9THatKfps1xg7N5NHA9u42vJJNSRS6ynkHBnHt6nGSnxlIm/PZtoryScEoMK4v3FhLvz8bdnE+zMxd+eja89S+xfCfbkMj5cQqS/CF9nDp72LBHfc7dm4evIITZYQmSwEF9XLt72HHwdeTifZkk3D0/SsLal0f/4Kh33z9PXcoW+lmu0NH5Gz6PL+AfyiQ4XEerPTy3KVEkxvpEyxlN7qaZsFUzZKph36VkP1TDv0jM9piE5ohJdqFBPIYlhJYkRJRNWFfNuHUu+Kha9BuZcWoHIXvDoX7rpXfKbxMJWOZInk9jkPUZyDFAGQ+wWTbLjJN94y3uQdrtYW/EGQeFbj9SwFa+XdjWFTaxFzILCt5NoSO3xkYSSLKTkc3K/RoYV7BYaslCaSXXJZDjDnEsjhNSSRyP+2r/srWTWrmRytIRpWynTtlKmrAqmrAqmbaXMjpQxPaSg23CGB4qDhDuyhYCas6kFiEKO9M06K4RYkp/PnEsjxNGcSyMEgyyeFjxaIZLk5znrrGDRqxOia95dyUKqt7MeMEqiKdnA15NNEqRivI71qIUFn45Zt4ZJu0pcn907rmRHKdhbSHRQIfpM8jWUCX3yefn93TQ+WRwvePRM2yWnc8lXJZwleemsDIxYDZqFeFr0GlIUPougEMowjI2ItLh2M2pmO17N15MNPE/WifPrYaP42M54jfjczaiZnZiFVb+OOYeKFZ/2/yDhya7PetDAVsTERqiKVb+OjVAVC65yZsbKhLjaHbWT3ErJ8ZGBDateLctuDUuuClY8laz79aL/tBEwsBF8IaCkzlXlS/G8FZ9WOGSS22RkPahjLaBl3qlk1l7KkqecFZ+GVX8l60Ed60EdKz4NCy61oPAlBgqI9eYS78sjOVjIrK2MebuKqZESJoeLRYRvxqaSIskpFyo5VEJyqITxgSIR75PPxwZLiA4UEx0oFhG+WWelcKoXPHoSI2XChbI+uoOjJQNvZy6RgRJCfUW42rII9xeLDpTsQI0+uM1w8w2Gm28w0HCVoabrjN6/w3DzLUbu3Wb0fjoDDTdpq7rAffUpqgs/peTqX8k4+wrpp37DlU9+yLWPf0z26VfQ3HqPU29+l8/e+yk3jr/KjeOvknH2L2R99hfyL74lHV++SdnN91LH/j0Ham/2Zm/2Zm++vVHnXHxFmX0Jde4VyrIuUJp+ljPv/BuHf/u/qDhzgMPf+2+c+8X/4JPvfgfduTeZfFrAfE8ea9ZSQo9vkOjOZH5UwaxNyUaklieGz9DmfIyzs5TwqJnAgA5HuwL1nf0UX/oLptwP6TFdoFt/jkelh6nLeR9T5ruYs/Zjzj5AbcGHGLP2UXHrLxgy3qauUHq/Ou8AzaWHeFR+jIfqozyuOE5H1Tl6TF/QZ7nAI9VROvRnGaj5kuH6K9iab+B+nI6/NYtIV74QUN7WTJyP03A+TsPfno2/PZtITwHx/mIiPQX42rIIdORIGN/uXALdOQS6cwj25BIfKibYk4+7LRNny13crVkEuvIJ9xYR7S8mNqQgMlCIv1uK9MmLJwearjHy6BbO7ixGWm/S+eACPU8uCYjEaOcdvH25+PtyiQwUEB8qfklAxYYUxIdKRc9p1qFlyWtkylbB9JhGiuzZKoj2lxAbUDBjryQxohT49akxlQAU7IYVyA6A1EcxkBhVCXDErEsn8OV/j7leC9ewFW8Q/SoZRvH3DpR8Xu5ibcUbeD5xj624tBdIJrbJztMLEl8jzyeahYDaSTSKGJ8c35M/vhGtZWe8XopxpSJdMmBBdqTkG3VZsCx5NMw5VMw5VCy4yllwlTPvVDPvVDPnUDFlVZAcLmJipJg5q4pEXyETgyUk+ouYHFIQ7y0QrtPESCmT1jKmxlQkR0vF71YWQ7uFkwy2kLtLu2OHcoRPFlzy5+7+nBWfFD3cjlQL9+nrySa2YjXsJOoEgW81bGLKoRZCVhZQSauapFVNbKiUQE8BkYESZpxaVoIWtuINAhAhi6ykVS26bfJ1fAksErKw7DeyGa1lLWQRIkoGRshCSXaflnxVQrCvBk0iavnieulYDxvZGa9hO17NVxP1PE/WsR2vZjNqZi1UxVbMIkTUs0TtCyGVcpxkt2czbORZvFo4U7tjfXLcTxZTslMkP8pROdE/ChqE67PgULPs1rDs1rDm07Hm07ERMAj3ac2nEyJJFunya2veqRZQic2wUQi53QJq2VvBvFPJgkvFkqecJU85y94KVnwaFt1q5hxlzNrKmLGWkhwsFH2nGWspc2NKFhxqAZVIDhYyNVrK7JiaUFcOicFiIZ4mhhUiphrpySPamy/FV1P/50QHS4gNKZgcK2fOrRNo+nmPnsmxckJ9hXg7cwSi3N2eTaiviGBvoYjwyQ6U/Gh7dAfrg9uMPUpj9P4tbA/vMPboLsPNtxhuvsXo/XT662/Qov+CprLjmPMPUXzldTLO/BvpJ37FlY++z5WPfkDxhT+hT/+AM29/jy8O/IybJ17l9qk/c/PYH7h75jXyLrxJzhd/Jff8Xym9sZ/SG/spu7l/j8K3N3uzN3uzN9/eqNMvvqLKukx53jXKsr5EkXaOc+/+jpN//CENN09z4kf/yOHvfodjP/hv3Hz9B8x3KJluz2JjTIm97gvGGs4zM1TIvF3NZrSODsuXmIuP4OlREh414+mpwNWhpCL9fQouvIYh8wDtunN06s7SVPAx5rv7sGQdwJx1AH36O9QXH6Sp7BDmvPcw5b5Hs/Iw9SUfU1P4IY2lh7ivPsLDimM81Z2my/Q5AzVf0qE/S7fxc0Ybr9FffZHRxms4HtzG+fAOzod38D7NwN+ahefJXTwtGYw9uIX94W18bVn427PFnpPxgRK8rZm4n94l0JGDvzMbb0cm7ra7eDsyifQXEO4rxNuRjbtNiu2FegqJD5YSH5S6UbHhYoJ9+amIXxG+jlwGm68z1pKGbyAfR/ddeh5foq/lCrW6Q/Q8voJ7MAd3Tzb+3lwmxpTEBqUewoRVRXSwhHB/EZH+YpIjKsaHypixV7LsMzHn1LHgNhAfLCU2oMDbnkN8sJQ5p45ofzHjg8UkhxVMjCiYGCllyqpkcrSMydEyZlL45kV3JXPOCiZsahKjKuY9BkHv233TLJP4ZBjE11MPBJFP/jz5Blx2M3b3oWQRthauYTVUzWrIwkrQLIEHUgJKJqttj9eLftPurpS8C2r3Pqj1FA5b3qf093ufFr06IVjEOXc5i241y14Nq34tq34tCy41Cy4Vcw4l07YSJkYKmRgpZsaqJDFYzKxNzdRIGcnBEkI9ecQGikgMK4gOFREbLmZiTMmkXYoL7o4Nyn2mGUf5S66SfMgOzH8FlJD/jfy11oNG0dPZSPWpZGz7VqxGOHjrUQtTDjXx4bKXonmyOJp2VBLuLyY2VCqur7znScaUy4JrwVslemzSdZOu4Xq4ho1wNesBM0seA2sBM2sBM8seA6t+k7SY1luVWlprZCnlPMnCaslXJaKW8rVb8GhY9uvYjlfzzWQdXyVq2ImZ2YoY2QhXsRGuYiduYStqYjtm4tl4NdsxE+shabfSTszCRqiKRXeFgDbspt/JYAZJuOhZD+rYjhrZiZl5FjezEzOxHtSzFpDEzKpfy4qvkmWP5DYtOsuF67TiqWTZrRFAB9mRmhtTMu9UC3dz0V3BvFPNrF0phNXu5yMJOZ0QSSu+ChbdKhbdKpa9FbsEVEVKQCmZHC4m3pdHYqBAxPZk8SQLqORgoSSgRhRMW5UEOrJIDpUIp1R2oCaGFUR78xkfKGJmTM2MQ0PSqhLwmlmXlkVflRBQc24dsy4tob5Cwv1FAhDhbs8WKHNPRw7ezlzhPLnasqS3n95l7FFair53E8eTu4w9ustAw3UGGq4z1HRb9J8aS49hyP6AvAv/wZ0TvyTt2M+5+vH3uX7wR+R/9kfU197h1Jv/wsUPfsnNY3/k5olXuXX8j2Sc/RP5F98i9/wb5Jx/nZJr+1DeOrC3B2pv9mZv9mZvvt1R51x/pTz7GuU511FmX6boxhnOvvMK59/4FbrPP+HI9/6Bw//yHT797nc4+N3vsNqnZX24lG/8ejzNl+g3nmSiP49Vn57NaB099VdpLD+Lq6uM4LARZ6cKe6uCspv7yDv/KsacD2mpOEuHVhJQdTnv01T0KTW5H2G4u4+64oM8qDhGY9khqgs/oEn5KY1lh7inPsI99REeVBzjie4UbcZzdFok96lNe5qRhqs4Htymx/QF9vu38LVk4nqUxti9m7gepeFvzcLbkoH76V0cj+5gu38Tx6M7uJ6kE+jIIdCRQ6grD0+LFPPzt2cT6MrB15mFpz0DV2s6nvYMAt15eDuy8XXm4O/ME/uXQj0FhPrzCQ8UEB4okHoEgwqC3QUEevJxd2bh7MlgtO0W3Y8uMtAmLdPtf3oNW3e65ED15hIRy3uVJEbKCPcXEewtINxfRLS/BNvDO3jasplz6pge0zAxqiY5oiLUU4j1wW0R4fN3SHte5G5DYrBY/AVaBiXMjqmZs5czY5e+xlSK3DftqGTJb2LeY2DGqWXeYxACSu4/yW7UStAiRFJ8uIzIQAlJq1rcsMtRsN3LWeUb8t0CajtRx7OJhtQuI2lxrhzV24zVCTS2LKTk+N9auJpVcQOuFc6aLEhkx0eGSqwGjawH9az4NKwFtKz4NCx5yplzlEl/3beXMmUtTgmoQoE3n7GpiA8UMmEtE0TGiTElCWsp46MKphxq5tySezRpUzJpU4oo3u5I4W44xG6Rt7u7teDRisXN8+5KkqOlxIeKmXNUiGWo8ymQxGrQyFcTjeyM17ESMrIcrGI1bGLBpxM4+t0xvnB/MfanUvQq1FfEcsDMRrROLEiWj/ERJZGBEvFa2C1+lwNmllMCadqqxtuaycRwmSSmUotpV7xVLHsMrPlNrPlNLKcW6cqHBJQw/t1S4SrWw0a249X853QDz+JmNsMG4c5shPTsxExshg1shPRCBK0FtEIc7caZy/CIv3eVtiJGtiJVrAd1bEWq2ImZUp0j6WvKX192hBad6pfE06pXK2J8cpxOjs9NjyokSEXqe8oulCye5B6UDLRY9VeyGdaz6tew6tew5FGz4FKy5FGz6pcE1ZJHLc7PjknkvWhPDsnBQiGaZAdqxlrKeH/+LhKfJKDC3bnCNZWBKeMDRUyOlBLvl3ZFLbglMMiETU3SqmLGWcmir0oQM5cDJrE82deVS7i/CF9XHt7OXNzt2RI8p6fgpXOyuHK1ZeF4ehfbwzsMNFxloOFqCml+h/76a/TXX2Og4Sbd1Vd4XHmOprLjWAo+oeTqX8g69zsyT/+am4d+xK1DP+Hu8d9Q8PlrHHv9n7l88JdcP/p7bpz4I+mn/0TmuT9T8OXbFHz5Nvlfvknx1Xcou/keylvv7TlQe7M3e7M3e/PtjTrn+ivqrGsos65SnneNoptnuHDgP8j49K9oznzA0X/9B478r+9w9Hvf4cRP/5Gu4rNsWFU8c1cSfnKTIfMZEj3ZbIUkWEFv/TUe6s8z1laMt68ST08FtqfFZH3xKplnf09N4SEelJ3gieo4jfkfSUfhJ5gyD2DKeo9m5RGe6E7xUHOcesVBGko/4X75UR5qjgsR9ajyBK1VZ2k3nqNdL3WgBmsv0We5QIf+LPb7t/A8uYvrUZp4O9ieIwSU60k61ns3GGm6hvXeDTwtGfjaskT3SRZUnrZMPO0Z+Dqzcbdl4Gq9KwRUsCc/JZwKCfcWEezOx9+dTahfEkHjw6XEh0oJdOXj7cjB9jSNsfY0rO236Xn8Jd2PLzLQdoOhtps4+zLx9+cT7M8XEIlJm4rESJkErOgrJNJfTGJYSbC7AMeTu0xay1nyGpl36VlwG5i0luN4chd/Z5604LczNxXLKWXGphKkOPkv0JMj0vl5RwVzjgpmnZXCcdgd25p2VLLoM7IVb2AzVi8cqN3xPrkrI1O4EqOqlwSUvCdK/tqLPumGbNFXJYmosGkXQKKBncSLnpMc81sNWcS+oZ1EIxvRWnFu2V8lnBv5WPBoBSp8d2RuI2JhwV0hOibyX/hlATUzpmBytIjkcAHJ4UISIyVM2pSMD5cQ6M4hMSK5jBM2JRNjSsatpUzYVUy7KpgYk+KS0r6wEhGfnLQpRbdp93Pc7UT9vfs0YS0TWPTkaCnJEQXTNpUgqc07pXjgst8g4nzrUQurYRMrISPzHq3oLiWtEpFPxktHBxVEBxXMOLVCOC14pb6a5EBV7iLvSXRGSfSaX3TkXFoWnFomR5REegpIDpWy5NaLY9ljYNljYD1gZiNoYSMF+1j2V6W6dy8vA96MvojkbURM/G2y7iVRI7kzmpRY0rLqrxTXUBJSL2J6snCSMeCyYJGjc9L5F6JsO2pkM2wQfaPtqJFncbOI1q0H9IKwJ8f25M6TjBOfG1Oy5KqQIn4p0fYCm64R52RhJyPX5xxlrPorWfFJLtOCS8mCS8l6UCvcqHlnGXOOUqZtxUyOFop43uRwMbO2MgGOkKl8ci9qakTB1Ki0KFqO6E0MK5gaLRNLomdsKhHlW3BVMueqZNpRwbRTw4LPwJK/inmPniW/kSW/kSl7BQteA97OHGJDChHbk12nQE8B/u58gcn3deXhbs+WQBKP07A9vIP98e6FumkiwjfYeItO8yUeac7SWHqM+uIjlN96m/zzfyTvs1dIO/oz7h79BZkn/43cc3/kyJ//Hy4f/DU3jv6eWydfJf30n7h75lXyLr5JydX9FF/dJxwo5a29DtTe7M3e7M3efIujzrn+ijrnCsXp51HlXKbo5hnO7XuF3BNvU/zpXzj0L9/h2He/w+kf/d+c/Mk/cum172MzX2RlREm89S7dlUeZHsjnecTEdtiC4/FdWo0XcbSX4O5SExoyMPQon6wLr5F9/j9oKD3GvbLj1BV8hDlrP3X5H1KT9xHG7APoM/ZzX3mMxxUneag+zr2ywzxUH+Np5SkeVxznXtmn1BV9xAP1ER6WH+WJ5hjthrP0mL+gTX+GVu1pei0XGG2+zkjTNYYbrzJYdwnn4zTcT+8y2nwN+8Ob2O5fx3b/egpnLsX6gp25hLsKCHXm4WnJxPM0E9eTu9gf3cH5JB1vaxbBzjxCXfmEuvKJ9hYR7ysh0lMkHX1FRAcKCfXlEunLJ9pXRKAjD3dLNo6nmQw/uJnaA3WHgdbrdD26RHvzefqfXMfVm4WnJ4fIYDHxYQXTVjXT1nISw0riQ6US7a9LEkYyKCI5omLRU8Wip4oFt4HpMY34eGxAQaS3iGhvIVMjKhYcWqatKmZs6tTXltDGC04N6wEja/4qZp2VAlU866xk0qYWqPN5t461kOUlHPWSz8iCR4r0zDg0TNrURAdLCPYUkBgpY2qsnKRVxYRNzbRdEmizLi1zLq3owyz5/n/23uu9reva3lYSx3YcpzhOYicnTuIm2SqWu+VeZPVKUZ0UeycIAiAIgF2kKDaJYu8VRO8Ee+9FVHF3nJzzO9+/8n4XG2sJTM6lLzmfZz0gQQgAgQ1qvXuMOWYp98cU+9rXU9f5fr6a7+er+XamWlq9ROz1nZEy7o6U8W1IjQqPyP5mpiY0g6iK7+dv8s10NffGyrk/Xs7t0PO/G9q43xkJzWYaKZIWvnvDhdwdKmDZrWfens2CQ8uSS8eCQ8u8XcOCU8esLZuJ/gzmbBpWfEaW3LnMOXXM2DXMOrTM2jVMWdUsuHIlQM079XIJkFr158veqDvDJdwfL+XuSDG3g4WsBfJY8ZlY9ZlY8RhY9uSy6jWy6jOy7jWxYNMwY85iwa5l1WPktr+Ae3Im1HW+nKzg/ng5G0NXWfYVMOc0sOzNY9FtDCVHqpkcyGbCnM2C28h6sChkpyvl3mgZq4FC1geLWfWH0vUCRawHlU21SM67P3aN28GSkFUx1GfnNrLsMbHqy2cjWMzd4TI2Bq+y5ivi7lAZX09U8f1MDd9OX+eL0TK+HLumDIYdu8oXY1f5evIa/5yv4Yf5aqWXKdQb9M1kWSiB7hpfjCpKjmLNKwn1Ll3l3rCSaCcCGcIVHwFM634Ti06dhBoRIPHFaInsnRLX3R8pCj3udf4xW8m3U+V8K6GrlG9CM5m+nSqXapfso/Pnse4z/Z8WPhFQER5TroRbFHPbb2DNmyPXuj+XjYCBO4NG7g3lsREwsOzSsGDPYtGZzYo7hxVPDsvuHBadynG64NCx6Mhh0aFY8xZsiv10xZ3HvCOX8T5lrt2iK5cFZy7LHsVmuurLY8amZcWrfL0+mM9qwMjdkWKWfcrxuug2Kp/5UeVkyXrwKjN2A9M25STRaJ8ywmGkR6VY+waUOPQpi45xczbDPZkMdqTib03B15TEYGsKg62p+JqS8TQk4bwVj68pGWtNDL3ll6jJ/pw6wzGupn5EQcJ76C/sIfvU8yTt/yOJ+58m5chzJB3bwZHXfkvkR38l8fhuUk69QtqZV0g5vZP0yD3oY94j58rb5Ma+izH+PYzxWz1QW7VVW7VVW/Ujli45Yrsh7Rz5WVHkqaLISYjg7PsvkXHwdTI/epkDv93Gqae2EflfD3Pqz49y4Kmf4a2IZs2sZ6Y9hfqsfXhvRvLPyTL+OVNJoDWZetMJvB1aRsyFTDrLsbaoSY7cSca5XVRqP6c29zDV2Z9QqfqQG5pPuZbxAeWqj6hQf8pN7ec0Go9Spz9EVdZH1Or202Q6Qr3hAI2mQ9QbDtBaeIymvEMSoHrLI+kui6C7LAJz5XmsNZforziH/WYU1ppL2G9GSahy11/B2xiLvzkef3M8g63J+JoSCLalMNKRwWhnJoHmZPxNSQy1pRFsTSXQnEywNZXh9nQGW1IY7cxkrEvFRI+a6X4tM2YdU33ZTPRnMdqjDOWd6FEz0pHJcHsmgbZ0HA3xeDqScXUkYe+Ip781ir7GKOxtcQT60xnuy2DOmavEBrvzWPUUsOzK3zTfaWpAJ/udFl15sgfq9uBVFpymUJhFjnIbSw4zZh2LdiPr3iIWbAaWnEbWvAWseQukledusJjb/gKWPXnMOw1MW3Vy3suqv1Amb4lZUndHytgYuspaKMZa3GbFVyAj3mdsOSy6TfLnK74COYxz1V/IsleBCGFbe9C/VBxKWquUQQQiClsMYP1+7iY/LNziv5cb+NdSTTPPGAAAIABJREFUPT8s3OJfS/V8O6tY/b6bu8nXU1V8OamoU/fHFZD6crKSr6aqFNVq4rpMSLs/UizDI9Z8xk1JfEuuHGataglS0wMq5u0auSGft2uYtaqZt2uYt2uYs2VLYFKi6A0sug0SqsJDJjaGirk9VMjt4UI5PHbZa2DJk8uSWy83xssuJY56xaWXfS1LDkUxWHGHIGqkNKS0PZj3teIvlD1XQsUSiZLTVk0o6dG4yUYo0gPDVTIBe0IhE/bD9cECFlw5TFvVzIRsp4pqVqDE5Yci9m8PXuX+aAVfjF7bNBBWqDAi1OGf89X89+KNTYNvBaSEz0AS1jiRrCfscgKAxEBacb1QgdZ8Rvmz8PsTjyECHb4aL5XP4R+zlXw/U8F309flvxWzmQR0CUgSoLQxmM+63yRDI1a9BlY8uax6Daz5jPI+BJx9MVrEF8MFrHp0zNtUzFkzWXSoWXZp2AgYuBs0SYha9+lZ9ehY8QiAUo6RWauaWWu2tOeKoIgVdx5roc/crF3HvFPPrF3HnCNnk8K56s/n7shVljyKhXXFk8PGoIlln57bwYKQ0nmNLyYqQqmc15h35SuW3QGtHKo71JXOeL+ayTCImjBny9TSYEcageZkfI2JeBsS8NQn4qlPxHEzFmdtHJaqK/gaU2k0Hudqygeoz71CbtTb5J7fQ07EC6R9/hRJ+58i/cSLpJ7aw/G3n+LMh38l8cQekk/sIu3MHlJOv0zK6ZfRRb+FNupN9DHvoIt+i5wrb28pUFu1VVu1VVv149XVzAvbCzIuoouPoDgrBs2VE3z07G+48Npf0X22m8NPbCPi6Z9w4e+/5NLzT3LsmYfoNZ3m/5u4yYZVj7syEld1BF8PFfA/8zUE21Op1h/C26FlsL+QEWspjjYd8ad2kH52F1czP6Za+znXMz+kPP09rme8T37Cm5SkvkuF+jPq9IdoKzxFS/4JanUHqM89REv+Mer0B2gpOEaD8SCNpkM05x/BXHme7rIIeq6dYaDqAubK85grz2O7cZn+inP0lkcyUHUB243LWKovYrtxGV9THP7meFx10VhrLoSBVSz+piQCzcl46uPx1Mcz2JIi/8P3NyUx2JKCtyGBwZYUhtrSGOtSMWPWMTuQw2SvmskBNSM9qYx2pYVALIVAcyrelhRsdbG42pKwt8ZjbYulvyWKgZYYHB0JBAcyGTWrmHcZWHAZWXIaWXUXsOYpZMVbyJzdwES/hhmrnllbLtOWHObsBla8haz5i1kPlDBnN2yCrDlrLrMDOSzYDCw785i35rJgz2XFnceyy7SpD2rZZWDekcu0VcdYXxZzjtyQBVHPsjdfKlBfTlRsUqXEbJg7w6Ws+AqYsmiZc+TKAZyrfqFoFG5StuYcuSy4clnx5Umr3d2REtYCedwbLQkNoi2TkdgiyU0qUDM1/LBwi3/M1/Ld7A3+Z6WeHxZu8v1cTQi+ymWwglgiaEKxjCmqg5gNtBwCllWvQTb8L7lyWHBomR5QMWtVM2PJYrI/gylzJnO2bKYHVEwPqJixZCkqlUPLnE0TmhWmY9auY8am/Q9oEQClpO0VsDFSxN2RYu4MF3FnuIiNoUJuhzbhaz6jomj4TKx5DCw7c+RS1AbFjrUeKGAtUChB98uJCtZDKpGISV/2mph36qW1cNauY8qSvQmQRJ/WWqCA+2NlMnhDLKGaKdBVxJInlxlbNnMOLQuunNC/LZSzxm4PlnBnqIx7I+XcHy3j+5kK/rVQI1PwBDh9F4oh/2GuSsLLD3NVMiFPKElCtRG9TuEwJsIZxHUClAQsiVAJkawXrkYJRUncv7gUACUi0u8ECzapT8KGJ+ZLhSc6rvtNrHoNmyPxQ0ES4c/5/kgxXwwXshEwsOrRseTMZt6mYtaSoShODjUrbi1r3hxW3FoWndnM29UsOjUsuXRhIJ+9qcdR+XwbWXAaQ4O/1Yz2KqE4MzYti26DDCdZ8hhDQSd53A4YQ3bBHG4HC9gYKgqNCCjhXsiyuzFczrwrn3mXifE+BZAGO1IZ7EhltFfF5IBGgtSEOZvRXpXSN9qtnKAKtqbia0wM/V1NwV2XQE/ZOer0R7BUXaG96AzV2Z+TH7+PgoT30J19GfWJv5H++R9JP/wXEg/9jYSjOzj8+pOcfv8vJJ/aS9rpV0iPfIWU0y+TdHIH2ZdeR3P5jZAKtQ9D3LtbALVVW7VVW7VVP15dTb6wvTjjEkUZUZRmxnDi7ZfZ8chPyfz8NXL27+HoE9u4/PdHSdr5Ry4//ySf/G4b6oMv8L9jtdyz57Fh0/GP0RL+NV3O/y7XMtqbSZX+IP6uHAJ9hQTNxbg6ckmO3E3Gud0Upn5AhfpTyjM+pCz1PcpS36Mw8W3KMj6kLOMjqtWfUp97mEbjURqNR2kyHaVOf4D63IM05x/lln4/t/T7aco7LMHIUn0Ra80lzJXn6a84h+3GZdz1sfRcO0Pf9bNYay4xUHUBa81FAi0JDHek4G+Ox37zEt7G+Af9UHVxuOvicNbG4G1IwN+UhKc+HnddHL7GRAZbUvA3JeG6FUugOZnx7qyQ7U/NVF82UwPZDHenEGhXYMtTn4C3IQlnfQIDN6OxNccx0HAFc3MUfU2X6G+KxhZSoEb6M5m26Zgc0LDoMLDsNLHqUUIipgZ0jPWqpbokrHpL7nyWPQWs+orkIF2hUM0MKArUjFnHnEXP7EAOsxadnHklZsCseZVZRrN2vZzvIgcFW5Q0wGVvPneGS/lqspKvJivlMNTwgbyr/kKmrTrmnQYJYPNOA4tuJY5dqFDL3nwlXdCqYcqSzYovLxSGUMb9savcHVE2/GJoZ/jg3y/Gr0sbobDvfT93U8aXfzdbzbczVZtCI76eqpBQJYIbvppQNskisW3Va/gPpWDFk8uiUyevW/HkMmfLZsaSxaxVzURfOhN96UwPqJizZTNny1bUqjDlac6Rw7RVw+SAmhmbljlHjoyUX/IYWXDnsujNZcVnZC2QFzrbX8DtwXzWfEbluYQiq5ccOuYsauYsahZsGuZtSjjIklOxZE1blSHPa4Ei7o4ofSsCoP59IO9KyLY1Yc5iLVAggzbEYF+hDt4ZLpHPV0bAh2BqfbCQeaeOWbuGJU8uy14Da4ECNoaKuTeqwK94z76equLriQoJJUJ9EcqPgBYBNt9OlUuYErcRYCUAKFyhEsqTAC3x/fczFRJy1nzGTTY6sYQSFQ5lAo6ECiUG3oYHQ4jbiTlPQukSILXuN0k1c81nlFD172rV/ZFiNvxGNvxG7gya2AgYWXXnsGBXM2dRseTQsOTQsGBTs2BXs+TQMGPJZNaqYsGRLZXKmYEHQ3LnbToJUEtuEwsuI0NdqQQ7UxjpSZcgvew1sRYoYNqqCcFUAXeC+WwMmljz5fLFuKI0KnPUilnyKj2Nt4dKWXArADVp1jLer2aoK53BjlSCnWmM9qoY7VUx3q9mvF8tAWqoM53hDsUe7W1ICKlQCbjr4rFURdF77TzO2nh6yi7QYDxBadonFCa+jzbyJXSnn0Mf8SyFl19BdfolMs7s5cQ7T3Pmw7+SEvEqqaf2kHH2FdLO7CLxxHbUF19DF/0WubH7MCW8T17iVgrfVm3VVm3VVv2IlRzxwfascwdRnT1E5PuvsvcPv2TPY9vIO/UB1yM+4MhvtnHmDz8jfsfviX/5zxz500MYT77CN55yZlrTcV47wx27jm9Hi/nf5VpGejKoyPkcb4+eEXspw9areLtNZF56naRTL5Gf/B7Xs/ZzLf0DSlPelQB1LfNDilPe41ra+1RlfUqt7gANhiM0Go9wQ/MZtbr9NJoO02A4SHPeERpNh+goOYn9ZhTu+lgGqi7QVXqanmtn6K84h6chDlddDANVF+ivOIe15hK2G5ex1lwg0JJAsC0JT0MM3sZ4nLeuSIDy1MfjuhUrgcnXmIinPl4qUL7GRGw1UfgaExnrUjHWpWK0M5Op/mzG+jLxtyfgbYnH15SErzGJQHMq9ltxmGuisDfE0ld3GXPjZfqbL9PXGMVA8xXcXUn4O5MZ6c0k2JnGvE3PvFXPksPErC2X0Z4sRrpV0qIn1KhFVx6LrjyW3PksOJXbztkNTFtymOzTMNGjDsGdhul+rZx3pcS257Duy5cK1JwjlyVPnjx7PGFWkgRFnPqKryCUnHZdsWj9G9ysBYpYdCsgJoZxTlm0TFt10tIneqMUu18OkwMKcKwPFvLlxDW+mrzG7aAS2y3UrXCVS8wY2hi6ukmdEjOfBDCJ4bNinpIIkhD2tHujD3pQpAoQtgG+EyyQNjBxue43seTKkVa9KXOmVKeElW96QCVBacGVKzeqQpES1qklj1EJo7BrmXFomLVrmHfqWPIoMLUaArhlt55ll5K6NjuQJcMB5q3ZzFk1EqCmLNmM9amYMGcr76M3nyVvvoQfMVBYpAPKx7dpJSx9NXldQqYYRrzsNTFj0zJj00o4EgmHd4ZLlF4wTy7rg/nS6iVi45X3pZyvpyr5dqaa72YqJCz9MFfFD3NVD/qKQmqUAJVwNUrEk4ufi3AIATvhA3HDQyPujxRL+PlitISNEJTeHymW87+EKiXUoPCkPmHvExAmIEuoWcKCeG+4SIZXhPdgieNlyZXDqtcg54ut+03ymBKgteE3subRs+LSsebRS6AS3y87tcxZVCzY1Ky4dMzb1cxYMkMriylzJhN9GUyb1TKSXADUfEgRFnPsBNwrs+aM0t4pkiLX/XmsevXcDhjl51H5HF1lwWVi3mViY7iMBbcSiT85oGG0VyUBKtCeQqA9heHuDAlSQ13pBDvTCHYoc/iG29PxNsRLK5/jZgwDlZewVEXRV36R9qIz1OmPUJDwHoYrb6E5s4OciOfRnfwbOREvknb8BdJO7+HYW3/g1Pv/RWrEq6Se2kV65G7Szuwi/tgLZF14FX3MOxji3t1SoLZqq7Zqq7bqx6+XfrVt+67fPsSOX/6U7b/8Kc8/vI3dj27DdPx9yo7v49Avt3H8tz/h0t9/xZUX/8iRpx8i6d1n+CFQy1RTBt6qi6wMZHE/YOLbqTKCPWncyD9GwGxk1HGNEVsZ3m4T6ui3uHzgGYzx71Ch/pzrGR9RqfqYisyPyE94m7KMj7iW+TGVqk+p1R2iTn+E+tzDNJmO0WQ6RnPeURqNh6nV7acl/xhNeUdoKThK59VTuOpi6Ll2hvbiE/RXnKO/4hzu+ljc9bFYqi/iqouRkGW7cRHnrSict6Kw1lzAeesK9ptROGqj8TUmbrLwif/gvQ0JBJqTlWCJlhRp7xvvzpJwMjOgY6xfhb8jEU9zHJ6mRDwNiQSaU3HUxTNwIxpHYxzmuigGGqOwtkRjaY2lvzEKa0sMzuZYBjuVDcjMgJapPg3zVsWuN9qjDOYVQ3vH+7KlAiVizAU4zVj1TJq1jHarZE+XgKjxHhUTvVlM9mWxYM9hI1DIui9fGQjrVkBptFfZiM/a9cw5cll0m/6jj2nRbdrU07ToNknVSdmsqeV9iO8FTM3a9SEoM0iYWB8s5P5YKfdGFRufEgEeCp4IQdR6WADF+mCxjMLeGCqRm36RShc+R0n0edwbLZWR4Mse46ZUtHD1Qmy4hRIiEt02BvOlEiUsf+FLQNVYXyaTA2qpsE2YsxjvV0lrn+iPUuBKx6xTy4wtm2mrmlm7hgVXDsthPVhLTh3z1mym+jLk3J8lh46FsFj6SXMWUxYFeOccuczY9UxatJsAbtqqkfHr01aNvG7Za2LZa9pkzwt/7YSSpqgQ4UN+S7gzXMSq38RaIC90WfAfQCask1+Nl0n16PuZCgk34RAlFKfvpq/Lfqhwe50AJ2HvE+ASbvX7arxU9h+J298JFjBlziTQGidVoI3BfAljAnwEiAkFKjxgItz+J/qehFJ5d6hQgpwIr9gYzJcAFW7hEzAl4sw3BvPZ8BtZ9+ay5tFz22fgts/AujeXOwETax49Sw4Ni/Zslp1aVt1K79OsVcWMRRWmiio9ULMWjYwnX3IamQv1JY73q5i2aiTci3llws4pZpWJ5307kMfdkWJW/XmhkxDlrIcizO+OljPnNDLvMjFl0T6w6PVkMtydQaA9haGudPn9YEcq/rZkAm0pjHSmE2xLwVF7RZ6YctfFYauJwlIVRXvRaXrKztFgPEpx8geYYt9BE7Ed7ann0Bz/C9knnyPl6HOkntrNkTd/x/F9T5F0ag+Jx3aQGrGT5FMvEXP4WTLPvYI+5h2M8e9tAdRWbdVWbdVW/fj13LZt259/aBsvPLyN7Y9uY/fjD/H6r35G8js7KDjwOp89uo2TT/yEs//1C079+XEOPfUIn/zxJ3TpzzLTms1QbSyjzbF8Gczji9Eipu06qo1H8PTqCZiLGHOU4+02kZf6Kec++RNxR5/latqHVGR+QlXWZ1Sr91Oe+TFX0z7gWsYnFMS9RUv+KRoMx6jPPULvtQsyWKK96BQNhkM0mY7Qkn+MzpLTtBefoLc8ktbCY7QUHKW7LIKu0tOyJ6q/4pwCR00J+Jri8TTE4Ki9jP3mJaw1F0LWPiVowtuQQLA1FU99PLaaKOw3onHXxeFtSMBdF0egOVkC1FBbGtP9ShLfdL9WSd0zq/C2x+NsisHTlIg71CitAFQU3tYk7E2xmBsu099wkYGWGAaar2BujMJSdxl3czzBDmUG1USPmmmzjvG+bAlP433ZjPdlS6Vp1pbLgtPEvMMoI9Un+jUKcHUr6thIRwYjHRmKWtadybRZw8yAVlp9RJzxmr9QhkiEw5Ow3y2FpektefKYtupCvUxGadubteuZMCspb5MDGmZsOczYchjry2K8X820VSctgf+pihhYC+SFAEoJXhDzjyYH1Mw79dwOFrHqz2feqWfRbZAzlu4Ei2XymQiHUDbJBaz782Rfiti8Lrn0sl/l3nCRVBHCh64KZer7mQqpXoQrBwKaFp06CVRzNqXXSUCTUJ0mzFmhGWKZEmLmHDmMm1VMWFRMW9VMDqiYHFAx59CyGNp0Lzp1zAxkSeuesPEtO3NYduXK+V7KgGe1fM1n7XqmbTnSTih6XkQ8+rRVw1ifMuNMKBHCxnVvtFS+rqIvSkCWsPEJ2FJsgQWsD+az6NaH3sN87o4U8/VUOd/NKtHk98eucj9sFpOAqH/OV/OvhZpNPUvC5icse+Er3AIoQFdY7QTgCLVJhEjcGy5iyZXDSFcyYz2prPtNm6x4Qnm6N1wkbX7iOQpwEvctAE+A0pwtm7GeVGnFE/9eHIsC0AV0C1vokitH3vbuUOGmQbgiCn3da+ROIF9Gkz+IK1eGPM9aVcxas6T6OWNRy/6nFbcxpCybmLXqGO9X4WmOY6QnXcK7GPa8FiiQyujtYBEbITBc8+axMVQkP3NK6IkyRHfJm8+sI5fZsL5JMdphwpwtrXy+1iT5tbMhlvG+LCb71Ix2ZeCqi8HXlCD/njpuXqGv/BzdpZH0lV+gLvcwhUnvYbjyJvnRezGe24766J/Rnn6O7DM7yTr3KifffYpDb/yO1DOvkh6xh9SInaRG7CT+2AsknthO9qXXMSW8jz7mHcXGt2Xh26qt2qqt2qofq156ZNv2XY9tY8fD23jx4W3sfPSn7HpoG+d3PI3uw10c+902Dj6+jRN/eIgTf36c/X/4Ocde+A3ao6/iqUzCdu08Q02xLNnV3B8pZMqm4Zp2P4PmPCbcFUx7axixlqFP+IjIj54i+uAz5Mfvozz9I8pSP+Ba2oeUqz6lQr2fiqzPqVZ/Tr3+KLW6w9zKOUx7UQTtRadpLThJc95xbmr305J/nLbCk7QWHKc5/wjtxSdoKzpOW9FxWguP0VZ0nIGqC1iqL+K8dQVXXUxoXcFceZaBqnO46qJx1yvhEcLuJ86IeurjcdbG4KyN2WTrE31RvsZEhtvTNwHURH82Y+YsvB0JuJpjcTcm4LgVqyRM1SfQV3UJR0MslrpozLcu0l9/kZ76Sww0X8HeFoenLYFAh2J9UYb6Kva74a5Mgh3pDHVmSJCateXKXicBUnN2A3N2A1MDOka6VYz1KOqYsPFN9mYz2acOwZOWWcsDC9iiQ1GFwpu/RSCEAJ4Fl9KMPm3VMdKTKS16s3a9tOcpZ7rVMnlrrC9L3udor0r2VK34CqRNTFiHVnwm1gfzWR/MZ8ljkCEMQikRqWErvjypXImz6CJ0QVirxCZWBEIIpUDYqcL7moSdS9i+BEQJG9bdoUKW3XpWvYZNsdQi5EFEVAswE4rN5IBaBkiM9WUy3J0m1anJAXUoxEHNtD2bWbuGaauaaauaeaeORVeO3HTP27KVnidrNnMWNfPW7JASlcucVQFh5bXSSXiadxpYcJvYGCpmfbCQZa+JBVcuMzYtY32Z8nKoK5UpS7YEVdEXEx63LjbPQlm6P1amDCOevB5S+4rYGFKUqBWfEn/99XQ5X01d44vxq3wzXc63M9f5PgQ+/5it5Ie5Kv578Qb/u3KLf85XS+VIAIpIqRMJeKLX6d+DIwRACWugUKXuDRfJPqW7Q4WhmG8t634T90eKpZIkQFu8ryJERBwL4XAtlClh4RP2uwWHVgKUWMJGKNL4hC00vEcqXIG6E8hn3WuUECXW3cECCU4bfmWY722/iRVPTihIQiuPayXGXC8/0ytuY8jCp2faqmG0N4MJc1ZoxpyRtUCBfJ/De+XuDRezMVjARuBBH5y47bIvj5VAIcu+fBY9JhY9JvmZH+nJlKER/rZkPM0JBDvTCLSnSIgabE9htCuD4Y5U5e9tQxzexgSctVdw3YrFfiMaS9Vleq+doyLzY/Li3kYf9Tqmy3vIu7AD3aln0Ee+iObsLgWg9v2RQ288QVrkXtJO7yY9crcEqLijz5Nxdg+ay2+gufwGubH7tmLMt2qrtmqrturHq5ce2bb95Ue2sf3nCkTtfuxn7HnkJ0TvfZbio+9w6NfbOPrET4h85nHOPv97Tjz/JKd3Pc2Jnb+lJSeC/qtnCTbGMNOfxlfjJczacyjN+pjhgQIm3VWMOysI9BURdeQFDr/xK6IPPoMx5i0qVJ8+gKiMT6lUH6Ai63OqVMqq1R4J2fiO0lYYQaPxKDXZn3Et7X3q9IdoNB6mPvcgdbmfU284QFfpabrLImgvPiEjzfuun8VVF4OjNlqqTH3Xz9BfEYmj9nLIyndFJvE5a2Nw3YqVl65bsVKBEvAkUvmEhU8ENYz1ZBHsScPVFoezKQZnYzy2m1ew1VzBURdPT8UFrLeiGai9TH/tBfrqztN58xzmpmicHQkMdqcy3KP0DUz1ZzNt1jLRq2akW8VwVyZDnRkKGPWqH6hMPVlMmrXM2Q3MO4yyP2qiX8Nkv0aBplDIxXh3Vsi+p2barNh8wmOPlz15EpBED9OcI5f1QSXQQQBSeG+TUDyWPHksuk3M2HIkfI32qhjpyZSK1FhfFlMWLfNOA0uePHkGXIDUii8vlPqlpNOt+PI2BTKE9/OITZ+yTKz7TRKg7g0XbVKbwi1383YNy279ppQ0AVDCYhXe5B8eZ347kCf7W/6vDbF4TAF24fOghH1OWOqmLNmbAGraqmbKksWUJYsZWzbzDq1Mb1t26Vl25jBvzWZ2IIsVl57p/kzmrFpGOlMZbE1k1qYNRVTrZQLisq9AgpPoeRJQNzmgllA33q+S0etidpVQJgSgiiHA64OFMspc9J3dGS7hi/EyvgjNs7o/XsI3M9f4ZuYaX0+X8c3MNb6fr+CHeaXvSUDUP+er+Z+lm/z34g0ZxhAOReGJe+Gx4+GDcgXwCmgRsebiWBCq0KxVzcZgvrwvAVtfjJbIMIfbgbxNVrtw+Anvjwp/7HvDRRKyBQyN96Zt6rESsPbv6mg4hH0xXKzAkc8kQenuYAF3AvlSnbo7WMD9oSLuBgtY8Sgq1KJTK4/PxRBAzYesnUpCo4lFl3IyYsKcJcNMhAIl3msREnJ35Cr3hkq4GyzmXsgaKyydi25DCKDyWfKZWPAYmHMpfy9E0p74rA91pTPUlY6vNYm+qvNYbl5m2qpjuCudYFsSg62JuOuv4GmIw10fi+2GovbbaqLov36enrJIbmg/pyTlA4wxb2G8tJu8CzvIPfN3ciKeRxO5i6xzezmx7/cceuO3IYDatUmBijv6PCmnXybj7B4yz72CNurNLQvfVm3VVm3VVv149dK2bdt3PvoTdj32M3Y9/ggvP/JT9jy6jbg3tpP61ouc+ONPOffXX3DgyZ/y+e8f5uhzv+fA809y4MVfUxD9PpZrF3DWnGOkPY41Xy4zNg3l2Z8y7Shl0XeTWe8Nhi2lRH76F06++3uSTrxA1tndlKZ8QEXmJ1xL+5CipPe5mvox1zI+oyj+XQlQtdoj1OUc5VbOYVoLTlOfe4RK1cfcyjlIre4AdfoD1OZ8xg3tJ3SVnqarVLH0mSvPy0AJkc7Xd/0sluoLdJWepKPkOH3Xz8geKOetK1hrLuG4+QCiHDevYKuJwlp9GdetWNkT5W9KwtuQgK8xkdHOTGYHcpiz6Jka0DJqVuHrSsLTloCrKQHLzWgGaqKx34ih69pZbLeuYKu7wsCti/TcPEvXzXP01l3E2hKDryOJoe50JQa4T83sgI7JvmwFhsxaxnoVNUoAVbAjXS4BU0OdGQy2pzHclclot0rOqxrpyGC4XUnAGu3KYKI3i2mzWvZLzFm1sldCrMkBjbTxLXvzN9n7lFhkjYShRbdJ3k7AlQCosb4s2SMhbHzzzgcWvQe9UAbWB/OVGO9gASs+I/NOHQuuHOadOuadOtYCefLnwu53O7QRvTuYx93BPO4ETLKHZN2by6o7h1V3jkwyW3HpuO03blYAQjYrsUQqn1CvhHIheqHCh6MKyBKKlwjFEOqagKklj1Fa35a9JsVKZ9Mwbc9mypIle6CmrWqmBlRMmTOZtaqVjXEoRGK6P5NVdy4zZhXLzlymzepNCpR476ZtOcy7jCx7TTLAQonYT2ffpoGLAAAgAElEQVTKki3VsLG+TKYs2bJPSvRHiZ6o8OcfHnst0vyUSPhyvp66zrczFXw5Ucbd0SLujxfzzUwZ/1iokOuHBQWgRCCEUKL+Z+mmtOAJQBE9Tf9uqxQ/E9AUDjTCdvnvMCzCHASgCVvm9zMVMoVRAJQICRF9S6teg1QnxRLHzf2RYqli3h8plqrZolO3abCvsASGx56L40tCmr+QDV8Bd/yF3PEXctubz5rbxLonj1WXkTW3iQ1fAXcDRdwdLGDZrWPRqWHBkS1nlM3bNNLSKXrjVtx5LLtNzDsVG1+42ijUXaHoCoV33V/IRqCYu8EHyY3ihMWqP5+VQD4LHgMzDh0zDp38WxCuOI/1Zcm+J19rEu6meMb6svC3KvAUbEvC1xQXGmoeJ4eemysu0HU1gq6rEdQbDlOW/jF58W9hvLQT08UXMUY+iy7iWTRnX0Z1bjfH33mSw28+QfrZvaScfJnkUy+RcvplEo6/SNzR50mN2EnG2T2kR+4m+9LrWwC1VVu1VVu1VT9ePbdt2/YdP9/Gzl8oALXzFz/jjV8/ROYnr5Px7naOP/0zDv1+G0eefpijz/yKT/78aw68+BTn3nkOzZnXsVZewV17maG2WFZcOpZcempzjzDnLGPBVcO0swp/byEXDzzH2Y//TMrpl0k7tQPD5dcpSXyP4sR3yYt7h+LkD7ma+jHFCe9xI/sQ1VkHqMj4jFshgOoojqQ5T5kNdSvnINXqT6nTH+CG5lPqDQfoKDlJS8FRGk2H6Lx6SsaZW6ovYq48H4o6v4i15gK95RH0V0TSXxEprX7hACUse46bV3DcvCJnP4Un8QWakxnrUjHVp2HOomfBYWDWpWfUoiLYk4anJQnrrRhstbFYq6PpLD2DtTYKa1005toLdNWcob36DJ03ztLfcBlPWwLBrjTl7G17KpN92Ypq1K9h2pLDWK9aWvmGuzKZ6Ncw3pdNsCOdwfY0qU6NdKsUsGpLk71Pw+3pSv9Wq7JGOkPDfnszmejNZNqsZsqikdHlondp2ZvP5IDmP2Y4CZVJpPOFA9SsXc9YXxaB9hSCnWmM9GRKK4+w+Sg9Vjly4y6+XvUrNr5Vv4klTy4LrhwWXDnMObQsew1hCpUCWndHipUZSoN53AvmcydgYtWdw5pHL5vywxvzRarZqkcvlQcBSkKtWnLlyPhyoWwJxUrEl89a1TI8QADUnWAB90aKWQsUyDlP4lKobSKhTvQWTVrUjPanM9SVzGhvGpMDKkZ70wh2JBJojWOoI5Fps4o5i5rp/kxmB7JYciihEvM2HZN9KqWXzaFn2vogen7aqmPSopW2PaE+iPCIsb5MRnszGO3NCIVPPLD0CZuhUCdEn5r4WvxOa4GCsJCIa3w5ocTQ3x8r4e5oIXdHC/h6upTv56/zw2IF/7N8g/9Zusk/56tlCp+YCfXd9HXZDxWuPIUn6wn1LzwdUShBAo6EfU+8b+HWOgEzIvBB2AHDFcUVTy4LDq0Mfwg/BsIHLYf/XADUV+Ol/GO2ki9GSxjqSGTVa5BW0HDYE/104QC17Mhl1WVk3ZPHbW8+qy4ji7Yc1twmVl1Glh25rDgNClT5jCy5dCy5tCw4NNKeuGDXSlVZ2PjWvPms+wtY9hrl52zJY9ykii55jBKmFt0GFp0GVj353PYXsT5YxKq/QAL/osfIgsfAvDuXeXcuCx6DVK1Fn6Ow8Q11pRNoT8HdFC//Dgy2JzPUnixVqEBLAv7mRHxNCXgb47HfiKKv/CydJaepUH1EXvybGGJelwCVd+5ZdBHPkXVmOxmRuzix7/ccfftJ0s/uJfHYduKPvUDC8ReJPfIcsUeeIzViJ5nnXiH+2AukR+4mM2LvFkBt1VZt1VZt1Y9Te3/1yPbXf/MLXvnVw+z99aPsefznvPXbh8n67A00n+zm6FM/5dRfH+PoXx7ls6ce4cM/Pc7+7X8k8p1nSTn6Mj2l5xlqSyDQEs2SI5tldy5NBadYdF9nxX+L1WAjo7ZrRB/ZwZE3f8Ol/X8h9eR2TNFvUpzwHoVx+yhMeJdrGZ9SnPwhBfH7qMjcT3X2QSoz91Ol2k9N9uc0mU5wK+cQN7Wf02Q6Rp3+EM15x6lUfUhLwVF6rp2htfAYjaZDtBYeo6v0NI7aaCzVF7HfjMLTEBdK24sK2fkuYbtxCWvNJSzVF5WEvpDiJFQoYSsRCpQALBEoEZ5yN2fTM2XTMNyXTqAzBU9LEo76ODxNyViro2krPk1f5QX6ay7Sf+M8XTWRNF0/SWtVBP31l6UCFexMY7A1mcleNaP/BlBDnRkE2lIJdqTLND5/awq+lmQ8TYn4WpIZbE9jsD0Nf0sywdZURjoyZKO2r0nZsAy2KhuZofZkRjpTmejNZM6hl+ERYlMk+qJEmER4sITotVny5LHkyZNhEsvefEZ7Vbga4xjsSGWsL4uRnkxp8XmgcD3oBRJr2Wtg1W9i2WtgyZPLolvPnEPLhDmTOYc2LO1NDNwN9eAETNwL5rPuzZUqUzg83R8q4P5QAbd9Bu4EQrHRoU2sgCUxLHfGksWCQyvVBzEMdcaShacxGuuNc3gao5mzZUuFQwRM3B8plsNnlWRBZRjt/bGy0PDZYjmQdsGVy2hvOmP9GQx1JTPen8GMLZvx/gwG2xPwNl1hsC2eGbOKRbuWBZuGBZtGfj8zoFbeN6tWboKV11PPnEPPeH+WBFOhMonbzTmUWOuhrlTG+1VMDqgJdqYw1JXKhDmLYGcKo70ZUqkIn2slYEqEUig2vmLuj13lq8lrfDlZysZwPutBE19Pl/H9/HW+mSnjnwuV/PfiDalCiRlLor9JRJeL6HChUInrhLokwEi8N6JvSQSCCIVHWCCF9TLc8ifULGH5EwAljgmhLAlQEoqUsMstOLRy/tKSK0eCnrDneZuusOjUSYVTQJ8AcbHk8ec0SIDa8BVsUp7W3CaWHbks2fWsOA2suPXM2dTM29VSgVKgX0ngE0N0l10GbvsL2AgWsupXVEQxk2zCnCUHKYtjRL7H1hyWnEbWfcr4gBVfvuyLW3Artr1ZZw5zLj2LXqM84SKsvUKNCnam4WlOoO3qSQLtKYz2qhhsT9kEUMpKJtCShLs+FnPleXquRdJ77Sw1mk/Ji3sDY+wb5EXvxnRhO/ozf0d98q+oTr1AxpmdnNz3B07s+wMZZ18j7qiiOsUdfZ6oA38l+uDfSD71Ehln95Bw/EXFyndhC6C2aqu2aqu26keqlx7Ztn33oz9nz6M/483fPMLeR7ex9+fbSH1vByn7XuLQnx7io99t46Pf/5Q3H9vGoRd+z/FXn+HM288Q9ckzdJScxlIdQaDlMpN9Saz7jTTkH2PSXMCdkUY2xloYtpQSdfhFjrz5GxKOv4gqchf6i69iin6TspSPKE7+gPLMzyhJ+YiipA/IT3iP0vRPKEn5kIqsz7mhO0Jr8Rlu6g9Tmb2f6xkf014UQUv+CRlr3l16hs6S0zQYDtGcd5SuqxH0lZ/bBD8KEF1WIOnWFYKtqXgbErBUXcJafRn7jWhct2Kx1UTJZam6xEDlRXkbS9Ul7DceRJ4PtaUx2ZvNVJ9GmYHSloK/LQVvcxKuhkRstfF0l1+g+/oFrLVXFICquUhnRSQdVWfpqDpLW8UZnE3xDHWlS/uLOGs71pfFWL+akd4s/O1p+NrSGOrOYmIgh1mbkWBHJoPtGXibU/A0JjHUlkGwNV2xGHYpgRSDrcmM96gYak/F35xIsC2Fse5MxrozGe3KYNaiY82bL2OQZwayGetOZ6I3U9qBhN1vxW1kxW1k1qJh1qJh3qZj2WVixZ3HijuPkY4M+bqKVMORjgyGO9LC+q+Us+RzVq3s11j3h9uolCG/wpK07DIoG8JAvjxr//XEVb6dKuNOMG+TQrDg0DJrVbPmM246+y9g595wERuBfJZC1rg5i5pFu5aJnjRmzCpmzCoZGX4noNjBxnvTGOlKJhgCm2B7AsH2BIY7k1j1GpQkNZ+RdZ+Ju8Fivhwt4+vxcr4eL+fbyQq+m6rk3lAJK27jg+S8/ixGOlMY701j1qpmypwpH2ewLZ7x3jSC7QlM9KUr6X4DKqZD1r7J/gwm+zMk7M3ZsmXC26rHxIJDx1hPKpP9GUyZMzepJXeHCpmxZMlBwHO2bEa7UxjrSWWsJ5XhziSGO5MY701jxqKkvImkwWW3XiYPrvmMMpRjYzB/UwS46EP6avwq38+U881k6aYkPQFI4QNyf5ir4p/z1fK6b6fK+ddCDf+7cot/LdTIPqlwAAnvZROwIkIghGIYbsMTClR4yqJQssTxIe5XANRcWIjH7EAWCzYNi3YtKy69HHJ822fiTkAJg/hiuJhvxsu4FyyUPU0b/jxu+0wyYe+2z8RtnymUqqff9DqKXqwFh1ZaEZdcOYqdM/S6z9s10mo4Z1MgSvyb/ys2XQyBFsfDZH+GMrMsdPxMmTND72uOPAmy6i/kdrCEjaGrLHvz5QmUBZeR28ESVnwFiiXXlsOkRRv6G6ViyqpjrF9NsCsdX1sy/vYUfG3J+NqSGexIYawrlYmeNALNsfibYvA1xOK8eRlr1XkslRcwXz/HQMV5buk+oyjhTYoT36Yo9g2MF18mJ/JFtBEvknX6RdJPbufU209w4JXHyYh8jbSIvUQffJYrh57jwqd/IeH4DlIjdpMasZvkUzuVy4iXtgBqq7Zqq7Zqq36c2vvII9v3PvYoex99iDd//XNee3Qbbz62DdUne8g9+hYf/HYbHz75E9757U/47L8e58TOP3P69b9xeNeTRLz5O1oLTmCvPsNgy2VGu+JZdufQUnySSUs+K4GbrAQbmPXd4NKhFzix70n0Me+gityF+sxOci+9SkHs2+TFvk2l+gDlmfspSHqfwuQPKM34lKKUDyhX7adac4iWogjqTce5qT9MtXo/HcURdJeepTnvKN2lZ2gwKMESbYUnaC8KJfTlHaWnLFJCj7M2JpT0pMCQrzGRoba0TbHlztqY//i6//p5+srPYa64gKXqEpaqS3LY7lBbGhM9asa6VARakgg0J+FtiMd6M4a+ykv0XL9EX2UUndfO018TxcDNKKy3oumsiKS9MpL2qrO0V0bibU2SwycDbckMdaYx3J3BUHcGQ72ZDPep8Len42pKwtuayli/lnlHHiPdaoY6VQTa0vG3pDLcnslQW7piN2xNJtiWQqBF+drXlECwLUVeL4BGhErMDGRLG9DMQDZT/VlM9GYqfTah1L5Vj4lVj0nCk3LG28CsRcd4j0r2ij0YSJykRKl3pssQiznrg/AKAWeLTr20z83ZtKH7VGBOhF1sBPKlWnB/pIh7wwWs+XI3xUOL+xCb0lWvQQYBiKjsO8ECVlx6FmwaZgeymB3IYqovQ9rk5ixqObh2tDsFb9MV/C2xDLbFE2iNY7Q7hcG2eAbb4mWvkoCYVY+JjUAhdwaL5LobLGYjUMiyy8C8TcecVRv63dRyMO9EXzojXckMdyYx0pUs46nnbNnMWtXyazH3R0DUvF3DjCVr02Z5ekDFUEciE33pTA+o5CZ7xZPL7UAes1Y1Yz2pjHQly4212FyP96Yx3pvG9ICKebtGbs6FfS18KOyiUyeTD8USSouwz4kUu/BAiPB5WyJk4Ye5Kv7fci3/nK/m+5kKvhgt4bvp6/xroYZ/LdTIAIrwFMRwW114GIQAoDlb9qbkPaFiiRXe/yRATFg6BXAuu/UsOXOYs6iZMaskQC3atay6cyVICSj6cqSEL4aL+Wr0KveHimQoxJ1AvhICMVgg4WnZmcOC7UHPVXgghXgOy24983aNBGgxuDk8Pl+Ak3i/BGCJ923Va5DHSTiIT5kzmbdr5OWyWy+HZwvb7vpgMQsu46a16Dax4DLKmWNi7thwTybj5mxG+7IY6s7A25qEuzkBW90VzDcuYa+LItiawEhHEoMtcQy1JeBvjMNec1ECVG/ZGbqvnqZW+ykFMa9hitqL4dIecs+/TM7ZHWjPbCfj+HNknNxO5LtPcvjVX5N57g0yL7xN/NGXiD+2nagDfyfl9C7Szuwh5fQuUk7vIuPs3i0Faqu2aqu2aqt+vHpp27btrzz6MK899jD7fvcL3vjlNl75+Tbi971AW9ZFDv/1MT7508O8/4efc+rlp7nwxguceuXvHN35e86//RTdRZE4a84x2BxFsD2Gaaua1tLTTNoKmHVfZ95/k2lPNRcPPsulz/+GIe4dUk68SOrx58g++zKmK6+TF/c2BQnvYYx5G/2VN9Fefo3cmLcwxL5FUcoHFCa+R73pOA15J6g3HadavZ9a3UFaC07Skn+MvvJzNJmO0Gg8TEfxKQk7PWWRdJacprPkNN2lZ7BWX8bflCSjykUYhFCoHqhUUVKNcty8Qv/18/ReO0v/9fMMVF7EVhMlbXyB5gdWuaG2VHxNCXga4nDUxWG/FY/lRiw91y/RXhpJX/UlBm5exlIbRXt5BB0heGq9HoGzMQ53UzzOhlj8zYkMhwZRBrvSGerNZMyczXCPGldTEu7mZEZ6s5mzmxjuymKwPYNAWzqB1jSCren4m5Q+LU9DPN7GeAItSTLKXdhlvI3xjPeomDZrmOxTM9WvlhagZZeBOatW9kkJgBLANG/TSdhadOiVgZ3WHOV++pT0v5GODALNybJvbLgjjbHuTMZ7lJTBmYEHS3kMBRAUcFBUqqn+LKb6syTUrXqN0sJ1O2Bi3W9gzZfLvF0ZYjs9oJLwtOLJ3RQoIHpPxGZbANSMWcV0fybT/Zlyg7zszJHBDVPmTEa6khntTmG0O4XhziTGelIZ6kgk2J7AaHcKI13JjPemseDQMm1WK3O1vHms+/JZ8+ax6jGx5s1jxW2U6pPSe/ZAQQqHmOkB1YPeFoeW6QGVhCWxwV906uRmWgCUgIgZS5ZUr6bDAikEAC04tPJ3+HfrooA0YW0MVzNWPLlSsRHJhOGpheFhDuGzlW4H8uT14jbi5+FQJex9ItZcDNEV67vp63w1XirDPMLBJ7yPKVyxE8dBuL0vHLjC70ccW0L1EZa9OWs2Ez1pjHWlMGdRSzulsFYu2rUsO3NYdedyL1jI/aEivh4r5f5QkYwnX3Lo2PDnSdVKrGVnjlT2FhzaTcAjoEgsAc/iZ+L9CU+ZXHBombEox60AKwFVQukUr42A5Mn+DOZs2Sy5cpix6uTwbAFQ4RbdeadBWn1XfAXMu4xM23IY7snE3ZzAcE8mkxYto31ZDHam4W9PwdUUj70+Bm9zPCMdyQy3JxJojmWoLQH3rWjsNRexVV+gv/wsXSWn6Cw+Sa32U4rj38R4+RV0515GF7kD9annyTz+d5IOPUPa8Rc4+96THNjzS1JO7yX93JukRbxC8qmdRB989oHqdGon8ce2bylQW7VVW7VVW/Xj1t5HHtn++uOP8cqjP+OVX2zjtV9uY9/vfoL22NtMNpeQ8NFLvPf0zzi552lO7PkTn/39CQ49/0cOv/AEZ1/7A+3GCOxV5xlsvsJgWwyjvek0Fp9g0lXIlOcaS0O3GLaUcuXYdlLP7CbtzMskHn0Wzbmd6C7sJi/mDYoS30N7cS85IXBSX3gFzaVXMca9TWn6Jxhj3qJc9Qm3DEdpKjjFTe1BytM/pE5/iErVhzSZjtBWeIIm0xHq9AfoKD5F77WzWKou0XvtrPxe9DMJ4PE3Jcm0PfuNaKzVl+m/fn4TKAkbn1jmigtYqy/LYAmhuEz3K5v+kU4FovytKXiakjBXR9F17Rzd1y9gq4vBUhvFQO0luirP0FYZSVvFGdquR+BqisfXmqSkVtXHMtieynB3BoOdaQS70hnpVRHsUuFtTcXXlsZon4ZZm/E/AMrflIK3IRS3HmrOHmxNlgDlro/FeesK/ubE0LypLKb6FbVJANRSaMbQWHc6g62JjHWnS5BZcuZKhWrarGbarA5Z8XJC0JMt0/+m+7VM9WkY7cyUsCYG+U71ZzHek8FoVxqjXWlMm7PkZl5Ru5SUuan+LCb7VEz1Z7HozAmb4aRnxZPDmi+XO8F82U8i7kMAgNhsik2+MiTUyKo7lyWHjgWbhjmLepMCJax8cxa13JDOWLKkEiQ2s7NWNdMDKqnmjPemEWxLYrJPxZIzVwLUkjNXwueCPYdps5qx7nTGezPkxlk8z3BoEiA1Y8livDeNKXMmy2697AUSyoSAn2W3nnvDRczbNQy2xUsoE3Y/AZfLbj3TAyqpQInfRWzY/x2gwtU80Te04NBKgBJWya8nyvhu+rqc1RQOO+FDiMNB6+uJMqlcCaVK/LvweU6iRyp8iG74fQrwmbdrGO9NY6wn9T8siAKexDEkwkPCrXvCQhf++8/bspnqy2CyN13O4RLWz3lrtoSoJYeOO4F87gULZQz5hj+PVXeuVKyWHDqWHDqpXK15DNK6KgbsCsgVx3Q4LIn+q/DfQdxOgJaA5vBjVFw32p0ig1DEsRyuVE6HAGrFV8Cqv5D1wWJWfAUse/PliAMBUkuePGbseqasOsbN2fjakhnqzmBiQMNQ6G+XAChXUzz+1kSCrQkEmmPx1Ecz1JpEsCURf2M89prLdF89TVfJKbqvnqYu53NKkt7BGP0aOed3kn1mO2nH/kb6sb+RfPivZJ7awbkP/sjnux8j7ujLxJ/YQ/qZV0k5vYvLn/+NuKMvknTyZdLO7CH64LMkHN9B8tEtgNqqrdqqrdqqH6n2PrJt+6uPPcKrj/2c13/1EK//6qe8/qttxH+4k8bsKD579nEO7niCY3ueZt9/Pcz+vz/B5888yadPP8bxHb+mPfc03psxDLfGM9yRwFBPKlXGA0x6ipkLVrI+3siYvZzkyL3EHn2BpJMvkhHxEtoLuzFEvYr2/C50l/aivfgKeXHvYIh9G+3l19BFvR4CqI/JjX6DwqR9VGbvp854jDr9EUqS9nEr5yBVWR/RYDhES/4xmvOO0mg8THvRSTpLTsuZIp0lp6WCJMDKXRcnFabw0AihXlmrLzNQeRFzxQVp3bNWX8ZccUGCmK8xUUabK7HjaobalaQ7JVI8HVdDIgM10fRXX8J6S7GyWG5dprfmHP11UfTfiqK76pxyhrYlkaGONMVq157CUFe6jAP2tibjakrE05KMtzWFYFcmc3YjE/0agh0Z+FtTCbSk4qlPwFMfT6BFeR7+5kT8zYly5oqnQYkOHmpPZbxHJRUhEWsu1KZZi4aJ3kyGO1KY6M2UEDNr0SiX1mwm+zMZ700PqSnZzAxomOjNCtkElTlZo52ZDLYkM9KZzlh3prwc685gpDNVrimzSlrTxrrFbdIlpM0MZCuDap260NKw5NKy6tVLpUmAiDiTL5QaYY8KV1RW3blSSRD9LWKTPNmbzoxZxbxVsdaN9aTKXiWxERdAJR5PPPZYdzrjPRnMWjQsuwysuI0sOvRSbROx8QoYZm66D2HXWnTqJDCFqwcCcoQl8XYgb5Nla8Gh5U6wgHm7huHOJCb7MxjuTGKiL12qEgLYFp06psyZ0gImAE6oFLNW9X8k0m0M5vPl2FXZX7To1LHqNcgY7/Bhtl+MlsikOwFM4cNlwxP1wuPkwxPywi2A4v5/mKuSA3fD0/lWvQZp3xSKXbgFUlgYwwMi/h2kRPiEeD/FbYXVU8CShOsQfIfb+ta9Rtn/JCx7CzaNVJ+Eurnk0LHszFFgKuz5CCASx6l4bx4c97pNQRfCxqhYX7Pl+yyWAOyJvnTGe9OkBVW8NgI4p8yZyucvNL5g3mlgzpHLsjdfJm1OmB8AlrjNxICGsX41kxYtgY5UfG3JBDpSZU9UoCMVe71y4sjTFMdQWxLBlgRctZfx1sfgrY/FfSsGa9VFekoj6Cw+RXvhCRpyD1KU8Db6S6+gO78LdcR2Uo48g+rUC2Se3E722T1c/Pi/OLj3V8Qe20n0kZdIOLmL5Ig9RB18jujDLxB//CXSz75KzJEXiT/x8hZAbdVWbdVWbdWPV4oC9Qte/eXDvPb4Q7z+65/x5m9/SvR7O4j/ZDeHdjzJ0d1/5MO//5LPtj/BZ397gvd/9yhvP76Nw3//JZ36CNyV0Qw2xjLWnUKwJ41S7cdMeotZGrvB2kQjC4M3Sb/wKif2PUF65E60F19BdWYHV5PfI/fyXrQXd5Of8Db58fswxe8jL+Fd8hPfwxj3NiVpH2G48iaFSfsoV31Cje4gN7UHyY99gxua/dTnHqTJdIRK1YfU6vZv6oESX/eVn5MBEJaqS3SWnKbraoTsjxLWvYHKi9Lu1/f/s/de0XGdZ5ou5UTLCrZl2ZZlW5YVKFGMIpVFikHMJAAihypUQGVkAgRzTsi5MlABhVQ5oJBBgEFUdjtMd7u7PX06zJyeNWtNODPnYm6fc7Hr3yqqz6Uu8a21F1DALlTa5Pqf/32/97tRjPd6EZ5rhXiuFcqqVKC1jEifVh6wK2x80y4Li/56lkYaWBppzKTm1ZBwSBA1fLME941Chm4WEuguw9NexFBbMZ6OEhzXj+NvLyWSsdWJgIc5jzRLKeYwZHZxq4jaDQQHtIStOhYDTcz5Gkg4TESteiIDOhkI41a93P8UHZCsfJF+DbHBKrkXSoRITLstcp/R0kg9c55qFny1zAxJioqAggVfLcujjRLQZGBn3meR4Wt5VLIDpl1mUg6jPH8qZTeRdpnlEAspUKKWBV+trELN+2pkWJECLCSFatFfx+ywhWm3iduB+izFpZGPoyf5LHGazxJnZNtWNsyIRWV2j4i4fXe8UYYlYc9K2jQkrGrmhk2yEiXUpSmXjlmP6SGwEI8lVBoRfiH6x+6MN/EgfFpWobIh6nagQX7NYvEqAODu5AmmhwyyxUqAmwAlEQbx5dQF2cIlYODLqQtyX8u8z0LMqpLVmOkhg/xYwjaWbQP7OHpKthOK55O9uBd9TmJhL9Sx+6HmhwI7xCEgSIDX79IXH1r4C9Uou68pG6iEMiTmP4nwib+9fUvuqZnieRYAACAASURBVPr9zOWHkvc+jZ/hXrDpIeVNKFHy0NksRUoAnXi87NcmYGrea2Zu2MTtkVp5HpeAp+y+uWwL6J2xBj6LnWHJX0Owu4zlQB2fRE7JqqeAKAFQ2WqSeM+zQ0PEtSCSBT+JnZZf76fxM/JnMe+zyFZQAf7i3+nMsJGYVcX0kOGh90X0vK2MN8hJjiJZT9j5ViZbmPPXszLZ8lAK58eJiyyONTEfaJTV8plM8I3ogxrpLMfTWsxoZzmR3koSg1pC3QrCPUoivWomOioYuVmM/0axDE/9Jw9wUfsWTaUbaSrdSO3xl6ja/yy1eS9Tl7+ehuLNlO3+JYde/xHqoxuoOPgKykPrMORvRnNsPZWH16E5th5L8TbURwVcrQLUaq3Waq3Wan1DtWXt2nWbH1vL+u99my1PfIfXf/g9tj/1XQ6++jPe/9X3ydv6K3b/9gl2P/8EO371KG8/9W0+eGot7z65htyXfoir+TiLjhoSfZUsj9Yx5bXQee4Qi7HL3Jvu4IslG/dS3Zwz7yHvvZ/QUL4Fy/F1WHJf5EzlVloqNnFSsYUT5ZtoVmylrmQTzcrtXDbv4qJxByeV2zireZvrNbu4UbubzuaD9J48zA3LDgbPHKWjYTeOCzkMnD5ET/M+Bs8cxnr2CN7rRTgu5DB0JV8GovEOhdwbNXQlH+/1IsbaKxjvUOC9XoT9/DGcF3PxXCvEd6NYPkZulcrWPs81KWZXgErKbsrMWdKTtOslC1mgkVlvHbPeBqJWI5O9WgKdCtw3CvG1lzDWW463owjXrUKG2yWAGrpZyGhHuQQfNgNTThOzwzWkXGZidj1xh5GwVUfEppe/iiG6YshuymkmaTOStBlJZABKWPgW/Q1E+jWylS/Sr5EhSoK2r0BI9B6Jn027TbIStTRSz53xJmaGjfLCa3msnjvjJ+RkvbTLJMelRwe0THYrCfWqmHKaskIs9Ey7TSz4apl2m5gZylrseSWwmxkyM++tYdptks4fMmb1CDVmEvhOcS94QrYqZdu2stUWASK3R+tYGqllbtjEjNsgp+9Nu/TEBipxXDiI+/IRFrwWpl162ZonEvKEEpWdapZto8u2QGaHb9wPtsg2yEV/Xeb9rH5o0SsW9rdH65gZNj608Bf2NPHY2aEQYkEtvgpbnoBKsYAWMCjS9wQIZitzoqdKfBZikS6UpmzFI9vudz/ULMOOGHQr+ou+SJ2X7XgigCI7ACJbARLpidm9SgKqhK0vW7nKvp2dErgUqCXp0LIUqJV6ezLAIEAh2/aYDYkCVMV1szxWz4LPIitNol9OAPair5p5j5l5j/mhn88OGVn0VZOwqrGd2/+Q/U9AmEj1y7Zviuch0vGmhwwy+Ao1LdteKFQpYd2b9ZhIOatIOrSy+ijUKAFRoj9OwLSYb7Y4UsPt8RMPDdsV8eciAn3WV8OcvzYzduAMd0KnmQ80kvbUMO2tzViNLSTdZqJ2PaFBLSOdUu9neEBNfEBDYlBLuKeS8fZyJjoqCHVX4r1WiPNCDh31u+hvOUBn/V6uGXdwqvINTpZvpj7/FYyHf4PpyG8lgCrZgnLf8xze9hSVR15Dk7sZ5aFXqDy8Dm3Oa1QeXof++CaMBVtQHXkF/fFNGFbnQK3Waq3Waq3WN1Wvrl2zbvNja9n8+PfY9Pi3ee3RR3j9x9/j2ObnOLLhGQ6+8hMOvPwUORueYcvjj/DBM9/j8HNP8MHTayjb8lNGzhUzbzUxY9ezPFrPfKCevkvHuB27wqeLvfzxvpvP5q3caDpK/o6fojzwK0y5L2E4+hynFJs5rdzCScVmmio20VSxmbqSTTSUbeG8/n2u1ezhXGbQ7gX9O3SdPETPqSN0nThAe/1e7Odz6Wneh/NiLo4LObgu5TF8tYChK/mM3Cpl+GqBbOfzXi/Cd6P4IVveWHuF3APlvJj7UIqf51qh/Dd8N4rlHinv9SK814sI9aiJD+pJO6XEu9igTup/8UvR30tjTcx4aonZDAT7tEz2qfG1l+FtL8LfWYy/swh/dznuW4XYr+QS6Cwn1KdmymEi7TCRdpqZGaom6TAQsVYRsekIDmgIDVYRGtQSsemYGqpmzt/ArLeOqaFqkk4TCZuBhFVKA0zY9ET6NTJAiYCLcJ+acJ+ahE3PtNuSsfJVy3Y5MWBXRJmnXUbSLmMGdMwSVA0Z5J3xpUAtdydO8GnsLCtjJ5h2m4kOfGUZzO6/ig5oSbvMzAxZSLuMzA5bmBkyM+exyH9PUr+q5d8L9ev2aH1WA30zH4Wb+CjcJEOIsLyJxaWAiOyghukhA7PDJmaHjMx7zCx4LcwNm5h26Qn3VjByK5+RW/lE+hTMuA3EbWrSbr0c9S0WsmJBKhQCKclMgsiPQqdk256wH4qht9nKXsqhk+8vYsOF+pEdOb0y3iC/nux+LGHnyoaJz5PnHrL1CegSjyH6XQQUCquagE4BW+K1rYw3yJax36Uv/jubWTZsCMgSPUwCkkSP0qfxM7IClK1ACZDKBrG/XrwhQ5S4bzYsfr2X6etDkJfH6kk6tLLaImBB9IKJ15v9N4SqI95nOV5+WIreFhbPbCVKfC/UzJXReu6MNbDgtcihE0v+GjkyX9xv0VctD0YWmxDiq/j8suPmxect1MVs+BHnCdgSSY7i8571mOSwExGGkn3dZl9nAp7EXKjF0QbuBE/Kc8AERM2P1HF7/AS3J07KatPUcDWpIYts5ZvsVzParcDXXpoBKA2xAS0pm55Yv9T3NNpahudqAc4LOQyePkJP03466/fQ03SAG2bJvl1XuB5zzouYjj5Pff566vJfo7F0K5rD68h59xnUxzahyt1M8d7fUr7/JbS5G1EdXY/++Gb0+VuoytuEpeQNakrfWgWo1Vqt1Vqt1fpmSihQr659hPXff4RtP17Ltp98n10vPM2hV59hxy9/QNHWX6PbsYH3f/ot9v/q++x55jtUbn+W6xXvYWs8yMyggRm7jpWxBm5PNGG7dpzl6CX+dN/JX343xpdLDjrO5FO062ccffMHVBe8TEPxq5xSbKax+FXqil/hvO5NLhrepbZ4Iw1lW7ho3Mmthv1cq97NJcMOrlp20n82h8HzefSfOkpn44c4LuRhP39MVpMEGIm+JxE/LsIfREJfoLVMnvskAGroSr48T8p5MRfv9SK5J2q8Q0HCapBvCzufiDMPdqtI2AxSap1PssMtT5wk6TJnAErDeI80A8rXUYS/s4iRrmJGustwXDvOwIUjjLSXEeqpJDGoI2nVM2U3khaKjdNIwmnMAJSWyX41wQGNPDdKDK5MZKLKxREd0MqBEXOeWuJWHeE+NZPdSnm4sOiFmh22sOCTvqZdRmaGzEy7TTLgSH1J0jn3gs3cHq1lKfDVrrZIiRMWwLhVKwNTdEBLqFdFsKeScJ+aKadJhggJnqpZ8NVk7ZTXZCx/hoesg/eCzTIgfZ48w/3QCR5EmmU4mvdZZItbth1OLEiXArVfzTzKANTcsImUXcvcsIlgdxmRPgULXgszbgMpu5Ypl05W28QhYETEPwuIvBeUbJAiPCJ7fpZ4HQlbFe4rOXQ378Z+8TBpt16GsewF79dVgmxg+/ohQECoOAKaspUN2W6Zea5iUS3AR6hJQrESh0g2FHOKBHB9ljj70GMJ5Sd7LpRQokRCngAmYZ0TwCIALRuAPkuclS14AtaEoiXul21d/Ppw2+WxetJuvfw+CrVUWOGy+8ZESMbXAUooVrczUfdfV5+E6iS+nxs2seC1MOWoYsFrIe3UyeAl7pMdk39nrEFKexTKaJaSKeaZZVsRRR9c9r858VyFiileq4CltFvPlEsnw5W4/sV54poTAL8y0SQPTL4TPMlCoJ67oRZWJptZnmhiIVDPnL+W+ZE6FkcbmBtpIO2pIek2k3CZZNVpok8l/X/XXoq3rQR/Rxnj3QomOxXE+rVE+zRMdFTgu15ER/0uuk/sxX42h876vTQVr6ejbg9X9O/TVL6V+uKN1Betp+b4OmryXsFw7CUs+RtQHnyR3Pd+gSZnM5q81yne+wKl+15Em7sJ1dHX0OZuQp+/laq8zVhK3lwFqNVardVardX65urVtWvWbXr8u2x6/Hu8uvZbbHji22z/6Q849NqvKdr+Ert/9Tg5636GYuvzHPvNDzn83KNU732ZbsN++iwf0l+7m3BbKdM2LUv+am6PNuK4VsBi8Dx//cDFf/rrCL9fcTFwpRzlwefYveERlPueoa7wZRqL11Gd9zy1Reu4Vr2DS8b3sBSsp7F8q6xAXbHs4rJxJ5dN73Ot+gN6Tx/FdamQ3pMH8Vwrluc/uS7l4blWKCtQAoKEehTsVsnqk4CnYLdKng2VDV3ifqJnSgzNFRY+341ihq8W4L1eRLhXI6X4dSlZCtSx4LdIAQuBRmI2PVGrnokeFd7WEjytRQS6yxjtKcXfWYSnvRjXjXwGLx7Fd6uY8Y5y4gNVpK0G0nYTqUwQRMptJuk2E7Hp5F3d0W4FEWsV6eFqZn11pIerSTlNJO0GEja9HBwh+p6EfU70RAlFKGk3ZCLGLQ/1JIkI868UomoZAu5mds1nhvVMubTy4uur3fMmpt0m4lYt0QE1k90KJruVMtTFBqtI2KqIW7WylW9m2CQv8qaHTBmVyiyrYov+OlbGG+Vd87uTjSyP1bLgN8sAJRSir1uzsoMSxA5+du/TtEvPgtdCyq4l1FNOtF8p2fdcXylP2QAlFp1CzRBK18fRU9wPtvAgfJqPI2dkK9+iv45wXyWRfhXTbhOBtmIcF4/gu5VPuF/x72xWImJcAIxITxOx6QKqlgK1MjQKKBH2r+weF5HqJx7n6zCRHYMtVCVhTRQgJqBG9E0JK55QTrLtkmL2kgAoYbETICV6nMTg469b+kSfj1CjxPfCpijOzQ6AEP1N2bHsc16zPBRY2OCy+8qyk+iyr5evK32iv2nRV/3QkX39zLgNTLv0TDmq5NszbgO3R2pZ8Fq4O97Ioq9aTu8T4SV3xr5SSLOfu/jcsiPZxe+EkiqsmNkBIUI1E4AsrtVsG6dQqP7/4vnTQwaWxupZHK1j2mNizl/NnL+apbF6lsbqWQjUMuuzMOevZiFQ9xBAxZ1GonY9UbueiE3HaLeCkc5yfO2luK7n4752HM+1AsbaypjoqCBwq4ThK/l0Ne6hv+UAjnO59DYd4KxyKx11e7iUSWetK9rAiZJN1Be8RnXuOmoLXqOueAvqw+vIe+9ZKo9uRJP3OqqjGyg/8DKqo69RcXAdqqOvYSh4HU3OxlWAWq3VWq3VWq1vtrY8vXbd9qcfZ/0Pvs3z31rD5h99j61PfZ93n/0R6h1b2P3sY7z/4+9y6NnHOPrsY2i3P4e17hgdul2czHuZdsNbuM58SNqqYm5Iz/LYCXzt5SyHL/Ef7jr4h88DfLYwwKStllPadzj61qOU7noKw9FfUVfwIg1FL1Nf8gpXLe9zSrWN2uIN1JdupkUlzYC6aNjBGfVbtDZ8yI3a3XS3HMZ5sYCe5oM4LuTR13KA3pP7cV7MZfhqAcNXCxhtKyfQWibfHrlVKgOTUKmyVaix9gq5L2rkVimTXZWM3CqVe6Si/VKynf9mCUNX8hm6ko/rUh6jbeUkbcbMuYXMesws+KXF6Yy3lpjdQGRQx1iXEs+tYrztRYz1ljPaU8JoTwm+zlKGW4txXM1jpLWEsfZyon0apm1G0nYjsX4JNpIOA3GHgYhNx3hvJb72UnztpUz2qYg7DCRdJmJ2PVFr1UOBEeE+9UMJfCmHUYYoAVeiV2nabZLT9rLtfGJO04Kv9iGQWRmvZ95nYs5rZHmsjgeRr4Z2fhQ6JUegxwY1jHeWMdmtlJ9LqFdFdEBN3KolYasi7TIy5ZKCGtJuPWmX9Dyn3SY5xnx22MLyaL28YFwZr+PuZAMr43XyAnLOa5YB4+vpZdmzju5ONMp9KqIPaspRJVu00k6dPKtG7OALG1/2jr2wVok0swfhFjl170H4NJ/GzvFR6JScaJhy6FkaqSdp1zHSWsRYZwnhfgWzHtNDsJQNO8LCNe+zyEpCdsKcWOQLS5vo2xF/M9sSJtSlbAuXOEcoUAIivh7GIayC2Slw2aAm0vqEQpg9lyp7BlN2aISIDP+6IiUgUPR+iR4qMecp23KXHUOe3ScmvgpLW3SwkpSzSobQtFsvg4R4r7LtbNkK3PJonTwvbNFXzdywSf5+dshI2qkjZdfKx+yQkSlHFUmbhiV/jWz7E0qUiEEXQ5yzP0cBxgLusoMksnvuhIqUDVUCsrIT+LKTCIV1U7wnUy6dfG1PuXRS/LvPIoOSBElffV0I1DI/UsOM18y0xyQBVmZwbtJtJuYwEHMYiDuNxJ1GxnqUMkA5rubhuJyD51o+IzeLGW0tZeRmSca+l4vtzFEGTx2ht+kAPSf201a7h0v692ko24Ll+Cs0FG3gRLEEUebcdVjyN1J1bD1lH76EueRt6pS70B3fiuLQK6iPSSBVeWQ9xsJt6PO3UlfxLk2qHasAtVqrtVqrtVrfTL2wZs26V9Z+hzeffpI3n36Cd37+BO888wR7f/s0le9vZO8vH+eDp79L3otPUfjS03Qo9tNauQv1W0+jeuvHtOS9TG/dLsZvFRDsLmHGY8LbXsrCxDk+SXfxp3tufn/Hyf2pDvouFVGy52ccf/cJqo78mobS9ZxUbqG2aB0X9G/RUrmVZuV26ko301jxOhdMO7ho3EGzcivn9e9wtfoDrtXspKN5Hx1N++hq2UffmUP0tOzHdjEH6/mj2M4fxd9aymSPCt/NEny3Shi+UcjQ1XxG20uZ6JKGNo61lzDRWU6wp5KxjnK81yXYCrSWkbQZmeyqlGZHdVYQ7lUT6pWsb55rhdjPH8N2/ggjt0qI9msZvpZPoLWUhF0rLcZ8knKTdBqJDGqZ6FIw0lHGWHc5Y92ljHYVMdlXwUhXGZ5bRTiv5jHaXsZoZmc23qclPiANmYz0qzL9MnpCg2rGe8rxtBbgvVXARK+CmL2KuENHzF5FZFBNpF9FbFBDqLeSiS4F0QEt450V+G8VSz1QWRa+UK9KAjS7gaRdJ1v1Zoa/SskTIDTlNDDvy4BUJu1uKVDNrMfA9JCUULcUqM0oGCdIu6SgiCmngUi/imCPkki/hmCPMmMr1JK062Qb3+ywObOQrZEDLOa9NXLs9/JoIzPDJnnGT9pdxVKgWgao2+MNLGZmG6Xcema9ZmY8Jm6P17MyeULqEcmAw+KItPgVi1zR8C/ASahTU44q6e9lmvKTzioZpGaGjfKiM9t69VniPB+FTvFJ9Cy/S1/m88QF7k5K4RqzHkvGinhSAiqnXl68z3ktMpjNesyk3QZZOVjwf6VMzXu/AqrsRbUIoBBK0oK/mgVfZv7TZJNsTVvwVWeSDiWboIg7/wowG2WbnlCIBBD9fuayDC1iYO3KmASPYr6WWPB/FDopR5OLQzw/Yb/LBiABf9nq4cfRFj4KSwl/f7N0g9+lL3A/1MSDyEk+jZ/i8+RZeaDyp/FTfJY8zYNIM/eCjXwU/moQ7tJoHQm7hrhNTXSwkrhNQ8KuIenQylA6m4Eq6T3RMT2kZ9YjfQaL/mr5mkg7dUT7laTsWuY9JrmHTiQ4Trv0RPuVsgVUDIxd9FVnIKyaBa8pc1+zBFEZaPr6sNxs2560adAgn/NQH1QGmhb81dJz9VezOGJheUxAWb2sTIlrTCiaSYdWDpwQ/45mvRYWArXS9xm1adpjYtZnkQ6vhRmvmRlvNTPeGqaGLLJ1LzSoJWrXExzQMHRTSh31tBbjvlHI8PUCxm4VM3qriLG2EkZaJUXfcTGXzsYPaW/Yy1XTe7TXf8gVw/uc07xDdcEmzHmv0Fi6hZOKbTQUb8KY8zLVBRsx529Gc+w1aiveo0H1FUBpczehOPQqlUdew1z8JoaCbTQo318FqNVardVardX65urVNWvWvbb2e2z6wVo2/eA7vPPTx9jxi8fJ2/AsTbnvsfOZ73Lot0+w75draTywnauFH9DwwauoNv6C/Bee5NTR7fTXHGbw5EEGzu7FdvUgvRcOshS+xN1kD5/OW/nbT/18vjTIcLeB4n3PcvitJ1AcfA597kuY89dRU7SeuuLXqC1aT13pZqpLN9Og3EZt6SbqyzfTotnOJfP7dLQcoPv0Adqb99LevIfWE7sYvHCU7pb9dLXso7tlP71nDmC9eJRAZzlj3Qq8bcX4O0oYvlmAvy2fya58xtvyGGvLY6z1OL4beQS7yxlvL2WyU0Gou5JQt4qJdiUjN4sJdlUQH9Ay2VmB52oezgtHsZ45iOviMUZuFhHqVhK4VcRoazFTdgNpp5EZl5lpp4mkTUdsQEO0T0Wkv5LxrhLGu0oI9pQx1lnMyK0iRttKCbSWMHKzhNHWMiY7lUT6NKRsOpI2DWmnljmPnumhKiKDSkY7ivC3FTDSVsBEdykxq0peCE65dEQHK4lZVSRsWiK90owVYZeJ9QswUxHt0xDrl86JD1ZJi3mfhfmRGqY9pswCycziaB0pt56pIQNz/mpmMrvUYtdbWOfmvGbZIifsU1MunbxwDfdVkrTrSNp1RAek2+E+CaREv9WU08DMkJnbgXrmvBZ57pFYMGarNGL3fXmsnvmRGmZHqqXDX82010TaY2I+UMuMz8KM38K010xqSM/UsJE5n+WhPiex0J0dMsqHWBjPZN6LlFtPxKoiZtcw7TGRcuuJ2TVEbWpSbj1z/moWR+u4E2xieaKRxdE6lsbquRtq5n6kheWJRtkaJexQM14zCaeeGW816WEz6WEzs74a0sNmojYtU0MmpoZMJJx6pj1Sb9rckIW5IQszLhNLvlp5ltXd8QbujNVxb6KB+5ONLGZe4/JIA3fHmrgzeoLlkQaWfHXMus3MDVmYsuuZdhqlc8YbmfOaMtBgYmW8Tp6z9UmshQeR5gy0SMByP9TESqCRu2NNPAie4pPwGR4ET3F/4iT3xpt5EDzFF/ELfBY9x4PgKT6NnuGz2Bk+iZySZ3B9FGzm43ALD0InZUVGmrNUw0fBEzwIN/FprIUvk2f5/fR5/jh7kQfhJh6ET/BJpJnP46f4Inmaz5On+TRxkgfxk3w2dZpPkqf4KNbMg/hJ7oZPsDzRyPxIDVNDBmL2KmJWLfEBDeEeJWmHgflhSVWacmhJ2lTMDetJuzQs+k0sjViYcetIO6XfpZ1a5oYNzLh1TLuqmHZVMeXQEBtQEO2vIGGtJGlTkbKrSdpURPrKiQ8qmXZVkXZqmPPoWfSbWPAamfPomfMYuD1Sze2RapYDNSz5LSx4TcwO6Vn0mbkzVsedsTqW/BYWfWZuj9Q8FEYhhVbUsRyo4fZINUt+C0t+C/NeA4s+M8tjdZJ6lPm3mnbrZWgSSlTSoZU3AmYzmyci8CTtMsqbKyJIZs4jzWqbchvla3TaYyHh1BOxSgPBg30aPDeLCXRUSAr8zVJ81wsZuZqH72oOvhvH8dwqkHpAL+ZwpXYHuzf+gIaKrVyt3s216j1c0u+mJn8rVUfWUVe8hUumD6gp2oA5/1UuW/bSpHyTRuU7nKjcQYt2D1U5m1EefBV93lZK975MyZ6X0edtR5+/nXrFe6sAtVqrtVqrtVrfXL26du26jY+uZeOj32XzY9/mzR99jzd//C1y1v+MMwU72PnTb7Pr54/w4bPf4ULhTrTbfkXdey+R/9xjHH/+SVqOvMHoxUp8VwoZacvHduUArS27SfqauZvo4oslB//ypyh/ujvEnXgb+Tuf4eD2J8jf8TTle3+B7tiLmPLWUZ33Cuc079CkeIPmyrc4q3uPZuV2Gso206x8nVPqbdyo/YCbdTu5WbuDzqbdtDfuov/UIbqa9tHdvJ+ek/vobdmH9dxhQn0qJnuUeG8W4LtVgOdmHqNtBQQ7Cxm9lctkRwGhzmL813OZaC9h9GYxY7dKCXVWEu1WE+xUMdmhINylJNSpINhRwditEoYv5TJ8KRfv5eOM3Swh2qNi5HohY60lhHvUhPu1JB1GZoaqSTmNRAY1hHqVhPqUjHWVMdZRylhnKb62QgJtxYx3VTDWpSDQWob/Zin+1jJCvWqSdj1Jp57pYWknfNqtIzaoJthTwXhXGYH2Yia6yrKUHJ0U9+3UExvUEB1QEe1XE7dWERuQnkPCKtnlxG1JrdKSsuuJ27XyLvPXex+mPSbSw8aHrTtZvUCi30JYxIRVSOxwT7l0slVP2PrE8xYLMhFZPu+t4Xbgqx13Yb8TljZhRcpurL893sDSRAOL4/UsjNWxOF7P4ng996It3J5sZMZvIebUknDrWJpokOBw2MhUxtKVdutJ2NTMZEWWz3szsd8eE1NDBhLOKmJ2DQlnFSm3noSziohVRWhAScyuIeXWM+M1sxCoZXG0Tj5ujzfIQDU/UiP/XrJJ1TE/Usesr4Zpj0UGqZi9ivCgmqTLQGhAxVh3OUmXQVrcequZHTIx5dAxN2xiZbSOO2P13B2vZ3m0htsBCyujNSz6pXMXvNUs+Wszg4JrZHvZtMvAlL2KtFMvWxlnPdIx5zWyFKjmzkS9HNTxWeK0DE8fhZv4KNTEx+FT3J9s5kHoJJ9ETvMg1MK9iSbuTTTxSeQ0XyTO81nsDJ/Hz/Fl4jxfJM7xZfI8n0ROyWEK0n2l+UhfRYNbWA7UcD/YwIPwCe4HG/g40sSXqTPy7bsTddybrJdgKnaSj+NNfJxo5suZs3w2dYb70SbuRU5wN3xCUiBHaki59cQdVSSdOlI2HfEBDWmHPiuR0UzaqWV2SM+Mu4ppt7R5kXKoHwKkKYeGlF0tH0mbivigkvigktiAgvigkoS1koS1ktiAgpRdzeyQnnmPgdlhHTNDVcwMVTE7rGN2WCfD03KghgWviUWfWQah2yPVLPrMLHhN3B6plgH5zlgdt0equTtez/3JRu5NNHB3vJ6V0VpWRmszwGVhcaSaOb9ZyopnEgAAIABJREFU7n2K29Qk7BpSziqmXLqHbI0zw0a5F3LRL81hm3IaSNiqZLVYfE05JKvtnL9WPqTrVU2wX02gs5xgv5q43UCgsxzX1Xy81wrwXMrBcfYgA6f2MXD2ENbLOQxeyuOc4W32bPoBrU0HGTxXwDnt+1w176Wl8h1Mea/SrNzOecP7GI+/TIvmTXrPHee09l2a1e9xwbyfM/q96I9vofCD51Adfo2K/evJ3/E8hbteoipv62oP1Gqt1mqt1mp9s/XW00+se+MnP2TTY99lw6Nr2Pr4Gt566hHKtv8GW10xe59dy95nHuGDp9ZQvP4pdNt/SclLP0K5/mmOPPs9dO/8hj+F2/jLUjf3gyeYD1Qz1qsg7Kjhy7kB/ua+ly8W7fynP0b52/s+rtQeYucr3+HA5h+Q88YPKdv1C3SHXsR8bB11BZtoLHmdE6XbOKN6l/PqdzhZ9jonijfRVLKZS9q3uax9i6v6t2mv2Ulb7U56T+yno3Y3HXV76D2xj4Hm/djPHmG8tYzRm0U4zx9m6NIRvFeOMXozn8CNfEZv5hPsKCHYUcbI9Xwm28oIXC9isq2CZF8VqQE9sR4NwfYKJtvKmWwrJ9ypJNypZOxmCYHrRXgu5jJyrZBIpxLv5eOMZpL5RjrKCfVrSQ9XM+2pIekyER5UExpQEeyvZLJPyUSvQrLz9ZQT7Fcy2aci0FmBv72ckXYFY91KItYqEi4jCaeOuENLzK6V0/VCvSoCbaUE2krleU4zQ9XMe+qYdkszqaIDGmKZHqPIgIpgj4JwXyVTTgNxq5bJHgWRfhUJexVxm5bwQCVJl44pt16CgQw8THtMJDPwEHdoSTirSGasa0IVmh4ykMpSwcRiLdKvIDKgIGFTk7LrmHLqmXZLCX8zQybZGiiiyu+MN2WG5hqZHTZKKlPWHKN5n0W2oE27Dcx5JNhZGqtnaaJBUpz8FgmixupYCTVJPx+tJe01MTVsYH60lrlMP1H2rBwBUmm3npRLR1IsLL1mEs4qohn1KeGsIuGsIj1slM7LHAlnFXGHlvSwkdmMSpceNsrq3fxIjXRkwPQrha+B22ONLI01sDTawKy3mvSQiYhVQ3hQTXhQRcKpY8ZjZjYTpy1i12fcOha8JlZGa7k7UcftgIUFnyGjnJiZ90gBB3PDRpYDtSwHpLS4lF1D0iYdKbuWKUcVU44qZob0zPsk1WUpUM3SiIXbgRoeRJr5JNrCnYl6bo/WZNSppocGw94db5SGwoZO8lGwWf75nbEGvkye5w/Tl/l9+hJ/mL7Mp9HTciLdcqBOHip7b+IE9yZO8FGwmbvj9dybrOfOeK30evxmVsZquDtRx8poDbdHLCyPVvNRqJHPE6e4H27kfqSRT5KSEnU31MCdUAN3gg3cCzVze7xBVg6n3QbSDgMpW5V0XTqqZBtnyq5myqFhxl1FyqFidlhSmlJ2NQlrJSm7mrRTK39N2lQyVKWdWhLWyocAStxnxq1jdkhPyq4iblWQdmkyKpGkNkm2PiMzbh3zHiMroxJILvrMzA5JitfcsIElv0WGpeVADfcm6jNAVc9yoDajUDWw5K9lwVMjAdTIV+En00OGjCqsITqoItSnIGZVkXYbmBkyyv2OAqCkfkS9bMcVGyDCept0GUm5jbICFRpQEx7UMtGrJNivYqJXgeNKDvbLxyS1/XoRwxfzsJ45jPV8DsM3Shm6UUrfuRxu1e/HfbWMzqYjXDPv5Vr1Hi6bP6C+dCMtqm00K7diKXqFWyf24bxexgXjBzQq3+ZWUy7njB9SX/EuhbueQ31kA1U5Wync9QIFH7yI7vg2jIVvrM6BWq3VWq3VWq1vrrY8sXbd6z96jK1PrmXTY4+w/UeP8O7Tj1Cy9VmWBs+if+95dv54DbueWsPOH66hbucLFPx2Lcd++W0qN/+cglefoL/6IH9K3OCL2AV+l75McsjM4OUCvpzr5Yv5Qf6wMsw//1WUf/5dhM9mBjny5tO8/uwj7Hnt+xTueIbK/S+gP/oK5twNNJdsp/b4BuqOb+R0+RucU77FRfU7XFS9zcmijdwy7qDVtJOLldvobdzPYNMRumo+pKN6N121e+ht2Iu15SAjVwvxXzmO7dQ+7Kc/xHVuH94rOYxcy2eitZSJtlJGrhfiu3ycaFcl0S4l6UEd804ziV41ofZyJltLiXQqSPZpSfSqiXQqCHdUMH6zBP+V4/iv5BNqryBwrYDxjAVvtKOCYF8lcbuOpNNA0mEg1FfJRE85k70VBPsqmOwtY6KnlPG+Uib7yxnrLcPfUYy/vZTRLgmgQoNaEk4DMYeWsLWS8ICKULdKUrl61Ex0VDDZqSTWr2XKbmLBU8/cUC1ph5m0w0TCqiNi1RAakBYxwf5KIlYNcYeO8KCayT4l4UE1MXsVk31Kgr3lxKwqeYc6GzBSziriNvVDM5HSTq286BMLzKRNldlpl34f6SuXLUyRPgWRPoXcYzTjNhAfVBEbqCTYXUa0X5mxUVUx4zbIkdDZ8dFi1o5IPpsbNknnZexzwmonejWETU4oazNes2S1G6khPWxk2mOSez1EutiM1ywrTqlMMlnSoZVskZn3RezeixACYZ3MtlQmHVoSdg0xq4qUs0q2UIkIavE3Re+J6HXJTtybcumIDCjl89LOKmbcOlmRmBs2MO81sjxazZ3xWpZHLSyNGFkeNbM0YuR2oFr+jIRNbMFrYsqhIdpfQaSvXF7gT7uqWPSZ5c8z7dQy7zGyHJDsdF8kzvAg1MSdsTpWRmtl9ePueL2skqyM1soqyL2JBlZGa1nwmrg30cDn8TN8Hj/L5/GzfBxukUMZRGKd6BFaDtTxUbBZVlgWfeaHXq94fGFpWxmt5UG4ibuT9dyZqON+qJH7oUbuTtZzP9TInYl67gUbuTvZIL+3abeBKbtetm/GB1WZXjjDQ9AT7a9gyqlm2qWV7XrivRGgJYAp7dQy49ZJsDRUxbT7q3PTTun+c8MGphwa4oNKUnY1c8MGFrymh4bvJqxqYgOVcrS+mFUmhvUueE3cGa/LfN7VkhI30cDKqIhHb+DeeDMrgRMseOtYGqljYcSS2ZiQxgckbFWkHHriVq2sRCdsVUy7TbIiLMJksgFKwJPos0w59ESsVURtOhJOIxGrhsk+JaEBVeZ7BWPdZQzdyMV59Rj+W0V4rhTgvnAc+9kcHBfzGb5Rhu+WEueVUmwXCvHeUOC6WExH/UEuGd7jnP4dWtTbOGd4mxbNNi5aduDtVNN/qZh6xRtUl2zngvkg50wHqFe8R9Ge30qDdXO2ULTnRQp3v4Ch4A1MRW9iyF9VoFZrtVZrtVbrG6oX1qxZt+EH32H7U4+y6bE1bPvhGt5+ag1H1/2Q+65LtCp2s+upNRx+9hEKfvtd9NufYfePH8H49q8peuUJ6ve9QuWbT9NXf4AHE+f4OHye8ICOjpMH+TzdwUdTXfzDFyH+8XcR/sufZ/iXP8axXdNycPtPeeel73D0raepPPwqJXueo3jXrzEeW09t/maay97gvOpdTpZtp6lkK/XHX+N02TZOlb3OecV2rla9x3nVWww0HaO7/hDdjYfobTxE34n9DLQcwH0hF8/lXAZaPmSgZQ/WU3twXziM55KkHI23ljLZXkqos5zUgJZwRynTVi2zdj2RzjLCnSWEO0qIdpUT71ES6awg2FZMqL2M8ZuFjN0owH8ll4lbRYzdKCBwLR/fteOMtxUR6akg2lNBtFdBvE/BlE1NtLecWF8Z0b4ywt3FRHqKmezJJzRQRLCvmEB7Pr5bx/G3FjDaXkqwRyEtwG0qIoMKElYViQEN0R41sV4Voc4KJtsriPZUkhqsYtZhJm0zMOMwMuMwE+1XM9mrkNWu0ICKqE1L1KYlYtUQ7K+UoWq8p4LxrlLCvRVE+5XErSqmnFLAwpRTx5SzithAJdEBpRzTPOvSseKv5rbPwsKwgYVhA3MuHQtDBmadVaQGK4n2lBHrLSfRryDUU064t0L6m44que8oPqhitK2QSJ9CDnXIXjiKIaVzwyY5Glqkns24DZL9KtMPNZOZnzTrkSLR5zLBETPDRqmXKTM7Z85rJj1slC2Kt8cbZFVINMwLpS07gU/83aRDKwOOGFCasGsI9yvkHjQBnNn9aSLx7esAJeyIIhI9OyY9blMT7ldIViu7himHhgWvpBIt+CR4uh0wc2e8mjvj1dwP1nE/WMvSiEFSa8ZqWBoxs+g3yce810DCpiRhU5JyqJhySov+tFOb6bP5CrwWfWYehJr4w/RFvkye5bPYKe5NNLCYUYSWR6vlY9FvZt5rYMFn4u5EHfcnG1jym6VzMwv8+5OScrUyWi8HdcQGKknaNDJMSSqbgXmPkQWvSYYnAecCqISqs+S3MO8zMu8zsjxWw8p4rayULY/VsjhiYcFvYcFvZtZjYMpVRdopKU9pp474oIpwbwXxwUoifeVE+yuI9lcQ7i3LqElKWXFKO7VMOTTyIYBLUq10klLk0WdZ9XQZoNLKfVPC+icURJHQN5cZ8Dw7ZJQ3B8QcKbGJsOgzseAzMOepIu1SSz1VPjOLPgtLvloWvXWsBJpY8NSTshmJDWpJOnWyfTZpl+y0CVsV0QEpdCbSryLcVynbbEUKpwiRmXab5N7FUK/yoSNmlyAqZtcTGtAw2Sf9nyIdKhLOKsZ7yhi6eYzhG8dxXz6O/Xwujgt5DF0pwnO9BN/NckZuKXBfLsJ1qZCB08e4ot/BScU2dHkvcbrqbbrO5OK6pSDlO82EtYGO08XseO1HvPDD71BfuYfTxiM0qHZTfuhVKg5vQHFkI7k7f8OerU9RsncdmpwtqwrUaq3Waq3Wan1ztWXtmnXbn3qMHc/+iC1PPMKbP36E3c9+j+PrnyLd2chsZyOa7c+w+8drUG74EeWvPY3xnRfoUH5I/d5XuVzyLkde+i4HXvoOHbUH+X2qg/hgDadVb7ISvMQXi4N8uuLmX/5umv/ylzn+/EWQv/8yyMzkDc7UHEJfvJ169U4UR9dTvO8FyvY+j/bIOiz5m6gv3U5j2TbOad6npmAjDSVbaC7fxhnlm5xTv8NZ1dtc1u/iimE3bXUH6Gw8THvDfjoa99HbchDr+aN0n9xDd8te+s/sx3HxKI4LR3GePYLnUi7+a8cJ3Cwg2l1OpKuEqcFKEn0VjN7IYaL1OBOtxxm7mcfo9TxGruUwdjOPydZCAtdyGb91HO+lw/ivHCNwPZfhCwext+zGf+kw4bZC4l2lxLqKiXeVMDNYSaKnmFh3IdHOAkJtuYQ784j35ZG0FpAYKGCiPYeR60fwXz/KyPUcJlrzSfRVkOivIN5XRnJQQaynnHBXKfFeBYl+ZeaoJN6nINGnJNGnZMZRxWxmURi1aohY1YQHVMTtVcTtVZIV0F5FeEBFsF9SoYK9CiY6S6UZSH0KKU3MqSftqGIms6iND6qI9imZsksANe/SseyzsDhkYNahZdapZcqqIm1VEe+rINRZTLC9kFBnEZHuUmJ9SlI2DUmbmnhmwZyyaQj1lDHeXiSpATYNwa5SUjYNaUcV006drDZN2bVM2bVMO3VMO3WkHToZqGaHjHI8d9KuZTrTGJ9yVDGbgaZZj4m0S8/ssIm4VU3SpWPaY2J+pIY5fzVTQwbSw0Y5rjmVsTIm7BrmvGZJIRqtYzajDiVsGhIZQBK9XvGM2pTKUqAEaInfzWQgSihXUy4dKYeWmWEDy2N1LI3UyIlwMxlrZNqtJ2nXyErH3LCB2wEJWO5O1LE8amZlrJp7k7U8CDfwIFzPot8gA87tgEWGJ6FWiQX+vNcg9+MsZdSeeY+RxYxy9Fm0hc+ip/ir1Dk+j53m02gLH4eaJPVpoo6lEek53A82yHC26DfJdrulETO3AxZuZ2Zv3Zs4wefxs3wUbJYBKtqvlJPt0pnPfMb9FRjMuHVZFjmVDCtpp6TyzHuMzHkMLPrN3Jts4O5EPctjtdzJANSsx8DMsJ55r5GZYT3Tbh3TLl1G0TOQtGkIdpcx0VnMeEcRwe5SQj2lskIXG1A8ZNMTipIIlxAKnlCUpt1a0i41aZcm872GKac6C8KqMq9Bz5Jf6mnLvpZn3JnZZB4L88Nm5obNMlzNDRtY9BuZdqtJWCtIuzQseM3MeyxMO42kHSbSDjORXg2O83n0NO/HduEYU06jbMGL9KuY6CpnrKM0k44pWXzFaIFsW624j7hfsEdBsEfBZHcFwR4FcYeBqE1HzK4nPKglPCip3FGb9P9Mym0g2K/A21qA52Y+zku5DJ45iu1cDkNXCvBcK2boahHuK0XYzufR3XyIzsYDnKrcTl3pVuoUb+O4qWXKf5Gk5xLj1lN0nFOTu/NlfvPkI7zw1CMceOu31KsOYy7dQcn+Vyg7+Bra/O2UH3qNQ28/y6E3fkHRnpco/fDVVYBardVardVarW+m3np67bq3fvoEb//0cTY/LilQ7//s2xx4/kfM9ZzinuMSmjd+zY4n11C87oecO/YW7ZUHWOo/Q/S6hR7TUXJf+xEV7/yKgm0/w3NFS8p+ktOqd1mevMQf7rt5sOLkrz4N8Jc/xfnXv5/m7/8Q5Xcf+fl02c3Hiw5up3oIec/jHWig/WwJ1xpzuNZ4jGsNh2lSv4s+fwOmgk2oj7xM5aEXMRx/jZrizVQXbcZSvIVG5duc1u3gjH4n5027uFK3l2sNe2k7eYBz5nc4Z36b1pYPudHwAdcs73LD/C5djbvpaPiAvpN7sJ3dj/P8ATyXD+O7cpixm7lMtObhuXQIz6VDDF04wNCFA4zeyCVwPYeRa8fwXjmM6/w+XOf24T6/n8HmnQw2vofzxE78Z/cRuXGceOtxJq8eId6WT7LjOKnOApId+cTbcgnfOsLMYAHpwXxiXccIXN2L79JeRq8eZuJGDqFbx0n1lpDqKyXWWUC0M59QRwHhzkLivaWkBipIDVSQ6Csj2l1MvLeUZH8ZM3YV8y4tiQElkQEl4T4F4b4KIgNKCRzsWnmxH+lXyj9PDKgyMKYk3ieBWWpQTaxXQaK/knBXGZPtxUR7Kkj0K5m2qZh3VZEaUJDoK2dqUEm4s0g+Qh2FTLblM9mWT7CjkHBXCYl+hXykbWoi3aUEO4oId5WQGqwk1ltOuKuEtE3DvNvIjENHalBN2qYl0V9JtKeCWK+CKatG/lm8TykrWUKdmnbpSTulFEOxKBVDTmMDlaRdmVRBn0XqSfJZSA8ZmBb9Sx4TU249SWcVod5yCRg9ZtlyJhQ00T+UtGmID6qI9ClI2bWyyiZ6jISqIGZLJazqDCgYZDgQUCCUl3mP8d+lvc24ddwZq3/IxrfoN2WUpmqWRy3cDph4EG7gfrBOhqd7k/XcDzbIQLUyVvOQGjU7rGPBZ2TFX82cS8ess4pln4WPJ0/weaSFL6Kn+CTYxOeRFj6ePMFH4w18Gm7m7oRkJfso1Cj3KwnFa2VMCoG4M17LymiN3H+14LXIA2SXA3XMe8wyxMQHVaTs2oeUKPGeifc1ZdcS7C4jNlAp924teM0ZK5yURCeUq5XRWinZbsTCnfHaTI+YkUWfiWlXlZyWFx9UMtlVTKA1n0BrAWPtRUx2lTLRWUKop5yEVSVb9KYcGpI21UOWvIS1Ur497dKSclSSdqmYGdLI6tOUU50BL518bUopmzo5DXHWbWbGZWLaaSRlk36edhgyYCT1baWdOtIuDSmHiqRN2A21TDmk82dcFkJdavqaD3L8jR9Q8PaT1BdvIDZYRbhPTXRAi+9mEb6bRXhvFBJoKyXcp5aPtMso2/nmPNUP2f0ENE10lTPRVU7aZSQ9XE3SZSLpMjHRW0mwXwqRiNl1xOw6pobMxOw6IlYt/vZSXNfysV/KxXOjmNG2CtyXCxk8l0PPqSNYLxQwcD6fy+Zd3Gw4RN8lFZOOi6QC7bjam2hQH+HIjlfZ+OvHWffzR3nh6e/z/FPf4+31z2EsPYqlfC9lhzZRcmADlbnbUB7bguLIZhRHNpK/67cceeuXqwC1Wqu1Wqu1Wt9MbXli7bo3f/IDtv94La99fw3bf/gt9v76MfI3/ILorSYW+y9iry3nbO5OzuXtxNeiw3taz9glM4FLRrqq82nIeYuTRbtQ7dpIyTsvMnzVzOLINYL9tXwy38/n94f4eMXBl/c8/Pl3Qf7yxyi/fzDCF3c9/P7BCH/3V2H+5c9p/ts/3+bf/m6a//tvk/zbn6f47/84x7/+KcbvbjsZ7a+j40wRzdqd1JS/gT5/I4rDL6PN24Dq2KuUHHgBxZGXqTz2MqUHn8NYvIlzlt1YKrZQr9pOx9lcWk8eoqFsI+bjL9Cs2MRZzTauGt/mkm4751SbuW58g57GDxi+dIyxW0U4zh6g9+QurKc/xH52P4On92I9vRfr6Q/patxB/8ndOM7uZ+D0XtznD9JX+x7Whvdxt+xh+PSH+M8fZPJaDv5z+xm9dJjg9WOEb+YSupHD5PXDjF7ey8S1/Yxd2Yf33B68Zz8kcPEQoRt5BK/nEmsrJN5eQLT1OOG2PMIdecS6C4h1FxDtyifckUeoPZfxm0cItuUQ6TxOsq+YtLWcaE8J4d5ygp2lBG7m4795nEhPObE+abc/2qcg0lNBuLeCRH8lyQEVyb5KYj0VRDrLCHWUEmwrZuxGPuGOUsIdpUS7ypkaUDNtU5PsrWDGqmKqX0Gyt5x4dykTN/MIthUQ6yoh0VNGtLOYYGu+pOa1FTB26zjjrfmEu0pIDigJdhQx0VYg2/wm2wsJdhSRHKhkxqFjzmVgyqohmYG7WK+CSHe5/HwF3E1ZNcT7lExZNUxZNcy69Mw69aRtWmZdBhaGTCx5LCwOm0kNSgATt6pki+LMkJElv5Twt5AZjjrrMT0EPKIvJTZQSbRfKc/8EXAmwE0AlviZUFVm3AYZ4MK9FUT6FCRtDwcRpOxq5j1GOZZ6dkgvg5NkVzNkFt9aZtwS1C36LbK9bW5YL4HQWA23A5KatByo4c5YbaZXySKBwJBODiNYDtQw75V6pO4GamWAWvFX89F4Aw8mGvl48gT3x+r5aLyBOyM13Bmp4cFkIx+Hm/kyeZbP46f5JHKSTyInpfCHiQbuTTSwNGLJ6oWyyK9/ylHFkr8mExbRyOyQkZRdS7RfyWRXqfxei/dSAKn4PtRTzmRXKfFBldwLJwIppOG2ernv685YrWwxFFZGAVLZPUyRvnImu0oItBbIEDXeUUykt5Kk7SuFKVsNmx3SywqU+IxSdhVJu4KUQ0HapWLarSbtUjPlVGceS7p+wj1Kon0qktYqEoNaUjbdQ7CUsulIDGqJ9FZKz8FaJf3epZehL9InXUfxATUpm45Yv5qkVc9kp5LB04fQ7v8Z+sO/YfBcPnGrjnCfmlCviokuBc5LOTgv5eC/Vcx4ZwVjHeWEelXErZK1T4RECIASCpRQocY6Sgn1KjPwZCbhMBHoqGC8u5LRTgWhfi2RQR0pVzVRq5Go1ch4j5rRbhWhfh3+NiV9p3O5VbefjsbDtDYc5rJlH4aCzZQfeIG2MyXEvDe5dELD/nfXs/H5n/Dzxx7huR8/yrNPfp/nfvIEL/z8J/z8yUf5zU9/wt53Xkdfup+Ko29ScnArZUe2UHpoI8qcrahzt6LJ2YLqyKqFb7VWa7VWa7W+odryxNp1bz71KO/+/Ane/dnj7PjF4+z+9ZPs+dUTfPjcE7z542/x9lPf4f2nH2XL9x/hvae/z9tPf5fXn1zDm089wran1vD2z77L5ie/zbpH17Lu0W+x44WfMTt8nfnAZYKORv7q/hD/4YGXP94f5g93Pfz1gxH+4Ysg//F3Yf75j3H+89+k+a//MM///Kdl/sc/LfE//mmR//5/LfD//usK/+ff7vO//2WZ//Of7/K//2mJ/+cfF/hf/7jE//zLAv/t72f4r383zb/+Kc6fPw7wHz+f4C+fT/D5gp07iW7mxq9xJ97Jv/w+zP/6p0X+9r4XT5uOM7odNCnforF8OzVFG9EffRHD0RepL9xAQ8EGmoo2cE7xBi1lm2kqWc959Tau6N/hgmY7V/Rvc6nqLS5o3uCi9k0uaN7gvHo71w3v0mZ6n07TDnprdtNXt4f++j04Wg7iOLkfa9OHDDTuor/+A/obdjHYuIvBEzuxNe/C2vQBg427sDXtw336MLamD3Gc3I/vwjFGr+Tw/7H3nsFxJtqZXiN1zhFo5M4RjZwBIpEAiEDknAkQzJnDYU7DTGSAAcwRBECAcUgOJ907c4PutVZaWZK9kuzdsmtXa0ml8u7+sGur1n78o0FIWv+9P/FWnfpSfyiwWcXiU+8573l0uoqHpzdy51gZj89W8ex8Lc8u1PL8Uh0Llxt4dqGW+cv1LF5pZPFqI6/G2nhxtYXnV5p58lUdD87U8OR8PctjnSxea2P+SgsLV1tZuNLC/JUWFq8GAWnuYhOPz9Vx72QVt49VMHu0nNmj5dw+VsH1L0q5+eV6Hp6p5en5Ol5cbeH1eAevxtpXa/FKE88v1rM80sqbiU5ejraxcLlxBaDqeXKhjgdnq3hwtpqFa83MXW5kcaR1xZHq4dVkF6+nung707fqMn19YzPvrg8EwWfFhfrskgXdsG7eTPWyNNrBq4keXo4Hger1ZC/vZgZ4NdmzCl3vbw7y7voAX98c5Jt724ItgrND/Dy3n98tfcm/fneaP3pxmG/ubuPb+9v57sEOPtzestIyOMDHO1t5PRN0Qj6/++7mZl5O9fBquo/3s0N8uL2FNyvBBMuT3SxNdLG0AlxvVtoUlya6WBzr4MV45wo8dbE02cHyZCevr/fw8e5QcHbo3jAf7gTB6OPdLXz3YBcf7+zguwd7+HRvF+9nt/DuZjAM4dsH2/n+UXBn0Md7W/hwZ8tKIttOPt7dwvvbQ7y/PcSLiU7e3hzg/e0hfnwS3CH08W5wnugXj3by/f1tfHt3mE93tvBxdpCvb/Tz/uYA39zq5I0rAAAgAElEQVQe4rt7W/nm9lDw/P42vn+0k5+f7+enub38NLePn+b2rcRs7+P7RztXUuO2rzhBu/h6dmg1TOT19f7V4Ig3NwZ4Od3L4ngnjy81Bl3CG5t5fX2A5aleXkx083K6Lxi5PruFNzc2szDawcvpPr65GwwV+eHRLr69v2PlOxng/eznPUo7+P7RNr59uJVvHwzz3cOtfP8omOD3OTDjM0gtjnfw7GoLT680rxxbWBjtXFmGGwSmfw5Nn1P3FsfbWZoM/l0G2/W6eXOzk7e3unlzs5vXN7p5db17BXy6g9/BWDfLk328uT7Iy6n+f1HLk30sr+yPe3aljbmr7StwtAJb1/tZGOtk7lobC2OdvJ7ZzNe3hlme7OP1zBDLkwMsjvVx/6tmnlzu4u3sHuZGung5M8iLyX7e3BzmyZV27p9v4sGFZp5caQ8uDB/vXZ2Rejc7HNz1dHOIt7eC6XyfAyWWpvpYGO9maaqPpeuDvL61jVc3t/J0pJtnoz08uNTBoys9zI0O8vLGLp5eG+T+hR5unGxl7Mt6ru6vZuTAJi7u3Mj+tlx6N7hpyEugPC0Kb1Q4ZqmA4vRYsv0xOGK1xBnlRGtlRGsVRGtVxJuMRGk1mDQqInVqIvVq4iI1VOQHaN2YTV/DOprWJ7GpyEF3TQpt5W56qv1rALWmNa1pTWv6wykgEjhSFRFkqMXkm1QUxekojNGQY5SRY5KRqoogoAgnTS0lSSYiVS0hy6QkyyTFLROQpA4j3SDFJROSKBHhUyrwqMQUu4x8eHCapZsH+PnlZf7q53v8u9894a9+9YC//vUj/sOfLvN3f/6W/+PP3/C3f/aaf/jL9/yff/WJ//Bnr/iPf/GWv/+fv+bv/vIdf/cX7/jHf/OBf/jLr/kv/8t3/N//7hf8X//2R/7r//YT/+1vf8t//fc/8//8/e/4b//xN/y/f/97+Mc/4b/97e/4T3/zI//+X73mH/7iG/7zX//Af/mbX/Kf/uaX/ONffc//+rsl/sfvH/GrpSl+fjHGj3NXWZr6kseXdvHwq23cPjHA6J5mTg+s58xQGSP76pg81MzlnVWcHSrjQGsmX3bmcqQrjy87czm3ZT0Xt1cwvr+OizsqOL91PeeGijjYmsquOi+76z3sbfSxvyXAgZYAe5u87K53sb/Jw4EmLweafBxsDnCkI52Tvbl8NbSOMwN5nB8u4MrOIsb2lXL9cDl3j1fx4GQ1909Uc/dYZbCOb2T2SDn3TlTx4FQN909W8+RsPQ9P1TB7dD3TB9cxfXAdt46Ucfd4OfdPVvLwTBWPzlTz8Ew1j85W8/R8HQ9P13DneCU3DpcxdaCI6YPFzBwq4f6pah6cruHuiY2rUDVzqIhHZ6p4cq4m6DpdrGf+UgPzlxqYu1DH0rUgXH12oeYvN/DgbBVPLm7i3plKbh0v4+mlOuauNLA42sLiaAvLE+28murk5WQHryb/CZDeTPfx7vrAv2gjXLjWFgzpGO1Ydc5eXGvn5VjX6vHVeHfQURvp4NmFRp5daGT+cgtPzzfweqqXHx/u4pvbw7y7PsC3d7fx2/lD/NnbU/zp6xP89GQvv3y8h98tHubTna388vEefjt/iN/OH+Lj7BY+3Bri+/s7+O7e9lWX7M10Hx9uDfHpzlbe3xxcdcxeTnSvnn/+3PJ4F8+vtLA40sbb6728menm9XQXr6Y6WZ5o5/V0Fx9vb+b7B1v58dF2vn+wlR8ebuPnZwf41fMv+R9enuKPX53mF08O8uneTn7xZD+/fLqfb+/v4vcvj/Pjkz3BGZqV1MLP7tjnlLvPbth3D3fy8/MD/Pz8AN893MmPD3fwi0c7+eHBdj7ODvJqsis4vzbWzrvrfXy4tZkPtzbz6c4Wvn+wfTXc4Mcne1ajzD+HQ3xzbxvfPtixev7p/nbe3RpcdfMWV2btXs30sTjeycJYB3PXWnl0sYEXE128u7mF5ck+5kc6mbvazvxIEBQ+3N7GN3d38PZGMEnv/exW3t4Ifu8fbg3xdqaftzP9q7/nd/eH+e7+MN/cGeTT3c3Bujf4z1oYgxC1PNXF/GjbKkA9vdLCw/ONPL7YzPxo++o+p8+O4dJkJ89HWlZnpZYmO4M7oKa7eHurhzc3O3l9o4NX1zt5OdPJ8nTnyntdQQdyBaA+Q9PSRC8Lo0Fnan6kk4XRrtV7L8Z7VsEq6EgFP/NivGcVtj7/rLc3hnlzPTgL9eH2Dt7f3snS9BBzI128vrFl9fjq+hBPr3Zw/3wTjy618vRqxwpkBR2nz/ugPtfnRL7P81Cf90EtTPXz8sYwr25uZX5iM89G+7l5qpkHF3u4fbaTe1/1cW3/Jk5sLmJPcxpbagJsr0tjYIOfmlQz2XFS3OpQYoQCzOIQ9EIBilABcXopidEaYkxKInVyoo1a4qKMRBn1mI1GTHodBp0Go16N0aAmyqgkwSRjU0k6ezc3MNhcTH2Jh8ZSJ93VSQzUp6yFSKxpTWta05r+cMpUiBw5eiUFkRoyNRLcIgEpKiGFMTryzBpS1GK8MhHpei355mgyTQbcsgjSjDIsEQJ86nDcijD8ahV5cRb8aj0uhZgkUwTN6+zcPNXNyL5q5q8O89PTs/zxyxH+/P00Pz+7wM/PLvLDw3N8ffMo728d48Ptk7y8fpj5yf0sXf+C+fH93Do9wO2zgzy7upvF8QO8mDjI/Og+FkcP8HLiEPNj+3h0eTuPr+xkYeIAT6/t5e657Ty+vI8nVw5w99xOruzp4NKuNkYO9TNydJDJ0zuZOr2TK4cGmDi6lelj27mws5MLOzqYOjzMjaPbmTqwmZkvBnhyaS9vb5zix8dX+c3CJL94co3fLc3wJ29m+eNXN/n98nV+v3w9eO/9HX739jp/9ukuf/3zE/71t3f4k4+3+M2rcX79apyflkf45vFZFq8f4OGVrdw83cPM0U5G9jdxdriSo73FHOrIZ1dDOjvqktnTnMr+9lQOdKTyRUeAPVWJ7K1K5FCdg6PNXk62BzjdmcKpjmQu9GdxbbiAa8MFzOzdwOSuQka2ZTK6PVjjO7OZ2JWzej22I4vxndlM783n1hclzBwsZmJvAdd2ZHNtRzYTewu48UUpo7tymdq/jpmDxUwfKGJ8Tz4XhpKZ3pfLjYP53DlSzL1jpdw9WsKdI8U8P1/D8/M1PDtXxePTFTw6Vc79UxuYPVbGvVMV3DpayswX67h7spzbx9dz58QG7p+u5OHZKp6crw3OTF1u4un5Bp58Vc/85RbmL7cwd7GJJ1/V8+B0DY/P1a0+n7vYxPzlFp58Vc/jc3Xc/HI9s0fLeXR2E3dPbOTR2U08PlfHk6/qV99/NdHD++ub+XpmgNcTPav1brqfT7PDfLw5xKvxbj7eHOLj7BZ+eLCTXzzazfubgyyOtPNxdgvf3dvO9/d38P39HXx7dxsfZ7esOlwfZ7fwZrpvtb3w9VTvqnP2eW5raayT5fEOXoy1sTjawqupTj7MDvD+Vj/vbvTy9c0+Pt0d4udnu/ntwn5+erqLP3//Ff/7b27wt7+/zX/+y2f8T5+u8n52O3/69hx/+c1l/uTNGf7tT+P8dvEIb28M8Wp6gKWJXl6M97A41s3rmc18/3AP72e38nKqn/ezW/nh0V5+s/Alv1n8gh8fbOeb2UG+mR3ku7vDvL/Rz9JoG8tj7byZ6ub1ZBdvp3v47u4wPz7axfvZYd7eGOL97FZeTQ/w7uYWfni0lx8f7+Pb+7v4+tYw72e38u5mMBjh8yzYu1uDwVCSia7V5MfF8U6eXmnmyeUm5kfbeXtjaNWF+QwWr6YHeD2zmW/v7+K7B7v5+tYwr2eCS3Hfzmzm1WQvryZ7eDvTz8fZQb65PcTH25v5dHeI97f6+TDbx8fb/by72RNMr3swvLIot4eFsTbmrgXh6fHFZh5daOLe2ToeXWjk2dUW5q61sDDWtgpKi+PtPLvaxMJY23+3A6qT5el2lqdbWZpqYWmqbeU6+N78aBvPR9pWIKmb+ZFulib6WRjt4fm1LuaudvL8WhcLoz0sTfSzNNHP8uTAv6gX4328GO9jeXKA1zNDvBjv49mVjlXo+vrWMN8/3MMvnx3g69tbeTbWyfL0ZuZGulic6GN5ejMvJvt5fLmNBxeaeXSplSdX2pkb6Vp1lj4vyn17Kxg+8e3D3f/Chfocgf58opcXM5tZvr6FhclBHl7u4tKeDZzbXsquxmSGa3w058ZQmaSm0CYmxRiCQyIgoA0nN05LikGGWyUhQSoiUhSBTihEI5YQbTQSa9YTHa0hNlpPdKQenVaJQa9Fr9NgMhkwRerR6ZXoDArMZg0mZQSZ7jga12fSVpVL8/ok6kvsdFR66atNWgOoNa1pTWta0x9OmXqRI0svJU0tJCdSSYZOSkARQapaTJJCiF8RBCinKByPTEyKVkFAIyHdIMMtDyWgFWIThZJh0uORy/EolWRFG3EowkmNFNKc56Q+PYGa5Fg2pcZTmxJLpT+KUoeeck8k611GCuJV5MbIyI6RUmhRkREtotCqIj9BQ168giKbjswoCTnRcvLjlRTGa8iLUZIZKSHDLCE7XkZ2vJyAMQyfLoQUkwifTohNJsCpCCFJJ8KnjcAmC8Ojl2BTR+DSifHoJPh0EjwaEW5lBH6NCI8iHJtIgFMSgkMWQsAoxKcLx68PJ80sw6cNx6cJI0kXQbJBREAvxK8NI6CLIGASkWKWkBEnJ8+mIz1WRma8gsx4OfkOLUUeE2V+M+XJMZR6Iyn3R1MZiKMuw0ZjtouGLCeN2S56y9LZXJHFttpchquzGa7JYqgylY4cC81p0dT6jNQlmaj16dno0lLrM9CSEUtzWgyb/AZaM2NpyzTRma2jvzCKzcVxDBTFsLk0nm2VDrZV2tlV42Z3rYdjnemc6M7iy9Y0DjYns7fOx/6GAF+2pXG6L48TXVmc6c3lZFcWR1tT+bI5mQP1Hr5ocnGyM4kzvamc7UnhbG8qZ/vSuDiYxeUtOVwYzOTiYBZXt+ZxbUcBV3fkcXE4mwtbsjjTn7p6PNOfysXhbC5vy+XazgJmDm1g5lA5E/tKGN9byvjeEsb3FjN1YAPXv6hg6mAZE/vLmNhXxsS+Eib2lXL9i0om95dxdUchJ7qTOdmTzMXhHEZ3lzDzRTlTB9Yzsa+M8b0lTOwr4frhCqYPVDCxdz3je8uY2r+BeyfrmT1aw+1jNcwcquDKtjzG9hRzYSib2WM1PP6qmfunG7hxuJJH55q4f7qB+SvdvJzoZ3l8gMWRXp5ebOXZxWZejnUzf6WV+cutvBrr5uVYNy+udbA80smLkQ5ejHTwdrKPdzP9LI+1sXClieWxNt5d7+XtVBevJjtYGmtlabSVT7cH+fnZbr69M8TH2a28n93Gh9vb+FevT/Gr54d5f3sbP80d5KdnB/j2/k5++XT/yq6t7SyN9zA/0sHiaCfLEz18vLONP1r8kvezwyxP9LA03s2rqT6+ubONHx7s5OvrvTy/3MDitWbezfTwZqqbpdE2Xo53rF6/nuzi0+1Bfj23n98tHeHX81/w64XDfPdwNz883sufvj3N3/x4jT99d4YfH+/lF0/38avnh/j+0W5+fLKHHx7v5ufnB1YDOT4HQyxP9QTBYrR95d4A86OdzI91sjjexeJ4N8tTvcxda+PNjc18uLOVVzP9LIx1sTDWxdJEd3B9wHgnb67382F2iG/uDPNhdoj3twZ5d2OAr28O8PWtYHLem5UghuWZLuZHW3l8uZGnV1p4eqWNB181cud0PffONvLkcjvPrrTy9HIDc1ebeHa1kblrTcyPtLAw2srSRMdKmENX8Hqyg8XJVp5PNDI/0cT8eAuLU+28mO5kfqyd56NtPLrSzPxoF0+vdjA/0rXivrXx7Gorz0famR/tCP7ZR7t4PtLF82udzI8GQevVzBBvbg6zPNXP4mQfS1MDvJzezNJUPy+m+pi71sHz0W6WpgdYmhxgbqybR5dbeXqlk8eXOngxsZmHF9q5/1Urjy508OhiJw8vdPLwfCdPr/Rx/0In9y92cu9CJ7Nn27hxspnpY01MHmlk9Is6Rg81MHKggYu7qzk9vIF9nbnsas9hW1MGW+rT6Fzvpjw1knUeDT5jKC6tAKtCgEMtwKUKwa0IIUkbTrJeRLJBilMpJFEWQYJCQqJOQ6JRT4xeT6zJhEmvxhylwxylx2jQYo4yYjZHEhVpJDLSiNGkw2jUYDBpMBhUxBq1RGvkxBvk+C1GitIs1Jf4qCm00lBspb7UsgZQa1rTmta0pj+MMvUKR06UnBRNOGk6MckqIQGlkHSdnCSFGLc4DJ9MiE8WgU8WRkAZQbJGSIpGSKZJToZJjl8lJN2oIFUvI6CVkRGpJs2oIEkrwa2S4FRKscvF2GRi7HIxDoUIh1yESynBpZRgl4RjE4fhkkfg10jwKIQkaaTYJWF4lCK8Sgl2cRiWiBBswlBcUhEuiQirMIxEcRhWeTh2hRCbPAKLLByrLBy3Rkq8KAS7QojPoMStlWGTi/FoVTiUMuwKKS61HI9GRpJOSUaUnjSjCpcsAockBKc0lERpCC6DDIdWjF0jwq2XYlOEY5OFETAoSDIocMrDccnDccrDsUkjSDKo8Gik+PVKXCoxPp0Cp1KEWy0hYFTh1ytwqST4dHIcchFWSTh2mRCXUhK8loaTbNQQMKjxaRXYZUK8WjlejQyPQoRTGo5DEoZfLSWgleNTSUnWKciJMZIRqSFJIyXNqCLDKCFNG0qaNpScKDHZZilZ0XJyY5VkRknIMkvJiZWxpSKdo53l7G8o5EBzKcMVmXTmeWjOsNBd4GaoNInt5alsL09hqMRHf76TnjwrTcl6evJi6SuIpycvls1FFobLHGxd72TbBhfD6x0MFlsZWJfIwLp4+tZFM1gWz+4aF1vLreypdbOzysHWcivbK23srHayu8bF7lo3ezZ52FvnZl998BgsDweb/HzRGuBQcxJftqVwvDuDw63JHGj0sWeTi60VFoY3JLK3zs2h5gAHG5P4oiX4/FhHJkfaUtlb5+Zgo5+D9QF2VrrYVm5nT42HL5oC7KpysHOjnX2b3OyudrBzo43dG+0ca0vly5ZkTnRmcH6wgMl9GxnfW8ntY03cOd7M3VNtPDjbyd2TzSxd7eXlSB+PzzZx/0Qd90/UMXukivsn63h0uoG7x2q4dbiS20eqeXBqE4/O1PL4bC3Pztczf7mZ5xcbmbvQwLPz9cxdaODVWCefZrfwbiWNcP5aG88uN7M42sHzq63MX2vj5WQ3Ty81BdsbR9p5dqmJhZF2nl9pY+5yC4/PN/D4fCNvZzbz67mDvLs+yMK1DuYut7A83s2ryaBDtnClhYdnq3lwporHX9Xy/HIjS6NtLFxtXoGoXt7N9PDh5gC/eLiTXz0/wK/mDvD75SP80dKX/PR0L79dPMy/+f4Sf/buFL+ZPxRM3Xu8m0/3tvHD4918uruN3ywcCoZHzA7xerqPpclulia6WZ7o5uV0L9+u7ERaWJlJmhtp4+3NzXz3aCcL4528XNkZ9eZmMKxjfsXFmrvawuJ4O29m+vl6JVzi071tfJgNJtu9mdnMu+uDfLizhTc3elkYb2V+rJW5kRaeXm3myeWWoPN0rpHZk5u4f66JR+fbeHKxmccXanl6qY77Z4OrBp5fbeTFWCsvJzt4M9PNm5luXoy18mqqk4XJFp6M1PFsrJHHV+qZG21hbrSFp9damBtt5+GlZhbGe3l0qY2FsR6ejTTz6NImHl2uY26khcWJThYng9D4fKQr6AyN9bE0OcDS1Gbmx3tZnOhlYbKPhcl+liYHWJwcYG60h8eXO7l3vpXb55q4dbKeiS+rmDxazfSRGqaPbOLGsQZuHm9iZF8VYwdqubSzgrNDpRzvK+RwVz4HOvPY3ZrJlk0B+iu99FX46K9IpjnfQXVqPOX+WEpdZvIStGTGaQjEqEmKUeMzKwnEarBrRVjUEVjVESSqwrGohcQrwomRCrDIQ/BrwkmPlJJhlpOXaCDDoict0UiaLRpHtI44g5IYg5JYoxazQUukSR8EJpOBSJMBc5Rp9dpkMmAy6jAZdRgNOqIMBiK1OqINOmINajwJRsrzvFQVuGks867FmK9pTWta05r+cHKJBI4UjZDcKBU+WRjJKhEZehV+uQhHhACnMGQVnjwSAW6xAK80hHSdlLxoDelGOQGNCL9KSFaUhhS9HIckjIBWTpJWjlslwaYQ4dJI8eqVOFRinEoxdrkIl0qCVyXFKRNiFYdgFQtwSkNxyYIV0EpwSEJxy4W4ZBHYRKFYIkKwi8NwSMKxikKxSCJIFIdjkURglQqxyUTY5eJVaPNoFHi1ShwKCVaZGJdWhUOjxKaU4VTJcGsUuNVyfDolfq0Cr0qCWynCLgvHoRRiVQmxa8RYVUJsahEenQyHQrgKRR6VBJdCiEMegUUWgVMjxa6SYJFFkCANw6GS4NErsSvFuDQyXFoZ9pV7TpUMh0qKRSrErVHg1alIEIeTIInAJhfj1anw6FQEInV4tEqcSgkWaTgOhRi7QoRLLcVvUOHVKnCppHi1CrxaBTZZBD61CK8yBLtYgE8dQapJQWqkgmSjDKcilIBBxDqrgSK7nlR9GPmxMnrW+dlVncfW8ky2lKWxrzafweIkurJstKbGU+8zUe810ptjY6DQQX9BsHpyLXTnJDJQ6GT7hiT68m0MFrnZUuxhoNDBULGLgSIb2yt8DBTZ6ciOZXOxg578RFrSo6j1qWlOM9FXaGFLmYsdG300pxupD2jYVuHhUFMm2yo8dObG0J5tpjs/lv6iRPqLLDSnG2nNjKSvMJG+wkQGimxsLXfTmRNDS3okPQUJtGdH054VQ2tmFG2ZUbRnmenLtzJY5GRzkY3O7Fi6c+Npy4ikLSOSnrw4evJi6cqOpr8wgS2lDrZtcNNfmMhQqYMt6x1sr/SwtcLDcLmbfQ1pfNmWy8HGVC4MFnNpSwmXtpRwpjePI61pHG5O4XhHJqd7cjnXX8DZvnxOdmVzvDOdUz3pnBvI5vxgLheG8ri8tZCRnSVM7itnan8FMwc3cuvLWq4f2sjMwQom9pUyumsdUwfKmDlUztjuIib2ljBzqJypA0GXbebgBmYObuD6oUrunajj1pfVXN1eyNT+Dcxd6ODhqUZuHq7i5uEq7p9sYPZIDaO7i7h3vJa7x6qZ3l/K9P4S7h2vYe58M4uXO3h4qo4nZxtZvNzB8rVuXo71sDTazdJIF9/e2c7PTw7wy4d7+XR7Oz/c383Pj/fzq6cH+XBrmK+vD/F6sp/3N7fw/sYWvr2zgw83h/n6+iDLo928GOni5Xgvryb6WB7r4dVEH9/cHub9jUHeTPfx/EoQ9L67t301UOTTna18MzvMz0/28XF2C29nelgaa2N5op13M718uDnApztDfH9vK798tJNfPNzBh1sDvL/Rz6e7g3x9s5tXU628mmpleaKV5fE2FkdaeHapgacXG3l8voFnF5uZu9zK3KUmHp2r4dG5Wh6cqeLRuRqeXWzg+eVGlsfaeTHSyvyVZhavtQRbHifaV52qRxfreHaliSeXmnh4vpGH55t4drmduatdPL3UwdPL7bya3szCtU6eXmrl2aV25i538vRSJ88udvHkfBePz3fx+KtuHp7p4O6pFm4eb+DmsQZunWjk1olGbhxpYPpwHVOH6xjdW8XF7es5M7iOY93ZHGhOYV9jgH0NAYY2WBmudDBQZqWv2EJnfgINaVFU+3VUejSUWGXkWyWkx4eTFCXArRNgUQiIEQpwqARYZAKscgFWmQCrLASnKoJ4qYB4mYA4iQC7RohVGYZDIyRRHkqMWIBFGYZTKwo6/lohAYOYApuJXJuJHEckOc4Y0u3R+OJNxBsUmNQSTNrgzFOUQYvJqF+Fp6hII9HmyCA8GfWYjHoMeu1qW59Bp8eg1WLSaTBpFSRGqcnwxVGW5WRjrp2NmWsO1JrWtKY1rekPJJdI4PDLw8kyKnGJQnCLw0lSSPBKInAKQ3GJQvFIQvFKQ3FLBHilYfhk4aRqJOTH6Mg2a0g3KvDII0jVKQhoZTil4fhUEpK0cjxqMfESARZ5KE5NBAkSAXZFGHZZGC5lOD6NFL9Wikclwq0IxykTkKwXkR2jotQZjVcVgVcVnLOySwRYhAKs/6wSI0JIEIZhlURglUTgkIvx61Q45GIccjEelRyXQopdJsKplOEz6vAadTg0ChwqOS61HJdahkejwK2W4VUHe/LtsgicKglx0lAcmiD02FQiPDoFHq0Cu0KEXS7EqRBjl0Zgkwlx6RV4ozT4orQ4dHKsagl2nRyPSY3LqCReHoFdK8Nv1mHTSnHqlbiNaqwaKb4oHSmxJqxqKXaNLHjUyklUirEoJcRKwrBrZbh1ChxaGVaVGKdGilMnx6VXYFWIVs8TZOG41BJcygic8oig+2VSk2rWkWRUkRqlxq+TkGlWUR1IpCYpjk3+GPoLffQX+unL99KT66Iry87WkgBbS5PZW5XF9pIkBvIc7K5IZ3Cdj+5sOx0ZFlpTE2hPT6Qvz01HhpU6bxSbPCZaUuLpyLDQlp5AR5aFzcUeWtJjaU6NoS0jnk0+I02p0VS7dWx0aan26Kl26+jItqze68qx0pVjpTk1Jti26DVQ49FTnxRJS3ocjclm6pLMNKfGU+HQUhwvY5M/imqPkVpfJHVJZtZbVWywqal06qjxGqn2GilLVFKaIKfSoaPKpaMhEEW1R89Gl4Z6v5HmtGha0qKpcmmpcmpoSjaz0alhk99EjddAUbyYEquccqea2iQTmwJRVHo01Pr11CUZaM+OpzUjhoaAicaUSOoDJlrSzHTnWRkoctJf6KAzN46O3Gj6ihLpWxesoTIHu2qSONSUyaHmTPbVpwarLpmD9Ukcbkzii3ofJ9vTubS5kFOdmXzZmMTxtjROdWRwsj2dk8OKBtkAACAASURBVO3pnOrM5FR3Duf6CzjTm8/R1nSOtmVwpjeP0z25nOrO4UxPHuf6Czjdk8exjgxGd5Qxs7+Ka1uLuTRYwMTuDVw/UMXNQzWM7ShjbOX5jYPV3Di0kamDG5jYV8qto9U8ON3I3MUO5i518OR8K/dPNfDgdCN3TmxaaY2s5d6peh6cbuTeyTruHA9eP/mqlbmLHcxf7mTuYvDdx+damLvQytyFVhYud/DkXBPLI938cHc372e28Gqsj3dTgyxe6eTr6UHeTPazPNbJ/JVmFq62sDTazquJTr6+0cen20N8e2eI7+4N883tAT7c6uPT7X4+3uri3UwbryaaWRptYPFaIwtXG3l2oY6HZ6q4e6KCeyc/z9DVc/dEFfdOVnP3RBUPTtfy6Gwdzy+1sHCljYUrbcxdbObJVw3MX27lyfkG7p6s4v7pGu6f2sST883Bts9TDdw5Xsfjs208PNPG43MdPD7Xwb2TLdw+0cydEy3cPt7C9cONTOyrZXxvLVe2b+TcQCnHOvM50JjB7tpktla6GdrgYHOZjb4SC10FibTlxNGUEU1dchQ1fiMbPXo2ODQUJcjIixGxLkFCTnQE6QYByRoBWaYQAmoBfoUAp0iAVybArwrBJheQqBCQIBeQIBX8EyCJBMSJBSTIBCRIBMSKBCTKQrHIwrDKQogTfwYrAS5NOBZpSLATQCvCpxfhN4hJiVKQlWCg0B1Lli2SpFgtNoOcWLUYs0qCSSXBqJFh1CjQqeToNCoMeu0qLH12oCJNBoyGoOv0GZ70Og0GvR6DXofJoMGgU2I2KHDEGyjL8VKSaSM/sLYHak1rWtOa1vQHkkskcLhEArzSCNziMOzhYTgjwkmSy/BJgy18TqEAjySEJGUYKWoRqRopySoxOVFacmP0ZJq0+JUSfAoxAa2cFL0Kn0pGQKck2ajAoQ7DoQ7DoxXiVIXj04vxqCPwqMLxacT4NGK8KhFueQRJWiGlzij6yjLpKckkL15HQCfCrQjBJQ/BIRVglwiwioIAlRAuwCIMwyWX4JCKcMklpBi0/+LaIRXhlAXdKI9eg8+kx65WYFFIsSskOJTBdj6HUopTJcUuF2GXi7ApxMRLI3BqFbg08qBjpJTi1ihwKKWr7pdVKsQqE5Igj8CqlWLTSrGqJcQrhMQrhdg0Uuw6OS6TCqtaQqJKjD9GH4QknZxEtQSnQYU3SotFIyVWFkGsLIJElQSLWoInUotTryBBIcSpV2BVS7CtwJNdK8OpV2BRibFppCQohMRKQnFqZASMWlKiDPiNGpIidaREG0gx6/FopOTFG2nPT2b3piJ2VuWxf1MBe6tz2VzoY3Cdn82FPvrzXKu1pzKdQ9XZDOW7aA7E0JZmpSPDTnNyAps8ZmrdkdS4o2jwx9KcnECdN5qmQDzNyQlUOY3UeGNoSbNR442hLdNJW7qdja4oGlMSaUqxUOU2U+U2s9FhosplpsIRRWu6k9Z0JxusRjZYDLSkOWhJc1BuM1EUo6I4TsO6GCUZOhGlFiMVrhjKHWYq3TGsi9dR7YtnU5KFcqeZSncs5Q4zxYkGyh1R1Hjj2OiKptSiJ9skpjBWQVGCihKLhjKrhuJEFXlmMdXeaIriNORFykhVh5JpFJMTJSPHLCM3VklOjIIss4wss4xss4w0XTgBZQip2jACylDckhB88hACyhACylDS9RHkmaXkx8jJMIjwq0NJ1obhV4fhU4WRrAsnRSciI1JCfryMYpuajUmRNGYk0JmdQH9eAn15CWwpsrO3Kpmd5T76cuPpz0tguNjB1hInAwWJDBRa6C2w0JkTT3deApuLnQyWOOktsLDJr6MxxUhjiomGZAONKSbaMs30r7Owo8LLjgov2ys87K5KYt+mFI6153G0NYcjLdmc6CjgREcBR9uzONyeyqn+PI52ZbCz1sneBh8HmpI40JzEgeYA+xv9HG5LYW+9l0MtyRxsCfBFWwoHmgMc6UznRG8Ox3uyOTdYyIXhYr7aUsTFrSVc3bmB8b2VzByo5u6xRq4frGZiTwXT+6u4caiGW4fruHV4E5N7K5jev5E7x5u4c6qR2RObuHu6jvtnG4JOz5V25q4GZ5hejAdDHF6Mt7M41srC1SAwPb2wiSfna3lyPthOee/kxlVQunWknBuHy5n5ooKJfeuZPlTB9KEKbnxZxe3jm7hzfBOzx2q5c6KOW0druH54I7eO1DJzqIqrO0q4sr2YC1sKuDRcxNn+fE735nK8M5sTnbkc78zhSFsWRzvz2d+Uyc7aFIbKffQWO2jJjmNTsolyl4Zii4L8WDFZkUJSdeEka8JIN4SQbhCQqhOQpApCkF8ZLJ88eB1QhZCsDiVFE05AFUqaSYJdLMCvDsMtC8EjD/77GdBE4JaF4FWE49eIsClCsarDcOjE2HViEpRhRIsFxMtDiZEKiJUJiJOFECcLwaqMwCINwS4PIUEswCYX4FKHkxKlwKEMwacTkWpWkBKlIC1aRZbFSIbVjDdGi1UvJ14jIUohIkotIVqrwqRRYNAo0WlUaNRKNGrlChhpV8tk1K/C038PUHqDHp1ei06vRqdVoNfKMRvkuBKNFGd5Kc1fC5FY05rWtKY1/YHkEgkcbnEYHomQFJUCt0iIIzwMr0SMRyzEJQrFHi7AJwsjVSsiWSUMhkvII0hWS0nWyPHKRfgUYlyScNxyMUkaBV6lFJ9KilMZgU0eslKhOJThuJXCIDSpxXhUYjxKMV6FGI9cTIpBRonDzM66MlpykylzxbHOGoVbEYZPJcKvluBVCnFKw7GJQnBIRViEYXhVcvwaJS65BI9SRkCnxquS41XJcMrE2CVCHEopDrViBaDkWJUSnFoFFoWYOEk4iXIRNoWEREkEVpkIi1SISx0EJ6dKhkerJFESQYI4HIdSilUmIkEUhl0uxiKJIF4ajk0tIU4ajkunwKGV4zGqSJRHYFGK8BhVuA1KbGoJboMKh0YeLK0cm0qKRSHGohTj0Mixq2XY1FLiJOHY1TLsahkWuRiL4p+e29UyPAY1VqVk9fePE4eRKBdhkQlxKCQ4VTLsCgkenRKfQUV2QhQ+jYiWnCSOdlZzoKGIgXU+hoqSGCpKYltZKgdqC9hamsJwcTJdGTa6sxz05jjpz3PRmWGh3hdFV46b/nXJ1CcnUumIpNYXS5UnmvVWPdWeGGr9cVR7otnkj6Mx1Uprpof6ZBtFCfogyCToKUrQU+NPoNobT3GigbpkG525SVS4YlkXr2e9zcx6u5kyWxRl1iiK4g3kxWjIiVSSF62mxGJiXZyezEglGZFKUg0yUvRS0oxyUnRSnJIQ0gxyAlopXmU4drEAh0SAXxVBml5Cqk5MdrSSbLOCZE04+fFqiq0G8mIUZEZKSNcLcUsFuKUheGQhpOrE+JRhBLQiAloRfk0EHmUoTpkAh0yASxGCXRKCVRiC/XMQiUSATfRP5ZAIcMtD8SrCcStDcSoFOBQhWKUCEkUCLJJgWaUCrBIB8UIBCaLgM49CQEAlIFktIE0XQk6UiMJYOcWJairdJipcRjY49Gxw6Mk1i0kzhuFVh+CUC3ArBfi1AvwaAUm6EJJ0Ifg0AtzKEFyKEDwqAdbP349WQLJOgE8VfM8pE+CSCfBrQsmNk1CYKKfQqqAmw8xAZTJ1WTEkR0aQFSciLVpMnkVGS4GVpvxEOkud1GXFUp0WRaFDRqFdSqFdRnV6JLUZZtb7tNRlx9CQE8fGFBNVaSbqs2LpKrKyrSaZY70lfNm1jkNt+RzuLORIdzFfba3mzFAlF7bXcLhzHac2b+DYQCnHBks4va2cszsq+GpXJZf2V3F+TzlXD1UzdaKRiWObGDm8kWuHyrm8p4Rr+9dzaXcJl3aXcnXvBi7sLOXUUD6nhwo5t7WEU5sLON6fz9HePA50ZHOoK489LensbExlb2smOxpS+KI7nz0t6fRXONlWl0RfuYOdDWn0bXDTUWSjITuGukwz5X4d62wySl1q1tkUbPAayEuQss6mJiNGTFa8nHybhnUOA3kWLZmxCrLjNeQk6imwRVJojwq2viUaKLBFssGfyHpfPAW2SHITjGTH6UmJVODXS0nSy0gxqUg3a8lNjCQ7wcjGdA+pMVpSY3XkWmMo8djIiI+iyG0jzxZPkdtOiddJSrwZX7SB1EQzxcluytJ85HmtVOWmUZmdQnV+OpU5KRT4bKTbzOTYY8i1mwmY1SRHa8hMNLE+2UGBK44sSyRZlkhy7dEU+ywU+Gw4orTE6+SY1RKi1BIiNXJMWiUGrRKtSoFGrUKr0aDValfOVei0anRaNVqN6p+5TdpViDIZ9RhXymDSozNo0OlV6PUqDDo5ZpOS9CQ7+ZlrM1BrWtOa1rSmP5BcIoHDIwnDKxXilQpxCSOwh4WSGCLAHha6OgeVpIggVSvCrwjDIwldBSivXIhLEh50n9QyPAoxHoUYr1KKVynFIYvAIg1bmReS4lXL8Gvl+LUK3AoJLpmYJI2SgEaFVyEjzaiixB5DVZKDImssOTEG8uJM+FQy0k06kjRyAloFfrUCuygcj0KCUyrEr5YR0KnwKCQ4JOF4lVICOhV+tSwIc2o5ToWURKkQv0mHQy3FqhDh1inwGlQ4NUEgsSklJEgjsMrF2ORBAHEoJNhkoiAwicOJCRdgV0iwKyTECUNJFIcTGxFKvDAUu1xEvDAMh1yERRyOXRYMzHDIRTgVYrwaOV6NAqdCjHvF9bLKRMQJw4kJDyVOGJznihOFY1+BOZdKhl0uxqWWB2e8lFIsMhEOpRS/UYNDFQzIsCskxIvDscpEuFWfWxGFuFVS0qMN+HUKUkxKmnP8HGouZ1tFJrs3ZrGlyEdXloP2LAeDxckMlabREEigOdVKfVIcPXk+evP9NKdaqPWaqfaYKbHpKfeYKbJqyY9TUmzTU2I3kBerICdGRl6cksxIMdnRMta7IilzxVDuiafIFklBgp40o4xUg5Q0o4xkvRSfOoJ0k5zcOC25sVrKnDGUOqLJjFKSblKQE6MhJ1ZLlllFZpSSzCglKXoJTlkYNmkoVlkoFmkoVlkYdnko8UIBMeECYsMFRIcJSBCHYJGGBuFEFoJLFYZPG0GKSUqSXkRalJSUSAkBo4jUKAk5CWryLDoyYlRkxWlJjVKQHq3CoxHiUofjVIXh0kbg1Ebg0glJipKTHqclJ8FEdryR7HgTuYlR5FnMZMdHkhFrICchktzESLLijKRH60iL05OWoCcpWo3LIMWqFmFRCbGohFjVEdg0Ihw6Cd5IGYFoNelxOtJjdWTFG8i3mSnxxFGRbKetKJOeDXm0FWfQlJ9Kc0EqVRluqrK8VOX6WJ/mIN+TQJ47ljx3NKUpdooDFtan2anO9VObH6A2P4lCXxylKXY2Zrsoz3BQlJRIUVIC5RlONma7qcnzUrcuQGNxGs2l6TSXZdBdXUBjSRplaXY25njYmONlU2GA9ooc6telUF+USk1+EpsKA2zM8VKZ7aE8w0lNvp/6ohQqstxU5fqoLUiiIstFSYqF0lQrHevT2N1RztEtjRzoqWZbUzHdlZl0lWfSV5VDx/pU2stS2ZhppSLDSlmKhfXpdiqznWzMcbIx10lNgZPqAgcNJR5ayn00rXfTUOqgsdRBc4md9vUeWsvctJQ6aSvz0ludxvaWArY259FS6qEqK56qrASqc61U5lgoz0ygMMlEnkdPgd9IYZKJ8qwEipPNZDnVFPpNZNpVlCbHss4XTaE3mgKvmUJvNHnOKDItenIdUWTbTBS448i0msixm8l2xpDjjiPPm0CeJ55MewypiZGkW6PJtMeR7Uwgy5FAhi2WNEs0mY448n028rw2MuxxpCbGkJIQTSDejD8mEl90sPwxUQTiovFHR5FqT8QXb8YVbSLNYSXX7yFgiScpMQFvXAyBxASSrRZSrBb8CbG4Y8x4YqLwxkfjjTPjj48m2RpHts9OfpKHTLeVFFsc9kgtrmgjLrMeV7QRp9mANzYSl9mIzajBYlCRqFeRoFUSp1MSo1MSrVdh1imD4KRRYNCpMRq06LVadFodWq0OtUbz/4Onz/XPAepze5/RoMNk0mOM1GOM1AXLpMVo1GAyaDCbNETrFWsAtaY1rWlNa/rD6HMLn0cSgkcSilsUjjMiDHt4KI7wUBzhApxCAT5ZOF5pCI6IYJCEXx6BVxaGQyzAJhTgkoSTpJKupsQlhIXgVUrxKIMA4lLJsEmEuBVSkrQqUgxarKJwLBHhpOh1pBn0ZJiMJGnk5MdHEtDKSTfpgj9DIcarkOFTynDLJPhVCjxyGclaNVlmHWlGFUkaKakGJX61FJ9KRJJGik0UTO5zSsPwKsV4VRJcagl2uRDrypyQWysnUSrEoZISHRFCgkyMXS3DHBEWBKSIEGwyIVaZiHhxKImScMyhAuLFoVhkQhLE4VjlQbfHKgrDJgojOkRAbIiAuBABdnE4logQkjQKAlolAa2SVIMGj0KCVRyBWyHFq1bgkImxCMNJjAjFKg7HIRPjlIlJiAgjPjwElyo4p2WVCoNumEaxkmwowq2WY5UKSZREYJOJsMlEeDVy3EoRLoUQr1qCSyUm1aQiLVJJuSeO7gI/PXlutpWlMLTOS1umg7pUK5uSrdSmWNngjqbIaiIvRkOZw0xtip3GTA/tBcn0lWXhN0SQEiUmK0FJnlVHVoKKlCgR6TEykiPFePWhxIsEJIgF+I1CnOowfHoRLk04idIQYiMExIsFJEqDn7FIgwPqTmUoAZOM7EQDeZZI0mM1ZCfqyUk0kh6jISVaSUaslrRoDV69GI9WQlKUiqRoNd4oJX6zirREA2kJBvzRanxRSrwr5Ter8EeryLCayHdFU+SPp9AbS7bNGPwPeIqFspRENqTZqMv30rEhg4HaIobqy9jaVM6u9hr6a4tpKc2ke2MhXRsLaC3Ppnl9Fr21xezoqGF7aw072urY2b6JbS01DNZV0ltdSldlEZs3VTDcVMWWxo0M1leyubGS/qYKumrX01JZSP36HOpKcqhel05FXoDynGTWZyexIcdPeU4yFbmpbMgOUJTqoSDJQY7XQqYrgTyvjWyPhQxnPOm22P+vvTN7luO48jMAYrlbd9eStedaVV293L77BS6Ai40ACQIgAZDgIolaaGoZD2ekGdkaRYxDevDMRPhpYmy/+dlv/is/P1RXo9EEJdnDxz4Rv6jcKmvpiK786pzM4riWHNeSm/tDHtzY4+7JlJOJ5aCR7NU5+3XBXp1zPDac7dWcH415eOuAs4OK63uO413N8bTVya7hdGbbuv2S/SZnf5hzNDHMasXUFUzLgt1SMnXtdrdSzMq2bmwzRjplpFMmrmDqCiY2Z1oWHE8q9odtP0fjkqORa/tyktOJ4cMHN/j0yT0+fnSbD86POBlrDsqM/TJj5hJ2dcREhjR5yEgVjLVibCUjlTPWGROXMXUpu2XKbJgyGybs1SmzKmKiA2ZGMLOCsfSZyID9MuXmzHH3cMh+mTBWATMTMysTdsuYsQmppUddDBjpgEYHDOf5ofQYSo8qH+DSAWXiUSY+VRpSpQFVGtLkEcNiriyiziLqPKLKBVUmcGmASwPKNKRMQ2zs4+IQl3QS2DTAJiE2FbgsxCQhOgqQwkeGPlIEKBGiRIgMQ1TUKo/aVe2KOESlESqNKeKQTITkkaCII4pIkPs+No6oshQV+OSDPtIfUPgehT+gCHrkXqc+aTAg9gYkvkca+KS+TzwYkIchaeCTeN5CaTAgCVtFQR8R9BHBgEi0QBQEAUEQEgSCIBSEwevwvA6kOonQf+196sL5Yp84DUkysQCoJA3JUkES+Yg1QK1tbWtb29q+Lxtfu9Ds9S6w17vIbLv1OJUXL1C/c4HmyuvtQf8a+73LNFcusLt9iSP/GpPNC0y2LzHduUSzcYnpTvsNpfH2O7jLF5jsXKXZuspwe5Pxzjbuyjs0W5vsDra5nkbU1y4z3LzKsfDYH2wz62+x521yGO4w7V1jz9uaL919hdlgi2PhcxqHnCaC6c4ms8E2+941DoNNdnvvcBr3mPWvMOtfZrJ9iVn/Csdii33vKgf+Btczj6b3DjPvGie5x3E6oOldYbhzmXr7CqN+u7LdJNhhGu5Qbl5GvnMRt3Gp1eZFqp0rmM2L2M2L1L2rlP2ryI2LmM13qDautB6wrauMdzYYblxmvLNBs3WVZmeTw3DAzOtRb1xlOthm1+u1YLl9jWqrhbCp32M/8jnOIk5lyt3a4jYusx+HjL0+zaDHNPQYe32qnS3K7U2G/R2G/W32opB7Tc3tynK/sdwfKt7frXl5dsjjwzFPjibcGynem2p+/OCYH9ye8GJf8tmp424peHE24/O7x7w42+fze9f57P51fvH8ET97+oCvP3zE1x+9x68+fsIvP/mAF3f3eXhccv/A8Oz2lFfvHvHxgwM+eXDIR3dmfHz/gJf3D3hxb59XD495ef+IVw+v8/GDYz66e8CH5/t8eL7Ps9t7PL97yCcPT3l+75Cnt/Z4dnuflw9O+ey9W7x6eMYXH5zzxeNzXj0849P3bvLF++d88uAGz84PeH73hEc3drl/POLOQc2dgyEPr09572zGg5Mx949H3D1suHvYcO+o1c1dx+mo4HSUczbV3JppznYlN2eKmzPJjWnBjWnG2W7B+cxya6J5fGOXV+/f5t3TCTcmiv0q4WQsOT+sOJ1IplawV6fsmpiZzdhzGbsmYVQImtynyQOmOmZmE3ZNwlQn7NqU3SpjWmaMXcLIxoxMq7GLGdmYsU0Yu3Y7cTljJxnZgrGTTCrNpFSMTM7QZDQmpzE5I1e05bVkNnXMJo6mLqjLjNplWB1TuZTKpRgVUbmMw/0hx4djqjKjKAJKl1JXOaVLsTahtCl1XVCWKaVNqUqJs5q6dFTO4qymNJrSGqzRVNZQWkPp2m3lLKWzONO2q0pHU1cMS0ddOZphRVNXVM7SVA4rM6bDkkntmJSG2ahmVBlsFmOLFCczKpVTqhynCkpdUeoao0p0YbDK4KzDmfb4zmpKq3BGUlpJbRW1kgyNotKSUuY4maOzBJdnVFpSaUljNJWROFPgdI6RKbpIMCrFqgw9z2uZomWKymOKNKZIYookoohj8jgij+N5OiZPYmSSINOEIo2RWUSRCfI0JE9aFWlIlgTztFhSSJaGZJkgzwRZJkhTQRKHc6+MIIkj0iQmjePXgBELolgQJ4IkidrvKMUCEQmiKCKOY+IoIhMRRSjIfJ+kPyDuD0j9AXkQkoc+eeiRBa3S0EOEIUEYEs7l+wEDz0OIiFCIebkgFAIhQoTwEMIjDAdz+YRhC0++7y8p/E6A8r3+whO17IVK0rC9F/MlztO0/W7U4lqFWAPU2ta2trWt7fux8bULzf7gAkf+RaZbF9jdvsju1jtUly4w2WjnP42uXmC/d5X93hUmGxc59C5z5F9h1rvIaOsCo80LDK9dYLx1keHGRcY77zDevsikd5nhxmUm/S1O04jpYIvy6iXG21c4SQaMdy5xEFxj37/KjXSH03iTQ7HB7uAKM+8yM+8qB+Em+8EG+/4Gp0mfg2CL65nPaTJgP9jkKNzgnhHczHrcLgYcBdc4Ca9xPd7mYHCZQ/8qt/I+twuP07gNGbtrI86NYHdwhUnvEofRNlNvg3H/Ck3vKrvhFjOxzW6wxWRwhV1/g1H/Shu25V9jGm4y8q8yjbfYywZMky2OVch+GjCLBjSDTQ7SgKNccFxEHBcRDyYVJzJmN/K4XWne2x/z6f1bPL91wsvz63z5wbv84uUzfvXqI/74zS/4p7/7a/7l77/hmy8+5nxc8tnDO3x87zafPbrPk7NjzpqSO7sjzndHHOic25MhT24c85MPH/OjDx7xs2fv8+Xje3z14fv81acveHH3Jl+9eMLf/OhTvvnBC/7h6x/wu69e8Tefvc9PHt/g8fUpj05n3N1rOGscN0aOAyeZyIQmE9SpYCJTJjpnLFOaImSiQw7qnOOxYq9MqbMBUyOosj4Hdcb5YcPJWDNSAY0KGWlBowWNCmm0YGQixiZit8o4HClmVc5IRzRKMNIRIx0xlCFjHTM2MWMdM7EpY5Ms6scmYWwTGhszNDFDHVFrQa0jhiZiaGIaG9PYhJFr1ZiUkU5aD0WZMy1TxjZmbKNWLmJkBSMj2CsLGinYqwtu7A8ZmZhGRwxtTG0ipnVB4xJKLZgOC8ZlwcjlDG3G0GY0LqexGaWKqXRCpeLXaZNSmYza5QxLydAV1DanNCmlTqlsW9epKTV1qaltq8pKnC6ojKJyitpphs7QVIamslSlphlaRo2lrjSlk3PwkVSlYjg0lE5SOslkXDIal7hSYl1BWSmMzZEqwZUSbXLKSuJKibE52uQYo6mqCuccxhistTjncM5RliVVVVGWJWVZUtc1ZVlijME5t8g756iqatG2qiqGwyHWGKrSzaHLYI1ByQKrFFZrrDFtudYYrVHSoqSjKDRFoVHKYq3D2tdbYwxaa5RSaGXQhURJhVEaIxVaKWQhUUWBNYY8y5FZjlEaazTOGIxSyCJH5jlKtm1lniOLAlkUFFnWbmVBXuRkWUaaZaRp2ipLybKUPM/I84wiT8mziCwVZKkgTcKFkjggTcJFXVefpG8qTWOSJCKOBUkSkyQJSZIQxzFRJIjmANVBVJsPieKAKPLn5QFCBGRJTBoJEhGQipBEhEShTxqGJGFALAKSMCQOAqIgJBSiBagoQsQxYRThhyGBaKHpDUVhu8BD5BGIAaFoASoIfILAI/A9At/H91qFgf+dAPVWiEoE6RwQk1iQpjFFkS0gag1Qa1vb2ta2tu/NbogLzc38Enf1BifiAsfhJY6Dq0w2LjC+1mqycZGDfrf63hWOg8scB1c4Cq6w77/DcXSNk3iTyfZFZt5Vdr0t3JWLHIptqmsXmQ42uJ4HTPqXqTbaZcqP4isciks8maW8O/T4xa0c5QAAEF9JREFU8CDjprzKvarPTbXFue1xJre5W/o8GifcryLOjc+zfcvzo4rTdIsb+Q73tMd7dcwd2eNUXOWuGnBX9blvfO7IAff0gJcHjlfHQx43Kc9miud7lpfHNS+OKp4f1Hx0WPN0r+SjwyFP9ioe79c82nXcrVIe71p++vCMX3/6hD/+8of8y99+xe9/9gm//sFTfvPlR/yXv/oh//aH3/C///s/87Pnj/jn//QN/+33v+Hrj5/w5dN3+aff/jX/53/9D/71D7/jf/7Xf+T3v/wJnz68ze9+9RO+fvUhLx/e5vGtI56cn/DB7WPuH085HRmenJ9w0mhu7lacNJp7R1MOh4bjkeOg1jRFRFNETE3G4dAwcwVVGlAmPirYoYw9bNjDCZ9hniIDj93ScH025XjctKFTVc7NvYrDKme/UlR5hEsEjcwpswSbxlS6oFISk2VYWaDzHJWlDK3CyQyZhBRxQKVz9sY1jdMMraI2kkoXcw9Bil2S0xlOZ1iVoosYIxNKk2NVukiXJsfIZJGvnVyo66eyxaIPrVIqJxlWGmdyynmd0RmlLahLRTXX0GkapxlXlqY0VKagNgWlyXEqoZ5DTeMKxpVhaCW1LRiVGqczxkPbnofJUTJBFjHW5lS1pihitMqwtkDrnDyLSNIQpVK0zhZyVuKswujWk1O61ktijcJZTVXab8katVBdOYZ1SV251suzpK7NsLYMa8uoKWmGjroyi7K6MkzGNdPJkGboaIaO0inKSuNKhXUS6ySuVBhboE2OK9Ui70pFWVrq7hyWznM17ZxZtOmurcuXzjAcVtSVa8vrkqapqesSYzRaS7RWi61SEqXatDF6LkVRZMgiQ8ocWWQYLbG23d/MpVSBkjlKyTm0OYxp+1aqaPeVOVpLytKitcQ5g7UaJfMW1pRCq6LdSkWRZxR5NoeonDxLKYqCXGZkRUaaJyRZTJLFpHkyV0xWvFaRxxRpC1F50nqaslSQRgFZHJIlbXmetOVJGpIkIXEcEMfB4rtIHSTFkUCINgRuMVdIhC0YxXM4inxi4ZMInywO5kt/D95YnKFbLjwMvLknSxCLiFhERKFAhIJQhIRRgIhD4jQiTiNEHBIIf1EeRgGB8Anm8PRtgPII5mF5IggI/YDgLwSoZYjqVulLlwAqyxKKIiPLkjVArW1ta1vb2r4/+9Wzg+Y/fnjEN89P+euPbvDZjZpne4bPz2a8P9J8MHY8rCQPK8l7Q837jeSjA8NH+4Z364jHuwUvT2qeH1U83lU8aFI+v73Pw7HkTPncshHPTyd8dn7A45nh47MJzw4Nz08Nz45y/u6zO/zxF0/519/9kD/8/DH/+B8+4D9/+Yi//+Jdvn5yws+fnvK3n97lywd7fP3kOr/9wXv89ov3+OrxKb9+9S6/+OAGX79/na8enfD5rSnfPL/Hj+/v89WjE/7m+T3+4YdP+P2PnvL7Hz3jd1885ufv3+Cn94/45Qe3+M0nj/jJw+t8fr7P5+cH/PjdG7y4scvz61M+vX3I89MpX9w75rM7Rzw7HfP0tOHxUc1HZ7u8uL3Ho+OaezPDu4cl9w9Lbu2V3D5oOJtV3DuZcrZbclAX7JqEPZcxswlTEzOSIVXmMVQCkw4oxDYy2sGmA8oioJIhZREgox100sflPjLqkUd98riPKUJMEaIyH5UH6Dwgi3vkcR+ZecjUo5QJZZ6i4wiVJJTGIPOCLEnRRUFpNEUaYYqYUiaYLMblCZUucCpH5ylWKYxWKFmgpEIpgzEOYxxFLjHaYo3DaItWBrvYOrTSyEIhC40qFFIplFIordHaoNTcE2DatLEWpRRSKrTRKC2RsmgHz0YhZYFSBWXlcKWd59uBbzvAVovBrpQF1rZpZw1l6ahKh3MWaw2lLTHSYqXBGUtpHU01pLRtiFllbRtyZgxWSSprMFpSWYvRqh10K0lVlWgjMUZhnSHNU5SSGKOxpcU6izEaZRTa6nYgbhRSy3ZgbwxaW4xxWFsu5FyFc9UiX5Y1dTWkciWV0VRGU1tDZTRWFtTW0JSOpnQMnaUyGqdkG3qm8hYYS0NtFePaMaosQ6cZLQBSUpctwC1D3HLeGrWAOKMllWu9YaUpWlm52Naloil16wmr7dwjZqhLzXCuLl1ZuWhTO0VTG4aVYdSUGF1gdEHpNNZIqlJjdIE1EmvardEFWmUoKTAqwugILSOMjDA6xqgYq9OFjExQMsHonKrUCwDWKkXJGCljZBGhZITWMVrFWJVR6oJSS6zMMUWKlW3ooJUZpsiwMsfKDFWkKJWjVIZSGVIlFLJVlkdzCbI8JM1C0jREphEyEeRxSLGkPA4okhCZilbz0L48Dclin0R4xMIjnYNQmw5Jo5BkDk2JCIjCNtwui9qP06bCI4t8ssgnj3yKpD1WEg6IwgEi8hCRNw+vaxVFEVEUIYRow/PCiDAMiSJ/0T6K23Qo+ot8VxaEfYKw/wZAvYaodrGI5Y/iCm+A6KBqBaCCpWXOfa+/2Fd4A5Jw7jmbh/Vlc4hKkmgNUGtb29rWtrbvzz55dNB89uiEL5/e5qsXD/j80RnP7xzx6YMzXt2/ybObR3x465hP7p3x4vyUZ2f780n0d/jyg9t8+fQOP312n58+u8+Pn93js0dn/PSjd/n04Q2enM14cfeETx/d5uX9Gzy5uc+Le6c8vbXHy/tHPL055ccfnvPx/QOe3Z7w6LjkwUHFo+Mxj04mnE8dt6eWB4cN7x6OeO9kyoOjEY+OJzw8mnJnt+a0MRxWBSeN5sBlnI4Mh2XOQZmz7zKOKsnxUHEybL0553tDZjpmz6QcVZKpihmmPk0WUCceVgwoY58qCXCRh416mLCPCnYwUQ8Xe6iwhxY7KNFDBT1U3EfHHjL2kImPTHx0FmFygS0i8sgjj7x5uUClYVsW+8g0XKhIgjek85giCVCZQGaCLA1Jk6CdK5EKiuy1uvJ2LoVA5cl8HkaMzDOyJEbKHCVV+5Y8T9s39apAFRla5miZtwPAeV7JogUoVaCkpMjlPMRJoWT7Bl5L3cKVVGilW0mNNRajzaK9MQaj2xAqrTVavvYmqEK2cKXakCqtJUpLlHwNR0XRegeMUVhr5p6DFvCc1Quo0VqilcRoRVU6qspRV52npvWAOGOx2uKMxZl2nowzdt6XoZ6HjlXzOTtVaSidpnR27uV57TEqZLrwVGijsFa390x3npIlqQ6cWpiyRmN0e1+M0hhlcMZR2rKdv7Ms41oYtJrSaipnFmrLDM5onFHz81aUVi+2Xdu6tG26bNOlba9vNKyoyjb9Wpq6sgxrt9i2165a6KktlVM4U7ShhaVuQWpJdakZVi0UVW7uAaxM6w10rbp2r8MMFVWp5166Vi0wFRidY3T+Rl6rFK0StIxxJsOaDKMSjE6xOsOZHGdyrMkxOsPoDGsKnC0wOkPPPZVdP0omKJVgTIYxGdbkWJ1jVIYqEmSetNsiQXVzn4oEmcfIvPUoKZkiZUqeR+R5hCySRTrPI4rlbdrCU5bMYSpty4q5Nyqfz3+SaUSRRaRJSCyC1mMU+u0iDGHrUcqSiDSOSKKQNI7IEkEaB2RRSBaJOVj5pFHrdUqETyqCFsC6by5FAULMoWXxHaYQIdowPxEGhEHQ1s3DAEU0aPcRXruEeOQTRcEcoHyE8Of1PkEwIAja9iL0CMPXoLQApqUly1fnPXVlHUh1i0pEYXcfgoUHLUtjsjQmXQPU2ta2trWt7fu0QvQaHXtUecRQx1RFhEtDTOphEo8i6KGiPmUeYhIfGW6j4x2qzKPMPUzSw0Q7mHgHGW5SBBuocIvUu0ruXcPEfVTcJw92WoXbZP42OvYoxA57Q4NLQ4pwhzzsIba3SAceRRCSez655yNDQTYvSwceWkSYOCHc2iYO2+Vuu7eXr8NNwjfUhXZEInjjQdyFf7yt/dv6+a767iHdHWf54d21XS7r2q+2zdKYPEveqm6fLI0p8nQ+f+J1XbdvV9fVd7CkZI6S+aJOq6INbZqHPSmZL8qMlou0VgW6C3+at1lu23klltt1ZV2682Qs9931t3zsVS3Cr+b1y96Rrj9n9aJdl+/arYa3rXpVunwX+lY6w7AuKZ2hKu23BvHt/CFNVerFAL4rL10bWteFo3V9lM68cX+W78fyuXTH785z9byX2616iZZD97qwvu7Yq/116a6+W8ShBSazCPFbTrfzqV6HAY5HFcPaLkCna9/dm9Kphbq67t516S5vTfFGeenUoo9lePpTMjpHyXTR7zJkvQ3AOrXeq3Sh1fpu37e1XQCUypBFQpHHyCWwkkWymN/U1Xfq2i23ybNoUZdn0XcqicXCU7PstYlEsPg/6QAiTcR8LlX0OtRv5UO0q1r+b+zKun2/9b84n1O1gCsREEXh2zXvu1uefPlYq+ew7JFaXcJ8Gaq8Qe8Nb1TX93Kfa4Ba29rWtra1fe9WCNHoVGCyqPWOJCE6FehMUEQ+Kg4oYp9ceBTCRyU+Kh0gRZ8s2CL2rpF6myTeBtHgKnH/Gom3MS/fIva2EINNosE2idcj8rYJdjaI+tt421fJhYfobyH6m4j+NlG/R9jrEfX7pN58WVzPa/N+QDToVoYKCPs9xPxN5HKIR/cAXo6N7x7WYeAtBhPLg44/BUt/CUCtDjCW1UHP22Boue7PAdRymw6C3tZ+Fa7yLHkDoOR8vsgy8CzDUKdlKFkGgOW23QB+GXSUzL8FNN8FUN25vA2gls/rbcd827kun8/yPqsAtQof3wVQ3QD8LwGodpCu3nq/lu/baqjcKuytnldX1vX7NoCq5vOLnNULgOvmSC2D1DLYLaebYUVdmcV8qGFtaYaOUVO+MZeqg6HleVVVqd+YW7UMUst6DZlvgtLyPf1zALVctuyN6gBnuW7Ve/U2iFqGIq2yb9W/6enKFu1W06vg1AFTBz1/CqA6YFou/y54ylLxVoDqtPrfE0cBceT/xQD1NnjqXhC97cXP/w9ALS9FvnyM5f/UVZhaBqNleBr0dxYQtQpP3XV0170GqLWtbW1rW9v3ZkL0miwK2nCReRx+HgXzuPhwETffxs77ZLFPnnjkwiMJe8ThDonfI/a3ifwtxGCLcLCJ8DaJvG38/ibeziZ+r5W3s4G3vYEY7OD3thBej3CwTRq2sfyR7xH0ewT9HnHgkwRtPHwc+GRCEPke4aBP7HvEwZthH8vAtPyWc/nB3T2slx/Qq98T+a7BxXL52yBp1du1DEbLcNOluxj9VUD6cwC1DEhpEn2rX1lk3wKoVS/Usidp2bvzNg/PKqiseoKWgWW1/7f1twoXHXC9DbCWvVCrAPU2kOrKlvfvwKiDhn8PQHWD+G6w/+2BuXzjWlbvyXcBZXfs7/KerXrcuvOrK7eApq5dV94MqzcgahWaltPDulxAUgdH41HFZFwvYKpbaMKaYgFby3UdRK2C1LI3qmvfpVchqwOk7wKorvxtANX9NtYUC5haha1vA+9rOFrWMhxplX2rzZ+CsA6iloFpVasAVSyH/q0AVAdii1X4/gRAffvlzr8PoJb/z5a1OMb/A0CJ7wCo1WOsQtTqPsvhex08Lf+3L1+/CP3X6fV3oNa2tr/I/i95zaFPmX2NIQAAAABJRU5ErkJggg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data:image/png;base64,iVBORw0KGgoAAAANSUhEUgAAA1AAAAJ+CAYAAAC9yuHDAAAgAElEQVR4nOy96ZMc13nuKZGiSOxAd1fldvbcqqr3fUEv2Luxr40daOw7CAIgCYILuICrJFIbSUsWN4uUrMXylc2RvNuSbNm+4xn7y50bMXO/TMT8Ib/5kFWFBk37flHEREz0G/FEnnMy85xsIKs6n3ze9+kvfGEhFmIh/qcRtUWZCCP+I0RBiAgjZCSQkWj2Qz/AL3v4ZY/A8+9rh35A6AfFsVGIiAKkCP8dGuNGS5SMCAOPKAj/3ZoyEs05G/M28HlzRqFPGHhNRKFPFPrIKERHAhmERJ5P5PnIoBhzShNrQ6wNibH1tiIxmsxZUmv+XbuBWCusFCTGzjv3/rkSY0mtwymNlQorVfN8p2RzrcZ8jW0Dzmq0FSgTNaGtwFiBjRXWySaK4wTaKozTKCORKkJb1YSNDS6xxIkttrHG6AijI5JYkyam2XdW4qzE6AhrBHGiMbFCxRLpxH2wmcGkGh1LlBN1SJSWxfVYjbEKZYq+SyzWaYzV967PWLSJUTpGaYfSDqkK3N+3SGURQqG1xRqHUoYokgihCIMIKTVaW5QyKGWw1iGlQyqN0gZtHMpYhNREUhGJexBSY0yCVg4lHUbHGJ1gdIyzWQGX3ddOkow4TrE2xrmEPK9SqdRIkoxKpUaeV0mSjCzNybIKcZySJhlpmpNnFSqVGllWIcty8rxKnlfJspykfkylUqVabZ93XKXZz/MqeVapI6ejUqWWJOTWkltLqjWxlCRKkShFqjW5tVTjmFqSUEli8tg178PM2eZY5mwTeez+p5h/fBY7YmewVqO1RGuJtZo4tlir74MxCmMUaVKcY7REK4HREmtUc9toO6tJYktS/0w6rXBKYqXAStFsGxlhRFSMK0lqDak1WCnQIsQqOe+8ECtDjAjQIkCKCCklSimUlEgp0UrjrMUYg7UWZx1aa4yxaBXX75eU2FUwOkXJGCVjtErQKsHoFGsypHAYmWBVgggMVqVNOJORuipaxKioOE4KhxAGpWNcnBMnFbSJiepjQlqUdmiToE2MEIooChEiRCmBMRIhQoxRBIGHiAKUinBOE0Uh1jiiUKOlQ9Y/V0oZnHMIEeGcIQjKCBEgpY8KA1RUfPcGgYcXeHiBTyQEge8TeD7KD7FBhAoC/KCE57fiB20EYQnfb8MPCnjevfEwLOOHHn4YEIqISIp7EAohi89nA5HQlHxJOVCUvZAoCNDCR3irEN5KZLCcqG1Z9v/179uFWIiFWIiF+P9JNAjUfLLSgBLyPhLVaH+23yBQ88nTPaLjNwnMfDSIThT6TeIT+OX7CNL865hPmuavL6LgPvxH5ElEASIMUJFAhhEqEqhIoIXESIVVGqcNsbHExuK0wWpFbDSJM8RG44wqHtRs0Y+NbvadViTWkVjXnKMBqzSxsSTWFfMqXaxnFFZLrCrgtCrGlMRqiTPF+rHVxE4TxwWcKzC/b63CWlmHQmuJkhKjNVpJpBBoVYw1xq0xxM4SO0uaOJxVWKtIE0uaFn1nFUm9n8SmQGqJE4OLNdbdQ6NvrEIbiTYSYyXGKozW/w7WaJw1WHMPRd9itMUaW28btNJ1GLQyKKnrUPWfR2G1RgtBFIaIMCTyfcLAR0QhMoqKB2EhUEKhlMSYgrgpXZyvtULVt1qrYk5jMapY32qLMw5rLImNiW1M7GISWyB2MVmSkiUpaRKTxgmVLKdWqVDJMqp5hTzLSJOYLE5Jk4Q0SciSlDxNybOMalahkuVFO69QzStU8ow8zahkOZU8L8bSnCxNi7HmeE41K9bIk4zUOhJjSK2lEsdUkpQ8ScjjmMw5UufIGojjoh/HJNYSG0NsTHMsrR/fQBbHxVxJQhbHTczfP3/MWYMx+t6/rdEYo3HO4pzFWoO1prk/cY7YWqzWmMb/hdYYpZpjWkms1sTW4pwhbhAxrTBKFgSr/rk1uujbeQQsNhqtRPESRxYkTWuB1QJrBFpHaBmgZIiSAqMUWsri3lEKZ4rriJ0ldQ5rirVVJLHa4UxMbGJim2CUxWmHFhqrHVZZtDSkcda8l6VQSKFR0jTv8wIWa2KcrcM54jhGSkkYBCgpcdailCqInpQFsTMGLSUyCtDSx+oIZwRa+ijhISOP2EqU8FDCwxlBojUmFMRSY8MIJwQqCKhYTaIFOvSwkUeiQ1zkobwSJvCxUYgSAVEYEIQBIgqL73I/QAURJoiQfkAYeoR+iSAoEYUeUVAm8Et4XiteqQXfayMMy0SBRxB4+GGZIPSIooBI+EQiJAoDwigkiiJEJIiikDCM8EONFyqiSBIGPpHXio3aCNsW05EGdFeiBQK1EAuxEAuxEL+biKIo+yxpUkKipUJL1VSbGqTls+pQY/9nEQXFL9AwuJ/QNPBZstNsz1ev6us0CNR8Zay5/n9CoJrEqUHWAr9JzOb/jFoqjNJYbXDG4ozFalPAKJwxWK2b7cS5JvGIXf3tutbNcz87R2Pu2Lp782rTfCDTStS3xYOelgWKN+yG2FpiW6gCqTFNJLo+Zg2xUs237onWOKUwQuKkxsm66iUUpk4anVQk2pAYR2osaeyaKkAcW9I0JkkczhmSxJFlCVmWNMfj+gOrs8Vb/9jU23UVwGjVHE9MocYV11FcT6LqKp2qo67SZfWHfqdF/VxNrO8pClZFWCXqqkKIkVGhGKioqRrI0EMGZXTkI4MyKvSaxxRtgVERsZHFg7IMibXEmeLh2dUfoGMjiXWhEFol68pMQZ6z+eRjHvK4UG0qiSNPHJUkpprG1LK6wpPYYl/syOKiXUliKmlMJXVU04RqGlPNYmpZSnueUssTallaIE+ac1US22w31qjlGdW0UI3SOCGJY5I4rpO6hDiOydOULK0TuDghccVDeeJi8jQjyzLSpBhP4qR5XOzqhNEV5DBPs3uEsT5PbB2xdfeNx9Zh56k1jbbWGudcE9ZatNbF+Od8lozS96Hx2XXGNpUrY1RT5WooXfOVrQYa4/OPVTpCqqAgTiZC6RAhPGToo6MQKyJMFNbbAicEOgpxdVXPiIJwSL9MahSxEpgoIDUKJyNyZ0iNIjGSWEVYEWJlhNECrSKskfWtKF6EGEEUlpHCR6tCCU5jg4k8pF8iMYJqYoh1hI48dORhhI9TIU4GqKCMCT1i6ZHbkIqLSLWHEyUyHWDCFlxUwoRtuKgN47eSBh6pV6YaRVTDkG5raFcR/qIv02UiOnRATZSJyyvRK5fQl1jaZYTzSmivDRP5WClQYYCof2erMELXCZQKA4TvIYNCvZKBT+SVCcolglIboVdGBMV+4ZcJghKh11YgKCFCDxGUicIyIvSRYYAIveK7XRha2zxEWKiI0ltJLFYxUFNsmepl9/qhBQK1EAuxEAuxEL+biNrass+mzf1nBEqE0X3K1Hyl6LMqUXHO/eSmQXAaKXeNfoPsfDZN77OphJ9HoKQIUTJCyei+VL75a0ahTxj6BEFAFN1LyWk8sM1/uGs8zBlj6rAY47C2QJJkJElKHCc4l9TTwvR982mtm2+EpZTNNeavp5RCKT1ve69dpKVpnIsLaEuqLRXtyE1Mbhy5smTKkipLIhQuKpBKTSI1sdCk0pDXz02EwoUSJxSJ1GTKkGlLputKmb2HJElI07T5tjtN0+LBOk2JnSNzMZlxRWpiff7UOlJTIDGW1DiyOhJlSEVxTYnQZNKQKtPsJ1KTKkNFu+LhU0ckWpBoQaxDnKxD1SFDrAywMiRWEU6GmCjAhD469FFBGSsCdOhhIr95jA49rAhwMiTRklgXD7mxEsUxKsLJiFhFxZiWOBVhVURiJKnTJFaRfg4Sq0isJI8NeaLJnCJ1ijzRVFJL5jRZrKikhmrqqKSGSmqpJJZqaqlmthhPLJXEFKiP1zJHex7TnjlqqaVa31/LHLnTzXZ7FlNLLXlsyLKEJEtJspQ0y4iTBOMscRKTpEl9PCVOElwS42JHmqVklbwYcw4bO+IkIU5iXFwgThKSNCXP8+Y9kSQJSZ2gOeea909Sn6dxHzVIWOMzFsdx85z5xOreS4f6vVl/4dAYb758kIW6qbQoYARS34Ouq6HN/VqgjWgSJG0iTL0tVdAc07o+JgN06GPDgDiMcGGIDUPiKCJXmlgIUinJlSaRkorWJKFPVYdUlE8mPGqmaKdRmaoO6tuQzlgRRyUS5RNrHyPasLLchFNlnPJIjE+sPawokUiPrliQRyVqyqemfCqi3GzXlEdN+bTrgJry6VABNeFRjdrotiFdxqfHRfSnit5YMNqeMNqeMNVbY+NQD+u6aqztaGd9ZwfrOipsHuhhQ3c7B9dNsXt8mM0D3azvrDCeWdbUUsYSzWhsGY4tvVaTRwG63IaLCoKk62nTKhBIP0AHAcr3UUGADutt30d6HqJcRnoeOmwc5yH8ElG5jajchvBLyKBcfylSQIceKizGokgQBAFKhOigjarx2DjWxcFt4xzdOcnx3eMLBGohFmIhFmIhfjfR1taWNVLvPkuiPi+Fr7H/vjqkuhL1eSl2UtwjNp8lNA2SEwYegV8u9n8OCfts3dN9xKo+T4NENQiUklFz7obiJUSIEFETSon70omsNThXoCASMca4OnmKm7UtcZzWiVPchFKmTspkMw1JSoEQEVJGzfF7Y7JZl6O1va9OR+uirqeo2SnmN8qQaFsQJ5eQ25hM20LJkZpYKJwoVKZGu0mU6qTGCYWNClUqbpAsVbTd5xCoLMuaD7cNEtUgUJU4IXcJmY2baPQbBKogUQVipUlkoTYlyhTtuhoVi/r11AldYjRWR8XbeRGiZYCVBYkx+p7apGVQV6Ciog4j8NFhiBYhKgpQQYAMfVQUoMOweFsd+OgoQIsIJxVWCbSICgWvXgPjZCOlUtbTtAo1MLa2qLeJi/Q2Z3SR5mhMAauaKkGS6KKWLDakqSVLLVniSOppl3nqqGSOLDHkiWv2q3lCJXPkqSVLLHlq7xuv1lFJLHmdYGVOkcW66CeGvI4kccRJTJol5HlGmiW42GKdJU4cSVoQqTh2WFek2Lm42GedQRt1X5qdi+vzpQlZlpJnaVOZzNICaRKTxI4kcUU7cUU/dsSxraupRepoUk/3S+K6omuLFE6nNVYpnJbEplBKY130G6qrM7JZ4+S0LO4XHWFNfasF1tTr98y8/VpgdYhTPlb6xDogMVGdoPvEKsQKHxMVsCIgDn2S0CeLQtIwJA0DsigiDUPiwCMXEVWlyEVELiI6jaAatlKLSnSbgE7l06k8OmSZDunRpQO6dUCPCelPFN2xoCeRJMEqumNBpw2pao8OG9KbKTpsQH/FsHawi40jvWwbG+Dw9FpO7tjMwY1THNg4xaldW7i4fxc3Tx7h1tk5rh07wNz2aU5s38ypHds4PL2OIzPrObBhisPT69i3dpyDG9dwZvc2jm3ZyKmdW7g5d5inThzj1tFDXN+/l3PbZri8eztnNm/inaef5EdvvsEHd5/n609c52vXH2X/6iEOT4ywtavGmBH0i4BuGVAVAVkUYMOCKKkwQgZRoUgFIcL3EUGADMPiMxqEyCBEeD7C95FhiAwChO8TBWWE7xVtv0zkewi/jAhKiLCMDOqKlF8i9EuIoIwK20iiVqb6c07t28CpPWs4uXuc47sXFKiFWIiFWIiF+B1FW1tb1jCA+KzS9Hkpe6EfEHj+vzvms6l3zXNE9LnmDoFfbhKpwC/je6WC6MwjYo21Pr+2qn7MPII0X3kyWt6rq6rv10qgtUTKgtR8NsXHWt0kUAUcziUY44jjlCTJmv0G6WmYBRhj6wqUvC+VSIiwTqAESokil7+OBllqkLQGiWoQKCl1k8TJuiIY11MBnTa4ehqTkQorNaaRkigkuk6ArVRFTZex6EgUqJ9jZFGvoSJRpF7VyZJzjjRNqVarBWGqjzdUqCRJSOelazljm+1G//NSrmJtcNo2r71RC2ZlXXFQmlhbnDH1f7uivkFEYUFAlUJrgVZFDZOSoqjpUpIwDAmDEBFKlFRIIQn9CCEkUkiiQBAERd1EoVwKlCjqqpQs6lIatVZGGYyu12IZV1cNDc7FJHFKEidNFbJQXrI6EpwrVJUkcSRJTJZl5HlaR04cW7SWdUKakMSOLCnIR56lVPO8qHnKErK0qI2q5Cnt1Sp5lpBnjmqekmcxWVIQszSx9fo0TRrXyVrqyNKYLHXkWUwlT0kTi7OS2GmS2NTPszir62YhiiS2xK4ghkWtkKwTw6IOL00seVaQuUr6OUgsWWxInW4iiw2ZvZe6FquI1Ehyp8mdLpS5+WqeUaQqIlURmYrItGgi15LcSDItSGRIKkMyJch1SEWHVExERddhIqpWUDERuQ6bqOqQdu3Trjy6bEi3E3SakC4b0ZsYuq2iUwu6jKQntgzmCSPVjLH2CqO1nJFqzlh7hfUDvUyPDLJzzQR71q9h2+RqNo8Nc3zbDLsnRphds5q5LRs5uGGSQxumuLhvJ2d3beXW6ePcPjPH7bMn+N6rL/KNZ57ka0/d4NFD+3jy5FHO793BsZn1nNw+w63Tx7l5/BCPHdnPo4dnOb1jM6e2bOLo+ikOTK1mprudtZWErX1d7BoZYKa7nancMaxCusstDEYRQ1LR0bKKztYWaitX0F0u0dXWSnXlCjrbWqksX0Zt1Qp6vTIjUjAc+Qx4JbpXrWBMhgyFHpNGsT5L2DPUz6TRbOvqZKY9Z0s1Zkp5DJZXMeC30heU6Io82qOQJPDQfrkwmqj/Tggb3+tBQBSGhPVtFEaF6YRfZAn4nkfgBYRhRBQKolAQBhFBw7zIKxP4xXe/75fxvTYSK5D+KjLVxuapPs4emObc/g1cOrCWK4fWcvnAggK1EAuxEAuxEL+jaKTwNYjJfDWpsW3UIAWe3yQuDVLTIErzSdN8cwkRhfcpUJ+HBqFquPA1iNJ88jTfrGL+NcxXsuYrUUbLZopgw6hC1YmMmUecGmjU+jhnMKZ4YCzIxP2KU+wSjLZIqeppe4VqJEXdsKHuGtYga1rLOlkS9xG3glipooC8boogpS7G6nMWKX0NkmWJY4ezrkgrrKc5CSEQUdQ0h5BS1I0VRF1hK66nQeKiKGheh5SFq5azdUMHU6RMpXFCVq+BccaSJWm9qN+R1RWoNEtxscNY01QmrLMoreupWBqlFcaYuklAUUNWOIGppgOblFHhuBbb+v9NYeQgdeGKJ7VGW4u2jkgqXJoQhAI/CLFxTBAWrlxBIFDKEUUaITRRpIhCjZQG349wNiMIBFIapNQEgcToBCkNQmi0irEuRWuHiAzGxFibIKTB2ATnUqSyJGkFY2KcS4mTjCTNSdIKLs6wLsHFCXGcYJ0jSTOMcSRpSpZXSNKMJE3rKXAZ1VqNWq1GlhXuepW8QiWvkucVOjs7aa+1U63WqFVrVCpV8jQjT2OqWUbqHHlaGDjkaUriLLU8wxlDnibUKhm11FGJFZkVVJyimhjyWJHqiGpisNIjs5LUCDorcZOkuMijYiW5EdRiTW4kFauoOkU11tRiTc1Jai6i3UVUTUjVBLS7iK5U05Uqajaq7xe0O0GHE3Q5SU0G9MSKLito1yFV6dOuQ7qsoNtJehJNT6zoTRX9uWGoFjPWlTPeU2Wyr4Oxrpw1A52sGehk54YJtkwOs2vdag5Nr2HrcA+bh7rZOtzDnqkRTmzbyOHpNexdM8rRmbUc2jjJ8S3ruTl3gNeuX+Qbt2/w4Rsv8t27z3Bm+zSnt01z9/IFXrp8not7drKuo8rVA7Nc3LeLx44d5OrhWU7t3MKF2V2c2rmFI5s3cGPuMJcP7uXQprVcOTzLi49e5KVL5zm+cT1PHD3M3Yvn+drj13n86CEend3LobWTXNm3m6Pr1zKRODbUKoxrRW9rCx3Ll9G+bCnVJYupLV1CZfEiqkuX0L5saXO8unQx1aWLyBc/TGXJI7QvX1JgRbGtLV9C56plVJY8Qr74YfLFS8gWLaV7VSudK1ZRXbqMzpWr6Glto6elje6WVrpbWula2UL78uV0tbbQ55fpamuhfeUKutpa6SmXWK0VY1oxEAb0+wGDYcRw6DMetbJGlVjvQta4kJGoTLfXSntQouKXSAIPG3rowEMEHqHwiaKAICzaQoSEkU8QevhBGT8o4/klfN8jCASeJ/A9QRhofF8SRQrPCyiVPYIwpOyVCaOQwC+hw5WkYhVb1w5weOsEczsnuHp4A9ePbuDq/kkuL6TwLcRCLMRCLMTvKhopfPOJynyC1CBJDdvy+fbln61V+mwqX3Fu8B/WJX2u7Xh9zcYa823SG9c5H59122sQqs/WRDUIlFYRTgtc/c16bFWznbh6apARxLbuuBcXqUZWa5QszB5Mg6AIUSg5WhWuXFoVBeDmnhGBNRIRlDGqWNvUEYU+WtTVIK0KVcYYrNFNdUirew6BRiukigq3MqdQqkGCQqQsUhOliprjQvh11yoPqYq6DqlCIuEjVYiQAUIGRbG6U6SJIYsLy+k8iYu0ssSRWEPqDLFROKXq6XWCOHEoI3GJwSUOqQtbdalF3SLdYFzDmlyijcDUXQKVjlAqxMUabQRKR0SRh9IR2oiCBNaVOakMYdNaXCK1JRKKMBJEUhMEUd22XBKFAhGp5ttqESqEkAR+SBrniEgShhEykoRBhLMJURghQkHoC6IgQkmNUQ4lNc64wqxAKPIkbapktbxCbFzTuTGLE/IkbTrQVbMUIyVZUjjVVdKUWp433elqeU4lS4mNJo9jamlK7hztWUZ7nlOJYzrynLy+7axWC3twa+hME9pjR2eaUK33O5K4ie48ozvP6Klk1LRPbyrpdCFVWaLLhXTFEd0uotMGdCeCDuPTaQMGKoYO7dNjQ3pTyUCm6TYBQ1XLSC1mqqfKZG+Vtf0dbJ8cZu+GcbZP9LN1dQ9bx3rYv2k1p3ZPc2r3NMd3rOf4jvWc3jvD+QPbODe7hbnt6zm9e5pzezZzc26WF66e4fUnLvPGE5e5fe4o147u4ebcLE+fP8bL18/x4rWz3Dw5y7OXj/PWc49x98Y5bp07xO6pfuZ2rOXAxlFunpzl9J6N3Di+m+v7t3FwdS+7B9s5OjXIuc1ruLp7mlMbxzk43sexNUOcmZ7k0vYNXN+3hbtnDvHmo2f4yuWTPHN0Dzu6M7Z2JMxUYwZLK+lesZTs4YfoWLoY++UvEC99ELv4AeTDX8AtfZB0+UNkKx8mWf4QyfKHqKx6hMqqR8iWP0xn6zKqyxfTV26hY8VSKksfoWPVMrpaltPduoKetpW0L19M+4oluIceoHflcrqWLKJzySI6Fj9C5+JH6F2xjO5lS+heupiuJYvpWrq4aC9bRMeyR+hctoiuFUvoWbWUnhVL6Fy+mM7li+hY+ggdyx6ha8USupYvorZkEe1Ll9K1Yjk9LSvpL7XS39bKQKmtif5SK31tLfS0rGRERwyZkC6/herKZXSUVtLtt9EfevQEJXqCMiNGMWw03aUWhr0VjPjLmFRtbEgFkyZgMGxj2ET0SJ8uFdKhItLIQ/qtBEEbIvIR0sfzWwnDMlL6hFGZKPIIozJB2EYQlAmDCL8sCDxJFGgCLyIKCvW4rbWNwPeRIiIMysiwjAuXMb26g+O7pji5a4JTu8a4ODvBrZMzXD+ylhsLCtRCLMRCLMRC/K6ira0t80plvFK5SZr+M8Iyf19DsZqvRH02nS8K7ylDnyVM800lfK9E4Jeb8zeuaT4a85bbSs3r9b3SvXPnoTH/fIMJLSPiujFBaiSpkSQNaHGvXUeRTiRJjMJJgY6K+hkjQlToI+tuUTr0UaGPEUHzb8g0IQJ05ONUVPxdmcjHyhAVes35dORj6o5cThU1PbbhLicjnBLFdVuFUSFahSjho1VYd5ELUMIv0rCMwNTtl7X0MSqsnxOgZNAcV8JHyQCrIxKriLUgtaowJIhNkVblNJXPpFk10q7yzJEkGuskzkniRJNmliTRpKlttq2T6HpdSq2aYk1E7CR55ooaJh1SqyQkTuFM4/oFMorQUWE3b6QisRanNKEfYIRER4LQ81Fh4YoWq8L9zEaFmYQVIZnWJFqiQ59UK0wUkFmD9MrYwCcVAh2UcVFIRWkyozChj2htQ3llbOBRVZI0CshlRBL62HKJLAroShydzlLTklxGVKSgZiQVFdHhNF2JoTu1dDhNT+ao6oiBak5nrKkZQU8a01eJGaimDLdXGKimDFRShmoVBiopg9WUsa4OJvt66EkNq7s7mOhqZ9NQL6PVhImuCuOdOeMdOWt62pkZ6WddXyebxwbYNj7MoZm1nNq1iQuzm7l8cBvn9kxzaf9Wbp09xM25vdw+d5jXn7zIjeN7eOzYbp69cIzrR3dz98pJvnLzAnfOH+XJuX28+thZXrl2hnfu3OTjN1/ih994hQ9ef473X73NW4+f58KOtVzdu4lz2yZ5dN80TxzZzrH1g2zrTdgxkHN682quzU5ze243t47t5OKOtZyZGWf/eDcHJ3o4sWGE2dVd7B1pZ89QlY3tirWZz/b+hE1dkk3dki19jpkezaZuyUyPYabXsH0oYUOnYKbXsLlbcWA4Z1e3YWeXYnePZVe3YXuHZF9/zJn1/Rwb72Rff8KBoYzDozUuTA9ycWaUI2Pt7Oo2DJcW0b/qIXpXPMRAyyK6ljxI7eEv0rH4QTpXPES+9AvkS79Apb5tX/klOlY9RL7sC9RWPEhny0NUln+RnrZHqC57gI6VX6a67EF625ZSW/Yg3a2L6G5ZTGXJA3S3PkJ3y2J6WhfR27qI3hUP07viYfpWfpmOxQ/SsegB+lY+TPeyh+hZ9mV6V3yZ3uUP07v8YXpWPERfyyN1PExfy8P0rvwyvaseZqBtMX2rHqZz2QP0tTxM1/KH6Fj+Zfpal9LTsoie1sUM+ivoLy+jt3UJfW1LGCgvZ9BbwaC/gqFgJd3eUrqjlfSrVgZ1G4PGY0CXGTY+47lhLFX0yzJdfgsdrUsZDlcwrloZV308LjUAACAASURBVK2MhCtZrUpMxRGdrctIVy7CrXiEuHUpqb+STJQxokRYWoVTPkaWEV4LMmhFhW3osIQOS8igFem1onwfUfJQ5QBdDghaWghbV1FevgTptSFKLYi2VSi/hUyV2DrVxdmDG5jbMcaJHcOc27uaG8c38vjcBh6f28iN4+sXCNRCLMRCLMRC/G5iPoFqqEqB5zcJyvx2Y998ZWp++t78eqhmCmB4f2pdg0TNty5v1ED5Xuk/JVCNtef3/yMC5ZXbmrVPTQIlCve2REYkqkAswyahyoxskoSKK/7uSaxCEhXhRICJPJwIiGVhE2wjHxv5mMirWwb7TYe3uE6eTOSTqIK0mdBDh15RsC6C5vpW+FjhF3OrYl9j7sZ6iQyJQw9dbiWNfDIRkEQ+SeQTh16zPX8sFR6ZDIjDMsZbhfXbiMMycVgiicqkwicVHrkMSYRPZiJqsabdaapOUYs1nYktUrZiTdUqci3IjcBFPhWrSGRAIkOqTpPqiESFxCIglj6pCsl0RKpDMhlQNYKqjchVUKwtPTIVUDWyqFNRAakIiINSce1RgSQs47w2Er9EtGoZSVDGllsw5RbSoIwprSANW8ijNrKglYoskQSrSLwWqrJcOJNJj8RfRU0HtCuPWlSiQ3i0y3JR5C8DRmoxwxXHUOYY76owXHFMdWZMtSeMVyybB7vYNT7ItpFeto/2cXjTFKd3TjO3dQNHptdwZHqKA+vHOLd3C0emJzk6M8XhTZPsXz/GsS1rObhxnCPTk1w9vJsrB3dxavtGLuzZwmMH9/Ds2WPcPLqPK7M7eOzgbq7u38HtU0d468lr3Dl/nBcunOTtZ27w4ctP89K5Y9w5fZg3rp7hzRsXefnCCV67fIpnThzg9vFZXjhzhLdvX+PrT5zj7qVDPHd6D1d2r+XU9DCPHdjE+W3jHFvfz6mZEfaNVtkzknNwvIPd/Qm7+mJ29cXsHkjY0WM5tLqD42t62dnr2DOQcnSym/0jVXb3WA4OpezukRwezTi1tpsDQwmzA5bjE+0cW13lxFQH5zb0cXg0Z0dHyOHRnNl+y94ezZGxnD09ip2dEbu6JQcGYw4PZ8z2W2YHHAdGY45OVtjZGzJdbWVnb8RMexsHRmO2dnps6/I4OJZwbKrKvmHD7IDk+OqUIyMxBwc1cxM559Z3MjeRc3mmj+PjGft6I2b7BHt6QvYNKg4MWQ4MOWYHHZsrHsPlR+hZ8SWGSosYalvMUNti2hd9kfalXyBf/AWqS79A+/KCRHWs+CLVZV+ga9UD9LQ+RNeqB+hc9UU6V36RntYvMeB9me7WBxgOFxX7Vj7AULCIrlVfZMD/Mr1tX6Kn7UH6vYcY8h9mJFzMarWU4WARo9Fi1sarGFfLmLKrWJe2siErsT4tsT5rY7rdY1PVY0PexvqslQ2VEuvzNjbkJTbVin1bukJmOgI2Vj2m20OmOwLWV0vMdAZsavfYWPOY6QzY3BUx3RGwoVZmY7vP5l7J+s6QNdUyk1kbo66FYbuKUdvCWFxi2LQypFYxKFfS4y+hs+1h+oOljMiVjIhVDPjL6GldTOfKR6iueJh42ZfQSx5AL/sSZtUisrCVvsQwUHFUZRnbtoK4vIrYX0XitZL4LSRBC5nfRuK14dpayLwS1dAj81vJ/RaS0nLi8lLi8hK6TIn+LOTglnHOHVjPhYNrOLVrhEsHpji7a5gzOwd47PA6bp3ewu2zWxYI1EIsxEIsxEL8buJ/RqAahKVhHDG/Puk/cuC7zykvuj+Frkiju//vN803kWgQqPkkav51/Ts17D8gUA2TinupewIrI2IRkIqQpIEoII4CXFR32xIhmZZkUhT7pEcifOKojIvKxFGZOCxjoxKx8EilTyI9jN/WPD+VEbkUJCIkjgKSKCCTolgj8ImjABN4BVmIytiwhAtLJMIjUX6xFR5xfZtKn1wGVMIymV+iJjzyoEQ1Cui2kg4V0m0V7TIg9VrJ/DbyoETmryL1WsiDVipha7Od+S1UozIdyqcatVEVHh02oiOWtDtJRRWF9l2pod3IpuVyZ6yp6ICqCmhXETVR2CRXhU8l9Oi2gnYZUo182qVPlykK8Tt1SE14dKiALhPSn2oGMkuPE3SZkN5YMVyN6UsUI7WUwUQxVrOs687Z0Fdl61gvR2bWcGrXDPs3TTC3fQOHZ9Zwctc05/Zt5caJfdw8uZebJ/ZyZtcGbpzYw80Te3n+0hyPHd/FE6dm+frT1/jmneu8cvMc77z4BC9dOcH3Xr7NcxeO8OpjZ/jWs9f56pOXeOXaaV68NMdLV07wlcfP89L5w7x66RhvXD3BN5+8yKuXjvHU0Z08e2IvL507xGuXj/PKxaO8cOYAz8zt4daR7bx2+ThPHd3O44e2cn12hqu71/Pk4W3c2L+ZizumeOLQVh4/uJVz02OcXNvPiakBLm2Z4OTaAQ4M1Ti6upvjkz0cm+jlwsw4ZzYOMztQ4dBQhZMTHZwY7+TEeCfHRqucmuxibnUHp9d0c3l6mIsbh7iwYYCLGwe5tHmYq9tGubFrgqtbRzm9tpvjEzXOrOthbqKduYl2Tq3t4tBwyu5uweVNg8yNVjjQazi3ppvTk50cGUw4Nd7O1ekhLm0c4OhQyp5Owc5qmT3VMkf6NKfHcq5t6ufCVAcnhmIurenk3ESNg92Cg92CuaGY40OOA32SXe1l9vcK9nWF7KyWODSgOT6acHTIcmTIcnqyytk1NQ4PKy5Nd3J+Q40LG9t55uAkzx1ew50ja3nl1AxPzY5za98Yj27t5da+MW7uHuKV0zO8emYzd09u4tUzM9w9uYlbs2M8d2SK54+t5flja7m+c4C5NQmHJxwHxyxz66ocHk/ZO6AZ9B6it/VLjEWLmdQrWS2XM+ItZqD0EIPlLzHkPcSg9xAj4cOMqyVsrvns6lXs7NXsGXAcX9PJmU39nJ3u5cLWXq7tHuHS9gEe3T3MzdnV3Nw/wVOH1/Ds3EbunJjmresHeOf2cd5/5RLvvXqJD16/zPuvXuaD167wg6/f4I/efZo//s6z/Mn37vDLj17mLz5+nb/5wev86odv8OsffIW//uhlfvH7d/jTd5/hT999mk+/8yx/8u4z/PjN63z3uZO8deMAb948wFtPHOKbTx3h208f4727Z/nOnVO8/cxxvvP8Sb730ll+/4UzfPeF07x39zwfv3GN73/lGj/+5pP87O2n+eRrj/Pha4/xvRev8K3bZ3j16kFePLeXJ49u5uz2MbYNV5mohAybVlabEgP+MqrLHqBr1SPkSx4kXfoA+aqHqLQ+Qnt5GeMVy5b+bkZTTc1bSbVlOdXSCmrlldTaVlIrraQjaKE3KlSu9tJyesIWBnWJftXCgGqlT6xgTYegTy5jpt9xfs8U149u5tSuUU7sGOTCvtVc3LeaI5s6mOn3ObltgKuH1i4oUAuxEAuxEAvxu4uorS3TpRKqrQVdbkWX21ClFlRbC9YrYb02ZNsqrFciDj1suRVbakG1rsSUWnDlVly5hKsf6/wyceARB16znUSFDXAcesRhoYokoUcclklEGReUcGErLmjDeq3Ycium3IppK7au3Ebsl3HlNmyphdgvk/jl+rW0EpfbiL0SSR2pVyILylSigIoIqcmIdhXRLiM6laBLSrqULLZS0CUjumRIpwzpNoJep+m1ksHUMJI7RqoxQxXHUMUxmFsGc8toe8qavo4mxruqjFZShtOU0TxnrFphvFZjOEuZ6upk09Aga3t72Tg4wNq+XoYrOas7qkx01RipJUx2tzPR3c6GoV5Gqmnh9lVLGG3PmOrpZLQ9Y7yaM16pMJxYRlLLtpFBrhzcxzMXzvDStYs8deY4jx7ex81jB3n63Bw3T+zn0v4dPHZsH0+dPcLVQ7u5uH87lw/u4Mbcfm6dOcKVQzt59PAezu/dyqld0xzdvJbZdWMc3DjByZ2buLh/B+dnt3F9bj9PnD7MtWN7uXniIC9dOcu1/bu4cXgvV/bt4OLurdy9fIbzuzbz6KHdPHHiIM9dmOPFK2d44fJJnjixn5evneXm8X28+dSjvP/G8zx9/ijXDu/ijccv8dbtazxz7ihfu3WVb9++yjtPX+WNayd5cm4XT87t4hu3L/HShSOc3TzJpR3rODMzwfX9W7h5aDtzGwY5saGPx/atZ259H2dmhpkdrXB4spMDq6vMjlY4MNHO3IZ+Lu6c4M7JPRxb18Nj+9bz6J61HFvbw9mZYY5OdXF2ZpjLOyY4uXGAqzsnuTg9xMmJdk5M1LiwYYCTEx1c2NjHrb3ruDw9yOk1nZxf28PlTYM8unmUUxOdnBzv5NLGIY6P1djTKTk11cGJ8Q4ubBjg8FDK8bEaZ9f2cnKig5PjNQ4NOI4MxZxZ08n5dT0cGUo4PdnBsZGUg/2WqzNDXJ0Z5PxUBycGLNc29HNhqpPZjoAz4zk3tgxybiLj/GSFs+M5l9d0cmokZW404ezaDo6PZpxcXeH6lmGurOvm1EjC1Q2dXFxf4dJ0O2c3Vbm2o5fTE47LG6qcGXdcWpNzZtxxZCDg7NqUKzOdPL1/jFdPbeL1E5t44eAkLxwY56UjUzy3fzUvHJrghUMT3N41yN2DE7xyaIrLa1LmBgIurc24MzvGq8fXc3VjjcvrK9w9uoaXjq/l/LqMW3uGeOvidn788gV+9d4L/Pq9F/jVB8/zX75+lZ+8fp6//r3b/MsfvsY/fPQC/9sfvsE/ffwy//rTr/AX797ib99/lj/5xjU+/dZjfPrNa/z4tdP85LWz/OwrF/jhyyf55KUTfP+F43xy9wR/+Opp/uDuCd57/hjfvXOUbz21n/dePMF378zx/dcu8s7to3z3uZP83u0TfPzao/z067f4wRvXee+5M3z0wnm+98xp3n3iGL//7Gk+eOE8v//sab7/8mV++ubj/PD1a7x35ywfvniOn3z1Kh+9OMcnr5zm3ScP8N6dY3zn6YN88to53n9hjg9enOPtW/v53p2j/PitK3zy5mXee/0M37l7gm/fOcI3njnIN+4c5qu3Z/nKU/v42tP7+dbzR3jvtTP8wRvn+eT1s/zRW1f46Tcf5UdvXeYHX73AJ189zw/fusQfv32dP37nOt9//Qzv3z3BR6+e4oNXTvLhK6f4yZuX+cv3nuZP377Bp7/3OH/+wdP88oOn+fT3n+Tn797k0+88yc/eucEnX7vER6+e5fuvXuDDl8/y0cvn+Pnv3eKvvn+XX//oDf7xJ1/jf//5t/nXT9/lX//sQ3778+/ylz94i598+znefuY8dy8e4NTMIDNdgmG1ggG5mG7/y4zYVvZNdDPqSphHvoh5+IuYhx9Ef/lBzKKHsI88hHnkSyTLFlFZuYx0+WLipQ+TLXuE6qpFZMsfpLLsASrLv0Bny0MMRou5sHM1Txyb5tLecc7Nrub8/nEu7p/gxJY+jk93sXvU8ui+CZ44spDCtxALsRALsRC/wxh3LludOkZjxViiGXaCflliQJYZVB6DosSgbGNIlRhSJQbDVQyEK+gpLaXfX8FguIqe8nL6wxYGRCv9UQv9USuDssyICegNWxkyIX2iTE/USnfYwoAqM+w8+lUrQ7bMoCkxnkeMuDKj1mNEl1kdB4zoMmtyxcZ2x1QqmUwihqIWRlWZqUSwWvlMqogJ4bOllnJouJ9t7Tkj5RbWmYjVYRtTOmBffwc7u3KG/RYmrGBMhYypgLWpZXtfBzMdGcOixJpEsrkrY1tfje29NY6uGWHfSDd7R7rZP97H2W3r2DXay5a+GjtHeriwawsH14xxdvs0l/ds49reHezo6WBbZ5WdvZ2cWDfJnqE+jq+f5OqeHWzv6+ba7B6u7NnJgckx9k2McnbnFqaqCYfXTbKho8L5HVtYU0nY1t/N2krC+s4Kx6bXsTp17Bwb5cDadQwbzYAUdJZamJ0Y5ebhWb7x5DVevnia504d4es3L/HRK7d555krvHBmP8+dmeWVK8d4dHYTZ7aMc277JM+c3MPXnzjHld3reXT3Bi5tneT8phEuTI9xet0Ap9cNcGJND4/tmuLQaIVjEx1c2raa42u7ObtpiIvTqzk60sWJ8V6Oj3VzfLybExM9zPYnXJgZ4dhkJ0cnO9g/knFwLGffgOPAcMrc2m4OTtQ4OFHj2PpuZscy5tb3cGSyndmhhGPj7RwcTNjTLTgwHHNoosLs6ozZkYQjYxVOTnRyanUHBwcS9vRoDo1VOTpW4dCw4/RkO1c3DXBmvMahXs3+LsGp8SqnJmucWNPO2ek+Tm7oZm+v4tSaDg6PJFzZPMjJyRpzqytc3NTH+Q09nJnq4MrmQa5tHebSpj4ubuzhzFQ717cOc21mkIvruzk/0c6jG/t4Zvckj28e5vKaLh7b2M/ltX2cHK5wbCDh6sZ+rmzo5eRoyrnJDk6vrnB2soPHtoxyddMIx0czTkxknF5T4fjqmFOTGafruDrTw6Obe7ky3c1Te1ZzdaaH02MxN6Z7eGLrII9u7OXqph6ub+/nmQOjXNqUcnU64+UjU3x1boantg9zaWOVW7Oj3J2b4fGdY9w9uJFXD67nnXPbef/aLn7x5kX+9O0r/OTtS3z0lTk+uLOfH750hJ++fIwfPX+IT792lh+/doJP373KP//sLv/26Rv82395lX/++Bn+7acv819//AL/+qev8z9+8y7/9z+9x3/7i7f4px8+x2/ef5J//OAp/uWT5/jtR7f5u+/d5Nffe4Jfffdx/vLtR/mr71zn1x8+xV9973E+fecqf/XBE/zNR7f45x+/yD//+EX+x1+/w//zTx/wDz95gf/6R3f5lz96mf/rL7/Ff//0a/z3T7/G//ln3+C//eJN/o8//wb/9LOX+Zs/eIq///g2//Dx0/zd+4/zmw9v8esPnuC337/Nbz66xd9/fJu//+Q2f/3hE/zx2xf5k+9c5Rfv3eCvPnySv/n+bf7uk2f4zR/e4Tc/vMPfffwsv/r4Wf7xJy/xr//LV/lff/4a//yju/zD95/nr7/3FJ9++zF++tZFfv7OY/zZB0/x15/c4bc/eYV//Omr/MOPX+a3P7rL3/3B0/zN+0/wtx88yW9/eIff/uh5fvXx0/zDD+/w60+e5e//8A5//8Pn+HV93V//6EV++f6T/OxbV/jp1y/xh2+e58Ovnub9N0/z/tfP8tE3z/PR107zk29c4o/eusjPv3WVT9+9zqffvcEv33+SP/voNn/2/af580+e4Rcf3uKXH97izz+6zZ99cItfvneTP3//Jn/7B8/w6w+e4dffe4pfvXeb3/zBc/z6B8/zy/ef5BfvPcGn717nF9+5yZ989zo/e/cKP/jKKT5++TgfvXiUt2/t5rsvHuCD147y/itH+OClg3x89zCf3D3C/8veXT3HkWD7vpdst2Vmt6nb3W5wGyUzSZZRRllmtsCWZIuZmZmxBKUSs1RSkVRiKjGzzHbjzN5z5+7Y+8Q9Dyfiex88cf6CedQnYr1kZGREvmTkL3KtlSVRppTEWyLNdkNZ5Ic0z4fm8jDaxTF01SbQWBxGWYoryb7GxHk+Jc7TkGeXNdHeuYkfVi5kywI1vl28gHXqany3bCmbFi5g88IFbPlqEWsXLGCd+gI2qi9k00J1vlmkzraFanyzUI0DG1dgdu0UbibXsX10jld3tbF4fBaz+zq8uHUC4ysHMTy/n5dXjmB5+QiPj/3E7V3b5gPUvHnz5s3797im9cNOg0O7eap7lLvH9nNl7w4u7vyG099/zdkft6D3y7dc+Hkr537awuXd27m6ZztnvlvL+R0bOb19Led2bODiT5vR/X4jF3du4/R3Gzi+dTUXd32L4fljGOudRP/QTi7u+Q6Dw7s48/NWzu7cxvld2zm/azvaOzahvWMLZ37+htM/buH41nUc3fxlqHn/Gg2ObFqF9rcbuLhzO6e+2cChDcvR/nYDZ3Zs4djGVRxdt4yj65dzbvvXXN/1PWe3b+TAykXobF7N0XVLOblpORd/2MT57zdwbMNSjn+9kkNrl3Jo7VJObl7DxZ+3cmb7BvatWMjBdV9xausqzv3r3q7t/ha9HzdzZvs6TmxZgd7PWzj17ToOf72cY5tXce7nbRzbugbdHzejs+Nrbmj9zOGNyzny9Ur2r17MgbVLObh+GZprlnBk0yp2LvuKgxtXoLluBce2ruf8zu1c2vMDWutXcGTTGnYtX4jm2mXsW6XB3lUa/KSxgF0rvmLfmiXsWrWE7YsX8eMKDXatXs6u1cvZufwrDmxcxcnvNnJd6yce6RzgofYBHuto8vzCYcz0DvHiwgEea/+C4Zm9mF48iPG5/Ty/oMWjUzt5fkELy+vHMTm7H2OdPRie/IUHh3bw4PD3vLxwEGOdXVhfOYLVlSPcO/wdtw9+w+OTP2J4ehc2V49jdGovJtr7MDq1C7NzWlhdOsyriwd4eOx77hz6hlsHtmJydjfPTv2Eic4vmJ3Zi8f9MzzV/pnbh77l1bXD3D78zZfrHtuB6Zk9WOsdwuqCJhbn9vJcdyfPdH7isfaPWF09jO3VI7hcP4nvvfNYnz/A4yM7cL19BsuLWrzQ2cnL07txuHQY56tHsDqzl2cHt2Oq/TPmZ/fwXHcXz8/t5tXlA1jqaWF95SDPTvyAlZ4mNpcP8kLnFxyvH8X9jg5O147hcPUI7re1CTW/hv2tIzw9/T3Pz+/E3uAw5np7sLy0D2OdHZid+Rkrvb3YXNHEWf8INnoHsT6vifmZXVhe2IPtZU2s9fbw6twvOFw7iKnuTgyP78BMdw+WF/fhcEMLp5sHsNffj9vdI/g8OknA09N43j9GjMVVwl5cINXhDiEm54i3uk6MxVWyPZ5RHmpDvr8ZlRFWNGa4oki1pTXble68AFoEvrRlBtAp9KYz14eO3ACqYx1QpHrQkRNIl8iPWWkcn1oE/NEj4u9jpcy2pfOmPZW3TcnM1cUxWhnCeE04/eWBdFcF0lnhz3hDHLNNiczIovnUls6EIprXHWn8NpTHHyP5/DVWyB8DufyuyuIfA/n891gp/xgq4NfuLP7oFvKnSsjH1jTetqTwSZXJp95sPvUJ+dibzec+If+cLOPPwTx+78vhrz4RM8p43rSlMtEQx0xHKpNtyUy0JjHRlMBsazKvm5MZl0QyWBnElCKGcVkUg9UhjIrDGBWHMaOIZVoRy4g0giFJGL01wTSXeNFR6U9vbShD8kgGZRH014bSLwljQBrOiCKKcWUcE40JTDYnMqSIolccRndlCF3lQbSW+NNU5EN7ZRBdteH0SCMZro9nqiWVyaYURhSxjMhj6KsJobsqiP7aMAal4QzUhDIii6SnKhBVRQA9lYF0VwbSKw5GVR1KW7EfLfneNOV4IBE4UJzwimKBDSWZdlTmOCHOdqKpwJvmPC8a87xoKfalpdQfZaE39cXetFQG0Vjmj6zAg4ZiH9oqgmgq9qWl2JeOigD6xREMVITSVxpEf0UofdXh9EkiaasMoqMymOZCH5rzvanLdaeh2IeuskA6i/yoy3CkKsmK6nRrFHku1Oe7Ic+2Q5L8ispoE4rCDMkJekxO2DPyY0zJDDUkJ9oUUcxLRNEWVKQ6014exbA8jd6aRBqLwqhI8yTFzxxX4xs8OHuYs3t28M3iRWxf+hUbF6izTk2NTQsXsU5NnfULF7FeXZ31ampsXaDGZjU1flq2gMdnDuFlcguHJ3pY3juN1aMz2BhexOjGUSzun+aZnhZ2d3V5dPJnjE/v4YXuPqyvzf9Id968efPm/ZtorVTbeXSDBrrfrEZ783KOb1iCzpaVnN2+Dp2tKzm6XoOj6zU4tXklOltWc3rrKo6s+4pj6xahvXU5h9YuRHvrcrS3LefY5iWc2LKUU9uWc3STBuZXjvPy+iku79/Gpb3buHHoRw5+vRTNdRocWL+cY1vXsXfVEg78a7XvwfVrOLB+OVrrlnF002oObVzBka9XcWDdMo58vYojX69Ec80SNNcsQWvtEvatWsTxTcs5sk6Dg2sWcXT9Yk5uWsaJLUs5sFqNQ2sXcHTDIg6tU+PgGjUOr1vIgdVqHFu7iKPrF3FozQL2LFVn3zJ1jqxfyLGNC9m3XI1jGxdyaJUah1ercWStGtqbF3NotRrH1y/g4Gp1Dq1RZ99yNXYvU+fnr9TYv1KNvSvV+HGxGrtXqLN/7QJ2Lv0yYL5zqTo/aaixd5U6WhsWsX/tQn5ZrsaeFWrsXb6A/SsXorlKDa3Vizi0ToO9y9U4uHoRv2gsYOdiNX7RUGfP0i/X3bFEjR1L1PhpuTq7Vi5gx2I1dq1UQ2v9Qk5uX4n+ge081d3LszN7Mb+khdPNE3g+OIPXw7O43zuN9ZUDmJ3bg8vtU5ie3c2t/V/z4swujLR/4sWZPVhePoT1lcOYntuD080T+D65gNVVLRxvHcdI92fM9PZieVWT2wc3YXFJCweDEzjfPoWh9k88O/Ujry7tw1j3J56f+xnr61o8OfUttjcO4H7vJDYX92N87Dtent3Fy/N7eHlhD863j2N/4zDmZ3dhe+UAfvd1CX5yAftLmlhf2I3b7eP4PNbF4/4pjLV3YKL9A1bn9uJ16xR+98/y6txezM7swueBLi4GRzA+sR2jo9/gdEULD4NjuOkfwdXgCO53T2B3TYtn2t/x6Pg2rC/vx+6aFlZ6e7C/fgDrS/twMTiC3RVNnK8fwv3mMWz19mKm+yOW1/ZgZbCXV9d+4dmZb3G8exDHuwfweHIcXyMdfJ6exOm2Fh4PjxJteZVkh7vEWFwn2vIqYabniHp1gTRnA5Ls9cn1fUxhoAkV4VbUJbmhSHFGkepAm8iTrnwfeooD6CnyZ6QqnOHKcD40p/OxRcCH5nSmpXFM1cczLIvhQ2cOv/UU81/jEv5nVsY/hgr5W5+Q/5mu4H9N1/BfE1L+7Kngt/YsPjYn86Y5hVF5LAPyWMabkpnrzODP4SI+LWyJfwAAIABJREFUdefwe28B/z1Vyz8nqvnYL+JNZyYzDYmMS6IZrYlkqDacvtpwmkt96aoMpLs8kElpLO+aU3nbIeBTr4jfhwv4NCDir7ES/mummv/9Xsr/+VTP//ms5P97J+EfUxX8MZjH5x4h77oEzHWk8UaVwccBEX+MFfL7aCG/DuXxqT+HufZU3ral8a45hUl5DJONCQzWRzPYFMdASzyTPQLG25OZaEpkQh7DnCKOcXEEo4pohuuiGZFHMSaPZlAcyrg8mjFF9JcAI4tgsC6Kztpg+hSRDCuiGJJH0i8Jp682jAFZBH2SMHpqQhhURNGviKRfHkmPJIwucSid1aG0VQfTUhFIU0UAreIQeutj6VFE0yOLYqQhgcmWVCaakhlVxtMjDaOjKoDO6kB6akPprQ1jUB5JX20ofbVhdFcH01nhj6oymB5xOB0lgbQX+dNR6E9jric1mU6UZNhRnGVHVa4L0jx3OiuCv1RVCO0VQcgLPJEWeCIv8UFa6EVNvjvSfA8aSv1oLg9ALnJDkuOKotCT9opg2koCaC70oa0skJaqYJqqg5GVeKMs8aU+z5N6kQfVWY5UZtqjyHGhPtuVmhQbatLtkIucUZZ4oizxpKHQlZYCN9ry3GgVudGU40pDjhsNeZ5IMp2RizwoS7JFEGhMnPt9BP4m5IdbUhRriyzHH2VhKDJREOLMAAriPIjzeMlz/dMc/u5rvlv6FbvWrWX70uVsX76CLRqL2bp4Ids1FvHtIjV+XraQh6cP4G5ogMNjPWwenMHmoS6W93UwuXGUFwbHeXnrJJa3TmF8QZPLuzdgdukgL68cwXO+hW/evHnz5v27HFuptvP42gUcWanGiXXqHFmlxuFVCzi5cTFH1yzk6JqFHFqpzoHl6hxevZATGzQ4sX4xpzYu5sT6RRxZuwDdrcvQ3qLBqa0anN62lNPfLOP4pq+4+NM6TmxdgvZ3KzixbSmaaxeyd/UCNNcuZs/KRRzasIK9KzXYv3oFmmtWorl6OftXL2bXMjU01yxCa60GR75ejta6xRz+ejkH1y/hwPovxw5tWMreVeporlbjwFp1Dq5TR2vtv2q9Gkc2qaP7wwqu7t2AvuZmbh36lkcnfsJIeycm2jsxP78XyysHsLx6gFeXtTDW3YXp+d280tPE6vI+bK5q4XDjMKZnf+HV+T2Yn92Nld4+THR2Y6zzC0baO3lxbi+m5/djcnY3945+x72TP6J/aCuX9m1Cb88WLu3byFXNzVzV3MzlfV9z/pe16O1ZzzXNjejtXIv+no3o7/6aG/u+5uovG7i+eyMXf1zLxR9Wc3b7avR+Wofej+u5d+BbLvywDp0d67iwaxM6P6zl4u6NHN+2kkt7N3Bl3wb09qxD/8AmzC/vw1RvN8/P/YTV5d3Y62viducInveP43LrEHbX9uFkcACnmwdxuXWIMFM9PB4c56Xebl6c/wXLq5qYX9qNxdW9ON09SsCL80RaX8fP+Czez3TwfHIS5zsHcXt4HG/D0wQ8P4fLg2O4Pz6Jr5EOrg+P4v7wGEHPz+L77AR+hqcINNIl8vlFAh/rEPRUF7/H2njcPYb7vWN4PTiB5/3juBocxOnafrzvHMP73jFCjc8S+EwH99uHCDU+S9CzM/g/1sHF4CBO+gfxeaiN6+2jOBkcxPX2EVxuH8Befy/OBpoEPNUmxPgMMa8uE/biPFGvLhFjfY1gs/MEvjhLrM0NoiyuIHC7T5zNdZIdbpHl+oAU+5sInO+S5/mEbJf7ZDjfJdvrAYWhRlREm1McZkJtojWSRGsaM12oS7VHkWyHMs2RVqE7qgJfugr86CrwoyPfi/Y8Nzryv1RviQ/9ZX70lwUyXBXOpCSWKWks49JIRiXhjErCmaqL4X17Ku/b0/i1O4vfe4X8Y6SQv/Xn8vehfP4cL+CP6SJ+Gy3in7M1/DVUzN8GCvmf6XL+NijivUqAqjqMz4MVvOsu4WOnkLmmJIblkQzWR9OnjGKgJY7pvkzeDebx+1gp//O6jn+O1fDXQBmfR0t42ydirk3Am6Y0puTxTNUnMiiJok8SSWOBF6rSAKZk8XxozWCuOY3XbQLm2gR8UAn5z8kK/j5Wxn9OVvD/zFTzH5MV/DVexu/DRXzsy+V9bw7v+0S86xfxti+HD4N5fBjM43V3Fu/7RXzsFfG5P5fPvSLeq7KZbEpirCGBscYERhsSGG1MYEQZz1h9PJPKRIZqIpmUx9JbFsSANJze2lD6akMZkITRWxnEqDyKQUk4A9JwhhRR/zdADSgiGZZGfSlZNEOyaPpqw1FVh9BTG0avNIKumlC6akJR1YTSWRNGpySctppQWqqDaasJpUMSTpcsEpU0ggFFLFNNKUw2JDFQE0m/LJIOcQjN5f60lvvTWRWMShxKtziUzsogOssDaS/2o73Yj56qEHoqw+koDqQl14dmoRd12R5IhG6UCOwpFNhRJnSmNs+DjspQ2itCaKsMobMmAkWRL7IiH2oLvCjNdKRC6Extrgf1hT40FPuhzPdBnu+FtMib1vJgWsuDaSkPolUcRrMkgvqaUCrzPajJdacm05nadCeqhU5UZjsiF7mhzHFHkmaHON2OynQbakXOyPJdqMt3pbnQg/YCT+Rp9jTnetCS70VLgQ8Ned60l4XQVBhAQ74/NQI3qlOdESe7UpnkQnGcPSm+hiR4PqIg3gZJjh+lye6kBFhwT1eL7UsW8v3SJWxa+BXfLln8pcVPYwFbv1rAtoULMDjyC44PL+NmeBXbh2dxNtLD9rEupgaHMbtxlGcX9vPyxnHunfqZB9o7uX1sB9a3tHmpfwynh/MBat68efPm/ZvsUlPbuXeRGpoaahxeocbRVWocWa3GsbUL0FquxskNGhxdu4j9S9XQWq7G8bVfcXbzCi5+s4Yzm5dzdttyzm1dzvlvV6D3w2q0v/6KQ6vV0N68CN1vlnF80xKObPiKA2u+tMjtWqLGwbWL0Fy1kH0r1Nm3cgG7l6hxcI0Gh9cv5ehGDQ5vUOfo1wv/bzg6sFYNrXXq7F2lhuZaNY5t0eD4tiUc27qI8z8u5brWep7r7cbf7Aop3oYIQ8wRhb5CGGqGMNiU/PBX5Ieak+NvQmGwGSVhr6iItaE6wYGyGGvKYqwoDDclO+ApQv+n5AY8Jcf3CfmBhmR536ck1JSCQCNKQl9QFW2JItkZaZIj4ng7quMdqEl2Rp7hSX6UBekBz0jxeUy6vyGxrndI8LhPtONN4l3uEGNvQKrHA5Ld7hHveJNIi6tEW+oTZ3uTSKsbRNvcJNJGn3iHuyQ63iPe4TZRFtcJfq5HgPEFIm1vEWFlQITtTWLsbxNqcY0wy6tE2l4n3vk2EdZXCbO6RKT1ZcIsLhBqfoZ4uyukOOmT4nQDgestcn0fkeVxlxQnfcLMdIm1vUSC43VS3e+S6HybZNe7pHk+RBhgRKbfY4oizcgNNiLT5wGVMa+ojrWgMMQIcZI1JdGmFEeZUhj5nPL4V5RGm5EfZkRpjBniRCvKo0ypjbdElmRDW7YnbdletGR6UJfiiDLdhc58f1QFAXTk+tKZ86U6cnxoE3nRXx6MqtCf5kxXOrI96RR50yHyoT3Xl56SEPoro+guCUVVGMRAZTj9lWH0VYTSXRJEV1EAfRWh9FWE0lMaTG95CIPiCEYkMYzJ4phuSGVUFstcYypTdYkMVkcwVhvNpDSOKWkcY+IoxsXRvFYk8VaRyGtZPG9lCXxSpvJWlsA7eSJztbG8lyfyXprA65pY3kni+aRM5UNLGv3lQUzKI+kp9aYtz5mRmkBGawKZkoUzWxfDjCKWCUkkIzXhDEvCGZVHMVYXw7gylqnmRKZak3mjEvC6M52pliT+Y7yYP0cLeD8i5PVoFv/5voY/xkr535/q+bUnlz8H83jfKUAlDqUkxYHxzkIGmvPpkqXRrxTQVh1JV204KmkYfXWRdEnDmVZl8K4/n7/GKvltoJT/mpXzbriI2e4cZlsy+NSazYwskTcN6UzKEukpCyXD+yFVURbEW15BlefPQHk47xoFvFGm8bk9h7/3l/C6JYN3nTl86MnjnUrE++5c3qtEvOvKYq5DwGyHgNeqTGY60pnpSOddr5Dp1lSmW1IZlUYzrUxkujGZkfYUBpoTGKqPZU6ZxFtZAp8VyXysjWe0KIg38gQGq8Pol0Qw0hD/f8PTsDSCgeoQWkRuqIp9mJBHM62MZ1IZx3BdFD21IYzVxTBUGUpvcQCDVaGMSqMZFIfTWxXKgCSS/toIeqpD6RWH0SsOo6fmS7tbtziMrqoQ+mRRDMhjGK2PZ0AcQXdpEANlIYxWRjBcEUZ/bQSqmlDaKwNpLw+goyKQrooghiRR9FQE01cezEBZMF0FPrSKPFCVhtBXGU5/WRhdBQG05vnSWOhHjcidsmwnKkWuSAu9UYkj6K6OQFUVTq8kmpayIMrT7SlItKQywxFprgfKAh9aSwJpLQ5EmeOJVOiBNN+bxkI/WsuCaKsKpbU2giZJBPU1IVQVeCDN90QqcEGa4kBGuCFF6dYo8jxoEHlQl+WCRGCPWGCHLN+dumJPlAXuNBa405jriiTNDqXQDYXQFWWuB/U5nrSWBFKf54Nc5I1Y4II0y5OW4hA6y6PoLI+mrTSMongrYtwMCHO4QrzPQ5L9jHE1vsqhrevYukCNbxct5vulX7Ft4ZfWve+XqqH7yxY8X9zGy+wmzoaXsH9yFst7J7F+eBKLeye4c2IHxhc0sbtzmrvHf+DR6V3cP/UzbkaXcTK8NL9EYt68efPm/fvsUlPbuV9DjcMr1dmnocb+JeocWrWAAyvUObhanSPrFnJ43SIOrlmE1ip1Dq5cgM56DXQ3LOHSt2vQ/VqDk+u+QneTBue/WY7ed6vQ/noRh1arc/LrhRxavYBDa5ewZ5k6misXcmS9BvtXLkJzlToH1izgxJbFnP9hPfr7t3D70DcYnvkZs0t7cb5/Eqd7J3F/rIv/cz3CbW4S5/yQZM9nJHs8Q+D3nKIoG/JCzKlOdESe5YUk0wOxwAV5jidVqQ7UCJypSrWjJs2B+iw35BnOSNMcUWS6osh2oa00gPaKIJpKfFDkulKVak1+hDHyLHskadbIBLbUpllTn+1ER6EPQ+JwekoD6Cv/8lLeUxFCV0UwneUhdFSE0FMbSW9tBA0F3ihEbtTluiETOqMQuiDNcKA01pTyeHOKokyoSrKgItaCijhLKuOtyA9/Tm64CcIQI3LDn1OeYElVkg3lsRZk+j6iKNyUsmgLomyvURL1kuJIMyriLSmMeEFBuDGFESaUx72kNNaMvNBnFEQYUhJrQnncC8RJLxEnmlEeaUx1nCnlUcaUxzynJNoEWYYN8iwHapJtqMt0QZntRl22G50VQbSX+VOTbk9zvictee6053nRnO2CLNmKxmxHGnOcaBA5Ik63QpJpgyzbnoY8V+SZ9iizHWkWOjNUFUx3kQ995UFMKeIZk0YzJo1mUpHAZF08U/UJvGsV8KYplen6BOYaU3jTkc5UaxKvm5P53C7gU0s6b5XJTMnjmFQmMtmcwkRLClPNKUw3pjLZlMRsWxozralMt6YyqIhmqiWFmbY0ZtvTeavK4nVXBnOdAmba05hoTmayMYkP3UIGJJGMNyQwoUxgriWVueYU3ndk8KYtndfNqbxXpvKuLoV39an82pzJrCSej40C3tel8EGZxkdlGp+bMvi9NZtfWzJ525DC24Yk5uriGKkOZrDCn75SH4Yq/BmtDmG0OpTR6jBm5PG8bU5jvD6emZZUxhsTmWhN4W2vkDd9OUx3ZzKrymSwPpa/Jsp4PyDi3Wgub8bzeD9axB8Tlcy0ZFGRYMNfg8WMKhPJjX1FuPtDKkQhZCT5kpQURGyMJ/4uT8kMMadR6Mlw9ZdZmJmmNF535vDHWAUf+guY7Mjg40gx73vyeNuUwWRVDF0CTyZLIpiqiKYn1594i8vUxdoS8vAEo4Wh1CfYM5wfzPvaJF5XxfFBnkpvQRAf2rL5tSefzz35/N5TwK9tQn7vEvGpI4t3rQLet2XwtlXAbHMqb1sFTMjjGK2OoDL8BfJ4K2ZkcQy3JDHSlsKEMoGpqkgG0t2Zywmg0fc55Y53GcsPZKg8lKZCb3okEQzVRDAmiWRCEkVHjjt5PvfJcDFgqCyIydpIhitD6S0NoLvEj8naKLqFXtSEmVIXb81wWQgTtdEMV4UxLI5grCaKMXHkly+ENVGMiaOYrUtiTBzFUEUYM7J4JmqimZXG81aehErgTrHbA7KtrjGU6c2sPJ5hSTSj0hiGxREMV4czVBnKaFU4AyVBjFeEMVEWRmOiHUL3u0gS7egvD2ewLJz+4hC6CwPpKQ9DWeBDtdAVWYE3yiI/emuiGaiJYVwaz5A4Blm6M4mut8kJNkae4UqjyJv2An8GKyJR5QdQGGhMUdRL6gv9aS8IoL8qkgFJLL3yOFSKWNqlUcgLfahNc6Ik+DnFAcYUJVggK/CkozyIjgJfmoXuNGS7Is10pD7fA0W+O5IsB+pznGkQfnmOyrNdkQldUeZ5oszzprHAl/p8H5QFfkhzPJHn+tJUHExzcQitxaHIhZ5Is12ozrAjP/Y5qf4P8DQ7i8OTM5z6cTNb1NTYumABW9TV2LFsIYe2reaO9l6cn13F0/QmbiZXcTG+hIvRBazvn8TusQ5m+oc4++NKjM/s5ZnOLozO78fkohYWN09i8+AMLs+vzgeoefPmzZv376OlobZTa8Vi9i9byJ4lauxfsYCDa77i4JqvOLpxCXuWLUBrtTqHNyxEc7U6h9cs4MSqhZxevwjdDYs5vX4R5zYt4eTaBZzbuozLO9agu1mDE+sXcGT1ArRWLOTExrVordBg71J1jm1Ygu63q9DftwXbG0cJfH6JZJcHhJhfJNj8Askut4mxvUaq+z1SXO8g8HpATpAhBeEvyA9/QWWyLYpsd6RZrkgynJClOdOQ7UlTni91OZ6IBY60lQfRUOiNTOhMR3kgbYU+qEoDaSvwprXIl25xKK3lfow1J9ItC6dHEU5zpQ/1RW40l3rRWOhGc6ErbeVetJZ70VbuTXd1IJ1lvvRXBzGuiGFIGsmIMpYhZRzjban0K+MYaUhgvDGRAWkUfbVhqKqCaC7ypLPCD2WeMzUCS6rTXqHMc6StxIO2Ii9ai7xoyPdAJnKmRuhAbY4TRUnmlCS/pLHIE2mmPY25boiTLanPciEn4DFtBd7UZzrTUeSDLN0WRYYD9dlO1AsdUWTZo8iyRy60p6XMA2WBE42FLvRU+9NV6sVwbTD94gD6JUH01ASgEvvRKwlCVRFAX1Uo/eJwusWhdFUF01kZQL80gr7aUHorA+jId6cpy4HmLEdURZ50FrnTWeJBa7E7DYUuNJd40FrqSVupFz0V/nQVeTFYGcSEPIbJ5kSmW1OYakliqiWJ2dYU3nYKeNeVwVxHOm9UGbzvzeJdTxbvB3OY68vgtyERv3Zl8KY+nl/bM3jdksJEWwrTPZm8G87jbb+I2Q4BU+1pjLUlMd2dzkhbIv2NMUx2pTGpSmNGlc5cbyYzqnQmO1IYa0lgVpXBW1UGH3qzGaqLYqo1manWZN52ZzDelMD73mzmVAJ+HczjQ2cO08o0ZhsFvG0V8qYlmw8dIt61CfnQIeJ9h4jZpgxet2TxsV3Eb83Z/NqQQX9hAIPFgXRkuzFUGsBwWRCT4kjm5AlMS+OZkSUyW5/KUG0sc62ZzHZkM9qUymyPiDeDBbweKOD9YCG/jpbxvr+QX4dLeDuQy4fhAn4fr+R9TzGzzSIKI6341FvCcH0aCX5GRPuYIIh156XpA144O3HP9DkOVsZ0FSczV5FEV4IzIpubNCW58rmzgF+HSvk0VsTrwRw+DhTwsVPERFUMld6G5FjoMyUKZiIniOEsP0rcHqFKcUceaMan6kQ6k1wQWlynJ86ZAgsDxjL8aIyx5a0ilf/sK+EvVT4z4njqo6yZKgmnO8sTVbYX7xXJ/NmazV/tObyVJvCmNh5FlAWFzne/hJAcX940pfG+LZP3dSlIgl5QYHUDuftTRhNcyXh2FpHldfqyvZmoiqS3OJDhshDGykMZKQ5iKNePplhrYgy16c3woC/Lk54sD/pFPvSJfJitiKQu1JwK90eUuD+kT+jDWEkoQ4WBjJWFMVUZyWR5BDOVUbQmOTIg9KEv24tBoS+ThSF8rIlnqiiUd+XRfCiLRuL+hMk0L8S2d1F6GvGhJp4ZSRzT4hgmKiIYLwtjpjKK2cpoxguCmCuNZDDTi1p/Y/Kc75Dr+4z+4jDaM7yQRFjRkubOcEU0PaXhKISe1AhckGd7oCoJZbgimumKWKYr46gMMiPc5BwNKa60CjzpyPJlqDCUoYJQyvyeI3S8R/CL81QmO9GZ48dIWRTT0mRGauPpq45mQBKPqjSMXO9nhD8+TZLpJeqz3emoDKW3IowpSSytGW40Z7jQmOlKd1kQLQXeNIrcaMhwojnbDXG6PYocd5R53tTneqHM96a5yB95jgfyXC/K0xypEbpTXxSAsjCApvwA6kVeSLOdkWY7IMmypzTpFZkhRgRYXkf/8PdsVP+yaW//xmXoaX6DuYEObib6eJvfxNvcAPfnV3F6egGXZ+exf3AK+/unsDQ4ipHuHgz2b+Xeke+5e/wHXuofx+quDvZPLuBupj//I9158+bNm/fvo7Nt287jmzeyZ/kS9q9awr5VX7Fv1UIObVzCrqVq7FupxrFNCzi5bRH7V6pxdttCTq5R49K3SzixWo0LWxdzfJUaZzdroL1xAQeXq3F8nRpH16hxdI06B1ct4OCaL1vv9Pd+h/V1HVwfXMDjyTmS3R6R6fuEEItzBJrrkBP4kFRXfVJdDSgOMyY/6ClVCRZUJVhQEm1KZZIlsiwn5DkuKESuNBd601ceQldxAO1FfrSV+tNRGUx3TRiqmlBay/wZVyYwXBvOaG04/RVBdJQGMCiPZqg+hpGmePqV0Qy3JdBTF0a72J+umkBU4gBUVf50iwNRSYMZVEbSJwulTxrCRGMsnRV+jNbHMNYYz2RHGhMqAeMqAZMtKbzrzGRYFsOkMo7emhB6a4JoK/dGlmNHXZ4D1YKXtFd40lMbwKAsjO6qQFTVQbSU+yLLd0FR4oGswJXmCl/6ZOGI061pK/amvdib1nwPxmRRDFSHIBfY0VLgQWuhJ62FnrQUeNBe6oOqKhBVdSDtVX50SoPoU4TRXRPIVHM8vVUBzLUkMiwNY7wxlsG6CLplIQw2RjHVnMioLIYReQzDdbH0ySIZaYhlqi2ZUWUMs80JTCmi6C/1ZVwcSl+xD93FXgxUBzEqj6C3Npj2Sn+G66NpLfVhQBrORF0c4/IYJuoTGFLGMdQQzx8Tpcx2ZfCmO4tPA7l8GsjlTXcWc91ZvO3L4f1gLq+Hc5gZyOJDbzZ/dgt5V5fAm/oEPqiymOnLZrw3k4m+LEbb0xhSxjHTlUF/QxxTPZmMd6Uz2pnGTL+QcZWAt0O5TKsy+DCYx9y/WsfedQuZbExiqimZyeZk3qqy+NAv4m1PNnPdWbzpFfJuMJd3g3kMNqQyoExjsCGdPmU6Q82ZjHfkMNdXzEhrNrP9RYy15zDWKWKuXcRoQTgjwiC60z1pirMj1uQMimgLhguDmKuN47U0ifHqWGZlKcwpBPzZXcJobRKj8hRm23L4daiCqfYc3vQV8ce4mI/9pfy/swo+dhfxuiWTP/qL+I8hMX/11zAhzyLZ8xlvugqZ6cwn1tuIvGRPVPXFxEYHo2/pwmUTK4L8/ekvyaLcwYiMu2eQOj2jzPkJf7Tk8bfhcj6PFPDndCkzzWm8V6Yjsr+N3MuEjEdnKTK9zuusILJeXEbu85zP5fH8XpnIiMCHpKdniL97kvKXN8m8e5pf8yLpT3an0s+E35qz+aM5m44kZ9KNLyJ2e4LE25B8WwP+q0XEm9JIPorjmSsOZ1zoR4rRGebygpnNDqA7yo6pbH9awi1pCntFuulFJvOD+E2azOfaRCZEASQZ6pJmfI72SBtSDM9Q4n6fsVx/kp6fJc/2Bm2RVoQaaCF4fp6QG5rk2ehT4fGQUrf7NEVaEnXnCLN5wUzlBTGc7UOVvxHKGGtqgp5TH2XJh8oYKtwekmZ8jmL72yQ9PY3A5ALZppfIfXUNmbcR+S+vMRTvjPDpOd4J/JmOdaXKXJ/uOAemS8PJc7xFXdhLqryeUuXxGGWIOUV2t+iOdyTP4jr5lvqMZvsxVRVHT24gRR5PiXx8mnIvY9pS3BFHWFIdY0Oy020KAk0YKAylL9sfRcBLuuJcGM7wI8viBh0JrjRE25NhZUBPqhc1fqYkGJ6nM9ENeZwD0lRXpJHWNMQ40BBtz3B+KLM1Sahy/GlJ96ArzYvmSDvybe/SXRBIf2UEA8UhDOT4I7C8Ro7DTboy3BkoCqS/JJCWLFda0pxItr2CwPs+jXk+tBT601LoT53Qg86yELorw2kvDaYuzwtJjhvibBdqMpxRZHtSn+OJOM2OiiRLxGm2lCZaIBY4kxdhRaDFTS7v/4a7J/dxV3sPRlcO42pyDT+rO3iY6eNsfBmHJ+exuqfDK4OjOD3Qxf6uNpbXD2Nx5TAPjv6A0Zm9PNTeifVtHSzuaONpqo/HfICaN2/evHn/Tj9oaOzcqaHBL0s12Lt8Mb9oqLF3mRqntizF+8kF8gLMSHS4Ra7fE7I975HtfheBgwEpdjeIt7xCsq0B8ZbXiTK/TIjJBTzuncDrgQ4hJpcIMrmEn9E13B9d5uXlYzjdO0OQ2Q18TfRIcHlAtIMB8S4GxDheJcL2ArGOl8j2vovI7wGl4SYUhjyjNskKWbod1cmWyDLtqRe5oMx3p7nYi67yQIYqw+grDaa3LITB2igGZTF0VATRL4uiqyKIcXksg5UhjFSF0lcSyFBVOO9aM3jTJmBEGcd4SzJjrUkMN8UyXBdlPv8ZAAAgAElEQVRDV4U//dVBTMiiGauPRSUJpl8RyUhdNMOyCKbq4+irCmGyMYFRZQKTHelMdAmY7MrkTUcWY5JYxmVxTCuT6Cz1Y1AaTmuZN41FbjQWu6LIc6C10hNVjT8j0kjG5LGM1sUyqIimRxaJShHBYGM8A3WxjChjqRe50lsRwqgkknFZNH2VwQyKw+ipCEKe6UBPVTDdlYH0VYfRWxNGX204Q/Iv4bC3LoohZQxD8ig+qLKYrIvlXWsao9JIJhsSGGuIZ6ojlZGmBF53ZDClTPwy1yH/sllsrieL16oMJpsTGZVFMlwdzFBZAMNlAcxJo5moiWRCGs2oIpoheTRDdbH0y6MZbUxiuC6eUUU8g7UxjNbFM6vKpK7Yizc9QqZaU3nfI+Rzfx4f+3P52JfLu94cXv+rfe3tSD6vh0X82i/i97YM/tGezcf6FDqK/OhviGOiN5vhznTG29OZaExhpD6B8eZkxlpSmOrKZLY3m4lOAXO9Ocx0ZfKuT8SH3lzeq7J5257F66Y0PrdmMlEby0x9Er0VIbxtz2KqKYXZdgEzHZl8GirgdbeQyeZMpluFTLcJGa5PZ7pVyNveIj4PVzLRKuRNXyGz3QVMdoh405JDfZAVaU8u0JfgRrb5NUpdH9Aca8tQji8zFTG8rknknSKdmZpkqoMtaI53oy7GCXmcE3OKTD53FPLXQBWfVMX8x5CYf45KmFVk8HdVKf9QlfBPVTGfG3L5m6qScYmAFM9nvO8p4dNIJQkBxhSleNGtyEOYHsc5Qxv0jOzIychmSlyA0ESfWovbvEsLpNDiLpOFMfzRlsfvqhxa8z342J7FpwYBuTY3KTC7htL5GbmPz1NpeQuZ61NaQyx5nReKzMcEqY8xTWGWZBleYCbBE4X1fd6m+qGKskcabEZfrj//aMvlH4pMSi1u0h9pz2SqNzL3Z7QEvSL27nEaAs1JNTxLa4glmcYXyTa6SKH5NSQOD+kLsKTsxXUU7ob4X9vHeFEoH+pS+dyUQb/Ijxp/E7Ke61Fle5cySwPy7W7SFmdHlsUVxjK9aQg0pcjqBv0JzhRa3aAp+CWVLvcRvrxMR5QNqc/O8qYogtclEchCzMmwvk62nQH5jncYzfajP9mNnBeX6Y91osHflN4EJ7JM9VD4mdAQZE6d/3Pk3kb0RtpRZHaVuVQfxqOdqDDXpznoJRIfY4rsbyOy1KfG4ymphmdRBpiS9UKPgSRXiq1ukmF4npF0H0YKwmiMd0Ia/IpqDyMEL65S5WlMxOPTlPgYI7C7RZrVDVrinKhwfUrmMz2yDC+RY6ZP5O0TdMW5UOT4kETji8Q81iXH6hY+l/fTm+JFT04gxWGv8DY4SLalAQmPzlDh8oShTH9K3J6SYXkDSYA5cj9zBKZXKfE1Isv1HtWBpghMLyMyv0bSk9PMFYbRn+lJU5wtbUkOFLndo9D9Pukut5Ek2tNTEkpDuiuduX60ZnnSmetHY7YHzbk+iFPsaS7woz7HE0Wm25cAlWpPWbwF1Sl2lCVYUytwRRhiRmagGQ6PdDG9dhijK4cwvXkSdzN9guwf4vbiGraPz2L76CzOT86jt3sdjne0MT79C4Y6v/Dq0mEeHP8Rs8uHsbp5Csubp7C9p4vT04vYPTyL9W2d+QA1b968efP+PbRWrtyptWoVWitXoLViMYfXLuboWnXObFtGZdgrSgKfke6ohyLOmJY0M1ozXjFQ7EZbtg2TNUEMlPnSW+RNc6Yj0kQrqmMskCXZURVtSUW0JfkhZiR7PiHg5WUCX10mzPoaQRaXiHK4QbDlRYItL+JnfgZPk1NE2l0mz/8JRUGGFIcYUxRqjDjBEmmqHbWpdtSm2SHNdKKhwIvWUn9a8r3pLQyipyCQ3pIQBsVR9NVE0FUVwrAiln5xOCO1UQxXhjEjiWWwOIiBgiBGyqN43ZDGqDSWsbpEOsoDkWU50ZLnxbgkmqGyYIbLQugtD2K0IZ6JhkTG5DHM1CcwJYllShbHUHUE0w2pTDWnMdaSxlBDCjMN6czIU5hRJNNTHMxwbRT9NeG0l/nTWRVAY6kHDaXuNJS50VHtx1htNGPiKEZqoxhTxDOqTGCoPo6ZdgHDii/zPlPyeMZropmWxjGpiGNYEsV0QxLDkmiGZDF0VQTTVRXCkCKWQVkMPbURDCriGFEmoqoJY0gWy4QigUlZHG/qU3nfmM67xjSmFYlM1icx15HBZEsao3WJTNQnMd2SxmhDIr2KaCY60umWRn6Zz6mLY6w2ioESf+RxFkgjzekWeTMjT2BamcJoXSJjzemMNqcxWJ/EREsmXVVRxDjfxu/leTJCnpIfbcabziw+qHL40CHkQ0c2v/bm8edgMZ/68pjtyGSyNZ0pVSZTXQI+dwoZzQ9E4mtEhfdTlGnODNUnMNqRwWibgLlOIa+bMhmTJfKmLYuZxnRm27J4qxIx05bJrwPFfFDl8qEjh08duXxqEyKJtaU20opugRepltcpDzRhpjaB902Z/NFdwGdVHh86c/nQncevPQW8VaQzV5PIO1kK42VRzNUm8WdbLm/rBMxIkpiojuVTs5DXdel8lmfwOjOEild3UIXYkPJAh9FUDyZy/OlKdGJI5M/bmgTeSlJoSnYl9P4pCixu0xRsRZaFAZMl0fy9rYAeUSDvFAL+u6+S2aoEchzv0xBhS12AGU3Br6gPsWa4MIZ3jbmk+xgy25XLRHsmCQFPEOf4MdZUSHZCKOceveTOSxeKRdnMSUSInR9S+fIqH7KCSH10gWoPU+pDbGiOsMbnxl5ahR78rT2H32qTENvfo/DZRcajnBDcPUV74MsvgSHRmeYIS2p8DBnJ9kX04hK/5YRR9uwSHd6mdERY87/Ga/mzNZv/aBHyW2U81Va3qHN8QsYDXZRuRgzGOJP+UBdVhD0ZRheZzQqiyv4BfVGOjMS70eBuTJ+vBTLr+4zEu5PwRJeRghBmJYnMSBMp8HmKMsqG1ggb6ryeI3M3pMLjMbl2N8myuEp3ghOiV9doDX7FG1EwpTa3qPd/gdzXGLHHEyaFAUh8TRgTBjBbGkVnqhtDeUFIw14hDXnJm5JoOqMdSLqvQ1+UI9PZAQwKvEh9cYGGCAtmSsJoirIi1+YGAyluiN0e81oYiCrChlrnh4ymeJH14jISTyMGkz3ojLKn2PYOg8keFNveoTvWiYEkd8odHzAtCmGqNJrONE8aw2zoiXEh/ckFhpK9KLC5S3eiO5Vexog9jSmwvkO142OaPM0YjnGjyfclwhfX6E1wJ8fyJs1R9sQ81qU52oF4w/OMiUIYLI6gPsubONNL1Adb0uD3EomrEQPx7pTYPUDsZUL8s3PIA16SY3UTZYw9cc8vIvY0Jvf5FTqDrEi7f5rJNG+UAS+Ie3SKQvtbhN7QQhlsTneWDwN5wfQK/Ul6eRmhwx3Sra7Tle5BZ4YnTakuiKMtac7yoF7gQmH4C8TJdkhSnZCkOlOT5kpRlDUlMbYIQ8zJi7Ak1vUejo9PYWpwGCP9Izg/v4q35W1e3tPh6dWDuJpcweaeDrePfsejYzu4tXczz3V2Y3pei/snfsTsypcA9ez8fsz1j2F2/Sjm149hfk1rPkDNmzdv3rx/Dy0NjZ2ay5ezR2MRmkvVObBUDe11ajzUXE9Tkg0FHtfJd7tAQ+x9RgssmK1xYaDcjrZccyaknqiK7KhOeEJlzFNEAbdIcb1Cius14h0uk+ZuQKK7PmH2FwiwPE2c+w0SvW4TYHmWVzd34W16Gv9XFwiwuESEgwGpXk/I9zdG4HqXGKvLRFtcoiTcjKp4a0qjX1KTYo8k3QlJpgv1Ik8aRV7URFvTIvCkryiUkZoYuivDGZTF0SMOp68qjI4CXzpyvOgvDKAp2ZHWJFekYdZ8VmbxWpHCtCIFZZY7ZZGmtAm/nFcfa01dtBXyRFtmGpIZ/tcg+fuGNJqTnWlMdqbA35BpeQrT9WnMtGQx3iBgri6DGVkaTZneZHs9pqs4iIHaKDrKAmkp8UVZ5EFtrhPKci+6JSHMShNoTXejtyiY18q0/5+9+/qO/LzvPO+dmR2PdySPZ0a7x+sNHksWRYpUICWSTTbJZufc6G40cs4555yBQhVQhcoBhQIKKORQqEIVUAAKOeecQ3ejA0mRkkzL9ox9dvzeC/4LusTrnOfuufs9N59zvr/vh/1hFccTevacak7H9ZwMa9k2i+kuDcUmiWZIn858Vxkjxhwm24pY6BEy3VGGoz6L2R4BS3YJS3Yxqw45W8MqdofVHI3o2OippqcykheDtXwxWs9KcxnmyiiWOgTsOzVsOZSs9IpZ75OyPaxiZ1TN5piazXE16045aw4JG/1itq3VOBTxiII+QxFxA0d1PAc2GcfOWlbtUhbsMnam6tmeNLA2rGOwqQSjIIqJVgEz3QJ2hjWczRjZtElZ7hSy36/g6WgtX8w2czZtZH9Ey96Ilq3R78bsDqxSFpVZdMS5ovC7wrQuj5W+GtadKtaHVcx2CnnurOdkUM9TZx3bVhmHQ7Ws9FRzMKRlpUfCy2kTx4M6Tvt1OOXpNGX40pLqw1ZtCda8MCwFYTztVbLXLeX5kJ61zipeTDZxMmbgqF9Nf24QXVEPGUjxpjPqEdYkT+YFcRgDb9IV64rG5xLOwjAGcgIZyQtlPDMYR4I32+I0WkNvc1RXyFRlFOqgy9hKgjntlXBilXJokWLNDWQ8O5RXRiHT5bF806dhv7EcTdgthipjOOmoZrIqkaZoF/QB1xkvCMWe7EFb/BP6K+JYaRehyHLjbL2Fw+UG1AJ/DNVRbDjraVGVc9MzEPfQGLobNRzZdYyUB2NOvMdiVTwdCV68bFezJslnqSyRrthHTOgzOLRJeNpdxTNjKYr7v2a1Io7BdB/aY12YEsVx2FrOtCwJbdQtuvJ8aIm5z3J5LNYIF1YFCXSluvHVSC3d5cGsNOTzh+E6bAluLJXEsVKeSGvoPbbk2TQE3cKc5ElbnCtLkjSs6b4M5gbTnxlAU9hdhnKCaYl4QE+qF9qQm8wqMthrrWSvQ4Q27j6Vvp/iFCey01qJuSiE7gJ/jEkPUYdeZ0wUS3uKG2r/y0yL4mmMvkdL3EPak59gindhqDyCulgXphTp7HaKOLbK2OoQYsr2RhZ2g1llBodNFai9P6f6wfv0ZvvhlMTTke9HXfJD5hrymFClYikPZaWhAH3cPeYUaazocpD5fsZoWTRNMQ+R+3zOobEcW24QdeF3ma5KwhjtgqMoDEdROG2JbmwaijnplTMpS0f4+COcBZHU+d1kTZKFzv8m5nR/6sLvY4p6hNz9M5Sun6J4eJHpklhWJVlo/G/QkuBG+aMPqY97THumH0PCeJpSPXFWJbLZI2aspYRi74v0ZAdiTvbBnupPT5wHzVGP2DaUUh/7iLZ0H1pSvJjT5NKZ5Y8jLwx7sg/LJfFYolxZroinL8UTR24g1nRvmsJuM5ATwLQ8ndW6YjoyfDElumGKe4w+7A6qoGt0ZvogDbpKU7oHtYkPaS8JQpP1hPbqSFoqIzGVR2JTZdMrT8dYHoWhOBRVnh+KXE+iHv+MSLcLhD65SJzfNcLcPuHhpZ8QcP99kn2v43vlHfw/fwe3d/8a7/f+hsRbHxJ85ReE3voVSe6X8bn8Dm6fvMGTiz/G89M3Cbn5Hv5XzwPUuXPnzp37I/nhn/7pG29973v87M+/x6/+y/f5+Z/9G278P39GTeg1xhSRNOfcxCJwYbYuhK2ORFY7knFoQzGVP6a+5DHagoc0CPxxGNOZ7i5jqrOMEVMBTZXB1KQ9oDzuCoKkq1QmX6ci8RqlcVcRJN9BmPIAUboraQGfkehzEWGaO8q8AFqKgpGEXkMcepUSj4/ozA/AJozGIU6gtzISqyiKsdpsxmqzsFZF0xD/iPZsX7baBYzrMnA25jJrqWSpqxybOhFDtjtt6e60pTzBEOtCvygWdcQd1kzl7PbLGTUVUpfryVB1HIfd1czX5zGiTGZcksCqsYAJbTrmihC2OgRM67KQhl+nXxiDNPwWR71S9rqqGZNnMK3O5XWflrHqZHqKQpH6XaG3MIStDiErraU45clMaNNx6FKYaMxhu1fEXG02dbEPMMY/ZE6VwaFFwovR2u82ujnUfDWkY0GbTUuON9K4O4zVZ7HTUUltzD3GlansmqvZ6BCwYiph01zFhq2GTVsNe+YaDnul7FllrPdUYS0JR/joQw5bRJx0SBgpi0Hjd41lfQEvh/UcdEl4alVwaKlhtaWMbXM1+3YZuzYpezYJ25Zqju0yDszV7HQIGK9JoDXhMYvyDPZaKlhuKGShqYRxQy4bFil7/WpGNNnMNZQyoytgSl/Apl3OvlPLwaCaidocdAmPEAdfY1FfwKwmhxVjCaOKNKZ0OZzZ1azWFdCS4o45zZs1STqm4LsM5ATjKItmzlDAuDqT2qj7tMa4Ma/KxZD4hN68UHqzgqgNvUdvfiiy8Dsc9ql44TQwJk2nxvcqc+IMJiuSGcoJY7g0Fl3IHQbzI3AI4uktjqAj059XIw2cOnRMKDIZzA1hIMOfwaxAzJGPmS+LY1uWRbf/XebyI9F5XWKpIpGxwgjsOYGMlUTSHfWQLxoqWBTEcdxQiiPHD0emL+Y0T85sMvasYp471EyKEtgQpdIech9bsjff9CjoTHRnsSYNe24gwwXhzFbEM18Wy440m2VRIpZUTw6bRfx+qpNDhwFFtg8vVzs5mDeiKA1AUhjI/FA9ktIUAoJD8fMOwN5Uy+FAE115QfRkeuMsjaQ2+DYrijwmyxLoiHrEYH4QOxYhu30ivp7Q89ImpSfbG0PsXQYqI6kK+pxVUwlfjzdw3CNhr6ua5ZYyRpVp7DWW85tuOa+sKtpLQng+Wc9iWwVbFgm7XVV0J3kyWRzH08ZqbLmhbNaXsdNWxbMBLZvtQrY6RMzV5bPTWslTs5TTnhq2OyrZailn21TGtDaTU4eS0wElz/tV7HYKWW4pZctSzY5VzL61hu0eEZvtFaw3l7DXWclhh5CTripOukQcdVdx0iv57v32iDh1KFhsLORFv4rnFhnPuiXsNpayXl/IurGYvbZKhgXRzEtSmBMlMqtMY62llH2LmPXOCvbtNWxbqr47vSLWO8rZM1ex21nJVmsZOy3lnPZK2WgpY6e7it1eCWudlRz2K1hoKmbfXMOoIo1hcSIbpnKO+hQsNBTRVxbJprGUWXU2q02lTOhzmTUWMddQyIwyk8WaDMxJXjSE30MceI0RXTYWWQp9slTaSiPpFsax2C1mqrWMTlE0W11VrPVUs9grxixJoq8qib6yWGylsQwJk1FHumAujWalqRKHJI3qsDv0SZPZskqxVcXTlubFaFkMTeH3GC0KR+V9CXtOADNVCdSF3WJensaqsYglQwHlbh+iD79DY/QDFN6f0RR5H0d+MDUen9AQ84DC+7+gOdOTroowqiNvYszxoTnPn35xElZhPM0FIdRm+aDM9MRQFkrMk/eIcPsA33vv4n7j51z91f/LJ2//n/jf+YgEj2t4ffImXh//LX4X38D7wx8RcvkdQq79koi7HxB+7wMeX/ghnpfeJOTOr4h48CFpvjfOi3TPnTt37twfzw+///03fvJf/oKffP8/8vb3/oz3/vzf4f3Lv2JYEsOkOoL2wpv0y9yZbYph05rDRGMK1Um3yPK/QIs4mrUhLb85GObb59P8y9er/M+vV/nH5xMYhZGUxt6iIvY64tTb1GQ8oCz+GsWxVxGmuiBMe0RR3H1Sgy4T6X6BinRPassi0SW7UhP4OT25fpQ//hUK/89pjH1AT6Y3xngXunN9GRbF0JbjTZXPRYYy/FB6f0Zvnh/mLB/ahKEsWYWc9NUwqEiktziItpA7jKT4Ygy/w2xtFs7ySLry/Bipz2JlQExnaSAtMQ+oC7mBXRDBSksxXWkeTAlj6crwoDvbi0VdFofdIlqyPJlWZaAKu8mSMouxsmhs6X60RTziUFmA9MnHDJVGMpwZhNLtE/Rht+krCkXu9RmG4Ft0FQSiirjFgjyDljQ3trS5tIbcptbzM5YV6ZhSXVnSZWPJ8GZHnUtt8HUWarNZ6argeFDJb/tUtIffQ/z4A8bF8czLU1mVpTOjSGVAGs+gNIHBvCD29EXYBVEst5axps5Bcus9uuLd0AfcwOB9lTbvG5w0lLNWm09L+H16kz0YyA1AG3CV0YoojDH3GSwJoz76Hh0ZHtiKgqiNuMW8Ig17bgDyB7/GHOWCNckNrc/ndKa4I/G+yIa+kOGyaFS+V6gLuEFb+EPKXd7HrkjicEjNXGMh06oMdoyliFwvYE71RvzoAh3xT1D7XcWS5cdCeTzjGUG0xTyiK8WTI0MpQyl+TGWHon58kbmqZFbkmUwWRtId8oA1VS492YFMl8WzLcpgKMmPTWkOusj7HPQp+Gq2hVOLEnOmP9PlCSxIshjNj+C0XYIlJ4hVUTpDwnicwgRGiqI4tSo5G9TRkuZFc5I7EzWp2MuiaAlzYVNTwLNWMZ0+dxhM8WdKmMSsIImODF+MmZ70VUbSEn2fTUkaM8I49pvKsGf6Ml8UxWRpFAfmapatQp4Na7CXhLGrK2ZVlo0+5A5zNemoAq4zUBjOoVHAlCARtcfnqFw/ZSQnlEVxCiLPixhTvNm11PJythdDaQwnM+2sOw2oyiJQCxMYddQTH+1FbGgwoR6e9DcZmOtsoEeYSX2aH/OaPAYro9lqKuYbZy3z2gwWDDkcOSTs2oQ8H1Hw1KngYFDKqkXEen8Nq7Yano3X83KkgeW6EpYaKzgeN/JitZuX4ya+HG7k1Ww7s31Svti18duNPr5c6+V4opFnZjVnPRr+ZbGP1yNNvJ5u5fl8C0ezTawNq1gakLE3ruf5dD1Px/Ts2WQcjGt4Nq7j1YiO5R4B64NSjqf134VPp4ZDp5K9SQ27TsV3I6kDUrb6xDwb0XJoq+HlsIYTm4wTu4wdSxWHQwp2BmUcTGg5mNByOqHjlVPHgjIdS7oXjWG3WVFnfbdBr7MSWdg11OE3mJYksttZyWpnObv2Gg4ccjZtYvYcMtYsIo6GlWz0CNnqEXJsl+JUJDFQE8eu9bs7+2M6lgYkrA7JWRmSselUsWqRsNQmYL1dyEJjCVONBWxbJax1CNixSJhqLmJ3UsfSiIKJvkoW+qrYtdbQXxZBa8ITnMI4TBVhOLrL6beI6GrIw2EqZaxdyMpoLStjOpYHZOz01bBjl7M5qGbToWemQ/LdaRezalGzalGxbFYw1ljBSEMZTmMZCwMKZvtrmOgoZ9pUwmaHkHVjCcdtVYxXJWAtDGa5Lhd9kgt91VEstZcy3ZCLTRRJb2EgffkByL0+pS7wGg2ht1D5XkIbfI2CO29jSHCh1Oci6XffRuT3KRVuH2CMe4As4DKaqLvUZ/ggT3ZDmPiYiMe/Jtr9Aj6338b1ytvc+finXP/1m3hf+5j4x9cIuvJLvC78kPvv/ICgqz/F78pb+F95hziXjwm+8UvC7v4anytvk+p7Da/Lb5Hgffl8jfm5c+fOnfvjefP733/jZz/4z/z0z/83fvof/hc++s//Kyk3f8mkKolReRB9okcMqXxYaE1k01qAqdybNK9f0SqO4dliO3//dOy74PTtNv/y9Sr/+s0qz5Y7KYq+SV7o51Ql3kab74oq7wmCxJuIUu8iz/NAnOVOUdw9kgMuEe72IVU5/ujLo+goDUMZcYOO7O8CkjL4CrKAS4h9P0HgdYGakCtYK8KwiSJRBF+h3vUTrDGPEd35BbYkDyZkyczVZTNcGEJ3pjdr8gzM/rdZzAzB5HedRWkq1gQ3hgqCGVMks2kWsmssZjInGHuCO61xD5kUJzCWH8JEYRgdcQ953VHFVxY53wxoGK6IZKQiGmOMC71pPmzUZHKoKsQW782RtoiGyPtMK9IZLQjHnOLFhCQZR2UMPZm+SNwvYhfFIAu7gb0wlJYkV8aLwtmpTsMe78ZEaSQiz49Y0WRhCLjGrjyLxtBbOEUxvBjVsW+X8pVZzlRRBC1R96nx+4ymmPt0JbjSnemFJv4unQX+iB/8iqG8YKr8LzFlyGXHUEzxJ28wVhLFdGUC1kRP6l0vMV+VTHPSE6wp3sgefsCRrgBzwhMmiiOQPbnAYG4gllQv6gKvYcv2wxByk01NLsvVyTiTPLGGP2AqK5Amn6sslMYgc3mfXVkO9kQvVsoTafS6yq4wA0uSN2umUp47NGy3CJiTpTOYF4I93Y9NaSatYfeZq4jHmuzFWFEkk3nhDKf40RrniiU/iNcWJW1RD5kti0Xi+jEL2hy6i4LZayynK9GdtYYSuopDGatMYKo0DnOiF9OSVISh11nurebpbBMvp5voKAxmVJzMvLGEOVkmM7V5KMPvMFeVyplDx5g8HXNmABudIja6qrEJolEG32RIlICtLIrmyIeMVyXx0qqmLfgBvWl+HJqlLGryGKhJok0UwXRTAUOCSCwZ3vTm+7NoyKM7y5uWyPus6/PYtdewOiTldLKW2mwPTIWBbHRVMaTJZLlDyER9AV3CKJ4O6Xjar2FMloa9NBJ7UTi/69fytE3ISa+S3y/3sW7XI0rzZnO0ga2xelQloWRE3kNWEU9UsAuxsUFERvhSmh9PeVY4dqOA3ZF6tgcUnI7peD3fyDerbTybNnA8puXEKWfTXMF+fzVbvUKOBhUcO9UcD2s4GdJyZFWw31LNSGk8svC7zJmreb7SwbPJRl6ONfLtjp2z9S6Ollv57b6dP5wM8Yf9Af7HqpX/vmjhtzOd/G7FzMmEkaMpIyfzJg5njTxbbuFoqo7TKQPPJvQcOVVsWquZN+Zz1FPFwaCcp4tGDmb1nE3qOZuq49mCkc1pDbsTalbNlRyNqNgZkDJen8WwKpkhRSJOZRLThmyOhhQ8nahlf0LDYn8V+3N69qZ17A7K6CoNwlkVy3BlFIfdIvYs1ZVqRTQAACAASURBVGxaRMy3FLHdLWStuYSFjlIWbSIW+oSsOSQs26vY6Jew75AxY8ylLc8HRchVTAmP6CsIZK2lhGcjGrbtElYtVazZa5jtrmDZWsWmXcZen5yDXhlbrUJasv1oyvdlsamY7Q4hh30ydu0yVm0SZvtETPVWsmQRsdNTzXBZFKaI+wwXR3DYK2O8rZzBtnKGmssZNZWz2C1lo1+Nozab3qo4ttsqORxQsTWkZmewjvUBLfNmKXNmKRvDtWyMGpjqrWGyt4ahjkpGu6tYGVCyN6rj6ZiBXYuUE4uceU02C5psppQZLDUUsmetZqG9hBWLkBFTLqONOUw05DBVl0VPcRA5d3+KrSSEWVU6xpTHVAV8Rvqdt5BG3kAedw9zaSg1wVepjbqNMeEh5a7vk37zLQSB1xBF3UeW4U2c+0fEPPkAv5tv433zlwQ9usydj3+G2+X3iXG9RuyDT/C9+GM8L/w1Sa4fE37nPQKu/ozYhx/jf+UdvD9/C8/PfkKS5+dEP75IXoQLhTGPzgPUuXPnzp3743jz+3/6xs//6/f51Q/+nPf+07/jwl/8G/IfX2BYEoG1/AljKl8m6oJZaE9io68Ade5DRMkP2BjS8O2Jk396Pcc//2aF//m7Df71d+v8/thJX10OGQEfURl3E2naPdT5j5Gk36ci4QbS7EfIc92pyXYnO/wasV4XiPa4gLwomLrySNpKQ5BHXKcp3Q1l5E26C/wZEESS//iXmLI96SgJZFSXzmxTAROKFNoCbjKU5MVoViCdwXcYKgqlLuI2zqwAOhNc2VJkMZcVwm5FEu3Bd5ivjEfn/gmDOQFsm0pZNRWxIEul0fsKcyVR9KV7Uxd+i+GcQNYlqZgi73LWLuKVuYaTDiEtaW7YisMYEcZhywuiM8GNLWUu9vQAvuyRYykOpbcyAkPkPfoKQrAKIqmJvIm1OBSZ/xVsNfEYMtxZ0GSzKEvDEuvKbGYws1nB7CtzUPleYl2RSUfYXY6l2UzlhTJYHMqpXc6pU8OWoYjWmIfMiJNoTHqMoyQcZ1E484p0tHH3GJenoPa+xLwkhZXGYrZ6qjhqEyF5+CEjZdG0JrlhTvFC/fgia+ocZEFXGSmKoCX4FruSdBaKojhR5WGLe8JSWSxLpbH0xbuxJkqmNfQOS4J4rPFuzBdH0hF6h5nCMDpC7rBVlYrk1i9wpgVg8r3BYnEsjiQf7HFetMe4slhfwFankO2WCtRhtxjID6Eu+BbjpdHo/K9hywqgKcqFlnhXpspiMQbcojvLF3XMXbbbKunK9GGkIgZF+E16qqNRZrri1GZgLg5ho0dMV1UMQzXJrOqLGBElstxUhk2bzsa4jt0FI5ujWsYaC1ntErE5oOLpgIaFjkr6ZcnsmAS8GKtnubmcGVU2z0bqGFCmMl9XyIwyi63mSvY7xTxtqebMouKFo5bOFG/WG8s5m2jg2bCewxEde+N69pwqXg1p2Wkq48gqZaO7kqNeCZv1Rex2ithyyJhziDmarWO9X8rxZD3HEwaez5l4tdTGVyudvJ5r4R+3+pg2FDCiSGfVWMpxp4RFWRozVfHMa/P5YqaDZZsGUZYPq049h3PNNEuTSAu6Tosih1ZtGTaLgYnxLiZHWlidbmdxqJbFfjnL/TVsDSs5na3nN5vdvFzt4Gimgafzep7P1XE0ruJ4QsPLxUaOJnQ8nTRwMqzjxK6mtzCCZ+0yOgpC2HIoeDFj4vV0Ey/G6/n9cjd/t2Xh7/asfLtn4x92bTx1aPi7iRa+GK7nuF/Dq/EGtnulfDnbzLFTx+uZJk5HtJyN6Tlz6ti3iBmSJdCa5Yk5y5fuFA+WGwt5Nm3gZLqO02E1LybqOJnSczBvYGdYycvRWo5sUhabimgvDKC7MABzURCDohjm9Dkc90n5YqqBsykDz2fqOZ6p43i+np0hBaZ8XxqSH7PVVMpWazm9wgjmW4o5GJCz0lbG034FG2YRKxYRc51ljJvyGa3PYatHxEZ7BTPqDE7bRRwYSpgoimBPW8CppYal9lK2LFUcOpQcD6o5sMk4sEo5tMjY6xAzKIilOzuA/rJououDacrw5GmvjJ12IVudInZsUrb6pWzZpWz3ilnS57Eiy2SsMIJFUTIrylza84LoEMQy2lDKaH0JCyYh44ocjInuSHwv05npw3a7kMMBNQcjDeyPNbA1omeyV8KUXcb8iIaxARnDNgkdrYX0W0TM9UvZGdGx51DxbLiW/S4Jk9IUZP6XUYfdwpTmzlZbOQdWCStd5Yy3FzHVVcJ0RzELHaUMKpOoS3dlWJHIXEMefTUxdFdF0FwWSI84ii5BOJ0lwQj9P6M+8SENiQ+p8LhA1t13KPP9nJKg62jzg0jy/ISYR78m+Obb+Nx6l3CP69y48FNcr/6aWPfrRD74iIgbvyDxwfskunxAxK13Cbv5HkHXf4Hf5bdx+/hHeH32JvGun5Ds8TnpfucjfOfOnTt37o/oh3/yJ2/86N//CT/73r/lve/9Cb/6D3+C0Ocyo9IoLGWPmKkLZtIQwmJ7MsejIjT5rrQrkvj70xH+8HySb8+m+Ne/2+Jf/36b//7FHFNmMWVxtymJuERDoQe6fFfkOS5UJt6kKvUumiJPlHke6EoDKIi+Trz3BRJ9LyIrCMBQEYmp0J/GDDc6ivwp9/kIaeQNmnO9yXz0cyrDLtNdFc6auZLp1kLmmwoYK4lA8vB91mTpGAOuY832ZUacyGRZFJZMH8YE0ZjCbjNXGY/a73OW5WkM5gahC7vBfH0eO71VzGkyMUbcpTfdi0V1JiPieCarE1jRZtFbGMBht4hTm5TngyoMWW7Upj/BIUtizpBPb3EoC7pcaqNdODVLMeb60CIIZa2xhGltFl2VEYjj7tBWEEClz6focjxQpz1mQBTD8z4ZfVm+LFfEc6ItZFefT0PiQ6YkiXTEP2JJEI8j25++4mDORms5HtWxaChAGnAZe2kES4YC7KXh6MPvMCZORBF5izFZCmq/q9TFPGC9S8iuXcZWeyWCJx+yWlfAhrGEvaYKdEE3WNLlURN6DUP0fTZV2ViS3NF6fkpP7GNMIbeYLomkJ/EJbdEujOSHIH1yga4EV9riHzEnT6Ejw51RQSQ9aR6sSFKpC7iGJdkLQ+BNRgrDWVfl0JcThLkwlLUeEdvWGo4GlMwa8pnX57HTKmCnRcC0OpO9riqWGovZN0vYbxawpsphUpPBVEMehw4lz+1KXg1q2bNK2R3TsjaiZK2/hv1+OfsjOnaGNTwb0fP1pInXow2cTRr5atvMyUY7++st7C4Yeb3RxclUA6dzJo7G6ni92sHZTBPfzLZyNKTlaEDN66E6tswSBCHXkEbdZVKZyatBPd9Ot/LKqua0V8Fvpkw0pnowrs/lbM7EoVPH8WQ964NKjif1nDrUHPSI2equYtyQw3JLGRst5Sy3lrPaX8PqqIr9mToOpus4nm/ibK2DVxtdPF0w8eVaJ18td/DNUgfrHSKGZal8MWxgRV9Ab4YXg/lBDFTGsNWnZHVQh7QokI2pevbnG7HoMskOuspUm4QhYxXb011sTXdyON/D1piRrWEdG/1SNu1Sjpxank/U83K2ldcLnRyOGni5aOR0ppatYRknM7Xsj6t5Ol3HyaiOU4eWZzYNK3Ul/H6okX5BLNtmMW1Z3iwbCmjK9OSVXU1PXgBNGZ6cDKrZaCpD/OQjlpXZ9JeEY0r3ZEqRTkeWD8OVsfQVBPN3w3VMVsUzXB7BQFEIzYmPGK+MZqY8lhf6csYzgtipK+bliJ7n43VstVfSXRLCjkVClySane5qTPGPGSqJoD3JnRlhIl2J7syLkrGm+eIsiaQnw4fWNE9mNVm05/nzYqyO/WE1z8ZqWW8uRxtxh2VVNlM1KejjXKhPecKYPBV9/ENW6wpoy/BiqTaPJV0u+pj7tKV7MStNQxN8g6GicHqTvViXZDCaHYIp+C4NqY/pFoYz15jPhDaTU4uM51YFp51iXltUHJmEdKX4UOP+GeOCBAYrothoKGa/WcBhm4jF2jwOzBJ2eqpZaiphub6QCVECer9rdEY9YleVhy3Fj+HCKOzl8cw0CphtFtJdHE216yUmCmM5qatgTpLCvCydyeokDvs1rHVLWO6qZtUmZ84ioac2E2dPJc5eIb0thQyaK1kZkHM8qmezR8yLwVpe92tZq81H4vkJnaleOMoiOe2VsNMuYL6pgIn2Ihb6hCzZRMx3lbHYUcpCWzFzzYUM6VLpqAqnSxpNryYRqzqJTmEETfl+aBNdkIRcpjPPl8y7b1Pi8SHC4BsUBVxFmu5FstenJD35kNCbb+Nz/ef4uXzC9Y/ewuXqe0S4XyHe/RLht35B6OU3ib7xS/wv/oSwG+/i9tGP8P7sTTwu/pjgG78k4u77BFz9GYlPPiPZ4zxAnTt37ty5P5IPfvCnb1z4yz/j0v/9fe786L9y7S//PYrwWwyLgrGUPWKqNohpYwTrlmxeLWgxVgYwY5Xw5U4/vzsd5w+v5vjnr1f5x9fznCx3oSsLRpxyH0ORO20VvhhLvZDnuFCddhtVniu1xV7UlvpQnfGQ7NBL5IRfITfiOhUpj5DleNFbFY2lMpwxbRo9FaEMKhKZNGQzok+nVRDMgC6V2Y4SFnoFjDXmMqJOQRl7G0tFGPWJLrTlerNuKmHdWMiysYAlUxG2qijmGwsY0aay2lrKUlMhQ9pUxlryWbSJmO8sY62zgsm6LFa6ylm1CNlzyNjul7BsEbDlqGHBUsmmU87qoITlAQmLtmoWrVXsOtXsDqnY6pPxxZSRtd4qFi0iXg7XstsrZmdIyXxXBasdAoZkSYy1FDLVUsS6pZpJm4CNETmHw0o2rdVsOuUsjEg5WmpgZ1jB2aSe1T4Rc4NidhcNHEzVcTCo4sAm48gm55lDzU6HkFltNvtd1UxpszjsrWFWlcm4JpNNWw1bAzIWWkqpDr2KPuUxK00lHHSLqY17wJA0kdW2cnbNYpY6ypjr/K6UeM0qYtNWzaq5kn2HnPmOUjbtYlatIlb7qtgclLJsE7HYW8F2v4RdazWndjmbrWUc9daw0yVi31LDrk3KvkPNxoCCo/kGXm12sDOu5WiqjtdLLRyO6r5bPz6mZX+ils0RFevDCtrLQlBH3sZUHMDukJK9QSVHNgV7PWJmm4rYHdNyttrC4Xgtz506jp06VnuqOXZo+O10C3+/1MXr2WZOphs4XmrmcNnE4UITJ7ONvJhv5vmciddrHfxmy8zL+Rb+sGbm2KFhQpfDdquQl0N6NtuFHPXK+e2kid+MNzJfV8icKoel+mLOnHU8HdBwNt7Aq7lm1rqqWGwp59ihYd8mY1afQ32SK05pMjtdVbwc1HHaJ2e/V8KaWcRafw2Ho1pOFhrZXjSyu9zE5qyBo6VmztY6+GKtk5cLLbyaMfHUqeefd+xstAjozw/g0FDAa4eW369ZeL7aRWnGE6YdUg4WGhhvLyXD+yKbFg3jegFrzWL2uuSsNVWy3ljOekMxB61CXvWpmJal86xHwZaxklV9OSu6UmZlKSyqMhioiOC5VcaZTclruxp7QQga/xvs15ZiTvBiOCeC5+0SNutLMPhdw1kUTk+OP3MVCUwXRNIW9ZARQQwD6f7M50QwmheGPfu7f2NsGT40Bt/kSJ2Pyf86U9nBDCV6MRDvxnZ1Ct1RD5jID6Ej5D4L2eH0BtyjPvAmY9JkdruraUl2ozXZjZrAKwxWxbGuzqU14A7TOWF0Bt9nvSIZR6wH05mhTKQF0RXygOn8SIwBN3FkBWIMucNOQwnP+xSc9kgZKAqjI86VbXk2a5J0FkXJaH2vMFkRS43bx6xI0umLfsJUSgBjSX6MpwWic/2U2eIYzPFuzFTEM1UWy4okjcGcYHozfLEIwpioy2JUlYLQ7zO6s/3oTPGkOfIBw/lh2NL8mSyJpTXalebox4wL4tCH30HudxlD1H3KXD9gWBhLTeAVmlPcaE/1xJbpT2f0Y0xh9xgvj0HrfZW5ylSMiV70SlIY0hdirUyiOeIJtW5X6Yx0ZaA4jJbwB2jvf8RYbjgtIfcR3X0ffeBtjJEuFN97j0lxKt05gUgCrqIMu40tN4TB3DA64tzQ+93gtF7AUnUqHYluzMrT2euqYttSzURTHhMtBcx2ljLbXsxGXxVD2hTmmwuZqMtirqmApY4yeqUxtAhDsNemYNMmY1ckYamOwVIZiSnLg64Cf4rc3kcWeYs0l3fJ8rxIWdQ94lw/JM3tI8KvvYX3lXfwvP0B96+/x83PfoqfywXiPT8n6u57eH3w18Rcf5fAi28RefvXBF7/OR4Xf0zA1Z8Rcfd9XD/8G5Ief0qG51WyzgPUuXPnzp37Y7n65g/euPuz/wuvD97A78O/xffdv0IZeYveYk+sFa6MKv1Ybktgz1HCF0u11Jb6sjCg4qv9Ib4+HuXbF7P8f7/b4B9ezjFnU6Au8qNZGEyPJARTqTv6gsdIs+4jz3FBW+iBrsgTozCI2lJfqtMfoCrwwiAIQVcWSKs4Bkt1DN3lIQwrEhlSJjGqS2eyIYex+izGjTlMtRYyYsxmur2Y5T4REy0FOPRpzLUWM2cqYKmlmEl9JtP1Oax2lmOTxzNkyGCmu5SNfgk79hoWewXM9lUyZROwOCRh2ipgZUDMbHcZK/Yq5norWHKIWXNKmbWUszooZnNMweqIjIVBMUtDUlaccrbGNd/1Eg3J2XFq2euX82yijo0hOc8GNRz2K9galDPXI2BEn8V0fR5dynismhQWuitZm1Kz4pTyYraeQ6eKo7k6NudqOVxt5NVKM88m9RxP6dhZqGN/xcjRvJGT+UbOFpt5NtnA8ZCGo34VjXl+1Ka5MarKYLurmn2rjMMhDXujGnaGlGz1y1izVDPXXMyxQ8WBXc50Qz6jtZk8H61l36Fke1DGxmANWw4pByMqNm1iZtuK2emvYdNWzeGIig27mKezBrbHlCw4xUz1V7IyLGHJKmTdWsWOTcLugJxDp5qDMS0H03VsTdayM2Ngb9bA5riGg1kDJ/NGzpabOZjSczTXwN60nuVhGWvjalbHVRwMqzm2yTka1bI3pmXbIedsWMeaqRR96hMG9Zl8tdzK0YCSBW0Ou11i+oSxdOYHcdIt5ffjJr6da+er2RZezTXzxXI7X6928eV8K1/OtbDn1PJquY3X8638j71+vpxsYkAUz6g4mbrYR1iKwvhyoJY/zLTx9aSJZwNaeorDaErzRBfrwrKxlK+mm/liqonNzipqEx5jiHLhRZeMrwZqed6roCnJjYHSSL60aXnaLeXMouS4S8Izu5p9cw2vR+t5OdHA4aCGs7F6vpoysdMtZr9TzGG7mK2GMkbKYnllVnHWLOakvoJNaRrrijTObEqeTzayOqyjMt+TyX4Jm5NanE15xLn8gvlmEc254Wj8b9ER/Zim0LuYE91xZPphDLrJgjAJY/AdGoMfMJYfS633XWbKUqkLuIGjIBSR10XGZMk8sylYriugryD0u22FJVE0J3mwYSzniyE9Xw/p6U/3Z16cyjOzlLYIF/bFWXxpquZVlxRHsg+/b6hmojiKVXkGO9pc9jS5NIfcYrcmg9FUP9p8b7BeGsc3TSJ+1yrGnujOljSDl81VzJfFsylK50WXjFOHhpnGIs76VJy2i7GVRLDbKuRrsxpLhCuvaisYiPdmvTyZleIEZrLDWStNYjongme6MpoD77CryKMvyZunzSKe9ypYrS2gK82Hp41CntZVMJgeyIoghZ4oV440xTSH3udAW4Ql3JX98jSmUoIYjPdmqTSB0/oKrOn+2AtCOWmtZrdJQEP8YxZ1uUzoMtg2i9jpEGBKdacx9hGOvBAEd95ltCACvd8NBrKCsaT6Yc0IYEObT0eKJ4uqLOaVmdTHujAhTqI1yQ17bhAT5bF0xj1hoyYDtf9VRqsTqPb4lDFhMq15obRLUxhoKmWxvZrpqgwaAu8xVhKLrSKSmfJ4Or1uMVkez2BeGNZ0f2Yqk1gQpyN2vchcVSrmVF+cRVEYI1yYrk7FlhtCb7o/0ief4sgKpj7gBv2ZATjyQujJ8GWjoZDmdDckoVcwZrrRWxHGRmsZ2vh7WEpDqI2/T29pMP1V0Uxo07GJYxhQJDCkTmFIlYpNHEevIBxrRRjNmR7UhF6lPs2NUr/PSXP9gAyvT4m6/x5JD98n4vpP8fr8LbzvfsDtS2/z+fv/jUdX3iLG/SIRt35O+JV38Pvgb/H94G+JuX8Bvyvv4HPpLSLuvk/orfdw++hHhN14l7gHH533QJ07d+7cuT+eT374gzc+/W//ietv/ICrf/0fefjGX1Di/iFdBW70CdyYrA1mtTOZV7NSfrfZiDTrMdN9Ur7cG+T3zyf59sUs//TlEt+cjjJgKqG+MoT6Em/aKn1Qpt1Am+uCMu8RhnJvWiVhtNdE0CGPprUmAn2ZL4byQJqqw2kQhtIlj0eV/AB17B0sgjAG5QmMaNOYMuYy11zIdFP+d71OTXlMNOUyUp+FsymHubZiFlqLmTUV0F8dg7k0mAVTIQ5pHGZROA59Gpv9EvYH5WxbqljsE7I8XMPSsIRVh4QFu4jVwRoWLZUsdlewYhGy1F/NqkPMirWSnSEZq7YqNgalLPWJWB+QsutUs9kvZcehYN0qZteu4GhAycGgig2HnG+mmngxometT8JIUz45Xh9SHnSJ/vpMlvuq2eiTsDYq52Bcw+GAnGdODccTOs7WWzhbNfFqpp6vpxv4as7I8WwdG+MqjuaMnKy2crjQxPGMkWcT9RwP61hoq2C6oZDDPgUn/WqOhnXsjmhZsUvYGZCzPahge0jJ8/E6no/peT3TyO6AgiOHijlTMaejtewMyNi2S9iyVvNiXM/zYTWD0niEwZdYbi7myC7l2KFgxybh0KliYaCKWVslO2NKdp0K9h0ytm1irNJ45KkP2R5ScjCl53jRxNGskbP5Jo7HdLxeMHE23cBXy238ZqWdZ9P17I1oeLnUzMlsAztjGs7G6zgb1nEyrmd/XMfRiJaXgzqe9cqY02Sz2S3ibFiHszqB5sgH9OUGs2eqpC7yAdqgW4xVJvDNoIFvp1rY75Kw21HNiDSVV45a/jDXwfPxBk5G9fzLlp1/WOjiC2c9i8oc2pI9maxOoSn6EV+Z1XzVX8uKqZznDh1nfWp2WoQctlfzu7Em/rBmZqNdSJX/ZWbFaRwqizisyePEUMGeoYyxinjs2cHMCpKwZgbyrEuKMd6VaXEqfbkhzCiyWK0tZEGWxctOGfbMIGp9rlN159c0+t2i0fsmbf53WcyPxRbpTrvfHU41+egCP2dclsLhcB3LgxrKMp8wP6xgbVSJRZuM1yd/xbRJQG95As3hLnxtErEjSaPe9zKndcWcGkowhd5lrjyJ6ZIEvjApmMpP4n8OdTKdH8VvuuS0pbgzLk/lqLeGnqJgTMkeLGnyOGirpq0giEljIbsDSp4Pa2lN86Qx3YNjh4qBojCMgbdYqkrlqz41bTGPMAbeRB50FUnAJeyFgezUFVAbfI3hgmCeGsvoS/NC5fUpM4I4ztpE1EfcZrw6gd+MGnEIYlGF3GK6voCNAQUnc418NW1ipbEMadQdxmtzeW3T0hhyH2u6Px2JnogffYQ1zY9nTSKchZG0x7kxK0qlPvQeDeEPUAfcYMtYzsvB776tJPg6DfGujJTHYU7xYbY8Ab33dUYLIql69BHd6b50J3vTGHaf/pwQ6sLuYYh+yJZJgF0QizrmATP6fI6tSuTR99AkPGS1tZyzITUvHSrGJUmYc/zZ0OYjcPk18+I0WmKe0JPqS3PcE7oz/JiVp6MKvUF/RRQTslTqYh/grIxlojKetjhX9muLWZNnsanKRRVyA6ciheqga3QWheHQ5DDRK6HXWMhCj5S+0ljs+eHMyjKRxtxhWZlDg9c1BqsSkIXepC3Tl42GMhbVuSgDrjNaEUd9xAPaEzxoS/BgTV/EeHUyzoo4jBEuzItSaIl0YbkqheHcEDrjnrCjzcNZHIazLIKWZFcWVRn0F4egDLyM1OdTOlPdkfl9RpXXxxhi79OY8hh9wgNGZUmMKtNwSpNoyfFGEnwZZeRN8h69S6nPRWrTPBDHuFASdpvoe+8R7/IrIm+9g8/Vt/G/f4GrH/4N9y69SeijC6T6XCL58QVSXD7i0U//Eu/3f0z0vQ9xv/hjYlw+IsXjMh4Xf4zHxR/j88lPiD4v0j137ty5c39Mjz5484177/6QB+/+Dbff/D94+NP/nWKPj+gp9mag2ocJXTAb5gy+XFTyakGHOMOF+X45L7esfPtikr97McXvzyZ5vmmlU5OBsToCXZEHrZW+qNJvYSh6gq7YnUahP12KSMzqGMyqOLoVMXQpYmiXRdEmjaRdFo1ZGU+F/0VK3H5Nd1EAgzXxzBhymKjNwCFLYEKfxXJLCdOGHDY7Kpg35rPeXs6yIY8RcRzDknjEHh/RHP2AtfoCFH6XsBcEsdlcylm/kvX6AuZU6ezZa9i0i9kbkHHm1LLQXMR4fTazhhxm1ek8NUuYbcxnu6eSBUMOs7WZ7LRXsNFUzF67gAVtDqt1BSyqs1lSZ7NlKGZBkc1RZzWjqnSWOypYMRSybCxiw1zFco+Q9pJgpFG3GGkuYKq1mKVOAesjcpZ6BZwOKHg6oOBkTMvOmIrTWQNfTjfw9biBA6uEs7kG9ie0nE41sDfbwNaUnu1hNQcDao4dGp6O1nFkV/HSUcuBWcrWgBJnUz61OZ7YJXHs9svYtNew1i5gzpDHtlnMTr+M3e5qnlrlbFslbFirWTULOR3RsN0tZLYum56SIET+n2KtCGOvR8TzITWnQ0r2bBI2uyrY6qxgrbmIBUMuJ70SluvzMWV6oYl/gFkQwbNhLdsW6XfjbhYFvx2q42mXhD1TBf8008ppTw07zRXstAo46pGwWJfPalMJ280VbDdX5P+FLwAAIABJREFUsNhaxqSpkN2+GixFIZgzfLHnh7BYl8+sJpsjkwBnVjCdsW78vaOBwwYB9pwQ6kLusiLPYb++nLZ4dxoiHmCKdaU7xYcJYSJL+nwGapJY1hZgSnBjra6YptAHNIXeZ1WVhznekx1lAd1pvigj76IMu8OOoZTRqiS60v34vdPI62kTY+pMNMG3GC2Oxh7pjiP0CfZ4b5YkGSwpcrCk/P/s3edzo+eZ5/s3p/bsVp3Znan17O7spD3jGdmyLduy5JZkK7TUSc3Oic0mmznnnHMmiByJRIAgCBIkQRIAQRKMYM45545St9I4zExtnaqt+p4X2tq/wC/5qXr+gefV/av7uu7fYwayQ+lMeciGqRJZ0HnWlIV0JN5nQZ6HszCcsdpkVjXF+KqTmahOxpkRxKGuknVJHs7UR8zWpLKlLKYnLYBnLXWoQz5hzyHhy7kOdiebqcm9x9KIhoNZE4u9IiL9fsRSjwK3PAdr0h1e2oWsqnIRP/wNK7oidltqkYZeQB9/i62mWk7tSlpTg/iuy4Ar7A5H0iJsUTeZqEvl6149Gw2lNIX50Rl/jwNjFc6iCFx1CRyPN7Ll07LskTLvEXO6ZOXrxTYOu6V8OaDl9zOtnLgU7DhELDhqGdJlsd5ayX6PCG3aDaaMebwc1XPo+X7EdMsp4dmEicWOOra9ag5nmtgebmClW8zJvJWdxWb2V208m7exNaDG21zMglfB/qieNbuA/T4VbVVRNBU9ZqtHylF/A2t2AYduFS+HGzn2aNjrkTNrLmPLKeNg1MDTWSsrvTJWesTs96o47Jazb6tnoDKeGVUeOx0ijr1a5tprGWkpY7VfwZSjjpHWcuZdYjYGlEy1VbHVq+BwoIHtHhmLzZXsdAq/HyO2VtBbHYstN4AlYzH2vEBGRKl05AfjrUuipySS5gx/ptS5mLMfYCl4xLAqk47ycLx1CQxWxqIM+BhndhDHtnoOWwWYM+8zpMmivSaGHlkaU51CHIYCRjrqmWoX4qhKwKfIY7mpio7aaCa1hVjTA+iqTaSnNhFN0h08tclMKwvpzAvFW5mIIeI61vh7mKNuYo68Tk9aIMNFMagefII7Oxht8AUc2Y/oyg+mMfU2s8YC5ptLGG/IxpEbwJIim9bk2xgiLjFcEc1QeRS2pFu48h/TEPYZ9vR7lPn9DEnQh+gSrqNPuoE2wY/K++/Slh9AW2EgLQVBaDMeUBl+iYqoz0m8+Q4pd98l2u+nPL78U4Kvv8uNj94g+t5vyQg8T+6jT4i7/DPCP/oRwR/8iIfv/iM5Dy8Qe+3XRF99h6jPf0XQJ28SeeVtYvzeJeLyLwm58OOzAHXmzJkzZ/40zv3DD974zT/+Fz784V/y27/9f7jyT3+OtSCYBVMuU/p4VtszeDYh4JtVPc9mNGjLHrI8qObLbRffHg/zxxdT/POzCeYGdairIqlOv46y4C6m8geYSu7QWH6PJkEwbdJI7LIo2uXRdGsS6VYn4DGm49an06VKxKVLw6VKxlEWgi7+c1wV4XSVhTIiS8VTH4erJore2mgW9Pl0FQfTmf8IZ0kIw4IE5qTp6EI/o786muHCMCwhF9kxlTFcEIry1jlaEm4yU5uEM+0B6sCPWGouZdct4aBbxFZTOcbk68hjLtEQfZmGwI9ZFmfQlHabQWE89qz7KII/widIQB9+EU/eY6zR12iJvs5wfjiq2x8wlB2C5t5H9GQ+Qht9FXddHO0Z/lhT7zGhy0Oech2PIB5x2Ke41em0CaKZMBQwbsilJfsB9tS7PG8TstCQy4Aogb66GJ60CjhprGCqLpGN5nKWmsvYbBdyPN3Etk/PpLWccU0ec6Yy+iRpbLTU4qtPY8NcyVRLBb2qdJrzAqh/8D6z+kLmLeU0pd5BHXaR+qCPMGTepSnpFovyHBrir+GTp7FtrcRTHsGzdhHWuOuYwy7RmXgbc9hFfJWxfONSMVwVQ3PiDSwxVxkoDGGiNp7GqCssa/LQR1+hI/sRh60CjjvFLOgKsecGsagqwJP9mPGyOPqzg7FGXePQWIkz4xGNYZfRh17ClR1Ea+IdjBFX6E4PwBp/E0dpGLr026zbqnEXhjJYHMmWoYyjLinf+pqYk2fjTn/ESFEMf/Q2sajI59AqYENXRldmIJ0pD3liFjBfm85oUQwzNalsqotZUeYzLE7nqKmOxrCrfOnW8qpZTHvMHVbVRVhCr3Kkq2KkIoF1YwW7xiq2VSWMC9IYKI7ia4+e0wkzX05ZcRSG4SoIYyInks2iZAYyglnVlbJhqWasOol1eQGzkmyWLVWIgj/lWZuEriR/fIJUOrODWJLkMl+fyUBuOGMlsQznR+LNCWNRkMm8IIORsjjWlIVYYm+yqMxB8vhDxlT5HAyZOJy2UZ/3kOUhDXtTBpb6JAR//k+M2gX0GcsQhH7GUH0Sxz1ShhSZzLdUcuDVsmAXMG4q5cvJFl77Wli11vHNoIVlcR4vOpT45DlMNpZy3N/AsVPBmr6ME2s9T+1SDnrkrLtkrI80MDukYHnayPqcie0ZE08XW3k928oXQ0ZeDZv5cqKZwwkjWz49B0MaTjxydnvEtFSEsNhVx8GYjs0RDYfzzWyM65jvk7PsVbE9bmRvtonNIQ1PxhrZ9xlYn9CzPWPidKqJowkTy8NqFqf1rIxrWfRImXdLaKyNpD7rNg51Ok5tFoPmQpZ7xGx6FOwOqNnxKDnwNrDqlrI6pGZnxszikIr5Pinr/UoWWmvoEyQxLEpjWlfETq+ClV4Z830yJvvEDHZVM9ErYqpPgq+njjm3mJVeGZu9CracMtbsArqqopBHXUIZfRFTxh0Gpalsd4vY75Wz7qhnxy1nwyFio1PEql3AUks1y23VLHfW4WsuYblHyKytgjVbNbOqXFpS7rJhKGW3tY6dLhGbDiFr9lo2XVKWeuWM2msZaCqnX1/MikPOrkvNXo+C54MGTvpULLUKGDdXMuEQMeeUszGoY7lXxapbxVy7kKmWWirCL6HPC6KtMo5xXREb9noOeuTMGkpYNpczqcrGK0xiVJqGLe8R4+pMVm2V9NbFYEu/i68uAXdhMLaU2/TkBzEhTEYVch5b6h0Ujz/ClnobTeinWBJuYIzxQ/zoQ2SPP6H63ru4KyKwZj+grTiEluIwxIm3qI69Rsqdc8Tfepuwaz8l6POf8tjvbSJvv0/aw08pCPyM+Ms/I/LjN4j85E0envtHQs7/kqRbvyX22q8J+PANAj95k6DzP+HRxz8i9cHHZAVdOOuBOnPmzJkzfzr/8Gf/9xs/+av/yLl/+Es++eFf8uHf/HuUSXfQZfjRUx/AnqeY07EaXi1qOByTIMzyY9Yl5NWWk++OvPzbF9N893Qcn0uGujqSnIiPkebeQldyjzbBY0xV/nSq4hgwZ+LWp9CljsehisMui8KpTcKlTcWlTcWjT8chjcVdHYUp8Tr2nIfIw85jSL6OqzICT2UkjQnX8NUn0l8Sjj35Nv1FoXhKw/AWh9ORchd3ZSRbqnzMQZ/yvEvCpiSLybxwHEl3aI/040Cejy3uOq76WLadIo67xRw0V9FVEISrKpJZWTqulPusCdJoTr1NX3UUs4oMrCk32WkspSnqc6aq4+nNeER3wj1eGmuwPrrIobQAZ+x9fu9Q05sXwowim9d2Kcawy6w3VyKO+Iz+6lgEDz/AUR9LSdD7zOjyGZGk4CkMQXH71xxrihksDkcc8AHu/Mf4CsIZTnuEPeIq3VkPaU66hTM/jONBHTP2GmSxV8k8/09YUu5RePNtXIXhaB6ex5MXzkpHPZP6AuakWdhCrzIrzqCzKISRkmjsMTdZlGQxJkrFEn6VkexQXLmPcec/ZlNXhPDGr/jOIceXH4bu1vvMF8dgC7rAREE4T/Tl9GU9Ykuey1xZDKu1KZwaylDef59pYQq1d36FLe0+XzpVfDdgYFaaieDO+2yoi/EVRWENu8qeuhhnij+v26TsqIt4Yq7hqw45w4URDBdFsqnIZ12YxUJlMvtN1TjLIvh60EB/YTgnlloOLDV8M2FhXJeHszKKNXUhjsxAnjkUtOc+ZtVYzpalhsHKeDSBnzFTlUJ3kj9rklwmK5NwZwfTlnSPoZpEDnWVOJL9eelU851NQW9qIKdtYtT3PuJf3Ea6MgN51iphujSBxdIkNpRFtMbeZqexipmeeg7HjChirjIqyaA9+jb9cQ9xpDykvSiMjuoYmtIfsKYt5fWQiXWXlNqoCwzVJjFQFMmQMJWBqgTcOaF4CyPx5kdwqK/EHHqVxrDP6c4MpL8kmo7cxzxzquitjmfLWs1AXQJzlhqeTdpZ7zdQm3mfVa+GHZ+OGZeQyDtv0WMpY6pXxetpO0+9eo69WjZcCg59Zg4mzOyNm9gdM/J02soXM628HLcy1lDAuLqAtW4Zy31KpvvkTLvEzHfUsdEqYFlfii7+Bl5VFqt9CqacQibdEgZ6hYz1itkc0rLh1TDXUkNnUQTWxPvsdEo5nbWxNaLn9XgTTzuELBmK0aTexFT2mKnOOqZdQuYHlYw7RYx1CZjsETHTI2WrT82QPBN7ThBrzTUsttUyba1gWl/ETFMZKwNKpkYUTA5IWfQqmHaJMNZF0ipPYtJRi7epiH5DPvb6eLS5/lhLw2iviqatIgJbZSReSzFrIw3MeeUseBWs9snplaTQlOHPemMFhx0S1jtFzNhrWHHLmGytZK1PzqJLzLJbypi1HHWePx51FusOEQduJdudYnoqonBXRLGoy2dUnsaQJouVHiFTndUseEQs9UlZ7pOx5BSz1C1irUfCgqOORZeQ4dZSpp11zHXVsdRew5y+gJaM+4yKU1ltqeLppIl1Rz0HDjGL9lqmHAImHSKMReEIo64xJM7h2aCZk34dhz0KRsWpzDVX49IW02MuZdVnYtwpY3WskY1JCzN9Kua9DTTUxNCszMBrr2Xeq2JttIHFPhmLbglzHbXs9MnZ7VOw4ahnuaWSOXMRc03FLJiLWbWU0V8bgyr2Mj5pKh0FgQzVJzBYF8dgTSwNUZfQRl+mu/Ax9oz7qILO0xh1FUPkFapu/RJT0g3qgn5LQ/INJHF+VIRdpC7+Jin33yf69i8Jvf5TgvzeIuzWu2QFXyb++q9Ju/YuqVd+Tt6t94m7+HPu/OrvCb/8a5LvfEjgxz/m0Uc/IvbGOQI+/hHBF98iLeA82WFXyI/2OwtQZ86cOXPmT+PCL378xsc//yc+fPPvufDTv+Pyj/8SVfoDmov8cYmCOB6s4IsZCa+XGtgdEqIpucfqoJwvNhx8d+jld0/H+PbJKLtzrXSbihDl30eae4um6kDswhDaJGG4DEkMWrLoa0zHrU+hW51AqySSDnkMPQ1JeE1ZeE2ZdIljGBDE0ZR4ncGaWHrLwmlKuYm7LJzB6hisyTcZr0tgvDoeZ+ZDFqWZ9FfH4BMm4S4No7X0MX2lYdhT77LVWk1LjB8rglRGy6NpCr7AjjwPS+INPKoU1txCdruFrJlKaMy4TXt1ODut3+9k9Oc+5rhLzF5XPSvWMiQRn7BsLEIdeQFnwWO6MgMwhV9hR12MNeIaUxWJOBLus1CdQndGAL66JL5uk9IYeplRUSpeYRJjkjRUkZeYsZZhKghgTJnJuDaHdVMppsgrrMpzWFDmsNtaw1deHWOVsaxLsxkpj2a9qYwlTT7Ttam8Hmvi+UgjU8pcLNE3OGiuQx35OZOCNIbzI3FlPmalpQZPbTwHujKGkh8xW52MNuwSttCrOCJusCbO5rldQmfEDV5qKpmsSsRTHsluaw0t6Xc5aatnz1jKaGkUf3A34C0IYUWRzYIsk7b0eyyrchktCKUr7ibrsix04RdYbyxhSJhAV2kYLwe0vB7U86q3gYbQy8yKs5gXZ2KNu8mRuZrR8li+cWnwFIWzb63lqUOKNfkOzvwQXnbImC6Npy/hAfv6clpS7nLSIaY78xEdaQ846RDzbMRAjySRpoJHzGry6CgI4cAhZVieSWtJKM8GdLweNrGsKebAVM1wUTQrkjx2dOXsNFax0VTFaH0a/+puxJkRxGZTNavCXLwFUcw3FGGOuMaKLB93QTiuzMeM50TSH+fPoiiHgcJI5jWF7M19XwTrlqcx1JDLrCSHTUk+e9Y61rpEjFrLcImSOeiS8Wq6hR2fnhWXlINuGS+cap4PN7LvlPPM08DLPh0rjeXs2UUcdck47Jbz5aiZFz4zzyaaOPE1cjJu4sWwke/Gmtl2yFmwS1jqUVGXepdph4iVfgWTXXWkBH+AXpKMt0PE4YCROXMVlsJQTMXh7HoNPJuzczzdzN5YIy9mbKw4hIyoc7AWBLHXq2ZzQM1sn4ypARlLgyrWnFKWjKVoQi7iKY5k115PvyKdEWMhG31q1idMbI8YOe43cDJgYKA+nSV5EfbwOyxryngx2cJxv54ZcRbTpXF4coJpzw5i2VrN4ZCerSEtB1MWtoYN7A43cjBs4mjAyIw8n76MYLojbtMRfZuxqkR6iyMZLollpDaZgwENK8Nq5vtlrHtVLHQJ2fE2sO1t4GBYz26/Brc0jQFZBrbCENSx1+gpi2JcmsW8sZS1ThF7Xg3rHjnbA2qOvFpmtYUogz7DGnebVU0x65ZqOiujMSbepinuFkNVCRy0CpnVFNCaG0RDwg3Mmf4sGEs5dEh54lIzIkrFmnSH5YY89jsEHA2oWXGJWB2QMeMSMOcRs9ArZn1AybJbwpxDwLJTyGxXLeMdlcw4BSy5RGy7JBw4xPRVxdBXE0efJBmvPodhTRaj9SlMm0pZccnokKShSXmAIfEBnXmRnLh1TGiLGZFl0hR/C3N2IHZRJqtODacTrewNN3E82crWiJmVQT1zHg0jHSLGHBKGO+qZ61ewNKxirl/G0oCCNa+CtX45K70SZjtrWHYKmW6vYLqjgqnWUuaaSxhWpiGM/hRT7n08onh8mkx8mixmjQV0lATTWhDAsCyF7qJgmmNv0J58D3O0H/X3z2FNv0N90IfUBP2WlCs/Ifv+eyiyAsh89BHx998l0O/HPL72MyJvnSP1wSc8ev+HpFz5JckXfkbalV8S9elPiLz8DjE3fkvGg/MEf/ImDz74IVF+7xBy6eck+39Msv8nRN95n8SHH54FqDNnzpw586fxi3/4wRvv/vCvOf/WP3Hj12/y+Zv/DUnCTVpLH+ESBbLtyuPFdD1fLihY7CnFXPeY9WE13+z28rujYX5/Ms4/n4zxxU4vPY256KoCkeReo6k6EEtVEO3SaPpM6QxZ8+gzZTHQlI1Ln06nKpFeYya9xky8Tbl4jJm41WnM6HJRR11kqC6OMVESzWl30Md+jqMgEEvqLTrzHuEuDUUddZEpZSbW4iA6qiJor45EnXuXHlE8gqjPGNBkYMt9SHPybcbqkmhLvosp7hqOqnDm2ivZ7Jcy31HFck8d7fJ4miVRLLgEuCUJuGuiWWut4qhPzkJrOfaacCYtxXhkycw2lTBvKmXVWs12u5hFSzVzzVWM6AuZay6jX5LIkqmYPUs1iuDz2EtDWXWJGWwqRJhxk56GDKzVEQxI0tAn3WRDW4It7ia+2mQcKf5MVMZzaBfSkeqPJcqPSUU2h90yukojGKpN4mWfjtdDjcyrC1CGXGBclUt99CXaKiLw1CcxUJfEQmMZ6hg/jqwCPDlhLEhzmRSmY425RUeSP8qA8yxpirHF38WTG0pvcRSG+BtMKbMwp9xmSpnLiCgFc9odTp1yBkVJ3z/M0VSMNPYifcJ4JuXpeGvjmGrIRZ7kx5A+B2tVKPp8fza7RXw9ZuapQ4Y25CLa8Mv0VEQiCzlPW8o99vTl/N7biC03gI7aKHaH1IxbS3DKkjnpU3HcKmRFlsfzHjWLlkr2+1Ts9MjZcyk4GdSx79Wy5pKx7VFwMmzgcEjHk2kLL5btbI7peLbUysv5Vr6dt/Odz8pQdSLdOcF84zHwx4lWXk3Z+OcxG/9rsZdvx218NWvn2Gvkqc/C3qCeFVs9z3t1vOozsq6tZEdXxXcDZtbbxBx6DZzOtHC03snego39CTMbHjVHTjUv+g2cjJrYn7GwMWNifdLI/mwz2xMmNnwGjnwmTrx6XniNfOGzcNCn4emIkbnmSgy5DxlUZ/NivImXU808nTCz3itn1FrGTGcd0+01POvV8Ls+E/0VCWgS7jCsLqQ29hrT7UJW+9XM9ogpTfKjSZLMZJeU03Ero9oiKgM+QhR0gROnhtc+K4dDBk58Zp6ONeEoi0b26FNsSfc46JHSWhmKOPEKkqTPWWqpYMNSwWB5FK70h2j9P2RDnstoWTT2TH+e9Wv5atrGWpuAMUkmrweMOPJC+F1fI+Ml8SzJ8/luyMxhi5Cluiw2arIZL0nAJ0hnu1PKs3Erh+MWTmds7Hj1vJiw8XLYwp5NQnfCQ3brCziWlNIZcZs1aQHD5QksSPNYN1dzMqDnxGfmcMzETq+KXbuM/R41T8atrA5omO4SM91ax3a3goG6NHyyHJ559Ixo8tAm3aYrL4SXTjVj0kzWmqs5cMhYMpSyba7GGHUNQ9Q1VhqKmVPlM6cuZEFbwq5NyLKhHE30NaxpD1luKMEUfxt95DWWVUX8ob+JnYYypvKjeKYv54tWIcf2eqbU2YzL0vDVJzEuSKQnP4j9DiGbXUL2++TstFQxKkjEJ03FJ0tlt7WWvZZaXvc2sKwuZNNQzmGbiFl1PvPGUva6ZJy4NazZhPSLs7AUReGR5zOkLWarW4VXloOzJoFxVT69yhymu2Xs+Jo58rWwN2xmd8zM3mwL0141E31KBuwCRjtEjLUJWe5TcjBpZHNYzXq/nLVeKRtuCWtOMfP2aqZbK/BZS/C1lDBmLWampYRxUz5jhhymm0uZNBXSVByILNkPrzoDe00E6qxbuJXJDKky6atNYLA+GVtOAMqoS7QWBCAI+Qhh5AVKAn9DcfAnCFPukBd8nsQH5wj8/EcEXXmTmNu/JunuB4R99lNSb75Hit87xH/+Nun3PyLu5nukP/yUiItv8fD9/5dHH71B2OVfEHntHDF3fsuDz97i7vmfEuJ37ixAnTlz5syZP40L537xxufv/pzLv/gRd9/7GY/O/Qh1yj0MmTfxSkM48BTycrqeF3MyJtqyMNUFsTKo5Nv9AX5/5OOPp1P84WSS1ztuHLo0DFUBiDIv01jxELswmj5DBj57CRMdZYy2FjFkLaBHm8qQtYhxewV9jbkMmPPpN+UzYMzDq86kqzqCaX0utoIA7EVBDEmSmTcWMKXPZd5SzKgui/HGfBbsFaw6BOz2K5mwlTHVVsGKU8hiVx2bbgkn/WpWLRWcdoiZEaWzbavhYEjFSo/g+xDllbHcL2bUUc5Eby2r4yrWBmUcj2jY6hKw7RSx71Ww3ivmYEzL+oD8+9LUET0H3gZOx8ys96s4XmhjY/L7Z7pPZxrZ65V8fxgtfsxsSzk+RxVzw3K83TX0NOXTIU9hqb2OnqpYFhuKGKpKYLWxgun6DCZrU3nm1rBnq8dZFsWMpZwtt5xeRTrjxiKeeBp4NWhk2yZgXJ3Leo+U2S4BMz31LDnFzLfWcNyjYL9DypZdzIZVwFO3lkFhGqOiTOa0JTgr41htrmW7Xcy2Q8ZOt4LFpgpeeg3sd8k4cClZba9j1lrGrkfOXp+Ck2ENux4p2y4RBwMKtpwSdjxy1nolLLpErAzIWO6XsuCs//7fe1S8cKmwJd1hrD6ZE4+KvTYB/zpo4l89Bv7naDPP+xs4nWhkfVTNwUwjW/0KdrrFHHZK2W+XsmSrY7NPzbRTzNa4kRWvmnmnhLU+FbuDOvZHDKz1q9kZ07MxpmNjwsDWjInD5Rb2Jhs5HDWwZhfQmvcYS+p9tptredGn4+WYleejzZyONPHVUjdfbjh5fTjA0piB9QkTe2NmNrqV9AnSGRVm8c2QlT2nmqeTNg5mWjhe6eRktZMnqw72x5s4GjFz4G7gsE/3/XjcXDNbiy2sLTazuWBlbcLI+lADC3YBL0aa+GK4iVWbgO0uKcdeLadDek4G9byasvJ0tJGnYyZ2ehV4dbkcjejpliRzOmzgX3ytTFelsaEpY0SQxoSmEGXaXVZcSvbHm1jzapEXBNImTWW6U8iGR8WTQSOeingkdz5kRV7Ek04lBy41082VzFtreOnWsVibRcO9j9lsrmBSk8W4Mh1PZQSHLTWsKHMwhnzGijAdV8Id7CGXeaYpxZMewEmLgD1zFbqwS3Sk+XNqFdCRfI+nFgFtMTfoTr7PUG4oluArjOdG0x3tz3R1BmP1mbQVR3EyYublfAffbfTycrqNpvwQusvjeN6poS30JuOZkSxXZqDzv8CpRcSxTcKYOIuX3kZ6RansulT49MUsmqpxpIbQW5xItyCVMVsto20CDoZNLDbV0JUfiTr8GkPiTKYtlfiUuaj9zzNbl05r8n3aMgMYrEumIe46PlkWT11qtNF+tKY8YFNfjqsyFkXybWZM5Wx1SHBWxWNKfcC0NJexmlTakvzxFkTz3CKiPz2Yhsvv0nT3QxxxN/GWRaAI+ghzxGVcsbeYzg3H5P8xIxXRfDVmZMlSij3uBpbAT/FmB2GN+JyulPtI7r7PTH0aMv+PWdeU0Jp4D33oFdzlMWw7FWxZRSgCLtGRFYajOgVbTRLrrgZWW8VMyQvpKYlm3lTBsLqAOZuQEUM5+y4tJ24d+70atr1aVgY1tGuyKYvxY7ChlNaSOFZb6xnV5tCU95AFUwk9lVGsWspZNBQzo81nwVTCXGMxa601LLdWM9NcwkJrOaPabIZVmUzo82ktCUGTfpthTRZjhjzaaiPokSfSr86kV5xKvzSNAXEq9tJQHFXhGLPvIYi+QP6DXyOI80OacZ/coI+Jv3eOsBu/IPTKT4m+/jbp/h8SdeUXpN39DcWhV8gO+IyIy78k2u8d4m++T/SVX+D/3t/z+PybRF59h4gb7xNgnJCFAAAgAElEQVT4+bs8uPQOl977IX7nzh6ROHPmzJkzfyJ+v/jxG1fffpMLP/57/H7yd9z7+d+hSbqLKfMWg7JQjgfKeDUn4cWsnEFzClZxOCuDCr7dH+B3R2P88XSKP55O8mrLhV2dhL7qIdVJn6AvvU+3PJF+YxaDzXmM2AoZaythrK2EfnMOA+Z8vE0F9BqyGWouwtdWznBzMV5tNh55Mv2KZJqKHtIvT2aqsQCfPodVR+3/6YJacQtZdgrY6Bay1ilgp1fGdu/35a17Hjl7bhnHLjkTsgxsyXexxd9iUJDApkfMcncdO70S5mxlTFqLWXLWMe+sY6VPzFa/lNMhDYcuCbPmQvb6ZewNKtgdUrLtlXM4rOHJsI5dp5Tl1hp2PEr2x4zsT5nZ9enY9srZ6ZOy2S1CkXKdNkE08856JrprGW6vZLitgpkuAROtlaz1K1npk7PmkXPgbeB4WM/hoJaDfjXHowb2R/Xfjyd5pGxPGNgc0XIwqudgQMNWj5Rdj5LtATXrg2pmugSsumWsdwo5dEiZN1fgkqaz1CZgq0eOMS+QxtxAvKocVjpEbLqV7A/rWXbJ2R7UsTesZcOjYNurZntQ8/2ivVvCwZCGoyENR14luy4xpwMqdp1itnqlLDtFLDqFrHsVLPaKWPZIWOiqY9JSzFankMMuCaqIS7TnB7HWXMmLLgXjFfH4iqKZE6QyIc1gxynheETHRpeQzoJgOpLvMyFIo/bxp4ybytgc1LI6omNpSMPSkIbNET1Hk03sjBg4nGziYMLM81kbXy608Wqlk+dLdp7NtfDtioNXE1Z6KmNozwvGU5WAqyqOFUs1I9Jc9IUhtAmSeD7XzvNlBxsTZg6W2zle6WC2R8qEtZpth4Jdq4h1XRVfDzVz1KvjaMjEd+tuXi06eL3g4IuJVo5cWg47lRx1a3gx3szRuJmni21s+IwczdvY95nYH9DyatTCC4+e1cYqXGWxOArD8Ykz+LJPx9dDJr4cMPBFv555XTGauOu8HNDz+6k2/nWhk3+Zbed/zTrYN1RiS77Pnq2e1z4L6swHrHqUPJ1vZWfMiKU+DqsogUWnlINBPastdWyZarBE3mRRlIs9PRBTZgATxlJKHv6GNUMlTxoFSK+f46hLwpFTjiXrPs2ZD9hrqeO4VYAjMwBT+OesSbIxBV2gK+4u81XJ9KT4M1kax1RpHAuVyTzRV+HLDedVYx0j6Y+ZLYzhpbYKd/QdJvOi6c8IoSstkHFhJuKIS5x6Dfx+1cmrmVamGssYEKcjDb/MSbuc6ao0HAkP6c+NRBnwGeOCDHzCTNTR1xmoT6MlP4QJTSGW7EDWjFW4koIZyI1hWJjFRGMFmy4VTwaMjAjS8VUms6OtZKuxmmFJBnMNhbQl3eeoWcCEKANPZRyvhkw4yiNZaa5mVJbJuCyLNUM5XQWhDIrTMOY/YqGlmsNeFUPSDFpyAxmuT2GkNhlvWSz9hZF4i6LYUhbRGvw52/JcvuyWs2mtZKYhh9MOIa87JGzJcnClPcCadoedbiGbjjqmKuNwJd5lW56LLdqP0fIY9OGX2W+qxpJ4mz1LLcM1Saw0FPOiX8cLn5k9mwhnRigdiYG0ZoTRkhvBqKyArqxwOhMfIb/zIa0p/igfX6E16THm0Ft4M6Noj77HUFEsX/U1stcpwyvJptr/PD150diTAhksjaUjzZ+mKD+8heEYgi9iDruC5NY5zGFXsMXfwhJzndHKOBrCLzHdkENXRRi1j97HnHKTeU0+46I0xoQpzGtymZCnMyhOZEAYz2RDHgPidGoff4Iw9FNsBYF0VYbTUxNNY64/tVEXqY2+gir3EcVhF0n2f5/ou78i/OpbRF/7JdmBn5Bw/VdEXXqLoqCLFAdf4u47f0vs1XcJu/hzEm+/x4MPf0jgxZ8Sees9Hl39FRfP/Q+ufPgGv3n7rzj3ix+cBagzZ86cOfOnce4Hf/bGb/77X/Dh3/wFH/6X/8AnP/i/kEf70VESgFcawqm3gq8XlLxc0ODSJtCpTmRtSMW3ewN8dzDCPx/6+N2RjxfrXbTIYtFV+FMW91u0xXfpEMfgakjBqUvFpU9joCmXweZ8BpvzGbGV4GsrZ6y1jJGWEkZaShgw5jEmz2CgMorugiBM8X5Ykm4wUBFJW+Z9rOl3sOcHsG6rZNdRz55LzN6AkvnOGha665ntrGG9T8ZCt4DNXhm7vTKm9AVMKrPpq4zBp8lm2VXPWo+AycZ8eutiOHHJOO1TsOMUsdsr5XRAxVZ7DV2lIehTrrNgLWGnV8zpmJYnow34DDmMq7Por4vFXhiEvTiYJ0M6Tkb1vJ5rZsMpZKdfxtGYjgVHLXvDGvaHGxgxFtAtTaZTkkS7JJHx9mo2Jg0sT+nZnmvidMrC3pSJEXslrVVRrHtV7Eyb2BrUsDmmY3FEzc5cE4fzzeyN6TkYNXA4amB/RM+Bz8hmv4r1HgnLzVUYk25jyPJnpkPARr+a3UEdO14t624F630qVjxKdsaM7EyaOF1pZ3PKzMqIloPZZnanGtka17PgkbLar2BvVMvxiI7XUxY6y0Lor43hWb+Ko2EtuyMN339Dap5OmdntV9IjTqBPlsKMsYgTt4IlUykrzRWceDV8PWamtzyKodoENq1VrHcIOBjV8mq5jU2HkMb465hCLvHSLsOS/pBJXTFPfRbWPUo2vBrWPCrW3UoOvTpeTrbwdMLCnlfH81EzT71Gvpt38GSkiT2nkn9b6OG7ERuesnicJdG88jbxL0tOvpiwseFUctCvZ8Fax3dzDr6ed/BswsZXqz0cTzSz49Fy3G9go0VET14kLYkPOW1TcNyhZEpRyHO3ns0WEUuGSoZq0xkVZNKdF8mcsph1Sy2jqjy+mGzhaMTI6ZiZpTYBK5Ya9m1iZiS57Jnr+KbfxFBZPJvqYv7nkJV9QxXryiK2GkqZFWaieXyBPXMNX3sMvOrR8GWXimdtEr7p1TBWn8JRl4Svp6wYCh8x56jn5bKd3XEDNkkS0jx/5nskLLbWsNZUxVcuHfaEe6wqCpmSZKFNusWGQ0x95CWOO2Xsasuxxd5m1VLFhLYQnzIHQ+o91pqq+XrIxFZTDZKAT7CnPWRZUUC137tsqAqZqU6k4f5v8RVH8juHkn/zmpgqieZfu9T0Jt7jd3YZjLXhjrvLqaGS7qxAhisTOGwVYkm/x+sREy8HDTzrb8BZHcMTtxp98i127SIWNUUMVsYzLsrAknKfFx4tr4YaUcddZ0KVy3GPkiVjOf01Cew1CejPjOCbbgOvvCZ2XCqMBY/Z6pQyLslCHXSB0YpEegpDacp6wKy2gLasR6w3VjAsTqe1KISjXhX67Ad4lZmok2/RmHGfCWUOhuTbGHMeMNVcyl6fkoM+JbaSYGyFQbTmB2HLCaAzL4jh6njsaQ9oibtJS/AV+jOC+K5Xi0+aRnPqXfZMlYwVRTFdEstMaRx9+aEcOyScOuWsSTJpuP0+3pzHTNck46tJpDnpNrvWOjTRfiybKjCnP8Anz2GtW8rBfDMvp230C1Jpzw1n2SpkylKDLjuI7pI41nWVWJP9GVfmYsgKYspQhycznFVRIb6yJHoLo3jm1nDs0bDUUocs7ibe+gw2DFUoA88zVBLBqaWGY3MlnsxHzNel0Bp/g8PGchakmTSEfYZPkEi9/3u4yyLwlEViiruOPPBDWhJuILl7jsmaBDpT7zFZm4gl7gY1N39Fb1kkI5JM+uoSMaXfo70omDF5Gj3VUXRWRdKQeY/qiIsocwIoibhERtBHRN15m3C/nxF/6x0yAz4i495vyLj1AZVhfhQ8/JT7b/8NUZd+TvDHb5Li/zEBF35CsN/bhN1+jxuf/Zi33/xPvPvWf+bGlZ9w585ZD9SZM2fOnPkT+fAHf/bGZ3/9F1z467/gwn/7D1z+r/8OVdRVWvPuMSIP59RbyVcLKl7Ma2gRhdGhSmJtSM3Xu318szvEt/ujfLs/yvM1By3yOMx1QZT/7wDVJojELomhTRZDpyoBT2MWXksePnspkx2V/yc8eYzf30gN6HJoTrtL3Y23qfr8Z+iCzyN/8AEjZVEMFIchvH+O/opIdmzVvBzQsNxUyrAyg43Oemaby9joFjLdVMJyWw1r7bVsttWy1lSOLf0+5vgbrDRXsOIWstpdh68hC03MZUZq49lvqeZJj4RDh4gnLhl79jochUG05foz3ZDFfFMhB24xy7YyustDkIV8zFBVNN6yCNzFIfxxqpkvvA1st9XwaryRnT4ZW4MqjqdMbHhk7LlkuGviKLv7a3Tpd1l3Stn16VkeUrE1a2Jz0sjJiIHTaQvrfQrUcdfY61Pzcs7Gl74mnowYeTrfwulyK0czFvZGdOx6NewOqNnzNrDn1bDfp2bfKWe5sRx97HUEoZ+x7pJzPGZib1DH3qCO5S4Jy04Zm4NatkcNbI83sjtjYW++hbUxPbtTZlYGVWz79GyOaFnulXE60ciTYR0j8nSUkRcwxV9j11rF0aCGp5Mmdj0KTgYbOOlTceJWYkq7y1ZLDc89ar4Y0PL1iImvxps4GWzg2ZCO7upouqujvi/LnWtmf9LI8ayZL6YtjIpSMIVeZltRSEfyQ152qTnskDGuykedcJP15lqGBKlY0x4yJc/DXRlPR0kkjuJoOgoi2baJsedHoAz349gmY1lRwmhlKoNVKey2y3k52crJZAvbfVra8sJY1pTzrE3JuraSVX0Vg3XpfNHfyJAgneddDVgT/VlWluKryeC0Rcqyohhj+A08+dFM1WXhzo3EEHadzowQ7KlBdOWG0lcaS3teCC+9jez0KNjolGAvDkcZeRVNyBUOzAL+4LWw11SHNeY2w7kReLNCaQ7+nImSeDpj7vBNuxJr+DX21KXYY+/wwiahM+k+s5J0PBUROIqD+eOCnT+sOjCXB9NnyONopomNYQ0dqgzKE6+y6JJiKwtjv13MiV2CPvQK87JcphW5SOP8cEqSUaXfwafMYUGRR1PcLXqq42kuCmHBWo0kxo+tdhHb7WL2OqQMiTJoiLvJmrkaWegl+qrieOaUMSFLpbvoMfst1Xzr1dGe9YBXPXKceUEMlITzqluGKy+IeUU2tix/PBXR7LXU0phwgxlVDt+OmHjmVrHRXMWrIQMdJaFstdVhzQrAJ89iTl+MMPQzttuFLJjLEYR/hr00jO12IfOGEtpyg9gwV9EYc4vB+jSW7QJWXDLaJclsuuU88eqY0RWx0VLNkrWCTmEsm91i+uqTmNQWsNZez2xLFU98jUw1l7PaLWbVIWSprZang993TLVVRbDVJ2fLI2N/QMmAKp0RTRb7PRJ2OuvZaa3jpUfDprmCbVMFm7oSeovDOXHKWbfX4qyNZctWQ19pJO3J9+gvCMOceJODbgkvB7SsSbMwB33GXF0yz9rELCjzaM9/zJq1htbiUCaNxfQIE2mrjGa+R8z6bCMbAxq80izEYVdw1aez0iXHXpOIKS2ArsJIrFlBTJpLEaffp99YTkvOY3yKXIbk2VhKQljzyFkf1uAxF1ERfwVTaTiTxlKa0+9jir3KcGUMLxwSLPHX8JZGMFQZzbQ0DW9tLKbUm0w1ZFMb+AEjwmR6CkMYrknAlngTX2UsDUEfM1UZh+z2r1moT2WqMgHhjXcR3vstbbkhyKOuUHL7HbpLw2nOvo9XlEhHeTi6zPsoUu+iyQ2kOPwi6UEfEnnzF0Ree4ukO78m68Fvybz7AanX3qXo4adEfvxjHv7qb4k8/xMSrr5LxqPPCLv+DuG3zhFw9Zdc/ODvefvN/8Ttq28RFvghIQ/PdqDOnDlz5syfyIUf/NkbV/77n3P1b/6cK//133Ptr/4d+rjrdBbeZ1gaxoGnlC9n5TyfUWOoeESbPJ7lAQVfbrr5atvLN3sjfLs/yov1Ljo0ybQrYqhM/BhN4W06xbG0iaOxSaLobkim35xDrzGTEVsRIy3F9JvyGLYW/+8Rvgr6ddkM1CUgvH+Oymtv4SkMoTH6cyZFyQxVxdCZ/wifPJ0ZfR7Txu9vkExx1+nOCeJJh4RlTQG6qCtYk+9gjL6KrzqBbU0x/VmPEV75JcN1CSw7BczbK9jpqKO3OBTJvffw5D1mRpSKNeUWgzWxPO2SMClNw5HzkPasu0wpUtloLqUtz58VbR5tybdwZ/ozXhLJfF0ST5qrGamKoTH2Kr1VUex7pJxMNjLRWs5Sew3LxhIm69PwFESgj7/BYks1850C9rwNTLdWsdop5J8nWnjep2VEks5gSQwvOhWsaks4sQgYr01hr03IZo+UKXMps+YyRpTZTBuKcNclsG6rZUSawag4HVdxBBOiDBQRV1htEbDTKWOrQ4JPXYAu9R4dVbHsulV4G/JYccpoEyWx3q9mw61k3FTGpKUCrzaf6eZKppvLeT7SyIKplLqA3zApSmNFmc+BpYYTt4I5cwnr1iqmZJnsN1VzYqnFmfGIpkg/ujIfcWIXMavIpiXjAQvaQvZa6xgSJbPZVsuMtZyTyUaOZ5s4HNdz5FWzrCtCcvs9HJG3MN75hKf6Gnyl8fTmhKILuog3N5zp0kRsIX4M50TgTH1EV0Ygs+I8mhIesGcRMS7IoiXxIVuaSlpj7jMvyqc7P5KemiROJ1s4nrYxpimgNyeczuh7DKeG0hN+l43aHGwh15mvzkBz7zybogLaou7gKY7hZU8DX7sNTNdlsi4vxhR8lW8dWr5xaOkriKK/NJb9FhF7ViHTkiyWdSWculR0Vcew2lbHjL6I/poE5pR5vHI18KJbyZQ0m6naVOYqUthXluBODuBpYx2upABeWkS404N41SLBnR7E73p0LImy2GwsZc1axqAsiT8s23k1Z8FUEYzHmMfxXDMbo1p6zUXkRZ7H11qFITeAIWkGLzxa5hoKmdcVs9MlZcpawWa/ig2PgpNhPYc9crZaBaw7RPSrMlh11GMsCMCryWLHLeewT8VWt5gJYyH7vQqG1VlsdIvY8so59Gk5mTTw++0uvlho5vVSC/+y3c1XCy28mm/m/9vv5eu5Zr6cMLPdJWLTVsNTp4LnPQqeO2RMiNJwFofRUxrOsDSVaWMhryeb2Gqr5YtBHfvdEpasFay117HSXsueR8FiWzUvfI3sumQsWCs47FUx11zNlK2a41kLh4tWTlbbOFyw8ny5lWezFp7ONnE4bWR7SsfpXBMnw3qeTzRxPGpkf0THgc/I6bSFpzPNHIwaOBo1cDSs59VMC8djejYHZOyPadgbVrE/pGLt/2fvPp7jPLM838fcmInu27drpmda1T1Tvqu6VE4llVQyFEWKFCmKngQBggDhAQIk4b333iZMIi3SJ7xHwiaQCaRBGiDhvSdBJ1empyfuXX/vgh31F9QSn4gT+S7fxbvIX5znnGewmt2xRtb6q1jrrmCjuxJtxl26i4Jx6QrZmmhmZ0bOU08ry0YhhzYlxxYle8NNHI2L2RgUsDMpZqW/BmP+A5rvfkJH7B2mK2PZ7xaw09/A06kWNgxCVoYaWR1txt1by5JRzKJJzOpAIyNFjxnMfsB6m4ClTgELHXUc9UvwSAupC76AVZnHmDwbs74ca1c5i8ZmpgcqMQ6U45gRMTPVwHBPEf3abCbairC2l7LaUcGcJJM5cQYb2mIcTSlYauNeB6ek21hFKYzUPmZSlIQ+P4CRmlgkMdexNachibrEROkDKr1+x2RRBMqISyw0pmHICEIScIGOZH8mqhKQx96i/N5pxA+vUHH/FOLoK2gz/dBk30cQc4OmpLvkh31OrPf7PLzzHo9u/46Y2++Rdu80sdfeJfzsz8n1/ZSQUz8j9ON/JfjUz4i6+FuS/T/jwa0PCbn2Hlc++hGfvPUGp956g2vn3uRxyAWiTu6BOnHixIkTfy3Xvv+dN2/98L9z4/vf4cb//Dtufe+/oIq+QVvaLSYFIRyOl/DC3sBTuwhVWRDdwlgWxpv4ct3At9uTrwPU3jSv1gYZ1WbSJ45GnO9FZ1046uJAuuofMqJMYUydxqAs8S9dKHN7AQOSJGY6ipjU5TKhyWFclo5TlMFEQTiS4PO4ahJojbnJREE4woAz9GX4MVryAG2qN6NVj3ArczCURqFLucvhQCO6NF8c0iyWdSUMFEVgKIxgXVOCtSYB3eObtOcGsDBSw/poPXv9tQznBmMtfcRUfji6R9eZKIpgrDiCva4q5iQZDGXep/XxNQzZAVhrYulOu4shOwBTXigzWSFMJvmx05jGriiThZp43DUJqKKvsT1Qi6evipq4K/RVRCENv0T7o9u4KpOp8TlNZ14I7SURLLaVUxV4Drcsj3+3trMuK0R091PE986hC7pC/0NvrPmP0AdcxlYYzWhuBDU+p+lO8ac56CJTJdGoom5gq0mm8vaHaKO9aLh/ju7U++jjfNjRVqF4cANDzgOsVckM50Yi8DvHaHE0DSGXGKmIpSLoPA55AdpYX0TBl2lPuU+F7xkq/D+l4v6neBSFuKW5VHp/RL3vaYS+Z+iK82a2PpmhvFAGMgKR+Z3DEOeLPvBz/t8+KY68h4i9P8GYHcaqNI+2B9ewpIXSG3qNjrBrTOZF0Jp8l6ejIr60qDk2SlnTlrIszELpd54noiJU3ufYrM+hP+Yuqw3ZLNdlMBzrx7G4BFtaBGvVGZiyHzCVH8VI1gN6U0JwCLKYb8xjJCuSfVUN3TH+LDUVMF4az2hDGk9dnezb9Ox1CJgujGGuKJE/aZtYyo3n/+uQMhEXyL6wmI7Qm/x7vwJnaRJucR5/nGnjqFfIyz4x6+IixH4XGM96wJa8jMHscIThV5isT+WrKQ2TlXHs9dTzYkrJ5lATz2fU7I2IMDWkcDwk4utJFYbyx3Tkh2KuScBUEMW/GWR0PL7NUGoAnrpUjluraY+9w6Gukq6Eu1gqYjGVPWZWnIZTk8NAbRRPLHJezulQl4cxpsnmq/V+dma1jOuLSQ4+w2xfDfsmJQfGFl5ZWzk2qXlm0bE5KWN/VseWTc3hXDt/WDfwyt3JK3c7L5w69kxi1kfrWR6qYWmohsWhapYMNawM17E2Vs/GRCPr4w2smZtZtIhZskrYntew69Gyt6Dj+WYPLzd7eb7Rw8utPl5t9XG81M7XK90cmmR8ZdfylVnJixExlrpEXg2L+bNZw6sJOccTUr526vnG3caf7W0cDgpZ1Jdhlefgai3hmV3LU7uWJ7Nanjr1HNjV7FmV7MwoeLnQw7Gngy2Xhu0FPQfr3ewutrG3oGfXrWFrtoVNZwurThmrVgm7FiUbJimbZhk7NiVbVgW7s2oOnFq2LC3sWBQcu1o5duo5nFVx4FDw1K3mcFbBxtTrmcg9k5idyWbWDLXsjjex0F3Gcm8lx+YWnpgUHM4oX7+vVc1zq4b/Pd/DN9NavppS8XxcxuGwmEVdKQ5BMq0xt5ltSGG/t4GjMQnPLRqeWLRsTcpZGmvGPVSPc6gBj1GEZ6IRizKPluhbSB9cZ1ZRzMaYjF2Tip0RKYttVUyK0nH0VLI4JGBpoI7VKTErFhnz02I89hbcZjHuKRGWvgo8QwLc3ZWMNSaz3VbJYGYQtXdPIQ76DIHvx6gfXUceeZmZugSeDTez3V3DakcFS92VODrKMKtzmeupYLolnRlJCi2J12jPuktt8Bm0yXeoCTxL84PLqBPv0lsQiSr5LooEL2SxN0j47CcEvP0dcr3fQxR/i/yAMxQEnacw7HMiLv+KBL+PiLrxWx7dfIf8kAtEX36L4NP/QvbdM8ReepvQT35G+Nk3yfQ5S0bA58T7nCHsi9/x/o//jqsf/gsf/+oNHt77jLSoW2RH3TkJUCdOnDhx4q/j4ht/8+bV7/4tV9/4G65992+49k//CWnkF+iSrzDVEMLLmWpeOZvYNFajrwhhUJbMypSYrzdH+MP21H90oMy8WO1nQJFCZ+MDFCW+dAki0JeHMCiKY1KfxVRrNsOKFMbU6UxoX2/em9TlMttbzoQmmyl9Pv0NcYyXPmSxPpVm34/ZEGWhDv2cBUEyXdE3GcsKwlYZg6UqBlPFY/pzApmX5tCTFchuVw3KuFu0p/vxdKCJgfxQhose0Jl6j5H8cPSxt5Em3GRxrI710Xrc6lwGc4NYl+UyU/4YeeQl5mVZ7PXWcDTUwKw4jTlhGpvyPHrT/ejN9mdelsmSLBtr2SPmKmKx5YazUB6NozgSe8lDXHWJDBeGsjNQy7FFia4omO7iMEaKH9CddI+l5lzED64wIUikKeEWa711dOWEsN1Rw7+7u3ne00Rf/D2+NEj5P0MKxhMDWRBkMBjnx1N5OSs16ThK4niirWYgJYAn+hpGMkNZF+fTl+jPaE44A9khzAoz6c8MZbEhh5miWCZzH7LXUoEp7xHq0Ot83SOhLzkQT3Mua8oy3MIctkQlaIOus9aUT3uMLzu6ao56hLwalfNyREZ7sh9jBZFYK+KYKY1mvikDQ3YIS40ZtEdcZ6E0nt7wG7yQleIpjuWZspzl+nTMRQ9Zb8jEnRrOQtZDxmPvsSJIpyvZl6+NLXwzrWazq5pvjQpGcsMwpAWw3JRFe4w3xpLHtKf40fLwOtPlsegf3kIZdInuGG+ctSlMVyUw05DCRHksfTnhjJfFMVGRgKHwIa6mbHrTQjBVJtJT8IARYTrbNjXbNjWyWC+MVQl0xPqyKS5iJvcRrzqaaI/2Ybo8ntZYH447GhjJfcBKWxXrvfU8G29hVVPOkrQQS1US64pSjvtFLOnKmWst54lZxZeOVuzyHGZV+Ty3a/l6oYtnTj2ujjIUWX7Mt5by3Kxkw9DA2nAj20MNrOtKeTUsZiAvhE19GX+YVPB0sAlTbTw7ndUsa4v50ijnYKCe3eF61oZrsbXnszct5cihoqMhhgFZGnuzeuZGhEy2lZESfA5TewU70xp2zCq2plrYNqs4dLWzP9fOjqudNZuGLZeeVxsGni708GyhkwN7C/s2GTsWCf4rM/gAACAASURBVFvTIjbNzWyYhaybhKxONbI21cSGuZlti5gtu5y1WQXLVjlbLjWbThVbTg3Haz282OjlcLGDg4U2nqx08GSpk6fzel7Ot7JrFLHRX0dPURgH/fW8GJXwbFTMvqGJnVEhRxYFB5YWtvrrac0MQJFyF7M8m6NpFYd2LTtWFVs2FTsOLbtzejbsShaMzWyZFWxbVOy7dGzNqlmelrI6I2PTrmDL1sL6jJRNm5x1u5Qls4jFKRELxmaWzRLWrC1s2JVsOVRsOdSs21rYtCped7OcWg7dOvbdarZnW9i2yVg1CVkxNrI1LWZtson5gUrm+ipYHKpha7KZA5uarWk5OxYFhw4tezYV22Y5uyY5xzYNh5NyNoca2R+Xst5bh0eZjzz2Jv2lD7CrCpjvqmLHJGdlQoxnVIh7tIlZQz3OkSbmpkTMm5tx91RiV+Qzpy9nw6TAPSVlblrO4oSI5VEhy+NClswilieb2BhrYntSyuJEMy6jiAVLC0vTLaxOyfD0C9gcbMQhz0Me74UizovJ2njmFQUsK4ux1KdgE6az21PP8aiEJ6NidkdEHBilrBgacI/U4xwWMD8mwN5TzJKhEndnPs72XKYkSbh0+UzLMhlrSKKtIAxluj+lgWcRxd5AlepD6tVfkHb9VyR+8SapN9+mJOQz/D/4XxSHXSLB5wOS/D8m6vpveXj1LbICzpJ650OiLvyKuCu/I+T0T4m7+i6ZvmfJ8f+MDL9zxN4+hd+ZX3D6p/+VGx/9nOsf/YLUCG/iQ24SG3Jyke6JEydOnPgrufbG37x57Z/+b65992+5/k9/y9Xv/ickkV/Qmn4DkzCMr2cFfOlqYq43h87acIYVKSxOvO5AfbNl5I+70/zbgYWvt4YZVKaiqQpCVe5Pd/0D+huiMarTme7IY7ojj3FNxl/KqMvBqM1hSp+HqTWfmY4ixFl3kT+6xkRBGJLATzEVRKCLvII2/AtWhZlM5IaiirjEbG08m+oi1NHXcTWlM5gdzGx9CobcUPoyAlhTFtGT5s9wXhj9mYG4BCmYSx8zXh+Hy1DF4nANbn0BLfE3GCmNYFGVR2fuffQ5fqx2V/DMJKOrMBhV/E084iz2e+pQJHnRnnefJW0hrcl3cNTFYymJYjjdn8nCcLqSvbHUJzCnyn39R3ewjq7yB7QVBjNc9RhJ9HWGK6Ip8P2I3opHWDQFuHuqaMm4x0JbOX9Y7mO9sxpxxBVM0kyOB5ppi/NhrCIGaeRVzIWPGE8NYTg1iOXmXLoS77HeUkxbjDcrwlxGMkNRRd1gsDASZ0s+HWkBvOwRsSjMw1aehOT+54xlRKAOu85cTTr6R3eYKHhMf8bruZ3t5hLEt8+x2VRE072LGMvieTYs49uZVr42a+kriGCmPoWZ6kTaEn2x1CTQk+bPkiibjujbuCoS6Ii8iTkngv64u9gr4pgpj0EXfYs1UQ7DMb44C6PpjvPG0ZCKJPoaK92VTIpS6Cl/wP5oM+15QahSfZgSJmNpyWa+qxx3VxmGxnjmO0oZrnqMQ5LFlCCBpY5yFnqr2DSK2BpqYH+wiedmJS+m1TydlHM0LuV4TMbRqJjNgXq2jFJ2HWrWrS3Y20pYHxWy1lvHNxYdT0ckvDKrschzWOmtxSLPYWeoCbMoHU97BUZxOtrsAEar4zDWJuBRFmJuSOHVtIY/zHXxxKrhqauVY3crTy1Knju0HDhU7NgVPF/uYMciZ2WkgX2zjCOrkidODccLbbyab+ePc+28sqox1MWwY2jgG4eerx16vnG28tyi4itXK/97pY+v59r4ytPKC4+e43kdzz1tHLl0aKqjmGor5cl8N8uTCmYHmkgM+JRxXQU7Fj3PPX0cuDp4stjPnqebHU8X23OdrDta2XS18XxjhIPFPg4Wuti2K9i0SFmfkbBhkbBplbFlk7NhkbBiambFJGR9RsymVcrGjJxVk5TVKTk7Ng27s1r2Ha089XTydL6DfWcre7M69ma17Ni0bNuUzA/XMd9fzWBjPOXh5+gujWCps4L1gTpWhwRsGkXsz6rYnpFzONnCareA9YFGlgYaWRuXsDQuwjXShGOsCbdRxNyUBOtwPZOd5Zj1pVhay3B1V2NtLcWkLcTaWY5Rm8+IIpOuxlg0lRFIC+9Tl3WH8szblGd5UZ7lRVnGbcozblOWfovS9FuUpt2kJOU65Wm3KE2+Tnn6TcrTb1CcfIXS5KuUJF6mIPYixfFfUBB7kbxH50kO/oCcqE/JefgpRanXSY+7QHrsRYoyblKZ50N1wT0aygJpKglEkOdLffZdZCXBNKR7Ux9zjdLQcwhTvKhLuEn+g88ojLlMceJ1ihJvUpriRWmKF2Vp3pRm3iE/8waVKTdoSPGiPv0uVQUBZGd7U1oSiKAwAFlRMEPiZAZkyQxIkxiWJDMty2VcnY+xpxLbaBOucTGrRhnrw2K2h0Rs9NRjlefi6alhbUzEXG8tC331bI1LWR5sZHVExJZRxvKIEM+IEMeggIn2Yia6y5gx1OAYF2AfKsc5UMLcUAm2zhwWByuY6ynDqi/E3lqKVVeMWZnPoCCO3sqHSJJuk+X9NhUhZ6iNuEDarXcoCT5PzOXf0BDvTXbwOZL8ThF17S0eXnuLdP/T5AZ8StTFXxJ77R0iL/6aJK+PyAo4T/r9T0nx+ZiYm+9z58N/4fPf/i+ufvBzvM69S0ygFzfPfcDFkzXmJ06cOHHir+XO99940+fHb3D7+//Are99hyvf/b+QP75Gb8FdTKJwvrTX8tJZh1kTT78wCoM8iYXxRr5cN/CH7Sn+tDfDvx/Z+OPuOMOaDFQV92mtCaG3MYphcQImXTaWrgKs3YWY21/fA2XUZTEoTWZEkY65reAvc1BDshQGhPEYFekMCeNQ5d1jRpmJXZ3Dal8Va/3VbI82sD8lYs1Qy+pQDTvjzWwMN7A2JOCJWc7T6RaW+2tYHaxjZaCW/UkJG8MNzHWW4e6vxDFcxZFLxeZ4I4tdZTwzSXlilrJjFPLEruDQKmdzvBFPdxlbA/Wsdlbzyq5jdbiRJ3YVL5xaDsZFvJqS8WJMxLMRIc/GRTydaObJtJS14Tq2xxtZHahlZ7wZV2cZzu4yLB3F2HsqGFVksTAkYH6glq1pOdP6QnZnFHy50stzh57tMRHr4yKeWzTsGoSs9AtwaItY1pWxoirBIc7maFjMzkAj30xr2W6vYb+tBu3j27Qm+XJgaGZjqJGxxhS+trQyVp3AWlsNvfkP2O1qYFVdzp/NrczJC1lUlWIX59KVE8aWuhpx4GVcTXlMN2XRVxHLgUnJS2cHByYFIw2JLLSVs9ZRxXp7Fbv9AtY6KtjtrWNJW8xmRxWrulL2++tZ0ZfyR5uOV1MtbHZX83xCym5vHYfDQpZ7qzi2q3H0lLNnU+AZrmN5vJHl8UYOHCosfWW4RmpZmGxi3Sp7XRYpY8pMCkPPUBh8mglpGh5DLTtOFY4JAetGIftTIp7Mqngyp+PQpeLr1S6+XurklVvPt4udfLPSw6Fbw5FHzwtPJ0cL7fyf/XH+tDHEV8u9PJ1vY2dWzfFiJwdOLcdOPS/sOv681MesphB9QQgrXdVosu6jzQviaKqFf1sb5N+2hvl2c5A/7I3w7e4wL5Y6OF5o44/7w7za6eer3UG+2uzj5VInrxY7+ePmAH/aM/DV7iBfrvfwzKVh1yymvzmW+aGq1wHJreHIpeLpnIYnbjVP5zT8abufJx4tG1YZG1YZy1MiPONNVKf70CfLYtvWxoGrl0WjimjfM4yoylmZUPHE08+2o5O9hQF2FvrYXexj09XFprOL3fkevtye5OnqMPsLfezOtbNpV7NhU7Ht0LJhU7EyLWfZLGNxSsKSScrqTAsr03LWTHJ2LVr2ZnTszmhZn2xhYVjE+qSCPauOTZOKlXEpHoMQZ189jv46BuVpTHeUoq9+RHvVQxpS7lCf7EVO2FnCr/2Cexd+TMCVnxFw9efc++SHhHz2M/w//Qnen/wAr7M/wP/Sv3Lz7A/w/vyn+F/7BQHXf03wzbd44PU7Ev1OkR54ltR7p0jx/Yic4HMURH2OKD+QlvIHaGsf0yVMYECSQl9LGoaOAkZ7SxjtLWGsp4SJ3lJmDDXMTTUzbxLhnhS+fp5qxjHegGO8AedEI87xBuwjdVgNNVgNNcyOCnBNNDLRVYy5r5zxtgKshhoGtdm0NsaiqX2IvCIcWUUYopIgZBVhyMtCyY88T07wJ9TGX6e1MopJbR7TnSUYWwswthdj7CpjZrCWmSEB1uEGHKNC3GPNzI40YB0sx9NTyVJ3DbP6MqZ7qunR5qGqi0Gado+8K+9Qfvkdcs79K2mf/oz4Mz8j9vwv8D3zI+5d/QVh9z/gzuU38b7wU+5f+BkB5/+FqOu/5rH3OzwK+IjkRxcpTL+DoCiElroYpNWP6FfnY2grZqi9mPGBGkb6q7BMiZjqq8agz8PYUYDTUIGtt5D5oRI8gyV4BspxdhYzoy/A2lqKq7uW2e4qTOo8RsWpdJRHIM/0RppyG0niLRKv/IqayMsUBpyj7vEtisI/J+neB0Re/Q2xt98lM+AM2QFnCTzzExK83ifV7zQp/mdJDzxPVuhFknxPkeT7Cf7nfonPube4+P7PufjhW5x+51f84kff56dvnKwxP3HixIkTfyV3vv/Gm94//i53fvSP3PnRP3Dln/8z8tgbDJYHYBKF8dJWySuXgHHpA8ZksQy3JLEyJeLb7TH+vDfNn/Zm+NPeDC/XBhhSpaEs96ezPoJ+4SOGmuOY1GRi6SrA3luMraeY6Y58JvXZGLXZDLekMarM+I815oVYuksx95Rg7MpndriSueFqbL0luAcrWR6tY2VMgMdQzfK4gPUpISvGBnZtCnbtCrbtLaxMClmdbGZupI4Vo5DlSSFLU0LmJxpe12QjrolaPGN1LE/Usz7RyIaxicXROtwj1ayYhLhHalg1NrJtEnFoVvDEqmPPpuHA086GU8WSWcyqScy6UcjGWCOrw7XsTouZH65mcbqJuYk6FkZqcLYXszxYy5yhFutwNSP9JfR25mHoLMAyUIlrsJYFQz0bUxI2TFK2TTL2bCpWJ8XsmVtYG2vmyK5hd1LK1n9s29uaELM+KWbfoWVnVs2WScaxWcluTz2m2kQGSh/i6api36pi2Shma0aJe1DA87kujmw6Dswqnttb2Z9s4ZlNzzObnqMZDfsmJcdTGg5HFRxOqVkZk7Bj17HjamV3rpV9l55di4qXzjaeWzS8sul4OqPgcFrOxngTu9MydqdlPJ9v5cCu5Mip4WhWze6MnEO7iqd2NU/tavatLezZlTz1tLJjV7BrU3BoV7I1KWZrSsyGWcySqZmVGTELpmb2F/RsOhSsz0jxGOqY0ebhaitmeaiOxREBxq5C3GYhWzYZzxZ0HK+08mSjnVW3nFWnjKMlHc+XWvl6tZOXy20cuFW8WO3g0K3j+VIXz+bb+XqljxdLXbzY6ONgsZ3NWRWHbj0v59r5Zq6TV1YdX9p0vLBoOJiQsjchZXO0meeuVr5Z7efVai8Hnja253RsOtUcevQcLbex7lSw6lRwtNbJul3OvlPFwayKlytdPFvtYn+5jeO1Tp54tBzNa1g1C9l1KtielbNuFbNpl3G0pGfXrWRzVsaOW8maTcqiScSqRcbSlBjbQC2libfR1MQz0y3AbZAxoqngofcn1GaEoi5PYEBaQLcsH11zJjpxFpqmdLpkeXQ2Z9Nan0avNB99QzryqjhaquNQ1MajEiTQUhOHuDSK+rwQqjL8KUnypjjBi6K422Q/vEpa2AXSQs+THnaBjIiLpId9RmLgGRICzpAYdJbY+6eJ8TtF3P3TJIecIyHwNFmRF8iK+IycyAtUpdyhLuMuwvxAZBUP6BCnMNxayHhXGYbWIiwDAmxDjZh6a5k3tWAfbWbe1MKCWcGqVcuaRcuaScXWjJZ9Zyebcx0crQxwtNjHs+UBXq0beLLcx95yN/sbfWwtd7I538q6U8vyrIIFRwseRwsLDgXLTiWrThUrs0o2nGq23FrWZpVsubUcLndyuNLF0Wo3B8ud7Hha2fG0sunSsmpXsj2vZ8OlYWFGxrKthWVry+tvYVbFll3FjkPNhk3BxqyKVbsCz7SYVascS3cZJk0e8/21uIbqWDKJcYwKcE824zFLcE41454U4zKKmB0TMm+UsmJSsGiWsmyTsDzWyL5ZzuaUjAWLAqdZwsKkBKeiEMHNDxF8+hvK3/8Jlad/TcGHvyLvwtuk3nofUWEE9gkZLrMK63Az7jEJ7jEx85MSxrrLGekqp0OZg1aUgqgiiuaSCEpTvHns+yFlKT6Upt2lOi+QvOTbZMVeJS3iPKkhnyArCmC6NQezNhVbWyaz7dm4OwswKTPorY3GrCxkRl+KUVfIuCYHgyyNvoYYemuj6K6IQJcbQEXoeeoeXqX+8U3ESfcoCP2M1PuniLn1OxK8f09O8Dky/D8h/vbvyQw6R3boZ6QFnycl5DzRvqd45PUusXc/wuvsv3L19Jt8+NaP+OVPv8dPf/wDfvXLX/HLX550oE6cOHHixF/JtTe+8+aN7/13vH70j9z7+T9z4wd/iyLhFobKIEyiUL5y1PL1fCODwhCm1MmMtCQzP9rAVxvD/HH39QzUtzuTvFwbZLw1F1nJPfTVwQwKH2NUJGPSZjLdkYe1uxBLVyFGXRYjylR6hHF/6UA5+iqwdJYw01WCbbCcyc585sZrme0vw9FfxtKYgLWxelZHX/9um0Qc2lpYn2xiebKJ9WkJmzY5y5NC5sfrWTQ2vT5yZBaxZGpmzSpjdrSW9dkW5qca2LBJ2XMq2LFK2bRK2LBLWbNL2fWoWbNJ2LLL2LFIOZ5rZceuZcelZ2exne2VdrYX9GzPadl2KNl3qlmbbmZ/TsWms4WFWTEb80qWp4Q8c7WyMFyPfaga23Qj/YZiDOOV9PUWYTU24h5rYHtKwt5MC09mNXzp0HM838qRp5VnDi37DjVr0xJeuVvZmhTzYqmTfU8b604Nay4Vq04lKxYZOzMtHJsVjNfFIYq/ydpwA0/n9Gy7NGy6tbzYGuBwqZNv9kZ4ttTFobuVZ4udHLrbOF7oZt/VyqvVfv68OcYzdzcvlvrZdbezPd/G7mIn+yvd7MzpebbYyYFNzQuHjhezWl542tmdVbLrVLFqlbG/oOdotZPD1Q6eb/WybJFwtNTGwbyOlytd7NvVPHHrOZzTs+/SsW9X8cyl59ii5tAkZ29SyuZEM3OGOpyGWjxTzazbFaxZW1icFLE6IWZ5uJHNURHrI0IWRxqZH2tiy6Vjb76Vg6UOVpxKNpdb2VhtZW5Winu6mS2XmuPlDo6XOtib17E7p2fP3caeVcuRXc+rxT6O3O3sudp4utTLvrudF4t9fL3Qzx88/Xzr7uGlrY0vnZ0cW/XsTinZmJSzY9Ww72pj193OlkvP5n/U7EgDC9My3CYJs5Milu0qbEMCFiZErE5K2baq2XHpWXNoWLHKcQ7X4RquY9ZQw3RfKZOdRYy25jCgyaBVFIO+OQaN8DGConvUFfhSkHiFjEfnSQj5mOTQTwi6+iseef+e5KDzpARfJP3BVeIDL5L96BbNOREI0oLIirzGQ78zVGYHIa2Op705i7aGdHQ1SQzJixhSFNMnL0DflE6bOAd1YzqS6njkdcm0iXPpkhfSLsmlX1mCsVOAqa8JU189ZkM9lpEmHEYJHouKJbuWFaeetbkOVj0drMy1seTSs+TQsWLXsDffzp6ng+O1ATbnWtlZ6GRzvp0lpwbPrIr5WRUel5qV+TY2l3tYX+pmeb6dg90xFtztbK8OsLM6wM5SH9ueHjZdnWw4OlhxteNcaMc6r2duuRPPUgduTyvupTbMLgXT82rG7VIMpkYGxmrpHaqgo6+Itu58egZKMIxVM26swzghYNokZGaykXFDNcaRWmZnxDhtciwzYibG6pgYF2CZEWOeamZ8TIDVJsc8LcY8I8E41cTEVBMzFgkmUzMmYxMTYwJGRmowGhsYGxcwbhRgNNbT255Pny6Xkc4ihrqLGTVUYxiooLe7hK6OAsZHBYwNCxgeqGKgu5SxgRrMo0JGRwX0jpbTP1DKxGgNAwOlDEwKGJ0WYjOLcLWVU3f7I0Tnf4fow18gP/MeDe+/Te3598i+/Htk+REsWfUszLZhn5KzaFUzZ25hxaXDM6tmxaphZVrFhlXH8lQLa2Yl46pCku59jLQgnJmOKsY1RVSneNPTnIyu8jHi3PsMiROwtOYwJo3Bok7Grk6jszSImqjPqI68yGRzOiOiNCZ1BYwosxiUJNNbH8OoKIFBQTQdJWG0FoZSG3WFmsgrCBN9yA85T07YOVLvfUii93tkB31KZuBZUu59THbYBTJCzxPv/zFx908T6f0+UV7v8sjnA66e/jFn3/8x77/9Y378o+/y9ju/4dTpT/jwzJmTAHXixIkTJ/467vz0jTe9fvKP3Pzhf+PmD/4en5/8PcqYGwyXB2NuDucbZwMvnA0MND9gWJ7ElD4fl0HAy9VBvtwY4cX6CK+2Rnm+PsREexGy4vtoKwIYED7AIHzAhDIBoy6dQVkchpYkpjvy6BY+pk8ch6XrdahyD1Yx21uOvjaS4tgLmDpysfUVMz9czcJoLUvjAlbHm1gZa2RtQsjKWCM70zI2TGI2pptZMTbgGChjzlDF0kQ9ntFa1qclLBgb2bTJWZ2RsDglYtMuZ8MuZcMqYWmqkRWzkCcLOrYdLey4FOy6lWzPytm0SdmbbeHQpebJnJZ9t4Zd1+vuwsG8luOlNrbsMo7cag5dKjZtUp4utXKwqGHVKmbfrWN2sI4VkxzLYDXTo9WMDhQx2JfHQG8hhr5ypodfd8G2Jhs4MAl5YpHwZE7JrkfB7oKSNbeEDZeEgzkFzqFSdufUbM+382Shhz2rmvVJCTuzag5cKg6mJewO1bHTX8XzGQnH80qO5pR8tdrBn3cG+NN2P3/c6uOrlW5eLnXy1K3jmaedY08HL5a7ebncw6uFHr5e7ufVQi9PXe0cOXUc2NRsm+UcWRW8cKh5MaviiVnKrlHIpknClkXO2oyEpSkhq9NitmcVbNrkHMxp2XWqWDeL2ZqWsu/QsGlRsm3XsOduZc2ieF3TLazPKNiwKNmyqVm3KlieluE2SbGbpMyaZThmFDgtShymFuzjMlwTLZj7GzF2CrANSTD3NjHZL2Ksu5mhdgETvU3YxxXMjIixDouxj0qxjcmxjMuxGJXMmjS4JhXMTWhYnW5n09rF/JiChSkt9iEp1kEJ1iEZph4Jln45E621jGorGVaX0yMtQC/Mol2ci7g8lsaSh4grY2gsf0RVfiiVuWEUJN4nP+E+ObH3SAy7RmzgJaLunuWh91mibp8i+Mq7BF5+B/8v3sb/4q8I+PxNQi7/ksd33iPR/xSpIefIjrpEScJNylPuUJnujawigjZhAp3NSfTK0xnW5TPWUcxUbwWOkQY8480sTkpYtaiYn5JjnxRjHKxjYVzO+pQGY3sVTcWRuKdaWHO0sbvQy5pdx/PVQb7aHOWbzTFerRn4dneClzujbC504p5V45hV4XKomXPq8Dj0uO1anDY1865W7DY5NpuIWZuYRbeKpTk1824lq+vtrO/3snYwwM6zEfaejbG128/qehcra+245lTML+rwrOiZX2vFuaRjdKYBs6eFoZkGrMtqZhZULKx14vTomJlXY1nWY1ltY2a5lcl5FcY5NQa7jC6rCPlYJeLxSprGK6geKqS4K5NcfRLZmgTSlTFE1t7nYW0AIaV3CCq8RXjJHUJKvPDJvczd/CsElXoRUnKbiFJvHlf4kiwIplAeQ0ZDGAWSR5Qp4slsCidNGEZyQzBxtfeJrwvAJ+0ikZW+eGd9QXRjKIFl3vgV3Sas+j6Pq0OILPEnThBGQnMU4ZX3eVgdREpjJLEVgaTVhfMg5xYhaVcJSb/KowJvYkv9icy9Q2yJPzHFfsSXBxJddI/EymASq0JIqgkjsTaMaEEoj8QRxEoiiRNF8KDan+imYHJVsQjUKYirHlJ4+yNqPvo1bR++S+sH76D+8Lc0nnmHjM/eoikvlIGBavon6+kYLadvooYRYx3G8QYsJgnzViXWsQacU0JmRqqYNlSibHjEw3vvkRF5gR5JCuaOQvIfn0ZVEUCfMBFB2m3M7bn0iqMYU8bi6MxmVp3FeE00y9oiWmKvUxN8BnHCdbT5AYw0xtNbFUVHWTg9FZGMNCUwVB9LT/VDROnelEReoD7pFvnhn5IR9DGJvu8R7/M7Uu+fIi3wY6K93iXB90MyQs+TFnSex94f8MjrfeJ9TvHY+0MuvP893v3NP3Hliw94++1/4cPfv8X1yxe5eBKgTpw4ceLEX8ud73/nzVs/+gdu/vC/ceP7f8/tH/wtoogv6M67y1RjGK/sdTybraenMYJBWSJGfT6eMSEvVwf5dneCPxxM8c3+JM/WhphoL0FZHoKuMpChpgjGJJGYNEnYegqY7shhTJ2KqS2HqdZszO15WLuLsHYX4R6sxtZdirWrCFtPMe6hCuYMlWxbJMwZqtiaEbMy0cSGScz2jIz1KRF7NiU7FjnrJiFzhkrmDJUsjNayMtnIjk3GxrSExckmVswiVqfFrM/IXm/hsrzuMK1bxGzZZRzMqXmyoOPJgo4dRwvbs3J2nQoO5tQczql5tqDn+WIrT+e1PFvQ82xBz7FHx65d/pcA9WROw/NFPXvOFnZdClbMUmaHGmjID0bTEIext5jB9ix6W9ORCR/SoctBWB3FbH81i0N1LA/Usm5oYHtCxOakmCWjENdYPbPDtUy1FSDO9mV5vIlFs4y9GQ1PptVsjAqx9lfiMTezbpWxaxKzOdrI9pSYdbuM5RkR2zY5R24tR3Najjx6Dub07Dg0rEzL2HbqeLLUw/P1QfY9nRx6unmy0Mu+AknKCAAAIABJREFUs4Mtm4Ytq5qNGQW7Ng07FhXbMy1sTcvZNEtfl0XOhrWFxUkhs0M1OIfrWDKJmBttYH60gbkRAfaBKqbaixjT5mJqK8bUXoK5o4wxbT7jukJG1LkMKXIYUOXQLU1DWx+LrPIB8spwpGUhiMtCEJWHUFfgT1X+PWry/ajJ86c6+x512fdpzA+mJsMPQX44gsJI6vLCaCwIQ1r6AHFhMKL8QCRFIUhKwhAWhyMsjqC5LBJxRRTCsgdIyqOQV0bRXBCEtDgMSXEY4uJwxKWRSMqjaalKQF2biKYmEV19CpraZJRV8ajrktEIUtA1ptEqzEDXlI66IQWlIAlJRSyK2kS0janomtIY0ZVj6q7DNihkfkzK8pSSTZuebXsb69MaNqZfH0F7MtfDnqONHUcbh/PdPF/p5+XGMM/XBnmy3MvRci/b7lbWHWpWHEoW7C3MWSXMWcQsWqXMmUW4TWKmJ+qZMtYzZChnarQWi6mRoYFSVOoUTJYmZhxiTLYmjNN1zC8qWVvTsr6iZWVBwdaKhvU1DQurShzLLYzP1tM9UULfRDkDExX0jZbSMVxE+3ARyv5sNKP5qAezUfSkI2tPpqUngxZDLtKxfGTGYmQTxchHC1GNFCEfKUZkKKJMn0SRKo48+SOyJFHktUST0hhKviKGVGE4heo4cqSPyG2OIkf0kLTmSOKawohtCie++QFxgjAeVwcRVR1ESNV97lX4crfaD7+6+wQ1hRDUHIpffSA+NX54V/lyq+Q2vlX3uFt+F59Sb3xLvLlbehvfqpvcr/YivMmPwKrbBJTeIKziNiGlNwkuvoFP+nnu51wissyL4NLbBNf4ElDlw43sL7iWc5nLmZ9zr9KX82kXuFHixcXcq1wquMGlghtcz7nO7QIvrubf5HLRLW6U+3Cl4CZfZF7mZtZV7ubd4nLSea6nX+JOzjXuZV/HN/0K97OuEZRzi/ACHx6W+hFZco/Q4ruElt4luNgH/yJv/Et88Cm4zd2C2wSW+eJf6MW9ghuEFt8hvtiXnHQv4r54i/zf/yvi3/0G5Qdv0/zezyl99+c8/OCnRPl9TFHtA/KkD0kTB1OgjKKk5TElkmiq5IlUy+KpaYlF0paKrC0ZdVs6RUW+ZCZfZ7SzAs+4CM9wPa7eYhaGyplQZFGReJURdQr9LY+Z6c7E3pHNmDCO9c5KtruqaYm5zkBxKKpUL+oiL9CeH0RTzFX0BUGMNibQW/0QQ2M82pIQhOleiLPv0pTuRXbIx6QFfEDC3XeJvfM2yX7vk+j3AUl+p0i5f/ovASru7ilivD8k3vtDHnq9zxenfsTFT3+Jl9en/PrXP+LjD37HnWtXuHPtZAvfiRMnTpz4K7n2/e+8eeMH/5Xr3/8O1/7X33Htn/8z1f5nUCVdwVgfwnNLNcf2errqwxiSJzGhzWV+tIkXKwN8szPOt/uTfL1n5HhtkPH2YlrKgtCUBzDYGMGYOBJLaxr23kKs3flMd+Qx1ZpNryiGfkkc9t6S19VTimugCudABZauQuaHq3D0l76eKxqrY88uZ95Qy9pkM5tmCUtjDWyapWxNS1meELA4VsvmdDPbFgkb06K/BKhVs4hlUzMbVhm7DjWb1hY2bTJ2HC1s2qRs2WVsWCU8W27j+Uo7ey4lu04Fh/Mani7qOZxTc+zR8WKpjWOP7i/1dF7LgVPJkVvN03ktX69382K5jSfzGrbsMhaNzTgNjdz7/GfU5fnTIU9koDWDTk0yGmk8SlEity78C32iTGa7BHgGRWyOtrDVL2Gzu5mtQSm7Ji3zBhEWXQXKlEBWO+pY6q5mpbWcFX0Z403JVKTepEOZzuRgNbOD9Tj6BTgNjViMzZiHBdgGa7EN1GHsKme0rZhBTT5jHeX0KHLolGXRrylkrKuKfm0R2uZUVMIUpLWxiKofI6uLQ1oXQ2NpBNW5gRQke5H26BJJEedJCD1LcthZMqM+IzPqMxKDPyY+8ENSH3xKXNBHRN//gMSQ02Q+vED248/JeXyB/IfnKI25RG3qLRqzfVBWhNFSHkZLZQTtwkR6Zen0K7MwaPOY0OVgas1iujMfc3cBpr5CTEMlDHfnMtJXyMxENVMjlRh6CpkwVDAxWoPJWI/V1IhzpokFWzOrtmY8U3WsWJrYmBWzYZeyOStnZ07DskPFukfJtkfF7oKSvXkFWw4JB/Mqtl0trNtkbLnVbLpU7Dq17Dq07Lv17Di0rMzIWZqWsTSjYGuula25VrbnO9hb7mF7sYP1JR2bq3o2VnTMO6UszSlYmFewuqhhY0XPzkY7u5vtbKzoWPZoWF9sY2u5m62VTtYWWllf7mBjuYO1pXb2NvvZ2x7AM6/B6WjBapdgNNczPFmFYbKaoalqBicqGTbW0Ddchr4nl0Z5DNXiKAoEgdQpoyiTBJJadYO02tvkS/wpUYVQrAymVBmEuD8e5XAKurEM9CNpdBjSaDOkohlOQTWSSlNvNCUtAeQJfcgX+pDf5EO+0Jd8kR8Jdbd5LLhDfP1dkhvukVTvS0K9H/HC+8SIA4gWB/Gg4R4RNd5EC/yIagwmvDmCgNoAguuCCK4NJLQmkBhRFI8bwkmRxpDQGEmmPJ5k4SMe1YbyUBBGSG0wPmV3uV3ohXfhHXyybnM79Rp+OXfwyb6DT/5dfIrucrfQh7DqEMIFYQRUBnCvzA+/cj+CKgMJrgjEv9iXoBI/HlaHESMIJbrWn8fVvqQ1h5HSGExWczjFimjS6gKJL/HhUd4NYgpukVkbRKogjJi6EMJL/QguvEtYiR++2Te5mnCRzx6f4WrSJT558DHnoz/lctIl7qRf52baFb5IucTp2DN8knAWnxJvLidd4IvYs1x6dJqLD09xI+Uil2M/wT/1C+7FnMMv5hx+0ecISvicBxk3SCq9T3S+Dwnl94kuvceDwjs8LvYlMuMWMTk+xOX5klDgR2HTI0RtOYg1GTTXPib93sdkn3+Lkg9+Qf3Zd6k5/Rsy3/s5oR/9DL9b75JZFkRSXSDRAl9SZKGkSMOIrQ8itiGMyJr7xNQHEtcQQHKdP0XCB8SmXici/Bx1RZE0F0SyNCLBpi9mZ1zEgDiVrPAzdImiGVDE4DIUYtKmIkn3Yrg2ls78ULQZfpQFf8ysMhtR3HUMNdHURF0k8+67KHP86Kl+yIAghraKCNTFQdSn3KQp3YvCyHNkBp8ixf8DUu9/SE7YWbLDz5Ed9hkZwZ+SHnKO9ODPSPT7hHjfj0nyPcVDr/e59NEPuXbpHW7fOsdPf/Y9fvubX3Dx0/MnAerEiRMnTvz1XPv+d968+eP/wY0f/gPXv/f/cO1//pe/BKipxjCez1TzfLae7oZQJjQZGHV5OIcEvFgZ4MvNEV5ujvDlzjgvNoYZaytClH8PVak/w82RDDeHY2lNw9ZTgL23EEd/6V+O8A1IE7D1FOPoL8M9WI1roApbTwmLY3WsGOvxjFSzYf7/2buv4DbPfM/zUzVVO1O7NefMnOPp0922227ZkmXJkm0FW4GkGESKpBjEnAnmnHMOIEGAAEgAJJFIkARzzgRzzlmicpac3Xb3nHOmdmcupra+e6E+2t37vuSn6qn3LdRbuP/V73n+Ty2Pl3Vsj1Zye1LF4XQtBxNKVvtEbI9UsTdezc6YlMMZJXemFRzOqLg7V8v+ZDWHs2+ap9tzddxf1vNgxcCdOe3bRurfnocLGl7vd/Dt7S6+vd3116bGyMvdNl5stfBqu5Vv9zp4td3K6502Xm238mLTyNO1Rp5vNPNyq4Vf7g/w7V4b399+E6K2xhSsDFbhb/8JN6/+FoHbpwS5Hcfz5vsEe53Bx/kUN83eJ8zhDGkh1sQLLMiJtKM4wAZp4A2kAgeEkY6UJLggjHAgzewUGndLNM4X0d74ErXDOcrszuB+5u+oSHWlNMUVcYIblQkeVKb4UJruQ1mqB4osHzQFweiKQ2muiKFFEk+LJIGa3CCqM/2pKwyjRZaCUZZMgyQOvTgWjSia+soE2muz6KjLZshYxmibiPEOCZPdMqZ65Ex1S1nolbLUK2WlX858byXzvZWsj9VwZ6GRvRk9uzM61ky1LI8p2Zh6M7xja7qKnXkVe0u13N1qYG9Vy/ayhp21ejZWtCzN1zA/o2JyWoFpvob+qWr0PYVoeouQdWUj7sqmsCWFVF0UybpokrXRJOmiiK0LI04TRpI+kvT6CDLrwykwRFIzlEv9eBGNplLqR0toMpXROVtF57SK7ik5XeNi2odL6Rgspme4lOHJSkan5IxPK5hd0jG9WMv0nJTpeTGLq9UsriuYXpJjWpQxNi/FtFzN4KyY/mkxfTNijBNCNFNC6qbL0c5VoJosRWEqpmIgB8lgLpKBPORjxcjGiinvy6G0PYWy5njKjQlUtCYi7UxF3pVOdU8Wyr4c6oYKqRnIR9gYR742gnSNgKhqDwJFTgSKnQmRuREqdydE5k6UwpcEdTDhMk8iq7yJknuSowkkXuxEeMl1Uqs9SVN5kKcLIE8fQK7OlzJjKMLmECo7IpG1R1DdGoGqIxp5aziipmCKtL7k1HiSV+tFjtKDfJUXQm0QMmMUZU3RlLQlka2NIFMpILcmjJyacHK10eQY4khRR5BUE0qKMoTUqhBiFWFEa2IIrQ5FIAnEt8gDzywnBAWehOS6E5XvTXSuF+llIaQJBcSU+hNS7INPnjsuGTdxTLTFIdoKlwhrnIMs8AyzwdnfAjvfK9h4fY2zx9d4+FzFzecyjm4XcHS/iIvvZVy8L+Hgcg4r25PY3TjNLdeLeLhfxtXlIg43Psfu+mmuXvkjVy6+z7Wrx/j6/LtcOvcuZhfex+LiH7AzP4Gt2UfYmX+I9eU/cO3Se1hd+QM2Zh9i8fX7WF35EMvLH3L53O8xu/g+VlePYXbxd9hfP4Hl9Y/4yvJ9bJw/xdbpJDa2x7C/cZwb1//IDbtjeHl/ibfPOdxcTuHuego76/e5aftHXG98hI/bZ7jc+AgH2w9xc/0Up5vHsbn+B5zsj+NudxJXq2P42H9KuNdXxIZeIzbCiqhQc5LCLPG49C7JdmfJtv6MPMvPyDH7lDSLswRcPYGr7UnSsz3IFvmQWelFcV0whbUhpEn9SRL7E1HqQUKlH/EiL9IrfCiRh5GZ5UlEoA2SnEgqUgRMNoqpyxUQ6fgZRlk82eGWjBmzmGjLYGu0nMX2PGoyXNFl+TDfUMhqSwmm2mRm9ZnUpbjQUhiALsMdZdJNDHk+DMhjGalJoqsyko7KCBqK/anJcqMkyoqc4Muk+lwg3e8r8kMtyA29Rl6oNdnB18gSWJIVbE2qnznJvldJ9blCtPsFLM7/Flurz3C4ac7JUx9z/vwFrC1v4Oh4dJHukSNHjhz5G3E79s4J12O/wfmDf8Tpvf+E07v/EWWIDR25bszWhPF6Xsy3a9X0KAUsdhYw31HCxkg1398Z4ueHJn58aOLnJ1P88GCciY5S6oq8aRb5M6GNYVIXzUpnNmsDpWwOl7M5LGKlr5S1gTI2h8VsDFW8ObdkUrDcU8bmsOSvv4m5N1fD/kQV64Midsak7JsUb9f2iIx7sxoezGv/f4Frd1zG4WwNd+dquTev4WC2lsMFDYcLGm7Pabgz9+Zc1MFsLXcX31ys+Xy7hW8OOt8GqFd77TzfbuHFTiuvdtt4vdfB6912Xu+18/2dbr7Z6+DFdguP1ww83Wjm2aaRbw+6eLXdwovNRh4v69ifqGFlsIoIj3NkRttQkeOGVh6KpNCD2spwKgr88bb/lM6aZOamlYwsKljaNrA+U8u9aS33Fw2szNayOFfDeHM+RXafo7x6mnaLswxYnqfV8gu0DhdJvHac1Z5Kdmf0HE4beDhr5P5CC/srrRwsNvFoqZlna208XW3jxUYHL9Y7eLbezr15Aw8Wmnm41MLzjS6eb3bzaK2VeytN7M3p2J9r4HDFyO2lZg6Wmrm73s6jnV4e7vRxZ72DncUmthYbWDApmTcpmDNVM2OqZmlOzdRkNdNTSubn6zBNVjMyWsnktIyRSSFj0yLGZisYmRExMiehx1RK33QFbWOlNA4WoOnJRtmWjrQlC1FLLrn6NBKU0UQpIvGvDMKlzBP3Sn/c5cHcFPtiX+bF9VI3HMQ+2JZ7YCt0w07oikOpC64id7ylPvhJffASeeBS5IyH0A1BVRChilCilJHE1UQSUx1KjFxAYnUYydVhZNREU1ifTEljOkX1KRTr4yjURlHSEE+pIYFcbTSZ6kiytbGkqaNJUceQpksgRRtHQl0M0bURhCtDiKwJI1QpILwmgkB5EP7SAALkwYSrowmrjcJXGoRrqQtORbbcEtrjUX4TH7ErvmJX/CXuhCkDiNOGEa+LIE4bTqwmjChVAIJKd3zLXQiocCOkyo9wVRARtSHE6yLIbEogTRdFpjaKdIUAmTGNYmUkJcpIRJo4ihXhFCvCqFBHI9HGUt2YhKw+DpUxFVVbKqqeTHQjhWgH86lqT0XUGEeRJoJMRSCJFV7ElNwiQehBmsiHyFw3/JPdCEhwIzTBg+gkX0Jj3PEOc8A5yJbrPhbYeltww9MCG6dLXLI/zSWXT7no8DEXbY/xhfm7fH7pt5w9/w5nzv4XPj/995w7/Z8xv/B7zC/+HnOzD7hi8QFfW37IV1bHuHL9+JsQZPMpLtc/J8D5MmHeVoT72RIbZE9umDOFEa7kR90iL+oWhfEelKT4IkzxoyzZj7IEbyqTA6hOD0aVKsCQFUlrQQKtBQm0FSXSWpSIsSCe1uJE+isyGajIYkCUyUhlLiPlGYwUJzNcnMyEKIv+/EQ0UT5UeNkh9rqB0MWamiA31CGeqIM9kPs4kGr1JfHWZ0l2+pp4x3NkelylwOsaUoE91WE3UUa40JgRSE95HK2lkXSJ4zAWh9JRGkmXMJohWTK9oliG5CmY6rIYq8tiTJ3DtL6QeV0Jm0YJmy0SlhvLmW8UMmMsw9RcSk9tBknel+gQxzOtyWemLpfZmhy6hHFkB1pjd+E3xAZeItzrM4KcPyTa+xPi/M4S5nGKQNdTuDt+jO+tU/g4n0DgeYZQ9y/wu3EaN4uTpAa7kB3lTZLAkdggaxwt/kB6lC1h7mcZa8lhvjuf7ZEKNgZEbA1UsjOkZHtQwUJbKSZ9BovGfMZrkhmUxaDOcKMu/RayeHtUaS60lAnorY6lodif5rJgGkoCECfcoDDcglSfC6T6XCAn+CqZQVfJCDAjI9Cc7BArsgXWpPiakepvRorvFaLcL3D1i99gd/0LHG5acvbLs1ha2WFj7YyZ2VEDdeTIkSNH/kbcjr1zwvmPv+Hm+/8F+9//Hzi99x+pjbhBX5EPczVhvJoV8c1qFb2KYNZ6S1nqKWNzTMG3BwP8/NDEL0+n+eXZDN/dH2Wqq4z68kDapcHMNCSw1JLCVn8hq/0lrPaXsDVSwfpgOZvDFawPijicUbFnkrMxKGGtv4KNITFbIxLWB8vZM8lYHxSxPihid1zG3Zm6t+v2pIoH82/OQr1pnpQ8WdHxeFnHo2Udr7bfNET/1j4dLmi4Pat5M1J4ScejNQOv9zt4tdfOzw8G+OFu79v26d/W8+0WXu628Xq/g+fbLbzaa+eHu7283u/gm4NOnmw0vf321V47r3fbeLys5bu9NvYma1nslxHq/gXiPC8yYixRigNRVASirAhDJY7i+tf/hE4eSedYKYrxPPQrFTRPlDA+K6XfVE7rdBniphgaNXFkWH5M+ae/pfXLE4yYncdw8STVlmcIvfQeiwNS1ua07K80sb9Yz+q0iuk5JQsLNWytatnbqGdnTcfu+pvn1oqGtYUa1hdrWZqpZmVOxdaKjoUpGdPjFYwNlzI+XM7UuITxkQr6eksZHhZjmpAzNl5F74CIls5CjL2FqNsyqe/Oo6EnH6UxFXlTEpVNiZTrYygzxFGki6RAE4GoMZZSnQBRYwQVTZGUNUZQUh9OTl0QRY3RpNcGk6IKIrkmmLhqf+IVIYSJg/Et9SFUHo6vOBh3kT+3Kvy5VRmIXYkH5lkO2BTewirPBdsSdyxynTHPccK60BX7Mi/cZEE4lnviIHTHKv8ml9Osscpz4FalLzcrPXGVBuNdHYq7NIhbIj98ZUF4lvkQJBOQoEskXhtPXF0s8bUxxFRHEqOMIUYVS6g8gsDKMMIUsXhXhBBQHYOgNgl/RTyBVdEEVQQRKhEQIQslSBSAQBJMQHkgfmUBBEsExNUlEl0bj78oGLcSdzxE7niJPXEX3sJX7EOYMoQYdRTpzalkt2WS1phMakMSSdp4EqrDSJAEE1seSJxIQLwklHhZJFHiUEJKfAkt8CIo1ZGAKGuc3T7Hw/cKdjdO4+h4Bju7T7G1+YTr1sexszmOo91JnBxOY231Idetj2Fh9QFmDh9h7XQSS/uPuWr1AZcs3uOC+e84b/EuZy7/Vz679F+5cOVdzCw+5OL5d7l0/kPMzh3D8vOPsD//KQ4XTmF7/lNsLp7C9srnuNteIcjZjjBnO6JvWZIVaEtB2E2kSb5oc8NpFSbRJ81iWJrNiCSbyaoCVnVi1vQSNuqlbLcoWGutZq6pkkWjjJ1uNbe7NNxurWVbX8W6VsqsQsi8SshoSSqTogymq/KYURYyrSxkUlnAuDyHkYp0egri6M6Jpjszkq6kIEZSghlJCcIY5kJTmAsNIU4ofKxQ+dlgCHVC7W9LrY81Wn87NF621Hs5oPe0p8HbEbW7HQ2+N1E5W1HvcYMaewtavJzR3bTG4GKH/uZ16hyvUedmg8LjOnJ3awyhrvTE+tEicKVV4MpgfAAjaSEMZoTQnuRNR7IPvemBdCX60Jvsx1BGMN0JPgxmCuhJ9actyZuuNH/6ckIYLoymJyuE7kwBQ4XRjFckMyZJYUadz6Q2n9wgS9YHqnm62s7DuQbuT6uZNZagyPLB1+J9tFkeNGa4UBtxlfpocwzRVtSFmiP1u4zE7ypCz4uk2x0n9cZxoi3/SLjlcQIsTjHSKGO4swadpoCMfD9Co63wcP0M1+sf0FufxmxHLktdRcy3FzDVUsBMRzkrg1VMtRYz1pjDckcp8425zDXkYKpLpUcahTTBnoZCP1rKBHRKI2kRhdBaEYoq252y2Ovkh5qR5PkliR5fkBV4mYzAKyR5XSTN7wo5odZkC2xI8TUjzd+MVL+rRLpf4MqXv8HR/iI3HK9x4tRJzC3tMTNz5PPPj4ZIHDly5MiRvxHHY++ccDr2G+zf/wecP/xHbv3x7xD7XqUt25WZmlC+WZDwYlHCgErAuCGZ+a5itsYUbxuoPz2Z4tfns/zwYJzJTiGNYgEtFQGYNDFM6aOZaUpmY6iMnTExu+NSVvuFLPeWsD1ayUqfkJ0xKRuDErZHZKz2l7PSJ2R7VPLXb8vYM8nfTOIzKTicrn3bQt2d0fBwQcfhjIqHi2oeLWl4sqJnf7KaR8s6nqwaeLLeyJONJu4v67m/1MCTdSPPNlt5vtXGN/vd/Hx/iB/vDvDd7d43F6hu/nXE9kYLT9aNvNzp4PVeFy93Ot6+f7PfzTf73W//5/FaMy93Oni1086jJQ0vNhrZnahh01RHZpQtVSVBtOrTUFdHICv3pzTbA608Cauvfkd8tDXBufZY5VpgVmKFdd41buVfx63QDsdiW66nXiYx0xG/M+9QY32OZosv6LT5CrXll+RbncLx4j+iM6Si7cxiYErC8JyEwUUx+ols6idyaRjPQzechXYoE/1oDvqRbDQDGWgHMtANpaMbSkfdn4KqKwFpczhVrZHIjZFUt8ei7EpA1haLsCEMZU8qtYNZVPekIetMoaItkbK2BPKbosmoDyOrMYJUfQi5rbEkNYQQpw0iVh9MfEMI8Q0CknTB5GpCKNZHIWyKo8QQQ2F9NHn6aDLVEeTWx5CuiSBeEURsVSDhUl8CytyJqA7Ev8ID/woPgqQ++Fa4I5D7EV0jIF4dToI6nISaMGIUYQSJAwiqDMSz2ANPoRfOhS54iLxwLXfHSejKTaEL7lJPfJX++Nb4E1gbTrg+ljBtNOGaKMJqwolQhRJWFUSMKowUbTQJNeFEyoKIkAYSXRVCmCSAMGkQASJf/Mr98C33JVAqIEAaQlBVOF6lPghKvAjKv0VEuS/BRe745bngm+PCrRQ7vLOcCChwxzPbCc8sJ3xz3AjM8cYj0QmfZFcC09zxSXTGLcqOwBR33MLscAuxxd7nKnYel7G+dRGbW19hbv8FFg7nueZ0ka/tvuS05SdYul/mvMXHeLhfJjbQhlgvc1IjnYkOssXL4Ry5MR4UxntRmuhDRYo/5ck+SDIDKE/3Q5QVgDg7EE1RJMbSODpLEuguSWCgLJXO0iS6xOm0VaRRnx9Dd3k6xqxo+kpi6C0KZKQkiMFMb8YyfZnJFzCeF8RYQTADuQEM5gXSl+HLSEYAE3EBTAX5MBHoxYCHEz1ujhgdrDHYWtBw3Ry91RXUFl9Rb3MVo901uq5b0GVjTvsNS+quXaDe3pxGB0uMjtY037Ck1cGGDhd7DPZWaG+YY3CyRHvTDJ3rNWpdzdH5XKfOyxq1lzVaT2savG2pd7Wk2c2GZk9rmn2tqHP9mrbQG3RFO9OX6E5nvCvTRWFMF4YylR9Cd6wLg4me9CX7YohwYVoYx4wogQlhDG0p3nRnBDBRHM1odgjL5cnUuJnTFemB1t2avnh/xnOjaUnwoSXZj7ZUfwayQulK8qMpzJmRrBC6U/2ZLk9gIFvASG4YLVG3GMkKYa44juXyJNqi3BhICWAiL5LhrBBmyxKYKI5lMDec3oxgTIWxDGWFoQ6ypzM5AJmvDbpEb0qCbFjvreL1Xj+v9zt4uFTL5nAFXfJIAq78I80ZTrQl2WAMv0hb6EVaBV+h9vkC8c1PUft8TZ33RUSOJyl2+JgC51OEX30fX7OPmBuoY2qqgWxRKJHFHqRWBpJX6oeHyyf0N2cy057L7XEZO0MS9iZUbI6cH5o2AAAgAElEQVTXsjhUxUhzPr3qZGZbC5huzGGqPguTNp2hmkSGapMYUacwok6htSKUhpIAmsoFyNOcEcbYkB9qRq7AjGSvc6T6XCBbYE52sAUZgeZvA1Syz1XSAyzICLIgwPEzzC++i53deW44WfHRpyewtHbk4kWbowB15MiRI0f+dmzefeeEw4e/weXj3+F+4ne4/vHvkPib01vkzaRSwPOpMp7PixnVRGBqTGG6NY+tMSU/3h3hz0+n+fPzWf78Yo6fH08y0VFKiyycFnEgvfIgxurC2ejN5850FXumSnbGKtkYErEx9GZb3uawmJ0xKdsjUraGpYw1pNNXF89KXymHM0o2h8WsD4pY7S9jd6yKw+nat+vhgp4nyw08WFDzcPHNerpaz925Wp6s1vPdficvd9t4tmXk4WoDD1caeb7VxrcHPbza7eT1Xhc/3Rvkl4cj/HDYz7cHPfxw2P82TH2z382rvU6eb7fxdKuVZ1ttvNhp5/l2G98cdPN0s5WXu5282O3gxU4Hr/Y6+P6gjWdr9dyeU7M8piQm8ArF2e5UlgegqYmhvNiHtPgbVJVFccP8IyLD7fDLcOF83BXOZlhyMdOGy6mWmGfacT7FEvMkS7zDrPA9/zGFl85Qce44GstziM3PkmZ9mnPH/z1l1WHkK0MQ10dTWhtEqS6IwuYgStojya4PJlMbSF5jKPlN4RQ2RZBvCKWoORxhSyTFTaEUNART0hxGaVMYwsZQinTBlDdFUtwQSkF9CHk6AUJjNEJjLAUN4WRrBGTUBJFTG052TTjpyhDytNEkVweRoY4gTR1OujaSlLow0uujyW6MI1sThcyQTm1rPg29ZTT2i6g25iAzZCHWpyFpyKBQGUuaOITwHDe8YqzxjbHFVWCGo//XeIZb4hFqjovfV3gFXSUg1AIf368JCbYgyO8qAoEtfgE2ePlb4+R+hZteZtzwuoql20Wu3vqSK66fc9ntc8y9z2HueQ4r94s4+lng4G2Bg48Zzn7XcPaxwNnrCk5uF3HzuISn12X8/c0IDrmGh9cFvHy+wsn1LDddz3DT7XMcXM9y0/0LnLzO4+j+BQ4e53BwP4ej12Uc3L/G2fsqt/wscPS4hJfABv8Ie0JinIlO8SQu3YuMQgEZxVGkFsVRUJFBUWUmJZVZlEmzqa4tobGlGqNRwUBfAy1Ncjrb6+jo1dPSU09Lp54mo4Y6fTWeIe44BDhSWJVLcIQrstJEtgfrWamXsKQpoTUjCLG3JQPZ4fSlBDOULqAn3oeuOG/6Uvxoi/egO82ftlRv+rKDGMsRMJsdym5JEmt5MUxlhrIqSac/U4BW4ECdtw11LpZUO36F1OFzKm1Oo7I5i/7GBbQ25zC6XaPF25p6j2s0elvT4H6NfoELbe7X6XC7jtHVihb367R4XGcsxpfp1FBmMsPpjvJgrTyF9Yo01oXJjAY4sZ8ewXZONLfFadxXFfBIW8ojXRmjKUHsSLPYkGSwIEpmMDOYgSQfVisSqfK4zGZtNo86K9kxFDEqimakJJxHrWKWJUk8rC+lI/oWd2oLMYTe5LGxkscdcp70KBgsiuSHCQMPO2R8N6xlIDeUFXkGk5IEOgqD2G0r46BHzGOTij5JFFsdpRz0VDCrSuH7CQ3qCFsOGgqRe1lwr6mSNXURz8b0tBWE8GREw5wyi01tAa0p3mzpCpmoTOR+j5wZZSaPB2roLQpnWpbCww45O7piTGVxjJZEs67OZ7Akkil5KvOKTOZl6YyWxHDfWMmUMJ7RnAg25LmM5EaypSmlNt6dnSEVTzY7eb5r5PGqijuTUobrYgm8+vc0Z96gO8uW2qBPkHl+QKnreygjLlDsfRp5yFeIfc5Q4naCQrfj5LifJPja7wmy/5SJYSX9EzUkVwYRKnInRuZDriQQH9+zDLZmMW3MYG9QxMGolIOpGvbm9GxMqZkbEDPanM10Sx5TjTlM1mcyokmluyqGTlkUg7VJ9CrjaRaFoMxyQ5pyk+oMVyoSblAcaUl+qMVfA9RFckOvkRloTlaQBfkRtuSG2pLia0ZWsDXpwZb4OXzG1YvvYmXzOXaOlnz86SecPnuOL7+4ehSgjhw5cuTI347NsXdOOHz0W1xP/gHPU+/hfOzvEPub0Vfsw0xtGK/mynmxIGFEE8FofQLjjZlsjSn5+f4Y//pqgX9+tcCfX8zx06MJJjuF9KmTaKsMZkgVxnxTAntDpW8D1P6EjO1RCSt9pfSr41kbKOfubA1r/SJWestZGxCxPVrJwWQVd2dVHM6oOJisfrONb6yKe7Nv7hV6MK/lybKBpysGHi/reLBQx8NFNc/XDW+n431/0MXL3Taeb7fwdLOZF9vtby6S3Wp7u76/08efH4/xpwfD/HRvkD89GH7bSv10b5Bvb/fwYreD5zvtb9eTzRZeH3TzaL2ZV/tdfHO7h2fbbbzcbefVbhOH80oOFjQsj6uIDTUnOd6W5EQ7sjIcCQk6T2aqMwVZvnx19jekJftSoswkWBiKY54n19NdsEywxyblJpZJDtjF2mPvdJGo61cotTNDaX+JasvzpJx6j/Dzf8Tl2jGa20tRNedi7C5FZ8xEYYinQB1MmTEBYVMShfpYypqTKTEkUKSLpcKYQllDPCW6GMoNcYgMcZTXx1LVkoa8MZXK+iSULZnIGlOoMqZT3ZJBdUsmssZ0ytTxFCoiya0MIy7djfg0NyLiHYlJdsE3zJLAqOv4hlvhHXoNt6CreIRa4Bd9ncAIO3z9rfDzs8LF5SucnC5gZn4c82ufcNnsGNesP+H6jc/wDbAkOs6VpGR/iouSKBemo6gqoqlBTmuDjF6jiskeA3Pd9RyMd/NkfpQHk4NsDfewMznKzrSJnflJ1mYmWJ2bYHFmnOmJAeamB1mYG2LS1MXEWCdj3R2M93bQYdAy3NVGf0sTnTo1fY1ahpt1LA91MNNhYLazgbleA+umTtZNncwPNLE728/CYBN7c/3cWRnh9soI+0tDrE91sTTVxfzcKBOTQ/T0NDM50cfocDuDvc2YRjpZmOpn1tTF9FgHU6PttLVr0Rhr0TbXUKkqp0ZTSYNBQV2tmHZjHTJxHuKSNCTFKeRnRJKeGoWvnxsBfp7YX7fE39sDx1s3uGJ7iYScSPz97ZBmhdNXloIuxAVdsC0tkQ70xLiwnB/GQIgjm9khLCT68FyeyV+MFfxffUr+0iXlX0dV/DKh4r+Nq/jGUMjTqnQey9OYSPPim65K7hqLOWwqpDfFg+f6Yr7vqOZVRy1roiyWchP5Ua9iOiGC/zU3BisT/I+NWXYV5fyvJRP/97KJ/znfx5/G9Ozqi1itzWFOkcY3E3qej2t4PqNnsDqRl8vN3Jmo5afNTtrib/Ftl5RZaRx3e8X8abudx7Nafr3dS78iga2+Stb6JAzVZzLVXEBLljffTqipDL/Gdnc5O4MSXq41stFfwUpXKfv9YoZlMdzrkdCQ7MaBsQJxgCUHnVKWG4t5PmtgtbWMVwvNPJuq5/mEnp6SCMbECSyos9Cmu/FsRsOrJQOvVg0cmqrZ6hex0VPKbk8Zj0erkIZc4W6HkPp4F74ZbeD7WSMPRutYbxfxZFLLcn0+d9slaGOcWNXk0lsSwkGPmP7qZLb65UwbCtjqkrDUVMxwVTKjVSl0lkUyUZtJR1kES80lPB5Tc6+tksNWCU/7VLwe0rAgTmNLkU9fWjDPOlRoEjzZG67l/nobL/aMvN7RcH9aypg2Bu+v/gNNuXZ0lziiSThHvtfvSXb9J8qTLlOcaEZJ3CUyfE+Q7XecguBTlER9TYrf5wS6nmJsVEH3hIKUKgEhEncCK1xIKvfCO/ALTL2FrPUWcWe4nIMRMdvjcrZm61gxKVgckTBhzMbUmMWMMZ/p5jzG6zPpUcTRIYuiUx5NW2UEPYo4anM9KQy3QJ7mjCjejqKIaxSGW5Lqc4EUnwvkhVmS5neFzL8GqH/bwpcRbE1GqA0+jme4+tV7WFh+hq2jOSdOf8Jnn33OmVPnOHny86MAdeTIkSNH/jYcj7174ubx97j58e9xOf47nP/4d5T7XqE9140plYDvFiU8nxcxUBPMWH0CUy25bI5W89O9Uf7768W3AeqHB+NMdZUxZsikscyXSV0si8ZkdgaLuTNdxe64hO1RCTtjlawPlrPQVcTWiISdMSkHEwpuT6rYGqnkzrSSwxkleyYZu+Oyt03V7UkVjxb1PFrU83BBx+MlA4+X6nmyon8boJ6u1vPtbiuvd95Mznvx12EQb84zdbxtl/7t+f2dPn6+P8Svj0b5y5Nxfro3+DY8/Xh3gB/u9vP93X6+ud3D64NuXu138XynnZd7ndxbbnj7/njDyJNNI0+3Gri3XMfmtJKpQSkB3l9iZ/cBX136e2yu/x4Ly3/imtnv8XD+kktf/BZ3+zME+l7B0fkMdk6nsXE4iY3DSSxvHMfixsfY3TyFk+VxBNdOk2p5hpyrxymzOE3FjUukWn2J7RfvERJgi3+ALSH+tgR6XCPI34pbfldxDbiGo7sZN25dxtH9Kva3LmPnfAHHW5dwcruMi+dlnN2+xt7pHG4el/EPssPLxwY3T0tuOl/mpvMlnFwuY2v3Jba2X+DgeB4X18vcunUFdzczwgNuEuxlh7+bNQJve0J8HYgW3CI+3JPESG/S4wPJTg4hPz2Cktx4hIVpiEqzEQmzKS/NQFKWSYNGTIdRyVCvjoEuNX0dNQz2aGk21lGjq0Ft0KDUKFHpVEgVErR6FXqtktoqCXpFJUphIfVVldQp5ahqFBQUFVIqKiMjJ4ei8jIUGjVShRyhuJTaumrkVSKksnKkiipyykoplIrJKC0mtaiAKr0WpUGDUCakoVVLdZ2ESkUFpZVi8kUVlFcrya8QIVYpkNapEMoklFaKSM/LpEQspLRSSKG4lNSifCJSk0kryiMqNYHUgkyKJSUUiwopLsunTFyAoamWZqMaXXMdFTUVpBelkSPMICEjCrVeRld3PTMzvejU5bQ3VTE33srUUBOjPc2oxCJGWlupLREy1t5OkJcbfgEu6PViogPtMBbHYiqIoT/emwllMhu9Iu4Oy3gwIKU735+Nugzqo27wvEfMhjaDZ6NybvcK+Ze7XdxbVPLdZj37HQWYRCHcbSuiOdedJ0sa1kxiHm3qaawI5JFJyeNpHQcTWrb7FZiUWfww2065vw0/r/Ty3Wo3L1a6WelV8s+P53m21MmzyUb22iRMqzIxVacxrc7h6WQ9T6Yb+O+PJnm02MSr7W4OZnS82minKekWDztEdBQFsNMv4Yf9Tp6uN/Fqs5X9cQVdVbHcm9OxOa5gwpBHd3YgP4xoUUXY8WSklmfTev75cJDHM3o2OsqZVWfxsK+a20YRhuRbzKuTUcVfZ7w2jr1BEY/mVPSqIqkv8uTBRBUPRqUMVAjoLwtitiqRtgw/dppKeWnS8u2CgV5JFNoMdw76xOx3lnO3U0RTkjN79XkoAq14PaThtameX9c6mdVkMS5L5MepBp52VjKQ5c9hQzEjxaGs1+cx01TE/VkDC20illpFzDYU8Xiini5RLA25QczUF9JQIODlYisHvVXMVqXSXxzGo34Fvy6205MjYKeuiJY4L550qVDFu7M2qGBnuZEHm4283NDwcE6BqSEJ+9P/DkWiGbr0a3QU2SGOOENOwEkSfU+REPAFxbFXyQ76jKKwL8gOOEW+4DyhDh/if/MkQ31SmntFxJR5E1Tmgn/ZTWLK3HDy/YRuYyqrPfns9xdze1jE/mQ1WzM1LI/LWR6WMNOWx0xL7pttfC35mBqz6atNpFsZR48y7m2I0hf7U53hSlW6C2Wx18kVXCE/9M0giSTPc+SGXiMj0IxsgeXbAJUecI1MgQ0ZobZ4O5zB/NIHmF87jY29GSdOf8wnJ0/y6fFPOXns5FGAOnLkyJEjfxuOx9494fDxu9z44DfYf/gOjh/+J8r8rtCWc4vxqgBez1fwcKqY7io/JhqSmG0vYH1Izne3B/mXl/P8+fksvzyb4efHk8x0i5hozqFZ5M+sIZGZhjh2Bot5sFDDwaSM7dE356B2x6WsDZSzMVTBan8ZBxMKdseq2B2TsTUi4fZUNfsTcvYnqtgdl3FnWsndmToeL9X/fwJUA4+X6nm+buDJio5HSxoeLKj5br/9r5ffdvByp5XX+x1vmqittjdnlXY7+f5OH9/d7uXn+0P8y/NJ/vnZBH95Mv62ifrx7gA/HPbzw90Bvr/bz7d3evn2Ti/fHfbx3WEf39zu4elWK6/2u3i518nLvU5e7LZzf1XNvVU1K5NVLEyoCAm6hLvHZySmOZCW7URugQcKRQJSUSwejmcRuJ0iyu0kKZ5nyXA/S5TVH0hy/IQEp08ItfuQGJdPiHb8GP/L7yCNtqEp25Ox8himpBnI43yI8LJFIsmlUlaCSipCXlaMuLyYjMI0UvPTyS7IIa84n7ySfEoqSigTl1ClrEQkLqGsPJ/qahFyeRlCYS6l5SXkFxdRWi4kOS0ZoUhIeUUp5aJiSovzEJUXI5eLkMvKkUvLKCrMplSYT22tHKVKiqJaQoW4hML8TEqLc8nOTKYgLwOxqBhReTFlohLSM1OoVkopKMyitCQXvV5BU2MN7S116DUSGvVSxoaM9HU30tXRRGOjGoWigvbOBkrLchgYbGN6coD5yX401WVMDrbS26JmzNTJ9MoIrX2NTC2baO40MDjWx8buMuvrszRoZCxP9vNge471qV52V8cxNmkYGumhpk6O3lDHqKmPyelBVDVCRkeaGR1swDTawsTUAGq9kqHRHjq6G+nsbmRra4bd3Vn292bp79OxsjTA7f1p9vZmmZobo06jYG7BhL5eyeLCKAe7i9zdW2BquIVFUxt31kcZ76pjc2mU4dEe5PJyRoe7qFNWcGdngfu787y6t8psXz2HS4McLvTTJMvFNNxGflEW4yN9lBfl09fVgm+wO0mFseg75YSG2yDN8KAl1Z1NeQqrreVsDdeyO1jDs4kGBoVxLCtzaIh140V/Lb8stvPn7X7uDqs4GFPxZN3IX24PctgpZU6cxMO2SgZEMbze7GS6r4LnB73cntbzZLqRZ7ONfLPSyv1BJfOKDP4824I20olfFtr4Hw9n+HV3kB+2epk1lvFkpom/bPSzpROypRcyLU1nq6GMp4Ma/nVriB/n2xmvSseYI+B/Ppzn1+UudMG2vGyVMFEew7gsgYnaNB6O1/LNbCMLtdk0pnqx01zOWGUS7dnB9GcK+GnUgD7WjRlVNouGEr5d7WBcncNcfSGGLH+W6vIZFcahiXRiRpZMbfRNJqqSOeiRstpSiibTC0OOH/cHFBx2VtKbG0xTvBtT5Ym0JPmyqMzl+ZCGu30KDDkB6DK8eThSy3pjEeu6PFSh1qzXZKIJt+dOawVrjcW8njPQWiKgtyyc7ya0jJeG05nizm19Pr3ZfgyUhGKqyeLxlIEOYTQTqmyGxEnMKLORBNnSkhXEQFk8okAbppTZ7BormBLFUx/vyt1uKUu6PFTRN9nUFtOVKeBhtwpVqhfLI0p2Nlt4sN3My60GHq9omG3Lxe7Tf4cq0QptvDn9Bc40JlohD7lMhvNn5Hh+TaH3OYq8ziIPvUSJ12nkYeYk2J9EYHuS6QElXX0y4kt8CKvwIEzmQVKVL65Bp2gzxLPUkcV+bwGPJmXcnqpmY6qaZZOMhYFypo3ZLLQXMNWSh6k5h9GGDHprEuhWxjGoTqZXFY+hLJj60gB0RX4oMm9RkXCDvJCr5IWYk+T5JXG3zpATYkF+mDX5YTbkhtmQE3KdbIENWSE2pATb4G73GWaX/8hl85NY2n7Nx598yEfHPuCj9//AsXffPQpQR44cOXLkb8Pm2DsnbI79FpsP3uHGB/+A/Qf/OyJ/M7qLfJioCuLFdDl3R/LpkHgyrotl2pjF2oCEbw/6+MuzGX55NsOfnk7z85NJhptz6VfH0yzyZVwXw0hNKGu9eTxcUvFwqYbbU3L2TDI2h8XsjslYH6xgqVvI4XQtO6NytkdkbI++aaiWeorZM8k5mKzmYLKaw+natw3Umy18DTxdMfB6u5nnGwYeL2u5M6N8e9Htq+02Xu608d1BL9/sd/Niu/3t2afv7/TyareTbw96+PXRCL88HHnbQv3ycPhNeDrs5/vD/7d9+vZOLz/cG+DH+4O82u/i6VYrz3faebrVysu9Tp5vt/Jqp5mX281sTChZm9ESGniZyMhrpOU6k13kjlITR0+fCNNYLTHBFkS4fUxu4Bnq4q4h9/2CXKvfohd8jSbkKxRB56gKvUCW60eEWv0juyNC9qfE3DFVsT1QhUYYQ6i/HRqtmJo6Ca2NGjoa1LQ11dHQpEJeK0NSpUClVlOtrKKxWU9rm4GaGhllwgLksnIMehUGXTV6rQKJTEqRsByVqobMzBzq6+tpbNDQ3txAQ72GttYmTMM9TAz3Mj4yQFtPK02dTZhmx+gf7mV2cYrJ6WHm5sdYXJyiXq+kt8fA7vYCqyszzMyZqJCLmVqYRmdQ09RUy8riKJurEywvjtLRWkd3Rx0bC33MDTWytziIqaeJlvoq9rZmEBWnsr8yTptGyMZEEz31IjYnu6itzGJtbYCd2xO0damYWx6goVnO+Fgr81Md3N0y0akRcnexj2cbI2hK4ni2PUinTsb6dA8jnRq6m5XIS9MY766jQ1fE7cVOJtqkGKvT2F3soK9NweJUD0OdWgZaZOzMNdKuzuDeeg+78+083BhgZVhJszKFlfk+6tVitlbHMGhE9LYpKc0KZXehi4muah6u9PB6exhjZRJbU+0sTQ0hKspguKuR5tpKdudHaasp55uDRV5sTfDN9iR/ubfEs/VRVtfHSSxMYWp+jIy8FAYnenDxs+fY9U/wzfEkMNSCFkUC6iRH1lRpDEiSeDDRwuvFXh706+jKCGe/pow6fwf29BX8j51xflzsZqulEn2GP8/mW/hpsZN9XRkHiiLu1gmZl2XxdKKJJ0vt3JtvYbgmj7oEHw7apDwdVLJRncmmPJ0/DWnQ+FrRm+zDP8+38n8ejDCvzmFclsySuoA1dSEtiT7saoVMiVKYq8xgoCCKn6bbOWyrpj0njI7cCH5a6GZRlY/K5Sov9UIWRQms1GVzp1vGzyvt/GW9h+Z0f6bEafxpspWXAzp2dCIGMsL5YagRbYwnD4Z0vFrt4eV6L3MdlTSL4tjoqOLZWBMLNcU0JwcwKUmnIdGXe91KdloreTbRwFRdLg+HNbwyNfJ8SMeuXkR7ShBTFSlUCex5PqzjxaSBp1MNrHaIeDpn4MlsA89m6jnsl6OIvMGyOhtZiDVPxup4OW/g2WIjd8ZUPFuo5/VCE6OyOIbKI1nT5TIgDOPhkJI7o2ruT9RTHmHPmDKTFYOQw24FvcUx9BfHMKPIpjkrmM3mCu60yenJFbBjEHKvr5qttgoUMTeZqk6jKc2XlfoSKuJuMtVfydZ2Mw93jbzebuThqpb5zgJcvvzf6BL60JnrTHuqHdrQKxTZnyDd4hgFN7+kwvdrKn0voPC/QN7196kNvELOjVP4fP0ecwMqxk0aUiUCwiu8EFS4EVHhgWvwGboaE1huy2SrM4dH0zIOZ5XsTinZm1axOiBi0pjNUm8JU615jDdlM6xPo1sZ96aBUsXTpYilRxVPkygEeZozVekuVKW7UhRhRa7AjHi3L4h0Pk22wILCCFtyw6zJ/Os9UNkCG9KCrIkPsMLZ5hRXv/qAK5dPYGl1juPHfsNH7/5nvv7sGGafHzVQR44cOXLkb8Ts2DsnrD7+HeZ/+AfsT7zD9T/8B8oCzOgq8GFCHsKzsTJezYjpKHdjrDaM2cYUNvqE/OneIP/t+Ry/vlzk11eL/PJ0knFjDn01kbSKfemtDmawNpyV3lwOZyp5tKjkcFrO7mglm4NitodkrPeJWe+TcDCuYG+0ipXuMnbGpOyMSd9M3puo4mCymttTCjaHxRxMVvNwUcPjZR1PVvQ8X2/gwZKaB0t17E3KubdQx8stIy82jbzcauP1Tievt7t4vd3Fd3u9/HhngB8Oe/nuTjc/Pxjgl0dD/Pp4mL88HeXPT0berp/u9/PjvT5+uNfP64NufnowxHeHfXx/t//ttr2Xe51vw9XTrdY3Z6zWW/lhs4utASVL/SpigiwICzOnSBJAZpk76pYUBkYrMI1WEeN/mZAbx0l1P0NBwHkqwy8j8j9Lpe8ZhK7HqQ44hyzoK7JufUq47fvsjIi4N1fJwyUlOxNV1ApDyY6/xfyYAY0sk9WJJu4sttKqSGZjXMnYgBpDs5r52SE01YU8vT3Nznwnz+5M0VRXwPxYA/e3Btidb2Z7tpmFuUFys5NYm+qlKCuZ1alBJjtU3F7spkUvoq+zlkebfUy0y9maG2BhdpiWFiXLi31Iy3LZWBxmerie3kYx91dGaa0uYGdSx/ZoPQ2STDYXB8gvTGVhdY7WNh1dTVI2J5vp0pWyszrCSF89EwN6bs+3MNNayr2FVmb6W2ltqmV+fhhxSQ53l0xs9Nex3F7M/qielaFmRnvU7G+NcXt/htYWFfMLwzQbazCNGlmf76HHIOLZ7hi7c+3MDenYnu/i/vYoBo2Mhdl22lsr6TAqGe03MG9qYHlSy2CzlNneGnZn9OzMGehprWV0aATTyChD7TU82+lgbVTOvc0RTANd9DTWsTfbxNaMmvX1UTT1UqbmetE1VDIx1c7AoJbd7RE2l7oYbJWybmrgxc4IhxvDdHdqUClLGeo1oFGVsjrbz87iEPfWTezM9tBeV8rtuR6e7k6zsj1JVnkmK8tTpOcm0jdoxOOWNb+3+xi3bDdi/S1pKY1GG+/GQLaArrxwdrsVvFhoY1KVS2uiH7uyXOoFTizW5XF/Ss+rtXamlJmsqPN5tdzGWqOQrvRAtqXZ7FXlMSdJYVaTx+GU7v9h772C20zPdNtdp2qfuR9deocAACAASURBVJjZM3NmjrfHbse2p93tbrc7J4VutbLUrVbOkZIYRFESc86ZBEgQIAASgcgEwAAQBAgCYAAIJjDnpESKVFYH22N7175a50I9qjNV+9KXXFVf4f//a9yset7vebndZ6ShPAZ78VWWHFImzGUsqIsIChP4tqce2ZmdPHOq+brHzONRG93KbEKKfJ70N3LbKcdbFk1Qmoy7PAZ/TTornRpWg2YeDtsImMuZ8mmZ6NByr7+RxhvHmJOk4Mq7yJi1mAdjDUx0KXg838Zir4mlHjPDLbX4TZWMWKoxxZxl2SKnIuxLJhw1mKtTmOitZ7zXTLu1klG3hsbyFEYMEuQxJ/CKkygN285sSyXt8jhGmgrpUCcx3FTIWFMJPep0hg2FKOOO4CyLoeb6fkYtJXSq0pnzynDI4xm0lbHQVYu7Nok+Qy4VkTsJKtLIO72BIXMh7TWJTLqq6GssYbxNgk2WiL06AWNhBH36IpqKY5h3K9FUXqe9oYxep5ROSzmtNZkYi66iy43EUnyNusxL1GVdwlx8jfqCKAbq8hnUFeOVptJWmYDkyj781amoYo8wbCqiIv4rfM35jA2ruD2uZXVQwc0+Ce2a63zx1v9FdfznGDK/oC5xOxXn30Ny8RNklzdTdPwdyqI2UXzxfSrPvkPRkVeQnX2frF2vcGzzj+lwimjvrCUy/zhhhUc5m3eA8NLjHDjze/SSCHoNyYw58pjsLGeiu4rJ9ipm2iT0WQqxqRJoN2fi1qXgVCfQqoqnUXoNa1X0iyRKV3yJuoILiFOOIIzfjyj5CIlnNpJ4ZiNXD73HxT2vk3BmM5nhO5+P74VtJTlsO8lh24k/v43IM1vY8/lvef/1f2PDW79gw5s/5/Wf/D1b3vwRJz5/jbNb1wVqnXXWWWedvxFnt37wyqnP3mfzy//KJz/67+x99R8RXNqOKfMonoowllryuOsppr7g4PcCdZ1+azaPppp5dsvHkzvPBerJTTc+YwZ2WSR1+YdwyiPwaW4Qsmcz1y1gMVDFlFfIqLOM0dZyhuzljDlFjLuqmGgTMdEmYrC5hEmviNE2AUOtzxfjjrYJGHaWvfg27CxjylfFQkDOQkDGVGcVkx0iJnyVzHRXc7NPzZ1BHaujZpZD9d/LUxP3x5q5P97IvTHzC4F6Mm/j6YKdr5cc/0WoHs028WTexuM5O/cmrDyas7M62cD96SZufd/K959CtTJueVEkMd+j5N54AyM+BZ2t1Vw4v5mwmK1cLzhEvOAYMmsi1tYCXK0CIk58zLltrxJ78APyL++k7MoeKqN3c2P7r4j65EdkfPkmhcc2kPDVO0R/9RbTbWIW24Us+qqY8coxCOMoiDvLoNeCs15Kd2sdU30NNKqymOypI9hhQl0nobO9AZOyiNmBJqy1WYz5jTjry5gfauLmSDMDLjHtpgKcbgPxqVEMBBpJiAun1VaHqTabwc46urp0+LoMDPhqGPDUMjbopMPvRqIS0uTSU1SSR1dXK/19Nvr8Vu7ODtBp1zLSrWVuwE6wzchQfxvXkmJw9fiQa2XUGyrpaVcz2ttIwG/D3KBALs2l0yZmPKBlbtSFuV6HWCmj2efgauwNqsuLaJAXMtBahb2ujI5WM2pNJQMhHw6nFbmyGl9PJyq9mqzcZIz6akb6XTToRHS4DBh1EvxdDjxtTQgrpXT4PciUYjKzc0hLS8fTbsdskGDVqHBadHS1amhrlqJWyXC099Lk8FFWnEFVaRS3phz0B5w0NrWgq6vDY5ezPOPG2WpGoZLi63RRUVlEUXE6FnMtbQ4DJlUFfqeBIa+V5dFO7PW1VMuElFcWYaxXU1KShU5TzdhQF3U15djNCvS15cwO++jrsFFeXUhUUhRjQ70kpMfSaDdw4IvP+Lfdv2F33JdcOrQRfU4UqhvHacuNJijL4rZPS6hRhF+Viyn2NAMlSdgSL/C4px6HIpXb/SZue9X8ddTB/UErf55wsWAUMlKRxrAgld6qNO516RhzSlgJWZhrr2XFp2Gtr56H403ca1fhEsWzNmChMvJLHvnrmXbXMjds5umcm2/HndwZtLIaNNIrS8InisOcdZ6gOpu5Vildmny+nm6jWZrKaLuKTmsFU+0q/MUxjIsSMScdZ8CYz50BA15LAfenW/E3CRmwSxn31DHQUsOUoxZz5GFWDeUIT2xk0lzKaLOAKY+cnoZShHGH6TMUM2YsY1RdTO2lr/AXxiI7s4tbxnLm9IXMG4toK7hESJ7MvKGIMXkmIVEqhsjD+NLCUZ/cRm/+NUKCRAZFSTQknKI9L4ppdR6DwkR6i2+gPLGVoYJYao5uZaA4jtvaMtYaJNhTLzKpKmK5SY6/LInWlHAmxHl0pMfwdYuOAW0ZI1YxnTV5NOZdY6SunDmThM7SFNpyb2BPu4I58SLzBjEjiiI6hMn0SLNZbKxmzlSJMuIAs6oSNBGHmNWXURnxBe7aVFYnmlgaVLE6qmK+uxKP8io7fvPfqI7bgjZtN7WxnyG6/AHSqI0oYj6n6vIGapJ2UXVlE+orm6mJ/Ah1+EaEJ97n+I6f4XZV0ugSEZZ/jFP5h7gsOMXFwiMcPvs22spLeGpjCFpTGHDlM+wRMN5WyYJHxohdgEOXituciceQhlubjEMZj1VylQbxVZqqr9EgvoqpPBJNYRhVyYepTDyIIO4gscc/JvH0Jq4ceIfzu14j6dxn5F7ZS3bkbtIu7yDl4g6SLmwj7txWwo58zP5tb7DprZ/y5k//kd/9+B/Y/f7LHPjkZY59+kuObVwf4VtnnXXWWedvxJ7fv/zKnrd+xeev/JANP/k79vzmHyg8vwlL7klcFRdYbM1nyV2AKmM3jcJTtNdG061P5cFEA9/c7uTre0G+XQ3y7LaHzvosWmuj0Rcdw1UTSacujlFnHguByu8FSsB4m4BJdxUjjgrGXVWEbOX0NRQy4hAwZC9lsKX4xQk5ShhxlTPhqWSmU0LIUUK3OYsBexFz3c9b9+Z7nidQC0E58wE584Fabg9ouT9uZXXEyr1hC2ujTTwYtz1PoKYbebbYwh/utP2X5OnhTCOPZpt4PNfMw5lGnszbeDL/XJweztpYm2rk4ayNu6P1L2RqZdzyIolanrAw0VPDeL8aX5uIzq5aLsRs4+SNLUQUHeBG5VGqrDcwO/Jodwm5cvJjLu9+jegv3uD6obdJOvkRORc+JWb3q4R9/GMyD7xL8blPidv/e64feYfJ1grudUq52ylj0afGIkqjJDGcYGs9PW1WaipzCPpMzI25mBxswmJVYm1ppm8wQJ2ygskhD/2dZhYmfCxNdzE+0MpYbyP3ZtpZHLXTHnCRXJD+PO0pL8Lna8XfbmRiqAWHS021qhhxSTTTA00M9rowNJmpUovpHQ+QWVCATFmN1iBmKOSh02OnODuRwqxLBNxGBrtbsTdpScvNwNHVgbxOQV7WDdJunKbVKsfRYqLRZsBsqsGuFzDaY6arw4zaqEesq6PJ7ya3rIzODjcjQRs2XQ41wlTqFBXYWvUY62sRS8oQigV0DwRRG7VYGk2Mj/WwNNNHo0GCq1lLg0VFb9BDdVUZGVlFdAZ86Os1VEvlNDQ00+FzUVGWgVYmxW7S0NNeT3F2NBUVJTQ6Omh0eFHUCPG31bIw1kqTRU1ZmRCTwcBgl4X5YTsWgxKJqJyA30udshpnSz1joS68jnryU6JpVFWw2OdhocfJrYk+PL5WqsTlKFXVWMx1dHpsTIz4GehxIShIxN2s5sHtUe7MD9Da3khUbBQTw4MkZSbS7LKya88mfrDnFTZGbuXMVx9Rn38dccQBxuqe15g/6Guk3ywkZCijMeUiPUUJ2FMuccut5Jt5N0+nHKx0aLjjqmXCKeVmu5IpbRnDFekMVabjr0xmLWDEq8lhwa+lQ53DmFXIeLOIwYYyvgtacBRd5XG/FfHlL/nLSCu3u/Q8nncTMJXQJkpmokXGfIOYYOENOnOjcWeE01l4g2duHQ/bNDxo19Enz2NAVcRyu5a1Ni0dyWEMZEXRcPUwXSXXWW1X8LBLx2O/CX91Bt1VGcw3yRivr2KwNg9rxF46089QfeJjvEUX6RTF0KtMprU8gqqIbTjyw2hMPoE26ktEhzZivHiQ8j2foAv7CtX53QgOfkLp/g8RHd1E1dHNqM/tRXZkO6J9m6k7tgvFwS3oz3xB3andVB/dgjHiEPVXjmK5egzTpYM0hB9BdXQ7uuO7URz4HPmBLSiP78J46SDio9uQn9mDKfoUxojj1BzbTWPkGXSnDlB/6Tj662dpSI9Cf+Mslcd3Y7l2nua4S0iO7kZ+4gsUZ/ZTcWgbDdfOU3vhIMXHtlITeRhV1FFU4YfJ3/UR5ogTSA9txxRxHMHR7UyYRNwfaGJtwsrtcRVLATlBYyrbf/3fkCfsQJ/xJbrUXRjT96JP2YMmYSfquB3kn3kLxbXP0F/9jMpzv0dy7n2y9/2WI9t/gcWcj665lOvVkZwTnOZc6THCcg/yxZFXkRScoFEURqsiiu7mdPpaiwjZS5l2iRltEeI2ZNBuzsJnysCjT8VWcwODMJz6ikgaJTE0iK9iFl5BUxhGZeJBKhIOUB53kPiTG0g9v4Xog+9yftdrpF3cRu6VveRE7SE9fCepl3aSeH4rcWc/48L+9zj0+Wt88Ot/4q0f/T0fv/yv7H3vZQ5+8jLhX75F9IH1Fr511llnnXX+Rnzw0v945aNf/Asf//wf2fn6D4jc+TrlkdswZB+jteI8t72l3PQVIU3eirnsOB5VDN36FB5NNfGHFT/frPbybCXA40UX7bpUHDVXMJWdpLnqAs6aKIZacpjvrmC+W8S4u4wxVzkTbSLGnJWMtlYw3FLOcEs54y4hw9+38M10SpjyVb0Y45vtqn7x/T/vRC0Fa7k7WMfysObFudmnZDGo5PaAhnsj9TyYaOL+WCOrI1YeTth5MtPCw+kmvrnZyh/vuvnmZitP5m18veTg2WLLi/NotomnC3aeLji4N2Hl4ayNBzPNPF1sfZE83R2tZ3nM/GKE7+aQnoWQmoVRPUGfBF+njJMRmzh2bTNJ0nMkiI9TZb6OuSkLr72M2FMfEXfoFTLP/o6E46+ReOZNIvb9guuHfkNp5GbKIzaRcfJ3nNvyL6Sce5NFv5Dl3iruBGVM+6SoSqLJvnGSFr0Yi6oCtTifoNtIv9dAi1GIWFZBXYsbd28/ucX5FJfkMDocYGZmEHmNgPp6BS6HnqmRdnp8FsrEYpJzCgl0dVNQUIFIKMZrMzMccFKnEqPV1VIvK2Smx4nHZkEkEiKoLCQQbCMzPRVVTRVWo4TJkIeGOhkqYQH18hymAjbm+700a6TkZ2fganNj1uswVpcy2KIlaNPQ0WLGoq3FZzMx7jbS3SRGJcuitCwPuVaK3qamTFjAcK8bh66IzoY8+lpr6Gypw99hoK25lqlBD1a9jOHBLgwaKcEOGw+WBulxqAi5tbjNEnpcBrpbtUz2NqKWl9HrN2M2lFKvqaSvowm7SUiftxZfg4yboRamA1qm/Ho6HQacdhsdbhdWVRlLfUZ6bUI6m5W4m4x0uyyM+uqY6FDS392IRiVgZKgdtaKYkUEX9oZqutxa5oadzA7aWB53YxCl4jCKcbeaaTSpsFvqaG8xYlJV0GKWc2sqwPyQm7XZACuTPlxmMdNT/VyPv8ZYaJDUnFR0DTp27f+cf93zGpuidnDywAbaZHkoYk/TX5NLVcQBVjoMPOlrYtYiwZl5he78WJSX9nOzRc5tv567fj3eikQGa3NZalNwt01Jf1U63swr9Jck4syO4nZrLWPNImbdNXiqU/BVJTNnqmBCnse8KIeW6FMMliShPrqLUEkKwbJkeqoysadG4Ey4TEfuDVw3wnBePIb5xJeYT+1DtnczritnaI0+Q0dSBG1xYXhTInElXMSfHk3w+gWGEsLpjDlLS+Qx2uLO4U26SEfCZYJp0XQkXMaTFE57aiTe7Ct0F0TQW36VYOU1QvIkgtWx9NckEZQm4ioOJyiOp7cqnsHqZAIVifRUZRBSFDGozGdYW8iorogRfSELTVXMNlRy16ngrkPJikPNbXstNx1y7njULLYpmHRUc7NLw2JnHSu99awGjNz1abnlUrBol7HUIme6UcxEg4jRhkomW+WM2CX0moWEGqoIakoY0JfTry6hV1VEqzCBrppsumVZeCtTcJcl4CqJxV0WT2dlKh5BIp1V6XRLMuiR5+ATpeKtTMErTMZdlEB3cRLtaTG4U2KwxUdScHgHAwYxS8EmFobrGRuUMd4hpcOQwd43/zuyxN3oMvahSd5NU/4RdCl7kF7djCzmU2qvb0F19VNUlz9CFbMR7bWtVF/+nEPbf0lTQynt/jrSlLGcLz3JhYKjRGYfZO9Xv6Y86yCtymja9TcYbCug11HAgK2E0ZYKhuwCvPVZdDbm0W3NpsOUgUMZj7EiAkP55RdjfKbySHTFlxCnHEEQ9xVlN/YTf3IDyWc/JfKrtzi34zekXdxGVsQusiJ2kRGx64VAJZzdwsW9b7LrrR/y3o//bz752T/z8U//ma/e+zXR+z8h6fQWUs9uXReoddZZZ511/jb8/qW/e+X9n/8jO958iS/feYmjH/6ItOPv4RJH0lJxnrudAu76BdRk7Kah4jRd+nh6zVk8mbHxh+Vuvl4J8vRuNw8XnHiN6bSpr2MRnMYpj8Bbd51BWzZTHWVMdwoZdj6vMh9xChlqKWfQXsp4m4hJj+jFeN6dATVLwdoX0jTlq2KmU8KIq5ybvQpu9SlfyNPdwTruDKpZGzNyN6Th9oCa5SE9d0M6loeMrI1ZeDDRyIPxJh5O2Hg8Zef+VANPF+z8abmdP9xp+y+jfM9TJ9sLgfr6ppMHM808mrPzaM7ON7faXrzf/77i/D9l6tagjoWuataGdEx0yuh0ijhz/iMiU3aTUxNGatVxai1x2Jqy8dvKKYnaTfL+15Be24E4dg/ZFzcS+cVrnPvsF6Qe+5DiS1spuLCJiB0/pzByM/MBIYvDQhZHqxgNViIThpER+xV2QxnS0nisiiJuDjmZ77HSbRWjlpWi0Krp6HAhF+UzErCxPNnFRLCZuqpM3JYqAnY5j6fdzAZMmC0qsvMyCPqaqSwvwWHRMd5hYWHAhsNchVlbzoRHwVynju5mJV6nBZO+isGgHVFxLr0dNjpbFXS11DLsbcRtlDLp13FzwEZ3g5Tbw06Ks68R8NuxW2uwyjIJWEqQ515kLGBhadzLUIeBbmMhDdJEBrtNNFm1yBUCmh1qqiryWBztwN8oYrFXwXSXjtEOE0G3ElnxdWZ6W2jSiujrsKGvKaev3cLymI92XRkzHQaaa3J5MBegRVuBuToHpbCIgQ4LXlstrSYliyM9qISpLA3ZcGurWOhuQl0QRZsqm1ZdBd2uRnq9LTTU5PFk0s6st4ap7npGuu0MdVjpt4loq0tjpL8JbV0JgW4TOk0hCzNe+vwGfE454/0WpGVXuTlu5+nNbsaHPJibGzE329CZTdhddnoH/AwO9TAy0sPoiJ+A38H9ezMM9LoYH+snPSURv7ednMJsKmoq2bj7E35+6D3ePbuJEwc24K4poOjCXlqLYxGe2En9tTPUXz2B+vReFIe2ozy4HfnhbUiOb6Pq9A7kYXuoPr4V9dk9KC7uo+LQZ6hP7EJ9cCuawzvQnNyDKeoosgt7UUUdQhN5iEBBLOaYEzQknsObHkkg7wb+ghuMVWQyKspiWJqDT5BCsCqTIVE2/VXZjGsFTFhEjJmrWHAoWHQque2tY6XLwMNeK8t+PUs+NV+PtnAvYOBRwMSyR80dn5pFj5LbHXXc9iq5465lrVPLrXYFc+1yZjoUjLllrPWZeRJq4vFgAyudWh4Fzax1m/i6v5nHPVbud9czY5MyZ5cz61Iw4allqkPFVJeCyc4ahjxiAvYS/M0ldJjzmepSMNWpJNgkZKZLxZCzin5HBT12Af6WcjpspbjMeXgai3AZcvCY8vAa82jTZuHWZRNoLGXMW8NAWzUD7VLGA2qGu5T0u6VMdNcx5lUw2CphuE1Kb4uQgdZKem0Chp1VjDjFTHnkBJvKGPfIGHaJGffJ6WkuY7ClksFGIR2aXEZsVYw1iZi1SZmqFxHSlOFXFJNybg+Sklja2utQatIpKT+HSBiJvCKCbe/9PZkXP0aWtJvy8I9RJ+9Ck7wTZfxWNMk7qIn5DEnYe0jPv4M+eSeqmK1UXdzCoS2/wG4sZrjXQpYwipj8UySXnCMqbg/Hj71JdvwOXLpYOhuSCLZk02PPZ7CllFCLgP6mEjymTLoa8ug0Z+EzptOmScIquYqh/DLmyihMwgjU+efRFl1Emn6coqu7Kby6l+tHP+TGsY+4uOd1zm5/5YVAZUfuJitqD2mXnwtU4tnPuLjjVXa+9k9seOnv2PLLf2Hzz/4fovdtJuX0DvIivqQo+sC6QK2zzjrrrPO3YeurL73y+e9eYtfbL3F+xxtknP2UkvAtOESXsAnOsOQt4m5ASF3uVzSJz+E3JtBvyebxdDPf3unk65Ug3671cn/O8Xy+XX0dffExPKqrdBsTGbRnM+krY9InIOR4PpY35Cj/vrZcyKRHzJhbyLCzjNkuCfN+GaNtghf15bNd1S8W6i4E5Mz7ZSwE5CyHNCyHNCwGa1kZ1nGrX8XdkIa1sXrujRhZHjKwMmzi/ngDDyean5+p52N6f7jTxl/XOvjLqu/FGN9//j5bbHmRSn17q41Hc3aeLDh4PN/C1zddPJhp5vF8C4/nW17cfVoeM3MnpOdOp4wHQRXjrSKC9grOn/mQq8l7qNDHkCc7h8GeRlNjDl5rMQWXd5HyxW8RXfyMgtMbuLLrVfIv7iDn7DYuf/Yb0g5+TP7pT4na/muKw7cy1VHOVKiUqWEhoZ5yqoXnSYvbx2Cnlg57DXMDLYz4jDg1JdwdasVhqUWtlhLwNlFbnsqj2U5G29XMdJuY7bFwq7+RRxNO5r219FlL6etpIb8omT5fPaX5yXQ7jfgbRegrrzEa1NNmE3F3UEPQUohFnoW/o5E6bSmhITtlxekMDbhw2KvwuuRMhVxIShOYCpkY762nNCOCqQE3ebnJ+PztNDTo6HRomR+wMea3MjsRpLujBa2inMluK73tWvqCrTQ1NiCWCZGrBRQXZxLwNDM94CDkrUVZnoy8LAO/W4vHpiTgtlBZlk1zk4EamZDWJj39nc1M9bYSdOrITwpnpNfFxKCPUGcrquoa3C1mGkwqVFI5/Z3ddLoacTYoqS7II+hooqtRhc9ajbG2nEarDpNBSVn2dca9OiY69PR6TIiFeahkJQx6tAy4VTSYxEjFeVjrZSjkhdgb5HhdOtwtKtSyXLISztHlVOFurKalQUV+QTalghIKi3PJzk2hpCQTpUKITitCWJaGQSOkRpKLWVeB1SAn8WokBRnJRF+9SHZRCh9uf5ef7fsd7x57n4N73sWvE9IiTEKXE05rRRKdknRG1UXMaMq4aRSxZKpgSl/GbYectU4NX/eY+I+BJtbaFKx46vjaX89fepv4c5eZ/+W38syj44FHw4MuA097LTz2m3jcZeRx0Mxqr4lnoSae9TfwxxE7j4MWngw28WikmdWhJm4FjNzxG7nbbWK2S4/fUU3QKSPQKiHQKqa3rZreNgneplI6WgR0OoQE3JUE2irwt1bis5XR0SrE2yLA01yCy5hNmy6TVnUazcpkDPJYNMo4auXXsaoy6WiooLdFSltdAR51ES5ZDm2yHBoESdgladQL4tGXxlJbFIG8KAxBxmFEOccoSfmS5IgNRJ/+PVdPv0XC5U+4dOQNrp/7kNjzG0i4sIGY428Tf+5DUsI3kRGzldy4XRQk7kWQeYiytP2UJX9FWdI+qrOPUZV+lPKkA5Qk7KMo4Utybuwm9crnFCftJ/3KNtKjtpIWvoX8mN0Ux35BVtQWCm/sIu/adrKitpB6eSNp4ZvIvrqVrJitpERsIiViE4mXPiHx4ickXviEuLMfEXvmQ+LPfUTCqY/IjdhBatg2smIPs2/fW2w78j6HbuzjWPwXHInewrHobRw+8z4fffA/OLH7FySfeZsre35K/L5fkvDFz4jf+2Nid/2I6zt+RPKenxK98R+5suMHJH3xK9L2vs6B93+EOOkctspM0qIPkHrtKwpTj3M9fBtXwzaQn7QHjyWJoCOTPkc2PY05DNhK6GsuoduSj0uXSkd9Fl5DGh59Km5tCo3Sa+jLLmEUhKMrvUht9mnqCi5QnXaM7MufkxOxg2tHPiDm8Ptc3PM6YXteJzN8J5nhO8mJ2kP2lb2kh+8m8fxWks5uIeHIh5zf9Cu2/uLv+fxn/8zuV18i7uBW0k7vJGz77zi78eV1gVpnnXXWWedvw4GNr75yYttbRB3cQMrZraSd3kDOuY9pl0VjE5xhsb2AlWAFusJDNFScJmBKItSUz5MZG98td/Ptah9/eNDP/dkW2rQptNZGoy08QqssnE59HMPOAuYDVcx0ir5fpFv2orJ83P18v9OYW8hMp4QJTwXTHeLnNeffL9Gd65Yy5atiukP8fXGEnJu9z/c/3e5XfV9bruNuSPd8ee6glpVhA8tDepaHDKyOmlkdNfNgooEns8/Tpf/9sJu/rnXwHysevr3l5OmCnW9vOV88P5xp5PFcM4/mbDyas/N0sZWni608WXC8eH8w08yDmeYXC3bvDhlY7VVxv1fNqKOCYY+cmKht5AvOIzbHkyE5jbIpBVNjNnZrEREH3iVu28uIzm9EcH4TWcc/QBC+k6or+4jf9Tuub3uN7KMfErXtZXLDNrHgr2ZpSMqtESXjARlVhRdJv3EYv0tDnSQPu6maIX8zzgYZUyEXNpsemUpGi8NMlSCT2SE3E702xoPNLIx6GO5u4M64h6E2FW6DgN5+L0kZcXhbDeTnpmJSSxj2mfA0VtLt1VBWGstkdx1T4SlBfAAAIABJREFU3VpCXVacbgtyXRm+vgbySjLo7LHTN2TD06mjsVlBXNxZXO0SgsF67M112JoauZaURZGkjqziKoQCAfUaJSZdHSqNiYx8ATcSUlBWixCLiqlRyxFUyRHJpVTIy8kvzkevq6O1WY9eXUJFURZykQCLUU6DVUW9uQ6RpAKN2Yi0ToFa//ybs8WExViDvEaASiNHqalFU1dDQXElSq2KMlEZOYWlCCqrEUlEVFQVUlRQSE21BI2iEl1tJVWiMvIFJZRUCRAI8mi3aXFYFGh1UooqiiivKsGoE9NskNJgVKOvq0VfJ8ekqaHRoMbZoMdh1mDRyLCZFHS5rPjdjXiatTjqpTTUVdCkq6TFJMbbJKevXcNwp57pXguLoSZmeuuZDtYz1dvCUFcrg90OQn1tNNvVbNz1Nr/e8xve3Psaez9/FYc4g15DGa11WdjN+bSYcvCZC+k2F+Gqy6BRmYhOeh1NdQw6WQx2bSpWZTxmRRx6+XUsykTsdak41Gk0yxMxS29gVSSil8WiFkejqIxEWRFJTfllhPmnkZZfpqbkEvKCC5SmHaUg/Si56UcoyjlFduphMhMPkBd/kNwbB8iPP0Je7CFyru+nMOEwxUlHqMw8TWXWKQTpxxDnnEacewpV+WVUwivUlkciLb2MoiIalTAKVclltEUX0RddQpl3luq804iLzyEqv0CN+BpWXTaN6kzqhNcwi+IwC2JprEzAVHYNXdkVdIKrWGVJ1FfFYJdew6WIpVUeg6v2Km5FDM6aKNzKq3Ro4+mpT2fcWcZit5yFTiljjjKGbEXMeETc6lWwNqLn0UQ9KyEN94f1rIa0rIW0PBoxsNqvYblHxUpfHY/HTCz3q1kMyFkZrONWsJZpj4gJl4AZdwUzbUJmnWUstJUz4yxlpDGXkDWLoaZcRu0F9FszGW0pYKa9nJn2cqY9AqZ8FUx3VjHhq2Cqq4oxdzmzfjnjAQXedjFnr+3ks7CP2Zt+kOOl5zlRcpYDqV9xrfQcH279N2RVEYTc5YzaCxhvyGJQm0BIF09/3Q180kic5WexZB9Em3+Qmvg9SMK2cfjN/0nUx78l9sPfEfHxq1z68JdEbvgVZz/7NYc2v0Ry+AZaDXF0WJMYcRcy4ixhwF5Cd0MB7cZsWuuS8Bkz8RrS6DBl0K5LpVF6DZMwApMwAqMgHGNZBLriS8gzT1IYvYusy9u4cewjova/TfiXb3L92Edkhu8k+fwW0i9tJzNyN2mXdz0XqHNbiD34Lhc+fZmdv/4nPvvJP7D91z8gYsf7RO5+j6v7PuDynvU7UOuss8466/yNiD629ZW40ztIOreD+OMbCPv8ZRIPv0FT2RnsgjMseQq511OJNv8AFsFpAsYkhpoLeDbXwh/+/wI156BFEUeD+CLKnP2Yy0/hrL1CyJHHXEDMdJeYAUcxg44ShpwCxtpFTPrELPTUMNstZbJDxJCrlDG38EUCFXKUMO9/viB3rlvKnQE1dwfrXsjTzV4FDyetPJy0sjyk/z550rM2Vs/dkI67IT13BrXcHzfz7aKDbxcd3J+y8qfldv6y6uN/3e/kP1Y8LxKo7267XtyLejJv4/G8ncfzLTxZcLwQqMfzLf9Hgbo9pH+ehIU0BFuFBD1SkpMPUFF7jVz5ZW6UH0VovIGxtQi7s4Lw4x+Rfug1JJc+oOLie0hjPiNp38tkHPgNkvBNFJ16h4rIT4nc+VOSz77NlLeK5aCB290mgmYx2tI0smMuUpmXTsLVcKoqiqhVirC76tFZlVRoVaSJa6ixNlMkrqSxpZEWtx2P30u9rYEKmRiby05Ts4mWFiv1TjcR8SmUFJeSkl5IVlY+uloJZq0UiaySuJQE6qSliIrSKS3IJSM9hZirF8jNucHlC+cpLsxEKEjDpK9CXVOBqCwHR7MUZ7OCBn01TRYZkhohivo6DE0GzIYqfE4FXe0GBkKd9A778Xa2EOw04fcZ6e1x0dPdSV9PG/29zQwEXEz0dxLy2+n1ahnqcjAXCnBzoou58Q4WZoNMTfUyuzDK+NQAw6N+ZqZ6uD3Xy535XhZm+5iZ6Wds3M/EWDszM4NMzXYyPOGiP+RleDTAYMjJ8HAzff4W+rubCHbqGA3YmRzppm+4k2DIy2ioncleJ9P9LkZCbvpH2hkYdjM20Mpkn5ORPjcjfe1MhjqZHPQx2dfOVL+Hqf52JvvaGA46GO1rZazfyXBvCz1dTbS1avE4tXS2G+hw6/A51bS3KGhrlmKrF6JX5KCSpFErSKA8I5zUa0eJubiXi2e28vv3fsBvt/6UNzb+kE/f/lfiDnzA9YPvEXniPaLDNpAa8TkV1/dRHXuAyrj9CFIPIso7SUXmEVRFZ9CVhFGddQxp/inkeadQFZ5HWxKGtvQSmqIw1EXn0ZVdQlt+GZ3gMqbKKCySa1hk1zFWX8VuSMdryiFoKcRtysbdVISnpZR+t5igW0yfR8qEp4bx9hoW+oyM+RSM+2oZ89YQcokZaa9mNqDk1qCOlREjS/113B02sDRgYGFAz0y/lvlhI1PBOkY81cz65Cx11DLjrma8Xcx4l4yJYA3TgwqWRrTM9dYw4a3kTo+Cu901LPtrWGivZLpNwIyngtt9tdwN1vBkSMPDPgX3e6Tc90u44xUw25LLtC2XyaYsxhqzmHUUc6dTwkJnFaPuMia8Qm7117I6oef+tJGniw08mDHxbMHK0zkLT+csfLvQyJMpM0+nrTyZtvBsrpFvFpq5E1LzcMrIo2kTy8NqbvXXsBxSsjak4mmfgm8H6njWp+S+X8qqX8paUM6TARVrARmrfin3e+Q86q3lUb+SewE594Iy7nSLueOXsNBRya0eOYv9akL9GuLzTrD32lY+i9vFhrR9bMo7xvb0/RxI/pJNX/07zc0FzPWrWR5Q8ahfxUqXhLVuMWsBCbd8Qu4FJNz0CRjrKGXMVsSIMptjv/l/Sfrod2S+8Sq5779B0Ue/JfaV/0najre59uWbJJ77AKcpnp6mNCbbiphuEzLiEhJsKcNnzcepTvp+iW4S7boUnOpEGqXXaJTEYBFdef6fK7qIpjAMRc4ZKhMPUhi9l5jD73N+56tc2vsGiac3kRf9BTlRe8gM30nqpe0vWvgSznxKwrGPOffZv7PlF//AZz/7Z7b8/F/Y89qPObvpNU5t+PW6QK2zzjrrrPO3I/XsnlfSLn5BwqnPCd/9Ow6+888k7H+N+twjNJec5GZbASt+IZqcr7CUnqRLG0fAmM7jaRt/XAnw3Vo/f3zQz9psC7baGzRLI9AXHcNcfooWWQSDLXnMdD+vGh9oKSbUWsqwS8hURzWj7kpmuqqZ6ZYw2VHBuFfAmFvwX5r3Zruqme2qZrGnhjsDam71KbnVp+TesI6HE/WsjdXzaKqBeyNG7o+bWR018WDCwuqoifvjZpaH9DyctPLtooNn889ryv+03M5f1zr43w+7+fM9L9/ecvLdbRff3Xbx9ZKDpwt2vrnZyrOl59L0fzprU40vBGpl3MLtUSMLIxoWxw0EPRIc5mIun9/MtRt7ySg+SUrhUcqkkWiNWTSYiok5/RlxX75O+YUNSKK3IIn+jOwjryO69AnVlzchuryZjOPvcGn3r0m4uBmXIZ9uQwV+vZgeixJh0jWSLp1BJRIgLi+ivDQPQWUBpVV5yPViBEoJ+dViiiUVJGXEU1qehVCYi0ojpUJchlwtpUYhxmCoxaCXU2vUIlHXIBYVUy2Xo1TVYtVXYzWKqW9UY7IZ8Li0tDYpcdrMBJwOAo56Btut9LTY6W1totuuJWDX4KvX4jXV4TWLaTdW01RbTKs2l0ZjKXptGUZNMY2KVFoUiTQrkjApczBpi9HK09FVXsEoiqGuPBa9MB11WTTKkvPoBDHoBLEoiyNRFJ9HnhtBZfIFJBknEWeeRFYQRm35VWSCWHQ1GZhq0rDIk7FK47HK4qmXJqKVJGGszaRBmUGzuhiLKo0GTTqNmmKMNXkoK65jkF3HKE5FK7iBuvQy+tKryPLDqRXdQFYRg6r0KmbBDeoF16ktjUJaGY2kNAJp7gVUBeFICi5TXRyFvDQKaWE4ouzzCNJOUZJygtK0k+QnHSE36RA5SQfJSTpKXsopMuOPk514gsL0c5RknkOYd4mqokhkJVdQV8ZiUabTZi7B11CC11pIsE1Er1NMt70Cky6DnLLzFJeH4THmccdTS8hWjsdRSL+vkmmfhPtdKp741Sx317LUpyTkERJqLeXRoIanIR3LQQUPRg08HjXxbMLK11NWnk018PVUI19PWfl6wsofZmz8ac7OdzPNPJ2w8njSzIMpC2vzTdwfq+fb8QbuTzZwd6aBxXEjaxON3JmwcHPMzP2Bepa61ayONzAXULHQq2XGX8uoV8JCXx2r4/XcGzWy1Kdiwidm1i9j3CNmsquWcX8to/5aQj4JIbeIxYCKxU4Fs+1SZnwyJjukhNwCFvvl3BtRsTqi4t5gDU9G1awGq7nXI2HJW8ZNXzlLvjLuBcXc6Rax0lfDo6E6VnqqWfKWM+8uZsqRx1hzNqNNWYw25zDlKuGWX8KdASW3+pUs9Sq4PaDmTqiOW/0q7o3ouRPScH+ingcTJh5MmHg0ZWYlpOPZTDNPpxtZGzHyzZyNlZCWhxMmHo6bWBnSsBxSszqiYW1Iw7NRI3+ctPLNWD2PRww8HTfxdNLM43EjD4d03OtTctcvZyVQy8P+Op6GDDwJaVkL1rLaI+d2h4i1XhWL3bUE3BLConfy6Zn32XJtJx/E7+aDzIO8Hb6ZzWGf8MHOX2AyZjM/oGV5UMPDIR13/TLu+qu52yPlbrCGh8MabvZUM9pTyVibkJAyjxOv/ZC0d9+g5Le/per9N5F/+DpFr/2E/I1vUnLyU5LPfkCzKpoOUzxTzkKmW8sZdgoIOgV0NBfh1CTj0abi1ibjNaTRpkmmofp5+561Khp92fMdUKq8c8gzTyJJPYow4TCxxz8mbPdvubT3DeJObiAv+gvyor8g/fIOEs9vIenCNpLDtj9fqntmM6e2/Dsbf/kP7Hr9Jxx89xX2vflzIne+y8XPf8uxD9ZrzNdZZ5111vkbIYw7+0rpjZNEfvk+Rz74Mec3/4SCsx+hS/sKW9FxbrnyuddZTl3GF1hKTuBVXqNdGcv98Qb+uOLn29U+vlvr5f5sC63qBJql4ajzDmIuP0W7+hrj7lLmAhImO0QMt5Uz4a1i0idh1F3JsEvAVIeYqc4qxjxl9NpymfKJXpRHLPbUMN0hfiFPK0Pa5817IQ1rowbujxm/v+dk5W7IwOqoieWh56nT2lj9i3Tq2ZyNbxZaeDpn4w932vjzPS9/WfXx17UO/njXzXe3XfxpuZ3vbrtelEl8e8vJNzddPF1s5dmSk69vuni25HyRRK1NNbI62cCdEdPzHVADGqbHtMxOGOhyCFGUXGX/5n9n36aXCTv0NpeOvUv0qY9Jvbib9LN7+OrNn3LknZ9wbsMvidrxCpc/e4krW14iYsMPiPzkh5z/8Acc++gldr3/E7ZvfoULZ7cSdvJTjnzxDke+/IB9299m/84PCT+zj+vhx4k4v5/oywe5HnWI61cOcv3qUdKSzpObco6cuCNUZpwh++o+8uKOUZZxiYKUC2THniT3+jGyrh0m7sZxUlNOkRm7n8yks1y7tJeMq3vIidtL7LW9RMV8SfqNXRSmHiHt+lFK4i9SmXyeqrRzqPOTUebHoiyIQlN0FW1hInX5sdQVXcZckYCh+CqO6mvYlelYajOwyFPp0qTRWXuN7rpE2vW5dDdX0N8iYqQpn0lHIaMtxSx6ZCz5ylny5XCnS8CtLjGznnKWAkIej5h4NmLlSUjBgwEJj4blPBrXcjdUx/1xA2vDdSz3VnO/v5pHITkrfdUsBaq53a/mVreSufY6FrtqWPQrmPFpuB20MOOVc9Mv41aHlkVPLQvuChZbyln0VjLWXsKYp5QlXyVL9jKWWssZay1kxFPMUFsBI825TLUUM+YuZdwnZNInZNpXway3gimPgAV/Fbf75Sz0SpjtlTA/IGO+T8ZCsIaFnhoWeuTfF6IYeDhZz9OZBr6ea+SbuSa+W7Dzx5sO/nTHzoM5I7cnNCwE5dzsVTIXqmNqTMd4n4IHwyb+OGRmPiAn2Csm1FfNjF/Kgx4VXwc1rPSpmB9SMN4vZcwn5JtJE9+NG3k8oefJvJnv5pv4w4KNZwtNPJy18GjGwrO5Br6bb+bb6Qa+mbLy9UwD3y40881CMw+m6nl4q5nH0xb+Mmvj0Vwjq0tN3J2x8HiqkZVJCwsjOlZ66ph2i1kMKpjqkDIfVDLfq2AmIGO+t5b7U2YezTawOmHi9pCG1TEDC9013B3UcXPYwMKQnoVhA3cnrKyM1nOnT8edQB2rIROrw/UsBJTcG9HyYFzP2qiG1WE1jyf0rAzIWemTcatLxHJQzB2/iHtBCTf9YuaDMuaDcub9YmY7KxhtLaC3IQO/KRm3Ohan6jrthmQGWkuY8EmY9EoZd0sYd0uYbK9mvE3MlEfKeJuYhW4liwE1iz1qloIaFv0aHow08WC4gZvdGlYHzawOmljpN7A6aGSlX8fKgI61YSP3ho3cGzXzcLqZu6Nmbg2bWJ6wsjzZwOpMM8vjVhb6tcwFVCz21HGrV8udPh33BvTcCaq47a9hxiVkyStjul2Ot6Gci+E72XbyEz69vI33wz/n9bCNfHx5C/uidrBh28s01xcyH9Ryp1fDyoCGhW4p8wEpcwEpt/uVrA3rWOpXMD5cy1iXlEFtEade/zHJb76K+Pe/o+aD31P79q9RvPPviDa+TfnBDaSefI8OczJ+cxIjDZnMOwWMOAUEWsvxNhXQrIjDoYjHVZdIx/dV5k2y6zRKYrDLY5+nUEUXUeaeRZxy5PtdUEeIO/EJl/a+weUvfkfs8Y8piNlHduRuUi58TsK5z0gO207qpZ0kXdhK3NnNHN/6Clvf+CEnNr/F2c/fZ/+7vyL24Cbi9n9E6rGN6wK1zjrrrLPO3wZFzuVXqpLPc3776xz76CXKwrdRE7eHmpittJacZsVTzFqXkLr0vdQXHcWrjMGrTuD++PM9UI/vdPN02c/qtA1XXRLN1eHI07/AKjxDtzGRKZ+QuYCUcW8F454KFnoUzHbLGXYJGXIKGPdUMNxWxpCrGJ8pmZba64y2CZj0il4URtzsVfBo0sz9MSPLIQ2rI3oejJtYHdG/uON0q//57qd7IyZuD2h4OGnlwYTlhTw9m7PxbN7OH++6+fM9L39d6+DP97z8abmdP951v9gL9Z97oJ6LlJ2Hs7b/MsL3cNbGw1kb9yasLwTq9rCRhUEdU4NqZof1DLmqaZNmkXNiB6lfbST1q4/JObiBoqOfUxN2GPGRr4jb8A6S+OO0qVJwK2/QLDyDQ3gSW+EBzFlfoErdS2XKV1w8+QH7Dr3N9ewTxJYeIzxjL9dzD/PVybe5em03ziYhNl0erv+Pvfd6ijNB83T/gBMbZ2PP7OzMzux0R3dPdZcvlUpVkkoWECCQAQknvPfee+89JElmAkkmSSYmk8R7EJLw3ntvZJBXuZ45G2fjOReq0u7c9yVPxBf5EXmdETzxe9/fW5VEfXEQzSXBNBb50SFLoEmWSGN5JA0lvnRXhNIvj6KjIooeRTIacTRdijQGajMZVOfQr8nloTqTqfoUFrolbD+Ss96Ry2pXDsuPJO9HqfryWe8TMNcrYW1MyeZMJRszEnbnG9hdqGVvScbBShUHy/VszijYXhCxtyTjaKGaJzOVHC6qWZ2uZ3ehgWczcl7NVPJuuYbHi1p2Fxp5stLID6u1/HVby7/td/Dzeis/LFfx46qYn9aVvF1T82pNzYt1FS9Wmniz2sb/u9/CX7dq+Xmrhncbal6uN/BsVc2ThWp+3tHw/x028b+Omvm3vWZ+2Gnm5bqWdxtNvFpq5tVqDT/sNPBmo523W928XlPzbquWV4taXszX8myqgteTCt4t1fN4Sc7xWg1Pxit5O6ni5WgVj6dk7C/JOFqq4sVsNa+nVBxPVfFipprnE3JeTlbxalLBizEZr6cUPBmp4Hiqih83tLzdUHM0K+NoVsbuRBnbYxIOZ+Q8XVByNF3F88U6fths5qftNn7Z7Xj/vqPh1VY1T9Zk7I+V8nS8gr2pSuYHhayNlvFyWsW/z6jZGhbTN5jD6HgJK2MijscqeTlSye5YOasLUpaXpMwPFfFqRcWbJSVvt9W82NbwdruJn/ZbebPfwvNdLc93tbzZa+HHvRZ+2Wvlr3ttvNtp5tVmA6/WNfyw2cgPR+38tK7lf6218nJFw9NNLY9X1bxb1vJqrZEny/W8marh2VgVR7PVbI9KWfn1APZ0Vy7TPfnsTMo4mK1mf0bB1riU7XEpj8ereDypYGeiirWpKpYmZSxPyFgZqWTpfhkzbcUsdAhZ6hGz0CPiYErDwUwD25M1rI9WszurZm1MzupwJXN9paw+lLDUL2TtvpiV/lIW7pey2C9k9UEpm4MSlroKGFEn0KsIp0UcgFbkh7YskJ6aBB425zHUWcpIp4iRThETPWWMdYqZ6C5jtFPE/CMFi0PK98+wkqWhGlaG61garGHxQRWLD6rYHKtnvEPIyqCC9RElS0NVbEzUcLDQxPpIDbtTWpaHVMw9UrA8VsvyWC3zg9VM9VUw2CJgskPMyv0qlh5UMdxTytQjKXODFcwNiBhtzmGytYiZLjEDrUK8A+5w3UEHI18TrCLv4ZbkhEWYBWFpHlhanKVGHMViXznLvSLWBiQs3S9lbayCtYlK9ierORiXszpcxtRkGTOPxKx1SHA7/2ciT31Mzp//laIv/oT4q9+jPP8ZaX/5PSlXvyD8zhc0SjxpFXsyXR/Hens+k605DLRk06FJRi0KQFsaQEt5MN2KKNorw6gX+KIR+NFWHoZG4Ed1ljvSFEcEURaURFtSGGFJgMV3OOj/GY9bXxJqc+F9+uR6jUgnHcKddIh0eX9MN9RJlyCnK1jo/YXrZ36P4/VzOF77jjtn/hWHK5/icvVjTL/8uxOBOuGEE0444W9DlJvpR8k+FoRa6xJh+T3iIFPKAq6jSTCju8CJ3Z5MDh8WUploiirDmt6KIB4qo3k6q+bVZg/PNvs53r7P/nwj7bJIGoXeiGNvoy12ZUAZxWxnLvO9hUy0ZzPTlc/qQwkLfSXMdBUy213IbHcB0525zPcVMNaajjzbkdGmdOa6C1h5UMrGUBlbIxUcL9azPVLByoPS97tQ4zKezNXwZK6Oo5ladsYUPF/S8nypgaOZGl4sazle1PB6rYVXq80cL2p5tdbMD7td/HLYx78/GeCvR/38ctDLDzudvFxv4cVaM8fLWp4uNvBsScvxrw18LzfaeL3VwavN9g8S9ZtA7c/WcTivZne2ls3FGtanFSx1i5muyqXIxoikK6fIuXqKwktfIbz0NZXGV8i69B0en/+O3vIYns6q2JuUcDgrYm8wi5XWaKa14QwpQ9CKfbC0+gy9O38hstQTz2I7HDLN8Muzxcz7PElZtixMVbI9IWV1oJgn45W8mFJwPFXN5oictXElR3O1PJ2ScTRWxpPpSh4v1LA1W8P2vJb9OQ0vlxt5tajm1Xonh7MaXsypeTyp5tl4Ha/Gqnk1XsXTMSUHEzUcjErZG5exM6lkd7KSw3kpzzdqeLqm5cmqmqertRyv1fFivYGnyyqON+U83ZTzcruOpytKnq5r2V6o59lGM08XlLxbq+PHrQZe77TwfLuF13vN/HzQyNstDW+3Wni32cpPu438uFfL6001z9bVHG9qeLnXwJv9Dn466OWH3WZ+Pmjml4MW3u0288N+O2/3Wnm318JPO1p+2W3gl10t/37Yxv980s0vB538vNfJ290enqzU83qniXd73bzd7eHHg3Z+3Gvi1bqWl6tqni7IeTyp4PWqlv35ap6ta3i9quWXtTZ+XG7hxbKGZ6tqXm408tNGG/+20cpf17T8stbA28Vafl5r4tVcPcfTNbxe0Pw6Aqfhp9VGfllv5M16AwcLSnbmytmeE7O7UMH+gpLtuVq2F+o53mnh3X47Px928e+Hffz1SR+v9ls53tJwMCXjaLKa3ela5ocr2ZxXsjIqYnNUwsKYlPGpKqYnpWxMyXg2q+R4Wsn2lIz1JRXjE+UM3i9ie0HJ4WI1r/YaeLqt5nijjeONDp6ut7G32MDOfB1HSw08W9byeK6eZ7/+Lo4W1BwvN/JypZmnq00cTdfycraBp4uN7C82sDOn4WimgcP5ZvYWGjkaU3MwXMPjSQ1bw9WsPpQx1SNkolvIYEs+0/1iBlvyGW4tYKg5h0cNWUw2FjBUl8XD+ixGWooZbC7kQUM+vTVZdFaloy6ORlUQQYMoAa00DYU4kTp5FoqyJCpKYpGL4qmTpaKqSKJSEElNeTwKYRRKUQz1ZbHUicNRCYKoEwZSV+xHg8CPikRrRFEmiKNMKY+5Q0moMYWBhhSGmpEZaE5hlDVFcfcoSbSmONGcvJhb5MXepjjJiqJEawrirMmPtSUzwoIYH2PcLc9ib3IKV6vvSQy1Ii/RA2lhJGW5YVQWRFKWE45SlISoIB5RUQLFuVEU5UciFiUiEMYhlCSTWxhNQpIfaSkhFGRGU5gXT3ZhHAJBJOVFQQiSHEkPsSQ93J24MD98/D24ZWGId4g1cemOxCXbkJXjQV5hIDkZHhhe+B15cc40VqRSXRBJvTgBbVkCGkkULbJYOhXp9KqyGGwupKM1jzpFKiphPGbn/ozP2T8Te/oPxJ7+ZyK//icivvk9Yec+wu/yR0RYnqa3Koz7smAWmlNZ6cxjoi2bgeZ0uuqTaJAE0ywJoa0ijLaKUJrLgqkp8ERd7ENrWQiaEj+UOR7I0p0Rxt5DFGdDSYwNARZncTT4GC+TU0TYXybWTZ9IJx0inXWJdNEjwlmPcCddQh11CHfT457hp1zrlDg0AAAgAElEQVT75p+5Z/g1NgbfcPfCJ9hc/hwf47MEm57cgTrhhBNOOOFvRJSb5UcJfna43ThHvI0eCWbfknnvGzoybOkXuLDRncHeYDG1eY6oC93pKg/mkTKaoykVb7Z7ebnzkBfbDziYb6atMgqtwIeyeHOaS3zprYpkvCWT6c48pjpymespZHlAyGx3AbPdBcx05TPdmff+syuPyfYcRpszmGzPYba7gNWHIlYfitifrOLJXA3bo1LWHonZGatkY6iMvQk5h9PVHM3U8Hi2ludLDbxabeLZgoYXy028Wm3h7UYHr9faebXSxg9bXfy838dfD+/z18P7/Lzfxw873bzd6uT1RjvPV5p5sdrCq/U2Xqy28OLX5Om3Eb7XWx3/oY3vYK7+w0HdzalqlmblrExWstwpZEmZh8Bcj+SzH1NvcoXqs59T/fVfKDv7Gbk6p3H44h/orYjh1ZKG3Ylytpcq2RkrZqMvncX+DKabkhlrycTN+xJGtqcIKHTDNtsOuxxHvHKdsQ7Up1QazMaCgmcLCg5GS3k2XcnTORWvN9s5XG7kyUYzrzaaOF5Q8XROztGCjJ3Fag6229hZb2V/pYlnK2p+3NTyeqeTJ+sdHC63cLTczPFSMy/ntbye0fDDfBMvZjXsTFSzOVfDzlI9L5fqebOi4e168/sjw2vtvFrp4NViKz+utPFmScvL5RperKs43qzn1V4rj9caeLzSwIv1Jl6uN/J6tYG3G4283tDyakPDy816nq6qOF5V83KjlVebbbzYauF4q4nHaw3sr9Sxv1LL0Vo9T9cbeLrWwNM1Dc82Gnm22cjhipr9hRqerap5sd7AyzUNL9c0vFpv4M16I2/WG3m12sjxSgsvd/vYX2jicLmZo5VWnq118Hq7i1ebrbzcaObJUj1HizU8Wazjxfr7m2DHq008XWzgeKmRV6ttPFts5PlSC8cLzbxcauXHzU5er9TzelXN261mDhfVbE3V8mS1lcOFRo7mNDydq+f1opZXc7U8X9Kys9jA+nwl6/Ni9taVbCxqmZ5oYHmpg52tVp7sNvNsTcsPW30cbw5wsHmfo/V2Nqdq2ZhQszrRwsgDBaraeLKL7IhLNkEgDGSgT8H8iIrFYSlLj8qYG5Aw0i2kv6OEri4xdfXZPHgg5WGfkJH+AmaHJAx2ltPbWMpAUykPmoQMNZcw3V3GeKuQ6Q4xs11l3K/JZqS5hP66HFrkyVTmBdJQFocsO4CyLF8EKe7kxTlTlh2IMN0XQYoXBXGupPtbEuNoRKLnHSKcr+NhfgE/O11sb3xNuJsRkjRfKtMDqM4IRBzriio1gLr0UBpyo1CkBlEY5kRxtDtFcV4UJfhSmhFKaWYYRWnBFGSE4u58Cx9Pc6wtdLhlcAb9i5/gZKmH3d0rmOp/jZOlDq42+rg7XCfc5y7ZsQ4I0z2pyPFBmOSIMs8bcZwVpREmVETdRh59i7JgfcR+V1FGW1ERbEV5mDkFftdQpJpRm22BptgaVa457eWeNJZ40C4Jfj+CFmtBbWkQ2soYqkpDEeb6ExlkgYejEWmx3sQGuRDqbkO8vxuS/AxiEhIIjYnGLywIn1BfnP3dcQ0LJCA9DY+EZG64emFwz567jm7YeQfiH5+IrcMdgl2NiHLWxdv8ClfOf8v3eiZ8q2+OsZkFFaXJTHVks/KwkKVBEUt9Qkab8/C0+BZRZiAtdaUopYV0NVUz0CSjr6aYhzUFPKiX0F8n5oFWRH+bFI1ahFxRjLXJFTL97tKS4UplmAnRthdwMT2Dm9kZbAw+wsvkcx5WxzFWG89UYzLTHRmMd2TysCmVvvpEWioiaJdG0SWLpln8fpyvttADbakvzZIA1AJvavI9UWS7U57ihCDGhvwwCwIszuJ24wu8TL4m0uEqsW76RDnrEvWrQIU76RDmeJUIZ12C7S5hZ/wpOqf/HjPDz7Ew/Irr3/0RO71v8L+jS7DliUCdcMIJJ5zwNyLKx/6jaC9rHA2+xeXKxwTpf0yB4/fcL3KlT+DCZm8m+8MltIl9aZUE0ir0o6cimN2xKt7u9PFmf5AX2w/YmW6gpTyCFnEg8lQb2kQBdMkiGNamMtWRy0xXPnM9hSz2C5jpymeqI5eJtmzGWjI/CNNCXzFzPYXviyXul7A+KGF5QMjGUBmH09XsT1Z9aO3bHC5nrCWTvQk5T+ZqeLZQx/GihpcrjbxY1n4QqHebHbzb7OCHrW7+uv9enH7a6+WHnW5+2Onm5/2+DyL1ar2N1xvtvN3q5O1WJ682/vfe028S9ZtAPV9r+TDCtzOlYmNSwfSYmNWpStb6JGw0CpG43iZZ/zSFel9Teu4TVFfPkH/mE7INz3H347+jXRzHi8V2diZUbC7VcDijYH9QxOaQiMMhGQtdIry9DdC9/Tkucea45zniU+iOc4INxrYXycnxZ26wmr2xGvaGpByMydmdUnK40sjRch3P1+p5sdbMm61OXm+3szdXxepYGS82Wjle7eFwoZMXa1283GzlzXoTL1caeLxcx8FyLQfLtRwt1XI4reD5vIon01VsjEjYmKhgc66K7Xkle6tqDrdb2FjRsr/RxuO1do5X2nmz3snxSjNHS2oONzQcbmk52Ghkd1nD9mwtW1MqdidU7E+oOJyo4cl0Pc9mNTydUbM/pmJjUMHakJL10RrWxutYnahjeVzFwpiS+dFqlkarWRlTsTyqZGVMxeKwgtXxGlbHVSwNK1gbU7E5XsfTpTaer3ZyvNLBk8U2Hi+0crTQzs5iK9tzTaxO1LMxVc/hUiv7800cLjZztNTM8Worh/NqjhYaeLrc+Osh5RaerbTydLWNJyttPN/o4WipnYOlTvYXO9iZbWVrppm9+Wa2Z7Q8Xu1kbriGpXEtUw9VLI2qmXmgYKa/koUBGUv3K1ke1DB1X8vccD1Tw0rud1XS29lIZ3sLra0NdHXIedQjZXZAQZ+qmIaKHBpVBRSnulGY6EBGlDUpMS54+d5G58afMLD4E6cu/if0rn/M7evn0Pn2X3C5+y12N75C/8w/E+R8C18XMxxs7uDuZoeTgzlu9rfxd7pFoKMhdre+xUTnL9gYn8LP5gphTteIcTMkJ8Scwoh7pPncIsXzJvnBlqT5miBMcESe7Yciy4/6wlBqcoOIczVEEOtAfoQ1qpwguqWpdJYnM6wtYbJHRp0wlmi3G/Qoc5jvkqNKD8L/+jd05EQyK81jo1rAWmURe8pyJgQ5dOcm0FOWSbM0g05tMeqaLFISnfHzMsLR4hz2Jt8Q7mZMuMst0oPsyQ5xQhTnhSTeh2ZBItqiWEojXcgNtCHW6QYh93SIcDDA2+wCllc/5s7532N19Y/YX/sIb9MviLI/S6rnFXL99cj2vUy+/1VEQfrIQm8gC71BrNmnJNl8Rb7XFcThN5EnWiBLvocw+g4RDt+SH3GL6Z4ixnqKGestRa2Ip646BXVNFqXFUZgYnyE2wpUObSVhvg7cMtRD18ACXSNrDG/f44rBHa4Y2WBoHo6RTTbf30pB5246endjOH3Jmis3XLD2iObePStqxSmMNecz3FJEWnIwF41u8P0tK26Y36NWXsLWIwUbD8RsjpbzeFrJ2sNyghwuUS2MR1GWRZCfE6WFaQgyIsmP8UKZHYY8NYyGwkSUOREUJvrj52VLpVyEt5sVFTmBrHYX0q+IQJTrSlamK6XFfuQm2eFlcYpRTRozzRmMaROZaEtlrCODwZY07quTaSkPp0USRmdlNI2lgWgEvsizHGkQ+tAo8qO++P0xXVmGC/JMd0pibEnzvYm36Wncb36Jx62vCLd7n0DFuukT7aJHpIse0W76RLleI8JZlxD7y9gafcqVU3+H2fUvMNP/nGun/wdBlvqEWRkSbGl0IlAnnHDCCSf8bYjysf8ozscWL9PL2J7/Ez5X/oQ00IhJWRC9xY5s9WawNySgqyKANkkgmgI3OiX+bA1LebvTx9uDQZ5v3WdvVku7LJo2SRDSZEuaSrzoqYpgtCmNqY7cD89MVz4zXflMtGUz3prFRNv70b753qIPArXYL2C2u4DlASErD0rZHC7naEbJwZSCvQk5G0Nl7I7LGGvJZGOojCdzNTxfUvNs4f3e0/s06r1Evd1o591mBz9t9/BvB/f5cbfngzz9tNfLXw/v88tBP++2uz4I1G/fv9nq4OVG2wd5+k2gfvun+smSlsN5NQdz9WxPK9lYqGZlXMpKr5i1VjHJ1jr46X5KotFpcq6dovDKV2RePkWS8QVuffZPKPNimelSsvCwhrFHlaw9qmKjW8Jyr5g5TREzTaUE+5lyy+wc0dmeBOXY459uT0iqO7Yut8jLCGeqp47V/jrW+6tYH6xia6qOtbl6tqflPJ6RcTDbwMFiOzsLzayMylh7VMbL2SbezPbxdLqf7elONueaOJqq4fGYnJ3xSlanpSzPylmdU7Axp2J9Qs7qYBnLD8WsDJYxMyBibKickREp4+Ny7vcW09uWS19DFgO1GQwo0+iSJdAuj6exKg5tRTR9FfF0FIfRLYjggTiO+4JoOrODaUnzpynFj8YUfxrTAmnOCEGTE0Zlhj/l6b7I8kIQpnsjyQmgLDeQyoJQxFl+CFI8qCoKo7o4nIqsAGR5gUhzgyjL9KMyLxhFUQTywnCkeSFoypJplKajKIqhVpRAZVEI8uIQ5MXByAsDqZdEUl0cTK0ghKo8P2oFITSVRVFfEkx9SRB1gkBqS4JpKI9GXR6DrDCEyqJwJAXhFGUFk5XiS0aKHzkZwQjzYynKiqS8JJn8jFBS47yIj3AmO9mXpEhnfJ2NcLG6jNXNb7h34yKOJsbYmuhicOVrrlz8Dn292+jqmHHxoj4G+hcxNfwGG+NvMD3/Kb73buJ0Vxd/Bx2ifa4TH3qXqAhbAqJtuWZ9iltuZ7jjehYHDyM8XczxtjdgqE1MhzIbF9OL5MQGkhwRTHxkNP4+AXi4eOBoYYmnlRnS7HjKs4PIi3MkK9KGjFBLssKsECa6oC2JQF0QTH1eINVpniiS3SmPtEOd5kVlnBM5oWYkBN0iPvou0VGmRITdxMf+PGHW3xN39ywilxtIAqxIcDKkOtkbbXYIFRFOLNQJ2GosI8LgGxKMz5Nrpke26VUq3S0pcTEjw/4WGa4mCOPcSA21Jj7MirREZ/KyvKlTpHC/rYSxngoWh+qYe1TP/KCGqX4ViwP1THdXsTxQx/pDNSsDtcz3VTPUJGK4RcRsv5KhlgpG26T01BTQIEkkL9KWolg7MoJuE+ZwAT+Lr/Ay/QQ/889Jd/uWPPdTKGNvIvTVw/m7v8fy8/9CrPn3pDjoI4q4R3mSPf2qWGZ68pnpF7I4LKe9Pg1/dx3Cg2+TneFBZoY3EeE2JCW409kmJSbSBUtLfdwDXPGJ8MDa/RbmDsbo3jTk8/PGGFokoHsnDZ07CRhaBmDt4cVFo9uYWvtiZHCdlqp8Hmmy6NVkU1mZg77ZHc4a3+XWPTuqKwTMd8vYGpSyNyVnf0LO+pCUQMfLyAQx1CmKKMpPoqdDTYOiGHlBLGXJvkgiPdFmRdJWFEeTJItyQQ7lUjEebvfIT/Zi6aGIHm0MxaXuJOY5kV/kRUayLZbX/8AjTQoTTalMt6Yx2ZHOaHs6j5pTGdAk01YRQWtZOB3SKJpEQaiLfZBnOaIWeKEWeFNb6IEsw4nSeGvkme4IY+3ICrxDgMVZXI0/x/3ml0Q56hDvYUikk8771j0nHaLd9IlxNyDSRY9Qx6vY3/yCq1//V6xunsLC4HMMv/kX/O9extv4LG66354I1AknnHDCCX8botwsP4rxtsH15gUM//KfufOX/4tMmzPcL3alq9Cerd4M9geLaBN701Lqi7bQjS6JH+uDEt5u9/B6/yHHm71sT9fTKo2gUxqCPM2aRoEnnZVhHwTqN2H67X2yPeeDUL3fg3pfrTzfW/RBoNYeidkdl3E0o2RvQv7h/f3xXDkrD0qZ7y36kEI9mavh8WwNh9Mqni2oeb7UyJv1Nt6st/HDVic/7/Xy017vh9Tp/0yifhvje7vVyQ873bzb7uLNr3tPr7c6eLvT9WGE72Cu/sMO1NGChseLDWxPKVmbkbM0LGG1v4IJbSHut77G1/I8lhf+hSCDzwm5+BdCL3+J+8UvuPbZvxDsYI44PRZpYQIlhRFUZASgSPBEEGZHibcV+Z5WmBt9yzXdL3FyN8LO/RKWjhcxNb+A7pWvcDY3IsLZgngXc/JDHEgLsiIl8h4xEZakR1tSEGlBbrwTRRl+5Kd7kxNrR36wJeJQRyrCfBBFBZAc5kp8lAO5YVYIwizJi7YhLd6W+Dhb4uNtiY60Ji3WkcwYJzIi7MiPc0OQ4kN5cRgVwjAK090oSnakrigQRaIz7VmBtKcH0JToS228N+JwZwTu5oju6FF47SxC40tUmhkgunWFbP3vyDY4T5LeGWJ1z5B4/QJZ5gYkWOriefM0YdY65IbakBpoTl60A2XZAdSWxiLNDaIkyZ16YTTqkmjUgkjqCsMQp3iQFWpNsr85cd6mJPpbEuVhSmG8J+XZ4eREuVGc4EVtcQhKYSiCJEfEaa4Ik50ojrVFkuyMONEJVZ4/2uJQKlPdyQ68TXGkBXnhFqQH3yUj/B6p4TbEhljjaK2LocHXGBiewdDoLDrXvsPM/BZWVqaY3zXGyuw61mb6mN+6iNnN8zjbXcfH4w7pKf5IREnISzNJ8PPAyvgKBlfPoXNFF8Prdty67YG1tQcmN/QQZAdTJ4ohM8gOe6PLRHvZ0VKVxuKInLVFLa29ZeRWxeOWZs29mOs4x5lyw+oSRgZnaa3NYf6RnLFuCXXiRPISAnG1tcDPyxcHW2dMjE1JDAvnUbOGlcF2GqUJSLI8aVUksTxUzUSnGHVpFLFuhjgZfkKcow6PqpJZbhOgSfci0vQbPK5/QpiHDpnZjkTn2eGXcZc8ZSC5xa70qBLQxjkQe+4P+Hz2j4Rf+YwHWeEU2RiQaHgGieMtcu7qUBfqzGBRPGPiVFrSA0l10MfH8jsyoqxokMYw0iFktEvC8oiauYc1LA43MNarYqi3htEBNf1d1TQ2laPWiFCpimlpLKetsYyO5gpaNSLqqvNRVeVSX1OIRi2gQSOktrqAlgYx/e1yJh9p6G+WMNGnYLq/ivHOcsZaRbRVJiJMcCDF+zzuhv8Z7+v/SJLtd0TcOoPd6T+QZGXEZI2QvQd1bD2qYn9SwfKgiImeEhaHq5h5KMXG9AsiAm/gbP89NlZnyc3z5cbNz5ErUgkOs0IsjSNb5EdSgTXhyQYk51mQJw7ByPw63+neRee2N5dvOhEQF0V6cShXjc9yxeA2t4wMUZWmMNYq4lGrBHFpLoZm9zhnbMktS1ukojyGtEWsPBCxMiRkob+IxYdifG3PU5IdiLa+lJKSNGSVRdzvqqEwJYC6khha82NQJwWgTQ9me7ANQXYKglIhoaG+pMa5Mf1QSFtLNDlSF4LyLMku9SE13Y67xn/gfkMKvdWRjLemMNOdxdivAvWwIZUOadR/EKiGEj+Uea7UF3uiyHFCnuVIVZYL0jQnqnO8KImxJT/MklCbizhf/xQXo8+IdtIlxvUaIbYXCba5QKjDFaJcrxHz602oMGc9nExPo/vNf8P61mksDb/g9vk/4qj7BVEWOiTanyRQJ5xwwgkn/I0IdrP8KNzdCq87Ouj96/+N+4XfkWT2BX0FznTm27LTl8nhiIBmgTutQh+6ygLorwxm/ZGY11vdvNwd4OlGD+vjKhrFwXRKQ6lKt6FR4EmXLJyx5gymO/OY7sxjtruA+d4iRpszGG5MY7Q5g4m27A/fT7RlM9v9/jbUQl8xm8Pl7E3I2ZuQs/ZIzP5k1QeJOph6f7h2ob+IzZFydsdlHEwpeDyr4mhGyfGihhfLWt5ttn2QqB9/TZ1+E6gfd3t4t93F261O3m138XqjnTebHbzZ7Hi/D7XWwpvtTt7tdvPjfi/vdrt5sd7K48UGDubq2ZlScTiv5tlKE7szKvaXalkblTLZWkSnLBlTg48xtziNvv7vMb74z9he+hOOlz/F9fo5jM5/hpWRDg4mhvg53SXQ14Jwx5vEWOgRaalL4h1dfHW+wUL3FLZmVwkLsCQy2JTIYDP83W9ia3qRIKfbxHtbkuBuSqqvOUlBVuRn+JOWGkBuWjjCjBiEuWFkpbgTF2ZFTrQHwugAZPERiKMDKYrzJTPBg7hYZ8LczEjydSAz1p+M1DDiE0OIjA4kKiqY2KgQwgJ8cHOwwcnOChdbcyLtbuN3/SyeOl8Qcu1Lcu9eQmh6ifzLpyi+dIacs6fJunCeXAMDhAYGSM+fpe7KRZRXzlN+4RtEl7+hRO9bcvVOkWF4mvTbZ8m5p0OJlwnqVHcGKiKZbsxm60EF20Nyjibr2Z+oY3+int2xWnZGlDyd0fJsuoEn4yqeTig5GlNyNFnLwUQ96w+rmOmS0F2djlYUjaY0inpBOE2lEXRXxPJIm8UjdRqjTVk8qk+lryqOrvJI+qVxjNVmMKxIZbwmg/vlEQwpEnhQlUB/VTI91elopcnkJ3sT7GeBm6sJgSGOeAc4cOeeMddvGXLH/DZu7g6YmVzDw+ku8RFuVJQmIi9PRVGVhVAUT0ZuMLmp/shywulrEKBWFhIZGYSJiQ23TWwICQpErcxhdbqa9clyRlpziXQzx8fmDtWCcNamqhgZLiVXEoBvriOOudaYJxtzN+watx2ucvPmeUb7RaxOSFkZlzPSVYpcFIevpxVOTpZY29xFVS1mdrSTBy0SqouD6W1IY6Ali5EeAQ/bBTzsKGHmgYLhtlIK4+zxuXua+Y5iDoZljLcVEBtmQpDPNVKTbfH008HE/iscQ3RRD+TTNyZiaUbJ1qCMicoktCF2zORE0xPpTpbht2QanUVw7xraKFc6s0OQhFoTYnGOtAATtLI45ueqWVxUsTxfx/psA6vjGpaHtSwNtjDR14RWWY5SUYG2WYOmpYHGtgZqNQqkcjFKVSWqainKKgnqOhlVchFSaTEKpRhZdSlCaQEVahHVzVJktUKqqotRKQV0NlXS3VBBr0bCeJeKhQEN8/11zA6UMdGTjSLfnVCbC3gbf4O73mnunfkI5ytfoC2IYL5DyOGMirXhMg7ntMzel9LfkENpuitjvSLutxVw2/BPpCXZkZJsT2lpKAXFQYRGWeHidR0HlysYXv895mZfoq4rpLGxnstXTTj7/R3OXTTB0OgWvj4OBIW4cs1IF4u7Bvg53KAiOxKtTISPVzDn9e6hb+HFtdt3qKkuYKwrj9VHxSw/KGaiK4u5+yV4Wn1LYYYvtcpChKUZNDVXU6sspq9NSocymy5JEistErpFiTRJskiNiaBYKMbf35vIYFvmR8ro60+mqMaToAILQlItCIkxxeDaP9KjSaJbGcl0ZwZzvTlMdWcz2pbJcGMG7RWRtIhC6ZBG0VDiT32RN6p8N+qKPKhIs0GcZEVVlgtVWW5UZXkgiLYhP8yScLvLeNz6Chejz4h0uEq0ix5B1t8TYneJiA9FErpEOOsS6qSLy90z6J35B6xunsLS4HMsr36Mi/5X3PvuD1h+eXIH6oQTTjjhhL8RRhe+/Mjc4Dx2Bme5+fk/cO/L/0KQ3u8ZKHanq8CO9c4UnoyVosl3pEPsz4A8jOHaKFYflvJ6q5MXO30cb/WyOqqgURJMpzSYqnRrGgUe9FRFMNGa9R92nGa7CxhtzmC0OYORpvQPadRwYxojTem0V4Yx0ZbNQl/xh8KIzeH3Ryx/S58ez6p+TZtU7E3K2JuUsTNeyeG0gidzql9FqoZXq028WW/h7UYbP2x18NNuNz/u9nwY4/tt1+nddtf7xGmzgxerLTxd1PJsqZFXG+282+3m7U4X73a7ebPdyfFq84cWvp0pFQdz9b8e1K1le0bB6lAZE62FPGwqwsVNFxt/ffxSLHH21aMkz4+umnxaFQWYG19AU1lCYVI4KnE27Y0SuuS5dAsS6StNRh3piTLUlSRPMxKCbVFLU+lXF9ChzKKxMoVIL2MKEx3IDLtDWoAxaYG38bXTJcjbktjoIMLC48nKkhAXH0hY8B18nHXxsTYlxT+YZL8gilPDSI21JzfTmaR4ewI9rfBzsSM82I/8ghy8fL1xcvXA0dEda2tnHBw9MLNxxtTeCUsnezITApDmhFNXEosqyx9J6D2STc+SqPslWQZnSdE5i9jWgnIPZyZzM6m5Y0SFznnKrp2lRO80whtnqHLSQxtuxsMiX6aUcSy157D1SMzRiJjnYyKejpSy1V/A1oMSdoYkbA2VsT1czt6YjOfzte+fGSUvpmQ8GZXwZLyC42kFT2dUHE4qeDZXx4tFDa+XNLxermf7kYjppkw6y6NRZrmQF3ydZPeLZPvqUBRkSKrzOVIdz5Nse45I06/Id9cjxfoM2S4XKfAxQBh6h9wgU8QpbqjL4kmPdcbf24yIcEdy8qPIK0ogONwbJxdLtNpK/LyskBTHUV+VTb0iA2lpDGlJLiQlORMaaUFckCl1eb6Eu1xidriG7o5qLMzu4OHsiJeTKavTKtamhTxeqWB1tIz+RinWt/RQiSNZm5UyMSlArIkgSOyCbZEllrm3uR50geu257l16yyTj8qZGypla66G9RkNj/pkONkb4eZhSVNrFYuLfSRGW1OSYc/mtJS+lmQyk8yJjzAhJvwuHq7XcHe6RmVpFGpZIkmBt8mJMGV7REpHQwpp+e6kZDqRHGeNqjyKipIg7O2+Y3K+lr0nfTw+6udgtZXjhRbejmlZqc4lx/IqEjcTmhO8qA63J8fFGGHwPXqkSSwOyNiebWJroYXl8Trmh2oZv6/gUZeMnhYpzZoymhtkVMtFVFaIkMmkVCuVaLRaFDVVVCoqEEkEVMokKKrKqZAIKBUWUFkpQq4Qv3+qxUiVYsqUpeSJMhFJC6ipLUMhFyAvK6C6rBBZSRaq8gK0CnWLTIQAACAASURBVCFalZi2RgkD/XKGB6qZGFDxqEWMKMmbUBsdzM7/DssLvyP43lkSPPWoSHNGnOhCSawjAZbniXHVQ1XgT2WOBxHuukT4GhAZdIOcdBciI8wICjKlpUlEUXYoYb53sL9zlt4mMY+6aslOjeL6tUvcvX0dB3NTvG2tsLxtQFSsP23NlcQG2RHhYU2IhwdGhvcwvOODhUsU3+voo1LkMNGby/qwgOUHxcz05jLTV4i//XkK0r1pbSojOsaHzu56yiTptGhK6G8S0ClPoU+eTG9VOu3KYjJT4ygoFuLu5kyE/z2Gu3LpbIsmV+pAYN4dwrKtic20RV//v9OtTaKnJorRlmSmOzOY6sxirDWT0eZMeuVxdEqj6ayMRiPwQ1Pih1rgTYPQB0myFSVxZsgynJBluCBJcqAo8h65IeYEWJzF9+4Z3G9+SYjNRWJcrxFsc4EIx6tEuV4jyvXaB4kKtLuMy90zXD3991je+ApLw88xu/QRgaYX8DU8jZvulycCdcIJJ5xwwt8GHzfLj4JdrXA0vsDd078jzPhLsm3PMVTqw/1SV1bbk3g6JqQ224aWEk/6pEGMa+JYvi/g5WY7L3b6eLV3n5WRKprLQ+isDEKVbUeb2Ie+6gjGWzI+7DnN9RQy3pr1QZ7GW7NY6CtmsV/AdGceywNCHtQnfqgvX3skZmuk4kPj3uNZ1YeE6bcU6mD6/X2Zg+kqDmcUHyTrYErB8yXNh0O6P2538G+HffzPp4/4eb/vf6dMqy0fkqe3W528XGvl+Urz+7+3O3nz6/N/Vpg/XW78DxXm7xOpOnbnlKyPVDDRUkhfYz527jrcCbqGdZIJNmGGFJQG0dUipKtJwl2jc2jlRRQmBlEnSaevrYzZNikbTRXUJXkjcTWhMcqDghAbipM8GGmTsDFQw3K/grF2AXF++pSmW5MbY0xvXSQdymjuNxWRFOXJXdObXDJwQMc0BHOHe2i1hQz1y4j198XOxJ7kmCTu96toa8ugpSGGJkUc9VV5lBSn4x/gxoWr57l+0wgdPX3cPXyxtLLn8jVjLty4xW0PN6IE2YiVudQ3FjE0WsvmWicLo9Us9FfwUJ5Cip0+/te/oSTMhYrUUAYVhch8LAm/9BeyLc7RleLKen0Kzx8KOR4WcjhawtZwMTuTIg4WKtkdL2F/MJeD0WJ2h4rZHhWxNSJhbVjC6oiE5UERO5NytidkbA6LeTxdyf64mMNpKYczcp4t1nK8oub5ci3HSyqezct5s1zFi1kJbxareDav5uVcDc8mZcw2JaFIMSPg1r/go//fiLP4lAK3SySaf0m48UekWHyJ2/n/hziLL6mMMmO6IYv1+xXkRVphf/Mr6iqTKS0Ixdz0W3KzgxBLkggKvEdhbiiCvFBUlcn0t4mQloTj4XQFS9PPERR4UZjvhrLYF4/rf6Q8zZblcSVTw1ry0mII8bTh2pl/Zv5BETvzIvZXKlmaVNLRUo2zvQVVkkiWpkXMzBYia4vAt/Qe9mIrbqRf46rP1xjYnuGb0//EXaOPkeR6UZbvR6C7Ma0aEdbWxqRlxTAy1cPiYg9LMzUI0syoFTuRHG1ImdCTzvY8WluLGB7VkFcYgY7ux+Rk+lBeEoyb1deMdefRUBtHpTKe2HALJlvErLRVUJceQJ8ikx+fjLCz3sXjvQHkgjCOF7uYahSQZK9DQ24Q9Vl+xNtfo7EogvmOcvYmGtmdbmZtqpHlqUYG2stpl5fSKS+jq1ZOT3MNbY3VaOqlqKpFKCoFNFSXoSotoCgukpzQQFL9PEnwdCLM1pyQe3cJtryN1y19oh0sSXK3JyPAjZwwLwTxQUgy4qgW5FAtyEVTXkJ7dQWtinLqygTISnKpEGRTVpqDRJKHuKIAkVRARZWIOrWU3h4VEyMaRu/LeNBaRGtVAhGuVzG79D+IddEjzec2wmgnCkJtUOcF0yGKwdP4U+Jdr7LSJ2auT4SqNBh7869Jir2HSBBKvSIPf5c7LD5sZem+lqmuShaHqhjsyqW7OZ0HHQKivMyx09dFkpOBXCHk9u3vCfW3prwohdyMFM5f0EffxIXb1j58d/EyVdJMpu+XsDkqYm1QyERXJj01MVga/JGMOAdatGJ8/ewoKc2gv7+OZrWAhfEG+hrzaVUk0ViZyMOuKiqkAkrEYqwsTIgPsWWqp4D77XHkiW0IyLxNcKYV8bmOXNP/7/Q0pXBfHcdYSzKT7WlMdmQy0pzGaNN7geqoiKKtPIKafE9Uee5UZTtRle1IaYIF5ak2VOe4IctwoTTelsIIKwoj7uFv/h2+d8/gefsUwfe+/zDCF+mk80Ggot30iXTRI8j+Cm7m33Hl6/+K5Y2vsDb6ijsX/xVP4zP4G39HsNHJDtQJJ5xwwgl/IyyNLnxkeeMKNobnsLn8MaE3vyL65idMy0IZkniy2ZnM8XgpDXn2tBS701vuz2h9NEv9xe+LFfb6eXPwgNXRKrTiANrK/VFm2dIm9qFXEc5YczpTHbkfCiJ+K474bf9p6X4JywPCD+8rD0rZHZexPij5IFCbw+Vsj0p/rSx/L0+H09XsTcjZGi3j8Vw1j+eUHM68F6r9qfcp1fMlNU/na3m50sgve938st/D6412ftzt+bAD9Xar80N5xKv1tg/vrzfaefHrDag32528WG/l2UoTx6vNHK++r+7+bf/p8WID+7O1bE0rWBksZ0SbR29DAbbuOhj7XcY4QhfrOGPyKoJpaiqgo0mIieHXtFcXUpkVTreqAK08leoUbyKNvqY80IKHWaF0xHuRF3AXWa4foy0CVnulLPdVMNJaQHzANXzsPkdR7ECnMoiHTSmMdIoozgzH3OQGF687cfVeHHec3Wjvq0VTW4K7vQOJsWmMjA5T15BPRqo5cf4XiHO5REWGL5G+ZmQm+1AqSkb/+ln8A50ZHRtArizD6I4+Fm6WRORF45Pghb+fOVFBljzoqWBxQs3OXBM7Y3UMKTMZV2XzqDKNHD9zXG98TZy7EXkhd+ivimVnsIy9QTHb9ws5Ginl2UQ5x9OVHE5I2R+vZHeskr3JKnZnq9maVbIyWc1wn4T+diG9HSK62sW0Ngno7hTT3SGip72ER90ixh9UsDytZnFKw8ZiK6vzjazN1rO3pOFwsY5nS0qOZip4Pl/Jkzk5T2eqOZ5V8Gq+iuMJCUdDhfSUupLvdY44878Qb/YJcXc+wefKP5Jue4b9HgFbHYVsdAnoEIcx11GCJMWF3BhbGiriEGf74uN0FUlJIAppDJEhd2ioyaRVU0BxTiCZya5Ul0UjKvDG3uJzhLmOjDTlIIm0xdv0S+435tNSk098kCtVBUnkhtsS4XyWR20ZtGoyqaoqIiw6htvmpoiEEUyOFDA1nYusNZj4Wk+cyqy4m2uESfQVdCy/wMryEqU5oZhc/YxoPxtsTHSpV0i5fl0fw5vG5BXl0NoiJ9TvNtnRpvSpo4gOuEy1NJisDCesrC9i73KT2qZy8oVJGN/6DmFJOClxVshKvHGzPIWv1Tn8jb7mQVYEIksjJLa3OGpXoM4OYbavitE2CU4GX1GbGogoxI7GglAyfe+QG2zFRJuEtVEN61PNLE41MfJIRX9/Jd29FWibJTSo66lXqqmRqVCKJFRkZyGKjybby5lUGxOir1/A/7u/4PvF7wj67HekfvUJmac+I/2Lj8k9/RlF335F7qlPyD/9KZlffkTy538k5Ys/knr6z8Sf+Zzgb78m4tJF4q7pkXL7JnmONoiCfahIjqYsK4H8zGhS08JIzowitzCb0lIxFRWlVFeXom4Q0txURG+XkEe9pTxoLaJOGE5BhB1RDgZEOV4n0k6PTkk8C62lFAaYEG1znkFVEos9IkZa8gn1uEZqrDX1ijQalEXYm+hRnhFPY2kW1TnBbIyWsz4pYHmygKGudDJCrWgVFdFbV4+/vyd+/g4E+ltSmBeGu5sZutf10L19l8vGpujoX6NWVsTCgIKNwXLWBwWsDRUz0ZmFu8VX5Ca60NdVRU5uDA3aSlqapTzsU9LZVML0WC0NiiS0Vcl0t5bR2FSNsEzI7Zu6JIVYszIg4GFrHCUSZ0KyzAjJvEdivjP6Bv9Eb2MyD9XxjDcnM9GawlhLKsNNqYy3ZNEjj6VVHEaTKITqHDdUee4o81zRlLwf5aspcOf/Z++9vuI8zL3to+/beyex4xrHJbYlipAQvQlUEBIIAaL33pvovffODG3ozAxD7713hJAAAZJQ792J7SiOHSfZ7+H1Hchi+f2Oc8i11rOeh8X8A7/1u+/rbhcE0pTrRU26G6IUN+ozvUnyOkmYnTbBVurEux8nPfAM8Z4n3qjMf2mf0oJMSQ18c0w3xMWAU9qfvAlQFho4nlTCx1iNWOujpNge2wtQe+yxxx57/GewPX1M0cHsOK4melhp/ImAY1+TcFaBDXEMFxuCeTSdx183GxivDmCiJogFSSQXOxO5tVDNj0+n+fHlMn9/scyt1Wb66yIYF0fSUuBMf6U/k9IY1oYLdo16O3NVu/KIzQnBrsL8+mzl7l2oW4s13L1Qz415EfcvNvL4l6O5b1uoF1ttvNhqe6M132rhyYaEF9synm/JeHm1bTdIvdxu57ubvXx7o4cf7g3zr6fT/OvZzO7u01uF+c9PZ/n7w8k3gemXG1Bvv7+7M8L3v7oF9frB+K7C/Ns7w3xzc4CXO31v7kBdaefOejO3VprYGKlkdayOwEhzrGNOYZFqjGuWBfn1ofT1FzMzVoPDWTVm2suQZoez0l3JfJ+Q1eZ8xKF2bEvzmM8+z1RGMOWRtjQUBHBjqYmHF8XcWWpkdayMwmR7rAw/o7cplrUJIYt9BWxMN9EvKaSxKh+jc3aonHHjhJ0XDt7+BISex8PTm8mpUerr8ynK80FaFsBUYyw1YZaIAs9S4HmSKAc90qJtyczwwdXDiNnFTiamZMTHe9DYmEV2TgBNdakMSnLIDrdjabiapzcnuHahndurHTTmBpDgepRAs4MURFjQIgxhcbCQrdlKdhZF3Fyu4fG6mJdbMr7ZbuPVZicPLrRyf6WL+ysDrA5JaW8qJr8kkeikYHzDvDF3tsHEwQZjRwcM7e0xsLLE0N4WI3trjJ3sOOtsi5WHI67BvrgG+xKeGktcdiJ1LdWMTXeysT7Ko9szPL01xp/vDvP93T5eP5jgLzd7+eZ6G6+2xTxZreTlWjXPL1RyayyPkTJfcj11yHTRQhB0miFBMM8XG3my0MjD+UYeLUloLvCjLMmR7PNnGZWk0d+YQH6qFQ1VwYwPltDfXUJxYSRicT711RnkZwVRXxFFRZ43VXluzLblcrGjDJdT8sQHnyE32YPOujyqM0OJdTtGkp8B8efPkpoRjqGFHcesfDA4a0VVTTo3r0q4cV1Ex1gicQ2ehLX44yS0wiTiCIa2yni6naZBmESI2xkSgl3xsrego7kZD3dfnN39sbZz4ozJCWoESXTWxHJ1ppxBaQy1pb4MdhXQ3VWOq5cVkYmh1Egr8At2JDbBnZqqKNJiLRhrz6BLcJ4MC02EhupITuojPqFHm70ZUbqKtGeeRxjnjjg/gtIoV7K8zamN82Kjv4Z7K73cWO3l+voAywttjI7V0z9Yw8hoI8PDDXR0iKisFlKQm01ySDCxdrYknD5F2rEjZGuqUH1UC+lJTWSGqrQYKtNioMjISS3GTmgzpK/O0BFVBnWU6VFXoFNdjlbVfbSq76dL7wC9xw7TZahF84kjiI8bINLVokRTlSI9TfKP65J5+ijplkakOpmS5mtNdrgH+XFhlGekI6kU0NJYQbNUgKxVQHdfJX29FYwNiriy0MbGVDPjkkIKolzwMDmMn6kKVXHOtGT5UBxsSnuBH0vtOdTl+BAXaEJJli8l+cHMTslIjvYm0MmUtCB7FrsF3LxQx+ZiEXc2q7gwkYe4OIT1IRmZkUHY2Jnh7HqWtPRAikoiCQy1x8nLnpj0NPSNTmNqakxHYxlXZ1p4tNrM3RUR91aruDpdSoLfUcqyfJmfkNHSXMbkVDeTk230tJUx1l/J1fV+FifqGe0qZm6iiZ7eRiprSnF3Mic72oHbC5WsjGXQKAkhtsCRmEIXMkq9OHnyI2Z6s1juSWdjKIcbUyVcGS1gdSCX9eFiZlszGG9KYlycRHdFKL1Vb8x745JYBmrD6KoIoqXYj4ZsD+qzPKlOdacpx5/sYLNdlXmCxwnSAkxI8DLcvQP16wAV62lIqIs+Jrqf4mKpgYuZGjbHFPE6rUaouR5hew3UHnvsscce/ymcbU8rBrpZE2hrzBmlP2Cp+D+kWCix2RzHamMIz+eL+NtWPeM1AYxW+rMgjuRCexy3Fqv46dksP726wI8vL3D7UgtDjdFMSWNoLXRhoMqPyeZoLg/lcXW6fNestzkh2BVHbPyyH/U2NN1arOH6bOVuW/Xr9umtuvzJejOPLkvevNfEPN+S8WxTypMNMc+3WvjzTievrr25GfXdzV7+erufnx6O8s8nU/z48E3D9Hbn6Z/P5vj+zgjf7PTzw4MJXt8b2zXx/f3hJH978EZb/t3dkV0b33d3R/j2zjB/uT3En28NvlGYb3Zwd03GzctidpYbuTQgZHlIRFiMNe5pltjnWOCSaUpOtT8DA4UsTdfjZa1NZ2kcAyXxPJxrZ7atgIYoZ5731nCvs5zuUAcGYr0QhFlRn+fHnYsNPFqv4eFGI5enRZRl+RPlY0Gs7zkmW0u5udDBQH0mWRH2CLIDqZOUYOHjicpJO844x3PMwo/g2FjausopzvUgI9SYkfJY0iyPkG6sRaOlPjVmGpQ66uNxcj81ZWE4uepTL0mnuTmLtvo0row3MFKdxJIkm+IAcy51CLi31EG7KJH5wUq2F1soiHMkweckG2NCHq5JuLfWyI0LIq7Ol/P4SjOPrzTzcEPKw6127m50s7nYydSglOy0OCwtzDEwMETTyAwlE2uUzZzRcghG2ToYRYtgDlhHomATy1fmYeyzDOMriyD2W4Zw0CoERYtAFCwC+eKUB3JmPiiZe6FkYo+aiRXaxia4+nlSXlXE8kIfO5d7uH99iMc7/Ty90cXDLTF3L4l4eVXCN1el/PmqjO+vtfHycjOLsgwKgkzxOP4loebKtOYH0JofQLS9JpH26vidVUCU7MiN6ToeXpJyb6OBjDhTOlrSKCgMZ+XSGHWNQpxdLGmoKyI93htpRQxbs7VcHqxkUlaEKN+f9HhrFqZENAnDCXPWJcVPn4TAo2SkeVMpk6BrG4q6dQRa5zyoaCji1k4Ht3caGZ7OIa89gtj2cJwF9pjHGGLjY4i3mwk5iW6kRdoRHWhNYrgveZnpREcn4eQWiIu7Py7ODlya6aUqw5cnl1t5udXGs60eRtuLcbQ9wclTR8jIy0BYXUZzWy129obERtoy3JXLgyut3JsWsZQdiOSMNk0aivQc12PQ0Zxic31kaf4UxTljqP4hycEW3Jrv4NvtaZ5sjLO12MXybCtTkxK6eirp7RYx1F1Lr6Sc6ux4kr3sMT30GS6aXxN9Qo0S06NIzU/Sb2bIzFlD5k7rM2agwrDeAUaPKjF+4jA96vvp05CjX0OeAXV5hjQVGdSSZ0hHkUEdBfp05enW3U+nzj66deUZNDhMn+5BujWV6NA4gExdkSb1A9RqHaJCV4XSo6pkGygTp6VAsskRMpwsKT7vi7Q0h3axCKlERE29kJp6IV1ddcxNtLIy0cz6VAvXl7uY66skwe8MQZZq1Ke4UpPoSJKrHutDZeRH2SDKDybM35RTJ+Xp7K5A0lRAQoQLpakBrI7Wc3G0GmGmO2PdeVTk+7E4WEV7eQr+rmc4baZFZX0GteIsSssTcfWzJaMol9KaBsxs7LCyMKVXIuDaTBPPN2TcX63h0eVqdmaFxHvpUVcQzNpiD+WCNO7dWefi8jDiuhyGe8pZGBNzf2uchcEqNla6GR1tpq5JQEKMN1lR1tyYF7IynkWDNIyIXAei851IyXfl6JF3mOvLYm0wl6sj+dyfr+DaZAmrA7lcHipiri2TqeZf7UBVh9Mu9GeoPoK+6lA6ywNpLfFHnOeDtMCf2nRP6jN9yA97cwsq8Jwq8e7HSfU33h3hS/7/3YKKcjvKeZcjmB75HOdz6tifUcFcXw6/s3r4ndHFa09jvscee+yxx38KZ/PTiq5Wp3A1OYLZ4U8JO3WQdCtlVqpDuVAbwPP5Iv56pZaRSh8GBN4sSqNY6Uzg5nwFPzye4O8vFvnp1Qr3N9oZaopmtCGcjhI3JpvCmG2NY204f/fO09uWaeNXYomduSquz1bu6svf3oF6G6De3oG6vVTLvZUG7izXcWe5jvsXG7m/2sDj9TcN1JMNMY/Xm3i+1bLbQn1/q5fvb/Xxj0dj/PvZFD8/meLfLxZ2D+f+48kMz7e7ebrZuTvK99e7o7y+N/bm+5ejuW/fb28//Xp0761M4uFmO9cvNnDzooSNERGrwzVExdrgk2mNVZoxDimnyKsLYHiwgMXRKnysNBgTpTJZlsROXw0TDRnc6CjnRW8tPQneXCpKYCwlmIIgc2TFYdxeqefRZgU7K2VsLzVRmBJEYVI8TsZnCLa1piQuiLIkL5ry/ClOtCMl1ZbarhJcQtLQOhOLnkUMMbnZFAuDme9Ppsj/JA3BjshCfWkP8kKopkjrcQ3ElicQ+pkT7m1EXmEw2UXBpKd5UpzshTTBh+XCWOqdjMkz06E72Y/JqhSKIxwpTXAnKegsfXWJXJ+p5fElCfcuVHF3pZz7l0TcXK7m6oKIayuNXJyvo6kxjegkX8zdLFE2NmL/qbOo2Pmi4hSGkmMMCo7JfGWTzJe2GXximcmHFtl8eK6Aj2xK+cCqmD/YlfKhdQEf2xTwiU0+H1lk8UfbAj6zL+BTmxw+tUzli3NxKNnGcNDMH01zL3RMHdE9fQ5rJ0cSknypEiUwPl7F7Z0e7l1v58mNdp5cbebhRhPPt5p5udXKi41erk81MVybQm6oBWG2WiR5HCfD7xSDVTEIo6wpCDnDRH0i32x18mhbSlm+C3WiaIpLE5iYHyEwIggndyfq6yuoLEphdVzCjflmxqRZDEtzKMv3pK01FokknMTwk8R6q5MRqsd5X1XyikOILS5E1S4SNYdkNCz9EUlFXN/u4sGtNmYWhVQPZhDZGIyHwBmzcEPMnPTxdjEm3M+QzARzUmMtiQqxIirCG4lMjLtPINb2LhifNuLiTC+lyR6sD5ew1lfAtek6VseaWJ0bQFCUx1kzM5Iz0xmZ6MfR3ojzfqYUp7jQkuvJdUkKFedUqTNWpdVcl3bHk4wkezFTn0xxijOZ8fYsDJbzzc4Ez24vsLY+xMJyF+MzMiZmW+jrr6GtsQiZIANBiA+pZ8+QYnCMVFVVJPoH6DL4mt7j8vQeV6D3+AH6TyjRfUSRVq19tGvJ0aGpQIvqPmQq++jSOkSHhhLtagq0KMvRqixHu6o8barydGkp0amjRKuWAm16SnTpK9Cl9QVdap/SrfIZfSpf0Kf8J/qVv6Lv8H66D+2jXXk/raoKyNQPINQ7QLLBARIMNUmyNiXDz5eS1HQqS4WIqkQ0NIjo6WxkerSZif4a5kYbWRxr5MJIDW2CcLKDTKhJciDKQZO6bG+qsn1pq0ulvOg81paa2Dmdorwynfgod/ycTpMZ5U2svzM+9ucI8nBAWl3KxcluAhxOYmOuSkSiDYLqKCSteSSnh2J81hgXrxB8QlLwDojB2tKC4TYBt5ZEPFmv4+HlWp5t1PN4tY78SFPqi0JZneukVVzK1voMsxPtyJrymRlpYG6wiWtLvVxf6mBhpJ7lxV46expITvAhNuAUW9PFLI1nUSuNIKrAlcRST1JyXdDW+H+Z7c7gcn82G70Z3J4WsDNVyvpwIZeHCplrz2BalsqkNJnB2iiG66PpKAtgsC6cvurzuw1UY44n4jxfyhOdKE9wJu/8ud0AFeNiQLLvKWLcjpLoY7QboJL9jUn0PUWMx3HCXA0w0fsUJ3M17E1UsDBQJNTmJElu50jZ05jvsccee+zxn8LL9rRikIsZflYnMTnwMe7an5NodoDlykCWq7x5MpnND5t19JW60lvmy3JbImt96dycr+Jvj6f46ZsVfni5zL31NoabohmuC6W92JX5lhgW2hJYHy7YVZi/HdtbHy1m7Re9+dvxve2psjcjfAsibsxXcXNBxMPVJu6v1HN/pZ7bi9XcXa7j5ryIW4vV3FoQcWe5lkeXmni51cKLTRmPL7/Rnn9zvZPnm638+UYvPzwY4afH4/z0eIJ/PJnmpycz/PR0ln88nePfr5b5+dk8Pzyc4qcns/zt4SSvH0zw+v4Ef703zl/vjfHd7eE37zsj/OXW0C/GvZ5dgcSrWwM83+l706isS7mx0sDGhIjNqUaioywJy3PmbLIR1iknKZGcZ6wvn+UxER5WKgzXJjJeEs2mpIDVtmIeDDUgC3NlNDuS9YosupMCKIm2pynbnyeX23lwpZGdi0LuXBZTlOhPfnw2rucCSI5IY2GoDWGCI1lOOoxkBJCfbEdieRBFZWVY2QWjddyGtOJcUpPduTlfw1ZHLkP5YaxJhbQmBBOme5A0DSWkZw2RRjoS4KhFUrwdZdWxCKSpxGS5UxZiTYe7KY2nNCmzPIHAzYyyYHuyAs7RWBjEdHcOVxcqubEg4MZ8MXcWBdycL+X6YjXri210t1eQkBSMlasNRk7OHHUNQNcrhoOuCex3TuFL5yw+d8zhjw55/NEhn49t8/nYtpDfn8vnHctC3rUu4XeWRfzOspjf25Tyvk0x79sW87GDgPdtinjfTsj7TpW871jBB04VfOAg4FPHYj61zuRLqyQUbRNRdU5ByT4aRTMHDp49h5GbEz4xAVTW53D5YjtPbvbxbFvM326KeX29iRdrUv683c2jixJuz9YyXBONIPocIecO0pThQVfJeepSPZDlBfFotZ2Vc6QGsAAAIABJREFUiTIKMlxolWYhECYytzyMh689MXGB+HlZMSgr5d5KF62FgUw3ZzAiTUdWGcHIUD75Je4Eu6mSFWpAmOdBPPzVqW7NxdTFhVM+iejZR6B5xo5asYB7N/u5tyNjfqmc6u5EkpsC8Mg3xzbqBOdc9HFxOE1SlCvZKW4Ii3xIiD9LQOBpJM1l5BWUYGXlzonjpjRLapBJMogJOka86xEqc9y5utnN1c1JJPV1ODl5EZ2WztjqGDbO+ogK/FlqzqMj1p1LBbGUWh6hxuM004Wh3OoXIM3woDbDnf76JG6stPPy9gx3t8ZYWh1mYmOSwdleevqbGO1uoEuYRab9WdIMdcnRVqFcUwWpnjY9BjoMaskxrPUlQzpfMXBEjr6jivQeP0j7USWkugo06ynRpn+YFl1lmjWVkKkr0qKuSJuGIq3qirSoK9CqoYBMTY4WTQVaNBVp0VRApq1Iu448HZpf0aX+JT3qX9Kj8iW9h79iQGUfg4flGFDeT7/yfvoPy9F7WI42DXkkuorU6SlTqnWYDE1VUo8ZkGJmRp6/L7WFWdSJSqioLUHa3UTfQDuLk31cGBazPV7Lpe48+ipCyTpvRrCLARV5IVTlhdJanUhapB1m5moYn1HlfKAVWfF+FCSHkBMfTE5yOGWFydSUpxMXboeXvS7pSQ6IaqNpl2WREeNMpI8lJse1OGNqyVmHECxd4zA2d6JTVsW1RREPLlVzd6WaO3NC7i9WkBdhgjDbj/nJZkRlSexcGuTOxiiXFzqRNRUzM97OWH8dN9YGmBupZ3Kshe4eKQmx/oR5G3NltpL58RzKG0KIKXYjSeBFepEHxwzeY7Y3m/n2FOaa47g5I+TWQiXrE0VcHilkuj2VCWkCU7IkJqUJjDXF0l0RQp8ojIGaCPpEYbSWBFKf5U5DtgflifYI4x3JDDQjxFYTX3Nlol31SfU/RbSrPglehqQGGJPib0yy72mSfI2J9TxJmMsxzh75E+5WWriYaWB3TIlImxO4HzmIl67SXoDaY4899tjjP8NpXSVFS0M17E+qYaX1NedNVIk7q8h4vhuLZe48Gk7hx80a2vPsaSnyZK4lke3RfG4v1fHDk1l++uYS3z+d5+5aK2PN8Uw1R9Mj9GSxNYb51njWhvLZnBBwdbqcrUkhG2MluyKJq9Pl3JgXsTNXxdXpcranytiZreDOUg0PVxu5v1LPrQURO7MVXJ0Scn2mnM3xEq5OCdkcL+H6TPnu75+uS7l3oZ57Kw38Zaeb55vtPNvu4NvbA3x/d4jX98bejO29WOSfLxb5+fkC/361zL9eLvGPZ/P849k8Pz6Z5ccns/z98QyvH0zy+v44f7k5yHe3h/nzjQG+2enn+bUeHm928Hizg2dXu3l5a4AXN/t5uNXOvXUxty41sjpZyfpEHQmxtsQWeWKaeoqziccQtkQyPVDM8ngVXk6aDDcmMJDlz7fjYh5OSuhMDaTG347Z0lSuS8oYyI+iMMGJlvwQHiy2cPeSjIdbtdy/0khRsi/FGZXY28QRE1fMzEQXyd5HKbVTo9PhLH0F4WSU+lNaFEd4kA+OjvZExIWSEufN5lgd61157IxVIM70pTY5gLVhCZEnNMg6JMekMJq4ECPCg4yYmq6ntD2buKrzhFtrU2uph8xUh6nUUCQx3uT5WXBnQcbWTCU7Fyq4u17B3UtCtuYKWBnNZ21KRF9bKW4+rhw2OIqqsSXH3MIxDMpDO6AEtcBqPncu5X3rAt6zKuIDm1LetyniPas8/ts0nd9b5fGedQG/scjhXesC3rXO4z2rfN6zzud9mwLety7gfZsC3rEu4Hd2pbzrVMl/21fy347V/Jd9Jf9jX8G7DmV87CTkUxcBn7kK+dBVyGfOeXxul8pX5yJQNPdCTt8IUzsziopi2Vxs4tVOB69vtfPz/X5ebcl4udnM650evt3u4NmqlIZ0F3yN5RgUxdFfGUd2oBlP1ropSnNhrL+Uno4i0tL8GBxuJDjEnpHhRhanpdxZ62OhqwBhpDl/2e6hrSyclaFyxOJ4PIP0Oe+uQaKnFrYmfyQkzQqBOBdLZyeMnXzROePIcVNzysqS2Nls49aWmKXlcmo6Y8iS+OKTZ4JTlAEmNipYnztGwnkfEkIcKc52oyDXmpiY07i5GTI4MIC3ZySmZ1xwdHXiwpVBGqWxzPQU4u+qQV9fDh4epzhnaoKrsy/C6lrqu0UERprR1hjDlR4BE7nRDCWEUuZpwUangL9sD5HgewJhogO3F6X8eH+Bp9tj7FweZmmpj6GpbjpHu+nvb0NWXkSirTnBqgfI11OnWleVdr3DDOgdYlhTkTFNBcZ0DjCie4DhI0r0Gxyi55gyXSdUaD2mQrPBIcQGh5AYqNCkq0ytmhxitf00q8sh05BHpiFPs7ocUrX9u3+3ainSrqNEp94hunQP0qWtSLf2AXq0D9CpLke3qhy9avJ0q+ynW3kffcr7GVCRp095P73KX9On8jW9qvvpUpVHpq5AvZYSRVqHiNVWJvSUAZGejmRmJVEtrUfW00VPTwdzI21sT7dwfaqeq5PVDDelE+R0FF/7I/Q2ZjLXXcp0dyHZ6R442Gphb6HBGX05bIxU8LI9jvlpZcxNlLE8p0JGqgvSulh62nOpEEYR6WtKpr8VFzsr6a7NwcbyLMfMXDBzTcLA2JWONjGXJsu4c6GS+6v1PFoW8fRiDYXRZgjzQxgdaqChKoWFPiFj0iwujUuR1hczMz9Id08ty7MtrM530CwW0CSuIScjgUh/azbn67kwV0qFOJTIYhdSynzIKfPj2PEPGZQlMiaOY1oSx/ZEMddny7g0ls/KSB6TbUmMSGKZkiUy9cvv+kTh9InCGayNorcq7BcDnxsN2R5UJjtSmeJKVrAFwTYa+JofItb9KGkBp0j0Pk6q/ykygs6Q4neaeE9DEjyNiHY/SbCDAWd0PsfVXAOXM2rY6ysQZ3uSfHcLCp33Gqg99thjjz3+QzibH1P0tDHE3ewILscPEWutR4qlCjMlXiyUufNwOJm/rVchzbJCnOvClDSOzeFcrs9W8frRFH9/eZHvnsxxd72VYXE04+IIWgucmGwMZbE9iY3Rwt0A9bZpeiuPeNtMXZupYGtS+MbMNyXk3oU6Hq42cnO+iu1JAduTAq7PlHN9ppwrY8VsTwrYmijl5nwV91fquXehjhebLdxfaeDmvIhnV1r5y04vz7c7eLXTw+v7I/z4aIqfn83xr5dL/Px8gb8/nuGnp3P8/HyBn57O8dPTud3w9MOjaf56f4K/PZjg+zsjvL43xre3hnYD1JOtTp5ud/Hiei/f3B7k1e1Bnl7v5t6amLsbElYnKrk4XEVshCVRea6YpxtzJv4oFW3RzA0LuDAhwt9dj76aGObLY3neW818TRrTgiS6EwMZzY1lvSafwYJoChKc6CqP5tFyK/cuSnh5o5m7W00U5AZRIWrGzD4KB68oJiY7yPQzQmChQoO+JsMhbtSneZOfEkBdgwALW1NCw7yoE6UQ5n2M0iQrGrPcuDpazeMLPdwda+ZyUSrlxzXoEYQRFn4KVxcdslN9qWzM5nyKJzH2J2jys2QsyYvmeAdGRVE8XhFzZ6mG+6vVXJsr4Np8EeszxfS3ZZCc5IOZrQk6JqfRMHNA3coLbecINNyS0PIv4qB3CZ855PKhdQ7vW+XwkU0+H9sW8LFNLn+0y+MPNjl8Yp/PR7a5vG+Zyx/sivjYvpCP7Ap536aA96zzec+mgPfsS3jHXsB7TuW851LFbx3L+a1jBb9xKOM3DkLecRDygZOQj5wFfOBYwvuOAj60K+OP9kI+s83nC4skFMwjUT0XgKqxPSfO2ZKUlU5vn4QH28O8vN7Pd7dG+fP1AZ6sd/D4ciuPL7Vysa+ImjQXGrO8EcbZ0lYWxuKQgC5xKhfmJGSl+9HRUU58vDf9fTUsTsu4vtrNtQUpaYFGSItC6atP58alNtJzHDC2/5KowCOE2KsRH2JOuTiLzMIk7J1sSMnLw947GN+wCITCRNaX67mxUc/CgpBy6XlSajzwyjqFfbge55y08HE5iyg1ggQPE1KDjOiRhJMUZYKX6zEy0+IpLS7HxtaN02dNiM8MpbwhgdFRAWkRZmxM1LM4KsXZ0YLkuBhmB/rISggkK8OTyuowhnqyGZakIM7yYao+haGyaCqj7BmtTuLx5V4ebY5wZ3uca5sTLCz0MDnZyexAC73CfNKdLPFVP0CkqiKlRzVpMNBAqq1Eh5YC/dryDGruY0xXgTG9A4zqKTGif5B+g0N0GRykTV+JTkM12o6r0nZCjfYTmsgMVBHrKCFVl98NS78OUW/DU5v2gTfh6Ygy3UeU6dRWpFNbkS5tRdrV5ehQ20+3hgI9avL0qMkzoK7IkJYSQ1pKDGjJ06u1ny6Nr2hV+xKZxj6ajxyk1kCFKpOjZJ3WJ+y4NqmuNtTlpVLbVImwoYw6SSX9vRKWxtrZnGrnxrSM5Y4i8iMs8LY8REWeF7NjZawtS5kdqqC9OpHSBA/q80IpTfOhVhhDW3MOrS25tEiyyM/0Jz7KifhYd4JdzzDemMudGQnXZpqor0jnjLkFBqcc0D9mSoekirXxEu5eqODGYiV35wXcmRFQGG2OICeEpakO6kuTWOgo5kJnIbeW2lkYbaZZVkVvXxMTgw1srQ7S3CSkprac/Oxkznubsz4j4tJSGTUtYUSXOJJa7kN+ZQBH9N9FUh7ISGM0c7JE1ofz3mjMxwu4PPFGoT7RksCULJHJ5oTdADVQE8lQXTTdFaGI87ypy3SjMceT8kQ7qlLdyAq2INBKDV/zQ8R7Hict4BRpAafICDImI+gMyb6nSPA6SaLXKeK8ThPieBRj7c9wOquKs7EKdvoKeB0/TOgpzb0Gao899thjj/8cgV7miiFelnhbG3Ja+VO8jyuQYq3GsiiY5WofHo2n8deNKsQ5VsiKPZlvT+ZSbzob46V8d3+Cv7+6yOvnizy40sFwUzSLnYkMVvkx1xzJcmfyboDanirjxryIG/OiXZHE29C0PVXG1qSQK+OlXJsu4+Z8FddnytmeFLAzW7HbNO3MVnBlrJitiVKujBWzM1vBzfkqbs5X/dJaNXH/YiN3L9Tz7Y0+Xu308N2dQX5+Ns3/ebXI/75c5H+/ucD/+fMK/3yxyL9eLvGvl0u74enX7dN3d8f4/pejut/fGfm/Gqi3Aer5tR6eXe/l8dUuHmy2cn9Tys1LjWzM1rI100R8lDUZohAsM02xTjtFRUsUMwMlXJ6tx9dVl76aOBYqEt4oy8sTuNVTww/zfdzurGajroC+/ChK0jxoyg/k8Uo7T9ZaeHGjmVvbYgpKwhA0SjnjHsYJW1ckreW0FQaRdWwf3UbHkR7XYz4zjDAfU4TiXCrbynB2O8PoeC0T00IuLVeSGHKcm8tNbM01cbdXRIeXJUUnD9PZEId/jAml5eG4WxlQlBlBhTCZxtRgWtL86SoO4N5yBc+2Grm/Vs2di5XszJdwd6WK5aF8qopCOGd9AoNzlqhaeqLiFIm8dThfnotAxTMP9YAylHzL+NTxTTj6yCaXj21z+Mwul8/sc/jUOp2vHXNR8ChF0VPAVy4FfGafxxcuxXzhKuBT51I+si/iPdsC3rcv5l0HAb9zFPJ7lwp+71zGb+2KecehhA/dKvjMt44/BTTyB68a3nMp510nIe/YFPEby3LesargfdsqPrIR8qltCR+fTeOLc0nst4jhqzOBaNkGERYfzehwM3evzfH0+jivrg3y5HIzrzZa+O5qBzdmy5mUJVMQb0VWpDk3L0ipzPJhZbKB/HR/sjJCKC2Jx9npJF5uRsyN1XPzchebcw00C2NZHZMyNVKG1/kjmLh9jb31PqK8jJBUZNHW3YSTiyVNdaXMzPQRn5pKQmYmFeVJrC/WcGuzkcVFIXXtsaTUuOORZoh9qA62jjp42hjSkhlOsoM+gabydFYGUZ7lSlqsA16uZykpyaGqToSrtwtGFsdJyQmlrSObzvoUHq4OsTraQqi/Nc3iIgbaKyiM9aEiI4DxwVLqZDFU1gWxOFVKTqQp1UnO3J2W8ve7S9zfGufmzhwr6yPMLw+wvDBMX1MlAk8H0rUPUaB3mHqjI9TqqdCkpUSblhLt6nL0aO5nQFuOfq2vGdTdz+iRA4zpH2L02GGGjqvQe/wwnUeVadE/hEz/EM36ysj0VZDqKSPRPkCrthJt2gdo1VLcfVo0FZCo7tsNUm3aB2jXUaJdR4kWDTlaNeRo05SnRXUfLar76FCTo/3w17Qf/ppuVTn6NBTp1zxAt5YcPUfk6dZXQKbxBQ2HP0Wis49OY016rQypNz5Cvp4KRSd1yTpzlLRwd4SiXGpkdRSKqqgRNzI61MnWfDc3ZsU8WKxnoD4K13MK+LvpkhZhTm9tAltjNWwOlbPUWcBsVyHluX6kxjvh73cGT3djCnMiKClMJCjIBRsTXWrSg7g+WsnVCSHLY1UU5iegb3CM04ZGdDYUsTNbxpO1Wh6tNfJgsYwH8xU0ZHtRlRfNxek+RDnRzDfnMVUTz0RDKmuTUnKy4+juEdPTWs72pRFam0UUFeeSlhRFgOtpLk9VcHGhmCpJENHFdiQJ3Mkt90VX77fUFnsx2ZzAfEsSlwayWRvNZ22ikPWpUuZ6MphqS2a6JYkJaTyjjbH0V0cwUBPJcH0MPZXndwNUXaYbpbHWlCc5k+Zvip/FYbzPHiTR+wQZQca7ISrV//QbmYTPKVJ8TUj0PcN552MYa3+Gs5kazmdUsT96gEBTHWxVvsBW6aO9ALXHHnvsscd/hmNq+xXPHFPGwUQHo0Of4HlMgVR7DS7Wh7NS68eTqQy+u1JFU64NbWV+rPRlsj6QxcZ4Kd8/mOSnby7x+sUSz3f6GRZHM9YYhiTHlv4Kb2aaY7g8mLc7rvfWtndzoXpXZf7rPaityTdjelenhG/uR02UcmtBtNs+7cxWsDlewvakgM3xEnZmK7h3oY57F+q4s1TDsw0ZzzdbubfSwIutDr7Z6eH7u0P8/Gyaf79Y4J/P5vjni0X+z59XdsPTz88X+PHJLD89ffO/fzyb322g/nrvzQjfX++O8u2toTct1C/iiLfP02vdPNhs5+66jCfX27i91sT2QgPbs2JizpuTXR2KQ54lzrlmVLRGMdVfxMZCE/7uegw3pNCfGcRgoh9rzcVclQkZTg9jPD+Wjlgf6mLcyY53oCE/kO+uDvHnq1083m7kxraE3JJQ0soEmHoGY+ToTFxqAFdGq0g3UqRMS5mO47q0251GmOJJYn4QLSN1REY6MdhXwsun42xeEFGSdI7LU2VU5HsTb6pMrd0xWkKsyMiwJ67YnTpxKhnhLsjKUmmpSKU8wpmO0jAeXm3lyU4DO6vF3LlSw83LdSwOF9IrSSXI2xQtXWXM3X054ZOInGMKXzhk8qV9FgruJejHtiDnXc7H9vl86VHBJ87F/MEhj8+c8tjvXshhvzJ0wmo4FiPhSEQjhvEtnExs46BvJfs8hezzruRLz0r+4CzkA0cBH7pW8K5rBe+4VPG+WyXvOQv4vUMhH7uW8oVPFcox7WikDiAX2cl7XnX8j1M5v7Ur4rd2FfzWvorf2lXxG5ty/utcKe87VPCBfSmfupSx37uKP9oko2Thg76lA9mlRSzN93FjuZVvtzv46UYbLy9X8/PDXh5tSlhfrCHC5ziiDDcuj1bSLoqnqykbZxsD8rPCqChLwt72CE21Kawtybi8KKG1Jo2N+S56egqwD9TG0OkrfP2OUlcaz1BrA/Z2Fni72bK5OEy3pIjo6DDCY6IpL4tjbaGK7ZUqxsdyqe+II0XkjneaEc6hR7CwVMNEW56yUDsyHfQJNlYgO+gMC/2lxASfJTbKDhe3U4hbyhC3ivAMcOG0iTZejrrUFkawNCRBLExhpK8MWVsahQW+SIqjWWwWMNtaTEKaFd1jmcRGGZEVY8Ht1XYeXBni3rUp1tZH6RtvpndMxtxkF83FWcSaniL1sDwtRw7TdVQNmZo8nRqK9Gkp0asuR4/qV/Rr7mdQR55e7X306eyjR2s/vdry9OkcoEfvAF16B2jXO0C7wWFajhxCoqNEk7YSTdoHEGsp0vJLaHrbPL0NTWKVr5Go7kP66xE/TXlkGvuRacrRqiVPi/p+WjXk6NBSoF19P60qX9Ouup8uDXm6NRVoUf+SFp19dOgrItP+mkb1L5Do7KPnlCodJ1SoVd9PrZocsqPqVOkdJszgIMH2JqQlxpBbUUmOqIYycR29A2LWFmTsLNRz50ITk20ZBNipE2yjjs9peXxPfU201SEirQ/iavQ50f7HqRKcp6E+neqqLOqqi3Gwt+TsOVPaxdXMdop4dEHKjdkSri1XM9pXjrOdGUZHNOipz+fBxXruX6jk0Xojz9ZreHW5id7KGES5cazPDCMpSGKluYDNjhzuTVQy21FEY4MAWUsdrY2lXLs8gUwsIiU1gbTkaALdjVmfqWBltoDyRh+iim1IEniQV+HHEf13qC50Z6EznXlZEhd6M1gZyOLiSB6rY4VMtCYxLktgti2FCWk8I40xv9j4Ihiqi6an8jySfB/qs9ypzXClNNYaQbwDKb4m+FkcxsfsIAleJ8gMNvklRJ0mxe8Uyb6nSPQ22m2ggh0MOKX5RxxNVXA0UcH2qCLnLY8Sb3+S7D2JxB577LHHHv8pvJzNFf3dzXA208fo8Ke4H1MgzkKZBVEwS9W+PJzM4NuNKuqzLJEUe7LYlc76QBbro8V8/2CCH79Z5fWLJV7eHGSwIZLhuhCaMq3pLfNkShLNpcHc3VG967OVu2HprUxia1K4a+LbnHgzmvc2RF2fKefGXCXrI4W7bdTb97XpMm4vVu82UHeXa7m/0sCD1SaerDfz6moX398Z5PX9Ef7x9I197+dnb0b13u49/fR0jn88m+fvj2f48cns7jjf6weTfH9vnNf3J/ju9jCv743x/Z2RN03UrcE38ogb/by60c/T6z083Org/pVW7m68GeHbnK9nY7yOxAhr8qvD8BY44ZR9FlFHLLNDAtbmGwkLOMVAfRLTgjjuyARcaMhlpSaL/sQA5gRJXKhIY6Q8gYRwCxoKQ3hwoYVnGy3cXqni1qaUgvxgUrLTcAk8j72PF0GhjlwYqSTH9RjxWnI0GGrTcEKd5ngPUmIcaGjKoK40iuxAMy61ZLPTmcdibQxXx8qY7M4hyU6LxgAzhovPk5HrTFZlIOUV4fTWpyMpDKMo1p6VlixebLdx/5aERzt13N2qY3O1nu6OAiKiPDhyXAdD83MY2vug7xrLYbdsPnXI5SO7PL5yKUI3SoZamJg/uQn53FXIH51L+dxNwH6fCg4GVaN+vhadyDqOxUs5ndaNYWI7ZzL6sMgbRj+2FeXgepSCGpALaOBTz2o+8hDxiU8j73nW8q57FR+4V/ChSwkfOefzhVcpB883ohbXgVpSL/siO/i9TyP/5VzF7xyFvONSym8cS/lvh1L+x1HA791E/M6pjN/YFfMbu0J+Z1/IB05FfOKQxX67eA5bemPl7kpdeSr3ViR8vyXh7zckfLNdx4vrzdzZbGbnsoTmIj8SPI8x0JjC8kgto13lZCR4kRznQViIFY52OqQkOjE8UEJ9eTSX5pqRdmRh6auHV7wForoUKooS8bA+g7+XPWH+jlxb6KEo1oOwIC9snWwpL41ia7mGzeUyRoezqGmJIrHCFa/UkzgG6WJmocJJta/IdDtNvpcJWZ4mBFnp0i/NoaM5nbi4c8QkWuHkfoSwCAeSkoJJCPckI/gcYW7GuNqeJCrMnqRka/JK7BE3h7M6LGK0LJNhQTKjHekE+2jRKAxha7mZna0htq9OMH95iO6JZrqGJMgaS8gLcCVcW5VcbQ1a9TUY0lViUFuRYS1FhjUVGNZUYFBTnj71/fRpytGno0C3rjw9+gfo1pGnW1ueLi15OrQUaNNSoFVbgXbdg7ToKCHWVKBJQx6J9gHajijT8qvwJFXbvxuYfv38erxPrP41Us39tGor0KIpR5u2Al26b0YJW9T306q+n3YNeTo0FWjTkkemJU+LjgIteoo06ykg1ZWnWUeeFl1FZOr7aVb+ig5VOTq1lKjUPUSqgTrnjY4RGxhESVUlpdIGSqQViDsqubjUztVFGXeXW5lvzqEoxJyCAGMGSwJpSbWnNcuRUBs5+sWxNFRGkJnmi6gim8K8DBycnHDxDWR+bo7JXjE3Fpu4vlDC5dkC5ibKKM6N4aTuIaRlKdxbaeTJWgOP1ht5tFrOvblyOkrCqcqKZWdhClFyOIt1mayLU7jQGMvOdAOT492kZyXRKavi0uIQQ31tpKYmkZkWi7+LERfHS1iezqFK4kdCmQOZ1f4IG85z/MQHVOQ4s9iVwUJrMmtDuVweKWB9ooT1KQGT7clMtCQy35H2JkA1RO/uQA3URNJVHoK0wJfGHE9q0l0oT7SnLMGRNH9TgqzV8TVXJt7zGJnBJr+0T0b/V4CK9zhJtPtJAu2OYKT5CY6mKjiYqGBtoICnkSphFvp7d6D22GOPPfb4z2F+WlfRyeoEXjYnOXHwE8wPf0TU2YNsNCewKPLl/lga36xVUpd5juIEc/rrwrjQmcxKfy7f3hvjh5crvH6+yKvbQ/TXhTMhjmCgypchkR+zslhWB3JYGynaHdXbGCvh6nQ566PFu2N8b4/r7sxV7e423Zir5OqUkGvTZWxNlLI9KWBtuIC14YLdnajbi9XcWarh0aUmnqxJuL/SsKs//+5mP69+aaB+ejLJz09n+fmXnaf//eYC/361vCuP+HWYevv9t4dTvP5Fa/7Dgwm+vTXEd7eH+e7uCC93+nhxvZfn13p4eq2bZzu9PLnWxe21Jm5eauTylIjtiQaSIqxJKfbGV+iMS7YZ1W0xLIyWsbEoxsftCOLi8yyK0ulP8Of5TBtLojQAZexFAAAgAElEQVRKnYxYrkzlQnkK/SWRpMVaI6uI5ul6F7eWa7h7qYZrSzXkJ3uSER9JeMh5LCxMcXU5TUmOL1LBeYLNVEg6qkiDqTZ1zqfpyAyiPieYsbo0UoxVEZ44TKuFAZMxrryaETPfmUey93F6hOF0VkVSIPClqS2Zga4sGksDyIk8w/pYES8u1vL0Sh23tmu4v9nI1UvNVFYmo29siMrJc+jaBKLnFM8Jv3z0/EvY55DJ5065fO6Ui/b5OowSOzke34ZWmJgvXYr5zLmQP7mX8pWXADm/MnTjZaiE1aAR3sCxlG60IsQo+VXylWsRnzrl8UfHAj5xKuFDZwG/dxTwjlMZ7zpX8V92pbzvVsHHnuV87FLIp64FKJ+vQz+lE52UHj73r2VfZBcfB7fw/7hU898OQn7rUsg7zsX8zqmE39gV8lu7Qt6xK+Id2wLescvjXbs83rHN5V2HUj6wy+UruwQOmntyzMICdw8LpgaEPN5q5S83Wnl1XcLDNRGP1mp5dFHMWFMiAZaHEaZ5sDhUzcVJCYPtpVSWRJCf6UNsxDmExYEI8rzZuiyjpCYKc6/jpAnjiU0IxN/DGpdzxzE9eQgrE2V6GjKZbCrivLcLZ8yMqBREcO1iLddWK5ieLETUGk1StSduyYbY+GtiZnGY09ryRFgbIIrzIjPAniAnE1KiXZgcr6KpORoPXzUKS1zJz/bAy+k4uXHexHkZYXdSmbyUYPKKzlNZH4Sk0YeJ1mjKYuyR5UWx2CbE99R+hkSx3L7Yy7W1IS5vjjFzeZCeCRm9fQ0IUsIJOaFN6hE1ao7rINVXp0v3IEO6igzrKjGso8SQ9gEGNN+MyPVpH6BHR4kePWV6j6owZKhJz5GD9Oi9ebr1Dr4JNzoH6NA9SKuWIlINecRq+2lS349YQw7xr0b1mtXlkKju222f3gaoFk0F2rQP0KZ9gGYtOVp1FWnVVaRFR4F2vQN06CnRrq3wppXSkKNVU45OnQO0aR1Apq6AVEMBibYizboHadFXpkXv4JvmS02edtX99KjK0asqR6faQaR6GpQe0SBcR5UwW3Py8zKolNVTVF9BlbiCyVEp1xc7uDktZrm1gHh7HYp9T9KX50FTkgW+Jp8y3ZFCfqojWam+FOUn0tPZguEpEwzPORAVn0ygrzOD7fksjedQV+nB+EgRg311nNA9SFdjEXcutfDwchP3Vut49P+x91ZBcajruu7VPvusNccYcU9IcHcIceKOu1sgxIO7Qze0YI1DA0033bgnSAhEgQSIjBDPyJAMn7LXqVP7+jkXJKw5z76dlzxVX1ENBVw/9X7f+98v5sNkBQrBBQoTL/Kwv4uq1Kvcq8ujvyCMB/XxTKgKaKgpJjMnDWVjKV2qWgb62pFKRIiEWZzzPcTDITG3b2Yha4ggtcyPRIkfQtk57Oz/gzpJOA978rmtSGH+hpinYyXMjRbzeLSYW23Z3FAkM6JIZrAhjq7KK7SVXkRdHE172SVapeeRF4RRmuz5OYFyRpLgReF1TyKdLYl2s+aarwNZ0cdJCT9ISvhBksMOkRhykLjAA8T47eeq3wGiPHZzzGEr7kdN8Dpujus+A0KP2hDvdZgUnyPLArXMMssss8y/Bx+3IwYh3ifwO7MP221f4b9Hjxy/PdypuMzt8jDeDqbz84MSKtIXBaqr4iK3WxK4353Pb68G+OPjbX77boyfX/Yy2BjPYP1l+ioiGaw+z0D1JSY06Uy0ZfGgp2BJouaHi5ekae6mlEeDosX7p5GSpdW8L817X+bJsHSpge+fV/q+vVXG23s1fHhYz7v7dby4XcF304388FjJd49a+OXbDv583cvf3w59rjBfTKD+3x9v87++G+Xv74eXEqgv8/f3w0stfF9KJH553rW4xveyl0/PO/nxafuiSD3v4N2sipdTjbx61MCLqTpmx2uYv1HLxZCDxGX5EFbkRUDOGWQtMYz2iHk8KefCucM0iK/QI7jOj71ybpam8Gm4mbnaPO7LMpiuyGRElkJWogeS9CDe3lfw8l4Vn54peTFZS3FyCM2iXPqb5NzsUBEd7kJKoh91dQmkp/kQF7iPuMOGVAafpDD0BC3FV2mvTKDI8wA1h+yR2ZkgOmrDSHkibTXxtNYnUVd2hcqSS4yOyhjoElAnCiMr9ggPRvJ58aCE93dLWLgj5cXjBqbH5eRlX8fuwAEsT/hj4hSDjnM6VsEl7IyqwjSwiE1nEzENE7L3WhVHE5txy+3CKbsbx3gFeoGFaPkK2OJTwCbvPLb4C9AJk7DVX8jWABHbAqVs9Rex2aeADZ45bHTPYp1rJmvcslnjns8KDwFff75/WuktYrV3IWu9BWwNFGF9vZ4zohtsCypCJ6qSTWEVmCb1ohPXzdpIBf+3t4yvvER84yVhpaeEFW5FrHARssZVyFpXIevcBKxzyWeNSx4rnPJZ7SZgs3c+29yT0XaOxtwtiL2uzgiLU5l/0MLbh5X8Ml3Mj/dEvH9Qw8/zaiY7Crjos5OYkEN01mZwo7WIsU4pPS15DLYLmLxRhijLm7tjUvLLLnM68BBB0f5cvhxBWmwk4721TN2S01SbyLWIYzTkXKM4O5UzZw5RJrrAs/sVzN8r5uZNARWt8aTWhuOfegiXc7accrbg1F5TrrgfJCvCg+BTeynLTSDA6xBi8WVu3iqhUOxDkL8hSVcPU5jszdSNau4MllNecAkfp53UlMXQXBaJKt8bSagDlbGeqEoSiY04xcPWQl6PKnh2f4C5xyP0DbUwMKRkpLsR4Tl/0g44ULzXnuYDO2m0N6bRVhflTn3UOw3Q7DKi3cEYjZ0hKmt9NLbGaOxNaLU3pcXWGIWtMUp7U1Q7jWndabjYmLfTGM3nabU3RmlnhMLWgEZrPRqsdGn4p9RJ/v9r42uy1lusL/+nNr4We0OUu4xo3W2M0sGQZnt9FJ+nxU4fpb3BokTZ6NJso4fC2gCFlSFNVkY02hgjtzehycGMJjuTRaky16HJTJtm0+0ojLXQmOrTYqRDs5UB1TtNSN9pwgXHXSSei0QgFCGWlVNeIaa3vYrZWwpejCtQFERz4YQhwrD9VMSc5MKZHQwpkhCk+SCTxnDhnCedajkpqal4h0bh6hWAs9Nx8rIjKSzw5fr1g3T1FFJTI+DU0d3UlmQxOyHn1cN6Fu7KmL+Rw1R7JuVJ/mRcCmZ2tB/B1TC6C68y05jOk/Y8no7UMzzcTaG4AFVzOZL8FHq71QgEBeRmJRPkupfJngLuDGdT3RxFvMidlJIARFVRuHno0SGPWbxNHZKwMF7OwkQF82OlPB4tZkyTxVBzMmPK1CWBUhdHo5JEoS6O/vyIbghlKV7UZAciiXelKMaNrPNnCDttyjkncxJDHJdW+NIjjyzdQCWFHCIh6BBxwUe44L2X4zu34nHMFM+jZpzdpUPIEWviPQ4tC9QyyyyzzDL/PoLdjhiEeZ/E//Q+jpptxX+XLlePGjAijmBUEsSbvnR+uitFlnKa4kQXBuquc6c1hYe9An57Pcgf393mtw+j/PRtN/0NsfRUnqezNJSBqig6yyIZbUliXJ3B/e78JWn6Ik5fyiP+udb8S7L0fKx0qYFvdkjE48EiHg0ULgnVo4FCZvqFvBgv5+29Gt7eq+Hd/ToWJip596Ce7x+18P2skp+ft/PbQhd/ezOwJFD/+9Mk//vTJP/1cez/EKi/vx/mj9eDn1f4BpdW9z497eDXb7uX3oH68FjFj0/b+fSia+kG6sXDWp7dq2budi3zN2qJDnIkKTeAgFwXArNPU9OawHh/MbN3GrkYeZTGsnhGZFl821LKvSYBN0Vx/D7UyEulhNaYAG5VppEe60p90UVeTtbz+mEVHx418v6BgvLkEErjzzPRKmdqsJ0LwU5kZ0QgV+Yga0omSxjExXMH8HLcTqiHJaXlFyiWXSQ97AhiV0faI71pig3kWvABxJJIsvMDSUz1QCiOZHK0AkmKFy3iUGYnRLx8UsncXTGv71Xx7G4dN/rLCQ71weHwKRycItA9dRUtp2x0fUoxC6vFKKAYQ798LEPyORpXybHEGg7G1LM/pgH7i5WYhUnR8sxhs0c2W7zyWO+RzXrPHDZ45bHeK48tAYt145v8itjiU4C2nwA9/wK0fbLZ7pXFNq9sNnrksNY9hzXuuWzwyl+UMD8Bm30L2OSTz0afAjb4FqJ/oQG9ywrMknrQutTKN4E1/E8vGV+5l/G1Wymr3ctY51bKmrNiNpwVs8lZwmZnMZucCtl4Jo8Np9LY6JLFFl8x63yLWelZwFrPLLTcrmDj5kfweV8m+4v54a6U32dKefOgmhd3a3hxp46bLZlc8d1JhJM5SWGHyb/qRNr5YxTEOiFN96JaGMDN7iwKZJcJuepFZY2EqHBfmirzmR1X8uaRhsfTzdwcLKUy9wry8kKczxygOD+c5w9kPH1YyviElDJVHHEVwbgn7uNUuA1HnS04vNuQ/GgfxJcC8TlgRXyEJ8nXAwkMcCQvL5SJWyWM9GajrrxAX811Ps238+xRK3NTrQS72pAdchhZ0EEkZ8xovXyW5swQrgQfYKhdxOObtSzc7+b+3T5GR9q4NaiiXSYg1/00eQ42NNjb0r7TGo21Ic1W22nerYtyvwnqAxZ0OFrT4WhN2z5L1LvNabE3QbXTlNad5ijtTFHYGNNia/y57GGxelxlZ4Ta/rNo2Rqhsl1MhRQ2+jRa6yH/p9Spzmw7DRbaS6URi29A6S+VSnxp5Guy1vksSLo0WmkvzZd1vmYb3cU7KWsdmq30aLLUp8nCELmFAQ0WBtRbGtFgZUy9pT715jrUm++g3kyLepNtqMwNadbfikp/ExrTLdSZalFobcplKzsSvYOQ5AmRVZZR3VBMV1cVk0P1zI820Sq6yqUzZqQH7ibqtB6tZRepk16koSKJyOCThPqeRFqUQ3pWOsGhwUSeCyQjIwqhKILMfH+U7SIuXw3F5cxRGisLeT6l5s2UnNf3q5jty+JOSxKV6YFkXg3mwXAXwrhztORGM9cmZKIpk4eDdajUctKyUuhQ11KUl0RfjwaJRExWWgKBLnuZ6Mrn7nAuctUV4gvdSZT4IpCFcerMVhpKIrjflcd8fxEvbpXx4nYF82NlzI2VM9FRwIgqnTFlKv11MXSUX0RRFEGTMAylOJJGQSj1eSGUp3pTlelP4fWziOM8SA49SqSzJZHOFiSFHiTt3OGlNb4vCVRiyEGSQo4QF3yESI9dHLbZuNjCd9wCZwcdrrsf4rrzPmKXV/iWWWaZZZb5d7HTaIvBQVsDvI854GKnzwm9VfhZrGai+ALDhf686Unj0x0pNWnOVKV7M65MZbori3tdefzysp+/fj/J7x9v8WmhhwF5HEP1V+gsDaW7LIyeimj6664xrEjmXlceMwNFS8URX0Tqnxv5nowsJk8Lt2VLhRFf5otMPRmW8mRYurTG93Kigjd3q3k1Wcnbe7VLRRU/PFby/aySH5+o+fGJmp+fd/LHq37+eD24VFv+9/fD/O3dTf7+fvhfGvj+eD3In2+G+OubQX5f6OW3Fz1LAvXpeScf59S8m2lZrDJ/3sGHeTUf5lt587iRV4/kPBqtYnawmpiI4yRm+xEq9CAo5wy1rQlMDJYwd7eJqIjDVIivohHGMt8sZaQ6k7JIF+4VJ/NfE2oGM84zXplG2jUnmqXXeH2nnrdT1fww38LbaSWVOZF0VuURE3iWiz6nCPc4Qm5KOOnpwdy6J6euLYs82QWCLzoSmXSKsNTTFDbHcC3GicrcC3SWp6GsSMXVxZKQ84eIT3KluPwSys4C8pK8qM0K4NPDej48rWP6nohXc3Im+spQKySc8j6LyYHTWLtcQP/sNbTdMtnqmofDZQU256owDyxkb3QJbpnN+OSrOBRbhXmkDC3fQja657LRPZdN7jmscU5nnXsO69yz2OCZg+G5MowiZewIKWZrgATdUCkW58vYF1PD4dhqdkcVYReeh21YHtZhBVhFFGIbVYxlhATjkCJMIqRs9xewxa+QDX4i/uKcwxq/YjYEV7IlsoGNYTWs9q/gf3qU8JV7OV+5lbLKrYwN7uWsOytl3VkJG5ykbHSWsv6siI1nBGw5lcqmM2msdxeywrOE//CQ8pWXhE2++eh5XGWXuy/HT+9noLWQp7erWJhu4NHtUh7elDI/KmOqR0TeheOkBO6hLM6FqlQv6jJ9yIs+SG2OL0NtmWQXn+NCghcFuVeJDDpLZWECHx4P8GRSweCQFEnFJcZ6yhnrb8Hl1B4K032Zv1PM06lSbt8pRaKK52JpAE4J+zhzwYETXrbs36nLrap8puuLKDznRrTLPlIv+ZAeH8ShvTpkJvjy4n4LP8628tuskqc3i/kw38mPC33EeNpQ7X2AxuMOdASeYbjwKpFuFgy05fLkbjPz9zXcn2ynr7+RyeFWNJIMUk/so2iPLQ12lrRZmqA20kZtup22XYY0OujQuFMf5W4zWnebo95jgXKXKc12Rsi/VI1bG/zLtNgbofjcqtdiY4DSxoBWa0NUVga0WOuhsNalyWpRcBqtF997+iJQdWbbkVvqLCVPjVa6SwLVYmeIepcpKjsDVHYGtNobovqcODVZ6yC33EGjlTYNFtuRW+74LFk6NFntoNFCm0YLHepNtak31qHRVA+5qR4NZl8SsB00WGynxmg7csPtaEy202G0GZX+JupNtCkw0ifG2pJ0Xx9qRELq5VVUNEhp05QxMVjP03EVdTlRuO3cSKyfA6IED3qbMkm85IQkLxpfJwcO7zXE5dQukmPPcynan1OnbQmNOkKVPJWK2hyio8NwPnmYiqI05iYbeXpbxouJcub6cpjtzkYuDCcjxp+xgRaqi5Loq0pFXXSBlqIr3OqtY+LeGElZiSgVMiSCZNrVTeTk5ZCXlUKY5yFudxYwPpBFfctlkiU+pJUGkS0NwPHQamrFITzozuNxj4AnNxdXsudGS5m/JeNOl5BxTTa3WzMZqI+lu/IqiqII5AUhqCRRNAnDaMgPpTLDj6pMf4TXziKJ9yTGb//SDVT4GVMue9l+lidHEoIPEBe4n7jAAyQEHSIm8BDhLvbsN1+D90kLfI9Z4OKgy+Wze7hwxJbIfZbLArXMMssss8y/h0gfN4NLQW4Enz6Azfr/5KTOCiIcttCR6sVIUQDvetL5/W4JTVke1GUHcEedwWxfHnc78/j5Re+SQP30opvBxnjGFHF0loSgEQfQXhJBf901xtUZTPUJmeoT8rBXwIOegqUbqC9CNT9czPxwMTP9wiVBmukXMjskYv6mhNkhEbNDoiWBejIs5cV4OQu3ZbyarGThtowPDxt4e7+Odw/q+fmJhh/mVPz0VPN52vn1RQ9/fXtjSZb+9u4mf3t3k398GOEfH0b+O3l6e2Nphe/3hV5+X+jl52ed/PaiZ7F5b07Nxzk1Hx6reDer4rsnGj7Mt/JqZnGFb3qkgufDDaRediEtL4gLxQGE5TtTrYzjVo+Yx3caiYo8QkVJDO2SRG5KUrijKKRPeJUxwXWmK9J5IE2iv/AqaZfPILjuwfcPW/gwVcOvC+18eNJJYXowjbJkroSeJuWCL3mx4VwJPoPXSUsUNSmMDsmYuNtIbXcOcdIg4iSBFMvjSMwOJD7Zn+zMc1y/4Er8RVfy0oJQ1iZRIj3P5fgzFOcG88P9Jr6bqGC4PZF7Y0WMD5TQWFmEV0gwxic8MfSIYatzAhudktnkmoHluTKOJTZz8FIZJ66W4ZXWQEBBK955rey+Vst6XykrPSWs8ZGy1lvEBp8ivjmbxQbPfLb6CTGMKGVvopJdsU2YRldidrGKfQnNnM3WECTpJbiojZD8Zs4JFUQImgnOk+ObVY9XZgNuGU04Xqti50UZ233y2eBZwAq3AlZ4ivnaY/EdqK89xKzwEPGNexF/8RTztZeUbzwkrPIQs8FLyjo3MWtdRaxxLWK1q4jVbkWsdStkk0se689kscYpjxXOQr5xEbDGXcAm92z0vZIxc4vG8pQ3e866kl2YzszDBubuVzE7Uc7jm8XMDUiYaE6n9OopBBEH0OQHocrxpUccTnNOEMNthaQIAkkrCOLyuSPUSmOJD3eiqzqPUU0ZktKruIbZo2pJY2JEib/HYUrzQ3g5JWNhroqRCSmCpmtEFftyOnEvpy/v5piPPY679Mhy2Udd6GmGBVcZKknmqpcjiefcSYoO4Ox+SyJc9lCa4M+4PJlnA2IeDZTTmhGEzN2ONqdd3DsfxLfFeeSEnWSwI483C+08m2nl6Uwfg7313OxvoL08i2zXQwgPWNFyaNdiLbm5DipzbVQWuiht9FHaGNJibUiLjSFKawNarA1QWOvTZKWH0taQVnsDVHb6KK11FsdGF4W9IU12i8UQTZa6KCz1UFnq02qlj9JSl2aLHTRZatNsrfNZfv67QOKfW/e+fP7nNKpttxntu01p22VCm4MxrfaLiVSDuRb15lrUm2lRZ7aNBovtiwJlr43CfjsKu+20WO+gxWIHCpPtNBttp8lwO43G22k0306jpRYN5ttoMNOl1mgHDYbbUZnrorbQptF0K3WW2ymy0eOqtQFxbmeRZGVRVl6KrFpIZ2clNzorud9XhzjWH/9DhoQ5WdItz6QkN5zr546RcsWFlItOuB/W47z/USrFKaQkh1FUfI3CkhjOX/EjOjocT6eTyASJvHyg4N10Awt3ZLwcE/N2vJia3ACSr3kxOaqmuSoHdXkCL27JeTbRilJejLhcTHZhJmUl2WgUMto0jaRnplMiFnDe/yQPB4p5eEuMsj0BYX0UGeXBpAo9Oeu8ja7GGKZ6C3g2JOHZSAkvbst4Oi7jyXgFEx0CRpSZjCnT6K+LobvqKs2F4dTmBKCSRNFcGE6jIJzanCDqcoORJrgtJVDRbjacczIn8Jg+l71sSY04RHKYI/FB+4kL3E980AESgw8TG3yEc+4OHDBfg88pS7yPmOHuoMd15/1keB0je3mFb5lllllmmX8XPqf3GYQ4H8HviAMHddbjabGVyF3blgTqdXcKv9yR0pjpTnWGN2MtycwPCHg0KOKPt0P89YdFgfr4tIPBxnhuKePpkZ2jRxaBRhrKQP11brWm87BXsFQU8XhIvLS2N3tDsiRPszf+tYXv8WART4alPBstYbpPwKOBQp4MS5eE6tloyef2vWoWbsv4fqaJ76Yb+TAl59MTDR8eKfh+TrWYQs1r+PlZ19LK3pe3nn5/NbB08/TpeTe/LvQtFki8vcGfrwf4baGXP172LZZIvOzlhydtvJlq5vt5De9mWng93cz3z9p5+7iF14/kiyt8EzW8vqMk4fwpUrIDCch0IiT3LPXtSYz2FXJ/tIrggL001WTQJknhh7E2Xo4r+eVuO78ONzNXl8dQ+nlulSaTefksKWHH+DAp56eZej48buLVnIYiYSRqZR5N1alMjTTz7vENpoYUJIWdJjPsJJIrPkz11zHztIOC8gsUSCLo7hCSJ4xCUplIdU0mJVmXuNVcTNZ5F/IuOhPlu5OCgmAWHjTzx3wbP03LmZssY+ZuHc0NQvYcPILFqQB2uF9js0c6a13TWOeaisX5Uo4lN3IyvprDF4s4G1uKf04znjkqDsbUssVXyF+8S1gZWMWaoCq+9hSzxk/KCtd81noI2eInwiy6BrPoarb7FaIdJMYoSobNpUoOJ9TgL2wlokhFVGEj14qVJFVoSKxo45q0ifOCenyzmth9XopZiIBNbhls9ROzxkvCWj8ZX3tIWeEp4Ws3ISvdBKxwyecbDwHf+AhY4SVgpZeAdT5FrPcRsdarkFWeQlZ6CljpXchaHzGbfEtZ7y5ig3sRm90K2Oyaw3b3LHS9MtH1SEXfIxltl1i2O13D8LQPcZlhjA4X8+10A/MjUt6OV/KsV8TTTiHlV09SeukQrZke3CwOp+TqWe71V3E92Y1iWTQpV05wKXg/4rRIMi8HUidNJ7vwAv7Xj9IzWEhraynurkcpLTjHwlQVzx/J6OjPJL/xEpcqgnDOOMSJq7s5HrCLs0etKPI5SLn7Lkq899KWFoK64Ap+R6yIC/WmPCMBJ1tDknwPc93Zglh3Cy6etSJljzaqM7bMXPbmuTQNYbAT/Y0CXj7t4tlTNVMPFEwMNfNwQIFKEEPKCXuKDllTc8CCZgeTRZmx1abJTh+FnSFNFvp02FrQZW9Bu60xGmtDWq0MUFsZ0Gqjj8bOgDY7fdQ2urRab0dts4M2+8X7o0ZrPeSWOosCZbVYfd5mY0CrpS7N5jtQWGjTYqNHq4MRckttmqx1l1b0viROX5Ipha0BjVY6yC21aXUwonWnARpbAzT2i0lUk6U29SZbkZtso9F8O/Xm26m10KLBQotGu20079xKi70WKpvttFpooTLZRquhFkqj7bSYaNFitp0m823Um26m3ng7DWYG1JsZUm2qS42JFjUmG6k1W0eZ5QYK7LS5YGnEhaPHEKWmI60SUiUX094i426fgun+ZsQJITjv28H1EEfGOwupF51HXRnHw8ES2iuuct7djr7mQmpKErl+zY2k9FBiEyM5cuQgp4840liaxbeTDfww28S7h9X8NFXL9w8qKYw/Q8JldyZuqakqTeFmm5h3jzq5O1hHsSiFRmUdTYoqqsqymH94g8oKKamZmZSK8wlx38+9ASnzd2W0dacibbpEemkAOVI/TpxcT3dTLDP9Qqa783k+WsrLySpe3Knm2UQ1k52FjKmyuK3J4mZTIkPyhM/FESFoSi7QIjpHoyCcmuxAqrMCKIpxpuCqMwVX3Ljgbku0mw2XPO1ICT9EUuhBEkMOEBe4j9iAfcQFHiAu8CBX/R0XBcpyHf5nrPE/YYXfQTNCHS3wttBafgdqmWWWWWaZfx/BbkcMojxPEHR8N4f11+NstJ5gm02ok70YlYbwfjCLjxNFVKacpjrbmxsNcUz15DLZnssvC0Jp/MwAACAASURBVP387eME/+vHu7x/pGZInsCtlkR6KyLproxkoP4Kt1QpjLemMd0n4MV4OfM3JUt3TV8ezf1SGPF0RMrsUCHf3irh6YiE2aFC5m+KmLvx3yt8M/1CpvuEzN2Q8GJcxtvPd0+v79bw9n4D7x828nFWyesHDbyfaeG72VY+Pe9cer/pr28H+eN1P7+/6uPXhR7+fDPA76/6+ON1P399O8hf3w7y55sB/vHhJv/4cJM/3w/x59tB/vp+iD/eDfJpoZvvPr/99OZRC28etfB+rpUfnrbzbkrBh1kVj+7KmB2vJPnyWRJT/LgujSCi0IWy9kv0D2Yx97CRpOteNJdlUZ8dT7skk5aGHFor01DnXeGHATnyMDceVeaRFHIEaXwA78bq+X2mnh9nmng7qyEr1YdedQ6tsqt8eqThxX0F3y8M8HG2k0zXPdwoTiM5yp2O1iIqi69TXx5Ha0suidn+5JddJObCWSbVJczelNPbKSU/1hfhVU/ez7TxcrKWj9NyvpttZn5aTrbwCqaOuzF1C2ezewIbfHLZ7JyIjnsqthFi3PI68SzsY/eVShzj5BxKbMGtcBiHuBbWeeSzyrOQr70lfOVdxNeeAr5yz+Mr91z+4lbA155iVniXsdpXxkb/Crb6y1jnK2WNnxiDKBl742o5kVzNibhifDKqiK/pIl3eS3qdhpSKJq4IZXhmtWAZWcoO3zS2eiezxSePVa4iVnqU8Y1XMV97FPCNWyZr3HLY6ClilYeAv7jlLf5/9yK+cS9ipYeYNZ5i1nmKWOdVwDqvXNZ75rLeS8Q6bzGb/KSs8xCw2jmbzV4FbPTIYZN7Dls8c9jgmsF6l3S03eMxOHKa8KuBPLhVycsxMT+NlrPQXcy7W4087BYiijtGecJheot8yY86wN2+UoSZQZQVRJEYfZZdlus55GiEm9cBPAMOk5AbQZb0An1jNUQmx7LPyRNRbgyvHyl48biS/tE8ipouEVcXjp/EmTNpRzkb4cjh3Yb47dEi/pgxsfv1SDxijjrvEjUFl3Dar4c4PoiquCCuHzcn4YwFZZddaC+M5/oRM+Tnz/CkKZ2UkN0MtQv4uDDGD88meHl/gAc3VNy6oeBGeSalh6yp3GVMw05jmmz0abHSR2Gpi8rWgBYHY+pt9WhyMEGx25QWeyPU9oa02xvRbm+E2kafVktdNNb6tFnpoLHURmOhTZvFdtqtdFCb66CyMqDZSo9GCx2arXRpsdal1VqPBv1NqEx3UK+/iQaTbdSba9FgqUWd5TZqLbSoNd+BzHAz9Za6NJjrUGOyDbmFNo2WiylRk602qt36qK200Vhpo7TVQWGrg9JiB2oTLRTGW6gx30KV9TbkFtuQW2rRbLOdFhsdWix3oLHUpstGn25rfdSmWqhMt6Ky1KLRdBP1xhtpMtdBbqJLneEOavS1qDXYSp3RNupMtiEz3YbEYjuZ5tokWupx6aAtGZJEihtLaJAVM6JUMdHeyoMhJYnnT3N211pSg3Yx2y3i+XANc6PVzNwsJ++yE+EnzcmMPEm3PI2p+ypujLWTVyTE8cABivMTeTpew8dH9bx/WMl3Dyt4e68UWbYvaVd8eDjRT3pKNOMjdSzMt/F8Skm3UkBlSRrZiRHc7alkeqiZ6qpyUvOK6GwuJ9pvL6N9hUzfLaOtKwVpXRQphR5kF3njfHYL7XVXmO7P5+mwmOejxTwZLub5RCWPbhbzoKeIG02pTHbmM9aaQb88ga6qK6iKI+msvIyqOJLmwnDkBWFUZQZSluJLSZIv6ZHHuey1k2g3G2L895J27thicUToIRKCHbnut4frfnuIDXIkyt2BUFd79pitIsDJFs+jZrjtNSDI0Zzo43bLNebLLLPMMsv8+/A5stMg6Mx+/A7b4aizltP6awiy3YQmzYfBIn8WelJ5f0uILOUkNTk+DDcn8qi/gHtdBfz2apC/fZzgH9/f4fXDFm40JTKmSKBVEoSmLJRhRSx3O7K4057FTL/wX5KlL/dMz8dKl2rLn4+VMH9TxPNbUp6NSj+LUxGPB4U8GihcWuN7NFDE3A0Jz0ZLeXWnmhe3K3hzr5YPU028n27i/UzzokA9UvJxTs2n55389KyD7+c1/LrQwy8vuvntZS8/f9v1L5+/iNXvr/r4880Af74d5Pe3A/z2pp8/3g3yx7tBfnnVy4d5NW8fK3n7WMn7uVY+zKt590jJ+wcqPsyqmLpTyoNhKenXXcnNjSRJdolIkTv5imD6hjJ49KCBnORgqgsSUBdl8Hq8h7u3lTweV/LqRjPPFMX0XAvlVn4ceZdckaWF8Y+nvfw+08DvsyrePtaQluRBrzqXrqo4fnyg4N1sK+9f9vBhroPm6/5kB58i5qI7yfF+iAQXULcKqKyOJyHBjaF2AQtDdTzvKGe0IQdBZjBx507y5o6S7x8o+G2+hXcPapiZqKGg6Co2Jw9i4hbIVvfrrHHPYLV7PttckrAKzscrvxN/8SB7rtRgHCLB+mItexM17ExoQyeimtWeRYv14B4ivvEo5Bv3fFa457DCPYev3Qv4i6eIr71LWOFTyirvElZ7SvjGu5z/9K/kG/9SNoUUox9Zgtn5YnbHVHM2V83ZHAUuOY24ZdVwPEaEbaQY03AJDtek7LouxSRSuriW513JCq9ivvHOZ61PHus8C1jjImClWwEr3IWs8BQt/tyjhDXeZax0F7PCVcBq9zw2eOWx0SuPTb5i1vtK0AqtQC+iiq3+UtZ5FrDZp5CtfiK2BxSx0TOXNU7pbHJOQvdUBJZHThAe5sRUv5RXN4v5OFnDm8l6Xtyp40ZLEpLYY4ij95AZvoe+xnT6GrNJjjxN1lVv6mVpuLjuIl1wmSRhNFkl15B3ipHWZnL6XBQHvM8hKkjl2T05C3PVDN4qoFR1nWT5OfyL3XDKPonT+SMc3WOEKMaTN4MVPG0WUHHOiXTv/dxRi0gIP0Js0AEqE/24dMiAuMOGvOuS8ePdbiriAphsyqIu24+aohBef9vNy+fDLMyM8mBAw8ygmu66QoTujtTvMl5svLPSpdlCF6W5LmprQxSWemh2m9F11J5aOz1kVjtotNdHbWeI5rNAaT4LVJuVPm2WemgsdGgz16bdQocOK100ZnqoLfVRWOnTYKlDg5UOzTZ6i2t7JlqLgmW2gxazHchNttFgshm52VbqTLfRaKlDrel25JZ6yC10abbWp9XemFY7fZRW2ijsdVDuMUBjo4PKcjtKB31a9hihttWj3XQHzYZbqDHfSo3dDpqttVFY69Biq4/a3hCNnQFqKz06rPXosTOk01qPTltdunYaoLHRpsVCC4WVLgoLPVrM9Wgx1aXJeAcNRtupNtBCZqxFmYU2EktdBFbapOw1ISTwFAWiDFrqa2ipquJmu5ob7fV01GVz3sWcc8d3UHjhKGMN6YwpcxjTZJN17hjKvCjKYz0QJbhSI4tDUpZN1LVrHDp6lNKidN5MK/kwXcOHqSo+Tlfw8VEVTZJzpF324+nDW4iEKdy6JefZfCvfPlbw5E4T0+NqpodbeD4i566mnMryUnKKq2hvEHHBdxe3hyQ8eiCjvTsFUVUYmWJvhFJ/XM5sobPhCjMDAuaGCvl2vJRvx8t5caeKx8Ml3OsSMtSUymSngJHWDPrk8XTWXEVTfp6u6iuoS8+jKIqgNieY6qwgylP8KU32I/P8Sa777eGy107iAveTdu4YKeFHSI04SlLoIWIDFlOo+GBHznvsItzDgQNW6whwscfvlDU+h8wIPWrNFac9xLrtWxaoZZZZZpll/j2c3mlk4HXYDr8j9hzUXceR7V/hbbaa1hQv+oV+PG1P5N2YgIrkk9Tm+jLaksRUTy53OvP5/fUQ//jhDv/PT/d49UBBX20MbSURVKU7oykLpb/+MmOqZG6r07nflcujgULmboh5NFDIdJ9gSaSejhR/lqgSFm6X8XKyjJcT5f+SRE33CZYE6vGgiNkhMU9HSnh+q5ynn9dFvptu5sOMgnefJerjnJofnrTx07OOpfn9VR+/vexdSqK+zJ9vBvjzzcC/fO/31/389uZf5+eXPXxa6Ob9XCsvHsh5OdW0mEbNKHh3X8l3cyrmp6qZuVVG+nVXEhJ8uSaJIKLQlfQab26O5jF1t5b81BCqcq/TIUplpEbI1LiCkpRQmpLC6EyOZDTxAg+LM8g670R5Rjgf77Xw66NG/vq0je+edJKZ6kdPWyFqWQLf3VXy7nEbd4ZlvH7YSkWkG9dc91FTk8Hla+5IaxJQ9okpll0mOfww4oDDSD0OUOx/lCQ3B1JCDjE3Wsure/X8MF3Hb7MNvJisRiqKQW+nNabuYWx1i2PN2VQ2uOaw4WwGRgECzqSrccntwiaqHC3PHDa5ZaMXUoLFJTnbAktY6VbASjchXzsLWekqYZWriNWuhaxxK2CNez6rPPJZ6S1klY+YVb5iVnkXssKtgP/0LOZ/+FTxP7zL+Q/vYlb6SFjtK2aNn4RNoeWsDZCwIUjK5hAp67xyMQoRYxkm4GB8CWdyGziQJGeLj5T13jLW+pawIViCVngJ24JlbPQuY6WHkBWeRaz0KmaVdxkrvctY5VPOCs9ivnYT8o1rLms8ctngnc9GPwkb/KTonKvB4koz+hGVbPASsMmrgG0+ArT9C9nimcP6sylsck5C2ykGg6NBmO52JDLMjZnxSp5MFvNkUsr8hIyZG2WMNKaTGbKL9PB91BVEcqdDQltpArc0Yh6ONJCRHoyL3y6cg/bhHn4Ur8hTnA04ho2TOw6uwYgKUnk5reDdt3JG7oip7komQ3mRoHJPXPLO4HrhOEf3GNEtS+Db/hLe3ajmp+FGxGGnUGVHMVCbRribJbkxzsR72hO7T4eBpHBGqrOpyzmHNN6Dygx/Psxo+PR6jPnHg4yMaZgcbWOgVkTqWUeEe81p3GWy+L6Sld7SjZLSQo9WG0M69lig3m9B22FbWg9Zo3Iwps3OkHbbxdFY66O20qPNSg+Nhe7n0abNSod2Kz3UZrqLf8/WELmtPvV2+jTvNqHRVheVvSFKC21aLRaTKo2F7qJ0WeoiN95Ks4Uujdb6KHYaI7fWp8lKH4WVHmprPXp2GtPtaIHa0YLOPWa0OhjRvN+UBkcz1PvM6LAxQGmhQ531DmpsdtBsufioboudPhoHY9p3mdBuZ4jGWpdOOwM67Q3o3WVE/z5TunYZorLaQaOZFo2m2jSb6tBktIN6va3UaG+iRl+LSsNtyEx3UGalj9Raj9ydRoTus+RigCvlxQLKZcW0NNUy2Cbnbm8d/fUZRLqYEHJCm8uuFuRfOEJDni9NWYG05kYgzwyhpiAMHw87Tro44hEUhLO7OyXCVF49VPB+qoaP09V8N13Bd9OVaCouk37Fj+nbg5RIMhgfl/N0TsXs/Tom+0p5PNnO1I1G7qgl3KgroLujjbzSGtobRFz8LFBTkyVo2hMoKPYjo8gTYbE/Tqc20SW/yuzNImYHhTy/VczLyUoW7tbwdLyCh70ixlqzudtdyHh7DkOKZHrqY+iovEhX1WXaZRdRSaKoyQ6kPi+M6swQJPFepIQf4Zrvbq54O5AQ7EhG1AlSI44uCVRc4P5FgQo5yHnPXYS578TRah3epyzxOWGJt6MJ547ZcnX5Id1llllmmWX+ncQGuxnEhLrjd8yBnZv/wnG9VQTv3IIm3ZfBokCetCfwYbyQiuSTVGd7MaJI5EFXNpPtefz2apB//HCH//rxHgv3mhiUx9NdEY0s9QwqaRA9tRcZaUnktjqde505TPcJlgTqyz3Tl5um52OlPBst5tmolKejYp6NSnkyLGamv4CHPbnM9AuXfm+mv5C5GxKej5UxP1zM3E0pT0dLeXOvng8zzYvyNKvku1nVUuHDD0/a+OVF99JDuL+97F1Knr6kTr8u9CwlUp+ed/LLQg+/vu7j19d9/PKql08L3Xxa6F5KoV48kLPwsJHXMwpePWzi7b0W3j1S8HSmltmJCjJi3AgNO0p0QSChBWdJqnBjdFzA9L06pPnRlGedp0+Swq93upgZqmGuW0Zf1gW+V5XzTJRBe2wY2RdcyLvmzcJ4A58eN/PLrJr3c51kpAYgr8tBlBbF+3tdvJpuo7k6DmVZLAkn7CmLDeF8+ClS0oLQjJTRebcSUVE4Bb4HqDxpj8r/BOOFV0nytGO2U8Sr+/V8fNLEj7O1vLtfQXdzDg6Ou7Fwi2KDSwprvKSsdhGxxUWAnnsejvFKTmR0YhwiZdWpFDZ75rPRU8BWPzEbfUSsdMnnqzPZfO2Ux0pnIWucSljnXMI6VzHr3ESsdxeyziOfNZ75rPEqYI2PgNXeBaz0zGOVRx6rPQpY5yFgvWce692zWOeexVq3TDb6FLDKI4dVXvms8Vl8+8kwVMQOjwQ2uV5gm9dV9ILy2OxZxGafcrRCKtE7X4n+hSq0I+rZFtzAWt9ivvEo4isPMSu8SlnlK+Nrr1JW+8pY61vKN24FfO2SzRqPfFZ7FrLWR8LW4HIMImvRDZOxyUfINj8hWj4FaHvnstk1jY1nE9nimsqGU/FsOXod45MXMN53kNBLZ5i8K2H8ZgZ3B4Xc7ylhbrCa/toEMqMOE3LciDsqIe8mFby83cD8rVoaquO4HOuET9QR/C45EZ0aSn5VPv5JGex2D6UwN5n3cxrePqtn7J6Uur40MlsvE1DmwanM45yJPMTB3QbIBeeZGyjmu7uN/DTehCYllGyPPYw2ZXP5nCOCPH9EsS6kHzREctIWyUUXpCl+XA7cy8JdBX9/e5uFqT4e3Otm/GE3g/31ZAWeIcVSD9XhnTQ7GNFso4vSTh+VrT4aWwM6HUwYO7mXG8ccUDoY0nvSgc7DNqjsDWi3MaTD2uBf5otItVrqorLURW2lh8ZaH5WFHi2WejTZGFBluYMS861U2OlSvVOfJgcjlHZGtFrqozLaQZe5Hm3GWnRY6qK21qfFzohqSz3qHUxo2mOO3MGYJlsDNPZGDOw1p+eQDc0HLFDvt6LZ0YLqw+aI9xpQu9eYVnsT1PbGNNkbUmW5A6W5LkprPZps9VA7GNG5x4yu3WZ07DSkzVafjp2GdO8xom+/KV17jVHZ6tBirYvCQpcmkx00GmnRoL+Vet0t1Btso9pgG2X6Wyg12kap2Q6KLHUR7LUler8dVyJ8kVSKKKmQ0FRTwnB7LQ+GG2gqv0aUhxnl8a5kBNiQF27Lrcpr9IovIIw+SW6sK/Gx3hw6vQfvkBBOnDmNpCCRD7Mafn7SzA+Pa3n/sJRvbxfRWh5N2iUfZiaGqCjLpa+vnNtjMuYeyBnplKKuy2e8Q8ZYYz69FVm0KhSkCEroqJcQ7eXAWE8R90dF9HSnIq0MJUvsQ2HxYgLV3XSdx0OFPOovYP6miBe3K3g6LmNutIy7nQJuqXO4213I7Y5cbipT6amPQV0WhabsPK0lUbSIzlGR7kdNdjBVGcGIYj1IDDnIVZ9dXPXZRWLIQTKiTpASfoSU8CNLCVSM/17igh25HODIOa/dHLLfhM8pS/yOW+Kxx4CIIzYkux9aLpFYZpllllnm34fPkZ0Gwc4HCTixh/266zi84xu8LdaiTvNhsCiQeU08H2+LqEg+hSzdnZtNCTzszllKoP7+wyT/+P4OT2/XcaMpkQl1KrLUM1RluywlUCOKJCbbMpnqLeBBdx53O7J50J23dA/1sCf/84re4v3T/HART4bFSwI11ZvHVG/BvwjU7JCYZ6OlPB4S83S0lOe3ynl1p5b3M818eKRY/PpYudSW93FOzW8ve/nzzcBSEvXLi25+Xej5PwTqy3rfp2+7+Pllz1Lq9Gmhm59f9vDTiy6+e6Lh3azq8xtQzXx7t56Xk428uFfH4wcVzNwqIyfRm5DQI1wuCiW04CzJFe4MDecwOyWnvjSe6rxohktT+HlEwZOBSu7UZPF7XwN/725g4FIQE8JE8q55UpgYyJsHrfwwq+T7mRZeTWtISgxEXJyOr+tRpgZUPL+vITfZm8sB+0j3OExuqDP5iUH0tIm5cbuG7KJQ6kVRFHvsoe6kPeNpYQhDDzCqSOGXx0q+n2vk9UwNr6cbGGor4ozzUaxPB7D5TDzrfcr5v86WsNajHC33Qo7HtXA6dwDjyCo2eOSzzr2ANa55rHDOZb1nISucc/nGKZcVLgWscBWwyrmQtWelrD0rZY2zlDUuYta6Clnjlsdq12xWuWWx0j2Hbzzy+dpDyBqPAjZ55LLRPY/1bjmsd8tms1c+W7zz0fJblKoNvkWs85ey1l/Keo88tHyz0A/PRiswFa3AfDZ7S9Dyq0AnpByDyBJ0z5WwPbiSTX41rPUr4WuPIr5yl/C1Vykr/WR87VPGKl8Za/zKWOktYqW7gJXuBXzjJmCFRxGrvYrYGlCCVlAJm7wF6ASK0PYtQNs7m83OSWw6E8c21xQ2OaWz8XQmWmdS2HE8EJMTewi9dgK1JoHp0RIe3yjj6XAV97oLUErOc93LgagTRmiEUTzuFPBkpJSa4ghq6mOJzfAhJvccORWZ5FYXEZFTxB6PMHLTY3g51cybp3Xcna2gcSiLvPbrhFR4czrrBE4XjnHqmDV9ihwe3Szl3R05H0fqUScFk+W5m0F5OheiHcnM9kYhPk/BKWtUASepTw3ketgBJgbLeft0gJfTA8zc7uT2iIaR4RZyYwK44mBA6/G9tNgZ0fS5+ltlZ0CrnQFqG306HUzo3buY7mh2GdO625hmWz1arXXptNan00qfDuvF6bQxpN3GkDYbA1RWuqisdGmx0kVppYfcRItGsx002xlSY6dHmZ0OtYfMaTxhQ/lOPVoPWtO+y5w2cwM6TPXosNRHZamL0sGExv3myI/vZDDMhZL9ppTuMabSwYDG3Ua0OBhSb29AxR5jGhytkR0wo8nvEIUnzCmy10Gxx4wWOyOa7Y2os9RBZaFPq40BTXZ6KO0N0Ow2oWOPGR27jWnbaUCHgyEduwzo2mtM9z4TNDv1UdroobTSR2GmQ5Px9kWB0tlMve4W6gy2UaG7mVKdTZQbbaPUWAupiS4pdmb47bUgI/kyVTUlVMiKUCnKuTFUz/hoNZnXThHvZUl1zDE6c53pzfOnMy+MW/JMGiSXuH7Ng4iL/px0ccbZ1YnSwmS+vSfn40wdP83V8+5BCU/HCmiruEh8hDMTAxokgiQG+ioYvVHK3P1G7gxU0N9aQn+jkJt1WXSWpiGvqyUhV8pNTQ3XAw5wq7uIicE8utsTEZcGIigLRCj1x8NlO92N17jfnc3D7hweDQp5NlbG1KCIB/1FjCozGVFmMtFRwJgmi4GmJLpqr6Eui6JNdgFVcSQtonNUZ/1/7L3XVxT4vu37ds/eey0DKJgDOUhO5qyNIqmAIqoYyEoGybmggIIi5wxVRc6IJJEoqAjm1N3ard29V69wzj7p6Tx87gPKXuvccd/WI58xfgMGVP0Bc8z5ndOLkgQPimI9kPydAxXidojoqydJ9P3u/zfCd9vrJNecrNYElKe1CXZm+wizO06kzdH1Hah11llnnXX+eQjOWmlftjuFh/VhjmqocGb/JtyMVFEkuNOX5cljWSQfJ/MoiblIUbyAobpI5rpSmeoQ8fu7u/zH5xn+x5dZXk7Xc68xlqm2REriL1GR5sjdhjDG5XEMN0Qz3ZHK0+E8FvqymO8RcV+RyGK/mMeDOcx1Z7B0V8KL8UJe3S9ieSSX5XsSVkbyvt4/ZTHblb5Wa/5kSMKTIQnL96Qs9GevbT+9n639BwH1aUmxVh7x03Lb2m3Tl+ed/PXDEP/+unfVafoqpH550cWvL7vXHKhPK+389LyDL6+6+fyyiy+vutdifJ+etfPhiYw3C428mq/n9Xw9T4fLWZmsYHmxksXxIkSx7nhfO0uA6DJXRZdIqfVg6F4aj+ZqqcgLoyLDl9GiGP4y1sxkbTKfh2r4P9NdLIijuRt+nen8BHJiLiOJv8G7+TY+LSv4vCTn/ZN2EhJ8kJbnY2tzkaSwQF4/6mesX0p+yhVKw67Sl59IfXYYob4XSUv2pLkikva0m0hszWj1saEmxJaO0iC+X27ih0f1vJop5eV8Nff6SvG47obxd0I07aPYKczjv9jkssW9GiWHXEz8qrBJ6kDzWjFKjplsss9giyALJcdMtjiJUXLM/Pp3EcrOOWwVSthsn43SpRw22+ayyS6XDXY5bLQXoeSQxhbHVJQdktnkkMYGxyw2OEvZ7LTqUG13k6DqmsdWlxxUhTnschWzRyhiq10i213FqLrns8EpBxX3fLZ5ZqN6OY1Nrgls88xCxVnCbmE+e10y2O+ehMaVDPZ55qHiXMAWVwkbnHPZIMxnk3sRmzxK2OxVxh9dC9ggzGOLZyEqntLV8gtBNn90zGKjIJPtHvnsvSxF1Tmd3a4Z7HVJZZ9LMrvs77DTJoK9jrHscU5luyAD5Uvx7HYIR8fBA+0TpkTFX2ZpqprX0xUs35PwYjKfxYEcsgJtiBFaEHB+P9LbZxlriKQ4XUhDbRj5ZSF4BNgQkODP1ahArP3COOZyA1FSJMsPqnnxuIzhqVzKu2JJbg3Gq8SF7xLPYht0Dnu7QzwYq+DVw0aqEi/THONFTagLBcEOtJSHEx55kfhEJ3orohDZmNNzy5U4j8P0N6Xw8d0IK0sDLMz2MjYoY6KvmYJYf7zN1Mg+akCDlR4KC23qzVbHaBVWqwURCjMt2ixWfzZ/jb7JLXVQWOnSbq5Fp4nmf76vAqrTQndVQJlq0mSiTqPJ6nBtk4k6DSbqNB7UpcJCE4nZPgpP6THk70DOIQ0azpvTdtqc3mNm9B82RWalS8NRfTqdTtJ91YbhyCu8qUoj5ewBEo9pknpIjeJT+lSfMqT4qC7Sk4ZUWx8k96wRg4nXKb9xHtFhTVrPWlFvrEmd6epAbpOeGi0mWtSZqVNvokaTuSYyS21klpooLLVoO6iNwlKDVitNX8MhnQAAIABJREFUOo/orgkouZkOClMdZEaa1OvspVptB+V7VKjT2kO11m5K1XdSprWHcu29lOvtI8dUhyATLfysT1CSnUJ1bRGltfnIeioZu1/PcFsmfhfUKfI/wr1cF7pSXKgOd6QoUsjiSAUhQQ5kiKOxOGiOo91FRPGBvJyp54fFaj49quLDfBEvJ3Poqwnjluc5podaKciOZfZBC+MjJcyOlbM02URnfTb3O0uYUUgYqEhHLBIRk1FAb1MJgcLD3GsTMd6bTG97NPlFl0nPcyclU4DAbg8dtbcZV8Qx25nCwz4Ry6MFzPZlMdu32sA30ZrOg84sRhXJ9NdH01MTTndlMF3lt6nP9qZWdJWSBDfEoXaIbtmSGeJA9NWT3HKxJMjZgsjLx0n0/Y4En/Nrt1BRV1a3oKK9TxF69QzXnKw4e3A3XnbmXLOzws5sH9GOpwk8aYKvle66gFpnnXXWWeefg5vNMW1vp3N4XjzGEQ0VzmtuQWikQuMdZ/qyvHgsi+TdSBalsTakB55ivCWOB60JTHVk8Ke3Q/zH5xl+/zDOq5kGRlviGWuKpjjOhvpsNwbqQhiqj2C6I3VNLH17c90ZX92k1Wje6qZTMc/HpLwYz+fxoJjF/kyW70l4MpS99v3le/k8GZKw0Cfm6df9qG8tfG+nq3k3V7dWX/5xScH3j1r49LSVn1fa10TSNyH1l/eDfH7Wwe9v+9eie7++7Obzs47VuN/bfn5908vPLzr5/HLVjfr1TS+/fxjk40obPy638u5RM6/m63kxU8OL8RqW75ezOFPM1GAOuclX8fI6QUDmZZxiTpBQKWToXhoPp6uoKoigKtOXmYpkfu4q5akim/+10Mm0KJSF3Bge5cQylnsHUZQHuTFX+fFxNz897+CXZRlvFxQkJQXgHxWJs8c1Lp45R3SwB/2d2cyNlLHUU81wlZgaSTijd0sYbM3kw2gN7SFCyjxO0CO6Tvqt0zybKePzq1beP6xlZaKMh2ONBIXfwtT+OnvtolFxzGKLQMpWZyk7hHloXpVyJKoJPd8idnrkoeSUzQZ7ERu/Ok0bHTLZ6LB696TsnMMWl1yUnLLZ7Chms4OYjQ7Z/Jt9Dv/qkM0GRzEqzllstL7DPlcxW+wy2OyYxx8cS/iDQwHbPEpQcitmq2cFav7NqLrms90pHVWbaNRdktjnnMRuYTqbHFJRdiviX1xy2Hg5m02Xs1Byy2G7iwQN11z03JIx8opFzyMW4xtS9rkXstVVwkaXHP7NWby6CeVegPKVMlSulbPlcgmb3fJRcs9DyU2CspuUjc65bHbJQdklGyWHNJQdU9gtzGC3cwqql6LZdimSnXZR7LgUicqlaLbY3UHJIQZV+zvstw1H96wXR86eo7YigZWpQn5YKODtTDYfZsuYaErhjtAUid9JKiO+oyXdmZpMIZedtbgT54SoMALnm45YXxZw/mYwJ1xukpEYwYvZel48KmV0Np/Szhii6n1wL3LiTNIZ7EMucNH2IN0DUkZ6ciiPcacj6SalYU40SoNIThGSmCrEzUGX5kxfpF7n6Im7jviWDZ+f9/F6qY+5uW7uTrTT39tITfodQg8akXPQgMZjxtRZaNBgqUGNyX5kVjp0HDWk66ghXYcO0Gaug9xYA7mJJu0WusjNV+vKu8y16TPTpMdUnW5TLbrMtOg016LdfDXGJzPVQWams7oPZaxBrcFeWsy1aD6kS5WVNkVHtCg8Z8BU8k0yTuogOW1AvbUV8lMWtJ+xpOK0IVlHNWm89h2d0Z7MViYwVZtIUbAdpbftiDijSZnXCRKO7iPzjB6iM4ZIvrMgy96StuRr9GT6k33eiNZzB2n4Wj5Ra6iO3ECTZkP1taHdWqN9NJlrILPSotlcnRYLDRSWGrR/daF6jx2g/aAeMjMtFGZatJvr0aSvRr3Wbuq1dlOrsepE1X4TUpo7qDDcR5WZDunae0mwMiNSYENLczn5DfkUNOfRP1LP7N0KxmriuHl4M813TiKLdSDj8gmybzmQHetGVXEEDfVizpyyxNXxO7Li/Xg6Uc67+XI+Parmw1wRb2fyaJHeJPyqNXP32slOC6erPZ+ZyWru9kh4NtvG1FA9M30VPOkvZ76rnDxJLtdDE2gqz8ZfeJhBeRqjPUl0yEKR5LsTl+FAUaUPnq7a9DVHMi6PY64rlYd9IuZ7s1i8K+HhoITJtgxGWpKZaMtgRJ7EiDyR/vooOsqC6K4Ipr0kiPqsaxTFuSK940JuuBPZ4U7EXj+Dn4MJgU7mRHgdI/b6GeJvnluL8q3WmB8n4vJxbnud5LK9GeeP7OWqgyWe1iZcP29O0HlL4hxOkSpYj/Cts84666zzT8LmrJW28OIxXK2PYLF3M2c1lfGw2EVznBt94ss8bAzl/Ug2danOZASeZag2kgeKeB50ZPDb6wH+689T/P5hnBdTdYy1JPCgNYHqVCdaC70ZaghjpPnO/xW/E7PYL2auO4O57gzme0Qs9GWxfC+ft1OlPB+TsjSc/Q8V5ov9mayMSHk8mPN1WDefp8P5rIwUsDxSsOZAvZ2u5sPDen583MwPj5p4M1fPm7l6flpu48vzzrWq8m9RvW+///ndwJq4+vK8k5+W2/jlRRe/vOrm5xed/PS8g88vu/j1TS+/vunlz98PrTlS35yotw8bef2gnuX75cxO5DPZL6Yg4ya3btkTnHMdr1RrkmvcGRhOYXayjPwMP+pzbzNWcIffh2r5PFFPX4Y/UvfTLBQnMpUdxURJEumR7khjrvHpcQ8/LLfyy1ILHxblJCT44xYYwlmHq2SLC2mqyyVbdA1xigd12eEUpgQwNFBI31Ae91pFvJDlUON1FlmkM7FXrZgeyOLLMwW/Lcn4fraBxeF6/H2uYGotRN0pHlVhPhsFBag4S9nmkIa6azpn4prQ9y9ku2fWasRNIGazQMwmx6y1p+ycsyqa/uF/mWx0FPFHgZh/dc7lX51y2SjIQtk+iV32cey1jWOXXQrbHHLZ7FDKFucSVN2KUHYrYatnBbuv16J2tQgN11QM3WIxcgnH0CWC3dZB7HNOYpODiA2u+fzRI4uNHiJUPXPYK8xh34U7WHnEcMjzFoe8IzFwi0dNuOpsKbnmssFFzB9dctjoJmGjuxQlrwI2u+ez0SVnNcbnmssWj0I2CfNQcs1ni2suSoJMtgjS2eKQhIpdPMrWEShbR6BqE4mKTSTb7WNQdYxkqyASVftYdl5IRuNcNHrH3Dh22opuRQIrDzJ4N5PF+5kC3k1V0lcUSIqHCaVBJykKOkZtsgO1Em9ioi4RGOpIfrUIoZ8nx9yvc1LoQ0ZiOM+ma3k6X8jdBzmUd8Vyp9EP10JHzqWcxynSjhPnjIhNucJwTx7SUGdEV86SFWKPVHKTTOkN0jMvU5btS1OaL7IEH/xO6bA4WMzHp328Wx7mwYNuugaaKM5NIOTcETJND9BiZUy71QFqLdSptVKj3kIdmZU2bYf16DisT+dBXTosdWkz06LdVJMOc23aTDVpN9Wkx1yLPjMNukzU6TJVp9NMgw4zTRTGGsiNNZGb6qCw0ENmofd1ZHfV7Wm20qbGSpuSI9pITuuxmBdO7GktEs7qIDqpR+EJQwpPHCDfzoy6ABuqgu2pjfekvSiEB13ZJAd9R1GcK0WRAhri3SgPvECmixWpl8wp9DhDpucJWjJv0ie9TeIxDeqOGFCjt4+aA/up1N9Lve5eGg/so9lMkyYzTeqN1Wgy06DZQoN64700muxDZq5Gq6UG7VaadB/WRW6qSaPhflqM1Wk11abFUJ0mvf3U6/zdPZTmbqo1dlGqsZ1ig12U6eyk2VCXXE0N7hyxIC3cl/KWYqT1eTS0SJnoLuVxTxHVd+zJumpITaQd4psXeDlcy9JoBS/mm5gdrcbL6SRxwVfIibvB0kQ5b+fKeTdXwru5Qr6fL6St2J/wK+eZuaugVJqEokXMxGg585O1zI02sjLfxUhbPk8Gy5nvqaSsogKhXyRVRRl4O5jT05zEaHci3fIwCoq8yMh3X7uB6mkM40F70lcBlcF8bxYPB3OY689hTJ7CYH0cI7IU7skSGW6Jp7c2graSAHqrw+iuCKFBfJ3ieFcKYoTkhAkQhzoSc+00vvbG+DuaEuZxhOirJ4m/eY5k/wsk+Jznjvep1Upz71Pc9jrJFQdzLh5X44bLETysTbh8xgjPg9rYaalgs2vDuoBaZ5111lnnn4PvVYH27etCPGxOYLD937Az2YP/WX2a1gRUOD9O5NEm8SY/0p6RhphVAfV3O1DfBNRIcxwPFPFUpQpQFFylpzKQuw2RzHVnrA3hfruD+hbnW+wX83Q4j6fDeby6X8SL8QIeD2XxdDiXp8O5zHWnMd+T/g8bUs9GC3k+VsSz0UJeTZZ9FU9fd6AWGvm0JOPHx828X2jiw2LzWjTvT2/6+PK8k99e9fC37+/yHx9H1qrL1+6e/k5A/fqqZ00o/fa2j39/189vb/vW9qB+e9vHL697+LjSxruFJl7dr2NlsoL5BwXM3JWQFe+J97WzBOdex1t0ieRqdwbupvBwuor8DD/KUm/SnxXCT13ltGb486anmAlpFPeL4xnJiaI3L4q0KHeq027xYqyB909k/LbUxE9LraSmhuB26w6Cm/HcHVvk6dMJnj5VMD9TwdxwLTnpvnR0ZVFeHkJF6hWyXA4jv+VImsdBxtuS+XGpmV8eyfh0v5Y39xsJC7rBwe8EmAqjUbJL5/+xzeFf7CQo24vYK0jk2K0CdK+ko+qSyL/YxrPBIQNlJzHKztkoCcQoOWWj4pqHqls+ys45bHTIZIO9aNWhchSxwTGdDc5i/k2Yxx9cJCg5pbPDIZajPmKc7lRg4BiLun0K2+zE7HIrYJtQwla3ApRci9jklMNu10zUHSKw9k/BPTKLU5fD0LHx4YDrHXbYJ7DTLZstLkmouiWj5ilCzzUdY7swrK+G45uUwQXfcA57x7NfkMwujzy2eeax1V3CZrccNnnkssk9F2XPVedpkzCHLR75bPWUstWjkM2u+V8FlITNTmKUBZlsdUpHxTEFZbs4ttjGsc0+nm22sWy3j2OHIJodgmi22yewzTqTfd9lonU2DL3j53HxOsXkcAbLo6m8nyvkzWwFz0fyKLx1mkwPY8qDTiK+cZC86EsMtWcQHiEgJTuY6LRQTrhf5YjDVZLu3OLpZBVP5wsZmc2jQBFBeO0NHHJtOJV4GmGcE6fOm3LypDqpd9wYrE5BJgmlKOsmKZleRKUISU50ZViWifiWI7fsLBmsS+enFwN8fjnG9FALk/c6qC4RE+hwhuhDxshPHKLH7ABthmrUW6hRbbmfBkt1mi1WxUSLhQYKMw3aLbRoN9eiw0yTTrPV2F6vuTYDB3Xps9Ck20xjTUC1m2ogN1ZHZrTauLfqQunSbKpNo5kmjaYaNJlq0GChQ9lhHcTHtXjTIGKyJIpHzWnIot3JsrMgT3CYuao4FhUZ9JWGUiu+QY3Ej8byMJIjbJnuz+flVA0rw0W8HytnuTOHh43pLMtzaMsJoDTVgzaJH+mntWk4pE+D7n7q9fdRpb+ber29NBvuR/a1xlxmoU2zueaa+yS31KTNShO5uRrNhqt7UM1G+6jT2029/h5kRuo0HdhPo/7qq9fZS43mbqrUd1KlvpMyzR3k6apQqb2DDn1NajX2k3JAC5/jpuSK7lBZK6WuVspIVyWPhmt42CUmQqBNSYQT108fQBrpwZupGj7M17IwJOWmgyWiMA+yoj1Zmark3XwF7+dKeTebz/fzUtqKfAn2OMX9ngYaKsV0tubR3yNhdKCEiYFKHj6QM3evmnvN6bRXpJEiysDhRggN1Xn4uB5lsEPE5GA6ve0RlJR7kyZxJb/kGt5eB+hrjmS2J40ng2IWv46tLwxJmB/IZVyeSl/NHYabk7gnS+Ruc9x/CqiqULrKg6kVXaUw1oX8aGcyb9uRHnSJCK9j3LhkgK+9MaHuh9eKJFICLq65ULHXzxB55QR+wsN42Bhhc0KdAM9TeF00w/O0ITfOmJLsfoGsqzbrAmqdddZZZ51/DseM1bWtT5givHiME/q7cTmoTcC5A8iTL9Mr9uJhYzjvR3JoyfJEEm7LvfoYploTmO4U8dvrAf76cZI/f43w3WuKY1IeR51ISHvxDQbrQhhuiGSqPYX5HhFPhnJZ6Fu9Z1q6K1lzpr7tQD0blfJivICl4Wyej0lZvidhoU/E8zEpKyPSr58p4NloIS/Gi3k+VsSHuZq198PDBn581MTHJy389FTOl+cdazdO35r3fnvVw3//NMr//Hmcv31/lz+/G1hr5PvyvJOfV9r5uKRYvZt61s6Py618XGnjp+cd/PS8gx+XW9duoL418/243Mrbhw08G61iZbKCxZlilh6UIU7wwsfHmts51/BKtSa2zInu/njmpyopEgdRlurLeGECD0tTeKjI5ecHLXwcqeOXuTYeVKXRLgknPsSRingf3t1v4cNTGb8/beKXp21kpIfhEZ7CKbcIRAWNdPXWIm9LIiNLSGrcFeJDnSjL8qE5y5+qUCfSHS2RxbhRFePCl0cy/rzSxS+LCl6PV9NYGsshazv0bAPYbReFkkMqSi65bBZkoeqYglVAEQf9pWyzjUJVkMwGuxSUHTPYKshE2VGEsmMmqsJcdnkWoOKatyag/mC/+jbYi9hgl85Gpxw2uuaz0TmHrY5J7LMN5qDrbUTVXVjZ30T/UiAa9tHssY9npyAFbZ8K1G5Ws1WYi7pHJlbeSbhFZBKaXshxoQ/HLodh4BKGqXsiGrah7LMPQtMlFE372xxyjcb+WgzXbkdRqZDhGBiMlUcYaoIEdriK2eaezRY3MZuFWWxyXX1bPFfr0je7rhZUqHgWsMW9gE0uEjYL81AW5rJJkIWSQISyQMQWQQab7RJRsk1A2S6RzZfiUbZNQtUunp0O8eywS2KbTTqqF1LZY5vAfmtvdI8fIT3Dj+f3C/l+sZzXi+W8mylmsiaEdFcDqoJOUR1uQ5L3YRqkgQT7f0d+QTjiwjguXvflmOAaseH+PB4v48mslLtTuRS3R3OnyQ/HfFuOxRxHGO+EwPkUQx0lhFz7juvCQ0QE2+F94zgxya7k5gdQXR5JYbovaaEupIe68uFJP29W+nk618PUkJz2igIihQ7cPmRK/kkLWo+bIjdSo91Ug44jBsgO6aI4rIvMSosWS801AdVmrkmbqQbtJhp0mWrRY6rF3YP6DB85wMBhXXqttOix0KLLYlVktZtrIzfRpNlQg2ZDDZqMtGg00qLeRIN64/00Gu2nwVSTMistMo9o8HNvMY2pV0kNOIckzIH2TH/+Oqfg59kGvjxS8OtyO435QTQU3GZIkUFekiev55t4PVPH68kq3k5W8XaigtcjFXyaaqCnIgJZ2W3uVkWSclQdxVFDFPpqNOnvpUp/Jw1G+2g2UlttCDTTQm6uTZOpBk2majQY76PBaA+tFup0WWnRYaZOj5U2nZY6tBjvp9loHy3G6jQa7KPRYN9qK5/ePmq0d1OpsYNKjR2Uae6kUGc75ZoqNOvuolpjGxK9fdwx1ydWaEe9NAtZQykDXdXcH6zm0WglJfFChIfVSL7pSG9pMj/NN/JiJIf59gTSfM+RHeJMUaI3H5608H6hiu8flvF+voAPc/m0l/gQ5X2OubsK6stF9HUWMj1Ry3BvEX2KAmYmmnk4UUdTfjDDigKikhIRBEVTVZ6Nt8tBBjoymRoW0dcZSVmlN8nZzojzPfG5ZkJPYxjTXSks9Gbw5G4OyyNSnoxIeTQsZaojk4HaGO61JDOqSF6rMW8vDaSnMoTOstvUZ12jON6VvCgnRLdsSfo6out9QQ8/BxMivI6tFUgk+Vmv3UPF3zy32sLnfpzLdqYIzuoSevMiV+2tcD9tgO93FkQJThK3HuFbZ5111lnnn4XNWSttF9uTuFw4yokDe3A/qk/AuQO0JHrSnbkqoN7ezaI+TYgo6By95aFMtyUx35vNn97d5a+fHqzdQPXXRDLaGEVTtgfygqv0Vd/iXmM09xWJTLWnrImnmc60tWHc5Xv5vLpfwrvpCt5Nl/FivIDlkVxeThSubUG9eVDyVTgV8HQ4j5WRAl6MF/NstJD3s9W8n63mh4d1fFxs4uPjZn78+j49bV2rMX+/0LTmLP31wxD/7cd7/O37u/zvL/f564eh1cjeVwfq45KCT09b+elZOx9X2vj0rH0txvfpWTtfXnXzcaVtrZ1vVUA18maqgVezNSxMFfH4fglJ4QKuXD1NcO513JLOEV/uQt9gEvNTlZTlhVGWGsD9kjQelov4OKPg3Xg9LwYreDFaQ1deBF3FMcSHOJIT5MLnuXY+PJXxt2dN/LokJyU5GNewVI64RnHOyY+bgW4kpDlTWH6T5oY0KtMDqQt1JeeCBbk25jQEO1IUastDhYj//XKAL7My3kw3cK8/j4vOlqhddGO3SwLbHOPYIUxh46U7KNvFoOElwjygmF0OCewWpLDdPhUVu3RUBRlsdUhD2T6NLY7pqLqI2eaau1ok8TXCt8FRzB8csvijrYiNNulsdshlo1M+mwVidjjEomPrg+l5B/IqqnH18cf8gjMHbK5iYneD896RWLiEoucQjI7dLXTOuXPSTsjt24HUlUsJCriB5/Ub2F724/CFK5xzvYVDYCzHvAI56RnMkYve2AquERIaSp2shmtRURzyCmGv/R22OWWg4pLBFpd0lFzS2eyawUahCCX3bDa7ZrPZJZut7nmouOevOlBfI3xKrnmrA7xOYpScxWxxEaPkkM5mhzSUHNPZZJfKBtt0lG3S2W6Txg6bJFRs41ByiGeTfSy7nOLQunCVE+dPMdaRy+uFct49q+bFVD4vBkQ0RF4kS2hMnvdR7jgboyi8TUV+EPfHq+i/V4OjfyBHHK4SFujNwkgJKwvFjM5JKe9LILrJD9vci1iEW2EbfhEXl9M0SeKpyg6nsjqBmKzrpBYEUFASSmaqN9XFkUgy/PB0sqJXJuHtyhBPn/QyMtxIa30hmQE+hB48RPZhK2qOm9FwWIdGSzXkVpp0mOnSaqZD6yHdtVugJjM1ZCZqyE3UaTVRp9NEkx4TTXqMNRi21OfeUUMGj+jRe1Cbbkstuiw06TDTpMN8tYVPbqyN3EgbmaE2jYaa1BqpUW+0n2ZjNZqNNam00CL7mBY/D5TQlONDnzyRFw+b+PBIwU+LCn5abOH9dB3vZ+qRSW8z0pzGwkARMddOoSgIplkSgCI/kJpUL8qS3ClJ9qQh+yay4tv0NMXQXx5K2lE12g7p06G3H5n+HqoNdlBvspdmIzVaDNWQm6yKqEZjNZpN1Wgx11gVUObq9B/Rp9dSmz5LbYaOG9NhqYPCbPXzTUZqNBjup1ZvL3X6+6jV20ul5k7KNXZQqbmTap09FO9XpubAdmoNd1Kit5sCcyNiLCyR+PnSVCZFIS9n6G49Y0MVjLTm4HbKEGm0HwvdFTzpyeLVUBo1sedpSnYlJ8iG0sQrvF1s4N3DCr5/WMa7hQLez0pQFF4n5oY1D+/KaW+UMna3mkfzckYHyxjuLmfmfgsLDxq4KxchK0smp7QYwe0YaqrzuO5+lOG+XKZHxXS1hVJQ4om46DKZee74Xjelsy6E6c4UZjqSeTwkZnm0gCcjBTwZKWS2O3stwjeqSF4b0m0rCaCrIpiu8mBkeX6UJXmQG+FIeqANcdfPEOhkjvcFPQIEZkRdOfEPAirJz5pk/wsk+VkT5X2K2+7H8bpkguNpHUJvXsTjoikOhzXxszmE33fm+J41XhdQ66yzzjrr/HO46majfd3TDleb45w22s/lk8YEnTekLeUqvVmXWWiK4IdxCYocb8TBF+gpC2GmI4WF/lz+8uEe//XTA/70foy3800M1EYx2hSNPP8qjbletBbdZLghirGWOEaaYphsTWJcFs99RSLzPSKejRbwfKyQJ0O5vBgv4t10Ba8ni1kZlfB8TMr7mXJeTxbzZCib15OlPB3O42FvJk+H83k9WbZWIPFmqoLv52v59KiZT09kfHzSwpdnbXx6KufjkowvzzvWXKXPzzr47VUPf/0wxF8/DPHfP42uVZd/qzP/5kR9ftHJz1/ft8jer296+e1t35oD9c2Ner/YzJsHDbyar+XxbDHL0xXE3bbF1fUo1xNcsQk9THSBgN7+BGbGiinNCSY/9hpj0mSWKsQsdRXzea6VurQb/DgrZ7Ypi8GSeBJDBGQEOPFloZMPj2r528tmvqx0kJx8G6/wZE55hHLK+QrxmWEUlQRSmOPFYFUivfE+lJ43oe60MS3CU1T6XaI82WvVfVps5peZOhZGywi+446e9RH2CcPZ7JDCZrt4NlwIY4tdJPs8krEKK2e7UxJ73cVstU1lm52InfZiVOwzULZNQtk+CRWnNLY6ZrLZLgMl+wyUnTLY4pyOslPGaoTPNgOliyKU7LLY6ChmoyADVUEcOvb+GBz/jqzsDFqaqkhIjye1uBDvgBuE3LqBh4crlkePcdr6AuFhQfQ0lTBUL2a2XcpcdxkDsiIKxEkIBQIuWF8kLjWBmLRUQmISyMsvp0PWSqusniRRAuc9r3HSNwk1YTLbhVmouorY6ipiq2sWKp65bBJmoeyeg5JbLkou2ai4SVBxz0fVqxhlN+na2+ycw2bnbP7oIGKTQMxGRxEbHTNRchaz2SGTTbaZbLmYiap1GioXElG2i2SDIJqNrklsdkxk38UQ9A9f5NL5wyw9qOXpVD6L90S8GJHwvCcD6Y1jxNnqkedvzb+vDPF8vpVXzzp5MFPPtcgITrn6czvwGvPDZTydK+LuZBa1g/FE1d/ANvsiFtFHsAm7gIfrGapjbpLhJ6Cno4Tc6liiMi+TnHmZ8YFS0mOuIkrywefmeZ496ebF0gD3Z7tpaC6kvlBMwLHD5Bw+Tr2VFfKDhjRaadKzAIpxAAAgAElEQVRyTIemg9ooTHToPmRE21F95If1kFlpIbPUpNVMg1YTddqM1ek2/VoYYbifQXNthg8fYPCwPj2W2nRaatFmpkmr6ermU5uZLp0WBnRZGtJqpkejoSZ1hmo0GqshN9VEZqJNtZU2eaf0+H2slszQC2SnCkmPF1Cec4OCRDfKktyQ3nGkPNmT3opo5jvzeD5cyZRczMuRap4Pl7PUK+XVvTJejFfwdKycZxNVyMpCaCoJorfgNmlH1ZFZ6tCur0a7kTr1RrtpNNuHzExzdfTXTJt2S13kZqsNfK1W2jQa7EFhqsbgUUMGDunRa6HL8AkTOi11UJioIzfWoPHAPhoO7KVWZw/1eqtOVLXWLio1dlClsYNajV2U6+6kwGAbvXZWlBvsolRHjUx9fRLPnEJRkI1cUcnQ/S5Gx5pZHK2hLjuKswZ7ER7XpSDSnqfdSUQ572W0LBBpiA0F0UKejJbyfLKUV5NS3s0X8moqh3qxF8EeJ3g00kZrrYTq0gRG+kuZHa9nsL0ARZOIiaFyZu5WUJ4bQVltJYHJGZQVpeEpsGSoJ4+ZsRy62yMoKr+KSOpBQel1IkJO0FLqz72mO0y1JTLfm8mj4TweDefxZKSQma7MNQE1Ik+iszKM1tIgFEV+dJTdoqs8mNaCQEoT3ckMvkSizznueJ/E38mcazYHCHK2IOrKCWKunSYt6BKiYDvSb9mSGmhDnM95Qj2PEeR2DPcLRjic1ibc9xJel8xwPKKBzwVz0q7bkuUrWBdQ66yzzjrr/HMQCI5puzqdxdX2BN9ZaON1/AA+JzVRJHnQl+nBVGUAb+9mUZXoTFqgNT2Vkcz1iHg4KOHLSjd/+36Cv/4wzsuZWrqqQpnqSqQh15OqDBfai/zprQzhbmM099uSmOpM5X5bEg86UpjtyWBxMJvnE0W8elDKylgBz8YLeT5RwPOJAl5PlfBysoTnE0W8nang9YNylobzWRrOZ3mkiOWRIp6Pl/JsvJjXM5V8v1jPj48b+fikiU9LzfzyvJWfl2V8v9jAz8tyfn/TzeeV1Ta+7x+1rO1C/eX94D+Ipi/PO9ecqC9/VxzxzW365XXPWpTvmzv1zYH68FDOy7kaFqalLI4XkJdyFVsbU1xDbHGLuUBG1XWGh0QsTJQjTb1JXswVpouS+J93W3jZLqUy0pnqaCF/mmphsTiRqcJ4kgJsSQkV8na2kd9Wavn5eTPvnveTlBrGrehIzjgLiM5JorhZTGVRGC8UWdy76UDbWSMaj+xHbm1If5CAWFsLVsZr+emFgp+XK/i0UERbdRxHzp1B/bwPO+zT2OqYjYogi62OaWwTpqFxQ4KyIAFlQSJbBKlscRShbC/++rJQdkhFyTERZUEyKoIstjnlsdUhg21OcagKwjmT2MBeoYitl9LZeikDJdtkNjun8W/CNP7VOZ3tjjEYX7xOWmISSxNdlGQFI8mLIDXhOhXZwfQ0ZjHWVcpETzlVuZHkJ9zA9tBeOsuTCL9yjoJEX+ry7jDRVcn0YDXdzWlkxl0nIyoQSXwU153P01hXTEBUHMb2Qex3jEHVJQllFxFKrmI2CcVsEuawyS2fDUIJKpdL2OJZxEbnXJTd8tjiKlm9fXJfjfIpueazyUXCJhcJSi4S/uiQxR8dMtnklMMmp2w224vYZp/G9kvJbLuUiIptPMoOCWwWJKLsnMo2p2T2XgxH98w1dM0vUJadzPeTZSwMSViequDxSD4tGe4kuJgQYX+QwoRgpkdkvH7WxdjdLDz9rnDI3pugsNs8HG1g6UERw2Mp1PdFEFt3DfscewzunOT4rbNcdT3GZOEtkqxNCDx1DD8vazIk16mRR5Maf5VScQyO1uYM9OfxarmVJ4vtdIx2Ul9XQer1K4To61BrZU6H6QG6jTXpMNGgxVyTpsMHqDDTpsZSjzorbeotdWiy1EZmoY3CVB2Z4V7kB3bTYbyfLtP99Jiq0WeuwV0LXe5a6NNjoUuHlQ5yy9XGvRYzHVpMtOiwMqDZSAu5pT6Nptq0GGvRYqSO3FSbJjMdKg7pkWqlRkecF+0SP9rKgpAV+tBe6Edr7jX6ykMYb05gtj2TieY0BqviuVudxJQ8mweyLOY7c5mUpTPbnkWbNJieyli6qmJpLAxmVJZKT6YvWSe1qT2oQ5PeHpr1dtNgsIdGMzWaTNVpMdWg1Vx7rapdbqqJ4mvTntxUA4WJBm2mmnRa6NBpqUPfET3aTPfTrLeLNiM1WnR3ozigRrPOXlr01WjU20e1xk5qNHdTo7aDxkN6FB/XpeikLsXGe6jV202F/l5SjdQp8nVDUV9IbXsDYw+6WRqt4MlwFfF+Am46HGO6u4Rno2VEXzGhOduT3FBrJBFOvJtq5+X9Gl5PFfNqUsrSvVw6K8OJun6Oqd5ahhTldNblMTfcxNy9Gsa68pi9V0lvm5SpCQVVhXHU1xUQlxxHR10ON11P0t9ZyOx4Hn3dMRRXXSclxwVxnife7vq0FPsz1hLPaFMss90ZzPRkMtmdzqORfB4O5jDUGMuYLIVxeTIDtVH0VIbSWuxPe2kQXeXBtOT7UZrkQXa4A+IwR6KuneaavSmXLx7gltCK6CvHSfQ5S6q/NRm3LpIcYE2c7zlifM8R7n2K4CtncTqjh8t3BgR7n8PD2hD3UzpEuBwnyNoY37PrNebrrLPOOuv8k3ATnNW+4mHDFefznDLYi5P5fvxOatKVdoVhyTUWGkJ4PZBB6R0HRLdsGW5IYHEwm8W7Uj6vdPOXdyP8+cMIy/cr6KgK4X5nAtVZQhpyPOkuu0VX2S0G6iKYaE1kpjudBx0pTHelMd+XyeJgNk9H8lkelbJ0L4+XkyU8G5fybFzK84lVQbUyVsDLyRJeTZax/LV1b2W0mKf3ClkaLmBloph38zV8fNLExydN/PS0hc8r8n94f37bze9vuvjpqWzt1unvhdLfx/e+FU58a+H7ewH1y+sefnvbx0/PO/jhqYIfl1vXxNTbh428fFDPq/laZiclLI5LKc32w+aCMR4RAgTh50gs8mKwL42F8TIK033ICHVmIj+W1xWZ/I/Fbh7LMikMvMCPg2W8rs6iPzGAtFuOxN0S8Gyymj89reHfX7Xx8kkXMVE38bnpiYe3C5XyIlIkwXQ1pSEPd0XxnQWyw9oozugjFxyiwPkIsw2ZfHk5wMeXrbxfquJBvwjvyxewsHZht3UUW+0yUXWSoOqUzVbHDLa7pKHqlISKIAEVQRKqgmRUBRmoCMSoCLLZ4pDJFscUlB0T2SJIYasgh22CAlTs0tnjmoCBTzKOGQ1Y+hRgfrOSnY5ZbLVLRsUpFSWhiD84iVCxi8Pooi9pCcksDDaRcduBtvpkHt+v4+1cC29mmng93cTbWRnP79cz31+Kr6MFi4OVRHmf59FQFW9nOnj5QMG7hwpezVbzYaGV5TE5r6cH8XE7zd1BOZ4BYehcDGG3IIktLqkouYjY6JLFZjcJm93z2OgmZaOblE1uUpQ9ilDxLGKL22pphLKbdE08bRbm/Wecz0XCJqccNgqyvwqoHLY4iVGxS0HVNhFV2wRU7RPYKkhmq3Mqqi4Z7HJJZ79dDAb2EeyzcMHL1Y2HHRJWJit58qCM6YFMlgYyybh+HFnGbVZGO1iZ7eX98z4U9ZEIPAWcc/UjKOw2i+MyVqZLmZzKpKw1gNhqby6JbNGLPsnZiEt4OR1isiCIUo9zFHp70SSJobEuilvBx6mSRiOO8Sc30Y8f3w/w7FELk2P1lDWWkh4bxRVTYzJMjWg2N6bbRJd2g320mqxWeddZ6lJqok3dQQNqzLWoNdOk0UyLFnMtFKbqtBnvp8NEjV4LTfqttOiz1KLfUpO7VnoMWRjQaa6LzEyLGuP9VOjvocVSl2r9vTSbaiOz0KPBTJsGCx2ajDRpMVSn1UKPaiN1Ko8bkGS1n+miSMaq79BeHMC9xigediSz2J7EYpeIh92ZPOwSM9qQRGXSVZJvnqenJJqFLimLPfk8v1fGXIeY+c4clobKuCfLoEYSgDjMjrnqROLMd1J5UJv6A3tp0d9Li9E+mszVaTRRQ2ahTdtBPdqsdFdHg78OB7eaa9Nqro3MSJ1WUy36jhjSYaFN90Ftuiw0aTXcj+LAPtoN1VDo76fVQAPFAQ2a9fZTr7OHao2dNOjspcJEnaIjOjTZWtFwRJdq3e3U6e+h8qgBd46Z0JifTlVDJb1DMhbHqrnfKaVBEontQQ0qUgN4NFhKzPUjJPgeJcnvFAk+53k9LuP1/RreTpfw+kERrx6U0FcfS6DbYaZ6q+lrKKC3Xsqje808Ga9nvCuX6cESWhvFDA020FSTQWlxOhmiRGTFydxwOU5/ZxFTIxJ6Ou9QVutHRp47GWIhl4U6yEsDGaqLYrQ5jsn2FCY705jpz+LxqJT5gWxGZAlMKNIYkyXRXxNJd8VqhK+9NIjOstvIpP5UpF5GEuVEdoQTd26ew9flENftTfAXmHFbaEmK/3nSAq1JC7Qm0f8c8X7niQ+w5o7fd9y+eha7U9o4Wx8g9IY1bucP4HRwHxnXbMi6bE2W2/oN1DrrrLPOOv8kjlnpan932hzHcwcx36+EreEOfE6o05rozniBD9NVAbzoTaUh3RNptPCrgMrh0bCUz8td/OXdCH/5fpSVyUrkJQH0N4RQnu5Ec94V+ipCGKgJZ7jpDpPtyUx3pfGgI4WZ7nTmekVrImp5VMrLyRLeTJfzfKKApXu5PBoS82RYwvOJIt7NVvJqsoyl4XweDeby5K6UZ2MlvJgoY3m86P8joL48U/DzsozPK3J+fdHGf/thgN9etvPDo0Z+fCL/B5H0fwupb6O6v73q4devoumb+/QtxvdtF+rL15rz75fkvF9s4tlEDc+mK5mayGZ+REJJli92dub4JF/BNeYiKeXeDA+KWBgrpTDdl4QgO6ZLU+iP9eFVdxH/PtvCD3dLmatOZDE/luG0YLIjXAm7Yc3yRBW/PKzk9xftfHjSTUqEN5cdzpIQ7YdcUcCtEHvaq+PI9zxFo7UVinMWlJ80oNNfQLbnaX550sXnlz18/0zO4lQlyYk3MTtxHM3vrrLXOR1lgZjdl4vZ6ZGPimM6O51SUbWNZbtd3OqzT2CbYzLbBOlsF2Sh6pCGqmMyKk6JbHVKY6sgj62CQnYJJZgHSXHJbuRKdhOXwss4G1zPLqccttmmssMhjV2uOai45LLHMRkT2wCuXbvOkxEFXcV3SL5lR0aYgIqMazTmBVIlukFhohdN+beRFYSSH+vB25kWcqJcuWlvSojHMeJ9bMmMEJAbZ09DXhAd5clUiEKJDRYwNNiE4FoAWhdC2OOUzg6vXDa7iNnoIkbJPQ9lj0I2uOaj5FnEH10kKHsUsetaBaqeRah6SNnqXrAa3RPmre5BCfPY4l6AsjAPZWEem5xz2eiUw2bnXLYKJSjbpbDlUjwql+JRtY1H1S6RrfYpKNunskeYxV6HJLTsotC/eIujp21oK0vn+XQjjyeKeTqZz8uJPEpiBIQJD/NyXM7KhJzH9+uoLwvHQWiH7WVffINu8HC0gfdPGpiey6FU7k9C3Q2cJM4YxJ7hZMhF3O0PMSAKINPxKIrEUKYV+dwJPEOY/wmmeqsJ9brIyqScLx/usrzQyuJML9lZCQQJLuFroEPdiaPIjPVpNdRAbqpGg4U6NZaaVFvoUGaoSYPFAWpNNKg31qDRVBP517ryDlNNeiy0GDioy+AhXfqstOi10GDAUpd+S306LXSRW+rQYKlFjakGZbo7qTfRQGaph+zQAWRHDKk0VkNurkuTwX5k5rpUGO2n6rQxMea7eFydSFu2D43Z3hTE2vFmrIDfHzXy5VED389U8euSjIHKSMabUhipT6I27QafF1v5MFXHl0cKPs418Ovjdr487mS8NYvsaGcqkrx41ZpL+nEtKo/o0mCsgdxIjVZTDeQWmjSba9JipUOjuQayr018bYf0kZlrrcb5zLRoNdWi01KP/qPGdFnp0n1Qh4Ej+nSbayPX30uXiRYK/f10mejQZqiJ7IA6zQbqqxE+3T3ka6iQb7CbNptDtBwzoFJvO/UG+6iy1CPtoCHSoBs0VpfS3lnH1Gg9Sw9k3GvO4eZFMy4YbKUg2p32skgu22hz3d6A6OuneTHWwI/zjXxcrOT1gyJeT5Uy2BBP2JVTTHaV0VyQTGNePN1V6Uy05fBwsJD+JhFtjdm0t5XR01ZMVUU22TnpyEtTuOZ8jE6ZhInBLDpaIyiuuklWoRdZue5ccdWluciPtqIAhuqimGxPYbpHxONRKcv3i1kYymWyI43JtgzGZEn0VoXTWXab1mJ/Wov8aS0KoCXfj6oMb6QxQiTRQu7cOMcNgSXel4zx/boFlex7nvSgC6QFWpMSaE3KLRuSbtlwx98a/8unuHhKE2cbQ4JvfIfbuQO4HdUi4LQxYadMuHVs/QZqnXXWWWedfxI2Z620XexP4XbpOAc1VXA9qEGkrQmD2T6M5t9grvY2z3tTqU5xJSdCQG91NAv9Yh4NF/DlqwP1tx8nePuwkdbyIDoq/SlPd6JaJKRV6stgbcT/y95bdMW9r+26zXPetWbcM5MghQWrQuIy44K7SyAeIEqCE7QooAoKtwJKKNwdgiZIICTEPZnuc8ne+wNcp8Gc7Pcdp7uaXGP8xr8Bgwa9a9zPcz/0qaMYqotntPEuY01JCwlWl4SpDjEPuyQ8H87n7YNSXowUMNWRxmR7KlMdaTzul/FipIDnw/k8HczjcV8OM11ZzPXm8nSwgPmBfF6Ol/BuSsGHh1W8n67k/XQln2aVfDevXZSoP9618e2TGj7PLYzu/SVP3zyp5/NcLd88qee7p43/Q6B+ftXGjy//79jeXwL112Hdv47qfnxcy6upat4+VPF2XMXTsVImRrOZ7M9GmhyMt/cBzsT54RVjj6T6EoP9mUwPFVEqvUriDXcG8uN4Xi5moCiaJy1S/s98C2/a5DRe86M/5Spx5+2Jv+rBXF8xPz5U8N2sig/T9WTeDuSa10nqC5MY6y4lKc6b2sIbVF33QnZIRPmJPdQFuVAQ6kxvxV3eParhlw8tvJlV0daYy8GTxzE86s2XTpGs80xjlVcm284Wsy1IzhrHBDY7xaPvlsBWhyi22N9hs/1tNjpGs9E5no2uiWx2vstm1wQ2usezziOFNW4y1rrms95ZjI57FIauFzh8Nhpb+ytYOMWy0S2DDY7JbHFMRuCeha5nDrouyZg5XMLO2YmZwVp+ftTOsDKdHkUCY41p1OeHE3vuK1LCTvG4r4CnAyXM9RbQVRlHc1EkL4cVvByuorsqnYLEYErS/FBKL9JYFE1N/h2GOuS0tpdxzDsA/ZNX2eSaznJ3Mas8JX8KlIzVfvKFBMpLzn+5ZrHCK4dNQUWs95Oz1lvKOp9c1nrnsMojm5XuWaz2lLLeV85aXzmrvXNY4ZHNcvcsVnhks8ZbylpPMevcklnvlMAGhzg2OCQsjPW5prPBOZVt7ql8aX8bgXMkJgecCQ304vGolrmhfJ4MSXg9Wch4Szru+7cQ7mpLykU7ng9X06bNxM3TgROu7kRcC2FqQMHrGQWjE5mUN4STWH2OgHx/RDEnsAk9iIfjfhoTI8j0O8mUSkpr3nUuOJiQftWJirTryOMu8PVcCx/nm3g224GmMoes6DCCrbeTIDKjUmRBnbkRTbbGVFhtpWSPgDxbXcp2GlNlaYxaaIxSZEC1pT5qoYA6kSFN1kY0WxnSYm1Am60hrbYGNNvo02yjT4etMR07ttO805i6Xdup2WWCcochKhtDNLbGVIsMUNkao95rTvvJPbTuE6Ey16XSUo8ia31yDmwn3HwN44W3UaUE0VF2g9Ikb76ZrODDSCHP+mU86clmRJtAjyKSlEvHqEoLYaA6ngcNYkZqkrhfn8qoNonB6gR6ymLpqUqgPv8ac+05PNdKkBy3oPSgGdXWhqgtdKkV6aMR6VAl0qV6pyFVtgY0HxKh2WmMZocRKit9VEJ9akQCGneY0LLLjKYd26m3NaRxpzEd+yxo22FCjek2Gi0NqDfXp9nKmAaRIVpLQzQWAsqNv6TIaAMl27dSYPwlRWbbkBttoNxyGwqzLZRZ6FH+1W7uHj9EY76M6qp8GlrKGBtQ8bivior4M0TYWXL2uCm5scFU5d7G31FE3BUH5vuLeTtWzIeJfN5PFPNuooxeTRzxl+2Y61fSXi6hvVzM/aY8ZrryeNSTx8OBCjqbi1EpcxjqVVKYn4o0R0yHUsoF3yM0aCSMdUtoqruBvCSEuxIPxFm+hPiZU1t0hc6Km4w1JDFcn8iD9oX06dFgLpOdEoYbkxlvEnNPm0hb2Q0aCq6glZ+nLv8STUXh1MovU5F2hpwoTzJvuXMj4BA+J83xOWbCRVcbwj13En/2GGnhdqSF25F61Yn0667EXznN9ZDDhHjt4cRX+ng4iggLOYb3MTPOnbDm0ldCgi10CDL5ckmgllhiiSWW+M8Q5H3UKNTfnkDnQ+zUXYW92QYuHTKgUxxCv+wMM6rrzLckUhTrQlqEHU3FN5hqF/OoX84Pz9r4490A//g0xIv7CuqKw+iovkZpqjslyW5oZWfprLhBV9UtBmpiFlOo2Z4sHnZJmOnO5FFvNvODubwaK+LZUB4Pu8Q87BIz053B/GAuz4bymOnO5HFfDnO9Mh71SBf3n+Z6c3n9oIxX90t5db+Ud1MKPs5U82lWyfdPa/n+aS3fzWv59XUzn2aVfPO4hk+PtHw73/A/xvb+qjr/S6z+2oX6/vn//wbUT2/a+e5FM98+b1ooj5jV8HpaybuHKt7fV/PyQQWTo1Ie9GchSw3B03s/blcdcb19kkx1GH19GUwNF1NbkcCdCEfuFd/lfa2c1z0lyCIceNdXxD+m6pjMuo32egCp4a7EhbvxeLCcXx7X8N2chk8Ptcij/Cm9E0JPcTyvRqoID9lDQ+ktPg5WojjjhDbEnYnMWO4GnOblZA3ff2zh3WwRD/tzib9znu377Nl66irrPVJZ5pHK6sActpwrZluInE3uKei43cXSLx19hyj07G+zzS6SzQ6RbHKOYrNrDFtc4tjqFsdmj3jWe6ay1i2Htc55rHNIwcgrir3B17lbosXB+xq7PWLY5JPFZvcMtjkkI3AUo+OSzWb7WHSPB7H/9Al6W0tpL4plpCqdssQg7jel8WK4iLayGwxo4vlmVsPjPjl5cR6MNqTRUnKT0pRAPkyoGWvIpTDhDL2qOzwZzKdMfI68pGDu3nZGWZPFSf9gBPa3WOuUxkrvHFZ5ZbHSK5NVPjJW+eSwwkfOCu88VnrnscpHzoaAAjYHFbHRP5+13jms9c5htaeUVR7ZrPGSsd5Xzubg4sWGvsXnlcU6fynrfMRscEtis3MCmx3vstkxhY1O6aw8dZfNbmI2uiSi45GA4EQolrsPUlmYzLOxUp4Mink3V8b8eAnlkrPE+u8mxmcXU805vHzYhSQjnpP2R7lxPZDHYyqeTZYyOpFNdXskkrqrnC0NwSbhNHsvn8TX4wQFEaGoYs7zYUhBcYwbd4MPoEg8x82AkzSXJ/JiQsnH+Wamxltp0iq45XKEq+Z6FO8UoTU3odZYB5X5FvKtNlF+0oIs220UWumhNDNCY2qAytKAajM91Ob61Foa0igypEloQLPIgGYrfRpEOjSIdGi00qXdxpAOa2OarQ2ptV2oPldaCdBaG1Ksvx6VuT4zvo6MuB+n4aAVzbvMUFnoUWquQ9l+MzIPGHN7vz6P1KnMNGXQWnIVdVYIyvRANBlBlNx1R50dTJ38HI0Fl+mpvM1sZxbTbZnMdmQz25XFRHMa/cpohtWJ9JVH01Zyi6GaZFryrvG5q5iMU0LKjolQ2BpRaboVtelWlNs3UW2li2KnAS0ndzAb6kq5SJcKoQ5KkT5KS13UlnrUWRnSYGNMndCAGpEeDbZGtO0xo32XOY1WhjRYCmgQGiw8kSG1IgPUFgvtfGWW2yg2XKg1V1saUmq2jTKhDuWmX6Iy06Nmlw0pNiKKwy9SVShF2aigt0vJXF8lj+oz8bRYwd2gY/gfs0RZcJe4q15c8tnHo55cvp1R8HmigA9TJXx6qKCvJp7EK3a8GW/gXo0cTeZtWgpi6K2MZaYzm4FGKV1t5ZSWZTI2UIuyKpfklDg6lDKuBJ6gpTabiX4prQ03KSwLJSMvAKk8iHOBQporbjDZms6j7mymOiTMD+XzeCiPJ8P5zPbJGG1K5UGLhOG6JNrLb1Kffxm1LJT6gsu0lV2noSCcSnEoudFeZN/25EbgITyPmeJ11Jgr7ru47ruXuxdOkn3TnYxrzmTcdCUz0pOEK/ZcDzlCoJstx/Ztw8vJivCQE3gdM+PsKRsuHrYiM8CJwvPeSwK1xBJLLLHEf4aj+4VGjsd24H5sBweM1+Npq0vYUSPu5V5mSH6WB+WXmGuKpSrVl+xIN+oLI5jqyODxYD4/PW/nj3cD/P5hkPmRUtqqbjLakkBpmgf58Y5UiwNpLgpbFKihuniG6xOYaEtbLJF41JvNXJ+UZ0N5vB4v5v1kKc+GcpntWdiPenpPzlyflEc9Uma7s5lsEzPTJeXVaCmvRkt5PlrE/FA+z0YK+fCwiu/mtYvi9MOzOr6b1/Lzy8ZFgfqrie+/S9OPL1oWb0T9dUj3myf1fPdn0vTr+y5++9DNr++7+OVd52Lz3oc5LR/mtHx8XMuHRzW8Ga3mzYSC+/ckjHaLyc04h6PbTpwi7HC+cwKJ6gpd3WlMDRfRXptB7A03hsuSeaHKYqYui6JoL6oT/XndJue1IoPRzDskXnLg5jk7Hg2U8f1jNT+/buKHZ80UxvrTlnkVZUwA309peDNdxaPhYgri/En1PYrioieVEX5UiSP49KqVb95ref8wl76aOE4e2oX1qbNstls4iLvKL4MN5/LZdK4InbP56AdmY+gjxrDphToAACAASURBVOZMNoZOsQgco9C1v8WXjpFsdrnDZtdotrrEsdUtli1e8az3SGWdm4y1jjJ03MXo2V/mQMAlkuWlePlcxuV8GluDZWzzy2KbQyI6p++y2T6NjQ4x6NqHYHPyMB1txWTe8mRCm01lSihPB/OZ7c6mLNWPWvlF5npzmWrPJDJoFw87s+lXx5Eb48rHKRXz/VVMtMiZ7cnifmsaSeGn6K1N43Lobmrqpex380Bgf5t1LhJWeslZ7S1llXc2K7ykrPDOZaVPPl945LDat4AVXjms8splU2AhG/zyWO0pZY2XjDV/7j2t9lxIpbaGlrHOL2/xRtQqLxnLvbJZ6S9jtXcGa12T2OQYz5f28Wyyv8tm5ww2OEtY7ZzOKucktviJ0XWOxPyYNz4+zsyNKng/VcDcuJxXj6oZbUkj/eJBotwtuOWxmy61nLGBJrw9jhF20YVnD2p4OVvF8IQMRcstMuuvEpwfgCjmBEduOuPnbcdtD3uGS1OZrE3iuwcljKuSEF9xJ8znCGNdBcxPVzE3oaG7Q02BOIkLNgLSRAaUmQtoNjOkcbseKksdFAcNqfPaR/FRcyp2mVBnaUKtqSEqCwOUZvqoTfXRmguotxDQYCmg0VJAg6UedRbbqLPcRoNIlzaRPp0WAlpFBjRaG1L3Z7NdjZkuzVbG1FsY0rrbkrpdZiitDNFY6KE016XMSoDKbhfSUyJy/A9xX5FAWYIf6REnUWWeZVibQI/iFoOaGJSZgZQkeSCPcaYqIxDxteMUJXpSJ79Ieaof6uxQSpN9UKQEUp7ohyIlmMI4H6qSg1DHBaC84Eil0z4q95ujsNBBbboFpfFGqkS6dLscpOmELZoD5ih2GKDda0q1SB+lSB+1pR5qc100FnrUCgVohLo07DCmbY8ZXXuFdO62oNnamEaRIbXmegsCZWWAykIHlZUuJWabqdy+BaXhVpTGOuQLNlBs9iWV5lvRbNehXmhKrtCcuIN7qM5MpUBRREtzFRMdpbzqKKDkmit33Pdy0WU/V4OdKM68RXjAfp705/J2LI8P93N5cz+fN/cL6VFHE3fxBLPdCnqqs6jPieFBfQ4zbTJe3CvkYX8FjbX55BekMjZYR3lJNllZ6dQVpXLR+wittVIm+6W01N2gRHGONJkvKWIPPBx1qMm/xFyPlEfd2Tzuz+H1gzKeDOfzdLSQx4NyRptSmWjNZLQhhY6KWzQUXKE6K5ia3PO0ll6joSCc6szzFCb4kxfnz+2Q4/iessT3uBlX3Hdz028faWEOZF53JeWKHUlh9iRHOBF17jhXg74i2HUnR3Z+ibeDiGtnT+NxzAyfQ6aEHBERuGs7QTuXSiSWWGKJJZb4DxHkfdQo1Oc0/nb7ObJ9E/57DAjZ/SWj+eEMys7woPwisw3RaCSBFMT7UF8QsbC3dK+An563888P9/jj4z0eDxVTXxJOf+0dKjK8yI2xozI9AFXWGdrKrzFQE8O92rjFBr7pzgymOsSLe07zg7k8H87nzf0i5gdlPB+W83K0kEe92QuJVWcmc70yptozmO7I4vlQES9HSng5XsKLsWKejRTyZqKcr+fUfD2n5rt5LZ8fqfg4U81381p+edXE++kqvn5ct5gw/fK6nV/fdPDL6/bFY7p/fX943szPb9r5/mULP7/t4LcP3fzxqZdf33f9j0KJ71+2LIjUbA3fzzTyfrqaiaFMxnoyyM++hHfAIXxivHCKOkliWQg9fWLmJhT0t8lJvO1Jb34sj0qT+eGBll8fNfDHbB0PlSlMy6LpSrhMSrgL10JO8GSkks+PlXz/uoHPT+vIi/VBEx9ETugxPg0W82aygvmJCu535fGwuYDS675cP2XJTE8R759p+fBCwfy9NLLuuHLq0D5O+MewxT6W1W7prPETszYkl7Vn8tA5V4hhSB763umY+UkwcklA3zGKrfaRbHG8zRaXaLa4xqDnkcRWt1j0/JPZ4J7MepdMNjllI3BLwcI9Aruzl7mTlMzlC9dwCI5C72w2Gz2S2HQ6iq128Wx0TGGNXSTbHIOxcTjC0IiG2YEyeiqTGW/I5OuZGvrV8RQkepN4+QhP7xUy0y2joSiC6swQGgrC6KyMpLsqmsQLDuREB9BUdpXno8WocyLQFNygry2DKo2Efa4eCOwjWesiYblnLiu9F9KiZR7ZLPfMYYV3Hsu95KzxL2Kll5yVnjlsDipmc2Ahaz1lrHbPZqNvHstcMljlkc16XzlbQkrZHFzMau8clntms8ZPztqgApb5yVjhlcFKpwQ2Osaz6XQsWx2TWG+fwlpnMWvcJGz0yWKzfxbbPO5i6nCFvcePU12awPP7hXx8qub9vJq3DxUo7roju3KE1JBjBJ20obUqm8gwT6KvezA7VMHbp1ruPcihvOkmmXURnMn3RRRzlEM3HPHxPo34fCDq2LN87JXxzWghD1tl3PA/RpX8No8m1MzNapiaqKdRW8ZVLxduW+lTtMMIpbk+LWYC2oQG1O00ot7Ompx9+mid9tBwxJYaU0O02w3QiIyoERlTKzSiTmhEvdCARqEBTUJDGkUC6oW61Al1FgTKUo8ucz06LPVostCj3lyXBnNdGk31aDET0GJhQIOFATUWAlSW+jRZGaKy0KX2iBXl9jsoDz5Gd8YV1EmhaCQXqEw/gzrrPL1V0TTkXaGt9CoPOzKYbhfzqDuLd/dLeXe/lFcjhbwaKeLtWCmznVIGVHFUJAfQWx7JsCaRIXUC96oTqE06S3tcKDUBpyg5aI7CxgCNhQ4NlrpUWW5DsdsIxS5Dar+ypPaABVU2ApRWAlR/CZTFwq2oGgt9aoR/tvZZG9Jka0KTtTENQgPqLQULT2RArbWAGit9qkU6FBitocJoExpjHVSGupSbbKPEdAtVZluoN9NDY6SLwsqCBKEJZbevU1ReSmlZDkPNRTztKGBckcj5Y6bc9D1KUco1KrJucSPwIE8H5XyaLObzRB5vxuXMD0oZqI0n5vwxZrsVNBcno0i5Snd5EvdUd5luzaSnNpu2xlJKy6U01OShURWSmBhDQ2k6wc57aFBlMH0vl9a6G5QpziPO9SM53YPTR9aSl+TJo+5sHnVn83Qwj+ejRTwdLeT5eDFzg7mMt6RxvzmD8aY0uqvu0FwcQVVmEFWSIBoLw9DmXqJKco68WB+kd7y4GXiUAHtrfI6Zcsl1J3eCDpMW5oA4wonUMAdSI5xIDncm+vxJIs+e4KL3AU7u2oLXaQvCz5zA66Qlx602EXDEkkivY8R42y0J1BJLLLHEEv8Z7PYLjdxP7sbfbj/79VZjb7IGf6s1jBeGM5wbwmjJOWbq76DJCER2xxVNziXm+qTMDxXy2+tu/s83Y/zj09BiC99YawK1+SEUJDhRkepLVUYgDYWX6VNHMd6czERb2uJ3pjuTuT4pTwZyFhv3Xo0V8GRA+ufLWRz1e9yXsyhRT/rzeNwn58VwMa/uly6O8f01wvd+upJvn9TwfrqSd1OK/5ZK1S7uN333tJHf3nbyjw89i6URv77p4Nc3Hfz4omVBrt518ePrNn593/U/3j8+9/HPr/v559f9/PKuk8/z9Xx6pOW7hw28m6hkfEDMWE8GBbLLePkfwjPKnRPXvyK6KJC+e5k8mayiuzGb2KvODJfc5Wl5Ot+Oqvk0rODbEQXfDlagDfOiP/Ua4use3Dpvx1iHnM9Pq/n6tZZ3TzRIbjrTmnGZWAchM6ok3oyV8+2rVp7P1vLyQS3Sa27k3XTl28d1fHqq5sPTSoab4jnvsYuwC+c45X8HvdORbHBJZluwjJV+Elb4ZbP1XCHGF0vQ8ctki1syW10S+dIpls0O0WxxjmGbRwLbPBMx8MlAx/Mum9xjWO8ch3FAPhtPJ2PiFseBoOtESbPRNtchScvA9cwtjM5msME9hm1usWxziWO1fRwbXKMw877MXufjTEw08N2rLl5P1vGgPY/64puUpAZz5+xXhPnaUJIaTIUklLy7PhQm+6OUXqAm/zIa+RXEN7xIjnAj+uJBwv12EHPhJNU5N+hqzEBdL2e/mxc6J6+xwT2T1b55rPSSssIzk2Ue2SzzkLLMM5dlnrms9M5nuUcuy92lrPPJZ523nPXeuax2y2K9dy5/d0hjlXs263xyWeeXxzr/fFZ4SVnumc0q3xxW+Oey3C+XlT7ZrPNIY6tHMpscYtjsmMB6xyTWOKezwSub9V6ZrPcS86VnGlvtrrHL3puwsEAejZTz8bGK94+reDFeSK/iKpmXDpETbkec/xEeNObRrEgiNcqXl1NaPrxspm88h/LGW8gar3GhJADb+GMcvGGHu8cRapIiiTxoQranNRkhB5BEeuHrspP5qQbmZmq5P1lDd5+KPHE8Z/fvJN1agHK3KTVCAS0iI9ptTandaUK/5xGqDplTecCcKlsjaswEaM0NqbIwpMJUlyozPTQWAmotDGgQGtJiY0KLjRFN1gY0WuvTbGtAp8iAPgsB3RYCWix0aTTbRrOZLq2murSb6dNuYUiLhSF1woVCCpXxZtr3W9DufIBSp52owl3Q3j1DneQybUWRtJXc4nFPHg/bpWhzLzE/kMf7iQrejJfy7ZyKH+dr+HZOxc9P6/j2kYavZ9R8nFLxdLCIrBsODKtiUEnOcE+1IFCKWH96MyK4F3+BnAOmKHZvp8p0Cy0iAWqhLsWWWymz0qXSVoBqpxGqHYYoRQs7UBqhPhrLP+XJQh+1hT4qSwEay4U7V3UiA2ot9Kmz0KfWQg+tpR611gK01gI01vpUi7ZSZboFjbEOWjNDlOYCyk23Ub19CxqTL9EYb0NltZ0sMwMy3JyoKCmmpCiHVo2cJ30KZlvlRPnu57TZKi477eS8oxV3gg/yuC+XT1OlfJ4u4ulgJlMdKfTVxBJ76QQT7SW0FKdRlxtPe0kSNdnhTLbJeDXVTFV5JjW1ZSiK09GoSoiMvEZTeQbhASdorclmql9Ge/1NSivOkZ7jR1ZOAD6uAgqSvZlsXbjT9/Re/sJ0wEgBz8eLmR/KZ6JdwmRbFg9axPSpYmgvv4FaFkpVZjC18otUZ4ZSkX4GeYw3kptuC4dxT1vhf9KCy267iQz4iqSLp0kPdyTlij0p4Y4khTkR9adAhft8xand2/A+ZcGVoKN4HDfj9I6tnDltQ0zQaZKClgRqiSWWWGKJ/xDedvuNglyOEHh6H7u3LMPVfCNnd21iRH6ZEXkoExWXmGm4jSrDD+kdV1SyC8z2ZDHXn8cvr7r4X59H+O19P/MjpbQobnC/PYnG4gsUJDhRnuJDpTiA+oJL9GuiGW9OXnz3W1IW/k6flPnBXN5PlvNuooyXo/k8GZAy17fws9meLB73L7TvTXdImOuV8exeIc+Hinh2byF1ejlewvxQPm8myheb9755rOH9dCUfZ6r58Xk9nx+p+OlF42Lq9O18A7++6eAfH3r44Xnz4oHd39918dvbzoXv+wWB+v1jD7+86+SnN+388q6TX951Lo70/VVr/umRlm8ma/kwVc2DexJGutIpkF3BK+gwTrecOHrtINElQfQMSph5UEFPYzZx4U7cy4vjWWka/55t5ZcpLb9N1fDLmJrWW8F0JVwhOuQE10NP8bC/iG+eVfP5pYb3TzSIrzkxUhBHuusemuJD+HWuiReTSqZHymlXphIVepipVjFfzyr5OKdk9l4+ZZmX8XbYS/CZM4RcF+MQIcfIK41lp2JZ7pHB3z3SWemdyaagXNb5SFjllsx6t2TWOieyzimeTS6JfOl6ly1uyWxwTGKLRxIb3aLZ4pmIw902hIEyzF1ucjZZSmF9NfIyGYqyUg47BmFzXoyhbxzbnG+w0eEGqx2iWO94A2vvyzj7uqGuSCUvNYSYCEcksf7kJ4XQVBZNc3kMbZXxdCoTqS26SZnkHNU5l6krukGrIopOZQJd1WJ6aiT01d1lojOPTlUGkugQwi+cIiHpKif9QzFwiGSdc+pCbbmHhBUeWSz3lLLcU8Yyz1yWe+Wx0ruAFZ5ylrvnsMZbzhrPXNa5S1nlkslaj4UkarmrhGUuGQuNfF4ylnlkscwzixU+Mv7uJWOZbx5r/HJZ75XOZrdENjhE86VbIps90ljrmsYKp2Q2eErY4p3JZncxOq6JmNuHcsTejsHOUp4OF/Fhupgfn1bxfEhOyqWvyLtmxzU7Y5LPHCI13IE7F08ye6+Cx1Mq+iYKKG26RU7TNS6W+bMj4QgHrp/E0/Mw9bGXKXPeS95RE2pvB5AVe4a01Is8e1jH1LiagSEtlapCEi+FcMXCiJLdplTvMERtY0CNlSG1NkZobAxR7zCiwkqAQqhPtYU+WqERaqER5ZYGFJtspWy7DkoLARoLAXVCQ5r/h0AJaLE1pMvKkH6RIV0iA1ot9Wg030aTmQ5t5vp0WhrSLjSi0dIArVCAxmqh/rvvqC21p20p9diLOtIDbfo52ooiqc2JoK8qgdbiSAY1d3k1VsHnhxo+Til5PVbC54fVvB4r5o83zfz2sokf5+v4MKnk05SGN2NV9FRGo8wIpi7nAoXxnkw0ZlArCSPvsjP1N/3IP72Dsn3bqTTfSpu1IfU2hpSZb6XaxoBqK300tkZod5qgFOotCpRWKEArFFAjFFAjNEQtNEQrMqLBxpgGa+OFdM7KiDqRgFqRPrU2AmptDdDa6qO10UVtqUOViS6VJvootutTvV0HlelWNGZbqbHUQW1lSIWVMSn7dlIiTqeqNJ9aZR73+5XM9Jcjv+1FjM9uoj13kBp6mBteNjy/V8KHyTLeT+TzckTK434JI03JRF84wWRHBT1KOaUpt+ipzuJhVynjLTloS5PISI+kb6CZfGkCLc1qrkZcobkii1uhzrTXypjqk9LTEkVl9SUkeQHIC0O5EGxFYYoP443JzPVIeTZUwMvxksUE6ulwAdNd2Ux3SHnQImZAE0dXZSQ1ueeolAShzAqhPC0QhTiEosQApHe8uOy5F9+TQoLtrYnwOsDtwMMkX7Ij46oLaeGOiwlUzIXT3Dl/+s8Eaitepyy4FHAYz+PmuB0wJMJ1HxFOewiz27kkUEssscQSS/xn8LbbaRTkcohQp0McNdmA3w4dLuzdwmj+FfqzA5iuDmNSexONxJ/CJD+0eVeY6c5kti+Xn1928q+PQ/z6rp8X9xW0Vt5krDWRhqLz5MbYUZbkjTIzmKbiMIbq4hcP6f41wvfX/tOTgRzePijlw1QFz4flvBjJ49XYQvveo97shV2pHilP+nN53JfDs3uFvBotZX4gf7FA4uV4CR8eVvHDs7rF91fy9PPLRr6eU/P907rFkb0fnjfz65uOxUO6P79q45fX7fzrUx//+tS3IFEfevjtQzf/+Ny3KEy/f+zh57cdi0L1/csWvnnWyPsZDZ/G1XyaUjI5nMVIVzr5ssu4Bx7ieNgJDl89QLwilJ5BCbMTFYz1lhB3yYGJ4mReV2Twvr2I7txrDBffpjnlHA1XfelPuUZKuCvhQUeZGSjiuycKvnmm5NPjGqQ3PZgoTEbudZziM3Y8rpfSr0kmNdKNnLgAkq47MD9WxA/PavgwpeTpqJqz/nZ4ebni4h3AuVtJ2DhdQt/hNuuc0ljuKua/XNJY5pHBGv8cVvpl8zePdFZ4ZbDCLY2VzsmsdU5mvVMy6xyS2eSexTrXJDa4xrDNI569l4rQPXWL/YHRpFSqkFbloWqqoKOzlXMR8ez0i8bKL5ot9hfZ7HKdrb6J6Ljc5IBPGBfOBVORGUmZ+CLp8YHEXHMj9ZYXkqgAUm56kBHtQ1ZsAAWp58hPDaE6NwJNwU3UhddR5V1HkX0TWWIoOUl+xF5xICPqLHFX/Im9GUB84k32OflgcPoG6xwTWemVwTIPCcvds1juKVtInLzyWOGdz0qfAlZ65bPKK4813vms9ZKz2SeP9R4y1rpls9ZTxgpXCav+at77M31a4SNjpW8OX3hK+cJLzlq/PNZ5pLPBLZ5NbjHo+Kew0SuZTd5iVjkns8lTzDbPDDa5prLBKR59+zBMD55ElhnD69FyPt/P54dH5by8X4I0ypnMy4cpDT+E/NJhwl1F3Dl3lImeYmYmqukalVPWFEle6w2uVASwK/EQX906gb/vERpvBKA+YknDISGtN89y90YATV2FvH5Uz7PpZnp6G8jIziDaw4k0axPKrQ0os9yGZp8p6j1mVFkbUmNjQq3IiCbr7TSKTKi3MqZ+pxmaXWYobLdTbCmgzFKfapEhNSIjtCJD6kSGNFgJFl+TtYAOG0N6bIzotDWi2VpAo0iPJqEezZb6tFjq02Spj9ZSn2qhHtXWAlpsjGjeY0qd424UAYfJu3gK2XVnKlLP0lkey6AymSrxOV6NKHgxquBJXxFvx6t42Cnj+VAhz+7l82a8dKF0ZVrFTJec9rIYhrRinvQV8HxQzmRrGm2l1xmuTaZOdpWS274UXXCk8ZIb6tM70dga0GSuS62FLlWWugsyaSVAZSVAbSVAabFQIFEjElAr+nOnSyhAKzJCLTSkRmhIndWCQDWIDGm2NaLRxpB6awPqdwiotdVHa62L1nILaqEuCksB5eYC1JYmtFibodm+FaXFl1SJtlBhuQWtjQmZtkKyw8PRlhejqiqgvb2S4d4K6vOuIQ7dS1nEceTnDxJyaCsPO/N4+0DBh8liXo5ImR/M4n67mOgLJ3nQqaBXU4QiK54edT4t5ak0lMbT31JCctJ1FNWFVJVm0dqiJSzsIo2lEsJ8T9CiyWKyL5v+9lgqlZfJKggmr+gcVy/uQRrrwnBtArNdWTwfLuD1gzKejxfz4n4Jz0YKedgtZbIti/GmNAY0cfRU36Eu/yKVkiCqM89QnhZIRXoIhQn+ZN5y56LbbryPLwjUdd+viA09gTjCeUGgwhxJCXfk7hVHos6f5Pb5U5zz2s/xPdvwcbTiSvBR/E4LCTkp5MpJaxI8D5O0dAdqiSWWWGKJ/xQ7TdYaHbEW4HnImtNmX+Jruw1fi5X0ZZyhV+LHdFUYQxWXqMkMoCwtGKXsAg+7JMz2yfnpRQd/vBvgt/cDvJ6sprXyBqMt8TQWnUcWdYrSJC+qJUHU5V+kTx3FaONdhusTGG9OXpCwniyeDOTwbCiP58P5vBwt5PX4wnsxsrAX9dd4319HdBdeHvMD+bwYLubFWDFvJyv48LBqsbZ8oTBCww/P6vjxeT2/vWnh35+6+PlV88J9pz9H9H5+1bYoTr++6eCP9938728G+denPn5/18W/vu7nj0+9/PGpl98/9vD7x55FkfrtQzc/v+3gx9dtfPeimQ8zGj6Pqflwv5L7AxmMdospzAnD3nM3hy4c5sCV3USXBdPWk8rkaDFjPcUkRbjSL4nkZVEq33SWobjtRflNNz51FjErj6Mv5SpJV5w5772focYMvnlYxNdz5XycUZF3y5t7GTEUepwm5oAFM1VpPO8t5ZrfHnKifSnNPs/sg2K+fqzk2WAJPTVyvjqwh69OORB6PYqUfAUHvcIwdY5m5elU/u6Uzt9c0ljmKWGFn5QvAmT8P94S/u6Tyd88MljmKma1i5i1TumstU9jlUMGq52TWGF3C6sLUlwSajFxukPI3SIylErqBxqoaiihobmWlt77HPS+zW7v25i4RWDoF4WObyL6Ttc46RNOTNgVks67E+a+kzL5DXqa5Uz1VzI7qGKyt4KZwUqejml5O9PMy+laXk3V8uy+hlcPa/nwuJn3cx08n2rg+aQaZX4UXepCFFmpqErEnL8QhOOZCAQnr7HBKZFVXml84ZbBF64S/u6WyTL3HJZ75bHMU84yDznLPeSs8spjpUcuqz1yWOcuZZO3HN2gEla6ZrLMWcxK9yyWu2exzCOLL9wzWe4tZbmvjP/yyGaldyGrvXJY5ZLCetc41rrcZqNnHBu9k9nil8kGj1RWn4plq3MKhv4y1rvcxcgzHuHpAEKCvXh1r4Tv7ufx06NSXk1Xoi2KQBL2FaobB1HfPkWEoynXg/Zzr1nG00f1dI0VoGiLpqTrDpHqEA6mH+NI1CkC/Q/Tcc2T5j0mDB3cyb1bV4kN96dnXM27Rw3MDdfS3lLH3bvJ3Dl+GOV+EZodxihsDKjYZUzlfnOq9pihtd1Oo4Ux7eYmtJkZU2thQI2NEdV7TCnbaUKxlSHFQn3KLPWoFgpQCwXUCPWpFwqoE+pTL9Kn0VpA+w4juneb0LFnO827jGjcaUDzDkMahHo0/Pl7GmsDVLuMqdlnitJoE1orATLrbVSFHict6AAlCf7IY3yZ7yvlRX851RmXeNCcjVJ6mdtBB7jms5OEi0eozgxZGOV7pOblSAnlacEkXjxO7Nmj3Ak6TOYtF0YaEpjrk6KWnqNTEUVHeSyFd3zJOXeaYt8jFB2yoNxiC61CAbWmOiiFeigtdFBb6qG00EVproPqvwlUndVCs16NSECN0AClpQEqCwFaoSG1QsOFBMragHorAXVWAup2CNDa6lMj0qFRqIPGSpcKG0MqbU1p3Cmka6cI7fatKMw3Umr1JWUWm2mwMiTf2oJUP180RfmUlslRNZTS06egrzaJaFdDVBEHKbmwl+v2Rkx35PHd43o+TZfzakzK82EpUz1ZxF2yY3ZAS5emkJoCCW8m+3jQWUm7KoPslAhqNEUUlcrQKPPo620l8vYNWiqkBDvtpVklYaZPxr2OeCqrL5GVH0RByXluhh0gPuwwA+oYnvTl8GK4kHdTCl5NlC0K1HRXNhOtmYw1pjKgiWdAE0tj0RWqM4NRZYdSmXEGhTiUgng/JDfduOC2C/fDZvidsOCaz0ESL9iRdcODjKsupIY5kBTmQOJlB6LOnSTy/CnOeO7lyD4dfFx3cOXMMfxPWXLxtBURR4Vc2ingvHCpxnyJJZZYYon/EGFBdkYRgY6E2B/gkP5qnAxX4me6nH5JCN0ZvjyousxQ5WXaii/TUnyDuvywRYH68UUHv74d5Lf3g7x5WEOzPSykVAAAIABJREFU4gZjLUm0ll5GeusEZXc9qM4IRC0LpVd1h4m2tMUjun/tNi0UR5QsStTD7kyeDufx+kEpr8aLeTZSwNxADrM9UqY6Jcz2yZjtzWGmR8bL+2U8HyvizUQ576Yr+e6plh9f1PPtvJYfXzTw6+tmfnrRwC+vm/hfX3fz08tGvn/WyDdP6vn5VetiWcRfI3y/v+vk35/7+efHXv75sYd/f+7n9w/d/Pquk9/ed/H7hx5+fdfJz287Fsf3fvyz2vzzkzo+TWp5OVbKg950pvuyKM27ynFXG45dO83+iL1EFQfS0ZPKg5FihroKuHXmOFPFqbwvlTBWEMtIcTQ/jyuZr8tCG+FDf/p1sm75ccFzP72qJJ72ZvD+Xh6fJ6oojPJhLCcOhbc9kiM7aEm4yJOOQiQ3XLnsYs1oWyavZit4MpjB/aZMYsJD2HnwEMe9Q0guUJFdVovbxSgMT19mjV0SK5zELHNZkKj/cpewzFfGF74yvvDO5gvPTFa4iVnrksYG5xQ2OKWx0knMKpds1rpksuF0LBZukRzwvkiuWk1RXSUPnk+gbK5EU19BZ08X4ZFpHHS7iOB0KFtcr2PscZXjgWHExSfRXF3KQLWUEWUSU115TPeX8WqikfezbTweVvN4WMmLB/W8n23h0+N23j5s5M10PR8eNfPxcQsvJzT88LqDN3MN1FYmoynLIF8cRYU8jtamSmLSMjA5FcpWlzusdE1guWs6X7iI+ZuzhL+7SfnCI4e/ucn4m6uUL9xkrPDIZYW7lFVuWaxzk6AbmM+RpB42ektZ6SpmlbtkoZXPW8YKLxmr/HJZ5ZfPF95yvvAsYLlHLqs8s9jkn80GHzEbfdJZ753GJu80tnins8U1CROfDI5EKTEMSmObSxwGx86y68Bhhhuy+Hw/h29n8vn4uIaJLjmpFw6gunmAxrhTxPmKiD93ktEWOfOPtHSO5aLsjqas9zYxdec5lunMyWgnArz3ovLeS/dXVnTv38+EJIG8tIvMPtbycbaJsV4tzZ0t3E1J5ubxwxQe3MHgBR/aAx0p2GdB+V5z1LvNqLMyocPKlG4rUzqsTKkVGlElMqDC1oiKHSZU2BpTYSWgUqSPykofjUiXGksd6ix1abDUod5iG02WunQIDekWGtMhMqJZZEC9SEC9lQH11gbU7TBCtdOY6oOWtPufos7zMI3HbSmzEZC7y5DM40LKLrvSkBlBXUEkjWXRTHfl01oYSU36OSoSAiiKCyLjmit1uRGIr52is/IG385V86A1hZIkH+LPH+GW/wGCjpsiu+1Jn/IOlemBjNYl062IoTDOj7tnjpIVfIzU45aUHxGhMN9GvdEWNEZb0FjqU2W6FaW5zuJT/SlSGqE+9dZG1NsYoRUJqLE0QGOhT42lPnUiI+pFBtQLBdQK9RaeSJ86G31qbfTRinRpEOqiNN9CicU2ykUGqK2MqbUyonGHCeUWX1JmtYUqkQ71QgEKazPEp45RK5eQWyBGUVtMT2cVc0MKUs/vo/DyPgrO7SF0z1rGa8V8mKzi03QpHybyeD+Rz+NBGQlXHBltL2GoXUFduZQ3sz3Mj2voqZPQoJKgVeWSmxXHeH8NXe11BAWfob46j0CXA7SpM3kynMtwVyIadQTS/CBKSi9yJ+IQcZcPM6RN4OVwIS9GC3k7Xc7ryYX91Kf3CpjuyGKyTcJYYyqDNXEMaGJoLglHmXUGVXYoVZIQqiTnKEzwR3rbi/Ouu3A5aILHYRPCvPeTcMGOrEgPJDfdSLvqTEqEI4lX7Ig5f5I7508S5LGLQ3u24Oe+k0tBh/E6ZsrZ40KSfY4TtttkSaCWWGKJJZb4z+Ftt98o2OUwwaf2clywFmfdZZy1XENvahC9Wf6MKi4wqoqgpfAircU3qM8LY7JDzGxvHj+96ub3jyP88n6ID4+baFNGMd6eSnfVdbKvH6U83g1Fqg+VkkA6K28yXJ/Avdo4pjszmO7MYKY7k6f35LwYKeDpPTnPh/OZ6ZXyZCiPpyOFPB0tZH6kgJl+GTN9Mh72SXnYJ2WmX8bcPTnzIwXM3ZPzbKyIF/dL+OFFPb+8aebHlw389KqR39618subZn5508xv71r59U0LP79q4Yfnjfz8qoVfXrfy65s2fn7VwvfPGvj1TRv/+tTD//6mn39/7uUf77v598e+xbKJf37s5Y/33YsS9ePrNn5628Ev77v45nkTbx/WMjdUyKPBLJ4N5KIsvsVp370cvmXHvqt7uVPgR0+vmPtDhXS2SAnzP8RobgJPZAl816PgH1MN9BdG0iG7xr2MG4zJ4xHf8CHM+xATrXk878/lU28+P02pyI3xYEaRQpXvKaRHbCm65MpsRwFnHS0RRzjxbqKKr+cqeDaYTI/qLqeP7OGQszvn4sREZpYhLa4nWlKAmX0gG+zusMIxheVuGXzhmsEX7lms9pWzwiuHFR5ZrPTIZI1bOmtc7rLeOZGNbsmsck5juWMOK+xy0XNJx9ohhFRZMk2thbR2VTI6M0RTdz09vUramoooK8rB0dOPHV5hGHhFsd/nHDk5YoqzoqgszSI/OYxJbRIve+T8/ryT91P1dFankHrdjbSb7hSlnKO+OIr3D+v5PNfCi3ENPepUStPPk3HTDlXOOWZGypl+UIO6MoWU2CDy0y+Sk34VeV4mxwMuI3CM4EuPZFY6JbPcVbyYQv3NVcrf3KT83V3GFx45rPDMYYVXDqs9s9kb3chW30ysrytZ4XSX1a6prPHMZKV7Jis8shf+R15ylnvJWeYl5/91z2GZTz4r/ApY4SNnpXcOa31y2OgrZY3LXQQBWTintWF9PgfHVDWWF5LZaB+NwelbWB92p0B2kxf3s/gwI+XTnJoXY9XEBu2hNv4UTQnHiHLRIy74JHP9FTyZqaZ1VEJ523Vymi5yWxPCkTRPTke5E+S5A633bpoPWtPv6UPV7WAaq67z+kkFL8Zqqa+vpLheTVzCTc4d3I3Y/gRd4js03Aol324fMks91NbGtFgb0W5lSKu1IU02RmitjVBZGVFlZYTC2phyS30qhfqorQ3QWutTa61LnXAbjUIdWoS6NJpupcVchx5zY/rNttNlbkK7pRHNIiPqrQzR2hqh3m+O2mEP4iPmvNNKqbntT+YRU2S7DcjdZUL2bnNkzl8hCbGnvz6bzMQARlqlTNSLaU4NpTkllMwwN6Q3vYg7e5janAuUprjzabqI6Y4k6uTnKLnrx53Ag6RcciLrugcTjWK6y6PQZF9iSJ1Mzk1XMs4eI9v3AHE7dan6ypI6KyOajXWpM/m/aZPKQnfxVZtto8p0KyoLXepsjGjYYYJWJEBroUudhR71lno0WAmoF+mjtdBBK9SjxlKXGktdtEI96qwENNgY0iA0oMZCj2pLXaqtDVDtNEaz24T6/RaUmW+h3PRLqs11qDHTRWNlisTWkrrMWGS5CZRX5dJRV8r8cC3Z0e7c8RWRe+krQneu5mGjmO9mlXz9sJgP43m8GZUy3ZFM3EUHRjryGegspKo4lcl7lTybUDA3XMK97mJatLncay5hsq+SxpoKgv4/9t4rqOp8W7u+PLttY+e9u9uAgJmMOSuKSFwks6IkQUVAFMl5sQI557DyIuecRaIKKiLmzjnsE6reem/Gd7GU3qfe73JfMqpmqX8pvR71zN8zz3uTnSfF67wdtSVxPOxPpacxArXyBulZ5ygs8CHi+hHSwt0YrZfwdCCfx/1ZPL6TxeOhLB4P5PKgLYO7tcncqUmkXxtLa/ktmstuUJXrT6X0IvJUL0qEFykRepIWegJhoIALx82w26WPwx59fF12EOpphfCGMwnXHYgLsCf2qi0xV44T4WtNqNdRLrpu58COf3DebTu+5w7iarWJ80dMCLTfw03bPcQ4LazwLbDAAgss8G/inNNuQy+3o1y02cO+L5fivHY5HkYf0Cv1oUV8iu6CS3SX+SETn6VC5Ik6w587DUmMt2Xy/ZMWfn3Zx88v+vh6ppFmRST9tXF0VIaQfduW4khnShJOoUj3oqE4kLbKW/SoI+fl6d07qAedaUx1pTPVncFUTyZTfVlM9WYy3Z/NdH82E52pTHalMdIqZqRVzP2eDB4O5PCgN5Pp/hxm7hQwe7eIr6eVfD2t5NXbe0m/PKvTidPTmrfzlzD9/LSen2br/pdE/TRbx5+vWvmfb7r45+s2/njRyn+97uT3F6389rxlft6t9v30rIkf5hr5Ya6R19NapgbLmOjO4l63lIcd6cjyb2J3bi87rx5mb+AeIgou0NYmZLA7m47mLEK8bOhNjWQuP5nv2stRRF8kweMAE2oR9woTqI+/RqjXcbyc99CtkTLbX8Crrjy+GiknOUzAcEUCOe5WJFtZUhZ2iXaFkLN2mylM8OKrSTXfTFcy3Z2IKjeEfbvMiBCJkJZVIs4vJSe3jEqNhmBhGgb2gSyzi+E9RxHvOUl4zyWV993S+ZtzCotc01jsksJigYilDvEsd4jnY0EcnzpEssw6lM9sw7E4GY671zUGe2uolSXS3ZrLyEg1HW0VjPbKaaoUM9ap4eQJJw6e8MTY7TrGB46RkRJHtjCEiLBrpCYG0lYew69PWnncX0ZW9DmEQQLSw08T7W9D4nUnJDfduHJiG28mqlBmBiG55Ubq7ZNE+x4gLUxAkyqBp1NNdDfnkxpzicqMYKRRvsRGhbL9+Cn0bK6y4thtVtgnsNghgUX2iSxyFPL+W3l6J1BLXVNY5prCB64SVp/P5BMX3e2mjwSJfOCUyHs2USx1SmKJk5DFgmSWOEtY4ixhsUsq7zlJ3pZSpL+dVFa4pfDZqTQ+dk5kzVkpjsJmdl0vxEVSza4bmXzhFIuhfSSb9rvh7rqPe/0Snt6V8HS0hOneEsoTzpMfuJvqGCsSzmwh9PRhpnvKeDBeRn1fMpkqH5IVF7gpv8iOMDsOBthywX0bla5bUR2yoNPHm+hLx7jTncrsgzJGuxWoa2SkleTibL2HxqQoss46k3b9FMLzR7kjCmbw6mnkuzdTt2M91eZ6VJvrUWWuh8p8LUozfSrN1lNqspHiLYaUbDGgwtQQpdk61Obr0JgaojU2QGOkj3rjWrSb9dGYrEVhvvrtrEJuvpoKizUUWupRd+oI01nh1AqvUJR8mVyhN7+2FDJy4wJFO41IN9tIvusRtEnXqCmPob1agviGgAc1Ejpzgog9v5uxmjSivY8y0ZTBgCaWCvFZvntQykRLEi2lwdypFlKa5EVDfhhVGUFMNkrplkdRKfXm5rmd9JRHURF6iupAd+ItVlOyfQOyzaup2qyHYqMuZXonTjJjPRSm+vPfKo3WoDQzQGVuiNJUH42pvm4t0WgNahM9lEarkW9eiWzLqvlRGK9BaaqH2kx3C0u2eY3ufZW5PiVmehSarNYd7DVaRcXb91byTatRmm8i1Wwz6f5nycuOIztHSJOikIkOOZrcYDyOriTFdz+eOz5mqiGF13eLeD2ay+s7Oby4k85Up4iE6670NmTR3piFqjyVzoYs7g0VMdyayfiggjtdFTwfb2SwKZf8zGSuBdwiMy+VAP+TKHLDud8jpb8tHrksmLSscxQX+pIQao80VMBwjYiHXZlMdacxPZDOdH86D3uzuN+azp3qJPrUMfSoomgtv0VLeQg1+VdRpHmhyfJDluJLheQyGWGnSLruxDkbE45afontzjV4CbYR6mWF6KYrySEuxF93IObKcaL9bYjwPUqIxyF8Tuzi8LYvOOe8DZ9T+3E/asSl45b4HN+Kr5UF/ocWSiQWWGCBBRb4N+F0aKvhOccDnDu6k12fLcZp7QrOblxKt9iLZtFJ+oq86Cj2oTrLG3W6P6r0y9xtFDLRlsW3j5v4aa6bH5/18OZRPfUVt+mriaVLfovccHvKY0+gTLlEXWEArRU35+XpTl0CI41C7nek8qhXVxZxvyOV+x2pzA7l8Xgwh6meDKa607nfncZISzL3OlOZaJcy2ZnKo/5sngzlMTOUx+zdIl5MlPPqXiXfPdbw1ZSC1/dl/PCkip+e1vyvFOqnp7X8MtfAz0/r+fVZIz8/ref7x9X8MFMzP789b+I/37Tzx8sWfnvWzH+/6eI/33Tyz9cd8yL1X99088+vu/j5eTPfP23gm5la5ibkPBquZHqwkIf9GTzqzEBecAvbs3s5GGLLvqB93Mo+TWNjHHf78xnuLyfgghXDuQkMxgXSKrrOQFEUHbk3edqax0heDFUx/kQHOHPJbS+dVVKej5Xz/ZiMVxNyIm870acUkuflRPElZ8ZqssgVXeacwIRnoyp+mWvh2XgJT4YziA5y5dpVL3LLC8gqzSW/NJe2xhoK8sS0Dw1gd0XIJ/aR/M0+kb85JLNIIOE9gYRFLim8/3YWC0QscUxgqWMCHznF8oV9MPquwZheuMnuU15ExEWjLRRRLvJHmXONWlkYsvwQOiqFKCRByDNuEX7DixNelzGzv8AuK1vCgv2JCrzIzRuXqVZmU5IeSItGzHhnAW2V0VTnBFMh8UV0w5FI78NosgKJ8T9KhyyWbkUCpSJvJMECgs9uR55xhSZ5PHMTNfTUplMi8kcuDUAYfJ6Y8FBszwax3v4WXzgls8Ihgfft43nPPpH33grUon+RKJ1ASVnhKuEDFxGfuIl4/3g0KwSJLHFM4JMTKfMCtcRJyBLB21IKFymLncUscUlhqWsqS93SWOqWyjLXFD46kcJHrsl86BjLqlPJ/MMpijVn4/jE5SafOSey0i6GTUcvsv+wJR21MUx2x/P4bj6zwxX0ySLJ8t9BVbQVaT5buX3mEA97yngwVkL3RBblLTdIqfLmhuwiJkFW7Lp8lLPuWyl3saTS2oL2m1cJPHOA+6OlzEyr6elWk1eeS1xSFK7bNpNge4BiL1fSgk4Q5raLzNMHyTywiRyTL1BZrqHKfBU1ZquoMVtNtekaqkxWozTWp9x4A+UmG6k03aArm7BYj9p8PRqL9VRZbKDKbAMa43VoTdahsNCjctsXyC1XojZfidZsDWozPSosDMjcto4sl/00pIRwzeMwfhcPIA92QeG4i/KtG1Hs2YrGwwmN0J+OWjGy7EDuqoU8qBIyKI9Eke5FqdADRaovnZXhtJSE0FIazIvhQsYahQxoY1CkeqNI9UWe4suDtnTejJXzYqSEx4MFVKR486qnCHmAM40+TuTvWE+5mQGKLauQb1yJYssa5MZrkRnpoTBZi9JUH6WpPgoTfd3NJyM9FCb6qMwMUZkaoDXTCaPaWCdQatO1qEz0dG+fTNeifDdma1GY6qE0WovcSE8nUGb6lJiuocB4FUUmqykxWTMvUJUbViIzNiTLfDNRTodQFIrJzUqkvjKPwdoC+qtEnNjzEUmXdnJp92c8as3iSW8WT/pSeNqTytM+Cffbkgj3taNBmUx7Uy5VqjyG+xUMdOTSVi1BXZFAV0MOdSWJqPPDUZbncu16KKmZYkJveFIgCWS8S8xQl4jKymByi70pKvIlIdyRSL/D9KriedCexnibiOm+NB4NZvKwN5PJllSGqhIZqIqnXxurW+GT36ahOBBVhg/abH+U6f7IU/zJDD9NcqAzHrbmHDb7B3a79fBy2kq4rzWSUHeSQ1yIC7An2t+GmCvHibxszY0LB/F22clhi885L9iBz+mDuB0x4sJxC07v38RVh90ELSRQCyywwAIL/Ls4tHW9oeMhS04e2srBNR/htuFTLmz5gHahh06gSnxpzvOkpfg69fnBqNL9GGlKZrI9i28eNvLdk3a+e9rJ6+k66itvM1AXT5f8Fukh1pRGu6FO86KpNJhuVQRDtfGMt4jn30G9K5B4V2f+ZCCXx32ZzAxk87AnnamuVB50pTDZJmaiVcS9dglTXanM9Gfx9E4ez4YLeDSQx9ORYl7fl/H9jJavp5V881DF9zPaeYn64UnVfCL1Tpx+e940L1A/Pqnl56f189//fNXKn69a+XWuiT9f6Fr5/nzVzm/PW/hptoE/3nTw++t2fnjawLdP6vhmppbn95TMTah4MlLG48EsHndloigM5fjp3RwOtedgyEHCcs/S2BjHYHc2vR0FbwUqEZmnM5NlQt50lvCkKYup+gyGsiKoirtCiM9xnK2N6apL5/mEjF8e1vLygZbQMAGdWgnqGD+eKLLJirpEZUEokcGOPJ/QvfN6ca+MO+3JXDp9gMioUGLFUeQUi0hOCqSrvpyEKD/aepqIza9h3Yk4ljvEskKQxCduYlY4C/n4RArLnZN145TIMoc4ljvG8qlTFCttr2B8JhCr62HEFBYhV5RQk5dIV1k0HZW36K6JpEURwbBayoBcQn15PMqKVGLEyRxw8WC/tQOXzpzE75wrV3zP0lpXzGhvKalCb2ZHFUx35lCVFcCgNoky4UVEgXYMaBIpjD9LY9FNepVxNBTq7gHF+Flxp17CnaZ0HvWX0VoWiTbtKhrpNSrFoQT4+mJx+DSbHML5zC6BDxwSWeKYyPsOSSxySuZ9QQqL/kWilrhIWeoqZbmrlA/dU1nhKuYjdyl/P5OhS67s4ljhImK5czLLBEKWCYQsdxaxwkWsq0d3FrPU+d16ny7RWuosZqlTIp+ekPCpWzIfC+L4zD2GL84l8oFzMp8LhBgcvYzZbksqCm4w3ink2WQpb+6pmG5LI+faXtRRVuQG7CHKw5rJtgLGhvLoncxB2RVOeq0fASVn2eC/j20+Vpw/uYNyFwvK7behDPYkMsCFyREZU/drUNWVkVmSTcytAC5sXIPUajtSxz1US67TILpO3FETMvZupHynIQrzNVSbr6HWbDV1ZqupM1lDndFqNFvWINuij9J0PSqzdajM1qE2N0Bjrk+15Tpqt26g2ny9TqLM1qPcaoByxxqqturRYLaWJmMDGozWoTHZQPHWzYj3mZF2zhaZOBhR8CnSXHegcdiO3Hwd8q1GlAsOkBfgRIs8hjKJN3PtudzTJjDTm8FQayJDNbFMNIv47r6chsJAepSRvB4t4/mdYkYbknk1UsqzoXxejxYz25/NVxNlzI0WM9wqJvH6EXIC7MgQbKPC2hLFjk1UbFqJwmg1xRs+Q276V0252swQtZkhcqO/vimMdS18arO3teVv1/Y0pmuptjCk2nIdWgtDVKZrUZvro7E0RLt1HVXb1qPdug6t+TqUpn81/JWZ6lFksppik9UUbVmpawA00UmW3NiAIostBO82QZYWS1GOiGZlEXfrS5loysLnuD6RZy3x2P8PppozedSVwaNuMS8Hs3g9nMHjbinhvvbUyoW0N+dRUZrB8GAVHc059LTkUyUXkiO+RqcqhcaKeMryU7joeYX45Bhu3fAkJcqbkQ4xA50iKmU3yS7yJivnIvFhDlw7s5UuWTT321IZbUriYX86j+9kMd2byXiTlAFtAoPVCQxWx9OliKBTEUZ90XWUGT5U5VxBlXEFmdSP9NsnSQ5yxtNxK4dM/47jPgO8nbcTcfkYySGuiG66khDoSOxVW+ID7Im5cpzbnkfxFuzEymIll1z24Hf2CG5HjDh3zBTv41sJOXGI2wstfAsssMACC/y78DrnZOjvIeCS40EOrPkQm5WLuWT6GZ0SbxqEJ+nIu0h12hm06V7IpT6o0i4z2iLmfmcO3z5u4vvZTn581s03T5polIfrBEpxi9TgIxSGC6gUnacm/yo96kgGa+IYqI5lqDaeodp4JtukTLZJGWkUcq89hScDuUx1pPCkL4uZ3kzut0m43ybhXquYscYkRuoTmGwRMdObydOBHJ1IDRfxbKyU1/dlfDWl4Pl42fwK3/czWn6crZ4XqT9eNvHrs0Z+mq3jl7kGfpqt4/vH1fw0W8dvz5v442ULv79o5vcXzbp3UC/b/p83UL/MNfH7qzZ+edHCd0/q+Hamlu9m63k1peHpuIpHd4p40JPKo84M1CXh2J7dw95Aa6xCDxNb4kVzcwJD3dkM9ZZw7cJhBrLj6I6+yrO6XF62F3G/WsqLnlKGC2LRxF0hLECAi505vY1ZvJyU89OklplRGdeCbFAVhlEW5kWnNIK0iAsE+R4lPeEir8bU/PiwihfjxSiKA7E+asZR22PYnzzG5WsCIm6fRBLvx+3QC9i62bFLcBlDwW0+tg3lC9c41p5J5h/OMXzpnsgnzrG6cYrmY4dIPnGI5HOnCD4/fo2/23iyyt6DS3FiouKjCPV1I9zLiqSbdqQmuJMnvkRp8mUqU4KJj75MwA1vLt+6xfFzfhx1Os2ZE2e46nmWgtRY5HlRKHKv014dw/OxMn58oOLN3XIa84Mojj+NXOJFvzKG/Gh3hqsSmW7LQJtxmYxQAflxpxmqS+blaCWvRyvoqriNSuhBZfwlMsMvky4Ws8PmIqsOX+djmzg+dEpimUDIEoGIxQIR7zv/JVCLBFKdQLlIWeYiYbmbrihimav0rRiJ+fhUBh+6SVjhnMwyp0SWOSWyXJDEB85CVjgn69IpgZBlLhKWukh5XyDmPUcRS11TWeEmZbFDPB+6ifnAJYEP3OJZ4pLCJy5S1tgFY3H4KNkZIYx3p/JyuoJX92S8GS2j8OYx5GGHKAo+gNjfian2Qu6PFNEznoW8LZTcxgACSs5i6LcHM8+DXDi9ixIHUxRu+0g+b0txZghTY9VMDNeibNaQVZLHhaMHiTJeh8hcn3SHXTQJg+lPjybxoDn5By0o37kFzY7N1GzbSM229VRvNaTawoBqU32qjPWp2qJPtZE+1UZ6VBuvocHSgJYdG2nfY0TLjs3UmhlSa7aBGouNqHdsQbHLGM02I2rNt1BvvIVqI2Nqtm+jaJs5WQd3Uu7hRofwNoV+J1CfO0L5/o1U7Tam1NSAMpvtCB0tyQ5yoiTyJM86spluljB3N5+5e0V8NVnIV2MFzA1kM9EoZrxewuvhCub6iugoD6Uk8TQ/PKjg6/ECfn4s42FfGt8/1TDSJmKqNYVEV0tkrvvIM15wk528AAAgAElEQVSDysiACsPPqdy8kmLjL1Bavm3YM9JDaaI7jivbsuZ//fmdWGnM16E10zXuVVsYUrNtAzXbNlC9dT1qM300FoZUbVtP9fYN86O1WI/a3BD525r0UmOdOBUbraLUaDXlJnoozXT/h8p0PeVmW7hhvp7i6BvIClJplBdwr03JTGcpKYHHuXXanPMHvmS4KpmZ7ixm+9N42pPKs34p0x0ibl+yoVEhoqkmm5zMZLSaXBobcunrrKBGKWKyt4K2SiF1xVGUZIs4d8GbiJhQbgReQBh6gbHuVPo7pSg1EWQUepKVd4mUpFNcO7OVTlkUE80SRhuTmOpJYao3jcmOFEbqxfRr4unXxjFQFUeX8i+BUmX6UpN3DVXGFcrFPkhDXEm85oi3YDsHTT7D+eB6vJ23EeZzlLgAB0Q3XeffQsVcOU64z1FuXjqMj+terLevxdP9AP7nj3LiqCkexyzxsdmKn7Ul53avXxCoBRZYYIEF/j3YHDI2FFjvQLDfnH16H+Fo+DGXzD5Dc9uFNul5ugq9kAtdkYsvUBzvgSbjCnfqk5hoy+Sbh418P9vBD3PdfDvbTJs6hubKm3QpbpFx8xiF4U7IROepKwygSxlOjzqSHnUkdxuSuNuQxGSbVFdR3pGqO5bbLGKwKprJFhH3WsXcrYtnuDaO4do4RuoTGK6NY7xJyMOuNOYGdWnV07vFPB8v46spxbxAvVvh++FJ1f8qkfjtReN80vT7i+Z5mXr37ddnjfz+opk/Xrbw56tW/vmqfV6gfn3WzB8v2/j9RSv//KqT31616e5AzdTyzUwtr6e1PBlV8Hi4hPF2EY86M9CWReLocZBjEc7YRtuSLL9CY2McA52ZjN2RcdXDirtFyQyLbtGRGkJn9i3ksR687ivnQaUYVawfN6864OZoyWB7Ht9Oa/n1XhWzw5UE37CnIi2YVE8BU6Xp3KnOIiLAnrrSSL4eU/PdeCUP+zIoKwjE5aQthxyd8Am+SHZhKHW1yQwNKqlpKeeAmzPrrX343PYWy21u8Q+XWFaeSORTp2g+c47lM+c4PnWO42OnWD50jOEjx1g+dY7lM0EYnzqF86VLJOsdr+DmfYVzp2yoliVQXy2hrj6T2tp0SnJCKC2K5nLoFRy9PDlyxpNdThfYa3eOMxevcjMwAOEtb/LiPHjcncZ0RwJvRvL4z7kG/udFM7/P1PDfz5v44b6SNyNlRHvv5UFrKt+MVzKoiaWjIpSZvhy+uS/jhyk5L4dyaSu8RkmUGyqpP8UpYYSGhWF+7AJ6NsF8cjyGFQ6JugTJVcJiZ/G8OL3nJNG9YXqbQC1zkejSI7c0lrx9F7XcLYVlLhI+cBWzTJDEUscEljnp3katcIxnhbNOzpa+FbSlriksddcVTCxySWWRQLfq99GpTFa4JbPcLZmlJ3P40D2TVU6RGOyy5sYND8Z7s5mdKOL5RCnfPZBTGe1KeegBikMOIrki4GFXMc+nlfSMZaLqCKOo9QY3Ki+x4doBNp7bwwmXrZTZW6A9ZUXg8a30NOTwaLyO0f46iquUpGamc2arKalb9Mndth6xtSUNibfI8HAj/sguso7uJf/ADkoPbKfs0DbKDm+j+IA5pQctyd2xmZJ95pTstyB/tzEVVtsotbKk8th2lHZ7KLfZQaXdXkptdlNybC9yp6PkHjtInp012YcOIDY3I33nNiTbLYjbZkLUHnNijmwn0WE/Zf6nSHc9TOMJK+R7NqLYu4XibevJ2m5I2sHNyH3tkN92Z7JWyP0OKXN385i9k8nrsWy+vVfIbzNKxuqSGVAl8Ky/lMb8m/QrY+msuMXT/nQe9yTzZEDKy7F8JtpFTHWmcK8qgZBdX5K/fwulRnqoN65FuX4lpZu+oMhsFTJLQzRmhiiN1qI01o1ii+5ulcJID5WxPmpTA1Qm+mjMDFGbrqV22wY0ZvrU7dhEzbYNVG1dh9bSkKq3yZNm6zrUWw1RWxqisViPytxQV6hhpk+Z8RqKNq+k+G36VGa8hkoT3fqgysSQStMNRFpsIC/Yl6ryHBpVRYw1yXjaUYFMeImrbkacOPg5w9Ving8W8PxONi+HsnjaK+Zhu4gIL1taVBK0cikFuSnIKtOpqc6mtaGIzpY8GhRJDDfm0KkW09dWjaf3FW6EXic26irR108w0ZPBUHcq6qooskp9ySzwpDDblxuX9tBeEclYfTJjTULud0u53y1ltFXMaKOEfk08fZpYBqvj6VbpCoWay26gzfajruA62uwACuM9kIa4IrwuwEewg/1Gn+B6eCNegm3c9j5CXIAD0VeOE3vNjrhrdroVPl9rQj2P4HvyIFbb9fA8eYirHsc4Y2OBj+0OQpz2ES7Yz22n3QsCtcACCyywwL8HJ5uthqedD3PeYT8HDf6Ow7qPuWD8MapQZ1rEZ+ku9KEoyo6yxNMURJ9DmebHUF2CrkRipoVfX/Tx+5tBfnreQU9tItWF13QJ1I0jFIQ5UZPtR4XUg7w4d1orbjLZJuVuQxIjjULGW8Tca09hvEXMQHUsHfLbdMpuM1gVw0h9ImONydxvk3K/TcJYYzITzSKmO1N52JXOi+FCZgfzmBsp4cVEOV9NKXh1r5Ln42W8eSCfT56+n9HOJ1E/Pqnm24davntUxW/Pm+bX+d4VSvz6rJE/Xrb8NS9a+f1ZC7/MNc0nUL89b+H3tyUSPz9v5sdnTXwzU8uL+yoeDVcyc7eEkZYkptvTqCqPwtXrCPax7hyPPk5SpR+1NVF0t6Qw2FtCoO9x2tLCmM5L5FltLpo4L/qKwnneXshQVgSKCG+CfGy4eOYg/U3ZfDel5o/7VcwNVRAeIqCxIIa0M3akOB8hztOGW5cOMVQj5ZthGa/7c3nQISU15Qr2Z1zZZeeCb6gPuaWhaKpjuXuvkZL6cra6nEHveAgf2kbz6UkpH7oms8Q+li/PZbDUMZ7lgkSWOSaw2D6ORXZxvO+QxHJBEh+dSGSJYzIrnNL4zDqcbU6e7Du2i9qGHFJyo4hPj6G0Ko+swlAK1VK84uLYccqT7W5emNteYIfAn0OuflwLCiU7PojanCD6ZUHMNN3mVV8K/+dNO/+cbeD/ftvDLw+1/Pa4lgFVLP6CjXw/qeSr0Uq6KsOoyrrCdw9k/Pmsiv+c0/BiIJOJ+jgaC65TXxpNaNAlrt6OwNjOm1W2N/jAJoIVDol84CpmuauUJS668of3nVP4m6OY/3AQsdhZwlJXKUtdJCwWSFnimsYS1zTeF4hZLBC/FSgpSx0TWeqYwApnIR86J+kEyimR5c5CljnryiWWuWew7FQWi93Sed8tnfff/ltLXdJY5iJihXsKi0/l8tG5Qj53imP9wROcOiPgTnsWj0fzePOwnG/uV6JKPk9RyD5kkdaI/B2Yas/n2bSc3rEsNB3hFDUHEVTuwYaAg2zy2I+r81ZUrvvRuFtx/agJj4dVPBmvZ7S/kcr6WkTJSTis/hTlLhOKd25C4rSPJE93Lh3YxtWDOwm32ovY4QhxR3aTZHeABMcDRNjsQuhqRbKrFeHH9xB70o640w5IvE8g8nEn8owtt09aE3nOgVgvd26etCPO+xzh590JcReQGxJCoocHab4+JF86R5CzDWmhvuTGX6NTLiH9ujtdqbeovGRPm9NBKrYakr/TgLxdGyjcvp6S7Rtpv+iAzN+O+kx/eqqjmOpM4cVAJgPqGzwbSuOHBxW8GSmlPi8IVYo/0205fD1WSbfsNtU5XjQVe9OvvcmDDiHjjQk8aRHTkuhB6pEtZFvqU7ppDbL1q6lYv4o8w8/I3vh3yoxXozJa+/87is1rUG7RQ22sj3KLHiqjtVRs+pLa7RvRmBvQvNeEqq3rUb1d3avatp6aHRvR7tiAaqshSksD1BbrUFq8TaDM9Ck30aNkyyrKjNfMC1S58V8HeyuM1pJgvh7ppRPUVebR1aRkrFnO6341bUVhBJyxwOngPxjQJDHbm8uzwUyeD2Yy1ytmtjuFeD8nGiuF1KnTKMxOQavMQ14hoaO5jN6OImoVSTSWxdOmElGWJ+XUaQ+uXPclRXSbmz4OTPVnMTGYQ01dPKnFXkhyzlOc788t7/10VEbxoDWV8eZkHnRJuNclZaRFxGijhF517LxA9aii6FZF0FpxE022HzV516jJC6JM5EN25FlEwa74ue1hv9EnuB3ehLfzNiL9bEgOcSH2mh3x1x3mE6goPxtCvY7ie+Yg+7at5uKpQ1y7ZMNZGwu8rC1JPGtL4H4z/LcuJFALLLDAAgv8m3ByOmToJjiI4wFzLP++mJOmq7lk+QWKEGfqEtzpyPOkOMqO4hh3CmPOI5f60l8Vy2hzGt/NNPP760H++c1dfnvdQ39DMs2ym/RrI5BcP0RRhIDaHH9kqZcoFp6hXRbKUG08dxuSGGsWca89hYc9mfM15pNtUu53pDLZlsJYs5jxFgmTrVLdz7alMtWZweP+HB735vD8bjFPBvJ58VaYvp5W8mKinJeTFfM15t/PaOd/rxOqar6eUvPdo6p5WXqXRP0y16ArjnjexC9zDfz2vInfn7fwy2wjPz6pn0+gfplrmj+s+06gvn5cw9yEnKfjKp6OlTPWLuJeswRtWSQuXlYcummH1W0rYoo9qaoKp68jgzv9ZQT529KbF0dH9FUeyMT82CejOtGb4fJ4HlVIUEf4cMPbBoG1EW1qEV/fk/PP+1W8GCjn9pXj9BTEo/A9i/ToHvKvnyTW9yjj9RJe9uXzrCudu41CrgaeYLejK5Z2Z/ANu0yFJoqGlnh6x6pIUeax88JVVttHs8ROyLKTWSx2SeF9gZg1vmUsd0/TtcsJxCxyEusKFk5k8uHpLBYL4lnqnM5i2xy+sBdj7uSH7Uk7mnsU5MgyictNJ7+qgmxFIkV1ubiEhLPrfCA73P2wsPPAwjWElfvO4XgxkBt+5+nXplCXe4Xphkhe9Wfw9ZiM//N1L/+ca+a/X7TxekRGW1kYMb6HeNydT33+DXKjTvKgLYNfHmv4nxd1fDNWyONOKa1lIagLQsjPDEdwUoDREUe+POzB5/ahfOIUxzKHBJY7vyt+kLDMLWO+Qe9vjmLef5sSLXOVsvhtM99il1QWOYlY5CTifYGID9xTWCoQstQpSSdQriLd+p5jAkscElgqELLMNYWl7hkscc9ksXs277lmsMg17W2zYSpLncWscJXy/slsPjxfxKfOSaw/4sHR40cZbM3myXgeXz0u4+VECVWpvuRd34M61pY4T2umO/J5PiVnaCIXddttilqCuVJ4BgP//Rh5HcbJ0RLtaRvKbXcT7rCNF5NaZu81MNhTT2lVFZFht7hoqjuIW2RlTrC1JREB59GUpKHJETFcXU5LURp96gLGO9RUV6TS21pJR30xjZocGmvLKCnPo6G1hqp6JQ3tNVQ1aSlSFtPQ20J6SS7SwlzKG+qITUsnMy+Porxc8jPT6WlupLQgg6wcIfLaPBS1mTTUp9NQGs1cYy7Fpw7RbL2bUjMDMrbpk7HDgCILA+TGBsh2bEK4zxB5zCmG6hJ41J5GS4YvFUluDFWF88ODSl4MFTLZJOVZfxHP+osZrk7gfqsUdboHpUI3ykXu1Od601cSxEC6P+kO5hQdNSdj8yoKN62hZMNqijeuIm/D5+Rt/oKSzSt1BQ4bV80L0zuBeidPGhMDlFv0UGxeg2zLKjTmBmgtDGnea4LWwhC1hQEy49WoLA2o2rmRmt2b0e7YoFsPtFyH3NwAubkBMjN9yo3XULJl1V+zeSUlm1dSumUVlVtWU7Z5JdKtm4h1sUZblkFHi4bB+gqedyroUyQR4rUXF+vVDNdIeNqbz9xAFk960njWK2G2U0LCZQcayxMYaC2hoiCdem0BOWm3qVFm0tVWxN3eCupK4+lvyKQkX8pFzytcv3GFdEk4wRdteNSfxb3BLDSaSIR55xHnnqe48CrBl3bTWhbOo85MHrRJmOqScq9Lwt3mZO7Wi+hRxdCniWWgKo5eTTS9mqh5gXpXIqFIu0Jh/CWEgQICTh/gkOnfcT20ER+XHcRes0cSeoLEICcSg5yIvWpL5GVroi4fI9TbmsvnDnNg52o8zx7iysVjnLY2xeOwMTFuR7i+x2RBoBZYYIEFFvj3ceiQsaGt9U5OHt/HrjUfItj0d86ZfEp93Hnqkk7RVeBDeZyA0tiT5EWcpVLsTY86ijv1Er5+2MCvL/v4/c0QP7/sZKBRTKcmgtHGBKSBhykIc0SV6klrxU06FWEMVMdypy6BsWYRw/WJ3G1IYqJVwv2OVKa60nnQmcajvhymerKZ7EhnrCWFkSYJd5vE3OtIZ7onh5nBAh725jJ7p4hH/Xm8mCifl6Q3D+S8eSDn+xktX00p+O6x5m37Xs18mcS3D7V8/7h6vjDinTy9k6Z//fWXpw38/KTh/xGon5816wok3q7vvXlYxbNJBXMTap6OVTDZKWG8IZlaWSzuvtYcDLHFJtKGhHJfNJrb9LalcXeoguiw03RkRzOWHslocTz9uWH8OiCnPz+C5khfqiN8CfE8hpu1CT21abx5IOM/p6t4c1dGuN8xujKiUHq4k2tzgGZhAJEe+3jQlsZ346U87UqntzqZYy5WbDl2AktnPy6F+FCpDqWnJ4GRqSois+PYdc4PfbsoPhWI+A+7eJY7i/jYXcKn7iI+PyXlY+d4PnSMZYVjLB85J/GJu5jPToj41CWKT12S+dBWjJ5tDKbW57gWcoWB4XryKzMpqKokT1uGuqUYZXM5J67e4PC5a+x0PMcOuzOssw9ETxDOznO3OWp7nPL8ZMqyI5hsz2aoJpl2WTRzg+V8e7+abx9U88tMM9/eq6K2IARtdhB361J4Pa7i9aiCZ/0FzPVk8fVICbO9+TRWRFOYHU5di5aEwnLW2V5klVMIHztEstQ2huWO/7tE4p0kve+cwntOEt4XiFniInmbUElZ7CzlfWfd93cStcIthWXOIpY4CVnmLOIDVzErXEUscRTyvkMiS5wlLD+RwZITmSx2z2LJyRzec81gycls3TeXVJY5i/nAWcQi93RWnC/gI2chm2z82bnvAF21aUz2S5i7l8OziWLaSyPICdyLNsGeGA8rHnYU8HJazp3JPGq6opD3RhJc6cXGoCOY+dlgbWOM8qwDWfvNST1rxZspLY/u19DZqaWspprrV30IPrqdYitTREfMSLp6kpqafNSaPLo71PS0qmiuLaWvrxZtfQmq5lLqelSUVOXS0KNBUV2GtlaNXCVDXa2ipqkWmUZOU1crhfIKihUqtC3tZJbKqahuokyjpUReSmNjDZ0t9XS01NDQpKC6pZy2fjnNzVm8uVfDpCyJstNWVB+wpMh4LRmWuikxXoty41rKNqwmY9c6Kq87MCSPYlgexZgskrpMH550p9NUEEBTfgAxXnvICXdGcv0YCX4HkCWfpzThJA/bJTzpTmO2Q8o3bRlU+9uTd8gI6aYvyDFaS66RPjlGa8kz0qPQWI9S47WUb1pFxfov5yVKtlF3k0lltBaNiQFVZuuoMluHxsQAldFatBaGKE30UJquRbt1nU6czPWpNFmNzHSNLnXavh7NjvWothmitFyH4m0C9e4dVNm/StRbeSo1Wk2l8SoqjFeRvduEW8f2ICuU0NSkoK++nNlWGXe0Em5478PRehVDVRKe9uTztD+LqTYRs51JPGxKQHRFQGNxDNUlCRSmJNDfqqBGnkJZTiw12jQ6mvNo16ZTX5lAnbaMqwG38L3iSarwFldPHWBmIJP7/ekoFCHE55xGmH2WosIrXD23ncaiW8x0ZvKkN5OZ/gymelMZb5Mw2iSlRxM7L1B9mhj6q2Jol4WiybpMde5VKqU+lAg9KUrwJPGaI4FnDnHY7B+4HNyAt/P2twLlTuw1O2Kv2RHtb0OU3zGi/Wy47X0U75N7ObJnDZcvWHHVw5rTx0zxOGrKFeutRDodJGmhRGKBBRZYYIF/F15e7ob+Pic463iIrf9YhtPGf3DB7O9oIk7SJDlHd5EvFQkuVCSeQXJdQHHCBToUYQzUJPPVdD2/vx7gn9/c5ecXnfTVJ9MqD2WiWUjGzWNk3ziOQnqRPm30fIHEeIuYiVYJE62S+cRpqiud6e4MpnsyGW1JYbw9nXtdWUx0ZHC3WcrI22/3u7N5NFDA/e5sHg8W8rA/n+fjZXz3WMN3jzW8eSDnqykFX08r+WpKwfczWl3z3vN6fp6r5Ycnusa9d/Ou0vxf70L9MtfAn69adX/3pJ7f5pp1755ed/DP1x38+aqd72bq+OZxzfwh3TcPq5gdq+TZpIan4xXc70nhTlUc6pJw7M/v49BNO6wjrEmq9EOjuU1ns5SRu3J8PA/Tlh1FZ1wADyrFaKIu0ZUayLcdJXTFXqXc/yQ3zx/B3cqYFpWQJ+NFfD1cwsP2bG77WDGYFU3tpVPInY/RLgwg46YTz4YLeDWax3RnKpriKLbs3cEGG08sXIPxj7iGTB7A6EAsj2drCBMHY33Rj3VWgXx5PJSPj4fwuWMoX9rfQl9wk00nwjA6Fckm9zA2ut1m84lwNrqHY+h8Cz3HAFbaB/HFsQC22Ppj43IRWUkeD0ZaUaqyaeyqIr8yk7rmCjq7aimrkOF3I4L9x5ywcT2Hnn0AHzhG86ltMBY2rtyKiyNOkoxKUUBfYyF5CZ5oc0KoKwrn+YiSqa4ifnzcTF+VmKdDMp4MVPDTTDOzAxVUCr2QJ12kVx7DREsOE30qSspzEBaUcvxaDAZut1jpnsByh3iWOwlZ/jY5es8+kf+wT+RvDiIWCaTzSdP7ArFu/c5F8lagJP9rFjnpjui+K5VY6qxb61vmImaJQKRb9XOVssQ9g8Unslh8Ipulp3JZ5JbJB2cLWHEmlyWuaSwXiPnAKYn3XKUsO5vLCichm2wDMbHchboomuGOeGbG0pkZyae9PIY0/x00iJ3JDHbnXnM2M6PF3BnPQdsegbwnglCVH8a3jmNy2Zp9VhsoOWWHZI8Jqhun+OqhivvTVTT2KCmsVuPjc5ZbLvsQH95E6gUbhjoVqGtzae9RMjzSSEtzBX39tahripHVFtP7oBtZcwWN/TXUdWpp66imu7WKpqoKHk0M0NdRy/REP3f6W2lq0PJgcoyOtjbaWjvo7OihWFaMpllOW6uGwdYaRtvruNtVw2CflqKCGB5N1vLHXCeztdkkHDJCvteMQiM9ss3Xkmu6lvIta1Fu0EOxcS3pRitJ2G9Ih8SP4ZIwqpIu0lkUQp8snPKEM1Sl+TBSFU9xrBs1GZd52JpKnyycztKb/NdsHS/683nRlcFUYSh5R0wo2raeym1bKDRbT7qJAVIzfdJNDSgyX4/MeB2yTXrz4vSvozJaOy9PWlNDtKaGqI31dQJlqofawgCFqR5lm76geP3fqd61CaWlATIzPWQWa5Fb6iOzWIvirUC9k6hK07WUG6/RSdPbKZt/C7WaUuMvyd61haDD2yjJT6a6voKhViWzrTImG7OJCLLBxXEdPYpEnvUW8OpuPjPdqcx1JTNVH01uyGnyoz1IvnWGhBuXqcyNQ1UUhyw3hs62UjRKCXc6ytCWxVKnLSc2XoL/VS+yJGH4ue1hdjCTqYE01MqbxGafIi79JIVFVwj03E1bWQRzPbk8G8xldjCLRwMZ3OtMY6w1lW51LP3aOIZqEuh7m0B1KsLmBUqbHUCF2JeiBE/i/O0IOH2Ao5Zf4mb11wqf8IYz0VeOE3PVdr6FL/6aPWHe1ng6b+PY7tVc8bDiqsdRTtuYcv6YGX522wl23MfthRrzBRZYYIEF/l1sNdYzPLDXGPuDlhxY9zlupqvxsPycihAn6oWnac/1pDLBlep0X5Kv2VMu8qJLGclATTJfTzfw++sB/vhqiJ9fdDLYLKW+NIjxpiTyIx3JuWmLMuUS3apIhusTuFufwHBdPOPNIkYbk+ffQo01i7nXlsL9zgzG2tK525zGeHsWo60ZdKhiqSu5xWhLOve6cpjuLWCyM5uZoRIeDxby+r6Mbx+p59Onbx6q+faRmp9mdYdz3x3S/XG2Rlcm8bSOn57W8cNMNT/P1vHTbB1fT2n4/nENvz5r4pe5Rv582cpvc438OFPHb3PN/PmqnT9ftfP7i1b+eNnGz3NNfD9bz/ez9Xw3W8+bh1U8HZczN65mdqyCqb40BjTRqEvCsD27B6vbDuwN2ktCuS8NDbH0d2QwOaEmNuo8A2UihqS3mavL5W5RDLKbJxnJj2IqKwZ14AUiPI5xxtqMzmoJM/cKeTVSxERTCqHeh7mTE4P6rBMKl2OoQ89TFHuaV5PFvLpXyJOhfDJFgeht38Mmx0AMrH0Jl4TRUBvC/aFIHt0vIzL+Mv5hkRxxD2XPyVuYO/tj5uiNmd0ltjteYrvDBXY7erDL4Rx7nT04fMKHg+6+7HL2xFLgya6z19jqfol9Lmc4eeoMWfGRZMReRxjji0h8ndvhXoQGXkIYFkiQ51lc7W0IuX6VoJBbGDoFssg+lhWCePSsL6C3z5ENR9yxPeNNamo83TWZJAS7kZfoQ31JFGOt+cgzgoj2tyXMx5pIv+OkRZwmP8GT7NCTpF93oizBh8H6AiqK03A6c4ZdJ3xZY3eVfwii+MxdynInCUuddLedVjgns8QpmUUOQt5zFPOek+4t1FK3dJa6SlnsLGKJi4hlrhKWCER/FUK4prDY+a+Uaunbd1RL5gVLt/a3SCDlbwIp77mks/hENu+5ZfE3l3Q+PF/Ih2fzWOyaxjInMR84JPI3gYilp7NY6pDIBtsgzHccQJ4Xyf0BCU8nM5gazKJXJST96m6UMcfIvOHORGMmzx9U0jechqY1jIqOMG4r/TC+eZwNFw+w84AhqQ6HSd5jTJvwKs8eyBibVlPTKydLVYaH5wmivO2pCHBiUCGlt1fD2EQjoyN1NNbm82C0hZ42BRpVDoN3mmjp1NDZV8fwnTY6WpGu58oAACAASURBVDSMjzTR3lHIyKiKuyMqJu7V8PRZN8OjWl5/M8qd0Qa6+qsZnuhAU1dG50g95bWZtLWVcbdVzlhDJffaVdSVS5karePNbCevJ+t5UJuF2GUvRXtNKDTWp9DMkCJjfWRbDFBs0KPabCNllhsQb9NH6riVvowgHtWl8Lg1k5f9RXwzUs7T7iw6y25Qk+nFWG0c342V891YBd+Oyng9VEZ/ZQTdudepuHCY7O2GFG5cg8JkE1kb9JCYGJBopo/IdC35ZuuQbTFEsVEPxaY1KP9lFJtWo9q8Bq2JAWqjtai26FFlaoDaRB+1uQFK87WoLQ1Rmq2lfvcWanduQrtjA3LztZQbr6LSbA2V5nqUm6yi0kyfCtO1VJjqU2n67g3UasqM9Sg1WkOJ0WpdEmW0ijKjLyk1WUnmto0EHtxKbmY85ao87nZpedJWyVhdJrevHcPJzoDmkghmu3J4PpTNs4EM5rqEjKhukhtyio7yGNQ5oSQG+SDPiaVJLqJVlY6sQkiNNoOWqmw667OpLM0mPimFm6HXKMlJ4LLLTmZ6U3k4kEpDbQSJ+eeITHUjr8CPYJ/9tFdE8rgjU9ek2p/Bw/50JjtTGW4U06GIYqAqnrv1Qno10XQpw+lWRVCbfw1Vhi9VOddRpPqTEXaKhGsOBJ+34viONZyxMZlv4UsIdNQlUFdtiblynLi3ZRK3PY/i47Kdo9s+5/KpvQRcPMppWzOcD2zA234n190OEnTOZkGgFlhggQUW+Pdw6NBWQ0fbfTgf28X+zZ9zYoceF3Z9QdktJ6oSTtCZf5myaGca864hDrKjUupFrzqaoToxrya1/Py8k9+/6uPX192M9+RRWxzE3Yb/j727+ooDX9u8fzIzu7tj3WmXdILE0RB3NxJcI8RDAiGQEAgaXIoCqoDCrbyKwt3dXROIu7TuPc/MM+876z34vgfp6bXmfB/yWeu36qD+gqvuu647BqXwLJLAk6iTr1IjDaCrJIihqhB6tP4MlEYwWpPMYHUi3ZVxjDSKGamXMFSTSX+9hO6aFAYbMxhtyaalKA512i2GayXMtOUy05bLZFsW0505zPbm83pSzdvpIl6Oq3k5puLFmIYPs2X8OlfJr3OVvJ3+Pyt7lXyYLeP1tJZf5op5M6nkw7SGtxMaXo4X8Xamkj+ftPD7bD1/ztbx32dr+XWqjA8z5fw2V83vD2v4fa6aPx7V8MfjWj7MVvL2fhmvZ0p5Nq7l0YiGx6NlTPfLGW0X014USqkiDMszOzgUYM1+/wPEKT2pqg6nvTGRoSEFAf7OVKWH0ZgYwFyLlGedcn7tUTNeGENv5C3Kb10k4OwhzlpvokwdyZNpOe/HlEw25xJw3YqOrDAU5y3RnbMm8cJJ5MLrfJhV83wki8nWZML8z6K/1ZJ1J/1ZvtuVmLRAqmuCmBpOZmpQg1gYhFanJTYtl+gsGbcEYm6ExxOSlMnN0Fj8ohK54hvEZb8grvgFEJ4oIiRaQJRQTKgojaisbEJEyYQnxpGSkUShNJXismyUxanIi8WUlmdRpkinUppKRrQ3gkA3qtQp3L5zC71DV/nKNprFtjEssw7g5yO30Dvqi+FRDyzPe6DQ5KFTpTPSUcyDnmJejpQx2ZzHeGM2dy7sIT/xGiMt6fRWJ/JqWMpIbSK99Rk0Naq56ufLRvvL/HzCi+/swvnSXsDXrml8YZ/MYrtEvnIR8bWjgC9s4llgGcdCq0QW2YhYZJ/MEtdkFrsm8qlLNJ+5RrPAPo6Ff5VHLLJLYJH9X89OwEKbGL52SeYrlyQW2cayyFbAZ7ZJLHRIYYG9iE9sk/jULpkFDiI+cxDzmVMqX57P5auLeSw+k8WnNgksso7h05NRLHEW87l9AitO+mG66wCZCV5MdCTydCyLh8MFDFTGk+i5lYLg44RfOc5wXTqPJuS09YioagxH23iPqKJbGN86gtHV/ew5tJLME3uJ22lMQ3ogcyNaRsbKqWhSkFOUi6f3eeJCrjDZqmCoXU13TzE9A1o6upWMTdXQ1VtEU5uSnoFy6ltUVNdLaW1R01wrZbKvhu4WBRNjZQwOaBjoVTE5Wkp3WyEPHzQwPFRCW4ec/pFyalqkNHZrqGopoLIhm8b6TDpqJIy25NNQJGC8W8XDqRoeTdfxcLiCziIxcacPo9i7mXwjPTLM9cnaZEi+6cfQUmpsiMrckDQLfYQH15N78TAzmjieNkqYrkrgSUsqL7oyedmXxeuBHF4P5fG0M4vH7Vk868ijPvsuypBTZLrtImXvGrJNVlBstg7FKn3kpmtJN1tNvIkeieb6ZJgbkLtuOfJ1y9EYraDISB/t2hXo1ulRvF4P3foV6Iz10ZnqU2T28TCwynwF6o2GqDetQrVxJSoLQyp2m1G9zwLVxpWUbDdCYaZP/vqfkJnpUWj0MypTfWRGK5AZGyI3X0OeySrSVi8nY70BWcYGZBnpkbX+Z7LX/USO0Q/kmv+MxHw1d/ZuQZwcjVSZRW+LmqmmPPp0SQRdteTkHn3Ksn2ZaEjkUUcqz/rEzDVHM1ISitDLmqrsQOrk8ST43UKdFkqTOprOYjEZwlu01BZSVJjIQGcpKnkW0THRBAZ5kyOJws12Mw96cpjuSqWpJoKYzLOEJDkjznDn2oXtlOT5M1yXxFSziMnmRKY7UhhvSaG/JpFmTQS95fH0lsfRWRxJizqEtqJ7VOf7/jWB8kKR5IE40IX42/b4njvAsU3LcLM054rdRvwu7ueep+X/tcIX5mlJmKcl/pcOccVpO4e2LuOK8y58Lhzh1DEznPav47brQTxtd+Jpu3k+QM2bN2/evH8PN2fbVRfO2OBwfAebV36B4+4VnNnxLem3jlASe4qO3JsU3LOjLu82khAnNCnXaVIG01Mh5OmIll8eN/D781Z+fdrEeGceRdm36a2MRS2+QHqwNQrhFeqkwXQV+zNQ4sNA8R0GdBG0qWPoqkimpSyW5tIY2kqTGa2X01WTSUtlMn0NmfQ1ZtKojaNJEc1IYxYPu2XMtGQz05HLw74CXo2o+O1+Cf96VM37mRI+TJfyfrrsY/HDTDm/zVb9/T7MlPNmUsvrMSW/Tmt43CXh90klf94v4fWYjjfTNbx/0MT7mTp+n67hn9OV/DpVxvuZMt4/qOD9XCXv5yp5N1vx9wHdt39NoJ5N6XgyrmNutILZkWImujMYqI6ltiQW20t7ORHuxKHAI8QovCgrD6KpLor+gXwi752nJjsabYw3kx0yptsLaM4N4XVNDsWXHajxvYSn7VYcT5pTW5nI3GghbwZljDUU4HPZnob0QPLOH6Dihgtxbja0qAW8f6Di5UgmMx2JeF09jsF2F9ZZBqK/257EnLuUVt2luTGOgXYdktgwKouUNHRUk1NUQG1vK7kaGdUtzZQ3NFJUW4tELievWIuiopgsaS6VVWVUV5VS1VhJSU0JubJMSirl1LWXUt9bRmV3EWXtSqqaFdTVSGkszScj2hvhXSfGmxJoLonDP8CXdcc9+cEmgi+dYvnSOoqvjtzjp+NR/GwTyhprd67diyRHUUBtpZJn443cb1fwcqiYsaZsUsPdqNdG8mCwkN+eVfLH4xLePShhYrSKVHkOxlan+PHEDb5xiGShTRyfO6Xwpavk42FclyQWOwpY456Diaec7xxT+PykkCVWSSy2TWKJczKLXIX8wzmKT1xj+Mw+9q9WvqS/V/U+d0zka5ckfnRLxcRHyepreXzjGM/nDgI+s0/hU9sUFtiJ+dQ2iQW2SXzhnMoiB/HHJj7nNL64kM+37mo+dUrlU9t4Fp6M5ivnVJY6p/C9TQDr9uwnJeYyc92pvBwv4NmEgsmmBBK9tlNwzxbfM/vprEhmtC+T9h4xZVXBKCsCiVLexMTnMJt9jnPc2giZ1V7idhlRJ4/m4VgN44PVVNcUki1LxMfHjc4mLR3tRXS0KHk43UhXh4zBgSKaWwuoa8rnwaM2Glrk9A9UMD5aR3NNHrOD1bRXZDPTX85YXymd9QV01uTRXCxhrE3Dg/4KBlqUzI7VUFGaSmeniorqDDo6VPS0KWmpSeP+oJrsJHdkWXd4er+eBxP1PBhvRhLnjzw5jLtWe9Hs3IjGWB/5jrWkbdMjd+dKCjf8jNZ4OcUbVqHcso60HWuI2K6P0H4TBX5WVCZeYKYqhpedEt4MZPP7pIL34zLm2lKZqE6kPMWL0DM7yLt+nJhNP5K3ZSUqs5Vo1xggM1xB9uoVZG9YTfTqb0nZoIfEZBlyMwNUJivQGK9Aa2JA0To9Soz0KV6/At265RQb61FspofOXB+NxQqUFstRWOij3rwG5cZVyMwNkG8w/Hgk10wf3db1yE30yF39AzLjFcjWL0drYoDKSB+V2WqUG03INTcmdd1q0ozWkGG6lizTVWQZ6ZFttIxsox/JNP2JDJPV+O3cikAQg1SWTWeTjKGmNEbK0ojzcMVpjxENymDGG+J52C7iSbeA6fowxqujSbptT1tRHOW5UYRf96BZlYgu1QON8AZqSRB1unRqS/MoVmWjkmcTER7I3Tse5GXF4Wi9kaHWLIaakmitjSQ2/SzBQifiUy5yysWMbNE1Okpj6K+MYbA6msnmRCabxQzWJdNWFE1/ZSLdpbF0FkfTog6lXRdGbaEflbm3KUq7QWH8ZQS3bYj1tsHXbR9HLH7A7bgpF6zMueW2m7AbloR6HOOe53FCrh8l1OM4oR6W3Ll0mCtn9nBkjwFXT+3F99JxLpzcxGXLTXjZ7cLTahuex+cD1Lx58+bN+zexPX5g1Wn7Y7ic3M3W1Uux3vIDZ3Z8S+7dk+iiXWhKv0ZusBWVGV5IQpxQi6/RIA+ktzKRlxPF/P60md+ft/LhcQMPh9WoM7wZrE1AnuRGRog1svgLNBQG0F3sT5fOh6HqMDpKBdTpkqktE6GRByPLuYUqyx91RjDK3CA0+UHU6+KpLhNQqYqkp1JEb1M6s31SZtuzmO3N48lAAS/6C/kwoeHPB2V8mNTy54My/nhQzu/3y/h1qoQPEzp+v1/GL1PFvBlV825QxT+HdTyuSaUy4QrVSe78MaLml4kSPjyo5e2DGt4+qOLDbBm/zGj5MFfGu8e1vH9Sx/sndbx7UsuruSpePazixWwFLx5W8nyukodTxcxNFPNwtIInwzrGWsQMVcfQWB6Ho/tBToa5stNnL6F5VyktD6a5IY7RMRU+nifRCvyYVKfxqFdDf0UKA+p42kR+NN6+hOKSA/5nDuBsbYFKGsyD4TzeDMoZrs3D55IdTZnB5F84SMUNZ3yObGO0Ppe3Mwoe96cy0hyPk8N29HafYvXJu6w85EROUSwN7dGMjmQx2V9OenQgnTVFNLUUUVWvpK5RQ3trOc31JfR3N6FS5VFdV4KiKJ98eTrVVSoGumrpb62ktkKOWplOkTYDXZGEuvoCOrs0NDUU0FiXS3VJGrU6CTWqFBL8z9Cli2a2NYHm4ii8b13H1OYm35wM4dMTgSy1CeW7kyH8eCIIPccADE9cwPSYPfcSE6mtL2W0u4LRFhl1yhjKpeH0NmTSWSehVBbKk4ky5vpLeTjchFyay4lTV9hg58Uyq7t8aRPNAtt4lriK+OJ0Ep+fiuebc0K+P5fCjxfT0LuazRL7WBbafqxkX2AjZLG9mMV2aXxmJWahbQoLbYV/B6f/8/mFUxKf28fz7SkRq64X8POFDD63i2WJfQILHMR8ZitmsWPqx1U+mwQW2ApYZJ/E5y4fW/i+upDPMg8NC10lLHRMZomtgK9OSVjqKuFbm0BW7z6AKPYqL4bzeDUp59mEirmuNAQeW8gKsOTOmf10VYoY7kmnpTOJ0upg5GX+BOVfxejmQTZ5H+OI1ToKrPYQvdeEBq2ARxO1DHWWUlOeR2SEN343TlNekIwiM5K2yixkYn96SrOoyRdQkhlNoyoNmegeJdkCmrTZKMUR1EpFNEpFVGbF0qKRUJQVRY0imdLcWPIFfpRnx1KUFo5U4E91vgBpUiBlefFkC/zIFtxFmRaJTBRESXYkOYI7lEiTmOhvYai7hZbKCrzPnacqJ5cEt7OU7N1BmelKVBtXkrrpZzRO26k4u4+CHatRmxuiWqePYqsxqXtNuL7ha9ShjpQlnKVbfof79XH8Nl7I814JDztTKUtzRxZzhniPQxQnXCPr3H7ydq9FumklMlMD5MaGKLeYULjLjPpzVoi3ryFjsyEFJivQmRigWL8Mmely5KYrUJquoMjcALXxCjRGy9Ga6FFkpo/O/OMUSm22AuUGA7Rb1qLdsvZjs565ATLjFchN9JD/FZpk65d/PMRraojGRA+1qSEK89XIzNeRZ7aeDJO1ZJqtJ8dsHTlmq8g11iPP6GfyTH4i23QZeWbr8du+laioMLJzJLTVF9LXmMZkbR7Cm+dw3GtKe2ks482JPOxK48WAiEcdCcw0CBH62FCeE0BJVgSJfv5U5URQn+/HYGkSXRXp5IoCaCjPQ5IcSVNDGZERgfh4XaIgR4DNMVN6GyRMdEhorYtEmHOR21FWRCSc5urlnWQnX6NJE0ZPeST9lZEfA1RLCiONKXSUxNFfmUhXSQxdJR8DVIsmhFqpPxU5t1CLr1MQd4mYmyeIv2VHwKUjHNv0E2eOGuNmacLN0zsIuX6MwKuHCHI/TJD7YYKvHSXk+nF8Lx3inMsO9u9czgWnHficP8L54xZcOGRGkOthot1OEDu/wjdv3rx58/5drjjbrvK44MwZm/1sW/Mltlt+4NzuH5AF2/4doKThDlRleZNxzwWVyJ16WQDdFQk8H9Px+9Mm/njRxi9PGnkxVYom05vRxmRUogtkhlijFJynJvsW3cV3aS/xo7MqhrqKNGSyRASJvvgHOZIsvEiFKoxqRTSVqih0hSFocwPQqcJoqxEx1ZFLX7uEuYFCnnbl8nywkFf9hbzpKeCXURW/TWj5Y0rH/5ir4M/pYv5jtpw/JnX8Mqr561PNu2EF/xov5tc2Gaq7rkwqIim6d5pXLVn8OlrM2/FS3t2v5N1MCW8nlPwyIeWPmSL+NVvDv+Zq+XOuhn89quOP2Wp+n63il/sVH6daE8U8HVbxbEjLi6FyZjsLGa1PYKgskrYqITYX9mB5z5mtXrsIzL6MtjSYutpY+vul3LvjQl1qOE0JAUzV56JJvEluwCm604MYFQQiv+yIl+MujuwxoK4iian+bF70FtBdmsaN81a054UjvXyUGu/TXNpuxHSrlA9zGh4PpDHUKsTGcScrj55H/+Qt1lk6U1CWQGN7NIMDqUz0aBCFeFCQHIwg6jqZibdIDLpAVpQXqcHuZETcJCnUA8E9D257OHHX+xTiKG+EQVeJvHmKaJ/TxAdeQBhxlVyJPylx7uQkeJIWco6MoHMo472Jv+WM3+VjNKpimG1K4XFbPJ3lMVxxd2OL612+tA5hkWM4XzmF84NdMMts/Fjj5sdquyvscHbH1eMW+fI8siXh9LdI6WvKZXpQy9MHdTyZqWOyX8dEbzFTPTU0lhQRGRHHAburmJy4yY/H7vKldQyL7RJY4pzM56cSWeIax5dnBCx2ErDAPoFFLkI+dYjhv9iE8Zl9DJ/ZxbPETsRS63Q+P57Bl1ZZLLUXsdRJyFJHIUvs41liF88S+3g+dxCywDqWxfYCFtsLWGjzsbb8E9tEFjmm8KmtkM+dklnqmMQ/joezyCaer13FLHJI4uszWfx4WcoCxxQWOYpZYpvAFy5pLHGV8JV1ICt3H0AQfYXXE3JeT6t4NqlhulVMzFULsu4eJ+jSUQYbMxkfyKapI5HqhnDU1cEE5F3ByOsgG24c5sDRlRSe2E38bhNa1PE8HKhguLmIprJ8slLDuXbGkgaNhK4mKa21mQy25jLRmkV3iYDJpkx6K0SMNGTRUZLEaHMejdo46tSRDLdkMNaVw0R3IRNdKuYGy3jQV8xMTxGPh8p5OlLJi7Eang9W8HKkijejNbwcquTleBWPx4p5OKJjekBDYVYgGo2Itp4a6ttrURer8PJ0p1IlJfS0I9XWh6jauh7ttrWU2WxF67qTqstHUR42R7dlPeUb1qPZbk7q/g1cs/iO0rhzVIgvUCQ4RW2mO897U5lujGWkOoqcMDsSvA9Sn+3LbGMacTbmKI5uQLZ9PYrNa5FtWoN0pwllDvtR2++h4Ngmko1+RGVuQJmxPmrjFRSaLafAbDnSDStQbTZEbq6HylwfzQYDiswN0JkbUmxqgM7UELnRCpRmBijMDJCZ6KEw1UdhrIfK1IDCtR/b/FTGeqiM9dCaGqI100drboDC3JB8Y0OyjVaSZbKKbJM15JiuItdYn7x1P5G/7kfyjH4g13QZ+ebG+G7ZQnhYKOkZYpqq8+lvTGeyXkqMx1lObl9Pe7mQqXYJT/pzeDki4cVAGvebkrl7di+ypBvUyBMQ3L5FWsh5qnNu0qeNpadcgiY3irY6OemiCCrLlaSIY/H1uYpOnY6DlQWdNWJGW1OpLQ0kRGjPrciT3Itzwf3qbjKEV+iqiKe7NJz+ykgmmhMZbxIxVC/6vwJUd2kMbdqPRRL1sruUZ/ugTHZHmXSdJH8HBL72BFw6wiHz73A+sIZzlib4nN3F3csHuHv5wN8hKuT6sY8B6uIh3Fx2cGC3HhddduF74RgXjllwdtc6wk4d5cY+c67M15jPmzdv3rx/F9M1P67avWk9J/aYY71zDZePGuF+UA9tpAtFkU40p19DG3+Ghvw75EW7oRZfp7bQn46SOJ4Mq/nlcQN/vGjjw+NGnk2UUJRzm9HGZEqzrpMedBJlvBvF4iu0F/nRVBJATUU8MqUID99rXPE5R6TAk3JdFH01Inp0CYzUZTJQnUZHSQI9dWLG27MYqhcx3i7hQVs6T1oyeNWRw6uWTH7rlfL7iIZ/TZXw52QR/zFTyp+TRfxrupjfR9X8j+kS/uN+Kb+MKHk7IOXXAQWvm3OoibvK26YMWtO8edGUybs+Ne+GS/ljuoY/psr4c0zB/76v5T/HNPznWCn/OVbGfx8p4f+ZquA/Jyr457COP4Y0/DGk5UOvkuctOTxtyeNNbzGPO2XMtooZLYugtULAsVNb2e9vzaYbu7iTcRFVcTD1DYn09cvxuXgEdegNekRhTFSk0y6L5n55Ks+rsij2PIXmphuejruw3L+GMm0MM4M5vOorpE2bjMfZE3RLo5FfPU7d7bP4HNnGbKfy4wRqQEJfs5DjtjsxOOKGoZUXO05fpqhGTEeHgLGBNKa6pFTnRPKkS8dkp4KxhixeD2p406/hTZ+WZ91qHvcW8XC4lIl+HY+mang0Ws79Hg2zbQoeNuYxVZfOVHsOo20ZDDem8LKnkDdNOTzRJTNWGEOF6DY58e68nSnnUauYx20xNBaFcvn6BVad8ORLx2j+4RjBd27xrLqYgKFrCD87erDe0Z3NtpfYecKBe1GhVJfl0F6fTW2JkCfTVTy5X8dwt4bBNjWddYWUy0Wo8lKIi43B7qwHxscuYWB5h2U2UXxjL+AbZxHfnhHz9akkljoLWGyfwCJbEQsdElnoksB/tY3gE8coPrOPYYldIl/ZiPnqRCrf2abzvUsq354S8Y1r8sfjuw4CljgK+MpVzALbeBbafjyY+5ndxyKKT2yFfGor5B9WMXztKuKncxKW2gtYbB3Dl/ZCFtvE87l9Mt+fzWKxUyoLnFJYYJPAQodUFrtK+MomCIPdB4i6d56XEwpeTWt4MaNjvFmE2GcXsjA7Ai8coa82jfHBbNp6xVTWh6GpCSG48BrmvsfY4nMcS2sjCix3kXxwI83KOB50FTPWVERbWSHawmQKU8N5Md7McK+Gty9beXS/lDcPS3k7V8rsYCGvJnU8G1FxvyefwWYJ6QnniAo+yfMnxbx/W82bF+X89ryW17OlvJ4t5d2TKp7d1/FytpS3jyp4PqHl/UwpbyeKeD2s4tmIgtdzJTya0NDWJEGc5kuOKpnEAjGhKQKyizVc9fFCriwg+PIZKlxPUrLbmMIthtQ57UF73IJ6p300WO2hYu8mtDs3kL7TlNgD5vgfMaIx4waT1dH06YLICDpKXqQ1ZZILqISnKBafp1sbzNtBKb+OqlH7O9Li60rarrXk7TZCttuY/J1GNJ09QYntHvo9nCnYtha5mR6KVT+gMlmB1PxjiCo0/xnFZn0Umww+NuhZGKA2N6DI1BCdyUp0JitRGuujMjdEbqKH1Gg5SlMDVKYGKE30ka39GdmaZX/XoiuNfqbYwgCNhQFycz0KTPTJNzEkz3QlucYG5Bnrk7d+Oflrv6dw3fcUrP+ebOMfyTVdj4/FRsJCQ0hNS6a2LIehllwm62REuJ/h2JZ1tJYl8XCggDcTSp4PZ/C0L437rRKCLh6kLDeQWqWQOJ+bNCniaFX6M1ImoLNMTLUmmZqSTIpVmcgL08nJFnH5oiOlRVmcst9KY0k8Aw2JtNVFEZFyipthx/EJPM5tn6Pkij1oLgqnuzScwepoplqSmGwWM9qYQneZgP7KRDqLo+kp+/g/qHZdGPWyu1Tk3EIluoYq2QNxoDPRXlb4nN7DPuOvcNy3CjdLE2657SbgyiH8Lu4j4MpBgtwPE+pxnHueJ7hz+TCXTn38semKy258Lxzj4jELTm9fje/JHZzftBI30x/nA9S8efPmzfv3sD2wc9Up68OcstzN6SMbcT9uyqW9yyiOOU1JjCtN6dcoEpylLu/2XwHqGnXSu/RUCHkxruPP563863Unvz9v4dlEMeWFdxmqFVKR40mC9z5kMa4Up1ymUXObcs1dSssTuRcXxDlPDy55uxMvvEOFPJwOWSijsmiGZXH0S2PolUczqIiiWxlGuyqU1uw7tGTeplcazFhBKG1CTzrTfOlRRnK/IYNeTRQTFUIeNUmYqhIyVy/iRXs292uTGdJFM1QSx1hZPGMlMYzrIumT3qU5/SZjxXE8aspjQCeiT5tMnzyWgfxQWFgUtwAAIABJREFUZrXRjMtCmdbGMaWOYVQewXRxPNO6eIYVEYypo5gpFTJZFEdPfhBtWQE0ZobSJgunNvsGOuFZNDm+WJ3byc7blmz23sstyUXk2iBa2ySMjGgJv+VEabg3M9kJ9MviGdUl87wpn5YUf1rDb1Lsd4WLVps5snMlxcpIHgzn83ZITptWxLUzx2nPC6fw0mG0l224cWATj3u1/PqoiEd9qXTUxHH4xDYMDjiz3toDG/eblFWKGOhKZrpfwmCVmPqsIN52qfifjxr516MqfpvR8WpQyv98VMNEUxpvH5Tz+kktz57W8expPc8e1XB/pIjqwns0pnjTUxjAw3YJrydlPOvL4n17JiMSX/riPGiNuII69AzatJvMDhbwpFfCZGMYdbp7nL58lpXWt1liH8cnrkK+Oy9izeU01pyJ4wcbT9bbXmGP3SXOXfciPTOR/IxQJAnXKFeF0dmQRm9zLtXaREoL41BKQtDlhdDVkEVhfjwu513ZaumEmdU11tsHYegQgaGrkLUX0ll1Po0fXRL41l7AtyeT+NImkQXWsXxqG8MndtF8YhvFQvsYvrCL5SubOL53FPK9SxLfuibxjUsiXzoJ+dzx43+gljgmf2zdcxDyqW0Cn9gksMhRxGf2CXxqE8d3bhJWXMri+1MivnYQ8LlVNN85JbLsVBrfOon58XQGS13TWeiUxgIbIZ/ZiVnknM5XdvdYsfMAoYFneTGh5PmUmpcPypjtziTD/yDSEBt8T++jq0rMxEguXcPpVDSEUVQfRoj0Oma3jrLB8zCHT6wh23o3IptdNBYnMt6tY6S1hIaSXArSY8iM9ePPR738+qKL98+befGoikf3qxjtUyHLDECRHsi9m3aE3LAlxu8UgV5W+N04zkBvIS+e1fF8tojf5tT88kDOr4/VfHis5vmslOezUh6MZPDyvpTX04X8/lDFy5EcXo4qeDykZbpXRXlREncCrpBakM6duHjuCFOJSJdx/U4YKZI8bp+7gMzxGLJ9xmRu1Ue7z5jSbetp2mlB096tyHaaELttFVGWGxGfP0aOtwNNubcYq45isi6W/tJgOtS+tKt8mWkS8LBNxJvBXD6Mynk/LKdHEcpIYQj1IW6kHTNDvM0Q6W4T8reuQbbTCN2hTeRuMCDfTB/pXxMktZkeSjM9Ck2WIduwHNVmAxQW+sjNP36vNDZAbWSIxsgQxboVfwcmhbEeGjNDtKaGqIz00Bjro1j7M7LVP6FavwKl0c+ozZYjN11GgfFPFJisoNDMgEIzQwpNDZCaGiA1WY7M6EeUxj+hMF1Gnuly8syMuL1pM9FRUWRkSKjQZdHXmM1oTSH33M9ydIsRDcUC5gYKeTGq4PlwNnPdKUw1pxB+3RKZ6CbV8gTSw0MpyQyiUXqbkQohk+1S6ktSqNJJqK+Uk5EWT7pEwLWrrqhkYuwszWkuS2C4WUR7fRTRkrP4Rltz5eYevG4cJFfsQVtJNP2V0YzUxTHdmsx4YzKDdcl0FMfSUyagvSiSnrJYukqiaNeFUZXvS3m2D9pUT+RCd8SBzsR6W+Prtp+jG3/k9BEjTh9dj6fLVoKvHeGW2y58z+8h4MrBv0olrAi4epwrLrs4skOP87Zb8T5zkIvHN3J691o8j28m2PEg4fN3oObNmzdv3r/LFWfbVe6n7HCz2sfJrYac2W1AxNntFEedoi75Eo0Sd7Txp6nP9yUl0B5NynWq8+/QVSbgxbiO/3jTyX9/08U/X7XzeFRLjTKUsSYRJRnupN49hizOFVniaWqK7lCiCyFHFsXlW55c9g3Ay88fXy834r1syfE4jsb9BIVnjpDitJsoKwvS7XfQLfKhUeJFso05mRf3M66IpOaOK0JLC+pjPGnKD2eyMYd2VQw9RXFM10lokwYzUBTNg/o0nrTnMF0v4UWvgvEqIbM18bRne/GwOo4JXSSPGtJ51CZnulHOdIOCp20aHlZn864pn5ctWTzpyOJ5Zw4zDWLGaoQ8as9goi6J6UYxozVCphvFDFcL6CuNZbg8lQeN2XSpg6jL9qJKHcaJc7vYE2DHBq89eIrdUJeGUd8gYmSkiMDr1uiCrjMqCmdSncwfA8VIg93oygmnI94P9Z1LuDvt4sjOlajzg5kbKeTDqIr2IjGXnA/RI4sh7/wBpGeO4LFvA88HS/gwq+FxfxodVfHs2WeGydHTmFhe4OKtO9SUJTPcJubRUD4DZUJK4q5Sl+jJ/75fw/83V8WfQ0oqE67ye5+c1lx//pwu49fZSt4/rOH3Fy3c71GgSb1Dqp8TgjPbaEy9xtuhHN5M5PNuKIf3ram0R1+gLcSNMZEvunA3GlShPJlScr9fwnRPPLXlUdiedUH/5B2WOibxX+0+rsD9aC/g2yOB6Nv5sdnhGle973IvLIjxoTom+1Skx58jKdwRUaQr+Sk3KBD5kBF1lVpZFE9HZMz0Z1NfISQ4+DJhcffYZ+eCrUcI5rY3sHAOYPP5SLZficfcLYLV9ncxcYxguXUY354MZ6l1DJ+djGaBbRyf2ESxwDaSL51jWWIXxlL7WL5ySuAr50SWOiZ8PJ5rJ2ChvZBFDkl/T50+sUv8WIVuF88iOwFrvGSsvynH9KaCPSEVfG0bww9OifzoIuKnUyn86JrKUuc0Fjin8ZmNkE9tRSx0kvCNQzh6uw8SGniWh4MFPJtQ8nSmmAddGeSFHEMd7sidM/vprkrh0QMVfePZNHYnUNoSTWD+VcxvH2PTjaMcsFyN0Ho7UU47KS1PZHi0gq52HRUlOUjzEhEG3eD9aBOvJ6p5M1nOhwc1VCrjyEv24+bZIygSA6nLSyL8ihNZoTdJ8HEj+JIVdXIBT4c/Fqz8c1zO+8Fs/jmj4PVoLm+mCng9U8jziVyeT+TyajKft5P5PBvI4GFXNs/7i5jr1tBckkFYoBeFCilXfAPxjU7hTlQaTmdvkCjMID8uiaRjO1Ec20z+jjXIjJbTut2CinUrUW9eT8w2QwKtzCgReRN8ajfVotv0FYfzqDOVuU4RD7vEPOlO4VlP2sfXLeHtUB7vRmW8HpIxUBlHizKEDz2FPJBFUXTpOCm71pKz2xjpHlMyzPXJsVhJjpkBso1rkRvpo16vh9ZYH42JHkUbDNBtNESz4WOokpvooTAxRGViiNJ4JQoj/b/Dk2z9chRGK9CaGqI21kdjYvAxOK1bjnLdclRGy5Eb/4TUdBlS02UUmP5MgekKCs30kZrqo7ZYhcbCEJXZcjSmy1Ft0CPfXI+CDSbc3ryVBGECSUlCaisKGO2QMlCWg4+rFSd2mFKhiGSiM5snQzJmOkU86BDRXxFH7C07FGm3aC6RIPD3pUEdR23+TZqlQQw1ZVOmiKWzUUZrvQZRUgT5eWIC/T0oK87C1W4r7VXJjLSI6WkVEJtxDu9wS67fPsDlSztIT7hMV3kcQ7XxTDQJmWhKZLBGQF+1kNaiaLpK4ugqiaGvIp7+yng6SyKo+2uFryzrFqpkD9JCThHrY4Ov234Ob/ieU4fXc+aYEVftLfC7uA/vMzvwu7iP4GtHuHv5IPc8TxDgfpxrLrs5tm0FZ09sxOf0AS4ct8BhmyEXD5tz4aAZbgdM5wPUvHnz5s379ziw2XSVw+HdnDq2k71rvsFpy09c2Pk9pTFnqEm8QH3qFRRRzlRmeJF4xwq1+DqVubf/WuHT8OfzFn592swfL9p4Oq6jSh7EUJ2QorTLpAefpDDeFZnIjUqtL2p1EEFRHpy+fg3ve/Hc9AskKvAm8nB3Eu02IdhhSMd1F1QuB4nZu4b0nesYifXkaVEcwp2G9MZ48LhUhPzscWr9LvGvrhJejdbxbKyOxwNlPOrV8m68kl8nK/hjpprXQzqe9qp52qdlvDGPB41ZvKwTkXF9L60p13lWn8avQyU86NCgyYqiQHyPB72VvB6t5fepGt6O6Xh3v4QPs2X883ktvz2p4vVMMc8n1LyY1vJkXMmjMQUPBgt4Mqbm5VApz3qUPGhLZapBSF25ABv3Q+wNdsTUczfXks5QVBFJY5OYsWEt97ztaEq4y8OseD60KimLv0H2HWce1WTTkRiI7M5FrjjuwuqAEZXqOGYGcnnRW0BveQZXTx2jqzCKHLd9yN2O47nfgse9Wn55qOX1eC4D9SKOHdrCAacr7HdyJyI2lgZdErO9eTweKKSvLAF56Cmk/g7853g5/+94Kf9rsIjmJC9e16VTGXOVX/uUfBjW8ctkBU96VUzX55Dhf4ae/CgyPY9SK77K/SYhD/skPO1L51V7GpVhp6kNOcOAxI+i2Eu0VwiYGpEyPpjNSK8QlTIY+/OnWOcQwFKrWJY4CFl6IpJvD4ewxjqS1Va+7LBxIz0tmdy0KOaGSnkypKC3Jo5apT8dVTE8GVHydFjNYE0qkw3pzHWm88ejYgYbU/A4t4+2RiUR0QG4XjzHIUdnTA8exfSYNVsdXNlo48hOe1fW7rdkneU5Vlt789OJu3xnG8UXNrEsto3jM5tY/pt1BAscYvjcPp4vHBNY6ijkc4cEFtoJWGgb/9cdqOS/7z19Yp/EP6zj+W8no1loG8tnJyP53DaGbxzi+dYxnq9sovnSJoal1jF845DAt47JfO4o/msClcA/bJL4h52IL21CMNx7hITY6zwbl/N8UsXDURUjDYnkBR9Dcc+OgPOHGW3J5cmshv7JXKpbo9E1RRAivc6muyfZ5mOJpa0RySe2EmZpQbEujsHBMtpadcjkqeTli/C54sRUazHTvVqGmrKZaMujWh6LMi2AKG8nitJCud+i5abDfnLCvLjtfAhZ7G2mGuS8HalhrlXKXHMmj1qzmWhIZbJZwmhjKgP1ybRXxdFcGk29LpwKZSAVsgCKMr3Rpd9CmuRBrvAmQXfOkpB4j8te13H388fzbggu5y4SHByMKNSfOMutSHasJX3dMuq2W1C6YR26XWbEbtMn7eoRuovjSAxwJD3oDFNVaQxVxfN8MJe3o/m8Gc3jaU8aT7pSed4r4WV/Fh/G5Lwbk/NyoJCpllSa1CHMtWfyx6CS31ryKL3lSPTe1WQc20T6HlPy925EtW8b+RtNUZsbUWy6jhLztZRtWEOZxSpKNxhQamFIiYUh2g0r0W5cjcZiLQrz1RSu10Npoo/SVB/p+uXI1y9HY2qAykgPtbH+3wFKsfZnFOuWIzf+GYX5chQbViAz10NqpofUTP+vtwKp8TIKjX9Eaboc9SYDCjevRrZ1E7e2biM+QUBKmpi2RhXD7Xm0yJPwdrLEZs8GGnTxTHZlMdubz3hrAlOtQrpLo4n2tkMh8aVOKybO/w5S0S2KM67Tpg6nr05CQ6mIMnUSDdVScrISyMxI4K6fOzqNBAcrCxqK4xltTWWgI4nEvCt4h1vi5X+Eixe2IYp2o6UogsHqOCabE5lqSWKkLpGB2iTa/5pA9VcmMFAlZLA6gXZdGHVSf8qyvCnJ8EaV7EFqsCvRXlbcPruXoxt/xOXgWs4cXc8Vuw3cctuFz9md+F/aT8j1o38HqGB3S6677ObY1uWcOmqGz5mDnD9ugdVWPU4dNMb/4nECr9jOB6h58+bNm/fv4WZ7fJW7sw3nrfZzxOQnIi4c4fyO71CG2FMS7UKjxB117CmKU64Rf9sSefIVqvJ86SoT8GRYzW9PGvnlSRN/vGjl5Uw5FdJA+qri0aRcJCPEmoI4V9SSK5TKvVGpgjnnYYPbTS98o0TcuBNIXKgvHYWxNIRdIPPYBlI2G1J96hhq213kbDakxHkvz3LvUXfhBB9USZRHXCXnvDUvyvIZKslBJxdTrE4nUxSMMNyDqW4dryZreTfTyLvpRsbblVSrkhBFe1GREcqkPJqR7GBq4q7TmhnMTJOUKqUItVxEdPQtpDIBD6brePW4gXePG3g+XsYfT1t5e/9jS9/7hw08n6zg9WwNz2eqeDJZzsygmgeDWmZ7dLwYLWWiPY3B2niaG1OxvHqQ3cGOGHns5HKCC7qKSFqbUxkZVBHsZU1ZhBevlGl0Z9yjLTOY3LunGC9NoTbuNrpwLy7Z72TfxhUos4KY7s/hWXcefRWZuJ8+Tkd+BNln9qK7asv1vRuY61LxflbNq7EcussFnDy0Gbvz17F0vUxJiZb+uhyGGyVM90hp0cUR5b6fxOuHaMwIoD4rkKacYDLuOCILPUfSDUuKRV5oJbfIib9CQoALapEvybddkEW4k3D9KAWRp5EmXiAtxhlRuB2SMHtC3bYSc3EPKbdtifWxIlvsSW6OL5nZ3mSkn0MsusqFG5fZ4uzP98fv8u3JQPRP3mW9pR8mR73Z5ujFDX9/skXBdFal87BXyq8zGh52SxiojWWgPpGH/YXMdGUzXJPIg6Y03o+qeT+h40mfgnyBJ0khl2ipysH90gmSRIEkpYcSmuBDqiKOinYlSSmB+Ny7wJUgTzbb2mNw2BUDq1t8bxXCkhPhLLAWfCyCsBezwPZjaFrskMiSvw7pLnJI5DNbAQsdPh7M/T/vH1ZxfGYdx0LrWD63i+ML21iW2kTxhXUkX1hHsuREJAuPh7HEOoaldgkstEtkgaOIRbYJ/MNayH+xTmCpVQD6O/cjEfnwelLJuwdFPJ8uYqpVTGGoJYp7dtw9d4ix1lzm7ivpn/orQDVHEqa4wfZgW3bctsLOzpTcPRbEb11LbV4EUz3lNFUrCI/w5ab/NRydDpMQ6c29e+eJinAjIeIs4jA3wr1OEn/XBXmKHx3l6cT6n+XWpeOEeDlQqxZSoxSgyQimuURMiTSaSrUQeUYwhSn+yFIDKC2MpkIeR402idoSMeVaIaXqeMpVEdRqw9Bk+1AuD6ZCE0NRUSLZUiFpBcmk5CUjyoglPSuGgpQQOmNuozq6E6n5OnRbTFEc2EjojhXEX95LmzYCedI1hD42NOaGMlWbwVx3Ns+GCnk5UsC7CTnP+7N42pvOm8Fc3gzn825MxpsROW9GlTzqzGaiNpmqTB8a8v152JbBXGMG8ZcOcM/Kgrxzlgj3byZ973bSt2ymYLMFyo2mqC2M0FmspdR8FZUWq6jcuJJyC0NKNhpStGkVqo2rkZqvpMB4BdqNqynesg71hpWozAwosliN2szwr9Y9AzQmBqiN9VEa6yMzXo5igz6qjYYoNugjNdWj0FSP3PXLyDP+iQLT5R9LLIyXkWu8jBwLQ/I2W3Bj82aiYmMolOfT2qigqy6VgbIM/E6f5OAGPaoV95jpzuTxQAFT7UKmWhLoKYsh/IYVcskdigriuOfjTYH4Dg2aYFq1UTRoY2mqSKFKJ6apVoZcmopalU2A/3W0yhSsj5pQKg1ltDWN/vYkEnOv4BN+Au+AY1y6uJ3k6LO0FkcyWPMxQN1vF/+9wtdeHEtveQLDtckM1SQyUCWgVRtKTcEditNvUJR2A0XSdVKDXQn3OI73qd3Y7DTAYe9KTh1eyyUbM7xObcPn7E78Lu4j5PpRgtyPEO51kuBrJ7juspsjm3/G+ZAxPmcPcf7ERiy3LOf8iY0EXbMh3HM+QM2bN2/evH8T252bVzkd3IXLga3sXfU1YecOEuaymYpYN4ojnGiSuKOJO4026TIJd04iT75KZe7tvwKUht+fNfPrX1Xmr+9XUiELZKhWiEp0npwwO+QCN3SS62jzPNFq73Hm6gku37mNb6yIm8GhhIbepF4WxZQ6mprbziRvNSRr5zqqnQ+gOmROxq5VjN9zp+aaLc/kCcSeOcCQVsJ0sxZNvpDzl13IkaZz6bITIUEetDeoeP2ol0fjTTy730FPaxH3Aq8SE3WLic4KXrQV0ygJp1YSzni9jJE2HTkZ0TQ068hVJJErjeLBgxqePqzgxf1afnvUy5vpdn6Z6+HVZAvvZrt4+6CL+/2VvJhu5eFoAw9H65gZqOLRWD33h4oZ7pDQXhVNoSKYPed2siXAmrXXtnIx1gFdWRjtjSKGeqUE+9hQE3+HfkEAQ/kxvGmT87Ahm4cthTSLg6hMCMDNZhtHtq2iXB7DVF82r/qlNCmFnLXdQ0t2KGnO2yn3dOLyDiNmO5W8nCjkcX8aXWXxHN1jypVbflidOcf5iy7cOLsPv2uHue11nNiw08T6WZEdeYbKvFByM28jybmNQHiJeME5BMLzxCWfwzfMllDhWaLEl4mIP09IiCtx4RfIEXhQVhBCgfgG2SIPslKukxh7FrHgAqkJl0mMvkBakidpopsIk25wL/o88QIXoiKc8fA6z4lztzE66cnqE5dZd8CZ/baX2XnYkcu3fCgoEFKviWW0MZXZDgmvhvL4MKVkpjOdnhohg80SRprT6KmIYa5dwtPeAn6bruRJj5zBqlRCrh6hqjCclrIkfK4cRJp3l6wcX6oak2nvzsX3xlGUJSGkFdwlOj2YS0E+rNh7hGVHzvGTtR9fWkfymZWQBXYSFjmKWeiQyCKHZJY4iVnsJGahQzKf2QpY5JDIAruEv98nVrF8ciKa/3Y0nO9ckll8MpJPjgTxlV3MxxBlE8Nim2iW2AtYbCfkUxsBn9klsdhWwKfWQv5hncDXVndZtfsAqoJ7fJhW8ctcES+mNYzWC8gPPIImwombTv8/e/f1FQWa//v+4qy990zPTLfdtt09021ARVGyCBgwJ5Ccg4gRFck551QFBUVOReUqqihyzlGSIKKIOXX3hO75ze+3T7x/nwtnz1nnfi55rfWs9fwLn/V9nu/HgckuERvrShbWJQxMF6EZzCC5OZQjKe4cj3HB0/kgSltzKi32MihO5f18Pz0tjQQHe5IjyuZOWDD1lbnU1aZTXxlHS10q/XW5SLPCSbx6mYbiJJrE2VQIU4iMCEYoTEUmFSESpiAuTaesJJH62gwaqlJpV5QgLUmiMSeaFmEqBlEGupI0lMWJ1GaGkx8ZREaoJ4URfqRdvUj6lXMU3vMi7aY7YX6OhAV5cS/Yh5ibgaTcCybnth+yYHcq7S1QnjlCjYMlgktWtGRdJTfyAoa6aKQ5wdy5aIyhLILVgRpezkl591DJ+2U5f3+m4+dlGW9ma/hxvolf19T8/amOn5aVfFiQsz5UyYsBMXmhp5AUBiMtuc7ySCUT+gKkOTfoLI6h6oYXqWfsKb5wlrJTx6g5boP0xCE0xy3RHjKmw3ov3dZ76LLeRYf1blpt9qKx3ovUcjdNB75Hbb0Hvd2nNeYqq920/HOphNJs16ctff984qc4uAOZ6XYUlkaoD+1FYWmE1HwnUvOdSMx3oDi0B/URE9RHTGi2NqLOfAd1NsbUWlsQcfQIuYIi2roNzM8aWJ2RMKsXcdf1OI6HdzCsy+LpVAWvHjSwMVXCxkQJjwZKKYjxQlmbQKdaRGpkJMMdVSyPVzKmL0RdG4dBmc1gVzXShgIa64tRq+rIzY6lq70BH9dDtDQksjpRzfx4KaLmUGJyXYhNc+b2reOIC68x21XMo6ESno6JeDFdxdqomMV+EROtBcx1ClkZKGexp4TFHgFThmz65YkYasLRVd5HVXqXqvRAssOciAo8QeAFM9yP7yLgggm3PKwIDzhCzFUH4q6dJCPMkYwwJ3Kj3EgPc+FuwEkuHNmB9wVTYkIuct3lMC72OwnzOEbOPS+Kwv03A9SmTZs2bfr3CPX33Bfm78FNlzOc2L2FG6f3ke1vS134OboKgxiuuoMy1xe14BoVad7oqsPpboplorWAN0sa/vF+lF/eDPPr22F+2uiiS57M6ogYmSAQWb4fhrLbdNZE0NpwH702g3ux/lyLiyIiX8C9zDQKKzPpbClgsbOIx/IsDDcuUWm/m2aHA/SEnKf2hDEaZ3vWalKZrUqhJTecke56JAohU0vD5JQXU62Q0DvRT2T8Xfr6tTx7Os3MZDs6bQ3Ly6O06CXEJ99nZLSLXoOSqYFWFiZ7mB5rZ21tmr7BVsZmeukbVLI418L79Xb+6103j6ZUKBrLGOzWolXUkBJ/l5fPFnj5bJGudjnzDwbo6VLRbpAyNmJgpF/J4yUDjxYlDHTmUC2Jw9LbEotYR/bfteeWwIe2jgymh8pYfiAjI96LzsJo5ooTedpSxmNDGTPqAiY1RajTbyNNu4PrmQNcOmpMn0bAqxUZ//FYx5i2lKsenwKU2NuOwdir3DhykMfDEt6vNvNmoYrVkSouOBzkoo8X0Vnp9PbrmB2WMD5YR3dfJT2DlQz2CpnsFTHSXUl7vxhNnxBNbxG6niIaNUlI29KQdKYj78ujc6YKdVcBecXXqa2OJTXBj15DGX0dYjoNJbToClC15aPqLETRWUSDNgdDTwW61hI0+lJ0XZXo9Wl06rOYm2ynRqLhpEcIR1098Qr0JdDfnRpxDgMDjSgaYhnQJPN0vIznkxX8dVXOL091vFxU8GCwisnechZHKlkeKePDchO/PtPxeq6JD0ty1kdr6G1KojDSmfmuMuoLbxF35yzyxkQW5uRUisO5ffU4A8MCHizVY+gtoF6TQ6wghqOBPux08ucHzwS2eRbyQ0gT26428EVgNX/wq+Bz/0p+71P+aWGEj4jPfcv4zEPAbz2K+Z1HMb91LeD3bgK2eAr5xq+crzyL+cqjkK1eRZ/+UvmWfFqJHlDOH3zL+I2nkN96CPiDWyGfuQn5zL2UbW5JHDxzgcEOEb+sq/j1hY4Paxrm2jOpiTmJNtOLe+62DLcWsf5EzsK6hJEFEdqhTFKldziR6cOpeA+83M1RnLKh6qQlhopE3j8dp7dLSVj4TW6H3eSmvxcpV/xI9HYk+bIDaeftSD1hRd5lB+Iu2NGUFk51VhR5qfeIDL/CrVveREQEc/uWN37e54m560l2rC+hbrbEuh0l2dGOtNM25J+xQ3jGnuKTdhSfsUfo6EDB+aNknT5K0YWzFJ46Qq69GSWnD1HocIic4zbknztF9rlTZJ09SdZZB7JP2FFgb4Ho9GGyT5qTcdmGLP+j5N08RVbwURoTvBisjGawLpHoIFuay+/yZLaJvz3v5N2yip9WlPzLN24GAAAgAElEQVTtsYa/PlLyjyct/OOpnl/WWvjLqpaPD1Usd5Uw0ZxM5rWjtJSFIoh3ZrQllzcLGgzVCQijAhhXV6ARZVMceZMMj/Okn7Qk79hB6k6Yo7Dfj/7Qbrqsd9NruYsuKyParXfTcmgPCqvdSEy3o7Teg87OBJ2dCVobYzT/K0CZ70JtbkSLtTFayz0ozHYiObADmZkRcgsjpGY7kZhu/zR9styFzGYPctt9SGx2U2u5iyqLHdTY7kNoYkz0yZPkCAto72tnbETB8lQd48p8bjsewsnme3rlsTydEPFytpbnEwI2JkpYH6tEkOiPqi6Rkd4mMuLimBmRMzdWyVx/9af6CEUW3QYRzfX59PYokUrF5GXHMdgrJ8TfAVVNLGtTtcyOCqlWRRBf4E5cugvXr9kjzA5kqqOQx8OlrI2UfApQI+Wf/kDp85ltL2apt5TZ9gLmu4r+9QeqrTYCfVU4yn8GqPxIVyIDHLjuYoPLke0EXjThjrcNEYFHiQ4+TsxVB9LvXfrXEom0+y7cCHTg/AkjvC6ZEX3tItecbfC0N+Kesx3Xz5gT4rC5xnzTpk2bNv2bhHie2xfq40LI5ZM4W+0kwfsYsmQ/2nKDaM/zZ7jqDi2FgWhLb1CZ5o228h49kjjGdHm8WlTxn+/H+MvLAf7ysp+PT9sxNMXzaLiM2mxPVEWBdIrv0FMdSbckGoM6jZTsm4TE3ud2Th5BSbGkidOQqXOY6ilitS2f17IsVJ7HqLTfgybgJG3eJ2g8foC3ehH67FDW2htIzblDfFEUw8tjlCmlZIpLebC+wp24MPSdSvqHW8kXZBAWEYLWIEXToeZe7D3k7WriclJIzEtFWFtGfFYiDap64tOj0RukrK8O8eeNAf7n8w7+nxd6nszpqFfU0KiR0D0+gM+NAKZWp2k2qAlLjqWoVkRsdhJBYSGU1gtJSb5Fm66YlYcSpkZLqJMlYuNjzcGIc5iEHSFU5I+hM4PpYRGPHsjITvCjPT+CyfwYJqqSGRDHU58YwJP+WroEMegLYwlwscPrnCUD2mJeP2zmz0tKptsque5zluGaFCo8bFnMDufuSSsmDSLerEh4v1THYn8ZzuetOOHiQkhcIol52RQKkhGI08kSJVNYk06Dooj65gJUunp0PTIatWLqlCUotCK02nx6uwro7f10RoaE6KRJaGrimeqpJT3jNsmZ97kTcZX7caFcvR/ItYSrBKeG4J9ylYC0m9xIv0d4ejgRKfdJyImmSHiXcmEoJXlRxMZEceveXYpKsigTxDLWUcXyaCOy6tuMtKcy15fL2mgJT0ZFvJlr4G/P2nixqGZpUsLUQBVL47VsLDbxdrmRt8v1vHlYx/PZKua6CuiXJlIQ4Uhj3k1WhpoY1pUyMyhhfkJFmTCaG9cuotZksrzczMOVejoHc2nSp5BRE8+l+1fZ5R6IUUASf/Iv4purtXweWM0f/KvYEljNloAq/uBTxhY/MV/4ivitWyG/cS3gd+5F/M61kD+4FPL7y3l85V7MNm8BX3sV8rVnAd/4FPGNr4CtvkK+9C/jD35l/NZTwGcexfz2cj6/cRHyOzch2xyjsT57gYWxJv6+oeU/XrXy8YmGyZYUyu7Z0RznyH33wzzoL2f9iZzFZ1JGFsUYxvLI0URyOsuHY5FOODubIHa0ItfJgkpRGCuPB+gbMVBaWUJ+YS6JV66SdOIcRccckDg4oD5mi9LBioZTFojPWZF8fB+G3Ps0F95nbrgZSU0KOlURDdUpFKbfQFEaydNOMXPVKRSeM6fSwZRKi900mu9FabEfjeUBlJYmaA6b03LYEsUhaySWVsitzFBZGqM/tJcWy920WO1HZX0Q/Ql79BdOIjtjT/2ZwxQ7WJFx3gbRfXeqs65SHHGZHsFdqq+eYiD7GuoUH7Qlt+jXphETepyiJE82ZqX8Zb2Nv6zp+fVZG78+1fMfT/X8dbWFPy9reDnZSHd9PMIYZwaa4pltyaa7JpJJdSYjsjQ2Rhp41FtL8k0nurXljI5oUetrUNfmUxYWSOwZS3KOH6T+uCktdsZ0WxvRa7GTTosdtFntQme9G431HuSWn/4waQ/vo/XIQXR2Jmis//+9UPrD+9HaGCM334XkwA6kpruQHdyF9OBOpAd3IDXbgdxmD/oTFrSeOYT82EHqD+2h2sqIhqNmZO7fQ/xlR0Q15QyN9zMzqeHJXBNDsjQivezxPWFET1MUr2erebvQyLs5MS+nRTyfrKEo3hd5dTx9hlpSomIY7m1kfEDEdF81s0P1jHRWMNBWxdSIlp4OGenpUSQn3WOgR8btK2dQVEXzdLqOB2Ml1Kojict3JyrVmcArNhSm+zDRls/qYAmPBgrZmBLzeLSch/2if23hW+wpYUKXzbQhl5m2XAYVybTXRWGoiURZepfKtAAEsV5EBTpw28MeJ9vvCbx4gDBfe6KvHCc6+DiRQUdJvXOBrHBnsqPcSAlz4Wrgcc6f2YvnZQsir18k5LINvsf2EulkT4LLceIu220GqE2bNm3a9O9hafL1vlNHTHA7e4hj+7/hvusRRPfdkaV40150hZGaUFR5PqgFITQXhKCrDKdf9qkHauOBjP98P8rfXg/x8/NeXq200CFNYnmwlMZ8H+oz3DGU36Ct4ha9zdF0yFOQNWXhFxrIrZwsPOPiiBZm0ygvYtSQy2p7Guv6PGZLIik7bUrtcVO6nE4gOWLKUFwwvfn3We1pYnZcR25eAj2D3VTI6qlXNTC1MkVEVhoD493US8WklBQgrCxkcLIH/Ug/IRG36BzuQlxXTlRKJPrebsJiUxiaGKS+vpLS/EzerHXzn+8G+a833fzjtZaNpwaaNVXoezvILC6nqKaGweV+QlNSKGtqJadMzNDsNLcibtHZL2NioIFXj1p4OCfm8VwlCmkip7xsOJvui8n9Y3jmXkbdm83YaDlP5zWIEm7SmRXBfGk8a3oRDRE+1N/3YkGWQ3d+JIrMSK56ncb9tAnT+iJeT1Twt4cKBltKCfY6w1JTPo2XD/Ek8x5ZnmfoV+fzeLaaDwsSHo/UEehzDstTbuw5H8Ze9zQOeCdg5nWfA45XsXC8gcnZmxx0icbEKxFj92i+u3iPnd6JHPaP44TjeaJCT5Ib50x6xEmEqReY6yjg7bya9YV2DIN63CIT2eMewU73dLY7xXHAI5qDXuHs8olkm3cM27yT+N4riYO+8Rz1vYNzyDUSc5JIyYiivlZAq6aW/tYGmoWJTLSU8XGxhabCQAZVicx05vNkoppnM3W8XJDwalnOhyd63j3WsTrVwNMHzfz8RM+HRypeLzbwZqmBp1PVjOlyaRFHkXb7IoEXDjLVVcXKlIKl6WZ6OwTU18Tg7WODzpDP9HgdP77t5slqM4MjeUgNSYg0GVwKC8DCP5hdXpF84ZHF7zwFfOZexDeBFXztW8ZX3qVs8ytjq08JX3gJ+a1bIb/zELLFu4Qtzjl8fimDLU5ZfOOWzbcu6XzrlMAuzzR2eGaxzS2LbX4l/A93Ib/zEPAbp2x+417Bf3Ot4lufCozO3cHD14/Hk2o+PtLy83orb1Y0tNVFUhpqT1P0ORL8bVkaLmX9iYT5dRmji7UYxgrIVoVyKv0y5+KduRJgh9jFmmKng1RnXOHd6hBLs8PIVApETfWkxsSQdPYssnOnaDtqRt/hPQxa76PV2hj9KUvEh3aRbPc9XSVhfFjW8uaRjtfrbaw+1rA8K0Gc7seT/gre9VVQ63wYsckfUVjtpfHADzSbbkdpakSL7QE0h0xoO7iPLjNT9KYHMNia02K3H53tHrrt9tN3yJjhY9Z0nz1K5SkbUi5Y4XdsJ8nXz3DHy5rSZD/kglsIQs+Q7W2KIdmZ/gIfRiquoSn0obXiFi+m68m+50huhCvrUzJeL+v48Vk3//FhmL++7OWXF728nlVQmeBDU3IgzweqeGDIZVqXRVWaGy8mq3gxWcXb+UbeP1TSr85EURvPq/V+hoek9HcoaJHUUpYZw/0LthScMEdjb0KX+Q76zL6nzfIHdNY7abXag8F8LzqrvSgsjJCb7kBltguV6U5UB/55N9uFynwXSutP0yq5pRFK6z3ITHcgM/kB9YEdaE13oTTdicJqNzKbPUiP7KP56D5qrHdQY74L+VEbIiz3Ex7gRkNzFQvT/SxPaHg0WUN9gS8RXge4dXY3k9Ic3s828+ZBPe8WqvlpuZ6lnmIKoj1olabTqRNTkptHf1cDfZ0l1JUlUFeeykSPnKkOOS11QsqK0qipFRCfcJfhbjW3PRxoq0niyXQNM6PFiOtukVDgTWyBHy6B5kTfP8d0ewHLPQWsDhaxPi1mbVLMo75SJjTZTOnzWOguZUqfz2RLLuOaLAakKfQ2JdFWHYOqNIyG3BsUxXgQF3yWa86HcD+6C++Tu7nrZUtc8Ami/O2JCzlBRpgjOdFuZES6khruyo2gk1w4ZYy7owUxoS4EXbLC77gx8a7HuGGzB3+TzR6oTZs2bdr0bxIScnlf6A03rniexvnoAa5fsiHR6yi6vGu0FQYx0RhGa0kwreJQmvJCkAtv014XxbAmm2czUv7xbpRf347w11cDvFzW0i5N5NFQGXLhFWT5fnRU3WJAGs2gPI4uWRIGTT73E24QnBiFb0Ic4Xnp1NTnMdstYLk1mZWOXJZkGbTcdqXqqBldbmdRXLClxs2ekbIY1kdlTPdJKcmNp7+7lRKxAGFJNqMTvdyIiqBF30x3Twvh6am0dqgYGe2iUavmfnwk4zOD1DSWkZqXiLark5j0AibmppErmikrzOH5Sifv1zt5+6Sdn950svFyiPJ6AV1j/TQb2rmbmoRuso2wDAG5FQaGFxYZnp/ibswd1C11zPQ38XJZycqcmIfjAtq1GTj52nE5MxCL6NN4F7ujGsxldLSctRk1Bfev0JkVwUjuHV50VTEiSqI/N4INXQmjpYlocuPwdz2B3yVzxtVZ/Dhbw4cHTQy3iQnwOMVYaSL158xYir6CINiJTlkmTxbqeb8o5clkA1eunMHG0Yc9nhl85VnKFp9CvvFOY6dnAjudEtjrVchW53y+9BSwzS3/08QkqJLtrum4h9xitKOY5YEKFnoLebPcwI+rBp7MttHRocQ3Ipy9nmFscc3iS68avnETY+RVjJFnDls9c/gioJQvAiv52reEnW6p2Lrf44iTL6Gx0Wjbmukw1FFXmoxMlI62Mgd5STyLvdW8XVSgLA9FVnKLuZ4SVseqebeq4d2qinePNWwsNrM6WcPrRTmv5qW8npfxbKaOZ7MNjBnyaSy6TUGsDz2yAvJiA8iO9uHZoo6f3wygUSRTLrrJnbAziMT3GB2s4d1GNx9ft/NwqZLekRwa21Ko7azgQuhV9rpe4VuvJLZ45vEH11y+9i5hm3cZX3oI2eYr4mu/Er7wKuJ3boX8zl3IFs9SvnLJ5UunDLY6Z/Ant2y2u6ez3SURI/dk9vpkYRRQxLe+JXzuXc7nHkV841vC/+Ys4jcetXztVoylUyg3rl/h5VwLv2x08PN6K6+XVVRk+iK8ZYs89jypV+1ZnSzj5XM5ixsaJh820TFZTIE+jHNZlzkdeQEvFzPqHC2pvWSG8OpZ3j/oYmV2GIlaQaGsifjkeO45HENz7iS9tsYMH97FkO1+9DbGqGyNUdoY03Tekpxz+1EmePPMUMK7aQmvHqlZn6ijpymBjYl6XvVW0OBii9ruAI0mf0JisYNGi+2orHYjtzFGZmNMp8UBusxN0JkZoz9sgspmLxq7PbQe2UfbkQO0nbKm5oQZEdbbCTptTHVZJPOzEgY6iihM9OSmkzEFN48jT3bBkO1GW64LrfmuyLJcqYi/gKL4GjM6IaWJ/sRdO4WuMZlnS1pePNLzbFFNlzSdkngvhprSmFPkoy28RVWqJ71NUdTnePOov4h38zX8uCLh4yMli4MixLnBPJpR8HBazdhAKy0aJQ0NIgrjbxJ/0ozG4+b02ZvSY7kLncUPaKx2oLPaTZvZbvTW+9BY7kZltgutmdGnY7oL1YEdKA9sR2G2E6XVbpTWe5Bb70ZiZUSzxS7k5rtQmxnRYrmXFpt9yG32Um2xnQrrHTQ6mCA7Y47qhBXNx+y4d8yKxIhrKJW1zA218mhEydpkLQWxp0gLOUTIsT8yIy/mzaSMd/MS3i/W8mGxlvUxMYUxHsgqohjorCMnJRVZUwFT4w3IG3NorMpGXJBIQ2EqEkEG9eI86hpLuR0ayGi3hnCvs+jFcayOixntz0KmiCE+z4uwbA88b9gSG3mBUW0WK12FLPflszJWzNKwkKXuYibUWUy3FzDfXcKUoYApQwHjLbn0SJLpqE+goz4BrTiS+vwbFEa7E33lNMGOVrge2Yn3id2EulkTE3iMmMCjJIR8+gOVH+dJVrQ7SfcuczvwDI6nTfB0siQm1IUrlw8ReOoAoWfMiTpnTdzmGvNNmzZt2vTv4u/psC/Y7xzejkfwOmNNYtAlkn2Oo868QlthEAMVN1DketNSegNJ/jVUoru01UbSr0jn2YyUX14P8tdXg/zyZphXy1r0jbEs9BbTXORPQ5Yn2rJrDMrj6ZNE0SONp7sll7KKFEKTw/AMu8bNhLvU1KYz2VHI0748Hg8KeNYrYrkmmdwjxgzc8aLnngdFbhYsabN5uaBgcawZvUzA7IiBpjohdeVZPF4cplCQQ5u6mmcrI1TWlVNTls1Qpxy5op7rIV7IpaU0SovJL0lCbpARn51Ga6+emvpS8jKjeDTXyseNQT4+H+bjyyFmpg2Iqgpp1tbSPmLA86Y3RY0l1KkHCEssp3Wog5GFHgQVWdTUClieauXloxaWF6qZ6MlmqFOAR/AJziV5YhpxHPeCy6gGcpmarOLFwzYyQn3pKoimMy2YoeoEXnXUsVSbw2xtCr15EbQVp+BxwY6bXvYsdAn4sFTP6wcNjHVXE+R1mhFhPI0XLZi970fFDXcU5dG8WlPwZrGZ9fk6ktN8sXJyYq9vEtuCSvl9YAH/wyOebwOS+Mo5jm2eOWwLEPE/PPP4xiuHP/oW86WfgN0eKdyLT2RjTsKrWSnPHjTy4WUba8sD1EsbuXjlBgfdrrDdI5qtnoVs8axgm2c5P3gL+KN3AVv9hXzuX8rnXvns8MrE9HIY51yCKS4pQ1CcRU97I9ODcirzIhhrq0dWls5waxUGeS7t6izGOwV0S5LR18SgrY5kob+cl0sKns428HpZyfO5Jl7NS/hxVc3r+WYWh8WoaqNRVMZgaMpAU52KtjqdYV05hUnBTPRUsbaoZmK4Eo0qGWH5DZJTvagSR7E0q+T18zaePpOxuFZH50QJsp5yBAoxx4OC+aPrTbZ5JPK1ezZfuQv52quSzz1EbPUT8VWAgC0+BfzevYDfuwrY4l7KVpdctjpn8bVLFt+757DDM4tdnhns8sxgf1ARe6+W8Uf/Ur69Us2XXkX8KaCU/+5Wxn9zFbHDr5j9p72JjbnJk8km/rah4y/PdPx5XU/23ZNUhDmgTHIiNeQIq5MiXmxImV9TML5QT/t4IaLOGJyLPDkTcwlPp4M0n7NCfcaSzNNmvJ5uZ352kMYWBfnyJiKT4/A2O4ju5Cn6zffRZ7GDFntjFCcO0n7hMHqr/WjtTJE4mFHhcJB6J1t6U0J4qCtmsaWQSWUWzycaedFbSaOrPa0OltQZf0uzlRH15ttRHTamyWYPTTbGtFkfRG9lgtraGJ3NPrSHjNEfMUVzwpyG02Zk2G3n9qFtpAYcY0Iv4OF4E2uLcjZW1Lxd0THfKaQy0Y37TtspuWOLLO0iBoEPFbHniPTYT/LVo4hT/OmXZ9MpSeOuny2lGYFMdYmoyA6mIf86s4ZiRpvTKbx9HnGMG5LcQJ4MlVGd7sasIYOnI0J+fCjhx0cK1qfrEGUEMDdUz8MJFdPDrbS2KmiSi1FKiim67UnZ2cO0njpMh+1B1BY7UVruoMXGCJ35LvTWxrRY7UVtbvSvANViZoTKZDtKk+0oDu5AabELpdVu5Na7aT60F6nVHmQWuz+V51rtRXHIGKntPmptdlNtu4cGh4NIz1giP2ND1XE7QuzNyEoOw9AqZWW8i2dTLTydrOOOhxFlMRcIOfE9E8oiXkxJebv4v7q4KtiYqKQg2h1ZRRSjfU2UFhSgVZQy1F/B5JCMWnEa0qps2puEPOhW0tlST1lFLoFBrvS1Sgn3OotWFM2j0XImh/KRKaJJKfLjXpY7LlcsuXvTgRFVBg90mcy0pvKgL4e5gUKW+0qYac1nuqOQ6c4iJto+3cf0eXQ0JtDWEEeHJBF1ZQTVuVfJiXQm8sopghytcD26E68Te7jhbEGU/xESQ06SduscaXcuknbvEunhLmREuHPT6zjOJ/fj63yIuDtuBDsfJuCsKVdPHSTS6fDmE75NmzZt2vTv43nZbl+wz1mueZ/F9bgp185acf3EXtQZQbTk+DJcc5s2UQg99ZGoSu6gq4ygRxLPoCqT9Rkpf33Zz19eDvDXV4M8X1ShrongQVchipIrSPP90FXeZkCRwKAilgl9Gr3qdPo6xaTmhBEae53Y9Lso5XlMtBey3JPLwlARK4MlvO4VI7vnwlJZLA+r49Dn+vN0tJSNhUY2lhSsP9DwfN7A0mQTG4syPjzRs/xAwZtHSt6vaXi0qGF+WMzaTB3rKy306XJZHBGxPlfH8kwji7PNDPWW8+xhO2szMh6PVPFfzzr4Pzba+T9fdvG/v+jlHy9HePpAx0RfFS+edtLVLmRsVEKtWIxBrWN6TM7iVAM/vehnfa6d5wtdrC/reTBTQV9rKuP95fjfOI9bViCH48/gWeSMaiCHBw/qePu0h7Q7vvSWJjBcep/H7SX0FEfz9xE109UJSKP80ebE4nTCjNteR5jvLubFUg2vFyX0t4oIcD/JRFkSDefN6fE7hzL6OqLkQJ4/lPJqoZGXsxW0NERiaWfDkSspGF0RsitUzI5bxWwPzmH/dRFb3XL5LqCMbcHlfOmazrfeeXzunceOyzHEpafx/qGcF+P1PJmRsLCoJa0ol+N+99jpfJ/vXCP41ieDLR6FbPEs5RvfMrb5CPncq5jPg8R85lXIDr8cLD2jOHbRB+/Lzhiaqxlqrac8K5RBrRB1dSrVBRG0yYV06sT09dSyvGJA3ZSCUhTBq3kNj0Ya0FZHo6iIoE2SzERnMQv95Qyo06nOCUBSdJ0edQ5jXRUMtZZRUxxJt0KIviEXQ1M+NYXhVBeH8eOrft4872R1RYFan0JOTiCZaVfQaQpYfqjm7cdOFh438PiVhpbeEtqHZaSX5bLX1ZNvLl/nB88MtroI+NK9kt+5l/O5bwlbAgvY4p/LHzxy+dxFwJcupXzlnMdXzllsdc7iO7csfvDIZod3Njt98th9RcAPfkV85ydkV0g13/kKCKpb5PeeIrb4iNjunYbp+cvk54bxfL6Bv218WiLx02M1sf5mNMZeQJXiSsIVW5ZGBWw8lbDwRMn4fB2G0Vyq+hPwKgvgUpIrfm6WyE9a0HbUknw7E9ZHtUxOdyNtV1PaqiQ8MxFXCzMMJ88xddiGbnMjWi8cZiXmKr9kxzJy2JLO/XvpsDyAxmI/NSa7kLgcp+zGRRK8DlMW50l1egDdpRHUONqgtjuA1s4Elf1+6q120mS5k2rLHVTb7EZnZ4rWzgSl3R70tia02R6k4/Rhmi8cJvrITvyOfUtS+DlmxyuZ6Rfx/EEzz+Zl/O11N+8e6/hprZVfn7Yy3ZLG1bNfEu7+A5XxZ6hPc0eWE4w05zqpt05TkuRFV0MSA7JUrpzfSfCFXcgKr/NyooFJZQa1yd7Up/oiir5MtLcZVUlutJbfYlASxYe5Wt4+qOXnFQXvl5VoqqMZbStlfVbHo8l25md7Ubc3oGytoqWxgAKv89SePoLOwQ71IROUVnvQ2e5Ba72TFqt/FuaaGf1/hbmmu/41hVL8cwqlsDBCYWGE1nIfygNGqA4YoTXbi9p0D1KTnUhMdyGzNkZpdwDVUTNaTlihPncUwakj+B+1QJCXSH+XivXpXl7O6lkbrcbHYQuSDB9Cz++hoy6V1bEGnk3X8fpBJRsTpaz0CyiK80TXlExvWzUVQiFDvc3oNDksTuvoahVTWxpHl6wYfV0e9RWZZGRHEhN3m9EeFdF+F1ELI1gcKGV2TIBKFUdcljs3Ey/he9Oeu9eO0V4dzWhTLIOyKEYNKUx15bLUI2BKn8u4IZvJ9jzG23KY6sxnuCWLNkkc7U1xtDXGIi+7Q3mGH5nhl4i8copAJytcHXbjfcqYa5fNifSzJ+HqSVJunCPj7mVyIt1JvnOZGx62BFy0wunYXgJcDhN7140gFxu8T5vgc3wPKVcvkLPZA7Vp06ZNm/5dPC/b7QvyPE2giwPH9n1LyBkLQs+YoEoPpL0wiKHqW6gL/GgVh6IquUN7XQz9siSGNdmsTTbyt1cD/Pp2hF/eDPNiSY2iIoxJQzbNRf7UZbihKrtOtzSOQXkcs+0Z9MriGGkvxqAToNWXU1mdilaRzWxfKcsDRcwNF7EwJOTFWDUbXeW86CzlRV8pjwcL2ZirYGOpho35Bl7Py3k2KeH1QwU/ranYmK3h1SMlHx5Jeb/SzIenLfy0puTnx3I+rGl4udDA+5VGPqw08JeNNh7N1LIwKebRtIx3j5T8tNrIP5628l9PW/m/X3fyj2c9/Pq8j5fLel4/7uX1037WVw1sPGujpjwHSY0Yg7qc9eVWni5qWJvTszLTzvyshuGRMvpaMxjuEeF3/RyXkjw5FH0Cj1xHFL3pzM7U8Hqtm7z46xgEMUxUxjBYl0BNuBddOWG8NJSiT76ONicG97PW3PM9zlhrNs+Wqnm10ECXIp8g5+PMlKdQf84UxTkrhrPjybnlyLPZej48UvB2RsxAcyxHba0545/ALvcs9l4v42iKkj3XBNhHKjh4o4nvfMr40xUxP/gX8a8WO7cAACAASURBVKcgAV/4FWHsk0pUcgLdTdF0VUfQq8oirzCMC1eus/3SXb7xzuNLzzy+9hOy1beEr32EbPUp4Q/eAn4fWMFvAsr4zD2LAz7xWJ125e71qwyrqxHEBlGVEcKQMod+WRaaqnh0jZn0t1Yx2NPI8IiCgREpvQYxupo0OqW5jOhFjHeUM9lTzfK4jPV5DQ/HGlkaruHhSA1zfWLGe6pp15bSphIyOyinIi+CkdYaZOXJtNRlEhFympmBWl6stvL8iZ6JqXJKim9QXRVHVtY1evrFLDyS8eKdnpfv9DxaUzI51URrdy1XUsPY5+6HkXsM3zjl8aVLBZ+5ifnMp5jPA/PYEpjDFq9cvnQVstW5lK3OeWx1zmarcwbbXDL4o0c2f/LO549e+fzRp4Dv/YvYEViMaWgNDvEK9gYK2RfaxI5gEd853uGklzt6TRFvV5r49aWGX1/oWR0qI8HPipYsHzSZXiQGH2F5TMTLDRnL6ypmlxvpGM2lZiAR7/JAHFPcCfSyoeGEBR3HDlF6+AD90mKmZrsw9OmpbpUTk5+Cz+ljSOwdGDvhQOuh/cxcc6fF6QgfE+/x4Kg9I6YHGTQ3pdPSlJbDFgiPHqDo5gVUZZEYmlJoKrqNMus66sALqO1MUR3aR6PFTiSH96Cw24feyQ7ZeWuUtgfQ2O5DZbcbvZ0Jentz1OfsKTpvzc0L+8jI9MEwVMzoTAVrD5v485qGX1918ufn7bxf0/PzRic/rul4tyJjfVpMVZYzt5y3kxt6isp4LxZbS5AWXqUk1pG6DC96asKZVafxpKeYBU0GuoIr9Fffo1UQQkOaB+PyJEZlyTTnBNBWEcqINJZnQyX8vCjhpyUZP62oGFRloyiP5PVSG4/GNKzOddM7pkbaXk1HVxMN6VEIL51FeuI4alsr1FbG6Gz3oLH59JRPb7kXnfnufwWoln9OodQHd6I4sAOl2U5UFkaoLfaiM9tHi6kxGjNj1Bb7UJobIzPfi8zSmGbLvTRbGtN8aB/SwyZUH7Mk4Zg1N1xO0FxfzFifltdzA7x90EqfLIVbjjuRZwdw/YwRisoY5oaqWBmt4OWMmCcjxaz0CyiM9aBVkkpvWzUFmZkM9Ejoahcw2F3L1Ggz6qYMOmX5rI6p6WqtQqWtICw8iOEuBWGep2nMucXSUBnzEyUolFGkFXkTmnwJnxAb7gQfZUyewZQ0mXFVItMdWcz0FLDYXcyYJp1hdSrT7XlMGXKYastlRJtBpySODkkcbfXRKEpvU5XhT84/A1SAozWuDnvwOrWXK5fMCPe2J8LHnsw7TmTecyHc14E7Xke45+uA5+mDXDyyG38XG6JvuxDoYoP3mQMEnDIhNfgCOaGXNwPUpk2bNm369zhnZ7LP9dwhApyO4Wy7n0h3B26e3Isi2Y/2wiBGau+gyvdBWXyVhpxgWiruM6xKY0yfx8po7ady2TfD/PXVIC8fav8VoOTCIBqzPZGXhNApiWFAHstiRxbj2kRGtKk0V9ynsSqG2oooBtqLmOwqYmFAwMqUmOVJMStD5TwZrGRtUMzaiJjVSRGrMyLePZXwYr6WD/PNfFxQ8eKBgrcPNbxdUvNyUcOzmWb+9qyDj2sG/vK0jX+86uLnx3p+fqzn4yMlrxYlvFxq4cmSAr02kfqKOF6uqvmwLuGv6+38+ryL//m+jz9vDPDzm2FePOtHJa9ifKyd56/GefG+n6XVATRaOaUlRXR1Kxmf0DAxoSEnM5KComjEVeG0qpIZ6angVoQ7jkme2MWewiffCUV3GuOj5azOa4kJ9URVEM5IRSQL+kKWFEWsK4WMlETQlxNGa148bqetCA84yUR7Hq9W63k9W8OwSsA97/OsNuYjv3wIyfGDtIVdJ/KiFRvj1bxbaOanxXrmDLlcC/DF3imUAz65GAUVY3K3GpM71ZjebuIH3wp+71jAHwPL2OqRw3dXSvk8oITvXRKISIpnQBbPtDqdBz0ixJVJWDt6YeSZym/chXzmW8kXfhVs9S1hq1cBX/oUsyW4iv/uX8Hvgyr4zi8bK7frOF46x2xXAz8v6/jlsZ61wXLaqsMpjr1MryydkdYS+vRl9LZVMTOpo6O9nqaqTHQN+Uz1StA25tOtKaNTW06LtJAWWT56WS5dmkK6tQUMt4sYH5DQ2VrDaL8cVX0+lQXRtDYVMKAtQ5R5k9LMEG76HubRtJT3G5283GihQnSXzvYyYuO9kSgymZyX8OS5hucvNbx7o+PxYiNTY9Wo+qs5fdWHAy432emSybfu5XzuUc5vPfP5Q2A2XwZl8ZV3LltdhWxzKWWrWwFbXXPY6pzB1y4ZfOuZxx99hfwpoJRvfYoxuiriB+9MzK4W4J2r49A1IYHlExgH5HLQ8x4XvC7zYKKJ9ytN/PKihZ/WNHQ1xJPsY02P4Dr6ggBSbpxgZbyc508kzC038mCpnrbBTKp6Y/ES+eOU6kFQwBFKzlphOH+UIut9VGXcYmG+k5HhNmQ6KZmiLG76u1BsZ0vP5XNozhxCc+EwDSdMGfE6z6SDPZ1m++mwOkjHEStktqaUOx4mwseGhAhHinKuUJTiy/UzexCetaDZaj+qQ/tRHN6H4qgJ6uMHGQl2wuB9CrndAXS2xmhtjNDamiA9ZkblBVvCT+2nougWEn0GLaMCxhaqePNSw8/rKt4vy/nxSQvvHuv4y8sePq63sbHUzNsncj4+kaGrvcu1i0YkBh5DGOFC+g1b5HnetJeFIEl1RpnmSo8wGFmiI4Z8bwYrr9OUcomyyOPIcrypTHSnrz6G/oYoVIWBPO0X8G66hr+vtfB+Xspitwip8B7PH2h4vWDgybSO6Qd6OifUGAYVGKSV5Lg7U3HyJEp7O9SW+9DZ7EJz6E+0Wu/BYGVMq+VetKa70JjuQmexB42ZEcqDO1Ac2PHpeZ/VXlqs99NicxDDsUOoj1lSe8iYikN7qT12kAYHc2qOHEByygqV4xEk520QnD1EkstJksP80GvE9Ovr2BjT83xCSVmyF8lBNkgzA/E9+h0aSQqzw1U8nqjh3UINq4OFPB0tJ/3uRWSVUXRoy0iPT8CgFaPT5KBXFTM+1ECHJh9NdSKDWiFtmlIKhXEEBV9mekhHuNdZatOvsTZZw8xoEWpNNKn5HlyPOYNfyGEiQo7zQJXHVGMik4okZtuzmO3MZd6Qx0hzIiOyRBbb85kz5DFryGVMm06PJI6uxhg6aqLRie4izQ2mONKJyKCT+F2ywuX4bjxPGhN4/gD3PGyJDTxB/JXTRAWcIiboLCm3XYi+ehHPs2acP7obb2drwm84EuRiQ+B5c66ePEBOiCNFmxOoTZs2bdr07xIe6rkv+pY3NzzPcnj7F4ReOMz9c6Y0RLnSV3qDPvE1NAV+KIqCqc0M/NcTvmFNNgsDlfz0rJtf3gzzy5shXq/oUFSEMahKxlATiqIoEH3NHdoaIxlQxDKrT2WhI4NpQzoy0XUq8wLRNsQw0SNgoquQ+X4hDyfKeThextJQOcvDtSwOVfFwvIblqSpWpsW8WW3m7ZKEjw+a+XlJy8vlVp6vtPP2SS9P5zQ8ndcyM1DNk1k5f97o4+eNPt4s6/n4pJP3Ky18XNHyYbWHlVkpgkJ/4qPcWV2Q8G69iZ822vj4VM/HjRbePuvmxbMetPoySkoKyM5LYmVjmPV3oyjbaqhuqkZQLiY5O4GBiVYq6gpIS4+nSJRGXXMaU6M1jPVV4Xv1NO5pvhyKsCdE5IGkLZGRYRGLkzLi7nmhKgyjr+QuKx0lPG+v4kN7LcuSdAyJIXQXp+By0ozbHodZ6C3i5cNqfn0o5aGhiqRgd/4+qEDreZQG+33kHLMh5owFjztL+PmhmtdzdTx5ICEuKQ6ryzcxCczlhyu5mMXVYxxRw86bNXzuUcRX/iV8e7WE7/zz+dwrj8/8hOz2z+F6VBQLfcU86RYyoculMPcWDq5+7PdJ4wvvcr69pWPXPS1f+xTznV8+WwMEbLley3/zF/M770J2esZyzMWDioJYflpW858vdPzHhpq/b2j5v95182q2EXnJLUQpfowYShnUl1FVFE1zdQ5d2ipqS5JRNhXTXJuHpDafVk0lw31K9JoKtHIhBo2Q7lYR08PN9Bhq6dDXolOIGO+V0tsiRpx7D0FKCLN9tTSVhhN94xSFKX48mVfy5ze9yOrjEIvuo9EWkpYdTIM0kcVHUt681vHxtZb363JWZisZnqqmoC6bg+cvY+Iax7dOWXzlXsxnHjl85p3GFz7pbPPJ5Vt3AdtchHzlVsBWtxy+ck7ny8tpfOmazVeehXzpLeRrn2K+981jl0ciB72iPxUJO4Wz0zGanZfuYu4YwLXQAFampfxlXc2Pa1rePdRSk36Vwptn0OUGUhvnRG6EE6tTFbx9oWBpVcLYhAhtZzyF6hv4VQRxKdmN4FtnKQw4ReWFw4jP23LH247xoWZGO5uR1ZWQkBZGaVE86acOU+vqQIPHEeSux2n2OIbU1R7tWWtUpyyRn7VEft6axnPWFDrbcMfTig5tHjUV4SRHO3Pe9PdkH9uPys4cmcUeFIf3oXEw5UVkMB3uDqwkXKfjvC2d9gdp2vUlupOWCI7tJ/G8KUkhp2jV5dIxWMLYXA2P1xW8fqHg5xcqPj6W89fnBn7eaOfNYz0vVrU8XZLxbkPLzy9a+Hm9BUnhNe64WFBw15EWYSBtpQEMVF6jtzQIfaYLVXdsmai6znD5FUarrtJfEURT8hnkOZ5I84IZbIqnveIuJdHneTtZxbuZWv6xrufjopw3c3Iy7l7k+YyKn1Y6+LjSwepSOyMzrXSP6ehpV6DLzyLBzAzZ0aO0HjZHb7EDnfX36K12ozHdhd5qLy3mu/9VnKsyN0Jl8f8dteVupJa7aTx6ALX7CcrOW5Jz9gDZjmZkOZmT52xJgbMVxW42lPs7IAo4TravAwV3vclJvk5qfBBlmbepy7pNWZIfgkQPcm6douDmGdxttqGVpfFgrIbHE7W8flDJi6ly1sfECOK9aWlMYqS3iUqhkOryFNTKDKpEsXToBaglKUhFkSgrEtCri0lJv839iCBGe5QkBDtTmx7C/8veXTXXgWZpvr+ZmejoqC5IqsqsTKchzczMtmTLFrNsSZZkybIlg5iZmWmztrS3NoiZmZkZLHNidfXEiTg3J/7nIjtmvkBd6vcp1hPrfZ812pJBZ1MMGo03gdEGeIYbYmp5hBcPL6CMfIzU2xRFhA3NUk/qJJ40CrxozvOiQ+zPkDKSfmU4fSURDJXFUpPnQb3Ah7JUN7RJT4lxuE6quz7u5hcwvXmIe+e2Y3x5N1Y39uFicAp3swvY6R7mhdU1op5bEuxqiovZNRwsrqF7bS+Gd4/y3OU+D/VPY3/7KM9un8Dlwj4s932xFaC2bNmyZcu/ht6lo3vM75zDSvc8l3f/Fb39f8P8yFeow+2pTnxEfaYTxdEWiCOtyAg0R5X1nHqZHy0lkQw3ZvNurvq//0DVsTRaQmHGU2plvhSn2lMQZowqw4naQk861AF0agLoUPnRrQ2iUxtMqyqIVm0Y3dWxDDSmMNKaQU9dPIPNafQ1ZNJSnkp3Yz49LQIGu4WM9BQwMyBhrlfCbJuIjREtE0NqBoc0jIyUkpv+nMSEpwiFAcyOljA2qGBxporlSQ3z4xrm+wt53Sfl43gFs90ySmV+hHqbM9iWzdJYPisjMl5PK/i0WsrGQiUjgyrCQp9SXl5EYooPs8v1DE5UkydOISs/g/TsNHIliVQ2FlJaraauuZna1hoauoqpKU+ioTIDY8tL6Ly6x8lnZ3BMM6FA5Ul9bTyDnTJ83SwoTfWkLtGVxcZsVipy2NRms6yKp8DxHurQl+hfPoT9vaP0V8WwPJTJb4MSxrVZuN6/wrg0Dpn5eQquHSL6ylncL+ynSxTIRq+UlQExI51C0jOTOX7bipNWfhx1COaiVxKnnidw4FEs+2xjOfAolgOOkRx1jGKbdRR/MItml2UkRg7OaAs8aMj3QJ3hSmSAJaevXueiXRgHXSXsfVXF14+E7HyUzh/v+fL3R+n8D5NE/s00ma/NIzht+QxrWzMG6rL5aaaQT4tSfltX8tNSCT8vlvLbciWfZjRMt+VSIfBDFP+U3KinFMR6UZgVhrowkfQEb5SFKShlaZRpCqgsEyEVJVGQHUGxJI5yVSrCrCBqS/OpUudSrc5Glh1CTtxzyqWRqAVBSNNe0KiOo7c2C/9nuhQkubI2XsbSpJbYCFvycr1ITH5CdNwjyiqiGBkq4Ke3laxNiZkdzKavLxN1dTqPPFzZedWE7+++4PO7fvzZMJg/GATwJ6MgvjSJ4GujWL7Sj+EvBtH8xSCcz+4H89m9ID4zCOdzs0S+sknnz8bRbDMPZb/JKy5auHLyjiWn79pw/L4Tx+/ZcfrWXUIDnlAq9KNFFYRG4I0s7QXJ3uZkvTKiwOs+RVEPSPA1p78xgYUJAaPjIrq70imtDSRF+xSzNCuueehy1/wkQa66VIW70BT6hKhXBkiyvKiWxKHOjiQ+0p3MVC9yPawp9rdB+FIfrac5Rd6mqAOtaAt3oD3SgbYoB4YSnpGme5SQ2wcJcbxJX1UmjRXJBAeYoXvqC/zO/oDo5H5kR/dSdGofBYe2UXxuH9Irh2h1MEB16ShFB3dQcf4o2Rf343bm79hc345c4E1DfSqdbdlMDolZmpKzNCNhY1HO5nQhryeL2ZhS8W6hivfLNaxNq1iaKGR9uoj1ySLeTKlpV8Xh9eAcPhZ7EQXeoTLVhsoka6JtD6KK0Kc8zowe8VNa8xzokrgi8L9JovsltBnurHSLkMXYEuN2jbGqaNa6c/g0UcTrIRmr/TLC3e8x2SZmfUjF61EN80OlDPSV0tJZSl2tgipBBjH375J74TyK00cpO7kbzfFtaE/upvjQDoqP7ERzeh/yYzspOr4L+bGdiA9t+73m/cgO5Ed3Ijyyg+xLB0jROcpwli8LFSnM1qYzXZfGTHUqq405bDTn8aZTxJt+GWt9xUx3FDPWrWR+uJTVQTWrvUWsDhWxPCxnpUPIfHU2HiZnKJIEMtwjZK5XyMZQHqt9Wcy0phP5Qp9SaTA9rUVkJiaRlxmMROiHODeY1IRnVGviqVPEEudrQ5U2nSJlGrb292kolxDsZEp2kB3DTWl0NsUgL3xGVJI5ATFm2Dw4iYvhMYoD7dAGPKAqzomSmIdIQs0pjXNCHWGHyNuE8jhnVDGOqOMfo0p0oTz9OeXpz2nI8aY0/hlJj3VIdNLF2+oqNrrH0T+/E4Nz2zG7vBuneyewubGfx/dP4ed4jzA3C8KeW+Nue5enjve4q3uYe7qHcLa/jc29k9jfOoqH3lncLx7E7uhWjfmWLVu2bPkXsdS7tMfW8CqWt89ybc/XGB/ZhvnhLyn0t6Q89sF//4EyRxBmTlqAGcpMd2olvtTLQxhsyOT9fO3/OaS7OKygOOc5jcUBlGQ4Iom2QJVuT53EnU5NAO3qANpU/vRVhtNTHkJfRRgD1VEM1scz3JTCcEsanRXRdFYnIc/3I8jbmpzMAOprBdRU59DbJaeuPI22mlym+0oZ7lJT2yAhW5pAfWcJdfX5xGf4ky2Oore7EJEsmp7BUiZHtfR0y6lURjPTnMP7sTIm2mVUKeNRSKLoaRYyM1xMZ30G3S3ZDPVKGBtVMzXVTFNzOZ3d9fQMqRmYUjM220NDWwOltVWIiiV0j9dQoEzHNywKTU0LkamJJGQH01CbQ7UmBWu7m9zzvM+FFxd4kmGGsMST+upYhjtkeDobURzlSm+BL31FYdTFPqc95gUVgQ8oeWFFdZwfN0/s4LHRKXrKIlnoSeFjWyZT2iyeGF6lJMqVFMOj5Nw5hs+Zwzw5s5vKZDdWu6UsdOUzWJ+BQpDBnbtmXLlvx1ULB24/esIt+6dcMHXlxgNvrlg+54q1K4bPwrjpnsRXpiFsNwrCwN6ZlrJ4FpuzkcU+INbPhFu6N9B55M8J5yy+fJDDn03i2f4wjh22sfy7fhh/tM7kj8YxfK3jynUTa8ICHHgzLuP9VD4fVyT8uFrMr+ul/LJSya/LlfxzvYZ/LJfxekjCQqeAocoMipO8iHhlga+7AUpJJLVlOZSrMsnPDEMqiKO7XYMwJ4Ku5iJaagUoRZE0ledTo86msjiZtsocChLdyIl2RFvgTU9VEiPNuUx0iOisSuOJ5RkqxKEsjaiYGfn9KZ9E4oeD4wWEQg/qa2JZmJazPi9neVJIR1MMre1ZyEuzuGBowK7blmy//5zvzcP40jCUvxiE8VfjSP5mFMnn+qH82SCazwwi+Fw/hM/vB/GZYeTv2yfrdL6xSWKnqT+7b9lg/eQVbp6ePH31gieevrj5BGDvYENtcTI9ZbGM1Ccw1JLDaLuIhW45r9sFvO8WMl2XRqyPKWMdGazMSBgbFzEymEdjWwTiJl9scuy4E2jIHZszlCjD+TSq5X8PqPg4V8byiIKNQTUrrcX01xfQ2ZrP+kgJv8xq+DQq45fhYtaHpaxPyPhtWsEvU3J+HBLyzx4RErvrhN85iCzUntn6fNoq00hOd8NC7wB+l/Yiu3Ac2ZE9FB7bjeLUfgqP7KDgxE5yTu1CfmIP2jNHKDx/jKAzO7C/tg1BrjvlNTF0tmcwOyDm7aSC9zMK1ueKWFtW8H5Jzea0ktdTKj4t1fFppY7XMxo2ppW8X9KwOiFjYVjK6qiShR4JOX73cNX9hjz/u5Sm2BNsf5RGoRulaXY0CFypSLcjyPYAwqC7TNXH83ZMyVKPiIIIKzIC9OlQ+vN+TMr78ULejRWxOaIgJciS0eYCloaKWR9XsT5axvxQJUN9FTQ3l9BSKSPf4wlxF08hOXOYsjP70Rz/nuJD21Cf3ofqzD605w8iPbqD4jN7kZ3YhejI94iOfI/kyHbEh7YhOPI9Gad2kqN3gsqAB7zrEvFxXMlKn4h3w3J+m1Dz86iSD8PFvJ1QsDmhZn28jJVxLSsjSt6NKfkwrmBlrJCVCQXvh0r41FPCK8NTFGR7MD4oZXFAzEJ3OnPtyUw1pxLvbUZdSTTtDVIyEhJRypNJin9MkSiC9KTnNFdnMNoqJT3sMeK8UNSluTi5mNNcVUiEqxUZ/g8YqE+mrT6CQpkroTGGOL+8jLXFMTzMz9GR6kt3wktmCsOZVkUyKAtiTBZGd443TWkv6ZeG05TjTXnqczK9TUj1MCLc6SaJT/UQ+j1AEepAouMdXppcwFb3BOZX9mJ8bif6p7/D+PwO7HSO8MLqOoFPjPF4dA8fF1M8nY2xt77OrRv70NM9hIu9Do+MzuGgcxyH83txPbsX56M7twLUli1btmz517AzvrTH0fgG9nqX0T30PQGWOvjpn6HQ15zy6N9LJBSxVhTG2ZIb/gBV1gtqxD7USAPpqUrh9VQFb+Zq2Jz9/ZBuqciHNnUYynRHihMfUJHjSKPkGW1KH9q1IXSUR9BTHU1PRQTdZSEM10Yz2hBPb3U0w41JDDSl0l6TQrE4jJRkXxIS/cnMicHlqRUJyf6kpAbi7eNAiSqPsqpiAiNDcfXzxycykqTUGMKSkgiOi0Uuy8HG0ZbEzBTKtFLi4kKJjfKktCiGrlYphfJULB+aEhAVgKvHM9LzM/EL98T5lRPJwnSehXqSIi3AzNmZ+HwRbVPtJMiiCU5P5kVkHA9fBaBqH6B8qA37QE/0H/vg5B1NVFYmr0Kf0lRXQI02HTPrq9zz0OOc21mc00wQq71orktkrLuIQHdzmnICaE95xpQmHqXnA5RPTZnMDaA9+gV1iYHont6Nm+UFOrShrA5l8kt3PsMlqTgaXSEz+CFhZkcIvfED4frXCDC8RMjDC0S46+Bjf4JIl8sEOhry6qEVno+diQnyJDLYndhwT+LDQ8hNTSUvIw2pMJPysjJC0iTsNHjBd7eecdfKlqbSRJrEQahSncmMtMHa4j5n7liz1yyAL81i2WGXzA6bcI675/BXmxS+sM7mW9NYDuk6clvnKk2aWH5akPN6Mpv3CyI+Liv5z81a/rnRyG+rtfy4qGVjTMS7KQmbo2I2BqWs9ytZ6pPTWh5HVowDiaF2iLN8UImjKZUl0N9cREe1AI0ogp7afHrr8qiQxRH8wgKvx7oIEl1pL41laUDCfE8Boy3pLA9K6atPZapbTJ0ymod3D9NVlcb8qIKe1izUimAK8l7i72tIodSHqoooJsclTI4IGOtOo70xgaq6FCIzAtl99TJ79ezYbRzI1/fD+eJeNF8ZRvKVcRCfGQXxJ8No/mIUyReGoXyhH8RfDCP4o0k8n1ml8ZVZDN/quXPkthm5ggIGe6oY6tUwOFhPTVUh5Yo01gcUfBqXs9qfx+yQlMWxEt5Na/mv2RJ+HBQx35JNtJcJA01JLE0KmZqUMjcppbM3AUVXCBbp1twNMuK21SlE8kD+sdbIP8c1/OdKBetTRWxOFvNuoJiNYSWzI4V8Wivjt2UV/7Wg5D/ntbxb0/LmtZqf11T8sqriH4tK/jkoJtX4GLHGx1EnPmGyLofhHinZUn9C/M3xvXoQyfljyI/vR3pwB5pTB36v6z6xG8nZ/ahO7qf4/AnydS5id+Qr4vyMUZYFU9eRyPiokNcTcn6ZVvHLvIYPK1o2VtR8XCvlw6KGDwsV/LRUx4/z1XyYKeXjopb1CSnvFhS8X9KyOCZnbkDGbFMOkig7nO7vJiXImPQIC6z0thH8/BrhHrfwdz5PtciD1e5cNocKWe6XMdORjzzFCWGMNZJ4a96MinkzKuHtqJw340oK4hzpqU5jZqSQhcliNsdLeT1cycxAJW2dJTS1FCNPCyJc5yx5l46hPncA1bHtiPd9jfLkHoqO70Jz8RCKc/spOLINwdHvyT+yDcGx7QgObyN//98RH/megqM7EN8+TrbZOTYbsvkwVMjmkIxPw3L+Oabiv8ZK+M8pDf9YLOfX5Sp+XW3go9VilAAAIABJREFU40I5H6dL+M85Ff+1Wsqn9XI2V8v4OK7lxx4VHvqnEWS+YmpQxtKAiMXudGbbkhitSyDmlRFVReH0thaTFh9PR7OCqvJEBFn+lKmS0Mqj6a8X0VWRR3aKH+XVIvwCXGmtLibE2YwUb0uGm9LoaIhEIHhEWJwBz31v4Wh7Fqcb+8l31Ef44BZppmcRu+lRFW5PW5wrFaEOlMe5ooh8THdRJB3F0TQXhlMtDEST6Ulh9BOinHTxNTtHoMVlvMyv4KR3BvOLe7l37O/cP/4t1tf24W56medW1/F7bISnkxGuD+7y0Pgq9jY30bmxD90be3lkfY1Hxud5pHucx9cP8/LWCQK2asy3bNmyZcu/iuXNM3ts7l7k0b0r3Dn4PW53zuJ6dR+FvubUxNvTkOmEKv4BpZlPEMc6oMz4fQPVUBxKf106G5PlvJ6pYnO2iuXREuoUIXRoIyhMekhxwgPqClxokz+nvcSX9tIw2iqiaK+Mobcmhv6aKIZro+irDKOzNJiB2ji665Npr89Eo0pBUphGaLQfedIcYlKjiUmJoKJJi2+kDzlF+XhE+pNUkEtMvpD0wiIU2iJEpWU4eXhRV6flZaAfMRlpFOSnkFuQgViSSIU6ioE+CW0dKp57vyRLkkN4YiK+IbHkFgp5HuhLRWcv4bnZ5KgKScjL4pG7Lx3jPSibpPjFh5AgyMLyqRuJolKkddVYvHhKQKqQ+3YvKG5oxCfag4K8IKo1aVg9vMGNJ9c443oC13QzZKW+tDelMjOoxtfZkPI4dzpT3FirzqApyp0VYSxzgmBkTga0ZUSgc2YXzsanGG9OYWUog1/7hfSVJPHA5DLCzOe0SLzoy/NhWJZOb1EKrYUhjLRmM9GRwnJfBmMNucy2qxltlDPdKWFpUMrqiJz1kTI2Rmt4M1nDu9lq3k21ExkeyZ5bNuy84YiuqRWVxVGs9SvQ5rhTLvXlpdsjjl834JRtCN9bRXHRW8iJp4l8axnG1w/T+aNhMruMIjh5w4pov6dMNKexOprB24V8flyU8etKGT8tVvJhupIPs5V8WtDwfk7G2xkhr8fzeD9dyKfZUl6Pytgcl7AyJKS3OpGC+MdkhjsS6WFGhSSSWnkMc11yaqQhNBVHUiYIw8vpDr7OOlSI/VkfKWS5X8BMRwZTHRlMdWTzekrF+oSa5VENFZJwgp/pMtyWzeqMku7WdCpLo8nOcCMywgaFMoT6pmTGx8QsjAjoa0mguTEBmSaGu3b67L6hz3ad53yjE8aXd2L44l4YXxr784V5EH8yieFzk2i+MP49QP3JIJz/MI7lzxZJfGESwW7Dl5y9Y0qRNI/JriJm+vLpbytAIQymozyFD8NifhkXsTlcwPpsCZvL5XyYV/HTuIA3PdlMNWbg+0SXupJAlqaEjI0KmBzOp6MrFk1PBGZpVhhFWqJnd4H07Je8mS7lbY+YD5OFrEwImR/JZ603nzfDUj4sqfn0WsOvC4X8v7NF/D/zGn7eKOPjaw0/LRbz00Ihv83J+LU3l0TjQ/jo7ESS5Mhop4COXhFBKc6EhtrgcuI7ck8dQH32OEWHfkBzbB+lR3dTfGIP8tP70Jw4gPDSKZ6f+IFXRqcpVYagrgunoSeJmRkxnxaV/GNBzS/zaj4ul7G5WsrbFQ3vFzX8vFzNbysN/DJfw8/zlXycUfHLippPKyVszBezNFXE4piCjSEtGyNlqPL9CfAw4MnjK5ibH8HIYA8WxgdorkpmdUzN5riWN+MaloeKWOiTosh0paUkiERvXdYHC3g7LuX1aCEbY8VI0lypVUYxPCJhfErO5riG96OVrI1W0zuopaGriHJVMvEPdRHdu0DJ5SOoT+1GfWoPFVeOoTi9l/IbJ2gyuILo5C5Krh5BcGIH+Ue2kX/4O/IO/B3R4e8RHt9J2tmdiB1usNKYwWxHFmujUtYHRHwaLeLjiJz3Y3Lezav4uFLOz8uVfJhW8stMEf+YkvHTvJy3ayUsLZXwZlTF6yYpXgZnUIqDmRqQsNidx3JvJvMdqQxVxxL5Qh+1KIC2OjEFmZl0tZWgkIciLQijsSYfpTiCxpI0RpuLKcgIQV1WQFCIOw3lUgIdjUn0MGOkOZ32hgjyC+yIiDfEJ0QPZ/sL2F/aRfz9C/SEPCPf8grhuvuoC3vEeKYPgif3yfEwQxRiT6cyjgZ5OM3KWLQF/qhyfVCkeiCNdiXhmSFBNtdxvH0U2+tHsbiwF/0T32Fw4jssr+zF1fA8zyyv8dTqFua6pzC7e5aHZtd55qSPge5RdK7uxsb0PHbG57DTO4HNpb04Xz+0dQdqy5YtW7b863g6W+7xdbbEUf8qN/f8DYN9X2Fx8HMqoxyoS3SgJtUBZaw1FTluiGLtkSU+pkroSZsmkvHWPN7P1/B+oZbN2WpWxlS0aKPpqYhGlvCQkmQ76gpcaC10p73ElxZ1CE2aMFrLI2nVhjHcEMdYYyx9FeEM1cYwWJ9AW20K5Zp4pJIoyiolhMcGoigtQqIQE5UUSXlzOY89XSnQynkW5IW7nyfOPt5kKyR09JRTXKPBNy6MgcEa7J45klskISMjnOjEQNo6ipgaFDAxLGN4uJrIuEjC4iMQSOXkCeS0tjcRm5JAx/AoYWkpNPTUI1PkERwWydTCGB3DVfhFvKSkSoLLqydkixQUFEtx9nIjJCkZmyevSBOLSC1IoqlJRnNdAebWl7joeJEL7ufxFthRXOlPe3MqcyOlBLmbUZfiyYIsjPJQW2YEkSwJYyjztqbK15bu7Gjunt/PE8tztKiD2JjI4WN/HkPlqTyyvIyswJPl3nzedQtYahCx3CZmrU/A+qSMlfFcFodSmenJZqY7n/m+fJYHM3k7kcPqQBobgwJW+gW8m5azMS5krk2ErbkhB29ZcfC2CzqGljRqU1nqljHakEK52IsXrlacvWXEcQt/vjMN4VuLcH6wjeGMdyHf2qbzN+M4Dt33QEfPhBZlOmM1Mcx2x/F2VsDPS8X8PK/h03Qpv8zV8PNcFR+nS/hpvpg3k3m8nxbxaV7B++kS3k/K+TAlZn0wn5X+ApZ6RKQFWVIlDiIj5CHTrSJk8U9Qpb+gJP05pXlBPLO+QrDbfUoFPrydUrIyJGK5L5fNMQnLA0I2xotYHJQx3iFgeUSFMtuDx2aHWBwuZGNazWBHPq2NmaQmOZOY5IRCHUJjcyrD3bmM9WdTXRVERUMccXkB7L5wjr03HfhBJ4Rv78Txxd0I/mIUwmeWEfzRNIHPTOP53DiSzwxC+aP+7xuob+yy+cY8mp16Tzh04TrFogzm++SsDOcw25/PVFc+q71CfhoS8tOomN+WtHxaq+HNSjlvFxRsDqbzujeT/oo4gl/cp6smnrVZOQvzSibHhXT2xlM1EItVigVGURbcsjlLaqI7m6MVvB8s4fWwlOn+HCYHcljtF7LSVcBPC6VszBTz07Sc/29ewz/HSvg4XcLr6SLejYr5MJjPz705vK+OJ+rOLsLMj1KQ5kRzaxrNg2KC0x7j/kqPh8e/JufiMYpPHEJ78iDyfdsoPfwDJcf2oDh9AOW5oyRcOc79fZ9RmPqSlqY0KhqiaetNZmlBxi8bWv65VsbHWRVvZtW8Wylnc0nN6zkFH5bK+W2lnp/nq/lxpoxf50v5OKtgY0rG+pycxRk5o30FrI2WsjCgYn6ikshYZ2xf6vHA15AHXve5aXgQHz8z5kfUfJqrZX1UxeKgnMn2XPJj7egqj+a51WHeTRTxaV7F5ngRG+PFFGW9QCMJZGhQwuhYIRvjaj5NVLI5VcPoVCUt/UpamoTkej9E/vAOylun0Fw8QMmZPbTpX6XqxkmUFw/SbnEbza2T9D8yoOT6UfKPb0dwbDv5B78l9+DfyTuxnYxLuxHbXaVP5EuTzIdWTQhtmjCGG5IZqk+kuyaOgY4MpnoFzHUJWekTM1GXxFJ7BrPdWdRXhKCQeVKZ74s2zh2rs99RqYhmeUzJ+pCY5d4sxupjaC4KwM/5FiqxH13NMrITE1BI4lCKA6nXZFIsjkFblEidMo0mbT4KaTIyWSq+fs+o0YoJdDYm5pUpvbWJ1Ff4k5tvQ2icPj4h97GzOsPDy3vwvXoYoeVNhmPdSTM8jsJVn+mMQEq87CiJf0W7Ioms8MdEeVkQE/CA4JfGCJJfkhvtSqKnJW76x4l+fJfn+ud4rHsaywv7uHvoG+4d+44H14/goHcay9vHuX/5IAY3jvPIUgd9ndM8ttHF4NYR9G4c4JH1VZytr+FgeBbra/txMzhLuN3NrQC1ZcuWLVv+NS6d2blH59JBLG+fQnf/V9gc/zvRZueRextTn+hITaoThVFWSKJtUGe4IU9yolrkQbMyiIGGFNYn1Lydq+btXDXrk1rqFKE0K4KQxNpQkmRHdcEzGuUetKn8adME0aYJpqssgs6ycAaqYxipj2O0IZGxxmQG65LoasxGrYghNekFwvwwIsOekZ8ThViYRGSkJ8qSfEIjvcjKT6SsSkFBXg4ZuTk4PLNmeFBCcm4wIfHeVJWlEZMUS3B0NKWaXMKjnlMgCKG7JZf5mTbGpwcIjY/F1sWDpIxMGpvK6O6qJyrah8r6El4GeJEvykCQF0tY5EsGp5pp7a8jMimaiPhwsvKTqW0qoa5VibuPM8Ex4cQnRxETE0RZuZKu3gqaGgqwtLvAGdfLnH1+CY9MW9R1IXR3prMwosHN4TZV8e50RzgxkevPrCCUHFsdZmSJNEQ8pi7ei5vHD/LSSYfhlkRW+lNYaE2irSiQxwYHEcc6MFqdwGxDAhM1kYzVhjJaG8hoQzCTTdGMN8cxUB9Of1MoA62hTHXFMNkUzUpnJus9Qlb6hAy1JDHSm05rZTL3jfXZoePC7jueXNa1oboogx9nSlnqSUOW9IBIbxt07ltw0iSY74xj+Nw4kb9aZ/PD0yJ+cMziBxNPztw1IS7Ck4UOEf2aYF4PZLMxUsCHuWJ+WtTwcUrJx3ElP48ped8v5R8TKj4Oyvg0VsSnSSUfxpV8mFSwOSr9fdDvE7E2ICPV35ThmnQEUU7MtolpKY4mJ9SOgihn8mLcSA93IeylKaOtIjYnS3kzpWJzrIj3U0o2R2R8mFSyPiDhzVgx68MK3oxqiXphgJf9FSZaxayNlTHQXEBLTSovXG8SFWFFYaEf5VXxtHZnU1ofgVjlRVFlHA4vbNh/7jqHbj5hz91wPteN5Q+G6fxPozT+3SyNP5un8plZIn8yiOEP+jH8wSCez02T+KtBMLvuOnP02h1USjFzI9UsjpWwPChjo0/M68583vWI2eiTM9kpo6cxn9bqFOpVgXSovGgv8kSd6Yqv220Gm3NZHClhbFzGwFgebf2JlLdH8TjVDF3/u1ywOs/zR6ake7sS98KaZH8b4v0siPOzIMXXmtwgJ8RR7uRGuJAV5oAo5gmiyKfkRT9BmvqcGFcd0h9dR/30PmWOd4i+vJMgvQPEeNylojKa1sECFNXR2D+9govBEdL1zlF46tDvoenQ95Qd+wHloV0ozx8j8eIRHl/YRbSvBaXyUNRFgbQ3J7E4W8SbVQ0/bZTx42opnxZL+XG5gg+LFWzMlrA2V8L6gpqPGzW8ndeyMVbEuwklr4dlvJlSsDajYHpCxnB/LovDAhYGxUyNK7H10edeuAWngw25FW2DdaglVnYXWR0tYXO4kPcTxSwOiRnvyCUtzIbR5jzC3O4wWJfGxmgRH+e0LA1JKZcEUpzjzWinmOkBOavjJcwOyVie0TA5qWWgX01NSSbaeH/STK5TbHAB+cU9qC7sQ31hP5Lj31N4bjct5jdQ3jhGmd5ZSnVOk398O3mHtlFw6HvyDm0j8+QOUk9tJ+nUdsJPfUOy0QmS7C8jCLEiL9qWGF9jojyMeKizD7ML2wl2uIvDnRNYXD+I0aU9hD83x93mEop0D7pUcVTm+mFzYzfSdE/mB4pYG5axMVjAVHMKw7VJhL80pEIRQk+zgNy4CCplsdRJQ2gvTkeQHkRdRS7CrEDqGxSUagWIcqN45eVGlVaKp6MeAe5G9NYm01LhT0aOOWHxRngGGWDz8BKmtw8iDXEiUv8YXRGP6PCzJt/wIhUutjREBxPv4YQ4LYzo4KekxvuQFOdJgJctOSk+iJI8Sfa2JujhNfzNz/NU9zj21w5hdWkf9459x9U9X2J14zhm149x89QPmOldxMbkNvbW9zG+exmjW2cxv3eBmxf34vDgJg5WV7C+ewyrq/tw0z9DuN3WHagtW7Zs2fIvonfzzB6zexewu3+Rm3v+guvlPWQ56VDiZ0pNnAO16S6IQk3JCjBCHGNPUbITdTJvOrXhjDanszmt4f1CLe/ma1if1FIrD6K+0A9xjDXqlEfUS17SWORNs8KXNlUAndpgOjQhdP93gBqsiWWoNp6xxhSGG1Loa/x9mK9RxdJcnkqZPIbm8hzaqwXUl+XS0VBIe1Mh5ZpM8jKCqVDkUyhNR1YYw8yghLYOIVV1OYx1yWioL6KiUsZEv4a66kwGugQsj8tZnKhnfKyNqLhg0rNy6e5qZHG2gYWxBnrb5IyPVdDdV0VXm4a50So6WgVMzdYwPttMvigVqTSLni4tE2NaRkdVNLcU0tFZQ1d3FR3t1QiFOSg1+TS3iLFxusIB+1OcfHaRVxl2KGuC6GxLYX5YjZuDDnWJHiznBfOhPB3FC2PSbW/TnRtOeYgtNQke3Dp+lJeOd+iuCmOtN4W1nkzKct1wMTlE4FMdGlThNFeEU1/uS22pJ/XlntRoPahS+KAUeZGU8JCYeEtiEsxJiTajKNmJspRnNOQFos4OID7SldAYN4LCXnDRwJJv7/mwXT+Q0zoPUItT+DCpor/Un5o8F9IDbXhgYcEJXRf2mkTwnUUS31il85V5Igfs4jhp/hSTBxbUlqRSL/RisjaWNwMFvB4W8maqkHfTRXyaKubHsSLe9gh53yNiuSEDVawDk1WJrHUL+DSh4uNUCZ9mVKz2i1nqEfJ2TIkm+yVFyU/pKU2kQRZO3CsjBioz6KvIINnPDkfDM3SVZbA+rGVjRMXbcRW/zpUx05zJeq+QXnUkS225vB+W825cxeshFU3yKCRxTwlyvsvrsQrWxsoZ75HRWptGdtoT/PwMyBV7ky3xRNsUh0DlTVjSI/KK47hracz+a6Z8d+MZ3xjF87/0UvifJrn8wSyVzy1S+NI8ib8YxfJHwzj+wzCB/zCI4+8WcWy795y9N8wISUhGoRKhLUmlJC+AwkQXEt10SHl5lxQvY1KDHpIb64w07QnyFFsEEXokv7xCTpgp/i9u0leXxfyggsFhEQOTBXQMpVDaEoFzshn3Qg24/vgmMWHPmWjVMtxWREd9Lu0N2TRWpNCgSaVJlUZnRS7dtXm01mTQWJlCrSqFtsoceioySHW9j//Z78m6tJ/cUz+QcmYn8fePkuRxnyJlALVdGZTVx2Hx8CRuVmcJuH4I8dVTqM4eRrb3W8pP7Ud6eBfCyyfwu3CAl6ZnkRX4oCkOoaY0kpUZBZsLaj6ulvJprZQPS2o+LpXyabmcN3Ma3i2VMjUsYnO5lNW5El4vqHkzo2JtWMZCVz4TbVm8nlMxPSmjvS2Z0d505sZEjI8VYud1B/0AI24Gm2AQaY19kAXBYQ+Y7ZXwYUrB6rCIhSEhwy2ZRLzUp7siDUGsM/XyUJb6JSwNipnvF1NVGIIk7QUTnVJmeqRsjJewMaVkbljKcG8hA11KumplNAoSiDe5jtz0KtJLeyk8uR358R1Ijm5DdGwbmutHkZ3fR9W9C5TdOoXg2HaER3YgOryd/APfkXXke3KO7yD1wDckHf6avLvHGcvyYVKbgCzehdayJMQpz1Fl+SONe0GEizGKlCBqZWlEvrIn1vsRcZ7WlKS+oleTSIs8AqubP1BbHMvKcAlrI4VsDBSw1J3NSF0qoe73KZcHMNotIzsqCEWGD82FwTSL4tFIEiktSUOrTCYrL5aamkLS4n149tyFSq0UHxd9Ap6b0FmdSFOpL5l5lgTH6uMbZoaN7RWMdA+iTfNE5mlMjsVJJuKeorTRRfnQDKX3C4Jc7QjxeYooL4n4uEDycuN59cKevIxw4gKe8OqBLiEO9/E0vojTzSM43DiC9eUD6B39jst7vuDemT3cOrkL01uneWSmg96Nk9hb3cPGRIdHZjoY65zl5qX92Fpex8X2FtZ6x3l48yAvDM7haXxpK0Bt2bJly5Z/DWc7vT3OD+9je+8Cl3f8gadX9hFveQGx+z0qomypz3pKXoAByZ53yQ4xoyT9CXVSLzq1kYw0pbMxoebNbBVv56pYn9RQKw+mXuaLNM4abZojjTIPWpR+tCj96NAE0V0WSm9FJL0VkfRXRdNbEUlPeRRDtQmM1CcxXJfIcH0SEy2ZDNVnMNKYy0SriP6aLJaHtAw1CxnvkDHcJkQtCiYr9ilN1Rl0t+WxPFTMxLCMsUEJK4PFjPZKmBpWsDggZ7Qjh82ZQtaGc5jpkbI0WUN8lBtRwZ70thSzMlHC5lQFP6/VszGv5cPrLtama/lpuZ6NORVLc2r6++VICiKYHKpmdaaG6WEJS1NFLM9VsDjTxsBAHeUVxYSGB+HgakFZZRYmtuc56HCGsy+u4ZXlgLImkJ72NJZHtPg9M6I0wpWpDB8aI51Q+lgSaXaBYUUKlVEOVMe/4uaxI/i43Ke7PIQ3fems9WTQWxWLndkRgvzNcXx6DX2bg9y12YWu1Q4uG/yV83qfc+7mV5y4+Dd2nfmMQ7e3c8PiOPaOV4jxNCHV3ZhQWz2sdS9z7soVrljZckbPmB9u2/Hne8F8YxDKIR0bctPCeTuioKfIi6ESX+Kf3sZS9zzX7phzRP8le0yD+Vbfl0MPorhgF8CRa3pERXhTLgyhPOMJ653ZLLRnMteeydqIkNejItb68/gwLOFNVz6rzRmMqiNpE/owpIliuT2XD2PF/DSr4f2kguVeIWsDMjaG5LwZLaFRHkZ2yAMyAm2QJTxjplVMqyKWoiQPbG8fZKQqh3cjpbwbUfNuWMm7wUIGVJFMViagjH3EeFkc/zVTwc+zlXyYKKVbm8RSdxERz/Rxt7zA+lg5i8Mq3i030NuWj1jojcXDE6TmP6dAGUia6BXhqS4EJT4jLDOc3ddvsk3Hni/uB/Bvhsn8L+MM/mSayN8sE/nGIp6vTGP43CSOP5sk8m/3Y/ibZQrfGAfx3R1nDt2z54qRObr3buLmYoIg6RU1oiCGKhKZa8tjtU/CQq+Qpd4c3gxlsdAUQX+JN02FXgS9uk1HWRILg0rGJ+X0T+TRNZJGaUskj5PNuBdqxOXHt4hM8GByrJqBQRVNbQI6+wvp6C2kqVlEbXUu9dU5NDfm0tCYRlV1PG0tQooEwUw3iqmNfErsqZ1IT+5BdWIfqstHSb11iJgnN8gRulPbk0nvoIi8vJfEeJngfGEnWXfOUnBiL6XnjqA6uY/Cy8eIunCQSPPrmN3YRVyMHYN9Qt6uVLM6Vcz7RS0/L5fxYV7F5kwxb+fVfFgqZXWqmJkRMaO9ucyNy1idK+HjWiUfl8pYGZSw1COgRR3G0oScqXEp2rIgWlti6OpIpqommsevbmPoeBE7bwMsXG8SEuNES0MWy+NKNicVvJ4oYrY/n5HWLILd7tCmSaBJEYUk0YWFXhEz3XksDEioU0QgTn3O/KCCjQkt60NFbAxImWnPY7ZfwfRIOUPdajo0OcQ/1CXH4Dzae2fRXDiA+uRuVGf2ID7yHeIj2xAd247o+A4kx3ciOPQd8pN7kRzZSdauv5Kz9xvy9v4d4eHtZO7/G2E//IUcg9OUh9oTYnuRvqpUAp/pYaF7gHgvK16YX0abE85sTwV1xZkk+jsS/EQfB539qJOfUZrxErPL39KkjGW+T8rKsIzNISGbw2Imm7MIf65PU1kUPfU5aArSaNcmk+5rSHHMCxpL81HI4mmozic9O4q2Ni05qUG4PHWkUisl0M2EoFdmdFQl0FTqS47gIaHxRoTGPMDS6jx3r+ygXhRMv9CXHJvTyO0uUWx7i+RbpxE/d0KSGoPfC2fEgjTiYkMQiDJ4/sKJmAgffNwd8HKyIN7DCW+re1hfOsjDawexvLifO0e+5eb+v3H/zB7und2DyY0TWNw5h8GNE7jY6uNgdZcHhte5eW4/V8/uxuT+aVwe3sRK9yhm53fxVPcEzjf3bQWoLVu2bNnyr2Gsd2mPtdE1Htw9x7Vdf8J8/xc8Pf8tslcGVMXY05L3AkGwEVmBRuSEmlNZ8JI6qTdd2khGmjJYH1f99xO+KjamNDQoQmmQ+1OY8ABtmgO1ouc0FnnTovSjscibxiJv2lRBdJeF01sRSVdpGF2l4QxUxzFUE8dodQzjdXHMNCUzVBnLREMaU83ZLHaLmWrNZWWwkJnOPBb7RMwPCJgbKGCir4DFUSUzHRKG2/KZH5az1J3L4lAeE93JrPZn/z68D2fyejCF1yNS1saVtFUlUZwTzniHmDeTEn5dLOWXRRUfl4pZm1TycbacXxfK+LBQzOZiCXOTSlqrcxjtkDM/WMjScB4LQ9nM9AuZHNAyNNxAcFQAueICrByMkSkTsXp8nZNPr3LZWwevLAeKq/zpbktlaUjNI5NzdGYH0RJkT22kI28b8hgqjmOqOp/yGEfq0rzROXEEf5f79GiD2exOYbU3i96GFJxdrmP+5AYXH5zgoPkejj06xMWX5zn2+Binn5zmmttVbrjd5PTjy5xxuYZpoCkJea9orUxmuiaPQa2YihI1V02d2Wngxi49N3aaBPMns2S+NI9m120rvL2cGa/PYaM1kyG5L30yPwThThjoXsLY8RU3bL05ZezK7UfenNE1xtbeGq0oBmXiE8bLI+lRBLLQmcdkSwbzXeksdKUzVBHOSns6m505LDemUhLzgLpsN1pEXqx25fJhXM6PMyo2hmRsDMl4PVzEm1EFH6dleqVPAAAgAElEQVQ0bI4oWOwWo832RBzrgjrTk/wIB4oT3fGyvMB0fT5LrSLe9Mn5ZUzNj0NFNOV7Uhj2gNrMlyzVZ/PjgJJf5iuZbc+jQxXDap+CySYBgugnhLkb0l6WyuyQkoVxDUM9EoqLg3n2SpenHveISnHFL9oOC5dreMa6cN32Hjv17vOZ7mO+tEji3w2T+YtxNF9bxPKdVRxfm8XwhUkcn5kl8+9GCfzZPIU/GkbwpVEQ3xh6s0PHnktGD9FU1yASpFEijGKup5CVfjGbw1I+TEj5bUbK/54RsdkWzbjGhwahOwFuV+kuS2CqU8TwkJDe0Wzah1Ioqg7EJtoAvVATrrvr4+LniKpGTE1XCY0DWqq6Vaibi1E1KFDVFaGukVDZJKK+Q0BTRz7qkhgem50m2v4WuSaXEZ/dT8Wx/dQc3EPlyYOknt5JqNVZcoQvqOpIp7s7n+6WXBKDH+B45xDBuicQ3D5D4an9yM8fIuTIt6Q56pHs+5CwAAv6BiSsLJYzPSzj9UwJqyMyPs6W8G6qiNVRCeuTRbxeUDE/KSM/3ZGJgQKmhoSsL6hZnVGwPlnMm/FiXo/IqZB40V4bx8SoiMbmeCprw6lqiqajP4cSTQjRwRa8dLxGYaYHM0MKFqY0LE2qWJsqYXlExkx/AbN9IhIDLGjXJjHamEdGiDVz3ULmegtYGJDQqIpGmOzGXH8R66MlvOmXs9FSQIcgkPkOKcPdRXR3yumqF1IS7U6C3mlKTa6iOrcf5eHtaE/upujwNmSHtqE8uYfCozsoPLoTyeHvUZ7aT+HRHxDs/Q7xvm2Idn2DbP/35O76ivxjO4g/uY1Mk3O8vPED8hhnQt3uIUp9QXqYA27m58mPdmewQUZurAch7mZIk54T4arLS9MjyGMdsLn+PW3qeOZ7f9+orfblstaXy2xbNjEvDVELPRhqySMn0peyPH9GqxIZK8+hqSyPKm02LfUiCsTJFBVnUl6SjbOrA6UlQvxcDQl8YUpreSxNpb5k5dsQnWpBTIo91jZnuXnuazqUsUyqIuhNdSZZfy/1PuYk3T1Ooa8zOXGB+L1yplCSSUSEL9Gxwbz0cMHxkSUvXR/h98yJJxaGvLIxxeb6CR5ePYzZud3cOfINOoe/wfjCPgwv7cP42mHsDS7x0k6fl45GPLO9j7X+Fe5ePcb183sxuHMCZ5vrmF7bh+21g7jpnsDuzFaN+ZYtW7Zs+RdxtjPe88zBFCejG1zZ/kfM9n2O8+m/UeRlTFWsHS357giCjRCEW5IZZEKNyJMGuR/dpVGMNGWyMa7h41I9HxZreT2tpa4ohFqpN5JYK9Sp9lQVPKNO5vF/wlOD3ItmhT+tJYH/HZ7C/u8Gqi6R6aYUZpqTmWlJZ6IxjcnmLGbaC5jrFjHZkc9kZx7jbZmsj8mY7s1iaiCTqSEpY10KmtVpeDubIMvwZbQpidH2JOYHM1kdSGe5L4/NcRFvJwv4OKdmbVzJu8VKNqea+LhQw8f5Yn5aLOPTvIpPywrWJhS8mdDw4//P3l11x2Gmi56/OWdmund2hzrpgJktM3NitiPJYtuyLDLIlm1JFlnMzCyVCqRiUKlEJWaGEjNZljFxkt591t5nPsB/LtJrz8x9X+q31vsh/utZ7/PMVvJhQcfqnJaVhWoWxmuZ6NGyMKRiwSRgvDuL+REZc6NGmtv0FEmLEKvk3Pd2o7xGgKPHRY56XeKHoJ8IyHdHawyjvyOb2T41vm7XqUnwpjvuMcuGdF7W5THfUMxShwJ9kjttReGYHztE1FNrxo0J/GOkmA8jEpqNqbg8vcJO8+3sdDnGV057+eTOLj5z28fXHsfY7neFPYGX2et/jt3eJznpfxaP7NuIKoLpbs2kvyaH9EhvSlVl7LZ8wDq7UL63jOBr6yT+ZJfBX+yj2HDNkYePnXlrMrDckMerukwGFWFoUu7h63qRn8yv4vTgCddtb2Nz6zaOt6woL0klL8SRshR3+pTBvOwoZKI5n4G6dBZ6cpnryGSkOoaltkze9xTxuj2Xico4hsuimWtI5z8mVaz0FfFqQMxyn5ifJzT8MlnGfy7X8m5UzatBOe9GtXSWJZLgY4E2x4fq4mCyAu0xVWay0lnKcruIv4/r+GhSstop5G2XmNq85wxrk/mPEQMf+zW8HVYzXJfBVGsRi11SJpuFvB+polIUyRPH06iKghhoKWZqSMX4sJymxnyiYu7j5HoBn0B7QuKccHt+iYD0R2y+fIStNq78zSqEr+zT+Nw6lm9uJfG9Yyrf3Ezir/bJfGafyp9tUvn0dg6f3srk85vprHPJYb1tJJuueOISkoWrTyB+gY8Z7dOxbFLwcrCId0OF/DZSyLueVKYrghhUeNMi8Sb82Y+0aWKZaBMybBLTPZxPhykbWXUodxKssIy7zVX/W3jGBiA3atG2VFLWZkRaV4GgogyBoQJRRQUSgxZlpRx9jYTKilwKEx7ha3GQyIt7yTm1i/LTB6jdu4OWvbtoOLQX4cndxNgdQ6YKoaIlg5EBCYMtAgrTPAn2suThlT1k/nSC0rMHUVw9hd/JzZSmeTHQq6K2KZfBMTlVFfFUaSP4damK3+b0/H1Wz4dxJcsmMUvjpazMq1mYURLmf5nOxlSGewtZmFayMC5ncUTK2wkVqyNy2spjUBY/o7M1g4HBIgzVkeiMkTT2ZdHVk8fSUCmvuyX8Y0zPyoiKl7N6VpeqeD9fydKQlNlBEYsmGQXx7rRok5hoFVEQ48LLQRkvh6W8HFHQV5eNPM+PeZOayQ4BQ+p4ZtXJ9BeGYdKlMdojZ3TMQEebhIbSeBJsTiO3+hHjxeNUHt5B5dGd6PZvRrtvM/pD29Ef3on20HbkezaiOrAd2Z7NyPZsRrprI2qzzSh3bkS46StEu74jdcfXJB7dSPCJTaTcOU+rKIqZtlIGawtQZPnieG0fFSWJKArC0Qoi6ShLZ7ZVQNLTSygS3fCw2MFYUyFLg1KWh0r4MF7Cu2Ex851FBLqeRVvkRX99HtL0aIySCNTp96nMCcKoyUGvyqRCl4WxQY1Eko5Bk89T70eUqYT4PzAnxNuW9qpkWqvDKFE+Ijbdnvi0u/g+N8fi/EaalbGMlMUyXxaF1u865X6WFNw+SfbjGwiS/YkP90QqSiIy/AlpqaFEhHsRHPiY+Eh/gr0eYH/lLC7mF3G9ehLnC/uxO7ENi0MbuLrvW+zP7cLi+BbuWZ8m4L4lQR52+Lpb8vTudW5eP4nt9ZOcPrIJm5+O8NTtKnbndnDv4j58rh3B4+zaBGrNmjVr1vyLHD+wZceVM/u5ffk4Z9b/O04HvsPn3BY0QQ5UxjlRn+dBUYg5whgHMl5YUFXsQ5M8hG5DIqbGXFbH9fy63Mivyw28mTZglIVQKfRBFGdHWZYrNUJP6qS+tKiD6CqPoK/qj8lTqyaUTn0kvZWxDBqTGGvKZLwlG1NdOiON2ZgacxlqLqavoQhTm4SJPhVDnSUMdUoY7RZj6ihkblzGsKmYgT4VA11VZCS8ID4kCO8Ht+lpzmZmqJTJASGLo2IWhlTMDalZmlAxZyrj9Vw9L6dreDXVycvpOmZGZUwOqnm7WMurOQPLE9XMD1XyZrqB1XkjC3NGBgb0zEx2MjXczFCniqkhGXOjSiaGtDQaZeSL0qhuqUGsklNSJsLYLMXG5QzHva/wY9BPBBU+wNAQzVB3HrPdCp67XKUi5ikNwc5MqxPoV0Rjqkjn9UAZimhHjDkBXNy7i0gPS6brkvjfY2JeDwoZ6BFj4Xaa008u853rMb5+epav/S/xVdA1NsXYsy7Emi98fuC7gJPsDjyMXdpF0gwPUNf50dSYQF11DsfPHuG2TxjfX7nPtzZhfGuVxGc3UvmTbRp/tgnj++t3cPZwZqpdwa8DGhbq8pmsTkeW4ERBpAM3zU+RFB2EXiHA6vJRMsI98HM8hSjUln5FEH8fLuFll4DXY1pme0Qs9eYx25LKdGMSCy1prHTksNiczs8DxbzrK+ZlZz4rvUW8G5awOlTCykAJH8bV/DKp492omjfDSqbbilgdUjLXKaRGFEx5oT+NskjmO0V8GNXyZlDB64FSPgwreD8k57dxLb8MK3nXL+c/p2t53a3kF5OeX6craFWHM9qQzUq/nGFjLq8HdYw1COkyZONsvpfAh5ep0yQw2iViaaKS6REj1eUF3HO7yOPH5wmOsiAo8Sahuf5sv3qNbTee8o15GJ9bxfD1rSS+vZPB1zdT+cIhhc8d0vjidhb/0zKeP9um8KVTHpseS/nCLo3vrBMxuxWNmcU9rjjeobuvhvlxPa9MYt6aCvnFlMdKaxITFSEMqwPoUfoT8exHWlXRLA/I6O3Op60vi+6RPPSt8TzOdcUqwYkfve1x9H+CqFyPrKoSkb6cbLmGJKGCJLGOTGk5ApUebUU5tdUaqkuzSXW6Suw5M4p+PIj4yDbU+7dSfWAbjQd2UnfADNnpfcRaHaHSEE99ew7zk2rGOyUYy5IRFAbg43aeiGuH0DlcIeviQbIeW9LYkIfWmEVa4TMKxV709RbzYbman+cMfJzS8ft0GT+Pq3g5JGJhVMLLeRVLC0pUEm+MujA6m9IYGRAwPyFnsDWbd1MaPkxpeTOhQiPypq46lqFBAfX1CQiU3ogNL2juSmd5pJSPI3L+PqHlw3wZiwtaZiZV/LZcy1RnEatTKt5M6ZBle9GqS2G+R4403ZPlQRnLplKWTDJMzYWUZvsw3i3mzZiaxdpcxkVRjBRFUJvpR1tlOl09JTS3Ceiszif7vhVpF45Sdek45Ye2UbZ/MxqzDWjMNqIx24Ry53q0e7eg2beFskO7UOzbivLAdkp2baB05waK13+F0mwj4m3fUnJgE1n71pNyfCt+B75F8sSWibJsNKleuN/YT5S3LQEe5tSq07E8u4VEX2sKwm+R+PgCuvSH3Lu2mWZ5JEv9JawMl7IyUMBcRxaLnQJin11HJ/BmoCGfzLDnlBUF0V+RQK82k94mBTWGAuSSOOTqAjKzIqirFOMX6I1BKybgoQVhz+3pqcuguyGGvGJnUvOdSEhz4sH9M5w+8AmNqjj6dHFMVyUxLAuiMsqRMWEwwhcOVEljKCkIQiYIIyPxKfmZ/rg6nifY9y7BPncJeHwbTydLnC3O4f7TSRzPmWF7Yis3jm7i8v5vcfjRDMdL+wl5ZEP4E3v87pkT4mmLl8s1Ht6+hvvta5w6tBE7y2N43buO5YlNOJ7cis/VI/hfWltjvmbNmjVr/kVszS/tcLa/zj2ri5xa9wk22z/jyckNiJ5epyL2DnW5D5HG2iOOu0leuDV1JYF06qLprUjC1JjHm0kDvy438tvLRt7OGKiRBlEtfk5xjA01hR4YRU9oVATQqQ+noyyMNm0IHWURtOvC6auKY9CYyEBNIsP1aYw2Z9NXn0d/q4hKTQqFOUHo1JmIRfEoFOnkF4RTUytAUBxKdVUmWl0CAmkEZVVifHyfEhAURHNTBxJhMfqKQro65Qz1q6mrzaNMmc5AXyUtHWqSU0KprBAzMd6MRJhLnVGOQp1EcmowA0NG+gcMaFT5iApTGOiuo1iUgFSTR3JOHIUSIaWyUgRFaQz0ldPXq6O+XkFSSgzO9x3IFWbx1N+b2s5KGtrl3H5wnvPBN7gYYk6owAN9XQRDXXlMdkh5dPM8hpinDGf6U5fyGEnoLabrCxivF6CIdqStOBzzo/tJ9LFjsiaO/xqX8HFCSVtzLhduHeag62l2P7/K4WQnThQ+4lDufTbH3uTrQAv+6n+FjaEXOex/kHCZA4YWL+qbgugdkJAjyWLX5RvssfNmnaUf66zD+d46ia+sUvizZTxf2Efx/TUnrO7cZK6vgg+Del51K+mrzsYgeI4m6wHed34gNdCd8WYlFUVhZAc4oIhz4W1nAb8PifnHmJy/T+l4O67l3aSGN8NCphqTmGxIZKEtnZedObzszOHdgID3g2JmWzN5MyTiw5iU16YSVoekfJzS8X+/qufjlJ43w0peDcoYbchmoVvEy34p78d0vB3RsDKk4P2kjlcmGe8nNfwyrePnaS2/TOt4ZZLyeljJ+7EyFrqlfJyq4vdFI21lUbwalLHcU0qPPpVfxqoYqMzmZZ+GutJoJCmeBLj/SNoLO4YbhKyONfJmuoOhdgVFmY/xuHcQj8fHSM7x4sGLZ+y55MBuqwC+c4jjK4dkvrqdwSc2iXzqkMq/2yXxF7skPndI41P7VL6+m8e6+yL+YpfLZ3YFrHPMxOxOBDuv2vE8wp+O1lLm+or5MCriTV8OHwYLGa2KYlAVSJPwCfF+lzGKg3g7qmNkSEzPcAFt/RlUd6YQqvDhapgNV/xv4+zvgUQjp0QlQ6ZRU1gqI7VIQlJhKbFZBRSIJJQppDRrS8h/6ozg6il0548j3buVssM70BzajO7wViqP7MCwfzviozsJPLMZvTyc+pZMxofETHSJaWvII7/Aj+xkTwIsjiBwuEiazSnE8Q+IS3vAiyR3ssS+SFWBdHflsTqn592MnrfjKj6MqZjvKmRhQMDKZClLM6UszUoZbMsiI8aB9vpkGmvimZuQ02CI5s2Uho9zen5brKCzNgm9KoiWxmQmRyVIlM+RVAYjrwmmpTWZqcFCXk7KmJ6WMTxRwuiIhMH6LCZb81mdUPJmSketIpo6eQwrQ1qk6Y95OfRHQM0PlNBdk0l+wn1GOwT0VCfSXvyC+gRPhgrDWTQWMtEuor2tgKaWfHoaiilPDSLx+jkM189QcWI3ZQe3otu3CfWu9ZSZbUa3exPa3RtR796I0mwzir1bkO3fSsn+rZTs34Js3xYkO79HvP1bZHs2Umy2nsLD20jYv4Gok9uJvXaYEKtj+DqdI/ypFV4ulwjwMKco+Sl+zmfwuLGDTN/rpPtc5dbZr6kRBbE6rGBl+I9DujOt6Uw0ZBLvZY5W4E13XS7JQV7oBKFUFPtRURSJUZePqjQZtSyJqloFAkEijTWl+Pg9xaARE/LEhjAfO/qbsulvSUAgfUByjiNxiTfxfHiW0wc+oUoWRYsmgR59Ir3qaLpLQxlTx9GriqZeFU6zIYFGfQK12liqVdEUpj4mP/kxicF3ifG9zT2707hbn/pjXfnZ3Tic2cm1A99xad832J3bxWP7H/Bz/wm/e+ZE+zrhf98SN9uzuDtcxsXhMueObeXGtYN4ulzG+vRWHE9u5fGPe3l26cBaQK1Zs2bNmn8N19vmOx7etcHV4gdOfvdn7uz7Fv8LOyj1tqQm0YXmoqeII20oirSmIMKGJnkwXfo4usoTGW0p5OfZGj4uNfBh3sirCR0VYn8qhF7kh1tQVfCQWvHT/55AtetC//nC6dRHMlCTgKkuGVNdKuPNWYy35jHYXkptVT6hIW64upvzIvQJCWnhpGTHEJ8WSm2rBv/Qe5TIk3niews3rztkCzMxt7PG9UkAWn0Fns8e4RXkR0OLhtqGEmKSXuDtd5/0vHjicxKJSIwnKDyQ9q46YmPjCI58QYYgAfdnDxAoiolKCSU+OQaf514UFObyItKP5MIUQlLjcHvqS1qugLCoMOqbNLR2llMkzqVAJCQ1O448QRoBwX7UdZRT01iMldNRLoVacTnUgpCih+iM4fR3ZDPaWsIjx0toIh8zUxTJuDyW6lRPZo15zDSIUEc60iuJxvzoPlL8bzJVn8jvJgGvB8U0GNM5e2M3h5xOsP/ZJfYE/cSuUHM2BV7m22c/8O2T86zzvsruQHOcUuxQ1wXS1hjEUFcOjW1lWD7yZaO5D99YhLHBLpF1VjGss03iG9sUvrCO4692kay7fh9Lp7uYmhV8HK+irzqPoXYZFSUhaLM9yA2+TfSDazQKI+lTJ5Dx7Cp5fj9Rk/uI/xiX83FExv9+WcPHOT3vJ1X8Nq2gTRXIeEMic20ZLLbnsNiZyzuTmP+Y0fLzmJy3o6X8OqPm3Zic+S4B//XSyG8zen6bKWexR8xUawFLvRIGqlN5bVLw2qTg/biWxUEpyyMKRtvz+LhYwdtpDR8Xy/l1ycB0r4APs+UsmRT01Wbx60Itvy1U0a6PYblXwnSLgKGKLD4MG+jVpfFmQEd5fiBTrSI6tElkBd4k4M45mhTpTLXreD1ey+p4OQPNGYT6XsbBZi9RcX7ccHRk/1Vndt2JZePdVL51SueL2+l8Yp/K57dS+cw2nr/aJ/CFbTxf30zjmzt5/B83MvjLbQl/vpHCpttx7LJ6gMMjDxLivWg3JLLSW8CbvgJ+G5cyVp/CSHkkldnupARbYCjyZ7lfweyUCtNkMW0D6VS0JhAm9+JKiBU/eprz6IU7hkoxtdVSmupVKOR5pGTEkJSdQEJqFFJxFrqCBASBbqRZnkJz9jBV+80wbN9M5YGtKA9tRHliC+qjW9Ed2Ib48A78Dn5LccojGprT6O3KYWFcxWCPhNqaTBTiUKLvXSXb7SqtBcFkRzuTnv+UNJE/WcVeyGS+DPUX8XJGx5uZMn6ZN7A6IqdGGsBYezar0zJmR4t4s6jg7ayW7LhbtBgTqC4LZ3KkhIGOHGYGRPzjlZGf58uZ6heilflTXxXLeH8RDc2JSMr9KdD6IKsMRl8XSWNnGpUtCcgNIVRWRNKoDufDpIa3s1qWhuXUKqIRJDxkoVeBMvsZM13FLAyIGW3Lp1YZTW7cPUyt+Qwak2kS+LNaV8SSIZflpmI69PGM9AmpKIunp0FATXEisXbXUVmeRX/GDNWhLaj3bURjtpEys82U7d6EbtcfAaUy2/LfASU+sBXxwa2UHtpGyf6NSPdsQHNwG6Lt31G8ez3FR3aSc3oPIfvWE291Ct9bp0gPcyUl1I07FodQ5IUgSXlMSbwbyiQ3NGn3cbu6iTpZOCtDMlZHSljqzWG2NY2ppmzinlmgEfjQUZ1DWmQgDfoshpoKadbmUKMvQiNPpVQYjVxdQFFRIpW6Qh4+ckOnLCb0nwE11JLHcEcqEtVjknNukZR8E79nFzh75HN0JVE0G7LoqiukpzqHoZpcRqqyaFNG0aCJoKMqgfbKBFr0MdSrIqiRhqLIeYYqz4/cmHuEPbHEw/4k9yyPcuufAWVxdCPXD6/H5uwu3K1O4+18Hd/7lrzwdMDT6Rq3LU5y+eQuHCzOcP7UDqyvH+berR+wObsd94v78Pnp2Noh3TVr1qxZ869jfun4jluWF3C1+JFzGz/FdscXPDr2PcIn16iIvUNr8TOKwywpjrZFFH+bRlkQzcpwWjUxmBrzeTdVxYf52v9fQFWJvMkL/wlDrhuNUh8a5P40q1789xa+Tn0kXeVRDBoTGa5PYaQhjYmWbMba8uhrFVIqiSY3NwSpIou41DDS8pMpq9USnhhMVZOOiARf8oVxNLaX8+yFD9oqFbVttbh7v0BfraJYnMkjvwBUZcUotLmkF2ZRVq1CoCgiVy3H2NXL/WeeaMvlyBVqQmMj6Bhpw9bdhfDUBLxCfMjMy6LaaKRnoIf0onTylQL0LQ1EpuTQ0mPikddjpMo8OntrKBRlE5+STE9fA8Y6JSFhzzG2KKhvKMLx3hmuhNzgcqg5oQUP0NWE0duahalZwkOnS1Sl+NMa+ZCXhkxGZDHUZfgwachDHeJAX3EkFkf2khxwk35DOL+PCPllXEFrbQZXrfdyzPYAe24dZIvjHtbd3sU6p91sdt7H3ken2el+mgNuZ0gQ+dLRlkF7RTTDXRpC4uLZcMGddfYpfHYjjS9upPOddQrf2ibzjV0S39gl8FerWNb/5MWV226MdmiZ6xQx1Stj3FTOcIeYOqEfonAnwu6cJsblHLV5PijjXJiqz0SZeo/3o0p+ny/nv1aN/K/lKlZMIj5OylBnuTLRmMJsexbLfUUs9RUy1ZbNQk8hv8/pmOspZNVUws+TGuY6Bfx9zsDHqTL+c7mG32cNLHSLGKxJpa40iPGmHOa7iqkS+dNaHo9RFc5Qay6/LlfxdlbL+/kylkalzJskvJ3VMTtYQpM+jl8Wa3g7VUatLJh3wxo6tQmM1xby+0QNTSXR9Jen01gSweqAipnWYmYbRdQLo/ByOEPoI0tatOm8GtYz3SVmtkeKpjgUD9erPHt6ly0HDnHkdgD7XOL5ziGa712z+PRmKn+yiuPfraL5wjqKv9rE8DeHVL67k8O/2eXwP64m8yerFL6xiWKXzVOu3b6Lo8NFfO4cI93nAnkvrpL54iqhD08S5nKQ0Lv78XTchybHm9fDOqYnFJgmiunoT6e6PZEYjS9Xgy04eOs4P1zZSUTgTaL87UkIciAu5BaZKY+JjHYnLPQuUf43Cb/7A2FXdyF3OEPV6YMYd26jcccWavdtRnl4I/JTW1Ee3UL5oe0oj+wmcM83JPhYUVObQGNzAgvzGprrMhnrU1AmDEOR7sUz6wMYivxRCHyJjHFEoYunpjYVY0UU02OlvHtZyeuFclamtAy15tBcHkVrVTQvxyS8mZXxbk7O+1ktZRJf9IpAmuuT6O3I5uWMmnpdBL8vV/H7y2pWJlXUGaLQqwLpaEqkpyeT/BIP0ksekSJ9TLz4AUUVL5BUhZIjfkxhwUPajYnM9At4N6dl0SSjRhZJ0INLLPWrMBQHMt1ZzKtROTO9Ipp0CRQkPmSoMYelvmJ6y+LplsdSkeHN+yEVS31ixjsKqFREIC8Ipk6RQ6SzLaW25zFcOYzq5A7k+zeg2rMR9c4NaHduQLNjPaqd61Hs2vjH/6e9mxHv3Yxw3yaEBzZTvH8Doj3rURzYgnT3eqS7N1K4cx1Z+zYTu3cDBt+7hDj9SFd5Hu2GAjxunqNcGEN7WRoDhlRGq1OZasjB9epm6uSRvJvU8n5CzttRAa8HClnsLCLK8zrlJUH0NIkoSk+mv11Ne30B8UEPiAx6gEQQjVaRQkZONEJhCnJxCs5ujugUAkKf2hLiZctgcy4jXWkoy73JEbiQlXmXEP9rnD/xFerSOHSqDNJTfDFWFCXq1HUAACAASURBVGCQJ1OvSqatPB2jKobm8kRaK5Jp0sVilIVSLvBHne+DMtcHUYonuTH3Cbh/FTeLw9id2obNia3cOL4F69M7uH3lME4/HefhrUvcu3kJ22vHuHnjDI9cbnDX+gJuDle4eGYXdpbHcHM4w43TW3D+cTdePx1dC6g1a9asWfOvc9v20g4Xe3PuXj/HmfWfYrfjS+4d/IpMlzOURd6kRfAEQag58pQ7KDJcqZX4Uyt5QZMyiqGGPF6PG/h5oe6ff6DKqSzxo17mT2GUJfpsZ5rkf9yBala9oKMsjG5DJB1lEXQbov8/AZXOeHMWI01ZdNVloS6JJCP5GUVF0cQnvSAmMZiyKiXeAY9Q6opxv29NWloglVUlPHz8AJE4k67uCrzDfGhqllBXV4xP2Asqq6QUFEQTmRRJ10AtuZI0EgS5tAwOkZ6ThqGihLzcLNJzkqjuKMP5qQd5pQK8gjyJiAqiolxLZ1cjyZkRCJS55MkKCE9IpLquDje3mxgMBYyN1aFS5+Mf8Iz6eik1VSJ8vF2RyBKpqEjD5cEZrry4zpXg64QXPURfG05fazaDTSLcHS9RmRrAgiiWzoznzKuTMQmjaM4ORvL0Gh25QVw7sIuMUGeGjDG8Gyzi45SK1qo0rG32cezSZo5a7mSP+Ua2XfsbO82/ZbfFtxyw2sQ5x/3Y3DtDWPhNYl/YIs3yR5CbwiX7e+y0fcGXNol8djOXT2yz+Mw2nc/sk/jMNp6vbVP4zCKFdeahnLZ2oa9JSndlHKbOfEZH9Ez1yelWhGHMfk7+c1t8LPZSnuZJUegtplsEmBrymegU849XDbybUvNxRsGqScBrkwhVlhuznTmMNKayPCjk9biM2Z4iuirj+X2pgqnuQkZbc3g7pmK+S8hsh4DfZsppUYUzZEylXRuFqTaNVnUEsrR7lOU/pVERymB9FlWyEF6OKHkzqebNlJqXo1KGWzN4M6Pi5ZgcU2s2bZUJvJ818GpMQ4MynDdDKhSpj3nZpeBdv5ZeTRIVub5U5fvToYrBkPecWmEEb00VrJjK0AiC8HH7gZxod/oq85nv1vJyqJL26kKiQ+5y7sIhzlo7c/5eODtvhbLBKYm/OWfyhWMqf7GJ4bMbkXxpFc2XNol87ZDF/2meyGe3sviLVRxfmQdwyMGHF7HJlEmz6VDE0q8KZqIqisHKSEab0pioS2akOoFo32toc315M2ZgekLJ6JSYjr40KppiiFF5Yxl+gxN3TuLja8PcgIr5bgnjDVlMdxYw1l1Ed2sejZVJzHQIed9URGPQbdKPfEfZaTMqd22iafcWjLs3oDq0HunRDagObaLmwE7KDpkRuXcdvg7HMVRG0dCRyOislIFuAW/HK6gTRlIvj6VSFUlBxj066tJRCANQSMPRKUOZHCjm51dVvF4ysDKvZ3y4hNqKaBoro9GVeLE0KmR1XMTrCTErI1KMqhCUYm8MulBqq2JYmJSjl/qzPCzl7bSWj0sVDHbkIsh7QEtzHL096TS2JBKR5ECa4jnu0RY8irfGK9KSuNQ7qFUBVFVGMDkqZH5YwuqEhiZtAs8cT7DQK0df5M9EWwGvRuUsDklpMySTGeXMeFsBi72FmBqymGwXMtFazEK3mFf9Eha6ChlrzENTGEpRWijpwV5k/HQC9bWDyM/tQrJ/PYq9G1DuXI96x3rU29eh2L4O+c6NSHdvpNRsE4q9W5Hs2YRw/2YE+9ZTZPY94r3rEe34FqnZJgp2fEfW3g1E7fyGTKvTuJ7bRk7YfQrjvPB0vEB+7BMyQ5yQJj9EkXwfXdYT7l7ZTEdFGm8ntLwZLWXVlM9qfz4rvWLiva0oLw2nvVFMZlICfd0VdLSUohBnIClORFwYRakwmuz8ONTqfDKSAnC/70yFTkKktwNhPnaYWvMZ7khFWe5NntCFjLRbeD86y9G9nyAqisI3wB2b21eJSQwgKuoZUUH3qCvPR1IQhq40nmp1Ko1lGdQpk9AVhSBKeUrYEwuKk71ICXUl7KktHransDuxhRtHN/HT4Y1YntrBrStHuGNxCrurx7A1P4nV9RM4O17HyeEKjpY/4Gp/mas/7MXy6gHu2p7E9sIu7vy4Cy/ztQnUmjVr1qz5Fzp7YNeOa+eO4nT1LBe3fY3Vlk9x2v0pOe4/UBV/lxbBEwqDr6PNckOTc4+qYm9qS15QJw1jsD6PNxOV/LLQwG8vG3kzXU6F2JcWTRDiBDvKspxpkv2/AfXH/6cw2rRh9FbGYqpLZrg+hdHGDMabszDVpzFQn0aDLhZRtg8aWQKl4kRCQj2pqlbw5MkdcrIjiAl/TGz4fUb6anji4UZBegS9nXIeeF3FoIugrTEH9yf2JMT4oFPmEBDqQX5hMGJFKjc97pCal4VInIlpoBKpMIvQcE8MDWKehz4nKjkUjb6IkBePEOUnYeoz0t6upEAUjbpCyAMPVxRyAfFRTylXJzDQXcLUWA3NdUo6m2X0tKupKCvGaCyiuTEPlwen+NHnPOf9LxKcdw9VRRCtxiRay7Nxc7qMOs6LobQApiQx6Pxv8atRyJwmB+GDi3Tnh2B5dB8Z4S70VkfxYUzEPxb1DLYU8MD5DFbWB4hKvEd4kjPhaXfIkngiVPuh0IdS35hIudqftppEpLnPeXD7EpeuXuaUjRvbbJ/zJ4tA/i/7eP50J4P/YZ/Mn24m82ebeL6yy+Azy3w2WCVz+JoL3fViZrqz6GlJZGRYzcKgglfNuWhj71Poa0+c2wWKQ+6gTH1CszqRxdFKliarWZkuZ2VcxrtxEQM1EUy1ZVFR/Iz57kJatRHMdBfyakLBypiCilJ/Xk0omeoV0KCNYq5PwodxLZ1lcfw8oaFNE8lkSy5DxlSm2/KZaS9gsjWHvqoEOsuiMZaG0FOdxqthFfO9IlZGZMz2CJjsyOHlSAkrY6UY5S8Yas7k3XQZK6Nq6mThDNVkoUj15ONIBb8MlTFZk4ci4QHTDbn43dxPWfYTXvaoeDtWydKoltFeMWPdJWRF38fhBzMKo7xZNdUy3aNi2iRHIgzlJ2trTlk6c/CmH+vtw/jSIZ4vHFP4m2MKX9rG8FebeL6wTuYLuyz+3SaZT25E8G/XAjBziuaY3TM0BiNjHVUsNRWxVJvIu44M5pqTme3KZqoxjT59NFG+15GmPWF5QMPctIaRSRGtXUloqoMJkzzEMtSCs06ncbp1lsEaAcOVWQxp4xk1ptJaFkmNJgKNKIC5ZiFvK/LoC7lP/vFtSE7tQHdgM437tlK983v0hzciP/w9+oObaN63k6p9u0k5uBXnHzYjkfogr/DF0BLD+IiU1T41A8pUamVRjI0rqDEmkBxpT0boLV7PVvNyUsPSiIQPywaW53S8XqlCow6mojwCnTKAVmMsP88reT9Vwn8sqngzpqCtMh5JwSP0mmA0ygAmTCI6jIl0G5N4Panm95UaFifk5Oe4U179goGBTMZNAkpK/QhOu4t/thuBWW4k5DxEow1DJPSkpjmW0Ukh00NCFoakNGrieXLrOGPNAsoK/ZjrEbM6pmDJJKO1PJn0cCemO4uYaM+kuy6V4W4hA+0CJruKWeguZKE1l5edYma7NSRGeSPIjCXiwl5k1w+ivLIf8aENyA5sQmm28Y+A2rEe5a71yHdvQma2CfmezWjNtiHftQnx3k0U7VtPwd7vKN77PcJd31G49W9kbf2arP0bKDi3F7HLTyQ9tOTRjRMk+N7Fy/kq5cJYop5Y0iCNYKG9mNG6bHxdTlGvTWBlWMG78VJWTXms9ufzZlBKUoADalEw3e1KcjIzaGs3IFMk01Svo7lBjUaWSnOt8J9b+NJQlaRx38OVCp2EsH9OoIZa8uhvSURT6UuB2JX0NAe8Pc5w/ODnyErTiE4KISg+hMDYIMJiAygqSKQgNwbvJ07ERz4nOdoHUXYEubE+lGQEEf7MHlerE6SGexAV4IrPfWseO/yI47ld2J/ZjsXRzVw/sRW7iwe5fm4PFhcP4XzrGnbW53F3tcXVyYqbFj/ibHuR6+f3ce28GXftTuFwZS9uVw/w4Mr+tTtQa9asWbPmX8f1tu2OR852uFld4tyWL7mx60tcj3xN8bNrtOZ60CN5jjj8BlUFj6kp9qVK4EuDLISa0hD6arNZnfxjAvXLYh2rEzr0Qh/atCHIkuwpz3GhSeZDs+oFrZpg2nV/BFRHWTj91XGMNKQw1pjOeHMmE81ZDNenMdiQRnddCm3GdFprcxEWhpCV7o+xqpi2Jhl9HQpM3UqG20vpritiqEVFf20x4x0i2htTmOzKY65fTE15MgMNQsba5LTVFTLYJqCvs4RSRSqC4jhGBsuZGSljbszIyIAW07CWIVM1pqEKZiar6WtTMDdUxS+LbcyPltPfWcK4yUBbg5TeZgWmNikz/VIme8VMDSgZbJMxN1jOWKuM4UYxtcpYmitScbt3jsMPT3Lq2VmCsl3RVoTS25LNQKMQj9uX0cX7MF0Sy4gqHknATbryQnhTK0DhbcWQKI4fzTaQ/OIWw43JvJuQ8NuslonWInxcf+Cx6wWqqrPRVqdSaoimujWNxrY0ujuz6G1NpbM+kfb6LGqriimv0XPWypEt11z57MpjPrUL5ROHGD53TuNrtwy+dkrjU+tI1jkm8oVVMltsUth35T4pSS8wdWYx2pvOUFcxo02FNApeUBR0k5JIF+JdzyP0saOhIBhVtg9jnWImO0T0GdOZ6iliqjuPyfYsugzR1Jb6MdWaRU3Jcybac1mZkPN+Xo9RHcpUn5CVMTVdhhQGatL4OKWjTRPJUr+Y1RE5c71CJtrzmWgvZKwln+V+KYPGDNrUMZSmebDYJ2V5UMZ8fwkLgyUMNmawZCphsquAN5MqSjPvM9NTzPupMqa6JWgK/NAXB9GkTuSX8WreD5QxUZWPJMKFxbZixAnONKsiWexX83qykt6GXPSSIF6Nl/HzTB1DRiGh927wyPYMBQmPaK9JZ6RHiqQoDkdXJ45bObPD3p9vHWJY55rFOtcsvr6VwNc3E/jKIYmvb2XxmU0cf7WPZsPNeNZZBrLrhjc/OHrxyCeYqBfehD+4Sn7QNXJe/EhawEXin5wk8I4Znrf2IUv35KVJw+K0BtNwIc0dCaiNoYSIH3DJ/zKHbx3B8specsPvkeJrS5jnFZ65/oCPxzV83K7gdGYzKfZnyL96APnFA8hP7kZ+bBv6Q9uoPbSdiv2bqDq+A/3hLRgPbqP94B6qDu4m9/hOXA79lcIcdwp1nmibIpkck7I6oOZNt5KBxnzGJlX0DYmor4onwd+C9zMGfpmr5ONiFR+Wq3n3qoae7nyUCn+MhkgUxU8YactgebiY1VEx7yelrAxLGGvLJTXajua6RPJz7jHQnY9K+JziNDdeT6h4P1vGz0sGqvUhiMSPqDVGsrKoZcgkJrXgEZHpLkQmOZGZ6o5S+By11JfmzjSmZkpZGClhuDWPCnEIng5HGG4ooFocxGKfiNcjMub7RTSXxZId5cJcr5ipzlw6a5OYHJTQ1ZjBZLeApV4RrwdKWe6RsThooL5KhCQ/nijLE5RYnUT303E0x3ag27sR3a716MzWozRbh9RsHVKzjSj3bkW7bztqs63Idm2kxGwjwj3rEZitQ2i2jqJtf0Ow83uKzNaTvPWvZBzaSMFPx0iwP8tTq+NIMoK5f/sKKZHPyE30oqkslYVuCS+7Sgh2OUW9Oo5XoypemUS8GS5gdTCf5T4hYZ6WlCviaGmQEPLCj7p6BRJRDBpZNu0NGrobpTRqM1CVZmBQF1KhLsLd4z5V5TKifeyI8rVhrKOA4bYUyvVe5BXdITHZjmdPL3Hh7EZ06kzKKwT4BHviE+qHg8tN8otSSE0NJzLMl7SkcBKjfchO9OfFEwdy4nyIeu5CZqwvsUGP8Hpoj+c9Kx7an8fh7C5sT+/g+pFNXD26Gasf9uBoeQoHi1M4O1zC3vIMD9yseehqjZ+nIw/uXOfqj3u5dnEvbrfPY33BDJerB/G1/wH/25fWAmrNmjVr1vxr2F46vuOO9SXc7S5zaP0nWB36Dl/L/SjC7GjMcqdb+ARh0HV0afdpkkRgyPejoyyWTkMC/fVZLI1o+G2lgffz1SwNKygXetOqeoEkzpqKHFcaSp7RogqgXRtEuzaILn0o3eURDFTHMlyXxHhjOlMtWYw3pjNcl8J4SyYDdSn01aYy1FJIYbIH4V43MCoTGW4uZrpTwkx7MQsdRcy15rHcXshCcy7zTVkstufyuqeQd31CVrqKWGrL++O15/OqW8CbQSnLQ3KWh+S8HJKzOqLg3UQZH6b0rI6pWRlW8XpMw/KQjNcjaj6O6fk4rONnk4Z3gype9cmZbSlmsVPCbGsxc+0CFrpETLcWMdaQz3BVLmPlabQVeFGT7UG1IBB314vsfXCGU88vEFFwH115KH2t2fTXF/DU5gLamKeMKGMwNeUyWJ1NnyKeQVkE+uC7tOVGcv34FtJDbzNQm8TrqVI+zqiZaxUQcPcH/B+ak5zmzcMge254/sj9IHM8fS+QHHeTiBcWPPO8gts9C1we3+eWdxg7zR/z/Y0AvrSJ4N+swviLbSSfWASx0y2dXU4ZHH2ch22ami13Y9hiHc0BC3+s7jrS0yuiqymK6Z4iWjQJ1JbGUCkMpDTelZKg2xQ5XaYl/TlF4Q7UlvoxVBZFVZYHg42ZDLYUMNElorY0gDZ1KMPGJGQpTsz35PN6SsbypIyhjlwqZSEs9clZ7pDSWBrCQk8BA8YkOgwxvJ5U8n5Wz/tZA1M9YqpKw+itzqJTn0Z+hAsd+iRme0QsDkpZGlXQ35xNfXk000MljPcIWDBJEaa4sTQoZXVUTUtZCpWlERSketJVX4A43Yd0P0dKIx8gDnFhqq6QJmU0w22FvBwrY7K7BEn6I6baivkwpueXET0/D+tZ7JRTXhhMWtAdnrtfJCX0Ng3qGIyGQpwfPeaI3VN2OcazwSmddS6ZfG4Xwxe2kXxlH8N6x2S+dojlS9sovrWM5TvLKNbbRfKNbRh/u/ac4/Y+2DlY0VmZxFRjFB3KAHo1AcjirQhyOYAyy5O30wZWprRMT4pp7UlB0xJDWOljLgZe5vSj8/h7W/NyUMOrST29vTJkuhxkWhHKgkzCrp2l5PoxtGd2UH5yK2WHtlB9cAeVh3ZSdng7ZUd3YDi8g+oDO6jds42GA7soO7wD0dnd+Oz5lLwYO9LVHqibIunry2e6R8hslwRTayHLc3qmJlUYK2MoTHPh/ZSGX2Yq+XWpidfzNcxOaRBLvKnUh6IoekxvTRyvh0SsmsS8npDxZlrJ+3E5KyYJWbEO1BqiyUh1prk+jaQIe3IT7rIyLOfjfDkflwwsjpaSlnCTqqoohkZETM4rmV3QUlcdh07kS11pEMN1GTSXRzPUW8DilJKpbgFjLYVUiUN5fucki12ltKoiWOguZGVQyGJfMa26GMSpHsz0iBhqyqC9Iob5fiEz3UXM9QpZGVYw0SGkt66Ael0m1dpsZAVR1GcFk3RxP+qrJ6g5vg/j7k1U71yHfu96ZHu+Q2j2LZLd69CYbaVy3y7UB7aj2L8V2Z7NlJptpNRsI1KzTYh3rqd45zqKdn1P9va/kW32PfkntxN/bhs+5odRFMTg7mJNUmIIGZkhtDSJmOuT8aarFN8be2nVJLAyouTNuJwP46W8GSlioTefkMc30MsT6GiRkRQXQkNtCfWVeSiL46jWFKAXxGDI8kWU4IuhJJOWGi32d12o0JeS6GdLnK85Y63ZjLWlUaXyJDf3JiGxN3B7dIVrl/cgKwymRhvPcx8HUjMTCI2JxC/gAZnpYcRHBlKUE09+RjCC7ECKswMQZr0gMewRiRHPeORmjcc9GzzuWXHP/gK2p3djeWwbl/dv4Kfj27H5cQ92l/bjcO0wd61Pc+/2BZ64W+D9yAavhzY8cL7O9UsHuPTDbu7YnsXhymGcLx/l2Y2z+NueXQuoNWvWrFnzr2F+9sAO60vHuH3tFBf3fk/sfUv0yY9oyXtCXcZdOgUPEQReoSztPu3SaOpLwugsj6OnKpnBxhyWR7T89qrxvwOqssSPrrIwhNGWVOa60STzoV0bRGdZCM1Kf1rVgfQYIhkyxjNYHYfJmMRkcyaTzZmMVieiDbNH7XMDyePryH3s0Qa6UB/7jKL7N9AHuNAQ9YDu5KeM5fozmu/HvDaWWd0fb14fz6IhkeXKZBYNifzaVsiqMZ1egS+9Al9m1XHMl8YwK45iviSGFWUSK8okVtUprKpTeKlIZFYcRX/Gc/rSfWhPfkpz0hO6M57TlOiJIdQZTeAtysOc0QY5oglypCzMmbIwZ9QhTuhSnmHI8KQ0xIJkj5Mk+1hgZ3eCo15XOOl3gZB8d3T6UHqaM+iszuKFsznqSA9qMz1pK4+noSSCuao8eooDET64zpQmj8tH15EedpvB+hRez0j5ZU7DTHsRHnZHsLHYj8ODS1z3vIhtkAXeGS7E5bgzNCDEWJnCvXvXMbe6xIkrluy+5Mw2S3/+ZhnB5zbxfG6fxFcOSXzvkMApn1LO+arZ7Z7B7sfJfGUbxha7BLZd8+fIFWtEsnjqqyPoMsbToIxmsr0Ede4TGkpeUJfpQ97N8/Tkh5AdYs1MZx6NgqcMKEJo1UfRWZPKZLsAba4HQxVxtEj9SfA8w2J3PouDxSyOSZgeFKEseMZsh5g3vWo6lFFMt+cw2ZpDvTKENxNKVkZk/DxbzmB9NpoCHxqUMUw0FbPULaNTn8RUp4DVMTUzAxLaqpNorohnsk/EvEnKUHMOZYLnzHYV83JQTqUoDHVhIJlJDzG/vAXri9u4dWEbLaXxaJKfUZUXyLsxPUsmBasTOhpVURglQcw05fPx/2HvvrqqztN23x+utVc/XVVWlVXVVWYtc46YtVREMhgQFEQUUVEUkZxzzszJzHkCc5JzzjnnIEmMVR12P3uvN/DdB/boMdY+7kM+Y/zH/zVc477v6zegZ6QsiaVWKQNFiQxWpjPWIKFOH0t2xF1czbcQ4GlHjkiAmasfWyx8+dkmgu9to1jnlMi31sF8ZxXM4adidrln87VlKGuvRrDWLIQfrIP5yjqIb80D2H7tGWcu/UZ1fiTL3SnMt6YzXRdNo9yDYNfDpAVe5+24kTcjOibHZbR0J6OtC8VP8pBLvqYccT3Jc09L3g0XsTBmoKVVhtKYg1grpkCSi//FkwhP7UJ/dCOFRzeSt3c95Qd+xbBvK4UndiPbs56y0wcoPrCd8j2/UrZnG3kHtiI1+ZU4kw1EPjpDrMyNNO1TiquiGOwWM9CczWSXlA8zRSyM6ChWvqZc5cvvU4X8PysNvBkzsDBbTHqGK/kGf5pbEigp8GGiO5P3IzJW+iT8bULHSp+Uj8NqPoznoRY8QSl+jkLiRVebgO6WHIyy17wdy+fjZAF/e1PMu8k8dPIXGA2BVNbG0jcqY3JKy/JMASujelb6VXQURdFVncTyjIHpISVdVUmMNgqpUoTy0vEEs61ymvPCWOqRstCTy1RbDgWCF0gTPJjpVtHfkEmNLoS5bjlzXXJmO5X0VefQUpJGR2UuTWW56CUxBHjeQhHqQarNGVSmJtRfMKFqzzaqdm+idP9GdPvXI9+7DsWu9eh2bCRv+ya0e7ag3rMZ9Z7NaHdv/nfFuXLvZmS7v9SZZ27/Cxm7fibryGbCjvyM56W9aLIjcL1rS2JiKKmZoVRV5TLZqeJDtwYvi91Ua8J5O5bPhzEdn0ZVvBsSs9QnJtzrBkZ1DK2NSrLSoikxZtPRIKfakEFNYS5DdUoqMr0RRjwhI/wloa+fYud4hwK9mPCn5oR7mtJXk8JgYyJl+udk5zgREGOPo9tFLp7ZgjrTmzLlazycz/LY/RYRob643zNFmhPCY1d7JNmRpMR4khxxH6MyHK0ohIDnDsQGP+GVpyNP3e1xunGBu5ansD7xK2aHNvLb3r9gdnwLduf3cO3UVlxsTHjmasbLR1a4OpzD495VXj+5yX2HS1w8tY3TxzbiaHsSR/MjuFw5hLvpYdxXa8xXrVq1atV/iovdpe2PHK7xwPYi1se3EXT7EoUxD2lI96A21ZnW3Icogs2pFXvRVRBLkz6SFmMknWUJ9NRmMDeg5/N8FR9mypjtU2EUP6fdGPJlApXuTK3iGU15vrQaAv49geosDqO3PIr+yhgGqxIYrUv58lUl0qfwY0ITwow+ijF1FCPKaHpyQ5jUJjCljWdUFs6g0Je+TC9aUx7RkPmEmvRHVKY+pDrNncYcT1rFL2kVvWCqOIaZsji6Fb50yV8zogunX+TPiCyEMUUYI7IQ+oR+9An8GJIEMSoPZVgaTE/OawZEAfTLgulThTFuTGC6JIVxYwJjxgQmS5KZq8xkqV7IcqOI5UYRb1ukTDfKmKzLZqw4nDbNaww5L3G5f4XjL8045nWO1+l3ySvwp602ieaSFJ7euEB+5COG9WFMNuUwVydipiCJCU0YRu+bdAojcbi6n4SAG/TWJLAypeLzTD5DzQKcrx/C1uEEjq9tuB13B8fkuzzOcME32ZGmtkzy9NGcObefY2fPcMrCmR1XnrDZMoS1llF8Yx3PGrtEvrKM5huzcNZfT2D9rWS+sgzh2+sRfGUVxs+2MWwy8+W41QOe+z6mtSmb1qpoBhsyqdNH0VMRR19pLI0CXzJvX2JUn0zAw/NMd0sYLY9joiSKGrUPI43pdJZEUy58xlxDOp1afxplL1nuEPLHpJ6FITlLoxqMUm+mWsX8dbiIJlUwkw2ZTDZmUaP2Z7Zbwsqojncjet70KugsS6BI8BJhmCPqxIe0GaJYGdLxacLAwoCaIrkPk91SJrokX9Y5lX50lSewMqhlZUCPKsETveA1t+0PEBPhTHjAbYTxT+guyUQe7c5wRQ4r/Xks9WuZapWgSnxIpzGGlU4Zn3uU6GLuMlmexHBJPOWCF8y1rkTMWwAAIABJREFUSlgZ0NNXkUyNwp+w5zewt7PG+t5rDl8P4cerAfxkE8VPN+L4ziqUTbfi2euWxXqHeP5yO5GfLOP40SKStTZhfGMXzlrrMHZae2PtcJv+ZjG/j+Yy35rBTH0sHTovIj1Okhpgz9sxAwtjesZGxHQOZKBviOBljgtnvM5z4O4xHj64xMeJUt5OFNHZqaKgUkauSohelE3AlVMIz+5Bc3QDxiObMBzYROmBXzEc2IbqwGa0x3eg2LeRkmO7KTu4g7L92yk8vAONyU6kF/bgbbGT0AwXEtXPyC3wpaY1ld5uAYujav6YKuCPsTwadMFMtAn5NFfMx7eVjI1pyMv3IzPbleLSQIpL/BkdEbIwrWR5TM7bASm/Dyj556iez2N5LI9qqTKEEOZvQU6mO8316UyP6CjWBDLZLeWvc8X8c6mcj9MGaksiEGQ9oKQiktrmFPqHZCzPF7E8rmekOZtKTSDTfXJ6WrMYbBfQVh7PeIsYQ84rnl4/xJt2GV3FsXwc1vB2QMp8j4Tc2Huo07yY7dYx16ehuTCBuW4tC706ptqUjDTK6K2R0FoqpKlMTEOplBJVKsleDsTbnSH70lEKzxym7MD2L1OoPRsw7l2Pdu861Lt+QfPrz2i2/YJyxwaUuzai2rUJ7e7N6PduRb9vK9p9W1Hu24L0X29CifZuRHhkCxGHf+buoV/Q5UTifv8mqcnh5ORGU1qezWSXmuV2BS+s91GhDmV5NJ/3ozpW+uUs9wtZ6hMT6X0TgzKS5jopGlkGRl0qtaVZtFdLkWeHos14TXGaJwVZQQhiX5MaE4ipjR1KWSbB7qZEPDenpyqF/vpEivNekC26R3CiIzedz2FyaC3iODdqlC8pyPUmN8kXoyIdgziAMk0U8qwwjIp4DPJwsuMeIEryQJ3tw3PXKyQGPyb0lSsvPa5z79Z57tuexvbUr5gf3cTlAz9jcXIrt64c4I7lMR47/sYT5yv4PLHF9dZZHrtcxfuhHQ8drmBxcR/njm3Ayeo4d64d4t7l/dy/sBuXM6s3UKtWrVq16j/E7tLx7XeuneaB9XlOb/iKhxd2I/O5QX2qO3WpLrSJHqIJt6JR6U1bfjiNujCaCsK/BKiadGb7tHyer+LjbDlz/SryBU9pyQ9EFXeDonRnKiWPqVW/pEHnQ0uBPx1FwbQZg+ksDqO/Ioah6kSGa5K+/GsTGa2NZ6Q2gbH6ZMbqM5htzWWqScB0i4i5NhHzbSKWOgQsdeSw0J7JUqeAlV4x7/okvO0R8a5XwsdBOR8GZCx357LcnctSl5ClLiFveyQsdstYGVCxMqBiuVfOSr+S90MaPo7o+DSqZ2VAxXyXhKVeGW8H1bzpkzPXJ2dhUMVUt5jxdiG99amMtguY6ZMx1i1iuD2HkY5chpqlTDQJmKpNoK80nEKJL06ulzjqbcaRF+fxz76HoTCQ1ppEGosT8XYxRRfhxnRhFH3GKJaqBSwXpNCa6I7a3ZwJbRpW57cR8cqSvtoE3k+p+DSdT09DJrdvHsLp2VXuxt7heqoL1sm3cct2IUDgSnO3AI0uDpMzRzh8zpQj5u6sO+/JZps4frRJ4hvLRNbap/G9bRI/2Sbxg3UcP9yI479soviTdRx/to7nO6so1l/zY5/ZU+zv3qe+XspIdyZjbRkM1qSx2JvLfJuAYUM8GU5XGClI47HjMUY6RLzrFjNZGkWDxpuJxhQU0bcYKI7kbUs2E2WxTJRGsdIm4OOggpVhJe8n8mg0hjPWmMPfxoroMcZSmPGEdz1KjNlPmWoV8G5Yy++TBj6P59OgC2a2NZeOgkiGy5P5PKzn44iePyYMdJbEUJ8fwsqojqVBNaPNWegyPZhszuHDsI63/VriX9gT6HmN+86nMBriKC9Lwen6IdTZr0gLcuTDUBGDVZmM1QtozY9BEXufseoMllvFvG0RUZzyAKGPBfnxLjTIX/OuR8F4QyY9JbHUKQIoV8bgeMMGq9tP2WP2nK02YWy4Eccai3B+to/jzCs9F17nsfluGuvvpvOjVQJrzaP5xiKUP9mE8r1NJNutfbC960J3k4SVAQFLXbnMNsTTKPcg3P0EaYHXGe+QMtYtZaAvm/b+NPKbonieeYcTT05yyOUELi7neD9azMpEIYN9esrrNQiV2cizkgk0P4fo8iHURzdQcGgjhYe2UXJwO0XHdqE4uBnpoc10O5lTe8UEw4FtFO//laJDOzCc2EXBxYM8P72B15G3ySwMJqs4EGVdOE196UwM5bIyKOOPYTXDNSm8nzIwO22gtU9IYX00gZHmqLUv0Gm8qCgPZmQkl+kpBfNTGj5M5/PfcyX8YzSff8yX8G4qn/62LB7fP0Zy/B1qKxOZHNZSmhdKiSaAzzNF/PdiOX9/U8z0gJLEmNtUVMRQWBJOVW0C09N51FfEUaYLYrJHTndDBo1VCQx3iuitT2e+T4cm7RkedgdY7tEwWJXE5zEd74YULA2qiHttiy7bh8l2NW+HC2kpTGK2S8t8Tx5jzTK6KwUMN6kZbtYz2lbIQIuR/oZ8ugpziLl1kYSLB9GeO0zBge2U7NpE8Y51FO76hYLdv6Df+TO67T+h3vYXFNvXody5Ac2uTej2bPkSoPZuRbN3C+q9W5Dt3ohs7yYUB7YiObKN9DPbcdyzFoMwhmeP7pCRFoVIGk9JRTaTvVrmmsV4Xz9EkTKIuQE1S4Mq5jvFzHVmMt2WScAjc/SSYBprxGhkaRTnZ1CkjaGtSkx1kQB1xiu0cfcpl0WRL4olLS6Qq3Z2qBVZhD02J/aVLT0VKfRUJ1Kk9yY1xxnfmFvYO53i5OG1qJPdKRd5UCLxprVUQIMxl87SZFRpT0gKcUOa9pJiVQgFUh/KtcEoM7wI97InKfAh/o+v43XPjKfOl3C3P439mV+xOLaBywd+wvLUVhzNDnLH8hiezqY8v3+N5w/MuXv9FE9czXjhZounsxU3LE5w8uDPXDc9gPO1w7ibH8FjtURi1apVq1b9J71yMd/+ytkGr5ummO35BaejG3hx6VeKI25Tm+JMh+QR8pCrFGe6USx8RpXCl6aCMLrKE+mty2S2X8fvC9V8flPByngBJXJvWvIDyEtxpFL48P8IUPXaVzTl+dFSEEh3aQR9FdEMViUwUpvMaF0Kw3VJdFSE014TQX9zEiMdGQy1ZTLcls1AcyZjnTlM9wqZ7c9ltk/Am34hk51ZzA+IWRyS8qZfxFxfLm/6RUx0ZLI4JOXtqII3/SIWBiW8m9SyMKphfkTNmxEVSxM6PswZeTdTwOK4lsUxLfOjahbHtbybKeDTXBHvxvNYHtGyPKJlslvCaJuAweZMxrtETPfLmRmQMzukZKpPTme9gMHGLEbr4uivjKJQEYDVLRNM/K045n0R/+x75Bv8aalOoK0iDTd7E/Ki3Jg1RtAkeonkqQXSe5eoCXGg2Nue5vQAbl87QMDTy3SWR/F5QsXHCS3ddelct9+H/ePfuOJrzulQC06HX8M+wQ6vtNtUN6ciU0Zx+NQxNuw/zc7LD1lv6s93ppF8a5HEGqtEfrqZxjcWMayxjOHPV8P5H1d9+fp6LN/dEvL9jUy+vhbKRqsg9pn7cfyyA0p1GgPt6cz1pPNuQMrKgIjlHglvmyVkuZozViLktYcpPU3Z9BRGUBDtwHhdHKM1MWT5mTJdm8SHjlwmSmNpk3rztimLxdZsPg2p+X3KQFd5PL0ViXwa0rHYJiXV25KFVgl5KY+YaMziTYeYlQEVbzpEFAueMlqbyj/G8/jvCSMf+tX8MV7AXLsIcZQjf5sq5MNoHh9H9PSUxWPM8WSiKZvZdhHLAzqe3jqJl9tvvPKypLlNQm1DNkFBN3j28AJNJSn0VGQS8diUVn0MxUI/JNFuzLXIWGyVs9IuY7o6nW5dGI1yX2abcphtzWWpV0FzQSialAfkxj7mutVlTC5accjyKdusg9jimMRG53S+t4vne+to1tnH8Y1VOH+yjOTPV6JYYxbJV5ah/E/rcP7LPIR1l59hd8+N/g4V8z3ZDNcmM1YVTXWu279W+OwZbRMz1a+guzON2pYYtHVhvMxxweTpaU64n+OxpzkfJst4O2ZkuE9PaY2SDFEKCkEKoXaXkFocR3N8C4bDWyg6vIPSo7vIO7SNPJNdFF8+yqew5/TdtaLoxB5Kj+yiaP82io7spPDEbnwOb+CZpyUJSl/iDL7ElrwkrzOahs44epvimWxJY6w9h6ERJWUdWaQWvOSu3xmylU8oLQmlvCCIhXEty/OFzC8WMTKhpaMrl/5uKQvjBSxO5fHujZHpYSV37HeSlfKA5voM5mdLaG/OJinKgc8zhfx9upB/zBbxfrqQ5JjbiASPKSwOo7QimtbObIqKw+ntyuXDYhk1pdF0NKZTWxxFb10678eK0KQ/44HNXua7lPRXJvJxVMVSv4z5XiWv7p1FneHDTKeWxf48qrXhLPTrme3SMNIoYaRZwduRCpaGK1gcqmSso4ChJh0thgwq0/yIvHoY2ZUTqA5vp2DXRop3rqNox88Yd/xE3o4f0W3/EfWvP6Dc/gvqnRu/rO/t2Yx692ZUuzeh3PXlFkqyYz2y3RtR7N2M5OAWRJf2c//weorE8fh6PUAmSUOmTKawLJPRLhXz7XL8HE9gUPgz3a/iTY+UNx0iFrqymevIxv/BVQrkIXQ0yRGmR9BQJae2OJ36kmy6W/UYZcG06cMw5gYS7XuP4NcPMb9xHbUyixAPM+K87ekqTaGnOokygy8Zua4EJTnicO8cJge/Qx5/n0rJE8rkvtQXZdNYoqCzMpuCXB+E8U/Q5vhQnR9BkdwHg+Ql6oxnZEfcRxz7nKzwxzy/c4nXD67xzOE8N8/vwPL4Bi4f+BGr01txunaQ+9dP8tzVlFePLHnqehU3xwu4O1/Fy+0mLjeucvXCQY7s/Zkb5se4a3mMB+aHeWpxFM/VGvNVq1atWvWfYnfmwHbHK8dxuXKCi9u+x273Dzw4sY7cp6bUJt+lW/EUadAVjOku5Gc8pEblR4sxgq6KJIaaBCwMF/w7QL0dK6BC7Uudxof8VCcqhQ+pVTyjTuNNg86HBp3Pv2+gBqpiGaiMZbgmiYnGdCYa0xmtT2aoJpahuljGmpKYbEljtCGFsaY0RuvTmO3IZqFHwGKfkOWBXJb6hCz2Cnk/JGdlUMZiTy7LfWLeDcn5MKLk/ZCC98MKVgakrPRLeT+iZGVMw9sRNe/GdXycyufjRB4fJvP4NF3AyqjmS+31kJKlISXL/Qre9Sr52KfiY7+at91yFjslvGnNZb5DzFyHiLl2EfNdUqbbRQy0SOiuT6etKJC20lCKtcFYOZ5i8/0T7H16ktcZzuQVBtBcFU9DUQJu100wxD2kItqRubIEujNe0ZfwnAVNKIUv7BnVpeJkeYRAT1Oa84L4OCDlj1EtQw1ZuNw9gfMrKy77mHHA+zwnQ65iE2PN64w7NHfkkJefxOnLZ9lmcoltpu785WoAay1j+dYqnq8to/jBPpY1luF8YxnJGusovrUPYc31aL6yTOdb62S+swhhg6U/W3/z5vBvrtx74MJgh5Dp9hSWuzL5MCplsUfMfF0u6c5mDBRk4uX2Gz3NAsZr03hTncRyj4CSnIc0Kr2Za82iuyCEvJg7ZDy7jDr0FuWZT3jTJmRlQEVXaRzVCl/e9an4+5gRffxD6mQB5CU/okUfxmK3jKHqFMYbMugpiaJR7cdccxaf+hWsdMlY6VHRkhdOS14Y7we0fB7J592AljLJK0pEL2nKD2OoLp35Pg1P753H/6U1zndP0NgmRl8YjbEkjsSE+4T62vLA/iDhj82QRrihS39FSsAdRuolzLYqmGmUstgmZ75FzFKnnMHqNKZaJQw3CZAmuyFPceO563ke3bfn6OmLHLV6xBZLH36yi+QvdzP4wSmdb+0T+PF6PN/axfK1XRzfWibyg00i39rG8L9sovnWJpoN115idecenc0y5nqymWrJZrwmhnrpI/ydDxD5zJTBJgEjnSI62pKpbIxEVR3Mq1xXTj0/i8mj87g/NePjVBmfZkqYHDbS2JaPTCdEKUohwsEMqbUJ+jM7MR79FePB7RQd2Uneke0Unj/A7xEvaLp5mQkPBxrMTlFybDdF/yqZKDq0nXiTXXjdvUKi8BXhWi+eK1yIK3+GtimQqtoQulsSqa2JISfPhwDZI1xirPDPccZYG0dXi4ClwQJWhgy8GTZQVppISMI9nF+ZcvP5RbLzghgZ1/BhqZSlKQPXr20mPc6FhppUJicMdLTnEhpozfvpQv65UM7/Xqjgb/PltNWmEuRnjkz2AonyJTL9a+raMxme0NLdI0Kvek19eRxq4TNG28W8GysiP8cbd7t9vO3XMtGUyd9n8nk/pmWhT4WXy1mKpBFMd2mZapdQpvBjaVDH0pCeuV4Ns71aVsaKWRwuYnG4kDcDhcz1GZjtLqBZFUvind/wPfAL4tO7yTvyK4V7NlC88xdKdv6McedP6Hb8gGr7Dyi3r0O9axPq3ZtQ7tyIeu8WlLs3odi5AfnODUi2r0O6cz2yXRuR7N9E9tmdPD6xlRJRPIEvH6FRZKPWZVBRK2K8R8NSt4qAe6dR5b5kolfOXI+E+U4J7wbELPUICX9iiVEWTGeTjNjQF1SX5NJSJaJYk0BzrYJSTSR1Cj9qdLG0V8tQiOMxu2GDUpFO8CMzYl/a0V2WRk9lIkW6F6QLnIlMu8s9D1NOH/mR7PA7lEmfIUzy4P7dayTEBKOURJEV/5giRTg1BXFU5YVRXxiBQfKSQok/8mQvcqOfkhnqTryPE+GetnjeOsutCzuxPL4B08M/Y31mG45mB3hw8wwejhfwcruGp+s1PO9fw9XxEqZnjmBvcQl7q4scP/YrVleP4mR9EifTgzw0O4L7aoBatWrVqlX/KZcObNluYbKLG2cPcH7zd9w6tAEfs4No/a9TleRMu/Qx6kgrykWP0KXep1btT1NBOG0lsQw3C1kaMfLHYg1/XaxhZdxAtTaAWvUrjBnOXwKU8jkVMk/qNN7/voPqLA5joCqW/srY/6OFb6wumdGqaCarY5ipS2CuIYW5hlRm61OZa0hjpUPAcns2bztz+NgnYrkji7edAv46qOSPAQUfeyR87BHzvkvEh24xH7vFfO6V8qFLxIcuEZ/65XwcUvFpWM3nUS2fRzV8HFLxcVjFpxE1K30yFjpzv0xWeiSsdEn53Kfic6+K950y3nVKWWzNZaY+k4UWIYvtYhbbRCx3SlnokNDTIKS3KZOeygg6KyMo0gZjcfsk2x6d4eCLczxLuoVU5UWFMZRyXQR3rA+hj3KlLfURjekeDAsD+UdRJk0x95C4XaFPlYiD+SH83H+jvyyWvw8p+N+TBoZqMnC+dYSnwQ7cib3DEe+LnA29hk24OUFZLjS1ZFBoTOHMlZPsPGvK1muPWHvVj++tY1ljHc031qF8Zx3Ed9ZBfGURyDfW4ayxC+A7+wi+t0njO4tYfjAPYpO1HzvNgzhk+pSr1rdQioJY7BfzcVDIu1Ep74ZVLDSIyXa1ZLAgA+8HvxHifY0mdSDzdel0FoWjSXJmoUuMJtudCM/zKKPvkB/nij7KmUaJLwOlCXwayWe4JhVVoisrvUoWWiT0GuKJe3KVNl0k6ng33rRLmGsXUZjzlKmmTNJ8zJGE36BO5s1QWRJDFWkYM56x3KXmXa+W34cLWOnTIgi7TZ0mGGGUMzOdMrprM3n8+BJ+PrY8eHCWlnYJ5bVp5BVF0dohpq46ncaSZLSpzwnzMCMryoM4f2fSwx4Q9dyOBO/rBLheIPD+RTQpnnSWptFVlUVTSQp+T64gy3iEk91+IkOfcO7qFbaft2P3rQDW2oezxjGVNU6ZrLmVyrfX4/nGPpav7OL43jqJtdYJfGsTzZ/sYvjGKoqNZt5YOt2jtV7EaEsSA1WJDJeH06R8QojbUaKeX2W8U8ZYt5SOtmQaOuLR1IbilXWXk56nMX1thdO9s7wdK+Jv8xVMDxloaStAY5QiESYR6miG1P40+Rf2Yji8HcP+HegP/or64Fb0JrtosL2A4cJB6qzOUnr+IJq9myg+vJOywzsp2r+NjON7cDqyGanYnyChO54yZ54pHfGT3CQkxYrEdAcyZR74ZztzK8qcx+lOaOqT6BnJY3rAyLv+UmYataiTfbC3PMCV64ewen4FM99r2IXZUFgXz/x0PstTBm5bbCU60I6GmlTm5svoG1Ijk3lTVxrNHzPF/HO2hP/3bT0fZksJ9bdCpfAhMeM+cmMQytJQGgckFJRHoVS8osIQgTTtEQvDeXyeqUCT+RyPGwd4N6Tjw4iGP6bzeDemYaZbwWOHU1So4xluFDPekk2Z/BXTnWKmu8QMNecw3SNneTSPdxNGVsYKWBk3sDSSz1xfHmP1UrSRD/G9uIMs04MIDm0i/8BmyvZspGL3Bkr3rMew+y9odv2EYuc6FDs3oN2/DemO9Sh2b0K0/RekO9cj3rEO6fZ1yHduQPGvAJV1ejsvzu7CkBXFqyf3yM1OQK5KobJWxGSvloVOBREel1CLvZkeVLM0oGRlQMXHQQlzbRlEPLGgwZjIQJsarSSV0vwsjOo4yvVpVJYI6KwRUqv0o6Mik55GFXpVMtZON9Bqsgj1uEr0C2t6KzLoqUykosCb7Ny7RKY54f7MnIsnN5AVeQ+j5AUqSQhBId4ERoQhU2cREeqOItOXKn0c9cUJVBdEoBG+IE/kR070Y9KCHyCJfU5m8APCnljjefMMty7sxOrERkwP/4zlqS3curIXj9sXcbtxlkdOl3jqYsZd+zNYXz3CpTNHsbp2mWtm5zlybAeW10xwuXWRG5cPcd/8+GqAWrVq1apV/znuDubbPe9Y8cj+Cmc2fc9vG7/G6fAvZLhfoirpHs25DylKuU211BNt8j3qNAE05ofSUhjNYGMOSyMG/rpUy9+X6/g4XUStPojmPH8M6XepEDygQuxBmeQJ9dpXtBkD/3UH9a8JVFUsg1UJ/76BGqlNYrg6lpHaOMbqEpisS2SmIZn5lnTetKSz3C1gsSuHpR4BK4NiFntyWO7N5eOwko/DSt4PynnbJ2ahS8BCp4DFLuGXeuQeEUs9Ilb6pLztl/FhRM3HUQ3vh1W8G1KyMqhgZVDBUp+U2Q4Bsx0C5nvEzHSLmOoRM9UtYqJTyERXLuOdQkbacxjvymWqT8rMoJyZIQXj3SI6GnLoa86irzqKzvJwKgoiMLt5jM1uJhzwOsuzpFuI5J4U6fwp1YThZHEQdbATNZGO1Kd68HuZgO4EL0pCHJA9taRHncwdGxN8711grCKRvw3I+ceghpHqdFyuH8LT7wbuSW6cfW3KlTBLHKJsiBQ+pK0lk4rSNC6anWTnuUtss3jMjxZBfGcbwxrrSL6xCuB7a1++s/blK8sAvrYN51v7INbahfOjdSI/WETyk2UgG2z9+NU6iJ2mXpyzesAdJ1t6agUs9AiZ6RGy1K/kXasKoZslA7pk/D2uUKz0o1Huz1hJAprUh1Spg9HnvsT9/mHc7+7nlctxfJ2OkfPaDqHfDQoznrHQqWS0JgN5tAt/G8mnMy+aNnUkcU/MKMl6iSruAW97tfwxZsSQ9YRWfRijVamUC55TI3nFm2YJhZleNKjC6ClKpj0/hqVONUvdWhK9rSnI9MIgeMV4qwSNyIfQeFdCw514+dKczi45RaXxGEpjKa9JpqE+i/mJYmZ6dMgSnpId64lBFsVAo4qO8hyaCpLorxLQqItFFONO0NNreNw+SUKICxEBNzBo/BFleqJWxHDL+RYOL4JZf+0R39mF8n/dTORPjll845TFtzeT+C+baP5kFc331smstU7ga6tI/pdtNN9YRbLx6gvMb9+huUbAeGsyI3WpjFREflnhu3+YJF8bJrvkjPdIaW9Nor49jrzGSHxE9znx5BRnnl3GwfUsb4YL+Md8JQsjRbS3F2AsV6NWZBLkdBXZrXMYrhzCcHgHZcf2YzyxhwKT3eiP7UC6bwN5JrvQHduO7uh28o78SsmJPVSc2Efp0V3ITPbjuX8zKd63SM19hq/UDT/9QzwzbYkU3SEl15UkgRuury/yMMoGcVEEPYN5LM43sDxeS1eJiFA3W0Lc7PBxt+WC6W5M3c5hF+WAZaQdEmMw8zMFzI/quWe7i4RgB7paxAyPFdDYlUt+cQTCTHd+ny3m/54p5p8LNfx9sZqqwijSU91Izn5IovQJKdoX6Bviic66j0DkSXq8M30N2cwNaPl9thJR/ANeupgw36vgjxkDnya1zPdJme5ScMd8H5XaZCba5LzplVCu9GamS8RgYzojrTmMd4iY61ewMqbn/biexUElS4NK3g4XMN2uYrgym5RHV6kJdiHp+CY0x7ZRenArVfs2U75nI8a969Dt/QXlrg2If/2ZzI3fk3dsN8aT+5Dv24xo5zpyd65DvGMdkl0bkO1cj3jfRoQX9+B9fg+GrCieP3QiJSEUlTad0ioBE70aZlskBLmeRZrxlLkhLe/H9KwMKvkwKGKpM4t0P0fKVeF0VAsp04tprFQR5O1ITZEIQXYo9SXpNOWFUSQPpatRgUGXzo37DuTpswnxuEyUlxV9FZn0ViVTXfgakdiVhCwXHnlZcvHkBoRxDyhT+1NenEmuIgfv0HDkBgWx8a9QiyIpkERQqouhoiAWpdAHeeZrIrydeOFiTmqwO8n+LkR7XefZrbPcurALqxObuLT/L1w9tpGbl/fz4MZ57C8fwN70MF4PbLh38yIOtuexMr2AtYUpplfOcOTYdiwtTLjncAkzk23cu3psNUCtWrVq1ar/HLtLx7c7WJ7njvl5Tm3+gd+2fI/D4fUk3b+EIeI2DQJ3NFF2GDPvo01xpUbtR7MhnNbimP9fgKrl00wJNbpA2gxB6JNvU57jRoXYgwrZl7eg2guD6CgKpqcskqGaeIbgyQL8AAAgAElEQVRq4hmsSmCwKuFfASqZkeo4JuoSmGlM4U1jKgvN6Sy3ZfGmKZXF9iwWO7JZ7hGyMiBmuV/M4rCMlQk1KxMq3o4rWRiWMd0rYKpHwHSvgDeDEuaHJLwZlLA0KONtn+zLBGpEw6dhNR+HVLwfUPCuX87bXilzbTnMteWw2C3mTa+EqR4RYx05DLdmMtiSwUBLOoNtmQy2ZzLclcNEv5ipQSnjfWL628QMtwgYqomhsyyM2uJYrt08zsb7x9n//Awv0hyRa15QYQylviiBB/Ym6EOcqY9y5n11Jo3xzxDdN2VYHUJesDOdujQe3v4N79tn6C+I4nO/jE+9cqabcvF0PoPHC2vcY1wwD7HBNu4md2LsCc++T31dMhUlyZy/dJhfT53jV8sn/GgVzLfWsayxCudbSz9+tPZhrY0vX1kF8rVdNN/aRfCDTQRrLaP53iKMtRaB/Gjtz8/W/mw2D2DXJU8uXnUgPuIlU91SBlqyme6Us9ysJPeeOUPqOAIfnKO9JJaJilRapIHIU55Qro3F4fpB/CPsEYifUlEQQUGON8GuFwm8e5ZKUSBzzQpGqrLI9LVluDQZRYQLrZpoijNfIQy5gyjCmc+jRfx1opS3fVpk0fcYr8lipVvJUGky9cow1AmPGarIpjTHj6jH1xirzkUQ4kK1PJTMkDuMtcgZbpESG+5EWOYj/EJv4+VlRluLGJXSH5U+kKLyOIpK4+jtkjM/VsxYu5qEYGdEyc/xeXCFSC8b4r3tyQq6Q1bQHYpzA6jRxlCqikKS+pKkSBeigmwJ8jYnLvwhGZnxnLO5zWFHP9bah/I/rifyv5yy+M5ZyFqHNL62jeHPNtGstUrkO/NovrIM5esbsfx4I45tlj6YOzjSUJHBeFM8A5Vx9BcHUZR2G7+7+0n2t2WkTcxol5iBvmwaOxKQlfvjL3PnauA1Drud4ua9M0z36/jHfAXLY8V0dRgoq80jX59L4J2ryO9cxGh2FMPhHVSdPIL28HaUBzZTYLKbQpM9GE/sRn9oG0aT3RSe2ovh+C6Kju+mzGQv+pP7STXZx6NDv1CuDSM3359E4ysS8p6TLPUgMfkOudmPkIueU1+dwuJQERN1SvIEwUT53iXg2Q0UaYH0VqgRxfoQ9OouJ37bit0rc57meFDZns3SrJGZfjVuNnvJz33N5FA+w5NGiupTEKh8SE93Y35Yy3+/qeCfc5X8c6mWd1PFpCffp7whmaCMu7xMu02wyI0H/pdJE3igk/mwMJzH3ICO2V4daaFOeN87yWK/is9T+XwYV/OmT8Z4mxRHs33U5mUx3anhTbcYg/Ap3ZWJNBRG0t+QwWhbLrN9Ct6N5fFuTMdCn4S3g0reDeUx06lktFlIiq81w/ooksz2ITq+laIj26nct5XSPRsx7tuAeu8vyHevR31gG5I9G+m4cZVK05MoDm1DuGsdwl3rEO1ah2T3BqQ71yPavxHRpf14nt6BQRCDz7P7pCWFk28QUlYlYHpAz1yrhGCXMwgSHzA7qOHdiIYPwyo+Dgp505pC9BNzanVRDDSpkKTHoBDGkhjhSZlegE6dTp48nL6KZERJTynJS6TIkIXTo7sYjUIin10l7pU1/VXpdFckUGl4TZbQhbCk2zjdP8eJ/WvIjnCmWutPWUEigtxUHr98iV/oS148v4sqN57sRD8iA++RnfKCiCBnYkIfEhXgTqSPG1mRXiT4uhDmacfTG2e4fnYHZofXcXHvj5ge3Yjt+T3cND3M9cuHuWl2gmf3bbl34zJO9r9xy/IyN6yuYHXtDKdP7cDW8hiuN85gfXorHlYmeK6+A7Vq1apVq/5TXBwubXd1tOCu7WWObfmR81t+4MbhjcS4/IY+wpFmyXOE/mYo4xzQpd6nVPKSen0wzcYoBhqzWRo18ve39fxt6UuAqlT70VEYijbx1r9LJKoUz/91+xRMd2nYl/KI6jiGar6Ep4HK+H8XSYzVJTFZl8xMQwoLTWnMN6YyV5/Mm4YU3jSn8aYtg4WubJb6RCwNSJjuy2VhVM7CqJz5ERnzozJmB8VM9goY68piqk/IzICImUExC4NSVvpkrPTJ+DCg5OOQig8DSt72Sr809HWJmG3N5k27gKUuMQvdIqY7BUy1ZTPZmsVoczpjrRmMtWYy0pzOWHsWMz0iZvslvBmQM92vZaRFwHhDAr2VkbRUJGPrdIYN946x+8kJnqfcRql/RU1ZFG1VGTywM6Ew6iGTMn/6ZYEon9uTdvcCPepg1CH36Dbk8NDhCt43TjNgjOX9oJTPo1ommoQ8un2Ch0+u4Znghm34dW4k3OZu3HVCsl0pK4+mqiwVU9PjbD9xjq1XH/OdWTDfWsfznXUU31v48ZOVD2tt/PmzdQh/to/nW/t4vreJ4TvLcNZYhPKNRTBfWQXwtW0AP1iGsOlKCIcuPsP+hgOVJcmM9CpZGjaw3KxGeNeM6bwk4j2voEx0QRfpgjzwDmXqWJ49tOGBxzWCM+8TkXGfispkRjqU1CgjeGi+j9RXt5hrVtJfnIY42JGx0hSaFWEEuVygLS8ecaQr3SUpfBwy8mHIyFKPjtJcX8pFfvSXppAbfIdIj2t0GFPoNKYQ/8yG9Ne30Cc9p1wUhDHHlyJRAP31Igaapfh4W+KX7oZ3yE28X1nT3SYhM9WdgrxQElLuU1WfRnu7lMlhAxPdWoqUIZSpw4l+ZUOp+DXSqHsUZXhRmeuHMfMVT28cw//BFVSZryhRh1FTGEVVXgQZUR54PrzNk1dBnLj9mp/tw/jT9ST+5JjD2rsifnLI4Dv7eNbYxfK9eRxrrobxtUUw396KY51DIjusX2N28xaN5enMtKcwWBXHYGkw5dkuBP3rHajxDinTAyqGBgS096ehqg4mQP4Ii1Brjj48w3WXU0z36/jbXBmLw0Z6u4yU1+ZhNIoJcDFDcvcSBWbHKDi0k/Ljhygw2UP+iV2UnNpH5akDFBzYRuXpA+Qd2obBZDcFJrvJO76TvGM7KDi2B8XR3SSd2UXqIzMqimIobkpDmB+IRONLbVEsU/VCFqqFDKtiqA19QrLtb9w5uY0Xj8yRKCJpadHSVq0k8ZUrw9UabpkfxNRqD6kqf3qG1cyO6emryyTK8xrDTSLeTJbQ3C3FI9Acn+gbxCU7M9GnYGVQyz9myvnrdBnzgzoyU9xIETwiVvGUOIM3j5Ov8zLpFv4RdkyN6Jgb0DHRpWR+oIDkIAee3znGuxEdf8wU8GFcw5s+OS3FiThbHqZGl81sZz5vOiVUqQPpKEukoyKN3voc+upzmOqSszigZaFHzmKvjE8jOj4MaVka0DDYJiQ+zJaZZgFSj6skHttI/rEdVBz4ldI9mzHu24hq1y9oDm1Dtm8zNeZnqbU4h/HCYWqtziPYvQ7B7nWI9mxAuncj0l0bEOzdQPbF3Tw7vwtVajARgV5olF9uoIwl6Uz36lhslxP18DeEiQ+ZG9KyPKRmsVvIHyMi3vdlE+dpQYsxge4aCVH+z8lXZFBVKCYnMZS25hKMqljajHGUqmPQSMPJ16fh4fOE0lIxoY8vEu11lcGaVAZqUyjOf01qtjPBibdxcDmNyb6vkMU4U6/xpqUkCYMuh5BgX5SKBAJf3SMxwo88RQYRwR5kpvkT+NqVQJ/7uDlZ8sztBgFPnUgIuE+41008rp/B5uQ2Lu//Cxf3/sTVY1uwOr0Lm/MHcLE+h9vNKzx1seXejSvcsDjHQwdLnO0uYX/tBOdMNnHd/AAeDqcwP/wD987vWG3hW7Vq1apV/znm5me221tdwN78HMe2/YULO9ZjvW8dfvYn0IffoVH0jNyAa6jjHcnPcKdY5EVDfiitxV9uoJbHCvnrUi1/W6rh81wp5crXdBWHo010oE76hHLRIypknjTqff81gQqhoyiUnrLIL3dQFXH0V8QxXJvMUE0Sg/XJ9NTE0lcTx0RLOjPtmUy2pDLdns5URwaTXdlM9giY6s9lZkDCUo+IT0NKPgzIeNstYqVXzPs+KR/6ZSx1CVnpFfOhX8anQQWfRlUsj8iZ6xexMCRlZVzF0oic+UEJ8wNipnsETHRmMduXy/yAmPkeEbMdAubaBbzpzGWmPYeZDgHT7dlMtGUx2y3617pPLnM9Eia6lHRVJDFel8BQTSytFcnYO53h1wcn2eVxnKdJN1HoXlFdGklbRRrPHM5RHvuE6mAniiLu0SsOoyL2Kd36CCRBd+krlfDA4Qre18/Sb4hjvk/I2xElA3WZuDud5MGTazyOdsHC3xKzEAsco22JknpQUhVLWWEily8eYfepS+y0esF3ZmF8YxnH95bRrLUI4EdLX9baBPGVTQRf2afw/Y0M1tolssY6jK8tI/gviwj+p2UI/8PGnzV20fx0NZ7t5wM4dMaau86mFOfHMNuTx1KjioxbF5nSxhDvcYEK8Us6NZEMFuUQ7ufGoUNb8fC9y+N4B7zib1Fen85Ir46/ztSR5neX104XWOzQ06CKQBHlSrs6nPkmGS3aGPJSvNAlP2O8XsJCt56sUGcMOT50Fafy4tYJEl/a4HfnHM26eGZaNGiTXxD12IqiLH/0yS8pzPRDk/KCvhoxI60qaoxJvPazxTfzAd6Rjvj52zPSqyE12hlJ7nPyC0LRF4bT26+hpSmXluosZKlPmO6QEvX8CpLI2xQkP8SQ7M5AYTyf+nS8aZdTKQ8lyf82ztZ7kaS4U6UNY7hRiTI7jjuuHvzmEsh621D+bJ/Cn29l891tAT/dTGOtfRxrbL808K25GsYaqxDW2Efxo300m64+4zcbW9pqcvg8LmO+PYfxqkgapI8Idz9BaoAdE50y5sf0DPRlU9sai64+jAidFxd9LnHQ1QSbOyeYHcrj9+liFgby6O8upLRKS4FRTNB9C0ROF8k3PULBoZ0Y9u9BfmAL6sPb0B3YiuHANsqO7KL8+F4Kj+7EeHIPhWf3k3dyN9pjOyg4upPiY3tI2b+eiMu7kUfcw6AJodAQRYk2ghpxEPJntkSd20nK6Z3kmOwl/cxhku9boxSHUNiYS/NAPvHRHvSVSZirUqGP8+L6b1uR5HgzPKhkdkyPTuBFhSyQ5SEDb+cqaewS4+5nRniGK6lZD6kqiuRvc2V8GCng45iR5dECCvNCCIl3wDvpJtf9z3En4irhEndShB7MDOuY6lVRpo9gpENJkKcZQU8u8W70S4BaGVYx2y1Bn+3NE8fzNBVKmGrLo78ynTJZEMXSIFrL0mksSqGzKpuJTjXTnQoGazKYbhWy3CPnfb+axT4FE31SgvyuMtstpU3gQ/jhX9CY7KT8yE7K9m2jeP8W1Dt/QbzjZ7RHdjD24Bb11hcpvHgE46Wj5OzdgHDvBiT7NiHftxn57o0I920g/sRmHhzfjC4znFD/Z+i0uWj0megKEv8/9t7zK+o079d9cfYzMx3sbrvt6e5pbRUVQysqmLMYQCRHyYpERXLOOaeCgiqqqKKgyDnnnHNUBEHE0NMzs5/n7LXO+QOu88IZn73XeTsvuda61+9e6/cXXOvz/X5uFoYL2RiSkeB6B2H8Q9ZmlGzNFbE5nsv7SQGrvQkEWl+mQujDYFMe8UFeNJZJqS4SkBrtT2tTKQ0VmdSI/RlsyaNIGomyKBnXwCfUN+QT6nyDGPc7TLakMt6WQmWZP2kiByKzHmLlcJ2LJ3ZQGG/LSLkvQ7UxlOSGI8uJo69JSF6KLz5uj1CIM4kIfoIgMxRPdysE6ZH4PHtIkNdjnj40xM/ZGDdLTR7qnsfggirap/dy68RutDRU0L9yHMMbp7C6fwVrvet4OVrgamuItYEmrhbaOJrexEb/HHcu7cFc+whPzM9heObPOFw7gNMVlW2B2mabbbbZ5t/DrXMnVXU1z2J2/yKnD+ziwsHd3FM7iK/JVYqjLOjKdaYgRBdlvDXFqXbUiNzoKg9jtCmZhcF83ixW8z/fdPJfW538vtpAo8KP4ZoIipMsaJe40iR2o1HqTkeRL33lwQxWRzBQHc5oQwyTLQlMtiYx1ZrEdHsKsx2pTLYmMdmWxGxXGs8HslkdyWV1RMjzgSxWR4WsjOTwfCSblXEhK6M5vJ2U8GGqgHcT+WyO5LE1JubDlJS/zsh5Pylha0zM1piY36Zl/G2pmHcLCjbn5GzOyliflvBqUsL6dAHr0wWsTuSzMipibULCq8kC1ickbExK2RiX8HIoj6X+HBb7spnrzmShP5sXI/m8HJWwMibh5ZiU5f58JlpTGWuJZ7Ilnr7GJIysz6LmdI4TT87hlPaAghJfOhpiGGpOwd3qMs3JHtT6W9GX48tmYw6rtRkstWSSF2zFcL0QBxtNvC1uMFoax/p4LusTEhb6Jbg+vIG9qzb2oWYYBOtilWSKa9oD0hXuNDbHUamM4vo1NY5eu8cRE3++14vgW91Idt0P48+6oXynH8E3BtHs0I/mW+N4dj9I43vDGHYaRrDDIJo/6cfwH/qR/MkonO/MYvlRN4LD9/xRu2PNec2ruNjcYbgym5cNMhKNrzIiCiTBTZP0UFsUwiQCfAO5pmuM2l1tdJ5aYRVvgUemFWXNMSzOlPJuvpXRGhGBD+/xcqSEkmwPssOtkcU9oVeZSLXAl87CWMSRDrTJo3g/XUdVjj/SWEdWehXkRz4m1OE2vcpEFjoKqBOFkRfhSIafFQ25YTSKwvEwvURxhg9NRXG8mKyiXBFJWJQ1Xhn2PAk0JNjfmJWJcqqkQfg8uY0o153GlmQ6ugUoi0PISnGirzab54OF+Dmdp0zkiDLTgcHyKNZ7RPzXXAkfpgrorowiPtgaaW44Snks5YUxzAxWMDvWhl9YOJceuPOzURA7TJL4wiyT7ywy+YtFKt8Zx/CVQTTf3Y/j23tRfKMbxjfGMezSj2TvXXduGRoz2ifl3byEFwPZLLdG0y15TISDBgmed5nvF/FytojZ6Txq20LJb/AjvOgpN701uex2E1ObS6zNVbC1VMbWXAXz4zW0tpZQWSsj3NUEodk1Gu5fpFL9CMW/HkB8QgWp+iEU6qqUaRym7sJxqs8eoe7SCaouHafqykkqLqlRdPYYSvXDlJ8+hOKsKsKLhwlV+5Goa6rE3j1B1M2jZN0/g/DuaXJvHEd06TCll44guXICgYc9pYo0mjukjI8VERNkwfpIJfON+Uw15+HvcIsYbxNmRmXMzSsJCjeioSqO5+MlrC/UMjdfQa7Em0B/XTpqE+luSubtRiNVMj/qFUG8XqqkuzONqEQLvOIM8Uo2ISTHFrcwbWobYlibVbI4qSQ7z5fK6mQcbM+THm3B1rySt7Ny3s8UstSbgzTJmfBnJoy0yHk5XMZQdSIdylikyZ701OTSXJbJQIuEqf5Cxtpz6K1JYLE3l8UeIS+HC3g+KGF5SIynrTpLnQKWKpN4eurP5N46hfKqGrUah2k6vo9qlR8oPbQHxeFfUJ4+hPTkPsSn9pF34hdEv+5G+uselCdUKDm2j+LDeyg4dZBIjQPYndxLRXYc4cHu5MszKanOo7o2k/nRIjbGi0n21EGS8JD1CTnrE/msj+SwNZbJSnciUU5aVOUFMNScR6CbDaWiWJpL0yjPj0OQEUZno4SKXH+6mwVUliSTnxfPY08HKsoEhDpqkuB9j6H6BHob46is8icu24KYXHusHK5x+cQuimMcGVMGMFkXjSTeEVlqAE2ySKpFoYQ8MUOWGUxMgC3ZyR64P9YhJfYp3k9MSYx2x/uJBc52Otib3eSR4VVMrx1D6/Qv3Dn5M9oaezG6dgyjG79ic/88zmY38XcyxtP+Pvb6l3hqfhN3y5s4ml1C6+IedC79grPxBfRO/8Sj60dw2n5Id5ttttlmm38XPk52qgFPbHG10UbjyPdc+vUQWqdO8ET/KiVxD+jMc0AWrENpnB1FCRZUCx3pKQ9juDGB6Z5sNubK+c+tLv7vt928f15DXYE33aWBSKMNac93o13uSVuhL53FAfSVhzJcG81YYxwTzQlMtSUz3ZnKdGcqM11pzPVk8LxXwOpgLhuj+R/3kIZzWRkQsDqUw+txERvjeayPCXk9nsfGWC5vJsVsTeXzZlLM5oSIzQnRp/ubSTGvx/N4PZ7H22kJH+Y+1pq/n1fwfq6Q15MSNqdk/1upRDGbk3K2phW8nSni9ZSMzRk5ryYkLPULWejNZq5XwGxPFstDIl6OSXkxWsDz0QIWB8W86M9jvlvAUEsiE81J9DUlYv7wDKcd1Djvd42nYickJQF0NsQw359NsOsdugRBdMY8pTXFncWSONpS3FhuzkIcYsV4cw6P7a/hYnCBQUUMWxN5bE5Ime+X4mx3AwOrS+i53ULH9zbWCYZ4ZDxAqPSipTGWkoIQrlw5zpGbuhwy9+dbg1B26YWw634wu/TC+Nogns8NEvjKKJ4fTWPYZx7FbuNwvjeM4CuDSP6gF8WfjOL4zDCGb40j+FE/gH267hy778KZO8Y8Mr7Nw6vHKA95QrTBJcZl4UQ63SYnLZTAmGRO33fm0D1nDuk/4pilMXrRFtgn6lPcFMrybBFbs80stJcR7GTASLuQhDATioVepAbYUyMMp7s4kQCbm5SmelGS4kFlph/yODeiXXRJ8TIjO8iWTH8rZHFu1ItCEUY6kBfxmLrsEGqzgxgqT2e+tQCLW6oosv3obxORK/AkKd0VjxQ7/CIsCPDUY3O2hrXRUioLghkZyKenL4fgMAMKCrwokQcx3VZMT2Ua8UF3UUoeUVvoQYs8kL/NlPG3mUKWulNoqYzCydEQe2c7IpIiUJRLGRvvpLu/FY+IaA5o2/BnA3++Mk3iC7M0frDOQu2phCMuQr63TOY7vXi+1YniG73wj/toepHs1/HkjrEZ40MK3i7KWB0VsdgUQafQlujH6iT7aLPQL2JpqoCR4QxKG/0Q1ngSonDjpu8tbjy7i7nVFdZmK9hYLOHDUiVLo1U0NxVRVCHCz0EPgfEV2vWvUHnqICUnDyE5pYr0zFHk545Scv4o5ReOUHXpKLWXj/9zhO845RfUKDl7nCL1I5SePUzZ2cMoNQ5SrH4QhfpBis6q0mFwneJrx8m/cAj59V+Z87Km4cZR8i8eIN3XheoyKb1tCnprk6jM82Nzqprxplym+wsozPbC0+o6q9MVlNdG8dD3FlEJNmQnOzPYmMVgt4iJgQLGW3IYrUphsk/M0osK2hsSKBK583a1lr7OdJJSrBErvYkT2JFd6E5Cug2DvVmMtqXTXJeKZ6Q9kWlumD44hTTXlY3ZQt5MSng3JWOpW4AwyobkEBtG2wt4v1BHf3k0NXlByFL86KqSUClLo6upgJ7mXOpLouisjmNpSMJ0ZzYvx4tZnyxldUCKp/Fx2nK9eFGfjp/WcVIMLiC4cYICtb3U//oLTSo/UHNoDyWqe1Ec24dcbR8StV8Q/7qbwhP7KDmpQtGRPZT+uo9ytQPknT5I5OUT2J86QIs0i0BfZ3IKUiksy6K+IYe5kWJWx4tJ9L6PPNGOzQkZm5MS3s0UsDWWzUpPCkH2mjTJIuiuySDe34mZ3mIGGzIZahASEepCc62YGmk4BXk+FBfGI0iPwdHTgaqSbEIf3iLOU4uBhgT6WhMpKfUkXmhORLYFeqYnOaf6LWWx7kwUBTFTE0mTxI+eklT6ihIZKImnLOMZPaWx1EmDqBIHkB3ziPRIe3xctInwt8LZXhufpw94+OAudoZXsNA8gZb6Hu6c+ok7p39C/5IKlneO88T8Kv6PtPG1v0uAgzahLrr42dzCxeg8VvdOonNFBYMbR3hironW8Z+xu3YSpysntwVqm2222Wabfw+3zp1UvXfjLPpaZ1BT3YXGoX3cVjtOkM19KpNt6RI9Rh5yn8okB0pTbKgTu9JfHclQfTxT3QI2Zss+lUi8e15NbYEXnUp/xBF6dBW401noTUeRPz2lwfRXhDFUHflRnlqTmOlIZbY7nbmejI/7RX1ZzHeksdyTxdpQHusjYlaHcnnRn8XKgICXgwJej+d9EqT3swVsToh4Oy3h3Yz0kzBtjOWyPvpRsram8nk3I/10tqYL+DCv4K+LxbyblfN2ppAP88V8mC/+KE0TMramFbybLebNTCFvZgtZn5TyfDCX5YFclgZzWRrMY2VUwsqohMWhfJZHpCwPSXjel8tSv5DxzjSmWlMYbE3B2vkSN32ucs73Co8yrBHKvehqjOXFiBjfh1dpiHOnN+YZHakeSJ/cpyvJjbmKROQh1vQq43GyvsJTw0sMKqJZHxGwNSljtjefZ87a3NQ9jtbjq9xyv4q2zxUex+qSJXenvjaSSkUEt29pcPSmLirGPnytG8wuvVB+0Avle4MIvjKI5096CewwTORns3iOP4jmlFU0Ksbh7DaN5Yt74XxpGM8Ow3i+MYxhl24IP2r78Mtdd47esKBQGE9FvDujwnBidNTpzwzESe884TEhqBtaoWLgxp57bhy858JxMysMYmwxCbmDpMqXhSkZ7+eaWOosJeaZBQtDcrweX2GwKZOlnlLW+iuIdr1PjzKepU4pL3pkrPQWsjZQzGq/grWBYhY7JKwPlfBqSMmbiUqmW/OYb8tnpimPsap0oh5rUZTwhMlmIS9GS5noLSDY1wBPb118423JFHoQ8EyH2d4C3i838mq2iqE+EaI8dxRF/sRGm9Nak0BpZiAjNelkRRiSn2hBSYYT863ZzDen836miIkeAYrCOLRNjTlz34pzpo6c0bfi/H1Tzt03Q033ISqGXnyrH85X5hl8ZpLGj9ZZXPUv4VJQKT/aZrLzfjw770XxnWE0O03i2akbwb57HtwyNGGot4B3S3LWxsVMVgXSlG5OnNMZMgP1WBrMZ34in6GhdEoa/BDWeRFc/IQb/ne44amFkdl5VqbL2Fgs4a/LVSwMV1BVIUZWkoOn7T3S9S/Qev8S5Wr7qTxzDMWZoxSeOUzRGVVKzh6m7Jwq1ReO0nJTnborapSfO97cezIAACAASURBVEax+mGK1I9QrH6YsrNHKNE4RNEpFWoun6DphgZVl49TdulXKq+p0aZ/lT4rbV6Gu1F/VZX8C4dI9XahsbaYgQ4l1ZIAButTeDFYxFBtJsuTxfQ2pvHU5ALz/TIkEm8ee90mJNwMR8sLRHoYkh73mKRwa+J9jIh9qkt/axaFxQGIBC6M9wjZXKpiZUaJTPSMySk5xeUhxCRaMTFRwPMZJa6WGsRF2qBleg5Xf2NuaO6mXBHA++dl/L6k5O2UjLUhMUm+BkhSnjLVo2BlpJiJxlTaFDFIEr2RZ4aRFedDbqovxfmhNJZFM92bx0RHJjNd2cz0iVgalrLYk0uylzbSKCvWusU81TpKkbc5wef3knPhEEoNFSp+3Y3y+F4Kj/2C/Nge5Mf2UHhsD4VH93x8TFftAJJTKuSdO0Tu1aOk31TD7/IxnmpqUC9OJcDLkeLSPJTl2VSVpzHZW8CL4UJS/Q0ozXTh/WwxWzMyXo+LeTMqYLUvnWA7TeoloYy2ishLCKBCHIE47jFVeSHER3tQXpRJZ1UGwsxn9HYpyUyLxtXbmaaqfIJsbhLpdoPh5iRGO9MoL/EiJceCiFQTbOwuc+nQThIf6ZLtcp1szxsoEx9SnxuMLOIR8kh7pFG2SCJtKMtwoyjZhUqhN4VpT0kJtkIQ5USEhwVej/RxMNbE0fg6Fpon0D6zmzunf+Ku+l8wvHIQa62TOBldwMfuDuFu+oS56uFlcxMP80s81lXH4u5xdK8dxEjzGE4m19E+sRunu+d5qrNdIrHNNttss82/CTsLHVUbCz30dC5y9MAuzh4+hKbaCbxN71CeZE2vxBlFmB5VyQ5UZjyiRebBQE0Uo01JzPblsrlQye/rrfz+qpnXc2VUit3pLglEFK5LveAR9XkutMi86SsPZbAqgsGqCEYbYploTmC6Pfn/J1DLPR/P814BLweErA4KWRkQ8KI/i6WeNF6N5LA5IeL1eB4f5mS8nZZ8bOSbELExlsvGWO6n//+6b03lfzpvpiW8m5Xz20LRx0d2pwt4N1vI+7ki3s4U8nqi4FMCtTkt5/W0jFcTElZGxKyOSlgZzWehX8jykIjlIdHH5GlMxtpEIatD+TwfFjPVm8VMexqDrSnYuFzGLMEYdY8LmMUaklvkQ397Es9HRIQ636Ez1ZfWQAdeVWXSHuvMYNozXtVlovB7wFRVOm7WV3h89xQzlalsTeTxYVbB4qAMT1cdfj33Z3RdNbnz7DraPldwSTQiS+5OTVUYTeUJ6Glf4vBVbfbqe7JTP5w/G0Tyg0Ekuwxj+VI/iT/qJfOlYQq/mCdx52kONx/Fc8QgiH2GEXxzL4yv9eLYYZDEDv0EdurFsEsnnD9rBXDglgMRoc/oL4pjJC+EON2ztCQGce+8Bhf1TfnpnhV7rPzZbeTLYV1/jho8QifcnnueVxEUPWF6TMT7+XpWekpxN7/G0rACSaojiwNSXo/VURjvTqMoiLaCCCozvRirSaNDHklBzGMC7a5SkeFJTbYvgiALanP8qBB4E+WqRVagBW3ScKrSPVAmuBBgfZXoJ/dQZLiTFWNPfuYTYiOsMHlwhhJlOCGeurxbbmRzoZbFiWIE6U5kpjsSEqiHQuLDzICURmkE8+15ZIeaIoqwoF0SQHXqE3qLQpjvFtDVmkN0ejSndew4eN+f/SZhqJgEc1Dfi2PGvhw2D+MvxlF8ZZjEl2Y5fGGUzvdmKZx2zuWos5BvzJP45n4CO3Vi+NYgmm/NE9mpH8UhPT+0TC0Y6Zfx24siXk3kM1HpT2OaGTGP1Unz02F+UMTilJTRcQFlLYFkN3jhp3DhnOdV1J2uoK2nxvMJJRtLJfztRQ3Lo1VUlotQlOcR5GxE/N1T1N3WoEr9EBXqhynVOEKx+kGKTqtQqnGAsjMqlGuoUHn2IJVnD1J65hBKjUOUnDlM6ZmP8lR57gg1F49TfeHYx5G/C79Scf4oDTfUWX1my7tgVybt9RnWv4zsyjHSfN1paihltLeShsIw5nrEPO+XM1KXzovpYqb7RQQ91KS9KJp8gTvPvLQRZDyhpz6LxQEl3Q0CfJzu0FuVSndJPJXyUMIjzFDKAng1V8nf11r4sNyANN2N6QEJTVVxjA9JefuqiaVRBe5W5/Fz18XgwRVsne5w48ZumqqieTUt5/clJVuTMl70CQlxuUllfjAzvQpWx5QsdOXQIAkjPeQxWdHuCOK9ESR6UFEYSX9LFlM9uZTleTLXk8tQSyoLQyJmugVUizwRxViz3JtP2OPrTJTGUx5gSZDGTySc/JH8s/uRnVFBdnIv8mM/ozj0M8UHf0apupvi4yqI1PaRor6X9HsnkbnqUOJvSZDeeSLtdHEzvcNTBzPSU8OpUGbRWp3N/ICCleFCUvwNKUp34f2ckr8uKnk7XcBvMyJWelKJctSmSujPZFs+orgAusrSaZSEMN6YR02FmPhILzoqMhHn+NNYK0YsTMPFy5mWagl+FleIfqrJUEM8wy3J1JX7Ici1IjReDxvLC1w+8A1J9lpkOVxA+OwqYxXhzDVksVCbxpAijKYcD0qTHClNdkQSaU12oAlxT+4R6axFkqcZCR4WJHha4m6miZPBJSxvn+De2T3cPvUj2md+5sHtX7HTOY2LyUW8bDTxttXE0/oGPna38LG6hp+dJm4PrqF/QxXd66o4mV7jntoenLXO8XS7xnybbbbZZpt/Fzo6t1SNDe9haaGD+sn9nDp4gOu/HsPXQoviWHN6xI4owvSoSHxEZfojWhVeDNXHMtqUxFR3NuuzZfxjs4O/b7TxarqYCtFT+itDyY80oCbDnrpcZ1rlPvRXhDFaF8NYfSxjjXGMNcZ9TKH+Obo335vJfG8mL/qyWerOZKk7k5cDQjZGxbweF7M+msfLQQGvRnL+D1F6Oy3h9XgeLwezeDmYxcZYLltT+Z9SqFcjObwayfmUSG1M5LE5mf/P9EnG1nQBb2c+vgP1ZkrGxriE1xMyNiflbEwW8Hpaxtp4Pi//KVBLg7mMtiQz053FyqiE1UkFq5MKno9IWRuW8HxYzGRPJrMd6Qy1pmDtdBG9cG3Oel3GPtWSPKUfHY0xLPTnEOGiTXuyL51hboyKwnjfKGQ005sFRQyVgbbMlKXhZXedp3rn6ZOE8Xo0m61JGfP9Unye6LL78B8x8byHtrcmxuFaBIsdyCv1oaI0gOrCcO5cO8Whi7dRMfThe+NovjeIZpdeJDv14/jSII3PDDPYaZbFAdtMjAJk3LCP4ZRZOD9q+fP13WB26iewwzCNL/RT+MoghZ368XynE81ebS8e2FnxfLCSvoIYZL6PkEdFcOrEFQ7de8QPZp788DCMvdYRHDWK4leDZ1zzskHb6xZZxZ5MjeXydq6Kl30lPDW7TJ00hNezZbwYlBHlpEuKhynPu8RsjZUS6XSLaoEHC21CWiRBCAJNaSsIoVUaTIzrHV72SuksCifVz4DaHC9mGzIYUEaR7W/MQFksIY+vUyv2xc/pGhVSP3oaU4gPs0KY5oK/6x3W56pYm62iuTqO8CBD8vOeYWV2gvF+MS8mSpjvlzHblU+suw5+5udoyvBmUBbK1pCEF2NSOroLcA4N5aieN3tNMthpmsVPVgL2WKZz2F7AL1YZfK4bx2dGmXxmlsOXppl8b5bMActEfjCN4UvjOL4zSOVbvQS+0o3ia9NEdupFo6ofwD1zS0b6ZfxttYRX4/lM1wbTJrAm1ukMqb73mBvI4/msnIGRdAobfEitfsITiT3HXM9wyFad63dUWRxTsL6o5LflKpZHq6iuykdaLCDE1YTwa0eouHac2rNHqFY/TMXpg5Se3E/Z6X1UaxygWuMA5er7qTp7kJrzh6i5cJiqC0coP6dK2RlVys8epuHKSVqua1CpcZiyEyrUnT2G4ugeqs4dpe6yGnK1vdReVaPx4hEKrhwnJ8SXlsZKJgZqaCuNYXWsmKlWIRNNmcwO57E6pSD2iQ45IdbM9RVQVRJJd0s2U71yhhpzeWJ7nRJRMJ3lyayNltHXKmBxvoKFqVKWx5S8Gi/j74uNFCc/YbpFyLuFelanytmYrWZ+QEabMgZ3h9s8ctTB28+CWzf20lmfxO8r1fztRTm/LSiZaksl2Pk6HZUJLAwVszauZLQ+ie7yRPJi3XC31iI51Inqwji6G7KYHShguk9EZb4/M125DDUl82ahlKUhEY2FgaSFm7M4JMXn4SXG65JYrE9jShxM8v1TxF3YR+45FQpO76Xw2G6KDv6F0gN/oUR1D3I1FVLUdhN5RYXamMeM1iRQme2Jv8VlxOGuRD6zJdzXEYcH96hSpNFdk8PSoIKXIwpSA41RpDmzNiLh1VgebyYl/D6Xz+ZQNgJ/S/rLk5ntKMDTUhdlqh8D5UkMVwmoLhcRHvSErmoh8vwwmhsKyM9Nx83HjZYqKT7GF8kI0GOoNpbB+niaKgLIE9uRlmOL86MbXD/8HcInxrQm29AqsGGtO5X5pnRWWzOZrohmpCSCHnkQrWJvugoCqMt6Qk3GUwoi7Uhy0yfU9jYhtlqE29/Hw+IG1lon0bu4nzunf0JL42estdRwNDyPo+F5XE0v8szyGj52twhz0SXS5T7Bj7VwNruI3vWDGGoew/XBTbTU9uBwSx2nW9sCtc0222yzzb8JIyMdVXNzQ4xN7nL40I9oHDnMXfXTeJrcojTekh6xI0Xh+lSnOlGR6UBjwTP6qiIZa05mplfI+kwpf9to4/dXLaxOFn0UqIpQpNGGdEqf0lnoRVuhLz2lwQzXRDHRGM9kSyJjjXFMtiYx253+KX1a6PuYPC12ZbDck8WrYRGbExI2J/JZGxayNpzDy8Es1keFn8Rpc0LEq5EcVgYyWRnIZH1UyJtJ8afv6/E81keFrI8KP6ZQMxI2p8S8nZXyZjqfzUkJb6Y+jvZtTcvZnCzgzZSM1xNS1ickvJ6WsTFVwPqEjNdThbwYETPTncXSYB5rEzLWJhWsTRXxckzGyxEJiwO5jHakMtuRzkh7GjaOF7gffIfzPld4nGWLuCSAtrooZnqyCHXRpisrmI4Yd6aK4lkqSeBDfQ5jeUEUeZoyU5aKz6Ob+Jhfoys/mNWBDDbHJUx25hLqZ87Pqn/AzPs+2l6a3PO7hk+2NdkKD0qL/aiQhnD7shpHr2qjYuDNTr1wfjJO4M8GcezUT+ALg3T+qJ/BDsM09pgno26bwOkHEegGK9lvHs9X9yP5yjCZHcYZfG6Qxg6jNL4xSOKr+9H8pOPHJV1LCqQ5DHRUkJ8ZR2hwHGe1XFAxCObPFhEccM9A1TGJ45YpHDcP5sKTR+h465EkecpgfwbvF2vYGq/imcUVDK/uJuSJJtFPtSiMc2OkMoXNEQWvhwvpK4nkZa+YJrEfz7vyGCiLpj7Xm9U+CdON6bybUFKb60FehAUrPXk0i314MyxnsjaRN6OFKNOcaCzwo0kRSFq4CR0VkYy3CfB3vomr1Vk25it5NV+Jt5smwkwX/L21aWtMZWG8mKWJEubGixEkOmJ0ZT+KGDfqUzwYLgxhaySPpfF8SupzuGhuw557fvxkmst3VgXsfJDH9w+y2WWWxjcmqXxpmsl/GGXwJ4scvjBNZ6dJPL9YxvO9WSxfmCTynVEG3xkk861hHLss0/jOIBZV/QC0TC0Y7MrnH2ulbE7LmG8MpzffgTSPq2SHGLI8LGF5Vs7wRBbK1gAyGjzxUDhx4tlFDjuc4+JNFRZHFazNFbE1V8rCUDnVVfnkF2US6GREtOZxqm+eour0QWo0DlN9SoVKtb3UqB+g8fxhGs6rUnvmAPXnVak+e4Dq84eovXSE6vOqVJw5RM2Fo9Rf/JW6c0eo0ThEpZoKpcf20HD2CJUnVag9c5ja80epUD9A/dlD5F/8laxAH5rqK5gdbWSwIZ3X02XUSwN5OVTAypSE5dE8RGGW+Fpc5OVAEc/HSxloEZIe8xgHswuIU54hiHFEluaBNP0pZYUh1FXHUSwN5Jn9NYSRD3neLmWxMZdUdyNW+xT8dbGJt3N1THeIGW0QEBtojZ+vNc/cDbF/cIGZAQl/e1nDu/lifl8uo6cinCDX6/TUJTM3WMj6VAlNsgA6SuOolUYR7W1JhJcFtUWxjHSKmR+W09+YRmd1IsONmUy0pPJuVsnKsJS2kkhSQkyZ6xfTVh5Bg8yfv86W8m5AxnJFKkm6GmSq76FAbQ+KY7spVt1NyZG9FJ04QNapfaRrnqA72Z13owr6GpJIjbTExeQMuhf2oX/1VyI8HuLjYIYg2pP20jQWemW8HFaQEWJGUeYT3kwV8dtiER/mCtkaz+bdWB7xbnp0KGKYaZcgjvGnsyiZLkUMtTkhCNKiSIjyZaRFTmqCG1VlQsqVMvxDfWirLsDL8DwFMVaM1Mcz0pREbbEvaRlmJGVbYW6mwfn9X1IQZE1nlj29BY+ZaYlkpTeb5eZEZmqjGSgJpacoiM5CP5rEHtTlPKEi3Rl5nC3FcY7IIx0Is7uNp9ElHHQ0sLj1K/qXVLh3djf3zu7GWksNB/0zWN39FQd9DYIc7xHmqovfw1v42dzA3+4WDsZnuXNpL/dvquJicQP98wd4fEdjW6C22Wabbbb592FhYaRqb/8Aays9ThzbzamDKtw6cRz/B3epSbahR/SYkmhjKlMcKct4TLPMk/7qSEYaE5nrz2N9tozf1pr58LKBpWEpRZmO9JQGIYkyoFvmQVuBB+0KP7pLgj6O79XFMNGcwHxXOtPtKcx0pbHYL/i4/9T7MXVa7sn6VCSxPiJidSiHF/1ZrA5lszKQydpw9ic5WhvO/pQ2rQ4J/o8Rv/+9YOLTfVrMm+n/Fqn18Vw2xkUfyyXmFLyZ+ihQb6ZkbP5Tnl5Py9icUfB6qpC1iQJejIhZGZXwalLOxoyS9RklryaLWBmRMNeXzdg/d6CGW1Kwc7qEWYwBF3yuYpNsjlDuRVt9FMtjEgJdtKhL9aXYz5aFhmyqYx+zqIhhqyGbfJf7rDTk4P34Fo4GZ+gqDOPVcBZvp2TMdIuICrZm9+E/Yuh+h3vet9AL0sQ1yRhB4TPqasKpKYxA+7o6x67psFfPkx9NE/hGN4ofjJP41iCJz3RT+INuKjsMUvmLaSIqFnGoWMRw+GEG3xnH87l+PF+aZPAnw1Q+N0plh3EK3xgl8p1RHLuNIzim7cYtK1c8EhKwDwvnlKEre7UD+cU0nWOuBRx9ksshhxSOPxRwzCaWE48dMQi0wy/ZjqamaN4tVPFuqoasEDvKhD64PjhFe1EYb0bKmKhJY2tCwf96Wc/bySLKMpxZ7Mrmw0wJr4aldBQF8/tCBf/vRgvrw1LWR6R0KoN5PVrAbFsa/1io4MNUMb/PljJcHcNgdTSlWc4UZTrSWxXJ6rAEYbQNljoHeDVXztKEgpxUR+QiLxKirNhab2V6VMHokAyfIANsbC/jYHqZ0mRfhuTRLNUl8Ho0m/lJKeFpfqib2PCLfhDf6qfyvWUu31pk8a1ZKl8ZJfCFYTyfGSfzB5NU/mSezh9NEvnKNI4fLePZZZXEF+apfKWXyi6jNH60SOMnu2x+MEniqFEwd0zM6WvP43++KuOvy6WsdicyKHdG4KtJqu895vtyWVtUMr8kpX0iBUGzD55FzpwJuMkJt6tc1zrC3JCMtbki3i+UM9mtoKZKQoFSQOQzSyKuH6X65knK1fbTcO4o9eoHqDu1n3r1AzSdU6Xh7CFqNFSoUt9Pxam91Jw9SM25Q1RrqFB19hDVZw9TpXGIipP7qVTbT+WJ/VSf2E+1msrHc+oA9WeOUHP6IHWnVcg7d4wUXw9am6qZHmlgvk/C6pgCeYoT72fL+M+tOpZHhHQVhmB7Yx+RTlrEeBjgbHkRQ+0jGOv8SoSPKcIEV5rLEmiuTqS8OJyGmgQaaxLpbxbQqohGGGjNWlsBDRm+JLsbUJrugSLVne6KJDJDrIn0MiM3M5Db11QIeqbPymQJv7+oYWNSzvuFUmQpD4nx1qGjKp6R9lxme0UUZbgyUJtOor8Vfo46SNO8GW7NZbJPzPywjGKhJx1VSfRUpbDQJWB9RMxgTTxNheEIIm2Z6c5leUjM5nQhb6YKeTuhpEcRTUOkC+lqe1CcUkF2dDeKY3vJP/YLORoqpGkeYyjNk7+PKFkfkfNyrJDJ7jwalTHkxLpRlR9HozwTQYQncd42tJckMdMpZnlQRlaEFfnxj9mYKOTdbCF/XVDwZjybzaFskp4a0iaPYrJFTKq/C62FifSUxDPZIKK3vZLUuADaSjMRCfyorchFIRUSEh1ER60cT4NzFCXYMVQTy0hTIvUVQWQIrYjPscLQ/DTnVL+mPtObXqkzPSXOzHZFs9CTwUxjDBN1EfSUBdNe5E9roQ81ea7UidypynGlOMWBwrhHSKPsyQ6wJOGJAT5WmjzU1eD++b3onNuDzrk9mN44hJPROR7cPoLxdRXC3HTxsr2OyfX9OOgcx9vmGk7mF7l9+Re0rx/AzfomJlePYn9TDbvtFr5tttlmm23+XZw8eUT14rmT3Lx+kmMHd3Hh2CF01E8SaqNFU6YDPSIHiiMMKEtyoDLbhXZlAH1VH0skZvuEnwTq/UoDE50CSnNc6fpniURjjiONItdPJRLDNVGM1sUw3hTPfFc6Mx0f2/fmezM/fZd7PhZJvOjL5tWwiNUh4acWvrXhj0nTq5GcT2L0dlrCm0kxG2O5rA1nfxrl+5dE/etsjOWyMZ7L5pSI9/My3s0V8HpS9M+RPjHvZmW8nyvkzZT0k0Rt/nP/aX1Syrt5JVuzxaxNFPBqUs76VCHrU4WsTSpYGZezPCJlbULGbF82ox2pTLelMtCYyANbDXQD76Dx9Bx2KRaISvzpbI7j+YQUX5e7VKX5oQx7TG9pHIURtrSnPGWhOJZyP0vmKlKJ8DXEzeICbfIQXo0I2BjLZ3FQRkaiK/uPf4m24zVuuF7ifsAN3NPMyCvxoaUxlgZlDHq3z3Pk6j1+0fXiR/Nkvr4fzXcG8XytG8dneil8pp/Kt8ap7DFL4mfLJH60TGKnaSJ/1I/jf+gn8AejFP5onMbnxqnsMEniG5M4vjON4WezGFT0Itmn58VBq2f8/MCFr+67s1M/jp9N8zhsL2efZQY/mkTxk3kcP5mFc9D6KVrej3ENt6JYGcC75zW8ma4hJcCamoJgZOmOrAzl879etDDTnMXfl6v5x/NqFroEtBcF8dt8Gb8vVvCiP4++ikg+zJawPlrATFs6f1uuZHVYzD9eVPFmQs7/s97I35cq+H2ulJX+XJ735tBXGYEkwZpmuS9LPZk87xMR4XGHtspopgfFDLRlkh5rS2tNEtPjRczOlBIabYWjrw5mdtdwe6RDaUYAHeIAVrvSWJsQ0tMt5L6dARoWLuw3DuVHo3j22QnYZy/gxwdJ7DCI5nODGL4wTeRPZsl8/iCVz8wT+dIika8fJPC5eTx/ME5ih24q3xmkscsshR/tsvnFOgt1qxi0zB7Q3pDJ1ryUrVk5rwfTGS99Rm7QXZJ9tJnrFfL6eRkrq8X0z2WRUefBk4KHaPjf4PSzm2jeO/ZRoOaL+bBYwWRPETVVEqTFWcR42xB+7chHgTqpQv3ZIx/l6dR+6k7tp/bUfqpO7qVC7RfK1X6h7MQeqjVUqNZQofLU3o9SdfoA5Sf3U35iHxXH91F9Yh+1J1SoU1Oh9l/n5AFqTx+k8cwhCq6fIivEl5bmGga7y5nsFNJXHU9lrifvZ5S8fa7kxVguEzWJVKQ+JTfEhurcAMrloZSXxWBhfoYQb2PcbK/y8MEZHOwv4udzn5jIBwgy3UiKsEaa7EZtjj8F4Y9YaZcy3yKiPj+ErvJEeqtT8La5iovZBTweaWOuo0asnzlbCzVszZXyakLG24VSor3uIIixprc+jbbKRCbasykVuNNXnUJbSSJV+eEMt+Qy0iZkaUzO3JCE9Cgb2iuSaC9L4kVPLr9NFjNcnURrUQx5sY+Z6crjzXQRr0ZFrI+KmesUkBpoQa8oAvltDeQaB8k5/BPC47+Qe0GV2Ev76U1+wm+Dctb6xGyOFtKpCMH/4RUemarj+uAa6SFOVApj8bLWwU5Hg6IsX0ZaslkZLUIYY4ckwZHNCcXHXc9JCZsjWaz1pZP8zIhqoT8jjULyYv2QpXijzPRgoauQ5hoZEkE0AzW5RIfYUleRQ5FUiG+IJ201Utx11ZHH29JTGUl7RThK+TPiMkyIFFhgZH2Gc8e/pTrbh7psaxrldgw0BTLQGM1wbRj9lUF0lAXSXORLg9yLSpELVeInVOS6UpT2CFmiPfkxtmQFWxD3VA8v6+s80juD3sV9nxIoi1tHeKh7mseGZzC+vh/Tmwcw0zyItdZRPB9cJOCRJk4WF7h7bT/aNw7iYH4F3YsHsLpyFItz2+9AbbPNNtts82/CwkhH1dpcFwvjG5w+/D0XD+/j/qljhFvfoT7Fij7RQ5SRhigTHqLMdKSx0Jeu8jAGamOZ7snm1XQJH1abeL9ST3dNHE1F/nSXBqJIMKMh24FGsRtdykD6K8IYq49lvCHuk0AtdP/37tNcTwZLA9k87xUw1576SaBejeSxNizk9biYteEcVocEn3af/rXv9K8xvVcjOawNZ7M6JPgkVf/7DtTGWC5bM/n8tijn3ZyUN9NitmYkbM1IeDsr5d2snDdTUt7OyD7eZ/5boN4vlPBuvoS1iQLWpwrZmFawPlXIy3E5z0cLWBr++BbUZHcWQ23JHwWqIREzy5OYRepxwesyD9OtkJQH0duRzMq0nHAfI5ryIiiPdWOmI4/R8nieVyQxIwun6KkRcyWJxAWZYW9wkr6KGJZ7U3g9LmFpUEZqnDO/HP2Muw5XuPz4LFo+V/DLsSW/3J/G+ihayhMw0b2G6tV77Nb14nvTRL7SjeFbg3i+0YvjS4MUvjRIYZdRInvN4/jJMpmdlql8X7dLHwAAIABJREFUaZbMH42S+A/D5I/yZJLOlyap7DBO4CujaHYaR/KDSQw/Gabyo2kiO4wD+YOJN5+ZhfK5URx/sRCxz1zCXwwz2GUUxy6zOL41DeMvpt6cc3DggZcp2XnuvJgoYn2yktQgWxxMTjHensnfn1fxYaqMxc4c3s6XsjEhZ7o9nd9fVPP7chW/LZbzfrGclyMS/rFSw7v5Ut7NlfD7i0o+LJXxn6/q+OtSOf+1VsfvyxV8mFOy2J3FdGsqLwZyqRS60VMewsvBHKaaUxiojyM13IS5ATFDTemUiXwZ7Rbx4nkdkQl2PAs14bbFKR656xIeYEd5VgB9ihDWh7J5OV2ISJ7ABWNTTph78bNhED8YR3LYPoVjjpn8YpvM14aRfGEYzVfmSXxumsjnFkn80SyRz8yT+Mwsif/LJIH/MEnha8MsvjPKYJdZGj89FLLbMpOTFlHcMTGnrT6dN3P5/HVZyevBNAaLXMn2v0Wi5x1mOgVsLpay8aqU4fkcBHWePJHYo+FzDY1nmmjpn2RhtJCNxRLeL5QzN1hGTbWEAmU28X72RN44Ro3mKSpOqlCroUrtyb3Un1ah9vR+Kk/spfzEXirU9lF5cj8VavuoOrWf6tP7qDyxm/ITez6K1fE9lB/fQ+Wve6g5vpe6E/uo/ddR20ftqf3Uqh+gTuMA+VeOkxHkTWtLNWMD1TwfK6SjNIIWWRCvx+W8e1HCTE8ag2VRiCKtacwPoLMkmr5OIb4hxvhFmBEZ8oDsFBcS4uzwDdIjItKUqvJwcnKe8sxNk8LsZ7wcLqYk/Rm54baIYh1ID7MiKdichAATRhqzCHW5R3qoA/b6p2krieX9Yg2bMyW8mVOyMVNM6NPbCOMfMd4por8xi5leMUrBU8ZaBEy0i+iqTGG8Q8TadBmvZpV01cZRlOPFeIeErso0NkZkvBkrpLEglAZ5DKKEJ4w1C3g9IfvnLmYuVWIPEoIs8Le8gUDrDMJLRxFePELmRVWSbhyhMcyW9U4hq0P5LA/ksdCWQafYh1rBM/ycb5Ee8pCMoMfkhj2lLDMCJ5NLlIgCGOnKZWVCSU6kLdKYx2yOK9iakbE6mM3r4QxW+9JJcDekXhLKVFcBxTmxtFWkM9UpojjLj6QoD3qb5JTnBJCd5ExfhwJRZjxegU9pry3A5Z4aiqRH9FRG0VAcREmhB4mZZkRkmaNvqc7po19TkvGMmhxbmoocaKvyoqs2grGmGAZqwmgvC6JR4UOtzINykTPlec6UCp0oTH+INMkecZwtmaEWxHro4W5xmYe6GhheOcC9sz9z7+xfsL2nhovpOR7qncRM8yCWd4/gZXuNwMe3CXW8Q6DDLRxMz3Dn+n60NQ/xyPwyZjePYXfzOBbnthOobbbZZptt/k1YGN1StTG5i5XRFc4e3cVV1T3oHj9ImPk1GpLNGZY+piregvIUZ5RZzjTIPwrUYF0c0z3ZrE4pef+ykXcv6mkuDaOrIoyesiBK06xpzHlMs+Qp3SVBDFSGM9EYz0RjPGONcSz2ZLLQk8FsdzqL/QKWB3NY7Bfwoi+bhc50Vvpz2BjN5/VYPq/HxZ8E6l+7TRtjubzoz2BlIJPVIQGrQ4JP+1H/qjn/l1Stjwo/SdfbWQlvpsW8nZXwfr6Ad3MFvJ2VfhKotzMyflso+tjSN1/Em9mPVeZbs0VsTMp5NSljdfxjCvV6pohXU0Ws/FOing+LmezOYrQzlanWFAbqE7C0UccpwwbNkDs4ZtqSXxZId3siL2cKiQuypD0/hoKgh4w0ZDBWHs/z0kQ2KpKpcjdlVh5DrI8hrubnaJEH8nIog9/minkxoiAtzpn9x79Ex/kGVxzPoeV9mYA8e/LL/WmojaS9JgUrUy0OXtXmZz0fvjGO4yuDWL4zTOBbgwR2GCTylX48P5rEc8QmgYOPMvjJJp1vTBP50jCeL4yT+dosky+M0thhlMIOw3i+1I9mh0EkXxvFsEMvha+NU9lhlsAXZhF8aRbOV8ZRfG+Szg9GQr43yGGXSQbfWcTzjVkk3xuFcNTCgfvORqTmPKWlJoHViUqyY10w1z7E/ICID0tlvB6TsTEm591SJWMtqUx2ZPL3tQZ+f1HLX1/U8F+bLXxYruJvK3W8X67it+fVvFko4e+vavn7eh1/f1nzUagWy/htsYzRpkSG6+MYbYintzycmfY0fpsvpkMZyNuFEkLdNemtjmO6NZvkQFOeT5by/7H3nkFRpu26dtVXe+01yYBhomnMOuZRxxlzHBM5o4CKmFBMoCggOTUZmiY10NBNN03OOeecoyiCafL7rrVqf/vnfXw/nHG969v751u1q3ZxVN3VTz31/O866ryu805KccH21jEcPE05br4dx/smKGJcyY1xpirFicm2OBpr5Vx/eI+thjdZqvcIHb3HfGrmyXILb5afC+BLiyDmGwcwxySIueahzDGT8JFxIP9iGMiHZmF8ZBnJv5iF8v8YSvjwbChzdYPRMQ5ivnkIn5kGs8PKl7OW56kplTLTn8DboTSmmkJpVN5A9ugkIU6n6a2O5uVIBlPj6bT1SUkseYiz4iq77h5gx42D6JnsorcxickBFS96VPTUp5OdmYAyM45Q16v4HN9K3omdZO1YQ863a8naspy87avI3rHynTRtXUXm9rVkbltN1vbV5OxY9X7ML2vzMjK2LEezaSkZG5eQsWEJWRuXkv3NMrI3LX93tqwg+0+BKv5hHfKDWwhydqCkJJPe9kKm+rTkJt6nQvmEmU4lvz3Poa00kNq0J7hePYTM+xxtJeE8dNHHM8KOwIRb3Ll7hqiwa1y4tIeAaDtCo+1obpDxyE2fRw/1uGS1nf6mJKpzAqkrDCYp2oGrF7/nktV2MuUP6KqQkeh/hdIUH3T3fMFYcxrT3Rn8MVnETL+GgrRHxAXZERNwmb56BY1FMXRWxhEbcJFipSdtZTFUZUloKAjnea+a530qchTOFGt8qM4Np1wbxotuDWPNyWhiXciQeyP1d6C5KILn7YnMdMgYawjB1+kkWWlPuHPhKGG2x3Hdt4bw07u4v+1Lch9YMVkQSX9FBJXZniSGXiAj4godGi+Kom8TH3iFclUQFYoQmjJiyZJ6Y3ZyM0q5CzVlEfQ1JyH1vkCipx3PGpN41hrLeEMU061RPGuMxOv6WXLlbrRVJpIc7U13k4aWyliykp4Q7OOILOAOacE3Kc8OoL48CWmIB05ujpTlJXHp+EaUoVeoyfahSO1GWsIN/EOMcAs2Qs98O99umE96qCMFsXaUpF4hX3WTMo0r7YV+NGU/oTz9EflJd8mVO5Ihu0aG9CrpkZdJCbFBHmRLvJ8NUU8s8b9nwO1zB7hw9lv0967g7J6l6H6/DJvTW7lqvJvzp77hqslublntxcX+OI/sj+Nmf5wHF49y0XgnR/cv48fDq7ly7jAmhzdg9v1qDLd+NStQs8wyyyyz/HMwP71vra3hEc7r72HP+nkc3bgUy12bkFz8kSKJOc2Jdmj9TFAH2aOKvE5R2kPqc7xpLQqipzaGsfZUXo7mMz2UQ3G6GyVKF0pS7pLiZ0J2mC1FCQ7UqB9Tl+FGW77ve4HqKQ+mtyKEropg+msjGKyPorvy3R1QPaWS93tQT5tlTLbIeNocw1hD5HsZmmiKYrg2lOHaUMYbIxmtD2e4NvT9ftRfe1F/ff+yO5HXvUlMd8fxtDWa5x0yXvXJedWX9E6eeuW86k3mdZ+CX0fU/Dqi5s2gipf9abzsT2OqW8FEayLPulLey9NMfzrPe1SM/znGN96eRH+jjM7aCLpKg2nI88fadhfnfI044nKMG9JLJGY8oqzYl/7WOO5eOkax1IMMLwf6yuMYKYhiKjOUxoAbpJ47xqQqGImzCTdMd1OR+pipdikzXcmMtCiQhd9l/bcLOXn5APvsd3Ps9vfcDrckNv0+pUV+1BRFYWutx8oDp/jKwIk5Bl7MM/Blvp438/W9maPny1xdL5aYeLH9YiDbr0SwxiaEz4y8mX/Gi/m6vugYBDFXV8I8/RDmGgYxR8+PT/R8+UTfj4+NJXxsIGG+YRCLDD1ZbPSILy2fsMjUBx3jSHSMEphvGoOOqR/zjD1YaOjDGtPrHL9kgmfwVaQRN+hrTCMt+hH2FrsZbJUz05/GcG00Q/UxjLYl01AYxGhbMi+HMvlpPI8/pkr4+WkBb8Zy+eNFCVP9Gt6MZjM9oOaXyVx+msjm9aiWFwMqnvUoGG2Jp604iME6KerIK7QW+DPVlsSrnjTy5bd52iGnKO0hmTJHhqriSQm6ynB7OqaWO7npZYb1I110rXbi6WpNoLMlZXIXRivD6KuJpLAoBb3Lziw7+YiFZwP52MifBZb+fGrkzUJDX+YZBTHXLIJ5FlLmWkiZbxHNJyZhfGgUylxLGfNt5Hx0TsZ/NwvnY/0I5ugFM984iI+MA1hgGMB2Sx/0ztvSUivn7UgKbwfTmGoOo0l1k3i304Q6n6GjJJRnPak8H0mjoy8GZaU7nprbHHhwjH13fsT03D5aK2MY71Ew3iKnpUyONiOWFHUMEpfLPDm4gcxDW9FsWYl260q0W5eTte1rMrevRLt9Ndrta8nYtgbNljVkbVtDzvbVFO9cR+nOteRvW0nWlhVov1mKduMStBuWkL1xKVkbl5L1zTIyNy9Du2U5mdu+JnvHKkr2byDpyBb871+jtDSTwe5iXo/koJY60JQdQHdpBDODKp62y0n2tqWtJJTW0lDigi5gar0Ft+hLuMZcxsvvPJ2dCoqrQ4lW3aGwIpCCXE+cHp7C5dFZ7t89TmuDDLnsJq4uumRlPsHVVY/oiMukxjrS1xDPUK2cFP+r+N3U5U1/Nr+OvhP0Zz0qZAEXKFR5kBDiwGCTmu7qVIaa0shNccHXyQCprx3Brha0lEQwM6hlrD0JVexNKnMCqcgKJSvJm6FWBX3NcnLUASiTffF/YkdjcSTP2xN41hpOR7E7rrcPkaF0J1X+BL+7hvhf+ZGLu79C+9CGEY2EwYIw6nN9KMl2p7MxkoG6SKYbY+nI9sPjxknUYU4oA+6T6udErPctbtkdJzXlEfW1MfR3KFCEOhDvZstkYxLP2+OZbovnVUcMrzrj8XbQRRFxm/a6FGLC3OhqzaCzMYn+VjUNFSk0FsjoKY5gsk9FRUEUCVE+PPK8S3F2HDZH16KJukFltjflWV6oEx2QBBvhFqCPrtFmvl07j3TJLYrjrlCSYk+x6g6VGg868gJo1npQmepCUeI9iuR3yY11IDP6KupwOxQSW5ICbEjwsyH6iSWB9wxwsj2Cnf4u9H5Yju73yzDY9zXWp7Zgb7SL86e+4ZbVPu5fOITTxcM4XTiM+5UTPLI/jr35dxw9sIxjB1Zgf/4QVie3YbFv3axAzTLLLLPM8s/jgtGxPZeMjnBBfw9718/j2LovMdu2Er9zBygIMKUt+Sp5IefRhl1DGXGNorSHtBYF0l0RzkBDHKPtqUwP5TA9mEVlljf5SfcpTrqDwt+MItkVSuWO1GpcqdW40prn806g8n3oKA54N8b35whff20EPf8gUAOVYYzWRTPeKGWiSfpnkcS7Aom/kqWp9tj38jRSF8ZYQwRPm6P/S/PeP9adv+xO5HmHlKet0Uy2SnnRGcvLngRe9cp53ZfMm/5k3g6m8cd4Jn+MZ/J2UMV0r4LpXgUv+5RMdSl41pXCs64UXvQqeTmgZqo3ncluJc97VTzrSaOvSUZHTTj9lRF0lEdwyX4vJq6nOfLgMDdjLhGvfkhRgRf9LfE8unaG0qgnKF3s6C+Rke1tT9pVXbIcjSm4YcwrbSSRLpZcOLmR8mQXJpoieN2bylhrGjFht9nw7UJO2R9k/5U9HHXcg72fPhEpNykrDaCuTIrdJWNWHjzDV0bOfKz3TqDm6XmxwMCb+QY+zNX14HMDNzad82SztS+rzDz5QteNxafcWXTGhwVn/dHRDWCBYSgLjcPQMQphroGEjw0C+MjEHx0TCYvP+vPV6ScsN3jIl8b3WWjmyRzTcD42SWCOiQwd00AWmgaw0DCINeZ3OXLJCkc3a4IDr9BRm0J9YSwWZzbS35TAi75UhutjGKqXMdicQG+djJH2ZKYGNDzvV/NiSMvzAQ3P+tKZGtAw3pXK1ICGiW4Fz/tVTA2k87xfybM+JU+7FYy2J9JTE8lEayIJflb0lofxqjuN131qKtUuTLbJqdK4E+piQIXCnWyZE0Pt6Vhd3ou1y2n0bxzgtpMhvi6WqCPu0p7lw2S9lL76BIKjJWzXv8MXZ4KZoyvlY7MIFlmHstg4EB1DCZ8YhfORqYxPLBKYY5XIXDMZnxhH8rFROPMt45h3Ts4H5lI+toxigVkMCw2CWGjgzSdG/szX92O9kRs/mlnRUivnt3ElPw2reNEaTluGIyk+hkhdDemtiOJFv4qpUSUdPdEoy1zx1tzmpNsZzj4xxfbyMZrKopjoSWW0KYn6wlgytTKSVFEEPbTD7cAGsg5vJ3vnWnJ3ryVv11pyvl1N9s7V5OzeQObOjWi2rSVj61qytq8lc8vX5G1bRf6WFWRvXELmpmV/CtQ7acrbvIKcTcvJ3LgU7ab/FKisHavI37Oa+IObCHxwjdLyDPq6Cng9kovU6xwdReF0l0Yw3BrHy4F0Uv3tCXpsSHqcI49vH0MScxk32QUCUm8hibBjYjyHiakC2kbSKKsNRpFyG1miA4q0+0ijLlNRGsRgv5Lu7mRSlE74BlkSFX0ZufQaY+0pjDcr8Lp2miqVN6/7tLzs1/BmOJPBpkTCPa3QxD8gXfaQnpo0mosTGG1VM9gkJzvRhfSYe3RWxjAzkMnMoJa6fH8yEu9TnRdKXloAmUk+jHSnU1UaRrrCh3RlKMF+N2mrimWyPY6pjiiy4y4R6KZHttYbqcyJwICLtFfH43XlBP1ZoXSr/WlIe0JDnh9NlcE0VUkYapYyWB5MQ/oTsqLuUpHsh8L3Dv63zuFgdZzwgOskJ7nQ0pxIb2sKaRGOxLvaMNWcwlRHAq+7k3nVGcOvAykE3jMmXnKdpppkIsM9qK9WUFcpo6wgis5GNQP1KgYqYmkoDqEoU0KSzAd377sUaKXYHF9Pjvweldk+VOf7k5F8i9BQEzwCDDE22ca+bxaRG36PUtkVylOu0pjjSnu+hN6CYFozvKhKcaE04R5lSfcoiL9FtvQamrDLKIJsSfK3Jt77HJGPTfG7dZZ75w9ip78Tg31fo/fDcgz2fY3Nmc1cM/2O62Z7uGO9n/sXDvH46o88tDuK66VjOF04hJ3pLo4dWMaR/cu4aLEXs2ObMN2zEt0tn+35P/1/O8sss8wyy/8lrP3s46M713wqjA5uFQfWfip+XP+peGJxRPhYfS80rrqiPuGKyA6xFOlB54Uq5JLIi3cUbUVBYrg+Tow0JYqJTqV4M5InZvqzRG22r8iJvSlKkm4LdYi1KJJdEcUJN0RD5mPRkuMpOgq8RWuep2gv9BGD1SFipD5SDNdFiqHaCDFcFyH6q0PEUHW46C2ViMGqcDFaLxWjDVFitCFSjDVEifHGKDHZIn1/ptpjxURTlBhvjBRj9RFirD5CPGuNEaP1YWKi6d23M53x4qcBhXjZnSje9CWLmc54Md0RK152xolXXXFiuj1GTLVGi5nOePFzv0L8Opoh/hjPFn88zRM/j2rFdE+yeD2oEq8HVWK6N1VMdaeI590KMdWTKp53p4qnXalisjtVTPWpxFSvUvQ1xoj6siDRVx0t2iuixcXLPwgD56Pi5KPD4mq4pUjWPhJFBX6iuyVePLpySpRHPhZqJxsxXa0Q7eHOItX6uBhK8xE1XlfFaKpEhDwwFaZHVomSFBcx0hghXvakiPF2hYiLvC1WbfpIHLX9Xuy99J04cfeIsPXSF/6x9qKgyFc0lEWJ2zctxZrDZ8QSwwdivmGQmKfvLxboe4sF+k/EfENfMU/PW8w/7SK+OO0svtR1Fl/ouYpFp12FzklPoXPGV8w74yvm6fqJ+fp+YoGBn1hgECDm6/mLuWf9xMd6/uKTs75i/ilPsfiUq/j07GOxSN9NzDHwFh8ZBYuPTaVirlm0mGsaInRMg8VCowCxRN9R7DSzFIZ2hiJa9kDkaALEUKtGnNPdLKqyAsXMQJboKI8Sww3xoij5oWjMlYhnXeliqCVZzIzmiqnRbDEzni+eDWrF0x61eDGQJV70a8Vkr1q8GNCKn8bzxNMepXgxoBHjXaliojNF9NZEi8n2JKGJuizaC/zEq+408awzRZQnO4vmNFfRmeUnQh8aCHWUgyhTe4nudoW4F3Je3Ak9L5z9zgt3l3PizuWTokDxREw0ysVEc5KoKooV+hftxLIzd8QnehIxx1gqFhgHiv0uKrHjmkwsMvQRi8zDxccmUeJDsxgxxypezDWTCh2zaDHXOFTMNwkXOuZSMdc0UnxkGCJ0TEKFgVeGuCMrEgsNPMVcfT+x2vixOGV+XjSUxopfR5Ti9ZBSTNQHiepkWxHrdkokB50XvVVS8bxPJSYGU0RLV6RILXURkuz7Qs9LT5x11RdW1ntES0WMGGlPFeOt6aKzWiEK8mNFsipUBD20E24Ht4nMw7tF1s41Im/3apG3a43I3blG5O1aK/J2rRNZO1aLjG0rRea2VSJ7xxqRuXm5yN28QmR/s1xoNywRmRuXicyNS0XmhiUic8MSkbVxmcjauFRoNywRWZtWiKzNK0T2lhUie8vXImfXBiE7+K0IfnBN1FSrxWhvoXg7nC9CHpiLgWq5aC8JFcPtMaK3JlJ42Z8WrldPC0e7w+Khi66QKhxEcLK9kKU7iuw8d/FiPEtMj+WIoYFUkZPtKqrrwoRUfkNkZbqLhDB70VQdJSYH1GK4M1nI5TeFXHlXlFRIRHW+j5jqUYqm/HBx3XSvmOrMFD+P5ohXA2niWWeSqM70ESXp3iLG/5oo0YSIvkaVqM4LF9N9OWKqWyNeDWjFTH+6eNalEC/70sWL7gwh87cXJWqJqMyRCnWSl8hU+YuupjhRXhAikmK8hFYRJWIk90Vndax41h4nptrjhef1w0Ipuy3qyqJEVPhVERt5XbSURov8BGcxVhUrRiujRW9piOgsk4i++kjRXx8hxupjRF9RoCgMuy7unt0q5K6XhcTJVjy4YS7Cg5xFVOgDoVX6ibLcYDHani7UUbdFjKuVeN6WLF50JYiZ3mTxtitO/N6bJKIeGovk0JuivlorHJzvipK8RFFTGC8iI91FYa5MlGVHi4x4P5EQ5SzqyhKFRhEkPB/fEGXZccLk6GqRK78jGvL9RXW+v4iUnReeEn3h5WciDM6sF0e2LxBZ0bdERcpNUaW6LrrLPEVHkbfoKg4S3SUhoj7TU+TG3hRF8tuiUH5LaKPthDr8olBIbERa8CWRFHBBhLuYCL9bZ4TzhSPihtk+ob93hdDbu0wY7F8hbM9sFg4We8QNs93ipuX34obZbnHf9qBwvnhEuF4+LpwuHBW2RjvF8YPLxbEDXws7833C4sQmYfDtEmGy/auj/6f/b2eZZZZZZvm/BHub02uv2+phq3+Igxu+wmrvN1jvXsGto2vI9T1HTcxlcoMt0AafIzvyXZV5a54f3SUh9FVLGWtT8Gooj1fDedTmBpAnv09u/E1SJRZow6zJk9nTkPWY9kIv2go8ac51p73Qi4EqCSN1YYzUhTFcG8pQTQh9FYGM1IXRXerHWEME443vRvYmmqLeV5b/lTz9VVs+Xh/BREMkTxujGK+PYKwunImG/3w/1SrjTU8Sb3uTedOTxOvuv34Tme6QMdkayURzOM/bonndn8Rvo2p+G9Xy+1g2v09k82YonZm+1PctfONt79r2nnUpeNH7Lnma7FbyrFvJ884UhpplNFcF01sTTnNFCJeu/oClx1n03E5xN+oiiYr7VBb7MNiewIMrx6mPckd71Yy+BE8qA2/wpkjKzxXxaG8aMZYWQKzXBc7uW0J+yiP6a0N4O5DKeHMiieEOrPnmQ47a7mHvtb2cdjvDZYk5QQlXqSoPorM6Dncne9YdOsNX+s7oGAey0NCfzw08+VLPnc8MffjMOJBF+t4sPvuYz3Qf8enZRyw4/QidU24sOP2EBWd90DnryzxdX+br+7HAMAAdwwDm6fuio+fHfF0f5p72YP5ZL3R0PZl7xu1dsmXox2KrCL60S+QDo2AWmkv53CCQL/Wvsc5Mnx+sj+ET/YjICBcmugqQPDQlwt2EmX41FVp/8hMe0aD2oVLhTldpBKOtKbwcyWGyX8P0SDaTPRpm+rPoLpfyqjeT6YEMZkYyeDmi5dWghreDGbzpTWeqNYl6jQdjdTFUKR9Tl/GEN33p9FRE06j1I+y+Ho1qLzRhV2gvDCJf+YjONjkBYXZ4RdkTLL/HyVPrCXI7R+gDQyS3z1CZHY1/RCBbTO350sKdD439+cgogM/MQ/jhQQZbbys45l/GYstg5hoH8qmNlI9MQvjEJJyPjcP42DiUuSbhzDONYL6JhM8tg9h0JZK11iF8dz+DOUYh6Oj5sOLMTc5Y2VBTlsLPY9m86lcwUeNPk/IayZ4GxHuZ01YUxrMeJeMDybR1RZBZ/YTwQmeMfXQ5fu8YZue+pzI3lP5WBf09StpqEinVhpOWFoKn+zWuH9uB6vAetDtWkLtzKcXfbaBg53rydq6j7vge1Fu/JmPHKjTbVpKzax3pm5aR8+1atFtWkvHNcrTfLCdz0wq0//Cc9WeV+T8+Z21dRcaub5Ad/oHgGxepKVfS25XDi75c3K/r01shpzXXn9ftsbzuSaapOJzcNA/Om2/HL9AGTb4XGYUeKFR3KSv2YmZcw8txDR2N0VRWBtHcGU9NbSRdLQnUFgTwtCOJmQElLVUS8nPcqaoOpqM9npaaKMZaFCQEXuWO3SEm2pT8MZrL25403vaoKFe601gYicddU6oLYhjpyCEjwZXXgyW86s3jzWCN+WU5AAAgAElEQVQmrwaVPO9JZLovjf76RGT+DtTmxVGijSQmyJGqwig665MpUAeTGOVFcU4CidL7dNRE8LwrmYlGBbdM9pMcdI/6gjCkgefIiLpDfpQzxeH3mCqO4WluKJP5oQxn+9OldKM6+hZaV0sizu8jzHQ3Xqc242b4PU7Wp7h/+zwJScHEJ/ijVQZSkSlhvCkFbdRNQh7oMtWeyEx3Am96knjVFclMVyThrhZIg67S3qQhNMiTjPRomps0ZGskFGqjKFYFUpT0iBTJNZRxHgRL3Lh1/SL5SilWR9dSFH+XlqJASgu9eeR/EievEzx210P/1BqOfbuQrJjbFCfdpFp9i65SN9qLPegsCaSrXEJznhdFybcpTHKkQH6bjOhrpIfbkxZiR2rwZZICLhLjYUXAPV0eXDrKVeM9GB1Yhf6+5RjsX47Nmc3cMP8Ox3N7uX1+H7esfuCO9X4eXTmOu/0pnGyOcMFwJ2cOrebUgZVctzjE5TO7sNi9EpvZFr5ZZplllln+WZgb7ltra3oMG71DfPf1Qo6t/RTTLZ/joreVfH9rGuKvURh+nqwwa3Kjr6CNsKch05PGLG/aS0IZbk7m9XA+b0bzqcsPoEjxgEK5I8kBZqiDrSiIu0p95iOactxozfegJe8Jrfke9FcGMVgd/H6PaaBKQl9FIEM1IfSWBzDRFPV+XO8fn/8a3/trdG+yKfp/EahnzVKet8TwvCWGF22xvOxM4HW3nNfdct72pvBTXwpve5N42RXHs9ZoJpoieN4Ww9tBBb+PZfD7WCa/jmTy61gmb4fV70oketN42adisjOZifYknnenMt2nYrpfw/PedJ73vBvxG22Lo70ulN6aUJrKJVy69gMXA4zRcz/JvZhLxKXcIT/rEQMd8ThdO0GTzJsUG12aIx8xmRPO0+xQ8r3tUN0wZDDFnxivS+gfWklmghN9tSH8PKRkokVOUvRt1m7+mMO233H07lEMvAy4FW1LcPINykv86a1PJMDjFmv2n+RLvXvMNfJloaEvn+q5s8zYm2UWQXxhHsQiQ28+1XPjcwM3PtN3Y+GZx+icdkPnjAc6uj7MPePN3LPezNf3Y6FRAAuNA5ln6Mc8fT/mnPVm3p/NfgsMfJin68FcXU8+0fXki/ORbLidzjzTUBaZRvGlbjBfmd5lqake++zPcPGOGbKwh3RVKchTueN0Yz/9jXF05EeS5G5LTuh1NIH2TLcqGG9M4N+elfB2OJu/Py+muyyCwcoYsiJvMtOayusBDS8H1fw6ls1/PCvk9+EsXnWk8qpdQYP6CePVUlqyvOksCCQ/1pGg+3pEPjTBwXAzAbdPoQq1oy7Lk8psT1pro8hQP0aWcIvcfD8iAy/QkB9AT0U0qeG3CfV/iNlFe9adtOcLfTc+OuvDPPNgPrUJZ/P9ND61CuGL8xHMNQlirmkw/90gkDkWUXxsGsFHxuF8bBLOXNNI5plF8omRhDXXEzEIqWSpuT8nfMr5UDeIhYb+rNK7jYHNRerLU/h1RMub/hRmWkNo09xE/kSPqMcGVGt9eNadxvhAMs3tYWTVehJe4ISxjy77b+zD+tJBqvPD6G9V0NedSlNFLIXqUJTKMPy8Hbl6ZAfpx34g89uvyd+5jIKtKynZtZHMLSvJ3b2ejF1r0e5ZT8GhbWh2riFz5xpUG5eSs30NGd8sJ2Pjsvey9Nd5L03/eLasQrNrI3HHfiD4hi11Fem0t6iZ6Mzgmsn3tBXGUJXmytOaUGY6EhlpUyILv4GRwQaCI+xp7k0mr9yXnPwnNNQGMzOu4c1kJsPdSfT3yOkfVDDcn8ZPLwp51pfG2+EMXg2kU5HjQX+XnIFeBf09Cka7VQw0JHHHdj8JIdd5PZjFm9503vSk8bQxnuwEJxoKInnkoE9DSQJdtUrK1EFMd2bypkvDy640nrbLmR5S8XxAgzrhMTlpgdQVJZMe74OnkxWtlYkMd2YRE+qMMimEwpwEUhPc6KiJZrQpnubsYKyPfsNNs/24XDvBDcttxDibEXfTGNnFU+TfsyLj8mlSzx1GYX2I4FPf4H14Nb6H1xJxejsq62ME/LiZMJsfSfa7w+N7tihVUajVkWSqJNTmhjPerCAz6iYSpzO86JTzsjuRt70pvO2V8qw1hLDHFkT42tFSryI63J8MtZTaagU5mmDiQh/QXpZIf5mU6nQf4kOd8PV25t7da5RlJ2J7ehOVyse0lQWTqXmAs/cxbrocwMffHKOz6zm+cyGZUkcK5Teo1TjSW/6E9mIPOooD6CqX0FHsT2nqPQrkjhQm3UErvY4y7DKpwZdQSOxI9LMl1us8EmcDnC8ewd5wN4b7V6K/bzmGB1Zgc2YzNy2/x/HcXu7aHOD+hUM8vHwU16sneHzpBPfOH+KC4U5OH17Nib0ruGZ5iKsG32O+Z9XsPVCzzDLLLLP889i9deXag7vWYHpsNz9uW8mRVQux3LGEm0dXk+NjRVOiA8WRNmiDz5EVYYc20p4GrTsVaY9oyg9gpOWdQL0ayaMm14/SNBdKFPdIlViQE2VLucKROq0LtRkPaSvwfH/6K4MYqJIwVBPCSF0YA1WS9++6S/3eC9Jf+01DNSHvBeqvu57GG9+J02htGBMNkYzUhDJcHcJkU/T/VqB+6kvh18E0fhlI5W1vEjOdcTxtjmKyJZpXPYn8Oqri70+z+bfJXH4a1PCyL42ZvtR3F+l2pTDTq+RZ17vLdJ91KZjuU/GiX83z3nSmepXM9CqZ6IynoyGU3tpQGssCuXj1Oy4GmaD75EduS22ISLhGpuYe/Z2x3L16glKJC1VuN3lVlMhvdWkE2x6hKsqZmsA79CmCCHtsg+7B1ahl9+mvC+XtQBpP25JJjb3P+q1zOGSzm6N3j3La/SyOskuEpTlSVuzHQFMSEYFOrNl/gmVGTsw38WORsQ8LdV1ZZuLNMqtAFhv7oaPvwacGrizWc2Xh2cfonHmMzhl3Fp71ZpGBP/PO+jBfzxcdA3/m6/syT9/3nUAZ+DNH1+edWBkGsMjQj09NAv4sqPDmK+tIdjhpWX4pli/No1lmEMnnpvdYbHia3ZdOcMRwJ6F+DtTmRdHVnMDtG3tpKA5hsjKV5hRfBvNDmKiI5m8Dmfw2oOVtbzq/DWfx788KmG5PoTMvgO68AH7rUfPrsJbfxnP4ZUjLVIuc5w3xvGlXIPcwJzfiGr/1qKlKeUi53InMyOvUqX3ozA+loyAYub8tng6H8bl3AouTS7A2WIXB8c944HCA2GBb7tluJ9HPis6yCFoq5MREB3LgR0MOmD1g5SkXFpzyYL5pIHPOBaJzIZj55hIWWoTxgUEgC85L0bGO5UPTSD42j+Yjsyg+No1innk08y2imWsWzhzTQP71+APmnnXny3NR/MuZQBYbBbLe6D5ml6/QVKngTb+SF+0xTNb5UZdiT4L7WWRPTKhUe/G0K5Xh3kQamiXk1HkRknMXUx89Dlzfi/WlA1QXhDHQlspAdxotVXGUZ0WRpgrD18uRC/s3ozr+A9pvV5C3YwkFm78mb/Mq1BuXkb5lBWk7vkb1/Tp+CnzAyA1LMvdsIG/3BtQbl5G9ZeX/NoHK3rKS7C0r/4tAZW5ZiXLbGsJ+2Irkug1VpSm0NqsYb9dw3/Y4vRVyyuQPed0Sy/94lsdgi4KzJ1fi4maIXPWAxs54ElIdKSn1pbc9lpcTGUyPpvNiRMPkqJqhvhSmx7W8HNXy96lCfnuay+shDc/70pge1fLiaQ6TI9k8G8giLvAKZidW01El5deJXN70qXjTq6Qk5SHp0bfJSfHC9bYp9UXxtJUnU64M4OfuTH7tVPGiWc5QvYyXwzl0NaciDbtPcW48Knkg/m6XSY5wYqAxnYG2XFydL5KtllGcl4hG4U1HbSwjjQlkhDly3/wgntf0SI+6h53eBi7s/IJHB9cTeHgzMUe3EbtvI/E/rCdy53LCdy4n6ofVxB/ejPzYdlR6PxB+YguR50+QF+GOp7Md8XH+xMX5kJUuobUslrHGZLKkjkiczjDTlczLbjmvu5P4qS+GsYYAItwsCfWypb4qhdQkKZXlakqL42ioSiYhzIXiVD9you/SXRxFS7mCyHBvHG5coqpAgc3pTeTG36axOJCC/Cc8DjzFbbfDBIfZYnB6LT9+9ymZUkfy4q9SobxBZ4krbYVPaC3wpb0kgM4Sf6rUDylMeidQWTIHVP8/gYr3sSH8sSluV09yy/IA5kfXY3xoFYYHVmB9etP79OmO9X6cLh7m4eWjPLQ7gvuVH3lw4RhXLPaid2IDx/at4KrVIRxMD2D+/Wrsj26dFahZZplllln+OfyVQNnqH2LnsvkcXDEfww2LeKC7hXx/a1qTblEhu0RuxAWyIy+THnqRkuR7aKOuU6XxYKQlmZ/GingzVkB1jh8FyffJjb9OvLc+meHWlKXcpE7rQnOuO10lvrQXetFZ7PN+fO8vGRqokrwXqr8SqOHa0P8iUX/d8fS0OZpnrTGMN0Yy0RDJaG0Yz5qljNWFM1QVzERD5PsUaqpVxou2WF51JfJTXwq/D6v4bUjJLwOp/Nyv4HVvEq97k/hpQMEvw+n8Pqblj/EspruSedaRyMv+dxL1ojuVl30qpnpSmexMYaonjZn+dKb7Nbzo1zDdr+ZNv5Lx9lhaa4Porg6irsQXq0vbsPA8hbHvWa6GmhMYbUtergvdbVLuXjtBc2Igle6OTGRLib9ritzJgqnyRIq8btCbGozU5zrHdi8lLfou/XVhTHfJmWhLRpXwgHVbPuHopR84dv8Ehr7G3I61Izj5BmVlAXTVxREZ6MSqfUdZYeLMPGNvFhp5s1DvMV+aePCZqQ86hj4sMPJikYEbnxt58KmBB4v0PVio58lCfV8WGwYwX9eXhYYB6Bj4MVfXm09Ng1hxMQYdowDm6v8pUvo+zNP34TOzYObrv2v5+9Q0kNWXY1lzJYGvLCJZZhzBZwa32GJnw+7zh7G+qcetm3oUaAMZHdAQ7GuOOuYO4+WptCoD+KlVwZu2FJ41xPMfE/n8+9N8/mOygF+HNPxtNIvplkRetSbyb0OZ/DKQzu8jWt70pPKsQcZoeTiNaa48r44hS2LHRHkU3dn+aIPtKUt8gJ/DSYriHzBYFcNATQxDDTI6K0LprgyjqcCX3soQqtSu1KpdGSgMoFx+D3X0DUpyw7C/YoLVpYucsrjBttMObLf0Y6m5HzpWAXxg6ssnJhJ0LMPRORfNf9MP4gPTSD6ykPGheQz/ahrNh2bRfGIuZY65lDkWUfw3PV/m6XmzwMCXj0568qF+CAsNA1hvdB+ra9dpq03jlyEVr7pjeVrjTXmcDbJHJ4nzNKNC7clEp4KBzlgamiQUNfkTkXufcwHGHLl5EAvr76guCGWsJ53RAQ1tNQlU58eiTA/H2/MWlrvXojy2l4xdq8nesYTiLaso3LoG7eavydq9jvTv1tJ3w5x682O0WZ4kbdvXaLZ8Tebmr/+LPGVsXPY+jcrZuup/FajNX5O2dRX+29cQctOakvw4mhvTGGpK4471EXrKk8mV3WOkIpip1kTiwxw4cXI5EbHX0BZ40T2gQJXuRFN9BGMDqbyayGKgNY7JgTSmxjTMPM3k5+fZvB3L4G/P83gzouHVkJo/XhTxeiKHmdEcpkdz6WtKxujY1/i7GPNiIINXgxre9KuYbEkgwtWE3lo5we4X0CR40VmZRldFMvnxrjyviedNQyxjldEM1yUw0qklVxtKpjaSjIxo7C+dxeW2GQ1FMvoalJRmxuJy7yKZ6mgaatTkaiR01srpq4wj0sUSJ8v9yL2vUCh/woUf15FwVQ/v/RuJObwN6Y7VxGxcQszqT4nf8BWxm5YQsnoRMZuXE7NlBZFblyPZvYIY0yMkP7DHzcGKTLUUTXoEWelBtFcmMNKQREGCE8HOurzoSOJlt5zJZinT7WEMVHkh87Yl2NOG+qoUlCky6mqyyFBLaGtIp75QTpU6hNHqeKqUXqjjvYiR+nPunDEF2jisTm0kL+keDaVBpKudcQ06g7tEH79AS47s+xzdfUvIlt0hL/4qRXI7mnKcaM5zpa3Qj9Yif9oKfajJeERh0m3yEx3Jjr2JMtSO5EBbkgMvEut1nngfG8JcTHC9epKbFvuxOLYBk8OrMT60EuvTm7hl9U6gHM/txfHcXpwuHsb9xik8r5/msf0Jbtkcwuj0Jo7tXc4Vy4PctDyM6d612J/ePStQs8wyyyyz/HM4unv9WoPju7AzPsa3S+ZyZPVCbhzZjI/VXvL9ramLvUpt4lWqkx0pTXQkztOEVIkNqlA7KjVPGGtL4e1YAb88LaKhMJDcxNtky64Q8+Q0edKLVKTeplrtTGO2K53FPnSV+NJXEchwbeh7gRqtD2eoJoT+yiB6ywMYrA5msDqY3vIAhmpCGK0PZ7A6+P19T8/bZMx0JbwTqj93nf5xbG+qVfb+d6YjnpmOeF53y/llIJXfhtL4dTCNXweV/D6s5vdRNX+MafhlMJ3XfWn8MqzhTb+SqQ45Mz0KXg+qmOlLZbonldcDap53K3jWpfhPgRr4U6D60vlpSM1kVwKtNYG0lvpQVeDJ+cs7MHp8FPMgQxyizhMSZ0du7kPamiO4c+0EzUlBlDy+QYG/I8Vh95DdM6VTE0yx7y16UkOI9rnOiT0rkPpdpqc2hMnWWCY7U8lWebBu+1xOXj3Ijw9OYhJgxi3ZJfwTrlBa5k9HTQxh/ndZte8Iy4zvMd/EhwXG3izSc+NzwycsNvZhvuG7s8jQg89NvPjC1IdFhl4sPRfGustxLDIMYIG+P/N0fdAx8GORsT9fWASz+6EWHeNAFluEsNBUwlxDP+bq+6Jj5M8cPW/m6nkx56zHuxFBY18WGwXwuYEfKwyucyXYF+Nbhly4q8fNB8aERNxguC+d6lxfXK8cYaJaRXNGED91pzNRH8tYfQw/D6p53afkzYCKv01k8u+T2fx9PJO/jaj5H09z+LfxTP4YyeC3ARX/73g2fx/Q0KxyJVtymRalO792KpmoiCY/6iaqQDsqkl2pTnNnoFLKdE86z7vTGG9PYqZfxYvOFF53KxgqD2G8MoJXtbG8akqiIMmZQK9zxMe5oFCGkZyezG13f46ed2at4UO+MPVhgUUIc4xDmGsazsdmEXxgHMaH5lI+NI/hA4tYPjCT8oFpNJ9YSJljKeUj8wj+1SSYuYZ+zDf0Y5FZOB8ahDJH14eNZg8xv3KFlmoFvw6n87pbxkSVF/kRpkQ4HSXey4LSNHf6G2LpbY6iptaPvFpvZEWPsAky5cc7Rzl34QdKs/yZ6EtndEBNS3UcNUXxZGTFEOB/H7Oda1Ac+YGs7zeQs3M5+Zu+pmT7OnJ2rEG9fSW5h7bSd82UOrOjTN+/SOWPe8j+dg1pqz+nYMc6MjeteC9Pmg1Lydy0gtxtq98LVPaWleRsXUXWlpWotq0ifM9GAi6bUl4YT3uzkvEODbfOHaIxJ5oqlSeFcQ48a0vC44EJzq66BEsvUlwRwNPn2ajS7tHRFMNYfyo/vyigvy2ersYong6m8fqpljdjat6OqXk7lsHrMS3TQ2p+eprLm7Fc3owV8GIwG3nYDWwMN9FQHMKLAQ1vhjOY6kohK/YW2tg79NYrcLtrSmVeLJ1VadRlhlGR4slIUQhdajcq5Q/oqYinqz4dacRjikpSUKkjcH10gXS5Jy2l8bQUxxHucw/fJ7fRqMJpbcygJC+CviYl7UVS/Bx0uWW0k4zQOyQFOOB24TgpVw3x3r0K2d5NSDctI2XTcpQbl5G09gsS131J7LoviNuwlLgNy4jbvBzJN1/gvmMlDvu+4fFlEzJVkaSrwsjNCKG7NomRBjlVqif4Of7IdEcSL3vkvGiL41mLhP5KT+L9LpEQdov6qhSCA56QroygIC+asgIpnTUaKtXB9JZE0aANIEsRgLurI9Y2ppTkyrE12E5R6gPqS4OIjL6IW/BZfCJMCQw+z+G9n2NwcDmaSAdy465QnGxPV4krPeW+dJUG0VLoS0exH3WZrpSm3qdAfpssmQMpkgsk+p1H7m9LrNc5ZJ7nkDgb4nr1JI5WBzE/uh7zo2ux+nED5099834H6qbl9zhY7MH50l8CdQq3aye5aXsQwzPfcHDPV9hZHuCa+QHMDqzH/vRsAjXLLLPMMss/iXsO5mvvXjXDVv8wB9Z/ydnNS7HcsYTHhjuoirxGU+INquOvUJ5wg6I4ByT3ThDxSJdC+T3aiiWMtyt4OZTN2/F8qrK9KEy+T3bsVWQeZ8iTXqBW7fQ+geou9Xu/5/TXCN5f+01/SdRfcjVQJaGnzJ+BKsl72forjZpoiuJZawxPm9/tP/21AzXZFP1+fO9FWyzT7XG86krkVVfiO4EaTOWP0XcJ1G9DKn4fVvPbiJrfR7T8PJDOT4Pp/D6WyU9/ytSbARWvBpS86EnhZZ+Kn0cymelXMd33rsL89VAGr4ezmBnUMjOg4UVXMsPNUupKvanNdaU48xEWF7Zg6X0ai1BjHGKsCZBdRKlypKk+lJuXD9GSFESwwSFKQ+4zlBvJRGkcQ4UxZLtfpSXeH6mvAwe3f0WUrx3dNcE8a4/jeVcaeRpv1m6bw4krB9h36yAnXE9xKdgMj2hbiot96ayJJTLIiTUHjrHU6B7zTXzRMfJmsb47nxt7sNjUj/nGAcw38mWxsTeLjTxYbOyNjr4nX5hLWGMXy5fmoejo+bHIKJDFJkHoGPqw4kIE395XsuZqPJ+fC2OOgS+f6Hvzib4POsYBLDAJZIGRH/P1vfnSIpiFht4sNvZlqekTVp22wiXcl0v3jDG+fAAHD0uuP9CnsTaGjooIvK+foFoZQGOWhO6yUH4bz2GkUcZYaxxP2xN4M6RiujeZ6e4E/vY0g99H0/m3p1p+Hkjj72Na/mM8i/85mYuYKeV/jubwW6eS6fp43rYrGC2Poq84hL6ScOrV3jyxP0hXSRgzvRqm+zTMDGiZ6k7jZa+K30eyeNWZTGeWNy9rE3jVomSoPoHyPH/amuKpqoiioT6NxrYy7O45s8vIgQ0mHvzrIWfmm4TysXEYHxqG8oFxBB+aSfnQQsYHf6ZQH5hF8olFNHOt3gnUh+ZhzDHyZ4FxIAvMIvjIJIp5Bv5stnyM4YULVBXGMtMl51lzBINFj8mU6CNx3E/UY0MyY+/SUhpCR10I1VU+5FZ7Elv0CNtAU87e/xEr6z0Upnsy2p3GcL+KttoEmsqTUWdJCQp6gMmutcgP7SHrh43k71lF3paV5G5ZRdbWVaRvXYF69xpyDmwh7duVFB/fSfrWr8nduQ71+iUU7Fj7foxP+81y1OuXoNmw9P0I31/jfDlbV5G9dRXqbauI/mEjHlanKM6OpLEmgeHmNK5b7KNKE8pEkwJtlD1txcE8cTHlkbcRQVHW5Bd50d+bTKr8FtXF/jwbVvP6eS5jA6l0NEQw1pvEy1EVr0aUTA8qmBlJ5+epfF5NZPFmPJfXI7mMtaZSlRXAed31pMffZ6wzjacdKbzqT2egNhq55CKDjSmUZEgIcLejMk9Ge4WCCqUfci8bEh4YUJ/oRG9+GGPNWjycbcnURFNRmU52TgwaVRDN1Sl01SRRny/FxugouZo4CnJjaKxLob4ino7qFKo1EjyvnOCa3mbyZA/xu23Ko3MnSLM3wP+7VcTsWUfMN0tJ/WY5qeuWkLbhK9K3rSJp03Li1y0hccNykr5ZQdy25UQc2MyDg9vwvW5JlioSrSaCwqxwumqSGKpLpFj+AO8bx5hqT+RldyLT7fFMNgXRV+GBzNuWUO8L9LRnkyKPIk7mQ4ZaQqYqkMHWfFqK4mjS+tNRGEFFrhRfb2fs7a0pzIrH5uwWChXO1JUE4B9gim+UCf7RlkREX0bv5GqsTq0nW3aH3LgrlKddp7/Ki6E6CYM14XSWSRioDqW1wJsqtQtFyXfJjr1JSpAtcd6WJPrZEOt1jig3c0IfGuN27RR3zh/G4tgGTI+swfLEemzObMbBYg+O5/biYLGHm5bf8/DyUdyvn8T18jEe2h3l+rkfMNbdzP49X2BtvIdrloewOrZ5NoGaZZZZZpnln8fpo1vXmpz+/l0L3/ovObRSB9PNn+Nh9h1NcXdoV9ymOv4KRbIrFMU5IHUzIFViTa3GjdaiICY63gnUq5FsspPuU5zqTEa0HfHe+mhCzalOv/teoDqLfegp86e/MojR+nDGGyPfJ1DDtaEMVge/l6b+yiD6KgIZrA5+P+7XXxn0Xr4mmqLetfH9KU1PG6P+y5lsimaqVcbLzgSm2+N40RbLmx45vw2n8duQkp/7U3nbm8qbXiW/DGbwt7Ec/v40j78/zeVNv5KXPQpeD6h4PfhOot4OafhlNItXg2pe9L5Ln14PZfBq6F0L3PMeJVOdKYy0xNBQ7kdd3hNKs905f3knpk9Ooet9msth5niGnyNefoWmxjDsz++hTubF/8feezVHea7rurX2mmt62sYEG2eyhMggRMbkjFDOGUmgAEhIgATKOXQrh1Yrt7pbaqmlVs45o5yzAIEB29geDmOPPWvV3kfXPsBQY9Q6HYe6qt7q7q++/gFX3c97P1JnE/ol4UxVJDFfn8ZMrZi2hEd0pIWSHXOfi4c3kxblxEBTNM8GMlnol1CSH8SmnR9wyfkUJz3OcNH/Ko5x5kRmOdPcEsN4dw7iBF+2n73CBiMvVplEssY4krUGIXxlHMYXZkLWmMSw2jiaz40j+dIsis+Mw1ilH8xq/TA+NxHwjWUCa42FfG4Sw+cmAj43ieJsaBWmaY+5FFWH2k0Rn5pE8qlpFJ8YhrPKKIo1JoK3iZRBOF+axbDWKILPDQPYZOLO7qvXSMoVEBHrwgWjndg90MHa7RJJic4sDElRJrsRfOsqUx05NJeE8HRYyvNxOdO96Ux0pDDVlcJMTypPBsQ8H8nk+5FMptpjeSj3ju8AACAASURBVDGUyZ9PivnHMxX/WFTx/y5V8r+flrPUkcbfp0v4bULJfFsaT7qzGGtIoDLjHs3yAKQxN6mW+PKkX8YPU2X8OK3i57lyFvuyeTGcx0JPJt2lUdTLgpGneFKU7Y0gxIQgnyuE+OuQmeVN70gTLn4hbD9vzx6LaD4zieMjw3g+NIxnhVkqH/8lTh9ZiPnIIo0PzVNYaSVitXUaH1sk84FxLB/rhfOJXjifGMbyoVEyX5jHc9AhDGPHmzRWinkxmM3T3iQm6/yoSDYl8f5Z0gKNKU7zZLglmZ7GKBrqg1DV+5OkuodlqB469y5ibXuEOmUYTyeLeDJXwkBHNm01mUgLEhDEPMT40Fayzxyl8Mg2Sg+/XYxbtHMDyj2bKNFSR6mljnK/GkotNUq0tlK0ZxPlWhpUamlQvk/9vSi9EyjFtm9R7tzwvlCidO8WyjXVKdNUR6W1lawTuwk1u0yDKpm+zlwW+hU8ctImIdCRVxMqnvZnMdMvwd/PAkGKPWkSFyoqA1mcyqc8/yFtlRHMjEh4uVTGT6+rGR0QMzGQxvNpGUsTEp5NyViYkrMwU8DUaB5PxxXM9kror47H2/EkIfe0me6X8GKqiO8nFPw8q6K+wI/KPB8GWzNR5oYgzQxioq+MgcYc6iRBSEKsKIy6zmxdMg05wVRkRyIVhdNQI6WuJpeK8hSaG9Lpbs6ityGdKlk0btcNaamV01Qvpqcri96OLAZaconyNCb01hUcrmyhKT8UL4crxLhZkWenjfCwGqLDW8nYtxHp3k1IdnxLxtYvyNj2NWkaX5GzayOSXVvI2voNkt3ryTmjRfC5A4TdNEaRI0Ahj6GmLJnehjQmO7IpFXsguKfNi4GctyPKE1Jej6Sw2CMkR+BEbIgdPe1y5JI0SovTkeSEUKIQ0FSZyViHnLbCMFqLI2mvzSYzKw47OzPKC9NwNNSiLMuTnsYYxOlORIvNiUq1ICn1Jsa6O7C4rEGp2IMysRON8luMNQYz0RrNREs8g/VCptoS3gtUVY4HZRnuKJKcyYmyJTvSjowwGxJ9TYj3MSboljaeNmexvLgT4zNqWFzchoOeJm6Wx96nTx42J/B2PIfPzfN4253gvu0JXK2OYm6oyYkjX2Osq8lN85OYX9yNk+GyQC2zzDLLLPNvQvv8Pg2DS4cxvXiYMzu+5bz6Wgx3fk6gySHaUm/zONeNtiwXasTO1GW5I4+xpVH+gMflYfRURrI4KOH1bCkvp4uRJjtTk+dFUbIDBfGWlCRa0V54n56yAAZrwt7L03Rb3P/RqvdOokbqI9+/9+5O1Ls7UqMNUcx1Jr5Nnv6qNn8nUP8sUk97UnnWK+JFf/r7+vIfR3P5ZUrGH/MK/pgr5G/TBfwyWcAvU0p+nlTyZqKI3xfK+H2hlJ8mC/hpMp+fZwr5cVrBj9MK3swo+Wla+XbMayyfH6aVvJlT8cOMitczKp6PFfBiWMp8fwaPm4V0V4XRWB6CvesxTAKvcjngEo5xZgQl2JCa7kh7m5Bb9sfpFAchczKiOcmLwcIoalM9GStPYDArjMZ4H7KE9zintZ6EIDv6G6J4OpTJbG82JfJAvt36f3HR6SSn751DO1gX5yRrhHm3aW6JYawrm4ykAHacucZ6o4esMo1mrYmQzw3C+Moogs9MhKw0imWlkYC1JgK+tY7jM+NwVumFsEovnFV64XxmJGCddTLrbZLZ45bHbrccrggaMEzuwETUyTaXVNaYhLLaOJwV+mF8bBDBWst4Vhm9TaK+sYxnvXUCG8wD2GZozbUbZqTLQlCVR+By9yKOHjrc8jHFy9+ItqZ4hlqS8Hc6T3WuHyPNKUx1ZfDrYjmTHan01wmZf5zO4mMxHSp/yjJcmGgR8nwwnR+npfxtsZA/nxXzj6VS/nupjF8nC/jfS1X8faGMieYklgbzeDNTwtMBCRUZnvSWR5HgY8xIo4iWonC6yuOY6sxhcaiA+SEZ5fk+5KQ6k5ftjijRhegQO/Iz/EiPu4WPxzke3T+F660jKMtjyC+Tc97Ijr06nnxqGMVHBrF8YprIGqs0Vlmn85FZKh+apfCRWQofmiWyyiqFz2xFrDBP5D8NBXx4LZiPtIP5UDeaDwwT+cwkhn22QejbOVBfIeb5YC5znQlM1PlTn2FLivcF0oNNKUp1Z6xNRG9jNC2NIVQ0BSEq8+J6lAkWAQaYmWtSLvdldkTK3NTbEb7mShE5slhiE/wwP7aDvIsnyT+0FYXWekoOqKPct5miPZso2adGmaY6ZXvVqNBUp1xTncr9GpTu2ULVgW2U7nk7pvcugSretZGiHevfS1TZPjUq38mWpjol+zaTc3QHQfpnaSxOYrBTwnxfPiF3TbhtdYZX0xWMd4qICTXnpvN5MhSe5Ba6U6i4x8/PKmhQ+tNSGsrsaB7fL5Xz4nkpI0PpjA+KWRjL5umklO7WWGprwmjrSKCtNZG+dhH99Um4mWsiDrViokPM5EA204M5zD7OZrY7i/zkW7SoohnrySct/h6F0iiGe4p5XJdOb5kAVewNGjIfkBViT1dJCtmCRwy2ltNSI6e+MoPaikRaG1MZ6MpluEOKONoDaUoE7XVS+rpz6GxPpKdNRE+dGLOzWxEH2/LI4Si1Mn+srx0gwtmCdMPTJBxWQ3xYnewDW8jdt5HsXd+StWcdkgNbyN2/mXSNb8nZtonifRoU7tlE9rFdhJzcR8QNI5Q5QooV8dRWpNBZk8R0dy6VWd7Eeenx/VAub6ak/DqVz5vxNJ4PJCARupAQ5sDQ4xIKZBnUVEmQSyMoL44jSxTAaFc+I42pVOT60lydgapcgovLdWpKsrhjeZyiFFd66gTIZB4I0y0Riq0Rpbtibrgb0wtq1OQ+oj7vLp0l9xhvCmG0KYKRhhh6q8IZbRTSXRZEa9HbBKo69z4VmR5IYxzICLMmK+I6oiBL4h4ZE+Kmyz3bc5id24bJWXVstXfjqL///yiR8HY8h7fjWbxsv8Pb/hRu109iYbSf40e+xEhXE1ebc1hrH8DJ8MSyQC2zzDLLLPPvwdzwhMZ1kwvYG5zluNrnXNu9jltndxPjcI6mBGc6M1xoTr9JZYojFSIXMkKMqcy8zXCdkJGmeJ4M5fFquoQXk4XkJjpSK/eiKMWBklRbGnJd6Ch6QE9ZwPv06d1I3juBWuoX86wvjfmuJKbb4phqjX1fcf7u9z9/vvvffFfS2ztUHYnMdySy0Jn0/ix2Jb9PoN7tgPp5Qsrvswp+nyvgj7lCfptR8Mukgl+nS/hlqoSfJ5X8NlfG3+bejvC9mcrnzYyCH6YK+HFawc+zxfwwWcj34/k8H5XxeqqIH6aVvJxSvhWoUQWvRvJ5MpjLQGs8PdURNJWHYe96HOPAq1wKuMSNeEui012Q5HvQ253EbfvjtKf6oXA1ZkwRRbKHDoWRNxivSKBR4ElTvA/SeC8uaK1DFH6DodYYvh+TMN8vobokkvXb/oOLTic56XkW3TADXFPtEEpu09AkYLQzi8zkYLaf0WGdgTefGAtYaxLD5wYRfGEYzhpDISsMYvnEKJYvzeP5xiqez4wjWKUfxqeGUaw1FrDWWMhq/QhW60ewwzWbg14FXIysxSi5HcOEZna4pLBSz4+PdP353FLIhpvpfGGTxErjaD4zi+Ery3g22qayyfghO69e5mGsB6l5D+h6LCJP4oPLLW3uPDTFO8KSsFhrhh+LaZD4kexjymxXFkP1iSz25vDTRBFPe7OYaEpgsimen0al/DZdwP/3soqfxnJ5Myvjt2dK/lgq5m/zCv42X8ivc0V8P5jLb/MqZrvE/LJQRnW+D82qECbaUqmSeNMoD2SsQUxGxA0E3iaE3jfgvvNZ/L10CfI3pKgkgEiRDYY2uzExOci1c3vwdjEkyt+Khw/OEx5tQHaBFw2dBdxwvckxfWe+NIpkpXECq8ySWWMpYpVFGh+ZpfCBcQIfGMfzn0YxfGwWx0rzOD4yieEDwyhW6AazQieEj/QEfGyUzCpDAdvNfNC2uU5DVSbPR2TMdycz3RhEq+QGyX8JVH7iLYabk+ioCaO+xp+SWl+SSzxxiDLBMtAQ11vnqC8OYaI/i7GhXLqaUmmuTkNSEE9CciBm3+1Cce0CyuM7URzaiOLAFoq01CnRUqfu6G66Th2k+8QBGjS3UblzC7X7NKg9sIPqg9vfV5a/S6DejfO9E6hyTXWqDmyjYv9WyvapUa65BemxnfhrH6dREcdgWw5zPVJifOyw0zvIbH8B3q4nSIpxxMvXjIKqAGQlHmRn3OCHWSWdZeEoxW5MDWSz9LSUJ89KGOhPI19yh5BHF4gNMyRf6kFzRzw9g5k0NMdTVxFFsMdV0kIsme/K4vmYnO/nlYw/zmC6KxNZgjMtxeH01iazOF5FRNANetsLGe1T0VYWz2JXJi+7RIzXJlAjCSU/MYBGRQbV+Rk0lmVTqYynq0VMX2cGL2arGGiTEBPgTGd1AaPdKno7RAz2pTA5nEdCiD2Brrqkh9gS76OL8KEBtrqHUcYEk3rlKOJjGqQf3Ezmvo2Id31N2q6vydLaSLbWZjL2biBn12akO9VQbN9I2b7NZB/YSuh3e4hxMqM0L46KkhTqKlMZaMlg/rGMemkAEe6XeDGQw89TMn6ZlPNmPI2Xw8lIYlxJibrJQE8RBdJ0hgfqqatJp7w4DnlOBI3liYy3Z9CojKC5JpPqOgW+vp6UK0S4mhxBmXKLweYE5DIPhGKL9wJlZaKJ8bktNMr9aVF40VfxiPGmEIbrwxisjaKzLJiBmgjai/1oKnhIeaYbpelulIhukx1pQ1qwBVkRdmRH2pPga0LInbcCZXpWA9Nz6thd24ODnia3zY+8H99ztzrOXevjPHQ8S5DLRQJdL3H3xmnMjTU5fuQLjPX3c9PqLKaX92G3nEAts8wyyyzz78Lw/GENM50T2Oic5LLmFmxO7sHl9E78DbRoSXKlQ+xMk/itQJWlOpEZZkp1lhtdJUEM1sfwbFjG6xkVS+MKCsW3aVH6oki0RRptTKPkFi359+gpC2C4LoLRhiimWmPfj+8960vjxWAGzwfS36dM402C93elJltiGGuMZqJZyESz8P09qHd3p6ZaY98L07vluf9cKvG8T/zX7icJv0zK+GNOwR9zCv6+oOS3mUJ+nijgl6lifpsp5fe5cv5YqOC3+VJ+nVXy62wRv84X8/Ockp/nivllTsWr8YL3JRKvJgt5OaHg+ZjirUCOFfJ6TMGzESmD7Ul0VUfSUBqKnfN3mIXqcyVIG4dYC2Kzb1NU6kP/YxHOVgfpTQ8m39mQaWUM4yoBtSl3GVXF0J3sS1dqEJLYe5zT+pY4PxvGOuJ5NZHHwqCE+soY1m3/X1xwOsXp++cxijbmtsiOGOltWlrjmOyVkiMKY+cZHb7V8+YTgyhWGwne1o0bRrHaUMjH+rGsMknkG9tUvrFN4CvrWNaYRLHSIJy1pkK+MI1hld7bVr21RhGss45h8/UEtjmlcMIvn21OSXxqEMxK3WA23RCx534B6x1TWWMq4AvzGL4yF7DZLg41w9tYujkQn/MIsdyT9q5EBjqy8H9gzg3nKzjcv4x/rCVV1aFMNKUSd1+f1EALZtozmGhOZb4zg9fDcl4NSRmuEdBfGkKn4hFzzXGMVIfzZlrGz4sKflks5OeFQt7MFfJyUsYvCypm+zJpLQ8lN+kmOclOTPZmsjQko0bmS16sM+LQ6xQkeZAQYE2Ujxk5qXdpqk+ktCoCYZojj5IMeSA0IindG4UkDlH0IzxuXsPpxjH8Q3XJkLnzeKiQoCA3TumYoW4expfm8awyTuAjkxQ+Mk9jhaWYjy1SWWGWwIdGQlaYxLDCJIYPDCL5L/1wVuiEsEInjA/1ovnIMIFVBtFsN/ND2+YGjXV5vJ4q4mm/mJmmYNrybpD04BzZ4ZYoRXeZ6kpntDuJjvYoKpqDEZV5Yx9tiqm/Pk6u56hThjDVn83kSB49zWk0V4vIU8QTE++L3gF1ZNfOUXJyDyXfbaXg4BYUWmoU71ej/tgeOk8eoOPIPlr276Bp3zZqdqtTralB2V6198nSuxTq3ffCbd9StGP9vyzULd27hQotdfKP78LnvBb1smiGOiQsDinJiffC4NwOkiMceXjnDFVlkQRGXqeyLZKyWl8UMjeej8l4PpiHLPEmvc0JzE7ls7BQxECfiOoyP2rL/FDmP6BA4U1JVTBVjTFIpA9JjrlBSpgtT7olvBrK5/WkgrGeFKb7M6kvCKJG6k9riYDxDinNlSISBXfp6yxivE9FR3k8z3qzedUjZrg6gYxIN2SJgdQXplMojkaVJ6C1OpXFqRLmxgpYGCsmJ/kBNYVJDLeUMtgqZ2Iwl+G+VOpUwTy4eZ624jjC7mqTn3ST6/o7sDM4Sn1GHInntcg4uo2UvetJ2/kNop1v5anw/F7arC6jOLWXrD2byd+3HdnWdRTvXIdEcytRJzQR3jClKFtISWEiFaoEJh/LWeiT0yQPJNjlLM8HsvlpIo9fpmT8NJ7Gq1ER0thbxIdep7+7EFmuiP7Ocpqq01BIwmhrlFIkCWW4JZ2u6kRKC2Opqc0nIsKXmpIMPKxOUJjownBLEsVF3qRI7IkR25AqdsHGTAudE99SmeVFa6EXA9W+TLaEMdYUyUhTLH01UUy2JtBfHU57sT8q8S0USU7I4hzJDLciPdSK9FBrMsJsifEywN/5Mp42ZzE/vw2j01uwuLgNu2t7uGV2hFtmh3ExOYiTkRZulscIdrtGrJcRIe7auDucwsJYkxNHv8RQZy8u9hcx19ZaTqCWWWaZZZb593HHyVDjtoMxN4wv8d2WL7ig9gUPtI+Q6HCJ9lQ3OsW3eCy/R43YhYoMNwoS7KnLdadbFUJveTTzvXn8sljLs5F8KvPu0VTkTa7AhJwwfZokbnQWPqS/KoyR+uj3AjXflcSzvjReDmfxaiSbpf405rsSmWgWMlgTRl9lKEO1EYw2CJhojmW2I5HJljim2xKYaU9ktiOJ+a4UFntSme9K+aeT/NdJ4VlfOq9GcvlpQsabSTm/zij4fV7JHwvF/LFQzK8zCv42U8QvU0X8MF7Ab/Ol/LFYzg+ThbyZKebPp5X8famaNzNKfpxS8ut8Gd+P5jPfl83SiOxtgcS0kpdTRbyeKeblVBEvJxTMDuTwuD2evsZY6ktDsLiuhb3QHO2ga9hEGBOXfYcCpTfdnYl43DhDR6o/SjdzujJ8ma9O4Gl9Ml2ZjxhM8qUhwpOCZB+O7V6L0NeKqY4kfpjIZWlcSpUqkg3bV3Dx5gUueV3BJOoaXlk2pBd70tqaxESvjMzkQDSOnGHjVQ8+M4j6qy0vmDV6Iaw1ELBGX8g3Nml8fT2FL23j+NYxiW/tE/ncPJpPjSP4wjSKzwxCWKsXxNcGIXylG8gOuwTUrYTscEli8/UUvjEWsfqqkO03c9h3Nwu1G7FstIlCzTocNdP7bDN14KydKTFxd4mJvk6m6BYjPRkMtoopzQvkluNpPO5fJVRgQ2Tsdfp6s6krjuC67i68HE7TUxnHdGcOzwbzWejN5cWgnN9nS3namc5Pg1JeP87l53EFP08X8+tcKT/NqXjzpJKFUTlD3WJy0m8THWZKVVkINRURTA7KyIm5jSjiOgPN6XTXJVIu88fkymaSom1oa4yhozuZ5r4EiltCyKrwxDfWkIBIMzIzvehqy6G1PpW7t84R7G9Ef08Wk6PFRAbb4+bhwEEdOw5ej+IrsyQ+spTzP62U/Ie1go8tM1hlFstqk2g+NojiA/0YPtKLZKVOEKt1o1ihJ+A/9SJYaRbDF2axbDMN5ZylK+VVEl7PFLLYGcdiawjt0huk+VxEKrSjNOs+C0NSpobS6e6JpaQxgATVfUyCdThz6xQ6JlqUSfxY6MlicbSE7oY0miqTKFDEkpQcgsGxPWTqnKDo5G6qju9ApaVG6QF1yg5tpezgVsq1tlKpuZW6/duo3a1B5Q41ynepUb53K+Wa21Dt3UrpHnVK96hTvncrFfs0KNutRqXmNhRb11GyazMV+7dScWAbZYc0kBzbit/pbZSKH9HSksn4dDWlJUkc2fM5Zld2UZDuhSjBBb9gY1q6oqlvCqCi9AHjj5N5OVNAvdKfzDh7ZgZzeDIhZ2FcRmH2XToahZRXhpKR60lJWShFylDCAiwJfWDMdGcev0xX8dO4kh/H5Yy0Cmgs8qUg2Z2JDillueFM91eRmexPtUrEaJ+KkS4ZzSXRLPXLmWoQkRPtQoHIj+QwJ/JF3nTWJDLek83ccB4v5ot5NlnMeE8evfU5TPaW0l2VyWKfkrnePOoUgfjfukBFlj+VOYG4GB8g7J4etnp7ue90jbrsaAKObSfp6E6SNLeQvHMdSTu+IeuIOvLLWtRYX6LG6jKiQ+rkHt5Jzp5NKPZtQLZdnfijhwi+bkZeXiIFyhSqypIY7s5lsS+PTkUIIbfO8awvkx/GJPw8lcuPUxk8H0pHFuVC2H19JkcqiQsPJsXHhdHyJBoUMWSkhVJVKqZWEUN/iwxVgYCq8kTCIj2pKUrCy+IY0hhX+poSKCq4S0aeA8mZ9iSl3sTB9ih65zZRnx9AW+Ej+it8mWmNZKYjgYn2VGa601noTWO6PZHhegFVOR7I4hyQxjogDjFHFGSOOMT6bQLlY0LIbW08rU9heWEbhic2YnRqI466e3G3OMZts8O4WRzB5+Z5wj30iX5gRLSnHn7O57h/4ww2hns4c/QLrp5X47r5d1joHMDOfFmglllmmWWW+Tdx/sQ+jWtnD2KlfYrL+9Qw2q+O+/n9+OnspyXxFq0pTrTnulObeYcayT2UKTdpK/SiuySIdmUYs115/LnUxNJoAeW5nrQVPyQ/3oL8GHMas+7QlOdBX2UIky2xjDcJ3xdIPOlN5Ulv6vtRvLnOBMabohmui2KgOpzhuijGGoVMNMcy057IQvdbWZrrTGa2I4nZjiQWulOZ60z+S6ZE73/PdiTx9LGYl8M5vBrJ5fWohJ8mZPwyXfC2dW+uiL/NFvL7vJK/zRXzZkrB7wsqfntSyssxOa8nFPw6X8qfz6r5db6Mn6aLeTNTwsuxAub7slkcyOXFWP7bBGq8gJdTRbz6S6ieTsjp60yku05AS2UE152PYhdpgk7gNazCDAhPdiRLcpvmJgH3nM/TlxtJzg1dhuXhtGd48bolne9rk2n0d6Q/OYAcgTunD35L1CNz5jqT+XE8l5fTcuorhGze9SmXb1xG2/saVtHX8Mu1IrPkLi2NSYx05pKR7Ie61nG2XHHnC6Mo1lhEs9o0jM8MQ/jKQMDn+jF8Y5PKWpt41lgK+cIujm/tE/nKKpbPTCL41DCUT3UDWavjzzrDENbph7DPIZkd1+NZaRjAJvsMVmsn8JV2AufuK9Awe8h+u0fsN3/AKUtvdK+7Y3zdDGu78whDrVDlPeJxQyLzA1IGGlMZbE4j4N41XB2/IyzUknDBdbLzfRl+LEWeco/rBntxtjzMw9uXEcc501Qu4HFTMvP9ebyaUPJqTMGLQRk/TZcxNyBjuD2d7sZECvK8SU1ywtdHh4ryMFpbEuloS6GtOZHs1DvEB9ox0pbFeJ+M8uIQHOy0yJd4UFUaQHNTNF19CdR0RiKpekBGsTvSci9KaoNRqHwJD7egtkpAXUUMd53OUqcS0Nucjv99PcTJ9zG21kVL14w99mGsNorjf1rk8pFDPh9aJvO1fRIb7BP41CSKD/QErNCLYLVOAKt1Y1lhEMdHRlGstY1lk10yGsahnLJ0o7xWxpunKl4NpPCsLYT2PEcy/K+QE2FJfrIr04+zGB8U0/U4FmVjIPFlXphFGHDe4yI6lkcplwbyrDebxaFiuhvENFclUagQkpoahunpA4j1jlF0ahdVR3ZStm8zZZqbUe3fQonWFoo1t1Cy720RRMUedSp2q/8lTxqotLah3K9BsdZWSvZvRbVfg4oD26k4sJ3qo3toPH2AkgNbUWqpoTq8jdoz+yn4bgd+hzaQ6m3O4245vUOl1NVLuPCdOgFuxpTmBFGSH4g4/TZtbUImxjIY6E1AnuXKq/kiXs4UIhe50FMn5MmIlJdTRTwdk5GV7ExOjhdZ2V6kJLry0OMKUf4mjLVn8P24klfjxTwdlDHbk0ObKoLkYAuai6MpzQ6mqyaXse5KYkI96G0tYLhbQVdtCjM9UobqU6nO9CM1yAFVVijDLTnM9st5Nl7I6zkVTycKWBzL5+m4iucTNSwMVTPRU0ZPdQalWUGkhN7k3vVzFKY9pLUklmZlLPnJXnjaX8DfzYCkECcGSlJ4uH8zcVrbSN6zBfGOjaTtWIfs2E6G3C0o0j9O120zck/vI2H7OmQHNZDu/Rb51i3EHzyMv50ZubJUZMUiVMpYhrpzeDYoY6A0igi3yywN5PLjqIRXIyKWhlOY6U4hy8+GWF8z6qvSiA4KoCs3lhd1YtqV8QgFD6mpzKM4M5yp/jrqy1OoKxcSn+RDS6WYQPvTyOLvMtiRhkrpSZ78Juk5NxClu3LT4QR6FzZTpwikQ+nHUGUA8+1CnvSKmO/PZXEwj+mOZAZrIxmoiaBe5kVRigvyOEeyIqzJDLdBHGKFOMSaRB8TIjz0uW97BquL2zE5vRmT05uwvbIDF6MD3DI5hJvFER5cP4Wv0wUCb13C78ZZ7tkew8PuOLb6uzl35HOunFqPo/UprAwOLwvUMssss8wy/z4MtU9omOuewvraKU6of8VFtc+xP6SGj/Y+aqIdaEx0pEHsRG3WbZoLHlGc+laguooD6VZFstCbz+9PG3g2kk9ZjgfNhQ+QxZqhSrajVXKXVvl9BqpD/6Wa/N2up3cje5MtMe9b9kYbBP8iT+NNMUy1xvOkN43FHhFzncnMtCcy057IfFcKC92p/yJX785Sf8Z7gXqXRP0yXfAvEvXnYgm/L6j421wxf39aTN7UkAAAIABJREFUzu9Py3gzo/xLnqr4+1I1vz+p5McpJS/HCvh+NJ+F/hzm+7J5Mfa2ynxpLJ/vJwv5YbaEV5OFPJ9W0N0aS5MqiJaKcG7cPoFDlBlG4QZcjzZFIHYmL9+DjvY4Hty+QqsomHiTMyxUpyAPtKQzw4vX9SKGE7zoT/JDHufJd/s+JyHIlsmWBF4MZfBiUkpDlZBNO1Zx4fp5dLyuYSvUIVRuj6T8Pu0tqUz0yijIjWT7kVNsvebJl8bRrLWOZY1ZOGv0g/jSQMBXRvGss0tjrXUcK02jWWMu5AurOL6yimetaRSr9IJZrRvCGt0gPtcL4lPtANYZh/O5QQgrTSP4WCeCrwwT2KwXjrlfNkeM7DFyukNQVBJKWTndldWM1sjpq0igpTqawc5UFkbkTPflMNyaxmh7BvXKcGxNNLl7+wJCgQMxcTepKolktD2XfNEDPG6exevuFbw8rnLn1lmSk50JCDDg0UNtQgON8PfR4c6d0zzy08Xd8zyeXpd46KdLlNCGsvIwmhrj6O1MY6g7k5QoOyoK/OhvSqKzNp7mulhcb32Hr/81ZPJ7FJf40NAYQV1zGAXlXihqfcgovkt6kTsl9SE0dsaTr/DF+/5V+rtySItzxdXuOx63ZNBUEUdB7iPkihDuBt9im44u643dWWsZzgrLaFZYRLHWNhqNO+lsu5PFF5YJfKIXwkrdYD7RjWeFYSKfmAr52j6O7Y4pbDcO4oKNO6XVEp5P57PUm8STlhBasu1I97tMZqgZBSm3WRorYGY0i97+eBT1/giLPTEI1ObUnTPoWR+nJM+fpX4JC8Ml9Lfl0NEoplAhQCyKxPbCMcS6x1Ce3EWllgYV+7ZQqalG+X41SrXUUO3fQqmWGhUHt1J5QIMKra2o9quh1FRDobWFgkNqFBxSR3FInaJD6igPa6A6toPyk7vJ09yI8sQOZEe2MO5sxJD5VUqO7yXqiAYPru6npzaL3o5CimVx2OgexVZbi2ZVPNOjSoZH5EyMvR2BmxyS0FkXy3hXBi8mingyLKOzKoqJ7jSWJuQ8n85nqj+HrgYxkX5WOFkeJCfRkanHqTwZyWRpXMLcQA4Lw0XI03xJEzygtVxEUboXLapYvp9spLowiZqiFOaGqxloy6OjKpHybF/SQ2wpSbrPeKOEpeFaFvvKWBxQMdEpo78xnfbKRMryQshJ9kIk8CDC5yZ3ruty3egMumf34GJzifhwN1Jj7hHh70Cotw3+7sYkBN7A9+Y1mvOF1MR5EbJnA6K9W8javpG8bRvI2foN0n2bKTyzl+zjGsjP7iVbayvSvRpvd0RpbqBwhwZxBw7x0NKQ9Ox48opSKJBGMNCRxZO+PAbLoglyOcfTvmx+HMvl+6FklkZSWehLQxJkR/g9PVobcogNC6Eizp++3GB6ykQolWKkuTGUZkfSXp9Pe302lSVRCOIe0lQuJuTGRSQxbgx3pVOi9CQrz55MiRNZuR443zyN7vnN1BcG0Vniz2hNEAudMTzpFTHbm8VMdwaDdVE0FXjTVOBNRZY7sjgHcgV2ZIRZkhFmTUqAGcn+ZsQ9NCLUTQdP61PYXN6J5YWtWJxXx+7qTpwNtd4L1F2rY3jafMc92++4Z3UUd8tDeNh9h6OpFpdOfMPV0xuwNTuGsbYmhst7oJZZZplllvl3YWd+XsPRQpubJlc4qf41J75egdG2z/C5tod6gQMdaa7Up92gLPUGddIHFCY5Up/nTnuhH4/LBTztV/DLQg2Lg1JKMu/QWHAPicCE6gwnuvIf0Kt6u0B3vEnAWGM0Y43RDNdFvH823RbHdFvcP9WYCxipj2aiOZap1vj3n+/EaKY9kanWeKbbEpjtSGKxR8RsRxLTbQnv31voTuVZ39v9OT+M5fHjuJRfpgv4ba7ovUT9OqN4m0TNFfPbfAl/Pinj96dl/LZYxh9PK/nzWRW/LVbw63wZrycKeT4s48WInCeDEp4MSng1WcjrqSKejxfw/WQhr6aVLI3IeDoup70hihqFD83lYbi4n8Yx2hzDMAPso8xIzHWnqOQRbe2xPLhzjc6sKNLtdenMDiDV4xoVUTcYlwXzWhFLe5Q75WJfju9aTUa0M1OtCTwfSufVjJyW+njUdq/hkv059L21cRDqElHgSF7ZfVqbkhnrkVKqiEfj0AnUrt5l1bVgPjGJYKVxCKt0A/4SqAS+tk5hrXUcq82FrDKKZpVRNGtMhHxqIuAT/TBW6r69A7VGP5TVeiF8ZhjGKsMw/pdeOJ+axrL2agAXbsWi4+SBm587VXVS+trLGKjOp1MaS0e6N/UZt6lW+VFZGkBFkS+yNFfqi4IYaU7lcW0iFbIgHMwOEBFkRXK8K7J0b+qKoulvySA37T6Gutuxu34MZ7fz+EdYctv7KoFCawKF1kSnOvEw0pSUgvvEZN8iOt2ZZMld5CX+NDTH09aSxOjjHDztj9Nfm8iTASkFaS40loURK7TG2nEfeUovcgs8Ka7wpaYxjNqGMApV3oilLmQV3yUh7yaJuc7k5N+jqzedh946BD4y5HFLBsZXNQh/aML8kJK5ESVzkyo6u5UY21ux95oVG/U8+do8glVmQj40EbLeJZcd7gVssE1llX4EK/Qj+Ug3mY8Nk/jENJqvbaLYbBnJTkMfdB09Ka+R8GwynxeDaTxtC6M6xYzUh+cRBxmTG+PIaFsqgz1JtHVGk1fpTbTSA4Mgbc56XkTH5jjyTG+e9ecyP1zMUJeUtnoRxcpYcjKFOOueI1P3GKUn91C1X4MaTQ2qNNWp1FKn8sDWt+J0SIPKw9uoOrKd8iMaFB9So/DAZuRaG8k/sJGC/Rso2L+RwgOb356DW1Ae24rs4CYKT2yn6soBmg1P0nLxOLWnjiPQ0sB08yr6yzIoyY6kIi8GlTgM28uaPHLSpqspjfHRQhYmSpnsK2BxqJipXhlLoyX89qSOia4sXkwWMTuQw/ezSkYfi1FJvbmuv5cQdz2WBgt40p/Fs5Esnk/msjQhZWFcQZC3GaL4R3Q2qlDJYqiS+rE0qqKvPpv6okTGOpQMtcpoK0+kNj+Usgxv5ttz+WW0koX2QsabixB6XcfJ4DsuH9rIpcMbOau1nhsmpwm+b0dciDtxoR643zDk1OGdGFw9ja2FDqbGFzDQP4mZyRke3bMmOdKdoDtGyKLvstSaT7zleeL2biB31ybk29dTvGMj8q1fI9u9nux968k7ooH86Hake7ZQuGMLRTs3UqS1mZI9O4nTOoi3hQGp6UKkxakUyCIY6sph8bGE0apYgl3P86w/m9ejubwaTeHVZBovxrJQClyID7SkuT6LhKgIqpPDUIa50KZKoa1dRW52JNWyWJR5CQz1FCPN9iEg1J3aEhERLtqkhzsx1JFGYf4dktIsSJc4IVf4cMv1PPqX1WlRRdBa+OitQHXEMN+VxFhbCoONcfRWhtEgf0B1rgfFIhfk8Y7kCa8jDjEnNdCMZH9TUgLMiXtoRKDrFe7ZnMZRVxOri9swPbMZB509uBgdwNlIC1eTA3hYH8fT5jvumB/mtokWd8wP4m5zFEdTLS6f+JYL332Dg9VJzHUPYHh+WaCWWWaZZZb5N6F9/rCG8dXvsNI+yUm1rzi7YQ1GGp8SqLefjuTb9OXcpTndCWWCLWUZt8mPt6NBepdm+UM6isOZ7crj5/lq5vslKEQutBQ+QBpjSl3OLTpk9+hV+dFfFcJgTSjDdRHvCyGGasPfF0PMdiQw0x7PeJOQodpIhmojmWiOZbotgcmWOKZa49/fgXr37N3zd/I00RzLZEvc+/tRC92pfD+U/V6g3kzK+WW6gDeT8vcjfW8m5fw8XcifT8r47xfV/N8vqvjHixr+8aKW359U8LeFMt7MlPBqXMH3o/ksDUl5Mijh2bCUlxMKXk0W8v2Egu//SqKWRmQsjEjoaYmhrSKMrlohnl6XuR5hgnG4ITeElqTkeVKs8qGlWYi3uz5NolDk7tYs1Ih51iDi98cy5ksEDMfdpy3Cjep0Xy4d/pqcGNe3CdRwBq+n5LTWxqOxew26Ny5h6quLY6wOEfnXySy8Q21lFAOtmVQWp6Bx8AQaOvdYdS2Y1eZR7xOorwyFfK4fy6cmsaw2F7LGLIZVRgI+0Y/kE4OotzJlGMVqQwFrTAR8YhjJx3phfKgbwsf64awwFrJC25+N+ve5cssLz+iHVLSkoaoIp7IsjKbKaPrrYxiuD6e7xp+qCl9KVT5UlwVSWehLfVEg7aURtBSH01oqQBR1AyfLw8SG2iEIsqYiP4z22mQaKuOQ5/nywFsPD29d7gcY4frgKq7e13DxvoqT11XuhOjzMN6KYJEjiVIPMgsfUVYTRU2tgJx0dwI9ryKJdWasIZVGeSDNpSEUZLlz5dq3+EbqISn1IrvIg9K6IGqbImhuFdDVnUhzewy13dHk1/gQl3WDmFR7ksW3KFQEcP/uFVpqEhnsyMHb9RIPb11CGGBDdpIPbTX5VJQquaRvx56rt1lvFMonxvF8YJHOx7aZrLRIZo1hFKsNo/gvPQEf6qXysVEKn5hG85VlGJtNgzhpH4X5HR+q6qQ8nyvixVAGs42BKKOvkfrwPBkhpmQL7Omrj+NxeyytnVFIq7yJLb2PcZgelx5qY+xygdz0+8z1ZjE1UMhAVx71FfGoiuPJy4rDzfASGVePUHFyD1WaWynbq0bZns2U791Mxb7NVO5Xo0JLndL9Wyg9sAXVwS2UHNyC8sAmivdvpGTvepQ7v6V41zpK925EtWcDxXs3IN32BUqtTRQdUuPPiHt0Gp1h0dmWinOniDu+H9udX+N67Qi+ToZ4Xb+Gm8lpbhsex9nwMF4ulwn1MyPkgQnZsW7U5ofTUR7P4uMC5nplDDWK6K6Jp0oRSISPAbcdj+HpcpritAdMtWWz+FjG0kA+C31SJrslVOYH4++pT0aSF2XKBKTZEZTmRzL7OIfFfjn9DRn0VGcy0VlEb10Gknh3coVOPO+TM9uUSWn8PXxsLmBwTB3biwcIdDEj+LYVty2ukBMXQK0ijTplOtVFIhrLMihXJKPKz8LzjhMW5vp4PbxNYMg9klKCSUsNRJkTgSzGk/m6bLrE/ngf3UjivnXk7lqHdPs3KPdsIn/XOuRam8g+sInMg1tI2/Utin1bKd+1jaLtGyjYs47CHRrE7NfioZURiamRSAqTkWQHMdiVzUJvLhN1CQQ6n2VpIJcfxnL5cULE9+MpPBsQURh9kyhvfRprM/H2uEuhwJdeaRTt5RmER3pQIIulv16KJC2S3rZCmurE+IV60FiRQ7ynKclBDgx3iCkp8kCUZUtKliM5ci/u3LmEobYGraURtCgeMlYbzEKHkIXuJMbaknlcK6C9xJ/aPE/KMm5TmHyT/IQbyGIdyAizRBxiiSjIgrRgKxIeGRN65xre9ue5qa+F5QUNjE9txEFnD86GWtzU34eToSbulkfxtPmO22aHcDc7yF2rI7hZH+Om2SGunl7PpZPvEqh9nD+xZVmglllmmWWW+fdgZ66tcdPyGtd1z3JK7Usuqa3FcOtqAnQ16Uq5Q3e6K62ZLpQlO1CRcQtF4nUaZR60KXzpKolgqj2XH6crWByUoky/TUuRF5nh+lRnOL0XqIHqEIbrwhmsCWOkPvKvUb0oxpsEf+2FeitGQ7WRPK4IYaA6nPGmmH9Jm/65ROJdMjXeFMNEc+x7eXr37kx7Ios9Il4O5/DjuJQfxvL4YSyPnyZk/DCWx/OBzPfp1JspBX8slvLnkzL+XKrgv1/W8f98X8dvi+X8tljBz7MqfpxS8tN0MU8HJCwO5PJ89O0i3ddTRfw4W8JP86UsjeXzfETG7GA2/R2JDDXH09+cyEM/XYwfXcYgRI8bQktSJR6UqHzoaIvDy12fxtQwcl0tGFPGsVCTxKtmMb+1ZdMR7ERLiCut0lAuH/qSwpR7zHak8MOEhJ/miuioT2S35ueY3dLBKsAA53g9ogrsySq6TV1lJAMtGdSWidl26CTb9R6wUjuIVWaR7xOorwwEfKorYKV+NGssYlhjImS1oZBVBgI+0Y/mE4NoPjGMZoVBNCuMBPyXfiQfGkTygX4YK00EfGkSg5pZEJqWt/CIDaSgMYmCGh+yilxIV9xEUuKOVHUXackdiso9URR7olR6oSrypqLwERXyh9QXBtBdIaSlOJKGoggiH5lgdHELEX7mJEQ6kpf+gPrKODpaxDTUJpKT+wi3u1e56XqOm67ncL17Ba8AE4Lj7YlMdyFd6UN5cxw1zQkkpbgQ7G9EoJcuSaG2dJYKaSkIo6UgjKFGEQ/vnsHEeju5pQ+Q1/uSWXKXquYwevpTGBnOYmwoi4G+NLpHRDT0xiArfUia5A6p4tsUFwWRHOeMOOE2L2aryUvxJD/tPi5WJ7llr4e7oyk9jTWEBQvYf8EOdaMgVpjE8z+M0/gf5mn8h0ksKw1DWGkYxge6Qv5LT8RKExFrzAV8YxXKBkNfLrjEYXTzPqqKLF4/LePFUAZP28IpjdEl2ess8V7apASbM9icRFt9OPVNweRWPCCx6hEWQlP0Q0ywfaBPTuZ9ZnozmBoqYmJISVuDiEKFkGxxNLd0zpF8Zi8lh7dRumMjxXu3ULJnM6W7N1G5exPVe7dQpamGau9GijU3otTcgHLfeor2rKN09zoqd66nTOMbKravo3rXRip3rKds+zoq9m6mcPs3FO/bQvP5g1R8t4fqq2cQnTqM//G9WO5dj7POEQRetiT63aQtP4Gp+jyedit5PlLKk1EVS8MqBuvFdJfHUZR6j8h7+rhZHMFeZxeCR2Ykhd2gQh5Ja42IyQElM70S5vrkPB1WMd5egDwpgPB79iSGuFOcG0V2khdJAheqVBFMDuayNCpjsV9Gf72YiY58WlWJpIXfJMHfksWubAbKYxA9MiXE/hyBDpfxtrlAVpgbIbfN8blhTGlmDN1VchqK0mkoEdNZK6G1OoPGynQK80TkpKdww8ESUwtd/IM9SEuPoLI0lcf12QxVpNKW+hCh2RHCzqqRdGQD4v3fIt71FTn7NyDe9y0pBzcQd2gDqSe2krhvHVKtrZTs2opy1wby966jYJs6gn2aeFsYIIgLIlMehzQnhPE+Kc8GpEw3JuPjcIJnfdm8mZTyt9kMXk2m8rQ/hRKhMwmB5nR25BPk64MqMZTWnDA6qnPIk8cRFujCcGsBOWmRNNZKqChLwivAjfqyHOI9LRB6WzHSmU5NlQ+5Bc4IU61JSHPF2eU8upe2UKsIpLs0kImGsL9KJOIYaUmkpzqKtmI/qnPvUixyRh5vT67AluwoGzLDrciOtEMUZEGirwmxXgaEu+vidf0c9tf2YnlBA/NzatzU18TJYD/Ohm8TqDvmh3G3PIq75VHcTA/gZnEYV/ND3DA5gPbpjVw5vQlbs2P8/+y91XccdrqmO+vMnDO7dycOdNLhOIkTQ8BxEsdJjLEdJ2aRRRZYFstiiyxZjEWiUomKucSMFnOpSgyWJTMEOt1z5qz5B55z4Y5n73Nu+1LPWr9Vt7VWXT31ft/7uZ7Zw/F9mwK1ySabbLLJv4jTxz/f7vjDXtx//Ibju97m2Dsv4LLjL6Sc2c1AYSBj1WH/FCg/2lVR1JUFMNaQwkRjFlOtIu5Yzfyy0sLNSRX60gCaFaFUZ5+nQXqJCcs1RmuTmGxNZao1g5H6ZCZb0pntzn9222mxT8LCDTFzPULsHQJmuwVY23KY7RYw1/NUrv7Yg1oZLGZ5oOhZUcR8r4jZbgGLfZJnY3+rQyUs9ReyNiLl7lQVj2fVzyTqgU3BQ7uSx7NqHs2oeGhX8uuSiX+s1fHbsplfVsz8j40m/p+7bfyv+x38r/ud/M87bfy2Ws/jBTMPZg3ctml4MG/k8ZLl6Vup5Ze1Bu4vmJ6O+M1psQ6XYOstZGawjLSsC/wYvp8LOc4E5LtTWBWGpSaR8VEpGYketIhSMET5Mlcr4R9WE/e6pMyqU2mOvEDXNX9GTQU4HHwXfVEkN0cqeTyv4uG8jqmBcj7/8lU8ws/gnepAQMFPCE1+GFvi6OsUYRuQM3JDz+6DP/DRmVhedcrj+Qs5vO4j4sVzabxyLo9XHcRPhelCPq94FPKqWxF/uSDhRWcJW5xE/NlRyJ8dhfzJUcCfXcQ85yrh3y4Ied5FwIfuAr7yTiSyUIThRiXVNdGUqNyR6r2prA1E0RqDtvsahr40avuy6LiRTU9PNr3d2fS2ZtJRk0K7MZnBhlwmOgoZahHRbsokO9GRiy6fERN+AmlhCOrqODoaBcxO6Lg5W8+yrZYGfQ6FuUGUCsKoM2TT0iJEb0llcKQCkzmV2KgTGFWJGKrjSIk8ib2/ipFmMZW5l7F1lyNKckWQ7YKo1AtVSwKG7hSqLBG09GZinS7n5pKeOysW1lfMjE6VMjBZROeAAFN9Mq1t+ZQWB9PWJCAh8hRrs3WoS6KpFoZQKggkIc6RmMgzlEliMOhknPEJZIfrVZ53y+W/eJTyXzxL+T/cCnjuQipbnDP5dycRf3KQ8bxLKc+5ZPOyUzLvOKawzzOdny6G0NCq5MmdJm5PyljrTudGpRfFMYcRRJ+gOsebiS4JHU3XaWlPwdCVQlFLImfTT3E61ZHgNE+U8jhWJ6pZspmxTRjobS/FoM+nvDiLWKeTFB/8BPMXH1Cz8x0sez6g7osPafzsA5p2bqXt0210fPkRTV9+SNM3O2j8dgcNe7fR/vUOmj5/n9Y922je/T61O9+i8bP3aPr8A2o+2Yph59tY9mzD8tUO2o5/Te3hz6k4/jURX33EdefvUeVEUFuVjr7sGtX5kciuX6Yi2Q9Zsi+WkliGGoTct5v5eb6GXxdruTOp4Z5Vj6UsmiCnPbRqcpgdtLBu72ZpqpPpkUYmBnV0N5dRlBPFlUsOZMWHYqwQY64SIkoNQSdNZKpXysaslkerZh6v1rI2ZWBhSIutV0ldZTIpIT9i7yplorEAccxpsgKOUpHoTlGcGw3liQji3LgWcJrpThVTnRqa1QXUK3MZ7ZIzPahlacrCUGc5g50m6nRViPNS+HbfLsSSZPLzovBxPUDwha8JPbWT5DM7yTz1IbknPkBwdBvZX7+J4JutiPd/gPDQNkQndiE6s5u8YzsQH/wI2RfvI9/+Fprtr6P++HVMu7ZTsHsPkY6nEBVlojaXUmMSMD+p5b7dyGyriGT/Q6yPV/PQLuf31SoeLUq5ZyuntSQCSaor83OtlEhE3BpqYb3fgKYig8ZWOanXLtGqF1ImSaWhRkZ9bTHRyRF0t+goivdFnOSDtV/G+IgQY1MMBVIv8gr9CL3yI8cPvUFvXS5DtSlMNV9joTuThT4BY235THQUMFh3nWZ5ODVlQegL/ajK8UCW4Yoy3wetKIDyDE+kqe4UJjkjSnAl/tIx/M/twf3YNjx/+IhAhz2EOH9FlOd+wlz3Eu21n6u+h4jxPsBVrwNEeHxLsOterngd5NThrfx06F0ueRzA4/xXnN5MoDbZZJNNNvlX4X764PZLzscIcD7OoQ9e5fu3nsPzk9dIPLGD9pyLjFeFMqIKo6nUj1b5FSylfozWJzPdmsd4k4CFfgV37RZWJ5SYZMF06iLRid3pkIcwbk5ioiGFqbY0JlvTGG9KxdqWibXt6TifvTPvab15l4CZTgHTbfnPEqjFPsl/KpL4I6X6j2nTXI+Q6fbcZ8nVbLeAW6NlrI/JWB+TcWeykgc2xTNhemBTcH9azgOb4plMPZrV8vOCgSfzep4sGfnHxtMdqP+x0cz/vPO0ROK31XqeLFqeStS88dn+0x8C9WS1jntzT0f81qdVTA0UMt0jYXZIRmaWG2ejjuCRf4FQsTcydQy1tUkM9UtIT/CgTZSMIsCZG9IkWkShqK46UHTpELaCaNoSLzFqEnB+/7tU5PizOlLJw1kVT5ZNLE1p+fqb17kYforQPDfCxKcQGX2o60xi9EYJ8yNqRm7o+eS7o+w8H89fnfP5k0MGH12p5F1vMX91KODlcwJedBLysqeY1y4W85pHCa+4FvKii5gtTkKecxLy/AUJ/+4k5N9dRPzpgoQ/uUp42V3MdrdUzkQmkasRUmmJQ1sbjM5yGUNtKNqaK5ibE+kYLGDQWsGYrQrrTCV2ewW2qTKsw8VM9koY7RDQXZvOQHMe0/0yuppyMKnjqCgLJSnpHFfCjpB+3QVN1VUGO0pYnDByb6GZO7PNrFnrmenXMt5ZRYslF3VVLIqySIpyL1GvSUFRFEZZrh/zw0p6avMoTPeiXplMSZYvHfp0EmJ+QFDiTbUlmqqaKBp60hmflrK2rOPBzVqe3Grg4a0GNtZNWG0yRsdK6esTMzxYRmVZOGODVVyLPsNYbwU6aSwLIxosmiSiE7+nVHaJ0KADdHUpcQ28zOfu4bzknMp/cy/kv7qV8t+dRbx4PpMXz6X/c2RSypYLUra45fOicypvOKSy1zOLE95XaGhV8cudJh7YKnkwnMew6jKViT9QluyAuTSMhZFKFm2VDIwK0LYnkWkO50TSMY4nnMIn3hGlPI5bVhVzUwYmhlTc6CjFZBSgrBSQ7OVE8aFPMe35gLpPtmLY8z41ez6g/pP3aPzoXZp3vU/znu3U7tuB/tvt6PfvxHTgExoP7sZy4FOMRz/DdHw3hu8/Q3NoF4r9O1Hs30Xltzso+3YH1cf2ULR/JwXffEToF+/i+/0n5EV7UK/Kpk6XgzjrMsJkLzJCT5MZeBJJ7AVqSqLp0qahKvChviKUTk0sy/2lPJjW8tBuZKKpkKIUXyK9fiQ96hL5yZEU5V0nNvIyV0K9SYgNpLq8gLKiNKpKUjFUZ9LXVMpUVwU3R9U8mrXwYNbEuk3Phr2G2QE1Q01Siq77UJTswca4mkZZBMKon6iThKJOv4QqO4DsqLPEXz5Cpz6b6a4qFof12PuUjHeWc6NByHB7EfXaFNSlEQy3KRnpMGCBA38cAAAgAElEQVRWivD3/glP18NICiIpyQtFUxhBfeEV2kUB9Iku0y/yZ6AwnOHiGKYrrrGkyeZWnYSNlhLW20pZrxczmBGI5Ov3ke16C/3nW9F++ibGnR+R/+luws//iLAwA22NlPoaMYtWPfftRubbJaSHHGNjQs49ayW/LFbwYL6Uu9MyWksiMMkimJgwU1FRyq3RViaapCRdvUhC8mVMugKmejSkJYXS2aZFr5MQnhBBg1lJSUIAOdHuzAxVMjYkpLY9CXGlH9liXyJjznL04Jt0mjPpr7mGve06S73ZLPTlM9KcxUhLDjfM16ivCMFY7IdG5ENFlhuVWe6oBZfQS4JQ5vtRluaBJNEZcYIrcb5Hn+1Aef7wEX5nPiXUZS/RFw8Q4fENV30PEXfpMDHeB4jx3E+42zcEuXxFsMd3nDq8laPfvoG741e4nf1iU6A22WSTTTb51xHkfnp7mNdZAhyP8c1bL3Ds3S347HmTuGPbaMv2ZEQWyKAihNYyf7pUkdSV+TNSe+2fsiNgvk/Og7k6bk6qMJeH0KmLwljoSbfqCsP6OCYakpnuyGC6IwNr29NdKGtbFraOHGwdT+XH3lGAtTWPiaZsxhrTmWzJYuGG+NkdqP+vQP2RPE21Pr0ZNdmSxVhjOraOPG4Ol7I+JmNjvPyZQP0hT3enqrg7VcU9a/UzgXpgV/PArubhjIbHiwZ+X6vn97UGfl9r4B/rzfztZgNPFi08nDM+beKbNz4b33v8z/ryZwUSVjVrVgUTfWKsnSLmBmVk53pwNuoIbjnOBAk8KK4Ox2S8ylCfmLxkL9oKEijzPMmssYApbRr6RBdmlNd5pBVQG+XOZF0hZ77bSuF1b+YHZDywK/n1Zg0b8xYOHngbn/BTxBb6cFXqQJHpEs09KUwNylgc0zLYrWHHvqcjfK845vLvTln8xSOPV12yec+jhDdcitniUMCL7kJe8ZDwimshL7uIecFZyBZnIc87C9niWsifnUU85yrhebcS/uxewiueInZ7JBFTJELdUUyVKRCD6TJ1lhCa6+LobE5ltF/CklXOrRkTN2eMLC6oWV3RcWtVz/qSlo15HRuzWmyDpbTXXaevI5+xkRKamtMpLQ+kUh1FbWMG0rIQ0q47k5vmRmGuH9VF4ZQLryDJ9Cc70YPinGDUZbGoSqOQF12hSZtGUYY3zZo0Vsb1DDYXIs3zp159nfaaPDRlUaxZ9USEHaVIFoTcFIPSHEPvsJDFeTmP1mv5Zb2RXzda+GWjhUd36pi3VTI3XcXUqIyp4UrUFdH0dxYTF/YjbeZc9GVXmR9SU2+4RkrWT4hLPSgtCcBsEhMWF81e5yDePBPHC+fzeO6skJfPCnnndD5vnsnkNadsXnEuYYtTIVvchbxyMZ+/OmfziWsmRzyvYG6S82itlse2Sh4N5zOsvIwy9TSV152oK4/illXNwnQFXX1ZKJvjSDeE8lPKCQ7FHMc14iTVFTHctmuYnzIyPqikr1OKxSREo5CQGeCJ9OgezF89PYJr+Pw9LLvfp2HXVho+2kr9rvcw7v6Q6q8+RHZoF5L9HyH8+gOEX7xHwbfbyDr6EXk/fYzg9G4yj+4g/chHpH+/gzK3Q5R7/YA2zJnGlABkgeeIOP8N0rxImswiRvpVzNsszE8ZWbfXsDqiZqJRjLnwCmXXPRHGO9CtT2Smq4DBmmSaqq6gzLvIXE8Rj2cs3BzR01CdRZjnT+QlhlKrrkRaKkUgElKtlFFcmkVFRTr1tSJ62kuY7K9mdkDJ47kWfl/sYm3MyGRPOaMdMrprxNTLM7l66TjNimss9ctQZHtSUxiERRSEMTeAqsxL+Dl+SrvuOtPdUgbq85gbrOTmpIalMQUrEwpmB8uxD8iwVMWQGHSK/oZy2k2FaMrTcHfch7YylcH2chYG1dwe17LcWchau4BbnSJuj6q5P2HizoiOjWEt62MGFgfVzPRUsNJZzpAkltyv36P6i22oPn0HzT8FqmD3HsLP/0iBOA2lsRiLsYD5SR13pnXMtopICz7KxoSchzY5P89Xcn9Oyt1pGR2yaJQSfyYmzYgLC7g53spcr4Kiwjj0NUX0dauoFl1FK5fQ22XGZJYSkXSVpjo9iuwYUoIdmO4vZ3xEhLk1gdzSi1zPv0hE9FkO73+dVn0q3YY4rC3JzLRfx96VzXBjBkONGfQYEjCX+qMReaMSeFGZ7Y489yIaoR+GwmD0kmDKMy4iincgP9aJ6IuHCDj/BV4/7sD92DZ8T31MiPNXRF/cT9TF70i4/P0zgbrqdZBIj+8Idv2aEI/vOHdsG4f2vorL2c/xdNyL0/GdmwK1ySabbLLJv4bj+3Zudzi6h8tnD/PTx29z7O3ncNn+IoknttOV58Og9DLDylBuqK7Qb4ynXhbAcE0ik005WNsk3BzV8nipkdUJJZaKUNo1EWhFbnQqQhnQRDNsiWe8+RrW9nQmW1MZa0r+505ULvbOAmY6hcx2ibC1C5hszmWqNZvxpgxsHU/TqT+SqOn2XOZ7Rc8KJOZ6hEw0ZzJcd53xpgymWrOZ6xGyOlTyTKLuWat5PKvm8aya+9Nybk9UPBOoPyrO/xCoR7NaHi3o+WXFwq8rtfxjvYn/+3Yrf7/VxM9LNTyaN/Fwzsj9f5ZF/JFCPVw082DRzG27lo0pFbemlUzcEDHems9sv5QCgQ/HAvfikHqGgHw3xOUhaNQRDPeJyEtyx5ISgjbAkXbBFXqKI1k0ZfO4rZSRjBDqYi5ia5ZxZv/75Ca4Y+8t5ecFPb/dtLA+a+LA/rfwCjvBVYkXieVOFJt9qW9PZKyvmIVRNcO9OnZ9c4SPzsTwimMur3iJ2BZazmuuubxyNpe/Oop51b2I51zyeM4xhy0OeTx/PpctjnlscS5gi4uI55wE/NlZyIsexbx8sZQXPEp4za2Ab33ikZgrULVloG8MxlwTQFtjHAOdQmZGK1if0XB7RsXtSRWr4wqs4zJmp6tZW9RxZ8XE3SUjazNq5ibLGR0Q09x8nY7ebLoGCjA1J3Mtz5HIpONoLAk0teXS0p5PR1chLa1i9KZMFOrrCAqvkJDiQYD/IaJDjyHO9iU64Hs6a/NYntAz2lFKavRZWo1ZTA8pEGZ509UkZH5Mh6fHV+QIfJBrojFY4hkbKWJ9XsMvtxr4faOFX9dbeLRaz71FPeszStZnNUwPSrEOVWBSJtDdKCT80kGKsi5RK09msElCkz4Fb59PEQq8uJ7oSlebjjPnznPojDdfOYTzyblEPjgZx45Tiew5ncT2M/G8cSaRty4U8rJLIX++kM9LPmJecs5nq0M6+z0i0TdUc3/FzM8zVdwfyGaoyhddxnmkiecwFYWyYdOyMqegvTeDirooktUBOOU5ci7ThUsJzmjkCTxcMHFroZGpYTU9bcWYjQIUlQKyg7yQnfiK2n07qPn4XSyfv0/97vdp/vh9mnd+QN2nH6LeuwOL6zHmSlNY1hawahRzyyDmVmMpM81i5ttLWOosY7apkPmWUm73qRkzCdkYNLIxYmbAJCI9zAGLPIuhHjWjAxpG+1XMTOhZmNJzc1rP2oSK+zY9D2ZN3J+1YL8hQ5BwFlHCWUYasrB3CBhryERd4EWfMYXbkzoezjYx0SEnzv8sod5nqaqUUVtXQ1FpAebaKiz1UmrqJYwMqbFPmLAOaBlqqaDLIKZOnkmDLodadTbClMvkxXsR7nGI6Y4y2pRxtCuu0qWIQ3bNmbnWYuJ8DqIpieLmlJ4Nu4G1aRXzI2Xctiu5P6dldbySh/Mm1iZUDNTnMdhUSFluEP2NpdRr8gjyOkqF5CpjNzTMj5tYs1mw3ihjuqeY2SEZ9jEdc5M12Ib12EeN2CdMjA6o6G6SMFovoUcYTd6+D9Hu+xjFjjdQ/XOET/LlXiIcfiKnIJkKtQCdOvvZDpStWUCS3wFujVXxeFbFQ1s5G9Yi1saKaC+LolLgw8iYljxhFtO9RlbG9HT3KpFWpVJVnkyDOo/hG030dFkoLErjSkIcJq0ceWYMqaFOzA7LGRkoQFsfTbLAmdQCb8Kjz3L00Fu0GtNoU0cxXBPLkDmK8cZkhhrTGahPo0t3FX2hLyrBRdRCb6pyPFDke6MR+qEVBaATB1GR6YXonztQEe77CTj/BR7HP8L50LtcPvsZoS57iXB/uveUcPl7Yn0O/geB2k+o27eEeO7H5eQu9n/xMg4nP+GS637cN2vMN9lkk002+Vfh63R8e6DrCfzPHeHwB6/ww7tbcNv5MtGHt9KZ58WQ1J8JXQRDumj6jXHUlPoxUpvERGMWto4i1sb0PJivY36ogprKMLr0UejE/1ughsxxDNZeZbQxiZGGRAZq4phoTmOqNevpwdwOAXPdEmY6xVhb85lqyWWsMf3ZaN58r4iZroL/XwplbcthwHKNPlMiY43pzHQVPNuP+qPKfGO8/FnadHeqitsTFc9SqYd25dM3o3n2Hi3o+WXZwi/LNfz9ViN/v9XEL8u1PJp/ut9016Zl3ap6dkj38ZKFB4tm7s0b2bBpWBuXsz6tZLJXxFBDFjP9UkqlIRz1/5LTST/il+NCYWUYWnUkA90FZMc5o4vzReF7mrb8EGYMmazW5DNedpXx3HDqY70Zr5dy7tB2sq+6MdVZyC+Len5eNrFuN/D9oXfxjzxFvOQisUWnkVr8aGhLYLS3kPlhJSM39Ozcd5h3fwjjLw45vOiWzyue+bzsmMnrTkL+cv5pacRzLrn86Xwmz53PYotDLi845fGCcz7POxXwZ8cCnnMS8JJHMa94lfGiRwmvu+VxxDeWMouUMnMUhpYAmrqi6L6Rw8Skktl5PUvLWhbny1mclrForWJ6rJzpURnLdiV3l03cWTRwc1bN4kw1o6OFtPVkoG+MRdMYi7IxllLjFQpVQYjlAeSU+pAqcicpz434XHc8I7/n9OVvOBt8gPOhhwiI+ZHo2FOIRAF0topZmrGgq4wjKeIkFuU1hjpKqDekUywIoLulkMxrvnx/5F2ysr1RqGJpbUpncaqSu3Pap7/9eiu/rrdyb6mGe7MaHs1ruWPXYO8vZWaoCm15NMMdpSSE/Yg43ZtWfRZF6d5M9MjobhbQYMhEXZqMsjSXyKDLBAcH4xUQyMWQMDxCQrkcG0P4tSQcr1zjg3OxvO8m4W3vcp5zF7HFu5DnnYW8cT6Lg15xGJvU3F8x8/uCnCfDOQxX+2LOdUGacBajJJjbdh2Ltkpau9OQN1/lmiYAF4Ezp1Id8Iw8RUVJOHdtWm4vNWMf19PfWUaN8WmJRHaoD9LjX2DZt52ane9Q++lWGj9+j7aPP6Dtk4+o3bOT8m92YQg8z5MhA/esNWxM17I2bmJ10oh9VIl9WIF1oJrJ3gome6uY6pEz0a1gpKOKVpOIuLBzNBiEDHQoGOpSMdBRxeyono35BjZmTTxcquHJsoW7szrmhstZs2t5sFzPPZuFfnMuVdneVGS4MlKXzmyXgInmLHr0SYy3CLhjN3PLakFZHEdYsAvpGdEUlWSQK0gityAJoTgViSSFYsk1ZEWJVBTGoSiNR11+DXFOCMlRbqhKkqksiCXQ+TsWBlT0m9NRF/igyfdmtk2ERRxKasgp5ob03J5t4N5CDbdsKu4taLg1XcnaVDnLIzKm2sUsDcixtpdilMWgk8XSYc7HPmxElB5MsM8JBrvVjA7oGB3S0NlRSmNTPq3tYhpbS6hrKKapSUpXp5zuXiUd3VW0NBQy0VJGV340WZ9vRf35drS73ka16zVMu7ZTuHcf4ed/JDM3Eak8F2V1KjNjKm6OKhivySbGcy+rw+X8PK/hyZyc+7MyNialdFXEoCkJoLevkgpFCZO9Om5OGRkZNzNma2B8xIit38BwXzOysnwqqoREp6WikVegzI4jOciRmcFqWhoSkZuukCJwITnXk6g4B344tpVaZQKduliGzNH0akMYb0xipCmdGzUptKuj0Yq9UQkuohX7Is+7iCLPC43QD2X+JZT5fshzL1F87QKieFeiLx7C78xu3I9tw+XwVgId9hDu9g2RHt8S4fENCZe//+cdqIPEeO4nwv27ZwLlcW433+x+gdPHt+PveQhfp32bArXJJptsssm/BvfT+7b7OBwmwOF7Dmx9ifM7XyP6+4/JdNhNV74Xg9LLDMqD6K4O5oYuljpZIMM1SUy15DLXU8KtcR2PFuqZ7SvDLAuh2xCDQexOR3UIfaoIRusSGKy9ymBtHCMNSQzVJjHWmMpkSxbW1hxs7QXYOwRYW/MYa8hkpD6V8aZ05noE2Dqe7kk9/cxnvvdpBfofUjXelMFw3XUmW7Ketfb90cJ3a7SMm8OlrI1In4nTnclKNsbLn+1C3bNWP5One9NKHi3o+XXVws/LJn5brePXlVqeLJp5NP/0iO49+1OBujWl5N6s/mmN+X8QqOXhCm5ZlUzckNBfm87cgBSVMoZzkUc5HnuM8wknyCm9jFoTyVCPkIrcIDSxXhhDHbEpUlmpEdAtCsec6ME9rRBloCNL3RrOHdpBcrgDgw35z77n/cVazp38hJgUd1Kll4kUnqKyIYT2vjSmhmSsWI1Mj9Wz58Bx3j95hTfcBTzvnMMWx2xePJfNq44CXj2Xyxvn03n9fDyvnY3hzbPxvOOQxFaHa7x1LoHXz8TzhkMyr52/xlvOqbxzIZ13XNLY4ZrASW9/qiwS1E0JmNqu0D2aTuuNHPrHyxmfkTO/pmZlQ8HSTTkLC3ImRqUM9IqYGinl5pyGjXkdc5PlTIxImJgsZniikOYbmSjqoinVBiMzR1BmjCRf7s/1Mm9Cs89zNmwfTtFHcIk/jl+GM0G5HvwYsI/jzjtobBMyadWysFBLVXkUGckX6GstZKS7DIsqmciAI0wMVBIfeZqvv3ibL794CaEoAJU6lt6OXFascjasSu5Pa/httZHf77Tz+GY992c03LOpWB6uwN5TwuxAFSXZPgy2FyITBXPFZz9TvRWEe33HlYvf0W0pYLy9ClVhEonBLgy0KBnoVDHUp2FizMDYhAb7rJm5hToqLSp2u8Tyxtl0/upexL+5iHj+Ygl/dhbzyrkMDvlcxdyi5sGKhd8XVfwyIWBI7oMlzwVZ4jksxWGs27XM26tpak9BVhNBTJknFwqccchz41L8eVQVsTyZN3NvqRnbiIa+DikWsxiVQkxeuB+SI7sxfLWNho/fpWHXOzTseoemT7bS+tmHWL7cSdH+T6gKv8DiqInO9nK6euT0DGkZGNU9TZP6VPR3VjHQpaC3rZrWRhm15iJ6ezQU5F2hqiKFtmYpI71q2iyFjHdXszJl4pbNxINFC/cXTdxfMLBhVzM/WsHGnJ67CzWsjmq4YzWxMqykS5tM5pWjSK87szZawfKglNHmXHrM11kereKWXU9rfT7hIScJuPQTEtF1JKIcKitliMUFSItFiAqSSUsJJibqAuGhDhQJ4qk3SCnJSyQu8ALJoU6sjugZrs9BJ/KjU52Avb2QkHOf06bJZmZIy535Bm7Pmvj73Rbuz2u5N6Pgjk3OzbFKloeq6bPkMtJUiL2vEnNVHB2WPGxDBoyKLFzPf4teK8ZoLsZUL0XfIKXckEeVRYiqoZgSVTYVmgK0piK0pkJ0JjHyiuv06EW0Z0aQ/+WHKD7+APWHb6L5+A0Mu7Yh+fILws8eJzM3gXKVCKMujxWrjo1JJVONeSReOsj6uJyfF7T8PKfg50UFd6craKuMoTDTDftsLWqdlMkbamaHFLS3ldLZVUlfewXmshSyEkMR5ibR2KAj5Go8OlUVDeVZRHj8gK2vkhud6ZQo/EkWOhOWfJrwuLMcPvAGFQUBDFgSGKuLo1d/hcm2NMZb0ukxJtCiiEAl8EQl8EQr9qU61xN5nhc6sT/KfB+qsr3QCP2RpV+kItOPBL/j+Jz8BPdjH+J+bBtBjl8Q5bmfKM/9RHp+S6L/UWJ9DhLv9z1XLx4myvMgEZ4HCL94kEsuX/Pd5y/x0/fbCPI+QpD7wU2B2mSTTTbZ5F+Dr9Px7WHeZwh2OcYPu17H/+AufPb8lcQTH9BVcJGRigCGFCF0VATRo71KXVkwfcZEZrtELNwo5daonF9XGpjpLqZNEUOnJgqjxIOWCl+mauMYscQy0pDAWFMK402pTLc/3VuyteczUpdOvymZsYZMpttzmWzJZLoti4mmVGY6c5jtymOht4DptiymWjKYbstitjOXue58ZjtzmW57uvv0VK5Ez8ol/mjjWx+TsTYiZX1Mxu2JCtbHZNwckbI2WsZ9m4KNiQoe2JU8ntPwaFb97P28oONvK2b+vlbLkyUDjxcNPFkyc8emZN2q5NaUgjt2Dffn9NyZ0XHvn8USd6flrE0rGO2XMtKez/xAMQZFFCf8vuNY3El+Sv6RxBIPqjXhjHQVoxPEYr4egCnKkTvmfGbkWWQ5H6Ez/yp3aqVoo1yZMhVx4dgXpMV60m3JYK6vhLWxclYnFDie/IqgiPNcL/bhqtgZqSWEpp4URvtlzEyZsFqbOXzsJO+d8OPlC2m87JLHX84JeOmkkJecxLx9PpndJy/j5OnH2QueuPuF4B0YyqXAUAKuROETEo7Xlav4RiVxOTaZoLhkIpKuEZcSj+uFo5RXJmJpyUKqCaKtP5PWjuuM9BewMl3O7Vk5d5bU3L5pZHlZx7S9mr5+IeOjxcxYy7k5r2J1pprBzmwsumhGB4sYGiyiuSUTY00ixZWBlGoiSZX5kVAdSHCJFxfznHHPdOJi8jkuRv2Iu98h8vL8mRxWsDJjwj6lIS/rIsH+B2myZDPSXcZAiwR/tz30tgqZGqnCbEyjpOQqX371IuLSAAw1CfT05GIbk3HLquK2VcujuVr+vtHGg+Ua7i7pmR+tYLa/nJmeCuYHlVSJgpgYkKGuisD1/DZsAxUkh/xI+hUH4v1OccX1CLlxnvTUiVibsbA2Z+LmnIHby7XcW23i8UYnD1ba0Rir+cophFfPpfCCWzH/3bWE5z1K2OIq4m23DPZ7BNLapuL3jWYeLWi5PZZHT7UH9XlOlEQcp7Y4jFtzeqamymhoS6bSEEZG9WU8Clw4fv0UDiGHKRYGsDaiYGPGxNKUgaHuarR6MRp9ESkhbuR99xnazz+g7sPXafvwTSy730T35RtYPn0D4+73Ee7/lCTfs5iMUoyGSgxaGSWmQuQ1JTQYymjUy2gwVlBfo0RnrKZMVUaJqoyC8lzCEnzQWgro7pUy1l9NnSqVVbuFu8sNrNkNrM/qubdo5N68gdtWNQ+mdTywankyY2RtspK7M2puTsq5M21kqr2M/NgLJPn/SGNVMnesJjYm1czeKGJ1vII1q5KRNgkx/j/gdmofV4N8iQzwJ+SSP/4+l/G44EpISAAicT4KVTnScgnxVyMRZaWTn3yVhAAXFge0WNvENFZFMtNVSqTbflKCHBlplTI/Vs3aP49o/2O9ib+v1PF4Rs99q5rfluu5Pa1jZVJNnSqBvsZ8JrpKqJEncmu2mY6mMs6d/ZqIaG+qdCVIqkUUVEtIk+Yj1JdR1CCjqLaEMmMJSksFFUoJGk0hleJk6gqTGRImk/rJO8i/3I5ix9sotr+B/rMPKP1uNwmOx8nNS6KkMp96s4SFQRm3JyuZ6ZZw9eJBbk9oeLKg4W+LCp7MKbhvU9CmuUZxnj9d7WU010sZ7q5iaULLcGcx7RYxitxIzNkR1BRdo0EuplxUgLtvKFXlEupkiUR4HmWqt4LRGwUo9REkix0JTD5CbMZ5Du57E0mCG2O1Mcx0ZDDWks54WyZjjdfp0kRRWxZIZeYFVPkX0Yl8UeZ5osr3Qiu8hEHij0ESgF7sjzzHh+IUD64H/4TfmU9xO/rBM4EKd/uGQIc9RHp8R5L/cWK9DxF/6XtCXfYR7votV1y/Jdz9IP7O37Dv0xc4fnArl70PERR0fFOgNtlkk002+dfg6358e4DHj/ie2c+5L9/H59sPubDjORJOvEdnvifDsqc7UO3lgbQrorGUBNJnSmKsKYepNgGrQxX8uliHvVNCp/oqfYZ4aku8aZB60llxiS5VIEN1cUy1pWNty8Lalv20LKIhk6GaVIZqUplozsLWkctUayZTLelMtaQz152HvSMbe0c2Uy3p2Duyme3KZa47j5nOHKZa0hmpu8ZUa/Z/qjn/o8b8jzG+/zjOtzYiZf6GmJsjUu7bFNyerOTOVBX3puU8sCt5NKvm8ZyGnxd0/LKo59dlIw/nNTyY0/JwXseGVc66Vc66Vcm9WR0P5g3cmzNwb97I3Vkdd6erWJ6opK+nmKHWXBYGCjEpo9jv8jk/JjtyJOEYMcUuqIyx9DWLUORGorvuT901DwYFodRf98d8PQxTahg2ZS7KGBcWmivwPPktwd4naNIkYesuZGmwlJXxSlzPfceloJMkityJzD9HkSGQuo4EbnSXMDGqY2jIwncHjvH+T/48fyGFv7jm87pjIa+dL+RF51zeOReOW3AEXQ1KuhqrGR+uZWW2nY25djYWO1me7WBivImx8RZGxpsZGallfNjA9KieCP8fKC+NoqYph2yxB33jYm70ZTPQmc7yaDHrkzLWbXLW5rTM2ZWMT5bR219AV2cWA335LNgrWbRVsDJTxegNMb2tuQzfKGSgu5DO5lxqzMnIVdHkFvuTJQsmLMuVi3EnuZxwjvgsL+Sq6/R3V7A8ZeGm3cJwrxRhrje5WZ50d0gYHaxgZkxNevw5ivJ9WZzVMzJcjt54nfBIBw58/yYSWQCWpmv09hewOC1nebya1VEFD2Ys/LbWxOObdazMqFiYkjM7VM3ysIalES3idA+Ge4pQVITi5b6TuXEl4uue6EpiWZsyY+urYs2q5+6CkY15DXcXtTy6aeDJupmfN2r49XY9j1YtmOsqOeAZwfOnEvg3JzF/cpPxgmcZz7sIeds9jUNeAbS3KfltrYENu4rFgQy6q91oLrhAafhxzOJgVuw6JnvTgQoAACAASURBVK0yapsTUZoiyFEE4ppznvMCV7wTz1AsDGRlUM7tGQNLk3pGelVYaqWo9BLiA5zI2vcJuj0fUb/jTeo+ehPt52+h2/sWzZ++Td3H7yP4+hOuXjpPaZWY8soStFVSJNVC8hUiRPJi8spECKpKKDWoKDZoKVAqyJKVcU2YQ3BMAHpjCZ3N5fS3SlmeMPBwqZlHq03cnNawMqnk3pyeezYNt8fk9CriuT9YzXqvjAczCu4vqLg3p+Ou3cj6pJmFfi215ddJCT6NLNMPW4+U9Sk1jxaMPJzXcdeuZ3ZAQXleJCHuJ8lOjKQg9RrFgjzKS4uRyQopKRVRWJKPQJSBVl2FMPs60Zc9kFwPYXlYi71LzFhTNlpxEOFu+1GLElka0/Ng1cy6TcXaWBW/zJv4faGGJ9M6/rZQw0O7gSeLtTxZbaBOFU+1OJjZISVddUK6GgoZ6lUSFnwGZ6f9JKUEcSXGB08/R1wvOeATdAG/y2e57Huaq1FeBHqfIynUi4wgD7K9zqEIcqct3Bvx3m1Uff0hVZ++jfbTreh3v0/hvp1cPXuI3LwkiivyqNULmektYm20BGunkKseh1gfU/NgTsHPc9U8tFVyb1pOm+4agjQv5qx11JuFzEzVYBtWYRuopkIYhSYvhmF5LoNGMQ1VBSiLizjlcJFyqYAmRRI+p79kuLmY3qZM5KpQkoTnCMs6TlKBC0f3v0tZig9DpjCmW1MZb89lqiuPyZZ0bmhjqCsLpCrLFXWBF1qhD8o8T/RiP9QFPuhEfmiFl6jIcEMQe4qSZHdSQ04S5PgFF09sx+P4h4S67CXI8QtCXfYS43WQ+EvfE+d7hMTLx4i6eIAYr6cpVKTHIfyd9rHvkxc4emgrfj6bArXJJptsssm/kM8/eH77gc/f4eJP+3Dcu42gI5/g+8VfiTj4Gm05btwo8mZIEUyrzJ82eSQ1pUHcMCQw0pDFREseq0MV/G25AXunhB5dIv3GBAwid8wSF9rLfehSBTJQE8tUWxrWtkwmWzIYb8pkrOHpm2h62qJnbct6JlDW1gxmu3KZbE7D2pqBtTWDyeY0JpvTmGpJZ6IplbGGFEbrk5+VR/zHQ7pL/YXcGi3j1mjZswRqY7yc9TEZSwNFrAyVsD5ezs0RKXemqrhrrea+TcHDGRUPZ1TPUqifl/Q8mFNzb0bNXbuKW5NV3JqqZm1S/r8TqFk9G3bt03/KrZUsjpfT31PCSHs+y8Ml1Grj2Of4KafTXDkUf5Srpa7oauIZbCuiMi+C6mRfBqXRqCLOsmAUstJUzZhKyJ2OaiwZl7E3Sbnw0z68XQ/SYUplYaCM5SEpK+OVeLkcxt3rMLF5zoRmnUSs9aOmPY7eziLGhtR0d2n5cu8h3vspkH9zTmbLhXxeOSfglXO5vOKWxna3EPyigulrKWWos5B5q5KHazU8uWnmyZqFB+t1LC8YWVqsYWm5lqUFE4uzalZmdJQLwxDnBtDdU0J+oS83hsV0dWXS157GwkgRa5MVrFmrWZ1RsWBTYJuuYmKilO7uHBoaEuntyWZ0WMzaigbrqJTx/iLMihgm+8pYmFCyOK1mYUpNS30OyqpYZKURtDQIGeytZHxQwc25Om7N1WMdUtBQk0nElaMU5HnT1lLA1LiCkYEykuPPkhj7E53tBdjsGtSmRPxCD/Pl3jc56/IxZaoIjA1JjIwWsmRTsjyu5LZVz6O5Wh7Mmbk7Z2BlTs3sZDUDbWIWRzQsjekoyfHFNlpFadElPN13MDOuoCzPn2pxKA/Xa7i3ouPJhoVf1i38esvCP+7U8/cNC3+/beFvd0082dBwa6GMKm0BX1wI4SXHNP7NRcJ/dShki1sJW1yFvOORwWHvYJpbFPx6s54Nm5LV4Wz6Nd60Ct0oDf+B2qIwVmxa7LPVdPRmYmyMI7vKH6eM0ziK3LiS40F58RXWxzTcnTMxP6Zh9Iaa5pZq1IZCEoMvkP3tpxi/2kntx2+j+3gr8t3voP/8Xbp2vU/r9o8o/OJTkv0cKZTmIBHnUJGfiUSYRl6VkBRFKYmVRSRXFpNaJSWpREKSREx8Ti6JGZmEhYdi1soZaDHRYSjkwVwTjxeauD9Xy8qonPt2A7/Mm/h5xsCTcRV3emT8OqxitVnCvUk5d2eUPF4y8WSpjrUJLXN91dydrmO8tZT8OGfC3L+m05jBbzdb+Hmllr+vt3DbbmHD3sBAs4wA92Nc8TuPICsGrUJIhTQTiTAJaWkaFeWZhAY40aiXkhDsRLsml6WBSmZ7REx35BPr8zUqYRj9tSUsDCu5t6Dj5ng1f1uuZW2wnEF9CsPGNFrKo7C2CLg7rWNtUs1Nq47YgON0NxQzN25BnB3Asq0ebeU1HH7cgaIsnmaLAG1VEkZlKqbKZLqrsuipzKZLkUdx3CXCTnxFwtGvEB7/BvXJw9SdOoDim48o/+JNyna9imrX2+g+e4/CfTtJcjyGpDCDcqWEWr0QW7eE1eFibF0iEry/Z2Ncw/0ZBT/PKXloq+SRTUF/TRrlBYHMTZhpqi1kZEDLrLWW4d5qhns1aMUJ9FVn02MQ0G0pp7OuBu/AKLKzk2jTpuF37muGGgsZ6xGhNURxNfcUgamHic0+x7EDW5FnBzJkCsPacp3pbgH2GwKsrRn0G67SWBmCMs8TrdAHvfgS6gIvDJLLaAS+1EpD0Qh8KUo6T5TH54jinEgLPUXYha/x/mknF468R7DTl4Q4f0WM10ES/I4Sf+l7rgX8QOLlY8T6HibO7ygx3oeJ9DyMv9M+vv3sJQ59+yY+F/cT5Ls5wrfJJptsssm/iCD349uDLp7kivuP/PTJmwQe/piIw9tIPbuTboEX/SW+DCmCaSjyobniCg3lYQyYrzHdIcTWIWJ5QMavi7WMN+XRqY7jhj4eVa4jmrxztJV506e/Qr8lhrGmp0d0J5qf1pSPN2Ux3pjJZEsWU61ZTLdnY+/MfZZA2TuyGWtIeSZT443XGa1PZsAcT5/xKkM1iUw2pzHTVcBSf+F/SqD+Y5nE2oiUtREpN4dLWRkqwdaZz0KfhJsjUlaHS9mYqOD2ZCX3bU/HW/4Qqp8XdPy6YuLnZQNPlow8mNOyPlXNulXObZuKe7M67s/puTtn4O6cgVtWJWtjpcwOl9Lf+1Sg5vsl1Oni2Hv+Y44nnudA7BHipe5UaSIY7ZVRU5WBNjsEXdIFekShTKmzmTCI6KvKZFieijbFk/nOKpxPfc0ljyO0GVOYu1HM8lAJiyMy/N2P4+z2HTE5jgSnn0CiuUR9ZwID3aXYxg0M3jCwd+8R3jsZzP/llMLzbgX8xaGAV89n8pcL8XzodBH/6EvYB8tZnqrkzqKKJ2sanixX8fNKNb9t6LizrOLWso476xburBlZX1Byd1HLjXoRMYEnaG0UIC70p6dPhFodTndrOrOjJaxMlrM8WcHqtIJFqxzbRDl2ayVTk1Jq6uMx112lf1iAdVqKdVzGyoyK6f4SmjWJtNekM9RbyPykCttgNSuTBhZHtCyOaHm03MrtuXrsYyoGe0qoqojAP/BbSqRBdHQImBirpLdDiDDHncjQQ0yMVmKza2jvk5BV5EtsmgtHjn9KYNRxFJYE9PWJTExKmZuqYmVcxZ1JA3enjdybMXJ/2czUeBmjg8U06K8zP6Khr1FMSb4f02NVlBb7ERy4l8GeYhSlkRTn+nBrRc7dNRV3FuQ8XtLx25KZxzYtvyyY+XW1jr/dbebh3TqWl1WUG0vZ7RbFS07Z/HcnCf+no4QtF4p4wUXAu56ZHLgYhKW2nCfLtdyf13FvWsyIwY/6XCcKg7+nURrJik3LzJyc4QkJ9e3J5FT74557nrN5TlyMP0WhKJBbYxpuzxqZH9MwOaCjplaKUifmeoQn2d99hv6rnZh2vYXus21Uff4+mt3v0b5zG+07dlCxZzdpDsfJvxqCOCkKUWQwVwNcCY/0xS/sEr5hvvgEe+Ht786lQE+Cgr0JC7lEsTiP9MRYdFVlNOiqMZVnsTyk5dFcA4sDchb7ZPy+VM/fZk3Y63KYr8tjTHGNkfI47LoM1vpKeTyn55clM78s1fDbagN3bQZWx9QsDCkYbJJQlO6L7/nPqRaGsTSi/H/Ze6+ntvO0b3Nrt559Zif0PNM9naPtbme33Xa73d1uR3BOOGCwARuwAdsEk3POGQRIQllCQgKRc04CASLnaBxw6jSh3trzaw887Zq3ag/nkKvqW/r9C5c+9/25+WmxjuURPS8W6pkfMjA/YqRan0hBxj3iwu2JDLQlMdKJvEwvtIooRs0GOqrzSQ6yZ65HxXyPmJHGFMQJtgTc3Ick2Y06dRJtxmRWRl79kbJsltKiDmGuNY+55jzGajNY7pUy2ynk0aiWJxNlaMThKMRRDJtKKFUn0F4lYLRTjq31Z1RI/HhoUTDfnc/qoJRnQ3Ie96tYHdKzMqBjolFE/PVDRB3YRubuL5BuX49y04dotn9I4da/UrjtHVRbP0K/+wvy9u8g5tppROI0ClU56BSJ9NUkM9megbk2Ce8r3zHXLefRqJzVMRlPLEKeDUkwGaPJjrJnqKeIqvJcFIpEirTpNDcrGBqqwSCNp0YcQ3d1AVXFuTTWlHHttjcxMYHUaaJxOvUV3RXZDLZlozP4E5h0GreoQwQm2WB1YB154Y70lnozUB3BUEs6w61p9FdF0akLpEpyF3WaE9pMZ3RZLmjSb6BJv4km3ZlKsTfqNGeKMlxJCzhNdogtIa5WuF/cjcPxTVw++Cn3bL/hnu033L++Hz/HAwS7HCXqzimCXY/ifeMAfs6H8XU6hPf1Q7jZfs+BPe/yw773cbr+3ZpArbHGGmus8Z/jxkWrjS5Xrbllc4hDn7/F8c/+iMOON4k8u4nGlOu0C27QKXWnKPEyukxnSvPc6TCEMViXymBdGpNteTwb09NTFk9LUTAd+hC06VfRZ16mJt+BNs1dmjT3aCv2pbc8nL7ySPrKo+kpjaSnNAJzRQyW2nhGGhIZaUh4nTiNNCRgroxksCaG4fp4BmtiMFdG0mkIolXrR1dJ8Cu5akp9LVD/nkD9JlOLvQXMdQuY7shmsi2T/pp4pjqyWegtYN6U//p3ZVDCQ4v0tVA9G1fzYkrLixkdP86VsDpRxIMhOUsWGctDSh4Mq1iyKFi0KF+lUENKlvqFTJlFdHcU0F2bxHh7FnXGSHad3sjRoHMcCDhCWKEjYuU9+tpEFAnCyQ2woy3vPo0pt+mVRqKLv0OPMonVNgWqcDtGqvOwO7OP2w5WDDRnszKo4Om4miWLDJ9bF7B3OkxYpj1eCafJ1d2ipjWc3g4x00MlDJoM7Nt3iI9PuPPftrH8yT6T/zmXxF/PxfD2lSDWn7/OTe+bDHfLWZks4emckZ8XSvh1tohf5zT8Y0nPsxkdy2MalsZ1zI1omOovZGlIxWyvFu8bh6g3ptLSlEVbWxYF+bdoaUhifLCQuSE5cxYZiyMqFkaUTAxImBiRMzmhoK4pDk2pL8baMHotAoYsIqZHFMwPKphsF1JVHIFYfI/GhnRaGrLobRczalbT11FIf48MfXEkfkEnue68i9BYG+TaQMqr4hkwSxjuk1CQdoPYoFN01Kdh7hXT1J5Nrsyb24HWJOV78vW+DfiEX0Cguoe2MpSevlyGe0VMdEmYbJcwZ1LwZKKER7MlDA9LaG/LQJx7h9FuBSWyMKr1sZi7hYgK3AjwP4quKARxrieBXtbMDItYnVOzOqHg+YiK1T4FC62FTLfIMNcV0lAlRqXNIE0YjXtsLDuuh/Enm0T++2Imv7+c9ao6/kI8H9lFsc/+NmpdLg/H9DweV/NgIJWuImf00edIcf6eijxvZoc1TE4q6TFnUdMcQ47OC8fUS5yMOYtD8BnyBfdYHiji4bieaXMRvc1ylKoUxPJkorwdiP5mK6rdX2DY9AGGretRfrUB1e4NlG3/nMqtm1Hv3EHyd18R+sMeIq32E37iBwKuHUeU6odGEIkyOxx5VhCyDD+KhWFUqeLQC0NpLRcQ7e9IVpI/enU2onR/RtplLA+V0ledzXyPlB8nSnk5rGWlQ4RZE4Ey8CL9khDGixMYKI1ndUTDr/Pl/DRj4JeFMp6MFfFwpAhzfTYVykgaDOmUSGIJ9jiPm+231KjjeDRRycPJch5NG1mZMjA/quHJfBkPJvVMDyiZs2hYHith3KRgtEuKJteLcnEAT4aLeTSookJ0D5cz64j3PYUs1YMyaTR9tdmsjml4MqJivDmTbkMkI1Up9OgisVQkM9Oax6NBFasjWlYnjPS2KIiPvE1/u5b+NhW12gQmu2QE3/wGQehZHpsKWO0V8PNgAb+MiHkwVMiiRcbjISXLrULynA4Ru/tjpLu/QLXpY4o2vIdu03uoNr6Fcsu7KDZ9QNGX68jcu5kI2xMIRakUqnMo0aQy3JTJQq+AoaYMvK98x3yPgtVJDU8n1TwbEfNypJDByhhyImyZ6i+msUZMe4ceoTSR0spC2rpKGOwupVqegEERTY2xAEFOCldc75KeEU2dJhLHkzvpq85lsDUbmfIuAUmn8Ew4RqzAkVNWm0j0Ok+f0QeTMYj+hmQGm5LorYigsziQSvEd1GlO6LJcKM52RZvpjD7nNqV5dygXeqJMuUFRhiuK5BvkRzkQ4mrF7Qu7cDyxGbujG/BzPPD6/Ta6F+52nJBbVnjf+AG/W0fwvXkEH6cj3Ll+EKvvPuaHbz/ghsMPayN8a6yxxhpr/Oe4aLVz4/XzB7h18TBHN72DzbZ38bPajP/Rj6lNuEpnnjM9irtoEi9RlH4DY74HzZoAOkuj6a1MYLqjgBcTpfRVJNJSFEKD8j7KpIuU5lylJt+BLp0XbTofukoCGa6PeyVD1XH0lEbQXRKOuSKa4boEhuvj6auIYKguDkttLOPNyVhqY7HUxmKujMRSG8tgTQy95eF0l4bQVxHBaGMik22Zr9Om2a7c12nTfE8eC6Z8Hg5KWOoTvr4P9e/yNNstYLFPyLwpn+X+V/sBDwYKWe4Xszqq5PGogifjqtcJ1LJFxsKAhIejah6Oal4J1JCKx5N6Hk/oWLGIme4X09mWR2t5DMPNqTRVxrLr1BecjbHjRNQZknR30JQEMdQpQ18QTZ7fNWqSb7GgT6Qxw5s4x6OMlwlYrMqhLO4mU7VCzu7fQtC9i1hacljul/HTdDGPRlWEel/D1e0k8UJn/NNsKDC409ARzUCPlNkRPSO9Or75Zj/vWjnzX1cT+KNdDu9dEfD2uUT+53wQW2zv4R0ZyYi5imlLJfOj1TybquGXmUp+mSzh54kSfpwqY6G/iKleDWOdckbaRCyY1cz1aCiIdea27R7MnSL6TWKCAo/T2JDM8EAh00MyZgalLA4rWRhSMGkuZMIiY3pag3mogLr2BHSVQTR3pzA4WMDClIa5filPhnXMWNRIZD74BhzH0eUbkjJdySi4i5PHDxw++wn7rN/mTpAVhTp/9LXRNLZn09MjYqRfTmzAKSK9rVDlujFmljI+pqG8Lhm/aBuCk68RnuLC5u1vkyK6S77Gm5L6aDp7shjsKmC0rZCRZjEL/UWszpQzOSSjtT2dmpo4CrLcmBsuQZV3n55mAb1dBQhynQkOPYFK4Y9SEsB1m20EunxNnNd+ku7tJ9Z5D2F2u4h0PEDQjeO4XD3FZbvLHL14jT3nrrPV5g6fXArlzWvZ/MFOwO8upPLHC4n84XwsH1yN5Gu728g1OSwNF7EyrGC2M4EO1Q0MMRdIuvkdFQJvFsaLWVrU02VKo7EzAVl1CNeTLmAVfgz7gOPkZHsw3S1jZVzPwrABU5MMqSwBkSyJaB9HovZuQbVnI+U7PqFs40cYdm9Au28j+q++wLj9c/RfbkL+9Xak3+1GZvU92ce+RRV6k5VeLZP1uYzV5zDZKmCy9VUD5nx3FqayEKY7s0kMPkdKnDNaVSLRIQ5Y2uWMdStpL0vh6VgpLydLWemTsdwhZKQsiRfdMh415fP3AR3P+tX8Ol3Gr7Ol/DSj58VUEQv9IpaG5KxOlyFJv0uZPJ6OykLMjVrifR1wtvkWcaonU+Yilsb0rEwV83C6mMfTepZGVDwaf3V6YGVEw2SXmApZAPIUZxZ75bwYK6HTEIPrmS+IumuNKMGFZkMasgxvZkwyno0X8WRIyVKvmL/NlNJQ6Eut0Jv59gLmOoT8NFnCcp+MZxNGHs80ExHgQGuVkMneEhr1ycz0qCjJ8yTceS9LXbm8GBDys0XEr2NSXk6qWezI5XFjNmMCfwSHtqD4bguqHetQb/qI0m2foN/8Adov3kW75QM0Wz+m6Mt1pH+9kSi7k8jk2aj0Iir12Ux25vNoSMJEey73bb9npkPKgyEZj8eVPLEIeWkR0m8MR5bowFSvlqbaQto7SkhIDURjEKIozmVkqJ5KZRLl+mR0qhSqqwy4B4UTlxBEidgX59O76TKmY2nLJk/kgk+sNR4xR0gouMmFk9uJcT+FqcSL9mJfeqrj6KuLw1QWRmdxIOVCd1Spjq8TKG2mMyUCd0rz7lCad4fibDdUqTfRpLsiS3QlzuscHpf2cOPUVq5Zf4G/00Ei3E8Q6XGSSI+ThLhaEXjzMCG3rfFxOYi/uxX+t47i63wUT8fDnDiwjv3fvIfT9f243VgTqDXWWGONNf5DXDz9zUYHm4PcPPcDJ3d8hO2uD7m19wMCrD6hOdWBrgIX+tSeGDMd0Ge7UFXoRWdJOD3lcVj+lUC9nDTSUxZPVaEXjSpf5PEXqMi/Tqf6Dm2au7TrvWkvvk9veRgjDQn0V0YzWB3PQFUc/ZXRWGpfSVNveRhDdXGvU6eRhgQstbEM1cXRXxVFX0UE3aUhdJUEM1AdzWRrKpNtmUx3ZLPUJ2TBlM9MZw4znTmvm/d+2336bQ9q3pT/uolvuV/Mcr/4der07/tQj4ZkPBqWszqh5umklumefJYtMh4MK1438S1ZFDwYfTXG92BEw8OhQmYGCulqy6deH8ZQUyptNYnsOvUFV1OdOR17nhilKyq9P4PtEspECWR42NCW6UVP5j1+7VDRI4piVJvKjy0SquOcmSrP4c6lI3g5HWOwKYsXkzp+ndOzOlFEiKct150OkShywS/1PHm6WzR3xzDYXcisRc14v5rvv9/Pe9Y3+Z19Mr+/ksmHVwr489F43rmUxLvH7nHqZgBJaenExoWRnBBEdoIvOkEwxjx/aiTBGPP90Of5oc72JjvyOikBF8gKsSHd7yxR7oexs/qIxNALdDZnE+B/nCJdMF1deUyOqhjvEzPemcdMj4iZfhlTQ3ImRuUMj0poMaVhrA+nvD4Cy4iYiWEpy2MaHo9peTCqY8QsQ6MOxCfoFPZ39nPh9l7O3v6aUzd3ctn9axJzb1LZkEhnt4DhIRVtDVmkhF1CEGVHqy6KnppkpkfUNDSnkyP1xvW+FdlSP9zvn2HXNx8gNoQiUHlS1ZpEe2cm/R0FmBsEmGsFTPQomBxQMjIooaElGX1pKLmZtxhoL6RI6E93Yy5dbblkZToRGHyMYl0YxuIY7E9vxJDpTJv0Hq2Ft5irj+ZxVwYPzTKm+0tpbKnk8GUntpy5x4YLUXxyKZZ3LsfyxjUBb1wX8perOfzlYjJ/vZrKB1dj2HvtDvmFqTydqeCBRcZ0eyydKmdKYy+S4LiPWlEAi2PFTIzL6R/MobEtDlGpH45J5zkeeZwLPofIynJnukfOvEXN7KCOrvpCVKpUpMpUwu/ZE7VvK6q9mynd+gHln79D8db3kW15F+Puzynbvp6y7eso3bke/a4NlHy3DfmhHdQHXucnk5wVs5DFARELQ2Km+nOZH8xieTCN6Y4o5rqTKRG5Ext8EX1REhpFLHXlGfS2imkqS+HxVBkrI0Us9ct5OqxhqjmL2eZcRitSeGKS8fN4CX+breDlRDG/zht5PCLn8ZiCkbYsFixqHk1WYiiMotEgoKtKRVuJFElKML7Opwn1tCE70YWq4mgmzXJWJvQ8mSrhxXQZz0YNrPRrMFdn0FEaz7MxPct9CurlIdy5uJOk+zZY6iVIkz2pUSdhKIxgaVDDcn8hqyMKxhrTGKxOZKIpg5mWXIaqUphszuHFWDG/zBh5OV3Og5Eq8pLuUV2UwmhXES3GDGZ7tZjrcgm9fYCFXhnPxnS8HNfx86iWtjxPFM6HkR3biW7vFvTbPse4fSPabRtQ7diAcvs6FJs+Qr/lU8p2bECz9RNU2z4h4+uNBJw7iEKZi7K4gCpDDlNdBSz25TPcnInXpX2MNuYz2ydkZUTGilnAzyOFmIqDkcRfZ8ZcTHVpLhZLPR3d5QhEiZTWKVCp0xju0KFTxVJmzKWhsQKv6DgiY3yoK4rg6uFNtBUnY2nNpqDwFvciD3M78iBhabYcP/Q5oTeP0q2/R5fBnzZjBD3/2lvt0AZgLLj9ev9Jk36DEoEbxvw7VIq9aVQFUSHyojjbDW3WbfIjrxNz7wz3r+/nmvUXOJ3cgufVfYS4WhHkfISw28cIcj5C6C1rwtyO4Xf7MH5uhwl0tybA1RpPx8OcP7qJvbvexO7qN9xYG+FbY4011ljjP8UPO9dvPHVgG46nvuX41ve5vvcz3L/9GP+jn9Cc5vhaoErSr6FJc6JceJeuknA6S6Ppq0pkrDmHn6bL6SmLp1LsSbPaD0nsWQxZtrQr3enUedKq86RV6013adCrXSZjOOaKKPrKozBXRDFYHcNAdRSmspDXO1BDdXGvG/h+e79JVH9VFCMNCUy2pv5vwrRgyn+dNP3WvPdbfflvb+HfqsyXzCIeDBS+Tp1+E6mVQQmPh+U8HlXweOxVgcRUdx7LFhnLQ3KWLAqWh5SsjKhf70AtD6tZ6MtnyiyiszWPCpU/fTXxtFYnsO77d7AKOodV2AmCC64h1fjQ1yLEmB9PsstZmpLcaU1wYU6bzD9NpczoM5jSxNGS4oZFlUCEiw137Q5hQu1WrAAAIABJREFUacrk6ZiGX+f1PJ/SERt4A3uHgySLXQnJvEyO5iY1zSH0dwqZG1IyZVFx/MQxPj7pyu/tE/n9xTQ+sMnl7eOpvHkhnb8cC+GzI3fYecSeXYdPcODUMe55O1NnLGCsU8V4eyGTnWImOsSMd4mZ6S1krlfMUq+QgfIYWpQBaDOcsTn8NiqxJ+Fh51AWBdPSkcuwRUZ/ew5DTZlMdeYz0S1melDG7ISG6SkVPeZsGtoSaO5MpsuUQW93JtNDUuYscpYGlKyO6pmzaKivSyMu0xm7Oz/gFn6WyGxnErNdaWnJpr+zgMleGfWliQTdsUaWcptOfTya9NuMmwppac6kQOWHa8BxfCKvkF7gy7mLX2Hv9ANSYzj5Gm9q25Lp7MphrF+JpVVMf0MBPfU5DPSIqKmJxVgdiUrrh0zsw3CnDGnmXVoqUmhvyiQ704nQ0JNUVyZQU5HClWOf0C6/g1njwWytP6umGF6OZjJtzmHIoqN9pJtv7N357FI4m9wUvGefy1t26fzRoZA/OxTypl0Of72UxFtXknnfLpa9Dl7kiFJ4NFHKikXGVGsMzVJH9DEXiLn2NZV591kY1TI+KqO7J42G5hhUVaG4pl3kaMhRLvgcIiPLjRmTgoVhDXOWYrobpKiUKUgUKUTfdyTi262o921Bv/U9Sja/RfHWtyne/iHaL96jattnVO/4lPKdH1P21ceUfvMZit2foLLeSV+0C0OFAQwWRTJcmcxKv4y57lyWutN50JXCg+4MRluyuH3te0oMuVRXCzF1KSnXJ9DbJuLFgzoeTRlYHlGzOq5laUDCy8liVodV/Dip52+z5fw4aWR1tIgXkzoW+sUs9BeyZJFjqk3j4Xg5S8OVSNP9aTYIaTVIUGVFI0kNRpzmT6j3RXzcrPFzO4ZacJ/BZiGzPSoeW/Qs9qh4bCnh+biRVl0U0R6HuW+3F8+r3zLcIMdULkaS7EOFPJbxbjWLAyqejat5Nqbi+biah4NSJluzWewW8nhQwU9TJfw6W8avs2X8Y7mO5zN1aAuC0RYEM9KhpNGQymCLlOE2KUFuVjQUJzBlUrMwqGexT02O53HSz+4ka8dHlOzYSPXWzZRs3IB82waEOzcg+2YLsh3rKdn2OaVbPke9+WMUWz4ic+8mgi8cQa7IQVlcQI1RwGhrDnM9OYy2ZuFz5TvGmoTMmcU8n9bwaCCfFxYxgxUxiOIcWBoup7GigMHeCnq6y8jMCkFpyKOpWUtHlZgBk47CwihKy9R4R8eSJYimvSweh+PbaNUlMdyeS6Hcg4CkUzgF7cMv7hwnDn9OhOsxTCVe9JYF01EeRXtZGF0lwbRqfCnNu4Um/QaG3NsYcm9TLrxLhciTSrE3tTI/jPn3/pVCOZPie57QW9bcv76f68c24nhiM1523xLkfAR/p4MEOR95vQcV6mZN8J1jBLgfIdDtKP7OR/FyPMzlE9vZs/Mv2Fz8Crsba4d011hjjTXW+A/h72a3MfjeNbwdTnNsy3s47F3H3f2fcf/QBzSmXKcz35lelSeGNHs0qY7oc27RoPSlszSaoYYMZrtE/DxTTmdJDBUiT9q0QUhizqJNs6FF6kq33os2nScdel96y0PoKgmkyxBMlyGELkMIvWXh/xKkKPoqwjBXRmKujHwtUP1VUZgrI1838o00JDDVlsZcVxZLvYLX43u/te79JlJz3YLXqdNvbXzzpnzmTfks9glfy9JvydNyv5jFPiGLfUJWBiWvKs3H1TybKuLZ1Kua5NWJIhYHpSwMSFkeUrI8pGTRomRxSMWcWcqcScC4KZ/WxmzKFL6YqmJoqohl05GPOeB7khNRZ/AX2FKo8qS7QUC5KJlMj8s0JrljKfCnK+c+TRm+/K/+Uub1iSi9TrNUXYD7me+J8rrMeFsuz0Y1/H2hhJ9m9WRE3+Ha9f2ky9wIz7ElW+VEdVMQ5o58Zi0K5kaKuGp3hXVnb/MH+zj+aJPAh+fT+PhMBn88k8JfziXxyfloNp/1Y/Opm2w7eZGAxHiePJtjfqKJh5NVPBgz8OvDep7NlbI6XcSzGTVL/QIm6mMw6fxoknmSG36Wu05fkZ/nhkwTREl1PF0mIWN9hUx3FDDVns94t5gps4y5MTULM0WMj0rpMWXS2ZNOb28WdXXRNDXEMTJYyLOZUn6eLOfBoJa54WK6OkXUNGUTn+rMRbsvaWkSMDek58moEZMxFfcre5BleDJULyTB6zS9NRkMm2WUNiThn3YN97jL+CbdwM75MHv3vU9gxBVE2gByFXeoa0+ht6+AzqYchjqkdNcJKNVE0tkhQFDoRnKWHSnp11DL/OlrKkCSfofBViFttWlkpTsQEnycmqpEGqrTOXvwLRqEjowa77HaG8tDcxxz5mQmh8VMLDVjNLez+6Y3H1yNYsO9It5yyOctx3z+4CTnTw4S3rLN5K+XEnjzcgLv2cWyx8Gb9LxEloZ1rFikTLfHUVdghz7mAvGO+6jK92XCLGdsWEJXdwpNLbEU1UbgkmLDgfv7OeH+LYlpzsz0Klge0zFnKaanXoJamUqhPIXEoFuEfbMZzffb0W5/D8OOt1Fu+B8M2z+h9uutNH23k4qd6yj/6kOMu9/H+PVH6L/+FNWudSh+2Eru4S0kHN5Glr01j5pVLDSJWGjKZq4+hRcDEsab80kIvkFifAA11TL6TRqK1dH0tol5uljL07kKns+V8XTGwJxZzJJFyvKwgtVJHU8n9LycLOHFVCm/LlbydKKY4ZZsns8YMdfn0FicwPxAKQONMkSJ3nSUialRZ5EUfIsQT1vkggiKZfHIckOIC7xGuOd5PO2+Iz3gCopkd4oyvAi8sZ8It4MUJjkhT3WjRZfC6lgjyrRASsXRlMuieDhRyss5Iz/O6F7tRU5o+HW+hF9mS/h5poRf5kr5edbI3+bL+edyNT/PlfFirpZWYxraggBGOpRUa+IZaJZgbhQTcOsYScHXkGXepyDpDurc+6hTnNH4XEB6YjeaXRsxfrkJ5eZPkezZSNauzyj4diP5Wz5Gt+Vz9FvWo97yCfLNH5K591ULn0SaiUiRRanmVY35Qq+AsbYcfK58x3iLiKVBKS9mVDwayGd1QIy5PA6dwIcJUzH9HToGu0uZHqplqNdIfFogFeUSWoz5NNcJ0WnT0BZLCEpOQViYRI06BJv966iWRmBpe7UDFZJ2DufQ7wlMsuHU0U1kBNjSofWgxxhEe1kkzYYg2nT+tGp8MebfQpflQrnwLpViT6ol3tRI71MtuU+tzI9y4asESpJwnZzQq8R7n8ff6SCOJzbjcnYHfo4HXo/uhd6yxt/pIMEuRwm5bUWE1wmCPawIvnWUAOfD3L9xlOsX9rBz2xscO7WZ0xd3rgnUGmusscYa/xlOW+3ceOXUPlzOH8B6y3tc/vJ9ws7sQnrvGHWJdrQLbmBS3qMk/drrHai24hBMFfEMN2Yy2ZbH01E97cWR1Ml96S2LRJV0ieKMSzRLXenU3qND50mv0R9zeSidOj/aNL40yb1pUd6nqzgQc1kYAxXh9JeHvRam/z+BGq6PZ6Ilhen2dOa6slg05f5v0vTvB3N/qy9/LU//JlC/3X5aGZS8FqmHFikPLVIeDcn+txrz59NanoxreDSqYtkie3W0s1/Kyoia5SElc/0y5gcVzPRJWLGImeoT0dqYTXVREIMNSbRUxbP7zCa+97bmZMxZgvLtkai96G7MQyeIJd71LG05PphyvZgrTSXnzilGi5P4fweKqEu6yVhpOj7XjhNw6xRTnfk8Hyvin4ulvJwuRph8Hzu778iUexCRc4UctRN1rSEMdBUwa1EyN6rn5g1H1p1x5Q27aN44H8X7J6L4+EwCf7qQyJ8vp/KWTRzvngvhnZNefHHRi2Ou/oiL9fT1NzPSX8HcaDlL46U8ninl+UIJTyYVPBkV8qQvnYnqEDpU9yjLc8XVdhN5glsk5zgj1YXQ0ilgyCRitkvEgz45C4NqpvvlTA/KmBtTMjUsod+Ujak7A5Mpk46uNJraktEZgmiuTmDJoma0q5DRHjm9rSImB/UMmTSM9+sZ79XSW1dAbtQN/BwPkhvrSqM+FWH8bcokofS1FlBen0yM5A4Xg625mWLPnUQnLjod5sDhLxBIfMlX+yDW3qe5O4OubgH9XWKGOuW0VWdjLI5BpryPviqC5Bx7CkRu9LTmMdgqRpXtzViHlO7GLApyXIiJOkeFMYaW+hwuHHmHGrEjfSWejDVFMG3KpKsxg9YOFfIKNU4xSXxq48E7lyNY5yHlHWcR/+Mk4neOCn5vL+YvV9J551Icf72SyEcOiey94UtaXhIPxgw8HpWz0JNEebYNiuBTRNnuoTo/gNkhNVPjCiyWXNo7Eymuj8Qj4woHfb/nqOse4pIdmTWreDhZwrxFj6lBilqVhliWTFq4ByFfb0R7YCfa7e9RsuNdyvasQ7NzPR0XrPlnahTFezZg3PURpdvfoWTHe5TsWY9292aKv/8S5aEd5Fl/TdjBXSj8nanKCqBFEkStwIPafA8MOZ5IMgJwdbpAmT6PnlYZOlkEQ11yZgaKeDxZwuqUgdXJYhYHpUz35bM4LOPprJ7n0wZezhp5Omng5Ww5P85VYq7L5NFoCctDBjTZ3nSVZ/JkvIpOYyaanAAaijOoKUpHkh1KdJArsaG3SQh3Ry9LQpEdTIDzcdIDryKMcSYn/DoVkkBmeyXMmaV0lCUx3VPEZJeeGB9bmvSp1Omi+WmpjJezOlbH5PzjQTkvprX8OKfn18VSXs4U83LWwIsZPT/NGfnbYiU/z5XzYr6WzuospJmezPYX012Ty3CblOWhMnKjb5Id4cTKUAVPRmtYsZSyOlDEkzoB5ujb5H+zgcIvP0W55wtEX69HsGcdxce/RrzzU9Tb11G09TM0Wz95lUB9s5nA84cQidMQKTKpKnk1wrfQm8dwcyb3r+5npkPGypCCl9MqXozJ+GWyiKH6dFTZ3iyNVFOuTkYviaHZkE53jRChMI5SvYgmg4DKknTqa8RkZEYTnZ2FSPpKoGwPf0FFYSgDzZnI1fcISjnD7ciDBCbZcOi7jxGEOWAq8aa/KpzemgTa/9We+luJRInAjVrZferkvtTJfamV+VIr86NeEUBV4X0MuR5IEq6TF3GNBJ8LBNw4hMvZHbhf3I3Pte+J9DhJ2O1jhLsdJ+DGIUJcrQhzsyba+xSh7kcId7cm2Pko/jetcLH9ji+3/okDR9djZbV5TaDWWGONNdb4z3D6h50bLx7bg8v5Axzb+h62Oz8k8Pg29MEXaUq5TleBC2aNF2VZjhhyblFV6EW7PpTustjXLXw/TpXRVRpLndyPvvJo1CmX0aVfpCbPgRalG90GH/rKAugxBNChfSVQdYV3aZR70akLoLc0GHNZyKtXGUlfRcTre1B9FRH0VURgroxkrCmJydZUxpuTmWhJYbYzkwVT/mtpWjaLWBkoZNksev1+G91bNot48K/E6TdZ+vfUacksej26tzqqZHVUybNJDS9ni3k8pubRqOpfI0SvWvieTOh4MKxi1ixlwaJkYVDOg0ERk31CWhuzqFD501+XQEt1PHvObuZLl285HGxFUL49hSovepoL0EtSCHawpiXfl35pIP2qSKarchgvT2OuPBmzLBCzLpHAWxfwu32K8XYBz0ZV/H1ez9NxNdKMQC5f2Uua1I3oPDty1TeoawnB0iVkfkjNzJAel5sufHLiBn+2j+QvF0JZdz6ST89G8oeL0fzXpVj++1IMf7oUwf+cj+Mvx8N5/7A739u4ccnhBnZXz+By/TimFiXL45VMm5W8nC9jrieHle44hko9MRXdpUZ8Cw/7LXh7HSQw+gICpS/1rdl0NmZiqU1nrkPERI+UkS4hw515jHbnYW5Jo70+lo6mBKoqQ6mqi6SyMYYssTORCTbIlD5UVyfS1ZZHc2U65qZCeutETHbryU+6y+3rP+DjfoLkmJsIM31IDnVEku5FT52A6soUcor8sY04gUPmVZwFLlyPvMqhi1+z78B68uV+ZErc0ZSF0N6bQ093HmMDGkZ6VFi6lTTWZhIZd4kCtSdCpQcisQfdLQKqNTHIUj0YahbSXp2KKMeV1CRbNMpAmmozOW/9AbpcB3qrIhluE1BTnIaftzOXrjlw9uZ9dly4xzqbID6yi2fd7QLesM/iD45i/s9rMv5v23z+fCmFt21iXgnU9UR2O/iQnJ3Ag7ESHo3IWOpNoSbPlooke1JuHqA6P+DVzawxOcNDAhqboymqDsFP5IRV0CGsb+8lOvE6E91SFkaKmDJr6KorpEiTgUiaRFaUJwFfbUB3+CuKd3xI/e4NGHauYyHQjcEAN6qun0V/eBeGbR9Rs+l9and8SuW326k4up96p9N0RjlQk+BKtTCUxtIMqvTxjHblM9yYgNkYgskYQ5MuhaunvyE60InuRikGSQTLI2U8HjPy62INPy9U8MtCOT8vGnk4oeLpXDHPFvT8tFzO83kjPy5W8tN8Ff/rcRurExW0GJL4cbaepf5i5KluLJo1vJiqpL0sGUGcM6NdWhqM+egU6agkqcSF3SXK35loPwcEse4YhWE0auKZ69XwYKiIR2MaZswimktjWB4pQZHtR7EojBJJEHODEh5PS/nHw1J+WdTzz4flPJ/R8mxGy/NZHauTRTyd0vHjfCk/zZfydELLsykDz+ZrMDULyYh2ZNykxtxQQGd5BuNtUuoUUbif30mS5xni3U8Q53SQfNvvkJ/fS+m5b1Ht24hh3yZUOz5B9dU6VPs+Z87XCf3hHWR/8RayHa/kSbnlIzK+3oT/mQOIxGkodPm01EqYM4lZ7MtjpCULP/sDzHUpeDym4ucZFS8nFLyY0NBTmUxa2DXmh6spVyfRUJzOcH0B4y0SutoMVBnl1KozyU3zoqNFjUKRS0B8HOlZodRqQrG33kJxrh+99anoDP5EZF3EJWw//gnn+X7Pu2QH22Mq8aKvIpTe2gQ6ysNpLw6gWx9Mg/I+FaJ7NCj9aVD6Uyf3pVri8zqBKivwpERwB026K5IEF5L9LuFt/x3XrL/g1vmdBN48TKTHSUJvWRPhfuLV+N4ta8LdjhF57zihboeJvnOSyNvHCXI5htu1A+ze+SY/HFnHD1br1wRqjTXWWGON/wx2F3/Y6HThMB6XrbHe/B5Xd33MjV3vkHh5J/WJdrTlONEtv4Mu5SrajJuUCT3oLAmjtzKOoYZMptpFvJx8JVANSn8GqqLRZ9pTmm336g6U+g7miiDMFcF0FvvRrQ+gSx9Es8KHNrUfPSUhr5Kn8lDMFSH0V0bSWxaGueKVSPUYQ19L1FhTMtPtGYw1pTDRksqCScCCKe+VGP1Lnn5r3XtokfJwUMKyWcxSn5CVAQmP/1UO8dDy6t7Tb+nTklnMcn8hj4flPB1T82xcw9MxFU/G1DyfKubphJbnU3qWLfLXu09PJnSsDKuZM0tZGFSwNKhgqV/MrFlKT1MeZZpATA3JtNWlsvfMZrZc28M3vgcIyL+GUOlFZ1MBRZIEQm+doV0aQWeBH0st+Twb1LLaLcOijcIY70S3PIp7Vw9xx+EAluYMnozI+WVGy6NhJYrsYGwufkWy8BaxBfbkqp2oaQpmsLOAhaEiZgaLcXa5yadW9rxtG8qbF8J570wYbx0P5I1LUfzxajxvXEvmD5fi+d2pNP56OouPj4ez65Q3Xx2+ypFjFzh04FtSo7xZtlTx42wTS0NGnk5XMNUcj9ngQ6vcg+r8W4TfO8B5m8+5GXCMyGwXKqpSGGzOY7Qpm8nOAsa6xUz1yZjplzM7IGOoM5v2unjaGuLp6syguj4GkfIOqUInovIcuZ9my8Xbe/EMOUuq4A6ZAi9CQmy5dPZLYoLskQoCSUy8TUquJ55epwj2PkuZOhpTq5CymmQiJW44ZtlyIv4UJ2POYhd2mY0738bT4wIFivsUKO9irI2kszub/p58xs0Khk0K+k1yDMZ4MsR3CUm2JTb1Gjk5t+lsyqNaHY9W4M9Qq4iWygSEuS7kZjqilHrTWp/FlRPrkKc60KGLoKMkFUlWKEGB7rjcvc0FZw+2nXbjg1NBvG2TwnYvNf9zLYf/53oB/5ediP+6lM0fbZL4y8VI3rVNYL1jMl87BJCUn8TKbBmPxxQs9aZSm3+V8qQrRF3dS1muH4vjOmYm5YwM51FfH4m2JpgojRtnIk9w3P17wmOvYWnJZ8JUyEhHIV3VBWi1mQjlSWTFeuO3cz3FR3Zh+PIDKrZ9jP7LdVQc20eJzWEe58SwHHib8p3rady+jrod69DvWE/R19to87jE84pUHjUJmGoU0NuQx+CAmr7uAnrrE5jpTme8IZXxOiGOJ/dy0Xo3zVVSjKoEZgZ0PJ0y8nyymF/mjPw8V8YvSxW8mDXw68MKfn5Yzk/L5TyZNvDLgzp+mq/h5Vw1z6er6anMZMGs4/lkNR2lyTRpo/lproqnk6Xo8n0QxDnTYMikQpOGUZ2OrjCBUkUSRnksOTE3UWXeZWmgiGeT5TybLmHKJKS/KY3uuhSG2gvJir5JS2k6xUJfJrsFPJtV8HKuiF8Xy/lp3sjfV6r5ebGcJxNaHo9rmTNLWRpSsTykocOYQL02ioHWAkZMStKiHRhskzLYJsFUJ+DRcAndxkRcT31BuyqKLlU0vofWU/DdRhR7NlD01QaKd62j9Kv1FG37kLqju2g6/S2N539A+s0GRHvWkfXF20g2vY9q28dkfP0FAWf2U1iYjkpfQGOtiGmTiOVBEdPd+fhe3c98l4Jnk8X8bbGIv81r+WVWj6Uxm5RgexYs1ZiqpdQpE9EkulOc7I6pSUOJVkBrpRSVJJr6igJqqpT4hEcSmxhKtTaBq0e3oM32Zag9l4qqSBKF13EJ209I6mWsfvgMQZgjXcX36DYG0VubSHdVLN2lIfQaw2kpCqRa4k2jKoAGVQB1cl8qxd5Uir2pEHtTmncXfY4H+hwPCuNvkhZ4hbDbx14nUH6OB4i5d4ZIj5NE3TlF6C1rQm9bE3rLivA71oS6HSXm3imiPE4QfNsaD8cDfLf3bQ5br8fq9JpArbHGGmus8R/iotU3Gx3OHuTWhaMcWv8OFza9h+eBLwi2Xk99/FXacm7Qp/ZCk3j51c0OgSs9ZeGYKmIxV6Uy0VLI05FSOgwxVIrvYq4Mp1rsTI3oJm3yO/QYfOmrCMFcGUZ3aTCdhmBMxnA69cG0aQPoKgnGVBZKd2kQprIgBiuj6C+PYLAyClNZGO3FgZiM4YzUJzLWlMJUeyYTrRlMtKYz153LbE8Oi+Z8lgeEPBqW8HBIyuK/BOrRkILlfgkLvSKWzIU8GlLweFjJyqCMBwNSnoyoeDys5MGAlJVBGY+HlayOqlkdVfN0TMPTcR2r48U8GdPxeFTL49EiHg5reDyq5cmYjkcjRSwPKlnol7PYL2e2V8i8SUpvVQ6l2lDam1Nprk/ju5Pb2HJ1D195fY9Prh35Sm+a6nLRymLxcTpGqyKBqsQ7rPTIWBlUstpeyNM2CcURjvSJowhxOEqAy2GGWzN5Pqnil1kdq6M6FDkBXLDZRYLgNhE5NuRrb9LWGcdgRwELg2rmBou543OLjda2vH82gL/axPOmTQJ/ORfNXy5E8ca5SN62TeXPF9L485ls3jqewqfWIWw55sWXx1zZfdSWbw8dxcvlEsa8IFrVcRilMegkMagzbpMVdJI076MIfE+SHHiWTbv/G9uwMwRl3KJcn8B0k5DpbiETZhEjXQXM9iuY6pUyNyhn3CRkuCef5rp4ujoyae9MRyh3p0DhgV+WPQ4Jl/FId8Qj9TqnPA9wNewsdv4n8Am/gkoajjDbB7EkGNvbh3C9e4S8HHc6mnOoq00hX+OLb4Ejl9LPcTb9AqciT2LvewbrQxuRpN5HUeyHvPgebW1JmDszGe8VMtRZQHtDBq2tAlTGGKIFbtwMPMVd3zNIC0PRFEbRoM9Elu7NUEchTVXxFAhukC9wxFgcxEivlJsXt5EdfIH6XB9aCyPoqxNTVZ1F54AWXZ2U3TaOfHYpjveuy/jcQ8Ofrmby+2sCfmeXw5/sBPzuQhJ/uhTBmzbhfHophn3XQkgQJjG3WMzisJS5rlRaZTepTrtMuO1eSjJ9mR1VMTUpYXSkgOamBDSV3gQKbTkZbMXhW98TEn2d4VYh0yYxMyYZllY5en0uYnUmydFe+OxcR9GBbRh2fYB+x8eU7PwMw87P0O/eQNX+7TQe2oVx52dU7Fz3ah9q5zqMX66n+IcdVN88g+GmFTpXKzLtv6MgwZUyVRQGoQ9lsrvUi71oyg/G/tAunG3PEhlxn5rKAqZHinm5XMbzOS1/WzLyj+Vq/v6ghr+v1PC3R1X842k1v67U8MuDOp7OlPHLgwZ+XqxjdaKMkRYR5tpcnk1WM2vSUJTrzWSXlOfTZTweNVAq9ifJ34YaVQwlohDKZeE0FsfTV5fFTK+UObOU5zOl/HOlge6qJPobM9AJPRlszae7OofClHsMNkgQJbiy2C/n0bCcF5MG/vmgiedTZbyYqeDppJHHYwZmepUMt4mo0USREHAJm4OfEuhqTYzfOUa6ZcQH29JSmUN/m5yexgJmB4oYbMzi3pVtKOKcGK3IIujIZoR7P0f/9Sa0X66jZNd6dDs+RbPzMyqP7qLhwkEMVnvosD9D4e5NyHZ9jnT7h2h2fkr6V+sJPPU9YmEKCn0+ne1KpvrFLFgKmOrJw/vyNyx2K/lxWs9P81r+vqjj5xk1I82ZpAXZsdRfQ2uRAEN6MMZkLzoKwzFXF2LUZVNdI6W2vJASdTJdrRq8/EMJjY6hplzKlUObKcr0YbizgMqKCOJyr3I3zoqorGsc2f8p+VE36THep686gr76VHprk+gti6TbEEqTJpA6pR+NmiCataE0aoKplNynVh5AjcyfKokf2ix35MnOCKMdyAm1J/zuXRbbAAAgAElEQVSWFU4nN+Flv4+AmweJunuSkFuv9p6i7p0i6t4pIu6cINzjBJF3T776vnucIPej3LnxLUf2v8Ohg+9zek2g1lhjjTXW+E/hZnd6o5eTDT7Xz3Fi26ec2/gufke3kn5tHw3J12jNdqL3XwKlTnVEne5Ii9aPdkM4prIkRhuFPBwopsMQQ2m+Gx16f2oLXakW3qBNfgeTwY++ihBGG+MZbXx1KLevPJKO4iA69cH0lofTWx5KV0kA3aUB9JdH0GcMY7jm1Q2oTkMQHcVBjDYkMdKQxERrBpNtmUy1Z726+9QrYL5XwEJfHg+HCnk4JH19GPfRkIKHFjnL/ZLXkvRgQMpDi5xHQwqejKh4MqLioUXOQ4ucx8NKnoyoWB1V82y8iKfjr5bZn00aeDZp4MmYjpUhNY9Ging8quXhsIblQSVLAwqWBxUsmAtZNiuw1Asx6sNpbUqmsS6FfVab2HL5K768sw+PtItkFXrQUJuNND+Eu/aH6FQlYxJGsNQm4smQmr/1qlltEqH0s2WgMI4Qh8OEuFsx2SXg5zkt/1gs5dm4AXmuP+fO7SA68ybh2RcQGVxp7UpgqFvEokXDvEXP3fu32Gxty4dnA/mrTQJvnIvnTZs43jwfyZvno3jvajpvnE/mjbPRvHM+iA+OufLeARu+vuqCS3QcCQWpqBRRlEvuUiF2wSC5i6LgHsWCe5Tm3UGZ4EiY/R7u2n3Fxxv/D+wizhOQ5opBE8NMs5gli5yZYRkzfVJWRnSsjGh5Ol3CypiWhVE1lt58+k159JhyKKuJQKLxxD/tKo5xl7gvdMcp4RKXQk7gGmfLrTAbZIY4CpXhaPSJnLqwg1teJ4mOuUpHaw5dvSJUlVEk/X/svddzG3aWtlk7s9/0uqfb7dRObVtWsCwrUTnnLFISFRmVxUxRFHMmmHMEM0iCBBEIAiDBnHMGmHMUqSzLdne755vd22cvaHG2a2/7kk/Vr4Aq4B946j3nPRIn7sdexyHrHhbhV7gXfJ3D59djcnU3hWIBuUUuyItdqasJoa0ugqHWFF5OaGgsi0SjDEKU74VHmAUPA67jH3wbscif2CAbOiqyyI17TG99GqVKP9JSbhMbcx15wWN629Kwv7UTddYj9MVRlGcEkBLtg9UjS+553MfM2Zo15+7w+eUwPrTI4vP7qXx4M57/uBHHv10M571rcfwf5wR8YhHCJ1f8+fpiAPvMvQnNiGR0vICFwTym22Koy75DdaIZQRYHKYhwYHIgj7FREYMDadTXhSMrfYRHmgln3U9w5P5BfEJu01e/tLe30CejrzEXpTJ5SaACHHm4eRX5Bzeg3PYXVNu+RbVtNUUG36LY/DXyjX9B9sOXKLd8g2rLKtS/PdXmbygwWEPWrvUk7fqS7JM/EH1yA+XpPszpVcz1SlgYEvPjoIRnzfk4WxgSEejJ9euGaFRCJoZVTA7k8nauiJ9nVPxtrpR/LFby62IlvyyW8POimr8uVPDrs1reTGt5PVXKs1E1z0ZUzOsVNBZF8nqsnFej5bRrE8mOsmVhQMnrcS0/zdSgEfmQHWVHizaeqR4Zszop8/oC5vT5PB2S8vOMlrbiSBSpj6gtFKDKdmOkIx95uifFuSHoa3PICH3A80E5P00oeT2q5M14Kc+HVMzrCxjrzEad44aX3XHuGm/mkeUBAh0vcstwM653TtFQmkRvs5gAN1May9NpKEujpymb4U4xQ60ZBDmdxs1iH73qBJyPbCDrwCaK9m9CtnUNym1rkG5ZRf62VRQd2UzD9VPk7N2A6uReUjeuJmvLGrI3f4V469fE7VyL14XDiDKjyVOm0dyUz6Q+hxl9OsOtyThd3c1Ucw5vRhX8Mqvg73Ny3ozmMtyYSITrdaY6tVTnJ6FK9KM2I4ABdTyNqkRqK3NISg2guUFJXoY/jTU5PHT1wsXbj/ISMdcOf09B7EP6m9PQqH3wCjfCOuAowUm3OHFoNdFuN2gpcqarzJ/u6hg6KyPpUAfQVuhDndSTaok79XIfGhR+1Ml8KM12oVLsQVm2K4okO9IEZiT5XiPJ15QkH3MCbc9y32gTrpYH8bh3jAD7c/hYn8LX9gyCh0bLAuVndw5/+6XvPg5n8bA9hf3tA5w7+Q379n3MyZN/WRGoFVZYYYUV/jUYHjJYf/3MPm6eO8jJ7//CqW/+hMWWT/A8vZb6mFs0JN6mR+qMNOIGeVGW5EVbUi9zpVnpT3dpNEO1mTzVKWhRBqNKtVkSqKz71IltaZc601nkTm+ZH6MNkYw3xTJUG0FvaRCtSm86Ne8O5AbQVeJDt9aHbo0frQoPutS+dGsDaFV60ar0pr8yDF15CP3VkYw0xDHSEMd4cyLTnUIm25OYbE9ivndpj+l/iiJyeNKbzVx3FrNdmcsi9S6Zepc6vROpp31iXgxKeD0i48cxBT+OK3kzXsSLYTmL/QUs9r9Ln6TLqdRCn4Qn+jwW+iTM9+Uy3y2mrzKdUo2AxrooKrVhHDU0YLPJTgzs9+IQd5WkbAeqyuMRZ/phZ3aExtwwSgOt0clDaMrzZkQioC7GEbmXJV0ZwQQ8MOTxvSOMtAr5ZVLGP2ZVvBouIlfojvGVbQQm3MVfeJXMIivqWkMY7BTxZEDO7EARds73WH/iCn8xfMynV0L54FIIH18J5qMLPnxyWcBnN6J4/1IY/2nowUcXH/Lp2Vt8ec6Ek84++MuKiFXkoi5NoVzmSmW+DWUSByqLfKmR+lMv8adVLqBDGkRZni/b9ryPqacRTqE3SUtzobs8gfnBfGaH81kYkPJqpIgXQ4W8HitiYaCAuQEJwz2Z9PdmUlcfSUm5P8WVApyDjbkvuIx1jDk3fM+z+9o6PCJuE57sSFTqI9IUAszsTuLgfgUvzxuUq0Lo6cpAVRtJZKErtkmWPIgxxTrkBs4CU8xu7efUmbVYWOyloCiIONF9VKWetDRG0lUfQ3dlNMONqdQXhVKuDKamOpFYoT3BsQ9wcjKiSpuEQhSEJicEZbovndXJVGuDyM6yJjT0IlKJM/quDLxdTuDhuJ8436uEuN7m5JmzHLpxm/VnTfju3C2+NPLkfeNY3jNL5X3LUP5kGc5Ht9P40jqHD81S+NAkgT9c9uELkxBWGQvYbeJFWFokg8NiFofymWmLpSnvAVVJSwKljHvMzIiU8bF3AhWBstwFrwxTzrqf4ITdcVwCzNE1pDGjy2WmR4yuLguZLJ4sSTyJ4W6471xPwaGNFBn8BaXBKpRbV1FksCRSis1fI93wBcot36DesgrN1m+Xn9pgHcU7NyLduQr5oe+I2fMNZXHOzLYX8GZYycJILj+OFPBKp8Db3oSslBju37cgNtqD/h4FE/0FvJpW8dO0hr/OlvLrkwp+Xazgb0+1/O15CX9brOTXZ7X8OFPKm+kyXk6U8ON0OfN9hXRVJNNTlcpsTyHPh7SUiAPJT3ZmbkDDeLecN9M1KEV+hLheQZzoRKU0iNaSaJ6PKHk9oWawMZ1kfwteDBeTEnKThuIoRtoLyIl/THdNDjWFcRQkOTPTLebF8JJ4VcoDyY63Idb/Gv5Op3CzOkiiwBRlpgv6mjSkic6YnfqeSmkknY35JMQ4E+z3AI0sgYaKTHqbxEz3K3gyVEis73Xsr++mXBSMw9EtZB7aStGBzci3r0O1Yx1Kg9UodqxFsnM1ysMGZG5bjWjrWjI3rSV782pyt36DbOdaUg9uws/4GOmp4WTLkmluymd2MJ/5gSzGOlJ4fGMfk40iXo8q+Oucgp8n81jUpzHcmESIy2V6awtoVGUR7XabvDAHVAmP6ajIQlOUgig/mkJZMtlpPtTX5GDn4o6rrx+aogwsTm9CKXSmr0lIscYXF8FprPyPIEiw4NSRNUS53aBB5kirxpuO8kjaykJpUfrSJPWgKt+NCrELtVIv6uW+1BR4UZz5iFKRC+q0hxTEWZEaaEqM+yUSvK6T6n+TYAdDrC5uwdXyIC43DyFwNMTf7iz+dmcJcDiPv/2530TKkEAHQ/ztz+HjcA5Pu9M43D3EZaMN7Nn9MYcOrQjUCiussMIK/yKunNyz3tTwMLcvHOX81tUYff8ZZps/xuHg59RG36Qu8RY90sdIwq6RG25O/m8C1aT0o6csluG6TJ71KWlRBlOcYU+72pMK0QPaCx/Tp/amt9gbXbk/gzWhDNdFMlAdRm9pEG1FPks3oMoE6MoF6CsC6S3zQ18qoK3Qk3alF+1qHzrUvvRVhDJYHUF/VTiDtdHLCdRUm5DpTiEzXSlMdSQz15PGk95MZjrTfrvvJGKuO4uZzgxmOjOY7khfHukbbxEy1Z72T4nUgi6H5wP5vBmV8+OYgtejCl6NFvJyRMHzIdlvI3z5LPZLlt8TfR5zvbk80YtZGBQz05lLX0UaldoQmuuiqSwO5fy1PWw13cVW2z04Jd4gRexERVksEnEQDrdO0KOIR+N1m2FFOBI/E4pcrzGcI6An05/O9CACbS9iZbaL4eZkfhov4NcZJa+Hi8hL9eS66R5ChFYEZ5iQpbGhpjmIkd5cno4oeTKswv7xfb4/fpmvzj/miyuhfHw5lE+MBXx0wZtvzCP58/Vw3r8UxvsXBHxg6MGfzz/iy4uP+OKCE5+etWLjxVucvWpEoJsJRSmOyIT2FKQ8Ii/KDkWcI4poGypS3ahThGFivotLNodxDrmJMN2FRm0004N5TPXnsKiX8KJfwYs+GS8H5cz35DLXl8d0vxh9ZyodbYlUVgdTUhlITKY11v5GmHqexCXpNg+8DHH2MCYxxZksuQATlzOYuZzFLdCc1BhH2ivj0emyEFeH4CK2wzLWFAv/y3gE3sTd/iKBjsZcObMOJ5dzZKg8CUu3oKjUk46WOIba0+ivSWSqRUR3aRyleX7oW3MQJtpx+fIPJMTaUqqMRpsfQVLAAzQif3T1aUjFTmRnW5GQbE5RkSdd7an4eZ1DJnFkckBKTYWU02a2rLvgzNprAr684M9n15L43dVU/sNCyMf3g/noVjB/skjiQwshf7gaz6eWqXx5O5LtztlsvhnPNmNXwlIjGR3JY2Egj6mWaBrF9ymJvorP9d0UJ3syPVzA2GgWA32p1NeGU1Thip/IAkPv0xyzP85dFyPaqhOZ6RMz1pFFX4MIhSIBUX4cSWFuuG1fh/TgRrS71lBksArF5q9RbP4a1bbVqAy+pXDz1yg2fUXRpq9Rbf5mOYUq2bia8o3fUbJ1Fepd35K5bw3tqd4sthfwt4liFkdzeTGcy/M+OQLve2Slx5IjSsHN+Q4tdbk8GSthYbiQt9PF/DKjXXpzJfz6TMv/fl3Br8+q+PvTmmWBej6q4fVkOfP9KqZ7FeTEOTLSls/z0XImugrJS/WkMDuA55O1zA2V82Kijo6qDGqU0bSWJjLZLeX5mIbR1iyKMtzoq84gzscMYcgdRjsktFekI07yoL9ZhjjBg9I8ARMd2WiynfCwPcTD+/sIdDtPTqI1bZUxDLVmMNObx/PhIiY788kKt+Leha301+eRFO2Kh9ttROkhqGQJtNWJ6arL5MlwEU9HiqhVhnLPeAc50e7YHNtGysHNyA9sRrFrPcW7N6DesQ7VrvUU7d2AeNtqZPs2Itr0LbIdG8k3WId01zpkO78jac8G3M8fIFUYRl5hKvV1OcwM5rEwJGKqJwNX0wOM1mXwcljGz1NSXg1nMtkWy2BDPJ62pxnuUFNZmEKB0J/hRgmtqljiAq2Jj/UgPTeC+Dhf5PnhtLXIcHTzwsbZmUJZMneNDBCF3UXflIxGs5RAOYaexiP8CqeOrEEYcId6mQMtai/ayiJoLQ2h9Z1A5blRmedKncybBoUftVJvynJcqRR7UJTigCzBFnmiHfkxVgj9zBD6WCwLlOedo3jcPkLQQyMEjoYELidPZwlxvoTA0RDBQ6NlgfKyO8PD+0cxubyV/fs+WxGoFVZYYYUV/nVYmxqud7h1GUeLCxhtX4fx5r9gtf9b3M+spSLCnLrEW+jkLkiCryAONSM/2pKKXEeqJe60ayIYqE7neV8RzcoglEIr2lSe1OTa0qZwpl/jw1BlIIM1wQzVhjFcF0F/VSi9pUF0FQfQXbJUUd5bFkBfZRBdJd4MV4ejLxWgLxXQrQ2gRxvISF00w7VRDNctydNwfSyjjfFLN546hcz3pjPXk8ZsdyrzPRnL951mu5bE6V369C6JmmpPY7xFuJxCvROt+R4RLwYlS+nTmIIXQ0tp04thOS+G5TwblPJEn/db4pS/LE+zPTm/FUyImO7IYbAqnQpNEI01EdSXR3Dh+j62me1mi81uHOKukpzjSHlZDJK8IOxuHqVfnURj+EOmi6JRC24ymx/Kr7U5DOWG0ZkehI+tEe4OpxltTeWn8QL+Pl3Iq2ElknRvTMz3IUh+QLDIjBytA5XNQQz35bE4rGB+uIhHbtZsOX2dVUaP+fySgE+NQ/jkUgBfXBWwzSGDz69H8MeL4fzJKIYPDaP4+GwQvz/uyx/PhvHltQTWXPRl+3FTspLime8sZ7pVQ39NAdOtcqaa8phtEvOiW8Zoq5jwkDucNduOS+hN4jOcKS4KYqQvm0ldDnMdOTztlvBML+XVoJxFXT6LAwU8GSyguzmRvp402triKdJ4EZ16F6fAC4RkWuMVZUFCphOpqY8oLovl1I1NXLQ/gleiNRZWh+lsENHXkUWh1p8gsR234k2wSXmAncCChOhH2BjuoT4rmAsHPsdHYExsgS2x4nuoS71oa4xmtDOD8cY0JmrT6dPGkxP2AG2uD62VCTRUJKDryKNEFoo2P4RIN1NqFBHo6lNRyd3QFHsiVT5CU+KLvieLpPg7ZKQ9YLhPSp40lSOWj/n2Wiirbmbw52tJfGQq4j9uZPJ/miexxjme/7zuzb8ZBfHe5Sg+NE3md0bhvH/Vn9W34zjno2LbJTciUmOYGJMy2ZHGRGMkNaLblMZex99sH4p4F8b7xYwOZ9KnE1JbHUpRhSuC3NsYBxhyxOE4lo/OU18ey3RfLpPd2Qw0ZaNRp5ArTUAY4YGbwToK9m+ibM86ineuRf2bOKkMvqVo6yqUW75BuXFJoNSbV6H57ZVtXEPtxnWUb/mKoq1fkLr9CzpSPHjSnMsvY0pezxbw06yMHydURIbakZYSRrlWgcfj+1QVZ/JkpILn41p+ninnl7lSfpnT8stcMb8+LeH/flXJfz2r4r9f1vHLk0peTWqZ71fwaqKMvz5pYEanZFqnJCf+EQtDZSwMV9HbIiM+zJ5wv7sMd6uZH6nh6XgtLydreT5WwZMhDfODKhIFlrRrE5ElupEVYUdauDUj7VIqFdHUaYQ0lWUR43ePMmkoE91iCkWOONvspVDqSWdjEt2NCTwdVfBkUMrPM2VMdeWiq0qmp0KI+51jdFZk0FCZjygjnIpiEUOdJfQ1FzDansfLCRXPhmWMtYkwPrKaSI+73Dm4iYT9G5Ee3IJizwZK9m5Cs2M96p3fodz1HbJd31G4dxPSHRtQ796Keu8W5LvXI9+1nsTdG3A7t5/c7ASUZWIqytMY68libiCLGZ0IN7OD9Fck8bRfzNsJCa9HMplojaa/Pgbfh+fRtyooksRRrUmntTKDCnk4vo9NKC/PRl2WTWSEO401OaiL4vEShOAdHERVuRiryzvJi7FmsDWV8vJAXIPO4Bh6Gv9YM86f/J5YTzMaFQ9p1SwJVFtZKO2qpR2oOqkndTIvmov8aVEJaCz0p1LsTo3EG026E/JEWxRJ9khirUj2NSXFz5xQx/PYXNqMz/1j+D44jsDuDMEO5wh2MiTQ4Sy+NicJdjIk2OkCQb8JlK/DObztz/Lo/gksbuzm0MFvOHRoZQdqhRVWWGGFfxGmhofW37l6ivtXTnL0+y84vfYjbu76EpfTqymPMqcx9R79SneU0WbkBpuQF2VBqciOSrEr7ZqlHajnfUW0KIORxt+hUf6Y6lwb6vPs0Ku8GK0JYawxgvGmaMYaYxiui0JfHoKuLBhdWfBvdeUB6CsEdBZ7LctTf3kw3doAOtS+6MtDGKyOYKg2mrGmhOUEaqYjlamOZBb7spjvTf//CdRMZ8ayJC3qc5dH92a7Mpntylwe33snUIv6XF6PyPhpQsnb8UJejyp4ObIkTk8H3qVO+Sz05bHQl8cTvZh5XS5zvUsCNdmdxmx3DkM1mVRoBDRUhtJUGcXFa3vZd/sA2+338DDuKokiO6oq41EqIrGzPEq7JAKNqyV1kXZURVnzRhVPb6I7WXbGtKYK8HxgiO2dQ4y3pfHTuJS/Tip4OVSINNMXU4v9CJLu459+nSytHVWtwQzrxTwZkjM/pOCxhzU7DE1Ze8mNT8/78dmlED4x8uPra0Fst0/nC5MI/nQpnA8uRvGhYTgfnwvmA8MI/nAhjv80jOXT8/58f9QccVYms53lTDUrGW6QMtEiZbatgJnGHGabcxhrzaVME8npixtw9L2GZ/hNUjKd0PdkMt4jYqZdxAudjBd6GW+GC3mql/CkL58pXQ76lmQ6m+Ppak+krCyQ6ORbPAo4T1jCLYTpDlRUxqEtjyUg6i4X7+7B/PEprNwNUZdF0daSRUl5GEmSh3gk38Eh4TbXH5/DO+gBpud2oknwQx3vxsmd75MmsiWhwJokyX2q6oLQdyQz2p7JRFMGMw1ZjFamIou2o7M0jqleKUOdYrqbs1Dk+FCtiCDIyRhdTTo9dUlIcuxRF7tTVOJOWWUgep0IUfpDhHEPGNUryC0Q8oPRLVZbRvN74xj+eDmO964l879MUvn3G3Gsc0jkIxMBH5on8Idr0fznlTg+tUzjeHg5G2wyOOutYccVL8JTYxgbkTBUn8hQdTAV6eaUxFzF58ZucsPs6O9IY2ggjd6eRGqqQigse0yI+C7Xg4w573EJuwAz2utTWByV83yskNGOPErUyUgKk5GkheG5cwPSg1vQ7FxD8c51FO9Yi2b7mv8Rqa1LiVPx1m8p2baG0m1r0RqsoXzzGio2raHU4CvUO78ieftntArdeN5dwM/jRbyay+PFWA6LfRLCg63IzoqivKSAmDAPNLIkhrpUzA9peT1Vzi9z5fx1voS/LRTz98US/ut5Gb8uVvD/vGrgH89qeTlRwvxAIW+mKvjrQiPPRssYaMlDmeVHdWEsc4MV6NuKKMyLxtfVnAA3C1KjnalWJ9Fdl8uMXsPcgIa85Mc0FceiyfYnxtMSB/PDNKjjmNIVoRGH0tNQQLUqhdSIR2gLQpnSS+mojSE+0oyaqnCa62Npq4/lxbSa19Mang0X8mpMTV+tkO6KRBIDblKU6UtHnYSeZhUDHcWM9RQz169hVl/As2EpL0ZlLA5I8bY6TaKvFfandhF3YDPSIwbI922ieN8mNDvXo9qxjqJd6yk5tBXpzu+QbVtPwaZ1FO7YgHLfDxTt20jy3o08PLaT5MQQ8osyKC9LZbgzg5m+pd1DN7PD9JbGs6jL5u1YHj+OZjHbGUt/fTTOVkfpai5AmhdNcrwnYwOl9LUXUFOcQq4ojExxJDWVBbTUiVEVxuIVFEJoXCwVpTmYnfoeaYItHTUxaLV+eIUb8SjiHF4RVzlzbB1JvjdpkDvSXuKzLFBtKv/lHahaqSet6kDaNME0KQPQZjlTnPEITboT6jQnZAm25Mc8IDXAnAzBLSKdL2J/xQDf+8fwuX+MAJtTBNmfJcz5AiGPjPCxPkGA/RkEjksSFWB/Dl+7M3jbn8XF6hS3TPdx5OAqDu1ZSaBWWGGFFVb4F2FtarjexvwC9maGnNj8NUdX/ZGrmz/E9fw6KmMtaUl/gE7uQrnwHln+VymIvrmUQOW706GJoL8qjWf6QhoVgUsFEwVOVIgeLAmU2ovhqiDGGiOYbIllvCmWsYYY+ipC6asIXRKp33agekr96Sn1pafYn96SAPrLg9FXBKMrD2agKhxdWTB9leGMNSUw2ZrMZGsyMx2pjLcmsKDPZL43nfne9OUWvtmu9GVJWtTnLkvUk97s5WKJd0US78b43ozKeTteyJtROW9G5bwelfNqbOm9GJGyOJDHvD6HeX0Oc7psZntFzPaKmNNlM6cTMdaRzGx3DoNVadSWhtBUFUZjeSTG1/dy1OoY2+338DjpBkm59tTWJKJUhGNjdgCdIg61qwWDuQHMaePQJbhQ4m1Jf24otfFe+NkZc+PiRvrq4nk7JuHncRnP+mUUiYOwuHWY0DRb3OIvICy6T01HGIN6MU+G5Uz3SXB6fJft566z9oIzH55050vjYL64FMBas1DWWkbwtUUUH1+N4E+XAvnkki+fGvvw4SUBvzcO5/eXI/n4gicbzpiQmhbNTI+S8ZYshhoyGKwTMdsmYb5FzFxbLmOtIloqE7C03ION20UehZiSkPcYfV82c0MFzHXn8bxPzlN9AW/HVDzrK2C6K5up3myG2tPobU2it1NITVUIYbEmiIvcEWc/QiX1pa4mkcDoO5g6HsXc6RgO7kakZbkwOKxAWxNNbrEfAcJ7+Cbd546LIV6BdzC7epB4X2vG6qVEu93g3JFPyJU8RFToSJbSgYbGCCaH8uhvFDJULeR5p5zphmxSvE1pL4mmuTiSvpZMetsySY2xpkYZgY/NGQYbRegbhdSUB1JW4YNE8ZC6hgj0vSKkOZ4kh1ox2VuEqjiL7ddu8rVlEH8yieKDG9H87nI475km8LtrsayyjObTayH8/nIEH5kn8odr8Xxikc43Nil8dCWULy+GsvWSF4KEcEaHCxhtFjJYHUxd7j2KY6/hcWU7hQkujPblMjiQiq47kbqqEGTFDwnPv49lpAkHbI9z2+0yzbVJLI4reDmhZKwjnxJNEpLCJEqkyTzashrZkW2odqxelqd3CdS75r1ig9VoDdZQtn0dZdvXoTVYQ/Hm1Wi3raXQ4Atku/9C9LaPqYxzYL4zj1dDUt4uSvlpuoCnunyC/W4jzomkoaaQ3MwI8rMi6No1K2YAACAASURBVG6UMakr5umolp/myvhlvph/PCtdEqhn5fz3ixr+61kNf39SxY8z5Twb0fDjTBVv5+p4OVnNlE5Na3kG0X536W9VMKarQF0QjzQrlMRwR0J9biPwsCAv1Zuu2mzkGT5oJaHkJjwmIfAeXlbnl6q8e4sYaM2npTKDCX0puUJ/0mJd8XW+gq4li4H2dJLjb1NdHUZXu5DB3kxezqh5MVnEy3ElP05p6K6KR1+XRlVhGP5OF2gqSaZEEkZymC0xfpa0VyQy3JbOdE8Wr8alTHdlIQq7R/RjMwKunyT24CbkJ3chP7AF9d5NlO7diGbXerT7N6E9bIDm4BaUuzZSuG0DhTs2IN35HdLt6xHu24zT8d1kpEWj0IppbZYyrstmpi+D6d5sPC2P0VMSy5PeLF4MZPFqIJWn+iSGm+PwdDxFW2MepSWZ5OaEMzRQSndbAZN9ZXS3FNHarqGrRUNXo4R0oTsiiYzg6KglgTr5PZlhtxnqTKe2Ngy/aGPsgk7gFnKJ4we/JdbTjBqJLR1aP9rLImgrDaVJ7kVboQ+1BUsJVHtxMG2aYFpUAqrzPdGkO1GYbIc6zQlJrBX5MQ9IF1iQHniTqMeXeGSyC597R/G+d5QAm1OEPjQkzMmIkEdG+NmewtfmJL42pwl0OI+/3Vl87c7i53geb3tDHpgf5Mi+r9mw5ncrArXCCiussMK/hj0Gf1l/ZNd3XDq6jWMbv+Lo6vc5uerfubvvYypjb9KQcpcuiRPKKFMyvC5RnGJDU6EHDQofWlVh6MqFPNUV0iALQBJ7i3qpMxUiK5qlD+kv9mGoUsBoQzgTzTGMNUYzVBuxlDxpBXQVB9Cm8qZN5UVnsQ+6cn902kC6NUu7UEO1EQzWRDBUE8lQTSQD1REM18culUe0p/BUn83TfhHPBrJ5PpjDgj6T2a40ptpTmOvO+Keq8nfvXePe/7dA4l29+esR2ZI4/fb5ZlzB63EFL0dlPB8u4OlgPk/6cpcP687pspnoSGOiI43Z3kymelKZ781lsDqVurJQ2moj6K6P587dU5y0Oclux324CG+QLLanojwWjTISmxv76CuKpzbIhsVyIWWxNqTcOsKAyJ/5kjQakvyJ9ryN4bFV9FZH89O4lF8m5Mx155GX6slV090EpVjjLbyMUPWAyvYQ9Poc5oaljPfk4uL+gO3nrrPqjAN/Pu3O50aBfGUcwA83I1lvGcEX10L44HIwH13x5dMrHnx22Z0PLvnwnrGA9y4H8fGlx2wyukaGKJKFQQWz3ZmMtacz2iJivlPC085cFnqWxhj7m9JxczjDTevD3Pc3JjjbgTyZB7ODBbwcVfF0QM6bCc0/FXDM9ecx2pXJuF5EX1cKdZUhZIpsqa6PpL0hkf7uXBKFttywO4SJ01HcwswI8L9OS20CTU0JiLU+hIjscQy6hvXj80RG2GJqtB0vq4t0l2XSXirE4e4BbKz2kJFjS1LWXeRaN9pb4xjTZTPSlsFgbRo/Dmp51qNE6GdOlSyAwmwXepqE1FVFERVsTokkgGivG0x256NrTKauMoi6uiC0Fd40NUXTp8tGLQkg2v0m052F1FTmsNfEhG8tPPnINJiPTIJ476o/75lE8PurMawxT+TPxqH84VoE75vG8IfrCXxonsIfTML4o3EwX12NwuCKLz4xIfT1ZjPUmMRQXSgNEisqhBZ4m+yhMNGVmTEZkxO56HuTqakIQqZ5SLTMhruxluy8exAzJyPqKuKZGchjYVDCaJuYEk0iUrWQYmkyjwzWIDu+A5nBN1Ts+4HSneuWm/ZKtq2hdPu65bE9rcEayretpXTrajRbVqM0WI10xxfk7f0Lkbs+pSrZmfluCS9HZLxdlPHjZD7zXTkIvCwQi4LpaJFTWBBPRqI/dSUiRjpVPB0r4+f5cn6Z0/DrQgl/f1LMfz0t479f1PCPxSr+Nl/JjzPlTOkKGO2U8PenLbyYqGFhuIJJvRZNfgSPrS7QVJbNo/sXeXjXkDDvO2TEPqZem0Jvk4SUqIcUiUPIFXohzfQnQWBFuOsNemrSmelTMtAqZrBDjq5VTl66AIU4gtwUT0Z0cmpKQpHkOlFdHUZ3p5C5SSnPphS8nFbyakLJ25kSOirjmOwtYHZQSVqUNeaG32F9YwfSNFfEQmesLHaRlWzN3IiUSb2IF6OF1EmCiHS8is/FA0Ts34Dk5E5khwxQ7dtM6b5NFO/+nsojBlSd3EXFqZ1LErXzBxQ7vkeyfS0F274jac9m3M4eQpyThFSTTXWliP6WVCZ70pjsysTr5nF0pfG8GBLzrC+T531CnuuSGG9NwOHmHuorMpAVxBER9ZjGxjwqtEk0aIT0tRTS3lJIR60MUbwL2akeSAvV+AQHUV0h4e6lnWSE3GakO5Pa2jAE8dewFRzHOdCQI/u+Is7LnEqxFS1qL5qLQ2guCaZR5kmrwpv638b3WtWB1Ml8qJf7Ui3xoiTTGVWqI0qhA9osVwrirEkNMCPNz4xo5ws8NttFgPVx/B4cxdfqKBGPjQh5eJYgh9MEO57Bx/oEHveP42N9Cn+7swQ9NCLo4QV87M/hfPcEp/Z/hcGKQK2wwgorrPCvwvTKyfWWV05w69IxrhzcgsXhTVju/QqHU99QFmNBQ9o9dHJXlJEmJLucQxl/j1qJM/Vyb1pVYfRVpvCiv4jWohBkCXepEjtQmnGXDqUL/cU+9Jf5M1IfxkRzDMN1kfRXhdJdEkh3SSBdxQHLNeZdJb70lPoyWBnKYGUow9XhDNVG0F8VxlBNJKP1MQzVRjHSEMdkazLT7SlLB3R7lvagZrtTf0uhMnnWn7t0SPe3coh37XovBiU86c1efu9+f/efl0MFvBqWLrfw/TRZxNupIt5MFPJqTM7z4QKeDUmWBWq6O5OhpkQGGxOY6ExlRpfObI+I/kohNSVBtFWH0d+UzJ27Jzl86wA77XfhlHCVJLEdpdoIiiTB2N7Yx6AmiVK/u7SLvMjwvExJwC3684IYkcdRl+BHjOdtrpxZT09lFM8Hsnk9lMdcTx6SdG+Mr+8gONUGgcgModqK8rbgZYEa7c7Gy9eWneevseq0PV+d9+FLowA+O+fFV5e8+OyiJx9c8OaDy8F8fDmAz4x9+OyiFx8Y+vCeoYD3LgTxubEXOy/fIiMrmoVhDXO6PMY6RUx0ZrOoy+elLo+nfTnM9ooYbckgMcgSu8fnsAm7jpfIhthUK5oro5kdkDLSIWK2T8KTgQLeTGlYGCjg6ZCUuYF8nowUMNydhr49mfryELpbk2ltSCRX4oGN53lMnI/hHHKDh67nUOS6U1MSgrTQFWHhIwKFD7B1NebWzSNcP7cVl5uniHI2oVDoQVLoHYyNvsUv8ALZBY+QqN2oaAhG1y1kTJfNeGcOPRVJPNUV8WxAQ36SA4U57qhkXrQ2J5AjciQ/5zHpcVZo8/yZ6smnrSKS2ooA6usFNLWG092VzECvCI3Yn0hnU+Y75XQ2Szhmacp3ll58aRnBJ9cF/P6yD38wDeVD83g23xPxxbVo3jeJ5v+6FsF/miTw0a0Mfnc9hPevR/LltVi2XvXHPVJAV1cGgw2JjDdH0VpoT23GHXxM95If6chofy5Tk2L6epOpLhMgVTsSkX8fs9CrHHE8yy3Xq9SVxTHek8WT/jymewpQF8VRoEqmWCHEZfcGVIaHUe5ZR+nu9ZRsX7vctFdisAbttrX/I1BbV1O+bS1lBmso2boW5ZZvkW37EvGuL4jZ/QUV8U4s9Eh5NSTl9WwBL4azmWrNwM/VhEJpOLpuGbUVmfh73EUjS6CrPp/5IQ0/PSnl7aySn2cK+WlKyS/Txfw0U8I/nlbx9yeVvJ4qpaMqiZqiCIbaC3gz28jieC3DXSpqi1MQRjwi2ucBstRAWkozGWyR01gipEGbQkbMIxrL0iiRRiNK8CTE6y6JITakBN9lWidnWi9jql/BxICahqpMVNJY1LJ49B2FTAyo0KoEpKU+oKTEj54uIfOTUp5NyXkzq+KXJ1oWhmX01ifxZEzFWL+MquIIahT+THRm0d+aRW9rDkGB5ly+8gOh4eb09eYwrpfSVpxAmN0VXM/sImTvevJP7UZ+eBuag1spP2BA6b6NlBzYRNmJ7ZSe3IHq8BYUezYi3/0Dij0/oNyzieS9m3E5fYB8sZACdTYlmhR6G5KY0Wcx2Z2Fp+Vx2pRhPBvI4dVQNq8HU3nZl8xkeyION3dRW5ZKRWk2KcJA1OpkaivSEce5oEz1IyPBg+xYT6RCD8qVMRQWanjs7kFlqZj7xnuI9b6BrklIfX0UAbFXsPI/gkfYZY4fXEW0uwnV+TY0qzxoVAfRXBxEo9yLZrkXVXmuyztQTcoAmpQB1BZ4Uyn2oFTkQmGyPSWZLkhirUgPMCfd35xo5wu4mu8m0PoEPvcO43P/CCGOZwhyOI2f9THc7xzA68FRvK2Xjur62pwmwP4cgb9Vmns8OMWFQ6vYs2FFoFZYYYUVVvgXcfvKyfX3TM9jbXKWSwc2cfPYFlyMdxBldZiyOEvqUu/SK3OhONaSDM+LyKJvUiqyo17uTWdxJEO1Gbwa1NBcGERupDkVObbUSxzQa73p0/ig1/oyXBfKeFP0UgNfmYAOtR+dGn+6SwLpLRMsj/B1a5fuPw1VhTFWF8VgTTj9VWGM1scwXBvFUG0UEy1JS+UR7SlMtQmZaEvkiS6D54M5PO0X8aQ3i/meTGa70lnU5yzfdXp3QPddacS7evN3tebPB/J5NSzlxzEFP08W8cuUip+m/lmgXoxIeTqYz0K/mHl9DlNdGYy0JDPUlMh4RwpTPWlMd2WiL0+mWh1AY5kAfX0it28fY6/ZTnY77sEp4TLCfHvKy6NQS4J4YLydEW0KJX536JEK6FSH8Kw6lZnSZCaLUymPckdgd42blwzQVUWz0JPGi/4cnuglyET+GF/fQWi6HWGSOySrH1DcFEBvr4jpwXyGOjPw9LLC4NRFVp+2Y5WRL19d8OfTM+58dcGDzy958dFFXz68EsLHF4P57EIgn57z5cMzfvz+bDC/Px/KN8b+7L9mTWZ6HAuD5czplYz3FDDTt3Rs+KehfJ4P5TDfl8VsVzaaLDcum2zBKuI696JvEBR7m7hQC3RtaTybLub5pIYnwzJeTKpYGJLyYlTB4oiMxVEZY72ZzA3lMdOTzWRnFmp1ALESZ254nOSe/wW8gk0I9rtOd10izbWRyEpcCRfdwt7tAvduncHoxEaEIfbkRDgisDlPnNcNMuOsuHzpW3Klj0kW26OuC6WuJYKRgSymB/KZ6M6npTiW2R4Fc/1FKMWehAVdo7DIG215EIFBxpQWC/ByPs1Ai4i5fhl9zULaGyNobAiiqzMWfW8q4wP51KkiCHM0ZqYth57WPE7dNGHtDU9WWSbwlWk0H9wQ8IFlOJ/fE7LTQcLX5gn80Syaf7sczH/ciOP9m2n8zjSCP5nF8vn1WDZf9cc9KpgenYjR1jQmW2NokttSk3kHP/P9ZIfa0N+dwdRkLgN9qTRUhiJXPyQk5zbXAi5yyO40ls7GNJYnMNufuyT9PRLKSpLJL0qmRJmG6/7NKI0Oodr/Paqt/zy2V7zlW4q3fItm8yqKN69Cu+Vbyt6lUJvXod20FuXmL5EYfI5wzzdogh7wrFvGq0EZb+cV/DghYbpdhLOtEVpNDIP9UvTdCjydTclJCaSmOJWhjjyeTyp5NS3nxykZP00p+Xm6mL/OlfKPp1W8mVTzdraCOlU4LWUJdFSn83yylgl9CfpWOa3VOSiyQynKEJAT7ULwoxvE+t4m1NUEv4fGdFRlopVGEeVvRULoIzwdTZGk+lCS48W0Lp+ZASkzg4UsTFWgLYojU+hLbXkWQ73F9HfLcXY4jjDpLtXVIYwMZjM3LuHFtJwfZ4v4aV7DYHsKPU1JzI4p6WrLQK0MoK8pgWmdiObqOBoaM3DyvIa1mzHnbmzDP+QWg/oiWrSpRDlb8PDYNsIObER6bj+KYztQHTSg9KABpfs3oT28ldIT21GfMEB+YCP5ezYg2b0Bxd6NFO3bTMr+rTw8thtxThLqChlVFdn0NiYz1ydiqiebICsjOlSRvBgU83JAxOuBFF70JTLZGo+tiQFqSTiNtVIUsiTk8jia63Kpyg2hJi+MsoIoKsTRtGmSqC9OJC9PhpWdA+UluVhfPUiUpwk9TSk0NsUQkmSCreA4fjEmnDy8mii3G1Tn29BQ6EZtoT8N6gDqCtx/a+FzpVriTmOhLy0qAXUyH4oznCjLdqVU5IJS6EBOxB2k8TakB5qT5mdGxMPzON/Ygd+9I3jc2k+A9XGC7JeSJz/rYzwy24mP1fGl8gjbM/janMbH+hQ+D04SYHMG7/snMT35HScNPlkRqBVWWGGFFf41GJ7cs/664UHuXD7O0U1fcWbT51zf9RnWx79EG2NBrfAOPQXOlMbfJvnxWbL8jKmTutClDUVfGc9IfRYvB9TUSf1IE1yhPNuGZtkjOpQu9BS6o9f6MFQbwlhjFH2VIXSV+NNW5E2r0pt2lS9dJf50a/3pKfWjW+uzXCIxVBXGYE04A1VhjNRFM9YQy3BdzNLx3DYhw/Wx9FVFUJn3iP7aCCbbk5jtSmVRvyRRT3qzlkf2nvXn8WJQsjzO926M710z37sjuu8a+H6ZUv0mUEreThXydqqQHycVvBwt4OmgmMWBXBb6c5jTZTHTk8FMTwbTvRlM9aQy3Z3FQFUK1eoA6kr86KmJ5cGD0xy8uZfDLodxSrhCstiWstIINHlB2F3dxYg2Ga3gPvU5Hgw1JDGiiWSuJp1+RRzVcT5EOFtgYbSVkaZkXg+LlxOo/AxvjK5sJSTDjgjZfeKVd1HWetPZlc5Ev5jhzgzcPe6z6dh51hs+ZM0lf7428ufzc56sMvbh8wue/PGcBx9eDubji0F8buTPZ2e9+ei0L388I+BP50L41tiPIzdsyEiNZmGojCeDKqYGFMwN5PNiIJc3AyIW+zNY6M/i5YCE/ppkbj84gInfOW7HXCde5ERGsi1JcXcY0uWyOK1hbkTOwoict3NaXkwomR+UMDeQz4Qui4VhCeP1QsrSHqPQBBIoceCM60ECMu147GqIviGVlvJwqquDEeY/wMH/MA72Z7lxdjeZUW7UKOJI9r+N550jBDudw//RKcxvfIdE6UFivgPS6kAa26IZ7stkQp/LaEcuTSWxzPapmBtSU6WNwNn5OAWF7mRLnXD3Po2i0AvXh8eZ1EuY6Zega06guzWG1pZwBvpS6O8RMj1cQHeNkACb04w1CulqyeKUhQl/MXThL9cS+dYilU/Mwvnz3RhWOWRywLOQ76zSeN8yln+/EsLvTBJ4z1zI/zIJ532zOD43iWfLjUC8EyMZHClgWpfDdEc8jVJrajPvILh1mJxQW/SdaUyM5zDYl0pjVRjSInuCRDe5HnCRE06G3HI2pqk8kfkBMYt9Ysbac6muSCNXEY+2KJ3H+zeRf3YvqoMbURusRmOwGo3Bb7eeNq9CvembpffDVxRv+gbt1tWUbl1N+aZ1NBlsonTTKpRbvyRn/1oUHua86VXyul/G6xkZb6fkLOgKcHloTFVlPCMD+UyMlJAa50akwJ5yZQI9jRksjsl5NS3n7bScX2ZU/DJdwv9+Ws2vi5W8nS7hzXQZ/U2ZlMtCqFRGUamMZWaokphgW0RCP5LCnUj2t6ZSHMHrkSrK8kJIDrrPk0EtuoY8ogMeoJXGERlgR25qMMJwB4aa03kzXczcUAGLE2pmR4tJS3yMTBxKR5OcUlUCPh5XSUu2pVDmQUdHItPj+SxMSXk5W8ibGSVv5zTUFQcyqsthflJDVUUU5WXhTPeJGO5IRt+Vg25Yg623GVb+N7npepVTV3bg63+X8d5Skv1scT6zh9D9P1Bwbj+K4ztQH95G1bFdVJ3YScWpnZSd2YX6xDbkh7cgO7SJwkNbkO7+AfnOH8g4vAPHI7tIFUagKMmjqiKb7vpE5gdymNOLiXa6TmthGPO9Gbzoz+KFLolnPXFMtsTx4OomSqSRNNXJ0BZn0tqsoKUmh9E6MeUZfhRnBzHdUkR/RTqabAHRUfGYmt2iVC3Gwewk8b430bVmUF8fSZLYCteYC3hFXOPYwW9I8rtFbYEdDYVu1Cj8qC/yp07iRpPUgxqJB7VST+rl3tTJfNBkPEQcfYfijEcUZzxCKXREYH9iOYFK8zMj3PEcj65vx//+UTxvHyDI7hThTucJtj+NwP4UftbHCLA7jY/NaXztzxHocB5vq+N43j6Ev/VJvO8cw+riVkxXasxXWGGFFVb4V3Hb1HD9PfML3L12llPb1mB+cCOPjXbgd3UrFdG3qEu6TW+BC+WJ9wm5t58wq/1oU+7RrfGntyyCoYY0Xg1paJALyAwyoSrHiepse+rES1XmnRoPBmtDGGmIpLc8kO5S/6WxPbUvbSof2lTedJX4oSsX0FcZTF9lCD3aQHTlwQzWRDBQHc5AdTgj9dEM1EQyUBOJriKUnrJg+qoiGG6IY1GfzWKfiNmuDOZ7sljQZfNySMLTPjHzPaLl/abXI7LlUb7nA/n/lELN94h4PpDP2/HC5RrznyaV//TejMl5NpTP4oCYhf5cFgbELA7mMd+Xw3x/DmNdQiY60uivSKBK5UWV0o228nDMbh5hu8lO9jkfwiHuMgkiKyq04RRm+/Lg2k46imKoinCgJduHEqEDlQkP0cnDWazJpSbGk7QQOy6fXstYczI/jct4M/b/svdeX1En6P7uWee300zPdLTTTJva1m5zbLvNWRHMCYyIiKjknHPOmaKKyrmoIuecKQooMiKIsdVOE/bev3MuztVzLmxZe37Xc8mz1ncBFf6Ah8/7fl4ND3sllCmjOXFqDWFZNwmVOJKgdUZe5UdvZyYTZgGDHUV4+zuzavdRVtq6s/hEKH86FcVnpyL489lwPrYN4N2jviw6HcUHJyJYZBfMpzYBvHssgj8ci+aD41EsORPBznO3EeYnMjNg5MmIgVmriqdjSp4OFvPUXMhTSyE/DIl4PSLjYbeQhDgHdp9dwa2Yc2QqgqioyaC+KoWBrmKMynBaK9N5YFHyw5SR5xNaZofEPLJKmB0UM9yeQ50hEpMulOKSQO7E2hJe5ERyoTP5uS5MmMW0VKdQaoomLOY8dudXceLISoJdT9BfXcRQbRHylLtocz0xSfxxv/MdsQnnyJW6kKe+h64+nKraaEYHRUwOyLF2iGgypTHVr2fKaqC2Oh2Xe7so1viSVuhEQLQdxTIvEuPsmbFqeGCWYK7PwNycRl9HOhNWIeMDAubGFViaswlxOYK1KRdLt4rj126w1M6fRadS+Mw+gw/ORbH4RjIbPEUcjNCy1kPAopvp/PulSH5/OYV3HHL5vUMGH17O5s8XM9h4KZaI3CzGp/TMWYU8tmTQrnWhUXSTWKf9SBLdsHQXMj5ZzNBgPrWV0cjULkQXXeVS1En2eh7losdx6spTeWSR8cSqZMIsp6Yyh2J5POWGbO7t+QaxzbcYvv96vkTCsHEZug1LMKxfQsn6JZSsWYxxzWJK1iymZO0SDOuWYFy3jOrNqyhduwT9xsVIdq5A5mrLrwNaXg9reTWp5cepEh6alQT5nKWzNZ8nD0uYnSylsSoXn/unMKmT6WoU8HTCyE+PjPz1kYG/zuj4y7SWvz0u45e5Mv7+vI5f5up4MVlLlSaNKkMuamkqamU2YkkGKRmR6DQFWJu0PLGUoRMEUq6KYMKio7dZQUFaCFphOvkJQeTFe1EmjUaa4cJsv5BXU5o3aehMJdYeFalxrjRVC+lrVyPI8qK7pZDc1BtUmMKwWgp49EDJyzkDL2f1/DRn4qdZE2WqAOam9EyNaWlpzqKw8B5Tg0Jmh8RYu4W09Em5EX6O86Fnsfc7xcWbB7jqsIv0GFd6qkW4HdtMzLdfoTy8De2+zRj3bqbqwLfUHtlO+eGtmI5sQXdgI/oDGzEd3IzpwCZU361G9e0qivdvwWv3JjLTo5Bpi6ivktDTks/TcSXPhhSkeZ2nVRXF8yExzweKeDmQz6uBAh73FOJ5fQdVunS62gyUmYQ01CmoKRcwbS6nvTyXMmUMA1X5DJTnYW1QYdAbuO7sQolewY2TO4n3PYulLZO29hQkWk8SC24QHHuW7Zs/ICP8Mk1aX5rUvjRqgmg1hNGgCqBW5kNlsQd1cj+a1ME0a0Kolvigz3XFVOBOqcADTdYdYu4fRBR3jcLIy+SF25PkZYe3wzbCXfYTcmsPUXcPE+t2lEjXg0TePUSE60HCXA4QdPsgoa5HiPGwI+LuUQJv7iXYeT/BTvu5d2ELN2y/WRCoBRZYYIEF/jkc2r1x1fFD27ly6iAHNy7n4IqPuP7tEkLs1lKf7Ehjxg36FT7U5N4hzmUvUU7fYki8wIAplL7yKIaaMvlh1ECHMYGc4DMUR13CmOVIu9qDvjJ/ukoDGKiNZrgxnv7qSPqrI+mtCKO/Moqe0rDfBCocS1U0A9UxDNXF01cRRV9FFIO18QzWxjNUl8BwQxKDtfEM1MTRXxXDcEMSc32FzPQU/kMd+eP+4nlJelsc8cOwYn636W1BxMsR5T+8/8Iq5/WYml8fGPhpQsvPkzp+fWDg50ndP/z+YlTJ40EJs/0i5gYlPLHKmLUUMztQzJS5gId9RYw2ZNNcFkKDyYeu2gQuXd/H2gub2eyxC/fM8+QWu1BfnoBeGobjhW20G1Mpj3DhoSGDTkkoJTFOjOhTeVSWT228J+JUT65f2sh0ew5/mzHy05SRiS4JDSVJHLdbgW+KA7czzhEouUFRqReWzjQmegqwdEjwCbrLV7uOscLOnU+OB7HoVDQfnYnikzMRLDoRzEfHg/jYLow/2oXyvl0gnx734w+2Ufz+eCzvHw9nkV042045IStIZKRDzoxFyaxFytMxJc9GZDwfFPHcUsRLi5BXTHO+zQAAIABJREFUg2LG2nLQy/zYf/AzXANPkKGJRFmZRlebgMTwy+za+CFnD3/FaJeMJ6N6ZqxSpgcKmRkUMt79Jl0qr4qjsCSIsMzLRKZfokjuTli4DbVVMXQ0ZlBliicx5iZ3XY5x7Mg3SHK90eZ70W1KoUUZTV64A5NdYnpacjh87GMSsi+TIXEkU3qD2o5Y+vsLeDCmYmJAibVLSltVDpMWA5YeBZ2dInbsX0Sm6B6BiecIT7UnMf0Gem0YD4e0TPcpmegUY27IZqpfxoNhGY8nVMyOSBjtLCDQxYbBpiLMnTqO2zvy1ckgPrmQxqfXM1npnMXWuwXscC9if7CIr1wz+fRmBn+8HM5715J590oe717O5ePLOfzpXArrz0cRkZ3N2LieR9Zcng2m0aq+Rb3gOnFOByiKucNAn5CxSTGDQwXU18Qi194hSuDA5dhT7PQ8wIn7B6mrzODxoJLHIxqGLUoqSjMQiyKp1GfgvP8rimy2oN287E11+ablaDcuRbn+CzTrF6PfsBTT+qWUrn0jUrq1X6BZ9wWqDYvRbVmGbt0XaDYtoWjHcsQ39vKLWc7LES2vxkt4PV7GcLuEAG87+jsFTPRLeDlXw9SwCR+3E8iLI2mpLmSiX8svj6v5z6fl/HVazV8fyvjPp0b+62UNLx8Y+XGmjp8eddDbrEMqSKKzvZrkjDg8gjxIzk+noDgHZW40ebEudNbkMGnVYrXoiQi9jUyQiTA9mawIP3Q5oST72PKgI5NXExLGOrN4PqHn1cMa2uuEFOeEYGnXUleahU4aQk9zDhqRGy01MUwOi3gyreLFjI6nk2pez5oY6sijROnP5LCSrvZ82ttyEQju8WBEymRPIXNWBY29hZwLPYZNuA13E6/hePsQ1doUavXJdNXkEXjxO1J2rER/eBv6fZsw7dlM2b6tVBz+DtPhregPbUa9dx26fesw7l2PZudqZN+tRPHdSsQHNhGweyPZmTHI1ALqS4vpaC5gblTJyyElBcFXaFNH82pUwathCb+OSvnZKuFxjwhvx91UalOx9JahkKWhVGRgNBRQVSZi5kEzSmkIpkIvZpplTDQbkcvFONx0Qq/XcfP0PpL8z2DtTKe9PRGxwo1swR1i4h34ftv7ZMU6UKcKoFnlT7s+kFZtEBVSbwyF9ygV3KOq2IsGRQBNqiDq5f5UirwwFbhRKfLGkHsXUdwVxAnXyI90IDP4PPGex/G4tIXAm7sIcNw5XxyR6G1HgpftbwK1n8Bb+wi8tY/wu0cIv3uEIOc3rwXfPoC7w7e4nN24IFALLLDAAgv8c7hhb7vKycEOp/M27Pvmz+xf+i726z7Gc98SmtNu0lVwmwG1L1U5zqR4HibixhbKUh3oLwmhsySM3ppkno/oaCuJJcXbhuBrW0n33k+Lwo0ekx/9VaH0V0cyWBfDYF0MfZXh9JSG0F8ZhbkiEnNFJIM1sVjr4t889YnzAjVQE8dATRzW+kSG6hKwVMdiqY5lqC6BseZUZrpzme0tmt9hervv9HJEOS9FPwwr5uvJf57U8cuU/s2R3N/efzWq4tWoav77b2XrrUS9/e6vDwz8MqXn+YiCF6NKngxJeWKV8XxUyROrjJkBEVPmQmb6hIw35dJaEUZjmR9dtQlcu3WYdZe2stl9J9659hTK7lFrisUkicDp3FbMZVkYfK/RXxjG07pCBiSR9ImjeFJWQGOsF9JkDy4cX8FUS/Zvo4VlPDSraClL47jdV3gm2nMt9QyeomsIKvwwd6cz0VfIqFlNUIQXK/fYsPKUJx/bBPHhyUgWnYvh07ORfHwilEW2wSyyC+XdE2F8cCKIz2z9+INt9LxAfWQXzvfnbqMVpzLSIWeqV8KsRcwjq5QfxpW8HpPzzCzgWW8+Ly0iHpkF9DWnc9d1J5edd5AqCSBLEoBE4o1c6M2Vc+tJCLVnqK2I8V4hc8MSHg4KmOjLo7cxmc66ZKpqE8kQu+ERZktawW2Cw+2QK3xoqE1GqwgmOfoKro57OWe7jtTY2/TU51JS6MVgTRa9plQE0TcYailEUuSF3emlZItdic+/SqHejeq2WAYH8ng0pWfComKsR0mpPBqDNJq2xkJaWws5fuYrwpMdCIg7i1AdRHi0PbXlqdRqEghxOUpG6FV66/IZ7ZHzYqaS6WE1Tyf0jHQI8bt5gM7yVNrqizlx5SZLbXz48Ewi79snsdIlh633Bez2kWKbaGSpUyYfOWTyrkM0H91I5d3LWfzuYjzvXojhkzPhrD7lT1ByMiNDeh71C3huSadV6UiT0JHUu8fICb3BkFnE2GQxoyNFdLWloS/1IFrggGPyBXZ7H+Sw807qqzJ5MqTiyZiOkQEV5cY0xMJIKjRpOO9eieDAJnTrlqFftwT9+iVo1i9Gue4L1Ou+QL9+yZuxvvVLMa5bgm7dYrTrF6PeuAT91uXo1n6BetMSBN8vQ3h1J6+7xbwc0fLjWAnPrXosjQVEB59jbEDBw0ENc+MVPBiupCDTD1F+OE0VRfQ0FPN6uoYfxnT8/aGev0wq+GVCxd9nSvnrTCU/Pqjh1XQTj8eaaayQ0lSnQyhKp1ieR0ZBMhlZ0RRnBjDWpeXnJ10MdBuIi3JFJIhDUphEblIQssxQyorCKc335pVVwbPhYoaa0xhozOb1dA1FKV6Y5IlMDZRTpk2ksSoNncIPo86PjqYEZsalPJlW8XhSyZNJNT/OlVFnjKSvLZvRASlN9WnU1CSj0QQz90DLVJ+QZ6M6WgcknAu34VTcaW6GncP59iHK5LFkRDkS6n6cBOcjZOxZjfbwNjR7N2Las4nSPZupOvwdFUe3YzyyDd2BjRgPbqT84CZMezeg3r0G7a7VyA5tIXjvJvJy4pGpBTSUienpEDE3puKlVYU0xpkWZSTPh+T8PK7gbxMKfh6RMtcrxNdpD8IsPwbNFdTXKGht0lFfLae4KInuLiM93XIa9bH0GjPorZBSIMji+p1blBh1uF44TJLPKSytyTQ1xSCWu5FdeIeklOsc3PcxxZm3qVMFvhnTNobQogmkQuKFseg+JsFdqoq9aFQG0qIJoUkVRI3Ed16gSgvdUaQ6URx/lYKoy+RFOBDveRxPh60EOO4k+NYeou4dJs7DhlT/06QHniXW/Riht/cR4LSXAKe9BN8+QIjLQYKc9xN8+wBBzvvxvrYDN/vtCwK1wAILLLDAPwf7s4dWXTtzCKczhzi2YRmn1n7OnR3LCbFZRW38ZboKbzOk9aM6/zaZATaEXd+EPv483Ro/2g2h9NYk8WxER4s+isKIi6S4HyLdax8dGi8Gq0IYbYhmoCaKgZpIBmqi6DIF0W0Kpq88DHNFBAPVMQzXJ/xWWZ7AYO2bBKq3PJL+qhgGa+MZaUzGUh3LcEMSww1J8yJlrU/kQWc+s71F83tMb6XprUS9HFHy47hmfizv7YjeyxElr8fUvBxR8nRAMr8r9fbzbz/3P1v5Xo+p52vMnwxJmRuU8HRYzhOrjGlzERO9+TzoFjBSn01LeSgNJj/aq2K44nSITZe/41vvffjkXSZf4kqFNhxjcSiOJzbQo02hPPAmrUmetGb78Lg0i47cQKoi7tAc7UFJZgA3zqxlsimLnycN/DRVxuyAls7qPI4eX4FL1Dmcci/jJb1JXoU/3d3pjJuLmBzQExbly6q9x1l12ouPjwfx0akoPj4fx6fnY/j4VDgf2YbwkV0Y79qF8oFdEJ/Y+PLO8Uh+ZxPDe8dC+fxMFDvP30YvTWeqT8OMRc6spZgnI3Kej8h4MVTME3MBT3vyeNZXwNMBIZbmNHIzb2Jz6kvCU26QI/VGqffDbCmisiwGS6eAiT4xs4NSnoxJmbUWMdCeSm9zCh1NqegMoQRFnSUqwYHQqAukZdyisjIZkyGGsMAz3L72PVfPbEBR4EdrWTrNxgTMNel0liTQKIvEVOCHpbEQh/Prcbm/hzyZJ9E51xCb/KltT2awv5DRXjEGcTCSLE9iAy7hcmUP/h4nMRkTue68A/eg48RnOSGSBxERbk9LZS7ydF98rx7kztnvcDy9lTJlHE+napkZNvFsqpLu6hz8buyl3ZRAf7uK296BrDwZxDt2Mfz7mVjePRPBny7GsemugOMpVXx+LYt3Tmfwu3PRvH8lhXfsU/m3CxH84UIwH5/1Y9UJd3xjY7H26XncK+WlOZtegyutIkfS7x0jL+wGw2YhD6aljI0U0d2WiqnSm0TxDW6l2XM4yBZblz00VGXyZEjN7LCKwX45FaUZSETRVKozuLd3DcX7tmBY8yX6dUsxbFiKbsNStOsXv0mgNr55zbD+N3n67dFsWIx+01J0q/+EasMXFH67lAL773neJuCHEQ2/TpXx0qqjrSSRnMQbPBzW82SsnGpDGkZVCoKsEGJD79BUIabBlMesxch0t4RfJ/X8dULNf08a+PuYgSfdYp4PGvh5uonHo3UMdBlprlNQWSZGKk4lIy0UkyGfBwNl/DjbwXB3GQmRniil2UhEKWSl+iHKDkCZ54c02ZUHTSL+Pl1Ooz6IQJfvESbd5JFFT6LfZXqqhcyNVFOY4U53ewGpaQ6UVYXQ2pTA9KiYZ9NqnkypeDlr4OWMkSpDGJaufIYtEtpbsjEYIjAYwpkcVzLaU8RYTzFN/WJupFzkcuYVvNOccHTcTUrwZVR53rSXpmAtSSF999co929CvXsDJbs2YdixHuPuTRj3bUa/byPaPeso2beBiv2bMe3dgG7PWnS71yA7uJmAXetJT42gSJJNnUlEX5eY2REFLwbkqBLvUi8N5YVVzk+/CdSvY3JejagIvXeE/BQPBnvLqS4VMmKpQyNLp6O1HIUyi+GRCoY7JNTIopntr6KprQKvYG80GjF3zh0g2s2GofYM2toSUOl8yRPeIzn1Bvt2LaIo/RaN2hDatIF0GIJo1QVTq/SnXOxFudCNWqkvLZoQOgwRtOvDaVIFUynypqrYhwqhF4bce8hTbiKMu44o3nFeoHyvfUeQ026i7x8hzsOGZN+TpPqfJs7DhjCX/YS4HJyXp7e3oYKc9xPkvB//m3vwvbEgUAsssMACC/yT2P7NolUHtqzgpt0ebNYtYffH/8K5Fe/gd2ApLWnX6Sm6zZDWl/IsR2Lv7cLffjXCoGM0iN3pMkUw1JTJ01ENtYogEtwPkeZ5CFnMGdrk9+k1+jJaH8VQ7ZtnoDqCzpIAuk3B9FdGMFAdxVBtHNa6eAZr3hzV7auIotMYSndpOL3lkfRVRM2nTxOt6Yw1p2KufPO5/qo4pjrymO0t+oda8rfJ0ttRvv953+mtOL0eU/PLlJ6XI0pmet7cjJq///Q/Pvu2fOJtQjVjFjJjFvJoQMyjATFPh+W8GFPx2CpjylzIVFchw3VZ/yBQpy99z9oLW9jquRff/GsUyT2oMUSjLwjE48pu+ksyaIp2Y0QYRW3yPeoSXHlRXYQ5O4Ryn5sY0/y5Yvs1D9vy+XmihFeTpUz3a2mtymf3wSVcCTnBjbwr3Cy4TJzmPq3dGYwPiBjtUxMY6sGq3TZ8aefGRzaBLDody6cXE/jsYhyfnI3kI7swPrQL5492oXxoF/ibQEXxe5sYPjgWyicnwth0/DLKongeWnQ8tqp4NFjM8zE5cwNFzPbkMteby9PuHOa6sphqz2CyN49aUxj2l77m9r1d5IruIi3xoLUvDeuImLFBMT/OljI7WMwjq5CH1gIsnalYLQU01ieSnnqDyLBz5ObcJzb6CsaSREpL04gMvczdW/uxP7GaCkUULfoEmjWRFCfd5OmgmjZdHK2qWBqV0cizPdm1/X3yBJ5kF3uSkHcLdXUM9R3ZdDflkx17DXG6G+PdaiSZPgjTvGmpKaStRYiP3wk8A+1IyblDauptclLukRh0hXpFCqFOdkS4niHozimunNpKoMcZ2qrzmezX0V2di8+V7xmoTWN6qJQ7PoGsPBnI749H8++n4/jgUhKfXUhm+bUctodoWXQ5h9+fzOV3ZxN573Im7zhk8s6VON67Es6f7ANZc9YL37hYRvpN/NCv5ZU5j6EyD5oF10hy3kdWgD1jFhEPH0oYGymgvTGO0ipvMtQuOKVc4migLefdj1BVksCcRcF4nwhzj5iayhxkxTFUq7LwO7wV5YHvKV3zFcYNyzFu/pKSTcvn96B0G5ei/i2NUq/9As3aL9CuW4x+wxJKNr4RKPX6JQi2Lyf/0nc8bSngxZCKv02X8WpQiyrdGY3Ak/FeKUZpOJXqZPTSBCQF0UQE3KLGIEAnimewScrzAQOPe4v578kSxoyJTFek06uM4gezhjmzjqejVQx0aqivyKdElYJensTkQDU/Penjl2fd9DSp8HZ1wKQpRinJQylOQ1YUSUa8E61lSUiTb/HrSClt2igMQjfGOgqY6BAz1iwh0esCc/2lPBmuIDnqCq0tWYjVnugqA2hteyNQz6fVPJ1S8eKhjlFzETWmCDoa0xnoE9LVno9U4oNGHcz0Az2NlYmM98uRmGJwK7zN1cyr+Gc64+luQ6M2gccDan4Y0fG8tYis/WuQ7d+EatcGjLs3o9++lpKdGzDs3vimNOL7b9DvWINx5zp0361GvfMb9DtXozi0hcBdG0hPDkdQnEmdUUh/j5SZYTnPLDK0KW6U5nnxdEDCr1Ma/jap4i/jCn6d1BPiepiM2NtYukoQ5oQzbqmltqQIcUEaQlEaze0qHgyX0FmZTWdNEZ3mGuIyo6ivMxDico6Y+7b0NKTQ0hqPtsT/N4FyZN/uRYgynKlXB9KqCaCrJIQ2fTAVEi9KBPeolnhRL/enVRtKZ0kkHYaIeYGqFvtSKfKhvMgLXbYrxQk3kCY7E+dhg9flbXhd3kaQ025i3I4S52FDrPsx4j2PE+dhQ/idN+L0VqJC7xwixOUgvjd2/XZk9xAhLocWBGqBBRZYYIF/Di72tqvuX7bl7vkjHFr5MXs/+RdOL/83XLa8S1PyFdrybmDV+9Akvkd2sA05AUdRxZ6nPO82VRIvOivimbMqqVMGk+JzFE3SVSpynGiV3cdSFoClIoih6jDGGqKx1oRjLgukrzQIS1UEgzUxWOviGaqNw1IVQ39FNL3l0XSZIugpi6K7NJIuUwR9FTEM1SUx1pzOcEMKQ3VJjLdk8KAjhycW8fwY3tt2vbfJ0wurfH636Zcp/fwe09s06ZcpPc8GpUx3FfByRMnfZkz8NKHlhVU+fx/q7dHdpwOSN3tWA2LmBsRvbkL99ryc0PBsTMWDfgGTnYUMVWfQVBrym0DFYnduG8ttv+Gb21vxzb+KTOdHY1kCJnE4ER6nGKkppCH6PpOKJGrT7iNyP0WPIJxXFUV0xvnQVBzPjZNredCax88TJbx+UMlDi56myly27v4TZ32PYZ/lgH3WBULkd6jrTGdsUIy1S45f0H1W77Nj2fH7fHoilE/PJ/LJpUQ+v5TIJ2dj+PBEBB/YRfLuiQg+OhHC57b+vHsihj+eiGeRXQQfHQ9m/eELSPOjmOpTMTsg45FFxGNrMTN9+TzsyuJRdzZzXZnMtqcy153NbF8ufQ3xZMSdxf7sMpIzLlKodsJYH0xjSxwtDQn0tqQy1JHBeG824/1ZWM3ZmHtzEIvdiQ47g0roR3qcI0Z1HHJxJNFhjlw6u42j+5ahyPdjol1MrTiArAA7BDH2zPVLqZeH0qaNx5DnQ5i7LZfOrkckDSIu/Rax6U6kFd4jPsWRoPvHqVZGMWvWUSaJIivyFukRt+hrlhEWcIG0VFfE8hCi468RH3mZjGhHipPdyAy4Sl6IE+4XdtOgSaMozYvztuuw3beUwpS79NbkEnl7P0M1yUz263C8587KU0H8zjaW319M5ZPr2axylbDBQ8PGQB0f3xDwzrkCfn8pnfeuC3jnsoh3rmbx4bVEvrgSxdpzvvjExjJsMfF8QM9Mawq9ujuYla4U+p4ixeM04/0CRkdymRjJp6MxDmOFJ5k6F67Gn2Wf52Gu+p3CqIpgziJnrFfIkEVGfXUeUmEUNcpMQm12oD20h7I1qzBu/BLT5i8p3fwlJRuWvRnn27AYxfovUKz/be9pw1JKNi7DtGk5ZZu/xLRmMYbNX1K8cyWCy7t40S7iB6ua/5yp4PWgmhSvo7SURPFsTE+DKZ7+ZhGDnWr6W7XkJPtTmBaMKj+CJkM6L4YMPOoW8toi43ldHrOl6bQXBWEtS6e3PIPxLgV9TUJaqnPpqhPwaKic1w+aeDnVhLXLRHK0B3pFNiXaIoryE8lICkAmiKTOkEpO9DX6ypIYqU5DluLIQFM2T61aRpoEmPIDUKd68sNgGa2mNJqr05ApvFGVByAu86TXksWjcSnPp9U8mVTybFpLZ2MqVSXhWLoLsPQW0d6SjVzmR1lpDOPjWlpq03kwrENWEc+1pIs4pNrjm3KdO057GGkU8MuDMp4PKZiryybv2CYk+zYg/W41+h0b0G9fS+muTeh3rEezYx3Kb79B+/1qSnasRfvdatTffY1h52pUh7YSuGMdKfHB5Bel0VwuZahfMT/CZ8jwQp/txg+jan6Z1PDXSRU/D8v4cVRNYsAZ4gIdGOzQI84JY7KvgqHWEmQF6egNIsrri+nrkjNp0VNXlkP3UA0yg4D6ajX3Lxwkxu0k471Cmlvi0Rj8ycy/TXKaI0cOfoZa4EGt0p/W3xKoJrU/lTIfysVe1Ei9qZf706IJoV0fTpsujHp5ANViX+rlgdRI/Cgv8kKZdouCSAfEiU7EuB3F+8q3eF3eRujtfUTfP/IPR3T/ZwIV5LwfP8fdBN7aR+idQwQ47SXy/jFiPGyJdrNdEKgFFlhggQX+Odgf2r7q2ok93Dl7kCNff8r+z/+V8yt/z70di+jOc6FX6MJYaSAVuY4keO5FEH4KU/oNyvJuU1HsTospisfDSiolvqR4H6Y0y5nSzOs0FrvQrfOkz+SDuTSA0boIrFVh9Jn86S7xp788nOG62DfHcmviGKyOxVwRRV9FDF2mCLpLI+ktj6ajJIx2Qyh9FTEMN6Qw3pLBZFsWD7vyeNiVN58w/Z+lEP+ztvyFVT5fT/7ThPYfUqa3O1L/NVfO/35S+WbPaUg2L1BzZtF8wvV0QMIjSzGPLMU8HpTweEjK02E5z0YUzFmlTJkLmegoxFKZTlNpCPVGf1rKozl14XsWH13Jypub8cm7grIkiPqyeEyyKKJ8zzPVIacpyYvpkgxGTKlMV2QxoIynMtqVwZxI6kUx3Dyznun2An4c0/NyqpyHAwZa64rYtPMzTngf5kzaRS7l2BMkd8XUlMjYoISRHgUePrf5Zq8ty4+7s/JKCsuuZ/OpQyqfXkxk0ZkYPjwZxQcnY3jvZBSfnArjMxt/3j8Rx7t28XxsG87HtiFsOe5AiTSViW45D80iZsz5zA0KmOnLY6oznemONJ70ZPKiN4sfzLnM9WQy3BhHrdITL8c1xIQfRKC8gVB9G6nyHhVloZTpA2itiaarMY7u1gTMPRmYTCF4eh+gOM+NnOgbVKpi6awV4HP3JAd2Lefq+e+55bATa2sxzwY0TDZmIQo/Q4M8gNfjehoVYQxUZSGIuYn79d0U5XojEgdx2+0w+48u5dT5tWRlutJbn80PI2U87NVQIY2iXBqN45ltdNUWoRZHUGZIIiHWEV9vO/zvHSLe7zRXDq+gJNuPVkUi7ue3M9goItjNlluXt5MWfQW9yJ++mgwKQi8y0ZTOZL+G2x5erD4Xxu9s4/i9fQbvXUrnz9cELL5RzJJ7Yv54LZ//uJTH7y5n8s5VEe9cVvPuNTHvXUrns/PRrDnnh1tUOIMDBuYGlEw2J2I23MWivIsizIF4VxuGe/IYHc5h3JpLZ3MCpTU+pGlcOB91gn3eRzjndpQKfRxPLDJmLBImrQpaawuQCyNp0Obgd3gbJrvDmNasomTTl5RsXEbphmWUbVhOyYalaDYsRrrhzyi2LkOxaTElW1dgWLeYyq1fUb5pOaVrl6DbuAzBdysQOR7gZY+Uvzws428PSvllWEOa1yEkyVcojL9IlNdBEoJOM9Qu4ce5NhorCgnxuIg0KxB9UQhPB7Q87BYwWBHPy8ZC6lPuU5lyl+GyNHpLUxhpEWJuKuTFVBVPR8v5dbaZvz9qxdqiIjM+EIMyj0qTgLycIBTSBCTCWBTCBGQ54aSH3qBJHUm1yI2u0kjq9VH8OFVOozqWbmM6c11qGpVxNJUkMWFVkCtwRlbmg7jCC/NgDk8m5DyekDM3oeTxlJrWuiQqSsIY6CuitSmD+ppkFFI/2tty6e0T0VSbxviAGkVVItcSL3A5xZ7w3DskRF1hokXIiyEVP45p+aVXQtbh9UgPbKH429Vovl+H8bv1VOzdimrbN4g2LEex/Rs0O9ei/X4Nmu3foNjyJfod3yDbswGvzV8REeRGRnYctYYirBYVD60y5vqKqSgIQp58mxcjKl6NKPjrpIpfJ1T8MqWnMMERn1sHmegzUZTqS7kkiXZjIb2Npeh1RaiM2UjFEUyPVtJUU4RUl0llo5quViM+V44RddeO4a5CevsyKauKIKvAhQKBG3bHFqMWeFCj8KdZ7U+DwotGlR9N+lBqlQFUS97sP9XJ/GjVhtKgCKBa7EOjMphGZTA1En+M+W7Ikh3Ji7AnP/Iy0feP4GG/BbeLmwhx3kuM29F5gYq8e4gQ572E3zkwL0++N3YReGsfEfeOEud1ggSfUwsCtcACCyywwD8XX5ezq3xuncfdwRab9V9w+puPcdr2Oe67P6U57TqdBU5YS/wwpF8myXsfiqQr1Bbep07sRZ0igNayGB5Z5dTI/Un1OkRJpiPVebeoKXCkReZKr96TDq0blvJA+ksD6S3xw1wahLk0lOGamN9uPSUwWB2HuTIac2Usncbw+RSq0xhOR0kYfRUx86nTZFsWM935zPUJeD4kmxeltynRyxElP0/q5kfw3pZC/DKl5+dJHa/H1PPFET+Oa/iwuDgcAAAgAElEQVTPR2X87yeV/PfjCn59YJgf13s6IOFRn3B+xO9xfzHTvQJm+0XM9Ive7AK9LZIYkfNwQMiDbiHDtdl0VMXQVhVGb0MKR+028aeDX7LScTPumRdRGAJprk6jvjQdt9sHsTaLaEr3Y9KUwaN2EeMVGTxvldJdEEZrgi8lOUHcsd/KTFchr0a0vJgo5eGAgc4mCVt2/wk778PYJZzjUo4DgXJXdLXxDPWLGOqS4uFzm7UHTrLk6D0+OxnO55fSWHQxhUXnE/jwTAwfnIzh/ROx/O5YGB8cC+DDg568ZxfDe3bxfHYyii/ORLHr3E1qjXlMm5XM9At5aM7j+UgxzwYFzPZm86grnSdd6TzpSOVFTyaPO5IZrgyhSX6PeLethLhtJCr+EEK5M8USF+66biMi5DjV5WFUlQfR05mKXu+Dm/tOgoNPkJngiDbfj6kuNUUpnhzY/ieun/8eZVE4J/cvY7pPyXBDNoMVCcTf3clUWx4T7YXosu/xoK0Yn6s78LyxhypjCiHBF/hu58c4Oe+l1JiItU/G01Etjy16GrUJmGvyyYm8yWWbNSQEOtDTICQh/CqhvmcpUUVRlHKL4aY8XE+vpUMVR7MsmszAC4x3irl+ZjN+rntIDjvL7Utr8LiyEVnCdZ73i7C0CnEPCmbRXlf+eDaN/3UulX8/m8y75zL445ksPr4p5F8upvJ/X0rn3y6n8x/2Av5wUct/nCzkP2zi+Ph4CF+fuM+dED/6+uRM9xczUh9Nn/4+/cr7GGIdSbhri7U7l9HhXIYHs2ltjMNU40uSypkTocfY7Xuc0+5HqCtPYa5PzKP+Ysb7hDSUp1OmTqZKkcSt775EfnQXps2r0a5finbdYoxrl1C2/k0CpVj/Z1TbVyDc9Gd0O79GtWExhrWLqdn2NeWbllO2binaTSsQ7voaldsJXvbL+XnaxP9+UsX/M1tGm9KPWqkHRoEzPdVRZISfJDPagekBHTMjFdx3PIS8IJgScSijbUIe9oh41CXg/xsrY9qYzrAhiRddUiwVaTzqU/CXuQaejpXyy6MmXoxVMtauJNbnOtK8DEq1IkSFYeTmelBRlkZkiCOd9Tpc7U8w1lbKk34dL6xCmvUBBLrupUIayqvRMl4MlFAhCKa0KJDHI3pqq+JIy76GoiIAWaUfPeYsXkxrmBuVMj0sYXxASE15FPXV8Qz0CSjRhaJWBJKV7kR7aw595mKqyxMY6pVRqAnlRsJFriRdIF7oRny4PYNV2by0qng9quJZcx7Je79GtG8jxd+uRrV9DbrtayndtRnDrk1odq5Hsv1rlLvWkbf6zxj3bka+eTn6775Gvncj/t+uJi7Mm/zCFMrVeVh6ZYyai5hqz6dGGIYs6Tavx/W8GlHy66SaXydU/DypJS/2Gp6O+xhu06AtiGCkQcFsh5HxzioGzXVUNkrp6lZTXpKJuctAcnYwJeXFdDTpCLhxnDAXG8Z6hZj7c6iqi6FI6kmRyJNTtstQCzyokHjTqPClQeFFmz6ErvIYGjTBVBR70KwOpkbiQ4smhDqZHxVCT2ql/tTLA2lUBlNa6EFe+HkKoi5TnHCTZN+TeF/5FvdLmwm+tYc4Dxui7x+ZL5MIv3OACNeD86174XePEONhS4LPKVIDz5MaeJ44rxMLArXAAgsssMA/j7OHtq+6ZLsTx9P7ObH1Kxx3fUP0hV3kOO+jPvUqXcLbDBsD0aY6kOp/BFOuK60Sf9q1obQZI+moSmB2SEZJ4T3i7++mJPUq6vhzlGbYUy9yokt9j071XfpLfOgzeNOt92agPJj+8hCsNdEM1ycwUBOHpTr2zc5Teez8bHy3KZouYxRdxijMFfGMNWUy3pzFaGMGDzsLeGaR8Li/eP55WyTxckTJq1HVvFy9/fvVqGq+je9tw97b6vL/mivnvx9X8Jfpkn9o5Xs7xvf253SvgOleAQ96CpnuK+LxkJRnIwoeD8uYMhcx2SnAWpNNW0UU7dXh9DdlcNh2I4uPfs03t77lftpFZLoAOhtzMCpjSIi8xoM+NQ3pvkxX5mIpS2G2sZCHtYX0i2NpiHKnvCCcW+c38qhbwI/jOl5OlfJ4xERfh5zvDi7lrL8NJ5POY597mQCpC5qqGAb7irB2y/D0c2bD4dMss3Hj/WOBfHA6nvfPJfLh2Xg+OB3L+ydjedculo9Ox/H5mUg+O+bH+3axvGcXz6cnIvnELojd552oM+Yz06/kYZ+Amd5sngwU8GSggNneLJ70ZvGDOYdnXam86k3nSWs8E5VBDBo8qM2zJzd0L0E+21Ep7iMW3UOnCaS8NJKe3lxa25ORK90JCjlMYLANWZkuCDLvM9QkQpLqzqk9S7l1bhvtFTn0NxZx68x6hupy+HFUx0RTFn2l0fwyVcLzYQ2arLu0aeMJvLkX10vfEuR5goSY6zjd+J66ijSs3TKm+9XMmBW8HC+jURtPjSIaeYYH/bUFJAZcJCnwEhpBAO2VWWRGX6ezIo1mTRSZ/md51CZmpDoHWaIzgw05BLjuJj36LLH+R0gPPU5XaQSTzXk87RcxYdHiFhTCUtsA/nAmlf91PpV/PZ3EH85m8ocz2XzsJOJfr2TyL9cy+ZdLibzrIODDszI+PJHBF6dj+OqkL2uOXsU32oeJCT0PB4sZa02gr8STLokr2hgnopyPMNiZw4g1F4s5g+aGOErrg4hT3+Fw0BHW3NnJYZe9lOljedxbzMthGdNmIVXKCApS75ISdh2n3V9ScHQLlfs2od6wBN2aLzCuWUzl+uWUblyOatNSircsZsLLgTm/G+i+XUHF5hWY1i6mbOMyytcvR7vlK4r2rqEi7Do/DCh5NqHjv59U8f8+KuWnARFP+3KYao2nstiJ3AhbhpoymTIrGeyQkRpzG/dbRyhIcqVcHs5Yp5Du8gRaJcHMNQqYqs1lrCaLv01V8nxQx6vxcl6MV/J8ooae+mKE6b7oxSlUaBVIBcmIhaHoNOGkpdyiRJNCU7mCKO97xPrcYqRFwutxBYrMa8R42pAbdZXMUHvyo6+TFeHAzICSB1YlBm0gEqUnMpMvFe3xDAzk82xSydyYlNkxOZNWMZ3NafT3FjBilVBRGk25KYasdCe62/PpMwupKY9ntF+BQBPKnfQr3Mq8SkS2M0FetvSVpvJqRMPLYSU/dotJ3r+awl3rEG37Bsmmr5GuX4F0wwpEG75EuPUrKk/uodH+KJoDmxFuXI5iy5fotq1EunMdgdvXEuZ3l0JBGlXaAgbNCsb6hcz2CGmURlMYfY2H5mJejqr5ZULF6xEZr0aVlBT54nh6I0MtctRZQZTmhdEiTWKsSUNtWSGl1QV0dmopUWfS3WokOTMMmSqbvpYSEj3sibpvx+SglK7udEqrwlHogsjOvcMJmyVvBErsRbPKj3ZdIL3l0Zhrk2gzRlAr96GnNIZmdfBvBRJBNCqDaFaH0qQKoVkdSnmRF2n+dmQEnUUQc40knxN4Omzl/oWNBN7cRZyHDZF3DxHmsn++yjzG7ej8qF5q4HkyQi6R7H92/on1tFsQqAUWWGCBBf55bN/45ar9O9Zw9dR+Tu9ay6VvV+B9bANJV76nMeMmfZJ7jFeEo029QorvUYy5d2kS+dFtjKG3KpGeuhRmhyRocpxJ8dpPZa4z4nBbjKkXaZG40KW6S7vCmU7VXVpkLrTIXOkz+mMuDWKoOvLN/lN1LP1VMXSXhtNljJqfje8siaTbFE23KRpzRTzWulRGGtKZaMlmtlvAXK/wHwRqziyab9N7W0n+f9aTvxp9M8Ly14dG/jJdMr8T9bcZE3+fLf2HlOqteL1Nsp4NSpkxC3nQU8iDnkJmLcXzI3yPhiRMmYuY6izCWpNNS1kEzWXB9NSlcuzEVv506Cu+vLYRl6SziJTeNFamUG9MI8TrNNYWEW1ZgQxpEqkW+FEccgllpCNWaTyD2ZGUZgZy+/xGHnbk8XpCy48Py3nxoBJrj5rvDy7hQtAJzmc44JBjj3vBNeSmEEYsIkb7lLh5O7Jmvx0rT3rz+ZkoPjyXyLtnE3j/XAIfnk3ggzMJvH8qng9PxfLZqXA+O+rL+7axvG+XwOenovnIxp99l5xpKC1gbkDFjLmQR/05vBot5ulAPuOtiTxoTeRpTzqP2xL42ZLB0+ZIxko8sGrvMqx2QRF5iBDXb4kLOo5U4IFBG4HRFINY4UNg5HHu++4hKu4sIpE73u5Haa3JQZh6n3P7l3Pv0nb6qnN4Oqhjql3EmR0fMNKQyUxXEb8+MPLrAyMvx3S8nizBVOhFRVEgghhHmgxJXDuznry0O0QFnqNEEkJu1DVCnQ+SHmRPgz6W7so08qKvUy2PYKixiAZ1HKaiIB50yOmvzqO8OJyhhkIUqa7khTrwQ6+GZ91KhqqzeNAtIsr7EMK0azQaghlrTWO4LolH3cW8HFYwatbi6h/EqnPhvHc+i3+9mMm/nknhj+eyee98AZ+7yPiP67n8XxeT+b1DIosuZvH5yWyWnQhjxTFnNto5sP2IDcERtxi2iBjpyMNSG0Od+BbG5PNIgq8QfP0QA125DA1m09uTRkNDPKbGMKKUruz1P8wq191su7KF3Kx7tGvD6dGHYCx0JSP4DNF+p/Bx2c/NQ8tIPvINil1fodmyDN2aLyj55s9UrV9OzbdfU31gI+Pul6g5v4uhO6dRbFxM+aYVlK1bSunGZZRv/ArttlVk71hJS5o7z4dUvJor429zpfzXQz2v+wv5eUTAXGciDRInJPGnqVcGkhpyEWG6BwZZAoHu5yhM9aYw1Y3xHiV99blYajJ4OaThlVXD834lf5uq4PWwkWdDRh4PldFcnk9xbhglmizKjQJkgjREeVEYNIlkpDgjEQXQ3apAL82gUiUgMfAOdZpkRjsLyQg7Q4cpmdEWAcNNhQw25THWI+LlozIG+grJyLiKSu+PtiKUdksuE2NiXkypeDqpYG5cgdVcQHtTKqPDUnq6clHJ/dAoAslMcWSgr5jysigM6kCsPSIk+ghuJ1/EPu4UMXl3CPGyo0OfwIshNXMWMT/1ycg8som879dQvH0dog1fIVq9nKLVSxFuWoFq/yZq7Y9i8biK6tg2RN+uRLV1BfqtXyHdsZaAb1dzz+kSmVlxlCqysXRLGekVMNsjpF4cSVbIRaZ6hLwa1/HzhJqXwxJ+GFFQLQ/h5pkNTHZpqRbF0KlMpSY3hMkmKRNmA3pTOk1NcrTyLBqrtGTnJ5GVE0NrhZxkTwci7tkw2F1IU0s8WmMACl0Q6VnOnLJdhq7Ym3p1EJ2GUHrLwumvjKW3OoF2UySt+hCGalPm/zHWrA6mURlEozKYZnUojcoQaqUBFMdfJSPoDHkRDiR42eJ1eRtuFzcR5rL/H0b33u5DxbofI8rNhlhPO1ICzpEWdIFE39PEe58k2f8sCT6nSPRdEKgFFlhggQX+Sbi52K+6d8eBW5dPsmftYvat+IDr3y0h9Mx6GjOd6Cy6w1h5OPr0a6T62lCS/Uagekxx9FUn0VWTxHS/iBLBXRLcdqNNskcUcpTCgAOYMi7SqXClXXaLDuUdGoudaBTf+h97UKFYqqLpr4qmvyqG3vJI2vXh8wLVZYyirzyOblM0lqpErHWp8+nT4z7RG4n6bbRuziziUd8boXp7WPf1mJrnQzIe9QmZM4vmJeptwcSP4xr+f/be8znqO+3XrDq1W7X7nDMzHs/YHo8ZkzEGTDDYYHIGBSShhEACIYECyjnnnGMndVS3ulutVmzlnGMrJ0CIHBwmPGdrz1bty2tfMOacqX07L3VV/epb9fsPrvrc9/3528Oaf+l6+vXfX1cNH67y/XrR7+W08sMO1FOznOezKt4saXm9WMXTGSXLYyJWhyuYbS2luy6etpoI+hrTsbp+jM/PbedLl314Z19Hrg2jqzGH9uocsmJcWBuuYqAoijF5EgPKePQp7rzulPFLq5zZgni6hEl4WH/NSl8hrxcqefOwltePTMyP6zh2dhOOURY4FTlzo8gRr3wH5Lpw5sYkzI+pCQh256vTFmyzDOSP1nH8/nomHzlkv0+h7LP4+Ho2v7fL4VPHbP7ikMomyyg+vpbBR5YZfGaVyCcWUVxye0B3g5D1qUpWh0tYGy/mzVwF6+MlzLQls9iZzNOhXNZ6knk3ms2z9hhWjH6sVPvw2OCDJvYM/rY7cDzzZzydDpGefAv/kKv4hl8iT3wfUWUAUlUQ/g/O0NlcRK06jZvW+7l7/QDtVcn8slzL83EFT4ZE3LfazKQpk1czal7P61ibVLA6WsHbJQOGMn/yw+2oFYbTW5tLpzEbnTgCN5s9iDPusNIjZrVTTFHsDUI8jlMni+DBjUMk+F0i2PUY6UHWRLufIcjpezTZD6gpDiPoxjE8LPbienY7ie4XmDOV83KymtdzNRQnOSDKdGGqPYvHg0W8NcuYas5lsD6FqaFKPEMj2GYbz28divnfnYv5LzY5/Fe7Yj5ylLDJV8Nv3Cv4zV0Jf3DN4yOLeLZZJnLGLYpzN25hdcMKK7sz2FrvJsD9AP7O+wlz+4agG5uJvbmLwgfWhN88w/xEBeapEoaH8+jozMTQEUek7C6HAk/zbew1TnqdRiGNYK45mwVTGr2VodQKfOmoSaFKGoqu2IuetNuUHv4M7eEt6Hb/GcOOP9H49Zc0f7uTlvMHeBTuRuetc/yP4limb12lds8mjF/9mcZD22g6tIuGUwcpOLaDUVE0z6Y1/Piiib8/b+B/rBt5M1nOP5akPBvMZKk5GnXmdTpUEUx3ielvFFKjyKZGkUdSuDtVFak0afOYH6liaUzJ4yklz6bV/LhQw9+XG/lxro7lPiXDTSLUwmTqDUJ0OgEyRT5aZTYtdeUIisPISr1Pf5ec3nY57Q1iGqqKaK0uYaxdRqT3VarKQlnsEfNypprHEyqm+8t5vKBhcU5JT08uqRnXqaqOoKk9ncmZCtZXq3j7UMfLFQ1PlioZGyikryuXuRk5psYUFNJAlNJghCXeTI5K0FSG0lgTx9KUgobuAnzybuCQcJV8WQjRgRbUlgXzZk7PU7OKFwMSSi2PUHxkF4pj+5Hu34Fy/05k+7YjOrCV5uvn6Lt3nQ73a7S7WyM//jWaQ9vQH9yG6vg+4o7vx9PFhuLiDOrVJUyOKJgfE7M+JqNNmkBBpAMPR6W8XdTz42IVr2dkvF2ookObyH3Hb1kZrKJRkEBtXgjLjQIedUoYby+jrj6P3u4qmmrktNbr0VZXUlyUQV9jJTmBzqQGWTE5XEZndypaQxjSyhDKBL442++mvjKKgbpkxhuSmGxKZrwxhcH6ZHpr4ukzxDHdmsNgTSKDNYm0KcNokYfSqY5myJhCry6edlUUyuw75EVcoyTOicxgyw8JVOy908TdP0OS7wUSvM+R/ODih52oeJ+LxPtcJDXQkoyQa/+y/7SxA7XBBhtssMG/FUvLk7vsr1/AzekqZw5s5YfNv+HGkS9IcDrMoMiffrE38/Xx1Ba5kx9uSU2xD13ScIZrUhhqTGewOZP1aQUmZTDZgadRpV5HFn+FqvRrtIvdGdP5M6S+z6DGi3bxbVpEtxnQBjBWF4m5OQlzSyrjTcmMNiQxaIxjwPA+efpVnswt2Yw3pv9LArXSV8r6qIRn41Iej4hYGxWzNir6cOzh18MRv17T+1+Tqf/1369C9WpG9aHv6e28hr8/Mn5Ip/7X3qjXs5W8mFXxal7Ni1kVT6cVPJ9V8XxWxfq0gocTEtbGFSz1iOk3JdNZF0WfKYPrLqfZfOVrtrkdxCvbDmlVCJ31WbRoMkh4YM1Ci4j+nDAGSiKY0qbxsk3ES5OInrRAemP96C5P5M6VnTwcKOHNgoo3KzrePW7g4WwNpy5vxTHKAsc8J24VO+Ff5IzaEMPChJyVSS2h4d58fcaKrRYB/MEqlo/ts/idfR6/u57L767n8Lvr2Xxkn82fbuSz5UY2f7GJ51ObLH5vmcqnV6P53CKCq3f86WqU8MSsYXW0jKdTpayPF7E2WsB8Vyorvek8GcxivjmKlZYolhuCWTR4s6y/x4zsJmL/b4mw/wZp6l3C75/H0XYv8SkuFFb4o25KRF0XS07BHeQV4fS1lePteoKYAGt6anOY7S5npC6N+fY8phpT8bHZzMOBctbH5SwOiFCV+CLL8+DRqJzVQRllcS7UiSIYay5mukdMSZobSUFXWegS8GayitdjKtZGZTRr4qnI9UCY4UZutC3DDTk0VkQyVp+H2VRKpp8l+oJAskMdUGX7kxPoQHHoDVLvW9IkiuPRUCUmVSxeDl/TrYuhXxeNvtCD6jJfxFmuZCZ74OwVwC67RD52KOY/nEr43669H+H72FnMl34aPror5/fuMj65kcUxPwGHHWOw8w5B36KjpUPGQJeUjtpUxluzGK0roL86iXZVAK0iH+qLwonxuMrsuJTZGSGTEyX09OWjbY/Hr9yN3d4/sDPwPEc9j2PQp/B8WMLbYSHPB0pZ6ilmdkDI3JiMlSERi6ooSk58ge67rRj2vpejht1fYty3Bc3BLci/34r8xE4M576h4eRe6vdvpeHANuq+20nN4V202Zyh5Pw+RqRxrI7JmZ+s4PWKjldTFbwcLWWtP4eHnSkMKHwpj7yENMUZQbI7srxQClP8Kc4II9zPBXVFJsbKPEa6VUyPKVieVrE8JuPFjI4309XMtYkYriuhu6aUjvoKqjSlqHUiahtltDeVIi+PpCwniJFuLbNjTbQ1ipkY0rJgNjIxUImkKJTc+HvM9Wl4NFzJ06kqzL1lTA6U8XBZw8hYKVpDBMWCu1Qbo+nozGZlpYoXD6t5sajm8YyCZbOUvq4cBvuLWFzSUFMTR6UqDIU0mEp5GONDImQVvrTVJzE/JqF7pJzA/Bu4pV6jUBZCUuR1KnN9WJ9UszYh48WABInTGQqOfk3F8f0I9m5Fun8HFd+8Fyjx0d2M+LqgunqU0UA3tBePIN27CcXuzxEd2k7M0b3ccbiMQJBFk67sfQI1IuLpmJxOZRIZQVZMdxXzel7L61klz6ckvJnX0GNI5a7dfma6pEhTvWgqjaJXmsjjbgkLAzIMhmx6urTolAJqKhVoqpTkZCXRYZARc+cqsd7n6e3IprM7FY0+lGLBPUSSAG467aVWGcFQfQrj9UlMNiYx2pDEQH0SPYY4uqoiGWtIo08fx4AhAZM0iFZFGN1VsQwZU+jRxtGpjqGq4B654daUxDn+SwKV4H2OKPeTJPqcJy3gCjlh18gOtSYt4ApJfldIfHCZlACL98IUYEFakBXJ/ldJCbDYEKgNNthggw3+fdy5Ybnr/q1reN+y4fL3u3E4vY/7lgcJsP6aGUM8I0p/zNUR1Je4UxRxBV2hByZJIH26eIbr0xlryeHJhIJ6SQA5weeRpdpSHHkKfa4dw1pfRvV+DFX5MKjxpUvmSZf8PkP6EMbrYphqTma6NZ3J5jSG65MYrE1gqDaBXn3M+5LexhQmmtIYb0pjpj2b2Y4cFrsLWB0o5cmIkKfjYp6MClkbFfBkVMCziQqeT0p5MSX95yvn9bSK5xMy1kclPJ+U8WpGwdt5Na9mFLyeVfJ2vpK382rezKl4M6fi3YKan5e1/LRUxZt5Ne+WtLxd0vJ2sYo3i1Xvk6cZJS9mVe/LdM1ynkxKWZ+S8XJGwfqUgrk+AR210fSYYhnqycP+zjn+fHor22/sw6/4BgJ1EO0NWbTrs0n0tuB5p5KW6HssVmbxqlPKsiKdhlgPZsRpDGZH0yFM5Y7VN6wOi3k7J+eXBRW/LOlYndBz8tJO7MOv4Zx7A/cSFwIKbiBURTAzKmd9up746DD2nLRlm0Uwn1xL4I/OhXx8Q8xv7MT8xk7If9jk85FjNn90zudThxw+uhzDFsdcPr0cxearoeyw8OfK7Qe0dNSwNFPDQ7OEF3MCXswWszaRx+pQJua2WKbb45htj2GxI5rVrmgWTQHM1njSVnQFQfB3eF/ZibE8jKGmPCrFAeRmO1NdE0VHdw7VhlhKCn3pbC7H9/YlwjzOM9NZwlRLHqIUZ3yvf0WM5zHmuopxubSJF3M6ZvvEBLod5bbNHoJvn0SZF8jTiRrmu6U8NxuY6xFTluaGNP8+qmJfzN3lzHSWMdVawuNRDc+mDLxZaODJZBWSLHcG6jPRFPnwaETGu0Uj6kJv5nvLqZEG09+QQV6EDY/7lKT7WONl/S2x969SK43H79YxvJ0OkeR3kcH6DJ7MVrI4pSUnK5qTl2+w61wwO2zz+exaPr+1yua/WWfyO8c8/nCngD94CvjMU8w+n1J8Stu4FSvB0T+FHKEMvVZCh66AWkEw6gJvCpPvkxVhT6rfWeK9zxHtbUWEtzXjPRLmhsUsjEsYGCxB252Dt9CLr/zOsM3vDHucDxAT64ws0RV1mitl8Q4kR1iTGGVHaaYHNSVB1KV4UHp1D00nd2A6+Bd0O/9E9Z6tGA7sRrN/J5r9O6j6Zis1h3ZiOLCT+u/3YTi+D/npvcR/9TExh78g6tJXPLD+mkjPkyQGXiQn3JriCBsq4p3ID7pMsvt3xNzaT5TrQQKd9hHq+h1Bt48TeOc0t+0O4+lyiuggR0zVxXQ0iRkcVLC4YGRluponU9V0aNLo0WUz1iqht1GIyVhOW6uK1vYqurt01MgT0QoiWRnSszxiZKpXy/JME7NmIzXGLB48uIhEEEJ/mwBzn5yZPhnL45XoVOG0tqez9LiS1v50BCpPNHUh1JliGR4uZG66gqdLOh5OKFhf0DM5IqG+PoXW7lzMK1XkC70olQWSlutGY3sBXX1lZKY5MtCRhXmshP7xQhKKnPBNsEAgDycnzYOg26dQ5d6jpvge7QI/itwvE3Xya3LPHqL85DcID+1EvHczkj1bkO3fheTg15Qd3IvizA/k79lCyc5PkHz1Ofl7NhF84C/43ThLfn4otYZCJnplzHUKWe0WMC9sC8UAACAASURBVGTMIMn/EtNdpayNS3m9oOLVvII3Cxr66zK4Zbmb6V4FeXG3MVYksDigZtBUQYUgkRJRMgaDGGl5LjVVKkqFRSSnx1BbJSA76CYxnufob86kozURrS6Y0nJP8vLu4GS7k3pVBP3GeCYbkhgxRjPakMBgQwp9xgRalcH06KIZMibQb4ijRxtDR2UEnepIBgwJ9GhjaVdFUif0R5LqgjTdlZxQC6LdT+Bnv58Er/MkeV8m4f55CiKuUxztQEbAVVIeXCTZ/zJJfpdJ8L1A4oOL76XpnzKV7H+VlI0eqA022GCDDf5dWJ48sMvh/DHuOVzB4oc92J/bT5jrOfIDLZkxJjCs8GOuNopWoSelkZfRFd2lQexPjz6e0YYMJkw5rI1U0CAJpDjGEk2+C4L4CxiKrjOq92W6PoSZ+gjMdeGM6IMY0AYyaoxguDaGsYZEJkwpjDSk0F+TQH9NAgM1cfToohioiWPClMZ0WxZznbksdOez0J3Pcl8Rj4fLWR8TsT4m4tFQCQ8Hi1kdKOLhYDFrI+U8HRfzbELCyyk5r8xK1kclrI9KeDEp44VZxtv5Sl7NKHg1o/ggTW/nK3kzp+LtfCXvFtS8W1Dzak7Fm8UqXi9oeLuk5d2yjuczyg9nzF/Mqng59z6VejGrZH1czONRMXODQnpN8fS2xNLZmoaly3E2ndnKXrdDBJa7UloZQHNtOs3aTBLvW7BYU4y5KI5VfT5N2Q8odz3PYEEkM/IshstS0eZG4G5/hLl+EW9n5fxjXspf55TMDao4cnYbthH22Gc745Jvj2fOdYpUkUxPKVifNRAbHcLeU/bsuhbOJzYxfOSYzsc3S/mvdqX8n9bF/NYul4/sk/iNZTyfX09nk1Usm68EssfKlwOWdzhqfQNnL0+0RhE97WUMNacw25XMUnc2S13ZmE2p9Okj6dFGUC+8R582hOHqUKbrImgX3KIs+DD5/j8QeecUNie/wMNxL82GOB4uKJgcKaGzNZ3UeHt6mkuIDXTggetl+vRZ1Oa7k+d/hvg7h2kSBpJ8/xRrQzISfM7TrIghzvsCaUGWrI/rMTeLyQ11IezmWQQJdymIdCbR9zK6En+qCnypLQsixfcCJdH2xHucwd/+CKleFmT6WTPRUEBBhC391cnoS3x4OFyBub0QTbEvAw2ZtBtjmeopoDzFibm2cooiXBisLkaY7MP1s7twsz5IRZ4fc70ylkbkTA0K6O8UIZfmY2HnyCUnX864RnP0ThJf34xji0s8H9tF8OXdLP5wO5f/cMrhULCEPS7xXAnI5ZhzMFauvnh7upHsY0VFvBMmSSjKslD0pb40inxoroxGVxFJcaYH5l4BiwOlzA0W0N2bgaI9hVsFN9l87whbvY/znfsxKlVJPOqU8uO4hkcjUiZHpYwPy1ifMfJmoob20gjCjn2O5uRmag78mbr9WzB8vR3lzs3o939F9d6tNOzdQvO+bTQc2IHpzGHUF7+l2OIgncn3WTLksNRWwnKfBHN7CXNd5Tzqk/J8SM1PkzW8GKxkqa2U1a4y1gclPBmW8Gq6kufTlaxNqVif1TM3qERWHEJhqhddJhHNzWLq6orpbBbRpM2mRZvDeKeMzrpiettETI7oGB3Q0deuxKQvRFUQyPqYjicjWp6MG3i72kZHcwkJya7EpdwkMtEBYUUwzU3ZmIxpzI2pGe4TYqxNZGRaTJ+5BJkxkCL5XfRNkeiN4fT35rG+rOXNqpEnE0oemVXoVWHIFUEYm5LpHRcSmmCFyhhLkcibnpFyjA0ppMTZMN5fxORYMRPTRZRJ73I/6DhF5X4U5Pni6fQ99aJw6ou9qc+7S13eAxoyfMl3+IH4b/+M4PhOpAc3I929CdWezSj37EC+9yuKt21BtGcHZds/Q7D9c8oO7SJs/2a8LA4hKY+mqbGU6e5KHnarWGoVMVSXQ0aYNQv9YtYn5bycU/BsuoLns0rmegVcOvoJgy1CmqvzMY9qmZ00UlVZQFxiIJpaMUajlOLsBDpNRuTaCvLLMqnVC8kOuUXC/QuMtObQ3ZZEpcqP/LxbZKY742yznWZtDIPGeCbqExnQhTNUE0OfMY7emnhaVSF0qMPoq46hRxdFjzaGTnUk3VXR9OpiaVOG06aMoEEcSEWaCxVpLmQGXSLa/Ti+dvtIvH+JhHsXSfa+THG0EwURdmQEXP1QqJsWZEGy/2VSA6+SHmz1QaISH1zZKNLdYIMNNtjg38evAnXX9gLnD23ju20fYfntnwixP4C5Oo5BqQ9LDbF0SLwojriEttCdmjJvOqtiGK5LY7wpm/UxObVCf7JDL1CZ64wg/iLVhXYMVXkxXR/KfHMM881xTNVHMVoTxnhdNOMNCUyakplsTmW0MYXB2iQGa5MYbUhmoCaO4bpEJpvTmW7LYr4rj8WeApb7ij50QK2PiVgbEfBwsPhfJGptRMBLs4xnExKejVfwdKyCJyPi9wnUhIznU1LezKl4Pav8IFA/Lmp4t6B+nzrNqXg1o3gvVQsa3i3reL2g4eVcJa/m1Tw1y1mfkvF8RvlBrF4vaHg+o2B9XMzKYDmT3SV0N8Yy0JZAd1s6Vxy+58sz29jlvBf3LBtyJfdpqkmlWp5ArNdVVptFtCT60JTzgH55HF05AUwrMjCrc+kuS0RXHoerw2FmByW8npXx85yYNzNSpgYVHDizhath17iaZottrg0eRU4UG+OZWpCxNCsjNNKX3afs2GkVzqc24fzeIYrf34znI8dk/tu1OD62jecT20i+tIljy+Uwdl68z4nrHvjHJ+EZ5EVQ9H1SM/2QCMNQlfoiTndAmeWMPN2TqvwgZOk+5EfepDzRg5KEO0izfFDmPkCR5YUo6SbJ3mcJv32cIM/zxIfZcfX8F0jK/ZgzK+jrzEddEchAWyHZcS6EeZynLPk+qtS7aBMcMFfFUp/tzpAiiqz7p9Fn3qU0/BqGXG8Kgq8xqE1l1JBNVbYfs81CetWZpHhdpTTqJpqcBxjy/SgJsSHD/RTdJcG8bC1jQZ9BXUEIt09sRZvhw0xDEdl+V2ipiKA83glh8k3Kk28iSHYlN9qelPArpIRcoTz5Fg/7lDzsUfN8tJ61YSMZIc6UJXvSqklhpkvE4oCMyvJggr0vEhxojYfvVYS6TCTNAjKqC/EpTeVabDxfXnPn8L10PnPO5P9wzON4WjOHAsvZ7RzKubtBBMZGo5ZmsNxTzpuxcl6Pl7Lan89CczRTNX6M1ofTqPRFkHmd1bFCnpkLmR9OpnsglsruKFzyLNl6fw87vI9x0Gk/WlUiz3rE/DwiZX1UwPyEgJlxMU/ndfxjtZFfpvXMV6cgsN1H5fHtNOzfRtPOrdR+vZWag1sxHPiCxm/+RMNXn9D63Q46LL6n8tp3xJzeisTPEmWCC2VxDmiKvFHkeFCZ64k0+RZlUfaI412QpriiTHejsdyfhrIHmIT+tMiCaVGEMlCbQrsmlt7aTFrUKQS4naRJnUlBdjhVlUU014lprhNQX51PeVEIdTVZdLeVMjmkpKehEFVBMG3qVH5aauQ/H7Xy00IDa+M6WqozSIhxJDTalug0FyJTHckTelNdn0R3TyFjIxJaTFko1OH0jAowtGUg0IQgqAxGXROLvjqOvq4i1ub1vJit5PFwGV3V0cQGnuKmwy4qJD6MjgvwenAUpSYEtTaI/sFcVMoHxIVcZrJfwNRYGZPmUmqaoojPtCUq3ha5LJLb9t/SXpVKX1UCU7UpmI1pjKti6c65R4ndATKPfIbw+7+g+PYvqPb+GdXOz9B//RfU2/+EcvvnVH61Bf03uynauYWEQ18RePkwypIYWmpLmGiRstyhYLZJQKcujbRQK+Z6hDyZlPF4XMjSYBFrExVMthdz8fs/0F6TR6Uwlg5TKZPDWiaGaqlU5ZFXGkNRXhTNeglDHXWUSfIoLM+gvlpIdshNkn0uMWDKoKc9GZXCl6LC2xTk3ebm9V2YqqLp08cwUhNLd2UQ/dVR9NXG0V/7PoFqU4XQVRVBe2UoHZURNMuCaVOG0auLpVMdxYAhiUZJEOIUZySpN8gIvEj03eP42L4XqBj3s6T6WlAc7URu6DVyQqzJCLz6fhcqyILUf4pUWpAlCb6XSPK7QrzPpQ2B2mCDDTbY4N9HrNedXZH3b+HrYs25Q9v4fvvvOf/177hzZhODsmB6BR4sNcTSWeFDWfQVqks8aaoIoEsbS291IoPGVNZGpNQK/cgNv4S+6DayVGvqym4wVu3PTEM4c6YY5prjMDfGMFEX+V6gGhOZak5hwpTCUF0iA8Z4BmuTmDClMdqQzGhDMpPN6R8k6tcC3ZX+Yh4NlbE+JuLxcDmLPXk8Hi7lyWg5j4dLWR8TfhCohwPlPBwof3+tb1zKkxHRB4H6NXH6cVHDz8vaD++bORUvp+X8tFTFTys6flqt5s1i1Ye06dexvV8F6t2yjjeLVTyblvN0soL5/hKG2/LoqotmpDOZ4d58rtp/x9bzO9l6fReO8efJELjTZEyjo6mIKO+rjGiy6MgKpF8Wz3B1Gk8ay3jeKWekMpMOYRKK8hicHA4x2Sfg1ayMd3MinpnFjPRL+Ob0Zq6EWnM52RLbHCs8ih1J04TQOylgYa6KiLhovj7hxvaLMWyySeBThxh+axfGp04JfGwVy+8vR/Mni1i2Wyex+aw/O8/c4JzjDYITAkjM9KFIEIxYHoFYHEq9IZ02YxZ9bQIauyUoTCUIjHmkSmJIrogjqyqdKGEE0aII/PO8iBYEkySLJEUYjH+ILWFh9ly+vB25NJqFmRqKcu4x1F5GZrQjble/QpDoynKXhClDBmut+TxpK6Q+z5NOYSADimhMxQ94N6ZkwpBGQZAFbRURiOJc8Lt+gFpBBBOmMqI9L1CZH4Qw2QNPi70k3jlDRZg9fcVB/NIuZE4eT6Dtt6QG2xDgeozu2ixUAn+CvU9RmHOb0sL7lBZ5oVRGoZRFUFHsS0KgBV723+Jz/Tt6tfmsj9TyfKKBiWYRyQHWdFWnM91VRpc+i9TgW1QURGKqy0co8iOn3I24/OuE5zsQUnAP/8woLrh5cyOwgD2uefzuTjn/xSaZ3zrHs8c9nHN3byOrymXVLOf1TDnPhlJY747gUVsQc3oPBsUudFe4U192F2mmAy/NIl6YS5kZSKG9JxZZRzTOOdZsv7efTxx2s8tiB3W6NP5uruJv4yKeDudhHshgZUbIm0c6fvy1YHpJR7c0FKn1EWq+3U37rm2Yvv4S/Z5PMBz6lIYDH9PwzR9p+mEb+kvfUGixn8zb5zAJIqkuDqY46Rb58c6IM+4gS3dHne2JKssDeaY7koxbiNNcqMx2pyzalpzgy8R4HMXfcQ+hrt+SEXSJ9GALciPtKU5wJTXEgYL0CGJCvYmL8iY9LZDkNG9q6gtpbiuhq6OYalUURYlOrA3LeDer4+fVOn5cqePRmIomVTyh3ufR65Lw9D+LV8QV7oaeI1t4Dzff75leVGOsTyI51RFVdTwVugT8ouzIF4eTVxZMmSiMWmMWDdVpNKoTEWXexNd5Bwn+pyhIdsTl+leYGrKoq8sgLNISiSwAY10c/YN5yKVeVBT4sjJehXlIyPhoCQ0tcRSL3HG7d5AKaTCXTv+Z2AdXCb9zAn+Hb3C/8iXB9ntIv3ucPLcfyLf7lowTm8k7vAnBgS8wHPsK1bY/Ytj5OYovfoP4i9+g2P4pFQe2kHrkS0Iu7ERd4ItJl8RIYw4zzXksdRXRVR1HSvAlpjpKeDIhY3moGHNnFisjAoaacrh87FM6awvQiOMx1ebT1yFmvFdNb6eC/qEqhnpUzPQZGGqpolSQRpkoE1OthLxwV9L8LRkwZdDVmohc6kVJsTtFBe442+6gXhVOry6aoeooOpUB9Okj6a+Np682AZMsgFZlMJ2acFqVwbTIQ6gX+dEiD/lnL1QEPdo49MVeSFJvIMu4RXbIFeI8T+Fju48kr8tE3zlDsvcVCiLsyQ+3pSDCjgTvc6QHWZAZak1W2DWywq6REWJNgu8lEnwvEet1YUOgNthggw02+PdhefLALvtzR7ljc54zB7ZwcNN/5dzu3+J5fjMthR50l7kzXxtFj/wBFcm21JTdp1boTVtlON26OIbr0nk5raZDHYUw+TqNYh9UWXbUld1gVO/HnCma+dYE5tsSmW1JYLIxjvG6WKaaU5hpS//n+fIkBmsTGWlIZbQhmZH6JMabUplqyWCqJYOZ9myWegtZHSj5UKb7bELCk1Ehj4ZKWB8T8HxSzLMJEc8mJDyfrODpuJhHg+Ws9pd9EKi14fcC9XpWyY+LGt7OV/LTUhV/XdXz46KGv67q+Wmpirfzlfyyovv/CdSbxSp+XNHzYlbFs2kFL+cqebes48cVPa/mK3k8ImC+v4TxzkJ6G+MY6UhioDObi9cOsv38Tjbb7MAu6jQpJa5UV8WhVyWSFmbPdF0xxgQPanK9Ga7NZEafjdmQy2pbBY0lMSiEsdja7KOvJY+n02LeLoh5ahYz0FnONz98jn2YDTcy7Llb5EiwwJXcylA6BkqZmtSSmJTCkbP32X02kp3Xkth0PY7fWoby2fVkPrNKYYtdFluskth8PoRdF7247OqHq89dfIOdSEp3JT7FkZjE64RF2ZGd+4CiwlAEolhyRKH4JjjiGWvPzfBrWPqe57T7cS74nMU61BLbSGsuB5zn5L2j2Pifx/7OCVzunMLm+mFSUu7h72tFi7EQnTiW2xZ7MJuKeTmq4mmPkF5VNK3ScDQ5d5EkOTPTnMdcawGP+8W8mlKz2CUgK9Sanuo0Kgv9sDv9Bc3qFCR5vijLwwm+fwWvmyepyA8kK8wRRZonneVhPKzLoybpNv52hxlpKSUrxgG7S5sJuHccXWUUNfoEhMJAcvLvoVTHIZVFkp/ijqwgEKM0gdwoN3wdT1IUcxd9cSRtqlTM7UK6DakYKoIIuXuSqvJEDLJMtLJEpOIgpAo/VNVBqOsiEGtjECgzySzIITmtjKu+xex8oOaPdyv4g0sWh+7F4eh3n74eKY/GylkfyedxTyIrpiAWtW4sVLoxKb1Nd/kdqrNvokx34c2MkufTYsxD2TS2xyNqjsMlx5ntnkf4s9sRvrLZTaUqljejFbzoy+ZhXzIzgynMjeXwbEHKuxUN/3haz0/rDTycVJJj+x2qH/bRtHcn9V9tovbA59Qd+Zzmo5toPb0L1Yld5J/fR3X8fZb6tEz3aZjsV7MyXcdwu4j5gUpWB9Q8HdPybKqap9N61mb0rE/reTNXx5v5Ot4s1PFqzsjzGR3PZ6p5MWPg5ayRn1ZbebNoojzNm/ToB9TrpGhURbS1q6lvENDaIaKmJh2FJBh5qQ+vVwz853oT//2Zibdr9Yz1lFCQ4kJe0k30yliMNWl4PDhDYLwt1m77cPY8zNCUjNllLZX6GHyCLpCYeZfg2JscOrUVd19b3O9b8/13f8bV+SgeN46QFGxBSdotGrVxDHWWEupvQYD/NcYn6rh73xK/EAdKRRE0thcyMCJEKgtEVR7OwmAV00MVLM+pGBouoMoYSkDIcXLybuFz7wSF6XcZbxcx3ipgslvI0oiKR+NVPB6u4lm/hqXqYozBbsQd+JK8/ZsR7N6E8qsvkG37DMXuTRRt/gNZOz8h8bvNZLucJDvAkrIUV2oFITRLwhnQJWOShZEadJnJ9hKeTilYGixmsj2Dhf4S+uszOfHNf9BanUOjNofmugIGuiTMD1XR3VKGXpdGn6mMDm0+1aI0amqFVMiyqKksIMnrGtF3z9Jdn0J7cwIigTvZWc6kpTpiffFzjPKQ9+W5hmg6lf50a0Lp1EXSqYumUepPszyQDnUYLYogmmXBNIj9MUmDaFeF0yIPpUcbR4s8DHXeXRRZbuSGWZBw/wy+dt+Q6mtBjPtZ4j3PkxNiQ0GEHQURdh+OSmSEWH34UgMtiPO+QJz3BaLvnSPszskNgdpggw022ODfg9f1C7u8nazwdbHm7IEtHN32e6wOfMq9s5sx5d5mUOTFfE0k3bIHVKRep7rUkzqRD51VUfRWx78XKLOarqpYpBnOmCp8kadfo7rQkUGNL9ONkcw0xzPXmshcWzKzrUmYm5Mxt6Qy3ZrGhCmF4boEBozxDNenMNqQzFhjClMtGUy3ZX14f92Dmm7LYqE7n7URAY+Gyng6LmR9TMCT0XKejJazNiLg8XA5T0aFH6Tp1/G9Z+MVPJ2Q8HJa/mHv6d2C+l8E6q+ren5Z0fH3RwZ+WvlVjt6P7r2cq/ywC/V6QcOreTVvl7T8uKLnzaKatVEhCwOlTHQW0V0bxYAplt6WdK67nGSvxTdsvrYd26hTZIo8aKxNo7kmi6xwB8a1WbRnBTCmTUVX6ENLgT8jqhRWmkU0l8ZRURSGw/UDDLTm82i8nGdTJayNlTPRLebkqa34RLsQlu9OWJ4zEel25BV70WrKYXxAQUZyHBcu3eTwOQ92X/Zl27UQvrCJ5XObDDZdy+ZsoJoDzknsunibE7Y3KRSX09OrZ3RAzmB3IZ2t6dQaE9FUxaFSJyIQRSEShCMq8KA43ZnijJvkZ7pSWOBJZo47qZlupObcJiHzJtkl90jNcyM2/SbRKW4ERzkRFOaE/fVjRAbdYKRdRXKAA/26XFrFUVQmu1CV4kxu8FWqRKGoSvyJ9D5L5P0zRHufIT/eAa0giLL0O8QHWpAcYYcg2xt5oT9h986TEHYdmSgGYVkk+bmBFBWGcu/2OQQ5flQWBdGtSaY05gZ5kW6M1xfRq82gRRlPozwGrTAEoyKWOnUiBlUCRk0q1cpkTJpsDBVJNFZm0mkspqeujObKLPSlEcizvaks8KVaEsRASxYmQzxdDfm01OTQXl+EUZuOXpOARh2FXh+LVBpCpSKOanUuIb63OG/nxW7HfD53KGbP3TK+dQlDppEx16/gYU8+860ZDGvDGKq4x5ToBhMCB8YlbvSUu6NOdkCW5MSLKRXrM1LM48UYOxIpbYjFNfcWW92/4w+3jrDFbg+l0jDWRkU86klnuT+JyZ5YFkazeLMs58dlDb+sGXn7pI5nS/XIwm8itj6J4vBu2k8douX7XXSc+pqWM/swWhwj4/QhMm/Z0KWX0FQvo7e3hp4ePT09OjpbZEz26pnt0bE4oGd1opbVmXqW5+pZnqlnabKW9cU2VqfrWZ2u5+lSK08Wmnm+1MqTORMrU7WsLzRj7tcQ5GmHsDCBzmYVDcYyDFU5yASRmHSZTA/IePPYxPNHtTx5ZGB5RUtJmSdJSfZ43vkOozYJU202XR2lhERcIyzOnvQ8D0oE/qws1zI6Kkcsj6BUHEFsiicBkbfxD/PAUC9DJs/B484lBjrErExWsj6t4uG0lukxPXWGApKTfLG1O0t+USoRcUHEpoRQIEiioU1CflkQLq7f4+n4A53aPMy9FSxMyBgZLqLRFItA6E58vCWZqS743DnBQLOQye5KxvrUjPRpME/UMTVez/xkC8ujJpY7qpEHexB8aDuZR3aTtftL8nZvpmDPdlJ3/gXx1ROUOpxD+MAej/NfEeB4lFRfK5LvXSbO7QyRLicIvvE9Y80FPB6rYHGgkKmOTOb7i+mrTefsod/RqEmnSZdDf6eE9sZCpnokDLQUU1edglEaQ50gBoMgkc4OJRXSdLTSDGLvXiXM7SS9jem0NcVTIfakqPA2menOXDn7CVqRH93aKAb1kbTL/eisDKZNE0aHNpImWQBNUv/38iQPpFURSqMkgAaxP23KMFoVYbQqwmmUBKHOu4s805Wc0Kskep3Fz34/6X5WxLifJcb9LDkhNh8SqJzQa6QFXv0gT+nBlqQEXCXW6zyxXueJ8jy7IVAbbLDBBhv8+7h+4ftdTldO4nbtLKf2/oXvt37E2R3/wYNLOzDl3Ka/zIPF2mg6K7yRJNtSU36PBokPraoQBmuTGTAmszogol0VhTjFiWapP6JEC2qKnWkVutFX5cdEUxyTpngmTYlMt6Yw3pjIeFPSP7uf3ktTX/X/vLw3XJfIWGMK5tZMzK2ZTLdlMduRw1xnLku9hTwe/p+itDZSxtpIGUu9+TweLuXRUCmPhspYGxH8z72nCRnPxqWsj0l4NlnxYQfq9azyw9W9vz2s5j/XjPztYfWHVOqXh9W8W9bxal79QZZ+Hdl7vaD5sAP144qed8tanv1zhG+kNZf+hjj6G6LpqEvAxuEYR51+YLfDXk7f30da+R3q9El0NeSTF+7EiCKF7swAxjWpPOoT0VkYyHx1Lj3CODpK49AL4nF1PMx4TxkPx8p4NV3OK3MFD4fVXD2xnbjI28TGOpGSbE96rDUZYTbEPziLn+tBnCz24uZ4jqtWZ9l75jg7rjiyyyGcLywS2GKbwoFb8Xxt48xJy9M01JexPK7n3byeX2YU/Dwt5fWkkFezMp7PK3holjA3UoK5L5fHw4U8HS3h9YyYp9MSXi1pWJoU83iukkcLap490rG+WsWCWcLigpoJs5bpmTp6u5X4e1rR2yCjujwVQ1EcymQfavMDWDEVUJt1mzTfSzRXZdHXUIpeFEW1IAJJhielibeok0TTqk6lXp5IvTKF/oYyxupLmWoQ0KsvpLu2lMF2JR2mClSKTFycT2FreZAgHysqxbF43jjJlWM7Ga4pYqSuiIcDKtZGNTwcVjHbI+HhiIb1SQMPx3XM9ChYHa5medjA07kW1uZMvF7t4NG4gVczdfy82MSPS/X88tTE62cNPHuiY3WhggVzBY+Wq1maNbBg1jFnrmRpVsXshBDzcBErU2KmegrIzIjiyNW7HHII5axnDCevOzA1rOdRXx5POuNYaotlVBfAsPIu5gpHxsTW9Aot6ZfeRBB5Bk3ODd4tK3n5UMbQSBqG7ihyjH7cKbBnv/9RPvU4xh+sd+IZZY15qJTn0+UsDqUyPZjC0nA27+YV/HVJxz8e1/O3J438NNdAQ2kkvpmqSwAAIABJREFUokAHCi2+x2Rzlq4zR+g7e4w2q/MUnD9OtsdtxDk5VBu06Our0NapqapVUl2npLFRTWejmoFGNebuGlYmWpifMjE+UYd5uhmzuZmxsQYmxhqYnmpmxtzC5Hgj89PNLM22sTTXxuJMC+ZRI50mIcHeVgjygwm4dxmDJImfVrr4+0onf3/Yybu1DobHFfjH23DacTvlmlBSclzJznOnriadoR4JM1N6NKpE/HwuExpgwcKElocTeuSlwYQE25KQcJe4BG9Cwu5RWp6JXidGLEwlOtSZmSE5zxfVvF1VsTgmZ37MSHFOCMU5kRTnJmB99RSed5ywvXaWY9/v4PSp7URGOKJWxnPT4htcLuxCUxLEkzktA505dLWl0tgQhV4bQktjOn4eZ8hP8cakK6anXkRXo4ShPi1dHZX0D9YwNtLAzGAtZpOceyd2EXF8Nykn95J+fBcxRz4jz2YfU+IwJlVR9EoDqS26S6PIB1PFA1plAbSJ/NCn3yTe4wfme0WsDotY6C9grjePpcFSBhuzOXPot1RXxNNQlUV/p4TW+nwGGvOZHpAwNiiiThHFlKmMCZMYnSqT4oIIapQ5xNy9QpDLD7QbU2lpiEUquUdGugNpKQ5Ynv+MyjJvenTRDOqj6NUE06kOoacmlv7aRJoVQTRIHtCiCKJNFUKLPIRagS+GUq9/7kJF0KWJoabMF13RfaTpN9/vQLkfx9/hAKm+FsR5nCfe8wJ5YXZkB1tREuNIabwzmcGWZIZakx5sSVqQxQeBir53loi7ZzYEaoMNNthgg38fNyxP7nKzuYCXkwVWP+zB4vA2rPb9kQcXt9Oac4cxiQ+rDXG0i+5TEn2FynxXDGUeNFT40Vsdy4AxmcfDFfTpE1Fk3aJFFoA09Rq1pS50y+/Rrw1guC6a8cYExhoTGG9MYLgujtGGRIbr4uk3xDLWmMKgMf7D8Yh+QyxDtQmMN6UyYUrD3Jr5L6N8ayMCnowKPwjU03Ehj4dLeT4pZn1MyNqI4J+f6H3Z7lgFzydkPB2vYG1UyJs51YeDES+n5byeVfLzspa/PzLw87L2w2jfL6vV/0yX3p8w/1WgfhWqd8s6fn5o4OeHBt4ta3kxLWdhoJSh5hy6aiLprgmjzRiHld13HHU4yg67rzjve5C08jsYNHG0atPJCbRlVpdLS4Inzfm+TBjSWW8oYqA8ihctUkwZQdSWxXPL5gAzfSKezkh4MyvkxbiIlR4510/swqTKY81sYKqjmMWuEt6N63k6LGNtXMpCXznm7hImh6RUN5YTmJ7KFydusMsqga1XwrGNyME+5B6a6jTePTLy04KG/z6v5P9d1vB/zyn5x7SSvy1U8cuyhreLcl4tCnmzIODNnIifFxX89aGGn1aq+OmxgX+8aOLnJ/X8/YWJd4+NPJ1T8WRGwfyQiKk+CTMDKvobykgPuoGuMBZf6+OE2J8h3vUi5poiHncIaS0PJszxGI4/7MDqwJ+x3PtH7Pb/kdvHv+TGt5/idvQLXA7/iRvffcHtUztxPbED31O78Ti8Gf/z3+B55mvcTn/NjTN7cLl8kKs/7OD80W0c/3YTnrcu4elqwXd7N2F9Zhchdy/jeHEXThe343RhCzcubsXb/iB3LL7C1+4gXtb78Lc5jK/NYUJunyUrxgW9OJpObTozzWX8OFXN/7PWyk+PGnj5pI6n69WszslYW9LwaFHPymw1j+aNLE6qWJ1WsDBWwvMFKW+XVbyck7MwrMXr3k2sHG25ed+VBwGOrI6JeTmUxqveKBZMgQxq7jJYeZsptQvjlc6Yq93pkd2mIPAE5QnXeDmv4NlDOb1DyVS1hVFQ44t/6Q3Oh5/l05sH2HR9NwHJTgx357EyVsTyRD6zQ1k8Hi3hb/Nqfjar+Hmhir8tGfi/powstAtRFvgyZ8wj+8QuOqzO0HH+OAbrC8RdPklxUgwKpRK5tgqFRopSL0WhFaPSCjFUV9BaK2egSc14uw5zr4GpISMD/Vp6+3X0DlbTP2BgYMhI/2ANPT06+vuqGR6qYXjIwMhwDZPjtUyNGTAPKVEKgkmLcWJxXMvzmQZ+nm/j7WQDo7UliPL8CY62xyX0EndTbYnIdiAo6jLhkZYUZLpTr0nh8WwdSxN6xrplzA6oGDDmk+lnzc2LX+FqfwQnm8N4uVsQHuhGVJgHkcG3CfS+RnSAFUtjUtbMQl7OC3k6UUF1aQgRd86S6HuNRD97fBxO43r1W9yvHcHL8SiR98+SGnyVWJ9T+DkdJPjmd/g47ifU8wf0skB6W1IZ6s6ivyOT7pYcEiPscbx6gFAPa9L87MgMsictxJ7YAGviQmyJ8LtC4v/H3ntFtZmg6bprnbX2PmH27JnZPd090z3TVV3BlVzB5VhOOOEAxoDBxmByzoichEgigwAhJESWEEHkHAWInHO2AWNju+yqrp7uM2mdvS+ec2Gbmd7Xfcmz1r8kpGsuHr3f937+RqQGmuB1/WNcTv4Cz2M/J8rwCIIrv8XV4FcohXepy3WjIdeNFpk7rXIPWpQ+tBT40J7vQ3O6KzEO5xhve5NAbYzJWNZLWB6SMtycxoWv/5ImVSLa0gTaGyUMdOXTUBqFvkPCyKCMbm0CzYpwulXJdDbLKSlMoKteToLXXXzvvxGoprpQCuROBwJ189LPKZY401biz2BVKPqqYHpUAroqQ+mtjjwQqHdlEi2F/jTIvamTedJWLKCtOJD2kmCqst2olLhSEG9FrKcBQTYn8TQ7eiBQobYXSBXcISv0TZV5VthdUoNMSAq8TZzvDWK8rhHjZUiE62XCnA0IdrhwKFCHHHLIIYf8+XCzMjriZnUbH1tTbp89yu0TH3H321/ha/gxzQkPmFB6sd4YTa/Sg9yIm1TmOlAvd6O1xPdAoB6NFjHSkEhFphMtSm/kMbdQpZjSLrdHp/ZlqD6ciZZYRhuFDNVFMlQXxXB9NIPaSPoqwxhpEDFUJ0RfG81Ig4hBbdSBQE22JjLXlcpcV+pBjfnGkJTN4Tw2hqQ8Gs1jZ0LO9ng+z2aL2B5XHBRMbA7J2NDL2BzKf9vEpzgY4fvfa8xfrWgORvne3Yd6uaI5aNl7J01PF1QHjXzPlzV8v1bN92vVPF+uYHu6kJURGdM92Qw2RtFXG0JXbTRmlt9x6aEBn9/7klsBpw8EqlubQmaQJRNliXTHezBSHElrnh/r1SmsVafRlRpAV5IAbXoQ9sZfM9mVw86skqdzMnbG8ljrLcbm8lEaC8TM9xWx3J/Pll7B44FilnrkjLVlMNWWxmxHCuMdydRq4kjJTefLSw/54koQX171xfChB6Fif6bGi3i5puHHNQ2/myvhn+bKeT1ZytPRUp5OVfBkVs32TCG7szKeLsp4ulTC7nwJrx/V82y1hh+229ier+T1Vgt7C1qWB5XI422IdD6H4P43BFoeQ2h/EYHpcaxO/hrni59x/9v3sD71IRHWlylP8KJFFkmLPJwMLwucTn+CzPMBsaYXSLe6TOa9i7QLnWmOsKdT5EZ3og+DmeGM5cXSHulJif0dZnNiWFSKmSqIZ6o0mS5pNNIQB26f/IhzX/wDty4cIyrQgzPffMj5k++TLHRFWxyHVhFJT0UiHUVR6DXxdOQH05kXRGumL6XBVpSG25IbbEm8zy3czb7E4doH+Bt/QWGwBbPaFJ5OV7C9XM3eowYezVezvVDP1mwdG9NaHi/UszZZxtZsKWvjMl4sV7A/p+bZTBWvllspzgzAw/YKbbUS2muSWOrNYLU9mvXWYBYafNGXO9KpsKZTbkVTjinDane6FB4URFlSFGfHk7lKthbK6OiMobjGl4wyd6LzHHFKuI9JrCXfPvgS76AbDLWL2ZqUsjiUyuxAMsu6dJ4M5rHZlcF6byaPddm86pax1J1DV6uYntpYFI5XqLlzlqrLxyi/e5loCwOk6VFkZqeQII4mTRxGZnoE6enhpKUEk5MRijRFgDw5gKLUQApTfCnJCUKe6U96kjvJYheSEpxJSnAlJdGDNLEnqYmepIk9SUlwJTneicwUd3LTPGiqiKIkxx1ljgebS7UsjqhoLhZRKvahSRFDW2UqYUJrnCJNue39HWa2n2Bh8QGBPhdwsvgCt7tfUqcIZVlfwvpoBT1VYqKdLhFjb0CC5w0yox+QLrQlKfwhKdHOJEU6kRHrhq/DJcRhZmxMFfJoKo/tKQk7wzn4m3yExM+Qkph7KCLN0YjtqUx2oC7TmcoUG1plrnQWuFEvsaEyw5bW4gAaCvyJ9b2Gk/knuFl9TlG2PbWlAfQ1JdNenUymyB0Lg8/xNfoC0cPTpHpdIdrxJIHWXxBm/xUi1+PEu5xA+OAL0p3OkOt8jlTbc3jd/AKv+ycIdb9Ejug+VekutEt9aJf50KwIoCHfnyZpALXxbkQ9PMtYawYbowWsjeSyOJDJsl7KTI+Um2d/SU9dFhplDI01qfS05tJenUStWkh/by4jbRL6NWImW+W01kvJlYRTV56ByM0MN9MTdGoTqa8JRp7vSGLCXeJj73Ld4G9RZjjQXOjDUE04o7UR9KoDaVcH0V0ZRntpAC1FvnSpguhSBdFaFHCQQDUr/WhWBtCsDKAi05nqHHcK4q0QeVwk+OEpvMy+JNHbmCinK/jfO0mSnzEy4QMkYXdJDbxN8tvxPZG3IdEeV4j2uEqYswFB9ucIsj9/KFCHHHLIIYf8+Tj/9QdHLn7zMRbXTnPx6G+49sWveXD6PYKNv6AzxZ7ZEj9W6yPpK/QiJ/wG1XlO1MtdaS31pb8mitEmMc9mKxhvTqY8zY56mRv50bdQJZvRpXRmsFLAQG04Yy0ihhuF9GvDGdRGMFQXxUiD8ECW+qsjGKoTMtoYi742+k9qzBd7M1gdyGalX3JQZf5GnvLZHs8/2IPam1byaFR2IFHbYwUHNeZvJErOk+kidibf7EI9nS3h9WolP65X83q1klcrGl4sqv7jHtTym9TpnTTtzZcflEe8e/5DqsrYmSliY6KAOZ0UfVM0+oZwBpvjsXcwxNjNiFNOZzANuUBs7kOqNdF01iQR43adSU0KA5kCRsuFtMkDkLpeY12bwZY2B3XAQwZKk7G8/CET7Tk8mS/iyUI+O9P5rA2VY3bxCB7WV7A2/QJbiyN42H9JiKcBkf5GhHkbIbA5i6fJJ4i9rxLschlL8xsYGtlx5VYAxqb+2Ns5kxLvwcJ4ObMDMhb7pSx2Z/JoSM72eCmzvfksj6jYmK5mc0rN9nQpTxfLWZpQsrmoZkyXw9qMms25KvaW6lEkO+No9BmW537F/dO/xN3wIzwuv0fkzSPE3/kS8d1vSbn/HQEGnxBufALRg8tI/K3oLEpiormQttIUgs0vcP+Tn6PPjEIb+JC53HC+r8nifw6o+Le2fP7QmMuLyjTWFCJWFXFMZoRR7WXOUl4E68oo5mXBTOUFsdeSw6wmHYHFRW6d+IRTn39ARkI0tmaG3Dz+GYZfvEe7PInNtlLmylLQpfrRF+dGV5gNrQEWjMa5MZ8RyJwsnPGCcNZashiviEWXF4xacJfwq59g9+VfIXx4loG6ZMa7pAzVZtGrSmGgJou+6nR02mTa1ZFUyTzQyjyoy/OhMsOHyjQBlenBJPlYYHryH5GE2JEf5YbQ6RYCs5OEm39F3P0vCbn9AU4Gf4/91fdxuPZLPG/+PbZnf4nThSNYnfmQcPtrBDsb8MD8Q24a/ZIrN3+JsfmnmFmfxMDyUz4/8V+5dOK/4n3nPTxN/h67W3+Dzc2fcf/8f8Pu3H/H7rv/B1uD/xvbC/8F11P/F/ZX/we3Df8K02v/Hcfv/hLhdz8j7cKviL32Gxwv/gKnu1/zwOQYD29/i6vJN7hbnMDZ8lsc736N671j+Dw4TpTzeeLcDEjwMEASdpvM8Nukht4iKfwWCcHXiRMYEh90E3HIbYR+hsQG3EAUYEiM3xXiAg1JDL5OWaoD4mBjVIWBJKc7YG13krKSSMa6Ctkaq2VeV4a99SkMb3+Ek+95stLu0lkThL4ugsHKCIpF97G/8mtsrvw9jkYfcs/gFyT4XKavPILJhkSGa6PR1wgZqI5hsi0TfX0q/bXJxPnfpFbpz7OlCvbmS9ibUTBUFYrA7EPa8lwZrQhiVCNAV+TGaIUfC43hzNYFsdUVy3ZvAqvt0Sx0xjDdIWKkXsRwfSK6qni0+X4EOZzAweQD7lz8JT4Pz6FMC0KZJODemV8gDbyFRmyFOt4MbaoFXQp72nOtqUs1p0Z8l5ZMR5Idv8PrxgeUxNsy1ZfNwriMzel8NntSeNKbwjN9BpvDElaGJCx1p9Ej8yXa/gzDzemsjchZH5WyMpTN6rCMoaYUrp36GU3qRNSKaHrbZbQ1ZKJrlaEuiqSzQ8LsQBFj9RIa5DE0a6WkigMokYiIdDDB5fZxeurSqKsORia1Jy7WlNgYM65f/BlFWY50lAkYrYtirC6CvoogOiqC6KwIpaXYjyalNx1lAjrLA2kp9Kc2zwNNlhN1Mk+qsl0pTnpIZqgxZan2yGPvEed1iQjHc/hYfE2ClxFRTlfwtThOgvdNFLEPkYTdRex3i3if68T53kDkbUiM1zWEntcIdbpIoN3ZQ4E65JBDDjnkz4ubldERl/vG+Dw05eqxD7nw0d9if/5jQm8fpT3JlqlCb5ZqQhkq90cmvE2D0oPWYm86VAH0VoUxVB/L7mQZg9pYSlMeUpfnijTiOuXiO7TI7NBpAujXhqGvj0JfH4WuJoz+6jCG66MZaRAyUBOJvjYaXVU4+tpo9LXRBzL1TqDmu9NY6stkWZfFsi6LlX4J6/rct7egpAc15k+mCtgakR008T2ZKmZvqoQnk8XsjBe+aeObVLI7VcjT2ZI3KdPb+vJXKxq+X644KJd4uaTm5UrlnxRGvGvfe/e8qzN/MlfG7mwJT+ZK2JgoYLonm15tKP3aYIZbxXh5mXLd/hrn3S5wL+oqcVJbaiqFNFbFkxn1gInqZDpTvdGrommU+1IVY8NgXijrNRLa433RFYuxNzrKRHsOj2cK2JzJYW0qj1l9CZbG3yDLDUFbn0hNs5DmvkS6hnPQjyuZmSpjZbSMR0NF7OgVzHZkUZYXiYPtPa4a3OSesSm+tsb4Wn5FgudVohzPInQ8QaLbCZK9ThLj+g1RbieI9btEgr8hse4GJDifI8n9AiLvC8T4GZARaUJiwE2SA24hsDhGtPUZioItaU12ZygrgInsQDqjbBgS2TEksqU/xha92JWlgmiaRM6ooxy5ffTn3L/wGUIfawy+/S1XP/05MXfPUhPlQGWQJdUBJvTH2zKV4Youxooa76vM5PiwVhzFcnE065WJTBSEsKoRslUZwV5dNOvqIFTB19EXhlKR6sPpT37JuROfY3T9IhG+jhh8+RmXPn0f8xNHSLS9xWieEF28J3PpAfyhKo1XSiEr8W4M+JizWyxiRRXLXFk0g9m+DKR5ootxpj3IGrXbbXJdb2B36T3CHc+SEXCNTP9ryKPMkUaYkSc0JTfaiOwoQ+RxRshjjMmPukOB8B7K2AfIRObUSuxQRBhREm9NQYITyjhH1Ak2NCdZ0Cg2QR1/G3WWA9U5tjRLbWnMdKU43Jpg01NUJLnRUOBDkcSKlLhrCLyPEezzHUlCU1QlvmQKb5PscpKG+Ls0pNxDK7FGI7GmIvkebdkO9MqdGVC50a92YqTEhbHaADoqvdHVCRhRe7Oo9mGx2IUVjSezNX6Ma4MYrQljRBXCSLGA4fJghqpCGaoLZ6QhgomGcOaao1lpiWa9Vcjj7ng2umNZ6xKy0Stisy+WtU4Riy3RzDcJma6PZKEtltWuBJY6Y1ntjWe9T8xqm4SiRCcsTT/l+r3PsQ+5iaY9g67ufErzgpCK7BD53kTgco7ueiEjjaEstkXwuCuOtSYh601xbHam0lsuQJ1pR2OhJ+PtcawNZ7PaK+aRLo6dgUQeD6aypc9gqfdNwi2JvMPKoIy9WRWPJ4rZnixGGnOXxgI/VgdyWOpLY12fxuZwMltDYnbGUnkynsHuWAZ7E7k8nZLyaFzM48kUlnUpTLelM9WcxXxXHku9Uma7JIy1pOF57ySFKQGUpIUS5mrIRGsWcx0ZbPRl8Hw0m73BZHZ6E1lsFDLbEI8m3YXMEAs6ldFs9ihYHpKzOC5jSZ/BWnscz3tT2elKYEmXxLQuickOMXUZzggsv6K7MpaZ7sy38pTDXF8WbaooLh//ayoLIqkujqWnLY/6qmTqKpJRlcRSXi5kpr+Y6VYFnWVpNNfkoZDGUqlIQehsjpPRSbprU6mtCiIn24bIiJtERhhz7fzfUCxxoqNUwGBlKEPVoeg0wXRUBNOuCqaxwItamRvNb9v4mgp8qcl1Q5VuT02uG1XZrpSm2CGLsaA8zYGcSFOEbueJcDyHl9mXiNyuE+l4GYHVaeK9bpAXbYUk7C4JPjcOBCrW5zoxXteI9rhKqNNFgh3OE+xw8VCgDjnkkEMO+fNhZXT+iK3ZVdytjLh+/GMufvA32Jx6D5czf0d3qgNTRd4sVYcyrAogO+wm2jwX2kp86FQL6K0MZ7ghnr1pFbpKIcVJNjTke5AffYuarPt0K50ZqglhoDaCwdrINztPtREMaiPe7j9F0K0OZlAbxUBNJIPaKAa1Ueiqwv8kgZrvTmOhJ52VfslBlfk7oVrpz2RtUMLOhJz9uWIej+WzO6lkZ6KA7beHdHcnitibKuHpdAlPpt8c030yXfQnI3zv5Old+vRySc3LZc2bwoh5FXtv5WlrQsnGmILN8YKDZr6nC6o3h3SnlGxNKlnSyxhoiERXHYyuNobAQEvOWZzivPs57BOMSS10p6E2lq7GdBKDzBlQJdCR6c+QJo4+TRSL2iQmSkX0SoLQZYQyps7A6dZR5npl7C4oeTyXy+P5AhYnVVhYniQmzYPIHCeExc6kNwpI0QYiqRHQMZzK9LSC1TE5j8dkbIzksjZeyFhfAcJAa2L9LGmQ+tGU+ZBasTXdUnd685xol1hSn25EQ6YRZfFXqEwxoSblLpXxptTHW9CWbkdV6kNqMpyoTLZFYHyEuHvH6ElxZakggmGxGw1exnT6mTIebceq2J2psPuMhFgwFm1Dk68xDcH3aBI5E29zmZtHf0G4sxlhntZcPPkJHmbfMVQcw3pDBjtNGbzqzOanriz+dTCPVy1JtEabslsby089ubzsyuZFn5R/nlXxx4kC/mkkh38Zk7BbH0aZ4CK/GytkvVeJjfFJjn31Pl999RFeDne5fPYEp49+wLnPfsXtb/4RWYA16mBrGkKs6Ai2YDT6IX2+JrTZXeaxRMAjZTi/a87k3/sK+Nd2Gc/KxOgED/ixLo/Vkng6Mv0Is/ycbvlDZmr9WWyLZKY1mpXeROY7oplpDWWhPYSljlDm2oJZ6IxkqS+a8XY/xuucWenyZ7pFwER7DJPtsUw1B7Pe7MVulw8bvQIWB2NY04tYag/jcV8KC/VxlMXcZbk9maW+RGZ6ItA1elGcaYQyxYiWElf6a4KoS7dC7nmaKYUbEyVeDJR60ix3pEPhymRlINPVAUw3+jPZ5M1KeyjLneGs9omYbw9nsTWUtY5g1lr9WGr0YKXRg/VmP572xrBS489alYClmkDW2iJ51B/H9lA8j/pFbPVGsdsXw8uhBF4OJ/B8KJ7nQyL29THsD8Sw1xfNkz4R+4Nidvvi2R9K5uVoKk+HE3k2ksj+SBrPhkqZbJXhYPcddxzP4BhtRnCGI4HRFlSqolnUFTBaKybRy4Dppji2ehN5OpDMy/40Xg1k8NO4jP2hXLaHc1kdzGJOl8KjmTwezch4OpPL6+kMXk9n8momh/3JHF7OKdkek5EccIUnk6U8ndawP1fNfHc++YmOtGpEzOsVzA9JWZ3MY2E4jYXhZBaGk9ldULAyls3qeB6bUzK2JpLYmU5jfSid9cF8NgaUbA2VsDVUxIouj3W9gsJkZ1xMj+P5wIDqsgSmhsqY0slZG1KwMZDL0zE5O/o8tocUtBWFIxbcpb9eylJPOTu6UnbGy9iaKGRdn8NWezJP2pJ50pPGSn86E93JjLSIqc/yJNjmJH01CYy1pbCgS2dtKJs5XQZNZaFcPfUzqpRRNFWl0FaXQXNtKiUFUajL4ikri2W4W4m+IY8OdQaFeUKK5Qk0lksQuVviYHSc7ro0aisEZKbfIzDoMkFBhlz+7q8pynCkUeFFZ6kffRUCejXBdKqCaSsNPBCod/egWosCqM/3oiLTkZpcN6pz3NBkuaBKd6RS4kp2xB2iXM4S5nDm7R0oQyIdLxPy8DxxntfJDrdAEnaXRJ8bJL9t33sjT/8xwhfieIFQp8MSiUMOOeSQQ/6MWJmfP/LQ7Apulje5dexDrrz3Vzif+S2CK+/TnWrHUL4ri9pwBksDkIYZ0yD3pK3El/Yy/4MRvp2JUobrEihMtKJe5oYk5AqqZDNa82wZqPCnWenBYE0Yw3WR6Gsj0GlCGKgKo6tMQHuxPz2qYPQ1UQxpoxmpj6NHHUafJoKJZjGznakHCdRSXwbLugzWBiWs67NZG5SwMZzHxnDeQbK0PVHAk+mig9d3n+3NFB/cfnq34/T9csXB82736elsycH3+3Ol7M+VvjnMO6k82J3amVTyeFzBk7kS9pdU7M2X8nShjEeTSramlCwN5aCrjaC9XECrOhxXj8ucMP2Yc+4nsY65RVyuA/XVQnprUkgLvIe+Ip2GjCBGNSlsdilYb5HwrK+A4cIotEJXVmrluBh+jr5ZzNP5fF4vK9iZlLI0oeK62deY+N3gZswNTNKNMc0ywSrHCj+lHQkqe4paAmnrT2BkJIOZkWwW9LnsL1Yx0y5B5HqJDkUgo+pIRksF9Be4MlLuyWCZC/pSewaKbejMMUWXf4++vHv0yO4zUubEWJU/PaoQCkUPcDz7C6ROBmwURjImcqTLy5g5oT1Ps4NYinNBH2jbwo69AAAgAElEQVRBk+0Fpvxv8zzLj52cILaUMfSnBZHw8Dp3T37Axc//jqw4f+7dPseFE79FFmnPZGEko7kC9JneNEfepz/JmaFUV7rjbNGJHdGluDAu9WdNFcN0lhetwaYMpjjSFW+DLsWerpj7tAab0B1tQ3eyL7JwF859/VuOffMxxtfO4OlkxbdH3+fYF//Ima9+g8HXv6ZFIWKnp4TlSjE/dkj5t4FC/t/6TH7SJPGHmlQaXK4yEvEAXaAFw8H3aPO4yVyyO9tl0bxoSmWtMoqy0KssNEay0BnDeGs4q/okZlrDWOmIZLUllPWOMDZ0Qhb7ItkYimV7OJ7tQSFbumjWeyJZ7RGyORDPowERj3VR7OmF7I3Esa4Tsq6L58lYFk9HJWzpkhlQefN4KI3t0TS2RlNZ04tZ1YsZb4lgpCGUxc4Y6iVWKMMvsdwSyUx9EONaAcNVvkzWBbLaGf0mFdLF8GQkkb3RVPZG03gyksb2YDKPBhJ53J/AI10cm30x7AzGsz+aytPhFHYHktjViXnUl8j2YDK7o+k8GctgdzSNnZE0ns/k8nImh9eLMn5YzGd/OpvXi3J+t1TAq7l8Xi8q+N1KET+tFPNyLp8/rJfxx81yflot5oeVUvaX69mYqycrw4MHtqe5bvopxhZHae2QsDRXyZMVLWujStJDjajP9+LRqJy9qWK+n69gd6yI18vV7E2Vsz+v4flSNU/nNewvVvJiuYYXK1W8XKrg9Wo1LxY0vJivZH+2guF6MfmiB4w3ZrA9omJ3tIKm/BASfYwRPDxHjKchqix3FnRSNscLWOjPYnk4m63JfDYm8tiZU/JoWsHKSCZb4zlsjknZGpOzPVnE5qiCvdlydqdLeTxZwuqQnAWdlEV9AbP6ImaGilkeV7M4XMbqsIqN0QqW+ksYb5ES42lMeaY/6yMa1geK2NbL2R3JZ2dMxsZAJqtdYja6U1huF7PSncZSdwbL3dl0F4US4XiODrWIhb48Ho3K2BqVsNCfjirPHYNTf0WZIpya8lja61Jo1SZQWy2muFiIWp2ANCeQgc5C+loKKJELUSlFtFSlIw61wtH8GO01cTRpgsnJeUiI8BaeAQZcPPOXqCUuNCs8aS/3o6c2hM6qYLpVoeg0EbSV+FMv96CxwOugha9B7k1NrhtaqTvVOW7U5HpQnuZAkfgBGSFGxHtfJsT2FJ5mRxG6Xjl4Ytyukuhzg4zgO2SFmiF0v0K8903EfsbEed0gyvUq4S5XCHO+TIjjYY35IYcccsghf0bsza8esbO4hquFISbffozRkV/gef4jAi7/ho4kmzcCVRvOkCqQvPDbNCt9aC32pq00gL6qSEYaE9keL2G86c0OVK3UhRS/c6hTzGiT2TGg9qdHLWCkPorRhmhGG6LRaULQaULoKgugs1RArzqEgaoIBqoiGKmPo7cinD5NBGONCcx2pLLQk85SXyYr/VmsDrx51vXZb2rLh/PYHJEd7DW9+/vJdBF7M8UHr++SpucL5X9SHPH9csXB63+Wq+cL5bxYKOf5fBl700U8mSrk+XwZT2dL2J0qZHe6kKcLZbxYqeDZYjnPFt/sRz2eLmZRL6G7KoTWEgFtmig8vK9w9Nav+cbuc0yDLyGU2KLVhDNQn47Y/y4NciFVmUHoK1OZbcphrUvGsFpEX1Ekdan+LNQV4HX7OPqmZJ5My3g1n8/uqJSl4XIMTb7GNNCEe5kPuCMx51aaMWYpd3GSWBCYZ05c8UPya3xp6oxldCibxRE5GyNKnk6paVUEE2l3FnWSI7Wp9szWRrLYEsNSZyzTjaHMNgQxUu7Ocn0Qi/VBDKvcedyfwEZ/MjpVJKEWx8hwMqAr3pHeMCumhfZMBN9j2NeUyRArWhyvUGtvgF5gzoiPMTPh1kzFu9EldKPIzxqzr/+RS5//PV7Wt1BkRmFw8gMsbh5nojKNRWUE/WJnVgvC+V1TNq+0aeyVx/OyOoXn1cm8bszip3YpP7Rks5kdQJ/fHb5Xx/O9NoV9TSJ7pUJel4p4VRLHM1U6c+USHl45wdlvPub0Vx/j42LNdyc+46tP/4Hvjn3IpW/fR5URQk2qHw3xzgxn+dAWYclSrj9b8lAe5YfS7WfCTl4Ir8sT+HdtBv/UkMEfmjLYLotgJtuDUYk71ZFmtOe4sKZLZ7onkeHmKFYGUnjUn8p6eyzbuiR2RtPYGE3m2VwOL2el7E9mszOcxqPBZB4NJrM7ks6zCQnPp3L4YeGNdLyel/NkLJfdsTyeTsh4PCJhrT+Z3clcNkcy2J2UsjuZx+6EjMW+NBZ609jUZ9FR5Emp2JzNwXR2x3PYGspgczCNR8PpvJjN58eVIn5YUvJ6UckPS0X8uFzCj8vFvFoo5MWsgucz+Xy/oOSHpRJeLSh5Pivn1UIhv1su5celEn6/ouLHpVK+ny/kxZySV4vFvF4p5Z+2KvlpS8OPGyr2FwrZm1Hww1oFv9+q5vWqmlcrKn5c1/CHx1per6r543Ytf9yu5fdb1fz+cR2vt7vYWWujRBGK7YNTeLhdxcnhAj2duSzPVLExW8XKSDENykAiXc6zNlLMzoyGndlKni7U8Hy5jp3ZSp7MV/FipZ4Xaw18v97Ii5V6nixUs7tQzfPVBp4t1/N8uYGd6Sqq8wS0lkTTXiKkW5WAVhqMNMqW/qpUamVh1CvCkSc4UpTiyuMpNZsTpSwMytiYLGJtvIDdJRVrEwVsTCrYnJKzNiZlbTSPrakCtqbfpNObk0oez5TwaKqItVE5q6P5jPWmMaHLZHowh7mhfJZGipnW5aPK80WaYIvNrQ8ZbUtnZUjBo3EFj0dz2RhIZ1WXzFxnLLMdMcy2x7Dcm8yaLoOp5njWdbl0FgcT6XKBwfp0lgbkPJ7I5/FYNou6VKoV3hie+RlF2QI0+WF0VYpprxBRURRFZUUixcpoSgqF1FSk0tOmRKtKokQaTrM6ibhAc9zvn6SvTkx7TTi5ubb4R1wjVGSCudFvKE13oKPIl3aVP121IXRrw+nThDOgiaCrPIjmQh9ainzpLA+ktSgArdSdSokzdTJP6mRe1Of7UCfzRpXuQJ7QjMzQ28R6Xkbw4DhC1ytEOhkgcr9GnOd1kvxukRVqTlqgMamBpiQHmJDoa0S8901EnjeIcjd8I1BOhwJ1yCGHHHLIn5FTn/76yLljH/LgxneYfPsx137717h99z4h1z+kNeEeulx75qqCGakIIivoBnUyd1qLvWkvE9BXFclwQwI7E6VMtaZRnmaHNtcZScgVKlLNaci2QqfyZaQ+ivGmGMYahUy2xKLThNCjCqSrTEB3eRC96hD6KkLpUQUzUh+HrjKS/qqoA4Fa1mW9HeF7I09LfemsDmSxNSJldTCHzREZu1OF7Ewq2RyRsT4kZXuigEdj8oP06dlc6cH9p4OSiEUVL5fUBxJ1IE7vPl9S83JRxd50EU9nit+8fytlT+dKeb6sPhCovflSdmfK2JosZK4/i+6qENrLgmjXROHtZ8hXxr/hpMvXmAZfQpRjj7YqksHWLDKiH1KRG0pRmh+t5YnoG7Por02mRhaAWuJDWbofneUZuJmfQd+Yxt5MIT/MF/JsvIClwXJMzU5jHWjB/QQLbsde526iMdZicxwSTfDLvINQZk260plClT/NDSJmh+SMd2WzPlTCWEMGAuvT1EoFBFt9S1WqE7OtKazqsnk2U8T6QBZ7Y3nsj+fz/Uwhe2P5PJ0sYLYlCbGzAfEPTqNwN2Q2R8C4yIEW52uMCixYjXNB++AsukBzNiX+PMkPo9n5GrMJnkymBVIV4oCv4XEMPvwZht9+QKtaSpSPFddOvkdikDW98kjaY20p9zBE43GdrmhrxlPcmc3yZTLVk5Ygc4aTXZnK8WM8w5OpOEf6/O7Q7m9CR6glg7G2jMc7oHlwhimRAz2hNlQIbAm9Z8j5o7/l1JcfE+zthOn1C1w4/innvv4A49NHGNJIWNBm87pTyV5VEh1hFvxbdz5/aMjgXxqy2JYGMRvnxGKiC53eRuiCzekJMeNxUSivahP59wElrzrzKQoxY7QmnsczZSwOyVifKGB7UsmaTsLuqIyNoWzm+1PZm1Pyarmclwul7E0VsDshZ2+6gP25Il4slPB6RcVPG5X8bk3DD6sVvFwoZ3tcwfO5Mp5MFbI/V8zulIKdyYI3KepyJc9mK1jRK1gayOfFQiXr+nwGa2PZnihiZ7KYjSEZ63opj8cLeLlUwU+bWn5Yq+Tlkorn82Xsz7/5gWF/voyns6Vv/3fKeL7w5geH1yuV7M+V82SyiOez5bxaqOD7xQpezKv4frGC/XkVL5c0/HGniZcrlezOlvB8qYJnC2peLFfxfKmKp3Nqni1U8GyhgldrWp4taPhho55Xa7XsL2p4vlzN6402nq+1MTNQSp0qnqaaVJJiHchO9mBprJrlEQ1TnXLUmb443voUbUEQK6MlrE+U82hGw8poCY9mNDya0fBkUcuzlXr2VxvYmatibbyMzekK9tca2V3QsjVVyUxvAWUSX8qz/chLdEaW6Eq+2I2W8gQ6NSkMt8iQJ3vRq82gUh5GU7mIxeEyJvsUrIyrGOuRsjFXyfp0BXODCpZGClkbL2F9ooyNSRUbE2q2pipYGytnaaiEqR45E10yZgcKmB2WMq3PYbQnnQldNrP6fLprExEJbpEntiM++BZTvTmMtaeyos9jsi2B0UYhY00xjDREM9oYzVBdJIPaCPqrIulWhdNWHIQi1powp4v012WwNlbI9pSMzeF0FnqTaCoK4NKX/42uijTqZFGUJLihlQSgb5Kia5VTJA2jqUZCWYGI3jYlgx2FlOVH0qJOQeh5Gy+Lk/RVJ9CqCSE7xwZh8l1CRSYYXfkl9QV+9KqC6KgIoLM2mL6GKAaqo9Cpw+koCzw4pNtW4k9TgS8Ncm+0Uve3bXwe1OZ5oZV6UpxkgzTalKwwE+K9rhJqd5pol8tEOF4k2uUykU4GxHpcJTfSEkmYGckBJsR6Xifa9QoiD0NEnjeIcL1KiKMBwYd3oA455JBDDvlz4mNvfsTLwQz3eze4cfQ9zv3df+HBF/8D9zM/pyvFhv5ce+aqg5nSRpAecI3qHGfaS33pUgczoBUy0pjI7mQZs52ZlCTbUJllT27EdVTJZjTmPGBQE8BkS+yb47lNMUw0i+ivDKWrLIDucgE9qmB61SH0qILpLBUwWCOkTxNBf1UUQ7UiJpoTWehJfzvGl8Fibxrz3Sks9aWzOZzLcr+EzREZ2xMFPB5XsDGcx3K/5CCJete2906O3h3PfSdO/zmBerGoOvjufxeoZ7MlvFxU8WS6iCfTRewvlPN8Wc3+koqnC2VsTxfyeLKEtVE5s32ZDNQL6a2MpLNKSGiEGcdNP+SUyzEMvU4Tmf6QmsoIOhuSELhfxsf5MnaWJ7EwPorZrU+5e/sIprc+wNria8xufY7N3bOYX/+Srkoxu+NKvp8u5OmIkqXeUu4ancTaxQjfJFuc4m7jmWSGuNiX5GJvkoqckZR7kV3ojrzAi2p1GD2NScwPFjLbI2dtqJw4X2PUWX4oYh0Rexsz057LfFce8z1SZntymGhLY6Yri/HmVB6NlbE6oESV5ErAlQ8p9TSi1t+MRu/baKzPMRXxkD5PI2qtz/Io049dRSgzKW4MxjrQ6H+Xaj9Lin2tcDz7CTe++AdOffAz7EwuMNBYwt1LR7l/+VMaZZHoy0VMqMLZ68riRV8u+11ZbDeI+cOQku97cxlR+LPdmsp+v5SX/VJ2quKYzfZlJMuLSbmAMakvszJ/CmyOs1MayW5VEgOKKMpTA7j+3aec/uYzbC1uEx8RgJ3pdc5/8Rssz35BZ14s/TkRjGYK6I2yoTvMgpkML+az/RhPcmEmyZVH0iBeVYj5qTWXDYkfta5X+F4Ty3J+AB1hFvQletOTGUi6102WBhTMDOQzo89jY7qUR5Ml7C9oeDRRxMpwPs8WNbxcrublcjVPpsvYnSplb0bFk+lydqdK2Z+v4NWqlueLlTybr+DFYiXbE4W8Wq7ixWIFT2fLeLGk4dlCBT9uNvJqvYHniw1sjVeyOaZhd7qGtaHSN+UjExXszVbzaFLFYr+cRxPl7M1VsTdfxZO5CnZn1WxPlbMxWszqkIKVoQKWBxUsDeazNlzIo4kydmfU7Eyr2BovZWOkiLXBApZ7ZSzr8lnXK9kcLmJrvJTlQQUz3TlMd2WzNCBnri+PifZMxtsyGG5KYawtg7m+PGZ6cpnqlDDSksZsTy6THVkMNiQx1JBEX1UcPZWxdFUmoKtPp0UjpiDTHxvjb8hL9EIjjaRGGk6zXERakCV+dqeRxFuRFG5CTsIDUiJNyRRZkpPwgFyxNZK4+2SKLEmNMiM26CbB7ucJcjuHt+1xIn2uIRXbExd0B1VeIA2lIjqr0+hryKalIomBpjx6a7PpqslEJQ2lVZOCn/0VksJtELheJzboHtECc/xdDfGyv4yv7U0C7O4Q6GBOgJ0pfg9N8Le9g5eVMT7WJnhZGWNvfIWHNw1wt7yB3e1TWN/8hruXj2Jz6yRulpexvnka5zsXsTM6i4upAe5ml/C9fw1Ho+O4mnyDs9FRnI2PYmv4MRbn/4E7p/8O87O/xubyEeyuHeXhlaO4Gp3insERZAmuTOskrI1kMt8bx9pgOgM1MVw9+pc0K0TkhzvTmh2GrkBEY76QNnUaGkUMnfV5KPMiaWvIo61eikohpKMqk3hfcwLunUVXkUhbZSgKhTPxGVYIom5heOF/0FgYwGBVON1VQXRqg9E1RKPXxrwRqFIBzYU+dJQJ3lSav70DVZXtQn2+Fy2FAbQUClBnOKGIu4csxpz0YCOiXM4T/PAU4Q4XCLU7R5j9ecIdLhDrcZXMEFNSAm4dCFSM+7U3CZTXDcKcLxPscJFgh0OBOuSQQw455M+IldH5I1YmBjiZX8Xo699y+m//D8w++gucjv81zXEW9GXbMlMZyGRNOMneF6nOdqK91JceTSj6OtHBCN9UWxqlKQ/RZNmTLrhIRao5nQpHhquDmGgWMVQbwUSziJH6qLf7TwH0qALpqwg9SJ+6y4PorQintyKc/qooBqqjGaqNYapN/FaiUpnvTmG+O4VlXcabPSh9Lo/HFX8iUEu6rAN5epc+vROj5wvlBzef/vPzckn9J2L1cknNi7djfM9mS3g6U8z+XOl/VKDPlbK/pGJ/ScWzxXK2pwt5NFnM+piC+QEJA/VC+qqi6KtNICLaki9v/SPHHb/mutd3xEtdaKiNobs5mVC/G2QkudBQk0ZVRRIqVRzqilhKVULyC0LJlYWSlOKH6a1vqMkPY6k3i82+dFa70plvU2BjfJK7Ziexdj6Lqd3nWDkfJTDsBmExtxFEG+ItuICb+wk8nE/g73qGMI+LZEZbIPIxJDX4DnF+N4n1uUms5008zY6RGWJJlMtl0sPNSQo1QRx2m9RIc8QhJhSluqHO9CHY4iTlXiYU2RjQ7n+XDh8T6u0MGA+5z+N0H8YjrOkRmNIXcZ+OMAsaw+6hDrhHUcADbM9+zJVP/45v3/8ZZ7/6LSnRvuQlCLh+7Fcke5syW5vBSn0Kw3I/xhT+tCU+ZCjbk64kO3pTHBnMcqMy+DbNcQ/oTHOkM82RDrEdNeHmlAWbUBZmSlemK81xVrSKLBlId6Ar1YHyGBvkcU7cNfyG40c/4uy3n1GUm4LA2Yqr3/yWTIETS3UKNrU5bFem8KI6iX9uzeaP7VL+tUfBP3fms5oXyEC0NTtFUaxl+TEUZU2j53WelUbz+6ZM/le3gjW5kPowW0pD71OZ4UZtoYDSXHeqi/ypKvClvtifeqUvVblu1OZ7Uyv3prEwAE2OGxXZLmhy3CjLcESZZE1ZugO1ch9q8jyozHGjNM2GkhQrytNsKE2xQpFgTk2eC9o8N+oLfCnPcqUwyYlc4UMkkdbkxdqTEmxOjLchYoEJKSFmpIWaE+VxhYSAW4gDjUgKMiIl5DbJwUbE+xsS432ZaK9LxHhfJsrzIuGu54hwO0+8vyEi3ytEul9A6H2ZeL9rRDh/R5jjaSKdzyLyNCDB5yrxPleJ87lCgt81Au1O4GX5BYG2x/G3+QY/66/wuvc5npaf4mN1FC/Lz/C0/AwX04/wvv8F7uZHcDB+HzfTj3Azfh9Hw1/jePN93E0/x8X0KAF2F7C69gkZ4bbI4zwoTfanNNEPgdU5PK2+orE0kK7qKLqqo2hVhdBVHUVHZQR9dSJ6tEJ6a2MYbEpA35zAYGMcU90ZjLSlMNKWSl9dPElhd9AWhdFbn8pgi4ThDhlD7Xk0q+LQKiNR5QZRJY9AJQ2jMj+axBAbHMxO4e94nfgQG6L9LYkRWCDyv06s/xUSgt5UsieHGZEde4+sGAty4x8gT7IjN+4BmUJLcmOtyIu/T1aUKRnhJkiizcmLe0BWlAXJgcYkCW6jSLSlQuJJWboLVTneqDPcqUh3p17mT6NCQF2e79v3QbQWRNBeFINOk4IqxY8o1xuMtUmZ75ewNpzB1mg6i31iuisiMTrxcxryRZTE+1IY6YI2xY/K9GAalfFo8qLQFMQiywqiqVZCU62ETLEntcXxpIba4mV2hpHaTDqqIyku9kCYfBf/8OtcN/gZVVJ3hrVR9GlD6agJorc+Er1WSH/FmxG+thJ/eipC6CgT0FoUcCBQjQofWgoDqJN5ky+yRBFnSUmyDZLwO0Q6nSXE9hQhtmeJcbuK0PUKYl+jtyUS5iT73yQ5wIQ4rxvEuF97k0S5XSPE0YBQp0uEOV8hyO3qoUAdcsghhxzy58H86qkjd2+cwcHUANMTH3PhV/8n5h/9BbZf/QXaKBMGpA7M14QwqY0gzf8yjXIP2kp86KsKZ6hexHBDAlsjhei1cZQkv6kxTw24QH2uDT2FLgxqAhhrFNJfFcJkSyx6bTiD1eF0lwvoVQf9iUD1qIL/JH3Sa2PQ176pM1/WZR0I1GJvGqsDWQclErtThexOFR6M122N5vNoTH5Q+vBuB+rlkpr9+TJer1YeiNO7G1Dv9qPeSdSLRRX7c6VvxpreFkk8nSlme6LgYMfq2WI5+0sqXqxUsDdfxuPJErZnSlkeyqWnOpwudTj65lRECTZ8bfw+5zzPYBp8hYQ8F4oKfOhuSiIy0IicdE/qa9KRyyLJk4WSmuVDriKE2GRXIkSOZOaEc+fWN9Qrw1nVZbHWl8xqTyob/cUE2V1DKLCgQRtLT1cCTfUh9DTFMNiVRFdHHE3aMDobhQy2JaKri0HfEMeAVkRnWShd5WE0FvijkbhTnORAYYI9FWmuFMQ+oDTVAXWOG+p8T3LFD6jI90EpdiTR8wbuF95D7XSdVg8TNA/Oo/M1ZTHWmV4vYwYFpjxXRjCb4ka1xzVy73+Lyu82fdJI8oLtufzZL/jmvb/h5NHfcvXCMdSFmdw68zGmp35DrsACpcCM9kQHehLsWC0KozXCgjVFCHsqEbtlQv4/nZKfmjJ5VpPIT505/L43nz8OKBmTBdAcb8fjhjSed+TyqkPCv+jl/KEvh3+bLGOzMYONTgV+9ww48cUHnPj6Q1JFwQS53cPku0/JFNjSJgmnJzOQ/lRPRlJcaRKY0BhsTnfMQwYTnRlMsGctP4j/2avgf/UV8m9d+fygSWAjN4DxOHt0ofeYFnuwkBPEqiqWHJ9rZIbeIDH4KuLw64gCL5Iadg1FvBny6NtII28hFRqjTLyLVGiMVGiMTGRCXsxtssJvIBXepjzdhtJUK5SJd5HHGlGVdZ/CeCNk0dfIjb6KJsuKZqUHbSV+VGU7o0p3oizVkWKxI6oMVxoUAXSUhVMr86FO7sdwfSId5aF0qSPorYxipDGe6Y40JtuS6asKR1cTyUhjHFMdyUy0ihlpjGWsOZ6p9iTmutOY7Upjsi2J8eYEJlsSmW4VM9EUz2i9iLHGOKZaEplpS2axO4PJlkRG6mLQ10bTrRYwWBN2MMo73hTDREssE80iBrXhjDUKGaqNQK8NZ7o1lqm6SPSqQMa10egro+ksCaO5MJRg2/MM1WaRH+NEiM1lKlIFeJkeQ5l4n83RPJ7OFbO/UMLzxVKezChZG8pmZ0rB1vibFsrtSQVPZpQ8Hsvj6UwhezOFPJ0rYa47HXGQIfomMfrmJOYH5cwPFlD8/7P3XsFtoGea7t05Z8/u7OzMzu54pu1xbrfTdLuTZEkttXIWRUqiKIo555wARpAgQQAkAgkQBBjAnHPOOeecM6nY6nYn2+OZ2fOcC7Zoe6f2zpd8qv5CKKKKN6zig+/93j/ZFZf7byN0/Ri7W28R6XGNOmM00Z4mKMPt0ca6I3Q3wc/2MgapLy1FCXTXBDDU5MFUdyCzvaHM9ISwNBTB9pSE5aFoFgYiWeiPYKZbwHSngIXuKKbbhMx3RTHXGcF0WzgTzQKmW6OYaBKy0pfAQlcsq/2JrA8ksdQpZboxlplmMXOth2e2RcxEfSwLrXKm6iVM1Epozggi3vc6I00qVobSWBtMZrE7nqm2OBpyQ7h+8lvcPv1Dzrz137j9/re59su/5do//z23T3yPS+/9I7c+fpOzJ9/g7Klvc+PKT7lz9efYmJ7A9s77+Fico6MwgaYSAYYMFxJUVrgHnOfM+/+Jmkx/+kuFdJWH0VDiT0tpKD2lEXQVCGjJDaQh25fW/CDqsw6nT9XpXlRo3b+J83lRofWkINmRrARLjIlWqAR3CXc8Q5jdKYKtTyP2unEkUClCcxQhZsgDbxPvc4sY96uH8T3Xy0S6XSHc9QphThcRuFxGcCxQxxxzzDHH/KV4aHrmTet7F3C6d4nr//xdzv/T/4vJD/9vXH/9d5SF36JDbcVMeRDjFQLUIdepSfegvTCIjuIwWgtCaS8KZ6VPT0dhBNmSx1Tr3JH5nyM3wYSOLBe6C3zpKg6mpzT0UJ5KQuguDj2K8HUUhNBdLKC7WEBXUbnCleYAACAASURBVNjR/lNvWRSDVbEMVccyUBXNQFU0o/VxTLcmMtchPyqT2BzRH02FdsYzOZjO+bPyiNelEK8ryp/O5h1J0ydLxbxaLuHFQuFRC9+TmVxeLBQeRfp2xzOPInw738T3NobT2ZnIYnfaeNTAtzNlZG04k4V+HXO9qXRXRtNRHEFXlYSYOCt+fvXbnHR6H9PgS8SnuZGV4UtbpRgfuzP4OF4mKsQKP29zbG2v8MjqHPcfncLc8jQWj89hZX0ZsxvvUJkezGxbIis9EmZb45hqVOL36DSRnjfpqRMz2BzFXF8CC71yFgeULA2rWBpUsTyoYmM4ldU+JcvdSax1K1nvVrLaqWC5I4nFjmRmWhKZb5Yy3yhhrlHMXHMCs50yFobUjLYnMtIsoTUrCJ/rPyLD7Sod/hZ0ed1jKsKeoSALhoIfsiB2pNrxPG0Bd+mJekx/vD1VAXfpVvjQpBES62rG+z/6G95+8+/5+U++jfn9m6gSI/n1T/4eq3Nv0WeIYKUknpW8SJazBSxlhNItsmFK6cWyLpiNTAEbWUJGZK5MqbzZKRSxnBnGdk40o4nu9MY6MZ7kx4Tch45wS/LtTjMpc2Igzpbm8Mc0RDgQcvMkp3/5A9795bfxsDchUxGOw51TTNVlsNaUwVqNmhdt6TyrV9ApsWfZGMFvmjV83ZbOem40y5kCJlXeDCc60xX5mBVNIM9yo9nVh9HkfZOlJFeGYyzpEVuS63eRuZoolrqlLA7ImOtLZKlfxtZQMmsdCewOKtkZUfF0WseTSS3bw0o2BpLYHFKwOaRgbyyVl/MZvJgzsD+ewmq3mPWeWDb6RMy3hjHfJmB7SMKzqRT2x9RsD6vZHtaw0qNislHCSreK9f5UtobS2B7WsTGQymqvkomGWFZ6knk+k8X+RDr7E+kcTKazOaRka0jJwaSWg0kt+xMank7rOJjUsj2iZncshafTOp7PGngymcb+WAr7oynsDCvZGkhmcyCJzYEktgaS2R1R82Rcw8F4KjuDCvYGkzgYlnMwJGd/SHZ4BmUcDP3xvYMhOXuDUrb7JKx3xLLVnchqewKbvSr6SyPQRJiRGWdDW14MVdpgEnzuUKLwxfrid2kz+rA9qGR3RM3usJqnE2m8nDWwP5rK1oCCjf6ko/efT6WzM6DgybiWJxNankzqWOyQkRR8EYHju2iiTciRW6GMuENZmjujdWJWelLoL48m0uk0Pg/eIVfiykC5guWuPGZbMylWBZIU8hCR5xXm2uNY649huTuC+XYha30itocT2OiPZ70vjpVuEUud0Sx1xbDSFct6dwKr7WJW2uOYb4pirjGS1Y44lltFzDZGMdMQyVyTiMXWeMarw5iuEzJVE8p0XRgz9QIma0IYLQ9gvDKYyaowevN9GSgKIjPyDuGOJxlpUrDQrWK+I561ARlD9eFU5wZz/uT/IEsTRnlOAjnqEIq0Iejj3THK/NFLvEkWOZMU74JC4oY40pZQX1PCvE2xNzuJm/kZ6nNFNJUI0eudEIrv4ie8xrmTf0V1hh/dRaG0FgfSUOxHY3EwXcVCuguFNOcG0pTjT2t+EHWZ3tTo/3gXVJXOk3KNO4UKJwoVTuTJbUmLvke8z2WEDqcJsfk1/o8O73+KcLpAnOd15IEmSP1vIQ+8TaK/CSKPa0S6XCLG/SrR7tcQulxG4HwJgfOxQB1zzDHHHPMX5MyHP3jz8umfYXvnHLd+9QM+/s7/g8OJNxDe+glVUXfpUFsxXRbIdE0kmrAb1Bo8ac0PoKc8gp7yKHrKY1jp09NWICQz3pIKrQty/3MYxXdo1jvQketFV3EwvWVh9JaF0VEYSLPRlzqDBw2ZXrTkBNBREEJXURjdxYfy9Dq+11cezUBlDANV0fRXRjFcK2KyOYHZdhnznUnMdyYdFUX86a7T68nTn16W+6cTphcLhYcL8d9Mol438L2ePh1drDubdxTf25vIYvuboorXsrY9mcXmeAY7U9lsTx7WEy8N6pnv09JTFUNXSTS9NTIkMmd+fvU7nHB8H7OQK8RpXDCkedFcJiLc+wZB7reQxniilIYSG+OFUhGKXO6HWh1EXLQzClkADuanqUoPZKUvmZX+BBa64plqTsbX4gQCx4/prYhksjWapd44VnsT2RlRH/4TPJ7K7mgKB2Ma9oZU7A+lsD+Uyv5gCgdDqewNprDVl8x6n5yNXhk7PTKeDih4MqRkcyiJp0uZrI2nsDOuo0njSsTtNyn3vkWnlxk9HqYMBZjT7WlCl88dluXubGkDmJK50htjxYjcjWltAHO5IsbLkgm0vMDpX3yLt77/3/nxj76Nt7czzjYPePd7f0PIw49pVwfSmmBPu8Se1ZJYdqpkrBaK2CiKZTknko0CEcs5EfTIXOlJcmOlWMR6aTzbBWL28uP5pELFV3XpfFqhZj8vlpbQ+3xRl8yXDSo+qVLytExNZbg7Z3/6j5x577vYmZ1BHe2GPOgxE9WpLDdqWa1TsdOYwl6DksFUb+YyBEynBdEeZ89qbhSruZEsG8OZ1vjRGmHBJ9XJvCiRsKEJZFxkw4ToEXNSWxZSnBlV2lERdYMXw0q2BqXsTilZG0pkY0DC0+Ekno4m83ImlU9mtbyc1fBiJpWnkyqeTCg5GFPwYjqVL1cy+XI1k88WdXw2n8onM8kcjCaw2iVkoS2YneF4XswoeDGt5uVsGp/MGdgf1bDYkciTiTSeTqbxZCKNJxNaDsZS2R9LYaE9js1BOZ8uGng+o+XZtIbnM1qez2h4Np3Ky7nD508m1TybTuHTRT3PpjU8m0rh5ZyWl3M6Xsyk8nw6hWdT6m9+32T2R5M4GFOwP5rM/rCcJ6MKXkym8Go6lU9n1Hw6o+TVtJJPJpN5OSHnxbic52Myno0m8mxUevT8YEjC8zEFWz0SdgcVrHTIaDP6keh3kRZjKPWGIOoMoWTE2aIIuYfY8yLzzWLWuxKZa4xmvSuRJyMpvJxM4+loKjv9yWz2yNgdSObpaArPxzQ8G03h8/lMno2ncjCi5vP5LDZ6kxmrjWCgPIzRmiiWu5LYGkxha0DJUnsCyx1SFlpk1Oq80YaZEetyiZTgBxRI3dBFWhLvdY1Yt/PMNIlY7xaz3hPPWpeYrT4pu4NyNnsS2eqVstmTyFqnhPWuRLZ6Zax1iFhti2atLZql5nAWm4Sstkey0SlivlnIclsMiy3RTFSH0Z3ryXBxEBPlYcxUhzNXF8l8fRSTlQJGikOYKA9nsiKKXmMQBbGPCLc/yXCTnNk2BQsdCWwMJTHcEEmlMYCrZ9+gokhKb0smdcVSeupU9FSqGKrVMFSnpb9OQ199Kt21KtqrkumuTaG5NIkg5+s8vvkr2spl1BaFkJ7uSESCGYERN7lw+q+p1PvQXRhCe0kwzWVBNJeG0FEQ9k2EL5C6TG9a8gKPasxrDT6Ua9y+eXQnV2ZHrsyOHKk1+lhz5EE3iXA+S4jNSXwffkCM2xVCbT8iwukCEt+bRwIlDzI7mkLFel5H5HmDiG+KJI4F6phjjjnmmL8oMQHObwp8bQh0vIfZyZ9y5+f/E99Lb+Fx5u+pjLxDh8qKqdIAZmqjUAZdoibdjc7iYAZrRAzVxjFQLf4zgarWuZEceJ6MmOs0pNnSkuVGS64vPaWhDFSG01Pyx+nT6whfZ2Eo3cUCekoOxamjUEB7QRjdJRH0lkfSVxFJf2UUQzUxjDeKmWmTMt+ZxFyH/GjX6bXU7H9TNf5aol7vPP3pVOn1jtOf7Tv9b5fpvp5GHUwZ2ZvIYn8ym+1RA+tDOjZH9OxOZB0J1PZkFtuT2WyOGVkeymBxQEdfTSzdZTH01yWj1vjy08tv8K7NO9wNukxsqjOZ6T7UF0UT5X+XLHUoJblKDJoEivNSKcxXkpYaTpoqBJ0imLoiBUEOVylP8WZrNJXVYSnrY0rmutMQOF1A6HiB3rIoZttELHXFstojZWdYxe6Iir1hFbtDSg5GU9gbVh+93htW8WIijZfT6TwdS2V3RMn+SDKfjKn5akrH59M6nk2nsjmpZndWx2KnlJywW+jtztAT8ojqx+dpdbxGu9sNGp2ucKALZlbiRInjWZpDTPl9q4Y/dOp5Wi5lIT+GapkHYdbnOfvP/8A7P32DX/z8h0RGhXLmxD9z/u3vIbS6wnS+mDGNH91yF1YrJPRr/CkLe0BzvAON0TaUBJhSHnKfumgr6kTWNEocKQ1/SH2sDRq7sxQFmFEtsKY5xomKUHNqIs2pj7OkKsqcRrEjWseraF1Ncb59gusn/4kIl9tYX/wpObEubHdks9WaTl9GKJP5kTzrTONZi5rfdWXxpFTKrD6Mfx3I4Q8DOXzdZWCnTMyE2ptplTdzSh92DGH8a2sa/9aVyrPcYIZi7lPg+AGJZt9joTSIvQE5T6ZSeb6QxotZDf++XchXK5l8tZ7NZ0sGfrNs4Mu1TH6znMGrBR0vZjV8tmTgd1t5/H47l99u5vK7zRy+Wsvgd5vZfL1u4NV8Cl+tZ/KH3Vx+u5XDF+u5fL6ex8v5bPbGdXy6lMOnS9m8Wszkk/kMns+m83QmjfU+KXvjKj5fy+azpQw+XTLwasnAb1Yy+Xw1iy/WjXyxZuSL1Sw+X8vmq41cvlzL5os1I1+uH77/asnAy0Udz+c1PJtN5dm0moNJJfvjybyYTeW360Z+u27ks8V0frtu5HfrWXy1nMYXS2n8Zl7DZ3NqXs2q+XQ2hU+mlbyYTObpmJy9oQQ2e2PZGkhiZ0jFUqeU3uJQJF5nKUq2p79MxEBFPDmJDlSl+SFyv0hXYSRbAyls9StY6UzkyZiWF1MGXk5n8HwynYNRDXvDKeyPaDgY1fJkVMPzcS3PJ9N4MZXO03EtW/0KdgZVPJ9M5+W0gc2+ZNZ75OwNp7A3omSpQ8T+kJKVDhkb3akstigpS3ahQuVJoyGIyhQPytVujFbFMdMQx1JHPCudUta6ZewOqTkY1bIzkMJWn4qNHgXr3UrWuhSsdUhZaYthqUXIYrOA5VYhGz3R7A7FszMoZrYljKWOaGabI5lqCGesWsBUdRQLDXEsNMQxUxvFTE0kMzWRzNXFMlkRzXxdIhPlYnpzhMS4nKOvJoH5jsPq8/U+GWONMbSXRnD5xN8hDnuMNNwOSagFCYFmaKNsSYuyRRdliz7aDn2kLamhj9BGWJMn9SQ10g7Hu+9ib/ohjUXxVOcHka53IirxPiHRd7h67u8o1XrQWRBMZ1ko7VVhtFcefinWkRdKk/Gwxrw5N4Dm3ACajIHUGnwoS3X95tENY6INWQlWZIgtMMQ9RBlmQqTLOUJtDyN8sR7XCLE5Q7jjeRL9biELuIMs4BbSgLvE+9xC5HHtqERC6HL58LheORaoY4455phj/nJcPPPWm9c//mesbp3h/qm3MH/vn/C79BNcT/0teYEXaUm2YLLEn7m6KOR+56nRu9FVEkJ/VTR9lTH0lMew3JtOW4GQDLEFVWmuJAeeJy38EnWpVrTneNJeEMBAZThj9SKGa6LoKAiiLS+AjoKgP5On3tLwI4F6XSTRW3YoUD1l4fSWhzNUE33UwjfTJv2zBr6tUcOR/PyfBOr1BbrP5wv+7F6o3YmsP/vs6zjg/mT2fxCorVEDe1OH8b2tiUx2prLZmTKyNZ7DynAmC/3p9NXE0lsey2CjkvSMEH5y8R/4peUvuO1/AVGKE3k5wbRUJxLsfRulxI/sdBl5mSkM9zfT1lRIfaWOPH00hbooGvJlxHnfpyjJg62RNJaG5KxNaJjq1CHyMSXC5Rr9FXFMNMYy1SJirl3KxmAqO6Nadsc0bA2r2RlJYWtYzeaQio1BJVtDap6M63gyqWN3JIX1wSR2R1S8nNDy2Xgar8a1PJ/RsztrYHvawHi9GNdT/4Mil5s0uphQ+egsw0EW7Cr9KXp0ks5AE8bibdjMCKIv1or1rDBmNH70xDtSKTCnU+NHjTqAa+99m3ff+gcuXTiFICyAd37+A87+/LvE2N2kVeZFh9ieXqkLI+oAxlKDqA6xYCYtjIMSOU/LktkrkrJbLGUtN47tUimvWtNZrpBQJXVgu1XLcqWCjfpUNptSWG1OZq1NwVqbip1OA5USDyaKFIxXaZB5myHzMKE/O5bNxnSmCxKYyImmNPIxvWl+rNfKWauQ8KRczlZeHPMZQhayI1gpiGHKEEybxIGtUjFPqmQ8LYqjW/iImWQPlnS+bGYGsZMXQafgPiNJznQk2/PJaDoHk3p+u1fBFxtF/OteFX/YreAPB1V8tVnC11ul/H63nK82S/hyo5gvN4v5l71K/r8X9fyv53X8r2d1/NuTWv6wX82/Pa3hX59U8dvdUn5/UMHvDyr43X4FX+9V8vlmOU/n81gf1fPZWgmfr5fwxUYpn6+V8Go5nxcLRrZHtTyZMfDVdjFfbhbx1dbh45ebJXy5WcIXG8V8uVnC19tlfLlZwufrRXy9Vca/7Ffx+71Kvt4q4/PNIj7dLOTFWi4vVnN4sZzD04Usni1k8WIxm8/XCviX/Qp+t1vGV1vF/HariN9tFvDbjQK+Wsvjy9VcvljJ4au1fL5czeU3S0Y+XcjixUw6++MaNoc0HExms9SlRup/leSg27TmhdOULWCgIhFt5CNKUjzJlTux0KVhdzSD/XEDuyPpPJvK5ulUFq/m8w+fT2bxdCqbp1PZ7I8Z2B8z8Gw6m60hLQcTGTybymRnWMv+WDo7wxq2h1LZHU5lZ1DNzqCKzQEZOyPJrPfL2ehXsTOkZ38sh4PxfLaHs9kZzWFvPJfNYT2bwzo2BlPZHUlje1jD1qCGg3EDz6eNvJzN5WAik/2xDJ5NGnkykc32UBrrvUlsDiSzMZDExqCM9YFElnvj2RhJYqFHwnJ/ElNt8Uy2JjDZHMdUUzQL7WIWO8TMtYqYaY5iujmK+fY4JuqjmG6MY75VxkBZFLGeF+mrTmK2PYWV7mTWemTMNsfTWxLFzQ/+DpGbCV53TxBrf4UIyzNE2Z1HYPURwkeniH50mqj7J4i4+z4Ck/fwvvozgu6dwPyj7+Fy70N6apU0lgnJyfFErLAkIuEBd66+QanWnbbcANpKgmitCKG1XEBHQRjtuSFHNeat+UG05AXSZAykPtOPCq07dRm+VOm8KFa5kCuzIy36PvpYcxShdwixPYmfxbv4WXxItOtlQmzOEOl8Ean/bRL9bpHgc41EfxPifW4dTp/+RKBCHS8Q5nTpWKCOOeaYY475y2F68e03za6fwM7kLKYf/hjTt7+F3ft/j9OJv8bod442peWfCNTH1Gd60V4Y+E2EL5Ke8pijEokM8SPKUhxRBl9EH3WVeo01HbletBcE0FMaylB1JH3lgqMJVHt+4J8JVHex4Eie2gvCvonxRdFfGUVPWTg9ZUIGq6OOYnzTrYlHEb7Xj38qQq/3n15Pm15XmT+by+flYhFPZnKPfu71PVLbYxlHn39dILE3kcXBlPHPJlB7k4e7T9uTWd+IVBab4zksD2Uw36ejt+pQoIYalWQYhbx16Q3efvxLbvp+TKTCnrzcUFobFPh63CAq3In8nBSKCg2Ul+fQ0VqKOikEZbwXnVUaeis0RLvepkjuw+ZIBksjKazPZDLZmYky0glp4GMWOw2s9mnYHNayNZrJ/lQOz+ZzeTafw+6Uga2JdDbHdWyOprE9rmNv0sCT6Uz2p/TsjOnYmtCxP2ng5WQGn01k8ptpI68W8tiZzWFxOJ0WYyhJVucZFPlScv8SQwGPGBdaU2N/gZVkT/azwphTuNIquEtPrCXL+iB2CmKYTvUnw+ljGhLsKEtwxv76O5x557uEBLhz7cp5TrzzUy68/UNyYjwZTBMwrQ2kT+lJq9KLzhR/6hNcGEoPpUPhQ5vMg1LhI+oTnGlJ8qJe6kpHqj8tag8Kwh/QkuxJrdiVdoU/lXGODBgFdGUH06jxZtAYQ02CD62KUBrVQXRqBbQk+5PtY0qv0p/RtFAGUv2pjHpMb6ovM4XRzBfGMCT3ZFYTzJQ2iPmscJbyo+lWuDOmD2SnPIHn1UnsF8bSF23NuNyDndIEdgrFLGtDKHO6yqohgn6VD/VKN57PFvJipZxX61V8vdPA73Yb+ZcnLfx2t5Gvdxv4aruez9aqeLVSwadrlfx2r5F/f9HBvz1v51+ftfPvL7v5t096+HKviU/Wq/h0q5ZPt2vYXyzm+VoFv9lr4PO9Zp6t1bI5XcyL1UperVXyar2KV2tVfLJawcuVUjbHs9mdzuGzzXJerZXxar2MFyslvFgp49lSCXsz+ezPFfB8qZRniyU8WSji5Uo5n21U89lGFZ+uV/Jyo5JnmxXsrxazv1LMwUoRO/N5HCwVsjVjZHXMwLOlYl6ulrI/m8fTuXxeLhT8h/NiPp/n83k8n8/nxXw+z+YOv9R4tVTOk5lSOgpFhNp9RJUuhNKUAObaMmjLj6VY6UNmvANTrak8nS9nf6aQ3ck8tsaMbI/nsDVm5MViGQezhexPF7A/fVj3vjOZy/ZEDnvT+TyZLeLZQgkHMwXsjh/+nW+NpLPSp+L5TDafLRXwZDydlwsG1odlPJnWsTqgZqk3hb3JPHbH89kczWVz1MjuVD77s7lsjKaz1K9mYzSdjVE96yPp7E0beTJXwPZE1jcnm+3xHLbHjWyMZDHXqWWpV89SXzpL/VqmO5UM1IsZapQw0prMZJeW0bZURlo19NbKGahJZLQxialWFdNtaiaaFYw1JjHWqGCoTs5QbTKj9SnUZkQQ72dGT6WKsWYFKz0qNnqTmG8Q05cn5OGH36JWHoza+S4NYi/aEr1oSQmiVuFHU5IvbYmeNEU50Ci0J8/dBJX1RdpUIcTYXcbP4iM6y2V014spKQ1EprFDJLfkwe0fUJbmQWdBEG0lQTSXBdJUEkJbfgitxiAasg7ry9sLQw5jfNkBNGT5U5riQoX28BLdErUrWQlWqIUmZIgtSIs2R+BwGh/zX+H78AMinC4QbH36KMKX4HMDie91Ev1NkPjdId7nFmLvm4g8bxDpfg2B86XjCdQxxxxzzDF/WWweXnzT3uIyrhZXuPHe97n647/h/s/+Kx4ffYvC0Bv06hyYKglgpjYCme9Z6jO9jnag+qtEDNbEsz2aw0idFGOiFaVqB1LCrpKfaEaTzo7OXG/aCwLoKg5moDKcvnLBN+URQXQVhdBTIqSnREhnUehhI1/BYY15R2EYPaUR9Fcc7j8dnkiGa2OOWvgWupJZH0xjc0TP2p80773eZ3otTAfTh0L0eiL1YqGQT1dKeDaXdyRcuxNZbI7o2RnPOHq9N5l9tP90MGVkeyyD9SEd68PpbE9mHQnU1kQm66MG1keyWRzUM9Onpbsylq4yEYONarKNkfzi4rf50OYdbvqeRSB9jDE7gKaaBOIirEhNFmDMUZGZpaayMh8fPxd8Pa1RJPhTkhFDU4EMqZ8FRrE7Kz3pLPVr2JjIYrI7A3WsGyI/C6Z7clkcymZt0sjaVA4ro9msj+WyMWpkbVDPSp+G1X4dy706Vvsy2BjLY2M8j7WxXNZGc9geL2BrOJedwRwOxvLZnypka7qQjbki5voMGGPsqAx1YDTKny4XSxbiPOj0vctTg5ARkR2NIWb0ypzYKIhhxRBGb7QN7YKHjCnc6JU7Mp0dwUhOHJkRrpz/xXcwKOJ5560fcuIXP+X6yXcoU8WSEerESGY8E5U6BhtzGGstYKQxj77qTDqL06jLlCEPdiIzMZSGHCV1RgWtxRoacpLoLtFRkZpAgTSaXEkEMe7WFKlFlKSJqTBIacrR0JqrZ6C8gJ7SDLoKUsiM8qQ0MYi+bCkTJWpGC5MZKVEwV69nsTmL9bZcMjzvc1Ct52VbLgetWSxVqZgqlTKYHcFQhpDJrAim9WE8L09iO19Mt9yL6lBLhiVe7OcksKyLoC7cmuKoxzRofNkZyeFgpoSNkRy+3m7m8406frPZyKfr9bxYrubJXDn7MyU8nS/ni60m/uVpD7972s/XT/t4td3OJ9sd7C42sjZVzd5iA1szZWzPl7K9Us3Gaj0bq40szlQwO1rI9nINuwuVPJmt4mCuip2FSnaXqlkczmZ1KIuDmWJ2porZmihmbayEhdFS5oeLmOzOYK43g9XhPJaHC1gaKWFxpITVyXJWp0rYnC1ic7aEtckSFgbzjs5cr5GFgRxWRvJYnchjfSqPpdEMZgd1zA1msDRsZGkom5UhIytDmawOZbHYl85CTxqLPTpW+vQs9uiY7dQy02VguFFDhPsN9Anu1GSJqDJEszVeTVmagAZjDIkBpsy161kZyGW+N5fZ7hxmenKY781jpiub1ZESVoeLWezPZ64vl/m+HBb78lgczGNpOJ+loXxWRvNZG8tnYyyflcFMtsaMrA+ks96fxtZQOusDGtYGNawMpLLUm8JSTxqLXTrmO3QsdhlYGzCyPpLDXK+Oud40Znu0THWmsNirY7E3nbkuLQtdWuY6UhhvkjPXoWaqTclwg5zB2iSG61R0l8noLEygNjOcyvRQStICMCo8McjdyEz2JEPmTqbUjUyJKwrBY1Ii7NFEO6CLdUInciAl0prk0IeIvG4R4XKFcJdrCF1u4GJ2kgfn30QueEye0pXhWhHbQ6lsdCsZK4/D9O3/RosyFKXdDUqDHlMW+JBku0uoPO+gD7hPdtB9cv3uUeL7gHyX2+geX2JEE06C3WUina/SWSWlv0FMRVkwMo0dcbLHPDT5EWUadwbKIumuENBaEUpLaSgd+ULac0Kpz/KlyRhIZ5GA5pwgGrMPY3yVaR5UaN2p0nlRrvEgM+ExssCraKPN0MWYE+H0Eb4W7+L94D0inS8e7kA5XyTe+zpS/9soQs2Q+N0hwfc28b5/FKgoj+vHE6hjjjnmmGP+8ty4+Pabty6/ja3pOW68/yPOfvevufXjv8b63b8jN+QOo0YfJkoCmauPQh18gSqdM825fnSVpy6iPQAAIABJREFURtBXKWKgOp7N4RxG62ToYswpVTuTFHCeUsVDqlWWdBi96C0OoSPPn4HKcLqKg4+mT215AXSVCOguFdJRFEp3qZDO4jDaC0PoKAqlpyz8KL43UBXNUI2I0XoxE00SZtrkLHQpD5v4htPYGdOzNaJjd9zAs9kcns4Y2Z/MZG8ig/3JTJ5MZ/N0xsiz2Rx+s1rCq6VCns/l8nTGyN5ExmGl8Zie3XHD0Wd2Jw5ry19HA3fGMw+/VR7VH0b3po1sTWWxNqZneVjHXLeG2V4No53JtJZH0VYSzVCDmuK8WN7++A1OWv6CW56/JjjelEyDK62VkcT4mCCP8qS8Kp2aqmzKyoxosjNxc3OmuSaHijIZnbVpyEJsyEv0ZrPHyGa/gY1+HXPdOhQieyzvnyZW5IlSHUJCoispGk/SVF5kKQPISfKmMMmTrFh7MmKc0Iu8SBUFkJogQJkQQqLIm2SxLwWyMAriAzCIfTCoglAkeZGs9CZZ5oZB4kbEg9OMSoLp9bZh0P0RTR4m9Ass6Q99xJzKl+nscLrSg6mIcaQlyoX+SFf6ouzpT3ahQ+lObaI/TSkxFCaE4XD9LHfPnuDkz9/k2plTXDt1kqSocEJcHAhytCXQywPfgGCcXD2wtLLD7L4FJqYPuHfvESZ37mN69yHmD6wwM7Xgzp0H3LxryXUza27es8XE3IEbpjbcfmDPXQsnrt+zPjxm1ly5a8Wte7aY3nvMLZM7XLt2BYsHd7Ewu8nDu9ewMLuKg40pYcEeBAe6EeTlgJfZdZK8HUkL96YgORJ1pCcJgTZoRR5kx3tRpQhG6XaXnpRwJjLEjOsjaY5zYUTpz4DEnbFkH2bSguhKdCYv8C6TJbHs9GUw3aSmNU9Ac24IfVXxdFfE01IYQ1tBND0lItpyBQzXSBmsUzLWmUVHfRrdjanUlcRTWaymLE9NZY6McoOQihwB+QURpOZFkVGRRHJaCJJEJxRaTzK1/hQnB5KX5I8i3pkkqTNpCY7oo6xJD39MRpwzqeEOqKM9iI/xQRzpRLjnLURe14l0vYoywglZlC/xMUHEiQJQq0JIS/FFk+yHWhKGIjYYZUwgKaJA0sQB6CX+FGkFZCR7YFA4Y1DbER95A5XEhsyUQAxKb7KV3mQluZGncEcfZ012gh0FchcMIivSYx6TK3NFn+CKVGCFs/kpshQB5GsFdFSlMNScQWaSD7kKX/ytTpMcch9Z4D0SAiwR+TxCEmyLXOBAQuBj4gMsUUQ4khxuhyrKAUWEHcnhtqhiHFDHOqKXe6KTupEh8yBT5k5ZWiAlai9yE53ISbDFGG9DXqI9Rokj6bEO5Mk8MCa4kpfgSk6cM4VSD/IkLhQrvMhLdidH6UGe2guj3J0StT+VqSFUpgRTofClVO5KdaonxUn2iFzP4vfoA6LcbpIpdqc0yYfSJE9y411RhVmSEmmD2M+USI/rRLheQRvxiJpUH2qU7lQovKjRCmnNjiMj2gG5rwlZsTaUKtxQBt/Gw+wt/B69jSTgGomBNwlxOENjbiT9lWIWetSsDKawPJBKf4WIO+/+V5q0wZSIHBnQhTGqF1AUZkN5ojcNGeHUZAmpM4QxXihhMVNMmac5CwYxMvvLBNufo6NeykBjLHWVAuSpdohlVljd+xlFKjd6Cw8TA+2VQtrLhXQXRdJdGEF9VgB1WQGHl4znhtCYE0yDMYi6rACqDb6Up3lSme5NbpI92pj7pInukxp1jwiXcwRan8Dn4QcIHc8TZn+OcKcLxPveJDnUjKQQU+TB94jzvYXY7zZxvreIdL9KuOsVQh0vIDgWqGOOOeaYY/6SeDqbvunlbIqP/V1uvPdjfv3Gf+bSt/8T9376XygUmjGU5c14cQALjTGkCa5SrXOmNT+AvsoYBqrjGKg6FKipZiWayHvky22Q+39MqeIhDWl2tGV50FMUTFvOH+vM2/MPm/g6C4MZqIqmryKSrhLBUVSvq0RAV4mA3vKII4F6PYUaqhEx2ZzIbHsScx2HU6i1gVS2RnRsj6azO25gfzKTg6msI4Ham8jgYCqLpzNGns/l8mqpkJcL+byYzzsSqJ0x/dF5LVG7E5lsjRoO73z6ZjdqY8zAxpiBzfEMNiYyWB83sDamZ21Mz9JAOvN9Wsa6FbRVRNNeGsNos4bivFh+df4Nztm+h0XoJSKTH5Ghd6G5PByR711k4W60tuXT2VpIfVUuOcUF6LVqelqKaW3R0dWQTnKEA1mJjqz16Vjt1bDSq2WmJwtpjDeXL18kNFpCYEwSToGReAmjiRaHoVEG4mlzCXGQDVpJKGFBfjh4BHLPNYR7XkI8oxJw9fPFz9sR34cXsbn4M0R+luRlJpKbryLTqCRdK0YnDkRic5POSDd6fR9R/fBjKm0usSz3ZjXZh/FER6bT/akQ2VAktGdQE0+LJIqcMB8y4gIRh7ni6/YYB5t72No94NKNc/zyxM/58OIJzt08z8VbF7FztsLZ2YYoQRBqWQQGdTjFGfHkaaLRJQahlwaTKQ2lSBVNVVoiuYnhqEM9SBP6UpgoolwpoSpFTm2agqYsLe35Bip1CioMCupztdTl6yjNSCZXk4ghOY58eSJl6iRyJTHkyUUUpSSQkyJGp4hBJY9Cp5OSKBMilQaRqgwjMdYbLwcTPGxukxjmgdfjO/ha38Pd0gS3Ryb42j/Cz+oOtZpQ2tOCqRHZsVOcyFaOiHLPWwxL3agMM6dL509ywHVK0rzoKIuiyRhIW0E4jUYB9VlhtGQLKE12oj0zkCq1B81GAbW50ajFLkT5m2BI8kItCyVJHIIi1peGonhysvxwD7vJg+A7mASbcsvzCtdtPuTM/bcICzenRB1KtsQbUfADXKx/TaDlSdJDzMmJtCbK9Qr+Vud4dPnnxPjcw+/xCfTR92jQuRPncRHTj3+Gi7Uld+9aYm7hgYNjEA/NHTF3DeCCRxBvW9hw3tmZU+amXH9sxn3bu5hbXEQQbEVihD0asRv6eFc0Ykfigu8R43cHZaQFKRHmDFVJWGxLZaJGymS1lKm6JKbqkukrFDFTr2CwVEyI5UlKVT4UKr1pL4xnpC6F+qxw1AILeorFjFbL6C8WMVonob8qlqEaMYPVItoKgqnL8qEpx5+W/AA6ioNpKwykvSiArrIwOksjGK6X0FUazViDnJlmFfPNKYxXyRgsjmOiQsZMjYKpyiQGSmIYqREzXi9htlnBZm86Mw1yputlbA8YWOpOZW1Ay8qgholWOZPtWkq1QejjnGjLFzPbks58m5axukSypVaEuZyipTSOUr2Q1GgnChLdSRE+QhxkRn2ZhP72dMZ7sphpz6AzV0SE7WlkXleoN/jSniukWR9OUaInmtBHNKaHUZPqR7L/LeLdL9BdEE5nXihSr/OkhZsQ6fwRQ7XJzLSpWOxLYb5XwfKghuG6BO786q8ojHNA52vKakUyw7oQ9ur1GMNsKJR50lYmoadSxkhxIiOaCOpDHVjKSkBmf5kA29O0VIsZa5fQUh+NQutAvMya2xffIEfqQE+BkL6KKLprImkvj6CnJIr+UhFNuSHUZvrTXhROe1E4zXmh1GUFUKHzojLdm8p0b0pS3chXOJIjtyVTYokm+j6RrucIsjmBt/n7hNh+RIjtR0S6XEIaeAdF2D2SQkxJFpiTGGRKQoAJcb63iHC78k2F+SXCXY4jfMccc8wxx/wF+fDtN948/f73sbz9EVfe+QHv/8//i2vf+yscTr5BScR9+gxujBcHsNwSR5bIhOp0V9oLgxisiWOoJp6Bqng2hoxMNCajFt4lT2aNzPcseQl3aTU40ZblTnuuHy3Z3rTm+dFTGkpXUQjNRl/a8gPpLhUeCVNfRSS95RFHU6m+isg/E6zO4jD6K6OYapGy2K365ihY7lWxPqhhZ0x/JEyv5em1DB1MZfFkOptnszlHk6c/FajXP/v6vBao14USO+OHMrU+qj+UqHED69+ctTE9KyM6VgbSmevRMNp1KFBtJdGMNmvIN0bxzvlvc87+fR6GXiI86SH6dGfaa+NQRNqRFO5OR6uRxvIUagpSCAryorowi87aLPp7smiqVJEa54o23oK1YS3rwxrWhvXMDxaSLInkxOlrXDTx5t2rfpw1j+W9W0FcMr2PXhdKa60GlSSQixfPceqWJW8/EvKdB9H84FEMb5l58eGN+7i729JRnsx0m47YEEu83B9ibnEX84fmmN68SbSnC4l2D8h2vEO9603aXK6xphIwGu9Nv9iNMU0QVSJnujMklKukCF08MblixjvvXeQnH1zmxyfP8u65D7h85xw29vcIDnDE1/kBGTIBtQYZA2V62jKTaNXL6c1WMZQto0URQJPch3KRE8ZQSwyBFig97iJxvoHI9grxTjeRuN8h3uk2YqurSK2vI7W+jsTyCilOd9C43EXnaobR6yFVQhd65CGMaqKZ0MXSJgmmUxTEmDyKjghf+uNCmEmJZ0aXyFBqPM1JUYwVpFGmEFJeLGJzs4HttXoaSxNJDrej0SilpSCVjvIsirNU6DSJBAS5YedggvWD98mWu9JmCCU/8B5N4dYMJ7jRL3ZivSiO3owgJpqSSFfY0lsvZqJRwnBNAj0lMfQWx9KdJ6RN78t0eTStWk8a0rzJkToiDjDFkOiM5+PTPLh1CldbM6JDHVidraKtR4WV8ApXhDf5dfB1TgVc4Vf2v+It0x/gHnKX+rx4lnvymenOZqBBRZzDx5TEWFMqtkMecIvRRhX3zvwD2pB7jJZE8moyjaejSl7MGxluT8PH04rTZy9x6boVJ0/d58YVR3510ZZv3XDghw/d+M6t+/zM3Iz3H93EJc4bY4OO8qZ0KqrVNNWm0tOYzmxvDnvTxVTp/Ql8/C65EmtK5Q5kRt6jJNGezIgHGKMfoQ01RRt8l4wwE4xCU5wvfIdymRNN+kCMYns682OoSw8mKcCEiToF4zVyxqsTmapPYKAsgtZsP2rSXKhIsaNcbUNe4gNyEszIlZiRl3ifihRr6vVulKtdaMryp8HgR3eBkP6iCKZqpczUyhgqjqG/IILO7BBa9X7UpDhQKDWj0eBEY4YbxcnWJPh+THmqC0NVIlpz/WnM8qBEZUlS8Hns7/6IaP8bSMIeIAm+T4TnNaJ9r6ES3SdN/pgcnRujvek01SSREG5JepwjkjBzOto1ZOQL0ej9qSyNY7Qhhd3eHLY79eijH2B997sIXE8RbP4u7tfeROJxjXypG3Hu19EIH1GbFshSSwoz1Ql06L1Rep1D4nme3koJM+0q1kfSWB5UszqUynC1mLvv/RXdmeHkCx6xViFnJC2EMW0Ek0YJBqE15enBVOpD0Aabk2x9EZ3tNab1sWh8TPG2PEFnvZThFjGtDTGodE7I1Y7cuvCPFCS70F0gpK86hq7aKFrKhHQWRtBbHEVTzqFAtRUKaS0Q0JwXSn12IKUadyp0XlQbfClQOpGvcKRQ5USmxBJVuClCp4/wf/wBXg/eI9jmDCHfRPgk/rdQhJmhFJiRFPYAabAZCQEmiLxvEO56+ZsK80tEuF4lxvnGsUAdc8wxxxzzl8H0xodv3r3+IdZ3P+biL7/LqW//F0ze+lscT71Bcfg9enTO3wiUmALJA2r1brQXBjFQHctwbQJDNRI2hoz0V8ajibxHicoRqe9ZMkU3aM1wpiXDlZo0ZxozPGg2Hu5DdRQE0Z4fSEdh8H+I672eOPVVRB5F9oZrY+ktjziK8k00SZjrSGauI5mlHiWL3QpW+tRHEb4/nSj9aSTv9RTq6YzxPzz/3ydW+5OZ7E3+sZBia9Tw5wI1dihPGxMZrI3pWehPZXVAz2yPhvFeFZ3VsYcC1aIl3xjNe5e+yzn79zENOEeo9D4Zme60NUiJ8X9AWnwA7Q3p9NdrqEyPISNVjFYcykCdgfpKKU2VKejkPsij77I2lsbWpI6tCQPL44UkJQp4+8OPOXXTnY8sxPz6URK/uBWJpbsXLXWJjHal0dmYSbgogndNXfmRTRJ/Y5XGP9pp+L5pEBcf2uHt9pCBxiRmezUMtBuws7rFzZs3MDN9xIObFjy+coNUb2dqwxzoDL1Pb7ApS5oo5rLlDOUmkRbpia+NBTcu3uTUeXPevurMrx5G8P07wfzjFV9+fNmSBzamhPlY4WN6Dp3TPcodTKm4f4nmh5dpe3SZktsfUmx2GuPdk6TfPoX80ofEn38P4ZlfIjz/Lgnml0mwvYXc2wJpoA0Ct/v4O5sg9LMkxs8SsY8Fce4PiLa/g8TBBLntHWLvnifi/PsEv/8Wwvd+Qvzpd0g6+x66yx+QceN9ys3O0Xj/AtXXT1Fx4QMqL5yg6Mx75H30Hq0P76C7eoKVVgXPV4vYGNMz35mC2OsSaZEWpMfaIg64R6D7dQTB5nh638HS4Tx2HhewtT2Bq8W7GMMf0ZPsQ2+CG2MqP+bzotjp0rA+lsnksJbcNEdShDdRhFxHGXyLjGhzDGF3kDueJODqGyTavENm2E0C7v+Mtb5MnkyXMd6WQXSQA4/vXSHY14K15RqaBlU8iL7CubjbvCc25afCy/zNw+/zD3f/Ceug23TWqFnsymZ5wMjKUBblUnua5M5US2zxe/Az1ILbCKzfp0UbyGcTeTwdSeGTRQ1bs0p6OuJoblPj4nkPk3vXiBSEkKFW4+ct5Je/NuXENQsuP7bGRyJEoBUSYQjES2qJp/geJk7vYuV1BqH4IQ0VMSx3a9jsT2epTUGS98cE338LpfcFVD6XKYyzoirJlaIEByIen0Bk/SHZQlOirD7A48aP6S+KZb5Nx2itEm20DblJ7oh9bxLu/DGhth8h8byJzPsO8e7XiXO5gtTrJoqAu8i8b5Lke4uUEDPShOZkRVuTKbImzvUyUY7nCbP6NUGP3sfn/i8Id/g1kU6nELl/hCrsJrmyxzRkedGe7UZHliN1GmtqdM4EWr9DjtyRUq0v0pA76GIeUqf3JtrxPYzieww2SZgbyWS8J52ueiXFWQKksZaEh1wnQnCdsjIhmdl+JMod8Pe7iSLOnuKCaLzD7nDb/n0s3c4QF/eYirQA1lo0LNQlMdOWTHm+H1qpObnix2RHW/z/7L3XUxz4ub95sXuqfnVqj31sj+1jz9hjWzOaPNIoRySEyDnnnHOGJjfQZGigGzpCJ0KTc845ByGUQGlG4xnb57dbu1W7tZf77IUs1mfrd+lLnqpvNVT/A/3U530/L3HOX5MdYkZWmAV1Of501Cfzcr6ZZyPVTNSFIg69RFnELZZ6y9idrOJ4TcrRWi3PVurYHBThdOHfWG8pZLwqjnVFJhuN6ezUZ7HVmMdoXSrtNXGM6wuY0xUyUpGAOtqJx61VNCS7kuR/g8neYpZGhIwN5VErC6VaEo6j5e/RVoawaMxjeUDI7EAeY0YBkwYBMy05jGrTGdWln6RPU23ZjBsyT0b3+lWJtIhDaa0No7U2DKXIm7psZ3LCTUj0vkSs2wUEwXfIDjUlP/I+Zcm21GW70pDvSVmqI+VpzoiS7CmItToRqNwoS/JjbBDGngrUKaeccsop/yQ8nW+d9Xa+Q5iHJTaXznLvzC9w/eJXhFz7DS0CB2YbQ9npSOXpRDEd1b4MqWKYaklloTuftcESNocrebGmZbo1F7XIh355DDWp99CK7BlXhjKmjMBY48eIKpopQxJj2ngm9cnMtKax2JV9svf0tqY89yRxens4t+hEoFb7hawNFLI+WMTWSAm74+XsT1byaK6Gw9lqHs3VnEjUmx01rzcV/0OB+suBjr8dGvhhX8MP+xr++lDPXw50/0OB+n5Pw18etvHDgxZebzXzarOJl9vNvNxu5nhDxbN1Jcebao431TxekfFsWcHBvJTdJQnzgyImjfmsj0lp1Qk5f+8DbgdewCXlDoJKd1TNscxN11GVF0pNbjSLk2p6FelMaAopSPanqTSdhR4JC1ONtGmKUdamUSRw5NG6jKP1eo7W63i8LqO+Oo5rJt9w2dyGyw7+nHcM405AIhk5sTxdFLMzXsLugoKhMT1XXfz4zEfIxSQjf3Av4axFMKZWZoR5XGF5UMjhsoTdZS05acF0tmioLCrF3cqRCAdHtluVDOWFsSoKZD7bmZ4kFyakWfg5XOPchU+5eMeSc2b+fGGXyq14BWb5Rs6HVvCpVQKXb7pSmZpKmb8n7TEhKKzu0HL/Gv3WN+i3vUrz/S+puHuGhKu/JvL2b8h3vYQh3YclRS5P+ht4Md7E8xk9T2dbOJgxsDOtZ3O2he2VDtbm21lbbGNz2cj+ejePt/t5tt3Ht/vDfLfTz3ebPTyb1rJmrKSjLJaKUCsSbp8h8txPEd35E/Wmn6C99wXGu1/Rb3qe7ptf0HvrK4buXaLJ5CuedYh5vmhALgyiuSqGhopwivM8CQm9Rq7QnYISH3KLPMkVeZFR5EmJPJasYm/SkmxID76FPN2FTW0uu7pc/jKv5P960s0Phy28edbGdwc63mwoebnUyEpHHnOadNb16agS79EYdYV5SRBdQmdirT/g/zzq538/Gubhcivi0mTyBVEkxrjw8KCDladaIhq8uVZiw/kKVz4WWvHvwZ/wS4cP8U6yZby3hmcrep7vGHi4JkNd6MZeZx6L6iS6qvxoL/UgyeEsK+2VfL9p5M0DPa8eqXl+pGJ0Mpu+4Vx6+/PxdPmY6Z4i9idqGNKVEBMeSFZ2MqU1uVTIsokv8MYz9hYeMVcISr5JfoU7obHXcHX9E8pqf/77oZHXKwqOpmt5PS9lt6eQnqoQDgbKORyqpj7VkWCzP+J/5w8keVxEXRyIsjgI97sfoq+JZ6FPzHR3JUWpLkiKg9DWxzHbX8HySA0HczKeLqo5nFfwaF7G4Vwj+zMSniwqeLqo5OWmlpebWp4tKXm0KOXBXCVPVyUcLtSxO13DXLeQQW0GNblexHhfxcX0T9jd/D1eFp9RGnuf/toghhtjGFSmkRJoikacTlGKH+sTBrRVqQSYf05RuDm7A9WsjVfRooymssgTJ6szhAXeoEwUgLEjh5q6IBrVUSRlWJCe60Rk3H06ukpIyHDAN+YOcXmO1MiiSE28R1W6HQeDlRxN1vF4rp6F0SI2psvYHSlhWJ2IoiSQfr2QLk0Rxem+xPvcoa8hjVl1CvKEO0jCzlMVdYvFnhL2pyp5vi7leL2W15syvl1T4Hbp39hsKWKgJJz/nFGzLE7kqUrIbFEM6035yLO9mGsrYrOngt22cqaqU9jWiJClexDlcp61yVpWxooYHxVSKw+jWhqOj8tnKER+rHQVsNiXz3RfNuOdWUy1ZjHdks2IJu3vO1BvE6gZYy6TrVn0KuLpUybQp0ygQxqFURJJa20YTWV+yAu9KIw1I8n78olA5YTdQxhjTkWqHXXZLjTke1CW6kBlhislyQ7kx1iejPDlRFqQF219mkCdcsopp5zyz8PZ5spZF5vrhLiZY33hY25/+FNCbn5MttM5DBl2zDaGsNuZxuOxIrrEAQyrY9+O3nXlsTbwVqCOV5qZbs1FWx5AvzyG2vT7tJQ7M64IYUIdRXd9EOPNccwb05k0/H8FEktd2Sx25zLdlsF0Wwbzndks9+af7D6t9gtZ6Stgpa+A+c7sk0TqnUA9mKpif7KchzNVHExX8nCmiuMV6YlAvZOofxSovx0a+M9HLfzlQHciU3850J3I07vk6s2Omh8e6PnxoJW/Hrbz3Y6WN7s6Xu1oeLndzNG6kierco42VBxvqnmyKufJooy92Xq2F+qYHxQx3pbL8lAtBk0+X939Ddf8z+GYeoeMag9kTVEMDZVTmh2EVpzLeG8NUy35zOmLWOhXsD2sY6FLzPhQDd2t1XRqKynN8edoS8vzjUZebtRyvFGPvCoAK4uzKDUV9M/0ECmIxsbHmvxkV54OiXi1WMPmdAUjExLsAty4YB/IHb9C7rpnojMOszrXja42hCFNHI+XGulUpTNsrGJnsY+V8S6cbl+iNMaftrxYXnWLWa+M5Kk8ieF8d4rCbxEddhfvMAeumpvx8WVLztz25BvPRG6EpOEYmkBUYATFvsFU2zggunGT/pAAakwuIbp0hvI7n1Bj9w3VntfoKgxmuU3E87VWfjzs5S+Pevhuz8ifD7p4c9DD820jz3e6eLxuZHtOw+ashr3ldnaW2thcaWd1pY3V1XY2NztY32hne7eTw0f9PHzcy4PDbh4cdvPoWR+HD7t5vdPPs8lmZuoz0cW5Uut4hXKTs1TePEPtrTOorb5EZfk5Mtvz5NpeZadTxmxLNQUJrsSEmBIbb0FeiTcldcHkVXiRJXIhr8QVQZELghJfyuqjKC4LRFweQmLwDQw1ERwvqfhxt5W/7rfw14O3N8h+3Nfxt30dr1ZkvFho5PsVFS/GqmiMvoFRYMmuJp7eUjdibD9gSBnP7kwDG7PNFOVH4WR7g5wMP46e9bHzvJXM1kjMql24Ue/L50W2/Mz/LL+w+D0WXlcozfLG2BBPhyERpToEvSwEQ6Uvo7Jo1oyZLCiiqAu/gV4Uwbfb3TzfNzI+Xkl6rh05JR5k5DkzMlJBeqwJU+3pLLUl0qdLJDnTheyyMGKyvfGItsY+5B5JJZHIOiqRGUow9tYREWlNu66IDlUGK/2l/O2gk+MFJQ0CR+b1WUw1pTOuTqMwwpSSOGuSva6RHnCH4hQnSjLdyI23IznUlOI0N2Z6qlkYFCMtCeLphp6DJQXHO1qOttQ8W5NztKHkaF3Jy51mXu1qON5UcLyp5MmqjOdbSl7tNvN8S83RpoLnWwpe7TTxeKWBow0Fj1dkPFyWcbii4HBFxd68nOmeEtoa46lMsibB6VNinc/ha/EFEZ73yEkKIibEjUA3SzoUlUjz42gpT2N3SMHOVD1zQyVszslJCDcnPPAu7m4XyS/wpkmfTnKmFRk5dsQl36e5NZva5jR8Iu8QFncPozGXCqE7Y+3ZLHUXcDhZw+OUiiorAAAgAElEQVQZMQfT1RhqgxhrTaVNGspIexajvSUYNPmo5HnoVIWUZAVSGGdHccRtZIkmNCfdQBR6icWeEh4v1PF6W87xei3Hq/Xsj5bjf/tXTDakohd4sW8oZrw0gsFUL7aq05gXpzAuTaWvNp6NzjIedtfQJQxjp6WMxnQP0oNu06/LZH4gl4E+AdUNwZSLg/Fz+wJJgScr3UIWevOY6sthsieX6bYcZlpzGGxKpkcex7ghk8nWrJMEql+VSJ8ygV5FPF2NMRglkbTVhaOvDkYl8qMs2Y4kn7cjfGn+NxEE36Ew1oLyFFvEAkdqMh0pT3M8EaiCWCtyoyxORviyT3egTjnllFNO+WcS4GlzNtjbmmhfB+yvfs6ND/4Xgq7/kei7v0ObbsW8PJS9rnQejRbRXRvISFMcM23pLPcVsj5UyuZwJU8WlMx3CFEWedEuDqY6+S76UidGZEFMNkUz1hTLhCae2fY0ZtpSmWlNe1tjbsxk1ihgqjWdqdb0E4F6t/u0MVTMar+Q9cEiZo2Ck/G93fHykya+vYkyni7W8XSxjoPpSo6WJfywrzlp1XuXQn2/23TSwveuke9/lD693lTwakPO97tN/OXgbfL040Err7eaebOr43hDxfNNNccbKo42VDzfauJoQ8Wj5ca3CdSClJ3FOpZHy5k05rMyXEerQcg35h9yzf8cdim3Sav2QK6NYXiogiphOI2iFGYGJQyqMxmSZ9HdVEpPQxHjrRUszakZ7lPQZahDlBnE0XorL9YVvF6v48VKDZoqX1zu/471OQ2bK+2MD0sJ879BYeg9drV5PBopY6A1iciYG9TIc0jJysTJKYiIwESmenvYX2xnpD2dxZ4CnszJmGkXsjPdiKYmhhFDEcUJjuwOSFnTFtKV5cu6OIkZUQjqlPuUJt9GXhdEb185Bn0lORnxmN0zwcnTEWFxOgNNZTRFOaKwvYb05mXKLn1J1sUzlDpcoTnNhUl1OmsDZTxb0fDtThd/3u3nzzuDfHcwyIvH/Rw97OX4sI9Hu13srbWyu9LG5oKBxQk1s8NyZgZkTPbLGOiR0N1VT0dXHcbOWgzGKppbS+galjA0q2Z6o5XxtRbm9jpZ2uthe3eQg9VhXm5N8OPOFM8nW9nUV9BTGE5VgAlJZh+Scv/3lPteJsXyCwq879IqimJck09LfTw1RT7kZtpRUeFNsy6e6jp/MrItEdcHk53vSWyCNaERd6mqi0LVnIZI5I2qIYrn+wa+32/lr7st/N9P+/jvu3peryt4tiDl4Xgty215jEmiaIi5TXXQeeZlYUzKIqjNsKQ03RqFOBydJpea2kw83E0pF0Xx/Ek3T7/toKQzEYcaD25WeHK+wJZf+3zKB5ZnsPO4TlGiM4KIW2QJTFG2RdHdl8FwhwB5kQe99SEc9RUwUuyBMOAKi90inj/ooqO7jHRhEPbet0nLC6Nemk1kkCkDhlzq85ypF/uSXOpEYJY1Zv7XCcwJJrYkk9SaUoLT0/GJi8MnIpL7tjYkJMdSJozlYLGZo/VWHszISfG/ijDajKJYc4rjLMkOMyXJ9waudz4k2vMKFTnuGNWpjHeJWBiqId7/GoVJNjQIvZky5vLtTjMvNuR8v6/m2WotR+v1vNpV8u2+mle7Sl7vqfhuX83rPTXf7jXx7f7b93pPzbe7Gr7fa+eH/Q7+vN/Omz0Dr3fUvNxW8HpXzsstKY+XK3i8VMqztXKer9RzMFHLgDqLmvxgEiLscbK9gq3lFe7e+JxgT0sMkkLmu2U8Xezg6aqWx6vNPN3oICnCDnF5EtmZgdg7nCMlw4nymmCy852ITzTF2FtEosgb1+CrDHSL6JYlocxxZW+ghA5xMEPN8TxaqGNvvAJJhi2SPCdU0lBGhkpoNRYiKo8mKd0X/wBL8gX+zPeJEafa0ph8F0PmXUShl1gbrOLBdBXHaxJebkk4Xq1nb6SMSKs/Ma0UYMgN4EmvmGfdlSyURDOS6cdUWTRbOiHthUFMNWbwsLOKliw/1nTFNGZ6kuB9leHWHBaHC+gwJlMhCaRCEoqf+5dUC5xY6MhjrjeXiZ4sxruyGdGmMaEXMNiUTJ8ygVHd21G+cUMm44ZMBtRJ/yWBMtSEIBN6oK8KQSb0pjzlrUDFe1z6u0CZUBRnSVmyNfU5LogFDlSkO1GW6oQoyf5kByojxJS8aCvyoqxOE6hTTjnllFP+edy68ulZkyuf4Wp+HasLH3Ht/f+G21fv4fLZvyCPM2FZHcm2MYXHY8UYq3wZ1yYx+/cf3BvD5exP1nG03MRUay61Akd05b5UJt3BUObEgMSPEXkYo+oYpvVJzLSmMqFPfFsgYUh5uwfV/lai5juzT3afFrtzWe7NZ3NYxMZQ8UnqtNCVw/5kJQ+mqtgcFvFsScrhbDVHy5ITgXq2VP92/O7/N473TpreffeuVOLd//9YOvEuufrznu5EnF6sq/huR8uLrbdjfK92NLzc0XC0oeLpmuKtTK2pOVySsbcsYX2ympmuQtbGpLTohXxl+lsu+n6JTfIt0sWeNDZHMz8vpTw3hMqsSMZ665jtrGBvvIn9lWGeLI/xw5MFunuqkErz6GmTIUoP4OVmJ99tavl2Xc6LlQb0lSGE2p/j8WInr9YHmdCUUJfkRqWvJbJQF75baqW9KYWQ6NsUlIbQ26NmZqAXYUIcSQEulOT4k5dpx5ghh/1RCUeLSprLfEkP+oZqgTkbQ4X8sKXhr2ta/ragQ5fsQU9RNNmx5vR3FzA/LebhmpLDeTmPpxXMtJawOdrA1rCYlhx3RBZ/QOL0BRFXf4Yo5DozxmwebMhZ2ZSy81jHzmMDm9taNpfULA/UsT+q4snyABuLIyzPDjI/1cdQn4HONiXGNgUGgwyVSkyDrApJQyX10irqJNXUSWqQNNQiU0hRqmUo1TIkDbUo1TJajTpa2nT0DXYxMNZH23AbI6MDLCyMsbo4yu7yKA8W+zheH+DbzR6OZ5vpqYokwf5jAkz+jSzvj0i2e5/Ye++R6/wxAocztBV60FsXzmR7DiU59szP1tAgDScl6j7NshQaGxMJjrxDpSwOQ18RCelWtOhS+cvTHv6Pwy7+n2eD/Hm1iUdzEsQCR1L9LtNSHkpZxF3C7v6KXM/PWdAmoypyQ1kdxO6GBoMhC12rkIGRJgL8rSgQ+PPt026ePjdQ25mEX70flpW+XBJY8b7rWd43/RP2LtcoTXBGJfImMf4yFXJvBEW2KOQxLIxW01Tuz2htOG+GRBjz7Yh3/JBQ10+IjrGgfVCKmftNorKDqVQWcN/xa0LjzMgUOhOfdpeYxOsEhF1FYywlvTCBC6a3+drUAlOvMK65BHLdI5jzDh5ccHQhT5TJ6lQTB8ttKCqiKM90p1uZhijZjiC7T3A2+S1ZkWaMthVzuKzh4aKUZ2sNHMxU82iulpl2AdoyX57N1vHDVhP/ud/MX/eVvFoT8+MDGcfr1bzYFPNyq5bj9WqO1qo4WqvicKGUpyuVPFut4tlqFUdr1TzfqONotZYXG1JebNTzalPKn3fl/Lir5McdJf+518T/ut/M/7bfzF82ZTyerWJ3qpz9+XoO1tXsbuhYmFUiqY3Hz/sa5iYf4mzxKTnx9kx0lrE73cjxppFudSFu1leJDnWjt0dNvjAGM4tPyBN60z9QQkLcXQZGy0gs9SYs/j4ro2KMhQFkWp5BEnGLvMDz9Kuj2Z6uRFcZyFB9HAOqNHoHRXQMl1NYFUlQjD3XTT/D1uEqWrWQPl0BCR5f01rkTIHXn8jxO8dsRxH709UcrUp4vi7h0Vw1uyMVhFr+iXFlFuosf9bby5hXCOjO9KI71Y3Jskj0qS4syzLoyPFj31BCS4YPi+p8GjI9ife6Qk9zGnODubS1JVLZEIRYEUOQ7zdUZjgw3ZLJdFc2492ZjHVlMaxJZUybwXBz6olAjWjTGNGmMaxJpVsWS488jgF1Ep0N0eirgylNskBe6IMk1x1hzH1i3S6Q4HmZzCATMoNuUxhrTlmyFdJ8N6R5rtRkuZ8kUIXxNuRFW5IdYU568F0yQ+6dJlCnnHLKKaf883C2uXXW1cYEf8d72F/5jLtn/h2vb36N0yf/E+rke6w0RbHeksCT8WJayrwYVscxaUhmxpjN+mAp+5N1PF1UMdWaiyTHGV25LxWJt9GVODBQ78uANJBhZRQzhmSmW1NOBGpSn8ykPoXJljRm2jNPWvamWtNPasvfpU/bo6XsjJWx1JPHxlAxO2NlbI2U/JcWvkdzNexPlvN4XnxyF+pd+9670bzXm4oTcfrHAol30vSP79WGgm+3mk4E6rsdHW929bzYaubNgxa+2zfwek/Hyx3t2xG+lbcjfAez9WzP175NoDoKWB2tR6fL55zFh1wPvoBVwnVSqt2QNkcyNVFFeXYQhUmBjPRLWBxqZHFASY+xicneVgozI1Bpi+jt19BrlCFK9ebVVhtvdg283FBzvNZElywDD7OvyQ7zQCvKpK0ohb0WMQ1+9mRe/xpZrBf96gJKRcGkpLsRH+dMZVEc5TmRCGLdaWoQIKmKRl0RiVEcS2d9NDKhCxMtSTxerOLVZiN/PdDzclnF9ysGZtVCSmJc0KiLSU12Jy3cgo7aWI6mGvhuWc3jWRm7ExKUhf4k2X9Ooet5KoNuM6LL4vGGgYOtVjY3W1nZMjKxqGdsVsvEjJ6JcQ0DnVL6DbX0tDWi0UioqyuhtCSH/Jxk8rMSyUyOJCHcjwgfVwJd7PBzsMLHxpwQB3uC7ewItLUh2NGBKC8vYgMDSI+NJiM5gRxBBrk5AurqalA1q2jQqpC2qGhoV6Pu1WIcNzKxPMDq5jAHe6M83x/m5XYvx2st9GriKUo1Id79Y5IcPybX9WvEoabkul5kWp3D7qSC9Hgb6hsSERb4MtFZRmG6C91tQqrFkUQkWKAwCMgr9sbd9VOm+0S8Xtew1l7AqCoFZZkf053FvNrqYFCdxf6IhAFpPKHWv6cm0xaDLI7pmQaa2gsoKA+kvDaals5aXFxuI8zy5c2TLl4cG5D3phHaEIRtpQ/fpJrxG5ePOGP/FSYWX5LifZMEl08Jcv+Qkgon6hpCycl2paYikmZZIuVpNgzXhXHYk8NkcyxtimhqGyIIF9jhl25LZKEnjjG3cYi6SUiBA4H59nhFX0OYa0d1qS9VJaE0y/OZneoiU5CIh583UWlpWHh6842lFSZublg5mCLKCaYkO5CqgiCyY20Idz9PtOc56gs8WOwv4XijmZe7Bo43m3m+3sizpVoOZ6rYH69ge7CM/dE6dkck7E00sjkuZX1cymhnMd36XGTiJMRlMVQUhVMg8CM11pn4cFvC/MyICbUlLsyOmBBbEiKcyEh0p6wwFElVHOqGVIyaXCZ7Klgbr2dvppFH83KezDXyZFbC8WIjR6tSHq3U8WBZzM5CNZvz1azN17C2UMfStBhNQzTJEbcJdP0CZ7PfEe93HUG0PT72N0mIDEDbLCcyOgh9WyM+gebExNugNwhoNaRTWx9GYpEb8alWjLfm0FPkT1+2C41h18h0O0NexEXyE0wQhN+kpTSUhaFa5C35xOR4EZzkgqXbDQLDHREIghnurmNAW0Cm/2VUAmvkySZk+59nvkvEwUwtz9cbebUl58liHZtD5XjdeZ8eSRoV8c7Mt5aw3FbCw1YRo0XB9GR705vtw6Ysk450LxZqUjEK/FlpFtIo8CbB9zpDbblM9eXQ1yegXh1JjTyKEP+LSAo8mTVmszQoZHYwj9lBIVNt2Uz9fQeqVxHPiDaNUV06w5pUhppT6GqMoUMaRY88js6GaAw1ISiKfJAX+lCd4YQowZZwhy+JdbtAmv9NUv2vURhrTlW6HZK8twlUbY4HlRlvb0EJ46xP7kDlRFqcJlCnnHLKKaf8c/F0Njvr42xBpJc9tpc+5cJ7/4L7ufcIuvYL2nLsWFZHstGayLPJUtor/BlQxDCmTWSqTcDqgIi9iVoezyuYbc9HVexNa3UgpXE3aSq0ob/OhwFpEMPKKKZ0iUy3JDPT9nb/6R8F6h/fuD7lJIF6d/fpnTBtj5ayMVTM9mjp329A1fJsqf4kgXrXxvdyXcbrTcVJ+vRyXXbS1vdulO9d+vTuAO+LtUZerDWe3JN6taHg5bqSV5saXm9peb2l5XhVxYNZCa939Lzc0vJiW8vLHR3Hm808mJPwcFbC7pSYzdkalkfLmeoUsj4uxdAi5Ir9x9yNvoFZ3BUSK12Q6aKZHC2jJi+EnFhf9NoStI25VBUkUlYhorggl+KCVMbm2ymrzkWrqqA4yYnnq8282tFytNnEww0trU35OFhcoEVeRV6UL4MSIYddEhrd7yK8cIbEC39C5GuNuiKJdr2IZn0+gjxPoqLv4+txEY00gwFdKSsDdTyYkrI5Vs3LLQ1Plhv4/kDHX58Yeb2n59GykvXReqoyvVCVJ5Aa50lTRQa63Chqgq056BGzPSxBXByCn+tFApwuIhOGszMs43DBwOFGDwcbA8xPtLE03cfW8gwjfZ30drTR3WGg1aCiQVpGVkY04UFOBHjdx9f1Ln5OJvja3iDU/haxzvdIcjIlw9mMAncrSn0cqPZzotrbgUpPO0rdbSh0syLLyZxEu7tE2dwmwuEeYc7meNncJsDFnGAPG+KCfSmqyKe6qZb6DiW1nXL000a0wxp6Jgysrg3wYGuEp3sjHD8dZnvdwOJYAw1FIQRbfYn37TNE2p6nRZzC3lIbI4P1qDS5TEw00qnIID3sHkGu55kdrScpzprammiUsiS8Xb5EJY5ke7KeFnEEOVF3SAu/TX6SPd1NOWRHWbM9LmNzpJ5Yn4tIy4IYGqqmUp5CXkMyXpF3KamJpLm1CjvbK4hyA/ju0MjjQxUSYzyBdX7YVPlyLuUev3E/yxmPqziFWLDaK8ZY7ENxzHWi/D9HWhlCd3spyanupOd60yCLQxBvypAigfFWAfm5tqQW2xNeZE5wkTleWbdxiL9EWLELjimWWCVZU9qURUGeD526PLITrDFI4jja0NPbLGDcWMnapIFBo5zUxAgcbO8TGuBId2slCaFWBLpcIi3cjE55EmsjFexPV7M1VsLD+Rp2p8p4uFDD+pCQ7dFyFnuKmWwpok2Sib4+l4q8RHzcrLC1u4e1ozX3HSy5am7GlfuOXLrngomdH6aOwdyy8eOGpQ8X77px1cyby6aenL/tyvnb7nxz14UL95y4aObApXtW3LCwwtLBFic3G4KDncjPCUNWl45RI2R6QMzahJiNiTL256o4XK7hwUIle3NlbM+U8mBRzP5CHXsLUhaHKqgt9MPP4Rz3r3+Es/VtwkICqamtxTPAl5jUaMrrcnD1vo6kMZ75OQmqpniENYGERVznwayUEXEYE6W+TJR40Sl0Ri6wIj/mJuJ8d5aH66gTxxOW6YVXnBPmbjfwCrbFz8+KkV4Fs30NKIRBBN/7gGyPzyj0+Yws3/PMdhRzOCfhxbqM73bVvFhXsD9Zh5/5GYabCyhNcmPaWMFav5hVXR5DoiAMKc4sVcUxXRjGWlUSxkQPOjL8WNMUIcn0ItbnGpO9xcwPC+nuTqOqMZhaRQzhgVeoyXFhpi2LhQEhUwM5TA8WMNmWzWRLFiPatwL1bnzv3ShfryKezoZoehXx9MjjaK+PoC7bBUWRL3XZ7gijLYlw/OqkRCLJ5zJZobcojr9PbbYDdTlO1GS5UZbqRFGC7UmJRE6kBenBd8kIuUdWwGkCdcopp5xyyj+JW1c+PXv36pd4Wt3G8puPuPG7fyXW/HNyXb9Gn2HJbGPwyQhfZ3UgA4oYJg0pzHXmsvn3Eb6niypmjQWoir1pqwlGFHMdWc59emo8GVWEvb0BpU1gypDMvDGDmdY0JvXJb8skWtMZ16cwrk9hpj2TmfbMkzG+d+nT1kgJWyMlPJiqYne8nL2JCp4s1PNsScrTxboTiTpalnC8IuXFWuN/KY/4dkvJi7VGnq82nAjUn/eaeb2pOJGmVxvyE/F6K1UKXqwreb2l5cV6Ey83mnm6JGd/pp6XW1qeb2p4vqXhxbaW481mHi8r2J+qZWu8io3pKpZHy5nuKmJzSka7sYRLth9xM/wytyPOk1jliqolntmJMoRJrmTH+jAy3MT0iJbhHh21ikZKysoZGe1BrComJSuWyWE9xYn2PFmUcbyj4vFuE7tbWjT6PEzNv0ChKCLU5y59SgGPh6tQup9DfvU35H32Hsnn/0ixvx35iW40GQQMrdRi6M+iqSmecLeL7PTL2B2XsjNTz5NVFYeLSp5u6Hi518aLvQ72FtWsTsloqIygujiQ/GQHdnrE7MsLaHS4Qf71j0g0/QybK+9zx+QM+bmhrEzp+XZvmKO1dp7tdLI6r2N9rYvl5V46u9QYWtRotUrqxRWkxYbjZ2eGzZVPcbj8ERG3viTT5BtEljepc7VE7mOHPtgNQ4gr2iBHdEGOtIY40RLsiC7AGkOoLZogS1R+Zih9zVD5W9EUaIvC1wq1vwPqQGdqXSypdbWi2sUckcN9om5ew+/uTRKCvampE6HtVNM+bMA4pMfYpWRwQMPcRDtb0+08XOjiyWoP3+4PszwkoTjZHlfT31KWYcPerJj5wQLWJ0VsTlUw3pbL/qyC5OA7DBkK6VRkUZ3rT4cyi6I0FypyvWhXpVCYbsviaDVbc3J00mQSQ8z45sy/EuR8CX/7r4j2v0FfVynqtiJii0OwibHlitVHqHU5KDQlmN8/R1VhKM/39OztNFDVEkVAvR8ODcGcF1jwS+9P+bXXJS45nMfi/M8QeX2DPtcBRb4Lid7XaJHn06QtxSXcDJEiHokmjVC/m9RUR1MoDiEw5z5RNY4kNrjjmWlCcI4DtiGW+KXFIdK14hMbT0SkP11tdYx3V9EiieDJYhWPpov5dk3C8bKCrdFG5npVVOcmU5mfgKvdBQLdrzHYUsSjZS0Hc4283mri8Xw1x2t1HM6VcjAnYm04l7neYpRVMSSGWOFmew3Tmxf4+uuv+PLCLT6/Yc2npu786qoTf7QK5hPnWD52SeKP9vF84ZnJl17Z/ME2gd9aRPOBZSy/s4rn99aJf3/J/M46iQ9sk/nQNpE/2sXzsV00n9uG8I19MJfsfPja1JrPr5lw/qYJNq7OFAjC6JQnszVazfGKnCcLYp4tivnrgZaXazKeryp4vd3K4YKWo80ulie1FGZHY21+m9smd7ljaYuJtS123s40dciwdr1CXLIts3P1TE1WoWnNID7ehLHObA5GREzUBjInDmCyyo+G+LtkBVxgabSawb5ynH1u4BXvzmWrS3hHOBMc4cLiTAfrk63sjWuIsfuaVKdzbGjTSbX+Hcmun7HYW8bBdD3Plht5va3k5YaKtcEq7K79mg5ZFsJEV2Z6xGyMy3kwWMWzgQp6833YqE9hURTJTnUqEncTWhLcWVLmUZPiRrj7RYa7CpgZzKfdmERJrS+1yhhiwm8hEXox2ZLJbF8eYz2ZjPfmMmrIZEyXwbAmlR55HGP6DKbasploETCmz6BPmUBXY8xJmURbbTg1mY40FvhQk+lCXuR9wuy/INL5HILgO8R5fEOq/xWEMabUZjsgE7pTmeF8cgOqINbqvyRQOZGWpyN8p5xyyimn/PMID3A+G+prT7inNbaXP8H8zC+INPmEWJP3aYy8yYwkkN2OVA6HCuipDWJIFcNsewbLfYVsjVSwN1HLkwUlC52FSHNdaK0OoiT2BnXpd+iocGVcHcFsSyKT2gSmW5KYM6Yx05rKpD6Zqb8L1IQhlcmWNOaMWSx25568rZES9iYq2BopYXNYdFJd/mCqisfzdRwtN/B0sZ7nq428XJfxfLXx73/LebPTxJudJr7fbeaHfe3J+/GBjr8dtvDjAx3fbat5tfF2ZO+7bRXfbqv4dlvJ6y0FrzblvNpU8WZXz6vNZl5tNvNyo4njDTUvtjS82NLwalf/9wRKw/FGM7sTdayPVbExLWZppIzZ7iI2Jxro763imsMnXAk8j2nMZVLEnjS1JrM0JaYmPxRhegS9A2o626T0GrVojZ3oOzoRleTSrhej19bT1SYlK8aanfEqHs5Usz9dw/qMDIVCwD2bL2nuKMU/4BrdTRmMShKpdvgapd05qtyuo84LpkWVS6U4mkJpBIVNUdT1ZtDUm0dk0B20JfFIS8PRKlPoby1ksrOShX4Jy0ONbEyqWRqT0ddWRHjANSpFvowacpgQhqJ0ukLVvc/IuvEhCeZnESU6MNhRxdZyF9vLfazMGpmdbWF6ro2RsVa6e5pRK6oozE4kIcgDf6u7eN28gO+VL0i8d5kCu1tUOt9F7WlBu7c1XT629AQ40BvsxGCoK30hTvSGOtEd4oAx0AZjoA16n/u0BVnRFmRFS4AFBn8L9H7m6HzMMfhaofexwuBjjc7LkhYfW3Te1mg8rFG62VHjZI3A4hZJViZkeDtQnBCEpCQNg6qMHmMD3Z2NGI0Kpic7mZvqZGWug4eb/Tza6GBQn0dRojnCuFuM6OLZHMnneE3C0VoTB9MNZAfdoL0ikkcTcqrSXNgYb2Cyt4KiLHfa1BksjUlQVkZQkuqIoiqasd4qijM8KE93R1oUSHdLPoPjclIqkvDOS+Ss7X2uW3/D0EgDYkkxZncvIK2I5+VDAw8eKantiCVGHoCvMoiL+Rb8q98n/DboGrf8TYnyt0QUco/ysBuoc52pS3MjM8SCmtJIEjIdCUyzoVafjbDQH0ljItLmFFKLXUkqciE4zZIUUQBRgkAiBfEEpGZi4hmGY3AYBcUpCPMDWZuV8HBJzF/3FPy4peDNippHU0r0VUkEu1wn3PceyeE29GkLeLqm58mynOdrjbxcl/JsWczxRgMPFqVsLyrpbRdRWZ6Ad4gPN2xs+fquBZ/esuIzUzc+twjkY4sI3jeL4A/2qXxgl8avbFL5uWUy79mk8gubZD7yLeJjn6qptmIAACAASURBVCJ+bZfOL21S+aVNGr+wSecXtpm8Z5fNL+yy+ZldDj+3z+PfbbJ5zy6HX9tn8Ru7DH5rncwH1vH8yTaOj21j+ZN5KGfuB/GliRM371ri7uVBTk4cmqYCpkaq2ZwVsztTydPFOl4sSnkyWcv+sJjHCxrWJpro1FUTEeaNqcU9TCwscAsIIEOYhURRhn+wGVqNgL1dHXNLDRQWueLlfIbxNgEb3YWMiiPoKw2kMPAa2soQ+ruFRKVZ4hp6G1O7b3DzNSU7O5C+jip6dEW0N2RgrEtGmuFOY6o98/J46iJukOb+JQs9ZexO1vJ4WcqrLQWvl+UcTkuxu/kb2hVZFEQ7MqYrY7ynhqX+SiaUqbTmeDGQ48dCYSQbZYk0eN1FG+fCSlMR0kxfoj2uMd4pYn5ASKcxlfKGIErqQ4gMvUldvgdTBgELvflMdAsY68pmrEXAqC6DIU0q3fI4RnXpTLXnMNEiOBnh62qIpl+ZSI8sDn1VMPrKEFTFAVSnO1GaaEe441dEuJwn1f8msR4XSfG7SlHcfepznWnIfytQoiR7ihJsT3agcqMsEYSZkRFyj5TTBOqUU0455ZR/Fma3zp21NbtAoJMpDlc+w+zDn+F77jf4f/Vv1AZcZL4+kC1DPPu92XSJA+iTRTDTls5Cdz6rAyI2hio4mG5gqbuY8mRLmkRelMbeoC7dhLYyJ0aVoUwb4pjQRDNlSGDSkMCEPpFhdQzj2qST/af5zhyWe4Qn6dNKXwGbwyK2R0tPSiR2xsrYm6jgYLqahzM1HM6KOZwVc7TcwPNVGc+WpBwtN/ByXcGrDeXJ53fbTbzZaea77WbebGv5YV/Hm51mXm0oebEm5/lqI6+2FHy3q+b1toIXG4282Gjk9ZaKN7tavtvRnuxCvdrR8GxVxfF6Ey93dLzY1vFsvYlHywp2JqVsTdaxMy9laaSMua5C1kdq6e0q47bzZ1z0/RKLxFsk13ijaklhvK+U8pwwBCnhtBgbaagrZqSvE01rB5EpyZSWZDOmFTPaqcCgqSQlypatkWoORkp4OFTGgwklLWoht+6fpbE9F0+/b+hpzmaqIZ8ilzsY8yLoaykiMt2WsFwHQlOtCE6ywCn8Bs5J5vikOXDf7iuKMgNJS3bFP/Aufh438Xe4jrQoibE2CVO9cpYnNeSkuZISfZ86kS+d4ggk9lcou/MJKdfeJ8/9G6a1Ap4tazje6OTRWjcbCz3MLw4wONeHcbgDrU5Denw8npbmuN+4TMjNS2Ra3KTW3RK1tzV6b2v6Ql0YDHOlP8SB/lB7ugOs6AywpCvQinZfS7SeprQHWNMWYEOT5z003uY0eZmh87Gkxccag48VzR73UbmaonS/h87fBo2vFVo/a1pCHGgJdkDrZ4PGwwKNqxk6Vwv0blZo3axo9ran1P4uWQ4m5ATYIM4Np11Xga63mdaRNjqGW+gfNbCy1MejnVGebfbyZKWF8ZZccqNMqMtxZGO0gjd7rfx5U48ywwl5kh3fTsvQFPqgq40gNcYUR6s/omtMoSzDi5kWEb3SZETprlQK/ThY0aIuCUIpCmBrsQl1TzW+eYmcdfbijLUft21MmJ/RUiepwur+TaRlcbx8pOXhcTMNPYlkqgOJVvpxrcic/9n/LO8HX+WqjxkBgS4MN5XQWxtDhs/X5AbfoSbZhYmWfEb7C0nMdiG9NITy6iAyMqxISbIgwPcy1hZnyRL4oTOIkWnqqFLVU9BYj7i7k3J1NaWVkdRWB7C/LmV7poyXawqezKoYlAkpjvPD7NKHhPrdps2Qxc5SA38+0PF0SczTuTJeb9byaqOeg/lqpvvLqK1JxTfUnav373PuviN/MA/iA5tYPrBL5Lc2KfzaOo1f2mTynk0WP7fO4mdWGfzcOpNf2mTxS9ssfu2Yy3845/FlqJgvgqt53ymbX9ql855tBj+zzeSntgJ+apfDTx3y+XdHIT9zLOIndgX8xDafn9jk8RPrXH5ilcXPrLP4uU0W79kIeM8mk1/aZPIbizQ+NE/iI4sIPrP04bK9I9beNuSJIujtKGR1vJyD8VKOJ8vY6cjgYLiYneEy5rpLWRxX0awqw9vHFTMLC7z8/GjSKpHJioiLs2NwqIL5VSXDkzUkJVkQ7nORhkJ/dofr6RInkB18h4nuEqTKeNyjr+MReZP4OBtam7JR10TR1hCLsTGOTnkCwjhLcsJMUOW5E2/9e3JcP6Yo9CaLvZVsjtVwuCLl5aaM7+alHIyLsb31K1rkmVQneDHQmM9wbw0zA5VsDYuZVwmQh1kynOnPgjCSrkQPJEGWTEgE1KZ4EWp/kT51DhPtAlTycESSQIrqQoiMuE1FuiOTzeksduUy1ZnFiDGTEX0mw81p9CoTaJdG0adOYliXftLK1y2LpaM+ko76SNprw9GU+aMtC0Ce70Flqj3FcdZEup4nyv0SKYEmJPrdINH3KgWRZtQJnJFku1CV7kRxoh2F8TYI46zJjbIgN+ptkURW2P3TBOqUU0455ZR/HgGeNmcDPa0Ic7fE7tJZTH//U9w//QXuH/0LsvAbLDeGsduWxOFQPoON4Qwqo5lufXtId6W/+ESgVvvLEGfaoypypzzhFvJcc9pKnRiWBzOhjWasOZIJXRxj2jhGNXFM6JOYN2ae3H2a68hmvuPt/ad3R3U3horZHS8/qS3fm6g4SaD2JyvZm6jgcFbM00UJTxclPFuScrzSyKsNJccrjRyvNPJyXcGbnWZ+2Nfx5z0t3+9qTj5frMlPRgCfrzbwclPGi43Gv7dVNfBiQ8632018v6fn+z09b3Z1PN9U82xNxfFGMy+23+5BPVtv4uGijM3RWranJewvyVgeLWehp5idyQZ6Oku4Zv8xX3t8wt3oq8RXeqAwJLE4WY+k9O1OR2uHjK52OaO97WTm5BGRHEdRfjLTump6mqroMUpIj3Fgf7Ke57NiXs9JOVow0KkrxdTqc/QDZfgEXUYnTWRRX4W+OI7R9jLKK0KITbaitCSQYUMh45pCuhuzyEp2IyLWDjPnb6hryketLiAlxo0ofxsaywUkR3riZHONQmEsnUYxwX53qC0KQpLnR6GfCYV3vyDv7ufo0715NKvi4aaBJ4e97G93sbHQxsp0O9MjrajkFQiSonC+dQ2HC18Ref82JT7O1Pk7o/Czozvai+4IZ3rCHRhN8GAk3p3BCCcGQh3pDLCmzceCFi8zmtxMUTjeQuN1H623JY3OJkgcbyF1uk2Tx31a/Gww+NnQ7GmOysOMZm8L9P426P1t0PpZnzy9vw16b2s0buYY3Cxp97TB6GVPq7cDCncrJF621PjZUexrRUGwE2VZCagbK+jvaqK/R8XQgIrF2RbWFlrYX23leLeL3WkF4ixXEn0uMqoX8HxBibEoAIPAne+n5Cy35LI9Us2L3XZWxiX4O3yFVBjEWlc16lxf0oLuICsP5+GylnljMb2KFLZWNKSVR2Ia6cV/WNnyoYUHbsFOLC81U1Kei9mdC9QWh/H8gYKDpwoUPUkUNIWSoAjgVr45/+L9Cb/1u4RZhBOJyeHoKtM4GKsjzftLVMIAMn1vIcvzYmuhnvQ8d7IrI2g2ZFFS6sfKkpqtVR3Smhg8nC+QGOeCX5AV/tGuBCT7Yx/mjHuIJbXVYQz25DM+UER7czIaaTylAl/cLb7G6e7n1ArDON7pZH9ZyrONKo7WhDycz+PRQhkL/YWMGEVIazLw9HLik4vX+NzEgQsOkZwxD+OPTql84CTgPxwE/NJOwM/tcvi5XT4/sc7lZ/YF/MJeyM9s8/iFbR6/csznV075/M5LxFcRUi7+v+y9V1McaJqte2LHTHVVySCpVKar7XRPq8vJIosQ3qdPPEJ4I0BIeO8hDUkaMoHMxHvvhZGE90LeSyWVyrWZ2Xuf2BfnFzzngipi+sy57EueiC8S8hewWOtdK8nKZ+FV/EpWxCfSIg6KC7AR5mEjKmSftIx9sgr2SRXslyrYKy5nj7AEG1EJ+8UlHBCXsE9YxH5BAfsF+ez3yeNDQQaf+CTzW2EKhyTpfCG4yhcuYZx2D+ScgzPpqZGM96gYa0tjrDGGhd5rzHenMN2ZysYNDXeWmli81UbatQjcXM/h5e1AfZOGvMIYwqKcMTdlMDalpau7EFVhINq8ALp1CfRoEqgvi+DGkIrkDAGBVxyISvXEUp2MOj+Qtup41kYrWButYKG/hNm+EkyF/pTGOdBa6Is5xY3C8DPMdJexdr2S+ws6Xq1W880NLev9Jfic/5A2Uxr1WVEMaTKZ7K9kqCWXm625jGkSsMS4c7MwknX1VWaL49EGOzFdnUVN1kViJbZcby1isisLiyWGEuMlymtjiY2zpzJLymxrNmvDxcwPFTDdl8tURw4TLRmMNqXSV5fIWHMaE22ZjDWmMGhOors6lrbKcNo1EXTpoumoiqRLG01jWQiGbBnKa0Iu+50gIeAU6RGOpEc4kB5uR2GsM1XpQgzZUlSpQsqvCSm47E5+vBtFiV7kx29tQWVHue7cQO2www477PDPQ+Zjf8hPaE+EzBXx6c9x+o0Nfp8dIOTz96mJOstyTRT3Oq/xYqKUSUs84/UJzPdksTZaxt3JSh7c0PN8wcLjGRMN5SG0qkLQpTvTUOxFR4WISWsUsx1XuNFymZvtV7jRlsytjhSWB3JZ7s/dri9fGshnvmfr54W+XJYG8tm8Xs6jWxqezul4OqfjyayWxzNVPJnV8mxez4vF6m3x9HLJyMsl4z84UN9t1vPD3Ub+/qiN/3zSwX8+6fgHIfVmrY7nCzpeLhl4vWrim/Ua3qybeL1q5O1GLW9vm/l2s54f7rXw4/1WvrvTxOvb9bxar+fr9QZebzbxerOZF2v1PJw3cXtSz4O5Gh6tmFmeULI+rubFSjM3Jo04+x/hTPgx3K/ak2kKo6Uvm+WbRmpUqYg87OgdqKen1cBgm5XJ6RuMTI2hV+ewOVDH9TYtU8P15F3149mCmR9W6/jLsoUXc8101Zfg6vUl3dc1RCc4YqiIYKSmkOHmUlpac8nN9UVVEspAbSatWZfoSghk5Go4NyoyqEy7iLv4CGH5gUxMNnM1TExe0iVyr0VRXJhMYKgPhcoUYpLkpFz1JT3ai4o4IUnOn1MuOc+qpZTXS128fDzK5qMhRmfquTHXytJcFyOtOkoSQgh1OUXAqS+45nSGCqkH1nA5rdF+tIaL6Az3YfSynLFEOSNJUkavyhi+ImEwVkh/mA/dIV50hXjSGeJFW5AHLYHuNAV60BDgRp3cmWqxPXqBHdVCO6x+zjT4u1Inc8Di60S9v8vWdwGuNAS4YvV3oSnQnc5LPrQFedMW7ENnsIDuIAFdAT60Sj1olLjRIPOk3tcTa6CA5kh/6uLDKQgUUxjhi0WRTn97JSOD1UxM1HFzysztxXa+fzLB640BFgerqEgXYi2/yKghgeuVcbwZ1bLSmsd8ex4/3O/ib0+HWb2uJ1p6DFWigOb8i6yP6ni01MSbO930VV9haUhFZ2suCUWXOBsm4Ddennwu9KNUn8XGRivXMmO5cO4LjGXRfPeknmcvrbSOZaBsiSelJhTnAk/2XDzMry+d4kKEN5k5STQqrvH0pglLkZSXc00sdSlIC7ZlvDuLcnU46aXhlKijiY53YWOjnetDah6stVGcI+dagjuF+UHkFgVTUZ3ElfxAsgr8KEz3ojRLhE4RSWV5NKVFkYQEnOPqZW9Gu8t5stLIt3db+HqlmlerZTxZzuH+QikTfQUU50YiEntzyknAYacgDrnF8gfvq/xGmMYngjR+JcvnE0kBB8X5fCAq4gNpGQflSvaKyvnQT8Mvg3R8KFNxQFy29SQl/DpYzR/D9fw5spo/XtLwqV8pn8hLOCApZK+wgD3CYmxkFezzVbHPV8VBvyr2+6rZL1Ny0K+SjwM0fOSn5gOZgv2SUvaJStgnKuagPJcP5ekcFGXzqaiE3wlV/NFTyWduBXzleJljDlKcBe5EXRZTWhrMcEcKcwMZLI9m8XhBycOFSu4vGnmy3km7tZhAXwck0vMUliZitBYQGedOwhVv9Np4+jsKmewqYra7GH2mjKm2AppM1/ANsiU6W0J4khu6sjC6apJ4eMvA3SkVX6+YuXdDy8qYipVRFZbiAIojTmHN9KYk+jyLg2ruzRh5vGbizWYtP8wZWe8txvv0AYbq82hOC2ehtoSFQR1DljSG9InM16XTnebLfHkcyxWXuV+diTnGi7sdKlrKYkjwP8ONPiUzI8U0tCRSYLhIcW0MUTF2aAv9WejKZ3O8nKWxQmaGCrjZnct0RzYTbZkM1V/lemsGUx3Z28O6fTWX6dbH0GOIpc8YT5cumqbyi5gL/THl+6NKEREjO7ItoDKjnMmKcqAgxgnVNS90GWLKk70pTfYhJ8aZ7GgnChM8yY1123ox7jsO1A477LDDDv88Th/9w6ELp/6EzPUUXkf/iN3H7yL8/S78/v0drPGO3G5I5MlAFt/MqJluSGTMepn5nkxuX1fw8JaOxzNGXixaeTZfR31ZEK2qEKpSnajJcaGtTMCEJZK5zmRutSVys/0KN9uTme1KY2Ugj4WeLGa7s7YGdIeKWBksZn20hOXBgu3K8p/vnt6s1fFq2cTzBcM/iKefhdPPpRJvNyx8f6eBH+42bn/+9UHLtnD68V4TP9xt5Md7Tbxerd2uQX+1XM2bNdPWH3vLBt6smfj2joVvN+v5/m4zP9xr4bs7TT+N6DbxeqPxHwTUgzkjd6areThfy/3FWhbHK1gfU/N0sYGxYQ124kPYXvwK58SzZBrDaOnNYWnahL70CmLP83T31tFiUbA5O87K8gJTM+NMDFpZalPRX1fEYKeWnCu+PJqp4buVWn5cNvNsppH2unxcPb+gf0pHSraI7FQh5pIExvs0pGaJUZVeYtCaTW7IBa46fUaFw1GqbL9kJNiXBU0+iXHeOEbY0d6lY7RJT4yfF2W5V7h2LZy03HjCEv1Q6LPIygwlP9GXaNfDaKJEvBxv4vlcN8/ujjG33M3USg9d1y2MTjZTkB6O9Nyf8Tvye6452aKSOlPr60pflIzriYFcv+zLQLg3PRddGYryZjRezMBlAZ3RnjSHu9B2yZ3uEG/aAj1oD/KkPdib1kAvWoO9sfi5UStzxuznRo3MGZPEkRqZE41B7jQFe2Dx24rv1ckcqJM5YJY7Uiu9gEl4jlrReawyR5r9PWjy96I9WEBnkIAOfy+aRS60il3pknnSK/OiS+JBm9iD7kuBdMaGog0Wkia+QFlyIG3mQtoaS+jr0rAy18nGXDfP1kd5uNjFxpwZdbaUaO9/p7v0ErdbC7jXXUqfKorv19t4vd7C87VWWvVJ5EU6cashl2/v9PBsvY2XGx0Uxjpz90YtmaliwtPknAlx41PHczhdDKVzpI7JWyZCov1xcjyOoTyGV3druf+ohpbhdJSNcSRXBeKc7c6BkK/4fdgZvJLkpGddplmTzjcrjfx4p5kXs43cH6smJeA4baYYauqSyVfGUaSOIybJG2t9Fou3apkdq6RRH0On+QoZVxyJibTF3uEAyeluZKa7UpLihio3gIH2CkzadOTS0xTkBzM+Us7D22Yerxh4cFPF4xuVbE6VsjxdjLX2CnJfJ46etefQOQmH3C7zB+9sPvXJ54Awjw/kRXwUWMoBaREfyko5ICtnv6SM/b4qPgzUsVum5mCggU9CjHzgp2WvSMFuQSl7RaV85K/mlwEqPvar4GO/cj72LeNDeSn7xMXsEhSxS1TKHqmC/X6V7PfX8oG/DhtfDXtlKmzkleyTq9krVbJHXMFuURnvC0t4z6eYd32yeV+czQG5go/lRn4ptfBrkZWPnTX8m3sJXwoz+cw1iN+fO88XF44RHePGWG8+TzZMvFzX8Paujv94ZuWHew18c6+Lhak6UpJluHkcJqcohpZ2BbW1WaQkC7ka70LipdMUJbpQHO/CrZ5S1MWh+AWfITbHn4tRTqhz/HixYObhVBUv5g28Xq3l2VItT5YtPF6ysDxURrzw9zQXSCmOOc/6uI7nqw28vGvl+4cN/OeqlUfjVXget2HMmk9lsAdLunw2BvTUF4QwabzKijWLJy3FLKkSWVNf4btuNY0JPjzoUtKljCc1zIHJnjJujBRhbkkgVeVHli6UixGnqC4LYb4rj42xUhZGCrg5kMtMdw63unKZbM9iqP4q4y3p2w7USP3Vrfa9uiRGLFufndoozEX+1Ob7UlcYiDpVTLTkK+L9bEmPcCQrektAFcY6o7rmhTZdRHmyF8VJXuTGupAT40xenNuW+xTtsuNA7bDDDjvs8M8lNkx2KDZMTHywANn5I7j+/gPkf/4A/0PvoQ21ZbEmirudKbyYKmfYGEW3Ppy57kzuTKp4Om/k2XwtLxatvFgwU18WRJc2HF2aM9rU83RUiBg3RzDbcYX5rqss9KQx03mNmc5UFnqzWB7IY2WokMX+vJ9EVAkbY6XbFeY/bz49uKHejui9Xq3l9WotX6/U/Lf3zbp52336/wqovz3cun36+6M2frzXwI/3Gni1XM2zeS2vlg28XNTxaknPi4UqXixo+HpFz9vbdby9bf2HMd3Xt+t5c3tLQH19u5HXm808X7Vyb8bA7Qk99+dquL9Yy+qUmtsTGh7O1DExpuOC/AvORhzH/ao9eeZo2gfymZuuRlt6hZOH/43m5ioGOwwsT/Swub7ExPQATTUFXDdlYy5PZLKvhrwkPzan9LyY0/Ptci2vFlrpaSxFKDnB9FIDBeUhXAo5RXnGRaaH9Bir4qjKC8JSEk5NXjA36vPIdz+K5sxXWE+dYCwujJIEGed9D9PcpqTHrCA5QkK1MouIUAHRsVIa2iup0KQSG+NDgOdRzIWxrPVWc2vAyPJ8F6PjDfSPNdLeW4u5TkmEvwfSM18QdvozyoQOGH3dqJM6MBojYeZqIAspwcxdDWQiVsxQmCejsUJG4sQMJUjojRPSHO5OU5AbjXJXrBInrFJnrFIXzBJn6qTO6LztqfQ4i8bLDoXrKSp97NAJ7aiRO2GSOWKSOGCSOKB0PUGd1Ik6iRM1AnuqPc+iczu19dzPUOPjhFXqRqOvJ02+HnQFC2iTudMqcKJb5Eqv0JV2zws0eJyny19AU6AAQ4AnZYEeJPicQZ0ZTpe1gt5WDcO9tUyONjF3s43VxWaWbtXRZkgixe84HWXhrLYXUZ/nz2x7AfdvGulvSKckU0RWrDNd+ius3jBye8HM9e5CNBlyhhvzKMgJxC/ajS/dDnPU8zyFlQqm53qoay7FVSLAzv4MJTkRPFg1sbqho3kwA2XTZZK1/jhlObM/+HM+j7uAXagzicnhrF1v4IfNDl6vmFnsVVKTE4w+Q0KP+TK1tUlEJHlTZkgmJTeQyFhnrlx2Jkz+OZvTVbzeaOT+XDV35gxYDFFEhR0jNcEeY2kAM/1qKvMiiQ12pMOaw8PbDXz9tJ6HGyruzCu4e0vH0pCWniY14REBnLS/wBf2Qj73iOV3Hmn8SljCQVEFu0Ul7JYVYxNUwvu+uRzwV/BJsJ4Pg/TskanYJVezP7gam0ADNgEGbPz12Mi17JVq2C1Ws0dSgY1MwUcBlXzkp+KgvIKP/BR8ICtjn7iU3cJS9ojLt4SSnxYbfz175FXsklWyW1bJLmkl74mVvCdWskus4H1xBe+JynhXUM4vhCp+IdDwjk8lv/Cp5D0fNbu9VXwgVPNLcTmf+uTxe59M/iRO4w9uERw6cxahrxMqdSL3Vs28vmPk+00tP25W8+O9ev72tJf12Tp0lTF4uP872emXqKvOIVB2EmVxCB11yUy0ZVGc6MLN3jKykgXEJvhwOTsEeeBZKlIE3BtX82axhv940MzTOR0vN6w8v93M+k0Dz5YsKJJdUF2+QGH0eZYG1TxbtfB808K3Dxr4+4qVh2Ma3I/sZqq+AI2vM1N58TwaMGBO9+VRr5JvrxuZrUpiMCeIH/o03KvJwhztxqMeFR0VsWRFOzPVX874UD61rQlcLhWSWO6LyO9zqooCmO/OZ22khLmhXG4NZDPbm8tcbwE3OnMYtCZvR/iuN6dt30AN1iYyYklmsDaRjqpIWpVhNJQGU1MQgDpNTJz8GHG+J0iPcCQj0onMyAsUxblQmepDVboQdZqIkiveFCV6UpjgQW6sK3lx7mRHu5AZ4UxamP2OgNphhx122OGfg4/r6UNSn/NE+XkhOv0FJw/8K96/fR+/P72LIuAoi6ZoNjuu8WS8hMHqSHqrI1kayGV9rJxHt/S8WDTzfMHCqyUrbZXhDJjiMGS4Unn1LF1KCWN14cy0JzHXmcxiXzoLveks9GYy25nOUl8Oq8NFLA3kbwuo9dES1ka2nKj/2rz3fMHA84Wt/7a+3bDwZq1uuzzizVrdP4iotxsWfrzXxI/3mrbF08/vrw9btuvLn85V8XhGzbO5Kp7OVvJiTsPzWTVPbym33qyGVysmvr/bzPd3m3mzbuXFah0vVy28Wqvn9WYTb+4083TZvNW+N2ng/mwNd+aMrE6p2bheycNZM2PDGhzkX3Iu8gSeKQ5kmsKwdqQxO2XApErH/tTntLRW0WEtZ2G0jeZ6EwZTBXpFMo9Ga+ipzWW810huoh9r41oeTKp4NF3J/ala+pvKEAiOMjVnoVh5ieCLp8i4Imd+ysJEbznXG3PRpEnprrtGf0s214RHiP2tDZYTR2nydGZMl4Oz7DDK6qv0dapQFcWgK00g72oQysI4hvoNXEv25WKQPVZjJpO9GubGaxmftNLapaWn10SzRU1GzEXkZ20JPP4VV53sUIhc0IudqJU40OjnQH+UF7Opwcynh3DragBT8XLGosUMR4novuRDd5iAjjABjYHumMWOVHucRe9+hhofe/QeZ9F5nMMocETtdoYyh+OUOdlS4nCcMmdbtILzGKUO1MidaA7xpiHQA4PwPAYfYUoICQAAIABJREFUO3SeZ9C6ncLgcQa9+2mqXGypdD6J3u08Bu8L1ElcqZE4UiN2wCp1plXuSrevO81e52h0P0Od0zEavc7RJnGhI0hAR4Qfen9vygN9yA0R0qotZLzfytBQI/2DdcwvtbG40MjafD199ZmkhJyhuSKc6iwZPcZE7t4yUpjmQ29bNjVVUaRfdsFal8Tqshl9xUW6TdfoNKVTmBPCxXgfTrp9RUrOZVbnJ1hbvU5ofBDnvCScPu9AWUEyz+61c+9pE20TBWi6ksmyhuOS78KHkYc5esWZM0HnuRQh5clSDz/c7+aHB23cHjcwWJNGbuQ5pnqyaG/LIinbF3N3CQXqKGYWLNxeqSfx4gke3DTwHw+6+M+HvXx/t4tvH/STk+SFvuwSqxMGSpJF5Mf7sHndxI932/nxQS2vN5U8Xi/n7oqemcka1OXZCORhfOUYzueu8fzJK43fiws5KChmr7iCPXI1e/zV7AlUYROixCaogj2+aj4Ns/Cb6EYOhNSwy1+HTbCJvUFGdvvp2eWrx8avmn3+JmzkBvYH6Njvp+HjYD0HfbdieB/Iyjkor2C/tIK94nL2ShTYyCux8dOyL0DPvuBq9gcb2eOv5X15FbvkVbwv07BLpmG3bxW7fDW8J9Hwrz5a3vGp4V1RNe+KK/mFsIRfCPLYLc7DRpLHfkE+n4oq+NSngl+6F/F75zj+7CTjhKsbQZd8sBqv8GzZxMvFKv5618rrFSN/edzG4xUTvc3pRAU7ExnkQklOKI83uni52c5kRy7FiW7c7K0gL0VGbJw3lzOCkfmfpijRg9G6ZN4s1/BqqZqv1+vYnNEy2pVLu+UqU935dGgjuCY/RMllR1ZGq3i+ZuHJ7TrePmzgbyv13O6vwPu4Dbcai6gPE7JYnMyLfh0bTcVcVyXQlRfCpOYymw25fDugoT/Dn45rUp71qqjPCyE1zJ6J/lImx0uwdqUQWeBFbLEET/G/U5Tqw2x3HutjJSyO5rMwUsDSYBFzvflMd2QzYLnCcMM1xprTGGtMYbThGr2meHqr4xisTaS3Om5bQNUV+KHLkqBKFRHvd5x4P1uyol3IiXUjK8qBojgX1CneVKWLqEwXU3ZVQMFldwouu1OYsNXAlxfnTl7sToRvhx122GGHfyJhYT6HIkKERAcK8T7xZ2wP/Atuv3oH71//X1T4H2FGH8H97nQejRTTUxVKvzGKpYFcloeKuTddtS2gXi5ZaVJcpFsXgS7dBUWiLa2lPgxVhzDVFMd0czzz3aks9KYz35PBXFcGi73ZLA8W/HQDVbAtoNZHS7Y3oH6+gfqvjXtvNyzbLtRWlflWtO/Vsmnbgfrbw1b+cr+Zv9xv/i8iqoW3m2bebtTxetXEk1kNj24qeTKj5smMmuczKp7dUvJ4upyH10t5MFXB16u1/OVBGz/ca+HbzUZerVt4uWbl9UYjb++18s3d1m0BdWeqmnuzJjZubdWYr42qeDxnYWxYwwX5F5y6dASPaxfIqL5EfUc606MaKgsvc/zL32CxltNQncdUt5kGs57CklSazQVcr8ulw5RDc10xWfG+bE6aeHCjknsTSu5OGBltVyLyPszIhIEyTQTSwGNUVl6ju6OClRtGHkyZeHSrjptDFVRXxzDRnMd8eTL6459jdrWjX5GCg+jP5FdFMTCqYmK4il5rPrkxPqyM1FFbkcRF+RlG+rXcuzvE2moX0zfraRs20DNcS6tFSYLUA/mf/50cJ2f0EikmiQCj0BWj93lqBeewys7TesmZ0SsyJq4FMJ7ox0isnIEIKX2hYnouiukJldAVIqJe4oLJ0w6d80kMbmeoEzhg9LTD4G6H1u0s5ReOU3L+KArnU5Q7n6LMyZYyp2PoReepD/KgM0JCT7ScWpkTeu9zaNxOonI8RqXTcdSOx1BcOEKV2xmqPe0xeNlTI3XCKHGkwvU41gA3TCI7jF6naJJewCo4g975MGaPE9S7nqTV8zz9vgL6AqX0R19CEyAkTeqGIiue4X4LQ6P1DI3WsLHZz+pKB08fDjJ3XU9KpD1lKQIuev+RmcEKhjrzSLvmxsS4ksb6FKJizyIS/wG58A/cuWWloyaT2HAX/C46kVUYzYvHM7xauU6rVcUpZzscxWGcOOtKeXEmD+60c/9FO80TBSg7k0hvuIR9rj0HIj/js9gziJIkpGfG8mi5m7d3O3i4VMP92Xoe3DKTE32Wp7dr6e3LJ18Tja41i5RCXxpbs7izYqXoigsTjWn8uNrC//P0Ov/n2TSvlntRZ4XRV19ARrwbaeEO/PVOD//zTjv/+46Fv6yr+Wa9grtLSvr6yhAEePKnU44cconnN275/Nq7hE/FFXwgrWC3TMEvpOW8I1fyvl8lu/217AswsD/AyAfBtXx40cwHwbXsCTCwO7Ca/aF1vOur5T1f3U8CysReuZHdUh27ZVXskWr4MMjAPomC/eIK9olLOSAtx0Zczl5RGXtE5eyVqNjnW8XBEBMfR1j4ZVQ9H4Wb+WVkI7+OaeGTiAYOhNRiE2hkj7+B3X4Gdstq2SUx855Yx7sSBe9KC3lXmsU7olSOptfzp2gTu9zy+Uio42NvPb/2qeQjx2v8wTWao65CXH2cyM+6xJ1bZl6vWPjL3QZeLWv5j8cWXizruNWvR+Z2mLiLjtwc0jI7pCZa+hX+jr9hqDGX0qxALoU6EhjpilRuiyJdQojrp4zVJ/N4Xs/atIJGUxQJUafIS/OiveYySwNF5F46Tm7EWZZHNTxfs/L4dh1vHtTzw6KFxY5CBLb7mWkowhriyXppMrOaZL4e1POkR8N301aeDFfxzYSBNUsWfZkB9KX7881wNfU5IVwJOcONYSVTY6XUd6USnu1OdIEQH+mfKU4TcKs9m7XRoi0BNVrA0lAhsz25TLVnMWhN/v8VUP2my/RWx9FWGU6zMpT2ygjqS4LQZ23VmMfJj5IYeJqMSCeyol3IiLAnP8YJ1dWtCJ86XYwiVbwtoIqTvMmOdiEjwpGMCKcdB2qHHXbYYYd/HvanPzvk4nCUUKkbPqe/5OQHv8D7d3vwO7SLCv8jTFeF8qg/m0fjpXSqL9JvimahL5vloWLu36ji2XwtT+fqeL3aSGNFCF3acGrzvFEnn6atTMB4XTg3WxO42ZrAUn8GK4PZLPRmMteVwXx3Fgt9ucz35rA0UMD6SNl/E1BPZrW8WKzm5ZKRV8um7Vryn12oV8smns3reTxTxevV2u3K8v943M6P95r4/k7DthP1470mXq0aeb1u4s26iZdLep7OVvL4hoJHU2U8mSrn6XQ5j6dKeDJRwtNbat7etvD3x5389WE7P9xr2WrhW6/n9UYjb+4083qziSdLdWxMadicNHD3VjVrN7QsTyhZG1PxdKGeW9M1uAUd52zEcTxTHMiuiaC1L5eVWTOG8qvYfvVburoMXO8xMj/czOLsBL3DrUxfb2SkNo/hDg29HQYKroTweKGJN+tW3qzV8XKllVsD1Xi7/pnufgVVtUkERthxKcab8ZsWHj3u4flKEy8XG7g3a2JlRs/muJZlTRpVZw+j97SjS5WMMOwUcdnetHbmUFEQgCYviNujJnp06cTKzzLWreHu5iAzi+1MzrUyOGlmYMyCXp1KuOdZQo/+mWInR0ye3lh9vDG6OaJ1OYPR8xxm0XkssvPUX3SmK17McLI/w4mB9EbJ6QgW0h7gTavciza5F60yT6w+jtS4n8PkdoY6TzvMPhcwCxwweZ2n2tMOrccZtB52VLmfQ+FkS8n5o6jdTmH1d6czQkpTsDfDiSE0B3mj97ajyuMMKhdblI7HUTkeR+1si9bjLAZPO6o8zqEXnMckd6LWz4UaXydq5A5Y/B3ReJ1A52NLc6Aztd62NHicpsPLnjanc/T5uNErF9HgK0QbJOSayJH8ywE015bQ31XN+IiFmZlWNu8M8PTxCIs3alDmBhDjd5zMeBcWpw2UlwSiKAuhoT6F5o4MxicqSIw5x93Zevoaigi/6IxfqCMpmYHcXeyktSyB4pSLOHo44CwKwcFFQEneNZ496OLx1520TReh6kkmozmcC4WOHIj6nK/izuEW6UZ6ZgxPVnt5vGylw3yZquJQKvMC6Ky9zJPNWrTGSEqq42gcKiU5V4SpLoG7y3U0q8PQpnpjzpQxbkxn0lJER1UmaWFCMmJ8UOb48mq1if/1qJP/vG3l/75v4c2ihieLBhrrs3GXufO5m4g/CeL4xCuDD3zK2C8sxUZSxi5ZMe/JSvlXaSnvyJTskuuw8a3jA99GPvRr4mCQlb1+Bt6XbjlBuwN07ArQ8i/iCt6VVbJbrmOXpIr3hZW8L6hkl0TDXqmGj4IM7Jcq2ScqZ69gq11vr6CEPYJSdgu2RNT7onL+xaeUd0QVvCtV8a5MzZ4AHR+HW/g0qomPIhv4IMyCTUgNuwON2AQa2eur5T2xgvek5ezyLWOXvJjdskJO5/RwPKWND6UKDviUs9etjD2uag56qvnEI4ffuUVz2M2X005OhIZIGO/W8WqthW83avl+Q8Pf75l4MtfMWIuSUOFxon1PUlsejaU8hkS/U+jzLtJkuMbFoHNcinbFxeUPtNekokgXkhB0mPjgLyhIc6HOEElZoS9V5aF0ma8yWJtERsCX5EfZMdtXzqPFGh6sm3h5z8LbRTO3h5SIznzImDGD+mBPvq+vYEaVwEBBFJ35kczU57Paq6BXGUNrdiDPO5UM5oTyqk9LfXYI8b62TA8qWZhS09GfTVyBgLAMD9x9/o3SdBE3WzNZGSpgcTSfudF8Fgfzme3ZuoEatCYz2pTK9daM7Qhff20Cw+Yr9FbH0a2PoV0TQUdlJNbiQLSZWwURsbIjXAk+S3aM60/7Tk4UxjqjTvFGlyFGlSpEkSr+aUTXg4LLHqSHO5AV5UxW5E6Eb4cddthhh38i9qc/O+R84RjBYhfcjx/i8J7/gduv3kP2x3cp8T3MTV0Ed3syeTBWTLc2jD5TNPO92awMl3D/RhUPbxp4cKOa16uNWEoCaVEGY873QZ18mpZib0ZModsO1GJf+j8IqNmfhnRnujJZ6NuK8K2NFLM2Uszt8TLuT6u28v1LRp4vGHi5ZNxu1/vZgdpq0jPwdE7H2w3L9p3T3x+1bd9BfX+ngW9vW3mzVsur1eptAfVmzcSb1Wqez1Vyb7yIu6P5PJ4s5slkCc+nyni5oOW7Ow3bAurnGvPXG1s7UK83m3i10cCjhRrWJytZG69iY1rHypSGpeuKLQG12MDMjVo8LtpiF2WLxzV70qtDaezKZH3OgkmRwqnDv6evp5pbI1bG2o3Um/XMLE0wNdnC0qCJzhY1fT115CYE83C2kbebTfzlYSvf3ulhZcKKxOsr6ixpmBrT8I+yR3rJBW1DFvOrZh4tWfl6qYFv1lt4ulLPXEcRpmgvKlyOUilzQJXmj3fwca7lChkbLmWss5CaknBSL16g+IqMW8Mm1hZ7WFzuZ3qum47BOvqHrBSnRRB84Ssu2x9BK/bA5OmM2cMRneNpqpxPoXE9icHzLGbRBep9nWi65EZ7lID+eF/6Y/1oDxXSGuBDu7+AJrEbDQInmgRONPo40Oh9gXofe8ye56hxO02tpx0m97OYPM9h8j5Ptdd5dO5n0bieQuVsS6XLSVQuthi87Siy+3JbOFU4HkPhfAKlywkqnI5T4bT1e7njcSrdT6N2P4XW+yy1MidqJA5Y/VypkV2gVu6AVnCaSq8T6H1OMRglpkXigMnuKzrdztPt4UCnpxNmtwtY/byoEDmQ7XOONLkL1fkpjHTUMTJkYWG5lzv3h3n8YIjl6VqUWf74Ov+O0jQJc+M6hjoKURQGUJwvpasllewrLpgroinNDMH+wh8IjvMkKNKRhalqGotCWByqIjX1ElFxCbg5OVGaGc33z7t58rKZzhtFVPYkk9kciUOhK/sivuCLqNMI4n1QVWbzdKOf/uZ0FMUSUhLdMSjCeXankcnr+ahN4ZTUxNF7U0tKvpiGxmQ256vpN8WRIv+MmnQhlZc90Kf6YS65TJjoNGZlPC/XLPzlUQs/3LXwZEbF4zkDc6N68nIv4ygW86VPKL8WXGGfdzp7BPnslZSyW1zCLkkJ70tKeE9axntSBbtkleyR6rGR1mAjNWMjMbNHYthyluS6n+J0lbwrU/ALSTnvS5Xskqh4z0fB+95K9go17JFWYSPX8enFGg76VrJfosBGWMw+UQk2ghL2CkvYKyjDRrglon4hKuMdURnvSpS8I6rgHYmSd2WVvO9bxZ4gI3uCjLznp+NfpRre961kb6Aam4BKdvtXsstXxW65moNBBg76V/GHiDqOXWnjU18FHwiKOCiswsZLzQc+JfxKmMtvPRI45BbKMWcx3iIfBjr0PFtu4PvbRt4sqRgyXSPtoiPREluSQxzIjfVmxFxA5iUXii6LGGwsIDnOncCQUwiEn5GbKuXmkJqu+hQ6G5LpbLlGZ1s6uqoITNoYeqzXqC8NQhl3nqIYe271lnNnRsfmkp7HGzW8Xqzl9mglHrY29GquUB/qwd9b1cyo4nnUUUl1ki+WvDD6TKkM1aSy0lbMhCIRS6yAB61KesovczXIjplhDbMjFfT055KuDCAmR4BQ9Cd0BUHcas1keSCPpbF85sfyWRwuZL4v/7+VSEy0pG9XmQ/VJdFbHUefMZ4mxUWsxYEYc6RUpgooTfIkWvIVSUFnyI5xpSjJm5wYJ3IjL6C44oH6mjfKFAGK1K0YX3GSF3lxbqResic31o3s6J0SiR122GGHHf6JJCWFHbpyOZTkyABE545w7pd78Pr9XgS/+R+U+R/hpi6CjY5U7o8W060Lp0sfzmx35k8RPg13JjRsXq/i9UoD1tJAGsoCMOV4Unn1DE1FnvRpAxi3RjHREMNM51UWetNZ6s9msTeb2a4MbnVuvbmebBb7CrZHdH9u4Hs6p9tu3nu5ZOTb29af9pu2SiW2hFEdL5eMvN2wbFeU/zyU+91mPd/faeDNWh0vlgy8Wq3mzUYNL1cMvFo28M1aNW9W9DycLGVzOIcHYwU8Hi/k2WQprxcN/HCvib896tiO8b2+veU+vd5o5NVGw9aA7mw1axNqFgYVrIyrWZpQbQuoJwv13Jg04nHRlvPRJ7eGdPUh1Heks3KzFktlBk5nvqCjvYqRTh0t+mKKirLoGungxo0uFoYttLVqaG0xkh0fxKO5Jt7ebeavTzr47t4A69ON+AqOkZYuobG7gBxVFF5B9kRc9WHyZhWvbrfwerGeb5cbebZk5buNdu72KKmQn6M2Uca1SxcoKA9lYkzNk5VGni420qpNIsrXlskhA1OTjazcHuf6rR4MdSrqLDoSIgPx/vOvyfW0o1LghMnLAbO3PRXnPkPlegSl+1EqXI+icrXFLHCgI8CLthA3WkPc6QwT0hEioMXPkxZfz60hW5k7rVIXWsWONAnsaPS2w+pxlmrH4+gcjqFzOI7ByZYa97OYPM6icTyB4vwRVI7HUToco8r1FEqHY+jcz6ByPI7C6ThK5xMU231J6YUjKFxOoHI7idLVlgrn45Q6HkPhcZIq7zPovM9SJ3KgUe5K10UhLQHuGHzOovGwpe2SDwOxciaSgmiWOWJ0OorZ6QSNLmdodj1Ls8d5rO7nqPE4i0XiTLnXBWIdL6DNTGGky0JXp57FlV4ePxzl22cTPJxtRp0qJ8L7c1JCzzPVUcrTxSbmhpXUa8KZ6S3m5VIbt+c6cPE6Qnx+MPHZYq4mOVCWdJ67N5R8/2qC/t4GkiL9UGYE8va+ma9fNTI0W0x1fyq5LXG4lnpzMOoYX0afRp4soaj4KncW2mmpS8SgvYiiPJS+7gKmr5ejUIlpH80jWxfO4Iyecm0EtXVxPFiuYbL5KhXx52gtljNcHc/dcS2xsmNY1Il8e6+Tv92r48d7Rp4uq3m4amRmug6/izJOevrzB9c4fumdzYcyFe9Jytkjr2C3pJhd4hJ2i0rZLSxnt0jJbmEle0Qa9kg07JFWslu+9fZKq9gr1bJbquFdcQXvSSvY46dil7yCXZJy3heUssu7jL0CJfslWnaLK9kn0/BJsJEDMhX7RWXs9SnigLCI/aIS9otK2ScqY5+ojD2isq07JnEZu+Qq3pMqeUekYJevhv0hRmxCTLzvr+cX8ire9dPzfkAVe0N0HAwzsv+ikd3+Bnb7Gvgw2IyNVMt+qYpfB+nY45HFXtcMPhSW8qG4nA/FpewX5HPAK5OP3a/yb24xfOkow87xArqKJJ4u1fLNsoHCSHvKLnuhSpGRGupEWZKcjBB34kVnCHX9gsVhA0Z1DDp9DNk5Mk6dPEiw7wlKC/ypVASTnu6OTh9F/0AJ7S2ZaAr9SJJ9Tk2qJ3nhZ5gbUHJnRsf6oo7NZR1PbupZH63Ex+4j+g0pmAIceaC+xrO2Umb12Sw0KRiqzWWgIZfumlQaCi/RmhWC9bKE+00KOktiSfI/y9J1A7ODZQz05VNsiOJKgRSp9HPqykKZbc1kqT+XxdE85kbzWBrZivFNd2Yz2pTKRFsmUx3ZTLSkM96UykBdIgM1CQzVJTFsvkKzMpTafF/0mSLUqQLKkryIEn9JYuBp0iMcKUjwIjvakezw8yiSPVCn+KBMEaJMk6BIFVOa7ENenBsZEY7kxLiSFeWy40DtsMMOO+zwz8PV/vQhH7ezhMm98T71FccPvIPn7/bg/9ketGHnGFcGc6crnUfjpbSpg2mvCuVGewqLA4XcnapkfUzF+lgl36w306K6RIsymJpcL6ozHGgrEzCgD2KyMZaJhliuN8Qx3hDHdGsyS/05LPblMNeTzWx3FnM9Ocx1b+0//dzA9+CGenv36cVi9U+CycI363W8WjbyZq1222V6vVq7PaL7c2zv5zHdn12oN2u1vF6v4Yf79Xy9auTZfBWvlnS8XtbzaKqM2wNZ3B/J59FYES9vKHi7auIvD1r+QUC9XDPzam1rC+rZiplHCzVs3tCyNKrgZncxC8MKFseVLF1XsDKq5OGchYkxLW4BRzkbcRzXK3akGS7S0pPNneUmGg25uNh9Sb2ljOEOLSOtejSqQnJLUpiZ6WJm0ExHVw2dXRay44N5tdbN9w87+OFROz/c6+PhfDtSz69ISBLS2l+BtbeMS8kSAsPtycsS0VmbzGJfGc/mzTxcqGPjVjXjLXmor4jQXJFQlCREUxbOWGsBXy+10FQRQ3LwOUa7lMzOtTO7OUr/rW6a+hoxGKu4HBaK5KQtOa4XqPJ2otrbEYPLSbQuR9B4HqbQ+RBFbl9Q6nEUjdcZGqRu9AQK6Ap0p93fhc5AD9r93ekI8KI7yIcWqSuNAnusXqcxe9pi8TiOxf0E1RcOo7P7ApPzcfSOxzC62tIgcsQqckTvdgqN8wkMHmfQupxC53oavfsZqlxPUeV6ikpnWxSOxyh3PErphcOUOhxB4WqLwnXrXir//JeUeRxH63MGrbsteldbLN72WLztqRc50uS71QI4nXyJJpkTs9fCaZQ4YvE+R63bSZoFdtQ5HMPscJxO7wu0uJ2m1f009d7OlPoIibQ7T3ZUMJ1NVQwM1LC82MX9lV5+eHCdR9MNqK/KSJLbUhDuTEWsO/pMKfosCYYcOeaSSDobiknLC0Mc44Ki/hptXencu6Xgrw9r+fFZBw01ecQGOqFOE/L3x3V8900Dk4tlWIYzKGlPwqdCyicxp/gq9hzesV6EhYu4v9LDjetqEq+cJznFi4J8ObnZHjS2xFLXmUy5OYH2MQVKfTQGXQTPNizUFAppLpMxVB3Jan8eWRG21JUH8fZRN//zWRv/56GBr5dKeLqhp74hFXd/dw65SPid51V+JVSy16eKd3wq+defRNBuUfHWHZJQyV6BBhufKvYJdewTV2Ijq2CvXzG7/fPY7Z+DjbSMPWIVu8Qq3pdUsEtawR5ZBbukpbwnKuFdYSl7RRUcECrZL1CwR6xkr1TFx0EGDkiU7BeWsc+niP3CYg4Ii9kv2nr7REXYiEvYLatgt1zBvgAN+wI07PWv4oOLRj6JtPJRpIV9IdW8J9fwvm8Vu/z17PKvZndANXsCtwTUu7Iq/sW7nL2SSvaKKtgvKuegsJxfy5V8LMrhV775HBDnstsnh/2SEmy88vjUK5s/uMby5QUhdhdOUZYXRrMuluJYNyqvieg3XqOpPI6VPhPBjl9ReTWYAIdDNGuTuTFcyfSEmo7OfFJT5eRkBZCZJqK4yBeDIQar9SrG6gSKsuWkRp4nyvN3FF08RmrAEW52l3F3Rs+dFSN3VvQ8uqFltrcUt5P76KxMwOTvwHiSnDVjKt05EcyYixgwZrIwomeqs4y5tlI2WypovhLAel0xPcXxpF90ZGawkoXhcgZ786iojiY5T4JU/BnmslBmWjKY785gdjCTmeFslobzWR0p4WZ3LmPNaUy2ZzHdmbPtQPWa4hmqS+J6YypDdUl0VEXSWBZCTZ4cbaaE8iveRP3kQKVHOFKU5E12tCOZl85RnuiGMtmT8mQvyq4KKLsqoDDBg6wop+0IX0a4446A2mGHHXbY4Z+HzMf+UIDYmdhgCcIzRzi2/11kX/6KqDO/JVf0OVPacDY6Ung4WkCLQk6XLpTp1mvM9+WxPq5gebSC9Ykqvtlso7UqktpCOYYsD2qz3OiqkDJiCmOy+TJj1jgGaiJo1wQyXBfLfHcmM53pzHRmMNedzVx3Nsv9+ayPlLI8UMTG6JaA2nKhtD+N3dbw7e06vr1dx3ebFv5yv5G3t818s27m9U9i6ZsNC9/8tAX15qfvv9mw8O1tK99smPlmo5bv71h5vWri2XwVzxe26ssfTlewMVLAw+kKnt5S8fWinu83rfx4f6vC/Mf7rXx/t/knB6qBFysWnizVcm/GwPKYgtmBUm71lzE/pGB9QsPieAXzI+Xcna3l+oASn8Bj2IUf50LiadJ0obR25rC50oTZkM7qmu1GAAAgAElEQVSpY7+h0apksE3L3VtdmBVXuTmk53qPmsXJJlSVefT1N5Nx2Z/ny218c7eDNw86+Ov9Np7MWPDzsUV6UYzKXI7amEpNUwZ+IbZEXHbBI/gooZedMOgTaahJRW+8QsRVd2QXT+ErPYIiN5iyrAB6G/O43lVGnO8J5vrVLE43cGOxj9abvWh7m1DU6AgReBB64jBFjmep8nHAKHKmyvU0VQ7H0Toep/zsIZQOh1G7naDK6zSVHqcxiRxoC/Kh3c+dJpkTzf4edIQKaQ/ypivAm065B7VOJ6n3OIPJ6ThGp2MY7L/AaP8l2nOfYfY6RbW7LRaJPRaZAxa5EzVie4w+dpi87aj2PIvW8wzVInuqPE+j9zhLletJFPaHKT33BRX2hym1/4pSxyNUuJ2g3PUEZc7HULvaonU5ifrCESovHEPrcop6uRtmmQu1Ykda/D1plrrSJHJgLFxCm9gBq+tJ6l1P0uB6EqvDMWrPfUmLy0k6Pc/S5WNHvfNJmrxd0Xu5knj+OEWxQfS3GZmc7OTmjS6e3J/m26c3uD/bSHa0I4Vhdtw0JNNbEY4pR0aM/Etigk9TkBtMa7eCqCQfylSxPH8yyJvNdv7303bebjbS1VhJmNyJ/AQv/terFr7/tpnr84X/L3vvFRTnma7t1l5hxlZAKDmMx2OPxyNnK5EzNE3nbpochJAQSOQocuxA09Dk0OScRA5CAUROQsHKsoLlMLPWzJ691q7/r3/Hw2sfYGutv1btsznkqnrr66+a6uL0qvt57wfzSCIlQwkIi6QcjrLls3gRNsHuCMS2tLdomV9uwVATSXahH8W6QFoaLzA8kkFbexxXb1TQMVJEoSGYjtZ4nmw1kxPtyHh7ClcHCogI+ApzSSjf3Wrmv7/o5d/vmPjLwkV+XDcx0qdD5K/kj6JgfiNN4pCykH8WZPOmzMBe7wp2KcvYI9dhIcvHQlHEPoWOfUoDFkoDexXF7FPq2afSsM+7EAtVLhaKTA4oM9grzWK3TMduuZHd0mL2KYvZ463jn9V6/tnXyD6/Ut5R6nhblIOlqgBLtZ79imIOK0s5KDWyW1CEpczAPqWOfcoCLJU57BYns0eewV61hj0+Ot5Qatjrb+Qf5Rp2B1SwN6CCfYEV7PM3YqHWYeGtZa9Kzx6Vgb2qbUmzUBvZ621gt1yLpaoYS4UeC3kR+6SFHFAU8bZvEQe889nvXch+n2IsVDos5IUckuXxjjCJj4WRfO7ug41Qhn9QIIUp5+koiyX7nBWTjck8udZJoo8rZakBRAfYEKY6ynCPjhtXq5mZKKOyLJHO1lwqy6LobE2luzWN0sIwIgMd6K/NZL5HR5cmmDD7PaT6f82NXh1bl03cWqjk7koVj69XcqMvH9FJS0arkumKkLOceYbR9EC2qtO5pr/AZkch9Rm+bAwaWOvRcqtdQ0ucmq1WHb2FkeRGerEwYeLGZBE9PcnkGgNIyFHg7/s5LSXh3OjJZHE4m7mxTG6MZbEyks/yUD5zfVlMd6RwrTeDq93pTLUlc60ng7GmBMYaE5hqTWGkPo4O42maNUF0Gk5TmipHEyciXP4ZCSH2JIc5kR8rIf2sEynB1mhjBRQneKFLlFAYt70LKi9aSPpZV9LCXbh4xpW00zsCtcMOO+yww98RgdPRI56OR/ETOqGwP4bHx++h+uw9hO/9Axclf+R6bSSbvcl8M55Np07NQEUo17uTWRrOZXOmhPXpElYvl/HydjfdlZFU56ooS/GgOtWNS8ZAphrOMdl8gfHGKC63xTLeeJ6ZtngWBzKY77vIfF8GiwNZLA1msz5awNpoESvDBayPabg9U8y960YezZv4drmK7zbq+f5mA99t1vD9Vh1/vtvCq5tmXt1s4odbLfx4u5VXN5t4uWHm+61mXt1s4rvNRl7dbPqPz5sNr1v4nq1U82Ktlm+Xq9ia1rAxUcD9WSNPFit4uV7HD1tN/Hi7lT9/08Wfv+nih1ttPNto5PlmC0/Xmni8aubeQi3LE3pmhwq5NqTl+iUNGxMGFid1LEzqub1Qz8ylYuQBR3EMP45jrC1pFWEMDxWxtmCmvioJB+sPuNRdy9xoO/dmu/lpo4/vVlq5c7WOhZkWGltMDAy2kRKl5sFCCy/v9PLd/QH+dq+DR7NVhPm54erjhyw8mJYuHUmpQkx1F/DwP4p7lANOIccR+h4jPNITW+kfsfL7DPez1kQkS4iKcseoP8u16RqCvI/SUZPEzRvNrC71M3VjiMq+FoqbGvD18yHEzgqdhz0NnlZUie2pVrpQLrTB5HaSKlcryuy+otrNmip3a8o9rClxO0GZ2A6zjwfNSleavd1p9BXQFiym2V9Id4CYSwFSWgT2tHo5Uu9hQ63AhhrXo3TKHagTHKNacJQayUna/N1p8nPH7OtGg9qFeoUzdVJHaiUOVEodaPDzoFLuSKmnFWUCK+pkTpgEJzG4HKXM4yQmoTV6t2MYPE6gcz1KhcCGaoEt1R42mGUu1Hm7YfYXYg70ot7Hg0ZvD7oDxLT/PFbYJLSmyeMkLR5WNDodpc3diiaXo7QJTtIltmXA25UBhTP9Qlt6xC6Ui5yJcTxOftRphnqbmL52ibmlEZZWBnn5+DKPN7opviCgNUXOpOk83cXhbF2rJiNRjMTr9+h0p5kcrSAvPYiL0Uq6qi/SV3meydYMYs4G4C1yoSQrnGe3G/j2WzOT87nUD8dQMhiNSCvh3XhnfhPhjkeMHwq1O6dDRfQOlVHRmkJl3QUaaiKpLT/F+HAu3Y0xPPmmk5KGCCobz9PblcLd+TqqCoPZmm8mP9MXXWEIj2938N+/H+Tf7lbzbxtF/NuWgSs92aj9VRzxCOWw10UOqIrZozbw4fkm9vuXsFdZzF5ZCfuVBiwVGvYpNVgoNexVadjjrcVCrWPfz8tyDyh1HJRpOSjNw1IUh6U0FQuFHguZiX2SEg4odOxRFfHP/kb+l4AKfq028pYsn9/JMjigymCP9CK/8dHwliSPfe6ZvONdzG5RDrvluexWZLJXmc6bogQOeGezV5nHG7I8dqs07FLr2Otbyq8UWnapS9ilNrDXW4eFqpB9inz2yvLZKyvEUqnlgLf+54p0PfsUmu3/21vPfpWWfUrNdvOfWs8+lZZ9aj37fY3s9zGwT6HhsKqQt2UZ/F6Zzu9FsfzWMZg/2vvgqw4hMtiNjqow2vShzLbqOC+1o9MUS3d9EsnREqLCJIz2l1NuiKOjScPYUDkJMUKU4g/wsD9AUYqaud4ybg7Xc3e0iqeXy0mUvkdG4HGuthayNqJnZVrP1lwpj2ZMrAxqEB7fw1hVKg0BHmwUxDCSFsB4ki8LBWdYKI1mVBPOSksmU8ZoKs94Uhbqylabhrac02Sd9eDaJS2zU/l09iaSWezDhYtCfFQf02IMZ7Yng6XRXG6M57AwlsvKcD7LA7lc701nqi2Jaz3pXO/N4EpXGjcGchhvTmS4IZbxpkQu1cbQWXqG+jxfWrUhlKbK0CdIOav4nKRTjqRHuFMYLyX9rDNpobYURbuTe86J0jQlRfES8qKFZJ5zI/W0E6mnnUk/60b6TgvfDjvssMMOf0/UApsjarEjEb5SZNZf8ZXFrxB/dACfTy1Il/6R6zURbPUlc28ihw6tin5TCJfb4rjWncrapJ71y0aWJkt4vtVJX200VTlKiuOcKImxZbgsmMuNUUw0nWe04Rw3+lJZupSxXR7Rk8psdwqz3WnMdqcx13ORpcHs7WW6E1o2JzXcuWLg6VIVT5cq+Xa56ufkycyLtRperFfz461Gvt9q5PutZn6608ZPd9r44VbL6xTq+61mfrjVwvdbza+F6uV6Hc9Xa17L06vNBr7bqOfpUiWPF8p/ljQzP95q4sfbLfx0p+11AvXDrTa+XTfzfLOF5xstPFlr5N5CLatTBmaHi5gfL2FuWMfqmI7FSR3Ll0u4PV/HZJ8GkfoL7MOOYnfeiqTSYMbH9azfaKDeGIfQ4Qj9zSau9puZatYx1ZDFdGMGNwZKuDHVSltbLZcG20i/4MOjhVa+/6af7x4M8tdv2rl3tYpTAZ64+AQhCAokWxNLTlEg+SVh9E5XoK1PJCpNSUS8BEWwNcqzDqijnYlMl1FUcpbB0WJGL5s4HWhNsymBtRvtLC12c32+n/beOqqqjYT5qgh1cSTD0xWT1AWz3JlalStN/kLM3h7US5yoE9pT6XISk+MxSh2PYnQ+Rqn7ScqENlSJHWiQONLs7U6Lv5C2YDGtAV70BksZDJDS5G5LnfNJGgS21HvZUyOwwiyyocz5CxoktjTJHWlSONHmI6BVLaBZ5U6jwg2z3JV6qTM1Ygea1B7UKZypljtSIXOgUu5Aa7CYcpEtpe4nKPc4SYnDV5S7naDM4yRlAmsqPKyp8bKnWeVBg48HFQpn6gOENAeKqJE70+4npCvQi1a1Cw0SG8wia8yCk1Q4fE6145dUOXxBnetRWkS29Pl4MOgnoEfuTLOHLfVezug9nYlxtiH9TAA93TVcmmpleq6LpYUent4cZX2knGT1l9ReVNKhP8WrrU7uztcRf8YOtej3DHcXsH6jlZRoGQr3j4n2P05F/mnCQwMI8JaTmxTED4+6ePqsiaurGuqHYtH3RiHWSXjrvA2fxkoRRnpz5pSK077uZGaGkJrjR3amisIMBcZ8H9Li3Lg+rGF9oYq8Cl+MtWHMXTYy1ZrHlXYdFblnyUhS8PBBP3/5cZS/PGrm3+5U8GLBwFBHJmKFM5+6KviD4iL7pRr2KI38Wqnno+gW9qr1HPIvY5dEx15FMXuVenar9OxRFbNHvX32+Zaw39fAAW8dB5VaDso1HJTmYylOY588hzelRbwp0mApKeSAJJt9inx2+ZfxD35V/KO8mAPyfH7vm8s7flkcUiXxO7+LfKiK5wNFNB/4xHFYHs1B7yQsVWnsU2SxS5jJPmk++5WFHFQWckCRh6Ush33SPA54b++K2qMsZo9Szx6FDguFhr2yIvbKNViq9Oz3LsZSpWefUsceWREWCi2WKj2WKv12Vbq8iL3yAvYoCtijLMLSx8ABHwOWyiIOKvI5KLrI+9I0PhIn8Du3s3zkGMCX1p6cOPkxlYaz1BVF0Jgfz2iNjmZDNNFh9ojdP8HN4Ring3yIiQqjpkqDThdPYeEZ6mvj6GnLoDBNTWG8ku6SeObb8uktDKY+yYPMECummnJZHdSwNF7E7blSnsyUszxQhODYHoarU6gNFHC/PJPZkmjqgh1ZN8YwkXeK+71aujIDuNOt4Yohlt6LwWy2FdGaE0b2OQEzA4Vcn8yjqz+J3NIAojO8UCv/QIvxDNe701kYzubGeDbzozksD+WxMpjHbF8Gk62JXOlKY64/i9m+TOb6s7lUF81QfQwTLcn0V52nSRtMQ74fzUVBGFOkFMV4ESb9hOQwJzLOeVAQJyEt3JGUEGvyIl3IPG1HTW4g+mTFa4FKC3fm4hlXEoLtSAiyJy7QZkegdthhhx12+PsQFxV4JOasH8lnA/BxOMHJQ7uQHTmE+pO9pHp9yJXyUz8LVB7tGhX95aFMt8Yx3ZbA8riGrasmNq5W8PJWN6PNSVTnqDAmulEcbcNQaSCXG6OYbo1hzBzJbE8yCwMXmetJZa4nlfm+dBb6M7nRu/1cGdreXn/rcvHrO1Av1raF58liBa82G/jxViPfbdTxcr2WH2818mqr8X8a1ftu8z/ef0ml/rNAfbdRz7OVar5druL5ag0v1+t4tdnA9zfNP/9+Ez9sNW5L1O0W/vX+f6RPP9xq2x7hu7ldIvF41cyduSrWpku4MaJhaaqM+dFiVka0LExoWb1i5NaNOsZ7ChH7fInTmRPYnbciviSQ4aEiNq7VUquJxE9wlEuNpVzva2Spv4F2bQw9JfHcne1i+Wo/Bn0BEyM95CUE8WShje+/GeC7B0P89V4X92fr8fP2QBAahb2PP6HRfpRWxePnd5z8jCDGmvJZn6jn+kgldXXJdHfmMTWgZ2WskrXJaga7cjl1ypqKgtNszDSzcKOHq4uX6BxswlxnJFol5cyJo+i93DF6OlEtd6dUYkedr4D2UBkdwVIa5a5UuFlRbPMFupOforf+nFKX41R6bt9LMroep1ZsT6PKjY5gCf0RarpCZXQHiGkWO9LgYoXZzZpOpQeNMmcalM7Uq5yo9LKiVmRLs8yZNpkL7XI3mkSOmEWONEicqBE5UO5hQ63InmalG9USh+0FukonKhSO9Ef60OTnicntBKUOX1HlcJRKh6OY3E9iEJzE6HaCcoE11RJHKmSOGCV2lKucMft50ugjoFHlTkuAgGZ/N+oV9tSIrKj0OEqJ/SforP5AsfXHlDp8RpPYlla5I7WeJ2iQ2NKtcKfByZpuuRij0JUzdl9xIVRCa285A5NNjEw0c228ja3rndy4VIzM2pIo1REaC/3YGNdQlSWjv+o8Z1RHWJqq5OZiOwlRInSZAdxaHWJkbJxzEec4Fyrmxf0u7j9sYGI+j6q+8xgHo/EpV/NWpDXHkpQIw2UEqTyYG27m7uYwi0ttdDddZLgtk4cr7WzNm3m82kFZoQ/lbafJLBTzcLOHbkMq5qwYLng7cHe1nZ++H+Zvfxrk+c1y/rRmYqQ9C1dvKR+6KvmtJIF94gIO+dXzK3kp+wIq2a3WY+ln4IMIM3u9jfyzVM8bSiNvehvZ7VPGXt9SLPxK2edbgqW6mP1KLQfkBRyQ5HNAko+FOJvd0nzekBRgIc/jN945/E6VzjuKbPao9PyjysSvVCUcVhfwgV827/vn8qFvJr+XxfC1TzSyhHzcz6fzoew0v5HFcEiSzmGJHkvPct6WVfGWrAB18TSBJVO8JUjgsGcih8QZWIhz2C0pYpdEz5uSYt4Q63lDouFNaRF75Fr2KvXsVerYLdfyprSIXTINe5U6LFTbwvWmtJA98jwslPnsURZi6VPMIX8j+5VFvK3W8I4sm/ckafxGEMdv3aL4g8dZfndSwteO9qh9XQlWOOH++YeUp0RxqSGDyf5Cetu0uDnYEOwbTmhwBOdjznE2OpCAUDdCwuypKItk8Wo14+15pATZkhFoRW9hAG0ZMi4GHGe6OY/NYT3rU3ruzZfzZKaMa+0ZeBzbQ1PhGepOi3ncUMQ3XVo2qpMZSFRxKd2fheokxrVnuFGZwJP+EobzwtloL6BHe478C17MDuu5NpFLV18SuprTXNT6EOj3Ga3GM8z1ZTI/lMnsaBZzw1msDOWzPlLIwmA2U21JzHSmMtuXyfXeDG4M5DDaGM9AzXlGGuIYrImmq+ws5oIAqjKU6OK9yD8v4LT0E1LDXbh41o28GBGppx2I9ztG1hl78qNcKM9QUxgnJivSnfSzLiSfciAp1IH4IFvig+x2BGqHHXbYYYe/H05HPzribPUpPgI7ZFafYf8bC5RHDiP/4J9I8fwdl0tD2OpN5v5kPm1FKvrKQphousBEcyyLo4VsXTWxea2S7273cH0gj5pcb6ozRJgSnBgs8WfaHMnltlgmmy9wpSOea12JXOtM4npXMkuDmSxfymGhf/u5MVbIxsT22Zws4u5VA48XKni6VMnTpUpertfy/c2Gn8fwtpOi7zYbebZax9PlGp6t1m3fhfpPAvVLIvVyY/tvv9to+E8pVA0v1up4uV7Py/V6Xm1u36365fx0p5W/PNiuL391s+W/7IH6RaA2ZkqZH9VybUjL1YFCFgYLmB0peC1Q0wM6vEOscImwwiHGhpTyUwwO5HF/uZXW0jhCxCcYa61krr+Fb5enuT3Vyeqomcv9VdSbCik3FTM+1EVufACPbjTzw71BXj0e5W+Penm02EJwgAzHgHM4B4Xj6eNJev4Zyg3RGBMDKPB2IUNmizn7NObi81Qk+1Lo40BtmBhDuJBov5PEnXHmwWIns6O1LC2P0dLfRFNnA6mRpwn66hO0LrbUedhQ72VPicAak8qNhkAvOk8r6D6lwKxwo8z1BHrbzym2/hyT0zFqBLbUiR0xuVuhtfuCKqENZqUr7UFiesNVdASKaFMLqBfY0uLlSJPQgQaRA8WOX2IUWmGU2tES6EW91IlOtSedcjfaxC60iVxok7rRqvSgQe5Kmactetej1CqcaPBxp8nfk0ZfDxrUbnQGS2j3E1IvdqDK7SS1Licps/8Sk8iWYi9rSgRWVIjtqVG4UK10wSi3p1BwHL3wJLUqV2oVzjT5e9AaLKAlyIMWfzcaVU7UeJ2kzPkLypy+oMzxc5pk9tSLrCm2/4wKz5O0ihxpdbFmSOpJn1qKXuKCj/XHJMUG0NJZRv+lZmavjjJ3pZutlS56GlJICDlBauAX5AR/wZAxmM2BTAYqIyhJV7Kx0IxRd47wEAeuXe1DX1GPi7uI1MRwXj4e5NGzNsbm8qjoiaRsKBbfcjWHIo5xLF6KOFxKZJCE9alObi31sbbUTrc5jYH6FH64e4k7i6301CRRrQ0mWyeiQOfDvY1+Ms94E+p2nIfX2/n37yb4958GeXGvlqdrldyZNhAQJOFtJx9+o0jjLe9ifiUq4Z+kVfyTrBzLgBr2+Bg4GFzOoZAKfq0q5p8UBn6tKuMNtYldPuXs8TNh6VeGpbpkO9GRF2ApyWW/OJuD4lwsxYXsEReyV56PhSyZ9+TRHAtM4mNlMm9Jc9it0GPpU8y7vhm8r4rjfUkiR2QJfOJ5GhtZKGn6SjLL63AIiOAzWSTvCxP5rVDDQacS3hYU81tpOm7R5XwmT8D5VC7H1Km85xnDW6J0DsiK2KcsxUJVzl6FiTelOn4tLuRNmYbdch17VcVYeBvYo9SzW6Fjj0KPhaqYvcpidsk1WKo1HPTTst9Hy0F/A+8GlXHIW8sBWS7vyHN4X5bB+6Jk3veI4QP3C3wiPMcnzmI+OfoZASoRZm0uZ7xsGW1O5/5qA4vXatHkpmL1pROREWlczMsnPiOe4oosIuNk+Ph9TXN9PNeHdVyqjeWi/9fUJnjSV+BLqt8xJpvyuDVmZHPawL35cu5P6NkaN+An+B0dxhjaY/zYqMji/nA5KzUptF4QsVGfRkW4C8u1KUzrInjQqWG04Ay3e3S05p4iN1LAyrSJ6xN5dPUlYjSfI6ckkOCAL2g3RbAwkMPCcDbzEznMjWSzfCmPjZEilobzuNyRwnR78usRvqvd6a8X6k62JDNUF0tpmhRTmpSyFAklyVJ08RLCJEc4532UtDOu5MeISQt3IEb9FWmh1uRHuWBK96YgVkR2lMfrEb6kUIedBGqHHXbYYYe/P4FqwZEgtScXgpSoHY5ifejXqP54gIBPd5Pu9SFXykK505/Kg6kCmgtVdJcGM950gem2BFYmtGxdNbF+pZznW50sj+sxpUupzhBTkeRMj9abibqzTLfGMN0aw2xPMrM9KVzrTOJKewLzfeksDWZzozf9PwlUAUtDWayP53Pnip67V4tf34F6tlLNy/W6bXH6OUl6uWHm+Vo9z9fqeblhfi1PL9YbXqdOv3z/4ufFuy/W6nm2UsvTperX7y/XG3i12cirnwsnfthq5vubTfz5mw7+dLeT77daX9eYP1kxv64xf7jcwK3rFcyParkyWMT1SxoWh4q4PpzP0rSBm7M1XBky4HfaDvuwo9hfsCaz5iwD/bncnjfTYoxBaPVbOisLGKg3sjrVS0dVIWPdVVQbs8i4GENvfwfDA23kxPjxaK6RPz0c4tXjMf50t5OtK3WEBHvjfioer4hEPLxFqIPcaapJRxMpozctnM7UUxSEuWPOCiXZ5Qgax88x+wkY1cRwVvwFV7p13JxrZXWxj4nLvbT1tZOdkYavvQ0FIhfKXY/TKjxOpfPnlAhOUqp0o8rb/XVSUyG0xeD4NSWOX2NyPk6tpx1msRNmmQuVnrboHb6iSmhDi4+A9mAxbUGi7epwpTtNIgc6pK7UultT6vQ1JoEV42lnMKid0UttafDxoMNHSIvIiU6xG91yIb1qCT2Bcpr9RBgl9vQlBNF2XkmZyp5Gfw96QyW0q9zoULjQKLSh3tOaSvfjGJy/pERwDJOfKwaZLSVeVtTInTD7CWgKFlEfJKRc5fS64rxW4URrkJC2EE86Qr3oOy2lM8CTGi8bajytqBGcpMzxSxpF9jSJHKh2O0mx3RfUuZ2gV+zMgJcLQ0ohTUp3csUO+Fj/kYz4MDo66hifHmXq+iC37k7w8PYlagpDKIywZawkhM22eNbb41nuTqMkVcxYTy4ri20EBzlj43gCd1UYJx29iIwM5smDAR696GRkNpeK7nOUDEajNMp594I1n533QHZegb/MkfRIb7qbcrl2pZaSvGDKc4PZmKnFmBdCgyGKOv1Z8rJlXL1SiVF7AW/Po1zuNvA/Xl3m//6+n78+qOHHu/VsXK+mICOcT+w9eEucxkHvYvYqTbyhqOFX8hp+rajkn8R6DgdXsdvHwC5/I/+gKuEN/0re9Ktkl28Fu33L2eNrwkJtZJ93MZZKLZbSPPZLsjkkyeKwNJe3JDosxYVYyrM4KI7AKjSWVJMZe+/zfKVK4yN1IR/65/KRbwx/kAdj5x+D+FQSziI/wsIjGejrxWDUE5+egepsLI5+sdj4ZvGpVwYfe6XiGJ6Prvsqx7z8EQWd5yt3X2z9k3lXGMsheR4H1EYsfSqw8C7DQl2KhdrIbmUxuxR6din07FYWs1tZzJtyHW/Kdf/pXcN+Hy1vBWg54FPEQV8dbweWYKko2E6g5Lm8K83kQ3kWH8nS+VCYxPvu0RyVRfClnQuu9rZknAvhjPgEg7XR3LxexOZCGfOXm4kKCsPNUUpSdh6nos+RlBuLrjwJQ9l5cjLk9JrjWB4uoF0TQJbfZ5iTvUj1O854Yy5bY6Vszhh4slzJ05kyNka0uB3fxUB9Gh0pwYzlRTHbks/N9kJumOLpS/NjviyW+dJYpgvPsFSRyFBeGHf6i2nND6MkxZuVaROzk/n0DCRjqDLv4qsAACAASURBVD9LmkaNv8+ndFVEsTCQw9JoLiszRSyO57E4kMPaUP5/EajtzymMNye+LpKYaE7GmCqhJEmEJtoNbZwQXbyEcNmnnFV+RdoZV7LPC0k9bU9iwAkyT9uRF+lMVbY/RfESsiLdX4/wJZ9yJC7QhrhA2x2B2mGHHXbY4e+HWup0JFDtzoUQOWqHr7B/+w2inT8h4MgbaNSfMq5Rc7MrgW/G8mkr8qVN78940wVmOpJYHC1kdcrA4oSBx6stLI5oqcxW0KrxQRt1kh6tmrGacKZaon+uLs/kRl8qVzsSt1v4etKY78tgZSiXtZF85vsy2JwsZH08n5WRHG7P6Nia1vDNNQOPF8p5vlrDt8vbd6J+GcP7dqX2tTh9u1LLtyu1r1OoX4ojfkmgnv28ePfFWj2PFypfC9Tz1Tqer9bxYq3+9Z6p72828dPtVn6608aPt9v/ywjfLy18v9SYr0yVsDBhZH60mKXhImYGsrkxruHOQgNXh0tQBh3H4fQxrM8dJ6PmLBMTBm4vN9Jek0iw7DiNpeksTPXQ02hi4dogBl0aBmMOKxuzaI0FXLk8QF6cH4/mzPzL4xF+eDrBn+53c2u2ifAzgTgHxSGKSMZJ6olE7UxBQQRjPVri/e240q2hQX+WofI4akI8KHT6jKmCaKK9rRjqKOTuXCdrq71cvtHD4EgHJoMBpYMT510d0UscqRGfoE7wGeVun1EmtKLY0w6T2AGT2A6t89doHb5EY/s5Jc7HqPa0pUHihFniRIPEiUpPW0qcj1IrcaDNT0hHsIQmPwH1ChfMEkeqXbeToQqnY1R6WlPsfowHrQa0AW5kCk9gUrrQ5ONFvZcTHXIPWmXb6VOzn5DW03J0CnvW23X0FUWQJz9Jc7CQLh8BXWInujzsaHI5SbnTV+TafkyW8ydMa6J5OlZHibcjes8TNKjdaVC7UalwpMrHlUq1C0aJLWViW+q9nWkP8KQzyJOuYCH9pyR0BwgxSx2o9rCmVmBDmd2X1Llb0yiwx+xqQ7n1F1TYfE6H2JEOkT2DKneaPe1oVAgoFDkT6nCCgvRE2vrbaRtpY+nWJDdvDnJvuZ0En89pTRex3BDFSuMFBvT+VGbICFH8gW9uD5CZdYYvba04JgjkS3sJ4edO8fDBIHceNTF2I5/agQuYRuLxLlPwQYIDf4hyRp3sR2lxEqFya3o7Cljf6KSrMZUw1Rf4iz4mOtyR53dH+HZjkJdbw8xfbsLN5Y9k54byt3+9zv/1L0P8Py8a+W93K/hutZ7M1FPYCLz4yDOCw9JCLBUGdslLeUNh4g1lOW/IS9mtMGLhU8qb6hLeDKzijZA6dgfXcCC0ll3eRvZ4F7PfrxQLuYZD3nospXkclOawxyOFd+S5vCXO5rBnHgc8szgkTeU30nCcQsKp7+5CIFEhDYrDVp3AMb8YPCLjOJObwvDsMDWNBsaHmuiozmduqI6hFi0ZyUFoi5MoLMtiYnGa6t5mVOejsFL4YS+W4+TpgUQpIe5iJuGZxbzrcQZLcRoWKi37fErZ51PCXuV2wrTfx8h+H+P2PSnFz2N8Ms32kRbxprSIN6SFWHoXsV9dyGF/He8GGjjsq8VClsPb6iIOSbJ4X5nHiTPlfOJbwLseibwnSOFrWQLH3VXYnDyJ7ZF3KE5Uc3NKw90bOSxOJ7J6Vc/qVAcSd1ckPj6IfJREJp0jIEyETh/J+Qh7DLlyloZzuTVWyFnnt2lM8SLJ5xgznRrWLulZndDwaLGcZ1dKuT1ZgtL1Xbqrk2lKCma4MIaZtkIWWvOZKYmhIdKLqbwwLueFcbM6hcYoT0YKT/NgxESX7hyGJCXr0+UszBQxMJyOvjacpDwFURG2mPWhzPVmsjiSw9J0AQtjuSxdymVjtIiloTzGm+OZaElgpjOVydZEpttTGDHHcakumrHGBIbqYmkzhFGVqSTvnCPaOCH55wVEKL8gOcyJ5DAn0iPcSAq1JSnwJDkR27ugyjPUGFJVr8f4UsIcSQi2IzbAmmg/K6LUR3cEaocddthhh78PgWrBkRBfAdEhcvycj2G1/x+JsvuIBKf3aY1xY8bgz3p7HA8mCmnX+NNY6MOo+TyX2xNZHClgfbqEtRkTz292sjZZQlW2kuZCbwzRNvTqfBg0BTPeGMWVjngWBi6yOJjO9a5kJhovMNeTyspQLnM9F5nrucjGWCE3p4peS9Q314q5c0XP/Vkj3y5X8WrTzHcb2w16v9yNer5Wz9PlGp4u17xOnp6t1v1PYvVLC9/ztXqer9bzYrWeb5dreblu5vvNJl5tNPJy3czLtYbt980mftxq4c93O/jT3XZ+utPBT3c6+PF2Oy+3Wni61siTFTMPluq4t1DLN/M1bF4tZ+WyieXJUtYnipkdKWBhUs+dxQbmxk2ogk9gHfwFVueOkVMfyfh4MbfWWqgtjeRcoAO9Zg2Xh5q51N3A4KUWquqLubE6w+S1IUrKC+lqryA/zpeHs2b+/GiYH76d5F8e9nJvsR1fPxluocnE6Oo4lxhH8GkZsQkqZmYqKUhXkxnnxbWeQhYbsmk/LaUxUEh9ShAl+eGsL/fwzeIgVxd66J1oosJUhNrJkXNOzuSLPSkW2VIhOU658HNK3D7D6HmCMqE9lRJHTEIbtA5fonf8imLHr6n0tKXSw5pqoR2VAhuqhLbb96A8rGiQO9Pk7U6jjwd1KlfqpI7UedlR43qSOjdrKl1OUOFpg15wnIfd5RgipOT5OZMhPE6x1B6j0JYKkT1lAmvKJHZUBwhoPKdEF+TKjR4NLfqz6MLcMPk4Uul+jBY3K9pdTlJl+zmlrl+R6fIJmfJjrPbqWOrWkeXxJTqvE9R5u9AW6EVrsAhzoCfmQE9qfdyoVjjS4utBg9yeNm9nOv3c6Q8R0R8ipl3tjlnkQLnjUeoFtpg97DG729EhdKZT4Eit41FqPY7TKLPB7HWCbokT7UInzGIBF10cOCV0xVimpWusg77xZlZWh3m0NczmRDlJio8Z1QfRkipkqT2Z7tJTNBhCePl4lHpzEbZeIo55hXHczYeIqLM8eTTCrQdNXLqWTUX3WYyD55EbJLwTbc0f4tzwzgggLS2UhHMS5mebmLlaSYUhnJby85TlBZF3UUVLVTz/29M5HlzuIeGUGLnsazbv9fLf/sc1/o+/dPP/vmzkf92sYrq9CGeBgM8lEbwjSuOgpAgLmY69cj27FAbeVJSwW27AQlWKpdrELrWJNwKreSO4jj0B5du7nRSF7FMUcMi7iIPyfA7Jcjksy+MtWTaWnqm8I8/hkDiD97yyeUuYzmGvBN71DOZLTzHa4gIyk2PIy8lFEXCK2Nx8zP2t3H+xzJOnE/Q0p3GlT0NfWSzrg6X0lsZyqSGN2clSRoYKufewl4fPLrF4c5D2oQ6S06LRFsSTl36O6ZlhlBEx/NbrDAdkaexVFW038SmL2KsowkKlZ79PCZbqEvYqdNv3oRS613ei9ip+Pkod+1RF7FMVbFerK/OxkOeyT5LNYXku+73SOSC8yIfeBXyozOEP3vm8457Ghy4X+MrZm8AgfyIDhagcf8d0axpLY8lsXknk1vUM7lyroLM2Hyc3OzwkAlIz41GonPHzsaUg05decwxbM1oezOgojbbHGGFHgvrr7YR5oozVSS33b5TybMbI7ckSFC7v0F6VSHNaGJc0CUy0F7HYredOr4HZ0nhqQ51Z0l/gZnkiQ+l+dGf4crNPQ1NeCEXRItYmTSxe0dA/fBGj+RyphSrOhJ2gXhvM8lA+y2O5LEzmMjucxeJgLpujGpaGchkxxzBijmGqLYnJ1kRmOtMYbYznUl00o+YELtXG0F5yGnOBP/o4AcWJYvIvCDin+oqLZ93IjBSQGelBfJAVCQEnyD3nhCFRRHGSlKJ4CTnnBVw840zyKQcSQ+x/ligbotQ7CdQOO+ywww5/J6JOq49EhMqIDBLj73IMzw8tiXU+QorL76g/Y8OsKYTbPck8mCikUx9Mmz7wvyRQv9SYb10xUZWtoCFXjinRiQGDH/2lgcy0xzHbk8x8fxpLlzK43pXMlfYEbvSmsTiQxVzPRW70prM+ms/6eN7rsy1QOu5dL/m5Wrye7zbMPF+t49vlGp4sVvF8rZ6H8xU8nK94nTx9u1LLk6Xq12N7r2428f1WMy/XzXy33sSrjWZerjXy3XoTL9caebFq5sWqmecrDa+//3Gr7f9XoJ6smnm61si9hRpuXS/nm/katq5XsjhhZHmylFuXy1ieLmb9WhkPVltYnqnBP9wOm5AvsYo4RkFzDFNTRrZWm2muiiUiwIbxDiNXh5sZGWhhfKqPa8vTlNbpaOuppa+/nslLDeTH+nD/Wh0/PbzED99O8q+P+ni40sWpMH+OS8NRRKYTGR/DhZgAYmIkdHZk0N2YjNruMHmqE5RJrKgW2zKVEUlWuBdzM83cXh9neaqb+mYDNc0GzocoCbY+RoFIgFHsRrHgJHqPr9C6f06J4ChVEnsa5K5Ui+wpdT2B1u4LSl1PUOlpS7PKA7PcFbPclVqpE9ViB6rFDtRIHGlSuVGncKZW4Uyt3IkqL1uq3ayod7PG7GlHtcAak9Aag9iab3pN1GSE0pZ/lsumVIoD3cgTnyTX8yiNZ2QMpoUxrY/nVpee1S4td2+YuT6sZbmniI36bHrDpVS7HaXc9lN6/DzYNCQxW55Ejy6CzelK2nVRpDh9TKnclga1C92hYvrPKmkOFNAaKqI9VESt0pEWtSvdfh70BgjoDhDQFSCg3dedBpkD1QIb9LafU+/lQLPEjRaRK10iNzrd7TC7naBF6chIpILn5el0S+zpETjQ5OpAqcCFKCdrQuSulJUX0D/Sxvh4G5sLA/xwd5LB8liygk+Q6vMpt0c1/MvtDp5vNvPiXj8jo2bsJXK+9grHThTC6bOnePxgiLuPmrl0LZvyzjOUDUWjKpXzbqw17523R5nph9YQy1ivgZWFZjTaYCYHC6jVhrAxU8GL+4M8XO/k3rVWzNmxKBz+yPz1Bv7818v8618G+PefOvj3x63cnChFKXLmmGcAhz0TOCjXsF9SiIWskL0KDbuUWt5U6tgl17FXaWSfdzm7VGX82reCX/lXYOmn521lFm8pMjgsvchhUSrvSDN4S5zOO9IM3pZmcliawXveebyjyOK3ojR+45XGO5I0PpLHcszLG50uh+G2UkY7K0iODeXK5V6ePLrB84cTvLrfz5MlM8/nm+gqOMNSaxH1F4NYuWRgc6aCu8vV/PRtFz8+aeXZgz4e3r+OSRfDUHM+ffU5jF5qwcM/mN9Jzm3XnKt17PHWYaHIw1JZxAG1noM+JRzwLsZCocFCrmGfQss+pRZLpY79Kj37VTr2e+t/buvTsk9RyG5JDnvE2VhKc9grvMg7yjx+51PI7/00vCW5yCFBCr/xyOAPHvEcFwYRmxxDZ4sBT9sPSAwVcK0/h3sL+WxMx7A2ksLmlWqSEkKxs/2C4AAZMqEdIrcvMBWdZfNKOU8WK3l0VU9dqgdFocdIDTjBZHshN6cqWJnScfu6gcdTxdwc0yNxOEizKY6O7EgG9clMdOqY7zew1FLA1ZI4aoKcuFWWyJohmvmSKJoSpNwa1NFWGEZBlJCFIT3XJ3Jp646juO4MaUVqggO+xKwPZXkon6XRbYH6pURia1zH4qUcRhtjGW6Ifi1QlztSX5dIDNXF0F91njZDGM2aYEypUooTRBRc8CTSe3t8LzNSQHqEO/FBVqSG2FB4wQ19nBBtvIi8aCEZEa6khDmQGGJHYog9iSH2OwK1ww477LDD35f33vv1kU/+cABvoTUqu88RfLCH08feJurkfsr8v2DedIp7/Rd5MFFEqy6AZq0/Y40XuNy+LVBL4zqWp4w/C1Q5FVly6rJlVKW4cskYwKApmBt9qSwOpr8WqBu9aawMZbM0mMlCfyaLA1msDOWyOpzD8nAWq2PZrwXq9oyOb64ZeDBXytOlKp6t1PJksYr7s+Xcv17O48UqHi1U8mihkseL2yN9v5RK/JJI/TLC93S5licLNa+F6fvNFr7fbOG79abX54ebrfxws5WfbrXzp7sd/Hi79fX43vdbrTzfbOLZRjPPN1q4M1fJymQxGzOlrM+YmB8vYXmylLtXK9i4VsbNuQoerrWweqWW0ChXHMOPc+LM1+Q0RHH5chmby0101CaQeV5MX0027ZX5bC1fZnZuCm1pPkWGLGau9HKpp4ql6TbyolV8c6WGHx8Mvk6gvlloJTRYja3yHH4XMvH29SYmyoeinFAays6xPKBFLz+J5tj7tLpbMXnOn1yJDW2GZG4uDDM32cN4bwvdXQ0UZSeisv6UfIUbxZ62VArtqBDYoHH8kkKnLynzsqVO4YJZ4UalhzXF9l+it/uCOpEDjXJXeoPlNKsFtPoKafL1pF7lRrXMiVq5M81qj215UjhTJ3eiUmhDhctxzB62NIkcqRfZYxLZUCp3YK1Nx3hzDiVJakrjlKSqTjJXn83Ndj1Pxqq5Wp1Ka04ITTlB3Bwt5fFqG/MjxWjPC9CFOtMZp6YlzIuGQDcq/RxpiBTTkRPCbEcuT5bbKE/2I83lCMXikzR4u9B7SsqlsyragoT0hMsZjFTT4udBp5/HzwLlQZe/B62+rpjVzlRKbTF52VDsdpJ868+oEjrQohTSJHalR+JKq5ctM9H+rGSf4742gU6pPR0eNjQ6WVElcEAndcHv6AeknPGjt7uRuesjLF4b5Nvbl3myOkDmWTfSw+0JF39AYbQzjVp/Xm51MHu1B0eZCkd1HJ7qKAICffhmq4f7j1sYuZ6FqeM0JQNRyIrFHIw6yjuRNkjSlGRmhfHs7gRt5mQ6WlNYu1JK1jkHhupiGWlLZXPaRI8phsJob+q0Ufzt5TT/+5/G+D//Ns5fnvXx/FYvvipnvnYW8JkigXd9NFjIdeyTa9mt1PKGSsOvvTW84a3nTaUBC6UJS+8K9qpM7PExscu3hL3iFD7xz+A9cSy/FcfxrjCWjxQZfBGo4W3PRA4LkzkkushbsiwOSzP4UHGR96TpHJZk8b7sIl8Jg0m7mERJxikm2/O53Kfl1f0JXt4e5MVGNz9u9fHX28O8mutg1JjEaqeR3FNC7kw1cG+umaWxEu5cq+TVWgs/3O7nz4+v89eH06yPlDJSn87CtUsc9ZDwW8kFDqg1WPiWYeFt4KCyaLvuXFXEAZUWS3nR9kJgWcHPJ5998gL2yQuxVBT+vOtKy37vYg5469knK2TvfxKoA9JM9ovSeFuexSFJGm+L0nnLLY3fe8TzlSiIU7HhDI01E6j2RGTvgLkkk8UJHXdn03l6I5+7V40Mdmhwsz+CSmjHWX85BSlnaTOlcftaLc9WargzUYA+4gT6M1bEqr9grL2A9aly1q4Y+GbeyIMJLZvDWkT2B2gwXKA1K5KO3GiGWotYGqlkrVvPg24DtQFOPDPnsGmI5nLBKQxh9ix25mLOC0YTI2ZpxMDcVD4tnTFoq8O4qNlu4WsuCd++AzWWy9J0/usa819a+CZbE5loSeBKVxoTLQlMtiYxVB9DT0UE/dXn6auMorX4FM1FQVRclKOL90ITKyLS+ytSTjuTGSkgNdyFaL9j24t0YwQYkyQYkmUUxIrIiHAl+ZT9a4HabuLbaeHbYYcddtjh70igWnAkxF9I/Fk1ascvcX7316h+/2vOfW1B6wVHFivCuNWdxP3xIhry1FRkSBmsOctkSxwLIwUsjBSxOGHg5e1ubl4xUZmloD5HTlm8A/3FvgyagrnWlch8fxpzvSnM9qT8vED3IosDGSwNZr9eprs+ms/KSDbrEzlsTRfyaL6Me9dLeDBXyoO5Uh4vVPDtcg2PF6q4f72cRzeqeDhfwdPlGp4sVfNwvuJ18vSLQP2SQj1fq+fJUg3fLtW9TpterjW+Pq82mvnhZit/vtPJn253bD/vdPxcg759Xt1s4dlGI882mnm83MCduUo2ZkpZntCzOl3K6kwFm1ereHCjhs3rJtavlXF3sYGNWTOhUa64R9liFXGMi5WnmZ4ysjlvpsV4ntRTLkw2FnG1p4abc+PUVxvR6XMoMeYy1FvLZE85KxON5JxXcHu6ih/vD/D90zF+vNvBo+UOwsP8sFWcQeB3jpSURLS50ZiM5+nvyuDOcCndwZ40njjCuEJAfZAnaaHuzF9t58b1QXoHWqjvqMOk13DK043zbicx+bpjEh2nRnCcOndbDDbH0NmcwOhmR7nQjiovW0zOx9Fbf4bR4Wta5G60egvoC1HQ5i+iI1hKd5iS1kAxZl8BzQFeNKk9qJU7Uy1zpEbquJ1AuVvRJLSn0cuBRqkzVTIHKtQuLLdp2LpmprU0mrXxCpYvGXm+2MGT6408m2/m6ZyZxzfMVGf7caO/kGcr7ayPljJUEceL2SZeXGngyVglL6breDBsYq4xk5acYGb+P/be6zsO+0qzndvdHluJEQySLNmWLVqRpEiACEROlQs555xzBgo55yqggEKuQs5EIHJOJEEwZ1EUFdruMD19b8/0w6y+T/s+QEKPZ91HP2Kv9VsoYOEPwMZ3znda0niy0Equjw2pFn8kz+IzaoUG9HgJ0XnY0+ZiRaeXPT1+EnTudvR5CRgJkDIWImcoUIrOV0CLuzX1DqY0OFtTIzMj+dLvyTH+gmqBKSqRGW2iq7QKjehyMKddasLdnChG3O1Qm19EY2NIg50RVXYGFNpcwv/qBZqqS5mdGGRmvJs7O9d5snud4c5CXO3+QEGckHFNHD/c7uBP93qYHGviMxNLjB2isHMOx8lZxoO9Xu4/amV0PpOqTn+Ke4KwK7TjeMgF9AIucsnLgMrKWHaXOlCVBXFzrYHprhQ6Cj0pCjVlqT+LP9/pZrlPQWzgVfZW1fzT417+4/UY//5ihD8/ukZVWRrnza34VBbMGVECx+V5HHUs5x2nSt50LucXLqX8rUsJf+dcyi8cKjjiWIeek5LjDjWccK7kuHMJFikaaqbuYuibyUeCMH5nH45leBWhNTP8VpLKB5J0zoozOCXJ5JQknffEcZwWp3JcXMApgYLPheF4+wVQnRPAiCaWaW0Ssz0ZzHels9KVwTVVHAvtmcw2pzDfnMqzhSYG6qIYb0tlvCON6a4sJppSGa6IoiMviI7SSNRpLiiTZCxqC+nvUnFZ4MpZYTzHnCs54qLkiEMVp2QF6ElzOSbJ5ahEwTvCLN4WZnFElMNRseIvn0TBUUkuRySFHJXtC+ZRST7viHI4IszgrGM+7zrlcUKUzGlpGidFyZywT+aMbRrvWYTzqb07PsmhVLeUI5bJkNr6I7GQMDug4ulWNXemMnkwX86txSY0lYkIDD/F1dqEyc5GdiY6uDFRx95UKU/my0hy/g0VEUakeOszqS3g1pyS3eVqHm3U8HiqmDuTZcjMz6AuiUCTEoQqwY/e5lyGmrNYastjpiwGjZclu2XRzKV5sF4VQVuilO2+PBoyXahIlHNjqobFCQVtXZFklbuSmCtHLvkdylw31gZz2LyWy8b1PJZHs1juzWC9P5uVgcwDgZrrTmWiLY4xTQwDqnB01YEMKCMYUEbQVRFAS4EHtalS8iOsyI+0I9TxSxL9TPcLJALMCZZ/RpTTl+RHWFKX5kBVmiOFcWIyQiwPBOrnGvNot8ME6pBDDjnkkL8iHh7ic95u9kT4SnAw/iNXTvwX7E79X8QankYTZMiOOph7/UncG1PQnOuKKlvOoDKQybYY1kZyWRxUMD+Uz8tdHbfnaqjPltOkkFEcboC2QM5wrS+zXbEsdCcw2xW7vw/VGcdKXyqL3Uks6JIPBGq1P53N0SxuTOawN1PIs/VaHi5V8mi5ikfLVTxeqeHZupInq3U8XKzh2fq+OL3YatxPndaVPNtQ/ecI31bjgUC93Fbz7CeB+nqziRcb6r8Y5/s5kfr7O1q+3+3g+90Oftjr/IsCide77by8tS9PdxfruL+q4t6Kis3JUnZmKrkxX8/tBRWPVxq4vVjNzcVq7m1oeLCtxTfcAmGsGWYxhqTW+zM1Wc6dlVZ0tbHkhAnprk5muKmInesD3FyaYnNhnGFdA+tTnawM17N1TU1GmJjbU/X8eG+AHx+P8P3tNu6tteHr78JlqS9XBO4o62tYudbOwkwty0vVPJ9vpttTyJDQkvlwL1IdDJib17C4M8rgZDeq7ibymyvxkogINDRAITGnQnaFcptPqbM+T7XRecouX6TMQJ9So8uUmX5FnZ0+NWYXKdH/lGrTr+h0tKHd0Qadh4guTxFaHwk6PxktbnY0OlrS4mZLi5M1KvFVau2uUGt/hXqBEQ0CIzQCE5ptDWmTmtEgu0q9qwXLmiwerrbQUOBDeZoDPfURdNeFo60KpqXYm5IkAe0V/uREmrN1rYRni43cGipGneHEQE04A3UR9FSF0lrogzLTmbZ8XzQKLxbbs3g200yi3UUyrT+n1PYiZZbnaZaZ0u5qTaurNS1u1nS629LvI2Yi2JmxQBkT4c6MhjrS7S9C42lDraMZ1U7mVDmYUyExIdPkc/LMLlAnNqFdboZGaEiznT7t9ob0O1rR62hJg/VXVJt+gVpwhRaJCUqbS8SbnCdULmJU28LMeD9TE73s3prl/t4U8WH2+Ek/oa3Yh3+43cWfdrXMT2o4b3wVU3kENg4hSJ3E3LvTzfpWJbqRaIrUrmS3e2Kdb41e+GV+H2eFvvcVNM0Z3FrUUFPoza0VFdujRXTkuJDkeI6FjkR+3GqhIMyUzuZIvnuo5f99Pcp/POnjfz4YZWWsFZHchc/EQZwSxaHnlMMbglSOOBbxtlstv3Sr5W/dq/gbtwr+1rmMv5OV8aa0imMOtRyTVaInL+G0PBuj4Dz6t55h5BHLH+39+dg2AGFYETWjd/iDOI7fSFI5LU5HT5rFKVkGZ0TRnJamc8KhjGP2+XwqisVKIKEsy5e6HCkt3OrQugAAIABJREFUxXI6y90ZrQ9ipjGcSXUEc21xLGuT2RrIYGskk4n2SGb6ktmYLODWTAXznRksajJY68pnri2LyfpI+ot9mWrOortNzQU7b04JUnjHuYa3nep5W1qGnjCP02IFJ2W5nJAqOCbO5pg4m+PyXE789I7LcjkhzeW4ZF+0TshLOCIp5G1RPkcl+RyT5nFUlM1peS6/di1AT5zKSXEKJ0WJ6IlSeFeQzvtW4Xxi70xYTizppTmY2LpibBrB5UvOBPp4sXa9ildb9TyeK2Vvto6ta0pive1xNL+Mp60Zyb5yatO8uTFSyI3BdHK9P0EVb0G823nGOnLZW27k9koN91ereDJVyv3rVbjYfIimPIrOtGCa4/2Z7Cphub+C/qJwGkMFtPnbspoTxFZRKNey3NGmOLDdm0ttkoyyOAlrQ0UsXMuhqzcORZU7mSWuODv8gXqFKyt9WayPZbM6pWBxJJOV3izWBxQsD2Qy0RbHaHMUM9pkrrXGMtocTV99KN01QQw1RjGijqG3NpTmfHeqkkWkBxiTEWxGoOwzEvxMSA2yICngKuHO54lxu0humAXlCSKqUp3+QqASfIxJ8jMlyc+UeK/DGvNDDjnkkEP+itjYmJ6T2JkR7C7A1eIzDE/+HS4fHSX8wrs0+BjxQBvL3f5oHk5m0axwoVHhxGB9IHO6JFaGFMwP5HBNm87L2zruLikpT7KnOVdOZdxVOgvkDNb5/lR7HsOsNp6J1kgWepKY0yWwPpzJ6mA6q4PprA1lsDGSxeZoNremCrgzW8LTtVruzpVya6rgIIl6slrD45VqHi5V8Wy9jicr1Xyz1cDz9Xqer9fz9YaSx8tVPFqq5NV2I9/eUPNio57na3U831DydK2eZz/J1c915s83VHyz08T3t9sO6su/v93Oj3e1fHdHy7e3u3i9t//16WYz95eVPFpr5MGKir35mn2ZWlFxY6GGO0v1PFpRsrdUzd01JQ+2NNzf7CI42hr3LBEOCjvyW0OZGC3gxoyappJIMmLl1FVE09aQzpOdceY6q5lQ5TNSnc5idxk3Z5vYnm8iJUbA+nAV/+3mIP9yo5d/2O1gb0eLQ6gTn8rdueLoh7unF/O6Gvbmqnl0Q8mtgRrqvJyodZAxlBmOSuHHxk4fk6uj9E4Moda2k5QUheyT35BhcoEauRWVYmPK7PQpsbxIqcVlKiyvUGR0gfzLn1Fx9SJK6yuUG35G2ZVPUdsZoXOxQ+suoNdHSo+fDK23mC4vER3u9jQ7WtLtK6XLU0C3mx0tkqvU2n5FtdiABhczmh1M6XGwYMDJiskQJ2pkV1hUxvJ8rZ4bE/msD2dyazKXnfEcJlrCaMqTsDWSyfpgOlsj2WwPZ/F0oYIXC5VsD2Sw0J6AtsSDodpgNgZzWerOZKolicnmJO5O17E7WEHIF+9Sav8VNUIDKqwuUC82pMXNGs1PO1DtHrb0+0oYD3Bkws+BqUAnZiM9GQlyROsrotHJHLWbFY3OljQ6mFNhfYkKiwu0SM1R2xjQZK1Pl/AqnfbGtFjqo7HSp8nyMk3W+qit9emUmdNgo0+xlT7+X52jOCqAyWEtQxO9TCwN8/jZCqvX1QQKPybU7re0pDmjyXRnpr8EkcgUS3t/bB3DMJVYc/OhlsW1fHoGQqhpcyez0x3zXAtOhhpw2v8qFz2u0NWrYHmmnMoST2bGy1AEW6Lw0keTbE9xqCHR4o+Ik3/OPz8c4d+/GeN/vOjmX59oeXGzBw83GV+Ye/GZcymnZZUckRZxRJ6Knns+b7lW8jfOtfwXeQW/cKzgiGMxR6S5vCnM44hjDcccKnjfqRBRkprSrjFmd+9Q3nsNc59YxMFpjCzuMbF2l5TqHj6SJHDMPpUT8nxOSjP4UJrAaXECxyXZnBCk8rk4BDNba7qbMlgdzmVpIJl7C0V8f7OK1xuFvNqs5PV2PT/cbOTVppIJdRh16QJ2xhS82mni9Y1mfrjZwp932/nTzU7+8baOV8sVLHZGsT1ZQ29vL59aB3NKlMOb8kJ+Jc3jLWEWp+1yOC1UcFKs4Lg4h6OibN4W5XBEmssJpyJOOBdxzKGQY9ICjkkLOC4u4IQkn6OiHI6IsvcTKbGCN+2zOCHN5YQkBz1xFnqiNPSEKegJUjhtl8IHNpF8bCYkOyeOjOwiLluFcc4yhk8sQjhvKaa0Jonn60q+X6rgm0UVezO19LVm4Co3IsDDkWBnCZPNZewNlaHLENEcbUxDxFXSPC8zqcvnxmwttxaq9xP7ySpuj5UjMjxJS0k400XxqP3EbLYXstWSTW+qG10xUm7WJjIY68jN2kRG0twZz/dnqzOLmgQRxZE2bI0XMTOcRntXJCUqXzIKnXFz+D0Nea6s9WexNprN6lQecyM5zPdks9yXzVJ/BlMdCYxpopnrTmWqI4Hxlv0CicGGCIYbow8EqjHXjYpkCaWJIjJCTQlz+oI4L30yQiyI9zYgyc+IeG8DFOHWlCfJKUt2oCBWQnqwFYm+V0nyMyU10OLgFtShQB1yyCGHHPJXw8lJfM5VLiTEQ4S71adYffAGPp+9T/j5X1PtasDt1jDu9kfy6HoWmjxXGrOdGFYGM69NYnkgm4WBHKZ0GXxzu5t7Kw1Up4lpznegLNaYjjwpw0p/pjtimOmKY747kemOGBZ7k1noSWJzNPtAntaHM9kay2F3upC7c/u7Tw+XKrkzW8Lt60V/IU9P1/aP6z5ZreHrDSXP1+p4sV7Py00Vz1ZreTBfzsOFCl6s1/PNVgMvfhKrl1v/efvpm50mvvnpLtTXW418t9vKD3vtfLfbyrc3NXx/u43v97r49vZfvq9vtPFwteEv3qO1Ru4t17O7XM/9NRVPVlTcmi/j9kodT262szPXSEiMNeK4q1glGFLQFsL4sIJ7yx20VsQTHWyHsi6RztY8tmc7ebjQyzeLA9wZUXN/ppU7S61sLjSSmSxjZ6KBf9zs4182OvmHW+3cuaHFKdSBLyWO2HqFkpGWwVJ3NY8Wqrk1U8hWXzVlAe4M52eQ5WHNSFsOOzdHmFidpKWvm1plPS52ZkRc+YwKOyOUckvKhcaUCYwosbtCnul5yqwNKLO4TJHRl1SYXKTW/DIVxl9SbXqBVqkFvR4idB5Cenwk6HwkdHkK6XC3p93ZhiaZOd3eYnr9JAx4i+lysKRRZEitoxEqN3M0zuZ0CK/QLTJCK79Kqd0XTJeH8HShiuutkYw1BHBjLJ29qWxGVN6Uxhqw1p/Enal8Bmp80Za4stqdwJO5Yl6uVPFqvY7xhmCGagN5OFvF0yUlK7059NeEc605iWlVEvGXPqReakSN3WUaxMY0yq7S5GJJk4c1nf4ihsNdGPCTMuonY8JXzpiXhGsBjgz6StD5CGlytqDB0ZQmZwu6POzQyEyptfoKlfVl2oUmtNsZoROZoROa0mFrRIetERpLfVRmF1Db6KN1tKJZaESD1JRcWwOCLAxoKFMwen2IngkdmzcnefV0DmWWB6luXzFQFEhjkhNP1ltIjHTGytIZgUMgAncxG/da2blVxsBQKGWNcuKbZJhkm6MXYswHITb8TnAOTXsyj+50UFflS3tTPNujNVRF2NKWLqav3JPqWDu2+4r4t6cT/NvTAf7H815+fKClqiSSCyZmnLMJ50NJMadk1eg5VXDSJZdfiFP4lVMZv/Js5O9cVfzKqYaj8gKOSxW8JcrlLccq3nEo54xMgVVoManlKnqmppBGpKDvHIaBLICQpFzis8owc4niA/tozjooeEeSzRmHXD52zeJ9WRrHJNkcFybzuTQEMztrWmvS6KgIojTRmvXRDJ6vFvF6s5Afb9Xzj3db+PFWM7vjeVxrjGC+I5lHczX8eLOd73c0/NPdLv5hr51/uN3Jn2520JEvZEEbyUBzIqUVlZyzDuGMOJ93HIt4w0HBO6JMTtkpOC1QoCfK5rg4e1+gxNkckSl4U6LgqGMheq5lnHQo5ogoj6PCXPSk+ZwQ5+ynVdI8jogVvCXI5oQ0j+PiHE4I0zkpSOOUIIXT9qmctU/nA5sIPjEVUJgbS2ZaEectYvjQKoaP7KL5rakUx0AHNifK+HaukteLDdyfr2ZroZ7YKAnuzgJSw4PY6G9jsCSUHKc/oIk2oTHcjBjpp0x05bI+WcGthSqerNXzbKKS3bEKBAZ6aCtj6I7zojfClZmKeLbUGcyVRzCc5U1fsguLZZH0JDhxvTCMkVxfNlozqIsXU5kgZHO8mOmhFNo6I8iv8SC7xBk/989Q5TqzpEtlaTCdlal8FsbymOvLYak3m5XBLGa0yUy0xTHfk8ZURwIjTVH01oXQWeHHgDKcoYYotJWBqAs8KU+VUpwoJCvcnCi388R56ZMWZEq8twHJ/sbEehqQHW5DRaoTlWmu5MeISQuyJMnPlGR/M1ICzEkPtiLZ34xkf9NDgTrkkEMOOeSvw5UrF86ZXrmIi8AYV4s/Yvu7d3D9wyncf3uUCqfLbDUGcksXwr1rqTQpnKlJETFQG8B0WyyLfZksD+exMJjPDw8HebrVgkrhSEuhE2WxxnQVOjDaEMhMVxwzXXHM6RIOBGqmK+4gfVofzmRzNJvtcQU3J/O5M1tycP/pf3+PV6q5v1DOo+UqXmwq99v5Vmp4MF9+IElPlqt5vFTFs9Xa/QRqR83XG8qfnmp/zG9dyfMN1cEx3ecbqp9Spza+v9128Pn1bjvf3Orgm1sd+4dzd/bLI17s7B/TfbCi4t5SPXcWalm/VsStpTrurSp5uFTHxmQ+WzNlPL7Rxs68mogEAYJoI4wjLqJoDmCwP42b881oyqPJiHWkU5NLuzqfGyvDTGjruK6tRZ0byd25Tm7PtbA+rSI7yYHd6818v67jx1UNP95s5e5mOwEhjhjZ2OPmHcL8xDgPFrU8WWpgZ6yQsYYMCoIcKApyoDbBg9sLXayuDtNzbYDqxgZSE2LxtjAgV3CVOrEZ1aKrlNleodTekBK7KxRafEWplT4VlvpUmV2m1sIApfUVSq58So3lJTqcbej1lqDzEtPtK0XrLabTXUCbsw2tjlY0Sc3QeQjp9hPT7yWkQ2aO0t6ASrE+NQ6GtLpY0GpziW6BIQ2WX1Jm9yVTZSGMKUOZ74hnShNOW4GU+zMFrPcnsT6QzOOFMraGMqlJsuXRXAUzrVE8XSznhxsNvN5WcWeykFvXCniyXM+d6Upmu9J4uNDAQF0Uc00ppF/5gFqhAe2OFmhdbOhwsUbjYonGw5qeYBmTcd4MBzkw6ifjmo+MUU8xwz5Sej0F9PpJ0PqKUDuZ7zf4eQvp9RLSKjVFbWuAxsaATntj+qSW9Ekt6bQzpt3WkB65Jc22V6i3/IrFWF9mo7zQOFhQ52BJop0xyQFu9PV30D/Zx9zqCM8ezbE5pSTN6wqDJYHk+Riy1JPB/GgdTmInzK2EXLW9zK0H7Tx91sTU9QTKm52Ib3Lgao41esFG/DrIgk+ln5Cd48Tj3RaWZyoY0mbzcrOHmhgh6hQhdSm2tOd78P88muBfnw3zv16N8N8f6ZjrL8RebM45cxm/FyfwniiH4/YKTjmWcNyljKOuZRx1r+GIXwu/cFXxtw4VvCMv4Igkh3fkRRxxredth3LOOuTygVUANh6B+Mcl8rGlB5+IQrDwTyQ6rwqxdzyfWAXxnn0sR4VJ6DkpeNepgI/dCzgrU3BUUsBxUSafy6O5aitAWZSAMseb9lI/7sxV8HCukEczuaz1JrGkTWKtN42N/mxmWhKZb09lRZfFVFMck+pYhmqDGawJ4s5EOXcmy5hQ+TJU583qWAVp6el8ZhfGu7J8jjqX8aZTIW9Jczhhn8tJQQ4nRFkcF2dzRJTF2+Isjshy0HMt4YxHOadcSzgmK+CIKI8T0nxOyfI5Jcv7aewvj6NiBW8LfxIoURbH7FI5bpuEnn0SZwVpP+1AhXLOxI7CvFjiE7L4xDSUD2xi+IMong/NnfnM3IjqvFBeLTbxalHJg4UK7qwr6W7PRGqnT2qYH9rSDPL8zMh2+5zOVCFNMXZESD5lUpvH+ngZN+crebhcw/2hIlZ0CiQmZ2gtCkUX60FXsJzxogiGC0PpzfFjuiqO9aYsGiIkjOaFcF9bymhBMCvNaVRE2lObKmdrspSpoVQ6tFHkVrlRUOVNqN8lajJlBwK1PKFg+Vo+ywN5LPXmsDacc3BAd7FvP4261hrHYEMEnRV+DDVEMqiKpK3Eh6ZCL0qTxRTE2e0LlPt5otwukhp49acEyoQYD32yw22oyXSjPMWZnAh7kv3NSA20ICvMlsxQG7LCbEkNtDgUqEMOOeSQQ/56xIT5n4sM9CIhxBUfwQWsP3wLj0/fI/iLX1PtZsRWYzC73aHcu5aKrsQbVaacgdoAJluiWejNYHW0gJXRIn58NMSTrRbqsmQ05EgoiTakq0DOiCqA652xTLZFMdUezVR7NHO6BCbbolgZSGN1MJ2NkSzWhzNZG8pguT+VGxN53JzMP2jf+/k9W6/j4VLlT5XmjTxaruLuTAn3Zkt5vlbHs9VanixX8/WGkhfr9Xx3s5kfb7fy+kYTLzdVvNxs4OW2muc/idSL/+P7VzeaDyTqu91WXu+282q3k1e7nby82c7z7Raeb7fwbEvDw9WGg/G9R2uN3Fms4/aKkrs/CdTatVzWJot4uN3GxnQ9PiGmiGJNMY/RJ7PBh7GxHDbn6qgvCCA+wJbWmkyaa3JZmh7g+kQ3lSWpqGuyWBxuYFZXxuaEisxYObdmNXx3o5vvtlp5fUPDnSU1kT4i3EViPOylFCdF0teQyp3pOm6NVNKYH4y6KAyZ8ftsjtSxu9jH7MwQDZ3t5OTmIzTWJ9ryMuXiq9RJrlItMqZSYEiV0IhKgeH+sVzz8xQaf061xSUa7I3RiMxoFJrQ6mhFt5cYnZeIdnd7OjwE6Hwk6LxEtDnb0O5oTYvUnC43e3Q+Enrc7WmTmlFvq0+5/SUqRfq0OZvTZWdIr9AEpelnVNqfZ6kulqHqYNoL3Oit8Ga6JYJvt1TsjGRxvTWKu9NFPFmoZkwVzkxrPPeuF/NwsYyvN+rYncznekcsd2bL+PZGK4+WlLQWe7Pcn8dir4Lr9TGUmvwOleAKPW529HsK6fMS0e5qTZunHb3BcgZDnRgNdWbEX86gm4ABdwH9nkLaHS3ReQsZCHagxc2aNncbhoIcuBbqQq+7Pc0CI1qtDWizukKnjRE6+6t0C03RiUzpkVvSITalwVafLlcbOtxt6HC1osnBlBInGzxNL6GsLKJ/rI/ByW52bk3zZG+c0kQZ9QkimlOkxDv9nuZif2oLsrC3NkciN+TW7VaePG5icjqRco0rKW0eWBWIOOanz1mvK1gGXsXb/XNe7rVzd7OJoa4sqlPcqE2QkeLxOdXp9twcK+Pfnk/zv/7+Ov/2vJd/edBHUXoQFy3F/EYQwWlRCr9zyuQL3yL0o1t4y6GKI+4qTnjUcDKwjV95qvmFUzVHnUrQcy7hvwpzedO5lqMu1bxjm4wwrhL18BQ9U3NckMTze/soLrnHUKobxSmiiN9ZRvGeOIVTjsm8JYrnfaci3pPlckKSyxGHMk7ICvhcHs9VWwmaiizmtCW0l4TQURpIf5U/s5pwVntTWe7NYLAuDF25P12lfnSXB9NTEUJjliudJX70VYfQWxXMTHsqG/35XG8KZao5grtLreTl5XBBGMK7MgVHXcp506WUN2X5HBXkcVyYxXFxBsfFmbwjzuCIJJOj8mxOuRZx2r2Edz3KeN+rijOuZRwVK9CT5XFKno+evIAT0jyOiRUcFeWgJ83lhCiLY7YpHLdJ4JRdIu8KUjhrncr7lmF8bGpLYVEsYVEJnDP15z2bSD6wj+Ej+yA+thJiZ2XC5oCSZ3O1PFws5eZCCTdWVOSn++MrM2N7pIUJZSLJjn+kIcGWIr+rBAr+yFhHDpsTFezMlnNvoZK9vjx2houxuPAWneWRTCkiULlYMJwbzIwqjeGKOFoyfOnKDWKmMZO9gWo2NLlo071Z0WRSEmZHY44H29crmB5Op6s3jsJ6b8qUAYT5X6YsWchqXwarI1ksT+SwNJ7H6lA+KwMK1kcULA/sp1CLfRlMdyYy0RbPUGMk2qoAhhujGFBG0FrsjabYh/JUKUUJAhSRNsR56RPt/hVpQWbEexuS5GdCnNcVFJH21GZ5UpbsRFaYLcn+ZmSEWKOIFJAdbociUkBGiPWhQB1yyCGHHPLXw8NJfM5Nbk+IuwAXiz9icvaXOH50Cq+PT1PiqM+GKohb3WHsjSTTV+lHU44zI6pgpttiWerPZHW0gKXhQn54OMiz7Vbqs+U05ztQnWRBT6nLQQI10RrJVHs01ztjmdMlMNoUynx3Ikt9KWyMZLE9rmDnWi4LPUncnMznxkQed+dKD+TpwWIFj1eqebxSzZPVmoMRvgfz5QeJ088S9fPnb7YaeH2jiW931Hyz1cDLrQaebyh5slrL0592ol5sqniyWsvDpSqertXxzY6a17ea+W63he/3OvjujvZg/+nVbicvdloPBOr2XDV78zU8XlfvH9XdbOLBuppn643szJSwcb2UR9vtbM024u5nhCDaBLMYfZKq3RkYSGNlthJ1eQhpoWJGNOX0NdfQ3a5mYLSb/jEtiysjLE118HChhxsTzWRGy9maVvF6r5dvbrbwfKuRZ+utKAKkxNvbEWZhTqTEjLbKSPYmGrjRV09BojP5Wc6UF3iyt9TB+qSO4b4eKmtVhAcG4WTwJfl2BpRYf0Wp9SXKbfUptzOg0v4K1UIjaoXGlFpcpNTsAtVW+jTYG9Mqs0QpNKbZ0RKNkzVqRwuana3o8BTQ5SWi20tMp4sdnY7WtErM6HS2pdNTiNbVjnaZOY1CQ2rFhtRKjWiSmqC1N6LLUp8Gsy+osL/IRmMqD6drWOpK585kKU8WqtgZzmawxo8lbRLjDWFc18TRU+bPQFUQ3RU+DDcGMawOprnAkbYSNwaUIawN5/FwScmj5QZuTlbycruDkZJAGi0+od3Bgh4nG3qcbBjwFNLlbku7hy3d/hIGgh0YDnZkyFdKj4stWkcrdM7WtDlYoPMS0OMvocXNGq2XgPFwV+aivRn2k9EiNKbN+gpqkwvUXv4EtckFOu2M6RKZ0uNgRZejFfW2+gwEyugLkqPzsGbQR0CF3IxQs8ukhPqh626na6iL4es6Hj2cZ26onACbX3O9Poy+IidyAvQpT/GnJDMCR+lF7u618/RhM9emEinXuJOpDURU7sqpACPe976CTaAxQV5fstSfzrOdVm4uNPFys4/HC2p8bM7QVOzKD3u9/McPS/zf343wjw872BgqRWBlzoemXpxxUHDSMYffOsZwwSuJS8GVvOWg4pdODZz0qOF0cAdH/Fp4072eI06lHHEo5A1ZIW+7KznmUs1ZeTZXvJJJLKlAUa3iS2EKHwkT+L3YH8vAKC7LYvmjMJMzwhSOSSPRc0zmtCSPU6JsjkoLOeJUzTFZIZ85xmMhcqCjLo/OsljqMz2ZasugvyoIbaErqkwJg8pQptsSuXmthPtztTyYV/JkuZG96WrW+vNYHyxAVxFAgvtX1Kc5okwV0JAuobs2njZNI59Ze/CeNGM/gXKp4FfyIt4W5XFUmMUxUQbHxBm8I07niCSDY/Icfh9cz0dBdbzrUcYZtxJOuRRzXJ7HcUkOerI89OQF+8USYgXHxAr0pLmcFGdy3D4FPbsEztgn8r4ghfetU/mtTRSfWYkoKk0gIDySc5YBnLUN54xNNL8RRvORwJtPL5qSnxDBgxklL7drubdaws3FcpbG63C2/IwkLxvqU5xpznAk0/Mi3sbvEy67wPxQOTemqtm5XsaduXLuDRdxY6QE8/Nv0lcXT2+CF5PJvowXhtGRE8xAVQoDtWmsDtQwWJeKtjCCzswAGqIdWdHkkO1rTlOBPxtTlUyNZNDRHUNhvTcldX4E+lygPFHAkjaFrWsKVqdyWRrPZW04n9UBBRv/h0DNaJOZ6khkTBPLaHMME22JjDXH7ZdIFHlTmiylMF5IdrgVUW4XiXC5SEaIJXFeVw6KIvKiRVSlu1Ga5IgiUkBakCVZYbbkRNgfJFBpQZaHAnXIIYcccshfDxvTK+cEFkZ4yyxwNvsEk3d/ifD9o4jPvkGx0xW2myO4OxDD7ZFk+iv9acxyZKg+kKnWGJb6s1gfL2JltIjvHwzwaKMZZbYDbUUuqDJs9wWqMYg5XcKBPP0sTbPaeNaHMw9SqJ9LJNaGMg6KI/Zm9o/o/jy292S1hhebSp6t1/F0rZavt1T7u00/7T693Nz//v5c2cFu1LPVWp6u1BxI1dO1Wp5v1PNyu4Fvdhr5ekvF07XaA0l7slrD11uqfYm6vZ9AfXOrg+/u6Hi9p/2LFOrBiooHK6r9n+208mi7lYcbTbzYbGJ3vpKtmQoebLayPqXExccAq1ADzKL1yVD6MjSUycZqHcqyAHIi5Qw3lnJN28zW2jxVjdUs3Fxi++4ymyuD3JruZO96BxmRcpZGKnm528WTrUb2lqt4utREhZ+YfFsLsixMqAiUsz1dx73rbTQkBtGhTCQq2oyxa4VszLeyON5DZ1MLedmFiIxNSBSaUmWnT7nFBUqsvqLM5jLltvpUCwxRSc2oERhRLzCmUWKGSmCC0t6YFrkVTTJzNM77t52qhYYoZaa0utvR4SH4C4FqEZnSKrekydGSVrkFLSJTGoSG1EuMqJcZU297mU4bA5pNvqTZ5hJ1ckO2NJk8vF7HWo+CvopAOos8GKgOoLfChycL1eyOF/Noto7dsVJuT1Swd72cm5P57F4vZHNMwepQFusjufQrwxjTxFKZIkad58Fyfx5z9bE0m39Kq8SUYQ8RbQJj+lzt0Lnb0+5mTZePkPEod/r9pPR5CRnykaB1skLnYkO3p4DhIAd6/CVoXCxpc7VmwF/GTKQnU6Gu9LsL9kdisoTrAAAgAElEQVT2rK7QaHyeFovLdApMaLEzRG1rQJPQiDo7fZoczVE5mtLlbsW1QDGt7gKKnATI9S/Q1qikd6SXvskeNm5O8OL+NbKCTFAn2HBLG8dKayQpnvoMqNPxdbzAvRttvHzaybXJJAoanUlq9UdQ7IKejz5v2P+Oq+5f0loTRLr3F/zz4yEeb+n4bneUlYFCwpw/Zrg9hn/9epL/+WqGf349wNc7ahJ9rTG6asc5WRbHnMo55ZbHV/5xGPuE8YEgnOPOTbztouE3QU28G9zBm15q/qtzDW86FHPUqYQ3HYp507WW464V/NopC1PfJIJTUrB1dkffQcEHNtH8RuiJoYcfX0li+ESYzRlhCnqOkRyVRHNWUshpSS7HnUo44lbNEZmCTx1jsJU7Eh8opa0kgun2HK5pUumpCGBGE8vOeD4Pl2p4ua3mu1vtvNho4vXNdr671cmf7vbwaqeNJyuNLPZkkRNmRlm8GHWmI7WJIopiZYQFeHDJ3oP3xQkccyzhTedKfikv4Q1xHu+IMvcFSvKfAnVcnoOeUx4nnfM56VTAcYc8jslzOSrbb+o7Kc3lpCyf45JcjopyOCZWcEqayylxFicFKZy2T+CsIJFfC5N53zKJj2yj+dxGQkFJHJ7BIZyzDuA9QRRn7eN51z6eMzbBXLTyw+qqFTPafJ5v1nNvtYi7K2XcXlCSHS4hzd+O0lgR4dI/MFARQl2cE0GiL1i7Vsvt2Xq2p0u5PVPKg7ESdoaLkZqdoa8+jrHMQCYSPZkpj2ayNp3aZD+GGnPobcxiQJ1Nd0U8bZkBaBI9WWrKIUpyHqXCh8WxUiaGMtF0RJBX40VepRe+Hp9TmSzieksMO9cUbM4UsHotl7WhfFb7c1gfzmGpP5PpzkQWetOZ1aUw3ZnEtdZ4pjuTmWhLZEQdQ09NCOoCL8pT5JQmSVFE2hDldpEot0tkhVkT62lAoq8xyf6mFMRKKE9xpiBWQna4HRkh1uRE2JMbJSQnwv5/EymbQ4E65JBDDjnkr4OHk/icp6OIUA8RHlZf8tWJv8Hu7DtI3jtCsbMROy1R7PVHc+9aOpPqKGpSRHSWuDHVGsOMNpnZ3kxWRop4fa+PvcU6ajOltBa5UBZrTE+JM5OaMGa64pjuiGGqPZpZbTxzuoSDJGq5P/VgF2rnWi5bYznszRSzN1PMrakC7s6VHqRO/3uRxMvtBl5u7xdE/PyerdbyaLGSB/PlPFmu5tlqLQ8XKni0WPmfRRPbDQfV6I9Xqrk7V3ogZi+3G3ixqeSbnUa+v93K6902Xu9p+f5u90EK9WJnv8b88bqaJxtNPNvS8Hy7hccbTTy+0c7zm+08WlaxO1/JzlwVu0tq1qeUOHvpYx1qiGm0Psk1HnRp41ldrkFVHkRutJw5bR1rY70MaFsZGOtl8Ho/N+6vsLEyyMa1Nm5MdZAaJmVlpJLXd7W8utfK41saHi2oaQyUUnDlPHkGn9ES6sBKfwnTrcXUxgeha0ojOV3I8nYTm+v9DHe3067UEObuh7+1JQqBCZXmn1Ny9XOKzS9QYaNPjb0hSqEJKqEJaokZdbaGKO2NUYvNUNobU2tnuC9Ebnao5PsCpXIwQ+1ihcbFhna3/Va+NrklGpEpbc7WtLjZopGa0+sqQGVnSInVeSoFl6m1vkSrlQGtFpdptL1Mns3naNM96cjzZqgmgpmWRG6MFLCkTWWtN5NlXRqT6ljm21OYbk6ivyocTYErE20xjDSF01sXyKwuheWBLDZGC1gbzmdvpprt8TKa8jzRJDlQa/UFrXJzRrwkaKXmdMrM0bnaovW0R+cjottPTI+PiF5PIVoXG9rk5nQ6WaF1t6PLff/3NI7mtDha0O0poM9TyGpSEAtR3vRKLdEJTdEKru4XSAhM6JKY0Swwok1uTpODGTVCA+pkxrQ5m9IlN2Qiwp0GDxlel74k2suD/qEeOoa1zK6Pc2d3lI3xMvJ9L3KjI5qJMmfassX0VAYR5nSBx9udPLvfxtRsOjlKB9K7QrHLd+S4+3nesv8N5u5f0K+OojlNyGpvDm0VEYw2ZzGtzSLW9zyvHnTy79/N8u+vZvjheQ9zg3kIrn7BJTNXPpAUcMShgt/5F1A2Mo5fWjLn5SGcda7lXZ929FMH+DhhgDc9G3nDrZ6/E+fxjmMhbzmV8IZTOUcd8/lAlshV93DyayuJSc/gS7t4fmcTxh+lnnhnZXFJFMp5SRZnBfHoOYRyxiGe96SFnHHI5Yg8j7ecyzjhpOBz5wj8I0PpUmXQVxeDWuGBMtuV+c4Unszv//Pj650G/uGRlu/vtPN6t4U/3dfy9/d0/Ol+Ny93mnl1s5U7c1U05LpRleZInPOXdOX70VUcQXZiKCKvYH4nieEdSS7H3Or5payMt6S5HJflcEycwRFhOsfEmZyU5XBCls0Jh1z0nArQcy7khGMBxx0L0HMp4bRTMWecijntWISevAA9ecH+CJ9EwUlhBifsEjllG8d79vF8KErmfYs4PrAM4ddXzCipTsUtKJjfmvlw2jaCs4JkzorTOStO4iPzcL7St6ciO4ztmVIerJfwYK2EpxtqBlWJRDvro8n3Ji/UlK4CH5bb8ggRfcFMbzF7s/XcWazlxVYjT6eq2BjMx9bgCGMtaVxXhDKZ6MliZQxrmgJ6SxPorU1laaSeqe4SplrzWWsvojnOjZnqZFLcjOmoiGR2rJjpcQUdPfFkVbmTW+GFv9d5FOGm+/towxmsTSr2BWowl9X+HFaHslnsy2BWl8JCbzpz3anM6lKZ7kxmqiOJidYExjXxDCgjUCncKU4QU5okpSBWSIyHPsHyz0kLMictyJxE36tkh9tRGCc92H9KD7Y6SKB+HuEriJUcjvAdcsghhxzy10VseuWcxNoEX7klbpZfcunk32L3/nFkHxynyNmYzeYI9gZi2RtNYaIxkvpUCdoyDyZaornelczCQA5rYyW8utPDvZUGypPtUStkVCeZ01XowIgqgHFNONdaIphsi2JWG89CT9LBPtTPidTKQBrb4wpuTOSxN1PM7nThwee7c6XcXyjn7lwpj5arDvahnqzW8HSl5i8Spp9F6edWvr/4vFHPs/Va7swWc2e2mPsLZdydK+HrLeVPO1WVPFgs5+stJa9uqvf/6NrtPEifXu9pD0b4fn4/J1JPNpt5sNXCs519gbo5W8n2bBV311tYHq/F1ccI+6irmMcaklrrjU6XxMJsOaryQDIjREx3lLPQ34xOXcHEuI4OXT2tnRWszHUz3a9kZayZ9CgndiZq+fODHr5/2MnTO508WW5FG+NGhdGnlOv/gXyrz7g1UkNxjAdL3Y3kJbvQqI5m504vI9daadeoqVSUEGgnIsHGlGKby1SafUqF5XlKzC9QYnaeKqtL1NgYUG11mSqLS5SYfEGV1WWa5RZoHCxRSUxpklvQIDOjTmxCtdCQetlVmlyt6fASovOVovMUoZaYohYY0+pkRZOzNSqBMS0iM+ptDai016dCoE+V9UXUlpeoMvyUMvMvqPO2ZLQsDF1xAC0KdwaqQhhTRtJZ5MFCZzLzHUmsdmex1pPDWo+CzYFCbk6Ucm+hit3rpWyOFTDXncasNpWZrlRG1NH01ITQVeZPT2UIG9pcGrysUYmN6PMQMOBqT4fUjDaZGe3OVnR62qPzFqLzFKB1s6XdyZIWuTkdzlZ0udnS4WJNh6sNDWIjGoSGdDhZoXO1ZdRfzkyoO6OeYnRiM5qtDWi22m/l08otaRFfpVVmRrOjOfVSY+pkxmgcTeh2MUUjMabdQ0K6rRluJldoUdfTPtDJ8MIAe3eneHm7n8oIcwZzpHQkXqU5yZjmTCG+1h/yYqeHR7dbuTaTTnqthOyeaOTlnvwmyJAjot9i4fEF460JTFYH0K5wZ320iqxwAZrSAFprfPjzq37+6ekQ/3h/kGf3tGQlu2JoqM8FuzDeFRdwQlbAe+IQTJwkhCWHcVniwq+l2bzrVssX0e18GN7FG+4q3nRX8oZDMcddSnnbsYg3HYo45ZTDb8ThuEenoBvSkl9ezBcWvpwXByONiqG4VYV3dBYfm/rzmUsa7ztH8p5TCr9xLuW0LIfjTvm84ZDPCYcMjPzjqG2qQVUUQld5AD3VIbQUefNsrZH//rCHR8vV/PmBlj896OK7vRa+3W3m5Q01f7qv5dXNFr65oeHxagPPNtQ8WmtidbSUmlRHFtuyUaV5UZoZTmhiEp/KozjjUMARh2redqjkiEMeR6SZHJVkcUScyTFJNidl+3eh9OT56DkVcdKxiKOyfN6R5nFUXsAJeQGnHAo5KcvnpCyf045FnJTloSfO4qQgjZO28ZyyjuGsTTS/to3hfbNofmsdxofG1mQXxeEcEMIfrEM4YxfJWfsk3hVnoSfJ4APrJL40dsfbVcLmnJLdpRLuLuXzcquBm+PlJHsaUhpnR2WCHRs9Ocyr04mSXmBlqII7M0ruLdfzzY1mnl+vZme0CFuDt5nR5TKU7EV/qJjliii0iR6safLpLI5guC2Lqe5CZjrzWW8rRBkiYao0lljJBVT5fixMljN/vYiugWSyqz3Ir/YlKtSE2gwZcx1xrI9ksDGVy/J4Nmv9Ctb7FawNZbPUn8lcdyqLfRnM96Qx3ZnEZHsis7o0ZrVpTLQmMqCMQFPsS3GCmOIECcUJUmI9DQiUfkpqoAWpgebEeRmRGmBJXpSIihQXMkNtSAuyJC3IkuxwO3KjhCgiBRQnyH/ajToUqEMOOeSQQ/5KJMeEnUuNCSE13BMv26/48ujfYPnuEWS/1SPP0Yi15gjujSSyN5rCdFM0dSli2otcGG4IZbwl9kCgvt7V8mijiYIYC2rT7VGm26IrdmKo3o/hxmCGG4MZUYcclElMd8QcpFALPUks9iazPpx5UCDx807UrakCbk0V8GS1hkfLVTxdq+XRchXPN+p5vlH//zuq97M0fb2h5JutBr7dUfNqu3G/XGKznnvzpdyZLebRciWPV6r4ZqeBr7eU3J0r4e5cCS+3VXy/18K3t1r49nYXP9zrOXivdjv5+kbbQRvfz0L1ZEvD3mojDzc0PFxSsnO9nM3rFdzfbGN5vBYPfxOEMT8d0q31oVuXwup8LfWl/mTHiFkeruPGZBsrwy00lqTQ31qBIjWAraU+JobqGNJVkh7jwu3pev7bw17+9KiL5/d1PFxrZygrkBqTP9Joco6YP7xDf144jYpIJjpr8Hf8ipmJGta2+9ENt6NSN6JISCbc4irFAlNKzD6n8Mo5qqwvUWp5kTLzC9TY6FNna0CF6XmqzC9SYXaeWlsDmmTmNDtYopKaovn/2Hur76jzdV937H3WnnPN2QI00A0N7QazhaZx4qmkvCpVcVdC3N3drSRWqbgbERKIu2CBBLemaZu+1xnnP3jORXqyzxrndl7mGeM76nddd8943/fzsbOkRmFOjcoSjdyECvl5DK5C2rwVdPjY0eIuxaCyok5pgUFtjc7OgkrBaXTWZ9DYbq/8FYlPkW/xNZUW31IrPEvq2c9IlH5NwQVrBqvCmG5OYro5kaXuNFb7Mnk0o+HZQjXP5mvZGq/g5Uoj9ya03JmoYHO6gruzVTxermNrqorHi7U8Warn6WI9o/XRLPZk0VsZREdhAAt16ejVZvR6Kbbvm9TW1MtMMKgsaHK1pc1dTKuLkBYHAR3uEtrdxLS7ielwl9DpIaXTQ0qD2pJqyTmMdha0OghoVltxOcCRYS87uh2FtNtZ0WZnRavSkmaVFUY7CwwKM+rtLalWm6NVmqC3O0+zowVam+9od5GgdZThcuwo+cmxtPW30DHWzsL6EPeu9dCe502Zz2muFjnRkW5GeegpfAXv83Cxg0ebbQxPphJRJCCh9QLKImc+8DnBH4WHEbgfp6MigBltEMMVIawP60gNkpIUbMnjjXp++b6D/3rWz483Wrm91oqbu4jzQgVfiMJ5R5zOe4pEvrXzJiU3jrErLSg83PhI5M9hVSrv2OfwhmMp/6Eu4zUXLXtdy9nnXMibqmzecszjE7csjir8yKvSMXy5k6Y2PTL3QBwuRtE3M46hU09JZRVnxe58pQzmQ/swDtsn8IFDPu855PCRdzn7nIt43zUL24uJZOYlU5ToSHuZH8P1kfRXR/DXzR5erBn4271eXt5s4cGCju+vGfj5djN3Zyu5P6/l/ryeme50Ro3xXBst5caklkfXWtGmuLDWXURxiJwOXRraeh3HVIHssU1gj6KMXXal7FKksUueyi55Grtk6ez5bTVvryLrt9umLHbJs3hdmsEfJem8ocjhzd9unt4QpbBbms7bqhzesctivyyV/eJ49ttE8o51GO8IgnhXcJEPrMP4XBzEEYGchIwwZC4+fGTqxztWwRy0jeVdeTpvKVI5aJPIUXN/Tp0zoa0xm61VPTcnM3m6rOHu1QqqElTEux8nN/AcYeIPSVB8Q4z9SdaGNNwcq+LWZDnfX6vnx7lqtiYqsfruD4wYk+iPdeVqrCuXM7wYjHNnsiCctkw/rrRl0lMdTXGkgmJfG8o9bZguiyNE+CcMhYFMj5czfaWQjv5kcvR+5Fb6ctHvzG8rfKEsDiSzeDmN6YEUZruSWezeXuGb7dmeQs10p/x2BxXH5aZYZnvSWejLYrw5gT59GE3FARTGKsiPVlAYa0eYy0m8pV8Q72tOnI85oc6niPYwJT1ITGmCM2lBQlIv2r6Sp38JVHa47LcUvp0eqB122GGHHf5NCExPfy61PIuHwgJ78y/5du9/YH3oLSSH9xIv/JYpbSA3eiK5dSmBmeZYdEkKusq9GDNGcLkphuneDBYuFfB4vZnN+Wpywi0pi7OhKsGaziInequ86Nb40Kf3Z6Dmwit5GjWGMtIQwnhzBNOdca9W+NaGM7k2ms3acCarQxncGMt91QP1ryCJzalinixreb62LUaPF6p4MFvOvelS7k2Xcn+mjK3J4lfx5q8EaknD8zU992ZL2Zou5smy5rfpk47HS9vTqXuzpTxd0fLzRgM/3tq+fXq50fbq9/sbzf8t1vzBUi33Fqq5t1jDxkINdxfruDej4/pEGcvjJWwtG5ke3J5AWV84x9mLx4ktd6O1JZ6pkVK0xQEkh0vorE3kcksOL1b7eTLbyfeL/Txc7Gf+cgNDl7T092lIiXJm62o1/8/dTv5xv53nD/rYWm2jM9Of7FOH0Z37iNQv3ybfSUCvLpPirEByox25NtXM3HQflcZaMgqKCHZzIcHqDNWy82gExymyPkGJ7SlKbE5SJTpLncKcGokJFRbfUWl5Ar3oHNVSE7SS82hlpuiUZhjU1jQ5CWlxk1CjtkKjNMXgKqTZS0azh5QWdyltHjKaXURUqyypkplSaX2KGqEJ1WITtHZmlEjPUik3oczyW4otvibJ5DPqYhxpyfOhqySAgaogJoxx3L5cxNN5HY9mKtkYzWdzvJTHM9VsjVfwcLqaZ8sGXqw3cmeigtXBPK4NFXBvSsvjuW3RGtSEMKwLx5DuRKavGQWBEjT2ZrS6iRi76Eyrg4BGOwuMDtY0udpur/K52NLiaEObm4hWNxFNzjY0OQpodxPT5Smjx0NGs9oKo9KcVgcBHc5CBryVdDoL6XIR0ekkpMPBlnYHG1rtrWlztKFRZUmjkw0GJ2t0dqboVWYYHK3pcLal20VCs4uUBBsT/JVCOvqa6BzvZHZ1iIe3R1noyCHb+ThzlV5MahS0ZQjxtTrMg/kent/v5dJkKiEFlkQYvFDkqzno9if+0+ZdTik+pasqiKnKINozPZlqLyD5gpiaYh++f9jM948a+PvDNn6+3kZbfQbmAjO+EjjygTiaDxUpfCK6gNTVg9GBGhYmGknOjOa0nSvvy4I44JDFH9XF/Ie6nN/Zl/OGfQFvOeSw3ymbffYZfOqciLVPJAMjA0xPdHLpkgGfkAtUGKu5MjfI+KiB4f4GEtMzOCp04T3pRfZJYtgrSuKwXRav2STymiSTPeIYTjoEkF+Yjj7Lh6IIEb2aEH680cWL9VYWenMoT7QnN0pKtOcpciNFGIt92JzVsTlbTX2+92/9QRb4Kb6hsTyYhbFSsoKFtOYE0JjmTZSXOZExgRxXePGFcwH75KW8pShhjyyZN6VJvCnLYLc8m7fk2eyV5bBPlsNeaQ77FPm8pcznDWkOr0mzeUORyy75dvreLkkab8kzedehgEMOebxrl8kBWRLvCKM4IAjlkE0w79uG8LFtOIfMvfjYXEJIXAAiRz8+NQ/ioFUY74kS+UCdwz5VBgdEiRyxCeWrM7b4+qrZWDFyZyaf50sans7qWerKRPHda1TFWNOeocIYJSPTw5StSQOP54w8v9bIr5ut/LpSz62xYqxPvMblpmRGkr2ZS/WhP1bFQrofo3HOTJaH0F0WyGxnBiPaSAzhduh9hCz8S6CKLjI5Xs70RDHGjliSSlxIL/bgot8ZKpOVjBvCWOxPZmk0jZmBFOa6Ul4J1Fzv9lsazGKhP4PprhTGW+KZ681gaTCXq61J9OlDMRb6UhyvpjDWjrwoOaHOJ/CVf0m8rwVx3uaEOZ8hztuC9CAxhTH2JF8QkBYkJDNUQk6EnNxIxavf7S6onQnUDjvssMMO/yYEpqc/l1qdw11ujsrsKN++9b8QHN6H/IN3SFOeYaE+jPWOMG4NJrDak4o+SUFPpQ+TrbFcborhamcK073ZPFprYmuhmqpUJTUZSiriregtdaVP402P1peBmgsMG4Jf3UBNtse8+p7qiGWmK56FvmTWR7JerfCtDmVw/XLOqzCJf0WY35kselWm+6+i3Aez5WxNFr96mxNF3BrL4+FcxasUvseLVTxb1fFwoYL7c2U8X9PzdEX7SqKerep4tFjJs1UdP2008NPt7enTD7daeX696dUd1NN146tY87vzeu7MaNic03FnqY6txTruz1azMVPF8ngpG/MGpvrLsHc7g1XAOcxCT5Oi86WzI4m5sSrKcrwI8TOlvzWVqe5c7l+tYb4ujWldChP12cyP1NHRXUJLVynx4Q7cvazh/77VzD82W3j2cIDNax00ZfqSeeYglScPUXzqY4rthSz01+KgPkFHZRw3x9sY7m2htN5AZGo6nnIRJXIzDKLv0AuOkW9zmhLRWSrFZ6mRm2G0s6JWakqV1Ul0NmcwyM2pkZlRJT6HRm6K3s4Co72ARgcbGuwFVKssqVZbUu1gRY2TAIOriCYPKS1ecuqdbKiQnqNSZkKl9SkMEnN0wvNUyE0oVZ6nwPYEeqkJhZbHiDr7Eb1FwVQmqGjMdqOrxJ+N0SKeL9Yw0xpHc54zV42RtBa401MWwEJHOvcntTxZqOXacCHdFRdoLvCivcSPljxP5lpT2RorpzXXk65CXzryveksDKA2yYN066+od7Si10vBkJ+aVsft9TyDgxUGe0uM9lY0OljT5GxDq7uYFlchLc62dLlL6fGQ0e+tpNNFRKOdBe1OtlwOdKLdyZYWBwE9HjJ63aV0u4rpcZXQ7Sqhy1VMq6MNbW5iGl1sqVGbo1NbYPSQ0u0upd9NRqezhBKVDc5mx6nU5tN8qZHBK608uD3Gi5VOct3OcTnPibVGF+rizuFjcYinS5d4fLePywvZpBrUxDb741DqzCd+x3hD9iEnFZ/RVOjDZHkQ3dm+6FO9yQyzo67Mj19fdPHD4wb+fr+Zx1N6MuN9+M7Mgs9tvflAkcD74ii+EblTWVXC7dkONhfamZnuxjc6nOPOIRy0T+cPdoX83qGS39uXs8uhgD3qDHYrk9mjTOQL51iSNA0sr0yxMtPFzNUmisrTWLk1xfLKANfnWlibbKSvrxGhdwjvi4J4R5rEfkkKbwtT2C3M4DVRFgfkKZxWB+Lj60pzcThZFyyZ68rlh2s9zHbmUxihID/KnkR/GxwtP0CX5U1GqJjl4XLWx7Q0l4VREONAjJc1BTGuGEpDmblczExPPn2l4XQXBJLkb4VGm4W5awDvCRM4rKxkn6yYN4Ux7JIl86Ysm7eUebwlz2WvLJd9sjzeURZxQF3CflUxu+QFvCbN5XVFHrtk/yc8Yo8sgwP2eRxUZ/OeOpt35ckcEEZxwCaU94ShfCwO532LC3xo7cfn1gqUrjK+NVVwxDKS9wRRvC9K5ENVNnvsUnlblMARcTTfmDty1vQUfe1Z3Jkp5v5UMfeulLI1Vkaaz7ekefyJ/hwH2uLkJKmPc3NYx6O57Yn5TxtN/P16M0+X63ASHWaqM4urmQEsp/vzwJDMWIiCq5Fq1rQR9BT5MG6IZqU9g2VdPE2BMqYLwgmx+QJjSRAzE5VcGcuntjmcxGJnMkq88PP8jsIoIRNNkSz2JbE0ksbcYAqLXaksdKUw35vCfF86S4NZXLtcwPpoPitDuUx1pjDdlcpCfzZXWhLp0YZQn+dNSYI9+dEKssIkRHmcx0/xFQl+lsT7WhDheo4kfwGpgUJSA4XEeJmS6G9FRoiYnAg5eVFK8qPtXpXr7gjUDjvssMMO/zYCXdSfB7irCPdW42Z7iu/2/Q7rw3tQfrwXbaCEze4UrnWEc2sgnuuD6VTGiWgvcedKSzSXm2KY6Exhtj+HR6uN3LhaTnWWA4ZsNQUh52jNVdFb4clAtR+X6i4ybAhmrCmcy41hXG2OZLwxnCtNEUy1xTHXncxyfybXBjK5M1rAjZFcFvvTWBrIYH0kh4m2WOZ7U7g9UcztiWIezG+v8H2/Ws3TJS0PZspeSdPGWB73p7c7oh7OVfBireaVaD1f1fF0qYrHi5W8WK/myfL2Wt+zVR1PVrQ8Wqzk+/VqfrndyK9bbfx8r4uXG+18f6OFH26188NG2/b0aa2Oh8vVbM5q2Jiq5M6MljsLtWzM6tmc0XBzqoLFkULWJ/T0t2YjtP8aE+8TWIScJl3rS1tzHCtXqjFWRBAdYMlUXx7Xhiu4c6mSjfYCfhhv4v7lZq5NtDAwoMfYVExShP3jJ2EAACAASURBVBOb4xr+61YT/9xs4afHQ9y/2UNTlh9FVp+iPf0eFSc/ROcmY6Q+D1eHU1y7bGDxkpEWYx2pJRUEhkfhanWOWnsL6qyOohccI9f2PCUyU6rkJlQrzalVmKMVn6NKcIp6hQUGhQV6yXmqRGfRyUzRyUxoUFtTLTel3PbU9kqfozWVChMaPSR0XbCn96ITXf5qjK4iquSm2x1Tlieol5pTKThNueQsGrUF+YLjZJt+SankDHnK01zRxlEWKaWnLICe8gDuXC5lojGBIV0YVwxxtBf6oIlX0lcRRHGYgK2xcp7M17HQm4UuWU2y5ymy/E1pSHemIMiKmaYk5lrSqElypKPAj0tVEVzRJJAjOk69s4Bubzl9Xgo6XEQY7a2oVZqil5+nWmlCncocg70lbZ4SOjy3gyW6PGV0ekhfTaFaHQT0uEtZiPWnWW1FndyUPi8FQ/729HnK6XaT0OkiotdDRpebhG4PKa0uQgxqC/QqKzoDHDDaW3PJU0avu5gKpTmup44S4utC10gbgxPtXFvp56dbgxjj7Sl2+4ZJjT3tmWJ8LN7l+kgdd9aMTCwXUNkXSHyjL46FKo74fsMfbQ9yTPIxTcUBDGa605HiRG6AJeHO3zHZl869a1r+9qKDXzeNvLzejpuDmOOWMr5WBPGhLJwPzN1w8g5kY+4S//veZb5fbefxnSssrE/iGJXCx6o4dstSedOukD8oCnjDLpv96izeUaXwiWMSFv4JDM3OsjDZxfWpZtrqkrk8rOPOxgi3V7t5tNrGy40BHt6aIKu0jK/FfnwkCueQMJp3JRnsts1klzCDj1WpiL2jqa+uQJ/qQ0eBH1cNiTxb7eDBYgvLwxU0FgVTm+NHmMspKlJcyQmXcfNqDc/WO7lUn4yxMIisUAW9uiSm+gu5vVLL5kwtLTkBpHtZUZMTTEpqNGfUvhyyjWOfpJB9dmW8KUnmTel2pPpeuwLeUuazR5HHXlk+e2X57FMU8payiDdl+bwuzeNNZT57lNvhEXsV211Q7zoUcMg+h/fU2RxSpPCObRRvW4dw2DaMT6RRfGwTzEETd74SOxIQ5oeFUMnHp5153yaMgzaxHJAks1sUzV6bWD6VJPCt6CLfnDMlLdWX6xMl3BxM4vl0KQ+vljLVHEOo/H16sx1oi7YlXnGEha4iHszU83itnufXang5r2NrsgKZ6R4mOzNYq4pnKfciv45UMpPoypUoNeMZ7tzuzqAjx53V5hTW65MYTPVkuiwKX4v3aSy5yHBPJiNDmRRpvLmQZEN8niOBfqfQpNsz3RrDfF8iCyOpzF9KZbE7lfnOFOZ60pjvz2BlKIdbV0u4dbWEm1dKWOjPYqozhcX+7N8mUGHU5npSHK8mO1xKRsh2PLmf4isS/a2I97Ugyt2ElAu2JPkLiHA9R4TrOeJ8zF+t8GWGSsgM3V7lS/A13xGoHXbYYYcd/n2opaafO8jM8HeSoDb7lq93/U8sDvwe6Qe/p9jzLAs1F7neFsFGXzwbl9IojbKgsdCZrip/hhsimepMYbIjlWdrRjaulqNJllOfqaI43JTOAif6yt24pPdhpP4il+qCGTKEMlwfwpWGMKaaIphriWG2LYnZzgzmOrJYb8tia6CY9d48FvtymOvPZnmkgPm+LMab4rg3XcXjhWoezut4OK/lxVo1z5Y1PJwr495UMVuThWxNFHJvsoiHs2U8nC3jxaqOF+vVPJor5/sFDQ+nSnk6X7ldrruq5+manvuLldydL+fxb9OnP2828+vdNn6818nLzS5e3u7mxa0unl1v4fFaPY9Wq3m0pOPBQjX3ZqvZmq7h1pSWjXk9t+a1rIzkszKUz9pYJR1tmQhcj3PO9yTiMDPydIH0tKawcllLbfZF4twtWR8s5dlMO8+mOlntKuHGQCM3xwboNZajr8inr62WtHBnbl6t4n/fb+dvG438uNnNg9VOuvJDKDD5lBbTo2i++wDjBSU9ZXFkRjuzPF7P+EgDuSXZpBWV4uHkRpiNBdWS09RZHUFrc4wipRUVDgLKZOfQqswxuAjRqcypkpyjVmmBXmpCtcyUGpkptTIzGu1taHKxRac0QaM4j15lhl5lTrXaEqOLkCY3CUYXMXX2AmpUVlSrrNAozakQnqXc5jQ6sQm1cnN0kvNUis5SJj5FqeIsBYrTNITYURdnhyHbiQFdCGsDRcy15zHZlENLfgi5QTKSPcxoyvJiqDKY1c4MHk7XcH2knKZcbwqDbSgJtaUyUsxAWSALLams9xXSVxlOd0UYHUXB6IIUlKtNaPaS0OohptdbSaermFYnWxodral3tKLa3oIqxTkanAW0uArp9JLR6iGmxU1El4+CTm85rW4iutwl9HrIGPV3YD7aD43NSTpcRFwJcaPbfXu61Okqps9LQb+Xgm53KW1OtjQozWl2FNHiKqfTS0q3ty2d7ta0uIhItD6Pw/lTlFfk0jPSyPr1fh6vtTLfFEegyW7685zoynYmQv45t6+W8/BWPUvrZTRciiSywh63XCnH/b9hj/ggJ+yOUJ7uykiWJ90xYowxVqR6f8WNsVx+2Wzlr/e7+GWrjcH2HE6cN+O4rRtHBF58IXDnWwspZQXpLHSVcHcgj8XmRMZac2gxlhCfncsZdRAfC4N4X57IXlkab0gz2StP57A8lk+FnniERtDdrmN+sJJLhkSKkuxZGtNwtaeA2cEiVoZKWB0sY/2ygdbaMrx8AjhmpuAzc08OCFPZK85ivzCWT8UX8YpMJj0pkpr0ALTRcp5NafjxRgs/Pujj9lo9nZoAjPku1GU7cmushJIYMc9XjLxcb2GiJZH57nQWetOZakvg1kQxm4saro0W0VkWTvoFFUWpCdi7B/KlLIh9ojj22BXwR0UJf1QWs1tdzF51AXtVhbylKmSPXQG7lfnsUuSzW1nAfvsy9tmX8YYsnzfkeexW5LFbls0eaRb75FkcVOXyvkMe78hS+cwlj88cs3lPEse7tlEcEoTxoWUQ75n78oWVPWlZiWSkhvKdqQnv2XjzjiiGfYJoPpDGcUCczGFxMn+SRHFC7Imj+/b/+WK2kBcT6fwwX87SQD4XlV9REyujO9aKJOWnzHcVsnlVw70lLQ+Xq/hhrpI740XIzr/JdHc2kyURjGb48WC0ght1yUznBjKc5slsRRhL1bHMaCLYaM+iI8ONcX0U/qJPaSwKYHown9GRNMrrfbmYJiAyS46H+1cYijyY60pkbiCZhcvpzA2nMd+TxlJ/NgsD2cz1Z7E0lMf6WDEbE+VsTJSzPlrITGcqK4O5XGmOp08fQkaQNXE+5uRH25ERIiba04QLqmMk+lsR5XGecNczr3qeLtgdI9TlDNFe5kR5mpBy0ZaMUCGZobZkhwhJ8D5PrMvODdQOO+ywww7/JgK91Z8HeimI8nfGyfIUX77+PzB/53fIP/wdRR4nt1P4OqK42RvHxmAq5TFWNBW60KUJ4HJTNLM96Uy2p/B0xcCdiQp0qQrqM1QUhZnSmqOmq8iRS9XejBtDGDaEMlgXyqXaEIZrg7lqjGS6JZ6ZjlTme/MZa8lksiWN+b5crnZnMN6XzthgJlOj+Qy3JzDVm87dOd1v/UtVbM5W8HhNz/MbNTxe13N3oYyt+VLuL1Vwf6Gce4vb7+FKFY9WNTxc3E7oezhfwf35Cp5dr+XZzTrur2m5u6Lh4fVqXmw18svDNn6+38pP99t4ebedF3c6+fluPz9v9fNkvYnH6wYeX6vl0YqO+0t67s3XcHe2juuTVdyY03BrQce1q8WsjRaxPFpGY3MK1l4nMQk6iyjMlEyNPx1tycxc0VCac4FQb2umLhWxMt7A9GAdbfUpbKyN0dPVQLkmA72hnN4eA+mRzqyNlfPXrWb+csvIy41Otuabacu8QN6Zj+myOkbVsfcZSPCiIsaFdm0yi2P1DA7UoKmvIDErG3elmkSpDXrxSeqtj1IjOUWFvRCtoy2VChP0agsMLrZUqy3RK823+57sLKmzs6RaZkqt3Jw2VwktHmJq7C2oVplR52BJvaM1Bicb6uytqbMXUG1niUZyngrbM5SLzlLnaEO1nSVlttsCZVBYUCszRS8zpVxyGp2DBcV2Z9F4CNAEC5k0xjFSE8lafyH3JutYHajg+pAWTaIr+iQXFtqzGNWFM9+czP1JPbfGqli/VEKk4zHqUh3oKPThWm8um6PlrPXkMdOSQW95GDXxzsRa/wm9ixU9gWqaXG3p8ZLT5SqmzcmWZkcBBgcrdHamVMjOYHCwotVVSI+vkk5fBa2eEtp/K9ttcral0cGafi8FPa4S9DanqLD8FqPSnPEgFy75qen3VjLgraTHQ0a7s5B+byXd7lIMCjOaHUS0uynp81fR6S2g2dGEVmdbqlzssPz4MBcDXOm73MTsQiubi0aezFQRZLUPQ5yYvkIfgkQfcn00n8cbdSytldIyEkem0ZdYgz/ydAlvKz7kmOITCpPsuFrkw9UcJ+rCTDCkSbg/W8o/HnTwy+1WfrrdRnyEipO29nwjC+JTYSCfCHywdQkkPjqU6jQ/enPcuFwRQFOeH5r8MKqqKwnJruS4fSgHbC7ytjyBvXbpHHTI4GuvDL6x88I3IpjKklh0ub5EeZhTkuhPdW4E7ZUJ9FYn0auNoa00GENBEPWVKSQkhmPn6YkiKImDwgT2iTLYZxvFu5ZeBKQUkJSaRFVWBA1Zfjya0vHXez08u93Cy0fdTHUnMNeTxPJAOs9W6ihPkPOXzW7+fKeTezNaNq4U83y1mrszpTy/XsO95Sq25nR0VkWTEuxCoF8A5yTufCoP4y15Aq/Z5fBH+2L+YF/C6+pCdqkK2aMqZLe6kF12BbypzGeXMp89qkLedqxgv0P5tkDJ8tglz2W3LJu3ZNm8rczhkH0+H7kU8olzAQdlyRx1LeBr93wOiWI4ZBvJB1bBHDLz4TMLFd5+blweqMPDx5kPrZzZbx3MIXEMH4qj2SeM52P7XD6yjeCYLAAbOxVDnYW8mC/l5XQ2P69UceuKliRfK/L8zGgJNyFG8j5TbTncm9Jxb1nH1kIZT6dKuT1exAXHo0x2ZbOgTaQt2oWFtiy+H9Ozok9gsjCIngRH7jSmMZjmzoOefMbKgrlaG02Y6mtaSi5yfVLDzEQ+Na1BhGdLCE8T4+L0BQ1FHsx0xG8L1Fg68yMZLPSls9yfw9JQHvMD2SxeymV1tJAb4yXcGC9haTCHqy0JzHal0asNoqvyAtkhtiT4Wb4qyI3yOE+w4wmSAqyJ9jQh3PUMif5WZIZKiPMxJ9jpDBHuJoS6nCHB34r0EBuyw0VkhdgQ77UjUDvssMMOO/wbOXbk0Odnv/0IZ4kZarPvOLbnP7A88Huk7/8HRe4nWawN4kZ7JOudUVzvTaI81pqWYjd6dIGMt8Sx0J/FZHsKjxZr2bhShjZFQXWqgoIQE5ozlXQXOzJa68eVxlCG6kPorwmmvzqES7URjDfFM9aUyFBDEoMNqdQVB9FWE0F/eyI97Qn09yYz0JfC8EA6w91JLI0Vsjmr5d6slocLeh7Ma3iwUMHTFS3P1nQ8Xt5ezXuyVMX92VLuz5byaKGCx4uVPJgr4854Pqs9KfywVsO96e0giWfrNbzYMPDD7QZ+2mriLw/a+fODNn6608jLO0Ze3mnip81Ofr3/m0CtNfLkmoEn1+t4vKbn0ep2F9SDZSMbc9Xcmtdxa0HH9YkS1i8XszRSSmtHJlY+JzkXfA5RjCVpOn/qjVGMjRRTkOVDRJCEK6PlXBltoL+vjs7uYrQ1+VTVFNM1XE+FoZC2Dj2ZMW6sXC7mL1vN/P1OEz9vdrE510RbdiDZZz6iy/o4deePMFcaR7q/hKkBLUtXm+hsr6S+uZrk9AzcJHKy7WXoxaeot/kag+I8ekcJOpUAjcyEGjtLDA7b3xrpefQyU+pUVhh/u3cyOtjQ5ialzUNCnb0FtWpz6h0sqVVbUquyot5BQK3aGp3cjErhWUqtT1IsOEnNb2JVIjiJXmJKs70NNVJTGuwFlIlOonMwR+tiRZH6HP3Z/tQkqKhLdeTaQAHfLzeyOlhIWZyS4bpY2or8GKuL5Wp9LOu9eTyerePRfD3GfE/ayvxpLvJkpj2Fa0MFPJrWc6U2lqZ0D4zJbkzpEtB6iqhzs6E7QLU9RXKT0OksfJWmV6cyp0p6lgrxKRrsLWl1FdHto6DTV0GHj5wOHzmdvgoaHKyoVZjS4iCg3dEGo8KcUrOvqRaeZtjfnpEAB3rcpQx4K+n1lNPiaEOvl5xWJ1v0ojM0Ogjp8lDRf9Gebj8RrS5mtDjZUO/tiOr4UQK8HOgeMjA918rmSjMvl+upCDahxP887dluhMg+YXUolye3DSyultI4FENWkz/xTYEoMmQcUH3B14pP0Je4sVR9gaUKH7Idj7LckciDhVL++aiZH25U83TdgJPdOb4wd+ATcQSHhFG8bRHAtzJfhDI5cX4Kkl1OkORwhHiX4yResMVKcI5vbB04IvPnPWkYh9QpvO2QxV5FAodkYXzr4E9oWjJJSQGUZvoR7m5NeWoIVelhVGeHUZsbzGB1Em2lYZSnelNeEEtqdgoXktORhWbwmTqT10xjeU+RxgHBRU6oL+IdmUBsVDAVWWHculLDy5tt/Pqgi+e3Dfz1QRfP1+v4+4MefrjeTJ8+hGerRp6tGmnI92C8OY6Hizr++bCHewvl3Fuu4NrVUlq18SiF5zhjbsOfbNx4TxbJbrsU/lOZxetOxbzmUMgf7fJ53a6AN1WF/+fZFbBLWcAeVSHvOFX+fwQqlz2KPPbIs9kjzeAtaQb75OkcUGRwUJ7GUY9ijrjk84E8kUPiWPZbhfKBMJIPbQP58LwMVzc1jZpMLvW3cl4dwOfScA5ahPChOIrDylQOylP5QBjFUUkQJwRSNGXxPJwt58VMHr+s6nm42EBligvRdn+iNdKcaNEHTLfn8WiujkfrNTxYqeLHRR33ZioJcPqKAWMyV0pjqQtRM9GcwWp7Dos18Qzn+nGjPonlqkjWtTGM5fgynOfL5aow/IWf0l4ews1ZPctzpTR2hJNYqCI+R4mb4xEaCt2ZaIxgpjuO2eFk5obTWezPYLk/m6VLuf9NoK6PFXN9rJj5vkxGG6KZ7kihR3ORrsoL6NJcyI1UvBKoGC9TQpxOkuhv9d8EKidCTlqQkBDns4S7nSfI8QQx3makXLQiK0xIZrCAWI+zhO0I1A477LDDDv8upILTnyuEp/F1EKE2+45vdm8LlOyD/0Wu8zGmNb6st4Sx3hnFzf4UqhJsaSp0oVt7YTuFryuV8eYEHsxVc2eiAn2aEn2yjOJwc1qz1XQWODCg8WSo2p9+fQADNcEM1EfQWxdNT20c7fpYStK9SApVkB6tpro8kOa6UJprgmmrC6VFf5EWzQXWx4q5O70d1/t4WsOzGR1Pp6r4YV7DDwsaXi5qebmo5cVsBU8nS/l+poKXs5X8NFfFTzOVPBzKZb42lM40NY9HC3kyXszTiVJ+WtLzlxsN/ONOC//cbOWfm638Y6OZv15v4Odrdfx408Avd9r59U43P97s4vu1Jp6s1fNkrZona3qerlfzZLWex6tG7i7Vc3uxmpuzGlbHClgdLmR5tJyWjkwkQWZYxFhiGWFKvMab5vYEZoaLKE3xJMZfzHh/OVOX25kY62NkpIGWZh2XLnXS2aWhrb2KqbE28hK8uHa1jL/fa+EfW438dKeT2zMGegpDyT7zES3mX9ElPcuCJpWMQBlTAxpmRutpqCtEqy8lMTYWb5GQfHsJWuFJ6my+oVZyBp2dLVqpOXrJeQx2VjSorKi0Pb39hGfQyU2pVVthdBbS6CzE4CDA6GhNrZ0Z9WoLmpxtMDoIaLDffrVKS3RSU6pE5yi3OU2JzSm0SnNq1daU2Z5GKzpPk1pAjcwUreQ8OqUJegdztE6W1PtK6ErypDHZhWlDAg8ntTydr+Hxoo4b44XMdCdzb0bDo/kaBrVhPJ0z8OP1Nh4t1HJropyV0Xw2ZirYmCrn3ryWJws1LLamMV4VRUO0AxNFkehdbWjxltLlq6DTQ7p9p+QkpFlliVFpQa3MhArbk2jEp2lQW9LkJKDZ2ZZmNyGtnttFuw3OAqrEp6m32y7Z1QlPo7U5idb6BLWis/S6SRn2VdPlKqbfS7EtUM62dLhLMNpboZedp91VRreHit4LKvouSOnxtqHVyYY6dzt8TL7DUW5B90AdM/MdbK118WS+jtGqC8Sr/4Qx1RFPiwNMd6Xy5LaRxdVSjEPRpDf6EWsMQJwqZr/yKJ+JDlGaK+VmezBTRa6kq//EoykNW9MF/PmujqcrJUx1JGN1/iu+EHjzoTSBg7Ik3hZF84HAFws7FzqbqtgYq+b+WBkLbSncnarB29OeL61d+EwUxEHbcA7IknlHlcV+WTLvy2P4VOjFN9YSVA4KRgcM9DXm0VWTRHXeRbIjVFztyGO0IZ1L9ZmMtFURFODNCTMxRy3d+VwazdvW8bwnz+EtQTyHFYkctAngK7kfp4VKLCzPc3Wwlp/uDvDzVgu/3DXy5/sd/LLVwa93u/lxo53yZBVrl0tZHMynWxfCWGsCP91p5/k1I0+u1bC5VMHscCEdTQUo7RV8J3LkY0kg+xXxvKnO5HeqbF53LuJ1pyL+U5nHH5QFvGZXyBuqIt5UFbNLVcwbygJ22RWw37GU/fYlvCnLZZcslz3yXPbItmPO90jSeEucwj5JCrusY/hAncVBaSL7BJEcksTxtiCCQ8JIDlv787XQkZBgP2ID7KkqSCMoJovvZEF8ZBXIx5JIDioS2SdJ5JAolo+EIRy1UhAXH8SDRQMvFsp4uazlyVozvfpoLti8T2u0FTHSj1nsKeLBTA0P12p4tK7jz+v1PFmuw1H0IZ21iQzkRlAX5sJCXxnrA8Vs9BfRlenOXHkYUzkBvOwsZDTFnYmCQNab07gg+pQhQwLXZ7RMjWRSZwwkV+NBbrk77vafo0tXM9UczVxvAtOXEpkZTGWhN535ngzm+7OY7ctkfiD7v02g5nozGKqLYKo9mUu14XRrLtJSfIGSBEeyw2WkB2/fQIU6nyLBz5JI93OEuZx+JVCpF22JcDch0sOUIMcTRHmdJ+mCJRkhNmSFCYl2P0OY+tiOQO2www477PDvISxQ/Xmwr5qoABdcBWc5vvd3WBz4HaJD/4N81+NcLfdirTmU690x3BlKR5cspqXYjYHaEMaaY5loT2K8OYFHC7XcndagT7OjKkFMUZgpLVkq2vLs6SlzY0DjzaA+gGFDGH11UTRWhtFel0J8hD328uMUZPhTVRDMeEcGi/05LHZlcq0nh2udWay3Z/DkcgUvJrQ8GirmxXgF34+U8cOVCp7NVfJkoYonC1U8mqvgwUwZ96dKeTJbwdPZCh5eKeLxlWLWOxK5XBXARE0o98eKuD2cx+aVIp4saHl53cAvt5v55U4Lv9xu5udbjfx0o4Ef12v5ebWGX9Ya+PV6O3++3sFPay08XazhyaKGp8tanq7oeLSo4/6cnjtTOm5Pa7g5WcHKQBZrfbmsj5TT1JiMre8Zzgaf5dzFk0SXudPaFsfaUBHaBDfifUQMtRQwNdTJ0tRVpq52Mz85Sn9bAzXlSSxPdLA83kZqmJqlkUL+ttXEPzeN/LLVxdaCkb6ScDJPfUCj2Zf0KM0YzgunIMqJK30VDHZWUqcvoLI0nxAvDwJsLYk3/46880coPvspRee+pNDiNBqbs+hszlAnNaVGbEKF1Qm0onNUCs9Qo7SgRmVJjdqSWgdrqtWWNKgtqVOavYr2bnKypUFtTZ3SAp3UFI34PBrxeapE5ygTnkEjN92OO5eaoBGdp05hgUFlhV5qQo3aHK2dKVVqUyodzKjxl5LpdI7qSAWrHek8X9Byd7qQG1ey+GXTyF/vtfHLRhs9VSHcvarn9tVKVodyWRvNZ2tJx/31ah5eq+XWdBk/rBuZro8jVvQFrRFqOsMcKZedo8tPSYeHlD4vBV0uInqcxTTbWWJUmFMrPU+V4AR1MhPanGxpcxXR4iKkzV1Mp7ecdm8ZTW5CyoUnqbQ9Sb3clDqZCfXS8zTKzWiUmmKUmNDtIqbbTcKQvz3DAQ50e8np9VHS7aOgxVVIt6eSHg8lHT5yunzF9HjZ0uZkQ6OniiSlLbZnjtDUUsbgSB3rc608Wmzg1mAOUcoj1CTZ4239HmMtCdy/YWBhuYzG4Tgymv2JabqAJF3GHvlRPhK8Q1riGdZafelOtEV70ZbnC0buzZfwaCWLu7MZGPLcsTj9NUcFXhwWRrFfGM074hjeFwVi4XyBphYDAQ4mjNQm0JDtwbWRci74e/InS1++ksZx2DqGfVaJfOxYxhH3cj5VpvK+hR9/MnfAxTuYxvp6KnMjKUxSocv1QZftSac2kvxIFQm+Egxl2cREJ3DkjB1fCGM4IEjhgCCZ9ySZ7BbE86FTHntso3jbNoijEn+OC6QkJofz+NYgf7nfwd8fNPHXRz38/cklnt1o5sFyA7210VSkOtJdHcGtKS1PrzXx5JqRZzeaeHrdwIN1A7dWO4iMucBJgYyPBF68r0pkl10Gf7TP43f2+fzRsZA3HIv5g10Bv1cUbEuUqog31MXsUhfzujKf1xV5vKXevot6Q5rNHkUeuyWZ7Jaks0eSzj5pGvulabwtTeWwXSbvylI5IEngXUkCB8Vx7LMO511xNF/ZR2Ht7EdYkC+hLiJifBwoLarEVOLN16KLfCKN4B1ZHG8rUnhbGMchUSSfCVyxd3Nic7Gdpwtavl/S8GilgcXBInws36U6yJRw0cdMdeSxNanl7oqeu6sans3peLRkwEP9JUPteQwXJ6ANcmK6p5SprlzW+wuYrYujLdqOm1WxPKpNZVMTx3CSG7dbswiT/4n+ujjmR4uYGc5Cp/ciJc+O1GwV7urPaS70ZKY5hrmeo5nu3AAAIABJREFUBCb645gcSGaxL4P53kzm+jKZ6c1gfiCblZECboyXcOtqGTevlDLblcZcdzqXjTF0VQXSUrItUFlhUrLCpCRfELyaOoW7niHI4TsS/a3IjVSQetGWSA8TojxNCXY6RYyPCckXrckMF5EWZMNF+2/xlh7ZEagddthhhx3+PfxrAuVpJ8DO5FtOvv0HbA6/hvjw/0WF73lmtH7bAtUVw+ZwBlXxNjQVutCrv8iQIZwRYzTjzQk8nK9ha6qKigQJJZFW5AWdxZgmp73AiQGNN8N6P8YMwVxujKBTH05teRg5mf54etjg4mxBnT4FbWEIc+1ZrLWkMVESzFR+IFM5/kzl+LNUGcGyLpp5bTirdbEsV0dxuy2VpaYYVtoTuNGbxrXuFNY6k7jZk8bt3nS2+jLZaE9mqz2FW8Y4pssCWKyJ5PvLpTweKeLhSCEvZjT8slLPn68b+ev1Rv6ybuSX5Tp+WqjmlyU9P81r+Gmuhl+XGvmvGz38stTM93M1PJvV8Hy+iqdzVTycKmdzrJQbQyXcGi3h1lgp6z2ZXOvK5vpgGX0dOZg7fc23Hl9jHXaeFL0/DcYIFvtz0aV4Eu8vYbC9mL6OBq5eGWN69hJjo30UZCcx1q/jSm8V1ybbSAu3317h2zTy1406XtxsZGOmlt6SUNLPfIjR8ms67MxoiveiMs2H6WEdXc1lNNSUUltZjLdEQKzUimTTY+SeP0rh2S8oPv8NFZZnqbI4ic7iBNWC02gsT1Bm9i01YhNq5GYY7AXUqq3QKs3Qqy2odbCm0d4ao8qSJkcBzU4226l8MlOq5WZoxOfRybYnUJW/CVSF+Bx6O0t0cjO0EhPqlJY0OthQq/ztjsrRiiYvCZUqEwoU50gUfI3+ooQ7vblsDGbwcLaAH29p+fG2nr/ca+bHm02MNyay3FvAQHUYz9bqebis5/mGkcc367m/Vs2zawZuj5WwZEwiRfIltZ4CKhRnqXewpt1zOw2vz0tBq72AfjcprSorGmSm1MtMqBGdxWhnQZuTLZ2uYtpchLS6iWjzlNDsLqLNS0qLm4hGJwENKkua7a1ptLOgxc4So9SECvNjNCkt6HaTMHrBkdFAp2158lbQ56+i2dmWFkchPR5K2r1ltHkK6XCz3l4FdJFS6euA/NxRysuT6R2s4ebKAM/WO/lxzUi863do4lTEuZxkoj2FrfU6ZpZKMAzFktroS2i9N8J0KXuVX3FU/gEFORYsNbnTFGVGX64fP6x18mRdy42pOG5cTaAiSYWfi5LTEg+OiC/yqTyCjxWRfKkO45y9D03dHfi6ibjUlEdJkisbM40kJkTznW0AXwrDOSKO41vnfE56lXPOrxJT3yKOycI4J/XF3T+GouIKGvWF6PMuos+9SFNpBMMN6WhSPMkOc+RydwNxiakcMXPkA5sIDityOGibwruiVPaLU/mjII59dlm8JU1kr3UQn9m4Y61Sc31tiJebXfz9QSt/e9TDXx8N8Mu9Hp5db+XRahMTXVncnNQx25/Hymgxt2e13Fuq4dmNVm7MGbky2oK5WMoxiQ/7rYPZr8zidXUB/6ku5g+OJfxelc8uxzLeUBfzn4o8/qDM4zVVAbsdithtX8zrilxeV+Sw2y6P3Yrc3wQql12SNHZL0tgjTmOvOJW94hT2iZN5yzaed+WpvCNKYL9tDAfFCey3iWK3xUWOyC5gpXYlKtQPH9k5glSW1Bbn4+IawLc2nnwsCeE9dRL7lYnslyRwQBzHhza+nLIRs3C1mbvTWp4vaXiwXM3mbA0hii/Icz9OuPRzZroK2JrWcW+lmjtLFdy7UsL1sTL8XI8z3JHPdHUuVUFOTHWXsjRcxvWREu6PlNEYJuVGeSTLWRf4W1cpveF2XKtPIt7hO/pqYlm+UsbUpXRqq31Iy1ORkmWHp/pz2kp8uGoIY6ItivGeaCYHklkezGZlMPf/J1DXx4pZGcpjZSiP+Z4MFnozudIcz2BNGE2F/hTEqMgMlZAWJCTW24xA9bckBVgT7nqGC6pjJPhZkh9tR3qw6JVAhbmeId7//2XvvrrbvrM035911sya7p6usrJs2eVUthwlWYEScwJAEsw5RzGKpJhzzhmByAQIgDnnnLNI5SzbsuyyXck9U90956zzAr7nQjWeN1CX/Kz1v8ftg9/ez7anLNWFqgx3SpNFJPhdIETw4WGAOnTo0KFD/xghfoKzYX7OJIZ64mPzFRan/wXxB0cQ/+6/IE+wY0udxL45jdsD2TydrqI5wx5jYwh9susMq5KZ6Mhgpa+UZ2tK7s+3UpvmQH2qHfU3rDGUedHTEMywLIZpVTzzHTeY0afTLb9Ba10SCYneJN4IJua6F2plMcqmG8xp8tjvKGS+IoatygR2qxJZK4tlqTqWqdpoZtsSmZUkMNMWz4YqnQ1pEhuSRG7rsrjTkc2mLJkNSSKbbYlsNMSxXhXJZkUkd+rj2SgLZ7k8gifaPLZbkliqi2WlOZ6l5ng22lPZVqazq8pgV3mTLXkq+/pM5qUxrKrSuWUs5dFQMxsdJaxoclnvzGGnJ5/t7nw2THlsdhezYSplxZDPVk8pG/oc1tQ5LKoLGDFVYO/7OeeDPsUx8SpFshh0HemsjdfRUhJBcqQzI0OtaHUSltaXUXW2UF6VT2HBDYb6mlgYl7O3YKQ6J5TdmSb+/KCD//mogx9uG3iwoma07Sa1Dp9gFF1kPNqTliRfumS5rM/rGO5VoFM0o2ttJNjyIgUu1jSILGi0O0+95ee02V9G6WSFwu4yOudr6Jwtkdp8hcTuK9Ru1hh8nV438XnZofCxR+nviNrfiU5/Z0x/D1EaL1s6AwQo3G1QezsgE1uj8nGkSWhBg9Mlqm3P0SK6isLLHqmbFQp3Wzr8nH8d+VP72dMR5IwuyBltkDPtAU40eFrT4GfJQWcRTyeqeb5Uw8vdFl7dlvKXJ0b+dN/MszUlt0abeLmt48e7nfzlaQ9Pd9u5vdzAs10FT9dkPJxuwpDlQ43nRTrCRRhDXdH6ONIZ9PrlrDtIhMnPieFwD3oDRejE1ph9nV5/fk70hbjSH+pGX5iYrlAXOoOFGEKEaAMcUXnbvh5f9HfCHCikK0CA3tOWTi97tGIrugOFDIa7Mxbjw2R8AMOxPvRHejAU4405WITJX8Bg2OtGv54oMQNRbgwEu9Ab7on6egCRoitUlqUwMt7B7sYoL2718+OBiaIYaxrT3cmLsGSqM4/n94ys7bSiHsmg2BBHgjIc1wpPjnl+zntOJynIvsRaRyhtcV+xqsnn6y0T3xwoeXFQw8rgDW6GXGJIL8MnJIKLIj/Oi8P5XBzFtaAEBGExNCokREV5Y9JUIW/MYHFSTUlpHsKAeOz9k7HxTyU4p42Uxh68b9bjHJ2DU3AitmJ/giJiiIyK4EZMKBHuduRE+1IQ542yNAFdZRKNueF0qeuISYrnU2dffueezBn/Mt71ruJtjzJOuZdyzLOMI95VvOFVwUnPYn7nksQXTt60yGr4+t4Yr+4Y+OPjPn75epRvDzpprwzB2JpI5U1XFFXh6Jtiaa8KZsyQxd1lCY+2DOyvD5KZk8FnNh586p7BaXEpx3yb+W2ghH/xa+FoqJzfBLRwPFjG0YBm/rtXNf/iWcVvfWo5HdLKyaBm/tWjkt96VXPEu5o3vKr4jUcF/+pWyhtuJRwTl3DcrYSjLkUccynipLiYE64FnHQr5LhLLidFuZx2zeOUSyZviVL50DEQ34hIakrTkZTEU5nog6oyi8qiIixdw3hflMBJ1zSOi7M47VHAcddc3hEkcs7BC4OmkbsLMr7eaPv7aLEBWb4PWZ4fk+l7jpX+Bh6vKHm43c7DbQnPF9t4sCwnKcKCQX0pe8YWWmK8meqsZnO8hVe7nfxxU8+eMoedumSWcsP4f0blrJbH8cBYRo7PBYaUmdxakrIxU4PRmEJBpQcFZZ7Eh51nQJrAijGTxZ4slkbzWBopYnO4nN2xGlYGSlkbrmB7opaDuWbuzrewP93AwUwjtybqeLDQxkpvMWPqNLpbkmgpCKIyzZ3SZBdyY+x/fXW6GWZJkv9F8uMcqcnwoihBQHa0PTkxDmRF2ZIbZ0dJipCyVBeKk0TEep3Dz/btwwB16NChQ4f+MWyvfnrW2fpzwryc8Le/jO27R/H55BTeH/4T8gQ7VuSx3OnJ4M5gDg8nymhIt8VQF8RAewKT+pvMmnJZ7i3hwYKEOzNNNGUJaEx3oCrBAnW+K4Yqf/olMUyrEpjTJDChSsQkSyEn05/gSBcSMyKIT/ZH1V5IY2kEzZnuTDTGM1cVy0FjGvea0rnTks5KcxIHvSU8mm/iwUIj9+caeDzbyKtlKT+vK/lhVc4Pq+18vyLjxVQjr+Za+cuygu9H6vnDYC1T+QEMZHryyFzKH6bbeD5Sx3czbTwarePZdBMvl2R8v6Lgh1UFr5bkfDcv4dVCCw+Hy3g8UsfjkWZeTCl5PCpjx1zOfl85e73FrHfmsqLPZl6dwawqiwl5KpPyVHrLg9Gmu9OS4EK/uhB7z0+4EPAJDvFXKJHG0GXOZXu6lebCCApTfBnrb6HXpGR5fgpTZwsjfXrktUVsTqrZn9Gy1NdGdXYIKyOV/HxHw7890PDjXQNPNrVMK3Opd/6UTtElVjKiyPCyYryrlqUpJd0mKRppM415uURe/pJS50s0CS/S4nSRFvvLyB2t0DlZo7K9jMb+CkrbS7Rc/YJW6/OoRJboPP/ewufvjDZQgCZQgCbQmb4oD8zBIrTedig9rDCHuNIRKKRRcIkqu3MUXz1Lk8iCWsevKLP67PUelNgGqYslSg87jEEudIWK6QoVow9woiPImY4gZwyhIjpD3VD6OdLqY8lYUSjfTtTxdKaKB3MV7M+U8HClgZe7Kl7t6nkwK+XBgoTNkXK+3lawPVHBwUwttyaqOBitYqE9nQrvC0gDbdEFCdD5OaHytEXra48xUEBXsAu9Ia6MRnszEPp6jG8wVMxAiBvd/oLXASpMTH+YmK4QFwxBgl9/qy7QCYW3DTo/BwwBzq/DmL8zJj8njL6Orxv4YnwYjfFhLNaX4b/XmA9HedEd7EJPoIiRCG8GYr3pifFgINqDkTA3hqN80MV4k+5jy80kf7p6FUxPdXF3s4t7S1LkxUFUJAnJDr/GiDaLezsq5lbqaO5KIkcbyQ1DHC6VHpzw/IyPBWfIy7jCkiqU5qjz3Bmo5eVBDw+3ZdzfrmV7qoQwlw+J9LbB28MBK0crbNxE2Hr74BwUhJOvJ64+QpwFl4gIFSJ2vYir8AKOgstcdbjGVWcbBP4euIUFEJASS0xeGgkF6WRVZFPZVEyrvAJzVxvTI1omTFL0zQU05UYyq69gyVzN+mAbUwNqkjNv8pVnNGfcb/IbcSHv+NbxO98azvhWcMK7nKM+FRzzreYNtxLOiHN5zz4UcUgY42N6ntzq5S/Ph/juoJM/Pupje6KO5YFy+tpv0JTvxb0lOfuzzTxYkXF3sY2dBTVaZTPWAg8+sgvjQ/cijrhWcdxfwvEgGf/NrYrf+NRzIqiVN8PkHPWt4w3vct7wKudUYD3vRUl5M7iRN7wqOOJZwVGvSo56VfFb9wp+Ky57XRwhfv36dNS1gONuhZz2KOWUuIhT4iKOCnM5KszmpGsep0SZnLSP5opHKGqdgtrSJIa1pbzc6mZ/TE6vtgUrkTe/d0vktGsab/vk815AKafcCzhpn8jnjkGkJEZyb1nN4+V6XmxLebajorM+mgirU6T7nGext5ZHqwoe7yp4sifju3UZT1blJIZeZKq7hm1tHVX+jqz2NPBi08D32518MyPlkbGMoTQvpjL8+dlUS/8NTx6ZK0l3/4xhRSY7c61szNVg7k6nsNabG1mOJEZeZEydyoopi+XebBZHclkYKmClr4i1gTJWBstYG65ga7yG/dmmX3egdsZr2Bmt5smKnO2RKiZ1GfRKUmgpCKIiVUxZiit5sQ4k+V8kN8b+1xG+vFgHKlLFrw/lRtlTkuRCUaKQrGhrcmJtKUpypiBJSJTXF7gfBqhDhw4dOvSPEuJnezbYx4G4QDe8rc5z5dQ/4/nRcQI//S2qFCeWpNHc7r7JncEcXi43Yajypas5nBF1CnPmHBa6C1juLeH+QhsPFtqQ5ItpSLMnP+xzGlOs0JR60y+JYVwey0hbOP0tERhaE4gMtScszpuc8ptEX/dGKcvF2J7OkPIG8+oMBvMDaXb7kkans4zf9OGxsYTHY7U8WW7l4VILj5ZaeLnZzg+bSv64p+OP+x38YUfNqw0F3y5L+G5Jyp3uYh73lPJtfxWmJAG6eAeeDtawqcvm+VQTz2da+GFdxZ8PjPxyr4v/cb+Hv94x89NOBz9uqvlpR8WPuyperWv4bs3A9+s9PF808GJZx8s1Dd+uKfl6tZ1XWxqeLsq4P9PG/ZkWHs21sd9Xxq6hiPWOEob1pQj8z3El7ByOiRaUyOPo6StiZ1qCtiaZokQfZnub6Fc1szs9yq35Hu4tjLHWo2O7r427I0rWe9qozwtnpruAn+6q+OW+ir887ubFXicz6jyqHc+id73MbnEKkfafsTQuZWKoiU5DG7p2KQUxMSRfPUeL+BpS0QUaHb+iycEClbMdRoEtatvLKKy/QnrtHG0WXyC3vYjGxQqVixU6L3sMAUIMQSI6goToAgWYgoWYgoV0BgnoDBbQE+2FNlBAm9iSavvzlFp/hsLfiWrni9QLLiMVW6P0sEPmakW72AZDgBBziBumYFcMgc50+DvSEehMZ4gQY6CQ/ggvlD62tPlfZUOexovpBnb689kdLeZgqpJ5UybdzdG0ZruhqQpmTJvKnDmbOzN1bA+UcGe4ih1jIYp4Ae2RzqiCnZF72aH2dkLn54TO3wFDkABzsAhz8Osxvd5gF7r8nRmJ8KQ/2BWTjyO9QS70h7rRH+r2OkD9/U5Ud5Q7A9d90Pi/LtHQ+zvSGeCM1sceo78zpgDnX+9AjUR7M3Hdn9Fob4YjPRmO8KQ7QMhAkCuTMf6MJPjTF+vFYIwnE5GeTMb6oglzJcffljBfW8w97QwO6tmY72BzohFtTSzZ4dZc9/yCPuVNtpdamVupo9GUQFp7EIm6aJxKXTgm/oizwt9RnOXAkiKGxsjzHAxW8mhDzcNdJXc3W5nuyUVVd535QSnbK92sLvWytjbCwsow0wsDTM12MztrZn6mk4lRJSND7YwOq5iY0LKwaGJze5D1rQE29oZY3uxlbtXI9u0h1ja7mFvQsLqiZ3FOydJUO7ODzWgaU1BXx3Aw2cJGfzUrffUsjRpIy8rnU0EUp1zyOeHXynGvet70qeItn1KOe+Rz1D2f456lnPSq5C33Ij5wTeFTew9ibySyNGfk+/t9fH9bzzd7Or7d1XF7toVeWRKyEj9GVGk821TxdKOdu/ONjJgq8Qvw4WMLAZ+6pnDGtfB1gPJp4nRAI++ENvJRnJw3gxp4O1TCCd9qTvmWcMyjgLeDavgkTsq7YY2c8K3kDY8yjnhWcMy7mjc8KnnDo5zjHmUcdyvmiKiQN0R5HHUp4IRbEcddCzjhWsARQQ5HBNmccivgjGsOn4lv4B4SQ3N9AbnpvrTXxnBvrpVvV5TM9kqwdRHznjCWE07xvOOVyfsBhXwUWse74lw+c4zA3d2FO4tqHi/W8mKnjed7Kua6igm4epIU7wvMmCp4uKbk6S0Vzw8U/Lil4MV6O0nBFxjW5LMiKUQa5cZmbz0vt4w8npbQWxrKaHEo9+Q5TGUF8rW2BFmwJcutqSQ4fcCCqZT9eQlr8zV0mFLIq/Um7qYN2akOTBmyWO3KZqU/h/mhHOYH8ljuKWC5p4jF3iLmewpZGSxjc6yavck6Hi5Lub/Yxs5oNbenG1nuKWJan0W/NJWmvADKb7w+hvu/R/hyou3ICLfiRtAVcmPsf32dygy3oThRREmyC/nxDhQlCShPc6Mw2YUor3OHAerQoUOHDv3jhPgJzob6OhEf4oGf7UUunfhvuL73W3w/+hcUiQ6sKeK525vJ7f5sXq0201UfRG9bFKOaG8yZX5dILPeWcG++lQcLbUgL3Km7YUtO8Cc0JFuiLfejXxrPiCSKwYZAeuuD0TddJ9Dfkoh4fwpqsomM9UAty8YkvcGMOZ/1riI2pTdpcj5L/bV32SmK4pW5nHVZCnPtydweKufVYhs/rsr4aUvNH7ZU/OlAzx92NHyzKuXlqoxn0w3oc9xZaUvi+8FaZouC6UkXc9tYSGOsFfs9pXwz38Zfbxl5taHij7cM/HKvi7/cNvHzbgc/7ep4vi7h8ZaERxsq7i6p2RiRcGtaxf60nPtLCp6sKXiyruDphoqnGyoerap4uKbgwbKU7cEybvVWsNtby0BnGQ4BX3Iu9HMs474iuy0CfVcum3NyZOXx5MaJme9rQF2VzZOVKfbGNQy1VjDWVkV3ZTKLijJuDSppKohiuCODH+8o+PPddn552s3X+0am1DmU2LxPp9iCjcIk4twusTqjZLi3FkOnnE6VmnRfP/IcLqPwuIpcdI4WwRVkLg5ohU4Y7C3R2V1BYf0VcsvztNteRON8DY2LNe3OFmg97OgMENIZKMIQKKIz2IWeCDGmEBGGYAFdkWIm0sIYSgpCFyKi1cOa9gAnuhMDaPayocXTGrm7DQp3W6QulkhE11B52v2fMb6A19Xhr19ynDD7OWPycsTo74gmyA55lB0vxht5NFnP3ak6Hs038mpXzZPlNmT5YmaNOdyebeTubCP3xmvZMRexpsxEEm1HW7A1skAHtMEutHs5Ine3R+vnjD5YgD749c0ntbft6zY9f2eMfx/bM/k60uFuQ0+AkN4gF3qCXTAFvm4f7Ah0pi/Wi9HkQPpiveiP9qQrxAVTsBCVlw2mEBHd4W70hovpCXZhLNaX6YRAJmL9GIv0YihEjNnbgX4/IaPhngzEemOOEtMXKWYy0pP5eH9MUe7k+dvgLbyAqUuJuUvD+kInd1c19LZncjPEkijXTxnuyGdrqZWljRYkfamktgcRKQ/mWrYNR93e40O70+QlOzJSHYok/hoPJmt4uK1kdaaeLk06Nfm+GNszub/dw91tM/dv9XJnr5fbe/3sbXZxe7uX/XUzt9ZMbC8aWF/Qc2d3hNW5Dm6tGbmzaebujplHd3p5sN/Fw4Nu7t0ysbuu4d6tLm5vm9lZ1XGwaWBxvIm5wUrWRqrYG6vh2aKM/XEJL/YXyC+q4JxbImfcy/mNRzNHvBo44VvFmz7FvOWZxWn3LE6753Pao4wzHmWcEd7kc7c4Lot8SU2PZWemhfsLDTxdk7I/WcfGYAXLPcUcTDUw1J7Mrcla7i80sj9VRX6qJ3ZCAWdtvXjH6Tpn3Es449fIm741fBhaywchFXwZ38TbQRWcCW7gTEA5H4aU85Z3AR9H1GFxU8MX8VJ+H9nMWwE1vBlYy1tBjRz3qeaodzUnvSo44V7MMZcCjrkUcNy1kBNuRbwhyOGIMJc3nLM5KszltHsx74hzsfBJo6FVSlttGmZNHuszjXy3r+bFQh3rw23EpiTzsXsiZ1xSeEecypuuKXwe1cQn/hWctY/E0dGR1eFmHi/V8u2+hBe3lOzPSAi3/4Dr7l8w1lHM3WUZj/YUPNuT8cO6jCeLLaSFfcVMZzH39NXIwwVsmqv4YcPA8ykJ6+1Z7KtyWSiP5nZbBotl0XQmu7Iuz+SGy1nWuivZmWpiea4GqTaGnHpv4nMcqK3yZ8aUy2pPLiuDecwNZTM/mMdafzGrvcXMmvNYHihlb7qBvekG7s638GxDyTc7Wh4stHFvroU5Yy4jqlS6mhOpzfT+NUBlRdoQ73OerEgbboZZkhxwiYxwK/JiHciMsCYjzJq8WEcKrjtRkOBISYqI0hRXCpJEhHt8ifvVwwB16NChQ4f+QWyvfnjW/uonBLnZ4mv7ukTC5d3f4P3hPyGJtWZNcf31CN9ANt8sNqAt96KnNZIxbSqLPQWsDpSy2l/GwyXpryUSdTdsKQj/AkmmIx1VQfRJ4hmTxTDWGsZwWzimtkSiI51ISA+nqDaHqFgP9IocDC1xzJpy2TIWcK89mzabD1FZfcR2ij9LN30xRttRLHwfReRVHmtz+NN0C99uKni8JefBppQne0qe72t4utPOs6127k7W8mKumW8nmxivDKO3NJB7E3VsDpXxaKmNzbFKXuxp+OFhF989MPHT016+f2DmxS0tX9/S8vS2mpW5KvbW29laVJAQZoOqMY2tWQWbsxIOVmQ83FZzZ62d22sKNmeb2VlsZW+plfWhMm6P1XN3WkqXoZirPmf5JOgsFnFfkSWNRN2Tx9SCjNr6JDIzA5iYaKa9NY+5ES33trq4u9rPbLeUh6tG9qZUTBhqaSmNo191g5/vKvnTHTm/POvm29smprV5FFm9i8nbmpmbERTGiFmcbmeorxadXopaIiPS3pEi+4tIheeRC75E6mZFu5sApZMdRntLzEIbOpyuoXGwQC+yxuBqi0poiVJ4DZ2HHQY/AcZAEaZgV3ojPFH62GIKd2U0JYiZjAhmMqMwRrrTESFGGSyk70YIK1U3Gc6KQhksRCa2/j/V5q6WKLzs6AgQ0BkoQh/ghMLDCpWHNTpvO0zeDhhE1zD72GMKF1HndYnB0gh2u0p5uiDl8XwLTxZb+OW+mT8d6Pl6S8lKXwkLnblsmorY1uYhjbJDEmTNcEYQhgg3hpKCGU4MQxvghsrX8e+jgiKMYS50BDmj9LLBGCykO1hEX4grnT4OGLzt6Q92pT/Ejd4QV7qDRZhDXeiKcKM3xpOB6z6MpQTRG+lOV6grphARHUHOr/ejfO0wBDjRG+LKdGIQk9f9GY/2YSzMg4EAEUaxDX3eTgyHiumN9EQf6oI5RMhYqBsL8X6MpvhTFGCDh+MXdBikGM1a5ic1bM9KGdTkEen6GSGC39OjyGB3VcaTKGjtAAAgAElEQVTiRjOygXTS1aH4N3pxNvZLTri9w0e2b1KQ5ILupjuaNCe+XWnl+W0tU8NlxARfpK0yhlsrHdzf6+LFgwFePh3m1ZMh/vpqhh+fDvPjkyF+fDzEt7f7ePVglPtb3Xz7YIonO4M82xnm0WoPD9bM3FvRc3/NwJ1lLVtTMran21mfULA6rmRtSsfyuI7ZwXbq8sMZVRcSI3ofU1U4OSFXeLIzQm5RNp+JgvjAP5+jvlUcCWjkhH8NZ/yL+cA/lw99s3nXO583PUp4x6uCt13z+dI7E7vgG7j4eiApD2KpO4tHi808X5PzYl3JNxtqXqwp+cOtTh4ttrJozmLRnElxli/XM9K4IA7jfZckTrrkcFRUwFvexVyMr8etWItfXS9OxQYu3FDy+/AaLJJb+CKqGuubCjwqB7HPNWKVbeSLRCUfx8n5fUw7p4MaOeFXx2mvSk6Ki38NTv/79em3ztkcEeZyRJDDUWEup8RFvO2awxX3BGKio5DVpVCS7c7aXAN3l+v4YbOBnalWaprr+Z1TGGdEKZwRJfGO+Abv+ZRw2imDD6zDsbGxY9pcxZOlWr47kPBkR8adRQXX3b4gQvgJE/oS7i3LebTbzpMdKa/W2vj5oIP869foaorn+yEpY7nhbHeWcNBbzb/v9LCpyEZ13Ym1+iSe6csYuOnDfM11ltpSSXf/jPXuSvZmWpidLqdWHkJ2gzfXcx1oa41iojOL1b48VobyX5dIDBeyM1bJ7ujrHai96QZuzTSy1F/C03UFL7bUPNtQcne2mQcLbSz3FDGiTKWjJvrXBr6KVDHpode47n2OzAjrX3egbgRd+TVQZUXakBfr8PqLc6QwUUhBkpCCJBFh4i8QHAaoQ4cOHTr0jxLiJzgb4iskIcyDQOdLXDr5X3B665/w+eCfkUVZsyGJ4rY5iTuDWbzaaENZ4omxIZRR9Q3mzbks9xWz2FPEvYU2nm+okBV50XjTicKIc8iyhXRUBdEvvc648jrjiljGVPF0y1NIiRdxIy2E4op0gkKckbdloWpJYtqUw7Ypj8eaXFRWH6C4eIYhf0u+MZXwQJuDNtCCZtv32KmO4U+rKp5ud7Cx0MZITyG7q+0sjNeyPt3MwYqSeytabk3JuDOjYnuwlbuzSvZm2ri7omBrVsLOkoKDrU7u7JnZ2zJw76CHu3td3N01cXurk+11LXu7JqYnJLS3pNFSGUdDUTjLI83sLSq4u9HB0mQz/cYSRvtr2ViSs7msYHVOzvJYLZtjFayPVaDT5nDN+0s+CziPVcI1ilRJaHuKmZxTUl+XQmKckJHBBoZ6W1icNTM7o0OjrKI4J4aNaTW70wq2JtuRVMYzosniT/cN/HRHyb89MvPTbSMrHYWUWX6A0d+R7iR/GjKCWJtpZ3y4Ba2hHVVLK2FXL1Nmfw6J4DxtTl8hdbWlzckKud01Op1s6BI7oBdZoxNZY3C3p0Nsh0JkidLVCp2XA0Y/ASZ/IT0hYkZifBlL8MMYIaTV6xqtfjYYoz3oivZC7e+EzNcefZwnsyUJdCf50iC6jM5fhM5biErsgExkTYvoGko/R7rjfNCECJB6WL6+u+Rpi97FCpObLXp3W2QeV2n1t6I64Aodeb4sd+bxcK6ZJysSXu1p+H5fx6sDPY/X2hlX3GBWloo5y4e2wGuYY1zpiRYzGO9Lb7QnE6nhdIS4og93oTtWjClChCHYEV2gPVKPa2gDHOgMEWAMFqLztsfg60BviAtGfwcMPg50+jrS6S+gO9SdzmBXOgJFdEd6ofayQym2Qutth8r39af1c6Az8PWLVn+YmIlYXyYivRkJdafPT4DR1RqTmw1dvo50horoCHCmJ0jEWKQ7U3HeDMR6Uudnj4/tZyi1jfQMm9hZ7+PpjpHV4VoixR8R5fYxvfIMHuzoWdtsQzOaQY4hnKA2Xz6KO88xl7f52Po0xUliWuKdkac583SphYerEgaUaWREWdGvzWO6v5LJ3lKmu8sY1GTTo0hlRJfBqO4mE4Ys+hUp9CtSmTKXoq5PpKPlJtrGNKTlcbRXxtNeEU97RRyKyngU5XFIS6PR1Cairk2kpTQSVV0CusYkuuU3qckJoEeWR2t+GGPyPCoT3Xh1e5qS4iys/SJ43yuN0wGVnPSp5LRPKe/4F/FhSDG/DynnjHcpb3tV875nJZ965HPBJZIbhSWkpASiqgrCVB/InCGNKe0NNgeK2BkuY72vkL7WKCY1ySyaM7g/V8viQC2deikVjfV4xCTwhVsgH7tF8ol3Aq6ZjYgyW7BKqscyTYJ33SCiIh2iXCk+BVJiqjSktfYQVWPEs8zI5XQ1H8bJeSdKzjH/eo54VHDco4wjrgUcdcnnhLiI4675HBHm8IYgm6OiXI6Icjniks8xtyJOu2RxUXyd6PhY+o11LI408N0tHd9vSvh2pZn7y+3097Zg4+HJh27JHHNO5Yz7Td70LOO4cx4fOSdzycKGYX0ZX6838+MdBS92lTxc0VEYJSTY8SPG9MU8W1Xx4paGJ3tyXm2183ixjdIUR0ZU2Wy1F6CJFvKgt5a1jlK2jDU8GmxjXVvGpqaY/vww7sny2alPZbYqjlS3j9gcrGBvvpHZ+XJq20PJbfQhOcMedVsc8935rAwUvA5QPZksDxSwM1nH7nQjywNlbI3XsthXwoQhi4fLEp5vKnm8KmdvvJb9yXoWzPn0SxPRVEZSmSamMk1MWYoLaSEWxHp+TlakNZkRViQHXCIl8BKZEVZkhFuSEWFFTrQtebEO5ETbUZggpDjFlawYR4JcPkVw9cRhgDp06NChQ/8Y7oKrZ92FtkQFifAXfMGlN/9v7E/9V3zf+1cUEXZst4Vz1xTHwcANXm7JkBZ5YGwMZVqfwUxnFos9hcx2FXAw18KLbS362lDact0oirqIJFuErsKPQVkco5oERjQJjBlS6VWnI6lLIC3Ri5KieBITfZErStCoCpjuLmCrO5dnhnz0Vh/Qfu4UK1l+7A2U8HCokqkUdyQXzjCZ5ced2VZmR1rQyLPRK/MY662jsSwaXWsWo+YG5PWZTA4okDUUkJEchl5RTnVROLNDbUga0qiuSGR9tY+ZmU7yC+JoasxB0pJPf08rg70SaqpvMjqup7Y6HaOqjJ05LUuDDezPKlifaGNhqJmJgWbGR9vpNjeyvWZktL+Vusp0ujoKmBnKY2myALU2Ayvvi5wPtMA+wZpiRSIqQy5zE2payhPJjnNlpreRbnUFGyuDjE91o9G30i6vZHZQxrAyh6XeGlrL4xhT5vHzHTMv9zX8eV/Dn3Z13DaXUXrlQ3QBApojXGjM8GV1rJXhvka0Bg3aNgkB5z6mzOosrYKL1DtcolVkS7P1BeS2l2i3s0DldA2FswUqkRVqN2vaXa1Qetii9rJH5+OI3s8Zo5+AnkBXhiM8GQx3QxfqRIXnZXQpvgykh6EPFqP3F1EruES95zUM8R60eV9D6mmFxtcFpZsTcmdrFEJbWgXXkHrbowhzwZTkhzpUQLv4Kkq788isz6NxsaXZ4SINwotkXv0drZF2dJUE0d8US19rLIvdedxbauXBqozNidf/bHfXR9FfEY4x1YMmr8toAm0xBDswkexPT7SY4WQ/hpL96Ix2o/e6G10RAgyBdhhDnVD4WtLuZ4Um2AFD2OvdLnOwkM4gB/T+NnR4WqP3tMPsJ6I/1Au9vxtKHwEdAa6oPGxRiK5h8hP8ulvVFeb6emfK1wGjrxOjkV5MxfgxFORKr68zRldr9MKrmLxtMIa5YAoU0ucnpMvfmb5QIZ0BjigDhQRZfUKLtJzB6R4Odkb46cEg25M1xHi8R7Tr+/TJMvn6dj97u+0YpzPJNQTj2+LBuZt2vOP3CR9bniQ/TkBLsguaEl++2VKxP1xNVawNtUlOLA2WszpawdZYFfvjLdyebOXhgoxHS1Kercv5ZlfNkw0F3+6b2J5qY0BdwKC2nEdbZp7v6fn2tpmfHg3x04MRfrw/yk93R/jjgxH++mSUvzwZ4M9Pevj5kZG/POngT480TJjyqMkL4bq/Ha35cdTc8KdXWkx+VhJ23qF85JPBMa9y3vev4LPQaj4MqeKETzGnA2o47VfPaXEl7wtz+NIpmojYeKbH9FTneLI3UcGIIg5dlTcViRYUxlwgI/hjskI+oTDmAubGYG5PVfL9noLtkRoWu5u5v9rL7KiC6wlefHntM845OuASm45fViOCG/V8FV5ISJ2ZZO0k4oIWClW9VCs6qZN3UCDRE1Cm5EqmkrfjZBwPl3DMv+n1AV1xMW+4FXBUXMgpz2JOeRRy0r2AY665HHPN44hbPm+IC3nDvYSTbnmcFUbjFhyEt+c1elX5/GWvk/+xpeb5ooS7C82Mm7KJDXfgfUE0x8SlvOVZwEnfOt5wKeN3gjQuWDoxqK/im7U2ftiV8u22mofLHbTmhONn8x7jhhJerqh5ta/nxR0t3+/rebndQXLgBbplN9nvrKYtyIZtRQHdtalMaypZ7qijT1rAiKqEDUMN33e2MJ4cwER+CGmev2d7vJz12XKmFsqpUYRSWO9LWpI12poI5oy5zA8WsDxUwLwpg7WuAjYm69icaWJtuJr92Wb2phvYn23i3kIzd+eb2J+uY32gjI3BCha7ChmQpdBRG0P1TXdKk4UUxjuSHmpBtPsnZIRfIyvSipTAiyT6nedm2NXXX8Q1UkOukBFuRUa4FYUJAkqSXcmKcSLc8zzutoc15ocOHTp06B8kMSTkbEJ4MOnxAXg5fcbnJ/8vbM/8M97vv4E8ypH11nDuma9zZ+gmLzekNOe4oK32Z0x9gwldOvNd+Uyb8jiYa+HpppoxdRqtOW5UxFsiyRLSUfG6hW9YFc+IJp5Rww0GdDcxKbLJTvaiODucrNRA1MpitKp8lgYqWDfmsStNpd3iPVSX32WzKJzd4QoeDtewlBmIyuIjZnNDuDsnQ9Z0g6VZDa31KXR3lDHa3UBrdTKdylJ07eU01WYjaS0nPy+ZtqZCIgNs0clLaKhKo6IkmZXlQSqrMqlvKEClrqepsYiRYR3mzlZKy9IZHjVi6GhAIy9kbljCzqySnVkFe/Mqhk1VmDsqGB5up8PQwOSojrryXDq1SkrzoxgwZTI/nkdvfylWPl9yKewSonQLipTBqE0pzI21IauKpzjFnbm+Bka76lhZMLOwNMjYVBdr6yPMDElZH2lmY6yV5vIYuppu8P1+Jy8PtPxxT80PGwoOusrI+OQkuiAR1UGOyAvDmO2rpcdYjVKrRNnUjO9nH1Jj9wUyFwvqHa/Q6HSNumuf027/FRqhNXIHC9qdLdC42aBwsaRNaEG7u/XrA7o+Duh8HDEGiOgJdqM3WMxAmCfKICENIU6o0oLRp4RSI7JG4euCJtyLBx2N6K570+BqgdTTFmWgKxI3O5odriJztkIiskIb5IrU3xFNhBtNrldpd7mGxPILFE6WyD2cqXG+Sp71p+hTfNjWFbJlLOLVhobtkXJkxZ4UJVrQVOCGpMSTgusWjClT+Z8HPVQGXKLa8yukgTaogh3RhQroSfDBfN2LNk9LjMECesKd6Q8X0hloi8bPEkO4A9pwewyRznRFiugJdaY/VIDW5xq9EQK6A50x+TgyEOxOX5AYnY8AmbsdKh9HVB52qFytMPk5oQtwxBgipCdCTHeoKwZfR/Te9gyFuTMV7ctIiJiBANHr1ycPW0w+tqgDHNB62WH2cqDL35neUCE9oSJMEZ5E2p+jvqmQkdl+bu+M8sfHYxzMNRHv/XtixL+nV5LJN7cHuHtHS9dcFsVdYfg2inGpD+DL69c4L3iP7FhHauMdMNSE8HJPy4tFKfIMN4Zb4/nl2SB/fdbD//f9KP/5rJf/95t+/v1FD//xTTe/PDXyby+6+ffvhpnvKyIr2oqqLD9ifSzYn27ir/ek/McTBX97qOBvD1X87aGWf3ug5d+fGPhfXxv5z68N/OfXOv72XMN/fGvg61tS7m+pmOirY31azZC2lAFVLmZFDvmFCXzpKubTiDzORDVy0qeEt3zLOelTxVGvOt70b+Yt72o+8M7nrDAKe88ARobMbE53Un7DlcWePO7N1zHZkYKmyhdFmSeVN6xoynGmVxLNwXQ1r26p+eN9A3emGxmRZTCpLUJeEcvuiplAfweSbsYhCvDFQuyNY2g8F9xD8b5ZgX+plC9DbxJbp+V6RTvxFUoiqzq4mtTI2UQpb0ZLOBrUxKnABo57lvOvLgW84VbIEXEhx8UFnPIs4k2v10HqhHsBx9yLOOpezBGPEk56FHHWLZ0vrjlQUZpCUaYfD2Yl/Lyl5Ns1CZtjxSwNFlFZEMlnLvG87VnN294lHPWq4ai4kncEaVywcqZPW86rrXZ+2JHy3a6WJ2sGWrLC8LJ8m+muCr5bVfHDbT0v7+v44aCDV3t6UgIvYG5N5btJFZpIIbeUBWz3NNHdmMGqqQFlTQr9mmLmOiqYL01hIMmPwdwgsoK+ZG20hN3lOsZmi6mUB1HU4MfNZBs662OY0Wcx2Z3F4kAuy93ZbPUUszZRw8pEHWvD1exONbA71cDBXDO7E9XsT9exMVzGYlcBS91FzBhy6JMkoa+NpSxFRH6cPUUJTqSFXCHG41MyIyzJjrImOeAr4n2+/DVAvQ5Vl0gNtuBmmCWFCQKKk1xIi7AlzOMcfod3oA4dOnTo0D+Kn0BwNsBVSGygK+72n3L+d/8Vq9/9Bse3/5maIEtmG0K4bYrn3mAG365KqEtzQlHqxYAsnnFtGiv9JUyb8tidauDRmoKl7kIkuWIa0hyR5bhgrAtlUJ7AqDqRUW0CY/oUhjtuMqDLRVGfTHl2MKE+l5E23sCsyWHSWMhmVzGrTSk0X3mP1ovvslIQyZIhj7v9VZhC7Rn2tuWRPJ/9qVYGjeVMDLcw3FfP4pQCs7aE1roU5ifUZKYGYdA1MDigJTU1ih6zjIkBJQuTBmTNBUhaipiZ6qK0JI3Z2T7W1yaoqcxibLiDhZkeysszGJ8yMTHZgawlm+UpJfsreg6WddzdNDI+0MTCrJaJSS0SeSlDvWpy0pIw6nQMmNtYGKtmbiyf3v5ibAPOcSn8PO6ZFlTpQ1Eb41iabqG9No7MWFuWRhrZnFOzu9HLytoAU/NdTM8aWZrVsTYlY2agjqaKWNTl0Xx3y8Cr+3p+3tfw/aaCe4PVpH96EnO0NxVBDuiqrzPRVclQbwtNbS3UF5cReO4T6py/QuluRb3DZRqdr9Fk8yU6FwuMno7oxLZo3GzQedih9rRD5mqJTGxNR6AQjZ8T+gAh3eEe9Ed60RPqjsHPDUmgCw3RHhSGCGm5HkCBsxUNvq7U+AjoL0yhwsOW9kBXpN5OtPk70eBqRa39VzQ7XqHZ4TJSNxuaRNeQeNrRJLSg3cUaub0F9Y6WZFieJ19wDVN2DC+ndWyZKng008YPu3qer8t5sibh210lL7bk3J2v5/GKhOer7fywoaW7PIz+8ijMuSG0hDlR42ONMtqTRn9HVBHuaPyc6PS3pyfQmd5AB3pDnOgKc6IrSkBPnAvd0QKMwTZ0BdvSG+ZEX6gz/UEC+vwE9PoK6PYX0eHjRLu7DUofO9Redug8bekKdMYc6oIxRIgxSIgpSIg5QEB3gIChMHdm4gIYD/dkLMQdk5sNA35OdHpb0+5nh87XEbOXA92BAoz+9pgCHDGGuRNl+yWFxTcYnuzm1uYQPz8c59ZME7Ee7xMr/ogBWTZfH/Tx9JmZrvksCoxB+De64tMayqVUOy66fUhy2FUKw6/Q0xLF97d1vFyToSvwRFfkzcsdJb88NvLHO+38+xM1f3vczt+eKvnlUTt/eaTgx7vt/OGuhoo0R+pyvHm4ZibK8xKT+hz+ek/GfzxX8ctDGb88aud/PFXz1yca/vbSzP/6oZ//+L6f//xhgL+96uc/Xg7w54ddLPVVM2GoYHNUhqIskjvTEr7e66W4OImLYi8+CsrhVEg9p4NrORVQx1HPOo65N3DGu5b3PHI56xaJlY8PMnUD93fGGWgvISvQilFtGj8/NPP1jopb07XsTlaxMVLK3YVGvtlV8dMDEz8/NPPjfSMv1mWsduay1lWOuiKOrXE1g4Z6yoquMztroklSSnbxTdz8PAhPTCaurAnXjFrsE6q4FF6GbbKUc3GtnA6s5ncxEt6MbONYQB1vBtZx3KOMox6lHPMo5ai4iBPuRZzyLOKEOP91gBIXcFxcyBFxEUc9SjjpUcrHHsVccvBBLiknMz0IY3s232zreLbcyM54IVvT1bTUpCEIyeU91yLe8yvjDY9qTnjV8q5LBpftXTFI83m5IeO7zRa+29PwYsOEJDcS10snmemu5OWqkj/c0fHyvpbv9pR8s66kJMGWPkkq343JMF1340CRx3dLBuZ15YxLc5nrqWV1QsKEvpSh4ji60vzRZ/hQkerA7nwDm4v19I/mUtDgSWa5G2kJVgzKU1npKWZxuIi1sWI2Bwu5NVjBxlQda1MNrI/WsjFazeZYDQdzzWyPVbI/XcfqQPHfA1Qhk7pMTA2xaCojKUpwIi/WjtJkIZkRlsR6fkZG+DVyom1I8r9AnNfnpIdakBZyhcwIS5L8vyI54BJpIVcpiHemIF5ASqgV/qKzuB8GqEOHDh069I9y9dNPz9p++SVejhaIrD/my3f/iavvH8Xpo2NUhtky2xbJQVcit/vSeTHXRHWSHfJiD3paYxhTp7I+VM60KY/tiToerSlYMOcjK/CgOUOAPM+N3uYYRpTJTOhSmNAnM2lIZcKYyaSpkH5lLm1lUcQHWVBfFMSgIYe14RpWzSX0F4TQZv85dZffRx8poKs2mt7yMNQBVtwruM5BawZ3JprpUmUx2FXGeH8NK9NyjKp89Kp8ejtryM8OQ6uupLtbyo3UUOSSUmZGNMyOaWmqzqDb0MT60gAVxcn098iYHNFRmBPDUK+c6VEdNVXpjI3pmJ/VU1MWx9qsmoO1TvZXdBys6+ntLKO/u46pKTW6jmrGh9WkXA/FrNcwMdTOxnwj8+N5dPUU4Rh0iasRV/DKsaHBdB1NZyKLU40o6mJJi7JkbaKF3SUtqws6VlZ6WNkYYmbexPycnrV5HeODjTRXxSMtCuXlvoHvHhr48baGP+yqeTDWQM5X79Ad50eJnw0dtQkMdpQyOaykua2NhtJKYq2u0Ci6jNbHnkahBa2uVrQ5XqDD7So6sS06dzuUrlYoxdZovOxRetqh9LLDHOFBZ5gbpjAxPVFedEV4oA8UofQS0eDnQkGQAE3VTSYUNaQKr1EX6k2Jv4hleQ0Nwe5UOllSbn+ZavdrVAguUm13nib7i9RZn6PB4SKtLjY0uVjTKLSmSWBNk5M1ubYWpDhZUhnly8GQisGWLEx1CTxdUfJqT8ezdQmPV5r5fl/F9wdq/nCg5WCqhq83FDxblrM7XM1Ofw3frXayoCqhNcmHimABpb6OFLpZ8f+zd59dbZ/pwvbfPfe998zsSU8mffZMnGInccUFTK+i99577x1EFUKoIECARBEIJBAIRO+9GHABl7jbsVOn7v08H+F4XmRWPsG85LeWlj7Cfx3rvM7rkgU60eZvS4+vPVqPq+g8rdF6WaENsEYX4YA20g5N8GV6Qq0wRrvQ72+Nwd8Oo78Dei9bhgKc6fN3QO1jQ4efDZ0+1nT7WjMY4sRguAB9pDtDUZ4YIz0ZCnVjMNAZY4gb0zF+jIUIGA8W0ON8GWOAIxqPS7T4W9MT5ES/py0DQU70+dkwEOhAf6g70ZanyMyIZGhUy8aSgW9vmdgxi4l0+oBYl08wKvN5cnOYh48GGV4tomIgmGilN35NwdiUuHHS6QOCBScoDD/HRFca93eaeb6hpCPPGU2xO082FXx/rYXvtiX89YaEn6+L+J+7cn6+JeHHW1J+ut3G870W6rLsaKsO4+m+kQjXrzEo0/j5sJP/fdDDPx9088+HPfzjUQ9/fdjN358O8D/PjfztiZGfHo3w/b0hfjrU8/ebRrYMEmY11RyYlChz/ekVhqNtTEMqKsHSI5g/e+bxjq+Y37iW8opHJa8LqvmDWzUfueTzqXMUZ5ydSMoJ58b+EA929Yy3lpImOMOWqZaf7g7y8rCP74/6+f5Qy/dHvfx4u5+f7w7w091BfrwzwMubWg7nRFwbKkaS7kRZlCNzPRJe3pxDXhXDynQTN3Y0HOz0YR6Wk5sWhXtgMN5pZZwLyuez4Gr+FN7MbzxE/IeXiNdDZbwZ0sgb/rW87V/Lax5CfudS/GtAveZaxFvuJbzqnMcbboW/HOFzLvhlR8qtlDcFFXzkLuSMrS+9XVJik4MJC3NidaqFe0tSlg05rJqrGemXkl3ewgnnXP7o90tAveZRy/tOGZy1cUVWlcTTzWaebEp4fq2TJ9v9tJfHY3/qFUzdJTxabvlXQHXw7V4bL3fV1KTaMihJ5OmIjN4YR14MNbLbW8mdcQXLnaXM9FYyOVjNVL+QnZ4aDMURyFPdqM5xZm9RxvpsPf3DWRTUC8itEpCVbMVYRzaLumLWp6rZMFewNVrGNaOQtYk6ls31LA4JWTfVsDslZn9WwpqxnPWRChYHi5jvK2RRV4K5MwttQwyt5SGUJNhRGGtNWZID+dFWxHufIivsIvnRViT4fEmU4FMyQi6QFnSOzFALEn2/Itn/lylUQYwtBfH2pIZcwdvhk+MJ1LFjx44d+/dJDw4+kRYcTFZ0IAFuFzjx3v/h/J/fJODqlzSlebOqSefGUCbXDVk8nVfQmGaPstQdvTwWgyL+1yN816Yb+Wazg/GODFpLvf41gXJhoDGKoeZERlVJjHUkYu5KZrI3k7mBYma0pUz1lmJsz2akM5OFoVKGVamMtaZirI7kUF7AYVMeN1Ql7Blr6Sn2Z7YsnAdNucgCzrHUk8/WpJjB9kzaxdHsL6nQtmXTp8plZlRKVXEYhr56Rofk5GQGUm7O6GUAACAASURBVJAZyOpkO7uLvTSUx1KRG8yiuQ2dRkibLIf1+W56VSWMDYhYmVJRXxlLXqYvBm01uUmuzA7Xc31Fze2tXtYmZZgGKtFrK1HKM5mbaWdtsRN1ewW1NdnMTMiYGy9hZiwHbV8Rll7nuBxhg2eOK8K2ZFTqLBbMEmTCCHLjbVkcbWRjRsX0aDNqVQViUQ4rq8OYxjrY2hjBNCxHXp+CrCiIp3vdPLqp5slOC8+2VVwfqaXwwh/pifKkwv8qA7JMRroqMQ4okCqakVTVEW915V+7SNaI7M8idrpAo/UXqBxP0+p0nnaBJa1uV2gTWNLmbkWbx1U6/ezRhgnoDXNDGy5AGy5AE+REm48tCk8HyjyuIs+PZGGkhXmDAnFmKBkelmjKUtjok9OREUml42XqnC5TanOK8qtfUG15kkbbMzRYfY3E/gIygTUyTwck3k7UezqSdvFriv0F1GbEMqdrxdhejbQkkpn+Kg6X23hyTc2DjWYO5xu4vyblzmIDOyOl7JmF3FuRczBVz5yuCF1zCjcW2jha7GKiXUh9ciDKnHhKgtxJF1yhxO0SSh9HBoM8GA/1xRgooM/Hnp4gB/qiXdDGOtMf68JwrBujEa6MBDli9LVlxM+ekWAX9CHO9Ic40hPigMbPGm2ALcZIVwwRbozEejKR6Mdkoh+maE8MwU4MBTkxFeWFKdiFiVABfS6XmQh3R+N9hRZ/azT+9mhcLjMY5Iw+xJHhMFcGwz1JsDlNRmoYo+M6Vuf0PLs5zrUJKbFOHxPv/Akjzfm8uGPi5m01E9eEKGZTyO6NIFwehnOVN2c8/kSA2wlyQr9iVpfFvW0Zj5abaMmypavYjYfLYp6uNvD360perNdyd7qIdV0CS72xzHRF83BDzLaphPosO1TVIdxb78HX+iMGG+N4viDix3UJ/9iX87e9Jn7cbeCHHRF/2W/ib9db+MteC3/ZVfH9RiuPFlv4cX+I+R4hneXRdAtjqIy5SkOaC13iNBRNNbgEJfNHx2zeFdTznkcFH3gU8aFzNp+7pXPRMxpHXz98Amwx6IQ8O9JztNiGUZpFmOWHHM7L+J9HRn441PLdjS6+v9nF3+7r+J9HBv5+f5Cfbvfx0+1+frjZx+2FRvZM5fTXxRBh8wX5we48WjexMlxPlySIu1ti7m8382i7ixvT3dSXZeMdFMwZ10hOBVXxulcD/9ezif/r3cR/+Ih4xa+GN/xqeMOnlle9avmNUwl/8K/jXb9aXnEu5FWXAl51zOV153xedc7j9065vOJcwOvupbzpKeQDrypOO/oyO6MnOC4Sr+AgokK92RiqY2+yloPlZpanNaRmlfCVawonQmp53U/MK+61/MExndNXnSnPDuTppoInmxKe7XbweKsPTVUSVz/9DYb2fJ6stvD9LQ3PD1V8t9/Ky512xFkODEjieDLcREeoNd8ONrAiS+ehScqiLIvF3nJWTQ2sjzWyq61FWxCCJNWVkjRbtqYa2F+SMTSaT2GDB3nV7uSkWTPbW8zKYClrk0LWx8vYMZVzzShkeaya+dFqTOoc5gdL2ZkUcW1azI65hk2TkJWhUub7CpnpyWekNZWe+iiaiwOoTHKkMMqKgkhLCiItSfU7TW7YJQqjrEj0OkWUyydkBp0nPeDsrztRKQHnSAk4R27kVfJi7UgKuoiXw5/wdfjsOKCOHTt27Ni/R7CDw4lgR0fi/N3wcjjDiQ9/w8XP38f36lfUJnuwrs3hcCSXA30WT2dlSNIdaCnzYEAajV4ex1RPLgv6Mg7mpNzf6mSkNYXWUm+E8ZdQ5DrTUxvKoCyekdYETO3xjLbHMq5OZkKTyaQml5nuAub7ilgcKGDZkIdOGsFcTzZrPfnc7a3kqKuMQ10V28YqJhTJDGR7sFIZjjrZls2BAnbNVexO1rI9UcP2pIilkSpWTPW/THTm21gck7IwLmfCIMLYW8HmZDP7ix3MDNYwM1jNvW0t15faub6i4nBdw/5iC/d2ujlYamV5TMzqhJzN6WaWRkTszTdzc7mNvTkF15db2ZlXsjIpZXlKxvpCK8sLzayudDM/p2V+Vs7ceBGzYzloe4uw9bvMpXA7PDIElMmTUHcVsmiWIa2MIi/eibnhJpZNraya1YwPKKgpTaZNUcnUZD+jpl7GTGpaG7NozPPj8V4X31xv5+F2M/fXFNwcayD37IdowgWU+1kxIM1kor+OoX4ZihYVDRU1RFicQyq4SIv7ZRqcLlBrf5Y6y09ptj9Fm4vFL1MngSUdnta0e1xF6XoZtZ8DLR5WdPjb0x3igibEGVWAPS0+tkg8rBFFuDLRU83WSjfjehELBgnK0miWBiUsD0gwNmRT5HiOostfILx6iiqrkwgvf47I5mtkLhdpcr2M2N2GcpcrpFmfJcXpCrVJYVRnxdKtrGHR3INKkkeLKJlJ3S8PwD7YaedgupadsTK2RopZ1WVhUsZwNCvicL6Bw6UmlozlFKfZ0tYYx+ZMGzeWdIx2iGgpy0QrrqBDXER9SjAl7rbIgzxpdHOgzU9AR6AHPZG+DCYH0Rfrhe5fj9vOpQQyF+/HWJATpkBHRoOdMYa7MBTlRn+EMz2BtgyGOWGO90YX6owhwg1zgi+TiX6MRXsyEuqKIcCB8TABpmBXJsPcGfa2YzrKkx5fK7oiXBiIdKfX/SqDgU5ofa0xhDgzEOZBit050pNCGDH1sbpo4PnhJNdnm4lz+iMZHqcwyvP48cEU126oGF4vQjGTRLYmhEhpKLZFrlj4fU6Y1xfkhH7N6kgJT2928GRNQVPyFdpyHXm2IefBfC3Pl8To64JoTLEi2fVdWgucKIs5zbA8Cr08GlGWA1314fxwOEyEy3+zpS/n5VIDP61L+OuWmO/WhLxcLePFSgnfr5Ty02oFf1+r5R+r9fx1qZ4fd1t4ctCJQZXMwZyEx7udGFrjubPRwuPbJlQdIvLrpJxwSuRPbkV84ZrNpzbhfHbFg0/PWZCVl0hnWznJ4ZYcrnTylzujTKsL6K6KJODyG6wZynm6086LfQ0/3Ozix1tdvDhQ8WhTztOdVv52V8dfbvfzww0t1yZqaKvyJdHrLC2l6SR7u6ISZnF3vYfZgQxuLJTww60Wnm+18sP2IN8s9tEjL8cvKIyv3ZJ526WY37rV8J8e9fynh5DfeVbwqncVr3jX8nuven4nqOKD4Ebe9avjk/Am3nAr5nXnfF5zzOENl3xedyngVacC3nAr4Q8+VbzrU8oZNx9MY1oEoZG4BiUSFhJNW1kKU5pidMpUJNXxODk7cMEzjtPxUt4JkfOGj5gP3HI5Y+NKcYYfjzdkPFoX82izlftr3XRV/xJQwx2FPF1r47sbnXx/T833+y08XGqkPvUqPXXh3NeLaAm4wmp9Es9GxOwqsznSlDMtTWVZV8lsdwk9BSG0pnggjLamId+T/WkpB3NSTBMllEl9KKzzIi/dhkVdOdujNWzO1LI9VcXBVDU3xutYn6xnZULE3EAZC/oyNsfrfnkLaqKW7fFq1kcqmO3Nx9yZxUhrKr2iaJpLAqhIdKAwyurXaEoPOEt2iAXFMdYkeJ4k3uMLMoPOk+p3+l87UV/+GlDZEZbkxdqSEGiBt9MnBAu+Pg6oY8eOHTv275Ho63si3seHlFBv3G2/4uSfXuHSyY+wPfkR1fHu7AwWcziax83hXJ4vKZHnuKKq9EbXFMVwSyITXdnMD5ayNyPh3kY7w8oklMUelEWfR1ngSndNCIOyeEbbEv8VUDGMdSQyqclgtjuPBW0Ri/2FLOlyWB7MYm0on6WBHJb7stnVFnJLX8Xt8QaumevZG61mqTmZ6dowVlQp3JoUcjRXz7XxSq6NV3IwVc/2eC0bYzUczMtZHa1la6KR7Skp2zNybm9q2DQ3sDvdxI1FJXszEm4tKXh60MW9zRbubig5XJFxd0PBvU0l99ZbuLvSyoONDh7taLi30c6tpWauL8q5tdLG4Xo7N1fbubagZGNaxspCK+NjrXRpGjEZRcxPlrE0XcyIsQqXUGvOB13GIdGKEmkM7Z3ZrEw1IxPGkRPnyrKpnbUxNbvTWnqkxVTnxhAf4oZe187gkBZVuxhVUw516R483uviwU01z/ZVPNhQcm9GRs6ZD9CECxAG2aJrymDOIEGnaaBJrqAyv5jAr09R73iGJseziBzPI7T5ihrLE8jsTtLqcgG54wXaBJZ0+dr/GlNdfg50eNnQ5m1Ds5cVUvfLNPtY0xHqjDTADrM0l3s7Omammtha6WBtQsaYpoRrs61M6apY6a+jMdKJwiufUWf1JeXn/ozE6ZejhAUWn1Bmd5oCh3Nk2J9DnBaOXiVC3lCErLGIEb0SWUM2iZF25Ca7MKGrZH2snmd7Gg7nG7gzL+buQgNruhyWtVk8WpHxcE3O4aKEG8tNSKv8yEq4Sm1JMItjrTw9XGaos5F2cTkGXTNFiQEMyqoQp8cScvksqS7WpDpaUubuSE98GKNJUYzGhmCI9MQU68N8SjAL8f5MhLhgCnbGFCVgNNYDQ6yAwQhnhqNcMcd7MRzljjHag5nUIGZTApmI9cEc5clQoCMTER4YA50YDXBixNeByQgP+v1t6I5woT/UlX5PW0bC3dEHOWAMd0Mf7kWK/TmyUsLQD3WxsWLkya0xDqYVJLn8iTyf05iUBby4O8bWvpL+xWy61/LJUPoR1xiKe7kXrtGXSQq1oDTmEnOD+dzfb+P5joqaGAs2+wqY7khFUy4gxeV9oq5+TFmYLcJoezpKQmkvCSI74Cv6xTEoir0wtqTwj29GkeS5saLL585UJXdmyrm/UMmTtSqerlXwcLGIJ4vFvFwp56eVSl5OF/LcnM+TNSG3d+s4WBby5EYL39/r4mizkRf3erl32EenpoKS2lIsPYI54xjKZ185EBefQUtzA+2yHBZNdQwo4mgp8eWHPQOPV3qQ5Hhi7sjG+9J/MdScyL5ZxP21Fh5vtfLyoJPvb6h5sqPkp1s9/H+PR/l2r5tnOxrqsp3JSbRhxaxm1aynva6GosQI2utTubOp5PG+jJfXm/n+Wjs7A5W8XFHx3WYvRo0USwcvPnFM4AOPEt7yKOdVj3L+y6OM33sJ+Z13Pb/xEvFbQTVv+tTzrn89zhUmPo1o4lXHXN50zuUt13zecCngdZci3hKU8r6fkI9DSjnpLMA8a8Q1JA6f8AJiwnMojQmnX5yFubeY6REx3v4ufO0WwsWMNt4Lb+HtQCkfeRRwxsaVsuxAnmwqeLzZyOOtFp7s9NHfkI7dyd9jVBfzbL2DFwcd/PCNmpe7Ch7MN9CYaUt3fTgPjRIMGb7c1pQzWx3Fg54ynvZUsdOWz1xLJkfjMsaqEhkqjaQi9DLNZQFcn5Jyc07G6HgR5TJfikU+5GfYsjxYycGUmL2lRvbm6rg5W8+tCREbUyLWpxtZH6tn0VDOuqmGLXMdmyYhmyYha8ZyZnryGO/IxKRKR9sQg6I4gNI4W4qir1IQaUlhlBWpfqfJCr5AaZwtCZ4nSfQ69WtApfqdJs7r1K8BlRV+hexoG2IDzuPl+AnBvscBdezYsWPH/k18raxO+NpeJdrXGU/705z97G2sTn6M3ecfUhPrxs2RSm4Zc7g+lMOzJQVNmQ50VPsxKIvBrM5gujePBX0ZNxbk3Ntox6BIQFnsQXXiFdTl3mjrwxmUxWNsSWJUFYepI5YJdTJzvdks9hewMlDCymAhy4M5rAxmsmrIZsNYwOZICZuGEjYM5WyP1nIw08SeWcTecBU3R6q4MyPiYELI/riQw1kx+5N1rA2VsTtRz5a5jv1ZKbeWmtk2i9iZFHEw3ci6qZbtaSlrYyK2pyQcrbZyZ6WZRzsqHm63cH+rmaPVJu5uynmw08K9NQW3FxTcWVLycKOTOyttHK2o2JuVs2ysYXNCzK2VNq7NydmYlGIyyJA1VZOXl4lBJ2FjQcLceAHm8XqcQyy4HHEB2/gvKZJ6I1OEMTMqokkYS36KJwvGNq5Na/lmdYQNYytHSwbWzVomRrQYR/S0tIjRKAqpTnbl6V43jw+7eHGjk6e7Kh7MN5N37kPa/B2oDrChpzaR9fFmBrsbkDU3U1NcTuj5rxC7nKfB/muq7U5TYf0VddYnUTqdRuF4gfpLX6ByvUKvrwMdblZ0ul+l28cejbctXf4OdAY60OZnS7OPNXJ/G0xFMRyNKTna7GZvt4v1BQWyyiCOVtu5vaHh+koH2+NSFBk+ZF3+hHqrrxDbnqXK9mvq3C0ocTlDqddFugpjmdeIUdXm0iwto7I2F1V7NUP9jTSLMyhKc6c4xZEucSw75nq+WVVyNN/I7VkRj9cUPFqV83hNzv0lCS/3VNxfl7M9UYWpO5OSVDtKMwR0NGVzsDbC7WtzDHQ10d1WxfXlIRYmeqivySY1LYzSsjRKs+MpCPMh1+4qcjc3DMHBDMcFMRDpiTnen4WkICYjPRgJdsQY7oIh0gV9jBvGWE9MsV6YYjwZiXVnNMad2RR/5lICmEv2Zz45AGOQA3PRXhi8rqL3tGLYx4bxEBcMQfZoI91+ucbcy57hEFf6/W3p8baiN8CFBOuvKS9JxTxlYGtzlPs3htgy1ZPg8CHZ7icZlmTx+NDIzk0V6qlU2ucySRV7ElrqhXOuGx6RV8iOuIow/ipqUTBzw8XM9eRSHnaBMXkyXTUhpHr9EZMsmXQPSxKcLiHPjqKvJgtVaQydFdGMNGfxaE3Dz7f0fH+9n2fbGn447OHlTRXPb7bx9GYb393t4rt7Gr693cGLQxU/3u7kr0cd/OV6K/9zu52/327myU4N/+9DDX+7q+Evt7v4x4MBfr7bz5ODbu5s9XJ/z4xJ20p5VirC7ExkZdnIy6JYNhTxfFeBMO5rdvQVfLc9yHyXkKJoa1aN1Tif/w/ivT5HURKAWZ3LurGKG3ONHC3LOFqWcX1WwsFME8Mt6RRFW1GZ6YXZKGdlTk9JTipiYQX6rhZKs0IZ1Zby5EY3L291c3dZwbymgCl5DPfGhNxf0tLTKuPrS858YhPGx66ZvO1eyGseZbziVcNvver4T/c6fieo4W2/Bt7wFHIiQsbrrkW86VrIu+5FvO2az+tOObzpUsg77qW8513Gf4eW4BCXjGnOjI1XCA6u0bjbBtKQmc62ScWLw2FGtWVEJYRzxjeOk/FNvBEs51WfRt53y+ULSwfKcoN4tq3k+Y6Mp7ttfHfdwEBjJs5fv8GIupQXW128vKHmxe0Ovt2R8WCpkboMa3TyBJ7PttOd7MF+RykT1REsVEWwVhHFjyYZq8psvhlt4v6AmInqBIr8z9LVEMWNaSnXpxsxjhVQLv0loIqyHdgy1XN3WcnhpoLriyKO5hs4mhSzMd3A5mwTm+YGFg3lLA1VsGKs/HUHamWolOnuXMydmYy2pdFTH4W80I+iKCuKoqwoiLhCYaQl6f5nyA6+QEWCPQkeXxDv/jmZgedI9z9Dmv8ZErxOkRp4npSAc2SEXiYj0ooIn6/xcPwzvscBdezYsWPH/l0EFhYn3CwvEOhuhbvtKU59+FusP/uI4Cunyfa4wE5vHrvaJHYH03i0KKEu2Yq2Si/6JZFMarKY7s1j0VDO9XnZrxOotjJvxBl29FQH0NcQiV4Wj1GZyFh7AhPqRKa70pjtyWZeW8CSrpilgQIWB7JZ1mey0J/OrrmMtdFS5vTFrJtFrJsbWRkVsTUuYX20nsMFJRuj1ezPiNmbamBvqpH9WRmb5ga2JpvYnpJybVbBxngD2+MiNker2ZsQsTHWwEB7Eb2t+ayY5Zh6Sri13M7D3R6eH/Tx9IaWW2stHG60cmu9ldsrSu4tt3FvtZ27a2purXRysNTBwkgjamkq3c0ZLI81sj2rZGNaSW1ZMrVVpeTn5SBtyGNpuoGVmQrGxqpxDbfAMfkqjkmnKJZ7omwNYXasjtaGFKoKQpkelLI13sHtuR5uT3WyrhOzMqRkfFCFaVxPd3czWmUxZdF2PN3R8PiWhhfXO/l2r5PHS62UWPwJhedVGoId6CiNZHNcjrZTiLxZgbSqlqjLZ2l0OY/E6Sz1ThepcbhAk9M52lwvIHO4QKPVV8htz9H5r9v4WhwsUAuu0uvrgMbXDpW3DUofa5R+NrQEO6DPDWdUkkmHJIH+njx0HZkY2zKY6ythaaQGY08Bc0O1LPRWockIpMrqNJVXT1PlcYlsl6+Qpnljbi3i2piKonhPelqEyOUVVDUWMzLSwnB3BVODtZQkO7JsENItCqe9wpe1wWLuzDXyfEvFtzudvLim5m+HWh6vy/n5uobbs/UYFdGIc+yQl3gzoxMizPVnaaKT/c0xbu3NMDEgYWFUTnVZNP2DUoqEqUg761GpG1GKy6mLj0Qc6I/I1Ql1pA+6WD+GYnwZj/FlOtaXsQh3hsKc6Au2py/ciZE4HyaTApiI92M83ovRaAHmOE9MUQLGot2ZjvdhJMiRqXAB/YLLDPvYYPK3Z8TPDp3PVXpDnenzd8QU4MpIiBs6f1s0HlfoDXQh6spJ6mrymJgdZn3dwKNbRjaMVYRdeo0cwUl0tSk8u21i96gT/WoxSnMa2dIAXOMtsQizwMb9JCUxjnSWBKKuC0UjjWK0JY0eYSRDTWlMaIpY01eRF3SJvoYSEgQ2pPk60i8uQlWeiLoykeX+Or7b0/O3o1F+vjnIP+8Y+eutbv55p53/fdDDD4edvLyt5btvDDy/Y+DRzQEe3xjg8XUtt1eU7EzUsDdRzcpAIWt6Iat6EUuDErbGVezPapjS1rAxIuXObCeakgh0wji+WexjwyimKdeVvvoA9kdLqE204PFSG0/XetHWJ9JVF8uWWYyf/Xt0NWVRluZNrO95UkIvUpLqhDBHQHWuO+UZbogKg9A25zE7KGG4p4Ha6myqqvJobBDSLG9A39+JvldOSWYAk7oaXtwy8uL6IA/WOuiq9KY5y5pRWQrLA3Kq8rP52sKWLxwj+cA1k9fdi3nFq4rfedbwG7cq/ktQzSvuVfzWuZi3PYS84lTAGy6F/EFQyDuuBbzhlMNr9jm84ZTP24JiPvQtwSk+n+yKcuw8/XG0F5AQEMLigJr7Gwa+2VSjV+XhHhjC+ZBi3g0U8hvvBv5TUMsfXHP47LIdlQVhPNmU8XS7iYebzTy71kdXVTzOp99A31bAs/Uuvt1X8+RGC082pTzbaKY0wYJOcRSP5zpoSxDw0NTMw/FGetId2RElsa/IYa+jkFvaah4PihkXxpLn9xXDnZncWlRwc1HK8FgBVcpAyiUBlOa5sDsu5t5KCzfXZezN1XE038DtqUY2p8Vsz8vYnhCzaChnxVjJuqmaTZOQ9ZEKlvTFTHXlMNaewUhrKl21EUjzfSiIuEJe2CVyQizIC7tEdvAFsoMvIExyJMHjC6JdPiHN7zTp/mdI9TtNoteXZARdIDXwPOkhF0kLu0yIxyncjwPq2LFjx479O+WlJ57IS4khLzWUEI+LfPr2/8Ppt/8Ln6/+jDDIhv3ePDbV0WzrEnm2KqMx056OKl/08lgmNJlM9+YxP1jK7pSY26utDDUnoiz2RJRmQ5fQj/76CPTSeEaUiZg7kpjqSmG6K42JznSm1NnMaQuY78tlQZfF4mAWK/oc1kdKmBkoZMpYydy4mL72AtbNrUwPiFgxK1iakLIyIWVhuI6VMQlrEzKWxpqYNtQx1lfFxrSShRExS6ON7Ew2cbTcwoqhgsosT0rzouhqr0EqyiLE+wJL4y3cWu/nwcEQe0udXFtRc2NLy/ZSO0fr3dyYbWZ3UsmNpS5urvVzsKZjf2OQ2fEWFibbuLltYG+1l5WpNga1Yob0amQyEbLGbNbmxWwtVzM3K8U33g7HRFvs476iSOJNd08yW0sKWsXxVBUEMtpdzUxvDWOKHIbr41nqKGSqs4yNmV461U3IpBX0KYrID7jEky01T2518fJ6Jy/21TxZbKXiyqdIXS8jDXdBmRPA2oiEblUpTbJGlA0NRF85S7XNKaQu52l0s0TkbEmTowXNzhZI7S+gsL9Ak9XXtDlepNPVErn1GTpdLRkO9aDD3Yq6q19Rb38adYgzo9nh3Oqq58AoY2NSzsGmGkmpH6qKINQVYfRIElDLklDWx9KQ709dpDNtIR5UuFwmyfYkuSGWbEwoeLg/zP5iL8umdrYWDdTU5FBem8vwoISVETE355Sk+HzO5rCQo5lGNgdLqEm4xHJvLs82Vfzllo6/Hum5vyTl/pKE1b5sxCmXact3ZKo1kbuzMo7mWqjK8qKxKoFrmybu3ZrnwYEBXVs288Ymrq0OIKnPYWXZyPKKibkZPZNDXWjEZeQFuFDmboUq1J3BGH/G4wKZTQxmKs4Xc5w3A2FO9IY6YojyYCzOn7EYH0aiBBgjXRmLcWc00o2xKAHziX6Yw90YC3ZC536FsUBHxgMcGfW1YyTQgYFwNwzBbkwGuTMc6MyAvx19frZog10Ju/QZUkkZIxMDLK8O8PybMbbHagi/+CqVARcwNmbxjxcrLGxJ0a+VIBmKJ6XKHadQC5LqE4lL9URZGMFGTyU3pmUcLCm5Ni7jybqOo1kNz2+YuD6rYqApC3lZCsKMCHKjPBHlRrNpUlGR4MG+uY09k4IZTTGTqhyGpUksdWcx3x7DZGsM3XVhNJWEUJEbRlqcH+GBbni72+DtfhU35wvYWX2Os81XeDhexvnqJZxtHbl6xQE7WzccnVxxcbLG3+0ijblBiBLt+Oe1bv5yo5sbMyK0DaFcG6nh2kgdpZGXeLrZzfcHA3TWhDHelcfOpBQfu4/pbhWyvz7O84ebXFvXMzoopq+rgllzC0cH46wv6miTFpMQ7oGopgBxYxUicQXC6kJE4jLS06LQ9SpRyYTkxPkyZ5Dy7Y1RXt7S888nY8z155MT8CVl4VbM9zaREB7CF5dced8hltdd83nFs5JXPIW84lbO710r+L2gitfdq3jLvZLXGx45PgAAIABJREFUXYp407mAt53z+IPrL/+v2mXzmn0ObzkX8ZFnFef8s7ng4s4VBzt8XW1YHe5gfkDKj3fGebijQV2XjLUgiosxzbwXXM8rgXJ+49XA+x6FfHbZjpqSKB6sNvJ4Q8yDdTn3VjpQFobifek9DKoiHiy083CzlXs7Mu4s1nMwWUVZyhV6lSncn1PTGO3MWGM6672FTDREsVwTiykvgEcGETOiJO52V2ESRpPs/mcM3ZlcW2ji+rIMw2ge1S1BlEsCKMp2ZHOkjpuzTVxbbGDDXPHLcdsZCZvTYrbmpKwYqzF35zI3UMLGWA0bo5WsDpexMFDIhDqL0bY0hpXJqKvDaMzxJDv4ApmB58gIOEtW0Hmygy+QFXSe6hRnEj1PEmb/MUlep0j2/pJkn69I8DxFZpAFqUEXSA+5SEroJUI9v8Tb9TOCfS2OA+rYsWPHjv17OFh8fcLl6nkCPS0R2H6K9Zfv4nHmU3xOfowk0oWbfQXs9MSwrUvkwVIjtWlXUZZ5oGuKYqQtmameXOYHS9meEHF3XcWQMglZvhvViVfoEvrRVx/OgCSWYUUCY6pEJtRJjHcmM96RyqQmm5mePGa1ucz0ZTLfn8lifw7L+mKWR6swGSpplqUiLA6jr6UEdVM+dWWx9HVVomnJpyLXj/72UubGlLQr8mioSqBemIDJ0ERTTQJlWd7MGOrYnPzlw23S1tLYUEa7SsKIQU1eRgSz491sL+sZ0jZQVRzFqF6KaViBuDYV84AIQ1s+RnUZN9YHWJpsZ6C7nuFBGeYxFfPTGkaHZPSqKzAOiDAY6piYakc/3MrUlIyNJRGrs2XMzcrwjXfBOsoelyQbCkRhdHfnsDJZT7sklobyYIbUpSzrG1jrr2JVncdSezZL2nIWx1rRauW0KqsY7qgkP/ASz7e7eHJdzeNtJU+22ni40EK19UnkrpdpjfagKc2bjXEZowMSWloVdCkURF85S7nVF8gFl5F6WNPgaoXY4TxyJwtkTpdosj5Dm6MF3YKrdDpfRuVwkW4PG9pdrqB0sEDmcB6F6yXafG3pDHGh1tMSSaInHbXx6NWFaMSJTLbnMyrLZKQ1jwFVPlpVHpqmdNqLYpFH+pBq8xXCRHeaKiMpzvVEpchgf22AvSUdo30yivPiGRhoY7i3hsN5JZvDQrIDTqEXRzGuSGRHX8ZcRzrtRR4MiMJZ7itkXluAURFNe5kr6nJ3VrvTuWuu4rapkiNTNaPyREZU+SSG2mA0NHPjYJIn3xgx6Qoxq4t5uNTPcncT3yyPcXdnhr3tCbZ2J5hc6qdfJ0GaEY4kWEBPjB8TKRGMxwYwnRjAfHoIpnhv9FEChqO8GY3xYyTql4AyRQuYTPBmLNqdsWh3FpMDWEj0ZzJcwLCvLaYAB/QeVpj87JkIcWUg2ImhQBfGA1wx+Dug97dD52dHh7c94Ze/oFMtYWhCx8b2ME/vGdkYqSTK8nXK/E+jq03kh4czbN1QMbBYRNNQArFlzpx1PcF/23zE+SsfEuXwBeIEV0qjrMiJvkJO6GWKo+yQ5AVTkupJbowzSYHWeNqdws/5DMWp/jQURbM0LCfE/nOSPM8S6fgp0Y5/JlnwGcUhFxDGWtOQ4U5LWTzZ0YE429hj7+DPJYdwzjjE8IVNJF86xnLaNZZzgjjOe8dz0i2Sc95pfCHI4M+uOXzsmsXnPhmc84/Gxs+d4HB7rm+qub0u48FOI88PWlk3VjDaks/KgARhkoCnOzoeb6sZVMaxNlrD0UonPnafUlWWSUlROlXCHNpaaujrk6HTyejorKWuNoe8vDhk0ioG+jqpq6lArVFhGO6jvqGMnj4lWm0rU2N6Zk1DpEcFkhfvw2BLPve3u3h0a5CHhwb2JiVoqyMoi7AnNdQTC0t7PrLy5y3HZN4QFPCWewlvuhTymlsFr7gJec2tkv+0yeEVhzzecS3iHZcC3nbO5x2XAt4TFPOeoIR33cr4k3s9pz1zOW3nhp2LFVlxrizra9ifa+H+bjc7ZjFF8d5c9S7iXYGI94PFvBGi5HdeYt73KODPFlepq4jl3mojTzebeLrdyp1FFcqiUIJt/4y+rZC7s6082lLx4JqS+yuN3JkXU5Z8FVVjHLcn22hO9mKtr4Yds4hvZpswFvjzQFvFQUcRi5IU1sRp6EuCiXb9CONAHrurMq6tSjGY8qhtCaak3oe8dFs2jLXcnG1ie7aetfEyjhbF3J1rYnOqga1ZKYtDQgaVSYxpslkxVrJqLGfJUML8QAHjHRkMK5MxKBJRV4fRkCUgM/Dsv6ZPF8kN/eWXEXD214AKtf2QeLfPSBB8RpLnKRI8TpEVdJGMIAsyQi6REnyJIMFJvFw+Pd6BOnbs2LFj/z6+VlYnfB1tiQpwxsX6U86d+D3+VqdIcrGg0OsM25oU9vrj2epL5HCiBkmmM/ICAT11oQzIYpjqyWZ+sIRts5g7q51MdRUgznahLs2Gripf+sVhDDbFYpDHMtqawJQmjfGOZGa6M5npyWZOm8NCXw4zvRnMaTNYG8hnc6ScGV0RcyO1KBuTqa+MRVQZz7BOQm5GABJxOu3KfMoLQ5BL8xgZaaWgIAqFooTa6kzkTYW0ygqoLo5gXFfD1rSc9fF6FkwymsTFaHsUVAmz6NKIWVsapk1ZSVtLBd2aepSKUmTSIjrbq+luLaFPmUtfaz7b8xqWptppk+bSLMmhXVmMrk+EUlFITXUSbS3FKKRZmEwy5hbUzE7L2FyQsjnbyPSkDM8Ya2zjrXBOtqRIEk6XOp0ds5B+SRTyihD0nSWsjrdwfVHDjbl2Hmzo2JrqoKEmE01vC60ttUz1N5Dq9RUvr/Xy7YGa21tyjnZaub/WTp3jaZSOFxnPiyY32pql6RbGBxV0tUgYU3cQa3mJYptLSAW2yF2vInW6jNTxAlLn8zQ6X0BkdYpWx3N0Ci7T7naRdndLVG6XabY/T7P9BaQ2Z5HbX0DhYEGnpw1SwRW6U/15MNfJ4/1Bbq5p2Jtvo1uUxNFiNwcLaq6vqtmckdFcEkFxoBu1Cf6MdQqZM4pplSYjb0hhRCflaHsWo7YVRX0Ji9N9XFvs5OWhjh2ziFT/L5nvLWeuu5SO8kA29aUs9WYzpoxGkW+PttaXOVUMG9pUbpkruG6uZLYjgX19No8mS3gyI2RVm4+0MhqRqJCpxREe3Jvkxm4voiJ/7q52sTXUxLPNYb69Zubpvpn1yVaub2rZWtWg1zbSLsyjJsCLvuhoBiODmc2KZiYrkJlkT+aTvJmM82Eoxo+RxCBGoz0Zj/ZkKsEXU5Q7Q6HOjEV5sJAcxEysD6PBzowGOmHw/uUY31iAHUNeloyHODAa5sBknAcToa4MezvS5e9B6OWv6R/oQDemY33byHePJpjvyyfa9i2E0VfoFiXw4hsz9+/rmF2vQjWaSoLEl6+izvGm23/zpeAEqfGO1CS5I832o78pBX1LMj2ScPoUsTSUhRMf5oWfny/ewcFctbMkItgNSWUy29PtFMTYUZLgSGtVBM2l/vTWhLDZl8tyTwb3VhQ82zcx0qPGzz+Bc05J/Nk1h7fccnndI5/3fEr40L2Ij50L+NirjHe9S/nYp5QPPCv4g3c9r3uLecerkq8D0rHzcmV6VMGLQx3fXu/k5c1Ofr7Tw4MtOV21wWwaG6hP8+bplp67Kyp08ii+WW/jwUY3kZ4WCCtzkTTVIpeLqK8toaa6kPqGMuoby6msLUYir6O5RUJ5eSEKhYT+QS0DwwO0tDZTUy1E1ihhoKuHgtRUyjISife3x9/+U8a7inmy38fLIwNP9nQ82R/i/o6RjUk1g2ox9TUl2Li48cklZ/5kG85/CzJ5162At1yKeculiDedi3jHtYS33Up4x72UN1wKecutmLfdSnjTpYj3XIv4wjWXc44hnLe+SFFZDFPjYib1pTze6+XJbi+zg034BgTzsWclr3greD9YxiueTbzm2cD77rl8aGGJqCGNO2sKvt1Q8tOelkdrvchKwolwPUm3KIVbizK+vd7No+1WHq9LuTtbT3HMRRS1MTyZ7kQcbs9EVwXr8wpuLSmZl6VzR1XCliSNu1ohgwmujJaFkuh7gtkxIXf2uzjYamF0sgixMoiKak8yYi+xPlrPzcVmdufF7MzVcnNJzN5UHQdzTexMNbI4JMTQlsp4Ty7LI5UsGcuYHyrG3JfLcGc6/cpEuptiaasNoyFXQHH0ZfLDLlAYcZHMwLNkBJwlxf80wjQXIpw+wffCW0RZfUTU5Q+ItPyQoPN/INzyYyKsPyHQ8o/4WP4R54vvI7A/PsJ37NixY8f+jQRWVie8bW2ICXDB1+0M5794BdtT7+B55j0qI66w25/BckcIO7pUniwqUOR40Jznga4xmpHWRGa12cwNFLM7JeGbjR4W+oU05gioSbmKRuhNX0MIBnksRmUCo61JTHSmM6lOw9yRwkRnKnO9mSzpclnoy2ahL5vl/myWBvJY1JewaW5kZliErC6RhpokJkabaWpIp7ergmG9iBphNGp1Nc0t5ZSWJTJq0pCfH0t9TRbVZQmIK+OZHhKxM6tge0rMillGdVkCwwMKutR1mMc6WVnSo5CX0K+T0qmpQz+kZHN7jNbWCvo0lVxf7WJ/uYvra73c3NQx0l/LzFgzi1PtDA80oOksZ8KsYnKyg9EhOTOTKhbmVSzNKZnQV7M2qWBstAGPmEvYJVvgkHSO/MZA1B1J7JiEdFUF0VwWyFhPBUvmVmbH2xjoqqdbVUNXp5impkqmFsZQdzQyZ5AS53GKFzu9fH/Qw719FbdvdHJ/o5MmgQXt9hYsFyWRFW3J8nIXC9N96DUKpno7SXFxItvWGrGbEzJHK9pcrqD2skbqeoFKq88RWvyJpquf0+J0hnb3S6i9r6Jyv4LE9gwyhws0O1igcrGi2daCVsdLdHpaM5wRyF/WtBhbs1g0Sxg31NBal8idVR3fHYxxb7OHu7saWmpjkOTEMtcjYW1UzvZMMzNDdfSpSjAbWtmeH6VZVEpxegRr0z08uq7np28GWTSUk+D9JdvjCu6vaTkwS0nzO8FiTwbr/encma7gaKKMB1MVvFxtZL4njZ6GQPYmKljqiWNK5smTmWK+XVegEqdTWJ7D4PQ4t46WeP5oiXZpKmppIitGEUfzHTzbHGRNV4dJkcGmoZJnBzquHZgx9KuQZ2UgDgjCkJKIPj6IiVRf5pLcWEoSMBPvzXBcIIaEEEaivDBFuP9yfXmEAEOYC8YIN8yx3phjvBkLFzAe6saQjx1DPtZMhjkzHWzPeLgdxjhHzKkemEKc0bna0hnoTYiNBe29rWhG+tjYGeHxdT1DslhCLF8lzfcLVPWxfHt/nAe3e1laEdJlziS5PYxTWda8EXKS05HnaVJlM6DMR5YbxLe7Bn66P8T9a1IeHShZnpCRm5WGs2881uHZWPlHY+PuTmNjOXJxDs++WeD5/QV+errKwwMDj7Y7OZqoYkufyb1VEdfnW1mbHiEts4KTjom8713Mb33L+Y+ACn7rX8lr7mW861bJ6+5Cfu9dxTs+VbztU8vvPUX8H7da3vas4Lx/MoWFqTze7ed/7w3w82EPPx/q+N8HBn48VDHUHMqaoQxhohNPNw3cXW6nTxrKvbVm7q60E+NjQXu7mOaWRmprS+jvVqHr7aC4OJuxySF6DV20aprpH9Cgbleg7etkZNyAaXyYfl0fvd29KJsU5Kdm0CWXoqgsID3MmZwIO5L8TjOlzuablWbubnRze9fA/VuT3N01cG+tm8ebfdxYGEDb9f+zd1ftjZhpuu9P1rVmZjWkO43pUKeTVAUKUkyuKjOzy2zLzMxsmWSQJcuSLdkyCszMzHa5XGYqhhQGenpmeu1r7336XweZ1Z+gD/37Fvf1vO99V3He0IbPTX350DyeP1qk8DuzFH5jmsxvzFP5rWU6f7DJ5FfGCfzeIpn3bVJ53zKJL+wSuGbphYvbLVKS/ejrKWF8oJAXB3q+323l2e0WYgI9OW/lyy8tMnnHRcq7toX83DSPnxtl8L55OH86fwF5dQr7C5V8Oyvn1Xwdh1P1ZETaEOB0FmVOAIe3q3i0quJOfyH7Y3ncGxNRGG6INDeAR70KSt2v01GTxchgOXdnqlmszWAg3pVteRL3mnPoCjCjO9UVX6uP6GpOZvd2A4ebzXQOpFAmcyNfaE988DVme0SsjUnZnJayMlLInbEi1kZL2B6XMt8hZFSbRqsinIHGRKY6shjWJTOsS6anMRZtVSjNlcHUlQcizXElN8KYDP/LpPicJ9njHBEOJ4lxP4+//VdkRZjjY/Y51l//klsnf4PgzHt4nX0Pt7Pv4XH+Q3yuHsPT4DjepqdwuHEMW+PjOB3VmB85cuTIkX8WJxOTY84mRnjbG+Fg8Q2GFz7A+cZX+Bh+RaLTaba7Upmr82W1JZr7o2WIwoyRJdmhKRGgl/rTowpjqDmZ1eFy9mbrGGnMoijanGSfM8hTLWgodKVVGkCnPIROeQi9ygj6ayLoVYbRpwpntDGGaX0SE5p4JjTxLLanMqlLYKlXyERrDguDUkqyvUlPcEbXkE1ZURB11QmM9pdTmONJZVkMtfJ00uI9kYuTkYjiqZakIEz2piTDlzZVMvO9xawMFjPSmodEFEVfRyX6pmJatWVMjDZQq8xGIU9DpytleKiWgQEV1VXpNNWk0aPJ5s5UDTvLGib7pPS1FjIxUMlIrwx9Uz51qnQG+xVMjKlpqstloFfG1JSKob5SirPc6NfmMjwoxTXCEPOoa1hGXSa13ANlTThT/eWoS0OoKfKjS5XITG8Fk0Nqhkf0yKrLaG5pQKtV0dmqoq9FQZ9GxC3jT9ifqubRkoq9lSoO79bxeL6eGicjagzOMxEpIMXrGmOjSsbn2mjWyujU1ZDo60a4oQEiewvE5gaU3jyDxPgsZSZnyL92gsKLxyi/8iUKo7PU2RpQ73CTaqsrlN44/d8V5wbUO5sis7iC2Pg8RTdPoot05o4mn2j3cwiTHLAx+phKYSDdykyWuytpUySxMlpJYZILmtIk1gdrWBuuZLankIURMTODUhZG61ge1VCaFUp2nDsHqx3szqt4tFLFaHMS7jf/RK8iiYWWItZ6irk/IUGT70hrsSPzzRGM1wQyXRfOvD6RnelyRlvT6NfEstKXzkitLxt9qby428jYoIrQxAjETU2MzPZzuDvKwWYvWfH2LA1WsjvVwPc7g6wPKhhrzGB9qJTXO2083htncbKDYX0tuX6eFLs50hLsRX+wMyNh9gyF2jAY5kx/qAcdfs50+9nT5WtDl8CGDl9r2n2s6BTY0BfgQJe3Ne2uZvR5WNHlbEqHqym9/ja0uVynQ2DKjNCfpZIIhqLcaXA0Q+puh5etIUWqUrKrRcwttfN8XU+nWECw6R8ItfoLcqEPj7c72N+oY3Iqh+ahJGLqA/g6+jq/9zrFMZevKJCE0VufizDEhsOZJt4ctHGwXM6z7RpWp2oJCfTmjKELH1rF8IFlOJ9b+GLiGcplCxsyikVUN9fT0q2nu6eBsb5qWqoTuD0g4v5CJXdHKhlsUVAmlnDBNoD3raL5pX0G/+KYx7855PErm2w+di7gPWchv3LI4B37bH5hJ+Tntnn81iGb486xGDi40Nep4NtNHT/sN/Fmq46Xdxv5fkfDi7uVTGijmGvLpjDShtd3e3iy0shQUxQPVxQ8XFYT7X2Trs5a+nq11MiLaawSo1NXIhXn0NFZj769lmZtFZ1tappU5dQpy2hqltPUJKeoII2c9HgkBZnUVxQhzoohOcieUV0xj2/rmWzJpTrTgbIEU0RJdhRleFAhCqGywB9lnhfiRHsqMgQ0KkspkSm4YBfIB1ZJ/Noii3cssviVeRa/Ms/kXcsM3jVL4n3LRN4zDuVj4wBOWoVw2dobV3tL5KJEamXxHN5p4P58Of+xXcObFTUD9SLMzC05ZRnE78zi+YVZGr8wSeId0yzes8rkz+Z+/PHkZ/T1lvBgUcq3sxIeT8lZH5bjd+sbMiKtUBeEsjEj5tl6Pc9X1bxYqeDxVCmVKfbI8gJ5OqBE4W/GcHMhQz1FzPcWsahKRutnxpo4mrnSUBpdLtOf7kGM20na6xNYm6liZUZGx2AqMpUPOdnW+LudoK8xjbURCZsTEg7mZezNlLM1VsbOqITV7iLmW3IYUScwpUlluTOXWX0a0/pUBmqj0ZcH0CIJQicORJrqSGbANdJ9L5PqeYFYh5OEWB0nzu0CEa5nSQm6ibvhn/G4+iEB1/5MmMFnCK59QrjlacIszxDnbECMy3Ui3W5geuEjzAw+wfpoSPfIkSNHjvyzRAkEx8K93An3ccDO7BRnj7+DzeXPCLE6R5bXFdZbE1loEHC7JYLD4RKkcVZUJtnRJPKmodiDlgo/+hsSuDMsYW+2juGGTAqjzUjyPo0izZImkRs6sYC2isB/BKheZRiD6igG1ZH/uEBN6RKZbU1htvWnCvPlvlxmOnNZHCyjoy4FRXEQXU1ZqMpDqZEEM9whRF7si7YqkQFdISUZ3lSJIhlsFdNSk41GnoyiIJD6smAmWrJZ7itiUJNBhSgEaUk4Dao0SvKD0DXkMNgtQVYejaIilrHhKpYXNGibcmltymK4TcjatIq1GRWL49VMDkjo0gnRNWTSqS9AW59FjSKJDn0RKlkirZp8RoelzIxXoqmOoU+TQ19PKXYBl7jmdxqLyEtkywWoGhIYGatBrUhEI4tALwlmurOY6dEGmvS11LW1UFmvprJCxNpUOwNNJfRoRNjd/IitSQUPF1UcLit5sFrPs9lGml3NUV78hgEvJwq8jehrFzM234K2XU53u5rChDCCb14hy+w6MqubVJtdQW54ljrra8gMzyO9dhqZwSmqjS7QYH2DOtsbVJtfRnTla0pufoPU7CIqJyOk1lcQm1+k3OoCTRGOLDbk4md9nLa6NFytv6K+LIbiODc0pbEIo+wZ0hcijHNkQlPExrCczfEKlocKWR4tYbqviKleMb1NeSQGmSHO8mJ3oY79OTnP11QsdWQTbPkXyqKtWW4poFXkx+3WdN6sVLHdm8myLo5FTRxPpst4uark6VotzZWBVBW50KMOYljtz8P5UlaHSpgYqSUuMx5RjYr2/g5GBhvYWeujsSoFZUkEh0ttPLrdydvdQQ7n1Px42MnbvVa+3x/l4eY40xOttNRLSHKyoMrDkW6/W4yEuTIY7shwlBtjEZ70ChzoFNjS4WtNm48V7f8doDp8rBkOufVTe5+zMX2uFvS4mNHpakanlyVdrmZMxHiwWBjGeG4APeGuNLnbILplhZvNdbKkueRWFzE73cybNQ16oQvR5n8iw+ssynw/9m43s3u3lompXOr7E4iuC+BEvBG/dv2aM4JL5JeH0aPOJtPfnJ2JOl7vt/PobjUvd+s4XNUREeTJVdsgfm9fxm8cZfzGPI+PrXI44ZDLMbNYzjkmc901CQM7f2xdvPBwd6VNLaJVGkFfTRLD+hK6OtScNjTjuF0Ev7XP5OeOJfzCWcxvXYr5wk/Ch67Z/NIqkZ855vEL1zLeccrjI/tozlo7ER3nx96qnjcHer47bOLNbj2vNzW8Wq/n+ZqM7fECdsbLqUxz59XdLl5talkbyeX5hpKnd9QkBRojL09HXJiKWJiErrqEPo2C/lYlfV21DPTXMzrczECnCrUsF3F+PMnxAvIyw2nTlKOtKSQ2yBZ/p8uoisLYnWng6aqWh4tq/nrQxZuNZu7NVbI4WMpYdzHd2hz6mjKYbc9luC6R/tp0EkOdueXqgLVvBB/aJPMLy1x+YSXkVzb5/MIik1+Zp/CeVSIfm4Zw1j6UK9aeGFo5ERIooDovlFF9AYN6IY/X6vnP3Xr+a03JzpACf09XzlsK+MA0kvcsE/mdRQK/Mo3lD5bpvGcSxXFTV05c+ZLFaSmPFor5dqaUZ7NyZjoKcHf4goJkZ5S5ARysKHi6pubJspKXt2U8nRXTWOCFLD+QZwNVVPoa0qtKZ7K7gM0RMTvN2fRG2nOnLJK54hDavY2YFPqT7HmGzvoE5gZKKc51pKUvEanSh7RUc7wcv6BLncT6kITDaTmbgyL2Roq5PyFlQZNBR0kgveUhTKuTWG3JZq09h5mGBGYaEhitiaKrPIiu8hDaywJRpd1CFG6GMOAmaW6XiLM7RbTtCVK8rhDpcoa0IEM8jT7B+utfYvrxv+B74QMEhscItTuHv8VpEtyNCHc2wM/2Is6mJ7EyPo619VGAOnLkyJEj/yQGX3xx7OY3J7lleQUro684/sH/4Pyff4nDuY8RR1gzpQxksdGfjc44DoaKkcRaIUu0pbnYl+Yyb1pk/nTXxrDYV8zOdA2DdWnkRxiTKjhLVboVjYWu6MQC2mVBdClC6VNF0lMdSn9NBAO1EYw0RP8jPC33ZDHWHMVCZyrznenMd2b/tOk0Ws5kZz7jbTnM9hYw3ZPLVHc2M125LPQUMd2ez1x3MZPtIurE4Yy2FbI4KGOmu5hRfTaznbmsDBSyOFDMzKCEiV4xS+NV9OmFjHSKGO0uQVrkT2tDOu2abGbH5Gyt6dhYqmNrQcXWXA13p6tZGpOxPCFnebKapclqbs/UMDcqZ2a4ktlhOeO9FUyNKJidVDA1XMpkdyGTXSKG+stwCTHgivcJTEPOkV7uhawmmr7hGmSSWLRVMeilwUy1F9LbJqV7oJXS6irScnPQ18vRliUz2ljAoF6M1Y2PWZ+o4uF8DQ+Wari3pObJdD317uZUXTlDu7MlDXHutNVmMT2ro6+3lh5dNbV56QRdO0fq9fNUmF1DZnAG8bnj1BpfRGVyBcn1bxAbnKbS6DxqSwNqLA2otTSgwvAcFSY/De0qbA2QWF2mwu4a5Q5XGMwLY0UrItrrKg2V8QR7XqOxPI7SOHemtWKUuaFMdsoQJXuwM1HD1uhP9fNNUgGtNeFKhZt7AAAgAElEQVQsjZQy1VNMvyaHkrRbtNXEc2dUwv2lavamxEzr08kNukm2nyEzjbl0lYcx25zMqxUVL5aq2R8p5cG4hCfT5TyaLuXV3Vp2ZyQs9WWz3JXC4ZiQ5wsSdiYrmB5SUlSSTp64iNLyQpLi/MjPDqVJlUNSqB2bsy3sLrTxdLOXb7c6+e5+Jz/ca+f/eTDBs51h7mwM0DOgRiFMIMXsBrUuNnQInOkPd2Uw0pWRUGeGgxzp9LNF721Js5sJOk9z9J7m6N3NGAh0ZNjfkX4PK/pvWdBpZ0iHgwm9rlYMuFgy6udIT7ADczmhTMQJ0Lrbkm15HWfDM8SmhqJokLK13M6rxVrk4deIN32PfJ+LVOf6sjXfwPaamtHxbKo7o4hUB3A+zYr3fC5w1u8ywrJQ5vsqSfS4wcaIim+3WniyruLRmoK95QbCBI6cM3XjHUsR/8umkl9aS/nQuZr3bMT82V7M++a5fGKRxqem4Zw2F3De9BaJcdHMtEmYaytgsr2A3bVOHDzt+drKm/dtM/iVvZifO0h5x1HE+x4FnAgs4c+eefyrk4h/uSXmNy45nHIJxNLeiLGuEr7d0vDjg1bePtDwar+Bt9t6Xq3X82Zbyb35YnbGxRRGWfNyrYO3OzoerUp4taPi2/U6siLMEWWG0KoupUmaQ01RMsqCeOQFsVQURqNWZFBREoOyPIFOdT7ttfl0ayW01RcR5W9O4K2LKAr82ZpW8sNhDy/WNXx7p5Fny3X87/u9fLel4du79Ty628Sz3Q4eb7fyfEvPt2t1PJ5XsD9ZxWx3JfmZkdywsOCYfQzvmifzjnkKv7FK51dmifzePJY/W4bzhaknX1y8ibm5KakxQcjzophsyWG+p5DFoXK2JmW8Xm3g8bQahSiDy+buvG8SzbuWmfzr9Wj+aJ3EcfdsIqpmueKRwWeXjXBwvsad6RIezuTyfFrEs4UqmqShRIXepKo4mPrCMPaXKnl2t443m028XJPzeLqU5mJvyrN9eDWsokpgxIg6i4N5Fc/nlWzVpdEWYMpqaTirshiaXa4wnulLnPPX1Ip82ZxVMt6fT/tACiVyD5JTzRC4nUIvj6atPJSusiC6i30ZkQbRW+qPPMYCRawVuhx3Ogp96C4WMCgNYkAaxHBlKD3iALRCdxqyXFGn3UIWa4vQz5Bk14uEmx0n2Ogzom1OkOFjQNSts6QIDPAx/Qy3y+9jc+xnRBh/RbDNWfxsz+Fo8BmhLtcIdLxKsOsNbG5+gdmNz44uUEeOHDly5J/H3dr6mKeNOQGu5tibn+KLD/8nJ//0r9z87NcUBZoypQxirSWcjc5Y7o0UI0+yozLJjvoCT+oK3dBJBXTVRLPQI2J3Rs1AXRrCMEMyAy9RlW6FOs+ZVmkAPdXh9FSH/+MJ30Bt5D/+QE3rk5hpSWahM40pfRwzrYnMd6QyrklgpTePpW4hk/o0xjRJTGqTWerKYqk7k8XODJY6s1nqzmWuI4fpDiFdtXGMtecy01vEQn8xc735zHblMt+by0x3LhNdeSwOlrI0WMb6ZCV3x2VMtAvRVUeiV0Yz3pXHymQFt6cr2b9dz96CioPFWrbmqlkYLuP2hIyN+RpWpxSsz6hYm6pmfUrF6piCvWUdK1MqFiYrmewrZLorn/neUob6ShHEmmEcfAHzsAuklXuirItjaKQKpTyONnUK9WXBTHeLmRmuY3iohXJJEeUlQrTyAroqUllskzDeLsPS4CNuj1ZyOFPNw6Va7i3W8mimniovMyQ3zlJrZ0hbbjA1RaEsTzaxOKphqFnGdFMV6bYmZBtdpuDqSfLP/IXC059Qcv445VdPU3zjGwpunKLU6Bwyk0vIjS9Ra2FAreU1aiyuUmlyAYnpBUSG31BmeZHORB/6RFFs9FcT4n4NjSqDcF9D6oqjKIlxYaFFijwriKmuaqTZwawNK9mdVjPdVUSnOoHRdiFLY1JaahLoqk8jLcyEFkUMq8NS7i3Vcn9FzXxXEU2lYUxqCmgVx1CXJ2Bal82zlXoeLzXweKWZzaFKDobFPJkUc39CzOZwEbtjJdyfEvNkuowHE2I2hyUsj9SikGaRmhJJVkoUVbICMpIDWJhqpSAzCFFmMHsrPdy7083L/X6ebGl4fdDC3w8GeHMwzN7+IItrPfR3KKnJiCHH/CYqZyt6gtzoC3KhP9CW0Qhn+kKdaPG1os7lJs0eprT6WNHqZUGfvz3D/o70ulrQ42RCl81N+hzMGXGxY8rJjkkPe7rcLRiJcGcqwge9sxXpBmdJ9bRBLs5iqLuBRyvtbHcJKXL/kkLXrxB6nkOZ48uDu23c225mdDyHytYwwmsEnEu14E++lzjtcwmhOIQ74ypyQiyY6xDzfLOV5xt1PF9X8myzhYxYLy4YWvCBbRKf+Uo4LpBhkNjGl75yfm+VzXvWWXxok8LH1lEcswnmC2sfLJ1dmetp4O12D883mlidqkAqT+OUqS2fWqfwW+tS3rGv4Bf2In7tnMnXQcV86lXEvzqV8jP3Cv7onMZZK3uKs/x5uarm3/c1/PVBG28ftvH6UMvb7VZerNXxarOaO4Pp3B0SIQwz5fVmJz8etvJqR8nrPSWvd+oRJdpgf/MY6eHOFMZ7oS6IRVOWRF1JHBp5Go3yZGqlcUhz/ChLdqcgzo3kEHtcTL4iJcSC5aEKXu+183ZPz98fd7M3JWZGl8pEQxJv17R8v6Xlx8NWXuzoebjezPPdNh6t1XNnMJ/t4SIeLajYm6lntKMCYU4iRp6RfGoZxvsmwXxoEc5HFmF8aR/BMVM3Tt4wx8rWgoLUMOpF0RTH2rI4WMLCSCk7i2pe7XTzcLmD0Y56rJ19+Nw8jN9aZfGuYwn/Zp7JcW8RxpHlRIp7uWwfwZdnL5AU58z+fDkPp3J5OlXCwykF2VGWlBX6Ui+Noi4/hIMlOU/v1PJ6o5FHC6U8mCyiQeRBcaorb0dUKAVGzGoLeTCnYlIZxaosmq4wC2by/FiWRtPhZcJkhoBsn0vUFflyd1zO7WkpXUPpyNT+ZAvt8XE9QVtVHJ3l4cypEtlsymBPl81YWQiaFGcmFLFMquLpl4TQUSygpzyA9mIf2op9aRK6URFrSWm4GcVh5uT6GZJ06xLRdt/ge+1jPC+8R6jJMTK8rhLnep4k76v4mh3Dz+hzrD77GX5XP0VgdQZ3q2+wuPIJAocruFmeI9jDGMvrxzEx+PQoQB05cuTIkX8eJxODYw6GV/F2MMTF5jxffvQ/ufDJr7ny4c8o8Ddhvi6c9bZI9vqTeTYrpSLeCkm8FYpMR6pyHKgtvEVXTTRzXYVsTlTTq0pGGGaIKMYIRZoldfkutMuC6FVG0KeKZFAdQ39NBGNN8QzXxzCojmBSm8BCRzqT2nimW+JZ6clgojmGu/1CljsymNcns9SSzlRDLKvt6ay0prDansrOgJCdkUJWu7OZb0/j7mgxU51ZrE9Kme0v5O50BTO9QmZ6cpnvy2WhT8idkVIWu/PYn5azPSrhcFLO/mQlW6MS1kfK2JmRszYhYW+hmvtLNWyPS/l2vZndGTnz/YWsT8lYm5Tx4E4Dd8dk7ExXcX9ezcZIBXtTtWxMVrM8Ws7GVAVrQ2Wsj1Qw3i/GJ8oIo4Bz2ERfJacyAI0+jcnBMnSqROorolEUh7EwqmaiT0lfSwV3Jlq5O6plorkUfVEUkw1FTLVWYnbpTywNSnkwX8PORAWHS7XcX25GEelIvsU5xM43aCoIRJrpwZ1xFSvDtawMNLDUXkNVnB8Z1pdIvf4lRWYnEV4/Ts71L8gw+II0oxOkG5+kwPw86Rc+R2pygSrjS1QbXaTi6jeUXjpBybVTSEwuILx5iiLXm5RGOKHIDSMqwJbUWHcyYlyI875JmN03lMe5EnXrGqkhjjibnCTW14T0cHviA80py/GnoiAEaUEQuUku1IgjSA23oCJHgLIohH5NDr26HBSiENLCbMkMdyAv1pWKbD/6GrOQCQXIhEE0K9JRFEYjTfFEkuhMXoQVKQGGhN86R6L3VeLcLxBid4oQp0uEeJgTG+5DgTANP3c7fN1tyM+K4nBnmr62KkJ8rFge17M2o+fZwQDP9tp4ddjKjwddvNjq5MFON3t7w9xZ7aVXK0MSISDL8AqdAnd6/Z0Zj/NgPiuQwUhXOgPt0ftYovO2oNPfjm4/W3p9bRkU2NNzyxyt+RVaTC/TZWfCwC1bxh1tGHAyZzjQibm0IEYjPOnydSTf/DLdknRqSpPZX+jlyaKW2kQzUiz/iDzwApm3TqEUCni63cODHS39A2mIar2IawzifKoFfxJc4oTnOYTlQRyu6pFneqGTxvJ0vZUnazW82FDxYlNDV3M+5hYmXHQIxSa6gq9sk7gRIOWUSyEfmafxZ4s0PrfN4k+msXxgFssH5rGcN/ehs7GGxd4KWmS+LAykU1Yk4OSVi5yyieE9izzesS7llw4ifu2Sxbs2CfzBJpOfO5XxJz8FZ/xysXC0ZaVXzN+3G/jP3Wb+/rSPV4cd/PCwm9ebet5uNfPktoT9mUIOZ2XkhhrzdEXHd7tafrhXz3eHNbzeqUOW7YzA/gzTnTLiPY1oLopGkuiJONWTurJISjM8qMzzp0rox3iTkO3ReloqM4lyv0lRgjPP77bw9ycD/Hig57vtJoZqI1HnOLPeU8yPmx18t6Xn5WYjL/f0vNhv5eVBC693dTxcUjCtT0Iv9kVd4E2POo2F0Sa6Bnqx8wnmjIkdp02cOG/txmlTW04a3CAgxA+RMI7Ommz0pSEURxoy3J7JaHsGB7NyXm10szbdg39wOF/edOMTs3Det07md9apvGubwedu2Vz1SsZKkIm1ayRnz3xDW10mW2NF7Axm8HhSwu5IJYGOZ+jU5lBVFIQ40Y39BRkPbyt5ebeeh/Ol7I0IaS7xojDRibejKqp9rrPUIuLRjIq+Yn/uVifyrDGXgQwvBnIFzCV6M54qoEBgQEORgDujFazNVNI7lIGiPpisXAf8PM7QUZ3AnZZCpsqjaAw1Q+5+AYn7RQYLA7ndnMtiq5A5bSazukzm9FksdgiZaE5ltCEFbWkwDYWB6MRRKDP9SPMxJsfPnDDTr/G+9AGRFl+T7nGFWJezxLiew8f4U3xvforNsXcIMDiGwPY8diZfY3XjOE6m3yBwuUGQhym2xiexNvn6qETiyJEjR47887hbmxxzszBE4GyCndlJrn3zR1wNz+B88TglIdYs1Eex1hLGekc0hyNFiGPMkCfbUSt0o67InaZST3rr4v47QCnpr01FGGaEKMaY6gxr1HnO6Mv96FKE0quMYFAdzUBtJKONcf8IUOPNccy1pTKhjWexK51pfRzzLYmsdmawrE9hsTmR6ZooZmuiWNelstIYz3ZbOhttqax1prE9mM9KVwZ3B/PZnChlsT+f+V4hK8MiZrqyme/LY328lMWubO72FnB/UsZWbxG7fSKeTsp5OCplf6CU++MVPJyR82xFzd6klCdLtTydr+VgSs7WmIS1ETF3x8rZnqpka0zK4XQV673FHI5UcDhSwb2xau5NKdmdrOBgqoLljhy2hyTM9EvwDruBkf8ZbKIMyJAKUKujmOnORVcZTp0sGmlJNLVVWcwM1rM6Ws9Cu5SlNjH98lRGVDlMNZWx0FmFyYU/MtNTypPlep6t1PF8U8vGnBJxrAMZThepiXVGnuNOtO8FFHletKiSkReGUZzqQ3VOEDUZvsijbamJtUUeZoos1IxC3xsU+5kgC7Ymz+4SyRc/R2xyHrnRBSqunkF+7Sxyo8soLK5TdOMceWaXiLI4jywrgtGuOlo0cjpbqtDV5qEqDGGiSUivPImKVB9GdFKECX6U50cTH+aGzy1T4iO8SIrxJSLYgbhIZyICLQnxMcTP5QphnkYEeBoQ5HeTUH9Twv2tCPQwJsLXggC3G8SGWpMSd4vcjGAS4wSkJoeRGhdIdko4SdH+pCeFEB/pgyg3nsLsWNqaq6hRlKFpVqNS16Br1ZEUHUROWgTy8gzu786yNN1BdLAL0qJE+vRS5oZV3NvQcf9uI8+29DzfaOG7g35e3h9mc7OXyUkNA00ViNwdkVmbonW3oSvMifZIB8YTfekMsEPnbYHW0xythxlNLoZ0+VjT521Dh5MxesurtJhfRe9ojN7LmvZb5rS5m6P2MKQ5zAa1wBS1rzmlPsaUp7ijLI9hWFfMXGsedenWZNh/gFhwhhzPs8hzfNhcaGLnjpqxsWwqmgNIbgriXJIxfw4y4Eq4EZllAgb0mVRme5ARakZPXTKTralM6WPoU4dTVeRPkI8lQaEBBIRHYmjrguktf67YeHPFMZDLjqGcsAjgc4tQPrNL4CO7VD694Ym9tS2zfUoeryrZmRGSEnGVq9dP8eWNW3xmncVvLPP5V/Mcfm6Xzrs2aXzglM/vnYv5i3se17yjSU+L5MVKE///XhP/32ELP+y28rfHQ7zaaef1Ris/7Gp5u61kdyqf56t1lMbZsTmi4Ls9HX971MyP9xv4bl+DssCLaO+rHMxriXK6yHBtNiudFexM1LM8KGdtqob8BAeK4uzprU5hRldChzwTYYQ9Y5o8vt/r5uW6hv+438HfDtt5NF/F/ngF32+08e/b3fztoJtXOxpe7el5c9DC24NW3uzp+Ha9jjfbTTxZVrE5Uk5zSQAFMXbkJAiICHDD2tyAa1fPYWRigI/AFUWlCIkomZE2Ka2VcUw3p7E5KGJ+sICNMRFv76jZHVUiTIni/HVzvjF146SpGyfMXPnKwpO/WAbzuaUf35g44uwdya1bAqyNrjLeVsTWWBG7w3k8nq5mY0CBv+0plkbkqERBlCXcYm9exs6MhAeLCh4tlXF/soimEi/y4ux53i2h1vcme/2VPJut5X5/OT1Z3ii9b9KbI6A+1pHnVUL6Y93I976KKseD5YEyVqcqGBzORlzphajUkwCv82jEEQxLYmiPd+F+TToHiiT6kl2R+93kbmsRSz1ldFTFMKrPZq5HxESbkAFNBkPaHBol0TTL4kkOtiIxwJJYDyMS3QwRGH6B+/kPiLI4SbrHVWL+O0D5mnyG783PsfvqXQJvfIWr2WlMrnyK8aVPMb92HAfTM9gancTwymeYXP8ca5OjAHXkyJEjR/5JBE7Wx/ydrQj1tsLN/gKXTvwW028+wc/kAvK4W4zLA1nRBLPTl8jugJCyaBMUqQ7UF3iiKfNBJ/GlRx3HTGc+W5MqRhozyY8wQRRjTG2OPeo8JxqKPGiR+NMpD/nvZ3w/NfANqqMYro9irCmWmZZkZlqSmW1LZqYlgQV9Eou6JCaU4dQnW6HPcEAZdoPhQm/6he40xpqxpIxksioEba4jI9WhbA7kc6cvl7vDhaz0Clnuy2NtSMRKXz53B0XsDpex31/CYmMK7UJPGhNtOWjNZ7U2mUlpONutQrY78lnvzGN/uIxHk3IeTyo4GJXycKaa3TEpW6MSdscr2B2VsN1fyv0hCUt1qYyIQ9luLWS1OZslbTqPJiV0lfiyrM1iZaSSgEhjzIMvYht9nQypgDp1FCt9ebQrIpEIBWQme1OjyOX2bCfLww3MtIq53SmlpzKZtvIkRutEzHXKuXnhd4x3FfLkdh0vb6v5drOJ++tNaKURdIkjeThazc60grUJCVuzlWwu1LI2X8/mio6tpWb2F+vZn6ni/qyC+zMKHswp2R6rZKe/gkcD1TREOVNseRGZxWUUxhcpv3ga+c3LlN+4RJW9GfmmV0g1v0xxnD9ZiSHIZSJKxAUEBNxCWZFJa1UKHRWRdEkj6K1ORVUUg6woCWFOLDk5iYSHBVBUmEdpWSHpmbHk5ceTlOhLUpwnhdmRqCpykUvTEEviEImiEBVEI8qLRlwYR3F+BMUFETQ0iOjub0bf0UR5lQy1vpWS6hrkDc2IZJWUKqpQajR0DA9TVCFD2awjq7gcpa6FuIwssjISSYh0p65ayN7mOA8PFhAXJCNMC2e0p466ihR2lrWMdhbweKeNZxt63qzr+fGgj8f7/Wxs9bI43cpMk4IcC0NU7ra0hLnQFunERKLgp39QXha0+lihdTOhxuYy+lsmtLuaorExQG9tgMb8ClV2V6gNs6ElwoGeZA/q4+3Q5LrTkOqIMtYSfWkASok/taooZAVe6KWB9FQI6C9zZ6oqhK7yYMozPNhe1nC41czCXCGqlmDSGgK4lmLK52E3+crzDMmFrswOFTPdkY+qKIBhXRbTHWnMd8az1JPKVFcOwx0FzPaXMdFbSn9HMXpdPhUVCUhkKdRppSj1akJyC/nEzIOPbKP5i5EPdk7ubN8eYGtaykhjIOOtCYQHWHDJ2Ja/GAbznmU6f3AW8XPrDH7jkMvvrLM45i7khGMY9gIBc+Manq7U83q5iqdzFeyOlfPjfhff73bx414n3+1oeLVRxUxrLC/XG2kuDqVPlcqbbR1/fdDMd/v1fLenp7ZIQHqoCY9X25Aku1KZ4s6AKp3RJiFj+kI2ZxvoVKfTUBJBiO1p0nyNife6SWtFPI+WtbzabOOvh1283W3h+90WXm9q+W67lbdbrbxZb+Wvh118u9XMyx0tb/b1vNrV8GK7mVc7Wp7ebeTVlo43m3perDYx1ZxBQ0EwDaIohJFO+NtfoijFF3lRNC21uSiLI1kakNEmj2a1T8T9eQUvNup4sVLF02k5nbIUbE0NMLK0JSwhkaiYEMLD3AkIdMNZ4Iettw/uvu74CXwIE3iREuxCU2kglRnmSFNMqM/3QZntR1qgKZ01cciy3BFFO3JvpZp7S1U8WFTwcLGEe5P5NBV7IEpy5EWPhBqvqyzU57DVJ+HJmJJng0oOdWJ0mQL6S6PZE2cwmuJPsZ8RmQEGLPYVMzdcTH9/BtJKH8rLfQjxvYS2NILqMFuWRJE8kKVwtyCM28WRqILMWNYWMNNTzlBbAf0teUz1l9Nan0a3VkhHk5CaigSU5YkEeZkQ5mtJnJ8NYU7X8DL6EpeLHxFi/hXxzueIcvqGOPcL+Jkdx/v6p9h88Wt8rx7nlslpjC9/htnVL7AxPIWD6VksDL7C8OJnGBscBagjR44cOfJPdPov7x+7+MXH2Bl/g6PVab7+88/4+g//ht03n6KId2VA7MOKJpiDoVT2h/JRpNigSHWgLt8DTZkP+go/etSxTLfnsT1Vw7gmh8JoM4pjTf6xA6UTC+iUh9CniqS/JopBdRS9yjCG6qIZbYxhrCmWSW0CMy3JDNVHMNeWzGR9NMvaZDry3WhMsGSlOhZdnDVdKY7s1CTTGGpKtd91FhRR9Bd5IQ2+xpoug7XWLG63ZrDRLWS9K4/brdls9xZzW5/Dg2EJD3qK6ch0Y1oSQVuiI10pLmwok+hNd6M2zJT+fF/Kg69z2F/Cg8FylhrSeDyh4OWCmrXOfNZ7Rax3F7HRWcC9gTJm5NFMloehi7WjJ92DkaIAGpOs2dRnoE21Z7AshMWeMvxDb2AaeA6jgDMklrjT2JTI4kAZvepUmisTSI12obVJjK5RzPrSAMtjLYzqK9BKkljokDHTUs5cdxWGV/7IcFc+T27X8ua2mtcbTdxfq6Mg1oLeiiheTtewOVDKSmc2d/vy2BgvZ22ykvWZWvaX6tmZkrM/LuHeWBn3x8QcjIo5GK3g4VAlr0bV1PhbIDI7Q4XpRaqMLyEzOI/k5mWKjK9QZGNIivlVhH5OtNbLUDdU0z8+Qm6piOSMeIL9bEkKNEYYcgNRpCGFUZYo8kJIixcQkxRKsayMlBwh5fIaYlLS8QsPIjw+iKgkATEJArJzYhEVppKdHUF2XjDpmf7k5oShqMyivDgecXEsSmUW+jYZ0moR5coKiquqyCiXkyFVImluIVemQFLfRJWuFVG1mgK5CrG6gcqGRqQ1KqISYshKiyAzwROFJJE7i13sb0wy0FFPelwgOrWY5qocejSFjHeVsDZfy3eHPby5q+Vvux387ckILx9PsL89wuKIjh5ZIXnOpsg8zKn3NKPL355mZ0MaXQzRe5jRKbBB62pCg/11dM5GNNsY0GJ3g0azS2gCbXg8Uc1/LWv4r9saXiyq+PZuLW/W6ni5pOTVdiNPDrVsb6g5WFDwbE3No0UZ/7FVx1/X6ngwo0Se78/D7W6e3mvj7m0xjZ1hZDX6YZppzp98znFKcI5siTdP93W82m3lzX43r/a7eLqm4vVmJX9/1MQP93V897Cbv93r5MeDDt7st/P2fgev7rXz7X4br+4Pcbg/g7y+ga9MvPncPp3PzML55NRlBvua2Z5T8f12DZ0yLwpTbmHv4sApc18+s03mA+d8fmmVxbuOhfzWLpOzngmcNTGnoDCeR1s9vNpu4eF8JVuDBdzpzubFci3/+0E//3HYww+7Wp7eljKuieTZ7XomNXnU5PrzZquVHw41vN1r5IeDdmoK/UkJMeLJ3VZerncgDDYnzfcmsZ5XEcY4MKQrZLKznMayWCSJnkQ6XaAw1paNcQUvNtt4vdvGs3UNb/ba+H6/nZebWr5db+btbivf77fzZreVBytqXm9r+X5fz7dbjbzY1vJ6v50fH/bydF3Hyw0d/VWRDKliaBeHkiO4SUWCE4O1adTk+lKZ6cZSbymTrflsTSkZ1Wdxb7mOp3caeL6q4untRjanNIQJXLh85TJWdrbMzfRycKeLx2t6HtxpY+/uCOurQyzO6thdHWJ7ros7Iyp2pyXszZay3J/N7b5SpvSFLHeXMtOWRk2+JyVxzuwtVHKwoODxipJnqxKeL4lplQrIi7XmRXcZTf43mVNnMqHOpjzKHnmUI5JAa7rKYrnTXs5qYRK6YEcqI23JDTFkoU/EyriY4f5MqqsCKBcLCPK6SHWWDxlWp2kNsqbF7QYSo+PUe9+kL9OX2cY8muTJNNVkUl4UgqYug9L8YPRNeeRnB5AS5056ooDivDh8XM3wdzPF0/oC7qYncb7yZwQmxwi2+pow+75DQQUAACAASURBVJPEe1wi0PIrPA0+web4u3hfOc4t4zOYXPwcy2tfY290BmezC9gZncH48ueYGBw/ClBHjhw5cuSfJ8TJ+ljALWvCfWywNf2ak5/8gutfvo/xsfeQRDgyJPFlrSWcvf5EDobz0Ym8qU5zolboRlOp1z9qzGc689meqmFCK6Q41pLSeFNqc+zRFP90ffq/DXw//YP6aUx3rOmn7aexpth/7EANN0QxrYlnsj6GufpYVNHG9OS4crc6nq5EJ7Shltyvy2EoxZPWSHsetRRwWxFLgdMJNpvSWWtIobfIlxFJMHPKODqEnswp4piTxzEuDmOsOIjuTHce6gtYk8VR6XKe/xysYrksAqXgOntN2dREmDFXFct8dTzNqS70FvkzJo+mXeRHa6Ev+nxvppTxdOR40p7mwpsBKXcqYuiOdeRpSyHdWbeYFgcwWuRLZ64XS90lBITcwDr4CoZ+35Bc5o2uNYfFcTX66jQGm/PJi3ehVy+hRaegq1dPa6eW9NRo5KIkelXZdCvSmO6Wcf3K7+jQpbI3I+XtkorXq7VsTUkQJ1kzUB7G/Y5i7vcUs9+RzVpjLHPqWOYa0ljQ5nBbL+ROcwa7mgw2amLZUMawLAljoTySOUk0tyuTqHC6TKnhCUqvnqDs0gkqblyi1Pga5U6WJFkZEGl7HY0sD12Lmlp9MyUqFXkVCpRNaiorspDlCTiclvFoppL700rGtEXEhLmQJ80nWVRAUkEJxcomMkoric7KJDAhGJ9wN6KSAwmNFpCWEU9aZiiFxeHkF4ZRXhaPvqkEXVMhuqYCmpsKqGssprgil7JqKdVaLfmKKmo6OiitqaZtuJdabT11+iYq1dV0j/bRMdDOyHg3+XlxVJQmUVEQQVu9EGlxJOsrXTzcm2VrdYK8tBg0NWK6GiU0yFKZ6ZPRJI/lxU4HP+y08sOGhr/tdvAfj8d5dDDO0nIPcxMtyFODKbQ3RO1sQquHJe1elvT629Ppa03zLSNUNpdpdjZE62yEzsmQFkcjmiyuoBaYsDso5u93tPzX7UZer6j4dk3J69Uq/t99Lf95X8fbBxpe7Dfwt91mftjT8XxDzb9vN/DXzUb2pxVIhH7sr7fzaE/H7kYF3SOJFGoDscw259PgK1wONyAo8SYHGzW83NHyZF3Lw7Um7i9W8GZTxo97cl7v1fDDoxb+ut/CXw/0vNyo5fv9Wn7cr+K77Up+2KvnyUYHdXVyTly/xTHLVD4zi+KsmRNxCaHcW23l9d0aHk4XM9ddRHV1AVft3PjELJgPHXL4jW0eP7cr4HdOaVxw9iYyxpuHm528OOjk2/02tmYrWOpOZ04Tw3/uNPO3nRb+fb+Dvx7oebBQytZYHgfTlWwMVSGKduS7nU7+er+Fvz1o59/v9SJOdUWU6sSL3W6+Pxjg5Von6vxAssIsyYm2p6kyiYVBFXWlcRREuhDjdglxuh13Rst4saXj+3tdvNlv5/FaI99uaXmxrePlrobv7rXwak/D840m9ueVPFtr4Ls9Pa+3tbzabeXxho4nW208vKOlWxlHV0UoQ1WRNOX7MtWYzUhNMot6IZ3lIdTlurLaU8hiVx57c0om2oVszCp5dFfD09V61ufaiEqI46yJA6duWHLDzJDN1R5e7nfyYkvDozuNPLqt595tLQ/Xm9hfbOBwoZHHtxt4sFzB/VUJ9+8ouLfSwIOlJg6n5bzdVNJeEYgs1YN7K9U8W2/g5UYDDxZLeDxXzFBdFAXxtrwdqKDe14CB8mg2+xW0i+OZrMllpVnMWEMhjYURaANvoQlyojrWmRTfy8z1FrA8XsLUSB5VlQLKS30J9rxAQZgV5V6GiG4ep/j8RxSee58ys6/RRTvSLUmgUhSNvDwBdVUaybHOZCR5IRbFkJ4sIDzYiQBfe1ITQ/Fxt8Xb1RQ7k9O4mX+Dw+WP8bjxKQEWXxJk8xXxHpcIsvoa9ysfY33s13hd+BxHg6+5efYTzC9/idW1E1gbnMTK4AQ3z/8FwytHLXxHjhw5cuSfyN3a5Ji79U2CPMzxcrrCjTMfEGh3nRjH61THOdNX4sZmexRPp3J5MC6ipcQHRbojymwX6orc0Un9GGhMZK6rkO0pJRO6XMrirRAnWqDMtPnHDtT/vUD1qSIZqvvpH9RIQyzjzXH/uD5N/x/27iuq7TRP9/312TOzpyf0THV3dajururKZVeVIzYmmJwMOGFsMDYmZ5NzlEBCSCgiJIEkkIgii5xzDiY451QdZs/a5+z7776oXr3Wue9LPmv9LvS/0P2z3vf3vE13GTGnMmpMYbwxlfH6RNpLr6JNcKe/LIyRikhUYeeYEsYyJYxDdcOJ/uJwVjTp1Me5M1gZybQiiTFZHE3ZQYxKYxmoisScGcxIdSzDohgGK6NQ3HZmVBDFivwukuBjDBdFsKZIRxl+jmFhFEv12TzpreFRbw33OoUsNxWy2V7ORmcFK62lrLaVsd0pYEKZSmNaALO1SSzJU9DePMd9YxFDwggaEt3oyA2mo+gay91i7sS4EBjnjHf0aQqkETS1FjAyrMOozkMvTqQgxosmZQE9NiPdgz3kCASkZKVjMUiwSO4y3FjCqE3KeZcP6bRmszUm4tl4DQfDYmyaeMriz1N07SSqKDcUd5xR3TmD+OrXiEOPUXH5Owr8v6Y8+FtEl75Ddvk7RD5/QBl4hFqfr6nx/IqagO9QX3OkzOlTxE5fIT7zNcITX1D03WdU+7pS6OdCtOdp8hNCaTLK0Bo1yI0G8sTVSBtMVMkl1MoKkJXeZLVfwM6gkA27GJv2x0eORZpqCqXVCDT1VKj0KJpayBSUkpifTHpJAkk5t0nPjSUh5Tai6gyqxXFIqxPQ1KajEidj0uZhaSym0VCIzlBKY7Oc9v5WajRKWvo70BiVtHabaO3UMTjSitkip89uprfXwFC/jqrC25jlaeiEEdyb0NLeUIK0Ip4Ju4GHuxM83JlBLipCUVWERlyIWV1Kj1mIoSaF/flGXq4b+V87Zv57zcj/u2vj7b6dvf0RJqfb6GuSURzsTuX5k5iveqL3d0Tvfwb9hbPUB55B438K8+XzmALO0eR/DpPPGXSeJ5EFnaRbGMF9axnPuqq4Zytlo7uYh8NCXk1IeDlbw0p/PnOdWdzrLmJjoJx7UxLmWrNY6iikVR5PcVoge6stPNw2s7NWS89wNlXNUfgXefFZgiNHIo8TFPkts6NC7i9q2Z/TcbBQz9aokOcL1bxYrubFpprXu438sGPi/U4jL9ZUvN5S8GShnFfLlbxYruVg0YReL+drl0v8zj2Vj9yTOOJzg7PuTqxOmXkyp+T/7JtZ6q1galhPcNhVvvEK4SOPWD70yuIDvyx+5n2Li1E3GetXYDfdZXtWztO9Zp7eM/FmS8dyZyZ/2dDylx0z77eaeLfdyFxXFvuTYmbaitgfN5B29QzPl5p4u9PEX+6383rDSlrYWaTFoTxZs/B+t5sXK63MdoppEMeTctMJQXYI4vxwMm55kXPLhxFLKZsT1Txb1/Fis5EnawZ+OGjj4ZKeZxsmXu2Yeb1r4uWOgZc7et7sNLE5ImNnvJZX64282W7i1VYzTzaaebjazMMlE+IMP2ZaC9AXBLNsK2etr4ZBfS73hlX0qZPpV8cz15LD1kg121NKFodlbM3Uc7DUxPZ0M4Kqcj5zvcRHbrf5jWMQjn7eTM9a2FxpYG1GweaUmoMpHbtjCvZmani8oGVvUs7BbC37c2Lur9Rwf03Fg+UGHszrebmq48lcJU2iG1QkXmB/TsGL9QZerzXyZEHMo0kBk9YsSpJ9eN0ppj7kJMPSVCYaSxnUFqPNuUVt6nXalHnUlcZijg7BGBmMJjmYvIizTNlKWRwVMdpXiFZ1m8KCC0TfOIks/RIDZdFoAk8hdf6c7kgfRvPC0Ua6Y1fnoZFk0GGR0GquQlgaQ7UwhYrieOSSXKIjL1KQE09i9A2iI65yJzyAC57fcc33GL4nf8XFM7/mtvcX3PH7gtRrp4jw+gL/b3+G44f/Dz6ffUDA6c9wP/Z7Ap2PEOT8LUHO3xJ8/nvOn/wYV4ePDwPUoUOHDh36+wl0Pf7JhfMnuH7Bicuexzj/3S/w//4/iXb7iNaiIIaqL7PbnsIjeyF7g+WYBFepyfJFVx5KQ2U4DZXhtGsSmWgvZWNUTm99KqVxzlSnuqPJ9ccovIZFEvHX+vL4v51A2Q3JjJjSGDX/OCOmVEbMqYy3ZjJqTWfIlPLj9T59IkO6BCYaU5k2ZbDUks+SNY9Fay7rtjJWOkpYaCtipbOUFVsZS+3FLHWWsNhRzEpXGStdZSx3lrJiK2XVVsZCWxE9smjsqgRW2ooZ0aYwZ85hs6vix2KJ3kr2h2t4OKFgb0zGzriUvSk522M1rA+L2RyVsjUqZXtMxtaIjO1hKfvjCvZGaumWRjGqTWPBUoRNFEmfOILFxgyWeitJSvLlwm1XLsQ4USa7gcmcwNiIFIMmA211AmVxvoy21zHYbWF8sI1qqZDUtFjWRy30KHJYsMkZ7q7F49wvmOwr495kNQ9mpOxOypntkyAtDkdZFsmAuYixthIGmrIZasplxlLIvDGf1aYipnSZdEpj0JZcRZTiRW2yL/Iob8r8jiMNcqDK4yhlzl9Q5fYtIrfvELp8R42vI5LLnhQEexAX5IqpvhKpooTmTgPVSjFNbc1UVleiVIjIz7hNVX444+2lTHcUsTZQyWhTDrnxAdTIBXT0tSPXyujoa0VVX0NdQzUyZSEKRQ5iUSKFuTcQC2OprYpBWXUbiyqVNnUa/Q15DJqLaW/Iw94toclYyvhYM0pFCc1NapotdRiblHR0NTA42kLvoAn7iBlLq4TZKTPNdTkoisIYM+Wz2iXk9VoT3Y0iyrPi6WvTsb3Wx8G9IcwGMUXZKVSXF1FZmEqjsoCpvjoaaxJ4tWHkv7f1/H8bav4yL+XtjIr/fdDPi80+dqZtdNZVcdPxWyoDnJF7OaDzPYM24BTqS6ep8v6GhotOdAV70u13Hpu/KwZfB6rOf0mV99cIvL8hz+sr7vp9TazXJ8T4/p70kK8ojj1FSeIZ8hPPUJzoRGmsA8KY0ygyfOhWJNGny6Eq/SKPVyw83mpmbVFDW28+Zdo7+Gae55PkM3yf6syNDB/U8lgk+Repzr1AeYoH2WHHKb19htzQ49y9cRpFaRgtsmjqSq6iKQujIN6XxBuuhF44Q6CvE94BgThfiuJzv0Q+8EjlQ/8CPr2QwdlLV9A3FPN4rZ6/bOt5MiNnZ1KFpPIOvoFn8Ll0Cd/LsTi4+eHgfJySgkgqsoPZmVbyYruBd/tm3uw28GZbz5sdPa+3DLzYNPB2z8rjFR3b4xKWe4VsDNTwarmVokg3nsw18mq9mXc7Vl5sNBHu+zva1Wk8WW7m5XoLL9ct/Ol+N6+3rWyM11KR6cvd22dolMSwPqri3qSCh7NSHi/W8mZTz7ttIy9WG3i73cyrzR/D2dt7Zt7uGnm/b2ZrrJqXq0YWuyu4P63m7WYz77YsvNu2cn9Ww/OlehR5Pkw0paEv9mG5NZFHk2LsTYUcLLUz3VnN/Qk5bdIwHiyrWZ1RsD2n48mCgYOpRppNjZzxusYnZ6/zs5MhfOR0lXOhYbRNtNE3Xs+wXcpUl4StXh2LLTVsDdSyP67h3lgtW2NiNsdFbExWszUjZ2NKydaUggfLanamRdRVXCMzwpW9RSWP5tS8mtXycq6GF7MSFrqKKbsbwOu2KhouHmNLm8eoLJ1Vk5CWkljMlcmY5dlYpFls10tojLyEMSWEnBunWOipYNEuZLSvkLr6O+QW+RB96xiy9ECUkR7s64q4p83nfouAfuFtWnMvY9dkYKkvoN8mo6GuCIUsC62mCIOuArWimPBrHuSk3aYsJ5Hwix5EX/PE7dRHRASe4IrrHwg9/zGxF44QG/A1SZePEeH1JRfP/JYQ1y+46vIFvid/TYjb54R6fMkV188J9/2e2CvnuOpzlPMOv8H7zG8PA9ShQ4cOHfr7CAt0/eT6BVcir3gT4nUSP4ffcsvjE/KufElbkS8zilC2LQnsdmWx01eMRXwDRV4g6qLLGKsiaFMkYKtPY8RayOqQhO66ZIRJ55FleFNfGEhT5Q3a5VH0ahPpqUugW/NjeBo2pmE3JDPYkMSoOY3x5nRGm+4ybEpl1JKOvTGJAX3C3674jZnTmGvLZbY1mylLBoud+WzZBSzZSlnoLGalp4LV3gqWuspY6ipjoaOYpa7SH3/bSlnuKmO1V8DmoIhFWwmLXaWsD1Sy1FXKap+AdXsVW4MitobE3But4WBSzt6UnHuTtdybqmV7QsrmqISNkRrWRySsD0tYHapmY0TKvSkVOxNydkdkbA5I2BlWsmYTstlRzFZnEWt2CQkJvvjfPE9QtAuVynDaWuOZnZCg16QiF0ZTHOPJcHsdvR1GZoctTE33U16RzXSPmtV+DbNdSoY6ZLge/3fm+is4mK1hfbiCqZ4y7J1CBKURKGqTaW0tpsWag7Ujn/Z+AcNDIsZ7Bczbq5gbqmJ2rJqxoUrG7WImOqvY7ldhzAyj3PM4lW7fUeXxPQK3byl3+YYqj2PUBDghCjpPfrArObcCMesqae2oo7FZialZQ2ubAX19LRpZOdnJoagq4+kz5TFizWOqPZ9+fTLyknDaW+tQqitpblZitaoYGW6i1VqDvi4fuSSJJkM+elUqnU1FGFXJdBjS6TNmM9KUz4gpj25dBkNt5bQY8xi2K+mxybCaRAx0abGYapid7qSvr4GhYTP99gYmJpsZGtQwPqBCK4pmsqWUhtJQ5qyFTLUW0SjJQ1legL2jkcWZFvZ27bRaarmbGIWqphqNVEBVaTL2dg2NskwOZnT81z0TLyaF9FdfplNwmbdzen7Y7OHZxgDzY1aUZSlkejsg8nZE7e2A1v80iuBTiP2+oz7IkTY/Fzrcz9Hh40xDgCM6v5MY/E7RcM0d2XV3dFlhLHbJ2JnRsbtQz/5SPfdXGthfNvFw1cLT1UYOpuXsTmu4v2BiuFVAZVYQe3NaHm02sLmqprE1idRyL3ySj/F1igNHYk4TlurLUHc1M90iJm1lzPYKWbfXsDOgYMVWw1yXjNWxOhbtIhb6BMz3VLPUX0e3WY63pxsnnf044hHB1xfu8pFvBh943eXnvgV86JXN515BFAgS2FnU8GJRydvlOl6u6jApb1NVdoPgC06kJ6dTkJ6ArCyWwZYq7i838Xi1gXd7TbzfbeT9rp73u4282WnkzZ6JdwdWXuw0sTOlYHdKiU2dxNv1Fp7OGZFmBLHaW82bDSt/ftDNo+UGLrv9gpHmEu7PGHi9YeXVpoW3O1Zeb5t5s93E660mnq41cjBXx7NVI682jDyZk/Jmo56niyr+uNPEDzsW3u9Yebtl4fWmibf3mni/38y7PTMbwyJer5vZn1Qy3VbE7riCp/M6/rjdwoslHW9WdSzZ8tkbFbLWl8f+cBEv5uWs9EtYtmvYHNHyZEHPSn85u/O1PNjQc29ey4M5HZM2OTfuxPG9Vzh/cArnlw43+bVTON8E3cY3Jhrv674EBJ2kMO0y8qwwatOvI0u/QUN5DA2C26iKriDK9EecFYhOGIleGIW24hZNNTG0q+IRZQaTHenB2riIe+NSnk9reDEr5fGkmPmuMkrTAnjbIcIQ9B2D+eGsaPOYUWQxJE6jv66ATl0hPZoiOnNiUYf6YEm/Qea148x1lbM2ImZyoIR6fTTZRV5EhH1DRZwb4rBz9BbcZKk+hxl9NpayUPrFkcxaijHKU2muz8HSUISwJJK7SUGIhQkopVncDvUgLy0cWVkagqwosmIucjPoJHFXHLl6/g+Ee35GhOenxPh/TcqVU9zxP8pF50+56nGEK55HuOr2OeG+X3HD+ytCzn/KDe9vuBV4nKte3+B66pe4HgaoQ4cOHTr093Lmm99+4nL8My57OXDZ/RiB5z4h1u9rikK/paMkgGXtLTZMMWx3pLPdV4xJGEJVmgcGwQ0sNVE0SaJo1yQzYi1k2S6mQxlH9V1P5Fm+6IuCMQuv0yqLpKcugb76JHq1iQzok/5aYR5Hvy6eUXMaE5aMH4OUKY3ZlixGGpIZ0sYx0ZjKcH08Y7okpo1p9Moj6au9zaIli82uYtY6SllpK2bDVs56ZynLrYV/nSJW2opZbS9htb2E9c5S1rvKWeuuYLOvko1eAUsdxazayljrKmejV8iOXcT2QBVb/VXsDUt4MKHgYLyWe8MS7g1Xsz0oYrVbwGa/iM1+MZv9InaHZdwfV3JvSMr2QDXb9hr2x+rYH6pl21bGTlcJ0x2lRNx2wTvMmeA4N8rlYRhNkUyNVNGky0BVGUVRtDvjPfX02hqwWaW0dNYzPtuLvUvKrF3D9ICWofZa3E/8B1vjUh4vKpjtyqPTmEyDNoWbkWeJTfUiNc+PO6lnSS71J70mlGLNbSQNcejb0jG2ZdLUlkVXdzHtpmxWh5RMNwkouHiGEs9jiLxPUePnQJXncSpcjyL2Ook80BnJxfMku35Le20h/a0Kenq0dHXVMdBvwmpSYNRKiI8I4k6IC9mxXpSneVOZ7oEsx5eaTG8E6RcoK4xFKS9mbKSZjhYZtjYp9h4lHRYBHU2lNOtzGOkV02HOZ6JfxKRdxExfFZMdZYw2FzDTLWRmoJqmhkzGhpXY2ipZW2zD3q1kZtTIYJ+G8UE9/TYFW0s2xvo03Ftso6b4Jo2SOBQFV9FXXGfUlM1UewmK4kRSb16hy6xicriRRw/HGRu1khh3C0FpCY06JaraMnS1QhplJWxPNfPDdgdvlnRMNaaw3Svgf93r5N12F28Phniw3cPCsJ7K2MtkuR5D4XsO/QUX5L6n0Fw6R8OV81iD3Gj1caY9wAVzkDMGrxP0XfGk3t+RYq8TdFdnsD7ayMa8mY0lIxvzDWzMNbIwqmfOrmN6WMXYsJSJcTXTkzos5iKKc4LYXa5nb03B1kYNrb0JZFY5cznzKKdTz3DmjgNRqf6sTjdysGJhZaaOpVkNe6uN7C8YeLhs4sW+jUf77TzeN/PmQTNvdk38cb+L5/uTRERH8alTML92j+M3/rl86JPNz91S+IVXLr/wyucj12BuxF1haUbL6w0jP6w38HZVx3RXPgOtRRRnhXPzUiAWjYjhthoerrbzYqudd7utvNo08n7HyB/3TPxx38wPe2be71t4t2fl1VYz460FzNpKOZhS8WhWy/1JNY2CcGbay/hht5O39zpZHJAS5PQL1oeUbA4rebZs4uW6mSdLOl6sGfjTvpV322be7zTxbruJ58sGni1reTov5/mymifzSv68a+HdVjN/3mvnT7ttvNux8n7Xyh/vt/B+38J8dwmP5rQ8mNGw0lfJsDGLh9N1vFkz88N2M6+X63mxqObRtITtoXIezCo5GFfycFTFapuAJ5N6ni+aebps4PWWnv3ZGrZn5MyPqomLu8I3Lu6cvhLLR85h/PzsHX7mGMeHTjF85BTCVy4+OHqeo7Otlpn+WsbbqpizqVkfMrA+rGZtuJaNYSVrQyq2hnXsDDey1qthvVfJRr8SgyCG3GhvlkaFbI1JeDqt5vGUiHuDZcx0FpMX78UzqwD9xe/pzLjKpCSZIUEcm40VWCvjGWgsoUOagSYigMbIIJrvhhJ34XNW7FUs9FcwOVCCVneHrEJPbt08Qu7tM5RcOUGm+6eUhhxHFHeextJrTOozmGspps+Yjd1SSJ+liFZ9LnWSePSKNJq0+STd9EBSFINamIqqLAlh1k0yoy+QGubGTZ8j3PE7QqTPV0T7f0NKiAN3LhzH3/ETfM9+iu+5zwk+/zkhnl9z1fMrLrp+TojXESKCTnLF+xucTx4GqEOHDh069Hd050rgJ9Gh/iTeDCbM/yw+Jz/ilvsfKL7+PW1F/swpw1jWR7Lbnc12bxFGwVWEKe40CMNorLqJtuw6VkU8Q835zPUIMYtvUZl8nspEF9S5fpgE12iVRdJXn8SIKYMRUwb9usS/tfCNmtOYtGYyYclgvOkuY/okJvXJ9Mlu0yG6Qa/sNl3V4fTLbmOvvUN7eQg94nDmGtKY1iXTXxNFvyyGcW0qM4ZMZgwZzDZmsdycz1JTHktNeaxYClixFrLaUsSiJZ/V9hK2e4Rs2srZ6a3kXl8Vu/0iHgxLeTAs5f5QDU/GFTwdl/NwWMKBXcTD4Roej9ayPyDmwZCMh4MyHg3LeTam4smokv2BGu4Pydix17DSLWK5vZx5cxbbfw1QYbed8bnlxqVkbyrUETS3xLM8LWXKLqVdn0dJrCdj3Vp6u/SY9aVI5AU0tskZG9bQ21nN7GgjA5Yarpz/mHsTCvYmxWyNCVidktDbU0pKth93Sy6SVOzHpdgjBMd/h3/8MS5nnuNy1jluFXmQUXWRYsFllDW3qC8Lp6Mqgdpof0oCHagOcqHS2wGh1ynEvg5Ue59G4n0asedJaoJcKL/syphByESXipGBOiYG9fS2y5m0m1EIMynLuIVFlU+vsYARawE9uiSGTRmMmLIYMBXQZiwn9NJp9OocxvrVWA1F9FgFjHRVY1Ak0W0tokmTzHBnGTZLDn0dBYzYihltLWS+q4K5HiGDrUXMjtViqEthsEfMcJeE0S4ZHcZirPVZtNZnYaxNxaJIZ7JNTKc6i8yIcyjyr6IXhNNvzGTZLmZzTI5FnkfCdX804nyG+3QsL9oYG2sjIzORlNRkyitKyM1JIyc5iYqsNJaGW3m7N8pfHgzy54Me/utBH293unixbePNgz4e77bzZK+b/mYJMa7fU+XrjMrLCZn7aZS+jmiDXWgMcqHpgjPNAecw+Dqgc/se3bmjGIPdqPA4Rd6Fc4wYKtkYNTI/VM/EgJqR/jqGBxoYHGymva+ezlEDrYN6TJ1KNIZScnKvsjJbx/qilM0NCbb+JIqkbkSXn8UpzQHn2HNcueOMpbmUsEek2gAAIABJREFU1vZyDO35tI5V0tRXiLUzB/twBePzUkbnq5mYF7G5JuVgTc6r/Rb2d8e5HB3Hr91v8+8+efxnYCW/8Cvi1+5pfOiezU898vnQOZSzF7zoaKvm/Z6NN6sGXi6pmWnPZKI9j1ZNFkWJN8iODkZeHIlWGM3GiIrHC3r+ctDOm80G3u+YeH/PyLsdM2+2TDyYU7PQU8GrNTNvNpp4t2livrOIR3NKmiURjDbn8nKjhfd7fUzaJNwJ+pbHixa2hpXsTqh5uWri4ayaR/NKXq3peLuu5+m8ihfzah5OyHg2p+TBlIzdsWrebRn5024Lz5YM/Gm3nR92Wnm/08rbbStvt5t4t9PM1mgNz1YaeDSnpU0ey8NZLd11ybxeNfFyxcDzpTpeLtVxf6KaDXsFBwvNbNrVjCoSaEjxYt6QzZ+3Oni5Zublah33p6tZHJZSXBrLKV93zobewiuxkF+53+aXnqn80quQ/3TK4+fn0vj16XAc/K5hG2xhes7A7LSSmUkV60v1rCzIWZ4VszojZnVKwsaUnI0JFVtTGvbndezN1WGWJZIZ5cP8qIDtyRoeT6s4mBCwM1TCXHcJ+QnePGquoCHUgVlZGm1511iUpzNbk8awMhOLKIEBRRZjZcmYogLpLIggMfhLJtoK2ByrZqq/BJU6gvQ8NyIjvyf52rdU3HSkrzKGxoJrWGtiGLUUMGEpYLghg8nWfGZtRXTrU7Fb8ug159FpyKHTkEdKhAvSokh0omTU5QmUpl4j+aYXd4JOEeH7LTd9viYu+HuiAo6SEuJIZOApvE5/jPOx3+F29nMCzn/NJc+jXPY8SoDT51xw/pwQv++55H0U51O/OgxQhw4dOnTo7yfQ9fgnAa7HCfVz4rL7cU598hO8vvoJdy98RkO6G0OVF1nQ3mKvO4f1rjxaasKpSvNAmh2APC8YVdFVmmQxDJhyWBoQYRJFUJl8nrKYs2gLAjFWhGCtuUVPXQID+hT6dcn01P24BzXYkMJ4czrTrdlMtWQx2ZzBjCmdIVUMLRVXaSy4gKkwEGvpZQw5fhjzAtBnetNcGEyPKIzWsis0F13GUnyVzspwukQRdFaG01kZjq3yJm0V12krv06HIIxOYTgdleF0Vt2kVXCdrurbdEsiaa8Mp08WTX9tNAPyGAbkMdgVcYxokpgy3GXacJdxbTLj2mRGNUkM1MYypEzELk/ALk9goDaeHkk0PTUx9EijsFZFYBJE0KtIwFoeQkvFVcbbSwgJO4Nz6Fm8o5wokIdi6UxkcricxUkN3c1lFEa7M96tZaTPSL+1Co26gOKyeHrbRbQ3Cxjpq2fMVsdFl49ZtYt5OCfj4YKUrZkapsaqqRCFkVtxhSxBIAmFriTmuRGV5kJsgTe38j2IKvIiv/IKFflBlNxyQX7LA0mwI9UXziINdqYmyAWxvxNi/3PUBDgh9TtLrb8jqkBnagLOIrzkhDLtGvXCOJp1uehkyTTK02lS5yHMuolOlEbKDReapPF01iXRXHOLPl0yvdpkWhWJZCd4o5Uk0FyXgVWbQbMyBW1VJI3SGIzSaDp0aRhqIjEpY9HJbtNmTMPekstcVzlbgxKGjFn0mzJp16ViUsVjVidha8iix5CNvTmP4ZZ8ptpLmGktZcJYwFxTGSttVRiKw2iRxFASf57xzhKm+wS01aVg0xXRa5RSW57GcI+WtaUeZma6KC3P5VZUJMWCCqqqq7kZcp2CtFTajWoebo3zeHuQmUENAy1VTPUp2FtqZXvRyN66kb3tFlYWO5Bk3qHQx4VaTze03u7IPR1RXnBCE+iEPtiJhoCz1Hudot7jOHXnj9IY6Eyt91lyHb5BfNEdfdINmori0Vck06AuoXPAiLm/CVWbFkOvGU2bAalBjlheQXpGOJPDdWwu6dnZ1NLRk06FIphMeTCOGU6cjD/LqUtfkVcdRbE2gQJzEvltyeQ3RVFljaPBnk3LdDHWiUIGZ8WsbtSxtdHA/n4/rQOtHLt4iw+8kviJfyn/HlTNh0EVfOSdzc89f3wo9xfuMRzxDKBUkMmTrR7ebVl4vaTm9ZKcvVERa30i9KVRZEe4U5LkT7cuF1nuZaZaS7g/rebpYj3vtsy82zLzctXAs2Ud+1NK3m+18G7TyvZIDePNmTyYkbE+WE5XXQwjllweL5l5e6+PFlUOBXF+PFmysDdZx0RLIY/m6rg/LWd7uJLXK1r+uGng0UQ175breDop5WBEzExrHmv9At5tmnm1ZuTpooGXqyaeLTXwYsXIi1Ujz5YbeLpsYMyax7sdK08XDYxbChhtzqdLk8zmYA3Plxp4tljPs4U6doYq2RmVsDllZLJVhE0YTn/ZFR73CHg+peXpnIGDKQ07k1qUNZmc9XXHMSyWY9eTOX4rlw88o/ipZxr/4VXCT1zL+VfHYj5yy+fXDtdIKiuhobuW+rY89O2ZNNruom+NoqHlFlZbNG1d8Vhb4zGa42lpS6O3P58+ewESQTiJoS5MD5axNlHN/qSc3fEKtgaLmOoooCDZj/vNFagun2BRV8BgVQxtdy/Skx3KjlVIjySJlWYBW6piutJCac29Rmzgp8z3lbM8KGRmoBSN+hbp+e5ERh8jPvQo0mRf+moSGdJnM95ZwWB7KXZLAWOWPIYa0xhtzsBuTGWoKZuehnT6TLm0atMpzwhGmH2NyuwblKReJTnck/jrbj+eJrl9znX3z4m58B2Rft+SGHKO28EOuJ36hLPf/xYP5yO4OnyK25nP8Hb+Eh/nr/Fz+YqLXt8S6PEN5079+jBAHTp06NChvx/X459+4nbqCy56nCbE6zTHf/dPnP/0H8gO/hpNgiP9FYEs6SLZ785jvSsXmzISYYobqsJL6Cqu01h1i466FOzmXOZ6hOgrrlMWd468m8eoLwiksTzkbydQXeo4OhTR9OsS/387UGNNd5m0ZjJuTmPFVsisOYMZczqzpnSmGlJZtGQz3ZjGWH0i/bWRDKtjWbHmst1VwkJzDouWXDY6S9i0lbLWXsRaWyEbnSWs/LVwYqW14MdpyWezo4Sl5lw22ovZtpWx2JTDbo+A9bYili15LFvyWGstZKO9mI2Okh//t7OEra4ytrvL2bJVcK+nkk1bOautpSyY85kz5rLRUc7uQCWbvZUstFew3S9m1pjOcksudksuF6+fxiXMCc9oJ7JrQjC1xzE9LmRtsYHeViH5MZ5M9eqZGjCxMVSHva2G/g4F9mYB6xMWrHoRtiYZ0VfPcDCr5cGslEdzEvbnZCxNShFXhREb70hcqiOFwgDktTepKrpMadkVqlVRSDUxFGX5c/fidxS4f4PM6wT6AGcUHqep9TmD6pI7dTcC0N0MQnHRDbHXaRT+51D7n0MR5ITo0jlyLp5ia0TDxmQ9cwPVrI4oGWurYm1Ij6EqiYWeWtYHpWyOSNkYFvN4vo57Y3L2JlWoBWF0GTI4WDDwfM3Mqr2aR/M6Hs/r2J1QcG+8lp1xGRsj1ezOq9mZ1/BspZE3KyaeTdXxfEbL/TEFz5cbuDepYGtExt64gmdz9TyYruX5Sh0HI9VM6tNZsxSzYizgzUQ9A7JE+pTJNEujeLBq4PGmGY0wHK0ghoV+HbrqLHpaZCzNdLC+PkyNvAL/i/6kFxahNVm5cyua2NsR6DUS1pcHUcnzkYkzaG+WMNSjYXHcxHifjM25ekaHpIxMmxm26Yh1PoXYyxuNly9aPw9UF5yRBThQ63+KWo9jyByPInH4HJXHN9R7H0fjfgKjnysNvufRXXBHcsGVWOejRIV4INWLqO3SU91Uh9ykR2aop6ZORbmgmNTEm0wONLA0YWBpto6OniJkDfHk1N3mZJ4bR1Id+ebaV2TXJVJszSCrI43bDWGkNN0ixxiOuD2W+uEMdPZs2gaqGJ83MzDdSpG8CoeQ2/zC4zY/9cniX/zL+GlgJT8LKudnvnn8i0c+P/Eq5wPPNL7wCuV6TCSLU2283Gzhv+4Z+fO6mkdjlTwaldApicIiiua6++8RpwfRV59F7q2z1OYGsTlUw9vNJn7YsfJixcCbDRN/vNfK2/Vmtoek9NYl8nxJy8M5OTZtFKbqUEatOTxbbeb+nIXK9FAaxWk8XrLwdMlIT30q96dVPJ5TsWwrZKkjj+czMrZ7i3k9J+fxiJiNnjJ6tYnsTdTydrOJV2sm/uvAxpMFPQ9ntTyc1fJ8uZEXK0YezGkZaEjnwVwdL1ZN7IwpUReHMNVSgqnqNs8WDTyYUnN/UsHBpIztEQn3pg08njfxcFjCf8+r+fO0nNcTKra6q1mz61FVF3DC0YlPHP34vXcUP3OP5VcBd/nAP5V/dE/if7hl849uFfyzcyX/7JDPb93T+b3rRbxjrpEhTaK0PgFZSwrylmhqzTeoabhCdf1FqjSXENWFUmuKQt2agMIaR0HhJZLDPJkaLGVxrIr1URHb42XsjpYx2ZZHUUoAT9ur0dxwZK9Hzrw2C2W4IxOlkSyqM1nQ5zNXl8uupoi25ItY80KIvfgZC3YhayNVzAyUotNFkVXsRXTCKTJiztAqicWuzmDIXEhvawndHeX0tpTRZ85juCmLUUs2fY1pjLUXMtCcQ6chg0Z5As2aTPS16aRH+xF7/Twpt33Ijg0i2OVzLrt8RoTvUSL9j3LL7yjxVxy5GXCKs9/+iu+++DnOpz/HyeFTTn73G84e/x3ujl9w/vQfcDnxO/zOf8XZ44dX+A4dOnTo0N9RWKDrJzcvupMccZEQr9OcP/pL3D//Z+Ldf4sp05tJ6XXWjHFsd2Sx3J6JTXkH0V1PqjN8URZeor78BmZpNAOmHOZ7hRgENxAkulARdw5Vji/6kku0SG/TpY7Dpor9WwtfX30Cw8Yf2/fGmu4y35nPTFsOU5YMpq2ZjBpTGW5IYtqSyWJHHsu2QmYtmYwbkplpSmelo4CVjgLWukpZ7yljrbuMFVsJK7YS1rp//LY9IGS9p5y17jJ2h0Rsdpf9GIZspTwakvB8QsGzsVqejsl4MiLlyYiU5xMK3sxoeD2j4elkLY8mpTydVfBkWsH9MSl7w2L2R2o4GJWxYxex2VvFzkA1O3YxByMSDsZkbA1J2eipZL45k9WOPKZ7KvC99B0OV0/jdPM0WbJQDC0xjI2UsbFqosVcQm60F9O9BhbtZrZ75My2SZlslTGiL2OmtY6hVi0tRgmXfb9he1rNsyUVD6aq2J+sZqq7lPxkD7JTPaiquEJFSQD66ghK49xJCDtBdPgJspM9SQk5QeyZ31HufIR6H0fqPc+g9DhFXbArmqueSIJcEQc4I73gjMzPEXWAM3Kv0ygDzyG74kR5qCPP5ho5mNNxMKdha0zBxrCK8RYhnapMtobr2BqWsT8pZ29Syu64jP1JJXuTShb7KymIOcNqfyVP5uq5Pyrn+YyGR+Ny9ockHIxIuD8h49GMnAczCl6sGng5X8+cKYcXI3JWmwrZ6qzg4bCUh2O1WAVhrLWV8GREyqOJGp7M1LDSnkt7RQhz2jQmaxP540Q9nRURDKiSsMjusDklw6SOxm4txCxLZKytmtF2GUZFAYsTraytDGBt0+B3xY+CKhElYjll5QJuhoVQWpbJ4rIdmSwPW6eG3i4tjXXlGOT5DHVKWZvUMT9VT/+4nt5uLdK7sRR5eSP18kXl40GtjyPSwNOIfL6n4txXVJ78CvnZLzH5HMHidwKL9ymsHg60epzF6uuMLsCFYt/TRAWcoViQSnZNHjnCTHILU8jJS6GkJIuyonQyE0KZ6lGzMd3A2qIe+1g1wrpYEqQ3OFHgyYlcD47c+IaihhRyDfEk6iJI0IeTqr1OnuY64oZIlC0JKJvTKBOnEBRxhW99g/nYL5IP/e7ygX8evwgs5gPfAn57TcTPg8v4B89c/j2wiv/hVsyHfsV85hvPKb/LjE108XijjT9vm/jjspr3czL+tKhiXJfIUH0KjcJbxAZ+hUUSy3xnJcrCq2RFnKZXd5elXiFrA2J2RqUs9woYasikWXyLhzNq3m4ZGW/JYLG3iOIEB1YGRTxZNrPQU0tJQhArA1qeLjbzYtnMm41m5tqLeTav4cFEDSOGRB6PS3g0IubxaDWbnUW0isOYaMnn1Zrpr2Pk6aKOFyuN3Bur5cFMHS9XzDxdaOT+tJaGyjDWR2p4sWri9YYVmyaF0eZCGoQRDDZm/VgqsaDnYFLBw2kVD6YVPJhR8WBaxftVPY8HhSybMtkfUGFRV+Pg7MtHJy7ya8fb/NI1mf88n8NPPXP5V98M/qfPXf7BJ4t/9Cnmn72E/ItbOT91yeYXrpH8xj2Yz9xd+M7tW8LiL6BozEHVkIylM4vq2hsIqq9RIblBpTKKyrpY5JYMKiujiA85z6S9hLlhAQfzSu5NVrAzVMKEJZuK9GD2mipQhTuz2S1nvbWcqeo4hvJuYMu6ypapmJ7iCO5ri2lNCkKfHkhU8B9YtItY7Bcw3VeGQRdNZpEnd7PdSIt1YMScz7i5CFVFBGp5AkZTHrXiWBqUqfQ2FTBgKcTWkEmPOQebMZf2xjwaNekoq5PQyrMpL4ymIOsWuamhZMcGE+J5lNsXTnDd80siA77llt+3xF46Q5j/Cc6f+B3OJ/+Am+PXODl8ip/H9/ic/5Zgn5OcP/Mpjsc/4vyZj3E8+RtczxzWmB86dOjQob+TQNfjnwS6Heeqz1lCvE7jc/Jjgo9/SLLPp1jzLmAXXGK9MZ7tjixmm1PokN+iNN4JQbI78rxgdBVhGCV36GvMYrG/iqbq21Snef64A5Xjh6H0Mi3S23QqY+hUxtBTl8BgQwp99QmMmO4yYclgpi2Hpe4ipttyGG/JZLwlg5HmNCZas5jvKmCuM//H6chjrj2Xle5iNgbKWektYbGrkKWeYpZ6SljqKWa5t4S1gXI2hoQs95ayNlDBul3A+qCAxc4C1m3FHAyJeDWr5vWcmqeTtTydrOXJuIwn4zKeT8l5Navi5ayKZ/MqHi8oeTAn5/5sLQfTMnYnatgerWZ3XMrOWA3rgyLW7SLW7ZVsD1WxPSxizS5mtaeSGXM68y1ZDLcXExh6GoerZ3C+dZY00WX01lhmZyRMT2koLQyjKCmQkXYNfXoxE+pM+mQZdMly6a7OpE8por9JS1uznAueX7A2Wsv9GSn7oxU8nq1lY6QGQWYgecneSCpCaTdn0NeUw5A5n/GOCuzWEuymInpldxFfc6Xo3FeIXL5D7u2AIsARkb8DFV4nKfc8QZXvWWovuKAMcEEXeB61z1m0QS7UXj5H0cVjPBxXc3++ngdzKpZ6K+jR3kV8NxijMIZhYwFDxixGzFkMGlOxN6Qx1JjJYGMGNk08FkkEJkEorZXhbHWWMlWfyoa1gM2WAh7ZRUzUJ7LSksuLWSWvFrT8sKhnSp3Mgw4hG8YCtiwlvBxXs2otoksUwVBtLPu2Mp6MS3g6I2O5NYfW0quMSmNZqEvn9ZCScVUKI9pUKlPPszwkRCMK5cl6Ex3au/Q1FrA2oqdOmMr8cBM7a3YWlnq4EXWZ3IoKknNKMTa3EJ8UQ15hKgvLdmbmbQwNGVFIc1CIs+hqkrA+1cz9lTZ2V1uYnDXRaVPSohaR6u2FJPASKj9var3OIPE9RqX3t1S4HkF46ijK01/S4XmUTq/vaXH/nnYfB1q9HWjwOE6N6xEE/idJDzxLRvQl4uKvkZJyhez0SxTl3qAwM5ScpCAKkwJYtEvZmdewPC+jd7SMqsYYYmRXOZp+jmMpLnzt/3vSS66SmONLUrEvJepw0kt8ycv3RVBymfycC0THeOJ/+QJfugTyS/do/s23gH/yE/DTIDE/9y/ht4EFfOiXxb/55fEPAWX844VKfuJbwU9c8/iNZxpHfcLJL8/n/mYP//tBJ39e0fPDnIr3s3LWO7N5PFmLqTICsziScM/fMdpcxEq/jF5DDm3KZIzVkVhk0ZjEN2mR32GlV8DrNSNvNs08nFezNyNnZVBIvfAajxb1vFy3YhTFocgP52DSyNNFM282LOxNKJi05vFwSs77dQOL7XkMaGJ4OCJhxpROj/Q21qow7o3L+OGeleerDTxb1vFytYGni/U8mFHzZEHH47l6Hk5r2RtX06aIY3daxfNVE0+XjexNaWmuiWO1X4o43Q+bOonHczperjTyfKmeVwtyns7Vsj+voc+UyaAulU1bJf3acgL9LvLxqWv87Ew8Hzqn8TPHNP7DrZSfepXxb34F/LN/Fv8zIIt/CijgJ/5l/KtPGf/uUcR/uKXzwfkYPnYJwcXnAlm5d9HWVaBVpNNqyEZZFYYgL5C0mHMUZPuTkeFNbPw5UmM8iQw8w/yIgLVpCZuTEg5mK3k6LWK+rYiqzCvsNJZRffUMY8ZytnslTNTEYY7y4pGpjBFBNHOyVGbLYrFlXKUh5zKxV75mrr+SlUExE7ZijA3xFAgDSMlyJSHqBJ3aNEziaPS1iRgMWRiMBVjN5dQrMhjoEGHWZCIuCUMvT6JBnUZZXgjiijvk3L1Kjeguebl3SIy7StjV84QGnOKK5xGueR3hpu8Roi58xx3/b0m86sidYAd8zv4BjzOf4un4JedOfozHuS9xO/sZl3xP4un4Oc4nf4erw+85c/xwB+rQoUOHDv0dpd258klK5EWSIoK5FeSK4xc/w+/oB9xx+jXWvCDGxKFsmpPY7shkwZpGjzqK0ngnhCkeSLMvUF9+A31VBP3GbLbG5XSq4pGkeyOId0Ke6YWh9PLfHtH9scI8hRHTXQb0SYyYfry6N9uey3xnPhPWTPobExkwp2BvSmWsLYtpWx6T7dlMd+Yy11XAfFcBS73FLPeVMNORy5wtn7nuAuZ7Cv82ywOlrA1VMNddwPpQBauD5Sz1l7BgK2DbLuDprIK3q7ofl8knang4KeXxlIzH07U8nZHzfE7J8wUVj+YV3JuuYXuymt0ZKffn5ezO1LI9WcO96Vo2x2tYtgtZHqxkfVjEzpiIrTExGyNSNgZFjDemMtqYxIitjCsRThwLPMbZ6ydJFgRj7b7L5EQVk+NqIm44U5R8CbtVxaCxhmlNFoO16fQq8hhUlbDU3YJeVkW9ugIPx9+yOlrLg1kZ++MCHs8rWeyvIvHmWVzPfoDH+V+RluJOzJ1TFGR4UZl3kcSQ45RGeVIR6kqmy1cUuh6l5sI5pBedqQo8gzDoDKVexxB6n0TifxaZnxNSzzPUup2kzvss9YFOSINPk+X1Bff6JTxYqGNtUIhBGEpzdRQ2VTpdqnTMoihMopuYq8NoqAxBXxGCvuwa2pKrmEXhdNbG0C65TV2GH6IIBzqLQ+guvcbzvipeD0mwi8IZld3h5aSMF1Ny3s+oGa2J4WWvhAetAnYspbwaVTMkT8BccAlFvAstBZd4PFzD81klC5Yc2gQ3GKpNYKfl/7J3l81xX+ne7+tUnbNnJokpnEyS2TNJHLYdxyiwmFtsWQZZYMmSZaHF3C2pRd3qVqOwxczMzMySLbMdx8nAnn3fd53z/HseOJP9BuahPlWr/rBewa+ua10rnV/GiulXBdOnDSY7xJiVvgyKs915vFRFX00iXRWxbI7q0IoCKZPFc3+jj82NbhTaVOLSRITEpiHT6hBLJVz2dGN8qoPh4WpKi4WUF6SwOtXE3lIH9xaaeLLWyt2lGlbmaxgdraS9qZB4P0+S7O2R2VqitNZHZnMSmd0p5AI9ZKYGlBqfoc/2LJ3WZ6k1PUmtnT5ltqeR6H9OnbcVezoxy2U5TNeqmWgpZba/iI2FYmZH1PQ1p9NTm0S++DIrA5nsLSuZm82ksTeazHIv/GTOnIky5fxtY6zcTzLQ8WpwwdKYktkRKXP9uSz3KNno17E8WMlIXyMWrj78p6kv71jH85ogl9/bK/ngcj4fO2XwkU0UHwuiOWAdzX8IRLzmnMEBm2TetkrlE5sEvrMPwvbqZTZXu3m50cCz8UJas7yZKAnjxaySvVEZQ5VxLHRmE+V5jmtWnzFQk87TlWZebLbz00YLP6438MtOI//ca+F/PWjm2XIpT1fK+eeDdv6x18o/9lp5udXE85U61vrVRF49z0qXir9vtPHLegM/rdbw9+1GxuoS2OjN4flcEQ8n1LSr/GlTBrDSnkmL3J9y8TWer5TzcqOaJ4slPJwr4PmSjt3xPHbHFDxbLOXZQjk/Llay3CmlXhnAw4VSflyv4/FiNS/Wm2jWRNBTGo8u04fscDv6y+PZGdVwb0zFP1eLqZFcRie/weJ4ISvjOmZ7i/FwtefYWXu+tIri8PkI3jOO4SPzON4xT+UdazFv24k47JDEIcdEDjslcUAQz2FBCm/bpvKutYj3LJP5s2kQVo5+VFU2MDcxwMpYHXenK7k3ks/uoILZRiEL7emMNiTQVRlOmTSQOB87pvsyWBzLZXtaxb2pbJ5MSJipTUYa5c56STq5l43p0qUx1ZTBdmMGA8nebBTE0yPyYUOXTGuIC20xVyiJucjtq98z3p7FfE8uY22pVFYEI5S4EBpnRvCt8zQWhdOui6NGF0dVlRBVfgxKeQT5ihg6m5WopKGkJ3mREnuZAuUd7gTZERvhSniQM3m50dwOdMPbU4CT7Tku2pzG3eYHPOx+wNv2OP4OJ7lhe4yQS3r4OZ3B6vTHmJ/+BLOzf8bs3KdYG36Bhd5nuFj9gPn5zzA+/SesDb/Yr0Dt27dv375/L7Mzfzlqcf4r3Kz1uGZngNE3H2Lz7bs4fv0apRE2TGv8WC4LZqU+gqWWOHpLghAHmyKJtEUW60hh2jVKJTforUpgfURNk/o2WaFmiG7qoYqxpVx8mRbNLbqKQ+ktvcNARRQDFRGM1MQwXv9qeMRkYzzTzYlMNMbTUx7CcH00Y01xjDfFMd2axMy/glO7kLm2FBbaRax0p7PQmcpidxpLPeksdqex0JXKQterf/OdImbbU1juSWeuQ/jb/43BbB7OaHi+VMTDGTV7kwruTynZm1TycEbnp+stAAAgAElEQVTNo1kNj+e0PJkv4MGchu3JPLYm5OxOK7k7o2JjLJfF/ixWh6Wsj8pYG5GxNiJndTiXhd50FgeyWB1VsjEsZ7gynOGqcForYnH10OeU02n0r5whPMOV+rYIJgYljA0WYGd1jNQ7Vxls1jFQq2azVcp2Xz4PZhpZ6a+gWJVNnjybugoVzhbfsDqs4f60ip2xbO7P5bM0nk9aqgdXvQ3xCrEkWeZDhtoPicIbnSaIsIunuGX4GSlWp0gyOkG6xRkkDoZkO+iT5aiH3O0CmdY/kGuvh8bVBK2LKQUOxhTYGJJvpUeBgwG5zueItDjKWns2D2aLmOoQUZJ1FXmcEzFeF5DFuJET6YAywQlNihOaFHsKRa4UCt1QJ7hQILxEfoIrIq/zqIItyfY4x6jUn3GpPy/asplR3qY77QqVEZY0Z7pzdyCbv88XM64N5UWfiklNBPfacvnnQg17/Sp6NaG05/pxr1PKgyE1mz0yVtqymahIZEwXR6c8iOmKJLoUgQyX3KEgwZ7twRwKhA48XihnsD6BjpJQ5jpyaVYnkh7iztyAjs3VZnoGygiKCCUuVcHlGxHI88u55uNFamokQ71l5KT6sTJeyZO1Nh4uN/JkvZGf7rXwZK2G7alSVheb6B2qoUiTQ4ClKdkCSxQW55CbH0Nm8z0y23NITA0oMDpHh40hTVZ6VJqdpdLGAJ31WZQm3yIx/Qqlix7Fty6SG+BOmJsVUTetiQo1JzXelXxpACVSf5KDjFnqy+DJRgGri7k0dUcjLvXkttodU5ETxqEWmNp9QXtxDD35wbTIvWmQe9OpDaVdFUtPqYRKbQ5SpYrTF0N51zyYQ9aJvGaXw+9spLzlnMfHrlI+sEvkPbtY3nVO5X2PPA44pXLQJp4PHHJ42zSOv1gGccH1Ei1tBTxbb+bJuI5eZRjFsU7cH5Xy140y5tpeDY7YGS8iM8KJW+5nqFCEsTFRxo+bLfy03cxP2w08X6/g5XYFL7cr+etuIz9tNvBio4kfN1r5ab2d7VEdmaG2LLXn8I/1Bv57q4mns6X813YzzxfK2R7OY6IhgZ/XKnixXMaTmSI688NQx7mQcuMCE40inq9V8HCxiGerpTxaKODpYiErfWI2hyW8WC7l8WwRj2dK2OzLo6csipdbDexOFfF0uZa9mXLujpdSKbmFIuESJeleyGOcSPDVR3LHitxgE2qyrzPbLX01en6oEt9b3hwzsOYveh58YBjMe2ZRHLkQzJvGQbxtHsNbVkm8ZSPksI2Ig3YiDgmEHBQkcMQhgbftk3nHNpW3LcV8YBrDUaNr2Fzz58ZtfzJSg8nP9KNNE8SoLozZygg6ZR7UiR1pzbtCTqg1txzOMtGZylSfmN1ZDQ9nJDwby2a2Oh559BVWCkXIPczorshgbbiAiZJYakMcmc0NY0IazLwykpZQN5qirlAQ6Urw9TNMdeUy353LdHcmVZUhCCUuBMWYEBFmRFNxBEMNYrqbsygsjEWdH09udjglGiGNNXnERVylUBVLWUE8NSVJZAu9Kci7gyY3AnHKLUJvuxMbeQOPS+YEeNhwyfokfi76XLP4Gl/b7/Cy/JIwt7P425/A7vSHuFz4nCvWx3Ex+wY36+O4WHyHi8VxLM79GZPTf8LO+GuM9gPUvn379u37d7I1O37U2eI07jb6XLHR4+ynb2H4n6/j/v1bFIVYMSz1YLbQn+W6O6y0xdNfFkJGiBnKBGfksY6oktzQpF6hozSajVENLdpgMkPMSAswoDDRkcrMazSp/H+bwvevADVcHc1wdTQjNVGM1cUw0RDHREMcg1V3GK2PeTXa/Nfq1GxLEtONCcy1JDHTlMh8SzKrnWmsdqez0C5ksUP0qo2vLYWFdiELnSIW2oUsd6a9avNrTWatN4OVvgxWh7K5N63kyVIRjxbyf10F3J/T8Gghn4fzWu7PaXj86979OTX3ZlTsTuaxNZbL2nAOa0MSNkflbI3lsT2uZHNUwUJvJitD2SyPSlkZV7HUn0NfaTCjNRH0N6dy3d8SS29LTLwMicx2p7wqkMneHPpa5Vw48xeSgtwZaCmnpVTKbH0qzQWRdDdJqS5NJzEjntLaMhorNbhZfsdCt4y9SSX3pmRsz2qYnNAg0YRy6bY57hG2XE1wIDnfn/LmeEa6cki5rE+cwVdo7IzJtzMhz9qQHKtzSGzOIbfXR2WvT57gHPkXjSi6ZE6+swkF9kYU2BiiMjuD2vY8cudzxNh8zUanhEeLOp6slLIyKGOqNYusCGfmOxTMtElZ7MpmqSeTpZ50Ngdz2RlWsjmgYKNfwXJbDroEN4YUIWhvmrOgDmc29zb/Z0DNRmEEI5me1EdaM5ofwIOxXF5MqumW+XKvJYud5mzmq1IYLIpmtDKRQV0ME5XxzNYkM1OXSpsylN7CaPqLYpmpE9MoCUAeZkNxoiu9BUGUJDnwYDSXioyL3JssZLxNSEnWJbaG1PQUihivV1CQFcjuWgOLy22ERYWQl1/HtZtCYoVqMnIUhIb4UVmUznCrnAcLtTxarObn7SZ+2q3jyVY5P21VstmXx+psDYMzzVQ1FhPi5kCqrRkFdhcotD1FvuNZ1E4XyLMxR2tpQqWtERU2F6iwNqLCypBqawMqrc9RYP49EovjZF80wfnYx1y8cIKUKC80ihgqdWI66pWMdRSQE+vO2qCap+uVbC4V0NYnQlzoR7DKi/OJDhhF2nLe/BNKs7xpzLpGTZozxUn2pN8yJcbHisRwH6wE5pwUuPCh3W0OWIVzwCaOQ4I0DgkyOCLI5B1BBh84Z/GmQMhnPmrOxjTwnlsa7zmncNgylfesRPzJMowT1o6kpIfzZKODn+abWG7MZa1dyj+3q/jHThVP54v4ZbOOe9Ol3J2uYqAhm9hb1sQEWlGlCWdntpwX2w0836jkb3s1/HKvil/uNfLz3VaerDaxN1fPUG022hQvekvi+edGIw/H1LycL+bH+TJerlTzaKaIn9eq6CgMYnMwl2cLZdwbz2emOYOSdC/KMvx4vlzDk+VS7s5oeDCvZW9Gxd6MkrHGaLZGJPy8VsZPK+U8mdWx0JJBpy6Ch4tlrA6pUCRdolJ2i73pCmpkwSgTLqNNucZQdQqlGV6k3zZHFuaIMtKF8QYx0wOFBEf68Z2lAx8befCx6W0+NLrNh2bBHLrgy/uCcN6yCuJt6yjethZyxDKTQ5aZHLQRc8RByFuOibxln8ibNikcNkvjsEkSh40D+cTqBp+Z2HLOwgBby+9RCL1plgcxqA2lOskVdYgx6hAjwpyOcc3oKyY6REz3iVkbk3JvIoMnIxnMV8ejTfBipUCE/Jo5baXp9NSKGC9PoCvZk9HMW0zJwpjODaM3zouGCHeK4y4T6qXHbK+KhS45s73Z1NXeQSR1xS9MjzthRjSXRjHclEFLTSoyWQhNzQp62gqpKMygrjyXfHk8edkhVBclUaGNJlfkTU6KJ/nSUPKyQgjxdSAkwJVrrib4XrbE2ew43o7nuG79HQEOJ/Cz+YaYK3rcdjyB4NS7XDL+FC/b49jqfYLDhc+5YnMcT/vTeDqe5bLdSezNvvk1QO238O3bt2/fvn+TIE/no2G+bgR7OeN30YpTnxzC5Yc/UZXkTWWkPa3JTkzn+7HRHMNqeyLdxbeJ9DiJLMYeeawDmhQ3itI96CiNYXVQRaMqiNRAYxJ9zqCMsqYs7dUQiSaVP+0FQfSXRzJUFfXr+p8zUNPNiUw3JzLVlMB4fSzD1ZG/DpBIYqYxgbnmJJbahMy3JDPfnMRyu4jldhHzLckstglZ7khlqV3Eckcqq13prHWLWesWs9gmZKldxM6ghNW+DDZGJdyfVfN0tYQny0U8Wizg0VIhj5cKebpcxMOFfO7Nqnkwq+X+rJq9GRU7E3LWh3NYHcxifVjC5oiM1YEcFrrFrA5I2ZvO5+60hvVxKWtjMlbGlMz1ZtFfFcZit4jxrgy8bpph42eJkY8BSSof6hoimOjOZrRThZXB5yQEuTHWW0NvSxEjDRmMdqsoKxXS2KKkaaCJHHUOzdVavBxOszqo5tFCAfem5ayOyxkdUJBVEI6p73ks75jhEGtJamUILcOZDLdnIXTTI/XCMRQXzpBncAqZ4SnyzM6RZ3EOufkZFGZnkNucQeNiSL6LERo7A/JtDSiwMkBpehqVzVnyXPVIcjrGbr+c58ulPFnR8XBRx2SbmLBrZ1jsyWNjQMXemJrtAQlrXels9WazO5THdn8eG/0KHo4V0pLly2RBJIUBlozlBjGnieR5u5xnbTLmtZH0pF3nxaiG3UEZTyfzmalOol8bjiLUlspUTzZ7FTyZK+OnlRrWenNpUtxivCqVZnk4k3XZTDdIWOtRUyL0pFF2i4IEV/oLw6hIdWOtPRWd0InHs2Us90upknqx1CmlURbJ3bEaqpTh9DSK2d7opLBAgkxZTFxGOVf8hUi1FSQmxZKRGsRkr4a708X8dbuev+/W8dNWBT/v1fD3ew3sDuWzt97C2Hwj1c2FSBJjiLYyQWtnRImDPjo3I3SXrSi95ESJmwOFzuYUOplQ7mRGmYUBdRYXqLXQo8nBhGKbs2gvWXHlh6O421xAq5GiqyqgpaWM1fledhZ6UKcGcm+qjidrDawtltDaKyYpzwvvTHf0UlwwS3TBwOEo3RWR7HSlsdmRzEZfKr2V0Qw2SaivU3Da2oyPrNw57BDFIack/mAdxWuWMRy2SeGIXRqH7cQcsc/iTccs3nXN4ugNDX/2zMVJNsQB8yTet0nlQ7M7fGZyEafrl5gYquLlaiu/LNTy35uN/GO3jp83Kvl/H7byfLmcv+228HKnjUerTTzdbGOgOZuAa2e47vglOYnODLeKWB6V82Sjit05HdvTlbTokgjzuMA1yy/pK0/h/3vQy3aPjLqMa0xVx3J/TMuLpUoez5Twy1otT2Z1ZISac2+igK1hDekh1ugyb/JsqYmHs5U8mi9kd1rJ8mAWa0PZrA9nM94cy8t1HXfH5DyaLeTH5UoGKhOplvlzf1pHWogFNcpAFvvzWBpQszJQQEqAFS3aKNKDrKnM8WW6Rcx0o5ytgQrGm5XIs6I4Z23Nh8aXOGzox/umQXx0wYf/NL7GF3a+vGN6lXdsAnjHNoJ3rJN50yKDQxZZHLLK5KBtCoft4jliF8cR22SOWKVx0CqdP1gnccA6mnct/fjC3JET509RkZ/G3bFKHo4U87BfxVq9kBH1bXJv2+Bl9g0jjQksj0jYnpJzbyKDe32pTFXEUCz0Ya1IhPyqCa1FSSz1qXg2nM+iMhKdryXL+bEMZ/gzmORNXfhFKpI8CPI4x3S3nNl2CVM9mbQ0x5KZd5Xr/icJuq1Hc3k0g01p1BbHUFoYRVNdFr3NCtLivJFnhdFQmYVWFkZdSRKlilAaS+LITfGgRBZKmSIalfg2WYm+RPg7Eexti6+rIT4Op7lpfwJ/wTG8Lb7gjvtZAh1PYH/qHa6YfoqP/XE8bY9zyeIrvBxOcV1wEk+HU9gZfoqL1XeY6v8ZM7P9CtS+ffv27fs3sTU4c9TO5DRu1oZ42pty5uPD+Bh9S1nEZUpumTOac53Zgpss14UzUhZIly6Y4CvfkxvjQHaENeokZ8qyvWgpimS6K4+GgkiSAoxJCzJCHWVJebobtTIv2gsC6S+/w0BFBH1l4fSVvToLNVITw1RTEgsdacy0pDDZGM9kYzyzrcm/PSca4hiujmS2JelVRao5kdVuMStd6ax0pr0KV+0iVjrTfgtQS+2i38LTWreYrf5sNody2BzOZm9awY+rxfy4WsKzpSKeLhXyZLGQZ8s6Hs0VcHdCze6YigczWh7MaNkdV7A+KGGpJ4PNETk74yo2R/KY781ieVDG/bkS7s7kszOjYG1EwvpQHtNdmfQ3xjDbm8JUVyohYZbY3TTB6JYBMSpPahojGevKYaxdhq3Rn8lK8WViuIa6KhkD3TrkudHUVOfR21tBe0cpjQ35DLTr8BCcYKE3l7uzanYmZGwM5DLfryQpxwezYAMMw/W4nmZPdlUgHSMZ9LWJib+kR+T5L8kxPo3swilkRidRWJxBZaOPwloPjcAYhcCAokvmlF+2oVhgTKGVAQUWekgNT6ASnEfqfIZEp+/Y6szm+UIRP66W8HAxn77aCOIDz7IxmsveqIL7g1KeDefxZCCXe91Z7PZmsTOQy2qvlL0hJb15/jQkuZNx5RzFkW6UJt+gRORPicgfabALaZ5mSG87EOmuhyzajSR/C9qKYygSe1GZ48tUo4idQQXPF0t5NF/I8kAOZek3kAS5kHnbgRQ/S1L8LamR3GaiKg1poDWlCe40SW7SqghEHiVgsDSBTnUEOUF2dOTH0qyMYq5Tw2izjCJpMJtzTUz0l9HcqKOgtouroSLC0yRkaxTEJATQ1pjNzmwxT5eK+a/dGv62Xc/L7WZe7PYwN1DO+nw9K0t1tDUpKNHm421kSp6dIVpnI5QO+hS7WdBw/RJ9oQFMCsOo8rejwPUcpYJz1NiaUGtnRrmFHmXGJym3NeLGN5/jbmuLoriUsrZmukbqWZivY2WynKLMAHbGK7i/XMPGRgnNg0IyK29xS3EdvVhrrJPdOGv/BX31d7jbncK9LiGbI0KmOhJYGspjsFvBOYGA961v87p9Iq85pPK6vYg37FI5JEjjTXsx79hncsQunSOCND730WKTOcg7V3J530fN245C3rWI44/msfzJMoxjtp6oipU822rh4YSMv2+U8GKnkb/dbeW/dhr4x3Y9P29U8XKzhp+363i+Wcuj9Wo2Z0roaUglL92T1Chnbl09R+BVfYI8jAm5bkbibUfKpEFsDGt5vlTJT8uVDOtiaZbc4tFwCfeGC3k0U8bzpSqeLVbyYrWGgap4CsXXWOpVsD1eyoP5Op4sNvFwroJHs1perJeyPipnrEXI0kAOM23JvFwtYbkrnUdzxezNldFVk4oq6RpFSVepVwTQXxvHypiCjalCWovjKEz1pVYaykRdOrNtaSz1ZbA2WEyFIpUAXw9O6JvyhekV3jX25c0L/rxvdJO/GF1F3/4aDlc8MXPz5AObEN62T+It+xSO2CRzyCaFw7YpHLRN4pBdEgftEjlgncABqwTesE7kgG0yBx3EvGWXzB9NfTmub0alVszuUAFPJrVsdqUxWujPpNoLVbA5nsZHWejMZG0wi7tjOdwdy+LBsJTe4jCUosusFKag9TBlqiaVJ0P5LGgiKfM0Ya9UyJzyDgMZftwtSqIh4iKFkU5E+JxnqlPCUn8eE/1pdHUkkl8YQFS0Df5+52mtiWesI53pznRGW1Pob0xmvCuHlqpk2urTaa4Rkp7ohibXj3JtMI26aCo1oZTKgyiR3qYo5zapYa4k37Yn885Fwq8aEuRyhmsmn+Jj+RXXTT8n4qo+vg7HcL7wCZcsP8fT4TjX7Y7jYXMcX8czBLjq4eN0Bh/nszibfYnJ2Y/2K1D79u3bt+/fx9Pd9qiPux3+VxzxsDPh5AcHMProNVyOvkG+rxH96e5MqLxZrAljpOw2HSXBBF05iSLBFXmsPflCV6pzfWkriWaqS0FzSRzJt0yJ9zmDLNSY8nQ36uTetBcE0l0S8tvq0YUyVBXFWF0c083JTDcnM1z9qho11ZTAVFMC/eVhv7X3jdfHMteWwlxbCoudqaz3Z7HYmfrqrpeWZOZbkllqF7H6a6j611rrFrPRm8lGbyarfWI2hjJ5NK/h5XopL34NUE8WCngwo+bRXAH3pzTcm1TxYLqAB9P57I6/mry3PihhuTeT9SEZG8NydifUbE2o2BhTcW+miAfzRTxdL+HujIrtURXzfRIGWuKY6IpnvC2JW4EXENw04vyN00TmXaOmMYqxHikTnXnoHTuILCOQscEKaqtl1FUrqCqTMjnaiEaeQFOljLZ6Nf1tRQReNmSqM4t78xqeLhfwZLaI3aky4jOvox9wGpM4I3yznVHUh9I3mcNodw7pPhYkmp0k0+gUOQYnkBgcQ2byPUobPVSCC6gFpuS7mlJ40ZQiF1N0DqboBCZoLc6jMDuD1PoHMh1PIrx4gn5NEGOVUXQXBtNdEkKD5iY5cdZ0lYUzWBnFeFUsC3UprDSlMVOfzFSTkNmuLMbbsqnJvUXGTVMK7rgwWpiILMyVpJsC5El+KIX+aFP86VQnkht6iUpxMGu9RcgTrjLWJqFOHUqjMoh+XSSLrencG1Py40opP66X8eN8BQPF0RSmXGa0NoW+ihgm6pJYbklnqT6Zhep45uvimW9MYqI2liFdBKOlSXRroikX+yEOErDYo2VropL6wgSKc8PZmK1nerSO9oFeosRZRIrSyVTIycxOJj7Ck6lOFU/mKvhxsYxHMyW83Kjn8VoLXY1qpkZKmRotoLtVia6ohNv2zuTaGKByvIDGyYjKKza0el+i1e8qzYFXqPCzptzTmBo3IyptTSi3MaHcSp/SCycotdDn1rGvuWhjR06+DnV9LZ0jtUxNlbE0UUxBhh8bwzp25ytYXtHSOipEXHkTnxw3DGIssEt245zDl4y0RnO3O5G9bhEbo8nM9SSyOaFiqEuG6aXLvGsVxusOIl53FPO6QzoHBGkcFKRzxF7MW44ZHLZL5U0HMW86pPEnjzz+w07I/+0o4qBtPO9bJ/CRVSJ/tIrnLxa+XPK/yc5KE4/n1DyekfNso5q/7jTy140q/tf9Jl6s6ni2UsTLrQp+2a3hyXopL3bqebRWzfOdZh6s1HN/uZG++my6qzPZma7j0VITv+y08XKjmp/Wyvk/95t4MKrlyXgJ/1xr5eGkjnvjRfy4VMX9qWKeLlZwf6aYSqkvmZF2TLdLuT9Xy2JfPvWqIB5Mq1gfymahL4uZzkym21MZr4/j7nAurSpfHs0U8ny1gWp1BIk3zFCEOxJx5RRegk+JDzKluSSG0YZsUm5aIYu8xHhdBku9Mqa6clBn3sHKzIgf9Ez46oIrHxl5845pCG+ZhvGBeQj/ae7LGQcfrC95Y+zqw/u2ERwRpHDEUcibjiIOC4QcsE3mNetE3rBJ4qBdCgcFQg4KUjgkSOaQQMQB+xyO2In50CyYb86aU5SXwnRzBisdqax3Chkq9GFMeRllkAneJkdZ7MxiYyibB5NSHk7k8mA4l478IJSiS6wVCSm8ZsJWm5Sfx0toTbxKrsP3PGuQ0JJ4lbn8GO4WJ1N+y46CSCdibxoy2ZHD4oCMsT4RzY1RFBYEkJbmTuBNfRrKI5nuzmC+K53VgSwmWoXM9mQz2p7FQEsmTWVxpEXZo5PfpKUsmmZdJPX5oZRJA6iUB1Mo9kMj9CY35hKyKDeirhlw0/ZbPEw+w9f6G7ytviLs8nk8bb7BwfAT3Ky+wNPpBJ72P+Bpfwpf53PcdNXHx/EMnvancDb/CrPz+/dA7du3b9++f6MzX/7xqN6JzxAYneai2XkMP3sf2y/ewfGz11B56zMgvsyU5gYr9RGMlQfRXnSb4Ks/oEpyQ5XoTIHwIpWSG7SXxjLTraRFF48oyIJ4n9NIgy9QlnaRmlxPWrUBtBcE0lkURI8ulB5dKAMVEYzWxjLRkMBkYyIDFRGM18cyXh/LWF0MvaUhjNZGM9EQx3RzIvPtQhY6RKz2ZrDen8V8u/C30DTfksxCa8pvFanFNuFv31v92ewOSdkakrAzLuXRnIbH81oezKh4slDAk4UCHs5qeDibz/1pDfenNTyZL+HRXCF3J5S/ji6XstSTwXJfDst9OWyPKdmd1rI5rmZ7QsvOlJbHq8XsTCnYGFKw0C9ltDOZqe5EZnvSCA42xT3cFn3fM8SortPUHs/csIqJLgUG3x+huSqTsYFyKnWZDPVWMtpXRXuNgobiDKpVSTQUZ9DfWkSYlwlTHVk8WCrg6XI+z+aL2Z4oIS7DgzM+JzCMMsA9yYKMUj/a+1MZ7cpBektAms05JGbnkRqeJEf/O7IvfEee1TmUggvIbQxROxujdr6ASmBAkb0xpY5mFNgYkG10jEovO2ZlEWw3ZPBsRMPdPhkLdalMViYxXBlPbV4AVbm+dJZEUCe7SXWOH+oENzIj7IgOuIC3+/fYGv+FS5bf4GN3nFuCH8gJvkiLOomEAGfyRIEUZt+hPDeKBkUc6hhP5puVNKtiUCR50FstZKpNgjbpEoMl0YxWxPJwXM39STXPV0p4PK1mZzAHRZw16aEGNGl8qcv1oFV2nQG1L53Sq/QqvenT3qBVfpUmyTVaZLdpVYRSneNPociT3rIUtibKWRkpIT3KjYFmKevzjUzPdNLYVk2eVoFcqUAhk3Lb+yrC4OvcG61hUJdIe0EoW0NyHi3VUl2cwUh/MZPDBQz2FFFdUUWytx8Sy3OoHfTROBpQdtGUxqsONHu70RJ4mbpAexr8rGi4YkaNgzkVAlMqBUaUXDhOofk5bp86hpONLWJVIdLyUtqGqhkezmd2WIsi+Tor/YXcW6pibb2Qrikx6RU38ZFcwjDWAkGyK+cdjjLRFct2eyx3O5NZG0pkvj+Z3Zl8RnqUmLlf4UO7SF53EPEHRzGvO4h53S6VA7apHLRL5bAgnYO2Ig4LUjlkJ+QN22TecErnNZd0jjgk87ZlAm+bJfCedRKfCUL5wdqRlkYljxdLWe4U8nKzil+2qlnoELE2kMXWiITdcRk/beh4vlLEs/USXmxW8Ne7Dfz9fiv/9bCDn++1sTKaz0xnHv/Y6+fnrVZebNSyO5nH3Qk5/9ip4u9bNfzv3Rb+e6uVnWENO6MaXqxUszum5cFsMQ9mi3k0X0qh+Cr+Lt+QFmZLjJ8xvZWxbA1mM9EUz3SriKVeCa3aQLb7JMxUxzBcHMK9IQUPJktRpnjiY/k5wXZfEuupj8uFjxGc/wCb0+8R62PKSLWYibosGlWRdJSJCPG24vixrzihZ8K3Rk58YniFD82COGAcxhGreN6xjuUDyzA+s77FdwJfviWUKK0AACAASURBVLDx423bWA4KhBx2Sufdi1m87ZLFYcc0Djukc1CQygE7IQftUznskM5hh1TesBPymiCLQwIxH1mF8/V5S7S5iUw0pbLQKWS5I4GR4htMFXmgDjHFy/hzVnpe3Rn3cCqXvZFs7g9K6SkMRSNyZ6NIiNpVn8VqEY+HCxmQBJHjepbaqEtUxLqzVp3ObO4dym4J0MW6Ee55hqlOCSvDCiaHxDTWRyDL9SA2RoCf12n6moRMd4kZrY1lpTOdyaZk5joymOnIYbI1m4lGMU3qEAarEhisTqC9KJzW/DAqsm9QJQmgINmTIqE3qvjLyCJdiL6mj6/11/haf423xZd4mH1OkNsZrtt8i4vxp1y0/IJLNt/gbnOcK7Y/cN3+NNftz3DJ6hiOJl8gMD6Kmd7H2O4HqH379u3b9+/ibGtw1M32Ah6OFnjZm3Hqo8Pof/g77D/9PQpvPSZk3iyXBrHZEst4ZcirAHXlBxQJLqiSXChOc6cuz5/uykTm+jS0liaQGmKJ6JYheeGmlKe5US29TqPSl7b8W3QVv7oH6l+DJEZqYphsTGS2VchkYyJjdTG/DZYYrY1mtjX5tzHn8+1ClrrSWOkRs9ydzmzr/4Smf7Xr/ev9X+efVjrT2BmUsDcq5954Ho/m/qf69GQhn8fz+TyYUXNvUsHelJq7E0p2x1+9702p2R6VszUiY3M4l7WBHNaHZGyPKbk3pWVvrpC92SLuzRSxM6lla1LO8kAWi90S5vskTPWmMj8gYqFPTFioOX7Jl9D3O0O04hoNrTHMDCmZ7FVhfeFPdDbKGOopoaNJw8JEM22VMmrVyXSWiBmpltCoTWaks4SQ60YMNwrZW1DzZEnLy+Uy7k6XkZZ3i7M3TmIUY4hnugB5TTCdA6lM98lRBDmRan2WXAs95MankRqeIMvwOyTmp5HZ6pNlfhaF0wW0F43ROhqhERiSb2eIyuo8EtPvKfe0YTg9kClNFEPacPq1dxhURDJblsaoLoWRylQGK0VUSm+jTrpGSYYf2TGuqLNu0N6UTn1dOlfcTQj0cSAm8BJlkgSSAi6RG3eTFl0m7dUSqrRJtOnE3BCcplEeQ4cqns78BHRZAVTKg1AnX0HkZ8RgYQRzNSksNYnYGZDyZK6AR1NqHs9o2B2ToxE5csXsTaKvfkOO/3lS3L5GfPk70i9/h9jjBMKr3yK6fpxUX0Nir50m1PU74n30kce6Uq8J58FCLQuD+chSPJgd0LK1UMfuWjf9vTUUaVWUF5SQEZ9ElM91+krzmG6QM1SeyJO5EpYGVNToshnqK2Z2spT+rkLKdOWk3Qwk2/wMaoEeWgc9dE4G1Lvb0nLdlSa/S9QH2lPva0mtmwnldsbobE0otTOkwPBb1KanuPnD19haWSBSaJGW6Wjur2B8vJiVKR1KoSeLPVoertaxsVlM95QYYYk3/vIrGMdbIUhyQs/hcyY6o9hsjWSrJY6V/jjm+1O4O1/I6IAGAydX/uQUx+v2Iv7gmMnrjpm8ZpfO69Yi3rAWctgunSP26bxulcybjhkctEvlgGM6vxckc8gukcOWCRy2SOYtm1Q+soviG+vLXPe9zOZMFRuDUtoLA5ltS2G5V8xsewrrg1n8vKnjl61Stkaz+dtOOX/fqeSv25UsdKWy3JfFy+0aHi2X0l0RzYv1On5aq+HuhIq5jmTWBtN4sqjiH7s1/HWzll/W6/jrZgNL3RKeL1WwMShja1TB06VSHi/oeDhXwmBtIrocHyZbs9geUTL3axvwWH0Cq71SGnJ9+Gm2mD5VABvNaTwcVLPWnscdd33uuJ2kQepLhyaa8CtGDFRK0ImDiPYwwN/+S265HCPCyxwrvS/QP3Oc06YCPjVw4c8mnnxgdJO3TMM5aBHPAatkDtkIOWKdwNtWkbxvFc47luEcsEvhDUEah5wzecdNyjuXcnnrkoQPruRxxDmL1+xEr/YdMzjsmMFBezGvOUg5IMjijzYRfHneAm1eMjsTBexN5bHUlcBwqQ8TRVfJjzDnhtkXLHRlsT6Yxb0JCXeHs7g/IGG4LAqt0J09nZhCVwOGlXeYrBCxVJPJbH4SQ6oYlholLNZkUhXsSsVtZ5rEfoRc/p6ZLglLgzLGBtOorgwmJ/syUVE2OFh/QqniJjPtaUzWxLLRkc5KWzqrnTnM1KcyUy1kpiqFgcIIhktj6M0Poyc/lC51MFViTyrTvChKuIou+TqamIvkBNsQe+Ust+2/JdTlJNdM/sJVk08JdjuDj8MJXE2PYqP/CWZn/4jA+CtsDL7A/OyfsTr3KfYXvsDB+EscTL9CYPYFzrbH9wPUvn379u3797jp6Xz0locTNy874O1owQ8fHUbvj79D8NkfkHqcYUp1k5WKEDaaY5ioCqWv/A6R3ufJjXFEHmePNtmFsmwv2nUxLA8X0V0lIiXQjLTbF1BHWVKdeZmaXE9qZV60agPo0YXSVxb+23moV3dBxTHbKmSqKYnR2mhGa6N/q0LNtwuZbxcy25rMYmcqy93pLHWlsdAherX3a+veWrf4t7a9jd5MNvuyWO5IZa1bzM6ghLvDuWwPS3k0q+HnjXJ+3ijn+XIxD2bU7I7L2ZtS8ng+n4ezWvamlOxNKbk3qfwtPO2M5bEzlsfuhJr7MwU8mC1kb66Qe7NF7E4VsD2hYX1MytJANkvdUmZ7cpjqTWdhMJXFPjHhYebcybmByS094tXXaWqNYbxPzlS/BjvTT2muyWFqpJr+9mL6m/OZ6tRxd7SeeukdxsvSGKvOYbqvgpQQJ0ZbRDxY1vJ4UcPzhRJ2p0rJVAZzwuNb9CP0uZHlTFFbDD3DYmZ6ZaiCnRHb6ZFnZYj0wkly9I+Rof814gvHyTI/hejC92Rbn0XpZIDWxYhCZ2OKXIzROhggtfyBDMsTJFl8Q6jxpwQYfUKw+efcPPcJgRc+J/biOW4JjhF66SxR1w1pL4hhuUfN2lABC8P5LE6WMDasIyrqBkEBV0mM8Cfm1jV6arRE3nCkvTyL4TY17RViJPHe3HQ6R3V2GM2yCDKDHQm6dIbrNkeJvHaOwng3pIHm6GKdmSqPZalJxGpnBk+nink4XsTWoJqlHhn95fFIgqzJ9TMnyvILRA7fk+58inS3c0g8jUj1OEuS11nCL36Ln82fuXPlBIp4J4S3zVgbVrMzpaOvVki9NpSnq9X8cr+b5ZkmBrobqC4roUAuIyk4kJyYQDYGa1jq0rI3VU6pPIzqslwaa6VMj5fS3aaloryKrMAQJJZnkVn8gNLqBwrtTlNhb0SNqw0Nns7U+9tT52NJlasR5XYmlApMKbYzQHvhW9QWp/A6cRQrSzNEynwUNVXUd+uYna1ke6mavCQPlnrzebRWz8pqPt1TYpKLPLmluIZpohW2CfboO3zGRFsku+3RbLfFszYQx8pwGo9Xyhjr12B80Z0/OcVzwEnMGy45vOGczRv2GbxuI+KAjYjDdum865zDYUE6bzpm8LqNkIMOaRxwEPKWYypv2qdzyDadA9apvGeXwGc2NzF2cqGjpYDdqWJGq6KQRpmjSXGkKvc6y70Z/G27ksdzGl6sFvNyTcc/t6t4NKlisCyMpc5Uft6q5OVGFVrRRe5PFfHXzTo2BiVMNsUw2RzN+lAGf92u4uV6NT+v1/HLRh2zbWIezxWzO6ZkvjONjSEpP66U8WC2kEfzOn5ar+XZchWrPTms/lq5XurKZKw2iem6ZF5OFdEr82OhPJ7KxCuowl1xPfMRqmhHSoTOtChCib1uwc5gHQ/H6xgqiyfttiH1qkCaSkXYmetxwcSGD0/a8heLQD40vc1bJiG8Z5vAW3ZpHLRJ5bBDFkccsjhol8ZBWyGHBKm8JkjnD/YZvOaYyRuO2RxykXDELZd3ryg46JTFa4J03nDM5KBTFoecsjjsLOGAi4oD9jl8YB3JF/qWKHIT2JosYGcil5XeREYrbzCsdaUkzgYfiy+Z78pkbTCTvUkpe2M53OvPYagkgtxIAXtFaZQ4G9Cd4c9sbSYF0VfYblay0ZVPZ2E88nBXmmK9qI+4SpckmMCL3zHRkcn8YC4zE9mUlwciSnPmTrgFJnpH0IivMd+WxlJjCj15vtQI3RnTxTBblsBSRTILpfH05QYyVRJNjzyAAVUQjeLrFEQ5oolwINvfjKJYd7QxzqTfNCb+6mlCHL8l/OJJrpn8mSvGfyH40lluupzmstV3OJt+gYvFt9gbf4eT+QkczI7jYPwdtoZfYnL6YwQmX2JrenQ/QO3bt2/fvn8fszNfHrU4/x0OJmdxtzRA77P3MPzT65h9/H+RcfkkU+qbLJUFsdYYxVRNOAPldwi+8gNpwRbkRFijTHCkNNOT1pJo1kZLGGzIJCnAhJQAfTTRVtRmX6NO7v1bG19vaRi9pWH0l99hqCqK0dpYppqSmGsT/RagJhrimGpKYKQm6lWV6dewtNSVxlpfJktdacy3C1nsTP2t6rTZl8VqV/pv1afVrnQWWlNY7UpnZ1DCZl8Wa32Z3B2X83g+/7eQtDsuZ2dM9luA+lc73/1pFfenNdydUP5PeBpXcHdSw8O5Ih4v6ni0pGNvtpjtCS3bkxq2puRsjMtZH1Ay1yt5FaD6Rcx0pBB625gYmT9mt/SIU1yjoSmKufF8Jvu1mOt/RF15BkM9peRmhjPSoWO6o4Sx6lzGS9MZUscwWpFBY2kGonAnxlpFPNso4elyPo+m89meKCFLHcKxK19zOug011Pt0TZF0d4rZKQ1A2WwMxJnYwqcLVGYnkVmdJIco+NkmZxEan2OTPOz5DkYkn/RhEI3U3SXLSi5aIrC7jxS69Pk2JwmU3CKVMczpDidJtHxFHfMviLN3ZBUT2PCL/5ArSyIzcF89sZ0bA9o2OhVsjWcz9ZEEUvjFeRkRKHOS0OcGI73RRsGG4sZbytkujOf7alqBhuyifW1JtzDHHWCD+IAO25Yf0NaiD39lULEQVZsduWxUCMi/dpZ5AEmlMQ5MVRyh5m6dBpyg5lvldNeEIs20YMuZRRjmiQUnjbEmR4jyfJ7kmxOo/S1pyjGjaIkF5TRAkqE7ihi7VElONFWGMr2uJZHczq2J/JpLQpjukXEk+Uanm73sjjTRmN9AU31xeRlxRN7+wq1WhH3F7pZGa4l8pYbrY3FVJWJmRrX0dGsoqK0ksyAYApdzZBbnEJlfYoSuzOUWulRZmdKwzUnKq9bUnJRnxK7s5TaGFPuaInOwYgisxPk257H6/vPsLYxJ7u4jNLOdloHq1hdbeD+eiPypGtsDOt4vN7A0rKG3plMUktvcFvlgWmiJdZxtug7fcZY6x32uuO4157A+kAcm+NiXmxWMdGvwsbDi48E0RxwyeCAm5SDrlIOOGbxhl0aB23TOGSbxvuuUt53y+VNxwz+YJ3CEcd0DgqSOWCbwgFbEQfsxBwSZHHYNomPbMP50tyNW6EBrE/U8s+tOl4slfHTeg0Ppov4cbmCnVElD6fz+Xmlgv+928hWv5S6HE9m65PY6s3h4WwBP29UI4m0Za49ix8XKplpFjFaG0VnSQCTzfH8sl3Li40GXmw08uNKNTujaiYak7k7oWRtIIvp1iR2xvL4ebOa+9P5vFitYrVfzma/hMdjcsaro3g4rqFJ7s+Pk8X8c7GSbskN+nMDaBB6sdWuwsv4S+SRtuSEGVAn86cw6QaPRut5PF7BbEMyooDTdJRHkp8XjcEFfU4YOPEX81u8YxLMEaMgjpiE8b59Cu/Yp/KWQyZvO0t500XOa/Y5/D+2WfxekMPv7LP5vWMOv3PI5D/sMvm9QxZvuEg44CLhD/Zi/iAQc9A5m0MuORxwzOKAYw5vuKh43SGHD2yj+NrYDo0qhZ2ZQrbHpWyPpTNee5NehQNFcTZ4mR1lsS+Hu1N5PJpTcHc0mydjCiar4pFF2fO0NIsqNxNGpKFMV2XQrogi0d2QZD8rUsMc+f/Ze+/nqM90b7Nqz4xtsvFgz4wnejzG2ARjg8kglHPOAYEAIYFyzqmDWlmtbrVaOeecc86RIIRARGN73pk5Z/fd3X/gufYHPJwztb9O1ak6pavqqa7+C771qfu+r09HfhQrxXI6om/QmxmEt82XjLVJWBnLYWQwmbqGEDKzPQgNMeLymX0Upl1lqjaWtjRPSkNNUPnoUh5hi9rHEI23AXVhdmR7nqM8xIIMz9Nkep1Dce0s8U5fk+h6knCbo6iCrFCHWJB89QwxricItDlMoN1Rrhh8iqfh5wS5nuOW3SmcDA9jq/s5bmbfYGvwNbaG32Clfwxr3WNY6x/F4vIhLPW+wPjSnzHbtvBts80222zzr8LTVv/gFVtDPG2NcTO/zNmDv0L/8w9wO/0xcveTLJcFcb8+7M0KX7kffaWB+DgcJebGebIjLVDFWVOTfZPeqjgWBvIZaU4jyc+AuBunyY8wojzFnoZcLxqV1+nQ3qa7+I184B8WvvH6aKab45lpSWCqKY6xugimm2PfFOs2RjPVFMNkYzTz7Yksd0u4N6B4u743357IXHMc93rl3O9LfTuFWmxLfPv/Qb+Ch4Pp3O9LZbVXxmqfnJeLWha7U1julbLSJ+PZXD7P5zU8n9e8DVHP5zVszeTzfF7Ls7kCNifz3qz4TeX/0wRqc6aQh5Ma7o7msjaWwYMJJRtjWtZGVCwMK5jvT2SmPQF/30vE5PpgdOc8EVmO1DcGMzWYy2hXLrpnP6axOp3hvgrSJIGMdVfSVZHBYHkqrRmB1MRfoVMVRUdNBhHeBvTVRvLqXhEvlzU8m9Jwb7SQTG0IXzp+zuFrR/HLdaekM5b+MQVTvZko/W2RmJ6h2N6UPP0zZOt8Q+qFw0guHCHN8FvSjc6itLxAsbMBBXY6VHqYUupiiNb+Mho7HXKszpFucQa55VniTU8QfPkQEabHiLT5BnW4LUNV8Sx2ZfFgQMnTUS0POjIYLQpluDCERwO5bM1UUZYXT3utBkV8EDecTMhNDGB1uIqH4+VsTBTTX5WIs/7nyELcCHa5TOxVPbpL4pjtzKG9MJL8OGdejpey1ZtHb6Yvc6VRLFTF0qi4Sku2LxVSL7qLohmsSmKwIoGyuCt0pfnTnexDT4I3vYk+lN62ZaM+i1eTpWyNKunW+rM1rmaoIozFThmb4yruD2Xzcr6MJ9OFfLdYTocmgKmWVF4/7OLRgy5mZuro7s6ns12JJjeccD8H+lrKKMlLJzkmjJqyPJrrs7i30vRTgKok3MkNtcUlMvW+psD8NCXmpyg1Oku1hSGt7vbUXDGh1OE8ZZZnKTXRoczSgAo7PcpNv6XI4jzep77A1FgPiVpLcVsLXWP1rKzU8+RuI7kJHjwYLXu7wtc5KUFSfgOfXDd04wzRjzDmnM1n9Df48agzko3WSNb6wnkwJuHVSilzwxrM3a7wO4twdllJ2OOQxV6HLHZbpbLLTMpuMyl7zWXsNZfwvpWcD2wVvG8tZ595Mu+bJ7LX/I2xb7eF9I10wkLCR6ZR/N7Qm2O6ZiTH3WFzvJityQImmlIYro5juTuTrakS/na3ie9mK5moTmCqJpGKJDdK4hxoyfbmyWQR3y1XU5DoRktuEP/Pwy7mm2Tc601nrC6S6ZZEXq/W8P3dZp4vNvC39RZ+WK2hWOrCk+l8NsZzeTCSwUhdOG1aH6ZbE3k0rmKyMYnXc4Wstidwt1PCVF0M9RnX+fflGv7XdAmDytsM5NymUXqdhfosrup9SfzNc3SX3iI91IihsjiejZXxarKIwVI/cmP0Ge2UERXlxdcXL3PwkgsfXfJlv14IH+iHst8gjP1GkXxgGseHVjL2W6Xyvk0mOywz+JlZOu9Z5bDDJpsdtlnssM1kh00mu+yy2euQw27bDN4xl/FzszcTqH126W+ClE0G71pls9s6gw+NgjmqZ0lOVjR3J9SsjSpY7o9jqPIaI4WOaCON8TE/xmy3nPWpbJ7MZrM1k82zsRzGqqPIibDidWUGpdbnmFdH0iS9xXy1gqIIN5rUEVQqQ+kqSqQtzpd8dxNGcsPxtTvKSKuEqf5UhgaSqG0IRpbqSGiwITqn9iILMaVPG0iW9wVG83xpjHeiIsyGMWUgGm99RjN9qYu0o8jPkA6ZB+rbupRHWlMV54TixiXSb+kSan2EYKsv8DX5BF+TPxFg/SX+tke5bnoIT6ODhLhfwMfuFFdMj2GncxAH/S9xNP4ai0tfYnbhIOYXDmJ67lOMz36CxeWD6J37/bZEYpttttlmm38d+qcOHTS5cBxns8t42Ztg+M2neOofw9/0CEofHZ51pLBWG8zd5nBGSnzp1N7By+pzwjxPkZ9gT1mqO1WZ12kvjWRhIJ+hptSfAtQZ8kINKEm0pS776tsA9Y/XXez/1sT3D4nEeH00Y3URb8PTYGXwmz6oxuj/3wRqri2BhY4kZhpjWOlM4V6vnAf9CtYH0rjXK+der5yHg+msD6S9NfGtD2ew2q/g2VwBq/0K7g1lcHdQwdNZ9U8yiQK+Wy7ku+Uins6qeDyVx7O5Al4sFL5Vmj+ZKeDJTAFbs1oez2l5OKXhwbiaBxNqHkwpeTil5tF4EWsjauaHUpnvS2C+M4lQf31isrwx979EnNKF1pZw5kfVjHfnYar3Ga0NOYwN1VFSKGewq5zNxR42JxvZGChho1PJamc+Ez1FRNwyoLMihGerP63wLRSzMVWOsiSSLx0/59jN4/hmuVHWm0TvuILxnnQyb1uSYHgSjZUBWZdOkHP5G9IuHSXp9CGSzh0hTe80KstLVLgZU+JwmWp3Y8pdDSh10afY2QCtoz4q+8tkWl8kxfgUkbpHCDM9QmmcC/f6cphqlfJgLJ/VvkxW2+UMqP1YqY1nXBvI075M7vdkU6UMY7yjGFm0D4kh1wi+ZsHqYBmPJ0vZmiqhMS8IV+PDRN5yJOKaGbWZATydr2N1uICOshjyYhzpVYdQFetKSYgV4+pgvhvMZ7E2gYWmRCoUbtwdyGBrtoDh6gheTWp4PaxiKMOb9lgnaoLMKfM3YbNVzveLxWwMZdOYfZ1Xs0XMNiUyURvDUruU8boY1geyeDicy5OxfF7PVVMiv8HcQD5PNtp59KiVe/frWVutpr1JQZEqjqSYQGIio8lXqSktzGSgW8t3z4bo6yggTargur4JWYZnUJmcJt/sNFqTk5QYnKPS1IA2VwcaPM2odrlMtY0O5WaXqbI1ocbBiCrz01Tb6RJ8+RssTPRJzsunsLWZnolG7t5tZuteI8rEK28D1MqqhuahOJJLvd7cQMWbcCnMkG8t/0R3vS+PuiLZ7Ijm/mAkjyblfL9WxuJIPhaurnxiGcFeWzk77dLZaZvObqs0dplJ2WmSwl5z2RuhhIXkTXiylrPfUsoBSwn7LKTstpCwx0LCPotk9pols9cwjl+ZRnDM4gYGZgb4u56npySCFwuVPJ0uZ3O8mIWOLNrUodSl+dKeF0J2sDVOZz7Cz/ILYq+coU0Twsv5OlpU4WT42/DvK+3c7cxlqjaB7sIAZtskdJdG8mK5ke/vtvHj3Uaez5XSUxrKWn86j6dU/OVeBU+nVawPZ/JsRsNsWwp/Wa7ibpeMkTJ/HvbKaVfdoqcwiP+1WMWTgVwG8u7wtFfJw8487nUVcNX4K0KvnGakIZwQ96MstMv5caGc5+M5lEssGKgOpr8jHacrVhy6aMRvLnmwX8ePfXqh7DcIZ79hOL8wieKARTwfWkvYZylhr1Uqu60z2WGVxQ7rbHba5fKebQ7v2GTxnk0m+5zyOOCmYbdtBu+ZS3nXLIVdVnL22qSy11rOXhsF71hmssMilf16fhw8Z0iqJJjloVxWB2XMd0fTW+xOf54tBRHGBNqf4u5oLutT2WwtKnk8m8P6YBp95aFkR9vwf3cWUWp3gaYoV+aLExjNi2SpSoEswIoCxW2KJL4U3LQl11GfGXUcd+yPMdicxER/KgMDiVRU+yFLdSQqwpzLp/YR66NDl/oOObcuURRoQJG/ETnXdagMtyPHS4fKcFvqYhxQ39anOs4ObYgp6TcvUhHvRNYdQ9Sh1kQ7f4vc+zIpXueJdj1BiONx7tgcxsvkczwMPyPY9Ry+Nie4aXEcL7PjeFuf4prVKdzNT3DN5jTX7c7iZHQM8wt/wuryZ+id+S36F36zHaC22Wabbbb51+DtbHbwuqMZN5ws8LI35vRnH2F58vfYfv0L8u7ostWRzGyJD2uNYUxU+NNbEoi/6zck+FymKtOLFrUvrZoAOkojmetTMdycRuIdfeJunEYdbkiF1PHtDVRXkR89JQG05t+ipySAgYoQRmsjmWyMZbw+mqGqsLelumN1EQxWBjPREMVcWwLL3RLW+uTcH0xjrU/OYmcyKz3Stx1Q/3Xa9HAw/a084uFg+ttwtTGaxeZEHq9/6nt6vVLK65Xit+/FgoZXS1q+Wy7k2Zyap7OqtxOof0glHk9r3q7x/WOFb2OqgM1ZLRuzah5OadicKGZtXMP8kILFwWRW+mSE+OlxO94RC/9LJOd70N4WzvRAFlN9+VgZf0F7cx4D/dXk5MTT1VHGUFcZk13F9FfKeDFewXxHHuPdhaSE2tBeFsSz1XxeLmv4fqmUZ4t1FNYk8oX9QY7eOM6VFGsKO2NpH5Ey1K0gw8+KFLOzlDqZ/ySR+IqMi0eRnTuC4tLXqEzfiCNqPMyocjOi4ZoFNR7GVHkYU3XFjMor5pS6mqKyMyDN+ALxeidIdDjDw948ZltlDNQnsjamYnU4l/sD2XTm+TJXFcVMRTg/Tml4MVFAfV4gKyOVaNMj0KRFEefvxEJfIQ/HClnty0URak+4tw2KxDCSQq7QURTDxkwFKyNaBuslpIdake5nQrDZF6S6n6U6yoGVmiRWGpJ5PJRFY64nRRJbqnPcWexK4q/LxfzHvJbFkiDa4m3I8fyGmkhT7rfE8moxn9WuVOozr/HX1Sq2xtU059ygLe8WRQn2O3cH3wAAIABJREFUNGVfZ6lNyt9WavjrcgMjNSnII2wY6khj8349zzab2Vpv5N5CLeXaZALuXCM5WUJFeTXqrCSWpup5sdHFWG8pof7B+BpbkGt8HrXZWbL1v0ZteIJio/OUGOhQb2dJvZsZtU661Nhcptz0MiXmulRY6VBlcpJau8tE636LtbEeCk0Rxe2ttA9Vs7hYw+ZqPcVpPtwdKubpWh3LK/k0D8WRVnubQO0NdJMtORdqxAmLT+lr8udxbwxb3XHc7QtjYyyZH1dLeDhTjJ27Gwctw3nfTsG71gretVKwyzqNneYy3jVKYq+5jN1mKew2S2GvpZR91nIO2Cj4yDqV960V7LGWsscyiQ/M4/jAPJmPbLPYa5TI7439uWBuh+mFgwS7nSQ7ypL2giCqM7wpkV6jTHaD3Agnwl1OE+58igDbr6hVeBPlcRY3gz+RE+NKpcKPcNdL/H2pjR+mq+lS+TFVG8NUYzyFKa48X6jl+7utLPXk0FkUylp/Nt0lwcy1S3gxr+X1UjFPJlUsdkhYaJfwdLyA+nQPVtrimWuKISfchMUOOS+ni7nXlUZD6hWeDWt4PVvDWn8Jpqf+QJDnJaqVPkTdPMv6aBZ/WSrg0UAKOaGXmO9Jp6JEyiVzE/6kZ89H+t7s1Q1kr0E4+4wi2WcSxX7zGA5YJ/GBdQp7LJLZZSFlt5WCXZbpvGOWys8tM/iZVQY/s07nXesM9jjksN9FyW7bdHZYyHjXLJmdFhL2WMnYay1lj42M96zS2WUh4xd6d/jstD6SRH9WhnO5O5TKYlcMPVoP+pW25AZexlP/ILPdqazP5PJ4IZfN2WyezqoYqY9BFmbK9w25VLro0RTlwmiGH2MZ/mw2ZpEf506dJoImZSTj6ZHU+Dgyo4rlhsUhOmuj6W6Npbs7hqqaAOQKJwL8dLl8Zh+KcAt6CvwZLwxitiiYcbU/jQlu9KT70JF2k460m7Rn3KQqyZkGuQdt2Tdoy/GmSuJOldQTVYQd6ihHckMsSfczJMnrAlFXzhDkfIIbFl/iYfhnQtzO4WPzNddND3PN6EtumBzljsMZblqfwMviOO7Gh3E2/AI302PYG3yBwbnfbQeobbbZZptt/nV42uofvGJtgKetMV72Jpw5+Cv0j3yIxbF9aIKNWasN525dyJsAVe7HcFUYd5yPE+x2guwoC7RJDtTmeNNSFMZ0dy7DTYq3AUoTaUyFxJFG5XXaND60F/jSmn+LriK/tyKJkZoIJhtjmWyMZawuitmfynJHa8P/6QZqtVfG/cE0Ho1l82AonZUeKWt9clY6U96qzP8xebrXK2e5I/lNee5PU6mHg+ncH0xnc0LFy8Uivlsu4ce7/ymTeL1SzPP5/LeK85dL+bxa0vJiofCfbqGezBTweFrD84VivrtbycuVSrbmS3g8V8jDWQ3rE2oeTRRzd0LLwlAaK8NSZlvj8fE6jf2tixjdOk2KxoP21lCmejOY6lVheOkT6moy6eqtIkkaRnNbGYUaKa1VmfTWpLHQkcd8bwGD7SpyEt1pKw3k9XoJL5c1bE2q2ZyppKxJxiG7zzhy/ThuiZYUdMbSPiZnuC+d7GA7Um11qPG0p8D0ItmXjpNx/giZF4+To38Krbke+abnqXYxptrViObrFtReMabSzYBqT3OqPS2odLekyMGMXFM9JPpnUN+24V53HiN1KXTVJDA7pGRuMIfVkVzWR/PYmtDwZEzNq4ViHk/m01USztpIGZWqeNTpURRmRTHRmc/qkJb5biU+LheJCLhGTnYWkpjbNBdG8miuivvTpfTUJpAWZk2t4ibp3vpEWx9B6nqambIYFmsTGSoKYbYpkYxQI0bqY1gfyeb7+SJeDGczVxxEb6o7+T7naU6x5357Ii8WNEzVx9Gm8uGHxTJ+mC+lVnGFXm0AvdoAllskbPRl8uNcKc/HNLyYKaW/KpbMGEeWhzT8sN7B9w/aebHWydpkK8rMZJKSEtFqC5gcaGJpopqHS/UMtKkJ9PHD5fRFMg3OkG1wkiz9E2iMz5JvcA71xXPU21jS4GZKjZMulVYXKdI7R4HBeSosL1Jrcop6m8vEXDqJjf5lMrXFlHS00TZUzfx8FXdny9FIrr+18C0vq2kciCW97g5+mmtcSrbiRIABR00/oa8pkCd9cTzrSeDhYASbY0n8daWIZ4tlOLk784VlKPvt03jPJoOdNpnssc1gl6WCd41T2GUqYbeZlF2mEvaYy9hrLedD2zQ+skrjfet09lhL2WcZxwHzSPYbx7HXVMEes2x+ZRrDocv2+N9yYrEvl4Y8LxrybqBNdiQ32oYKxXWaVUFkhFgx0SClMNGN5zOlDFXG0l+dRNhVHezP/R5vs6/4frqOvy/W06W8zVhZKAMlAbRqbjPZIuPFUh0NeX5kR9qw1JVBR2EgCx1yXi0U8+NqBd8vlrI+kMXr+RLalL4stSTxYjybpbYEGpU3eDpTyPqwktGqaPLCLVjvz+XJVAVDDZkYnf2EMG8LQm/oU5fvz9aMkq3xVMar7lAld2ahR4skKYpTJg78Rs+T3bq32W0Qxh6jGPaaxLPHPJ69lknst5Oyz1bGHmspOy0k7LKQsctCxs9NJPybhYKfW2Xwnk0m79lksMs+i30O2eyxUbDTQsJ7pknsME9ir6Xkjd7cVsYOq3R2W0j5paE/h84ZIU305+6Iigcj6Sx2xtKldmdAaU9ekD7uOp8y0Z7CxoKKe1Np3J1QsDGVw0BtJJJwU141ZFPuqsd4TiD9yVcZS7nBoOwWjwa1aOU36NDEMJ4aQe0tR2byYrlh+QWd9XH0diTQ1RlNeeVt0jJciQw3xeDiARIDDCiMt6M0ypLKSAsqo2woCbWmOsGViiQ3GtJv0Jh5k/Y8X1qU3jRk36Ai1YOiZBe0ia7kRtmTFWZLVrAlaX7GpNzUI87rEkGuJ7lqchAPw08J9ziPr9VXXNH9FJdzv8Pl3O+wOnkA828+wPHi77lufpTrFkfxMDmMq+lRjM7/fjtAbbPNNtts86/j0G8OHDz+p1+if+oIruaXOfv5r7l4cB+u539LSZQlm60JPO1KYL0tmqWmSEaqw4m6eYno6+fJi7VBHW9DkdSNxoJgFgc1jLSkIQ0yITVQj6JYCyplTjTl3aA1/xYtam+aVTfpLw9mrC6KsbooJhpimGlJYK4tibm2pLcCiX/ozKebY5lvT2S1V8b6cAZPJpVsjGa9uWfq/c+bp38Y+JY7klnuSH671rfaJeFer5yNoQzWhzPZmtLwcqGE71fKeb1Syl/ulf+X+ycNz+ZVPJvP49VyAa+WtP/UDfV4SsWz+aI3CvOZAp4uFvNssZTHs0U8nMpnY17L/Uk1G+NFrI1rme1LZWVQylx7AiF3LuNw6yImt84g0XjQ1R7O/FAus/1qLAwP0dKYx/B4GwWlOXQPNNLdXUVRfhK9jTkM1adTmRdGe20aKulVGrW+bMzlsDWn5NVcESuDGqpaFXxhf5CvvE9wVWpHfkc0jSMp9HbJSfO3QmJ9gaortmhNL5F9/ivSzn5J+tmjZF78hnzDCxSaXaLW2ZhKBz2avMxpuGZGjYcRla7GlDkZUuZoSqm9GWpTfSSXzyBxvMz97gKm27JpKY9jvF9Jd0sKYz0ZLI2qWB5R8nipjFcPalkZVdKi8WemS4UmIwx1VgyFqnh6m3KY69cw0aXiquNlggNvk5qVT3J8MFWqYDYWqthcrmG0I43MKDsej2iZqUhA4nqaYOM/0yjx5H5rOkVRriw055AeZEtGmD0jNSm8nqthSBOByteEHrk3jxoVVEU78qgnh2dTJXQXBNJfHMqjoTxez5aScO00k9UxLDUlM1wcwnRVNK+nCngylMnGYCYteX4sdSnJj73CxmAl38228XK2gxfLQ4x015GUHMXNmx70NBWiTr3NUGs6Q21qbnhcw9vADKXpRZTGp8k1PoPa6Aw5l06Te/Ys1RZm1DgZUWV/iQqzc2h1TlNkeJ5qax1qjb+lyVYXicFZ7PUvk1lQRGlHG52jdSwt1b3VmC/3FfD9Rhv37hfRPBxPRr0ft/I8OBNrxsHrZ/nDxY9orbnNZm8cLweS2RyN4cW0jP9YK+T5fDFuHs6cvZLELisJ71ins8M6nV3Waewwk/Fzo2R2mrwJUbvMpOw0l7LXWsEBmwx+YZXOHus0dltJ2G8ZzS/Nwvi1ZTL7zDL4N6McdhvGc8jECx8fD+5PFfH9WgFbs0peLmr5f5+28/f1RtYGlIw1JPNioZyCJKc3yvGaWB5OldBaGI39xd8TYPctf1tq5rvxYpabEqiW2tNTcJNO7S1aC+7w1wdNDNUkUii5wlxHGh2FQYzVxvFwJJen0wV8N1/CD4tlPB5W0ZLtw6PBLF5P5/G31VL+vl7Ho4kCukpCqUy7SsLN82yMaXi11ky5OpxLZ/5AwA1bPG3OM9mRybOFfF7OZ9CY6UB/cQjT7WV4uHlxVM+dj3Rv8Y5uALuM49htlsAe82R2Waawy1rKbnsFu+0VvO+UyR67dPbYyHnfJpXd1qm8a5PBe7Zv1vd2WGew2zaTfQ7Z7LKSs9NcwnumiewyS+J9qxR+YSvlgIOcXTZp7DZP4VdGfnx5wQhZoh8PRjVsjGax2BlHp9qDYZUL+aHGXDX4nKWBTB7O57EwksLCsIS7Yxn01ESQlmjHXzo0VHgYcrcyie/qpGjsTzKl8GWmOolWTQRVMh9ynQzROBoyr07Aw+hT6stC6O5IoKMjEm3RddIz3YiNtebSqQ+4bvcFyd7nyAvQo0niTLPUnepYJwqj7KhKu05N1g3aCgLoKAykRXOHOqU3VVle1OXeoljmiTLembxYF1IDzJD7GiHzNSbu+mUCnb/F2+Yornp/JOLKeW7bfIWX3qfcMjxIsPVxolxPc1Xvj1ge34fF8fdxvvQHrlscxdP82HaA2mabbbbZ5l+Lo7nuiav2png5mHHd3pjLhz/G/PivSPC4gDbYhAeNMfzHrJIHbVHM1Pgz1xxH7M2LBDgfRxZgSHaUFaWKa7QUhjHfr2awQYokwBh5gAGqSDOqUl2py75KbdZVWtS36C72p68siLG6qJ9uniJ/uoGKZaIhhpGasLdlugMVQYzVRTDbGs9yt4T7g2lsjufwcCTzrc78v3ZALXemsNiexHJnCitdUtZ6ZCx2prDSLePhUBYbY7lszWj4bqmUH1YreL1Syg9rpTydVbM1o+bFgpbn8/k8m1P/FKi0PJlSszWj4elsAU9nC3i+UMzzhWKeLRTxbKmE58tlPF0oYXNWy5P5Qtan8lmfLGBtVMl8j4zlfjnzvalERpnj5K+Dsc9JEpTOtLaFMdGnYKJbiYvVN/S25zMx3kRNnZqKmizKynLpaClnqKOAub58WkriGO/SkhbrQo3am6dLKh5NZ7M1lc9yn4rG9gyOOBzi8M2vuaFwQt0aSctgEgNdMhR+lsjsdKi+5oDG5CIZZ48gP/U5qWe+IO3cMVSGZymx0aXWzZgKRz3qPU1p9DKn4ZoFpY76FNvpU2ijT7GNMWpTPaQ6p4g2P8NISTKt6ggGGxU0VSZSXRJLkSqEke485saKGO/LYWW6kLGuVOrVgSwNa6kujKeuVEGW9A5d9anMDxTQXZvBNRcDIiP9CYyM5eZVV4ozg3m62sDjpQpGWiVkxzgyWi2hLvUWtTIvUn30ifU4S63iNo1ZIbTkRTLbms1USzovF+uZb82iWurNgw41TweKWe/Io0cdwnJ7Gs/naqnPucVgRSTDVdGsdWdQnOiMJsYOVbglg0XB/DBTzPNxJVuj6dztTmWsJoW/rDTTkR9OfYY/W8NV/HWll9drPTx7MEhrcyHJyaFocuNZnazh3lQFi8PVuFuaEWFlQZ75efIMTqE0Oova9CIFRhcoMrxElYURtS6m1DoZUmejR4XxJcpML1Jpdp5agxO02BogN76Iq8llsrWFlHV20D1Wx9pqA3dnyiiU3mSpV8PL9RZW7hVR1RuFrPYOXrlunIgy5GOXr/jlqf3UF99gozeaF8MJPB6J5NWsgr+vlPF8poSrXq4Y+qeyx0bCDrssdttns8s2gx3mcnaYStlp8o/wJGOnhYy91gret03nfcs03rdUsMcyib2WURwwj+EDo3h26Cay2zKH/aZJ/PaCEyEBHrxaLef/3CjiwZCE57Mqflgu4+/rDbSob7PUk8bGaB6lcndWejKoy/ZmuSuH3pJorpl8xk3zozyfrOBvy1Xc75JSEGnCeHkwNQonqhQeTDZIeThWRJHUkzLFddq1wVRnXKc+25vvFsr4br6EzeFc2pTePOhN5/mkiu/m8/lhuYTHE2pWejKpz75FfbY3ktu63O1X8mS+lsQQR3RO/ZHr9rokBThxd7yIjWklG8NSamUOTNbE0lySygU9Gz7VucEBvUB2G4Wx2zSePebJ7DZPZreVlJ3WMnbZKnjHUsYOm1Tes07lPatUdlor2GGdxnu22bxrk8k7VunstM5gl006++0z2G0pY7elhF2miew2T2KfZQoH7FL5yCGNj+xlfGQVz68NA/j8rDGypEDWJwvYnMrlfk8ig/nuDKldyQkywMvkCA/GVDyczmF5KJnVUSnr4xn014SREWnJ48Z0Cr0MWSyLY0YTRH2gOUtZgbQkXaFLFUR9qg/z6njq/JwYyQzDx/oInbXx9LYmMtiXSFXlbbJy3YmINuXCqY+46fQ1AxUBjJUGMlsRwUxVBAtNCYzVRtFdGkKd0puu0mDaCv3pKA6kSXOHtuIgShRXKJC4kXTHgLw4ZzJCLMkKs0YRaE60lw5+Dt9w3fIw7gafEuF5gdu2x/HQ/SPeJoeIcD7DbYsvuW15mJsmh3A69xssT3yE9dnf4aR/EIPTv0H39K9P/Hd/b7fZZptttvkfgrXJRWN7c11crfS5Zn0ZnYMfoPP7nxNofIgcbx0225L4YTSNja5YFur8mGuMIObaaQIcv0IaYExWtB3lWT7U5wcz253DaJOM5DsGJNzSISfcgjKpGxUKd5ryvGlW3aJNc5u+siCGq8OZaIhmuDqUycZoZlri3nY/jddHMtsaT2+pP5ON0f90A/VgKJ21PjlLXSksdaWw1i19qy9/oztPYaVHzkqPnPn2FFZ601jrT+f+UBYbY0oeTSh5tVTMD2vl/Hi3gpeLRTyf176ZLs296YF6Nqf56b+WzQk1jyfzeTyZz/O5Ip7OFbI1q317A/V8uZQn84U8mtGwNVPIo6l87k/msTqcznKPnLW+DKb6svANN8LY5wTGPsdJUrvS1hnFcJ+U0a5c3C2/pachg4n+MsqKUqirl5OUEEJXSz1DbQWMtSjoq0pivFWNLMaJKvVNXiyp2ZzL5fG0muVeFc1NaRy1/5xPvQ7jk+WKtiWC7uFkxvsUyHxNkDnqUnHNkUJLfTLOH0Nx6nMyLhwhU/drVOYXKLS9RLW7EeVO+pQ76VPtbkKNhxmlDgaUORqhtdZFY6lLvoUuMv1vCdL7im5lFFXy24w2pNFclkR9hQxJ/C3KC1NorE6jpVrC/IiG4bZUtAof5gaVjHRk0dekojDLj6nebBYG86lUxuNkeZZcZTyxSQl4uTtTmBbFk8VatpaLmehIQhnvymyHmtaCGPqrk6hV+VGY6o0iwo3B2jSyo52ZalPwbLGCuyN5DNTEUZXpy1ynkmLZTeY7c3k4pmVrrpTFfjVFkiss92ZQk+3FVFMyQxWxxHtdoq8wnL8sVvGXxVIeDaXxcFDKSGUkDwaL+H61gc1JDZ1FQTRk+rM1Ucmr1Xpeb7azcb+XyiolUdE3mBks5flKG+NtWnys9Ulzs0JlfhaNwSlUxhfJM9NDY3SaQsNvqbTRo9bVnDpnM2qsDKgwuUi52TnKTU/RaHSOVhsTUvTO4mGpQ06hhqqeLnrG6lm/18raeDF5cVdY7Sti624DC2sF5DTcIabiJq7ZLpyKNeaA/WF+c/431Gq82OiLZHMgjOdj4TydkPH9cgXfz9fifcudi7di2Ocg4137LHY6ZLPDOoN3TaXsMJez01zODjMZO81l7LKSs8s6ld02CvZYy/mFtYJ95nHssYxkn3ky+wyT+MA4id2mCfzCJJqDum7EBTvzekHFf6wpeTwi48fFQv62Vsnf7tZSneHJYGUom+NKGrKvs9qVQUGUA8pAGzrz/EnwvoDL5c9YHy3h+5UKXkwryQsxoi3jOj35N2jNvkFxwhUejhWxMVGMOsGF/EQXkm8bUJziztPJIp6M5TNVH0Nn/i0e9Ml5Np3L49k8Xi0V83Akj05NECPlsRTGO5EWaMSj8WLWx8txNTmGs8lJfB0u0lOWyKO5Mh7NqVjqjKcqwYnFlnhiQu347JQxfzQK4n29ED4wCWePaQz7LJPZbZ7IB7ap7LGWscs6lR1WCn5mJuVdqzR2OuSwwy6Hd22zeccul/dss9nrlMevPQs54JzDR85ZHLBL5UMHBe9bpbDfWsI+qxQOOGSw31rBJ45xfGIXzccGAXz6rRnSlFDuTavZnM3l2YiU2aIrDOS7kBGkj5/dKR4MKdmaVrIxLufRZCrrw3JGq0LJj7DkUUcmqttGzJRG86Ank8Hc23SHO7KYHUSb5Br1ci9GcoNpjfVkRBnGHZujNGpDGWyVMDEgo67Gj0ylExHxJujr/glPu+MM1d5hvCKAibJQ5pvjGG8KYbAhmJ6KINoK/WjV3qG9yJ/2In9aCu7QXhRIebonpalXKJS4ok5wJCfamowwc+K9dYjwPE+I21mumhzCw/AgIW7n8LU5jsvl3+Np/BmBzt8S5HgKX+uv8LY4io/FMa4ZfonjhT9h9u1v0Tvxa3S/+cj4v/t7u80222yzzf8Q7C0vH/JwMBIeDsbiuouVuHjsE3H+zx8Is8P7RLLLSdGX6SEWKu6IV8NyMVJ6U8w0R4s7jl+K27aHhdTXQGSFWIrCFA9Rp/ITY21yMdSSIuShRiLFT0fkx1iIUomjKE91FdWZnqIp74boKroj+koDxUhNmBipCRUjNaFivD5CTDVHi+nmGDHbliimmuPETFuCGKwOFZPNsWK2PVEsdkvFcq9cLPfJxVKPTCx2Sd68zpT/fB3JYqEjRSy0p4jFjhQx2RQvFjtl4m5/hlgfzhGbk/nixUKJ+GGtUrxcLBUvFkrE0xmteDyZL55MacSTKY14Plckns0Wiq3pArE1oxWbk2rxZKZAbE6qxaulUvF8oVi8WCgRr1fKxevVcvFyqVS8XCwVT2a14vGERjwczxP3x3PF2pBCLHfJxGpvhhjtShe2V4+L0y6fCsvA00Je7Cnqm0PFYFea6GmWCGuj34nmqhgx3pcvyjRxor4sR5SpM0V+RrLoblaLlhqJGOjIFRO9xSIz1k205PuK14v54t5Mlri/kC/mBlSiqUYqvrL6s/jE85Bwz7QX+S0honcgQQwOpInwm/oi2uqcqPF0EhVmRkJ16aSQnf1CpFw8LBR634gC00ui2FZPlLsaiWJHXVHjbiLKHA1EiZ2+KLXTFyXWukJroSO0FjqiwOyiyNE/LUKPfybKgtxEX3mCGOxIFwMdOaKuKEXkpISIiEBPERrsIVqaMkVvg1TMdWSKsszbYqIzR8yPFIjpYbVoqggXK6MqsdKfJyR3rEWQl4UoVKUKWapEXHExEXUFUeL5cpN4NFMueqvjRayPgVjoyxPjHZmiuSRKaBW3xEB9mlCEOInMCBcReuWikPpbCFmQpUgJNBXqFDcx2SgTDwe1ojHztsiNchGzfWrR26QQfq7nRE9JuPh+pU4MV8eKoeoY8XymRGSFmImqtGtitkUqXsyWioUOubg7oBBzLQliY0gp/rrcIDb61eLxkEZ0aQLFWH2c+PFevfhho118d79T3J9pEopkb1GZnyAezbSKClmgkLmZiRwnU5FtfEGo9M8IrdF5UWB0VmiMzgiN7hlRa24oGl2MRYu7kWi21RPVxrqi1OCiKNI7KRpNTokG64tCYXpBuFjoidR8jShubRWtg5Vifb1VPJgtFcpYF7HYqRTP7zeIhTWtyKn3ExFlN4RLjpv4Nt5Q/Nr1iPiz0WeiLMddPOyNFo+Ho8TmkJ94OBwrni8Wi9cLtcLTy0UcdgoUex0yxM9sc8ROR6V4xzJd7LRMF+8YS8Ru81Sx00QidppIxB4LmdhjLRf7rOXifVup2G0TJ/bYJos95nLxsX2u2G2UIN4xjhC7LJLFr4xDxCljV5EW6yV+XCgS/3tFLV6Mpop/XykS/9eDKnG/P0P0lASLjsJAsdipEEUpzuLJuFY0pHuJHD99sdCQKJoyvYXT2V+J+4Nq8Wy2VIzUxYjaLE8R4XpU5IVYCHWQnahMuCba1EHi7oBSbIwXCq3kilAluIirFn8WE40p4ul0kShNdhD3OiTi9bRK/LhQIjZH1KK3JFTUZXmLvpJI4W/3lVBGOoiCeHexOV4uRpszhMGJD0VysJ1IDDAX6+Na8d1ytXg0phYVCndRn+MjOisl4sK5w+IrHSPxu0tu4oBRhNhlnCx2GSeKvSaJYo95sthrKRW7rOVip41CvGutED+zTBU/t0wTO+1yxW77XLHTJkfsdsgVe52U4oC7ShxwyxW/9MgVv7ueJz69WSA+dskWH9jIxX6rN+99C4nYb5UidlvFiH2m0eIXF26Jw+d0RXqKt3g8pRbPZgrEkwmFmKj0FFNFHqIwzEiEuZwWj/oUYmMsS9yfyBSbQ8livStGDBbdEcpwB7FWnyJKgkxFZ26AWGnPEq1SL1HmbSwWNGGiQ+YlhpV+oinUXnQle4rRkghxw+GwqNMEidFmiZgakIvKCm8RJzMR0VILYWTyhbAw+lT01HiLkbI7YqoyXCw0x4rJ5mAxUOMnRurDRU9pgGgv9BXdpf6iXXtHtOT7iKa8m6Iy3UOUyt1ERbqn0CTYi5woS5EZZiokfnoi/qaOCHY9JTyMPhOeRodEkMtZccv2G+EpehnIAAAgAElEQVR4+Q/C0/QL4ed8SnhbfyXu2J8QPjbHxXXzw+K65RFxzeqIcDX5Uuic+FCcOLjn0H/393abbbbZZpv/IZjpnzpoa3Iee3MdXKz0OfHZL/nmdzvR+eM7SNzPMpx7nXt1YbwYlDBRcZuJ2nB8Hb7E1+ZLpLcNUASYoY53oUZ5h6GmFEbapGTF2SDx0yE71JjiJHsq0zxoVN6kNd+H7uIARmoiGKkJZ6Qm/K0sYrIx+o1AojWBsYZoplriGaoJZ7I5jpm2ROY6klnulbPar2C5V85Cl4S5jmRmWuLeKs3n2xOZbX3TJzXTksBSl4yFDikLHVIejuTycr6YV4ul/LBaydZ0Ac9mC3k6o+XRuIonUxqezRbyarH0zaRpRsuT6QIejOayMaFiY0LF84Xitx1QL5dKebVcxovFEp7NF7ExoWJzQsPD8TzuT+RydziN1Z5U7vVnMzOYi+3Vr7nk+QUO4ReQaNypawhlqCuN9toErAx+S31pOBO9KuoKk2krzyY16g65ySEUZ0Uw1JZNT0Mag20aMuPcaFR683Jezf25bFZn85jpz6W2PJFj5p/w6dVDOKdaoawPoLc/gYHBNCJ9DAkw/oYKDweKTfTI1ztNhsEJ5EYnSTM5RYGlLoU2uhQ56KK11aH2ijmlDm9W9yqcjCm1M6DYWo8iK10KzC+hNDyL7OI3RJucZLIxnZHubOZGS2gsSqEyL5nS/BRKilKoK09hrDWdxe5sSjO8mRvIYXWmgMWpPCb65GzMF3FvTIOX5TGSQtxIjgsgSRJNsL8znVUpPJmt4fFkBSM1KUj9TFnuy2OhJ5esKAdKZDepkPkyXCahSxtDe1EMvZWJtBdH0lsWTX9xBN3KIJpTvRkrjqUk6SpFshtE3NBHk3yN/rIYns9UsNyVRVt+ID+u1HB/IJe13kxezpXxdKqQ5Z50Hs+XMd4i57vFWv59pZnnQ1qa5J705/vSkeNFQ4Yn3y/X8GqlmYX+Imq18cT52tCWF0uMvQ65HpakGZ8jR/8MKt3T5OueQq3zLfn6p8nXOU25sS5VdpdpcNal0VaXamM9yowuU6R/ikbTb2mwPE+a6UVczXTJ0hZS3t3NwFQzjx518HC+AmWcG3NdSp7dr2dhpYDc+juEF1/HOd2ZkzG6fOx2lIMmB9EqnHnQHcnj4SiejATyZDKZZ4vFvFqo4cp1Vz61uc37bjn83CGX3S4qfmapYKdVGnutUtljlsxuk3j2mcXzoXUyH9vL+NhRzi8dZeyzjeN9u2QOWCv4xFnFh1YS9tvE855xFL8y8OeMkRPyKA+ejytZbgpnsTGcraEM/vd6DQPlIcy2SmhW3WaxS0Fd1g1eL1TQow1gvj6SudpI5uoT8Tb9nLE6GX0VCSjjnMkItyLltj6qKCcinc9THOtJY64fq325PJurYLlfRXXOHeQhlijjnHg8Vcz6kIoX08W8mCxgvDaB6qzbtGjCWOjKZaJRQdTVy2RHODHdks1Cdz7xvmbE3janOMOPkkxfni1W8nqxlEcDachvnWOsPpnEsCt8+fUxDuna8bHuTfYbhLPHMIE9RvHsNolnj3kiey0l7LKWsdNGwQ67dN6xVvCOVRq77HPY46Bkl52SXQ5KfuFRwEfXCvnoippfear43fV8PrlZwO888/jQMZ33rWTss5DygaWEAzbJ7LSIZpdxBL/W9ePoBV0ypbfYnMjj8YSKzVE5I2XuTBV6UJtiT+y1izwbyWJrJo+tpQKejErZ7E+iT+tHaoA1S7USCgLNac0Opqswko2uHHpSvCi5Y0qP/AZtiR5MSL0p9zVjUBOMt+MxNAovprvSGelOprLiFjEpRiSk2ePgcgb9ix/TXOLJSLkfE+VhTFSHM1wXwEBNAEM14XSV+NOm9X3zW3CHlnxf6nKuU5XhSXWmF+WKKxQkOaJJdCAnypIkXx2irp4jyPkkHoafcdXkC4JczuJjdwJn/T/hZXmEQLez+Dt+S6DzaXxtv8bL7EuuWRzG0+oInpZfofvtrzj11Z7tG6htttlmm23+NRz604GDJ774PXpnjuBoeomv/vgBRz78Pzj/239D6nGWEeVN7tWH8aw/meWmcCbrIgj1PEGI6wlSA0zIDLakMNmD2jw/xtpSGe2QkxVnQ8qdy8jv6KCKsaQ81Y0WtQ+t+b50FvoxVhfFcHU4w9VvwtNYXQRTTTHMtSUw3hjDSF0kUy3xjNZHMdOWyGx7ElMt8Sz3yrk7mM5yr5y5jmRm25OYaYljvj2Rpa4UFjuTmWtLZKYlgcVOCYudUmZbk1nrS+fxhPqfQtKTKQ1b0wVvgtKUhqczWl7MF/NyoeRtsHoyU8DdoSzWx5SsjynZmtWyOZXPo0k1W7NaXiyWvA1V62NKNic0PBhTsjaWzfJgKsvdcu72ZzM9kIuz92lMfE7gHKmDRONOU3Mkw93pdNUl42T6J9orY5npVdFVqWCqrZh6VQpzXeWMNOYw1pJFT52CnoZcsuI9qM+5yet5DZsrau7NqZkfzKOuPJET1p9x2PsYbgpr8huD6B9MYnQ4i6RgK7x1vqTMzY68y+fIuXSCbPOzZNlcIMvmIkX2RhRY6VDioEehrQ7V7qaUOxlS5mBIhZMxxTZ6FFvpUmihg8roLNm6J8nSP4XvyT8wWJrI6kQp6/P19NVlkRF/i0xpAEUFcWRIbzLbk8d0qwKt4ir3prXcnVGzOJHJ2lQ2jxYKWR5R4WjwZ/LTgogIuUpYhC8Bt+1oLI7lyUwNr+fracy8zTWDT0gPNCfR+zJZodYUxroR73IBlZ8t1ZJbtOaHUZ7mTW6MPZ3qAKrjnCnxtyD7yiWUt4y4357D69lappvSKIy/girKkbWuXO72KqlM9eJen5KtyUJ+XKnmxWwJa73prI+omO1X0VQYzd/Xu9kaKmalNpmyMFNmiv2YrwiiVu5Ea54/Uy3Z1KiiaC6MJyfCg3Dbs0Qaf0OegwE5JufI0z+NRvc0Bbpn0OieptjoAkV6Fyj//9h7q+a482xd82J2d4EZCxqru7qgq1xmy7ZsizHFLFkW2AKLmaWUlEqllFKSUsyQYmZmZrJlLobGs8/ZZ09MzERMxDMXLjv2jrntSz0Rvwjpry+gJ9613mWsS5X1LeoddWix06dRYEydwIhyw6s0Gl+kSXAdmUAHNzNdpOpCyjs7GZnv4MFuBw8Wq8lLdmeuU8nj1VoWVwtRNQQSqnbFMcueT0MuccTqA36n+zvyRXZs98TyaCSWh8OBPJoS8mi+iC+XNHjf9+Rjx2COueXyppOcf7PO4oBdDgetJByyEHHIPIVDJvEcMYnllEUCv7IV8mt7Ee86iDhkGcthy0SOm6fzgb2Cz7wL0Iqu5rS9iN+ahnLD1AF5sicvpvJI9TzDnCaKrR4RPy5X0FcSwt64mp6SMGbb0ikWOvLdSg0/rVfxdFTMnCacr2aKSPK4SU9JEs/mm2krjqe/JpWN4SJG6kSk+Znja36WSLcr5ERZUZzuTmtRFM0FkRSJvEgPEdBTmcSLxXpeLNSyN1mKMsmFxYFiJtoUCAOtWO4rYrwxh/kOFQ2KCGK8DBBovU93VRqpodb01qXy1702vl8qpk91h4oEc4aqkrE0vcEFQwt+pXObd4zCOaATxhGDWA4aJrwskhAIOWQl4qBNJgds/7tAvW0n55BDHm/b53HUvYR37lXxzt0KTnoUcdxNxVHnXE64yHjfXcVpZxmHLTM4ZJ7OMUsRxy1TeMs8hkNmcfzaIIRPr9wgR+TL3qSKvQkVu8PpjFa6MF3sSr3IAX/rz3kynM2zhXyerJbwcDSdvaF0uguDiL6jx1xNKmKPW9RnhdBVHs+0RkhzoitSFy2WiqKpDbFkOSsITYCAiaIobpt/iDL9NtM92Yz2pqKpDyQl05ykLHuc3G9w6+ppWis8mKwPZ6oqmsHSIPoq/emvCWSoNoLusiDaCv3oLguioyiQzuIgmlQ+VGXdpjr7DqUiF4pSHSlKdUQZb0Wy7w0iXC8R7HCeO8Yf4WX259cC5Wr0IT42Zwl31ybC7TphLlfxtzmHj+UZ7ll/gaf1Ge5YfoHRtV9z4+zJfYHaZ5999tnnX0NkkMdHkQFu+Llb4+Ms4PwfTnD2nX/D4vNjVMfbs1Ebw6Ymgq+HRcxrQphvjSMl4CZJPtpkh5miiLKiQuz1c0lAPlO92WTHWSAONUASpEdenBWlIheaVH60FwbSXRrCqCaO4boohuuiGK2PYbI5jtn2JOY6khlvjGdUE8dcexrTLSnMd6Qz25bKeEMCi10ZrPRKmGkVMtn0Mpn6rwK10pPOYufLNr+1vkyWu8XMtgrZHpbxZLqAB2PK17L0SpxeSdWLhdLX4vTolWwtlLwUo5kCHs0U8GyhhCdzRexNv7wH9XyxlOeLL/ei9qbzeThVwOaEgqURKfO9aSx2prPen8NkXy4uvlpYBGlxL80MVe19enpTGOvNYaA5A0+bzxlpFrPYp2a0UcpQTTZTLXl0l4kYqBHTWZrEREc+A6355Inu0qDy45vFAvZW1azPqlgeyae5Jp3rTp9zOVQLL5kjZZ0xDI2kMTaSS0aMHa6Xf0epiw0K3WvIdS+hsL6BzP4W2VbaFNjqU2KjR/0dAeUO+lQ7GVHpYEi5nQEV9oYUW+pQaqlLiYUOSoMr5Nw6j0L/MuFX/0hZ4h0ezGl4stLG+lgtlbIYEsKcyEz3YbBLxcZYGQ8nK1FneLA1W8z2fD4rE1J2F9VszxTQVZOIs9nnjPdWkCOJxcvLjttOtxhpzeHFYiPPxispjXZA5HGT3GBTJmoTUUVaUZ/mQZ8kgAw7LYbVkTybqUSZ5ECYy1nGSiKYyg2gK8oRmd1FSu6bkOtjwEqjhJ1OGaXRtqijbVBH27E7kE9l2h0ejRbydLKYH9fr+c9nPUy3pLA6kEONKpSNkXK+W2jg6UAB9Ql2zBXcpz/LibnyIKZrY4m5c5Ouqmzaq6TsTNWz2KYi3u4qGdbXybfXI8/0Gir9y+QbalFsfJ0y05tobI2pszCmxtyQajtdGp31aHUwpN7CmFqBEWX6V2gwPE+b9S3ybY1wN9VDoshDXd9A71gTmxstPFyqQ5V0m6nWXB4sVrOxU05BcxCBuXZ4Kdz40P8sh8x/w4eGH6IQWvF4OJmnYwk8HA7i4UQKe7MFfLvRjF+ID3+08eFdt0yupHRyyC6TwzZiDghSOWSewhGBkINm8Rw2i+OkVTK/ckjn145i3rNL55AgkqNW8bxjmcHHznl86JLD5/5KjlnE81uj+2gbWVOQfpeHQznIQ3XZ7ZfwbCKPH5bKaVP5storoV7mxUxLCiVpDvywXsPT6Tw0EgHTdfd5PpVHboQVWaGO7I43sDfTzPPldvpq0kn0M2GoNpPROglt+eGUijxpUATTkBdOvtCT3FhnsmMcifM1Itpbn2DXa/jYnue24AzRvuYEuOoguP57IjwMaFTF01mSgqfJGQzPHifcXYfO8hSCXbXZGC/hy9VqvptTUxxxk4mSQBTx7py9cI4zZl6cMgrlpGkixwxjOWkUyxGTRA6Zp3DYMo0jtpkctsvikEMOb9vn8EubbP7NOps37eUcdMzjgKOaY54VnLhbydE7xRx2y+eQs5I3rTM56pjLKVcFJx1zOWIl5pBFOkcshJywSOItsyiOCRL5lV4QH56/hCzDl71pFU+m8tkZSmWy1p2FKg865R54m37MRqeQRzNKHiwUsD2Sxt6ohMmGFKI9jVhrySXjjg41mcHMdMtZ6spmpSIJieMlVotiqbtvzgN5FJ1h9syVxWGn8z6yVFf6m1IY6k6hqtqf5EwLkrId8LxnjLHub+movst0YzTT1bEMlQczWBvESEMYo/Ux9FaE/LcEqr0wgNZ8f2qkd6jIdKNG6ok00hRppCmqBGvEIYbEeV0n3OUynqaf4GX2Z0J/Fig34z/ha3uOiDs38Lc5R5DDJQLtL+Jvew4fm7PcFnyKl815jK/vC9Q+++yzzz7/QswNzn5kqX8Je1NtPO1NuPjHU5x/75cYfvgGSfZn2dRE86AlhhcDqUxX3WejLw1RqC6ZoUbkRJihirGhQuxFgzqYjcliZvqkZMVakBGsjyRQn/wEa4rTnKiX36M1P4De8nCGaqIZqolioDqCodpIxhpimGlLYro1kYnGRKaak5nvSGeyKYmp5mRmWoVMt6Sw1C1msSvj9ffl3gymmhJY6npZILHYKWSxM42FjlSWu0VsDkpZ6EhnrS+LR5Pq12UQj6cLeDZXzNPZotdC9WKh9PXvDyfy2JtU82i6gAeTeTycUvNgMu/1Ed1X317VmT+aKWB3QsXDqQK2p/JYGctleUjMWr+EnRElc8MqnH20sIu4SbDUjuKmMHq6kxnryaa7Toiv4wXGW7JY6c9ntjWXtvwYGhUR9JSmMFwjZrZNSV1eAj0NKqSJt9HI7/HDSilPN4tYm3kpUG116ei4fsHN2Fv4KJ0p64hmcDiV4cFskkMtcLn0WwodBeQZ3EChf5lci2tkWV9HYnGNfFt9qpxNqXcXUGanR4n1LUqtdSiz1qPY8hYlljqUWOhQbqWHykALhd4lCoyvkaR7hnQPQ0abpDycb+bFchd9dVIkKd60NGcxM1bOg9kGptsUyFLusDlVys5MEdvTSh4vlrA3X0GdOhJn0wt0atRIM2IIDfIg2M+Kmb58/sfeAN9P15Fifxm5jwETpdG0yX3IixRQEm7JtCIUheM1HrRk89eNBmqVL28MveiXsSDxpdvfnHpvA6pDBJRGWtKY7s5ei4RBiTct2T5keOswVpGIPNSSrV4VHeoQtodU7IyomGhM5Nl8KYp4B35ca2anW8aIKpDmRFsmFd70Z7uw3BDPTLOYhAA7QvzcmJ3o5vlWH18ttTBWkIRIcJkCu1uozbXI0f2CXN3zFJppUyrQQeNgRq2lMXWWxhRbXafOSZcGe31qBUZUmOpTbHCFWt0ztFvfosTBDHejW0iVavLrG+geaWB7s42HixqUSXeYaM5lb6WOrd1KqrqjiMhzIqjYm6sJurzn/Gc+NfuUrDgT1trD2e4LZ284iIcTyTxZLObb9WYCwv35g9kdPnBLxTijnT/dlfOBp+zl4VeBkMMWqRwQCDlkmcoppyx+e0fJ727L+ZW9iGNWMRyzjOOUuZDfWUg4bRrPOzZxHDaN5PfG/lzRNaUwzYuZ+gSW2lJ5NpnPV7PFfDNfSoviHht92XQXBzHRkIA00phWtR/qRAEdeU48m8xgdyibrsJoQhy0yYnyoK04lercCETh9pRk+VOaFUC+0IuqLB9KMzwpEXlQrwyhqyyBRnUkjflRNBXF0VQUT1u5kNFWGWWyCBpKU2kpT6elLA1pvAfegguYXXyXeC9DItxukR3lSJK/KQXp3jyar+KHLQ3LTXG0ZTqy0pKGn7MhH1/U5l0dL44ax3PEVMhJ0yROGkRx1DSRIxZpHLMWccw+i6NOORxzVXLISc4bdjn8wkbKG3Yy3nZQ8qa9ikO3SznoXsybzmreclRxwEHB2/Y5HHGQccwhh6O2WRy1FnPEUsRhs2ROmCfxtlk0JywS+ZVuAJ9c1EIu9uPRTB5Pp/PZHUljpt6D5dq7dMk9uSf4M9s96TxbKuDxeil70xIejGQypkkiytOI5cYcRO46VKYFMtwsZmdEzbgyFJXHTdZL4qjxMWE7O4yGe6ZM5IVzx+xDspMcGW5LZ6AzibLye8SnmxKbYYPHPSP0br5PZ40PUw1RTFRFM1YdwWhDOOPNUUw0xTFUG0lPeTA95cF0FgfRVnCfJpUPGpkXtTmeNOf5I4sRII00JS/RBnGIIfFe2oQ5X+KO8Ud4mHxCuOt1/O0ucsfsE3xszhLqdo1A+4uEOmu9TqB8bM7iY38eT+tzGF37FVf2BWqfffbZZ59/Fc7mNz5yFtzktrU+jqbanP3tYXQ/Po7thVOkuZxnqTyEnaYovh0Vs94SxfaAiMxIAxRxlihiLVHH21Eu9qQxP5TVsQIWhuSoUp1ID9RDfF8XeZSA/GQ7NLK7PwtUBP2VL99AVQSj9TFMtSQy1yFkvDHudeo0157GWH08I3WxTDYlsdiVwWJXBrNtqUw2Jb0Uqp4MppriWewUstSV+rNIiVjuFrExkMX2sIz1/mw2BqQ8HFfxZLqAvUk1D8ZV/z+JeiVWr4TqyUwhT+eKeTpfzM64ku0xxWthejilZm86/+UtqJ9b+R5OqdkeU7E1qWR1XMbKiISNwWx2RpTMDilx8LyIY7QuoTkOFDWG0tWZyGi3hNaKeALdrjLZmsPmcAmrPWo2BwoYrU2jsyiO1vx4mtWJ1KqS6KrPQxzjSpPqPt8tlfBwJY+t2TxWR/Lp1IgwuH0O/UQ9/JROFLeG0zeQzGC/hMRgc3z1PqPQ0YJCYx3yDK+Sa3EVieVVJBbXKLQzoNbVnGonI0ptdCgQXKfA/DrFgpsv/+G31KXQ7AY1dsYUmd5ApXeFPL1LiAwvEm11lRJxENuTDTxb7GBhoIzy/GiEQndqq4QsDlRQLA4iNcyJ7YkqXizX8nimkIcTBTyYLCfMwwhhqCcVeZlkpUYiSgoi7L41c0NFfLvczGpDFklWZ6mOsuNRby4zmgR68gOoT3FiszSOxgBzvutX8Zf1Wp6slPJ4Jp9/TBbydXEsyzGuNHrqUBlkxJD6Pk/75fwwoGBF5U+j6A5dufeRB5kSanmGSqEnMw0iHk+U0FcRyUpvNjMtqQyURfLP9QZeDKnoSHelX3KH6kgjtluTWe/KokoWRnjgbYJCg5DkiNhd7+HL5TYedBYgtdUm3+4GKrPLSA3Pkqn3BUrzqxRa3qLOUUC1lTGlproUWF5Dc9uAJhdjGuwEVAgMKDa8QsXNT2kRXKfCyYLbhjfJVeZT3tr+cwLVxu6ihqIMP4Y0Weyt1vNgr4a+eQmSOn9CSry5HHuT39w+y2cWn5EYcI2hEnfWu4J5OBTI9nA8X69V8v1GCyERAXxi6cnNUDmXA5VYidtxzZ/glN1LCThiLeaAlZg3LTM44pjL6dtq3nXK5V0rISesYjluEc8psxTeNRZy2jSOExZRHDOP5PfGvlzRMaQiy5eh8nCeTRbxv/Za+edOI08n82lV+rDYlsZql5jJxkQyQ/UZrI5iujmBbxZl7A6nMlYXzfPZWuTRt3G89TG3jc/gIThLrSqccul9hEEC6hSh1OT6k3DvFgPViYzWp1Es8kKe4EyMty61ilBKpYHEB1iQHGpL4B19vB21sdT5E962WiiSvEjwMSXGQ587xp8Q5nKN1sIYfGzOstSXxzcbDWyPyehU3aVL4UurKoarl87w4XULThuGcMwig2NWEk6aC3nXNJZjpgkvm/NsxRy1z3o5jueex2FXFW85yPilbQ5v2ss54JjHAed8DriV8JZrIW845fGGvYK37eUcdlByyFbKUbtsjliLOWYj5pi1iKNmSbxjmcwRy1hOCBL4lW4An125Tk7aPZ7MqXk2W8DD0XQmatxYqfOmU+5JiOMltnvTebKg5uFqMY/npDyelDJQFUO0lzFLGglqfwtacqJYGlCz3JnNqCyILMdL7NWJ0ASY8zw/kUZfcxbLE4i9ewN1hgdTvdn0dyZTUeVHklhAlMgaNy99bl57l26NP1MNUYxXRDNRG81IQzijTS+nDl7tQLUX+dNWcJ+OokCa83zRyLyoy/WiSeVHdbYHJenOFKTYIw4xJPHuTSJcL3PH+KOfW/i08bO9gLvpx9w2+Qgvi8/wtzlHiNMV/KzP4mv1Bd6Wn+Nt8wXuFmcwuvbr/R2offbZZ599/nWY3zj7kUDnLDaGl3G30uPaJ++i9/EJ7M6dJNn+c0bknixV3OfroTSWG0JZ705BEmVIbrQ5ylhL8hPsqZR401ocwWyfjIUhFUWZ7qTe10USaIA03ARFvDW1Mm+a8+/TXR5OX1UUvZXh9FVFMFIfx1RrEtNtyYw1xr1OmWZahYzVvxznm2hMZLkn8/X3V6nUfEcqi52pzLcnvxaohQ4hy90itoakbA3lsjmYw0pPJqu9Eh6MKXk8XfB6RO/V2N6rXaj/Otq3N6l+nThtjcp5MJn3elzvwWTe612oVz9vjcpZH1GwPqFgZSKX1dEsNgay2Rp6WSLhdPcybrEGRKtcKWkOo7MjgaEuMS0V8YR63mKmU8XGUAkLnTImm0RMtYiZaJHSW5NJiSSK9goZo12ViGNcaVTe56u5AjZmZWxMq1gZVtNaJUTP9Qt0om9wN9uKgsZgevuTGBrIQhRlS5jZJcpdbMjXv4FK9zK5ZlpkmFwk1eAcKrMblNnqU2arS6mNDsVWNykUaFNo9vKVCG5RYn6LJldL6p3MUetrobx5njS9i/jpnEEa7UlnuYQHU81sTNSxNF3D8Ggx87MaBppU5KUEIY7yZnu8jmfTlXw3X85fVjWs9xaQHGBPrL8bHTWFxAd7EBPgTIkymr31Vr5ZamI4L4oI/T/SnOTCtxOFrHSls9adzoj6Po/qkhmIdeS73lz+sl7Ntw9r+GGrkn+Oq/mxKIadWDc67uoxLPHgYb+Ef65W81WHmGW5F0u18TzozCHD6xZZvsaIfYzpzItgqiGD9oJQNoeVVIhv8+VEAYt1SdQlO9Il8aI2wYb1xmQ2uiSMNYkJ8DJBmBqFT0gIjl636Wgv4PFiG88GKinxMkdmfhm1QAuV1RWkphfINDiHwkSLCmsjyi0MqbAyosLVgMa7pjS4GlNta0KVrSlVljpU639B888CZa99CZEkh4q2DjqH65mZqmJ1qpJicQADtRL2VjRsbpXRNysmry2MyLJ76IjN+J3XBbTcriKJNWatPZyt3jAeDgWy2hvJN6uV/H27k7DIQD638iaucZY7ef1oR5RyLaKaU7YZHLEUc9g6m7essviFhZi37aQccVJw3C6bUxYpHBVEc9Q8lpOmKbxjmMIp4xiOW0RyXBDF74x8uFa9WToAACAASURBVKCtS3XufdrUvny/Vsf/fNzB33ca2eqX0l8azFxzElMN8Uw3JdNRFIwy3pqeslCez8r5aaOUrxfKmajPIDPYloFKEYUpnuQlu1GR40t51j3aS2JZ6FEx3Z5NS0EIfZWx9FbEUJpxh/6aRCI9r9NXI2S2V0VRlh/lihA6qtMRhtuRm+KJr+NVNKpIdsaqGNWISbirj6fpx5SJ75Lgq8/juSqeL5SxPSRFFWNJf1UqblZ6nLmkzW9vuHHSOJZjlpkcFog4YpbIKUE8xyySX6ZPdmKO2Ek44ijlqKuCQy5K3nKU8Uv7XN52VHLYtYAjt18mT790VPELewW/sM3lbXs5Rx1VHHWQccIhl5N2WZy2E3PCWshR0zhOCxI5ahHLMdNY/mASjpaeAQqxL09n8vh6voi9sXTGa11ZqfNGI3LAw+QjdvpEPFlQs7tcwOO5bJ7N5tBXEUGclyEbjVk0xN9mqiyDx1NVdKmCKfQxZEh8j+XiWBrDbHigiKbk9i2WKpNI9NOjPNeXyU4JI30i6hpCEUptiUyzxMVDH70bv2aoNYypxljGKqKZaohnoiWa8dYYxhpi6a0IobssiL7KULpKgmkvDKBe7k1Fpisl6U5UZN6mOtuDolRHVAnWiIL0Sbx7k6jbV3HV/wO3Df9EsJMW3hZnuGP2CXetzhDiepUgh0uEOmvhZ30WH8szeFl8hrftWdzMP/s5gdoXqH322Wefff5FmN84+5GF7jkcTK/hKriF9qfvYfjn0wg+OfhSoHLdWanw55uhVOZrA1jpTEAUpoPQ/wa5kWaUCJ2pkfrSXhrFZFc2s/1yCjLcSbp3k6wgQxQxlhQIHamT3UWj8KGzNJTRhkRGGxIYqotltCGeqdYUplpTmO1IZaU3i8UuMTOtqUw0JjPZlMxMayrzHaL/9mbb0phpFbLUlfb6TtR8ezKzrcms90vYGcllZ0TGgzEla31ZrPZK2B1V8HAi778J1CtZerUP9UqwHoyr2B5VsDkiY3tMwaOZAp7Ov0ykHs8W/pfUScHuhIq1QSmrQzKWR3KYG5KwNCRmfTCbrWEFo11ZOHpd4k6CMYmFnpQ1h9PREcdQdwatVQlE3tNnrief1cFiZjtyGGtMZUCTTGNRDDV5CTSV5tLTWEZ7rYqkIDsqMj34ZqGYhyv5bEyrWBspoK1KiL7LGbTDruAuMiWv7j4DQ0LGJ+SIY+wJMjpHqaMlyptXkd84T67RJTIMz5Oud5Z8s5vkm2lTZHmDCls9quwNqLDVp8xKlyIzbUoFt6iw0qfByZx6R3Py9bVQ61wmTe8iXtc+RRLuiSI5kLURDcuj1cxOVjA8UUxXVx7FufG0FOcgSwjk+Xwbe0MFrDYJ+WayiOW2XFID7dHkZ7Ix1UtvvZoiSSiLExU82mzl8WQVkju61IRZUx/nwA+zxTyclPFsLo+VxgR+6sthNMmZF20Z/O+nzXz3uJav1or49wkVP6rDWL4voN1Dm+26WPZGsvlppYyvusWs591jJM+Pv81WkOl1i1aJP2GW5xmrSme4QsiDsRJGNUKkEeYMl0UyXhHLeGkMNSludMgCeDZewu54CTX5kUSHOVFdW0RMSgr+ESGkCP1ZHKzi+/FmNPedyNQ5Q75AC4X5RaSmFxDpfIbc8DJlZrcoMdGh854r1R4m1N8zpe62MbVOFlQ6mFNurUO14VmaLLWpcLbA7vpFhOmZVLS30T3SwPhYOUvjZZRkBtJTIeLhch2bGyX0zWSgag7ibo4dt8Sm/Mb7Ate9bpIaqctWbyy7g1Fsdt9jtTucZ3NF/GOrg4SESD4TePGxWwrnA9R84J7Ncet0jtlIOGIt5ZBVDm9bSnlDkMkh22yOOco4YZ3JcfNkDptHc9gsluMmQk4bpnDcMJpj5hGctIzmAxM/zl67SY08gEblXf7+sIW/7Tby1+16JhviGa+NprvAn0lNHMNV0Xy5WElxmgtTLWn8bVfD3oSKzsIw5NF2PB6vZqlTgTzGmrKM21TleLE7XsioJpWtkWLWhtWUSTzYGFKy2p9LizqAufYMWguDKZd48GShhuEWMcvDhUz3qsiIsmOoUYwozBJZnBNPZmpY68tjsDoZd8MP8LP5jGFNCo/nKng6XUCb8h4aWQBKUTgXL2vxyXUbfqsfwDtmyZy0lnBYkMYhswROWCVxxCKFI5ZpHLERccROwkGHLA46SHnTPoc3HWW85aTggJOKQ875HHQp4JeOSn7hoOAXtjJ+aZPLATs5x5xUnHJW8p6znHcdsnnfQcy7tqmcFCTwnmUyJyzjOWYSw59MI9A2MkEp9uXxlJKv5wt5Np3JbJMnK5q7lCZY4KLzAU/GcvhyrYQHKwU8nsvi2UwWHfl+xHvo8qgtl5ZYZzbqc3g2VsZms4SpnCCW1JG0J7kxnxdOT6QjZV76LFQlEedzi7Lse8x15zA5KKGhKYJ0mQOR6Va43zXGwvRjpnrjmW6MZbAsgon6OMaaoxhriWa0IYae8mD6KkMZqo2kqySYJpXPz/LkSKHQnvxku9fpkyrB+nULX9RtLZx1f88d448JcriMl+BzvC0/x9/+AlGet1638PnbnMPP5hx3rc7g53gRN7PPMLr+6/0Rvn322Wefff51JER6fJQQcocIXycCbltx48/vo/3BIUz/9BZZd64wX+THRk0QL/qSWKgNYHsgDWHgdUKdP0MSakhFxm00uf50lEUz1ydnqluKPNmB6DtapPncRBlnRVGaMxWSOxSnO1Mnv8tQXRwj9QkMa+KZbElmvkvERHPSy587MphtS2eiMZmRungmGpOZaxcx1SxkviODpW4JC51iZtvSmWkVMtOSyGKnkNVeEQsdKSx3p7MzksvmYDY7I3J2RxWvx/h2RuRsDuW+FqhXjXsPxlU8nMhjd0zJzqiCnVEFW8MydsaU7Iy/fC93nNQ8Wyjhy+Xy16N7T+aKeDxbyO5UHmvDchaHpcwMZLA4mMFqv4SNQRlD7WLcfK/iLRSQVOxFoSaItrYYetqFaEqjCPXWZbIzj/leNVNt2Uy0prM4rGKoNZvWmhzaNaUUyMVU5ouQJnpRL/fju6VSnm6WsLtYxM5ECb31mZjeOc/1kMvcSTdFWetH30Ayk5NKUkIt8NL6I/nWJuTduIpC+zxSvfOIdL8g/eYZ1EbXKTK/Qan1LWocDKlzMqba3pByaz2qbAwot9Slxs6YCgs9Skxvorh5AeWNC+SY6+Bx5VNS/N0oEEXRUZHNzGAJ83PV9AzlUVSajEoSy4CmlLQQDx6MVNOe60ebxI1vxpRMViUT42FEoKsp27PdPF/rY2eqiu+fDbA8W0VRqgcqfzNGpQEM597n0WAOP+5U8ePDKn5YLOD/3ahjUxXIdk0s/9it5run1fzwsIKfBiU8SfdkzkuPJrfLPGxJ4OvVQv7zWRNfDUjYqQxisz6Wb0byKIm0RpPqTV9eLPcMP6FLHYsmJ4ih6hSGa1NY7JAyrkmjPP0uI9XpdJck8HC6htaKJMRJdxjsLaW+oQRlgYLohCiEwiBWRxr4x2wPrUHuSG+eodDkMoWWWigFV5AanENpcJliXS001qYspETSE+VO431LKt0MKbM3pdTBlGKrm1Qan6PZ+iZFdibYXrtAqkhCRXsbfePNTE1UMT9WQmlWMAO1WTxebWBnu5yB2UwUjffxEAuwKHDh9/5aXLt7i/gQbbb649gdimK9w5utvmieTuXzz80OMtISOWPpx6/shRy0FHLaWcZxBxlvWWZx2rWIo3ZKjljLOCTI4JhVBidsRJywSOOYWQoHzaI5ZBrPcZNUThkKOW4cyzFBFMet4vjA7D5fXL9JjTKQ9kJ/ftxt4sVSGd+uVFArvc2kJpZG6R3mm4W0qwP5ab2J53PVPF+oYXtYTaPiPtIwKx6PV/F4opy8eFuSfa4yUBnKeGMcz+dLmGkWsTmYz85kEdsTBXy5Ws1YfSIrPZk8nXk5stuk8uOb1VoezZXx1Xojq6MF5Ke7sTtVQr3yPoPVCTydKefJVCmPJ0pQxdsR5X6F3fFCnsyXszsoJev+DZb6SnBxtObT62Z8oOPN+4aRnDZN4ZRFOkfMUzhonsBhq0SOWL4skDj8s0AdcMjiDTsJv7DL5k1HGW87K3nLUclbDireclTyhpOCt5yUvGEv521bGQft5Byzl/OOs4L3nGS8Zy/mfft03rdN4V2LBH5tlcIx8xhOmsTwJ9NwrhkYocz05emMim8Xi/l2WcZa9302mv2oFzsT7KDFl1NKnq8U8WA1nxfLOTyeyKBV4UmU0xWetkup8DdksSSZ2fJknrXL+LpByuM6EXuNYtbKE2kOsaY91pmttiwS/PQoz7rH2oCK6WEpDS2RZCiciM20w8vPHBurM0z3JzLdEs9QWSTjdXEMNYYz0hTFeGMsfZWh9FeFMVwXRW95GI3KexSl2lOUak9xmiPyWAvksRbkJ9tRKHRAHGJIgvcNYu5cw83gj7gZfEiA3UX87S4S5HwFf/sL3He4SIDdBYIcLuFnfRZ/m3N4W36On+NFbgs+x/j6b/YFap999tlnn38dN87+4aNb5/+AodanuJjf5OpHp9H56BiOF04h9bzKjiaKh02RPOqMZaLs7kuBCrpOsOOnZAbrU5bmSl2uH+2l0ayM5DPdm4tS6EyKrw7i+/rkxdtQlOZMVbYnRWnOVGZ50FkayrAmnoGaGEbq45hsSWawNpqxxgSmW1KZbkllrD6R/soohmvjfpalNBa7MlnsymSmNY3pltSXu1Jtya8LJJa6UlntFbPSk8Fqr5itoVxWeyWs9GSyMSBlczCHnVEFD8ZV7IwqXqdNW8MyNodyWevPZqVXwlp/Nmv92WyNyNkYzmV9KIcHk3nsTefzaKaA54ul/20Hamdcyda4ko1RJavjcpbGpKyNZbPaL2GxW8JAqwhX36vcjjMkPNeBnFIvmpsjaWuMoyI/iAB3bcY7VCz0FTHbrWSyM4uViUI6G8R0NqupKc+nskRFV2MhspS7NOcF8cNKOU/Xi9ldKGRzrIC+hgzMPS9wPfACXpnmKGv96OqJZ3RESmKgKZ6XP6DI1oxCHW0UV88i0f6cNO0/I9L+nDyDq5RZ6lJhq0eNgyG1jkZU2elTbqWLxtGUfKOrVFoZUGZ2iyKj66j1rlCgf41sUx0C9bXwszakRpGOMMSd/lYVIyOlaNqySBcHUFGQyXBjBfKEAFY78xkuDGO1IZa/zhfSlOVNbpQjnRVi7rvqki++S09VDFV598lKcUUSasF6g5hpVQhjqkD2RnL5y6M6XmwU8Ze1Yv7vjSr+91geX/WI+Y/H9Xz7tIrvH5Tzba+IB6ludNueYzHFge9Gs/nxYSV/36vhxXA2X/ek8rQ7nb9MFzNRHE2OnxkT5WnUZQQgvGdCfqI77QXRLPXk8Wyxkcdz9Uy2KpHGedBTm02RNITGqjSGevJZX+5isK+GoYEW2lqrGemv48lsL6vlCgpsDMk30KLQ6BLlNjfIF2ihNLqEWv8yxTcv0+5sQ7WLBaNCPxoDrajxMKXCWUCNuw2ltrrUmF2k1U4XmbkOgstfIM6W/SxQLczO1LEwWkaVLJKBOgnb81WsrhTSM5WOrN4Pf7kDjhVenPb8go/szhB87zyrPVGsdgax2+vPVm80L2YK+ft6K6mJ0Zy1Dea0UxZHXVT80iKLg/ZK3rSU8QvTTA5Z53LEMosj5mmctkzlfWsh71ikcNwsmUPmsRw2S+CoaRonjdM4aZrAEfNIDpiE866+Nx9f1KJaHsBATQTf7Wh4+nPjZVaYLnPNCXSo7rHcnka91Iun06Ws9irJDLGkVnqfupwAeksTeTFTx1dz1YzXxDFSFUp/qT/PZ1V8OVPIg2EVC+0Svl6v5/vtRr5er2GpO4OtYSnfLhXz9WIJKz0ZPJrO55v1Wp4tVfJsuZIa+V2eLpTzw6aGv2w18N1KDd+u1LIxIEcaYU6Dwp8vl6r4Zq2GkbIgBouCqJDHoWNsxm+u2PIHsyiO60ZxzCCBY8YJHDGN54AgjjcF8Ry2TuWIlYgjthkcd5Ry2CmHN+2zecNeypuOMt50lPOGvZy3HFUccs3nbVclh9xUHHRVcchBwUE7GUdspJy0l3LKNpMTFkm8Y5nIe1YJvCOI4z1BAoeMIjhtFseHJmFc0tFHKfbj6Wwe3y0V8/W8lOW2e2y2+tOUfZtQ52t8v1DIl2sl7K6oebqQxaOxNPpLAwix/oKnLWKKPa7Tl3aPtvS7tCd5slEQz3xeFCPyIDpFXkxLA+lMvM2zATUZYeY05IWwOZLP8rSKzp4kVOU+pCrd8Q4QYGH+CaOdMcy1JzFVl8BMUxJDjZEMaMLprQyhUelNvcKTZrUPzXm+NCjuUpzmQFGqPeViVxRxlq8b+ErSncmJEpDsq0vMneu46v8BN4MP8be9gJ/tBULdrhPodJlAp8sEOVwi2PEyAfYvZcrL4jN8HC7gYXUOE+3f7gvUPvvss88+/zpsDa585Gh2A1dLXW5b6aHzxe/R/egEhn/8JTne13nekcrTjnh226OYqfFnvSeFlMCbRLidRxxkRFmaO1WSuzTmh7E0pGZpRE1hhjup9/XJCjJEHW9LdbYHjSo/anK8aFT60l0WzkRTMkM1sfRXRTFcF8dwXRxjDS8b+CabkhhvSKC/MpKBqiimW4Qs90hY6BQx3SJksimZ6RYh8x3pL/egutJZ6Exlvj2NufZUZtuErPZJ2Ph5/2mtL4vNoVzW+7PZHMplYzCHxa4MVvuyWOvPZmMwh6VuMbNtqawPSNkcymV7RM7WiIz1oRy2xxSv5enVKN+rWvOn88VsjcpZG8phY1TJyriC5fFcdmeVrA9ms9idSV+zELs7Z3GIuEFojg05JR7U1Nynpz2FQtldwu/pMN2Tx8ZUDXODxSxNVjI3WclAt5rKknTUuUkMd1Qz0VNOdrwrGuldvl8s5dlaMY+WCtmbLqK7Lhkj1z9zI/gSdzOtyK24S09vIpOD2WQECbin9SFqG2OUOlrIrn1BptYniK99ivTWOdTG1yi10aPERpcSy1uUW+tSY29Era0h5WY3KTO5QZW5DhXGNyg31qbI4CqlxrpIDLWJMb+Fj5k2FdkpCEP9kEtSKa8tQFmWg0yRQl9jMaqUEKqUSTyfbeb7JQ1frZSxMphJToQRA+pIXkzXMVCXRk6KPcUZLvTl+dObe49HQzl8N6VmuzmZ2bIQvlzI59u9ar7ZLOWnxWL+r20N/8+zdv59rZL/tVvHX3er+HGtmMddQlbUvvTFW/JNZzr/sVPNP/bq+PvDWn5cKeVvy8V8N13I35dr+Wmxnq2uPHb7illsVdBZFE92pD2hbtdQC92pEPsij3GhpySFojR/BhtlzI9UsTLfxNZGJ/MzGhanG9mcb+fRfBdfTrYyWSBC5WaO2OAiKuOr5Nw6S6HZVQpNtSg0ukqR3hVKdK5QZ6FPodkNaj0tqXU3p87ZjHJrAyqcjFELrqKxvkWzvRkyC0Msr54jPTubqu5O+iY6mJlpYGWymtaSBNqK45kfUjE0mEnbcCrick/8cqzwLPPkA58LfHb7IgGeF9noiWOnP4IHXSHs9MTyaELGixUNCYmhfGLmyVF7CW85KPiFZRZvWWVyyFry8v6QII2DZikcNEv5uV0unaMWaRw1T+GYSRTHTGM4ZpbMMZNkjprEcsw8lrdNojlt5McfLl2jMM2DkdoIvt+t5+u1OvYmysiNsGC+JYWOPA+eT0spTTXn2bSa7aECmuSRzHfIKU73Yr5dyl/Wm/h2vpyNznT2BiRMlAfzfEzONxMF/G2pjq0uGd+tafhhs57v12tYH8jmq+VSvl0t54fNSr5cLOL5UhFfLpfwdKmYJwtlTDSn8reHzXy/Vck368V8t1HJg4kCJhrEBNpeZGewkBezZewMZdEkdWGqUYiTrT5nblrwW/0g3jFI4oR+GqeNUjltlMAxkxgOmMXwS0EsbwqEHLQSc8g2i0P2Ug7Y5/C2fS5vO8h5y0HBG3Yv39uOeRx2U3PUVcJRVwlH3HI46irjkEM2h6zSOWGVzjuWQt63SOI9swTeN0/kN1YpvG+VwDGzRE6ZJvFr/WDO6poiy4ng8VwB384q+G5KzGrjPdYa7tKa40akyzX+ulbJNxslPF5R83hJzs54KhP14cQ5XWOrNomye9q0xrix3qwg1vEGNYneVKXdo0kRylhZMiOi+zQGO7BZJyYj2ITp7hy2pgvZWSlhdlZJa28ayooQhBJPBKa/Z6g1hpmWOKbrY5ltiWeoMZJ+TQQ9VeE0KH3QKO/SnO9Pa2EgTXl+VGW/rDCvlLhTlOqILEaAKsGa/GR7ssPNSfU3INbjJq76f8Td6CMC7S/hbXGGAMdLBLtoEeR8mUDHSwQ5XSHY5Sr37S/iaXkGP6er+Ltcx/TG7/drzPfZZ5999vnXYX7j7EeWBlq4WBngYWfMxT+e5ovT/wd6H/wbuXdvsFgWzOP2ODaaw5iouMf2oIgE3+uEOZ8n5Z4OBQlOlKR7olEFs9CvYnO6lGqFH5JQU8T39VDGWFApcUcju0tdrjdNKj96yyMYro1jqCaWoZpYhmvjGG9IYqr5ZV35eEMC4w0JjGriGKuPZ7Yt9bXgTDS+rDqfbklhti31dWPfbFsq0y0pTLekMNeexkKniKVuMQudIlb7stgYzGG1L4v1ASlbwzLWfpapV7K01p/N+oCUvUk12yNyVvuy2BqRv64sf9W89+qI7qsCiVd/351QsTasYG1SxeqknO1pOUu9Iha7xQy1i3C+dwn3BEOiVU6oanxobAylt11IYY43kb46DDdLWB2vYmG8ipmJaqYmaunrKSIpyp3eeiWDzWqmeotRJN+mUXaPnxbL+GqzjKcrRexO5DHclIqd7yXM4nUJlDuTVeJFd3c880M55IZa4XvlD8itDJFonyf76mdkXfkI8eU/ka39GXkm1yi00aXA6hbF1ro0ulnQ4mZJqYk2FaY30VgZUCfQo8zgGsV6WqhvXUJx/TJJ18/jd/MsHkZaqNMSKJEpiI6Mp6KhmaLaalo7NLRVyilICyEp0p0Xi538sNnBiwcN7G5VkBFuwLomjf9Ya+H5QiXjPRk8GM/j/5wtYbfgPi96U/lqTMKXw2KmygP5br2Up+vF/HOvnv+5XsuLURX/eNLMvz9s4D93G/j7ajlfTyr4YTaPvy0X8nhIzD+3qviPR438ZbuGn7Zr+Hatgh82q/hxo46/bjTx03oLKx0KxmpE1OUE0agKx0r7fRoKwnm8WMPz2VpGq1OJcLpKR3483232s7fUzqONbnZWO9hZbuH5WidfLrfwdKiC+nA3YrQ/RmZ9gwIHfcR651CZXkOmexGF7kXUupco1LlM0a1LFOhcRKV3gTyT69TYm9LkJEBjZ0y1syEFNto0OZjQ5GCF0kaA4NpZ4tKSKG5roXOsg5mZNlZnamktiaW1KIL1qWKmxuR0j0rIKPMgWGVLYLk3nwVc4XqoPv7ul9jqSWCnN5zdtnB2u+PZGRXzeK2OxLRw/mTszDFbEW/bSjlgI+GojZjj1kKOWyRzTJDAIfN4Dponc9AinQOWYg5YijgqSOGUaSSnTaM5bhbPEbMEjprEclwQz2GLRN6zCONP1/VQxTkz35LId7u1fLXWQF+ZkEqxL33F4TTLXdgajKVKbEST3JXvFzV8M9eOLM6F5sJwVvty+XGllp+Wynk6nMP3k3lsNCbSlOZMdbwdO23ZrLdk8tf1Bn7a1PCXLQ2PpvL5YaOab1bL+XqtlO82K/h6rZQXy4U8WcrnxWIpDycKebFYzJMFBT/slvFwTsVXK3VE3b5FlSiA55O1/HWtnlaZG0NlociTPLikdZ5P9V34rXkcp0wzOGEo4pRBCicNojliEMnbxpG8YRbPWxZpHLDK4KC1mMO2Eg7aSjhom80BGykHbHN4yzaXt6xzOGAv57CznGMuEo66SF7Kk6ucAw5SDliJOGop5JRFMu9bpvCeeRLvmafwGxsh79nEcdJMyEmjFH5lEMJZE3vk6mSerZbz07yCv01nsdMcxGazH10qT6Jdr/PtYglfrxaxNS1lZ0bG1rSI+Y54kpxu8aRdgibUgM54D9a7SikQ+tOkiEMtDqClUkh+vDvld63ojfRkuTiFFD99uuoS2VgoZn1OzepSETNLxQzNFdLUmYaZyXsMNsUy2xrPZF0445oI+mrD6KmNoKM8jDqlDxVSDzQqXxrz/NAo7lEl9aBc/FKgSkUuZEeYkBNljjLemswQE5Lu6RLmfBkXvZcJVKD9JTzNP+O+w0VC3a4S5HwJP7vz+NqdJ9BZ6+W9L7M/c9viLOFexljc+uO+QO2zzz777POvw9bgxkf2ZjdxsTLkjo0hlz58B63fHcTm3AkKg02YLwlkrSaItYZgJip92OhLIz1EnzjPa6T56VOY6EylxIeWokjm+pTM9svJF7mR4quDyE8HRZQAdZLta4lqVPrSWx5Bd2kYw7VxDNfG0V8ZxagmgbH6lwnUeEPCf5OkhU4Ryz2ZzHekv5akV9+nW1KYak5mqjmZ6ZaU18L0SoKWezJfj+YtdIrYGMxhuSeT2bZUFrsyWO7JZH1AysbP4327Y0p2x5Rsj8jZHpWz9fPbm85/fTj3q5UKni+W8nBKzc64kgeTeawNSlkeyGVrSs36tILV0Sym25KY6xAx2JaO871LeCWbEKlwQF3nR2trJH2dqaizPYn212O0TcpMbwHdDVn0d+Yx0JNPVUkynRopheLg/4+9t4pu88Dato++731L4aQ0nU4p6TRN0jSxE0PMJDPGiSmGJGZmkixZJpmZJVtmZmbm2HEYGuyk7cx05oWPzq7/II3/mfM59LXWsx6dSKda97r3vjaDDdmMdeSTl+hCc/Y1fpwv48FKMXcXC9kay2WiIwVrrzOc9/4On0wH8mp96euLZ7I/lRRfAZ5nqSNnZgAAIABJREFUPiXX2hCZtgpZF74jW/NbUs8dI03jOHlGauSZqpNrpkG+mQYlltpUWetRZnqBchNNFFZ6yC10KTFSo0BPlXxdFYp11RDrqXFN/zweDuYkxkRTWa4gOlZESHw84rwMCiuyKcsXU5gWTVLsdR6v9vHTdj8Ptxrpao4mxPkU93tz+dOMgvsz5dxZqeJPN5T812wpa9kePGiK4ZfJbH5dKmKowIOXSyW82qzm11t1/GVNwXZfGg/nirg3kcOPi2W8Wi7n2Uw+Py2V8Nf1Sv7jpoL/db+J/7rfxC/bSl5tKfnTZh2vNut5uaHg5ZqS7bFihhSJKGU+NBeEUJHiyfpoIetjBWzPlPJosZrFznQm6sSkB1gyXCliqFJMc3YELVnh1EsDqI7xIO+aJRIbDcTGZ8i21SLLUoMSB30qHY0pMNUgW+8sGeonyNH8jmJdVcr0zlOgfQaZ5rdk6atQbqFLrbURSltDFJeNqHbSp8nBhAY7cwrtrTBTO0l4YjRFzQ20j7SzsNDF1mITzaWR1Of5c2e5hq11OeML+WTXeZNQfYUghRcq4do4Zl3h6uXT3OxL4PZgOPd7org/KOTeVAZPb7WSkhnLN8YXOWAey3sWyeyzknLQWspByyQOmCWwzyyePYI43jNNYI95EnssxOwxF7PfLIH3jcN43ySCQ6Zx7BfEc8A4ikOCKPaYxvCBaSBfnNMl3suImeYYntyo5N58FYo0P0oTPRivSSArRJunC5lMNfhSGGtMa7YPN3qLCb9ygan2NG5PlvDr7VZ+XKrgx4USfhjPZkYeSluqCz3Z11lplLDRnsaLJQVPlyp5tlzFD4sVvFiX83C+mB+Wy3m2XsHzjUoeLBRwdzaXB3OFPJop5dlSJT9uyHm0UMLTlWrai4NJ8jHh9mgVDyermW9KoiTGgoHKRAzOHuOsuhZHDVw4YhzEftNo9guiOWAUxkHDYPYbhLPXKJ59FikctJGw30rIPksh+61E7LcWs89azD4rMXttktljI2Xvb4rzA47Z7HcsZq9jOXsuVfLO5Ur+zaGY/2mbzb9bpfKOpYh9NkL22STwnlUsB62j+cAynCOCBA7qxfGhti/H9S2R5cbwYKWClzNZ/DiWzHq9Nyv1XjRnXMbX4hSP5op4slLE6piUjckM1saErPYKEV7S5U5zMuVX1RkWeTOrSGOyNp3O3EhaSmPoqRMzpkxmNieaBn8HbshTSAk2o1sZx+pkActTmQwNiKlShlLZFENtcxxWFp8y3ZPEjQEpi60xTDZE0F8bwkB9JD3ycJqL/ajJ9qQ+/zqN+depzfKgOt2VSqkTykwP5GmuZEaYkhEmIDfGitQgATHuF/C3+35nB+p1gPqG67anCbikir/j6ybK76IKwc7q+Dmew838BC7mJwl218dRcAIb/c93A9Quu+yyyy7/GvzdbI76uNniftEcL0czNL/9lLO/ewv9L/6NIn9DthtjmCnxYL0xkPk6P5Y740kOMiDWQwOxtx4F0Q6Ui6+gzPVnqiuT1fFiKjM8ib+qhchLk9xIc4oSbVBmXqGrLJDu8kCGaiLprw5jrD6W8YY4xupjmWpOZKw+hvGG2J2Q9CZEvQk6S91S5jvEzLaJmGtPYrEreefw7kyrkLn2pJ3AtNqXxnyHeGdU740Gfa0/faetWu5J4cZQ5uujuVOF3J7I39mB2hzOYnMkixsjWWyOZu+M7L1pof7xgO7maDarA+ks9ctYG8thaUzGykgqs20JzLWLGe1KwcH9NB5CAeG5DpQ1+tPWFk5/l4S8dHfigkxYGChiuqeQurI4+jtyKMgKpFmeRKdcTE9FIn1yCSNtueQlutKc482fFsp5tFbKw9UyHi1WMNQixsFXDZ2Q83il2JBX60dvfzyzQzJyw+24fu4LpEYapKh/h0zjBOnnviZF5Sipat+QqXOGZM0T5JqqU2Gn/1ppbq1LhaUORcav70GVmWtRJNAgz/g8BcZqlBucR2KkwTVzfa5eu45PWBzSrFIy8ooJio0irTiD9AIJuXliUsQRpKdGsTbRzJ8fjPPibhfRgdoUxNvy97VmXkxXc3eqjJ8fdvAf99r4z7lSHlQEs1nozaseKf97tZIlZRj3+lP571sN/MfNOv52s47/vNPEn2/U8vfbjfztVgM/rVXxaqWCX7dq+GWtkr/fUvIfdxv49W4TP23X8ePNel7daubZSg13Z4uQy9wpSrpMf42QhZ5cZruyaS0L49mNRm5M5LM8JGNzMpel3lTG6+NpyfAm87oJQrvzxJupILXSJNVSA5m5BgU2OpTY61Nor0e6iSol9vpUXjKmzE6fGkcTyi11yLzwHTKNkxTqqlBicJ5CPRVydL8ny0CFQhMNyk21UNjoU33JALmLAbU2+tRaCyi8aIOZ2kmik+IobW2heaCZmZk2thZbaKuIoSbHh9uLcm5uKJhaKaawJRCx0hPfCjdUI7RxL/bG1f5bbvTEsT0Yzp2uCO4Pirg7mc6z7VbSs+I5qmvLXpNo3jJL5l2LVPZYZfCOZRpvW6TytkUab5mn8JZ5Cu9apPKORQrvmqaw3ySZI4ZxHDaM54CxhH1GEg4YJHBAP5b9AjEfm8ZwXNuBKHcrJpviebRewuPlGooSXAlz1KS7MJzsECPmmsJ5PCNjpSuRqfp4lGnXaCoMYbRJwuNFBX+7286zxVJerVTwdDqfjXYhk9VhbPdk8GpBwUKDiGcLVTxfqf4tRFXweLGUB3NF/LBUxoP5Qu7PF3BnJpe7s3lsDqfzw0wRT+cqeLlcy/OlOraGisgMt2RYHsfD6SpujxST6mvARI0Qobc1F05/g7tvCN9aXuWgsR8HLGPYbxHLfkEERwQRHBHEctg0iY/tc3jfQcZ+uxT2WEvYYyVhj3Uy71on866NlPdsU9hjl8Z7tmnsdZCx72Iu++xL2WdfyR6HKt5xKOff7Yv4d7s83raV8batlPfsknjbJo63LKPYZxnGhxZB/MEqiY+ME/mdrh8nDK3IzI/n0bqCH2dzeTEqYa3em+WGa7RluRDucP71GONyAVszMjZnslgaime+PYYMLwu26kRUemuxkhtDXZQLdzsL6UkPZLIumdEmKWN1ScwXxlB51Yw7bTmI/A3prU9gdSyP1elMervjKK7yITnXDVmBFzaWnzLcHM1SZwKLrXEsdSQy3Slkol1IryKC5mI/mop8qc3xoibTfSdA1f424q1IdyM/zprMCFPSQ00QeesS6apOoMOZ3zTmX+LvoIK7+XGu254m8LIqQU7n8HdUJfDyecLcLuDjoMIVi5NcdziHr9MFrl/S4Jqj6m6A2mWXXXbZ5V/D5x+/d/SPnx5E9dvPsdBV4cQn+zn94f/E8uQBKsMseDmUzs2mUDZbQhgtd2ejL4m0cBMSrmqR4m9EWaIT8tSr1OcHMtOdxcZUGVWZXq8D1jUt8qMtKRHZ/RagAuivDmVQEc6APIzh2kgmGuOYaRXuhJrxhlhm20Q7d6DeBKh/HMn7xxbqzXfffH4TmlZ6U/9plG++Q8xCp4S1/vSdkLU+kMFiVzLrAxk7zdP6QMbOs9KfxupA+k6AujdbzPZEHndninbap43hTBa6k1npT2OpX8bSkIzZwRRWR9JY7EpioSOZ0a4UrJy/5UqCMUEZVpTU+9LYGERfZxLl+b4kR9kxP1DM3EApg23ZdDSk0t2cwVCrjIrUa6x15THZJKOnPoOUSHuUae48nyvl0VopD9bKeLFZx1hHKuYep1G5fpKrqbZUdUQxOCxiZjCD7FAbrqp8RpqpFqkap0k7f5y0s1+RrnIMmca3ZGufIUv/LDmGqhQI1JHb6FPvaEqVtR6VFjoUCzQoEKiTL1Anx/g8eYYq1JqqIzHSxM3MBEevAJyDhXiFS8guqaK+o4m0wmRS85IQp8SRliGksDCFzbke/vJohtWxUpzMPme2Wcwvy/U8nZWzPVrI0w0lf7vTzK8zxdyrCOZmlhdPa2P4v0vlPOiTsiQP5X+tyvnvrTp+XK/i0WwB94eyeDpbwo2hDG4MpPJ0oYS/bNXwl60a/vNeI//5sJVf77fx14ft/HK/nacbDWyNFZGbaMdQYxIvbnXzeL2DxxtdTHXn0lcv5u5iDQ+Wq7g1V8jNmVweLpUw1yJkoCAAsYMKEvPTlDrqk218Fqn6cXJ0vqfURINCEzWyTM5RZm9AjkCNUhtdWjxsaXW3ocnZgjLTCxQanqfEWJ1iY3UKDVXIMzpLjkCNfIE6xSYaVFnpUnVJn2pnA8pM1VBYGZFnb46Z+kkiEuMobGpE2alkeKSBlZk6mssiqcv3Z3uhmo2VSqaWCyluCSKh0gWPXHtOh6hjIbbD0foYC61hrHUHsd4czL0BIbcn0nm61UxWjpCjOlYcMI7mbYGYt81TeMdSxluWmfybRSb/ZpnFv1tk8pZlBu9YZvC2eRrvCFLZayzlkH4iBw2S2GeUyh7DVA4ZijlsJOKwaRofmMRzXM+dAFcHJprFPFgt5Oe7raQGWRLrZkB5/BUqEi+T7q/NzYFkVrtFFEabkRliysPFGtrKw3i2Uc+jxQp+WCzn5UoFf76h4M5wJq9WqvlpuYYX89XcHsrlyXw5L1blPJwt5sliGXen8rg/W8iDuSLuzOSxOZrB9mQWDxYKWe5J4tlsITc60tjuK2Kjs4hxuQRZsAX3p0p4slhBS643HflBdORHYKH6exJCrpAsy+CMzVWOmPhzyDKevWbC17efLBL4wDKRI+ZCPrmUxeGLmRy6mMl++wzes0rhLctk3rZM4S0LKW9bpfK2dRpvWafztnU679rIeM8yg71Wmey1lvGuZTrvWKXxrnU6e+3S2WeXwn5bMe+Zx7DHLJIPLMP4SODD701j+FA/mk91/Tmhb0laVjSPb9TycjaXx0Nilmu9Way7ijLZnkCr0zyYL+T2bBY3ZzO5MZXJynACI8pgkl0EbNUlUXZVk84IF8bSAlgoiOBRSybd2X6M1yWikF4h210PZagDq/VSpKHmdMpjmOtNY2Y4icaGAEqqfUkrdEea5YzA+H36GyJYaE9guT2RtR4Js90SpjrFDNXH0lYWSGOhDzXZniizPWku9KGpwJumvOs05l6jTOxITrQFWZHmpIe+/q+J9dAk3FmNS7qf4aT/JQEXVV9b9mxPEXDpLCEu5/C2+57Ay+cJddXkut0Z3C1OEuCsiaeNCpdNT+Co//VugNpll1122eVfg6ON/tHLVvpctjLgiq0xKl99wLlP3+Wy2u8o9DPkxWA6NxtD2WgOpif/EqvdiSQF6BFy6XviPS5QFHuR6lQvmopCmOnJZmEwl+JkF6KunEd8TYvCWGsqpZeolbnRUnCd/upQBuRhDNVEMFQTsbOzNFYfw1x7ElPNCcy2iZhsimeiMY75DvFOcHrTQk23JDLZFL8zvvdGOjHRGMdcexIrvak7I3uLXcnMtomYak5grj1p57fetFQzrUJWelNfSyN+s/G9CVCr/emsDWawNZbzT7tQDxfK2BrL4eZ4LndniljskbLUm8JiXwZLQzLmB1NYHU5lsVPEUpeU4XYxVk7H8Ug0wSdZQMFvO1BvAlRanCNLw2XM9JXQ05jOcFcuI125DDal0FMRxVyDhJ7SWIZac5FG2CNPucKz2VIerJZwd6mExytyRttTMHY5wckrX2MarI4w34mevjgWxnPIi3TAS/Uzsq0MyNI9R4729+RofEu66jFSVY8h0/yOHN0z5OieJUf3LCVG6sgt9ai21KXOzogiIzVyDVQpMNUgz0SNPEMVFAYqpBhrcdXWFlvPENyjs3D0jiWnoIyS8gISk8OIEYVQVFFATEIk6bJE1hf6eLE9Ql+NCGmQKT+u1PPrjVZerTXyZFHBTzcb+NudJn5dKGM55xo307xYELvw15EcXk0WMJRxhZd9Gfx9vYZfbin55ZaSVzMlvFqu5u5UPk+Xy/n1TiM/b9Xw19v1/MeDFv7zcSd/edDOT/fa2JwpRZHnS2tpGFtTVTy72cuDtV5GO0qoKxGRLfahoTSOHzbauDlVyt35Mu7MF3FrOo/lrmRutKfQluBCmvl3ZBudplRwDrmZJkprPRTWupSYaVBqpUOJtQ5l1rooHE1ocLGg0cWCOkcBlVa6lJlrUSrQJF9flSydU2TqnyLHTI1iS21KBZpUWukgdzZE4WpIkaEKCisjcmxNMVc/SUBkKFk1cpQddYyMNLA4VYuyMBRFtjc3FyrZXKtmbr2UivZghBVOeOTaciZEHbVAbS7b/pHpxmCW2v2Yq7nOnf5Ebk9k8HSziYJ8MScNbPmdIJxDpvEcMBOx30LKXst03rNM512LdN6zSGWfhZQD5snsNxWxx0TIXlMRB41j2W+SyB6BlPdMkjlgnMABwyj2m4rYbxjBMSN3/DydGG9P5dW9Gp7fqCUz3JYUPysqEz25P1LORE0MCy1xlAstaZA5k+Kvw/O1evoUMTxdU/JkRc69mSKerVTwbKWcJ/PFvFpX8KcVOS+XqtkeyuHZQjkvliq4O5bD06Vy7k7m8WiumEcLJTxbrWRzNJMbIzLuzeUz1RTJs5kCunP8aJIG0JwaTqSDNivtMp4vVrLULaI1/xpzLWkE2arjZ3Oaqe5MROJQ1Cwu8ZmJHx+YJrJfIGWPiYQjllLetxFz0DqOT1xSOGKX+vp+k2M2ey2lvGOaxHsWEt61kLDHSspeq1Tes5DyrkUyeywk7LGM44B1LIesYzlkGcMhq3iO2CZx2EbMB7ZSPrRK4ohxJJ+YRnLcIZbjDqH8ziiUwxdC+IO+H8cumJAgDuD+qoIfJrO40x3HTJUnU/IrKMQ2+FueYmtMxq2ZTJZHJKyOpLLQH8OoMpQYGy3uNKdS7KFJe5gzEyk+jEu8eNWew3RJOBPyGLb7c6gMsqQmzJbVRinCACM6q6NZHsxkfkxCZ0cYBeWeJOe5kFXkhbXVJ3TKA1nsSGSlI5GlDiFT7UKmOiRMtiXRIw+nLMUJRZYHrcV+dFeG0FsdRmuhL8353pRLLpEdZU5OtCVZkeaIffWJ99Im3Pk8jjp/4LLe5wQ4qOBu/g1XrU/gd/F7gp1V8bY7jb+jKmFuF/B3VMXD8gTeF1XwdjiHg8FRbDR3R/h22WWXXXb5F+HmaHrUzd4EZxtj3O1NUPv6d+gf/wCb04eQOqvyfCCNG/XBLNX6MFzqxkJbDLIoc0IufY/omi7Vye7UZfpSm+PPRPvrQ7qlqVeIcjtPiq8eRXE2VEovoUh3oSnvKgPysJ3QM92SyHyHmJXeVGZahSx0SphsimexK5nplkQG5GE7gWhjULYjjVjsSt5pm4ZrI3dG/96M/y12JbPYlcxSt5TlnhRmWoVMNSf8Zu0T7+w/LXYlM98hfi2M+C08rfal7dj51gczWB+S7RzTffO+PVXArcn8HSvf+pCM+S4J64PZLA/KWJ/MYXMik8VOEcudKQy3S7jofhr/VBt8pQIKFF60tYTS0y4kO8WVpEgblkbLme0voSQrmK7GVGpLomipiGZIHktfQSCjCiGTPcXkiNxoyLrOk+kS7q+Vsj1fyJ25MvqbJOg6HEPV5zTnXY4RmmpJR08M82PZFMc54anyB9LNdMg3vkCFmRYVxucp0DmN7PxxZOqnyNY4Rb7WGcoM1Kg2voBCoIXSXI8ac12yNU5RoK9KoZEahSbqFBiqUqH9HSLd81yztcfBMwSfhDwueUaQk5lHTnoS1686UKUoRCgWkihKRJYpYnNlkPvLHeREXKRe6sFfN5r42612/rzdzovVWl6syvl5o4Y/L5Qxln6FO5l+zAtd2K4M52+zpWwqopjIusrjkWx+WC7lx005/7Es58V8OeNNcTxeKuN/P+3m5YacX+828d+Pu/jpVhN/ut3Cw7VaUqKt6VDEcX+xns2ZZvJTwojwcyEm5BrB15wRRXjTUp3OrblmkkOsmO+S8WhRzpMVBcs96ay0SdlqkLKcH0mm0SkUttpUmWugsNel2lGfMjtdyqx0qLY3pMhMk3wTNSqtdam/9LrNK7fQptTsAkVGamRpnSZN4xsy9b8jx0KNUhsdlA7G1DgYIHc2oOKSDqXG55FbGFB62QbD00cJjAwlpbycysZKevoVTA5X0FwZQ0XmVe6sKti6IWdutYjGoXgyG6/jW+yIeowOakE62Jp/wbgygIl6z9cHsZvD2BiU8GitlvLSVE7pmvOJjhefW0TxgWEI7xtH8Ll9Cu+bJ/CJrYQPzOL4UBDNJ6YxfCKI5LAgjD1moewVBLDHLJx3zGN52zSKI5bhHDL2ZZ95GPvNAvna+gpuHnbMDefztyct3F8opyjRiYIYZ6pFV2mRBfB4spwaqRPzLfGsdYupktjz081m5jpSebaq5Pl6LdsTeTxcKOHpaiUP5or42/0Wni9X8XSxkoczJTyaLuDlciUvlir4+UYtz5Yq+GGhlGfLFTxZLufFejW3JnLYGEpjayiNPy2VUyN0piTCmRh7PWZqZTyZVnBnJIv+Kl/mO0TIwqywU/uM4aoo1gakJIQ7YuFgyykTNz43CeV9ozgOCpLYb5bEIRsxB+0TOWSfwEf2yXxsI+UDyyQOmyZyUJDAQUE8BwXxHDYT8r6FiPfNhBwxTeSQuZB3reJ52zyCw7bRfHIxgY9s4zhiFcchy0QOmwn52FzEp4Iofq/rz7dWwXzvGMa39kI+0gnlM30fTuhbEp8UwP3VGp7N5PKgX8RE2RXGyp1QSmwJtT3LzfFMbk5lsDmZztZ0FivDCYw3RJBw0YA7bRnku2vQHuFKjbcpyzJfbhVG8KRDRqfMi/VWKcsVsdSG27HUmIw4xITW8jCWB2TMjohobg4gp8SVhAx7UnKcsLT4mOZyH2aaopltjGapQ8Rct4TprmRmOpPprAyhocCb7uowxhrjmW5LYkgZTVuRH42515CnuVKadJG82NdjfEk+uiRe08XP9iSX9f6Ai+FX+NufxVVwFA+Lb/B1+I7Ay2fxt/+ea1YnifLUJcJdm6vWp3A3P46n5UkuGX61G6B22WWXXXb512GqeeqoQPsMNsYXcLUx5Nyxj9D94xHMv91HvO0JnvQmc7MpjLWGQCaqrzLXEkVqmDGBDqdI8NSiSuxGY04Aylx/xn8LUMVSV8KcziL10SEr3ISCeCtqMlzpLPNnpC5qpzEab4h9HZi6k5lte73DNN4QuyOLGFSE7zRPC50SJhrjmGyKZ6o5YSc0jdZF7+xAvRnnW+iU7Iz0LXRKmGtP2tmRWuiUsNApYaU39Z805usDGaz2pe3sW632pbHSl8ZSb8pOC7U1lsP2RB63JvN33jfHc1kbzGC+S8JKXwZLAxmsjWexPprOUmcSSx1SupQx2DqfwFtigW+ygGKlN63NIbQ3xZIldUEa58hUXxGTfaWU5obR05bN1FAJc/35tBYEMlsTz3xLOqMdheQmedKY7c2z2TIerJexNVfAg8UqJnuy0L54jDPXT2IdqUN+YxD9IyJmRjLJCrPF9buPSRVokWekSaVAk0oTNcqNzpOr9R0Z50+QduZrSnRUyVI5TsbpY1QZqJOtcpwqQ43X0gNjDZR2RjQ5WZCt/R2FmqdI1FUjzMWZgLA4/CKS8LoaTEJ4BHGhvpQVp1FYJCM2No6kpCQy0hPYXOlneaASqZcBVWHW/DJfw19vtfK3+z3cHivg0UQBf9lS8mqxjJXKUGaSXFmUuNMeZs7PQ7n8PJRLe6I9I2X+PF4u5elSKb8uVPFkupjbU4W8ulnPqy0lf77VwF9uN/HTdiM/32lje6acfIkz8rwA7q02MdGVizTWl1RRBLERIQT4eOPt5UFyfCT15VncnG4nwt2QtBAbhmsl3J6u4cFiPbfGK1lqTGM6P4ruCBfKrDVRXjKk3t2MMhcDFmXh1DiZUmqpTZrWKXIMVSkyUadYoPH6/duTr69K5oXvyNI5RaGZKgVWmlTY6dF4SYDSwYAyO02KrFUpMzpLlYkWRQ7mmJ75I+GxUaRXVVPZrKBvqI6ZcTmdyiQKkl24s6pge0vB3EoRrSPxFLT7E17jgVq0NhqhethafMFwjT+zLb7M1fqy2BDCWncij5YVVJalclzTmK+twvnIOIwPjMP43FbI53ZJfH05jd9bJfCxeQyfWMTwmVUsn5pHc8Q0jH2mwRwyC2avRRTvWMSx1zKO39vF8KlVMB/aRPHVFQlHba7i5HmJG/NKntyQ82CxkmLhJcZqJXQXRpHua4pS6sFYdRTPFyt4OJXHapeEnzebWO7K4O5kCT/fbOLWZAEP5kt5saHgyXIFLzbk/NejLn5YqOTuZAFbA2n8MFvEy+VK7oxm8+NaNS9Xq3iyWMaL9WperFdzd7qAtuLrPF+p5K8367k1mE9xlDN9RYk8marn1UoDk8pItobT6C4PwF7zQ2rSg3g2W8mNLjGpYVaUF4kxsrLitMklvjT24iMjfz6xjuewRRzvCqJ4317KIQsxBwUiDhgncsA4kUMCEYdNk3jfXMT75iI+ME/ifVMhR0yFHDBPYo9DJm/bSNlvnchBy1gOmEVz0CqBdwRxvGuawIfWQj4ShHDCNgKbiBx0rwsx9CvkqHk8n+pe57ieBbEifzZnS3k4lsH9vkSmylwZLnGgKsGMAMuT3JnM4dZ0BltTGdyczmZlMJHhmhCibHXZak6nyEePqewobtUkUeamwUjMJW5VxbFaE89Qrj+b1Yk0xVxivj6JpFATWspDme1KYWognqZGP7KLXYhNtUGccRFz0w/pkAcy2RDOVF04823xTHeIGG8TMdacuPNMd0gYUkbTXRlCR1kgTXnXqZW5U5/tRXWqCwXxNsjCBSRev0DiNS38bE/ibPA5V0y+xt/hLG6mx7hue4JQ13OEu58n5PI5rlufIspTh3hvI0JdNLhmfQo/h7O4Co7huCuR2GWXXXbZ5V+Fo43+USdrA5xtjHGzNUL9m0/QP/4BDiofkmh/kmcrLS/yAAAgAElEQVT9KdxqDmejKYjRCg+mGsOQRZkR5nSWeI8LFMc50pDtT0NBEJMdGcz0ZlIsdSHCVRWpjw7Z4QKKRdY05XsyWBPKWEMUI3URjNZHMlIXwbAynLkO4c7zxqQ32yZirD6G+Q4xM63CnZ2nN+N7b0b83rROb1qtN0Fprj2JicY4FjolO7tOb0LWP8om3tyF+kfRxJsAtdybuhOgNkezdwLU9kQeW2M5bI5mc2Mki9WBdBZ7pCz3ZrA+ksPGeBarg1JWusQstkvorInG9do5QmQOBKZaUN7gR1NDIK11keSkupGd7M5Ydz4jPcVUlcTT1ZZDb1sWHTUiWotCuNWXy1p3PuPdxRQkX0WZeY1nC+XcWy1hc7aA7elShlpT0Lv8DWe9v8Mh3pjyrmj6RkSMD6SR7CfA6cQHpJhokq1/ngKds+Sof0vehVPkap5CpnYSmdoJstROkKl6nIyzfyTn/ElKdV7b4koN1Kix1qfO3hjlRRPktobk66uRYHSBuKuuBAX6k5+XjyQunhi/6xRkiBgaaCFBGI2fXwBhQUFUFqdxa62P3ioR0svqVPoY8aA7k7/daeOXO21sDmTyw2QhP60reDpXxI1WISPJrqzn+DGf5sVinh9/nyrl2XA24zWh9Fb4sd6ZxJOhbH5Zr+WH5Wp+3FTycr2G56tyXq7X8tPNJp5vNKDM86c4xZOl0TKaK+LJSbpGUbaY1GQhCfEJ+PgEIRankJMpoyw3ne2ZbrKj3ZCn+pPsfwlZzDWaKpK5MdtMr1yC+IohHXFepBidpsbVmBoPU0alfjQFXaTR3ZoGFwvStE6RrH4cmfZp8g3Oka+vSqlAk3IzLUqM1Sk0OEehkQr5grPkmqtR7WBAu6sVTZdMqLDTpNDiLBWGKlQbXSDfyggr1W+Jio8jS6FE3qZkeLyZ5flGBtvSyRZd4vaKnDvbShbXS+gcE1LSGUh0/VXUorXQDNfD3uorBuS+TDX5MCX3YbMzjrvjMl7ebKKmWsZXasa8bx7PeyZC9piKOGQpYb8gng+skjhslsAhs3gOWyRyyELEftME9pvEckQQy/smMewzTuAdIwl7jUR8Zp6IhkcWf7AS8bldMp8a+GJoastEXzXPtxp5uCSnTOLEnYlSBsujWGiSopR6MFkTz8slOS+Xq/nTqoKf1+p4OlfFvfFiftps4McNJVtjOfy03cDzdQWvbtbz01Y9z1eqmW1NZHswnYeTuWwNpDLbFMN4bTi3RjKZbU3g3lQ+L1arWe1L4+5UITdHc3m6XE2p8CKKFE8eTFbxfx4OcWekkAdThdwYlBHpdhZpoCnPllv502ID8ZfPUiFyZqI9k76OImKTQtC2s+QrAws+NbrCJ6bBHDaK5JAgifdMJbwlkPCWsZh3BRL2WkjZb5nKPvNk9ppJ2GsqZq+ZhH3myeyxSOV/mGfzrnU2h23SOGIp5Ih5AodtJLxtkcT/MI1nn00iRyyC+dLGD33fRL6xusZXpuF8oBXEl0b+HNe3ICz2GutTJWx2C9loCmWi2ImxUnsUQjMCLE7wYDqPhws53JnN5t58IesjSQwqggmz1ma1MYWiACPWa9JZqo5HGWzGhNCNvngnViqiaI67xI3SWHpEV1hpTkYcJqBTHslUu5iJ/niamwLJKXElLs2WlGwnrK0+oUsRyJDcn+FqPybqwhhtjmKqQ8R8TwoTrSK6q8MYqo+lTx5OY/516nOv0pBzFWWmB8353ijS3SiXXCI/zhqRjzbC6zoEXTyNs8FnuBl/hY/tKZyMvsDb7iTh7uqEu58n+JIq3tYnCb6kSoyHNvFX9QhyVMHP7jQepl/jthugdtlll112+Vdx6uuPj6oc/xS98ye5bKGL9snPUftsDyZfv0OM1R953C1hqzGEzZZQpmu8WWyPoSDRjhh3dRI8tcgJt6E2w5umolCmu7OY6s6gLO0KIm9dZEHGlIscqM10ob3EmwFFCCN1Ef/0DNaEMt0az1yHkNn2xB3Zw5txvjet1HBt5D/tO71Rl7+x8I0ooxhRRu3sVE23JDJcG8lMq5DVvrSdPas3u1Bvmq03wWmpW8pSt3RnhG+hU8JCl4TlvlTWh2RsjmZzczx3R1t+czyXG78d2l0dSGepN4XVPhlb4/lsjGez1CdmoU3IbLMIRZ43Ll6qROU6E5phRWVTAO2tYbQ3xpCXfoUimTdTA6WM9JZSWSpkeLCKFMk1JvoKmevOZbUjk2GFmOn+CvLEnijSr/Jsvpzby0XcW63g7nwlox3p2PqqoxuljWOigPKuGAbGJMyMZiENMMPp1IeIdFVJ1TiN7NxxpN99jkz1a3I0TpKteZpMrdOkqn+L8LsvEH//FZmap0hX+5b088fJ1TlDvaOAJjcr+vxd2JQlItQ5R7y1EZHuNhRlJdBaU0BatD954mhmJ3qR5aUSGheBJCWNkAA/Btsr2V5qJz3YErm/OR3BljzvzeLvd1v5cauR1a4UHgxl8/OagqdLZdwfz6Mn05PZbG9e1CUxJnLmcVcqr1YreThXwFq3mJXmeO73Z/BopoRHC5U8Wa7m5Votv95u44eFKl5tNvJgrpqMaDvWxioYbc+iTBZEeuJ1/L2dycpM55pvAJFxSdQ1ttHd1UVuupjt2V4UmSG0F8XRWJBJ+HUP/K47ERp6hRZlFkUiH6rD3WgJckaqe5I6T3O6o1zpi/GgN9CFNi97Siy1qbTVp9hUk1w9FYqN1ZFb6VFjY0CNpR5ycx2qLLUotThPsfUF6p1M6XCxpM5Wj0pbDQrNzlCmexq54QXyzQ2xP3+S8Ogo0irklNZX0juoZGGmjoHWNPKSXbizVsPd7VrWtsron5ZQ1OZLVL0XF+J1UQ3UxNz4EwYUvgzWejBc4sFWZwL3J7J4sqakqiSZL9SMeVcgZN/FfA44ZPG2cTwHzRN4RyeIw6bRHDKJZr8gln1mQvaaizhgEsdhnTDe1wzhsG48h41T+MhQzBm7VByCqvjSKI6PdKP47IIvWloWtFbl8Op2Nz+s1JEZac4PC1Vs9mXycKKU53NyiqJsac68xr2xIp4vVPPLSh2/rNTxcl7OT2t1/P1eBzeGsvnL3TZe3lDyZKWKezMFPFuppCXfi+3BVEblQdwZyeDuWBbt+V70lPhyoz+VP283cGssl63hLDYHs/nz7XZaSkIIcvqOBwvl/HRTyZOFMp4uVnJ3ooiaNE+uWnzNSl8Oz9ebeTRTy2BZDDnhFsy2SVgdzuXWSj2dXSV4R/hw7IIB3xhf4SNNDz41juCQaSzvmcbxniCGvYIY9pnFss80hoMWcewTRLHPOJyDgigOmkZx0DSGDywk/M48gc8tIjhmHsxnpkEcMQlhv2UC/26WwL8JojhoFsxBHSc+1LLjY51L/ME4mA+0gvlU14fj+pZEC/1YmyhiuSWKRfk1RnJtGSmwpCxaDy/9L7g/nsWj+VzuTGdyezqPjVExA4pgQmx1WGxMIfWqFlMVSUzI41mrS6Qj3IHeWCf6Re7MZAYyJvKiLdKRlSYJolAjOhWRTLYlMTUopLUllJxiN+LT7EjLdcHG6hN664IYqwtirMafqaYwZrriWR5KZX0km9kuKT3ycAbrYuiuDKG50IeGvGs05V2ntdCXWpk7ZWJHKqWXKBHZI/HXJclHlzCns7gaf4676TH87E/jYvIFPvaniPT8/wNU4MWzBDmqEHL5HEJvQ4Tehq+bKatvuWa6K5HYZZdddtnlX8Q1R5ujV52suOJgirOVPueOfcR3H/wPzL/dS6jJFzzoFLGhDGSjKYgpxTUW2mPIS7Ah0vUcsVc0yAgyoyrFi+biUBYG8pntz6ZS5oU0wIi8CHNq0lxoyHWntegaPZUBDNaE7jRPYw1RDNWGMdEUw3RrPFMtcTst0Uyr8J/apTdHdf9RGPFGNjHdksiIMorRuuh/Oq77RlX+jw3UG5HEP4alN83TUrf0tX2vN/W12a9dxHJfKhvDmWyN5ewozO9MF7I9kcfGcOZOeJrvkrDSm8HaUCYrIxnMdSUyWRfFVH08DSWBuF5VJSbflTCZDZWN/nR1RNLbnkihzJPCjOvMj8mZHFYgr5LS2JiDXJ5MYWYQUx051KX5MNeew2hnEakxzlSnevJ0roKbC4U83Khme7qU4Y40BO5nUPVX4VKigPLuGLqHEpkZyyI1yAIvtS9IM9VGqn6KjHPHyVA5Sp7mSXI1T5GhdhKJ+nHEF06Qrvc9Mr0zSDVPkKpxgjyjc2TqniFd9zRSrZNkCc4jM9Mk/aIVQZY6SEKdUJbE0lEtIV/oy/xgI4WF6QQnhhMhFuIXEkpMeBBbs10MtsiIc9WgNdyODh9j/nu6nL/cbuKXe23MNiUyVxPNXzaVPFp4fb9nsi6KpfJQbhWFciMvgKXqcDaG07g7m8ePC6X8Ml/Gz4sVvNpQ8my1hmcrCh5Ml7LclcpMcxJPl2pZ7M6isSCU1aFyuhQSCqV+BHhaEeDnQkJiLP4h4aRkF1DX1klmdhYx4X483BghL8GNEWU6wW5uFGTmERweTKw0Gv8gF5TFYkaKJBS5mJFvpkHdFTMUVwSUOupS52pJi4ct9a4W1DmZUWGpQ5m5FhXm2iis9Ki1NqDWUv91iLLQosz8PKXWmjQ4mdLuZE6djS6VNhoUGJ+iROsk1foa5BjpcFn9NFGxMciqaihWVtDdX8vCXANDnTLyU1y5f6OWe7eUrG2W0j8tJr/pGonN3mgl6nHKRxVjvQ8ZUgYy1ujDlNyXjbZY7oxk8GhJTkVhEid1LPjIMoYvXbP4zjOLE5cT+cLkOp/rufKFrjOf67nxqYEXvzPy4SPjQH5v5MvnBp58aeDF5yYBfCqI4DPjYI7re3BK14mvtF05YRHMMS1HDHX1yErw4+FSM09WG0kJNmS9P52Xy5UsNCdyZyiXh+OlSL31qRA6cXswn/93t4e/rtTz41w1/+dBL79ut/J4oZK5zmRebNTycL6Uh3PF3J8u4O5YFgstcSy2xtFTfI3749n8vKHg8UwRP60reLEqZ6wums2hTB7NltNRGkJqlC2LQ1ncns/j0Uo+z9aKeThbxHSjGOtz71MqusLDuWoer8i5PVvBUl8uKz0ZTNfFMCoPQ5HuQXlGIM11hcSIEjhvbI2KqSvHDV04auzKlwJXjpq58bWFO1+bu3HM1Jk/mrty3NyV7208uOASgL5nGAaeEei6haBh54GmuQMGdk4YXPZGxT6QD42DOGKZwHtGUbxvFMqnetf4TM+VT3Sd+J2+Px/qhPKlURB/1LMkPM6brdky7vRL2G4JYbbkEhOFVlTHGuFjcoyH49k8Xyrg4Vwud6bzWB9OorPCD3+rC8zWS0hwUaUvP4bVvjwWGkTUB1uznBtOb6wL6wVRDEU60xxiy3qLlORIAb11sawNZ7M4nkZPVyxFld4k57oiK7iCqeB9OuS+zLaGM17rx1RjMHM98SwNprAyKGO8RUhXVSh9NZF0VQTTWR5ES5EvrYW+tBf7U5XiTLHQnhKRPUWJNiQH6CHy1iHM6SxXBF9yxeQo/vbf4yr4kut2xwm7okq4+3kCLp4myFGFUKfzBDicIdZTm+QAASmBZoQ6qeJvc2o3QO2yyy677PKvwUZf9aidyQUuW+pz2UIX1aMfcuZ3b3NJ7fd4qh9huymOtZoA1puCmJZfZ6kjlvxEWyJcVIlxUyfVX0CZ+Ar1+UGsjBSxOl5MddZVxH56FERZokx3oy7bjZYCLzpKfeiu8KenMoBhZTjTrfFMNMUw2RzLVEscU83x/9QsDcjDGFFG7QSpEWXUzujeiDJqR3U+2yb6JwvfP+47vTmSu9KbylK3dOcu1GpfGhuDsp39pzc7UJvDmawPpL9Wp3cn/1P7dGe6cMfG9yZALfelMt8lYbpNyFJ3Kou9qSwPpzPfLWSsNoK5xkQ6FFHYO58kOMOB0HQrKhv86e+KYbAzidLs6+RIPVgYV7Aw1Uh7axHKuixGhmuoLIqjrz6NtqIolvrK6G/JRRRqjzzNi8fTJSyNZfDohpx7C1UMd6QjuPI9mqEauEisqOpLoHc0ickRGYk+RripfkaK4LXGPFv9JDKVY2Se/yNpal8jVv+GsHOfE6r+JQkGJ6m5bkNXuDtSExUqXC1IMlBBaKBCrO5p4o1UEFlpI3KxJuGaLYVSb2oLg+moiGV7SkmnMofM3CRSitKJkibifs2dgc4G1sbqifDSoy75CoXO6ozFOvL/lmr4690WfnnYzo0BGZNVYTxfKOfxchmPVyu5N1fMXFkIDytiealMYjT3GkN1oWxPZnFvNIun4/n8abWaF6s13J8pY65DwlhdLEvdqdyZLObVZjPdVbHUF4Ryb6mVkdZcRGEu+HvaERnpS3R8FD6hocib24gRSxBLEkiM8WN7oY0CoStz7bnIczKRl1cTmZiIS5APYQmhuDoK6C/NoMTdhkILLZROptQ6mVB92ZBiax2qHI1p9rSl1cMWuYMRNXZG1NgYILfUQ2GpS62lHjXm2lSbaVJmqkqx2XkU1jrUWupQZa5Bta0mZWZnUeiroNDXJE3rPM6ap4mJj0NWXUu+opy2Hjlz0w0MdWWRLXbaCVBLq4V0jwkpaLpOQtN11GK1OB+qjZ3tMUbrg5lp9WexPpjVlkgezeby6nYr1SVSvtMy5oRNCNZRRZj5iLgSJkLfwobr/t6EhAUSEhlKQGQEXmFROAdH4+AXiJ2vF+5RIbjGxeIYl4iHKIlwaQLR4ggi05K4HByArfslkuM88LQ+y41RBU9WmphtT2ayKY4f16p5sVjBUquEFws1PJlT0FMSRkaggHmliK2ODFplV/nLRhN/3mrmxxv1LPdlsDGczU83G3l1o54XKwqeL1Sy0ini5mAqK51CWnLcmaiP5v5UAfenirg3VczT5WoezpUjT3MjM8aGqd4sbi9Vcnsxl/vLWWxPpjGqjOSq6dfEXNFlpTuP+7Nl3JzMZrglFmWBN+XJjjSmu9AodaYt8zqlie4EOZsQ5u+GoYk2abkyEtLExEmiSEqJIlUWT2aeiOxcIZlZcRQVSygqFlNeloKyNpv6+jxqlVkom3KQVydTWRBHbYmI6oocpHklHDVw52OjED4wjOITg0h+r+HH59rX+FDbmY/1g/hQJ4w/6Pvx5QUTwmKvcnuxigfDadxqDWOu9DIzpTbIYw3x1P2M7YEUni7m8cNCHvdn8rk5LqWzzJerZueZqkki5tJZOvJimOvLZaM/i9EMX+TXBEwke7NREMWCxIeuqEvc7MhAEm5CpyKSrclCNuZyGR+V0tgRTUVjOJX1Ydhaf0pT+XWWumIYV/ow0RDAXHccs90iZrskDNfH0lcTwZAymt7qMHqqQumuDKGrLIi2Ir+dHahyyUXKJRdJDzUhyUeXYMfvcTZ8PcIXePEsHuZf42t/knD388R4aRLo+D1BjirEeGgT5qxGtPsFxH6GZEVaE+upRZjb7h2oXXbZZZdd/kWofv3x0XPffMSF019irnOW77/6GO0Tn2Jx9lPsvj/ARn08y4og1uqCGC1xYaUjlrRwY/ztjxPhfBbhVW1KRc60loayMlrI2kQJipzrpAQbURhtRXmiHc15nnQVe9OQfYWWfC/6KoOZbRUy1yZiojGOsfoYxupj6K8OY6IxbicgDddG7ogi/vGw7kyrcEcmMVwbuXPb6Y184o1l741hb2skeydEvRnnW+qWvt5/GkrnxnAGN4YzWB9M49ZENlujrz8v96Ww2CNlfUj2TwKJO9OFPJgv3TmgO90mZKwxlonGeBZ7Uvn/2Huvp7gPdF336tTZu87aMx6P44zHHns8tsdJkmUlhASIJEASIIFASOScc845NaEbmm666UiTc8455wzKWZYtjT1h/wHPvtCItVbtczmXPFW/qm64o6qr+uH7vved6spkpCmeYV0My5356CSh2N04QkCmLQHplihrQuhoiqWtLgFBtguZCdeYH6tipEdJd7OMtoYS0uJ9Ge2rpbW+hLE+FWN9WvrbpJRn+6HM9eTeRAVLY4WsTwlZHytjsC2fq8GGnA45xZV4czTdaXT3ptLTnk28vxWOJz4l3vgEeWeOUXziG/K//5Sko78n69IhplWJjGhTUOZ4UFvog8/5z1huKWGmtgR3o++IvWbDhe++5prpGVwunCM11I1QF2O0wjDUpSF0VWewMCCnVZ1Ng1ZAY72Ito4q+rs0LE90sD7WiCTDA3WuF7JYO/Ju6LFRm84Pswoermn48W4zy0NFDKoiWWlO585MJVuTFTyZU7FcFcsDZTIbhYE8a86lLs2eHlkwt2ckjLak01kTx2BjCu2KCOa783m8oubBkpLbcwp+2G6mVZmIvCiU1cl6+lokhPjZExToRmp2Oq4BgUhqasktKyO7MAuVshilKJHVIQW1JUHcmdSyPayjVpJHRUUJbpEJ+EbF4+/nT6i7G4pIXyRXz1F14wKyq2ZUXDZAdOkslVfNUDpZorxmgcLeDOVVMxR2xshtDFHbG6O2N0Zpa0C5yffITE8gMz1JhekJSoyPkn/uW8osjlFnZ0Lt+bPoLphQZGXA1VOfExMXhUClo6JGi65Fzdh4A31tJZTnerAzJ+fmmoLFhTK6RzMpqfEjXOnOlyHHOBFvip3jF4zVhrBY78uy2o/F+lDWx3J4equFSkkOX508z0n3QpyyGvmzuSvHrWxIyIljdrGV9Y0WllZq2djtZHGrm4XdYZa3+thYb2Vns43VjRY29jpZ2W5iZ6+Fe7fbWF+uY35Czcqoiq1hGeHX9UnwteDBcjNP11t5vFLPX3fb+PvtTh4sqLk1Wck/brfzdKWalR4BqW5GpLsZk+phxFxLAY8Xdbzcbuan7RYm2/IYqE7jp41OXm70cGtCzcagAHWBE62SQLaGRdyaqmJ9qIL14UpWBiqoKQvF7dKXBF47xnRXARtTZWxMlLI1Vcb6iJDF7iLCnU6Q6mvKsC6F5Z48dsbzWepNYLA6lPGaBO4Ol7LTlcNaSyrr7RncHhUx3ZpFuPsZHC59zdiQnO7OcvoHxYyOSJiZqGRuVMzWjJyV0TJWxstZnapgfljE2mQlm9MKtmarmJsuYWVKwvP1dm6OKlkeUFNfV8XXBrZ8ZOrJe+dDeNc8knfOJvDb02H81tCTt41CePdMMJ+e8+Yv+ueIinVlabiUmwM5bDXHMC13oV94AXm8GS6Gf2R3rIhHC0LuThRwf7qYW2OZdCoCcLc5xbw6l4RLR9EVxzM6KGK8LZOWdBdkHkbMFgbSE+/EA1U6XSnOLDVlkxZhQU91MmsDImYGChgZzKS2NQKR2geJOpQrl79AWeLBsC6YsRp/5lqjmW5NYaY9i9GGV/8A61aG0aeOolcVSac8lDZpEA0iH2qKvagWeKDIuYEs8xryLCeyQ0xJ8DhNsP0RnE0+xcnoEyKvn8Lb+isCLn9LqOP3xLieJvzGCcKdTxLreZYEHyMSfIxI9jchM/g8qQGmpHkbHwjUAQcccMAB/x5cbI0/c7Ux5PpFA1yvmHPiq084/uf3Mfz8bRyOv8+cJp5ZRQjLuhCGxc6sdCQjSrYl4vp3xLmeJM3bEGnaDWpEQUx2FrIyXoG8wI1knzOURlpRFnuRyhRbNDnXqC50pkHoSXdVGEPVsfSro/61ipfGcE0iY/Up+2t6r8XqdcLea6F6HRTxOsZ8tC6RufasfSl6Xbr7eiVvta+Q7REhm0Ml+xOn11Onld4CNoYEbI0UszEkYG0gj83hQrZGBGwMFbDcl8dKfyFbo0L2JsXsTYr3C3R3xstYHRCw0J3LRHMq400pTDWmM9uexWRnBjNd6YzXJzLRkEZXTQqXnQ4RlGNHjMARRXUIHU0xtNTFI8hyJSPOgfnxSqb7NQy3KWmvK6RGXoAwP5HO1nL6e1SMDdQy2qOiLNsPVZ4nd8bK2FuSsLck5fZiFQvDEhyCDTnk8Q12cRZUd2fQ1ZVKX1cecYEXsT/5KWlWhhQanUJw9CsKjn1K0skPybl2nL3Rcm7NV3F/VcuteRn9NfEUxFqzOqSgviKDzAhfairLSIoOJiUhjAAfOwrTnVGVBNCuSGK5v5Kpzgr6GksZ6qlkZkzHxKCKzemmV18GRdFUpFxjs6OIvY4SVnUZ3Owq5vZoBTsTYu6vqVnszWNEHUVHvjt3JyRMduVxb6KS3fps5gT+7JSFM5R0jZWKMLoLPKjPd2WuLYfdSSkPFlTcn5XzaFHFvWkpO6Mi7s4puD2rRJzlQVmOH3PDOnTyPJJi/UlLiyMyIYGEvAIktXVEpSUhV4pYmetkaVhFjzqFJwu1PFmo4fakmr76QoaGmnEMicU7KoWgoAjsL16hNMCdYpvTlNubUWZtQOUVI8TWhpRdNEBqew7lVXNUDudR2puhuGJM1WVDtFdNqHYwQXXFAIn5CWSmesjOnaTC5CQiy5OUXDpJ+aVT1F4xpsHKGOV5Q1IMDmPx1Xu4e9wgtqCUzHIRcl0lYxMt9LWLKEm7wZ1FJfc3NSzMCWkbSKWkJoCgShc+9T/Cl+GnuXj5EwZU3izo3Fmu8mC22p+loTTu7tQjq8zjLycv8L5pIh9dTOPPF4M5ZnuNVFE6rSMSatpTqO2Io6EvGVVnInWjBbSOF9Hel0XvaD4NPSk096fQPprJ4Gwh7f2p9A5k0d6cyMxgEdPdhUiyPbhs8CFZ4TZMtxfzdKOFZ+vNPFyu4cVuM/fnFTxeVvFiu56nq9U8X2xBHOuMq/HnxLqeRZx6g4byMMZbctgek3NrWs29WR23JzQ8W27kzlwluxNlrA2WMNuey1BdJvXlERTGOeLveAI740/Ij3dgaUjK8oiItdFClgfyWB0spleTQIyLPiFXv6dVEv6vBM84FrsT2RxKYaMng92eAlZb0rk7JGCvL4c7YwXcHi/i8bKM0aZEQlyPEuqlT4M2gcamFHp6cxgZzGdiMI+1aRFrsyJWZkUszggZH116vVEAACAASURBVMlncUrMyrSUlRkxY1O5zE2VsjUlZ2usnMURKYKSFL40sOEjUx/eNgviDeNA3jKM5T3jON429eftc2H83jCMTw09+IveGaKinVkeKeXmQC6r9RGMlDvQVWSOPN4Md5NP2Rot4NGSkPvThdyfLuLWcCq96kCcrU8yJ8sk6/JpNIJ4+ruLWRouYU2bQonDcabzfGmPusxNSRyt8Y7M12WQFGJKsyya5e5SZvoKaG+JQSS/QWbJFQrKvbGy/ARpoRs9aj+GtZ7MNEcyVp/MeGMGE43JjNTF0aUIoUcVRldVGK2SQFoqAmgQ+aApcEWe5URlhiOVGY6IU+zICDxHkpcBgVcO42L6GdcMPybi2il8Ln2Nv+03BNsfIcZVb1+g4rwMSPIzJtH3HCkBpiT6niPe25B4b/0DgTrggAMOOODfg63+oc+sDQ9jZ3YS1yvmHPviQw5/+Bv0P/kVN05/yJQimml5ECs1oQyJXVhuT6I0yZoQh2+JvvE9Se76lCU5ohMGMtaez9ZMFapibxK9T1McboEw2gphjAWKDHsahZ60SfzpUYTTp4qkVxnBkC6OkdpEuhWR9Kqi6dn/WQKD1bH74RCvb6DG6pMYb0jenzS97pF6HU3++pnvyGa+I/v/V6A2h0pY7StkqTuP9cFC9iZE3J4WszNWzPpgPpvDhaz257LSl8/epJh783Juz0j3V/he30OtDgiY68xmrDGZ8aYUhqsTXpXq9uUy05XOWH0Cc63Z9DdlYXXlCzyTLEkSuaCuC6etIZrW+gSKs93IiLNncayC+UE1Ex0qmlXpNCrykQgSaNblUq/Jo7dVSouuiIJEV7SFvtyfFPNwW832vJjbi1XM9Jdx3uUIZ8JO457jQFVLIp1dqQz0FJIQdAmHk5+ScfEcJaZnKD7xLaX6X5Oq/wkp1t+w01/C7Skx9+Yl3J0T83hNgbzgOn31Gcz2VyFIDaKrQU5CmDdRwS5kJvlSL49joqOQpX4xi70VzPdIWRnVMj+mYWWmjs25RmZ7KxEmuJIVcIFBRRwdAj/6CvxZU6WyXpPB/WExt8bK2R0vY7YhhZGKYIYLfdjqKKS+Iphbk5U8GBbTl+/FQmkQA/FXGU1yYk0UxqY8jr26LJ4NVfB0vJK7QyK2uwvY7i7g9pCQ+5Mybk3IyQm3RZYfQpMij5KsKJKj/CkTCggID0Os0RCRlkJ+WSEtLQrubQ/zfKeXv+1289e1Jn5abeDhah3jfRVMz/fgl5aNb2wSoWGROFy6QvxlCwounEBsb4bczowKq9NIrc9RbnUWySVD1Pbn0V2zROtwHuXlcygvn0PnYIbOwRStnTEV508hNj2J1OQU0vN6lF/Sp8TmFOWX9NDYGFBz3hC1hREllwzwMT1KTGw4WZIqMsuEiJVljI43M9glJjfOjjtLKu5tqpmfLaW5J4linT8+ZY586n+EL0L1sL76Gd1V7sxoXVmodGVS6c1CfzJ3dmqp1ZVxxNCeP1hk8aZJIh9fCuPPFnb4ZkWTUBZKqsSTPI0nBXWeJFQ5kqhxIUXrSZrWh9yGYOKrXIiVO5GociG33pdYkT25Cg9KlX4UilyJjbekXhlNX3UqEc6nCHI4QorfOQQx1hRGX6Ayw5HaEm/6NdEsd+fxcF7J0/lm7o7X01eVQcQ1fQqj7RHEOZDsb0p2mAWZISbkhJiQH25GabwVBVEm5EaYEON+nEjnY6QGmJLoa0pWuA1etodRFwWxOaHk9mItmxMSVocEbI6UUlvqjbf1ZzgZ/54GUQCLnbksdmaxM1LI/TkhD2aK2O7LYa+3gGaBCzs9OTyaEvLTspQfV+Xcn69gd7qcruo4rlr8keRoKyplfmhrw9DWhFJXH0Vn9yuh7BzIon0wh9q2ZJo6M2lqy6ChLQ1ZQziaxhjqGuPp6UlmYLSU2LxoPjVy4EPzcN4xi+ANI2/eMwriI/MI3jPz423DEP5wLoKP9V35+rQh0dHObIyXcXdYwEpdOEMie3qKLZDFmXDd4A+sDeZwf6GEu1MF3J0oZHcwmT51MM7WJ1lUZJFrp48qN5qOxhwmWjMZKwkmxeRTNipiqAu05J48ha5kZxYbMkkNP09DRQQLXcWMd+VQpwsiT3iZ+BxLknMdOH36t1Tku9Cp8GFQ7clcazRTzelMNWcx3pDIUE0MnVXBdCtD6aoKo6UigGaxP/VCb1R5zkjTHZCmO6DIuUFFqj2ZQcak+Brhb/stziZ/5prhx4Q7nsLX+hv8bb8hyO4wsW6n/y+BSvAxItH3HHFeBgcCdcABBxxwwL+XCG/bz8I9LuPndAE3Owu+/vBtvvvoTS589yEu+h8yq4hhWh7AWl04wxI3ltoSESbbEuLwLTHOx0nxPEtx7BU0xf5016SwMiamtjyQVD8DSiIsEcVcQJxwEV3+DbrlwXTJg+muCqNNEsjAv1b0hnQJjNWnMFzzn/1QQ7o4BqtjGa6J359A/dffvb55mm5JZ6k7b3/y9F8jyl+v7K32Fe4X5S735O+/Xu0rZH2wkM3hInbHhWyPFrE2kMf2aBHbo0VsDhdxf6GKp2ta7sxWsjcp5s5s5f4d1HJfAbMdWYw2JDHWmMxMcyar/QIWBvKZaEtmQBPFZGManXUpmFz6BGv/E0QVXkVZF069NoT2xkSEeZ6kx15hfqiU+T45E20y2tUpVBVGohDE0qbJYKJHSqM6F40klYwoB2qK/Xk8K+PJXjU3l6TcX1Ez0V2CmfMhTOOMcc++SkV9DN096Qz2CkgLu4Lr2a/IvmRCqdlZik4doszoMFlGX5B66Vtu9ZbybLqCh5PF3J0UMN+VRG9tOC3aSG5tNCMXxdJSU4pClIpGnEF7dSHTfWXszqi5PVvNWr+UOzO1bE3qWB5V0qhKQpTtSVLAeTqkMYwok+goCaQqwppEqy8J1/8AkasBq7o07gwIWW/PZUweiTbiErtVCYyJw1npL6W3Op6HiyrujZSjCrdiUxzBZKwj7S5GzMY6sZ7jz3JREPPiMOaropmWRbDblsOTUTH3RyQ0lwSR6mtJc2UG0vxYovyuk5scg6gkn4ycDIql5bj4eaCsljA8WMsPt0b4261+ni/V8vNKHc8Xq3mwXsvqfDVDEw2U1urwi40jJzcLh0s2eOgfJd/yJOVXzKmwNqL8/EnKrM4gvmiAxNqISptzKOxMUdibUWltiMz6LIrL51D8S6bKLfUQnj+FyOQ4Jee+R2D+PYUXjyO0PoX8wmnqLppQb2dFpYMFbme+Ii0tAVFNEwVyKRK1mJGxJsb6ZaSEWrE3K+PmspyFeRHNvckUaf3wEl7ly7CTHIo5xw2v4/QqvZnRuDEjdWZE7s50Vxy7qyqaGyo4ZGDNb41ieMMklnctAvnQwp4ricFESWNI1oSQoHQnVnWdCJUjSU3exDf5ElHjTUJzMJG1XkRUuxOkuE6M2pXQ8qtkqLyILriMmd1HNHSksbOs5tGSlh/Wa9kblzBal/Tq865LQJPvTKLnCdwt/sAN43fxsvyYkqir7A1V82S+nQFNLiEOZ5hpF/Fso42Xu208W9Ow2pfDWF0Y7ZUe9GnC6FKGMVSbyHRrDrPthXSpEsiPvszakJQ7czoerTWyOS5jvCWLlopg8iPOY3vqDXJCjJluTmWxM4t7U2LuTZbx46qCR3Pl3BoR0Chw5tZgMfMNCWz35PDjopSXqzIez5fz46aauwuV7M3KEGZdx/Hip4iENxArPMgTOpBffoOCSnfyq7zJqHCnUBVIdqUPmWJv0kvcSRO6Eyd0JqboOskl10kvd6RQF4FXdiQfmHjwgWUS71ok8LaxFx8YufOxmQ9vn/PkTf1APjAI5aNTN/jOwJToyOusj4q4OyRgtSac8bJrjJTZoEw6j6vxR6wO5HBntpjbE/ncHhewN5hGh9wfd1s9NjT5pF84iionnMGmXOaas3jUWkzF9TPMFARQ7XuenbJYOhJuMK1JIiXMjBpxCLPt+Yx0ZKBV+ZBdbE18thWJ2Q7onXqT8lxnWqXudMucGa8LYrw+iYmmdIZr4+jXRtJWGUCXIoRuRTgdshDapEHUlXqhKXBDmeuMPMsJVZ4L5clXSPUzIMnLAH/bb3A2+TPXz/2JiGt6+NseIsjuMEF2h4lzP0OE80lCrx8n2l2fBB8jYj3PEut5lii308R4nDkQqAMOOOCAA/592Bof+szm3HfYW+jhbm/Bd3/6HYd//ytMvniT6yfeZVWXyGxVIOsNkYzLvVhsTaAs9QqBdl8R53qCFC8DsoLPoyn2p7M6iYUhEQ3SEKJdjpHurU9+iDHSZBvqi9xoq/CjTeJPuzSIdmkQg9qYf4lSPOMNqQxo4xjQxtBeGUxLRQAdshAGtDFMNafRKQ/dn0b1a6L3p1SvwyJep/W9LuL9r1Oope68/ZW91zK1PlDE+sArSdoaKWZ7tITt0SK2RgRsjQjYHi1iY7hoX5puTlVwb17OvXn5foz5XOerG6nXK3xzrdnMdWYz0Z7GVEcqY/UJTDal01qdiJHVR5z3PEJYgR1STSA6VQAtdXEI89xJj7Jlpk/AXHcFk00iNoYlLHRLmWytYKAhh9VRJYMtZXTWlZAbdx1NgQ+PZ2Xc31Ryb13B7oyUkfZCHIINOBOmx430y+j6sunpy2aot4j0kMt4nP2aIntLxFbGFOkdQqD/Fan6n5J+6TB77UU87CviYX8uD0by2B3NZrg5mhpFELNjEjTyRJTlieQmeFIQ70FteQLrE0q2J6rYHpExXpdNQ2ko6kI/ytJdkOZ5UFseynRLLtsDIp5Oq7jZW8pGXSZd6W5UB19EE2TFsDCY7fY89roFbNSlI3Y7y2ZZJGOCQHZ6SulURLI5VcGjVQ1T2lh6U51Yz/BiLdqJMS9LJkNsWUh3Z644gJv16dxrzeHFWAWPBoTc7i0l2fUsC+3ljDSJqSxMJMLPGVm5gJBAD+SqCqKSIikozaa9Q83Oag+PNzpY7ihis0vAqCKWx9MK9mblbC1pGRmtpravncCoUJTychytrXE9c5TsS3rk2xqTZ3GSctuzFFufocTGgNLLhpTaGiK8bEiZ3TlEtoaU2ugjvHwGoe0Zyu1evS+3NaTcUp8i4+8pND+G1MmYGu9L1F23oOmKBTrb80jszHHX+5KYyFAyxHJypRXIayoZGKpjYrCKWD8Tbs7JubkiZ3GhjKaeRIq0fviWX+ObiNN8GX4WJ8/v6ZC5M6P1YEnpxYTSm7neRPZWlHS1yTh0xop3LMJ4wzKM39kG8qHNNc5HBREgiiegxI/AUldCxC4ElTsRLHbCq/gynkI7AqVOBEidCFe4ECp2JFpynTSZG+4Rp/GPOItMGcT6ipKHmzr+ttfI4yUFL7Zq+Xmnnh9WNDxf1fJkUcm9SQnLHTkstGTQWRFEcZQNonhHxuvzeb7WhTDRDXVhCM/W2/hps5lnqxr2xgXcmcpneyiDmZYUhmoSmGhKY7gmiU55JK3SCG5OK3m0XM/DpRp2J2T0aBLJCbPE8ezvCL/6LW3iAFa6s7k3XcadyRIeL1Rwd6KUuxOl7A4KeDgt4daIkAcTYsa0kTyYFPFyXcnTxQqerVTydEXOnRkx95eUTHbk4Gn/JbHRRhQIHUgV2JJa5kiC0JGkihtECuxIFN0gXuBAsuAaSflXSShwIE7oQXSJD9FF3nil2eBb6M3l5BjePx/E2+ZJvGUWw3tm3nxg5MzvDZx5y9CDt/SDeP90MH88eYPT5hcJC77KUl8Ruz3ZLGqCmSi/zkiZDYpEM1xN/sjqQB67EwVsD2Vxa0zAZk8i7TJfPC/rsSzPINX8W5qL45lqFTBSFYsm6CJrFXG0xTjSFX+dnqhrtMc6MaNJJjXMnIbKcBZ7ihjpTEet8CJTcJGYjPMkZF3lrP67iLKdaZd70S1zZrja79X2QEMqQ7oYetXhtEr9X02h/otA1ZZ4oi10Q53vijLXmars6wgTbIj3OEW080kCrxzGw+JL3My/INzxJL7W3xBy9SihDkeJc9cn1v0MYTdOEul6mlhPA6LdzxDtrk+0+xliPc8eCNQBBxxwwAH/PvQPffLZ2SMfY3TsCxwvGHL8sw849tEbmHz+Bg7f/YbdpnQWlEFsNkYxqfBhrimW0iQb/Gy/IMFdj0w/YzICzdEU+9GqimNhWES7Kpool2Pk+BuRF3QOabINdQJXaopcaSrzplMWsr/C16+JZqQ2iSFdAn3qGPrUUXTIQuhVRf63RL5uRfh/m0y9LtOdbcvc74F6LVHTLen7fU9z7Vn/redpuSefjcFiNgaL/9sEam2ggK0RAbeny9ibKOXWlIg7MxJuz0i5PSPl4ZKSFzv13J2T7afwzXZkMdOeyURzKsO18YzWJDHfmcNsTzaTrUkMVscw1ZJJkzqW0+a/41LACeLKnCnX+NNYH0lDdRQlOW6kRlgz05PPXIeIsbpCWiUhNImikWcGMNNZzOpoFaPtYgbbpRQkuqDK8+LRTCXr06XcXavi9kIVox0CrkeYYBZvglfeNRpHBfQP5TPUW0S8lzmO3/0RwWVzxBfOUXTmMEVnvyXL8EtybY6zpslkS53EbnUC86pQ5ptiGG+NR5R/jcUZJdVVKegq06iXphPmZMx4fRFrI3I6FLHkhVpRW+BLtzSKpa5CtkbFrI+UszJYyp2pSp7OKngyLefpTBV/m9fw19FKtjQpVPmb01/sx3J9OncHhTzqFyHzMWYiw5NZQTDrNRkstecz2pHJzrKcO9MVdGc7U+dqwGrMde7nBLCe6s5uaQj3a9P4obeYh90FPOkvZkgchDrVkZoCf9aGlHRUC/D3uEx+dgKFeal4ul6hSiUiKMyTCmkBq0u9PLs1xIudDrb7SpivS2WwMpznCxqebejYma1ifaGR4ekBMrITqVOL8XNzxubY50SaHybK4gSZtqeJM/6SVJsTJFh+R4LlEZIvHiP54jGSLnxPktVR4s4fIvb8t8Se/5akC0dJMD9E1vljiC7oU2p+giKL41TeMKHa8wKaa6Y02luivmSC6JIR7ie/IDEuisyKKvKkFVRqJbR1KBgfkBPpZcS9FQ33NtUsLpRR3xlHSU0AgVJnvgo7xe89DnPx6l+oEzoxo/NiVubOqNzjXwJVxVCPmu8MLHjrvC9vWofw/mV//uLsh2dpCTeyYgkQRBMhDCNJEkqyOIB0SSDxZe4kVHqSrPAiSeZBXnUgJbogJDVhpOfZc/36lzRqo5gfLOKnnUZ+3NDybFXOiy0t92bL+dteHT+tqvhpVcOLVS0/LmkYqIqgRxrCw+lKHi9W8WRFzb05JQ/m6+irziLw6ilK467TWhHFTGs2Ew3xbA1ksj2YxVp/IVvDIm5OSNgbl/BgQc3jZR2Plqq5O6tgpi0HQcxFrpt+gM+lz2gqDaSnMoKp+kS2B/J4tlzB06UyHi8IWe9J5/6kiJ83avn7VhM/LKr4ZauWexMinsxL+XlLzd2pUn7cUHBvTsyzNSXPN7TcnZNTmmaHnc0fCY81JjDWCI/YM1j7fcvlwCPYen+DjcvnWFz+gCtOn3DF8WOsrvwRI7uvsHQx5byzFYcvnuToNSv+aO3I+xdi+F/nYvgPo2DeNvXifUMP3j7twrvnfHjPMIL3TgXx8Ulnzl28QnCAPfPdhWx1ZrCgDmJK4syIyBpFohke5p+w1JPD6mAmi13JbA3lsdgSTZciEE+bk4wXRZBh/g1DlVkstZUwVRWPys8SXeAlJO7nWCyLRn7NgK74GyzXZZISbEptRTBz3QWMdKah0/qSL7IlKs2M0LgLHPrmf5IVY02T2I2uyhsMqn1e3a/WpzBcG0evOvw/E1llIfsrfHWlXqjyXJBnOaHMdUaV54I03YEETz0irx8nzPF7vC98g/v5vxBifxyvC18S5vg9oQ5HiXHVI9HbmEhXfSJd9YnxMCDa/SzR7meJcjtDlNsZIlwOBOqAAw444IB/E4Eutp+FuNsS7H4FXydrjv35d3z73v/A+E//C/tv/4O9pnSmJD6s1IQyJvNmvimBymxHfG0+J8zhEKnehmSHWCLJcqG5KprF4TIGG1JJ9DpNYagZgjAzSqPPI0myRpt/nboSd3qVEYzUxO+v8L26fYqiWxFJV1XYvjy9TufrU0fRJg3aL8Z9deT9n0ESrydPrxP6xuqTmG3L3J9ALXbl7seUL/fkv7p9GijaT+HbHH41idqbKGV3vISbk0JuTYnYGC5id6Kcm1MV3JqW7CfwbY+JWOzJY74rh8mWNKbbMphuTWemOZOFrhwmOzMYaYilQx7McE0itcpojhu/g6Hzl0QLnZDXh1FbG0ZddTTlhT4UJF1jtq+AuY5ShjTZtIiDqS+JoEEYx0KviI0JNX0NxbRUFyJIcadFEsGtkVK258u5u17F7oyU+aEK7APPcjLwOFcTrJC3JTMwXMD0qJj8SAecj35CmeNFJNamiExPUGZ2jAKzI+RcOEHuFT2SjT4jVv8DEqz+RLDlH2gQedFYFc7WYi2tunwq8iIoSfIh2tmc5U4p+dFXKIq1Zbw2DWmCPV3iUG6NlLM3IebmVAUPFhU8mJPxaEbK80Ult8ZEPJ6o4J+LGl6OSlivTqIx+wZTNYncn5Dw06yCUWEQDSGXWC0NZ6owgJ32AkaaktldUXBrXsr9/hL6k68htzlCX9AFNooCuF+TzMP2PH4aK2dBE0Om8/dIoq0Qx9my0lvO7lw9zdWFuFy3RFopwD/QlbLSFEpK0/Dxd6SlRcbOShdPd7v4ZbeVv65W83JRxS+rtfywoOH5spYnS1ruLDawsjRMtbKUsd5a4qNCuHruO6arc1luq2CloZDVxmxGVMkMVCXSLYmmpSSELnEUI+oUxrRpDKuTGVanMNOQy0KTgHlNDkmmh6mwMaLc6jTyK0Y0BtnTEX6dGmcL6uwtUF4yptTKAN/TX5McG4VQ14hQq0ZRK6erR8PsmIYITwPuLqu5vapgbraU5t4kSnQBRKi8+DpCj08D9bC48hn1ohtMaDxZVPoyqwtioT+Z3WUZI71qjhlZ8vb5IH5zMZq3L4byvpUXH1le40/mFnxlfpbvTI5g7XQGDx9jfH3O4uJ9kmtBJ7nicwRDmw+wuvopoTGmxMdZ4Hn9G4aaUrk9I+PnjVr+91Yj/9yt5cWWgucrMu5OlrA7XMiTBSkvVlX8bauGJ7Myns8pqYy3Yb4phb9uVfFyR8Hf7zTw42YDt6bVZARb43HxME5Gn+Jr/TWlcdYoMh3Q5DhSV+xNnzqWmdZs5tpz6NfEoivyRJruQJTzUVzN/4Aw3pqGUl9ay4PpFIdzZ0TC3bEyHs2KeDBbzP0ZAet9KdybLubluooXazp+2Wzkrxu1vNyq5uWGhufrSl5ua3m8LOHBgoSfNjU8Xa7ip41qbo6X06WMwETvDURl3mSVOhNbcIUMiTPpZQ4USZxpaY1mtD+dsb50BjqSGOrPo0AUjdFFM77WM+FLw4v8wcCGd0zcedM0kl+bRvIfxv782siddw2DeN84hLcMvXn7bNgrgdJz5Zy1A75eNqwOCtnrzWWlOpxRkRMjIluUyRZ4WPyZ1cFCNkbyWBvMZqM/l4XmKHrVoVw/f5hFcQK5lt/QWxpPY2EQG3W5rIgTGMjyY0OTyUC2Pw3+Ngxn+LJck0W8rz71lcFMd+Uy2ZdNtcaH9AILYjLOE5lkw5HDvyIz+hLNYnd6q1wZqfb/V2VFEkO6V91/bZUBtFUG0F4ZTJs0aD9EoqbYcz9EQpZ5DU2BGzmhZmQEmBLq8Eqgbhh/SuDl7/C1/oZQh6NEO58i1l2fFF9TQpxOEOR4jHBnPUKcThB87fi+VB0I1AEHHHDAAf82LI0PfWZ97nvsLc7gamvGiT+/z5H3/19MPv3/cD72JvPyMIaFrixqgphU+DHTEIu22IPIG0eJcz1Jhu85ckIskWS50iiPYn5QyFBjGsm+Z8jyMyA/xBhhjAUViZdQ5zlRV+JBlzyUoepY+tRRDFbH0quKol8Ty4A2jl5VJEO6OKaa0xjQxuxH3fapoxitS2S6JX0/ZW+2LZOl7jymW9L3o8tn2zL3Xy905uz3Qr0u1F3uyd8PkFjqzmNjSMDuuJC9CRH35ir2J1Dbo0VsDL0SqM2R0v3ep9UBAVujQpZ68/cT+KbbMpjvzGamOZPZ9kwm2tOYaEmkXxPJeGMataoYTpn/Dkv/Y0SWXkOo9kNbHURDTRzCAm9yEh2Y6S1gvlPEaE0eY/WpzLeVMd0iZqanjMGWYlo0ebTpisiJvY6uyJ+9oWI2Z0XsLIjZnZGyOCLFLvAMJwOPYxNtRkVTPP0jhYwPCEkPuITD17+n/NpFpLamiMxPIbY8RanVKYR2RpQ7mVN22YBCq6MkmX5Oj8CH9c5ChmrTWR1TM9FVSUqIA+mB9uSGXKWhNApZthtD1clIE+0RBJmy3JTJkxkZD+Yqebqm4sGSjPvzlTxbUvBksYo7M2IezUh4OCzkTmceP01WstmVx7AulmdrryYQtzoL0QRbMpHuznK+H/05btweFrI1Wca9JTk/LSr5oU/IWK4HdaEWVIedZ7M2kdW6ZB6OiJjVJdIh8mOmPhVdkReP15vZnK1FJIigoCAOiUxAaLgXXa0yCvJiiY50Y2Kklptr7fyw1cI/brXwz516/r5Zy8u1Gu5PyXm+qOXZnIp701purg4z1KZgaaSBhLhgrloc4+akloer7fywWs+9KSkPVrTcW9Zyc17J5oSEnSkZ91aqubes4/5KDXdXani81cTTnRbujijIu3wGiY0R4vN6jIS70x1xA53nRWT2RlRdMER72ZwKGxMCT39LQngopdUNlOu0aBpVdPVomBnTEOZ+hrvLau5tqlleLKe5NwmB1pfQKnc+CzrGB55HMLH+hBrhdaZ0PsxV+TCp8WdlIJWbyzKmBrWcMrrEe6bxvGWZzXsXMvjgYiJ/uhTGN9ZeHLWyIU9cwOJyXUZxlgAAIABJREFUF7vrTWzPVjI2UoBA5k1xlR/FMh+KxJ7IFcGEB52hszaeu4tKft5t4OeNav6+qeOfuzW82FLybEXKD6ty7k4JmWtJ4sG0mGcLcn5cUvFyRUufNIQ2kTfLXQn8sFbOLzc1/O1WEz+sN6Ap9MfH9ijqwmBkGZ6ocr1J9TmH76W/kBVkSlawCXnh5ymJvUhFih1VWQ40iLwYUEfSr4qgocSTkep4xqoT2OkXsdCSyb2JMh7Pl/NkUcRSVwLbI1k8W5HwYkPNT2taXm7U8WKzhp93a3ixpeXZahXPt9Q8W6/i8YqMv92q49mqgieLcu5NlFFf4oWX/RG83PXJLHAhq8yFhAJr0gutkUqcGe9OY2O8lJ1pKRtTMpZnqxkYacHuhi/f6t3g4+Ou/OGMN++eC+JN42jeMI3g12YB/NrYm98aRvGWUTRvnPXit2dCeOdUIH/Uc8HI+ireXpdYHChhoz2DJW0YExXOjJZfQZlihZfl56wOFLI2nMdyXyZL3ZnMNkVSL3LHzep7JgpCyDv/FzTxbjTm+VMRdIGR3EDa071oz/GlMdmVucJIuuJd2WzIJ9b7NI2yUMZa0xnpSEWj9CSr6ALR6eaExF7k0Lf/QXygKS0VnvRWudKv9GS0Po7xxlRGauMY1EXTpQihsyqYDlkI7ZXBtEoCaSr3o67Ue/8GqjLDEWm6A0ne+iR4niHE/ju8rL7GyegTAv4lUCFXvyPC6TjRLnrEexgS4aJPoMMxQq+fIsrtLEGOxwl3Pk248+kDgTrggAMOOODfh7eD5WceV8/jZmeO11UrTn32Pkfe/X8w+fR/4HnqHWalQUxVeDKr9GNaHcB0fQzaYg8SPPVI9TEgJ9CMgkhrZLkeNMmjWRgSMtiQSpK3Pule+uQEGiKMsUCabENtsRvt0gB6lRF0yUNpkwTSo4ygWxFJjzKKTnk4feooBrQx+2t7PcoI+tRR++W4rydLS915rPYVstCZw2RTKpNNqUw1pzHZlMp4QzILnTn/LVzidXjE6+f1Ot/2aAk7Y6Vsj5Zwa0rEzlgxWyMC1gfzme/KYqk3n9UBATenKtidKGdjuISl3nzmu3JYHRCw2JPHQncuC125zLZkvbrHaktlpiOV0bp4ployqdPEcMz0XS6F6hFSZE+BzB21JoiGukQEOZ5kxl9ltr+IpT4p081CplvzmGwWMtutZKitFGVFIgPtcho1BWTHOlFTHMDd8XJ2FsTcXJJyd1nJ4ogU12hzTgWd4FKEMdK2ZAYnS5gfl1IQZofrkY+R3rCh0u48Igs9RJZ6FFmcpNTaALGDOZLLpogvG5Fi/BV79QXc7augvyqZjUElq0NavGxOUp7qhTjZjaUuEZuD5fRWRRN99RADFSFstGbxeErCT+tqfr5Zy9MNNQ+XFTxf1/LjVjX3lyq5P1XOk4lyNprT2O3K59FsJbtTZayNlvLTRg1/XdRQHW1LX4wdd0pDmMx0ZaTEh9uDJfy4rObxjJR/rOn4x6KGR4Ol/DJfxd9W1UzrEpAm2iJLsWNnuJSFzjz6dUk83mxhfqSKzGRP6mrLKCxORSjKJD8zhOL8WETFCcyM1nJrtYXn2038bbeBl+saflpR82KrnqertTxdqubJjIJbY1U82BhifbyRzckm8nLiMD39J5YHK9ie1fF8q54fNzXcX1fzYEvHw20dt1dU3FnV8Gi7jvtbNTzZa+LxXhOPbzXz5HYbj2a05F85Q6nZSSrN9ZCYnqDC+jR9MW40+V1GdsGASksDisxPE3LmMPGhwZRq6xFVa1A3KmnrVDI1oiLI+RTb01L2lmSvUvh6kxDWBhGl8eWzoOO84/w1hlYfoSpyZKrGj1m5D+MqPzZGMrizVsXyZANnTex4/1wab5mV8LZ5IW+ZZvK+aSx/NPXncyN7SpQq1rbGuLvTyZOtGlbmylA3xyDRhSKo8ECqCCQ93YaSwus8ulnH3RUlP99u4MWWln/eqeeX3Wr+cbuWl9sa2qQ+zLUls9aTRWuZ56u/+bKa54tK7o2LEcdb0SV1Y6M3hRfrcn5c1/DzXjO3p5WEO+sx0yGkON4JrSCU2dZSYpzPUpnuwtaQmK3hMlZ6ClnpyaO7KghZxmXECVYMqsJY78nlb9v1bHTnM6KJ4cG0hAfTYu5MlDBWG8bmUDa/7Gn4Za+aJ8tynq6qeLldy4ttHT/v1fJyV8ezdSXPt9T8uK3hhw0Vv9ys5eF8BY9mxDwYF6JMv0rodX0sz/0JQbEPggoP8suvI1N60tsWz/JAEQs9ItZGa9hY6GJhYQCJWo2VYyRf6AXyJ/1wPjgbxu9NY3nTMJo3TSP4rXkQb5j68WvDOH5tGMuvDHx482wob50K5MNTzpy+cAU3DyvmB0pZaUtjThvKiPgGA0IbFClWeF34C0v9hawN57PSl8NyTw4zzdHUlLjgZnWUqcIQRDaHUEU7Ma1JpzLUmlFBCKPiWHpEEfQLo2iPdaMuxI69ZgEJPvrUSYOY7cllrCuNGq0vheVXiMu0IizemhPH3ibG7xwdMj8GVB7/EqhYxpuSGa2PZ7g29lWEueI/5alZ7E+DyIfaEi+Uua+S+ORZTogSbYl2OUa080lCrn6Hp+VXXD/3J4Lsvsff9hAhV78j/NoxopxPEuV8htDregQ6HCfE6RQRLmcIdDhO2I3ThN04EKgDDjjggAP+jegf/+Qzw+8/w/jEV1w2OcXRj9/k5B/+J1ePvke05Z+ZqfBnUuzBgiaASZU/EzWRKAuciXM/SYr3GTL9jMkLu4A0241mRQyLw2X06BKI8zhFtr8hhaGmSJNt0ORco1XsS68ynH51FIPaGLqqwuhWhNNVFU6vKppe1auVvp5/3Ub1a6L/W2T567W9mdYMFrtyWekt2C/Gfd379Fqm/mus+Upvwf7K3lJ33n7oxEJnDit9eawNFLA9WsLueAkbQwWsD+a/6oHqzWN9qJj1oWL2JsVsjQpZ6S9kfaiYlf5CNoZLWOkvZLmvgKWefBY78pjryGKiPY25rnRG6xOYaMmgoTqew4ZvYe7/Pd7ZFymo8kBbG0ZDYyq5me6kRNsz2VPETKeY4bpiujXJFMZ7UC/LJyvFk5ZmCfU1ZagqUsmMcqBBFML9STFbc2XsLIh5uKZlYViCra8eJwOPcynShLLGOHpHC5kcKifL/xI3vv2QcscLSK+YI7TQo8T8BPmm31NkpU/5ZXOqrl6g7JIhuRbHWJIkst1YgCzOkfnmEhY7Kwi9po+mKAhFvid35xQsdOajzLhOro8Bq/Xp7HXl88OMlBfrGn7Y1PJ8r5ZHa1oer2r5+WYjL7a1PJgq42Z3Lk+GSrnVW8CoLprtCSE35yp5sV3Hy+VqNmrTmMx0YTLamgeScCayXaiLvcRqXQovFlT8sKDi+ZKaf2zV8fdNHb+safn7VhNP59X8sKzjxWYD1QJPFntKeL7byUhbCcLcENoaJeRmxVCvk+DvchFxcTJaeR5zYzrur7fx41YDL7d0PF9R8HhZwfPtRh5uNHB3qZpbUzI2hyvYW+5kc7KelSEtgvwEzh79PfNdpdycr+bhXCVPF8u5vyDl8aqSJ+sq7ixUcmuukvvLSu6uKHm4WcOjzRoeb9XxeLue2wMSci6epNjoexRmp9FYnqHM4jhq5/NUORpTZXMOla0ZRWZ6BJz4irjgQIS6RgRVMqpqZDS3ypgcVhLsosfuTCV31pWsrkho7U9BVB9MtNaXTwO+5w3Hzzlj+SHyfHsmavyYkHowUOnO+nA6N5elrE03oG94gQ/NE3jHIo+3LfL4jXkWvzFL5h3TCP5k4c/XZvYkF+airRGxMlfH0ryClq5UJEp/lNpQ1JpQwoL1mR0r5faakh9v1fHydi0/39Lxzwd1/HK7hhfbWl7u6NibKKVfG850cxKtFb7sDJfw06qGx3MyHs/JaCvzQZlymfZSL24Nl/C/b7fy824zP242khJowkKfkJWhStKCLtAgjmGhs4wM//PEOp+iItmeqsxrlCdcRJVlz3RjPLdGini+JOenFQV7g4X0yQPZ6M3m+WoVL7Y07IwKaCp34/6CmCdrMp6tKXiyWsVPO9X8tKvjhy01L3areXmzhue7Wn7Y0fB8R8uPWxp+WFeyOyrgwYSQh2MlVGc54n/lGEbH3ich4TKCcnckKm+aW6OZHxeyOqZitF1JUUEuV5zd0bO5xll7H7429eedYz78wTicN/V9ed80it8axPCOSTTvmYfxllkAvzaK4leGkfzKyJffGIbxW71gfn/SmROWtrh4XGB9WsbOQCGrTXGMV7rRL7KhPMYU+7N/YGlAwOZYEevDBaz1FzBZH0FjmSc3zA+xJU2gwvYItfHO9IujaS/wRxfrRK8oij5ZIg25AVR6WKLxs2ZGlkhqoBE6sR/T3ZlM9KVTV+NLQdllYjMtiUq+wpnTH5ASeoFedQgj1T6M6PwZb4xjuC6ekbq4fYHqrPpPeWos86Wm2ANdkce+QClyblASd4ko5++JvH6cYPsjuJp9jsPZjwi4/B1+Nt8SZHf4lUQ5HSfG1QB/++8Jva5HpOtZghxP8H/Ye6vgug88W/eeOzU1Mz0NSezY6aQ73Z3uJB1qOzGTbDFastCSZVlkWczMzMzaTGJmZmaWbMcsWzIl6Zk59z7cp+8+yNbpvPejvqp/Sdol6XFXrb3Wby1f27P42p59I6BO7guoffbZZ599/jlonj/ymd75v3FZ/TjXjC5y4pODnPn4F9w4+zFhRp8xWniLvhxbZpWe9JU5MV4TQnneTaJvXSDBXZ1UL13S/S9TkmhHtSCAye5cWuWhRDifJd1bi/xgA+TJ1lRm3qCh6BbtYh+65UEMVUXSIfGnVeRLs8CXLnkIPcowOqQBNJV50S7xp1MWyEBlBAOVEQzXRO99P1Yft+cwTbckM1wTvRfreyuy3m5ALXVnsdafx8ZgAWv9eSx1Z/2snW+mLYn5zlSWezNZ6ctgoSuFha4UFrtTmetIZak3m4XuzL2vy3053BkrYaE7k+m2lN34XlsKM20pzLWmM9OWwlhrApOtcQxUhjNSn0B9ZRQntD9A2+0Y16O0yBA7o6ryp6YunsQ4B8IDzBlsy2SwPp82eTq1wjCaFFlkxAdQWZFDRWUJMmku5eJkYv0sqC/24+FoCSsT+WxMF/NkWcVUbzE6dkc443USkyBtCmpC6RrKYqgzjwQXQ+yP/pFiayOKTDTJ0TlFrsFZsvXPkH9ZnVIzfUrN9Cg10ybH+CyZFqeQ+5kiDLjCZEUSs43ZKNJv4XX1CJVFrtydKmWiMYk45/M059xiriKa7zsy2Bop4sWynK1lGVvrKh6vqHi4qGJ7pZwXK3JezAp5OV7K464sNpoSmW2IpbcyhDtTAp4uKfn7ShXb/cX0RJizkmRLr7cOj0r8mctyoznmKr0l3sw0JvN4WsLWjITHY2VsjwtZ7cxlvb+YJ9MKHk1KyQ27wtP5Kp4u1qHI8UOeH05bVQm5KWHIijKI8LKnID2cWmUOS5O1PF1v4flqJT/eruDVmoJnKwoer1axNiPnzkoVGzMS1idErM03sTRazkK/nMK8OHTP/InafB/WhwRsjRfxYiKPrYkCdmYEbM+LeDhexL3RQh5NlfF4RsiTOQlPF+Q8X63kxWol97tLyLfSoFj7DHKd80g0T5Ov9R1lFhcRWF5CaqaF9Io2+foX8Dt3hFCvXQGVUlqMuEJIc6uUiUE5/o5qbE4Kub8iY2G+hNq2CLJVbgTKXfiT67f8yvJT1Az/QGmqGUMqV8bFt+gVOrExmsr9RSGbM01cUNfhQ+2bHNAP5B2DMH6lH8WvDGJ51zCagzr+/FHPjS80rTita4SxpQndPVIWZgUM9qbQUhdBSbYdYd4XuTstYntVycsNFU8XhfzPg3Jeb4j5r+8r2VmW8/e7teysKNiaF7Pck4Ek+SplsaY8m5PwfFHORl8OCy2plMfbU5PsQlOOF68Xq/lxo54X6zU0SQIoL3Tn8XIN3VWJxPsZM1CbzkxLLvmhFkQ4nkGcZMNgeSj3hvN5Ol3K8zkhP67IWWiKpVvgwXpPGq9WxLxYEfNgspCxhkieLoi4N1HE0yUJjxeEPFkSs7Mu49Xdcl7eUfF8Q8HOhoKdTSXPN5U831SxsybfFVD9may1J/JkKJeOwlv4Wp7B/folAgMMkFcH0dwTy9BoNtOjAjobyrjpYM/RC5f5Qu8mH2rd5LcaDnyo5cF7lzw5oO3KAV0X3tf25P2LofxWM4KPdII5pOPOO5re/FrDm1+p3+JddX8OnPPmw7P2nDI0w875MkvjQla60llpimZK6UZXkSnF4brYav6F+d4c1kbyWB3IZqknk/nWKOqLXbBU+4zl4lBKTY8wUhCCKMyaKWU8vfmBNOT60lQSSmtBMJ3x7ig8rjBaFkKKvy61Qm/G2hKY6E2iqd6XrGILYtJNiUm9wcULH5MYZEpveQBDFW4MVuwKqN6K0D0Hqk3iQ7NwVzy9FVCqLAeUmQ5IUq4jSLBGlHSNjEB9Qh1OEXT9FN6W32Gv8zkW536Hh+m3ezXm3pbf4n/tJEF2F3C3PI7f9XME2qvhYXUCn2tn8Ll25q0ztS+g9tlnn332+ecQ7nnjs2B3O3ydr+Jpd4Uznx7i3B//E8cLf8Lh+K+ZEXoxXOjIhMSVlhxr5pqiqch1JtzpDLGuF0nx0iUt4DKFcddQFXoy0pJGqyyYGNcLpHtrkRukhyLFBlWa7V6Er788jD5VKG0i3zeRvTD6yiPolAXTLNjNxe/eRgXu1ZaP1MYwWBW5VxDx9pbprYB6G+17G+Wbbknea9pb6MxgpTeHjcECVnpzWOjM2BNSE01xzLYnM9+Zymp/Fit9mW+qzHOYe+NArfTn7rlPiz1ZbI4UMdeZzmxHGvNdGaz057LYnclMc+qegJpoiaW/MozRhkQaq2O4aPInLvucwSpYjXShE4oKP6qrY4iPtiMi0IqRrnxGWkvprCpisK0EaUk8bQ0SWlqk1NQKaWkS091cRmKQJS2CIJ5Ni7gzV8rjNQVPlysY68rHxk+Dcz5nMA3RRtwSS89AFmO9haT7mON6+q8UXzUiX/8iudqnKTJWI99YjUITDYqMNMnUPE2RySUKzNSI1PicOJMj5LhokeikzoMRGXMducT7aFEYb87DWRGTTakEWB6hVxDIQlUsryaEvJgS8nJNyfPNch6tyNlar+TpWjWPZmT8sKTgpwU5/zMv4/VoCav1say2JNJc5EqH1I+ns1Jezal4OiSgIdSYwRBDHhZ60uaqwf/UpPCsJom16lh6hf4URZkiTbIh2eU8+V469JYEcqezmOmqJFqLfCiKtGB7qYaHs1UIUtzoKM+is6qI3LhAMqMDCHWzIzshgP4WMUtj1WytNfFis4af7lbxcl3J01UVj9aqWJtTsLpQwdKkiNVJMXOTVUz2S5jolVBWnIThxS8Id9KgKteThkxbFJFaKGONqUy5SlWmLcpUa5SptlRnO1GbdZO6jJs0ZbnRVeRPZ7E/9bGOxF78hhKdMyj1L1JtoonYWI1SUzUElurIzXWQmmlTaqKJ/5lvCHZzI1dVQ3JxEfI6BZ3d5UyPVhLhrcedGQm354RMTeRS1xFJWVMQYRUefOpxknevfoGayacUpZgyIHdkUnKLPqEjt0fTuT8vYnO2kbOX1PhI7zoHjbx493IgvzIK41eGUfzSIJJf6oRwWC+Qv+i5862uDWo6RjjbXUZR4IGiwIFakTuBzicpiLJke1bFo9ESfrpdwevbSh7PFfH3VTEvl8S74mlZwf/cb+CnOzU8XZAy3ZrITFsSP25UsbMo585wAXf6C1DG2tOa7Udl0k3Wuwr5r9vN7CxXMdqURHKQPg8WK7gzo6BOHMwtyyOs9Qu4PSRipDqOblkwG305vFiQsjMr5PF4EaOVIfTJfHk0VsSLeRE/rEl5uSplqDqI78cLuDNawIOpMu5NlrC9Kufv92t4salgZ2NXRO1sKNhakbC9LufF5q4ztb0i5cfbFdwfyWeiMpjt4Twm5IFc1/iM3FgXrEy/wt3vAimZVmSlXUWQcROPG3qcOXearzQt+IOOG4d1/Tig6cYvzjlxyCiA/1C34wMTN/7jrB3vXwzhQ41oPtIO5bC2F+9pevIbTQ9+oXaTdy75ceCCN7+74MBZ46vY3zJnYUzIXGsCm+2xrDUF0S+0piBYG8vzf2CmK5P10TzWh/JYGsxhsSuO6lx7nA2+Y6UsnAydv9Ac60RNnAN9BQH0FwTSlOdPvzKecVUyY3mhlDjoMK9IIMHtElUl7oy3JTLalUBzgx9ZBWbEZpoRn+HAmVMfEB9oSl9FMAMqd/oUtxisCqGvMoyhmoifCaifN/BdR5JiizDRhtI4K4SJNmQE6hPlcp5wx/MEXDuFs8FXXFX7A94WJ/C2PIaf9XH8bU4QYn8WL8tjuFsex/PqSbysT+FueRwX06N4WZ/C2+b0voDaZ5999tnnn4fB+ZOfGVw6heHFk9iZaHD+i0Nc+ON/YPzFL7D79lfMCf2ZEXkxJfeivciWieogFKnXCLA5SpTLeWLdL5EbaU5Joi3ybBfGmlJoLPUh3u0iqV4aFIVfRpJgubcD1SLwpL88jOHqKAbe1JL3lUfQrQilrzyCVpEv7RJ/et5E/HZvpHbdqPGG+L2SiPmO9L2yiLdbUG+HdKeak1jozGC1L5fVvlyWurP2BNTbFr6321ATjQksdGYw157GbHsqi92ZLPdmsdCZwUJXBgvdmXtxvZX+XKbbUljqzWaxJ4u5znTmuzKY78rYFU51scy0JTPRviugBqrCGW1IpKEqmrP6v0Pf/RQuicZkim6hKvdDLvElPtKGyAArOhvTaazKoqmujLraUnr6FJRX5lCQHUdHnZCOukLa6rKJ8b1Mm8CfrdESHs4LebS0W9c83lWAd6IVp7xOcjlYgzy5N/3daYz1FhDnacKt81+Tb6xLkZYaBVqnyTU4Q67JeUrMNBCbalFocJZcvZNk6p1A5GBIU8wtFFGOXNf6lKUBESsjEgoTbKnId2epOw9Vnjdelt/RWezPZnMGryaEvJoVsb0sYWtdxpMNBU9XVGwvVvBqroK/z5bz05yS17NiXs0IudORzKTEl43qGFqTb7Bck8jOlJJn85XMVEYhunmaxWxn1jKcGAw04naRJ1u1cewM5PF4MJ/v+/LZHhOxPSDgfnUmk9kBCNwMSHG4QLcomGfLtUz3FVOS7UlPYwElGcHUibKIcLtOcUoYOXG+9DeUcG++gZ2NZl7dbeD19/W8vF3Dg3k5T1aqWBoWsDAkZLgli4nOXFYmlQx2lzLcr0KlKkBP8xieN3RQ5XnRKXKjp9SBvjI3eiQ+tMn9aZAG0lkRw1htOr3Fkfirf02k9jEiNL4j8PzXZJuoUWh4ljzNY5QZnKPcUgeVlS5iUw0k5loIjS8huHyJQv3zRJw9QrSXL8mCcrJlSsTVCrr66pidqCPMQ5/1CTF3FqWMj+XQ0B1DYb0vXhIH/uT0LQfNj2LioUVBqinjcjtmFU6MyV3ZGEjnyYKctZlatK8Y8jt9N94zDOMdgwjeNYjgoF4wB/WCeFcvhPeNIvlI1x3Nq05kpUQwXF1IU1EEysxrtFX44O98mmQvM15N1PHfs+X81/0aHt1W8PxeLX+fk/FySsD/c7eGH9bK+XGzgherCl7fruDFmoqdZQXPFmXsLCuYbklgvTebfkkQdelO9AqDKAkz5/6wmB9WGvh+VEaClx6dqigeLpTz/ayMgnhrUvyNWB8U8GRWwb0xATvzcp7NiFnpSKFH6kddniN3h/J5Ni/j+ZKcZ7NCRqtDmW1NYGtWyKtVJQ8nS7g/UcyLVQUv1pT89H0VP31fxYt1BS/WFDxdEvNoroxnyxJebar46U4lz+aFvFoU01HozOO+TJbrY7FR+wRxui9OFscpLXRHWuxGeZYDg8U+SOOuExJsg8YNC/6sacon6k58cNGZ9y/d4uAlNw5quHFAw4MDGt4cVA/k4KUgfqsTxgENf97XDOKAhj/vavjwziUfDmt480d1Z77Ts8Le5RoTfWWs9aez2RnOcp07o2I7xDGmXNP8nNnuTB5MlXJ/qoz50TzGm8Opy3XEWfcoS4poMs2+ROFhwnRuAG3RN1iQRlPmZ0x7ng/lkXZk215E5GbInDSWBCc1qgs9GO9MZ6IrlaZaP9LzLhOfY0Z8hh3Hvn2PSG8T+isi6Fd606v0oLcyiO7KMPoqdltV3763twh9aCz1pDrfBUXGDeTpdoiTbSiLt6Q4xoL8iCskeGoQan8W36vHcND9624Ln/kxPM2/xcviKP42Jwi+cQZvq+N4WB3D3fI73Cy+xdX8W26ZfYuH1Qk8LE/iabovoPbZZ5999vknccPU4DN7S2McLAxxt73M+b8e5vRH/4LR5/+G1Zf/xoo8jMetiUzJvegTOTFRFURNjiM+ll8Tfes86YEG5EVbUhhnjSjNgb6KKBpLvEn20iTZ4yLZAdp7Q7qtAk86pX4MVUUyXB3F0Jstp15VGF3yEIaqY+gr3x3T7a8I3yuR6JQF0qsK3SuSGKuPY6497WdbT7NtqYw3xDNWH8dsWypL3VmsD+SzPpDPUnfWnuv0j6O6b12old6cvRup5Z5s1vrzdoVXTzZLvdmsDuSxNpjPUm/2bmFEeyrzb8TVbEfa7qBucyKzrSnMd6Qy2ZnEbGcSI3XRjDYm0lwTy2m9D9F1O4lLgjHZEjcqqwKRib2Jj7AhJsiGtvpUqpWplMtzqa4uoa4hn7jYm4jykpHnRNKsSKWnKY8wNx0aCj14NlbG01Upz9bKebZYyXRvMU7hhlwIOI9DuiWS+nCG+9IZ6y8kwdecm+e/IlNXnQL1c+SoHSND+zhZl89SYKKG6IomYjMNii6focxSg9FEf7ZbRGw2leBndYaBhixmB8pICjamtyaBVmkY4V4YL8dGAAAgAElEQVS6uJgfpbnIj9ttWWwPF/PDvIRnyyK21qU8WZfzZEnO9qySlzMqXk8r2JmU8HSqjOdzQh70ZzIt96M10ZpZYQCDxb7MNaSyvVLP45EyRvNuUemmwff53jwt8uNBnhePRME8rUlgQxXFkiyC7bYCpnIDkDrrUWKnxVhBEAUeuiy1ZbOzWo8035N6VTy9zUUkhDrTXlWC2zUDqoSZlKaHMt0j58FiI8/WG3i+WcfORg07G9Xcm1dwd0bGUFMaq0NSZjqLmOsuYn1MwUSPmMEuBRWyAoy0T5MSdpOpllyWWxN51JfCo94M1tpT2BwuYGEgj4XeQu72ifi+sZgI9aNkGJ4nz/gSBaYaCC11EF1RR2ishsRUHaWVDuXWBsjMtZGaaVGsf548rVNkXTpGxOlvCHJ2JbZQSpZEgbRWRUdfLdNjtYR7GrA2IeLBWjlzs8W09CeQX+uNr9yBP9r/jV8afoGuizppsXpMyK4zq3BgVH6Ljb40nswruL3QiJGNGR/peHDAMJqDlxN43yiaw3ohvK8bwPuGkfynTiiH9Xww9QwnPyuexrIUOsWpNAjdKRc4EuGnjZPhcV6O17M9UMb/+6SRrQfVPPu+hp9mJLu3b9O7N3J/v13F641yni5JeLog5tmilO0lGT9sVDBSFcp4TSR3e3OoSrlOQ7YLk9UJNOR68Wymkp822hElORJxS517MwoeLarYnBBRkmCHKtuN0fpEVJmOlGfYU5PjSEuRG6tdGTyaKOPRlIBH0yKezIqYqI2kqciFRxMlbM0KeTIjYL0/i3tjhbzeKOf1Rjk/bFbw050qXq4pebEq59myhEdzZTxdErO9IuWHTRXbC2JeL0joEbhxpz2JCUUwNmp/plWWgq+jOi2NKYz07L7v3G9NZ6Y+lc6uMnLqZJyydOLTi458eMGZQxdvceiSG++re/K+pg8HNX05oOnPQc0A3tcK4pBWEB/qhvHORe83AsqbQ+qefHzRgaPaVtg52zI5IGJzKJPNrlCWal0ZEdoiirqCldonzPVkcW+imM3RfKaGshhpCqWx4CYOWn9jShpO3vXjNIbYUedjzkSmN9MlIUwKwujJ8WKiLBSlvzkid0MWFQkkOqnRKAhgpj+Pye50Gqp8SMrUIynPnMQse747+h5RPlcYrI5huDKAwUpfBmrD6K0Kp68ibK9d9e3mX22h65sRXXskKdcoi7dElGRNiq8W2SFGpPnrEXDtBN6W3+Kk/yU3tD/bK5HwND9CwLWThDqcw+fqCdwsvuXmlW9wMf0bbhbf4WF1AjeLY7hbHMdlX0Dts88+++zzz0Lz5JHPtM8ew1DtBHYmGlz44hAan/0Km+MH8Vb/PfPiQP73RAmbTVH0CByYqQ+jPv8mXuZfEu50hsxgI7IjzCiIvYo43ZG+iihaBH6k+miT7HGRDF9NyqKvUJvrRLvIm2757gbUSE00g5UR9KpC6VaE7AmowarIPQH1toGvrzyM0brYn43iLnVnMdmUuFdrPt2SvBfjW+rOYrUvl/WBfNb681jsytyL/C12ZbLal8tKbw5r/XksdGaw1p+3N6779l5qfSCfpZ4slnqz94Zzl3qzme/KYPHN62/vomY7dt2rqaZEppoTGGmOYaYjkbGGWEYbdgXUKd3fou9xmlv/IKDKlUHEhlsTF2JLV1Mm9eXpVClyaWkUExftQG6qJ4qcOLplGXSqUhhsLyHOz5huSQgvpsQ8WhTyZFnO9lIVs327JRInPY5zPdkU8VsBNVhMUqAVzue/IlVbjSKdi+RqnCBd9wQ5phcouHIRqbk2UittFHZ6yK/ro7hxGYWrOQUuxsQ7alMYa0eVMBilwJeOujhEubewNvuScG9d0vwNmayI4dFAPs+nBWyvSNlal7O1rmBrScH2rIKdKQXbk1KeTIp4MFHMo+kSHo3kcrs9kc6sG+Q6nWGhIgZloh3LPYX8sFDFf0/KeNaczlyuJ6MJ9ryoSuRJZTw7zRl0xtmhcNNDeVOXPJMTVHpb8KJbzPfNeWS7afNkXMrtETElyY7MDkporswg0s+OWlkuFnpnaVIVUZQWxPxgOQ+XGtjeaGRno5Yny+U8XinnzoyM5VEhzcooFvtEdCsTme8o5t5UJWMtZbRVFpEVG4KZ1nlummvSWBTKXG0sy3WhrDVEsdgQw1J7MhMNccw3pzNbkYTU6woRFz6n+MoFio3PIzC7SKnJBQTGagiN1RBfuYTMXBOFpe7u7dMbAZWtfpwMtW8JP/U1fjccSCiRk6+qpKKllu7BBqbHa4nwNmRhsIh7q0pmZwpp6o0js9wVX6k9f3I4wjsm36Dvpk5SlA6jEhum5bsC6nZ/JlsLSm4vNWJsa8FHOu68ZxDNu5cTOWgUy2G9cN7TCeYdvUh+aRDHQcMwTtsGYHbtGld0zmOte4pQj/NEhVwkLEgPk0uf8X2vgv9vs4mf7lez9aCG71fkdBW7sdaaxOtlJa+WFTyZE/J0QczOqpztJSlP54W8WJLy37cr2Zkt48lYAVsjRfSU+VCVeoPxqljKU52Yakhna7aaqeYsTM4dokkUwsaYiCdLVdyfVhHvpUtDqQ+rvXncGSxkviWJJ+Nl3B8p4uFYCT9uVLE1J2OtP5vGQhcejhXxbFbE4+ky7o7ks9aXyc6ilL/frd5t3dso5+WakmeL4t1nWcLWoojtFSkv1hW8WleysyTh9YKUEUUAczURtOXfwtfiJH3VOZjqfEpkrAX+AZokhuhRFGxMsKMGljf08c3N4fw1P77Q8OC3F1w4dNGVQxruvK/pzUFNXw5q+3FQK4CD2gEc1gvkPXVvDqp78xs1D97X9uegpj8faHrzh0tOHNG24rrTNSb7xdweyWazK5ylOjeGhbaUhBpgce4PzPdkc2e0gJW+DMb70xlrDqUh3xkHrb8xKggm1eoo7QmuSG8Z0hljT0eiExvVqTTE2bOiSmReFIXM15QxQThh1idoFAUy3ZfHdG8mzbX+JGXqkZBjSlz6dY4dfY8IL2MGq3YF1FCV3z8IqHC6FcF0SAP2HKj6Yneq811QZTkgT7dDmmqLImN3RLco2pycUGNiXNVxu/I1zgZf4WzwFX5XT+NuegR3028ItD1FqON5Qh3U8Ll2as+BcrP4DlfzXRHlYbXvQO2zzz777PNP5IapwWe2V/S5aqCOo7kO5/56iNMf/Qt6f/4XHI6/w2iBO49aEnjYlUSv0JHpulAaClwIvPYt4U5nSPXXIzvCjMI4a6SZzgzVxNFc5kucqxpJ7moUhBqiSrOltdSDbpk/fargPQHV/SbK0SkL3ovw9apCaZf4/+wG6u2N00Jnxt7d01J3FotdmXvFEW/vnt6O5K715/2fsdw3f7fck81ce9rPnKi3/2upO4vlnmzWB/LZGCxgtS+Xha7d8oi1wfw9AbXUm81Kfy7zXRlMtSYz1ZrMTHsqUy3JTDcnMdWSwHBTDNPtCQzXRDFQHUNrfTznDT/GNOAitxJNyJa4UlkVSF1tJIkx14kLvU5fSzZNFek0VRRRKc2gShbHYHMB5RnhLDeVUJsXQHt1JlFehvRIQ3k5Lebxkoinqwp2liuZ7SvF0PEYJ9yPYRapR0llED1dSQz25hPnZ86NM5+TrHWBUn0NCrRPk6p9jDSj0+ReUUNgpkmpuTpyOwNkNrrkGZwl0/AMaeYXibFWo744GEmBJzKhL6HButy6dRoffx2iw65wzeATugQB3OnKZmdKwM6KjGcbSp5uKHm6rGJnXsXzORXb80q2l5Q8mRPyYLqEJ5NFPB7MYUrqR2PiNVrSHOgp9kWV7MB6dyEv5sp5Ni7lp8VKvu8tYGtcyKOxMh6OCahPd0IZaIrSzZClvFBedotZb8xlVBZNnr8hjyekdMnC6VDGMNFZSpU4kQpJBilxflibadPeICI/xZ/5QRX3F+rY3mjg2WYt9xdl3F9Qsj4tY2awjHpZJMsDcgYrM5hszGOiMR9lVggB9qbUCoqwNdDGxUyb1tIYBqUhTKkCmakIZaY6nNm6aKaqo5kuj0EVZEGG6XFyDY8htVBDYnoOpdVFBJfPIDHbdaDeiiiRiToiE3XkFjoIjdUpMbhAvvZpIs/8De9rdqQIyymurKGqrZ7OnmomhitICDZnfqCQ+6tK5maKaBtMJrvCk5AKFz53PcEHVsdRdzhDerwh0+WOzJbfZLrKh0cThbxYq+beSgtXbC35vY4H7+pH8xuDeN41iOOQfiSHDCL5jUEcv7qSwS8NY/nYyIfTJtfR0jfAy82WpRkpjU3hZOc7YaL/DU2CGH5YquHJqoxH96q4t6ZkRBHATE0kT2fFvFpV8mxRwvaSlFfrSp4tiHixJOLJZCGPhnPYnsjn5XQJL2eELDTG0Sf2RxJnzUJLJmUxNqz0FPNkphL/62e4ZXaEibYcHsxV8ni+mocz5fhd+xZB/FXGa2NZ7crg8VgpW5MCXi2reDQlYLYtlYoce2ab4ng0XszzBSnP5sUMVATzZEbAyxUFL9eUe8/zFTlPFyVsr8jYXpHxdEnMzqqMl+sKXqzKeb4k4dWClPmGGCbKQ6jPcCDRTY+x5iKumX5LWPxVbnicJirKkLIUB8z0jnJC8xy/Pa/H78/f4JNzHnx40ZXD6m4c0vDgoKY3B7V8eU/Ll3e1doXUR0ZBvKfuwYFLrhzQ8OB9bT8OaPhxWMOL31105G/altg4WDPWI+TuaC6bXREs1XsyIrajMFgXqwt/ZHkwnweTxWwMZjM3lsN8VyxN+c64GJ5gWhlHosURRgsj2JAnI3M3oDXOnoEcb3ozPRjN9+d2eTIVwVaMiSOJdbxIqzyCsc5sZvqyaKkPIKvwCnFZJkQnW3Ps2/eI9jVlpDaesZpgRmoCGWqIZKA2iv7KcDplgXu3rm9rzGsKbqHIuIEy0/5NmYQ98vQblMRakuilSaj9WTzNj2Kv8zmOel/gY3kCZ8MvcDb8HD/r4wRcP0Wogxr+dmfxtjmJz7VTeF49gYvpUdwtj+NmcRwX0yP7AmqfffbZZ59/Di5XTT9zsbXAwcIQNxsj1L76gLMf/yuX//rv2B75BUuyEKZFXtxtjWGm2pdhlS812Y4E2X5HqMMpYt0vkR5iTGGcNYqcW4zWJ9Iq9Cf+zYiuIMaM2lwnOkU+9MgDGKgI24vvdb75BLJdEkinLJge5W4+vlXk+7Mo39uh3LdNe8M10Uw1J+1tPP1jjfl0S/Lu/VJnxl5U7x9jeW8F1NvY30xrys8ifCu9OXvO1cqbAomV/tw9t2mxJ4vlvhzmOtOZbElisiXpTYQviZGaaEbroxlsjGK6PYGx+ljGmpLoaUtH0+xTroZp4xxnRKboFvUN4TTUR5GddovE8Bu01SSjKomkpaKIBkUO9fI4WqWxdJUmMatKZao6nY6aLEJddWgrC2BrpIQ7U4XcmxOwNa9koqsAI+cTnPc/h0mYLsL6cPp6UxkdKiY+wAK7M5+TYaiJyFgXgfEl0vROkGp0mhJrbSTWekhsDZBe10dork6J4QUE5loIbxhS5mnOQmshHTXxpKddwzdIA58wbQLjzQkIMcRI/TAJ7pdY78jiyWgxO0tynq0p2VpX8XRZxfM3AurJrJQnc2Iezwp4OF3C1kQhW0N5TMv8mREHMl7mx2ipP505HshTHRnvzuXReh1rU1LuLZWzOSfn4WoF65NCnsypWGvP48WwjEethUijbFnrKaax0IcuYRAPR8X0KSLpkEUxWJ9DRvRNmmtKCPR1xN7uCq31QrLiPJgblPFgqZbndxvZ3qji3oKUe4sqVidljHYXUy6IYLipmE5lKkvdIipzgkjytkGQHE6zRIiHtRUXvvoTfjaaRNqfJdLuCDEOx4hxOEGquxo5HloUuunie+73ZBkfp8DwOILLp1GYX6DGThuVtQbl1rooLLWRmmkgvrLbvKew1EV1VR+pmTZSM21EJhrEXvgOdytrkgUK8lXlqBoraWyRMdwrJSnUgqnuHO4ty5meLKS1L4l0+S2CVM587nKM31qd4GvDT8lIMGKmwpmZ8ltMVfnycLyAnZUK7i03YXbdko91PThgGMs7RskcMErmsFEsh41i+KVeHP9hksOvzXN53ziSP+u7cFzPAjdfD6bnyqlpiiSz+CZXr50lLtCSjcFSnqyp2Lpfy4N1FS/mRHw/kMtPm9X8sF7Ji1UFj2cFPJ4t4+m8gO35EranC3k2kctifSjPx/PYnijhwVA+LUVujFZE0lbmx3RjOiUx11jtLWWpu4SbV74hJ+Iq30+V82Shhu3lOha6clCk2ZPmrUFLsRs7MxJeL6t4MFrMQEUo4mQbJpvieDhWzOOJEp7Niljvz2KpK5WdRSnbC7vi7vmKnBerCp6vyNlekvF8Vcn2iuz/OFBrcl6syHi+LOX5nJiV1mR6hD5IYqwQRNsy3yPC5YYa/vGWuETpUqTwZmpEQmjILU7oX+ETfWcOn3Hmzxf8+d0lTz7Q8OSQphcHNL15V8uX32j58p6OP4f1Anhfx5tD2u78VseN/zxjvyuu1P04dMmLj9Qc+EbLgqv21oz2irg3kc/t7sg3AuoGuf5amJ/9PQu92dwfL+T2cA7LE/ksdsfRkOOIk/5xJlQJxFkfY1QQz2RJJGW3dKiLuEa+vRrTJcE0RF7jbmUKrUk3GZFEEml/gWZZODP9RYx3plIpv0VOsRkxGZcJjTPnm69+SbSvKUM1sXsRvv7aMPqqIxmojPiZgGoq86KhxIPqfBeUmfZvhNOuCyVPv4Ek5TrJPtp7O1C2Gn/mhvZn+Fie4KbRl7hc/oJguzOEOpwjyO4cvran8bU9TaD9efyun8XD6gTulsf3I3z77LPPPvv8c/nrJx99duTTjznzzV8wuXSMY3/8Dep/+SV2pz/g6lf/xniRJx1pNsyofFlpCaNf6kFd3k1C7I4TefMccR7qZIWbUhhnjSTDiYGqGJrKfElwv/RGQJlSne1AW5knnRI/+stDGamJZqAinG55EO0Sf9olu2O6PcowOmWBtAh96K8Ip78inIHKCMYb4plqTmK8IX7vmW1L3RNPb52nf/x5uiV57xbqbSxvtS93bxfq7ZbUfEf6nrh661S9/f3N4ULWhwr2ont7hRHtqUy3pTDVmsx4UwKjDXGM1scxXB3FWEMMg41RjDfHMFgdwXBdPB1NSVw0/hNG3ue4GnSRuLxrVFYFUlsbTlGOF8nh9tTLoihK9qRBkk1/o4iBhhw6JFE0Z4dRG+OAJMqWjuosgl206RIHsz1eytpoFqsjOdybFDLQnI6R0wnUAi5gEKiJpCma/r40RoeLifE3x/rEJ2QaaSMy1kVkokGawUlSjE4hsjNAft0IgbUO4mu6SKy0EF2+hNhUE5GtPgJ3M17O17E0LmRiuoSAWH184g1IE7kTEmeGxeU/42N1hKY8d54Ml/JsTsbWioJnayq2lhTszCl5Pqdia07GwykBT2eFvJgX83yqhO3BXB62pTAnDmC6xJf71Yn0p7rQkOdJRpIt1YoIZgdL2ZyUszkmYXNEyNPZCu6NSbg7IqJfFU1doTdLfaXkRVqRH2HBaE08d/qLWWzLZrQ2hXZFIuFeljRWFePoYIa//y1625QUpPqwMqbkyWot2xs1PFur4N6cjAfLlSxPKulty0dUFEp3QyGq4nBmu0Us9yvoqyygXphLe7kcX0d7NE//DUluKJNducz35zDRmspMeyYrHbks1qTzpLWM6Zww0vVOUGh0Bqn5JZRWl1BZq1Ntp0+5jR5VtobILbQQX7lEhY0h1deNqbAxRGqmjcJSD7mFLomXTuBqbklymYxcuQx5rYKahjIGu8Wkhlkx3pbO/WUFs1NFtPYlky67iZ/0Bl+6neAT+wt8qf9nclJMmVA6MV/lzkyNP/fHC3ixUsHjtVZsnG35WNeT9y8ncNA0g8PmmfzWOJ4PjGI5ZJrOvxpm8AuLIt41z+CQXgB/1rLF0sWF9j4Brf1ppBY74xpogqPdOWZ7Cni0Ws7Og0YerVfy980Kflqr4H/fa+LVWgUvVlXcGc1ntj2BJ7OlPJ7KZ3u6kLu9SWy0RTNbGcBCQwzLbak05N1kuiGBikxH5tsyGa5OpDLXi9vDUtokkTgZf01daQjjzVncn1Rwf1LC1oych2NlbE0J+X4gn7mmBISxZpTFmdFfEc6d4QIeT5Tyw4qSZ7NCxuoi+XGjgq1ZIU/nRLzeKOfVuornK3J2lmU8XZCytShja0HCkwURO6syXq8reb2u4uWqnKfTQuabkqlKdyLdQwthjA0bI0r8PA25GW7MtTANwvOu0TcsJigqkC80LDig5swnuuF8fNaX32l484GmF4e0fHhP05ffaPrxa01ffq3pwyHDQA5oe/DN9RhOOsbzvsYtDmj78a66P4c0ffi9ujNHdG2wcbzGWL+Y+1OFbPZGsljvwZDQjsJgfazO/4H5niweThbycLyQzdliVvoTaC66hb3+CYYVCSTYn6MtL5z1+jxWK5OR+hij8jGmMcyarnhHOhKdaEl2ZroigQR3HZplEcwNljLVm4FKcpMikTXJ+RZEJFrxzVe/IiHIitH6BEZrghmu9meoIZLBumgGqiLpVgTTJvajTexHU5kXdUVub0Z0d++gxMk2SFKuIUiwJif0Mmn+esS5a+JhdgQn/S+5pv4J7qbf4qj/OS6XvyDM4TzhTmqEOV7E3+4s/nZnCXZUI9jxIn7Xz+FiepSbV47uO1D77LPPPvv88zA10PzMylALWxMdblzR5OznB7nwp3/H/uyHWH35r/SkO9CecpUJqScLDUEMyL1oLfUkwOYosW4XiXZVIzfKgqJ4G+TZLkw0pdAq9Ccn2Ii8YAPE8ZZUZNjRVORKh9iXHkUgfapQhqujGKmJfuM4+dOtCKVF6EeryJdWkS/9FeGM1sUyVB3FcE30XtPeSG0MU81JzHekM1Yfx2hd7N7903hDPNMtycy0puzdSa325bLck81yT/bPnKa59rS9u6fZttS9iN9yTza3h4u4M1LM3bESbo8W7zXuLfflsNiTtRffG2uMZ6I5kanWZCaaEvYEVH9dOEN14fRXhDFQE0NHUxLaFp9z7vqX2EfpEpNjTUVlAPW1EaQnOhLqaUp7ZRKyvFBEmVFUFCfQKI2hptCPltxQWlJuMSiOoKM6i0hPA7olIdzpzmBtNJOloQyW+3IYac/CykuNC34X0PG5hLQ5hu6uJPp7c0kIssLyuz+QZ2pAib4GRfrnyDY+S6bpBYqstJDaGCC21UdyTRfFVT0kJhoIjS9RZqWNyP0K9wbFLI0L6BnMJDLTjMBME+KFLgTGm+LjcZEkH13S3DR40FfEozEB2yvlPN+o4smCnBdLlbxYULGzIGd7VsL2lICd8RK2+nPZGcjjaXcma8pwZgq9WC70Y7siiSlxJNJ0F9IDTCgMtqAy3pn2NG/6s/2ZFEQxLo6hOsOVTmUEE13Z1IlCUOV7IU13ZqEjm82BYla685lty6G/Nou0SBeqlfnYXTclIsKP3jYlJZl+bExWsL1ez/ZaJS82qvh+RsLj1VoWxhTUqVLISfOhtiIDUVEYc0NK7s400F1dQEelAKWgkJsO1zl65M94epoSHmFGYqIFqYk2FKXfpDDSFlHwdUpumlBmZ0SK1kmy9c9SZqpB2RU1ahxNKLfRo/q6EbU3jJGYqlOsfwaRiToKS12UVnqIr2giNdOmzOgiyeqnuGVmRo6ikqJyJfJaGbX1ZUwMKsiLu0FXZTT3FmXMThbR0h1PfpUXgXIHvnY/ye9sTnHU9CtSYo0YkdozoXBmvNyb28PZPFtU8GClGRtnW/5o4MWvdCP5tVEyh8wz+a1JPIf1IzhgGMt/GGfyryZ5/NI8h18bRPIHQw907G/SNaKgYyiLDKELfvHXMLryNSnh5qyPi3h6u4mtzbrdIoYVBa/Xq/lxs4bXG5VsL0nZHM7hyVwZz5eEPBzN5l5fKkuNYfQKXMj100Qca8Vmbx6iOEvGa2PpVYRxe6iM2gIv+iviuD0sIT3AlBu6nxPtrkNOuAWCxGvUFrjRWORGW5kn0nhLCkL0qc11ok8VzFp/HjtLcl4uynk+L2GuJYGFjmRerSp5sSzn+9ECftis4PmKnL/frebFmpJnywq2luQ8XZLvxQ9frsp5tapke0HCsxkx49VxlEZYEnb9FGk+uqwMSvB01cPKW51rUZoE5lrQNlCKa6Avn2nZc0Ddhw8uBfG78z58pOHNB1reHNL246B2AL/RCuA/1X15VzeIw0YhHNT25IxbBl9ZBvPtjXgO6Qfxm0u+vK/pw8eaLhw1sOWqgw3DPUI2R3PY7I1mvs6dUZkj0jgLrNU+Ya47g8eTRTwcy2N9soDVvgSqsuxwMDzNUEUKkdfPkhdoz1RVBtPKeGT+V5jI86M59CrLglDkXkb05nqxUJtKnKsWLfIoFocFzPZl01jtS4HAipRCK/zCjfj6y18S62/OaH0Ck/VhjNYFMdQQyUhjHCN1sXTJg2gs9aRV5EuL0IdWkS91RW5vhnQdkafbocy0R5RkQ2aQAYlemkQ4XcDT/CgOun/F5ORhXI2P4Gz4BW5Xvibc8QKhDrs3UF7WJ/C1PU2QwwX87c4R7HgJL+tT+xG+ffbZZ599/rlonj/5mb7aKUw0z2J7+RJnPjvI+T/8G85qH2P++f9NR9J1mhPM6cq7zrDclQGZFx0Cb/ytjxDlco5oVzUKYq8iTLXfu4FqKvUhN+QypVGmSBOvIk202hVRJW50yfzpUezeQfWXvx3O9aaxdPfpkgcxVB3FSG3MngM1VB31M/dpsimR2bbUPddpqjlpr53vrfP09sbpH2N8bwXUUncW8x3prPTmsNSdxWxb6l7sb649jdW+XL4fK+X+pJC746Us9+XsVZm/daPeulCzHWm7TXwtSYzXxzFcE8lgQySTrXH0locwUh9PS108WuafcdLqL1j4nScszVn+bx0AACAASURBVJzyCn+qK4LITHIkwseCoZZcKktjaVYW0SDLpbsui9qSIMTRN5mSRzNemUhXXT6RHka0lQWw0Z7M5kQ2a2PZrA7k0lOXgKHjMY46H8UkVA9BXTg93cn09+QS7WuK9bE/UWhuRIm+Bvk6Z8jQP0WW6QVKrHWQXzNEck0f4VUtRKaaCI0uIjJWp9hcgwIHXe70lTE/WszgWC450puE5JiRpvLGO9KQkABdsoNN8NT/lCFxCPcHSni1XsPDORnPllX8uFHDzoKCnQUZ21MCnk8K2BrI505TIs96c3g1VMSiLJh1cTALWW4spbryWBrP684yttpLWKvNYLkhm/W2AjY7itgakrHckMm9nhLu9hXTXOKHNM2FgZoUqgq8WOsvYmOwiLsjAlYGSumtzaQsKwSlOAdbG1PiY8NorRMgyw9ma6WRraUKfrhdy4vVcl5u1LK1Us9UrxhRQRhxkTeprsxCIoxidbaO7+cb6KsvoaW8hEp5Gd6+bvzt9F9xC7LGO/IKvjGGeAbpUVLoTbM0Blm4M+E6J4jXPkWqzjkKr2iRf/kSIitdJJY6yK10qLDRp8buMkorHaRmGsjMtVFa6aG6qo/MXAellT4iEw1Stc7gZmFGplRJtkSItFpMQ5OQ0R4xuXF2dFZEcG9BxuxUEc1d8eRXeRKmcuJvHif51Pkixy2PEhepy1SlK1PlroyVe3N7MIftJSWP1lqwc73BRzqu/Nogit9cSeHAlRQ+MonhI4MQ3tMJ5n2rPP6XYTr/bp7DAasMPjT05ZKdK30T1QxPl5IjdcM70Rpjy2/ROPkeBbHXuT9Xw/35Kv7rXj0/3anm5Wolz5fLeb1RxevNSp6vKXi5puDHzXIejBew1pXEYlMk9Vm2VGU4khtoyINRAQOKcNa68yiKNGOlN5+59ixSfPTYGBAw0ZCJ2bkPEafdZLQ+leXefCYaEhmuiKA+/yaV6Xa0l3lRl3+T+fYUHs9IeLVazstFGU+nBfQpA7g7ks/rNdWu+7SmYnM4d7dmfaOcH29Xsr2qYmtFxbNl5ZvGwF0BtTMv5sWijBdLSmryXBHG2hJ07RQp3tosD4rx9brM9UB97OJ0iCi1obmvENfgQP6ieZP3NAI5pB7I79S8+K26B4c1vTmkE8BB3RB+rR3Mf2oG8o5uCL8zjeYDPX9OOKXwjVU4ah45HDYI5R3NAA5r+/FHbTeOXb6Bpb013a2FLPens9oRxnTlLYZE9khizDA/8xFTHck8GMvn/nAOGxN53BtNo7XUDVu9E/QoEwmwPkVZgg/ipFvMN6QzWBSI3NOQKu/LrAvCqA+7Sn38DeZqUohx0aBFEsnSQBmzfdnUlnuQnneZlAJL/CMu8+2Rd4j2NWW8MYnhqkBGawMZa4lloC6awepI2iX+1Be70yzw3ovy1RW5UZV3c8+FUmTcQJxsS26YMXHul4hwuoCP1TGc9L/kyqkPcDM5iqvJN3iaHyHCSW2vRMLb5iT+dmcJdb5EsONFQpzUCbhxAW+bM/s7UPvss88++/zzcLlq+pmztenuDdQ1I8799QOOHvy/uPrde5h//i80xVrRFG9Ge7YNPWUOdItcaRd44Xf1b0Q4nyHG7SL5MVaI0hz2WvgaS7xJ99MlN0gfUZwF0kQrFCk2VGbb01TqTo8imKGqSPrf3Dm1ivz/f/beKjruw9zb/fbeaXebJk1iO0nblNM4acCJHZMssJhZsgUWM1nMzAyjkYakEdMIRszMaIFl2ZZltmPHoe7u75yLs865eM6FYnX3XPfc6VnrvzQza5ZutR793vf30iEKpLcyjJm2ZKZbkxiui2K4LuqgznysMZaZtmRW+3JY7cv5p+ry1b6cf0qgXjbrvawvf9m+9z9fr/XnHuxJvZSuawN5BzK1OyPi7oKM3Tnx/qHcH3efXu5Cvawxf5lGzbSnsKBMY64j+UCgJhXxzCjTUTYnomu7L1AWQeeIy7OlsTGM9pYoyvJ8SQm3Y7pPQGVxDMq6ctpqSqgui0aU441SnMjtkXImGlPobswnzs+EXkkYN/oyuTGbz8ZULjuTAqZ6crkUqMH5wPM4ZV5GpohhYiyXyVEBCYHmOJ7+M0IrY8QGWgi0z5JveBaBzUUkl/WQ2+pTYauHyOoiIhM1JEZqVFpqU2qlQU2YHTsjZWwsSZlZElAkdyOlzI7yzliC4k0wN/w9pdFWJFw+TazVZ9weEHBnSsyD1Rq+vdXKN9vN/NduO19v1fN0Wca3y5U8nRSyrUzlTn82X00JeTZSzIvefHbKrjITfZm1aEeeC2L5f4ar+L9WFHy/2caDa43sLdfxfEPBi6UG9nqK6Ul3R+pvRGuOH/V5vsgz3HixpWBjuJi7S1XsLtbS3ZBBVXkSUmEmNhZGFOZm0iQvpK0ikaeb7Txdb+CHnRb+fruVH2538GSrg63ZFoqzQkiM9qSl5aVAtbK73MZUt4TWqkJGB9pJyU7iU9WP8UtywS/9El5JRkTm2NHSnsbmZBXdOWEkan+J0EqPissmlFnoUmSoithKG5mVDnIrbRrtDWlzMUfhZEqTg9GBQDU7mtJgZ0yTgymVFtpkap3F3dyEgqpqSmvlNCprGBiqY368BmGaCwMNsexdq+basojuoVSEzYGktvvzeeAZ3rM/zV+NPyA5To+19iDWFFeZaw7hzmQJX2818GSnB68gd35v4r9/PNcikyNWWXzuUcRJ5ww+dkjnl8ZJvGKYzn9aFfCaTQ7vmIZzytKVwYlGZpZElNUFElXohp2bKl4O57BR+z0NRaE82+7lb7tK/na7jW+2m/nmRjN/u9POd7cVfHOziRc7jfzXnVa+v9nIrYlCtgez6Zf44WfyAR2CIDb6itgZLmW8Po7Vnlyqc5y5O1/BUG0MUy1pvLjeQVW2J/6XTnJzupLrY0IeLMq5NyNmsy+bzd5shuQh9MuCuD1VyuPVah4uV/BoQcJSRxI3RvL5fqeRh0sSnq5V8nyjmpW+9IMq8+9uNfFsu5Gn2808vd7AV5u1BwL1w41Gvttq5MFiJYIYK4Txdtiq/YYYl7Osj8nw9zLA2u8irim6RAvM6RouJiA6hj9revOGdiRHtEP4jZYv72j58452EO/oR3LMMJY39OP4hV4MbxrE855FCh/apaPuL+B3egG8o+XHMf1IfqkVyts6IfxO25tTps7YOF9moEvA9nQhN0eSWGr2YaLCmbr0y1xW/z0Lvencmy7i/lQhtxYErHbH0CcNwNHwLMMN2YQ6qpIW6kSLOJoZRSaVUda0hFuzUhjEckEAS8IQaiItmKtLItZFFaUkmusTFWxMltKpCCa3xJR8sQP+4Xp8/NHPyYi8zGJ3NvNt0Uwrwploj2OkOZbhH+/7dUoC6ZZdpUPkj1IccFBl3lzieZBCSVIvIU65RF64Eck+Wly9dApP40+wVvkN/pYnCbD+glD70yR4XiTWXZ04D03CnC8Q6aZOop8eCb56xHrpEO+jR6SbJuEuaocCdcghhxxyyL8GO2Od4/bm+tib6uB5yRC1j97l9Lv/hv2XR7H96CcoYi1oTzJnsOQKQxIXuoWu9EkCiXA8SaL3P3agxBlXkGW7MKlIob8qkpxgPfKCdajJtKetxIOOUi9ait1oLfVkqCaCkbooRuujGW2IYaA6kj55OEO10QfNe/1VYXRJgxioDme4LorZ9pSD9Ol/pk1TisSDkb2XZRIvm/j+v89LcVrtyzkY9Xu5L3VtII+tkSK2x0q4MS7gzqyYvXkJu3Nibk6XcX285J/a+LbGitmeEPyjka8nk8XOdJZ7Mhhvj2NGmcCcMoXpjjTaGuMxtP8Y1St/xTrkAikljjQ2htLeEoEo34fk0EuMKguRFkbTIC2ko1lChTiOwgwPRpqL6amIRlEeRndTATE+RnSVB7PzYwK1MZnD9fEiZvrycQzVQSP8IraJFoibopiZKGBmrIykQAscTv0JgZkBIr2LCLTOUGR0jlIbTYSWFxGbaCA2u0i5mQZlhhcQGakitdKi0EqV+igHtkfLWJsvZ2KmAHlzIMJ6H6Td8YQlW2Bj+j7lMbY0JjqRcvk0ylxvbgyW8HC1hmfbjXxzo5m/73Xw/GYDT6/JebEm5/mClN3hfG4N53FnopBHE0U8Hczja2UG1/O8mHDVZsXdiOvJHtypTeLxpISHi9XcGC1jUh5LR6ITimArekNsafU1pSXWmeZsX6bqU7k/L+fuYiW7S3J2lmpokMZSJUqmJDcJWzMj6iokSAuTGGrK4dFqEy82m/h2o5YX12r5equZr7aUrE80EBVgR0qsL9LyBOTiWHavdfB4s4fF/gpqBMl0t9dSIMzhwwsf4hBpQ0CBEyEldsSU2NHWncrWlIyBvBCyDM5Q62CK3NYAsYU25WYaCAxVqLLWpdpam2ZHY5TuVnS4WaJwMqXWVv+gRKLSQhu5pQ4SEw1ydFVw0NchX15NRWsj7X3NTE61sjrXgDDNmd7aKHZX5ayviOkeSqOsOYiUVl9OBp3l17Yn+cjwfdISDZlr9GG5OYDZphDuTBXzZK2a+xtteAa68RsjH35hEs8bNjm8cymbc34lnHVJ5UqWgjNBMt60yeHnVrn80jaHX5lHc8LUmYnpVlbXKpErwojId8bWVYX8ZFdinHRw1vqE+sIwvr/Vxfe32vj+Zivf3Wrlu9ttfL/XwQ/3lHy/18F3d9p4sdPE97cU3Joq5cZoCbsTcq51C+iviGGjv5jRujj2ZqRUZzuy3J3Fo5UavrrWyPNNBTuTUoLsvqQq15MHyzV8e13BnckyWgpdaStyZ741kafLldybF/NkrZrb00JGqkO4PV7E7lQJT9cq+Xa7nierFWwO5bA9XnCwB/Vss4YnG/U83Kjn0Xotj67JeXKtkmcbcl5sVPPd9UZuT5aTG2pKso8+zvofEOdxge3pKrxcdTBxOYdbkjah2bp09eUREhvPHzW8eVMvijd0AviVngfvavvxjs5V3taL4KhhHG8YJvGqfgJvGCTxtnEi7+hH8WvdUI5d8ORXWoEc0Yvg9YuhHNMJ4bda3nxp6oq102V6lcXszJRwczSJhQYvRsWO1GfYYaf6Oxb6Mrg3Xcjd8TxuzBaxPZzCYOVVbHVP0VebQaSnHvkpQXTUpbHYX8x8fTINweZMpXvQG2nDrdpEqsLNWGhIJd1Hly5RFNdHJFwbK0apCCY9T588sQM+wVqc+PR1kkOtmWpNYUkZx2RzKION4Qw1xtD/42H0l8mTotQbRak3LQIvGovcaSh0o6HQjapsRyoyHJBnXSE9UJtkHy0inVTwMvmUS2q/I8DqJEG2pwh3PEu8hwax7urEe2oR7qJKhKsaiX56JPrpE+ulQ4ynNhEuFw8F6pBDDjnkkH8df37v2PG//uFXnP7oDxiofMoXv32d0+/uJ1COJ15FEWNOY7QBfYUODElc6Ci5wkDFVWJczpDsq0FaoDa5UWaUpdojzrjCfGcWY40JZF/VJfeqNo15zvRJAxmtCWeoOpSBqpB9caqPZlqR+GPCFEFvZRhK8b4wjdRHM1wXdfBHdrIl4UCeXlaWv7zrNNmSwGx7ysHnL9v5VnqzD8b4XqZNL8f1Xu5Mvfzey991fbSY3RkRuzMi9uYk7M7u70DdnhVxc7rs4HnZxnd9vIStsWKuDeWz3JvFtf5clnrSGWmNYbojnum2RGY60ulqTcHc+Qs0XD7FNlSNzHIXGupD6GiOoDzXm4Sr1ox0FNBSnYOiVkRzgwhlh4CGmhRm+uU0l4cy2VXAsLKchAAzeiSh3BnO4/ZSEddn89idEzLWmYm51xl0Y3S5nGxFXVcqM6N5zI+XkxFqi+PJPyEw0Uekq0GJ5hkKDc5SZK5KgeE5yo3UEJtqIDG/iMhYjXLDC5SZq5Nheoah4lD25uRsrkiZniumsSMMaVMA5W1RBMYYcdn0A4pDzOnJ8WdeGkuRjx7b/UVsTwh5slHHdzcVPN9p5MnNBh5uVPJgQcRXSzLuz5SxM1HI+kg292ZKuD+cy15zPN80J3E3zY1Bi5O0mp5gLtSGBntVSnU/Qab/Bc2mKvTZ6TLiZkq1yRla3Q3Yqc+lMtqBza5i7s1WcndJzu2VKtbnKqgSRVJXkUlSVCCXzYxprammPCeWpT4RtyZkzCkS6RX78mhOwvNrDTzb7GR9opHYQEcK0sIpyAqiXhrPvWvtPFxpY6atlLK0EFrrxZRXFvPhhePYhJgRWOKCb6EVaXIX+seyWRksoCvFnTyDkyiczGhztkRuqY3IRJUaGx0qTdWpNFOn1dmMbi9bOj2saXU2o8nBhFpbfWpt9amx0afR3oQqK11ydVWw1VQnR1ZJhaKB9r5GJqcUrM7WU5rqRJc8nNsrlWytSukdSqdcEUx8oydfBJzhfZcLnLD4mMQYXaZrPVho9GO+OYy9uVIeLFeyu9KEZ6Abvzby4hX9CH5mlspfvMqIalwhvnqMi17pfOldyKvG8fyHcTK/sMrgHdNIPjN2Zna+k401Oc2dUYTlOmDvqUGYtwF9kjRctE/gZvgFzaVB3JmT8bfb7fz9bidf77Tww10l39/r5v98PsI3ux18d0fJs+0WfthVMt+ZzXxrAfdnm7g5Voko4TIjtTGs9xewO11OT0Uwj1aq2JuT8eK6gu9udpITZkqL8Cod4qs8X2/k0WIl92dFPJwV83hRxtZALnfnRKz15yLPusxqVypD8qu82Kjm8YqMu3Nl7IwXstiZzMMVKV9fr+XJtUoerkh5tF7Lw/U6Hq7X8vja/vHfF1vVPF+T8931Rubb00jy1sZW/XeEXrlAaqAWqyMi3Bw1sHJXwztFl0SBCV09mUTEJ/AHVU/e1IvkdV0ffmXgwq/1/XlH9ypH9MJ5yyCONwyTec0ghZ9djOV1nRjeM07gPd1I3lXz56iaL0d0I3hDK5x3dMP4nY4Pp83dsXa2o7M1j83xAtZ7o5iUOzMstqc21RazU0eZ6kji3nQhD6cK2V0SsDmQwHBVCI4mKrTKEogPNCM7KZDu9gJ6m5LoEQZT7KTKeLILXaHmrJWHUe6ny2RlNLmBRnSWRrAxUM7KcAGdihCSs7TJKLHG3v00H37wU6J8jRhvTmSuNYqpllCGmyIYbIhisDbi4J9jXdIgWgReKEq9aRX6HNSXNxa5U51zBWGCFbJ0e1L9NUn20SLK+QLepp9hp/EHAqxOHQhUnLs6cR7qJPnoEummToSrGgm+uiQHGBLjqU2MpzZRhwnUIYcccsgh/0pc7KyOezpY4eNohZ+DKRc/fY+T7/4vjI6/ivOZI7QmX6Yu2pCevMuMil3oEjgxUhVKvOuXpPiqkxaoTVaYMWUpDogznFjszmO8KZE0f00yAjWozrxMu8CTIXkIYw1RjDXsJ0+D1eGMN8Yy1hDDYHUkA1URKMWBDFaH0y0Nok8eynhjLONNcQflEfPK/R2jeWUqyz0Z+0UUbcn7R3lbEljqzmSlN/ug0nytP/cfB3b/R235S8l6uUv1crzvfxZI3J4u5+aU8J/E6dZMOTeny9j6sd58Z0rI1lgxK/05LHRnsDFUwFxnGiOtMcx1JTHZEsu8Mo2u5iTMHD/lgt0HmPidIqnIDrncj6a6UIoyXYjyN6anMZPO+gLaG0qpkebQ2lxAe0s+yqZCqssiGOkR0F6fR7SfEQPyKJ7Ml3N/o5wb88VsTwsZVeZg4nWei9G66ASpI1FEMzWWy9xkGZmRl7A/9UcEZnqU62pQfPE0BQZnyDM+R67BGUQmGpRbaCK21KTCRAOx/gWEJqqkGp1ivjqF7dFybixVMD9fSmVTEIJ6P0rbowhNscDO7H1qYmxRJF5hoSoBcYg5Ky0ZrPfm82yjgRc7TTy5XsuLvSae3ajj0YqE59fkfLVSwYMlMZujOaz0JPNgoogHfTl83ZfLVzWxrCU50uZ4nmabM3TaXqDb9DSj5mpcc7VAoXeKOtMzyG1VWSoIZq9TQPFVc+6Myfhmq5Xb8zJur1SxtVhNe0M6nS2lRAa5csXalPY6OU3idFb6y1jpykcp9KGrzIsHc2Xcn5dxZ76O7bk2shKukp8RQ0leBL3NeTxYaefOTCPDDfkIMyMQFmVQ11jBWc3PMXbXxDvPjiChLcliRwZGMlnuzaMt7goCs/Mo3a0YDLhCj4895UYqSIxVKNM6TZW5Jo12hrS7WtByxZRGByNqbPVosDemycGECnMtKkw1kRqpU6CryhUdbQTV9chbm2jta2J6voNri82UpjqjlIVwZ7mSzRUJPYNpCJuDiavz4oTPl/zZ6SyfmX1IdKgGcw3eLLf4s6qM4sGCmCerdeytNuMT7M5vjP14yyqdN2zy+IVpGp95l3HCOZtf6wfzK/N43jRP5ZfWObxumc2vLBM4YebG4ryS7XUZPcPJJIp8cA83xdvtInNtRWT5W1CZ7oveF69TGGXO/cVq/rbbyQ+7Hfz3wx7+/rCHb3Zb+e9H+z+/u6Pk651WvtpW0CmNJNXPkARPLfJDzVjrKWSsLoEHMxV0ioK4MSLgyVodP9zq4OFKLQO1CSilkVwfE9Fc4s9USwpDNZHcGClhuTuLhc5UqnMdEKdZsT6cx8ZwHtOtCTxYlHF3rpzbU6UsKJNZ7c3g4YqUJ+tydueF3F0Wc39Fzt6SnLtLFdxblHJ/ScKT1QoeLUl5slZFpySI9ABdbNXfoyzxCoXR5iwMlOFsr46l+1lcotVIKLCguyuDyPgY/qjuylv6wbyu68O7+t78Wj+Yd3RDOaIXsS9QBgm8rp/IazpxvKYVxZtakbx23pcjF3x5VzeEt3TDeUNnX6De0/bhS3N3rJ3s6GjJZXUwixVlCBPyK0xUOtOYZY/l6beZ6khld6aIvZkCbs8VsTWcTEO+E7a6p+iUZxLtpos0LYjelgwm2zPpzfNlJMmNlVx/Wn0MuCWNReqty2BZMCl+WtTkerHUXcBcXxY97eFk5BuTJ7qCi68qH/7lJ0T7GjDVlsR0SygzbRGMt8bTXxfJcP1+A59SHECXdP/+U1u5L61lPjQW7QtUQ5Eb1TlXyArRQZhgRX6EMan+2oTYfYm32ac4aP6RAKuTBNqcJOLKOeLc1Yn1UCfOU+ugxjzGU5M4bx0iXDWIct/fhzoUqEMOOeSQQ/5lWBnrHL9kosUlI03cLHVQ//i3nHj739B8/1Uunz5GS5oTdXGm9ObbMSFypbvYgfHaUGKcPifJ+wJpgTqkBRkgTL5CaZIjC135TCpSyAnVIy9cj6psO9qEHvTLgxiqCWG4NpTxxmiGasIYqAphuDaS4dpIuiSBtJf50ib0oUsSSLc0iPHGWEbro5hWxDPZHMtYQyRz7QlsDeexMZjDXHsik83xrPZmM9+RymJnOjOtSSwo01juzmStL4fV3mxWe7NZ+jG9mm1PORgBXOhMP7gL9bKF79ZUGXdmxf8kULdnRewtSLkzL/knobo9K+L6eAkL3RnMdKSw0JPNfF82452JLPamsqRMZrE9lb6meC65fI6W80eYBZ4iucSOpuZwGusiKc33IOaqEd0N6XTWZNFZm0ujKJWCFH+6FSW0NxcwPCBjZLCK3g4xcUHmdMlCuTdTys3VEm6uiNmZk9OryMXAQ5VTQRcwitFH1B7NyFgGkxPFJISaYf35byi21KdUR40S7TMUGJ8j30yFPKPzCI3VEVhpIjBTp8pYg0odFYT650nQ/ZQJWRw3RyVsTUuYHCukviuevMYAEis88YzRxsPxY9qjrOjPdmdBkYo80prJ8khu9wt4ulLN0+1ant2q5asbVbzYqeHZZiWPVsQ8XhTzZEnMvakS1rtS2enP4sF4CTeUadxuT2O7NpYtWTired7sZHuxFmbLtLs+Y276dHkbIHFWozLQmK2WLLoFwVRnenBnpooHy3XsLlZxc7GKtQkpY90CBtrL8PewxMFKn44GCb11WezO1XB/vorVrkzWulPZnS7h5pSAzUkpi2MNJET6kZUWT1S4M+PdIp6sdXNvoZ2OmlwyUkLIy0ujqbGG8+c/xdxRneAiB8KljuTV+tKuTGClr4CGCDvKrS/S4mpJ1SV95JcNEBioUKJ9GomeCjJDVZrsjFE4maNwNqfVzQq5rR5Vtno0OZjQcMkQuakmEp3zFGupYK+qRnFlHeLGOqo7qugfb2BpvhFJtgdKSQh7S3LW5srpGkintDmUqEofTvmf412rD/jI4PdEh15kts6HtTZ/Nvvi2Jsq5+uNdu5fa8MnxJVfG4XwhlkmvzDL4z9N8viZSQ6vGmfyulEab5pk8JZ5Nm9a5PNLi0LesUjhryYuLC20c2dLRv9wIpFCL+zDTTC2+JDpziwKwkzolsYQ6qiCp+nH1OX58nyzlb/d6eL72238ba+Db2838/1eK9/vtfLtbisvbrXw/KaCR5tNrAyU0CwIpD7fh4dzddRnevF4rpZBWSQjVVE8Wanlu50Wnm01sTpQSmaoBRujUlqEoXRIIqkt8EGa4YIozR6FyI/RlmjWx3K4PlXMYFMMdxZk3JmTsDMh4OZEKR3lPqz1ZbE9ms/jaxVcnyri1ryQjbFCro8J2J0pZ2dSwI2JYu4vSbkzW87NyVKqc5yI91TFw/gvlMTaUhxrxUxvGfa2Khg5fYZbnC6pAjf6+nKJTAjnuI4Lb+j58IbuVd7WCuGYVijHdMI5qh/FUYMY3tSL4TXtKH6hFcGrGiH8UjOMNy4G87qqP69rBPCmQRhH9KN4Rz+c97S8OWPugY2zPV0t+az0ZbDSEcJcnStzdR605Dhw6dyvmGrP5Pq0gL2VYu7NCtgcTqZN4o2Nzud0V2RT6GdBS5wbS535jFbFUHTpHF1B1gyEXmY63p2lZG/EV9QZLg8hxl8Nca4TS315zPVn0dUeTnKOIekCO0LizDn+wSvEBxkw2hzJbFsIs8pIJtoTGWmOZ7Qxmv7qELpkAfTKr9Ih9qVd5ENTiRt1BU40FrtSV+BEkxYZswAAIABJREFUVY494hRrSmLNyArWI9Fbgyjn8/hZnsBJ988EWH9BoM1Jol0uEOumRrTbhYMWvghXNWI8NYn30SHa4+LBcyhQhxxyyCGH/MvQUTt73PDiWUw1z+JgpIbah+9x+jc/w+TTY9icPEJzqhO1caYMC5yZr/Smr8SR8ZqQA4HKvKpPVogJFdmelCY5MtOezWBNDPkRBmSH6CBMMEUhcKOvMpCBqqs/ilTYgUANVoczUBVGlyQQpcif+nwXeiuC6asMoV8eynBtBIPV+9I1rYhjtTedzaEcVnvTmVbEMtWSwFpfzn6BQ3sKo/XRzLQmsdydyVJXxoFMLXdnMvvjmN9MWzJTikQWOtPZGCo4qDp/WXt+a6qMvTkJN6f2JenhahUPV6vYW5Bye1bE3cX9colbM+VsTwhY7stmrjONue5slocLmB/MZGUgg8WORJY7UhlpT8Xe/RTazh9hHvQlqaX2NLeE01QfhSDPnQB3NYbb8hlozKe3Npd2STqlaYFUlcYw3F1OS30WQ30y+jolRPub0i4K2heoNQHbyyJuzlfTXp/BeZtPOBWkgkG0DpmVXrQqI+kfyCI2yAiHs39EaGuMyFALgc5Z8gzOkGdynnzDcxTpqlBoqkq5pSY1JpqIVE9RpHGS0At/ZrEhg5sTUjanxExPFFPfnUBOYwChAgfcYzSxNnuPtkhLFqShrPfmUBNjS1emF9vKXJ4synm4XsHXu3U8v1HLdzcbeL5VzeNVKc9XK/huo5qn8yI2OlPY7k5nbzifvYFc1prjeTRazI4imWddOTyQx3G7+CpLCVd4XBlHV6QlFUEGTMmj2e4tRhR/icXOXB6vNnBjQsyd5Wq2pmWsT1Uw3iNgvFeCy2UdLplr0lpdgrIqjc0xGXuzVTxckHNvppz7i+XcnBWyMSVjcbyBzOQICvMyCPS3YX22iafXutmdaaazvoCk+AAys5Lp7enA1FgDA8szRAhciavxoLQlmK6eVBa6sqkPv0yxmSplJuqIzC4iNNOgUPcsAt2ziHXPU6Z9hmoLbRrtjWm+YkarmxXVl/RpsDei2dGUVkczZIZqFJz7FLGhJo5qGmQJpRTLK6hqr6Z7pI6F2QZEWe70VEbwYK2WjUUJyv5U0sSuRMp9OReqzu8dP+W44W8JDbrAfEsgy62+XO9PZG9GwrO1du6uthIU5cWvjYJ5wzSTV83y+IlpAa+Y5PFTkxx+bpTJ6yaZvGmRzRsWBbxmWchRsxSOGzmztNDGg5tV9A4nEF3ui0O0OQaWHzKiSKIizYGBqng6pbFEu2rgb/U5Kz2F/O+9Xv57r5O/31Xyt71WvrvdxN/utfHD3XaebNXxbLuZr2+1c31KQrK/NrcmK7g1JkUQYcXOYDl7EzIKQgx4vt7Ai+uNfHuzlb35WsJdVBlryWRjVEZ1vj+P19t4dE3B/dV6tibKWB8rZGO8kKqCK2xOFO0fyR4rZHusiMmGaKabYhlvjORafyaP1mRcnyri+lQxO9NC7i9W8GhFzs0pAdfH8tmbL+PJtSo2hwtpEfgSZPsZSd5aZAYbUV/ozVhHEdbmX2Ll+SWB6aaUVAUzPFRIdFI4H+o48YaeN7/UDuKIWjBHNUM5ohXKW7oRvKUbxZt60fsSpRXBqxdD+KV2OG9phfHmxau8oXmVN/SC+aV2KEe0g3lX3YMvTd2wcrSjp7WYjZFcNrojmK9zY77alZZse2zOvM1kawbr40XcXMjn3mwxm4MJ9Fb542Bwiv6KbCrDr9CT5Ml2dzFD5WGMpHpTdkkNuYseN4RxyKxV6AyxZbE6gawoY6T5Lsx2ZTI/kEVfVwxFYjvyJK4kZl/h47/+JxE+FxlqCGW1L4bZjghmu9IYb01mvCWWXvlVlBI/+qqCUUr86BD70lDkgizDlroCJ5oF7tTkOVKZaYc4xYa8cCNSfLWIdlHBx/xTXPT/QqDNfolEpNN5ol1UiHZV+SeBinLXINZLi0g3dWI8NX9MpA4F6pBDDjnkkH8Rxjpnj5vpqmJreBEPaz3UP/otnx75Ny7+8WeYf/IayhxPevKdGSl1YUrsxlC5K5N1+wlUgud5MoL0SA8yRJh8BWHyFcabUxmuiyMnVJe8cD0qM2xRCNzolwfRLw+iR+bPQFUIfZVX6ZYG0lsRTG9FMJ3iADrFAXSU+9FXuZ9M7YtUMEM1YSx2prLWl8nmUA4bg9ksdiYzrYhlrj2F1d5sZn8c5Rutj2auPYWlrgyWujJY7ExntTf7nwRq6sfdq4XO9INyiZXebDaGCtiZKD0Y49uZLOXmdBn3lip4uFrF/eVK7i1VcG+pglsz5dyYLOXWTPlBkcTKYCErI4XM9KezMpDBcmcyyx2pTPVk4+xzDl2Xjw8SqOaWCDpaEpEJAnG3PclwSx69NRkM1uVSVxBJmzgZcU4gtWWx9LYW0tVWgrJFSLiXIW2iQJ4uS3l4s4Jba1LWJyTUS+M4b/MJ50LVUQs6T3ieNVV1/nR2pRAbZIyTyvuUWBog1NNAqKdCodE58o3Pk6d/BoHeBfINzlFmok6Vnioy1S8R6p4l5PyfWKhP5/qoiPUpEdPTJVR3xZFU5UVwqQOeibrY2fyJniR7luWRrHdnUxVhRW2ELY+GRTyYlvBss5qnW1X8cKeFv++18c12HY9WpDxdkvDtmpyvFyXsDuRwvT2J7fZEHg0X8HC8mIWmeG71ZPN4sIgHHRlsSCPoS7JH6n2RthRHFhqS2B4qZW2gmMJIc26MlvNwqYbdORl3l6vZnBJzfbaK8e5ixntFWBucwtFKk/5WCdM9pdxba+XxmoJHy/U8WKzk3oKYW3MS1qcqGOmpIC0xjJyMBNycdNldU/J8o4d7C62MKsUkJwTi4elEbbUMWytDNA1PEFroREiZHUUNAUzNCtgcKqH6qjVlVheR2+ghs9JBZHaREv3zlBteQKRzjhKNU1SaaVJpoUWFhRb19kbU2OrTYGdEk70J3e62NFjpU3zhc0q0VLC/oEZGcRl5knIqWitRDtayvKCgPMuTXnkkTzYaub4iQ9mbQlThJfzLnPnU/wy/cznBX83/RHCwKnOKqyy0+rLRn8DdWSlfrbZxb01BeLw/vza6yhtmmbxqlssrZvn8h0k+r5jm8lPjDF41zeR18yxetyzgF5aFHDFL4QMDJ0ZHa3i0W0ffaBKRIl/ck+24aPQHeutj6JWFIYi1YbIli5aSq9hr/paKDCeebTTxf381wv/xoJv/vqfku9vNPN9p4PlOI19t1/N4s46H6w3UFXlTmeXM46UGtgaEjNckUZ/lwTfXWuguv8poXQwvrjfw9VYDTzcUDNQl4X/pJCsDZSz1laIoj+DWbA13Fuq4v9rAeGsqRfHmCFOs2Zku4e6CiK2RXHbGChitCWOtKxWl0JN7s2U8Xq3g5nQxN2dK2J0VcmeujJ3JYrbHC9idLWVvvoy9OTHLPVm0Cv25rPEbgmxPkRFoxHBdAmMdhdiYn8LC/XN8kw0pqwtneKiA6MQwPtS5wlEDH47oXuWoejBHNUM4oh3GmzrhvKUTyRH9WI4ZJfCmXgyva4Xzpm4kx3QjOaYTxjG9cI4aRfCGTviPAuXO50YumF62oVtRxI2JIrZ6o5mtdWG+xo22PEcunXuXWWUO16dLuTmby+5EHjvDyQzXBnNJ81O6y1KRBdlS6W7ERkMmnVnezBaFsyFPZU4UQ2PYJfrDHBlL9GBBFos03YnCRBtWRkpYGi1goDcOgcyRHJETqXmufPrJz/F3OkOz0JW59hCm28KY781gtDmBiZY4eiqD6BD70lcVTJcsgO6KQNrKvanNv3KQQlXl2FOV7YAs/TIFkSakB+oS566Kt9knOOu9T4D1F/hZniDc8SwxrheI81Alxl2DUCcVIt3UiXRTJ9ZL60Cmotw1DhOoQw455JBD/nWc/fzPxy+c/AitM59gq3sOlb/8is+P/jvaf34Vk+M/Y7QshJmKYIYFzgwV2zMscmOmIYIYpy+IcztDWoA2yX465EZaIUpzYawplcGaGAJsPsTd+HeUJZrSWup+kD51S/0OBKpHFsRAVdjB3lOnOIDh2kh6ZFcZqYuiWxpEvzyE2bZElrrSWO3N4Fp/Jis9aSwok5hrTzgQpZnWJObaU5hoimOxM/1AnFZ6sg5G+F6WTLyUqJXebLbHStgYKjho4bs5KdyvMJ+XsjcvZXdOzJ15CXcXZdxdlLG3IOX+cuVBscTtWRE3JkvZGClkc7yUlZFCJntSWBnIYLU7lRVlGiPtqVzxOoO280cY+X5GYpEtirYY2psSqC4LxtnyM0aac+ipTGG0Po/GoghaBDEoZcnUlUYx3F5IR2MejdV5BLvrohAG8HhRzIMdGTsrYtbHxSiqk1G1O8FH7ie44H+WxDInqur8UHalkBxugfOFv1BkrkeprjrlBhcoNlEh3/gcubqnERlqUGqiTpmBKlXaKlRrnkesr8LV839kojKBlf5ilsaFjE4UUKYIJUzkiHe+Nc6xWri6fMJwlitLlRFc68qgKsKS/CtqPBuR8nCinEcLYr7eruXbm018d7OF51u1PFyS8WC2jKfzYp7NlvNotICNpmjW6sK4253Gw/FiHsyKmG+MY1wWwt2hIra7s9nozGKjK4cb/cU8mq/hxriErppYypIvc2NMyI1xIbPKdG7PSdmZk7I9V8FMv4CpfhG2RifxczFmabyZ63M13F5q5tZsHU/XFNyZq2RvXsat+QrWJipoqy8gLNCdAB8XQvwteLDVzYutHp6sdjA3UEVKUgBe3i5IygW4ONqgbfgFkcXuRMtcKKjzY2KqiPX+IioDLBCYqSI206DCUodyY3WKdM4g1D1HifpJClRPILfURmZ2EbGxGjU2evuPtS71tgbUWukiN1JHqPEleapfcuncebJLxBTIxMhaZHQM1bKy3EaV4Cq91dE8WKtla1nCwEgmJU1BBEhd+IvXZxy1P86fTX+PT8A5JpoCmGhwZ0EZyc3JMh4vt3B/rZW41GDeMwnmDYsMXrXI5RWLfP7dvJBXzPP5qVk2vzDP4nXLXF6zyudVq0KOmKfyvr4zLYoS7t2qpXc8lfByPzwzrnBG823a5KFsDRcT56rKlCKb5Z5iPIyPE+54mvXBIv5+p4u/3+3iv/Y6+GG3lcebNTxcr+L5TiMP12t4vNHAnfkKHq/V82S5gc6yEGabMigMMePWaDkvrjUhiDHn/ryMF9ebeHGjjVtzlWSEGFOe6sSt2ToG6lIZV+Rwb7mZOwt13F2q595yPTcmy5hUxHBtIIPd6RJ6JD5s9mWwPZhNr9iXxwtiHsyLeLQs5eZkEcu9aWyN5nJ/ScSduVL25oU8WJbwcLmStf58Ggu9uaT+Hh5GH5MfZs1MeyYTykIcbM5i5XkSvxQjpM0xDA/kERUfwofaV3jb0Idj+sEcuxjCMc0QjulE7CdQOpEcNYjjHZMk3tSP4XWtfbE6qhPOUe39Q7vHjCN5UzeCo9ohvKPmwSd6V9C3tKSjuZAbkyVs9EYzJb/CfI0riiw7LD5/kwlFOtuzQm7N5XFrJIfd0VSGq4KwVjlOd0ki5e4mSOw0WRLFsVqZQm2IDZXRdpSGW6FI82BDEEedmzE7ddlIkxwpSXFgYbCY+eE8ujsiyCg0IyHPksgkGz744D/wcTiFJMOSLqkTo01BzHSlMlgfw1hTDD2VQbSLfOipDKJLFkCXLAClxA+F0JPGYlcailx+HONzRJJqS36EMRlBesR7qONj/ilXdP6Er8Vn+Fp8RpjDWWLdVEnw2q8xj3RTJ9rjIhGuaocCdcghhxxyyP9/hAd6H48M9CDE04EoLzvMz37MqWP/geqv/g3DP/+EeXkcs7KrjJS6MCRwoK/EkdmmKGKdfxSoQB2SfHXIDDWjKO4yEy1pTDQnk+h9gRj300jTrGgpcaWvMpAemT9dEl8Gf2zj65f/o5GvWxpEm9CHvsoQOsr96JeH0lHux0RTLCs9Gcx3JLPUlcpydyqLncnMtScwrYhlpSeL+Y5UZtuSWe7OZKIpjpnWJBY701nry2G5e//A7YIybf+z/lxWerOZV6axPpjP9ljJQYHES3nanRFxZ1bMnTkxewtS7i1VsLfwD5l6sCI/eL87J2Z7QrB/E2qkhLWxYuYGM7g2nM213nSudWUy1JqMi+859N0/Rd/rE2LzrFC0RtPRmEB1WQiuVicYa8lFURpJZ3kc7aXRDMjTGG7Iprs6lXZ5EkNKIRVlqQS56tJS6s/D+XLuXZexvSTi+nQFyoYMTlt+yAeuH3MxWIWcal8aFSF09qSSGmWNk8r7CKwMEBtqUa6nQrHROfKNzpKve5pyfTXEJhqI9FSo01alXusC5TpnCVV9n8WmTLbGRKxNixkez6e4IZBgoR1+Agdck/Rwcv4r/elObDUlsDdRSlvSFUpcNJksDeXZdAX3Jst4sVXLi+tNfL3VxLONeh6vyHkwW8b9SQHfLsrY6UzhhiKe260JbNSEcGcgmzsTAh5MCukR+FCfdYWt8RK25yVsTZXzaLmBzcEy7i820iwOo686er+QpDGWvqowtidK2ZmVsrtSy/Z8LesztXhcViPE05T54XrkhRGkhFiRHGCGLNOLa4NC7i3WcmNWztJYJR11RYT6u2BvZUhFWTRPb3TzeLmZh0sK1qebEJYmEhEZiFBQiNuVS1y4+Fd8U2yJKHemsD6AkbE8VnvykXobk6d3GqG+CnJLHUQmGhTrnKVM/zzl2mcp1jhJtZUOdZcMqL9siMLJnDobfeqs9ehys0FmoIrw4peItM6Sp3oKq1OnyRPKEFZXIWuR0zFUz8JCK7KCQDqk4Txar2d7VUZXbwJF9X5crXTjeMAX/Nr9BMet/4JXwDlGm/yYafNjvjOKm5NlPFlu4d5KC9FJgfzONJg3rdJ5zTqPn1oV8u+WRfzEspCfW+bzC6tcXrfO4zXrAl61LuQtizQ+MPKgqiaXvZv1dI+lEi4JwCvbmdNa71Bd6sX9hUqSPDWYaMpgrbeE8fpknHV+T22uG882Gvnfd7v57lYr399u45udJp5t1fHVZi1PNut4tFrDV+sNfLXewO0JKdWZrtRmu9OY781QVQzP15voKAtgviONJ2s1fLXRyLPNJrbHRcS6qzNcl8rzzS56KxNJ8TNCkupGb2UCU4pcmgW+DNZc5eGCkJWuREarg/h2Tc5UbRhj1SE8nCvn4byIh4tiZlrj6JL5MtIYwvZELjcmC9ibF/L19VoerchZHyykNs8DK5V3cdX/kJxgS5a785lWFuJmr4q93zlCsy2oaI5mqC+HyOhA/qJxiaN6HhzVCeCIaiBHLwZzTDeMI3rh+ymUfhRvm8TzlkE0r2uH8YZ2OG9phfKWVjBHdUN4Sy+UX2qFclQrmHfUPPhI1xEtM3PamovYnhSy1hnJiNiOGbnTjwL1S4bqk9ieKeXOfAG7ozncHk6iV+KFrcoHKPNiKLh8kU5/G5Thjuy1FCL2M2G4OoG+ukRGa5JpCbaj1EKNWzW5VKd5IEh2YrI7j9mBbDrbw4nP0CU224zASGP+8pd/56qrCpIMS6pzTOir8mKsNZ6BumiGGyLpqwqmXeSDUuKHUuJHp9T/YJSvWeBOS6kHDUUuVOU4Ikq2Ji/ciIxAXeI91PAy/RhH7T8eCFS44zli3VSJ81Aj1v0f+05hzheI9rj4T4nUoUAdcsghhxzyL0Pt7OfHdVVPYq6tgquFNhrH3+PzN/8XOn/4GUZ/eoVpcQQjJZ4MC5wZK3emu9ie+ZZowu0+JtFLhYwgPTKuGpIdbkFh7CXGmlIYqI4mP8KArGAtKtJtaC11p68ykE6xD51iH4Zqwhip299tGqmLYqgmgm5pEM3FHrQJfVAIvOitCKZHdpWplngWO1NZ7ExlQZnMUlcKC8okplpiGG+MZKkrg/mOVOY7UlnqymCsIeZgjO9lucRUS8LBWN/LO1ILnekH95+We7LYGCo4SJ5uTZVxfbSYGxMCdufEB2N7L9Onl+9f7kLdmCzdrzMfKWFjspS1iQK2xvNZ60ljszeHqZ5sfEO1MPU9hbHf50Rlm9PYFE5XSyrVwhDcLE/QX5tKTY4/lWneyJI9qcsLpr44DFGGD22VKTRVpFMryybC2xilJJSny1Lubkm5sSxmfUJCQ0UcqnYn+ND9Uy4EfElerS8NLcG0KROJCTLi0qnfUmCqg8RQC5GuCgV6p8nTP0Oh7hmE2ioIdc9TpnmGOk0Vai+ep0znLGHqHzDfmMHGuJi1WQmDY3kUNQURJnXCq/ASftkWeHqeZCTbjVvtqdwcyUeZ5kxz1CUyL5/hu/lqvpqX8d1WI9/vtPNiq5lvbyj46lotD+Yl3J0U8GxWxOPRAq43xbJVF8FucywbLXFcU6byYKiE+4PFLLQk0SQLoqUmnPaaaFZ7itgbk3OtV4go043FnlwGqsKY60jl1nQZe4sydmYk3F6Qc2+9lZ2FJtyszxLmZcxUj5TKwnAU0gTqisPJDLEiyO4szcJgNiZlrIxXM9BaTmyIF2Z6F6iVxPFoo5WnK008Wmrm+rwCiSiV6Jhg8nMzCAv05qL2CYLTr5BU6U1hQwBjk4VsDBRT7qZHkf5ZpEbqVJhoIjJSo0T3HOUGFxDrqVCqfYYKCy1anS3o8bKjy+MSjZeNqLfRp9vVhhZbQ+RG6sj0LpB57gQWX5wiRyBBVFeLpKmStoF6ZmdbkBQE0CoJ22/hWyqjozuG0mZ/gipd+DjkLO8HqXDS9Qu8rqow1OjP2mAUq4OJ3J4V83RFwe5CPZFx3rxvFcpRqzRes87hZzZFvGJdwis2xfvHc20Lec06j9dsC/i5VQFvWqTxvqEnwvI0bmxV0TyQgHeBKy7pjlww/B1F6bbcX6pEGGvDQFUcS535rPcVE2D5MZFOp9mblfHDrQ7+ttvJ97da+WG3lW9uNvHompynmzU8Wa1id1rE07U6vtlSMNOSRlWmC1PNaTQWePF4pY6toWK6pVd5ulbD880Gvtps4Mm1ekoTbJGkurDQWczORDWVmT5kBJoT4aROfoQty70FPFmV8fxaBc0FDrQWObHQHMNUbRhzjdE8X63k+ZqcO5MlDNWEMKdM4M58CfeXy9idLeHBspgn1yp5vLpfpa4UhXBJ/T0Crb+kONKOlZ58ZrsKcbI5g53Pl4TnWCKpD2N8KJ+YuKt8oG7Lrwy9OKYXwFHVAI5cDOKYbhjHDCIPBOqIYQzHjOP2X+tFckR7/+7TEd0Qjhrsf/ddvQje0/bnY31XdC2tUTT+KFDKSMbEdsxUOKLMdcDu7NuMNKTul0gsFLI3msvdsVTGqgK4cvFj+ovjKXfWYzzahc7gS1yXpbDTmEt5sgMVRT60loWhjHWjxdeGldIEmrL9yYqwZravkOneLHqUUSTnGJKYb0VYvOXBDlRtgT3SVF06Za6MNMcy2BDLcH0k/dUhtIt86BD7HozwdUr9aS3zoqXUg2aBO3UFTsjSLyFNu0R2iD5J3hokeGrgZfox9pq/x8/yBP5WnxNi9yUxrqpEu6oQ56F5sPcU7qL6Y3HE/l2oCFe1Q4E65JBDDjnkX4eVjtpxcwM1TDXP4WSsge7Hf+Dc2z9F9/c/w/iPr9CZ7spoiReDRVcYEV6hu9iepfZ4gm2Ok+qnTuZVff5f9t6zK87DXNvOXrs8O8lObMuybMd2EjuJXNUrCIToTSA6QvTee69DmaHDADPDwDCN3juI3nsXEurdlpzyZO9nPev9Acf7QRbvynq/5iPHWve6/8J93Nd1nacw2oqcSCvKUl2YaM5mSJ1IRaoteREGKEUudEr86asJoVsWSK88mCFlFOMNCQwp39w/vU3da6sIoL0ykI6qIEa1CT/FnCcx3ZLCXHs6c+1prPQKWOkVMNWcyIgmen/6tNApYKFTwGxbBjOt6cx3ZO2HSCx15+yv+i10ZTPbnslKn3B/CvW2I+rejOTN7dNU5ZtbqLk3HVBvJerZmnJ/fe/RUs1+qMTDRTn352XsTFa9EajpUm5NFrPak8XOQAGzAwUEROpjHXQKh5jzpBTZ09gUR2djJnXiSLztTjCkzaFbnkKHJIGGoii0xdG0VKXSJE1jbqCGZoWIekUh8YHWdMljeTxbyZ3VCvbW5OwtqmnTCDjv8BXHgk9jkqBHaVM4bV3x9A/mkRhmjuvZ31JoYUDlFV0qDM5SYHgSocFxCi6fRKx/jkqjC0gMzlKnewaFzmkqrpwh/MLvWO0oZHemhvX5am5OFCFuiSKm2p3AUlfCixwJC9NhVOTFw548Hk2L6Rd505PhTuC5D7jfU8z387W8XFLwt51W/n6ng7/eauEvt5p4taZkb6SYH5dr+Mu8jA1NHLcbErmljmOxLopxaQi369P4y80q/raoYn1czPRICe11CXSUhHOrrYyNtlLKU1zYGCrh9VY992Yk3J4Q83KjngeLdTxarmdvXsOtWQ1hbvqkhNow0FDI0nANmxNqHq100qfMpiLdE3fzP9GrSmd7up7F0QZE6ZH4XrdmpKuEp+sN/HmjmWeLWjZn6unqkJKcGkVcVARpcVGcv3iUkDQXEiq9KdKEMDpRxMZACeIbV6i01EFucQmZ2SXKjc4hNr2A3EqPGks9pOY61Nga0Oltz1CwG91e9jS7WNLmYkWrkyWD3k4025uhsb5C8eWzOJ05R6awlAqVElmjgpZ+DTNzrSjEMXQrk3iyrmZvs4aB4XSqWoKJ0/jydeRpPvD+li/sPsfZ+1u6lL6sDSWyMSLg/nw1L1ab2ZtXkZgWyDeu8Ry2F/BfdiJ+4VTGfzhV8h/OFfyHfQn/5VzGf14T8SunYn7uUMR7drl8bh6AqCiFjbVaND1JuGQ7cSPHDUOHo2QmmPB8TUmfPJpOSSSrvUXsjcuQpjsRePWPdErCeL3dzP991Mf/edDN3+628uNtLc83anm2VsOLVQUvlmt5MCPlb7uuMpiLAAAgAElEQVRtPF1U8XCujr3JahpLAngwV8OLFTW98gj2Jiv4824j//teK8/X1Yw3ZSCMtGRIlc5ybwXbI7VIM7woT3ajQ5KAtsife9MVvFqrpb86CIH/WW7153FTHsp0fRyv1xT8eVPFw9kKHi9ImG5NZGdcxA/btTxfq+bJspTnazU8X63j/mw1zeXBOOt/QpybLhXJbtwaqWBtqBJ3h9N4hp8ns9INTXsKM2OlpKVH8a3RdT4w8eZDs3AOXQzikEE4H5jEccg0jl8bxvAbOwGfOuTwgXUq71sk8b5FAu8ZRXHENJZDRpF8YBHHR9YpfGgaz2emEXxt4o3xNUcatcXcmqxgozuRWcUNFpUe9BVf58aFD5jrLGBvXsKztQqeTZVw/2Y6s43ReBh8xUhlBpoQW5q8jOmKsKczzpX12kwmGgSUZrnSVhWNNtoFuYc5KzIBWmEQojh7brZmM9GTTXd7LDnF1iTmWRORaM0XX/w7WbFW9CqCqRNa0F3jxVhrKjcbkhlt+P8mUD01oQypo/fDJNqq/GmXBNBS4Yu22B1Jph2VabbkhhuR6HWBjIA3AuVq8BnB1479lMR3glRffRK9LpAVbEpKgCHhrmeJ9dTdX+d72w11IFAHHHDAAQf807C3Mj7qYmuCp4MFoS5WXDn6Ccd/+TOMPvo3bD//D5TRNmxoE5mU+DAu8aCnzJW17gwSbxxDEKxHXqQp2WGmZIWZ7wvUaEMasiwH8qONUBe8iTEfUITtR5nfVMcwqo2jryaMXnk4XdIQuqQhtFUE0FzmS091GMOqWIZVsQzWRTGkjGKhM5PFrkxW+96s8c20JjNWH8tyTy7zHVn70vT2/mmxK5u59kwWu7L348yXunNY6RP+1CmVw3yngDuTFexNVbI7Xs69GQn3Z6U8nK/m6bKCx0u1+2t6T1freLmp4elq3f4U6sFC9b5g7c1UcWvqjUCtTRazPV7ISncmm30iZgcK8Ag8j6X/CRxjLpBabE9TSzzdrdmoJTF42HzHoDab7ppUOmRJdFSn0acW0q0W0a7Kp6IgFmV1DkqZkFh/KzplMfsC9XhXzb1lLc116ZyzP8rJ8DOYJupT3hJJ72Aao+PFpEZZ4Xr2t4hM9Ci9dA7x5TMUG55CaHCcfL3jiC+dRWKig8TgHHWXzlJ36QzVlpdItzrFRk8pt+cVbC3VMjFbRmVrNOFiJ3wLHAnKsSEp0ZSBLFcedAp4Oi2mK+s63ek3CDh7mN58P76fq2WlI4dXqxr++04Hf95p4n/ud/KXWw3cnyzn5YKMFxPl7LSmc68tkzvaZFbqolmoiaQx2JBdSSz/e6KGp6tq9lbUPFzWcrutlKHcUDoE/sgy3Xm2quHpUi3fr6l5vKjg8WIdu1Mybk/XMqjN5NlmF2mhNkS4X8HP7iKupifRlMWwO1lPWqAV851ieuvSCHA4hbo8hl5tIWXZMXjbG7G7oOHxioI/r2t5uaJlbVLJ6E0t6Zlx+Hm6UybK45Lud1wPNiOrJgRhrR8j44Ws9ORT6qqPxFIXuakuEqMLlOifosLkPLVXDai10kdmoUudvRHtntfo8XWk7fpVGu1NabpmSrOtCYMeDjTaGqO00KfM8CLOZ8+TlJZHqbwaaZOC+m4FE1NN1FXG0V4Tz7MtLY9uqxmbyEHSHERKYwDfRZ3hsPtX/Nb6M5w8v6Orzo+14WRuTYp4tKTg5VoLD5a1ZOaEcepGIr9xzuHXdnn80rmMn7tK+U9XCT93FvMrl3J+YV/Ar51L+LlDEe/bCfnT1XCEhSlsbChR9ybjWeSBd4E3dv4XiA6+wLO1OjYHi2kq8We2OYvvlzVMalMJs/uGVB9dVnsL+J/73fzP/W7+ttfC3++1vJnsbNTycFrM63UlzxbkLHXl8uedFl5vN/PDVgsdknBW+gp4vd3Ecq+Q5jJvfryl4b/vt/Jqq56ny0pEURZo8gNoLY/m+7UO1vuraKuIpS7Xn2FVCh2SYMYbE3k0J+X1hprvl2qZa0phuCaC75fl/LCm4NWmkj/f0rI3XcaTZSkP5it4tFjFi/U3Rbsv11Xcn61GJfLG0/QLBEHm1BeF8Gi2ho1hMd5OZwlPMaag1puGzmRmRopISQ7jmytOfG4Xim26Fl3vco6YRPGRRTyHzeP4tVEU71smc8giiSNX03jfIolDZvG8axjJEdNYDhtH8oFZDB9YJHLYOJZPjCP4k7E3htecaNCUsDlaznpXPHN17iyrvOgucMH51K+Y68hnb66Kx0ulPJ4s4OlUDuvdKbhf+Yp+cTIdSTcYS3JD6WtCW6wj/RnezKrTaRaH0FkZSV92AIrAq6xphKjyg8iJsWW6K5/JnhzaWyIRlV8jtcCWsARLvvji30iPMqdfFUZtjiltkhuMt6Uy1py2P4HqqQmlvy6CIXU0w5oYemvDaJcE0CENpLXSj/oSDyrTbEj1O09OmCEpPrqk+enjb/01boa/I8j2O8IcThLpfIp0fwOSvC+SGWRCou9lQp1PE+Ohsz95OhCoAw444IAD/ulYGZ8/aml0EVtjHXxsjTD68jOO/+Jn6L77M6x/+2+IXM+z3ZDMRJUPE1Ivesuvs9KRSqbfOTIDdcmPtiAv0oLsCEuKkxy5qU1jsjkTVf4NCmJNUOQ67qfwjWiiGauPZVQb95NAhTNYF01fTQRd0hBaxf60lPsxpIzhpjqOXnk4vfIwxurj2RouYHNIxEqvgLn21J8S+NJZ7sllqTtnP0RiuSeXhU4Bk01vIs7fru+9vYFaG8hntj2Txe4clnvzuDNZwc5oKTujpeyOl7M7Xs7d6SoeLcj35enhopynq3X8sF2/L0/352Xcnqpg76euqJ3xMrYnKrk1I2FzppTdqRLWerNZ78ljfqgI7xAdrANPYRN+mgSRDY1NsXS3ZqOpjsPV6iv667PpVWXSUZtOhSCABmk6zXUi8rPDqZXn0d5ajUIqIjXckdaqSJ4tyNhdLuf2ioy7SyraNFlccPyS74KPcznqHEX1wfQMpTExXUZ6zFXczv+efFM9SnTPItY7TYnhKfINTlCod4KKS2epMr5IlcE5VJcvUKd/DpnlJQQ2Z1ntLGJvUcnumorxqVJKtaEEF9jim+9IULYNgsyr9KY6steSxsPxYhoTbRnM8SHR5I9UR1vzZELCuDqeO6NlvFrT8HpLy1/vNPPDlpofNlVsD4q4O1zEw6FC+kTuPO8r5HZLGrNVgQzH2TAYfpW/DVTyfKGOvYU6ljoL6UzxRnbDhPpYVzRCXx4vKflxq5EnCwq2R8oZVqdQleFKiu8VKjI8GGkUEe9lTLs8g5HGYjTFMfQo0lkfqiXI9jxbQwruTmsQp7kT621Ior8VtUXJpIa6sDNby/ebal6vKnm5rGZzVkVbSwXhEX5EhQSTnZyErfVl3AItSBb7klfjy8hYIUtdIkqcL1FlfhG5yUVkJjpUGJ6n0uQC1ZZ6KKwvU2utj8rJlC5ve3p8HGlzsaLexgitpQEai8t0OFpSa6xDtdEFyo10cLuoS2JaLgVVlZSrpdQ2S7g5rqVWHItWHMajDRWPd1WMTmQj1vqQUu/HmZjzfOZ7nK+cvsIn5AIjLZGsDiWyOZbD3VkpL9ZaebiiJTUzkLMeSfzBPZ/3HUT8l1MZP3eR8G8OFfwvhzLecRVz6HoFh29U8gu7Qt6zzeWP1hEIhIlsbGlQdCXiVeKFZ6E33vHmhAec5fm6kufLKppLAxjXpvBqVctmXxEKwQ38zL9AnunC92v1/H2vg1fbWv5+r5UfdzW82q7jr9tqbt8s4OmclJ2REha78ni11cSr7RYmmjPor4vj6bKS5ytKmst8+GFLyV/vNPD3e628XFfTK48mzOEYnZIYJhtzebHawlqfGEWuN9pCf6ZasuiSRXJTncRyVx4vFhTcn6igs8KfpwsSftxW83y9hmdrcn68peHFuoJnq/KfBE/B87Uanq0qeDBXTWWqPWEOxxEnO9MpieXxjJyNYTF+188Rn2VJQY0Xzd2pLE2Vk5Yaxmlzdz67Gsgpr1zsEhs56ZHP+8ZRHDKN4ZBZPIctkzlyNe2NQFkm8p5ZHO8aRvChWQwfmERxxDyWI2bxHDaK4xPjSI6a+GJ4zZlGbRmbo2LWOuKZVdxgqc6TbpETzqf+i/F6AbtTYh4tlvBwTMS9kTTm2+K4YfgVfZXJNCU4M5XlxbDAC2WwGR2xjszL4plSJKPJcGO1Jp3mpBuMy1OoyvEi3v8KMx0i5gdFtDWFIyyzJb3InqhkG7788t9JCTdhSBuBUmRJa+V1RpqSGGtJZ+ynHqj+uggGlJEMqqIY1sTsJ/F1yoJorfSjodSTynRboly/JT/aDEHwFbKCrhBk+x03jH5PoM23hNqfIMrlNGl+l0nyvkiqvyFJfgb7Rbpvb6DivC4R66lLnNf5A4E64IADDjjgn0Ogl/3RYG9nQr2ciPdxwuLYHzj283/h4q9+hsXHPyPV+muWFdGMVXgxVe3NkMSTlY5UiqONEATrUZJwleJEO/LjrlEQb8eAMomZ9hwaSrwpjjdDkedIp8SfUW0MI5pohpQRDNZFMqSMoqc6hGFVLAOKKDqqgmgu890PkhhSxtBfG0lfTQQLnZlsDIrYvlmwP32abkliti3lH1b13ibuzXdkMapNYK49k5nW9H8IlljuzWOyOZX5TgErfcL9CPOd0dL9SPO701X7RboPF+U8WVHsC9TbAIm9mSp2J8Xcm5PuJ/FtjVf8JFBl3JkpY3Mgl7XuHKb7RPiF62EddArL4GMkF16jqTme9sYMNNVx2Jv/kd76bHq12XQqBdRLU6ksjKW0IAGRKIGegQYyMmOoLMmkMM2fxrIwnsxJeLhdw4OtOu4sKmnTZHHa5nOO+nyJYewFCrVBtPUkMDrxZgJ148LnFFoYUKp7jlKdExToHUOkf4wivROIdc9QoneKUt0T1F06S/XFk5RcOUWC6bes9ZZye76OlRkJff3ZlKtDSJZ6ElzkSkyBM4I0a4ayXNlrTuH+SD7NyXZ0p7tR4qlHdcxV7o6IWe/NY6YhiddrKn7YUPHX2438+XYjT1dq2Jssp18awg/zcqaqI1mqjeNul4DbTQnMpTkxGGjGXI4v94fFPF+rRxhghNzTHKnTFSTeZix1FfJ0Rc2zJRX3p6vJCTUm0VMHZZ4/4hQ3ptuKKIx3Ya6rktnOSkKdLuJ0+VOi3HTxszpJpLM+20MKBuoySPUzZkApYLy5jCFNKSHOBjxY1fBivZbXyzU8na9hfqiKBm0RIWHeRAQFEuzpQWykH5ZOF4kv9qJIHczIWCGrvYWUu+hTYXIOmeF5qo11kBpfpNL4AlIzHZQ2V9DYm6B1taDXz4netwJlbYjKTA+1mR5dztZorAyoM9ej3PAizucukJiai7C8HJGsFKm2nOExDbWVcdQVB/JoXc2jnTrGpwRUNPiS1xaOfqIev/c5zjcOXxIYrstkeywrQ4msDGexMy7m2XIjD5bVxCd7cfZGPF95FHLIPpdfOpbwCxcJ/2pbyr/bFvOOs5iPPGV86iPn144lHLLJ5XOLMFIyo1ldV1HRHIVbkSdu+V6ECRyJDb/Ey001P6zX018Tw5g6ib/famN3uJyeqgiKIi0IsPoT631F/D+P+nm1peX1jpYfb6n5620NP64reLkoZfdmAa83NEw0pTHbns3TFTV3Z6rJizTh+416Xm81sDNSxNaIkL/t1fN6R82POw08mJOTHqCHOt/3jUQ1ZfNkUcv6QBlF8Ta0VEUy05bPzqgEbb4vXRWh3B2rpL0ikL3Jcl7fUvN/n3fycEXK99tqnq3U8Xqnnr/cbuTHWxpebat5uaHk3owEUZQp2SFGtFVEclOVwv3JStYGywhwO0+iwII8yXXaetMZH8ilsCAZQ6dg/mgfzu+sorCIVGAer96fQB0yjeOXhlH8l1HMvkAdMn8jUEdMozlsHMlH5nF8YBrP+1di+cQkmqOmflyxdaFRK2Z7opK1znim5K4s1rjRl+/MjTPvMKhIYWu0hAfzRdwbyeX2cDJzbbH425xmQpNHQ5ITI1nuzFVF0JflTne0HY3hNizKEujI8qQ305uhonDG1RlUibzJirRkrjOf+UERzQ2hCAotySi2JyHTkW+++U9Swk0ZbYyho8qFnhpvhhsSGG1OY0j9Ztr0VpxuamMZqY/bT+Z7K1D1JR7IBA4kep2mON6K7BBDckKNCXc8tS9Q4Y6niHQ+RZKXDoleF0kPMCIlwJBIt/PEeV0iwUefRN/LRLtfJNr9IuGuBwJ1wAEHHHDAP4kTJ744euq7zzl19FOu6hzD6E+/4fSv/wXdd36GxW9+Rva1E8xJw5io8mamxocxuS/r3RlUp9uQGahLQYwFxYl2iGJtyY+7xkh9OgtdQhpKfChLtqK+6AZd0gBGNNE/SVQMfTVh9NeG0ykJ3A+L6JQE01EVtD+J6paFMt6QxE31mw6o9QEh6wN5LPdksdiVwUJnOpNNicy2Zeyv7L1d35tqTmWiMZmp5lSmmlP376Pmfpo8Tbem7wvUzmgp64MF3BorY2+qkjuTFW8izBfk3Jmq4PFyLc/XVTxZUfBiQ83zdRUvNzX7oRKPl2u5Oythd1LM7Rkpd+ar2Zwq5fZ0KbdGCtgZLGCmX0Rg5GUs/E5gHnSMzHIXtPVRdLVl06xMxdHyKP3NefQ1CenSCmlWiaipyqK2Jp+mNgV5xZmIK0V0t9UizglFUxTI3fFStuZK2FuTc29ZQ3dTHhccv+TrgG8wir2IUOVHfVsUQyP5JIaZ43b+c4osryC+fJFSnRMIdb5BpH+cUoPTVF06S5n+acr1TqO8coGaS2covnKKZIvjrPaUsj4uYXa4mMHBXDRdyZS3xxFd5kF6pQ9piabMFvvzqDOLR+NFtKRcY0DgSV2ENS0CdwZlkTyYqmJKG8/TeQl/3a3nL7sN/HWvmadrtTxalNFTFczeUAmvpuUMlQRyuzODx93pbIl8WEm+ToXNMQbLQ9geKmVGmU6x3QUaA2zItTvH7piMO1MyHszKKYmxRJXtTr80DrUoAGmmF0N12dxU5vJorp3msgR6azOZaMpGkuHBoELA3clGHs02UxBlh5f5l4w25tFUkUiijxWCMEfuL9XxdEnG9wsynsxWszQiobOjgviEEBKiovBxcUWQHsN3535DkToeSWssI2OF7AyXU3XjCmWGp5EbnqfOVI/KK+coMziDxPQidVcNUNkZ0+hmRbevI50e12hxsqDB2hCNuT5qs0t0OVmhtb6C2uoypYYXcDlzHkFuMcXVMoTSEqRaMUMjWlTSJGqLA3i8qeHBTi2T0znIWwIp6Y7BPMOEr4POc8L5G4LCLjHSFMHqUBKbY3nsTFbwZEnL/WUVSam+6Hom851PCYeu5fKOczkfeCt5172GQzeqOeRayRG3Kj68UcWvrhXygW0eR22iScyIZnlNTVlDBJ5lPlzP98A/3YaY8Eu82FLzYlXJcmcuK11CFttyeDJbS0txAOPqFCIcvqM0zpqnCwp+3Gnk9Y6WV9tKftxR8mpZzl/WlWz05nB3XMzdKQn9dbGMNqfzYKGWwlgL7k5Lebmm4YcNDbsThfx4S8Vf7tTztzvNvNpqYK4jhzS/S6z2FaMt9GWhS8iLNS1LvcWI092oEfqx0FXE3SkFt0cldEnC6JQEs9yTzd5MGc82a3i6KefZeh2PF2t5tV3Pk2U5jxZlPFmq5tlqLWsDBaT66VCZZs9cex6TTVncn6xkpa8Yf5ezJOdaklvlSltvOovjxWRnRnHK1I2PzLz4zDKSD/VD+cg0mveMIvjQKpEjVsl8eDWVQ5ZJP91AJf50AxXJEdMY3jeO5IhZDIeMYnj3chQfG0XyR2Nf9K0dqVeXcGtKwnpXIpPVLizWutFf6MKNM+8wVJfC5mgxd6aE7A4K2O5PYKwhDBudT2ksjkSd5MhQlgeP+4sYLvClJ+YaK4WhtETasC5Poj3JFWW8AwPKRAoFLqSFmjDRKGCqJ5uWhjAyCyzIqXAlM9+DY9/+guRQY0YbYxjRBnBTG8ygNpbRxhT6FBF0y0MYUkdzUxv7DwLVIQ2kQxq4fwOlELqSH22MMNKERM/zZAZeIdr1HG6GvyPQ5lsinE4T5nCcmOtnSfC8QIrfFVIDjYjx0CHWU5d4b739KdSBQB1wwAEHHPBPxcpY76iNuQH2pvp4WF3G9txRLn/yKy688zPMP/5XhE7nmSoPZLTUjSWlN8NVb1b4pKlWZARcRBRlSmGcDXnRVylKdGCkPoOFLiFNZf6UJFjSUOyxfwM1WBf+U5hEMAOKCLplwfTKw+mpDqOtIoCOqiC6q0NoKvOhSxbMTFsacx0ZrPTlstqfy1KPgKUeAWsDeawO5DLfmcFsRzqLPdksdGWx1JPNQlc2k82pjDcmM6SKZawhibkOAQtdOT892cx3CljuzWOlT7gfa/62B+r2hJj7s9KfJlD/WKL7YkO9HyTxthvq4aKcO9OVbI4Uc3umkr0ZCbuTlexOVbAzXsTOaD6rw/lERBli6PYtZqFnSSi2Q9sQTm9bFm2qTK7bnGSgI5+OpkKaGyspF+dS3yRDra0iLTUeSUUe/d0qBrqUlGT6oxb58Xiqgofr1Ty5peXRZitDPaXouR3jROgprBL0KFQF0NgeR9+wkNgQU+xPfUq2sQ5Fl85RrHMS0aVjCPWOU6J/CqneOaQmOkgMz1NncAG53hmEl74jzvhr5lrzWR2tYGmsjKnxYjpHBFS2RyGo8SOrwp2UBCNulvjysE/I04lS2lLtmMvzoyvmGnM18eQG6PNwqorZujhuD+Tz1516nm0oeL6t5MWWgruTZWx35zKrjOflhJS1piwGin3Ya0njaWM6C7merOT7ovTXZ1joycOuAnabRYxJE6mIceT2hJLRzjyKEqwYKQlmoSScqZJwGgSehFz9ltXmYpbkApoTPKiNd2SuNYftkTK2R8u5PSHj0ZyKhzMqimJtiffQY7ghlzA3faJ9zVGXJ9JcGkGj0Jv7o+X8sKrk9nwto4NVJKcEkp6eQICfNwH+Hpy78DVlsmS0HWnMjpew3VuExOMKpSYnkZueo85cB7mFDpXGZxEbnqbWWh/lNUPqnczocLelw+0qLQ6mNFgb0GBlQLPNFdodzVBa6KKyvkSlmQ4e586Rk1OASCEnXyujuknK1HgzGkkilbk3eLBex4NtBaMTOVS3hFLSGoxjjhXHAvXQ8b5IYJguA+og1gZT2R4VcXtK/OZHwbyC5IxgdL3TOeot5h2nEn7hXMFHPjV87Cnhtz4y3nMu5bBbFe86lfBLy2yO2GTwjV0EsYmhLC5qqGyKx7HAHud8B3xTrxLsp8OLbS0vN2q4O1XJwzklhTG2vFjRMKFNYFwdiyrbCV+jTxiujePVeiP/fa+Tl1tKnm/Ieb4g4/mcnFuDRaz3Crk7WcHd6Sqm2zIY1sQzpIyjVx7Fq80GXqypeLFVy8udOv7+qIXXt7Q8XpbzZFlBU5kfLeJgNofLGKiN58FsLc+WtMx3ihCEGNEpjWRAEc/t0UqeLipY7RMy2ZzMZEsyQ5oomiu96VdG0SEJYUgVxYgmhr3xEn5YrePRtAxZqhPh9sepL/RjvjOX+c4c7kyIWeotwtf5FEk5ZuRWOdDSmcjyZBnRUb4cM3HnsJkfR8wj+MgoikNGERyxSuADqwQ+tE3hQ7tU3rNO5IhtKu9bJvKBVRKHTGP5yCqJd42j+dAymffMonnXLJoPTaP5g2kAl20daKov4PZUBds9qUzXerGk9Wao/AaeF99nSJXI2lgh66M57Axkc2coi0lNFC4Gv0WRG4gy3Rd1wg1WmnPY7s5jtiqSapcLzOf4M5B8ncXSKMTeBgxWRiPOcSc1zIy5zkLmB4T0dMUjqnIgs8KVTJEn3/7pP8iJsmaqLYmZzijGW8IYUka+uWtVR9OnCGVQFclNbQxD6mhG6uPeBElUh9IpC6FF7Ie2yBNF3nWq0h0QRpiS4HGenFBjYt3O4Wv5J0LtjxPteo5o17NEOJ0i3kOHNH9D0oJMSPQ1IM5LnzgvPRJ9DYjx0CXqhs6BQB1wwAEHHPDPw9Xe6qi3qz2hns7E+DjgaXYW2+OfYfH5Oxge/hnZDudZlEYxU+nJSp07oxIXtvoyqcm6hiBYl8JYc/JjrMiOsKA0xZlBVTLD6hTqi30RRZnQUOxJrzx4v0i3WxZIT3UII5o3ARHDqliGlDF0SoLpkobQIQ2kWexDhzSQscYEZtrTWOjOYrkvh4XuLBZ7BKwO5LHcl8NcZwZTrSnMd2Wy2CNguS+Hxe43AjWiTdgXqMnmdGbasljqyWOxO4e5jixW+oSsDxaw3Ju3H2O+O17O7Qnx/nN3porHy7X70vR2EvV4uZb78zKerCj2E/h2J8vZnSnj9kQ5t0cq2RyrZGOimO1JEetDecRHm3DF+VvMInSIKbalpT2Soa5serR5eNqdY7CrAK1aiEojpe9mL02darLzEqkszkctzmGqT0l/pxxhojt12R68nJfxdLOGR9sanux0MNgr5oLzN5wKOc31LDOkLVG09aTQPSAkOsSMa2c+I9XwPHk6pym8dIp8g1PkXT5B0aWTSPUvUKJ3kjK9k9QZXEBlrIvo8gniTL5jvq2AWzM1rE5WMNCdQWNXPNL2cBKLrpEjvk5ulhVt+e5stWXwZLyU5sSrzGW4M5vqxt0OEXXZrtysiWGtPo05VTzPluS82K7j6U8fvM/mKtkbEDEtj2anPZd7A6X0F/hxqzGDZUUMG7UxNIcYMJl4jQrro8yWBrDYmoWqLJgmaTyz7aVEBeuhKfbkoSqNychrLOb6Mi2LId1TB+9zH5F88QvKr56mNcmejR4B96fLuTsr5s5UOXcnK7h1s5yW0mDyo67SUB7F4nA1SnEcrfJ0OksTyPEyorsshHuTlTzd0LK9VE9xYTQ+fi4Ehbb60CMAACAASURBVPjj6++Dgb4OUeFudHYIWJusYKe7kHK3S5SZn0RicpJai3O0upgiMTlLueEpFDb6SM0uoLhqQJOzBa1O5jTYXKHeUh+1mQ4NVnq0OZhQb6NPo4MhMutLeJ0+RUaqgIw6KQVtddS01rI02UZLdSplAmfuryt4sF3HzbE8ZC3hVLQGcT3bmi89LqLro0dIpD7DjWFsDQnYuSlid7yYJwtSdudqSEwN4WubUD69Xsy716v4tXs1H3lLOOSQzSfX8/nEs4LfB6k47FrOryzS+dAyjmMOwYRH+bK4UI+sLR0HkRmOQku8k63xvH6Bpxsqvt+S8XipluerLRQlOPNksY7t4TwaC+yZVEWSev04EVe/ZGeokuerGv58p5kXO3X8dbuRv201M6aMZ2sgn8X2TF6uKHiyWE1fTTgrvXmIk2x4tqx6s1q7peDJhpwfbqt5uaPi8Yqcx8tyVvpEZAXrsz5QzGKHiHFtOk8W6nixomGuTYAsw5HFzlxqc5y5O1XJi1Ul368reTgv4dWmmkfzUjaHC1nqy+Pxoown81X8uKHk8bQEVaYb+cEWxLteZFybyfpgEZsjxdwaE7M0UEawpw75VU7ky5xo7UpkaaKcpMQITlsHcdg6jPetYvnANI73zWL5wCqBw9YJfOacxSfOmRyxT+U3Thkctk7ifctE3jGJ4UOrZN4xiuOwZRrvWETxrlUUh82i+cI0EINr9rQ1idibKmO3N4PZukAWGrzpLnLC6fgvaJeGMjeUw9qYiL0REQ+G8lnQJuFh/FsqUz2QJPlRlxzEbHMey30i2op8qHA4w0puII3+JqyVx6DwM2WkMIzqXG9SQs2Y7ChgaVBEV3ccAqk9SaWOCERenP7TLylLcmamI4Xprggm28KYqY9jUhPPSH0sA8pwBpThjNS/EajRhngGVVF0yULplIbQIvZHU+iBNNMJaYYL+VEWJHpeIDvEiCiX0wTafE244wli3S6Q4KFLlMtZkrz0SA80IdnfiDgvfWI99Yjz0ifBx4AYj0tEu+seCNQBBxxwwAH/PKyM9Y5eNdHjquF5fK5dwUn/W4z/cAiz3/8Kxy8PUXTDgC1NKss1gczJXBipcmG5PRFpmjWZgRcoTbpKUfxVcqOsEKdfp78uie7qGJRCDwQhl1HkOdNe6Ut/bej+BGpYFc2IJpZhVTSj2gSGVbG0VwbSKQlmUBW13w0y1pjAVGsKiz0C1gaFbwSpR8Bij4C5zgym21KZaU9jviuT+a5MFrqzmGnPYESbQL8iioG6aEa0CYw3pv4kUELmOwXMtGXsC9TST3dRb8t0d8fL99+3J8X7CXyPl2v3+5+erSl58FPJ7sNFOY+Warg3V8XefAW3J8VsD5axdrOMrelS7swWsT6cR1qSNYauxzAOPU9MkS1NreEMd2bQWy/A1eIrhjtyaFFn09ZYjUpVRWZWBNKKTEozEqjJjmCuV85gZzWVucGo87x4MSfjyYacB5sqdhc0dLUV8p3V7/nK+2tc0s2QtUbT2Z9Ge0824YFG2J39LUmXz5B98RT5uicRXjlJrsEJ8vVOIL50DonJRcr0jiM5fxy57mnKzS4g9rVge6iKrUkZi6MljA7m0NKXRGm9P7EiawqknhQKr9Ff5s9WWwbPpsqZlYayWRzMVmEIdztFrHQLSfY8y+3eArpLfLk7UsKTBQk/bCl4vlrN8xUZtwaETNXF0pbrzo9TtUxURjBQ5MtaQwpT4gC6460Yi7FmOMqK3KtHacp3Jy/OipWbUqqzvGiRRbDYlMaSyJ+JcBv2qmKYrolhtlWALPoadb7mlFw9wXRFCHdGCrg7XcqDhSp2J0q5O1PF5mAxc6059MriCHc4hVoUjDo/lJJYZyRJPvRJUvA1+wONJQFsjUvZWWhkuKeWwAB34uJjcXN34/IVPaxt9BjoL2JnVs5ev5h8+/MUG5+k4spJFJY6KCx06fK6hsruChKz81QYn0VupU+9gynNDuY02ZrQaG1AvaU+Wgs9Gq310Vrr0exkjNxaH78zp8lMzSBHLaO4XUVtm4L5sWY6ajMoSrdnb1XO3Y0aRseEVLdGUNUejFeBPccDr2AcYkJMkhkT7bFsD2ezMZDLzkgBTxak3J6vJSE5kNOO4XzhVsAv7Ar51fUq/hSm5ndexXzklMMf/KV8HlDDB04FvG+RxMcWEZx2DCIo2I3lxQbkHem4FFlxLccMtxgTHGyOcXdBxvdbUp6u1PH9Rhs36wWs9Ap5slBJc5ETm10Z9JT542/yW2rSXXk4W8OrnXqerNfwYKqK16sans/XsNSRxVpPDrdHCvlho467U+VMNCbSXObL+mAh329pebap4Ml6LU83FLzc0fD9tpbn6ypebGhR5LlRmWrHo7la+mtiGFEn8sN6PU+XaumoCqJV7M+DWSk91aGMaGJ5vCDjyaKMV5tKXqzV8nJDxbNVBT9sKXm1reQv2xqWOrNZ7y5C4GdMZaIruyPVrA2UsD5cxNpgCfO95bjZHSdFaEFyoTmtXclMDuUTGxvKRftI3rMI4VdmUW8Kck1jOGQeyzumUXxkl8pH9qkcsUvhU+dsPrJN4z3zeN41juFjy2QOmyVxxDqNd61ieNcqiveMw/n0si+61ja0NuaxO17CVmcaUzV+zGo86Sp24vrZd+ipjWR2MJutqSLujuZzb0DESmsGHia/o04YhCzZj7IQF4Zqk5nvzGG7v4D5whAGou1pDbNmMjeArngXhvNDqMv3JynYhLHWPNZHi2nviCGpxIIo0VXSs29w8g//SVmSM5MtCUy0hzLVEc5cYwJT2njGGuL+fwI11pjAgDKStspA2quCaC73QylyQ5b1RqCKYq1J99cnJ9R4X6BC7Y8R765DkpceCR66pPgakB5gQrz3ZWI8Lu3LU7z3ZSLdLhLpdrDCd8ABBxxwwD8RL1f7o7437AlwsyXK6xqmxz7h21/+C/of/js2n/+aXEcdFuWxzMn8WarzZFrhxa1BAapcRwTBOhTEmJERZIAg3JzyNFdGGzKYactBW+SDIESfqnRblEIn2ip86KsJob82lFFtHGP18YzVxzPekER/bSStYn/6aiKYaE7ipjaWPkU4I/VxTLYks9yXw9ZI4T9I1FxnBjPtaSz1ZrPYI2C2I53ZjnRm2jP21/dGtAmM1icx1ZLBSl8+64OF+/dPSz25/7DO9zZI4h8S+X4KiXibvPf2/XxdtR9f/rYT6t6chL35CvamKrg1LGZzTMytuXJ2Z/LZGs0nK+0apu6nMAm7QHShDQ0tIYz1ZnCzJQd3y68Y68qitzGXrsYK6hUldDSV0ddcRp0wifbiaFb6JPS0VFAm8EOe4cpfVpW82Knj3rqC7TklvZ0lfG3+Kb93/Ry3LEtqOuLoHkijozebQG89rI5/RJL+aYSXzlBw+TS5hifJvnIC4eWTlFw6S6n+KYovfoPs/DGkF04gvPQtuY66LHcVsT0lY3NWwuSoiKaeBIrr/Ukud0RYeYP0ZCOGK4PZbs/gwWgRi4poVooC2RFH8LC/hAdTUkSRJkzXpzChiGVUFsajkWJeLct5vFDJi/Ua7s6Us9yZSWeBJw+7CnnQW4w4woSpujgmJaEslAbQ6K7DzWgbNmTR9FUFoyn3p1ESQUdlFNuDxbRmOLCQ6c5yiivLxf7sdOcyUp/MtDqNjmQ3iuxOsNuczoPJYm5PFLE3VcrGcD6PFmuYbRfwcLaGKXUaNcnOyKLtEXkYMFwWT580C6UwHLnAB0+zP1BfEsbOZD1bMz1o5OV4urni6+eNkakRp85/SUd7PptTtdzpkyC6dpFio9NUGJ6m/pohNWYXUVjrITY6jcziIhLzC8gsL6GwufJmCuVsSb2NAQ1Wl9Fa6KEx10FtdpFGWwNkZjoEnj1LZnIa+fVySjtV1HUomL3ZRI8mB2GSLbvLMnZXqrg5koO0OYzCei98Spw4HWqKvr8BwVGXGW4MZ3M4m7U+AZtDQp4vVXNvSUVSagDnHIL5zruYdx2L+F8OJXziK+M3bvl87JLLJ+4lHHIQ8Z51Or+xjOd3FqGcdQogJNiNlQUtis5MXIqsuJpphH2YAdZmR9mZrODlppQXa0perDdxd6aGFrEfD2fLmNCEM1YbyrQqjiahF/6mn7PQnsvzNSXP1xW8Xtew0SNkuT2TB1MVzDYnsTMk5MFcBc9X5Tycq6JbFsyoNoHn6yqerSt5vqXh2aaK51taXm7W83RVxdNVFdtj5cTcOMl8Zw57kxJ6qiMZ0STwalPL44VquqTBdEqCuDslZr4jnV55MPMdaTxaqOTpsoyHSxKebSj4YbuOB/NiHs5X8WBWxkZ/OSG2J2gTx7LWX0lrZTh5USbI8jyZ6CrH58YlkvNtSSuxpbE9kfGBfEKCfTltHcp75iH82jyaQ0ZxHDKN5bBFAofM4/iNfQYf26VzxCaF3zpl81unbI5YJvGheSK/sUrhY8tUPryazqGrcbxrFcW7RmF8etmXS1bXaG0Qcmu0hPW2ZCblvszXvyk+97x0mF5FFNO9mWxOFHB3pID7w4Ust2TiqPcBdcIA6tKDEAc5sdySz1p/Ies9Ilpj7GkOtGAyx5eOWEfGcwIYKQhFUxRMQqAx4+15bE+W09UdT0qZFVGiq6QK3Djxxf+iLNmFqdZEprsimOmOZrY5kSltPBNNCf8gUDe1sYw3Je4LVIckmNaKAJSiG8iynClPskMUaY4g2JC8cDPCHU8QaPM1IXbfEXfjIvHuOiR6XiLJW5+sYHMSfa/sy1OCjwGxnnrEeur9JFUHAnXAAQcccMA/ifMnvjp68eRXXPjucxyMzmB2/DPOvP+v6B7+V/Tf+xnh+n9iThLDrDSAzYZgRqU3WOlIpibTlqwgHXLCDUn2u4Qw5irlaa5Mt+WxM1pJiziInDADpBnXUAqd6Kjyo782lP7aN395x+rjuamOYUgZQ7cslJZyP3rl4Uy2JO//kZxsSWa6LZXlvhw2bxawMZz/DxK10J3FQncW812ZTLelMtuRzlxHFlMtaYzWJzJan8iINoGJpjTmO3OY78zeT+Bb6Mpmpi2Dha5sVvtF+wK1PVLC5nAR2yMl3Bov5+6shEdLNfs3UG/7n3YnxdydlexPqO7PS7kzK+beTBV3RqvYmazi1lwZG2MCtkZEpCVZYeVzFpu4K8SX2tPeHcV4fyaTPYUEu55huDWFFnkC5bkRyEvTqa/OoKYggr6qbEYkiaz1ihnukiIvikCa6siPyzU826rl4Zaae2tN9HaV8Uejj/nM6Xd4C23R9KUycFNA77CQQE8dLI99SIbxBUqMdSk1Pk+eyWmyTU4hNDxNicE5qkwuUK57jOrz31Gtc5JKi4vUx15nd6iKnSkpqxPljA5mo2mPRqT0IqbgzQQqI9mYUUkoa80pPBgrZlkbz2SeF9NCH7bbc9mbrGK0MYUaoRu3B4upjrbgUU8+LyfKebEg5fFaNY82a1gdzGO5KZWmBDtejlQxrkygJsOeBXUic6VBrOb50epnyLDAjeZ8DzJCL1Ode5374zIe9BcxJfRkNsmenTwvtqvDWe1MpyjZks3+IharE1mpiuH5cBFPFsp5MCvm3mQ5u+NlPFqqZaQ+mdXefNZacxkuCWWxIpZ0oz9R7WNKprc52eF2jDXk0StP5Prl39FVmcJyt4qdyQHqxCU42Fph63CVMxe/pkaews6Mlt0eCUJbXYSXjqOw0mfAxwm5qQ4S0/PUWF9CbW+IxPwi1VcvU3fNkObrVrTfsKH+muGbuydTHZquXqbD3oQuJzMUZroEnjpJclQs+dpqyrrUaHs1LE90MNZRTn6qHXvrNdxarmT4poCK+iDytZ54lTjxla8eX9t/h5vvSQa0wWwOZ7Pa+0agni1Vc39ZTWp6ECesvPjGQ8SRG+X8m10xv3Iq4h07AR865XDYMY93bXN43zqVTy2i+L1ZAKdtPYmNdGdpRkl9Xw4OeaZYZxhxNegSliZ/ZHtCzMtNCT9saHixpuXBQg1tFX48mCphsT2B5nxnNjoFTKkSSHM/R06gPncmKvl+Q832YCHdFQHsDIp4vijj3mQJC+0pvN5W8nRZyoPZCka1cQyrY3m2puT77UaebzbwYquBl9uNPF/X8mRFyetbzbxY16IQ3aAi1Y7F7jyeLtfRVOrDqDaO+zOVvN7SUJvjyHRLMt+vK3g4V8l4YxzD6gi2R0Tcniphb0HM7lQhd+fKuTcr5s5kFY0lIXiZfsmIJhelKJAEbx3CXE9gfeljKkVh2NmewjdOj1ihJdXKcMb7C/HxcedrQx/eNQ/jHctY3jdJ4JBpAh9YvinM/cQ+k4+vpXPkagp/cBPxlXshv7FK4SPzRD40juND0ySOWKXy/tU4Dl2N4QPzGL60jMLI3pW2xgL2JivY6c5gURPKWps/fRWueOgeYkAVzVx/NmsjIvZuFrDbJ2ShJQMPs99Rk+2LNPYGkgAHxquTuTNWyXpPPoviaNoirzGW50tLtB3TohBGhcFoCoJIDjRhpruQ1dFiunsTyKi0JabAlrRcd878v+y911Mcdrquu/aavcLMeGxZtuxxXvbYCpZk5YTIOSchJHLOmSbnpqG7gaa7gabJOefQhCbnHIRAOTiMZ2aF2qdq/wfPuZDNqalzO5c8Vb+imltuePr9vvc79RbqHB/mulOY6AxF2xHKTHM8s02JTLUmMFIfxUh9FBMt8YcCpamLprsshN7yMDpLgmiQelEtcj8UKGGYCcIwE8KczhNs/y3B9t/+sgN1jSRvXRK9dckKsSAl0ORQngQ++sR56f6aPh0lUEccccQRR/zjcLLWPelsY8g9W0NC7llgfeUrrrz3L+h++K+YffxbXM8cZ1GdwGxZEA87Y5mq8uHBcBa1Qmcyg24S73GJALuTZIaZocxwY7ZTxNpgIR3KkEOBapTep18dzGhdFMPV4YzWxTDfmcZ4w5v9p4mmxMN7UL9W2442xB4mTQs9GawN5bKhyWNzJP9Qon7dg/p1nG+mI4WJ5kSGa2LQ1MYyWh/PaL2AqdY0ZtozmGxJYaY9jYXurMP06Vd5+nWMb2eskO3RgjcJ1JT8UJRerVXz03YDz5creLKgYm9KzpMF1WEi9WShjIMFBU/mS3k4rmRnUsnObCErw6nsaEUIYo2x9r2KU5IJsYV2tPVEMDqUyXifhHDv22g60hhuE1ImjqevqYSxnlLm+1UMq0VMqpMZVCeiHaykqTSR0mQn/rxUzk97tbx+2MSTjVZ6uwo5Y/E5f3I/yf1MK2p6kxgezWJgOJcAjxvYnv+QHHMdSiwNKbHQIc/iKjnml8kzu0qxyQ1KTW9QoneBOt0r1OhdQWF6lepwR55NVfFgRsXqpIyJUSEN3dEIq9yIL7JHqvYmLcGQhZo49nqyeL1YyqgqmAmxN9sVcTwaKeKnzUa2JuQUZzuzqylkQhHGgiKM/zNXzg9zSg6WFDzeUrM1KWWuXkBn0h22m7PY1yooTXdiuTWdcWkADxQxjCfepSfJmVT3Swi8L/NAK+PZSBFzhQFs5vuwk+3OZq47u9WRPBzNo6cylAdjMhaqEjnoyOGn6WIOJsXsTxayNyZ98zeeUbI5VsRPK3WstWSxrBIwnHiPfIOvyDc9zf1rH9FcFMlkSy7bg3IasnwIMjqJyNuKoRIh8131FOck4nLHnKs3viYu2ol1bS07XaVInYwoMrnJkK8r40Hu9LjZUWGpg8riBlW2uihMrqKy1qPa3ogaB2Nq7AypsdajzkqXeovbdDmaMuBixYCLFY3WBoRfvUxyZCSSBhXy3jpahptZn+1D21WMUGDDwXoFe6sljI/nUNIUjKTZG+8iF0766HDK8Sz3fC/QW+3H9mgOm0M5bI/k8XKhlIPFKpJTg7h2J4Qv7wp5966Mf3aQ8TvnQt52EnHc6c1x3XccRByzTOaPphF8ZRbAeTNn0hN8WZ6qoHNUjEOOMU65VjiFG+Joc44HM0percl5vVLF88VKni6qmGiKZ2swm/2xPJpEzuz0ZzPbIGBEHYmb7vs0Sbx4uajmYLyIB8Ni9kbymW9P4qe1clZ6UtgayeH1ahnPF5XMticxVB3O6/Ua9qbKWOiTsD2h5OV64y+vgZfr9fy42cRESxrJfjfpLo+gtzyCzeF8lnoymWlL5sXiGyFrKnBjY0jIk7livl8rZ2csj9mORBb70lnWZLMzLebxsoJVTS4bI0XEud+iJNULWZI71tc+QJ52D2WWK46mX5KZ7Imh4UksPU4RnGZEdXM8k8OFBAb4csbIj/dsojlmJeB9i2ROWCZzwiqFd80S+Mghk48cMvmjfRrfuIs54yHlhJmAD0ziOWEYzccWSXxom857tvG8ax3Le6YxnLSMwsDelebaXJ7MlvFYI2KjNZaNzkDGK7wJsfiM0UYBa+Ni1jRCtvqy2OzKZKQ6Bg/Lz6kS+lCf5ENtsAvTZUms9YppLfBHI/JnKi+Ipig7RrJ8mBIGMZjhQ53In7QwcxYGCtiYKGJgOJn0EjtChZYI0l248PVvKc3wYKEvjem+SKa6wplrTWCuJZnJ1gRGG6IZa4xhslXAWGMc2mYBQzWRf7cD1VToQ53YC1WGK8WJDgjDTEjx1TmUpwCb00S6XCbq7hXS/A1J9TMg1d+YJH+jQ3mK99ZD4KNPjMdRicQRRxxxxBH/YLydrE/63bcn2MORMDdrnHXOYPjlu+h/9FvMPn0L68/+nQFRABsNCcxXBjJTE8hGbxodMi/SA66REaxLdpgxohgbCpPuMNspYr4rl/6KaPKiTFCkWFMjukN3qT8jtZFoG2MZqY1mtC6GfnUYw9XRjNXH06sKpVMZiKYumsnWRGY7U1nqy2K2M5Xp9mTWhnJZHRSyocn7O4Ga60pjuT+bxd7MN99k1sbQWx7GeGMC022pzHdlMdeZxWRLKhPNyYcJ1eqA6LCBb30on/WhfLZGpIdFEo9mSng4peDhtIKD2ZJDidqfUXIwW8KjuVKeLal5uVp1mEA9WlTwaFbB7oiMtZFCVsdFLA8nszWeS0qCOXYB13FKNia17C6dAzGMjeQy1CMhwt+InuZkOusyaVTn0VRZyGCnkqEWGXX5CUzVZbM2pGSsX02zKhFplDl/Xa3gxwc1fH/QwsPlBjQDJZyz/pIv75/ENd2Syq4EBjQZDAznEu6ri913H5JjdosyS0PkZjfIM79CnvV1CmxuITe7icLoMsqb36K+cpaqmxdQmFymMsSWJxMVPF6uYW+5nMkxIU29MYhq3ImW2JCrvE9c2HXWGhLZ68ni5YKSyfpoVqtiedGdy4tZFT9s1PNys56KIm/2RovZa89Bm+fL/52r4K9L5bzaruTlfg1PVsvok/syWxzKWHEwDzQFjNYn0JznyV6rkMlsP7YUMYjvXiLU8jO6lP48GpPyuCub5Xwv1rPu8TDfkyWhC9t1kQypA1gezOHRpJKXoyU86c/n54VSdsdErPRmUSdyRZlmx0hjIgezKp5Nl7PSmIFWHERvlD1FRl9T5XydOOszzLYJ2egv5Ol4GW3ZXtQL7pBkcZZIg1OUx3uz2FNJYqQ7Vy5/goXJSYabxGx3lFHgZEy5rRFd9x2ottSjx82OWjtDKq31qLbTo9TsOqUWOlTaGlBmfosSkxuoLXRosDWk3lKPFmt9ehzN6PrluG78zRuIkhIpai5H1FhCm6aF9dk+5obKSY82Z3+9godrpUzP5FPeGoq0xQePQme+DTbkpONZHD3O0FPjx9ZINuuDOWxpRLxeUrG/UElSaigXHMP4yFnIWy4K/tVVxW/spfzWXsgf7HN4+46Y39nm8LZVOh+ax/C1VQgXTB3IFHizMqmipT8bR6EJ9tkWuMdbY2f1LetjhTycFrGtkTDeKODxnOLNIe36GJ5Py+gqcmOxVcB4ZSjrXekUx5gQavsVm30itvpzeTReyLPpYh6M5vHXrSpeLshpKnTl9WoZB9OFLPWkM1QdwVK/kLQgA/ztvyXy/mXaSqJ4vFjLq/UWXq438XK9gUfzlWSGGVFf6E+NxJOK7DvsT8oO36vlcnbHxKiz7Hk0I+P71XJ+2qzk5XIpL1bL2J2SsjtTwP58MbvTxQzUCEjyNUQafw9/28t4WZ6hoyyKrEhj7Ey/IC7mDjoGf+KG3R+JEFpS2RTPxFAhwUH+nDcL4X3bWN62fCNQH1il8oF1GiesU/nQLoM/2mfwR7t0vnEXc9pNzNv6EZwwiuZD4xhOuYj40jWPP1hE8q51HMdNYvjaPBJDBzcaqnN5PFPGszEx250JrHcGoK30IdDkIwaro3gwU8z2eD47g0LWuzMZronBxeQjihOd6c4KpiPCjVFJFEttQtpkQXSku9EY40BJgDHrqkTaIhwZyfSnLPkeWRFWTHbmsjFRREdXNBllDoQILQmJteLcl/9OudCH+Z5UFobjmOuPYakzhYW2VCZaBIzUR6Gpi2S8KRZts+Bw4qC3PIze8jDa5P7UiT1okPqgSHaiONGB7BAjkrxvEmR3hkDb0wTYnCba9SrhzhffFEgEGCHw1CXGQ4cEXwNSAk0Q+OiT6GdIjIcOkfdvHAnUEUccccQR/zhMrl84aapzCdOb57lrdh2Li19w+b1/4dLv/4mbx/43+u/9hkTr86zWJ7PZFs9EZQCrXcn0lwWS6neVjKDb5EaZI4yyoijZhfnufBa6RPRXRJMeeAtZogV1+XfpKQs4HOHrVQUzVBXBQEU4o3VxTDQlMlgZyUBFBCP1MYzUxzDVlnRYEPFrccTKQM7fJVDrwyLmutIOU6iptiRG6+MYqYtjtD6eieYkZjveNPDNtGcw057BYk82y31CNjWSw+RpbTDvsI1vb6KYg2klT+bKDo/k/tq093q9hv0ZJXtTcg5mS3iyoDqsM3+yUMajJQWP5xQ8GC1meUjM0mgOy8PJLA+kkZZsiUuELnfTzUktu0tzVxgjmlxGBoqJDrWi6ownFgAAIABJREFUqymVGlUSckkK/V21VJZlk53kR2FKOMM12TQqY5nQVNHXkEVBtDn/s1XNz/v1vNht4MFCHSNDpXxr+QUfOX6OXbwB6s54BscyGBjJJSbYkDsXP0ZoegulqQ4lZjcptLqB2OYGUusblFrdRm1xkwq9i1RdO0f1rYuUmV+jIfoOz2cqebJcxcOVciYnRDT0RJOidCC+2AlZTQApMbrsNKex153F80Uliz2pHPTn8pepEr5freb1eh0/7DbT2yCgWxHCX6YrmJAEsFObwI9TCn7YquTFdgU/7Naw0ZPJcL43nVmubPXmsq2RUi9046BPyrQkhIP6LLYa0ugq9GVrIIfd7iz2quNYE3qwnu7Cdr4Ho2k2bDVGMaTy5fG0gifjSl6Pl/HjVAlTtVEUxhsSffcs4ggDhBGGeNt8SXNxIC/ma+grCGJJJaA31gmp0Vd0BJiQaPMNzyZL2R0qYLdfwqg8lEKP6+TZn6VT4Iz/5RPEOV6jpzKHiEBrzAy/RC2OYKWpiBI3KzKunKbc9DYq4xtUmt9GaXwNteVt1FY6lFvooLbSpdziNipzHdSWuiiNrqIwuEyVmQ51FjrUmtykweQmtSY6xF6/Qn5iPOruWpQ91XRr21md7mFBU0FatDkHG5UcbKiZm5NQ2RGOqNmTu/l2fBOgy0mns7j4nGegIYjN0Ww2NbnsjObz4+obQU5Oj+CcUzR/8inlLdcy/smmiH+yzuXduxKOOWbzoVsxv7XP5fdWmbxtHM1nxn6c1TdHKYpkd6GK1oEcnIUm2GaacS/WEkPdL5jqyuL1uoLNITGr/UKeL5Ww2p9Fb2kAz6aL6SxyZ7wqiJUOAQejuUzWRCC4c5riGDOeTZXwWCvj2VQxu5o8flwt59WigpG6cHbH8jiYLmSxO52avLtMtaYy1pjBYn8Rohhb3My+olUZxba2jB+3O3i6VM/zlUaa5KEE3TnPTFcO9WIPqoR3eTgh49G0/E3z3oKKtYFslCmW7GmlPJkt5i/btTxfKuHpopJH8wr25+R0qEJI9NdFkebJUG0uWWEOFCS4UJbpSlqYHro3jmFueRo71+v4pZngFnuNho5ktAMF+Pp6c8YkiPds4njHJokT1um8Z5XG+9apHLdJ44RtOh/YpfNH+wxOehbwlauIY4bRvG8UzUemcZy6m8enTln8u3EIvzeN4A8GkXymH8INM0eqVZkcTJbwdETCblciG52BTFR64290gr6KcPbnFBzMyHisLWB3OJ+RRgFejn+iMsudgexgqlzN0OZHUpflRbs8jBl1IkPiQFZrUtGKg2kItGQiO4iOwgiyo+xYGpKxMCSiuS0cQaE5oblWRCbZc+Hk71Ck3WeiM4HZwRhmeqOYb09ivi3l/zfCN9WWxGRrIiP1MfRXRNCnDqddEUC9xIOSNCei7l5AHG1JZpABWcFGhDt/h7/1SQJt3whUmNMFkn30SPU3JCPIjACH7/C3P0+in+FhI1+8t95RC98RRxxxxBH/WJysdU86W+tzz1afkHsWmJ77jDO/+2euvfsbzD59B4tP3yLK9AzTqhg22xKZrA5htTuZsdoosoJvIYo0QRRtQWaYGUXJLiz0iFkbLGCkLoFE76sUJVjQILlHT1kA3aX+dCh8aJf70l0aSFdJIAMVEQxXR9NXHka/Ohxts4BedQijDbFMtiay3J/N5kg+W6NitkbFh2USv0rTUl8WMx0pLPRkMN2ejLY5kfmuTGba0w7fbEcmsx2ZvzTx5bI1ImV7tID1ofzDNr5fR/l+rTN/NFPCk/k3EvVkQcWjuVKeL1ewOyHjwWTxoUA9W1LzbEnN/oyC7SkJe5OF7GgKWRrMZ3ksh43xDFaH08lItcI5TAenZGMExfa09oQzOipiQlNCdLAlPS3p9LZKUcmyqSovpKmxmKpyIdWKXFpUaQy05jE2WE5fQxb5Ecb8z1YNf3vcxPOdeh4uNTAyWMpZy6/49M6XuKZb0TCUTp8mla7+DGKCDHC98ilC4+soDG9Qbq5Dia0OEssrSC2uUm6li8rkGhW6F6i9fp6am+dRGl2gOsSW59OVPF2pZn9VzfRkHo19MaSWOhJbZP9GoKJ1OejM4blGzE9bVezNFPL9rJL/Wn6zN/ZqvY4/P2hlb6GCDH8dHg8WslQeS3+OG8t18fy8qub1qorvV8v5Yb6UumQbRgp9GZR6czAipb3Ah4okB571FjJRHMHLsVLWeoXsDubxw3AB69IAZuLtWU2/gzbZht3qUA66k+mXeXIwKGW7Q0RjqivZ7leIcfwTnQpv1gZy2RoWM9KQQLzPdZTpd9kcKqZDEshcRQI/9cmYzvGmNdSUAu/rvJoq4fm0isdaJbvdQnJdzlHufY0ZkSctUVZk3buOwF2P2WE1sRFWKLJ92e0uQeFmjsJcB4X+FRR6l1HoXUame4lyCx1U5rcoNb1JpZUBanM9FIbXURhdo9T4BiWGV6m10qPFzpg6s9s0mN6mzkyXpNs3EMVHUtVXT8VQIz3j7azO9jE/rCY50pSDrWqebFcxPy+luisCeX8oXsp7nA424IzrBe4FXKKvLpDdCRF7Wgl7Wik/rr65A5WYGs4pxxg+9VDyO9dS/s21jN/a53LMNpkT9im875TDH+xzeddBxDHzBL4wD+Lrqzp0VmZzsFxDl0aIs9AUh2xLPBPtMNL/Ek1TMq/WlMy1pTFWF4u2MYYtTR5lqbYcaItY782gUWTHg+FUnmpzeKoV0ZDtSJDpx7RLvdkfLeSHRTXPZ5W8mFfyfE7+y1hdEg/GJWwO51GUYEF6oA75MTbMdonZGldRIfLF4fYnJPjqMdSQzsuNdl5vdrI9WUngnYt0lceyOVRAmt9NGqVebI8U8HKxkheLal4uqekpC6apwIMnswpeLav5Yb2K5f4shmujme1Mp07ihbf1SYSRjmxqasgItKE2L5DiJDuEsUYYGb5HfJoL/rE2uCffJkpiRXNvOvPaEvz9/ThpGMB7tgKO2aZy3CqdY9bpHLNO45hNOsdt03nfPoMPnbI45VvMFy45/NE6mROmsXxmlcTXzkI+dsjgbcso3jKL5JhRLJ8bhHHRwIbK0gweT5fzUlvEfl8KO70hzNb6EWL2MX0VYexNvUnbHo6K2dMWoO1IJdznEs2SAMZzwykwushScSLiIHM6lFGMqwT05gdSn+JCX5YXs7khzIhCac0LIifCGm17DkuafNq7o4kvNCc8z5roFEeunH2bshxvZnpSmOqLZKIrnMWOZBY705luT2KkPoqxxhhmOpKYbk/+O4Hqr4igsySIxgJv1NmuCDyuHSZQ2SFGBNicwsvsS/ysviHU8TuC7M6S5K1LvMctUv2NCXa+RLDzJQQ++n83znckUEccccQRR/xDMdG9cNL09kXMbp3jvuVNbK+eRO/zdzH67F2MPzmGxWdvI7xvyEJNMi/HClhsjmO5I5GJ+hiygm8hjbMkJ9yE5AADChKdWeyVsDOmZK4zm/TAWxQlmFMjukNbsRfNhe60yjzpVQXTUxZEd2kgvarQN/efSoPpV4cz0ZJArzrkcLn4V4H6NXXaHMlnZ1x6eAtqQ5PHbGfq4R7UZEsyiz3ZTLelMtuR/su+Uy4r/Xks94lY6M46fEu9OYejfNujBWyNSHmglR2mUI/ny/7uvVipZH/mze+fLpYfvkdzpexoC1nWZLE5ImJzUMzSYD4r40I2xjNY02SQnGCKudd3mEVcI1RkTHNXCJNjecwMy4n2MaCvKYn50Ura6+RUlknp7FDR2FBES52C3mYJU5oyNP2ltFckIwzR4y8rKn58UMOz7Tp252sZ15Rzzfkcn9/9ButofdRd8bT1xNHUnkBUgB73rnxCruFVSg1vUmWug9LyOlKzyxSZX6XM9CalBhdR3z5H3Y3z1N38jmL9c5T5mnEwWsLjxUp2FpQM9Kegbg0irdyZ2GJH8lWexAdf42FrJs+GxbxYLePhkpzns3L+vFTOq606Xm3W8+N2Ez9uttBfFkl/cTCvxuV0ZLvyoDOTH6fk/Pd6FT8ulPLfmzUstSUzWuRDY7QJB71C9jUFpHtfZ6k+jY3WXDK8blEtvE9VqgMv27PpDTBiMtKS5ay7DCdb87wrhbXGKDqy7/CkR8KkPAqplx5BBp+gSrRmVyNib0LK2kAu68NSwu6cZ6IlhwRPHZQJd3g2puav01VMycKoDDdhRObPi8kSXsxXsj9VxmOtgn6JJ9p8d7ZVYfQk2NOScg8/09PMD6sQZt5HlefPTpcclZclBcaXUZvrUGZ0jQozHcpMb6Iy10FhdI0y45s02plRb2uK0vAGRbqXKTG6jsr0FhVmOjTZGtHhYEajuR4VRrdI0b1JVmQQld3VqPpqaRtqYn1+gDlNJQkRpuxvVfFk541A1fREIm73xbvUjVMhhpx2vcD9oMv0NgSyPS7k4UQBD8YlfL9czv5CFfFJIZy/n8pX/hX8/o6cf7XL5z3HdM56ZXPZN5cTNvEcs0njPfts3jaN5aRtON/dNmSqW8Gz9To00wV4FzvgkG2FW7w1VuZn0LZn8HqjlB+Wqng+X8bmcC6PpkuoyrzLw1EZj7QFVGWY81ibwdOJDF7P5LHYFE2mxwUSXM6y3iNkTyPl+yU1jyeLeLVQyqNpGTujYvYnZWwOi5loTkJTK6BK5Ik43p5H83UM1qaSF+tApNsNgpwv0VebzsFSM4+X22hTJZESaMzDiVJKU53oL4+iMM6Sv+208sNqHX/eaGRjUEyHIoBeVSgvFtXsT8o5mFLwYrGSjWEpsiQHCgXOeFucY7ZdTk6wLWO16aQH3ESRYY2+0dvEZDgSmu6In9CQGJkNI3MyNpeqCQ0J5rRREO/ZCnjHJo13zDN42yaDd2wyecc2nXftMznukMkJ52z+5FXIR44ZfGSXygmzWD62TOAz23ROWCfzjlU0b5lGccwwjs8NwjmnY0m5PI1HUyqejxWw25XARmcAc3V+xNh8znBtFI9mFTydK+HxhIxNjZiJngxCvS9SnnaXKVEYhbrn2FSk0pYbRH1BMP2KKB4OyFhuyuJZdxHDiR40BVqjKRGQHW7J4mAhiyP5NLaFEV9kQXCOOe6Bupz/5reocn2Y7klmvCuU0fZg5tuSmG9PYeYXgRpvimW2M/mXL70EvxzSDadPHU6HMpDGAi9q8z0pTXOhONGBnFBjckKNCbb/Fj+rbwiwOUW480WC7c+R4quPwFOHBK83O0/JAf/fLlRKoAlxXrpHAnXEEUccccQ/Fm8n65PertYEutkQ4WGD9eWvuf3pO9ic/BiTT98l3vIWOfcMGSgI5umolNmGKJY6EplvS3ojUPGWZIYYkhJoiETgyHK/lN1xJYs9uQjDDSkSmFMldKK50J2mAjfair0YrAz/JYEKoKskiHa5/+E/LJq6aAarI9A2C5hsTWSxN/Nw72ltKPcwjfq1UGJ7THK4D7XUl8VcZwYL3W9+zndlstiT/UsDn5ClXiFLvTnMdqQz057GSn/u4f7TpkZyuAN1MK3k8Wwpj+fK/m4H6sVKJQezJbxYqeTFSiVPF8s5mC1hb0rOxoiYtbEcNkfz2BwUszIsYXksh6WhRNY1maQkmGHpfRGbuNuE5BrR1BbA3JiQ5WEZiX6G9FRFMTegpK2qgPqKIkqUGbS1FtNcJ6e3XcrkqAqtRk1nTQrCED3+vFTGD7vVvNprYn+lieF+JZcdzvCF60ns401Q9yTQ0B5BXXMsUX66uF78CJHBFVQGN6g0uoHc6BISo++Qm1+jRP8qZXoXKLl2kvLzX1N55QwK/e+oCLDg6UQ5z1Zr2JqT09EWjaLOm1SVExFSa7KK75IUfpO9lnRejEh5tlzC7lIxBzMyvl9S8XqngddbDfyw0ciPq028WqpBkWDLq1kVZXEWTJaF8qRPyP+zXMl/Lqn563olf9utY6TQi8UCHzrSnXg8WsR8cwYFoWa8nqulWxlFlciDqcpY+hMcmYmyYzXZhZF4S1ZK/Pl5UsxaQzSi++dZUyewWZFOVbgdntffY64xkQOtlGfzRSz3ZtFQ4EOo83mm2/PIi7JjuUfGWncRPy83sdEmpCBIn4W6BJ5qlcx3idB2CFkdKmRfU8DLvlxed2bwtDmNCUUUuYGWKHICSI63YVFTzP5ACQo3Y9q87am0vI3a9Cb1tkZUWelTZnYLmf5lFPpXKdW9hkLnCnKdyygNrlN0+yLFepeR61+h0lyHdkczGi31KdO/Ttz1S6SH+lE/WI+qr5aWgXpWZnpZGKshMdKM/a0qnu5UMz8vpaEvhvw2X4KqfPkuypwLXtfxCr9Jb0MgK4Np7I6L2R0T8/1yOY+Xa0hICeMbh1g+vlfEMRcZ7zjl8om9AB2/DFxSSrgZKOYj+1Tes07lXfN4TtuHc8PIjOXBcl6s1TE8IcZf4Yyr2JEwoScONpcYbUljf0bC3zYb+XmzjucLJbxarqa/LIrxmgRezpWgUXuxP5bE8+lUXs8IeTiQRo/Ug3s33qaj0J/phiQeTcj5fknNi7kSXi2reDwj5/vVSp7OqXg8W8b+VCkPJsqQxNsz3ZnHcH06HWXxbIyVkxxoioP+f6DKC2ZZo+b5Zj/xPobMtuXSWxrF3piCglhL8iNNWesX82RGxZ83GnmoVSCJMWWmNQ1NRQxdsiDGahIYUMcQcecCcx0F5EXeYaxejCjcnrk2IUWxJlSI7DE2f4eUgvuEpNtzN+UKEQXmtGsyWV+oICQkiNNGQbxvm8S7tpkctxJyzDaHYw45HHcUctwxm3cdMznulMmHd7J5zzaZdy3iOWYSzbuGkXxgnsBx8wT+YBHFW2bRHDOK5wvDKC7o2VAuT+fRZDnPRqVsd8Sx3uHPbLUPkeYf060KYneikCezSh5pi1gfzmd2OJcQ74uUp91hqSCaBns9hhP8mFSn0ygLZ7FNxFRNKsOl0YxJw2gIsKIj3JHegggyQ82Y7xczPyyioTXkjUDlWuLic4PvTv6OkmxPprqTmOgJZ7InksXOFGZbk5luT2KsMYaJlvhDgZpoSUBTF304wtehDKRB6klVrhvVuZ6Ioy1J8dUhM8iAEIezBNqexs/qJOHOFwmyO0uc2w0EnjpkBpuT6GeIwEeflEATUgJNSPI3OhKoI4444ogj/vE4WeuedLLSw9niFsGu5hif+ZTv3v5XrL7+I6afvEOs2XUUQXbs90h5OipluS2BibpwljpSSPe/hijShKwwEzLDzMiOsGCuO5/14SLmu4WIY80pTrSiNs+FtmIvWmVetMt96C4NpFXmTavMh5YiHxqlnrTKfA8P6WqbBWibBYw2xDLRksBibyarg8LDEb5fCyX2p4t5MFHIrrbgsOZ8bSiPhe4slvveyNKbl8tyn4iVfhGrAyKW+4QsdGcd7j39WiBx2L73yzHdgxklDyaL/27naW9KzvPlCp4vV/BorpS9KTm7EzLWNflsjIvYHMljc1jCllbG5mQei4OJbI4JSRSYYOZxDrv424TmGtPcFsjKhIg1TSEZgYb0VoSxOlzKcIuCOlUe8sIkiouSaGsuRV4YQ19XEePDFfQ1ZCIM1ec/N6v4zyfNPN2sZnOmku4OCZftT/EfLl9jHHITWXMEVS3BVNVHEOZ5HYczx8m8dZ7imxdR6V6mWO88Et2zKEyuUGZwlVK9C8ivfk3pha+puvUdCuOLlPgY82yynCcrVazPFtPZGUdJox8pKmcixVZISj0pSLdhvyObl6MFPFsuZW9FybMVFT9t1vBqt4Hvtxv5ebOF7xfr+Mt2Kz3qSFYGRDwaL6Ily5nVqhh+GBTzf1er+WmhlB83K9nvSmNW5E5Hoi2zFdHsDEipSHelQx7OwZSajZ58mhIcKHE4z0KUAwuJTizmu/GqJ52/TEoZl3khc79CubcB/62ppC3hPgE6H7PVI+LptIzdMSHNcl8SA3VIDTchyluH+EBjorz1iPK4RUNRKBtDMkqTHOmUBjBWnUhmpCWCcHPigg2RJNgwWy/gxWA+fxlXslibToMwBG+7S/R15LCmLWG9PR/5fX0a3S2oszOgylyHWmt9qqz13+w6md5CZaKD2vAWSp0rSC6fRXL1HLLbFynWvUSJ4VUqzG5Rb21Ai70pVZb6xN24THZYAO0jzZT1VNA6WM/GwiCr002kxljxZLuO57u1LC4U0jycgKjVl8AqXy7GWaATakBYoikDTaGsD6WzPynhgVbMq2UVB4vVxCYF8+29BD5zl3LCVcJ79mmcd0/FK6eChPIeEuqmOe+dzwnLBD6xTuSUeSA6RmasjVbzcruZbk02vgW22KeZEpDmgpnxaUbbsvhpu4qfNxr4eb2W53MlfL9cw3qvmJrse7xaKOXZtIgHmnhezWXw43wum51x9Bd74Wf0EeoUJ7S1CTSLvXg0oeD5XDnP58t5Mqdid7yY1T4xW5oitE2p1El86VbFsKGRI0+7x2BdBsMN2fRVp5MRbkf4/dtEuhvQrEyiRhxCe3E4TZJAns5U0SwNpLc0muxgQ3pKIni5UMPrpTr2taWoM++irUliqT2X2eYsZPH2NEqDqcsPIcZVl2QvE2SxzmwPFiCPNaI61w5Ti2NEZ9sSkmmDb44+ERJzusdELM5UEhgczCmjQN6zSuBt60yO2Yh4xyGX4855nHARc+JOHscdczhmn85x+1RO2Kfwe5Mo3jWL4S29MN43E3DMLJ7fmUbytrmA44YJfGkcwxUjJ0pkKexNlPJoJJ+NtmjWOwJYaggkwf5LNPWxHMwqeTmv4uFYAesj+cyP5BHmdYkmsR/LRbH0uVvR5GvHUm0OTUVhzLcIWeoQoVHHoRGHUOdtRkeQPQOFkWSHWzDSnsXCSD5tXdFE5xsTKjTHPUCPy9++TZXEH21bHAMNvoy3h7LYncpMWzIzHclMtgqYaktgtjP5sD11rDGOwaooBioj/67GXJZgjzjakgTP62QFGxJoe5pQx3P4Wn5DuPNFAm2/Jdz5IoneuiT7G5H0y0sNMiUt2IzkAGMSfA2I9bx9JFBHHHHEEUf847hw4ZOTl89/wZUzn2J3+wImpz7j+jv/hu47/4r5B/+G2Yl/ZqYklp8mlWy2J7LWGc9sSyQzTXFkBd4iN9Kc/GhbBL66CPxuM92Vy/JQAZMd2UgEdhTGW1Gd7UxPSRAthd50lwZTl+9GXb7bG3kq8KJO7E6fOpyu0mBGaqMZb4g7fNrGeHZGJSx0pfNwoojtETGbmjy2R8TsT8l4OFnEnraQPW0hO6MSNoby2BwWs9qfy3JvDqv9uWwNF7CtKWRjUMJSr5CZ9gxmOzJZGxSz0J1zOOK3qSlgU1PAxrCU3XEZ22NF7M+Usj9Tyo5WxtPF8r8rjng0p2R7vIAdbcGbccIBITujErYmCtieKmBnUsrmSB7LIxJiBeZ4CIxwjL5BWI4JVQ0BzI3lsqFVkhNtSXdlBMuDpYy1yqlTJiETCUgWhFFSKqGppYYKtYyO+mJ660VkR5jx150Gfn5Qy6vtarYX1ExMlXHV+ku+tv0PbgfcRKB0Q9ngR2V1CDFet7h77gMy9C4i07tM6e0LKHXPIdc9i1z3OxR6F1AaXUR66yQlRucpMviWItsrFHnq8lBTzPZ0CVNaCS19ichbQ0kvv0d8jhUFRW6oJW5s9gh5NVvK6/UqDtbK+eGgmYPVKl5sNfGfez28mKnmh/kaflhvYHYon6pib/6y20h9qj3j+V7MywL5n5lS/ntNzf8cNPDzUhmNcZZMZXvRGmLB37Qq+lWRVOa58XKiBIXdeSpNTjHlb8pasgtLIje+70jjp54cfujIYUDgQG+kPeq7OuyUJCO7d5uKKBtac73YHZTQVuSLMNWe+CRLotNt8IjSxy/Rgoh0B0JiLbly+W3y09xZHFSy3F1AWoAhtoafEhigj6QomMAwI4yNPkIp8WVFo+DlYjO7Q2Uokt3oqE3hYKGBtTYxUmcd6u+b0nbXlCqz6zTZG1JhpYvS6jblTqYUm95CbaFHqdFNlHpXkV0/j/jCSeTXz1Nnrkurkxmd96zocLOm2skYge51JFFhdPTX0zBYR+tADRsrg6zMNJMUbsn3my38+UEriwsy6sZSia3wwkV2l9Oh1zEK0yVaYMZIYzS7Yxk8Wchjb1rID5vV7MxWEpEYxId3QvmDcyJ/vJ/B+zax6EUqETStcMlXynmfIj61SecL63ROWSZz3sCLmzd02F4eZHunjdFlBdGFjnglm+IvsMPA+GsmBhR8v93Kq9VqHk8qmG9N4fV8OU8n5VRnOfJiVsbftso40GbybCaHn5albPUm0JhrhyLekgyfW6x05qNOu0ebLJypllzU2d6IIu3wtfoWN+Ov8DD9E/eNPifS9QLupl9gdeVtQu5cYmlAwXxfMVPtBVQI/ZnvKkSe6Irr7c9J9NShIN6O0bpUNoflaGpS2Rouoyrblyjnq1Rn+/F4spqnM7Vs9hWT7mdMup85ojA7PE2+xs/yDHW5/shiHWiXBlKd5sTDQRENWTbU5tjg4vQ5XuE3icy0xj3uFulKLzo0cpbXR/ALj+O0UQDvmwj4vWUuv7WX8bs7Eo7dKeAD52Les8znPbMcjpun8YF9Kh84JvMHi0jeMYt5czPKRMAfTGP5F70Y3jHO5D2DNL42i0fP3hOxJJbdBSVbIyls9Eaw0OLHYkMYSU4n6a6N5sGMit1RGTtjeSwMpLM0nIeX5UnEkY5MFScwEOREX6gzm1UZNOf7MVGXwmRbNusjcp71KugMsGfAx54ZpYCUMGM0Q/loh/No64wmKd+QRIk1br5GfHfqHaqkbgzXBqNtCGG2PYa5X9KmqbYEptsTf5GnZGY6UpjpSEHbLGCgMpL+igjaFQE0SD2pEblTluZMbpgRqb46pPreJsThDFF3LxJkd4oQp3ME2J4m7M53CDxvHaZPCb4GJPkbHR7VPTqke8QRRxxxxD+ce/esT3q52xD2WNdsAAAgAElEQVTk5Ui0hzPWZ79C7/23sP/8PcyP/wanL/6NB81ZvBqRsNEWx3JbFIutkaz1pFMYa444xhppnBPJgYYkBeox1StiXStnaaiAohQXpHFWlCTZUC+6T63oHp3KQNqK/WiUetJU4EXjL69F5kub3J9+dSjD1ZFMtSQy3ZqEtjGeqZZE5jvTWBsQsjmcx6Np+aEwPZqWsz0iZmdUwu6YlNV+IQtdmWxpJKwNiFgfzGdbU8juqIzN4QJW+vNY6M5hoTuHjWEpK/15rA2K2R4t4oFWzqamgNWB/DefJ+TsTSnZm1KyPV54KE+P5kp/aeOTsaMtYF2Tx1JfFsud2WwM5rE+IWF3tpCHM8VsjxYwNyxFkGaLQ+hV7kRdJ1ZkSWV9IHNaCQsaGemRZnSqw5jrKURTn09vTRqVkiTykmMR58Qz0NtKS0MFTVVSehvySQkx5tV6FX/ZreXn/UY25kvo6hdx2eJzvrX7hks+1wiX36OsNYjaunBiPG9y77s/kml0BZnRNcoML6PSv0Cp7nmUeudRGl6m2Pgq2Trfkq17lmSdU8Tc/oYc19v0ymMYbs6kvyuHitoYcuTepIhdkcg8kBe406gMYGe0gBfzKl6uqHm6Uc3DtUpePmjhxVojq72FbHRLeTWp5r8edLCuLaZa5sPjBRX7A/locj3RpLnysjOH/1mu4Mf1cv68Vc3jITHNAaY0exvzoDqV9YE8muS+POzJpctdl16bSzyMv8tC+l3miv140ifkZ62CVwNFjEpD0Mqi6MoOoCL2DgLnSyy0CqnIvEdhrBWNYm+iQ/UJCLtNdI494SJH4mUeJMt9EJeFoSqPxcnqNAHOV4m+dx03s6+I8NUlLtaaSIEdMal3CE+wx8H5PB4uF6mSBDHflk+nIpr0KBs2RstZaZGg8DRB7aJPt5cNHXfNaHZ8c+up0smEmvvWVLlYUO1gSoW1ASVG15HrXqJU9zKlupdRG16nzlaftnuWdHjaUnnHFIH+TVJ9PWlsU9M8WEtzbzlLC13MjNcQ42/Eq5VGft5tZn6hgKrRRAS1IdxVeHAm/CpGoTeJijFhpCaKndF0nizm8HDujUA9mK8hLCGEE47hHHdJ5SPnVD62TeSiXxGmya18aJfGB7YpfGKbyOdm4Xxt6M9t0/tY6BswrmlgfrmOwWkpCfn2BApM8Au3wMzsDGO9Sp6uNDHTmkphlAkJd8/TIwvgkbaIFul9VnvSeDZTyOPJfL5flvNqQcbPqyW0SV0pT7Yn2vE8fcpoimKd8TL9hruGX5ESYEZxijstJfEs9MmZ6y1isDaFhZ5cpjuyGG9KJ9FPj/neQma6pIw2ZDNUmUJvWQxPpypY68pDneZCtdCN5e48NgaLGKpMYn+8koHyJApjnMgJtkAW78RwVRJPZqrZn6qlTZlAV0kSMfduEeVyFY06gUahByOqCGpS7djpSmNSHcig0pvY4BtY2n5GZJIZ8TmORKc7Ud8upaWjCveAYM4auPAnswg+sEjmt+apvGOfyR9sMnjbKpvj1iLet8rlLaNk3rdO5YRtEu9YxHDMIp7j5on83iiSt0wj+K1BPG8bZvDOrQS+MolG38GTzJxQ1mcK2J1IYWcwktXWYJbqo0h0PElHdTT781U8mVaxPy1lYTCV1eF8YlxvoUjyZqYsky5/W56UJNMW58RGm5BcHz1mWrPRNKQyIouiycMCjZ8j3WneJIca0daWinZESntnDHkKG9Kkttx10+Pa+Q+pkbkx2RjOXFMU8+1xTHckMtWZ8os0JTHbmcxcVwqznanMdqa+qTKviWGo+s1B3aZCb2pF7pRnuCAKNybN9zYp3rcIsjtFxJ3zBNqeJOzOdwQ7niXi7kUEXjcP06ZEP8PDEb4EX4OjEb4jjjjiiCP+8VhbXz9pa30bR8vbeNuZYHryMy78+2+4+e//jPGx/4X9p79hqz6Nvc5UVpojma0PYrUzlvXeDAqiTRGGm5EXZUdyoBGpIYZM9YrYmixhfUyOPOMeklhL5AJLKjOdaRB70C73p13uT1uxH00FXrTJ/Q9n3jtLghhviGO0LgZtYzyjdTFMNAmYaBIw1ZLISl82u2PSXxbI83g48SZ9WunLZn0wl51RCav9ucx3ZrA9ImVtQMRqv4jNISlbwwWsD0pYHchnuU/EUm8u60MS1ockbI8WcTBdyt6Ego1hKct9ItaHJDycKmFHW8zuhJzt8aLDW1BPF8t5OK1gf0bO3pSM1aHcNxXrfflsDuWzphXzYK6IhzPFbAyJWRgtIjXHGdugS9yNvUl8vjUVdf5MjuSzMKogK8aalpIAJluETDfnM1KdgLZezGJ3Fd0VWTSVZNLbqKSnVcloj4KUUBNerVXxtwd1/LzXyNJkMc2dOZw1/oRPjD7hrNdVost9KO8Mp7E5lhgvHTyufobI4haFBldR6F6k5PZ5FDpnkemco0jvIkL9S3RF+9CfFER9hBvlYXeQBNpQluxBfrwzmbH2xIab4et1HXe3S3h6fEdStDE91THsjcvYHy/i2UIpBwtlPFuv4dV2E+tDhUjCzFHFO9KS48mryXL+a6eNmnx3DmZK+X6unJZEB0bT3BhOc+UvU6X8ebuWnx808OOcivEsL3oiHaiPtOHBWDGzvTlUJtlSbHGGIQ8DdrK82SmPZrk+gf1xOQ+0SqZ68uhqSiU36x4hQQaEBhkQFWqMWhZCW0UcFXne1OZ6kBVtQVSoHpGxxgTFGOIZeou4NHsSkuwQZbgS4HIZF/3PuW/8OZHu1wi8f4V7zudwufMdDk5nued2FRen89yzOc19sy+JuHOBVH8D7lmdpCIvgEahP6pQO9QeJlS6GNDkakqDkwmV1nrUOJlS42xBwz0bapxMKLO6jczgMjKDy6hMb1JtrUetrSE19oY0uVrQ6eNIvZsNaZbGJHq709heQdNgDe1DVawudzM1WkGkry6v1ur4614jKytSqsfiiK8NwEVxn28jr2IcpkN4pCGDFWHsjKTzZEHI/ryI12uV7M7VEBQVyOcO8XzsnMsfbTL4yCKFT6zT+Mg2jfetBXxoF8OHZj6cdwrALlhAYFg0IW7O5KcHkprkQFSsPi5e33LH7QJ2tuexNjrFXH8JG0My1Cm25AbeZrg8ls6iIEarYpluSuLhWAFbg7l0FnvTIfPiwaiEJ5PFbPTlIgrQIz/YhMp0d5QJd9HUZBDnqctiv5yHs3U8Wmzg5UYre7OVTHZksTIg4uGknB2tnIpcNxoKA9gYVTDZms1Kv4S8CBPWe/P4abmG59NlaGsFvJhSsdCayUilgO8XG9DWplKWcpfVgQJm2rPJCjUgI1iPWkkgmvochqrT+X/Ze6/gtg8zbze7356c3WS/FCd2sps4TuKsXCWry2okJVLsvXeKvfcGEiRBEiAIEKxgBwiCBAn23nvvnSKpYslFtuUaO9/u2f3mnKvnXMjm2cycy1zymfkP5j+4xmCeeX/v7030uoEy3Z3x+jQ6i0PpKPCnPOEOG21pHPaJ6C/zJy/JEh+3M5iZ/RYHlzdx975ARJQ1iXFeWFjc4paFHf921ZI/mXjzK0Nvfmsaxm+sE/ipZQI/NE/hxzZZ/LNFBi9ai/i1pZBfmibzoo2An9um8E+mYfzULISfmcbyC9N0fmGYxCmzOAzsfUlOCWRxWMr9SRGHvXHsNIezookiyfZP6KsjOJyr5fFMJfuTUpYHhSz1ZJPqY4gi3pNpZSb6uxb0xbkwmBPAgiqVUUUUdWmuzLXmMlwShz7Ejqk4X7pzgkgNNqKnLYuxQSnNLTHIyu3IVNjh7HGDy2d+TaXUiXFtOHNNMcy3xjPTIWCuO5P5zvRjiZrrSGOuQ8hMWxpjukSGNM9PUHRXRaBT+KHK9aBC6IQk0hih/3VSfd4lyPoUEY5vHwtUmONpot3Ok3L3OmnBJseTp9TA26QG3ibZ3+hEoE444YQTTvjb4+ZgfMrN2RwfFwsiPe2xOP0nzv7o77n8o7/D5MV/wOjnP2CyOIJtfSpb7UnMNYax1pHAYmsq8hgTciNNkUTbkORvQHrYLaZ78tgYL2V1uIjybG/EUXcojDelXGCDRuJOncQdTZ4HugJfGgt8aSsLPv7D7KmOZEAVxUh9HHNt6UzokhhvTGSkPo5pfSorPdnPI3wDEhY7M9kfV7A5mMdSV9bxdGq9X8LmYD47IwWs9+ex3v98ArU9pGC9L5+lbvGxQK305rHaJ2V3rJijmQq2hhWs9klZ7pGw0pvH/mQpmyMKdsaL2Z14vgf1PLqnZHtMwc54AVujMpb7clgblHA0VsremILVMSlbUzJ2Jp5Xpc8MyEjOsMUh4jKu8VeJl1hQ2xDM2LCUuaFSsuKs6KgKZ6FNylxjLnUZ9pRG2yIPtqRNHsRIjYCe2mxG+2uZGa5BEGbM+6sqvtiu5+mWlq2FGkanqrnpdp5f33mF33u8Q1iFDyVNwWia4on1u47nxVeQWNxEcv0shdfOUH7zLOWGz6u1CwzOkWP+NpMlUdxrE7OmFzHflMZ8eyZLvblMdaSzPChma6KA1UEx8305LEwUoS0PZ6o1iwfTFXy4UMMXm428v6LiybKKhc4cGnK9SHI6zbwmDVmgIcu1qXwxraZLHsSQJomH0xWMlUSgCzZHF2jCk245Xx618fX73Xy918xHPQqaI61ReF+npyKKo7lqtCJ3sm7/iZa7t1lXhLKtF3IwVEJJmivejqcxNPktF81+wxnL3+KTbo2h21vYeJ3HxeUci2OVzHbImNVn01YaRcLda7Spk1ifr+b+rp612So+2Gvn/c0m3l9p4MlSPUcLKo6W6thbULM+XcNEfxETA0UMdckYbpcy3p7HXE8+G8PFzHXnkRFtQb82k73RSh4OVfJ+bznb5UJK7a6i87Sk1saQRidztPYWaB1NUdkbUWp2Gfnts5SYX6bU/CpVtoaonUyotb9FvYspem8b1E5mpJvdJiXIl8a2Wsp1RXQM17G20snKgpbE8Ft8uFnPsz01i/M5KLuCCC11xlpqy1vRlzCLMSAy+ha9VWHsjmbxcFHKgyU5j1dq2ZvV4h/ixx+s4viNVRa/s8nlt1Y5/ItlNr9zzOEV53R+bRnEa3a+xBeV078wz+7WEh9vTbM/18z+ipadNRUTowV0tYnJy7iLl+U5hjQ5DFTEMlQeQpbfu2wPKhmoSaFJHsx6n4zlLgmLHTmM1ieT7n+VjMCb+Bj/jh5lHA25dymKtqYgyprDsRoezmspTnOjR5XK+xtNfLDZxOFMBQ/mq/hgTfXdb1/M0YySxa4cUgOucG9a+Tyq2yulWuTIUE0kD8eLeDheRF9ZMO9PlTNYHsV0vYDH09X0KKOoFblzNFPB46UaPttrZLw5mXivCwTbnsHH9N8oS3dlsTMPnSyAwapYaoQOKCINWdEL+HC6hJHKMKIcz5AdbYEkxYGcNEdSEyzRViezPtdETJAdIX5OJCZHY2pvyfnbt3jzhjl/NHbnJasIfuyUxk+85LzoVcK/OufzsrWIF+8k8pJtGj93yuRHNjH80jaEX1hF85KlgF/eTuR3t0I5b+pEbII/CwP5PJzI5agjhnuNoWxqosh0fh19ZShHc9W8P1fFwaSErdEsFrsySPcxIC/CiZnyDFoCLFkpjqforgFD+SF81FpAl9CbwbIYHvSXMioKpi3EnsGCKBJ9rtGpTWOs/7lASUqsEJc54xtgyoW3XkRd6MGMPpZFfTxzLXFMtiQx2yVkqSfzWKDmO9OP21NHGuIZrItjSBNPV2U4DXIfqrJcKBPY/5VAhdq9QYzr/xfhC7Z7kxj3C6QHGZIecoeUgFvHMb5EPwPivK8T73ODGM+rJwJ1wgknnHDC3w4HyxunHGxu4WxthL+9KcZvvMI7P/57rv7Pv8PwZ3+P/R//iRllFFv6ZFZ1Ucw2hDClDWFGl4A89g5ZobfJCL5Dgt91smPMmOqWsD5WwvpoCSpZIOIoEyrSbKlMt6NO7EadxJ1GuQ+aPI/n5RFF/rSVBdOuDKG7KoK+mgj6ayMZqY9jWBPLqDae2dY0lrtFLHVlsdCRwXq/mKWuLJa6sljry2WlJ5vV3pzvvs9itVfMaq+Y5e4cVnslbA7I2RyQs9qbx3KP5Fie1vrzjwVqb7yEndEi1vrzj/ehdsdLWOmXsjNezP5UKTvjhRzMlLE9pmB3ooj9qSJ2JxRsjcrYGZNzb6SI3dEClkclrI1J2B6TsTGYz1hXDolp1lgHncMt/hqJUivqdGFMjuQz2StHEG7CsC6R3aEyRqpS6SsNoEV8l+GyBIbLo1hvETOuk9LXVc7EUDXxATd4uFDFs3UNH61pWJ2soLFFzNtmr/Irsz/wsudZ/Es9yVP7UVsfQ4yfAXZvvUiGySVyrp1BfvVtSm6cpfTmOQqvnyXvxjtkmL9FovUpMj3PI4u6jTzRlPIcB4qEVpTnOFAjdkIjdqanJIDZphSGm9Ipz/VkpiWb+xPlPJ6s4MFIMeOqeOSRxqR5XkAncqcy1pKJyjhmVSlM5IcxJQ5BFWmJ8O413ltU83SqhvZIe/qjXZiWR7I8IKevJZWe2kh29dkM5dylPy8Qeaw5S71S3puq4rBJzAdtMj4ZLWNSl0K673WCrE7jbXcaG/s3ueX8BpcdX+WMze8wdHsTa9fT+LpdRJ0fysOpOjpLI2nKD0aZ6kx+rBXtFbEM1qfSUxtPZ2UUQ3UJTDSkMKSOo78+gY7aaDpqY9EWh9BQEk57dQJtVfG0lMfQUBiMXhlOR3UUtfm+VEsDqJLcRZ3nT53IB3WqK6ooO/Ltr1DtZvxcimxNaLQxp9H2DjrnO9TY3KDc6l1ULreocbpNua0BNU7GNLpb0O5nT5efIxpHc1Lv3CbSyx11UxUF1Xl0D2lYXmhnfkpN+N13ebBUzUcb1awt51E3EEmgwhZzsTlvRl3ALOYmEVFG9FZFsjMi4tGSjMdrJTxZqeNouRX/EF/+ZBvFr61S+a1dDi9ZinjBIpPfOGbzonk0f7QJ5rS1O7ccnPDwcSMt2o86SQS6ogj0lZHoVdG0aZLo1GZRmBlIiP0VdocqORgsYKk5iXTfi3SXJ3A4WcNEg5C2klD6qmPY6JezPVSERuJHeZoHPRUpLLYpaMgNpFboSX2OP0sdcgZUAmRx1jyYruWDxTo+mK1moy2L/mJ/+ov96S4NZLQulodzlRxMlqISu5Psd4GZViFrfRKG1LHkR9xkoSmFCXUcY6p4PlxQ01USxqI+m6MxJasdEqYb0nk4XcmThWo+XKrm4XQZa335zLbnsTdeye5oGQPqBGqz3RlWxVGVbkdFijWFMcZ8OFvJg9FSFppzqcu9i1oayGCTiC6tEEWmF43KBNprhYS532SiS8nqjJ75qVba2upxC4/mFQs/fmKTxI+dpfzMTcG/ust52SGLX5rF84JlKj+1z+afLBP5iVkwP7eI5SUbIf9qLeQ122TetfMlJiGIhYFC7g1ksqsL46AhmHVVCBlOp2ipCuPBfA1P56t4PC9jb0LEal8WAs/r5IbaMK0Uog+0Yr1agCbJkXaBB1vSaLZLk+mWBDJVncx6rZDeFB+6CyJI9TOgvyGDyUEZzfpoxMWW5Cld8Q004+LbL9FQ6sNsSxzLbYmsdKWy2JPBYl82Sz2ZxxG+7wXq+xKJAXUsA+pYOspD0cq8qcp0pkxgjzjiNml+V0nxvkKY/ZvHAhVi/xZBtm8Q7Xae9CBD0oJNjiN73+8+xXpdI877+olAnXDCCSec8Lfl8juvn3r34utcv/A6LibXMH37Vc7/5P/g/D/+AKMXfoDQ9iyPuvPY1icxVu7JbEMQ882RzOuTyY+6TZLPu6TcNSQ5wBBxvCWjbVmsDBeyNaGkXhFKZogBtVlOaCUe6OS+aPI8qJO4U5PtjK7AF53Cj6bCu/TVRtNZEUaHMojO8mAG1dHMtqYxoUtipkXATIuAjQEJS11ZLHZmMt8uZKkr63mzkz6V+XYhMy0CxhuTmdClsNSVzVJXNuvf7UA9j/BJWR+QsdKbx+ZQATujRd8VRhSxNazgaKaCjUE5C5057I2XsDtezHxXDlujhexPlbI2KGVzRM7aoPS7Vj4luxMKNr+rUt/ul7EzImdlLI/l4RzWhsSs9EqYGchHlOeOsffreCTdILXAjhptECM9GSwOFyKMMKa3LprNgRL6K1PoLAlCk+WLXhpBf0UcE/UZ9Gsl9HaVszBZT5z/DQ6mlTxb0/DRaj1b07V09RZy2e40L1uf4iXH1/EucEFc64uqIY6EwNtYnPoZyYbvkGd0nmKjC5QYnqPo5lnkN88hNbxI8q03SbY5Q1PuXSYaMhhvzmSkJZNebTLdmgSaioLQSXzoKQxhUBnFsDaFMqEzc6253BsuZlKVRGm0GfkBNxG6nKUyxoLR0nD0mR48GVUyWhpNT5IbHSE2NEXaEmX3JssDBay2iXmgyqEn3IlM89OUZrmjrQpnRJ/KZmsuTQIXBPanUcRb0Vwcyqcbzfx5tYlnsyr2BuUkBl+hUuhGe0Ekrcp4tNXxVFRHU1IbjUDsikjqgTjTmaEGIUUxNqy1SDgYVdKrjEMcbExnUSTZgbeYrE9jTJ3EYmsWE9pEpnVJzLSkMNGexlirgOV+CZN6Ias9+Sy05bDRK2exQ8xMaxbT7Vks9ImZ7hIx3prNZLuE6fZcRhrSWGqX0K0IR+FrRL7tZaocjai2uInOxowWB1P0ziZo7Q2psb5GvZsxjV4W1Lmb0uhpRauPLZ2+9vT6OqB3syXb1pogZ2e0LSpUTRVMTHWwvdLP4nQDIb5X2Z+r4slKFRtLchqH4ogoc8ZSasGbUee4E3WdsAgj+qqjWe1O42BGwsOlYt5bUnN/pQ2/UG9esQvmRbskXrTP5AXb5/XaL9kIedkqhnccgrlu40xkdCQ1xVL662Ws9hQw3yFiTC9grE1Ib0M6bbUCSjMDcLj+CpUZ7gzXRLHbn4Ui/g6+5q9Sm+NJbuRtilOsOZgo4clSDTq5Px3KKNL9b7Pap+Rgsp7e6mSmm7KpEXkjjrQgK/g2A1UJHA2V8Hi4hAGpL9ooE5qiblMbehOB6xliHN8k0v512svCWOmVkhVqwLgujdocN3ZHCqlOdyTL9yIdJSE8XFRxf15Na2kkPZUJpPpcJ8X9CpXJTgyUxjBWlYAmzQlFqBHJHheI87iIKteHvbEylnvyqBA6stojRhJmRFthEAmuZyhNtObBeAXvz9XxZF7D4+UGZjtlqAtCKc7yxs3kVRqLowlxeIes0DtMN4tZ6Sulp1mOh58rZ8xcecU2jpeccnnZt4zfesv5vZeYl+wE/MJayAtWEv7ZNP15fbmlgJ9bZfJLi3Rec0rnmnMwUYlhzA2VsNGVxpo2gMOmINbVwYic36CtKpyjmUrenyrh8ayU/fFMNvtFhFu9RZzLdfryY2n0t+B+VyGL2kxaElzYzg5nvyCe9jQPNltyWa/LYFoRQ7s8nFRfA4YbRUwOyKhvCCOv1JpMhS2Orte4fObX6CsDmGuJY7k1kdXuVBZ6hCz0ZLHYnXEsUAtdQmbb049LJAbr4uhXxdCuDEEr86Za5IIyzQFxxG1Sfd4lyfMSoXZvEOV8hqD/NoGKcj1Hyt3rpAbeJsH35neFEc9vQn3/fiJQJ5xwwgkn/E0J9nU7FRHsQWyIN6nBXliefY3Xf/g/uP6Lf8Dol/8DbYITD7pyOehKZbs9mvnGICY0Qcw1J1GWYk2y71Xiva6RHGBAdowZvQ0pxwLVUh6LwP8aJUkWaHLdaMj3QpXrehzh0xX4oi8OoKsynHZlCCqxG22lz4skvp88LXZmstwtYq4tnbW+XJa6sphqTmGqOYW5tnSmmlOOY37PCydSmNY/j58td+ewOShjd6SIvdFilrvEbAzKWevPZ3OogL3xEjYG5dybLGN/opSDKSVbw4rn+08TpawN5LM1WvhdE18p96afT6EOZ5XsThQel0hsfXfYd7NXylqvmOURMZuT+WyN5bPWn8fsgIyw2Fvc9noNt/hrJMttqFT5MdWfydqIgrwES0Z1Saz1l7LQUcxyn4zp9mKGG4vpVIvITfRkvE/F6EgdM2M1xPnfYH+ylMdzlTxdbeBoWcfEZC3uUZb8wexVXnU5jZvImpwqb+TFfqSE3sH0Tz8m2egMsjuXKDQ6S9Htc4gunyLP4CxSkytkmp+lNPgOe51yvtnr4Gi+msOlWvaXqjlYqubBYjUPZyt5PF3Ok+lK7k9XUC1yZbQ+hfvj5UzVpTBYEkljmit5Xu/SJ/FnUZXCUHEos6pkuqWBrCti2ZXHs1uejjLRjvIcT6LtzyA0fpP2MEekDldorYxla6GKp/tN/NeDXp7N17HbLSPQ/FWSfK6w0iNjt6+AueYMUoIvoyxw5/FqHZ+uN/JksY6j+WoertXxaKueJ3uNvLeh4YvDNj5d0zJSFc1geRT3xpX0ViVQk+GJRuRDcYwNY9VJfLxYx1/utfHJWi3PdtQ821Pz6YGWTw8a+fp+C38+aOWbvRb+9/0e/uNeB/9+1MHnuw083dbwdE/DBzsaPt5p5uPdZj7c0vH+hpanWzo+39bzdKoWTZQ9IuMzVFjdoPz2ZRosDdFaXKPJ3ogGe0ManG+hczND63oHnYc5TW5mtHla0u1tg97dmgwrc3ysrejq1dM/3MrEaDtb831Mj2gI9TPg0ZqOjzbq2VwoQj+UQlS5K7cyjTgTdwmLOCP8A67SWxXDYoeAw1kpH25W8cl2M/dXWvEKdOcVxyh+4ZTBP9uK+KWLgv9pJeK39kL+ZB3KO2Z2VKiUPN6b5Yt7k3y62cazHS2f7zfw2YGOT+418dF+G0/vdfNoo42W8njSAq/jb/GvbA5m06jwYbAhBXmiGX2qSD5YruZwQs7BuJxyoQ3NhQF0VsQiDLrNWGMOy70FKIXOqMXeVIs8KU60Y6tTxo4+F3WYKd3xNqyL77IqdO/3qzkAACAASURBVGc82YnKGBsGKpMJtXqL8jRXNgeKUOV6czBVyXJPHitdebQXhVKZ6sBsWy57i3XsLmpQZHhQr4hgtkVObcZdBK7XSLA+T7zZW0hcr5LteBFVqhudyljyYy0Z1qQwok2hozyczaECEj3PM6xORh5rTbTTORLdr1Aj8kQl9iIz1IiyTHdWhsuY7laQGWVFcoARUy1iihLsibZ5k+I4e7JiXXC2v4WpnS3nLT14zTaKV5yE/ItzDr90yOHn1iJeMM/kRdMsfnorlR/dSnlef26RywtmQs54ZnPqtgN+Id7Mj1Sw0pXGrNqHnWZ/VtSBSDxOoy0K4GBSyaeLVTyZk3I0nc1yZxqJLhcRBlgyXCxA42/FQW8JS3ox+gQXPi7LYCLOnfXqFFSpDkyVxTJVGENdpg8CP0P6atMY6ZZQVx+MqMAUSZkLlrbnuX7hZbrrI1ntEbDRLWCtJ42Vgey/mkBNt6Yw2y5gtj2dqZZURhri6VfF0FkRdhzhq8l2ozjZBnHEbVK8r5DkdYlAq38j0uk0wbbP2/eCbN8g1uMiyX7XSA+5Q6jT+ePoXpT7lWN5OmnhO+GEE0444W+Kg+WNU3ZWhljeusxdWxOcr5/j0i//iasv/AO3fvV3tGf5cNCeyWZzDJutkcxpAxhTBzCvT6Yy3Z4Uv2tEuVwizOU8KUE36dEmszRYwGK/nDp5MMKgG1Sk2VIvdqepwA9tvhf1Us/jHajv2/e+j/INqqMZa0hgWp/KbGsaMy0CpvWpxyI125rGZFMyMy0C5tuFTDWnMKFLYqo5hfl2IfPtGcy0pDPfnslKTy5rfRJWe/JY78tnvk3Eap+Utf581gdkbI8UHn/uT5SyO1bM/dlKHs5XPxetARkbwwXsjBezN1nC0Vw5h7NKDmbK2Bkv5N50MTvjBc8laiSf7T4Z630SFodyWRuTsDYoZqk7l9HOHMJinguUj8CI7HJ3auoDGO9KZalfQk6MCX2aWGa7ixnVFzHcJkVbnk25PB1JVhjt+nLGhpvp7apgfKCcCK9L7E2U8fG6ho/WGzhYqGdxrh7vMFPeNv0jZ11Pcyf4PEEpNymrDCYj2hKXC78i9sZriAzfQuV4E6nBmyjunEdkcIbcO5eoCb7DVpOAL1dquD8h5/GKknsLRewuFnK4WsLDtTIerpTw3mIRHyyV8XC6jJaiQEpSbJjVZzLflMmaPpt+WQhF/kYMy0NZ02bwYKiY4hhzxspj2SpPpSfSkancUHZ6C0kPM2JAlYwm2p6V4kR2tLmkBRkwPyjj0YqKr3db+cteBzt9BeSGGVOSao/A/10K4y2oy3Onqy6Cw40q3tuq5emuho936vlkR8MX+/V8sVfPp1u1fLH3/P3b+3oezJcgi7/Fg7lqVvsVtJVGIY+xpqUgDEWMNZ3FYbw3V8n7y1V8cdDAs30Vn95T8+X9Bv79cRv/18M2/uOghf991M7/86iL/3rQwZf7DTzb1/D5/Ua+fNjM10etfHnYyqf3mni618gn95r48rCV/3rQy4fDFeRYnaPU7gY6d3NqzK7SZGOE3u4WjTYGNDnepsPTikYnY+odjNC53kHvbobe/Q5NXlbkOFniY2lCvaaU1pZqhrs07M33sb3SRbi/EUfLjTzbaWFztoS2ISEBUmvMcs14O+YSZjGGOLu+Q5cykll9Eqv96TxaLuWT7WYerrVi42zJvzkl8Qu7bH5uL+VnNlJ+7y7nZaso3rRwIkOewe5mN093W/hktZY/79fz1ZGGr+5r+exAy9O9ej7Zb+aTg3b+/GSQp7utfLqv58P1WtaHcqnMcWRlUMbGcD6fbKp5MK1gsDaYMXUYvRWBjGsT2R4uokzoSqDd26QFXUcr92N/ooyDyXKyAm4wWhlHS7o7ModztAWbMhltx2ayGzMJLmQ5X2WgXECV0JfWomj0RZHU5QewN17B7piSuTYxWwNFZAUa0laVwNZKPUvTNSSFm6IpjmFrWEV1uj/1GUHEW1wg2/EmZf5WqMId0ecEszmgZEidTmGSPZVZrqz25fNooQZR+C20siC00mCWu4upyvJDHGdOc1kYYzohu+PlrA2WsDFexVhbHp2qVPanVOwNVzJWlUquvyl5CX501hdSU55FWlYMt1yceM3ci9+YJ/DPBgJ+ZiLmp4Yp/ItJPD83iuWHN1L5qUUeP7fI5deW6ZyyjeXV66b4BbmzNF7NzrCEhaZgttrDWNdFIvU5i7Y4kKPpKh5PFPNoWsL9mVzm21MIt3mbOM9bDJdlUOtvyZxWxEq3nN1GMU2uRownuLNQFstgYShNqa5MyqPQS0NI8TVgSJfNcJeYWnUgQultBFILjExe59bVV2mpDmKuJY6V9mRWuwUs92Ux153JQpfw/1egRhsTGFDHMqSJP47wqXI9UCRYkh1qSLLXZZK9rxBq9wZx7ucJtX+TMMfT+FudItrtPMl+10j0M8Df5m1iva4dS1SM51WiPd4l2uPdkwnUCSeccMIJfzvcHIxPuTqa4mxlRLCrFU43znPxxX/kyi/+DtNXfsh4aTSbumTGyzyZVfswWuXOqMqfpTYBmlx3ssNNSPEzJMbrXdJCjeisS2SuV8pcj5TG4ghyI4ypTLdDne1Cs+L54dzvY3xqiTsaqScqsRsaqSdDmnjGGxOZak5hpkVwPGma1qceF0V8vws13y5kQpd0LFTfS9VkUyqj2kQWOrJY789jrVfCQns2y11i5ttELPdIWOvPZ2NQzuZQARuDcg6mlNyfrTyO8x1MKVntk7I+KGN9SP6dRBX+1RRqe6yAg5mSY4HanVBwMFL8PMI3msfqqJi1wefHe3t0AiLijDHxeQPP5JtkKV2pqPVlsieNxb48xHHmdGvimOwspqexiI4mCW26MkoUOdTXF9Dbr6O4KAt1lYj5MRWCcGPWhws4mlHy3mIt2xMVjPYocHG9gKXbBbzjzQnPtETdEUdrqwC1PAjf6y+T73STAuuLFJidodT2IoXWl8i+c54sswusqBL4bKGUTxaLWWpP4GAmj52pXHbnJOwvSrm/UsB76woerxXweFnB7qCEjV4xugJffEx/Q6zLaabUyTzqL6M83ILV+ky2O/L5aKGObmUk2T7XybU5h/quKVUBphRFW7I6oGBMl05NggPvdRfy4VglCV4X6KqNZXe8hI/XG/lsvYlZfTaKeGtaS0I5mqngcKqUpxtqjuaLeLJZwXu7FTzeq+TD/Wqe3avli71qPt+u4Ov9av58oOLPD+r5Xx+08uyBluoCFzQyX9ZHitHKQ2gpjkIt9qevOpnWojCKk63ZGpLyxb0GPt6u5dOdSj7bq+HLfTVf7dbx7X4D/3lfz3/eb+Xf7zfz1YGGLw41fPu4kf/4sIX/+rCL//ygi788aefLh3qeHen4/LCJL/d0fLWmoyz4DgXO19D4W6J1M6XJ3gS9/R00Fjeot7pJs4MxTY63UdveQONoiNrFkBrn69R6GSOwvY6n6WXUlTkMdlQx06Nib7qVneU2ooJus7eo4dluG5vTJTR1peAlMsNcYsE1oQm2SRZ4e1+lrzqB6aYklnvTeLhUwsOFalbHKrlueJFXzcJ4zVXGKw55vGyTyxvOGbxjexcrbyeWFnV8fNjAn+9X838/ruEvR+V8fVTDl/fVfLJbw0dbtTzb1/L1w1Y+3K7j60cdfPmglW+fdDGsS0IhsEZfGsxgXSwfr9eyPSCiSepAc54DW72ZTOuSOJwsY2u4lIyQW7QrQzicLubDVTVf7ulRZ7mhSnVkuiKeXOszyM3fpjfQnIkQG3oDrSiPcKAsyZPN/nIkkVYUCVzQFYdTKHAkLdiA0YZ07s/W8nBew+ZkBVsrdYz0ymivTyM1zIypNgXSKCdK4zwZKc2kWxyHXhDMQF4sAhcDZprlhNufQxxpQXdlPGXpTqz0yVDn3SXJ5zq91QKW+8rJi3dmokvK+kQ5+YnWxLieJcLxbapyvVgbKWFvXs3meCXL3YU8nFCx0lKMLC4AWbI3DzcbmBmW0tVdgGdoAG8Y+fG6eTYv3RDyi+txvGIeyS8MQ/ilaTYvWoj5V8sMfmsSwe8NnDlncIuwYGc2Jmp4MFPCYksM882hTKtCELm+RaXUh/3JSj6creDRrJT1gVQWO9NJv3uLZH8L+kszKHAxYlSVwWJ3AZMViVQ6vMuqNIL2NFc2m7JQR1jQmeROpyKKtEBjBpqy6e/IpqDQiYTMq6TlW2Jw+xQmN07RVRfBXGs8612pbPSls9ibyWyXkMXujOMK8+93oL6XqH5VDCPaROryPCgRWKPKcacoyZrc8Fuk+FxB4HuVKOczxHtcIMzhLcIcT+Nj9kfCHE8T53mJ1MDbhLtc/KsdqGiPd4nxvEqU+5UTgTrhhBNOOOFvh6Xx5VM2d25gZ3oDPwdTbC6/zbkXfsjlF36A+R9/xKJawHpTEgPFLixo/Riv8WCwyoe55mRqMp3ICDYiLfA2iXdvIgy/RWtNLLM9eSwNFNBWGU9upDHFieZUptvR+N3tp9ocF6pFTtTmuqKRelKX54FO4ce47nks73spGqqLOa4yn28XstwtYrlbdCxS30+mZloETOiSmGxKZrwxmbGGJJa6stkelrM5KHse3euXsdL9/ObTxqCcndGi492nB3NV7I2XcG+y7Hgvan1Axmp/PpsjCjZHFGyNFrAxLGNtUHr87E0WsjUqY2tUxvaojKPxUu5NFLExKWdjQsr6kITVvjy6G1OJTbHAMvAdPJNvklnmQo0mgKn+LBb6ZYiT7GmrS2CovZiWOjml8ijk4ni62upobSlFnBtPriiWvtYylsbVpEfeYWlAyoPFSp5uNbAxUky3Jp1Az8tkpDuTneNBWLwB+Uo3qisCUWa54XXlVwjMTiMxP02W4R8psjtPmtGfSDQ4RZ6rIY9Gy3m6rObJfDWb/VLuz5RxOFXMg7ky9icLOZwr5oP1Gj5Yr+HBXClPZktY78pkqSeLnChD2spCGayMZ69DQWmoBe+P1rDXX8LHm3ruz9ZSGGFBSaAp88pkvl1soj7bExfDl4hweZNpXTofL9bxYLSElqJApNEmLLfncjBWztZAEXViH1qKgtFIvDiaLuXJUjlPVyt4Ml/As81yHq8XcX9dwXsbhTzdKeXZbimf7ZTy58Mqvj5S8ZdHDXzzuInPHzawNSXHz+IVNoaKWRsqpUUZR4XIjzppCLOtEnoqY4hze5tP1lR8tlnLR6slPNsq54vtSj7fruLrfTXfHmn5bLuWz3Zq+Gyvmk/3qni2X8UXBzV8fVjPtw+b+MvjFv78qIlP7tXxdLeWZ7v1PFurQ5ViR57XNeSe18kzv0CdvQktbtZo7W6jtTai0dYIra0BpcbvoLS5RI2XIZV+RlSG3iHL4xqBVqcRpbhQKg6iviCSvlohvfocgnwvszpRxkebjewtVNDYnsjdPBtMcywwkzlxK/QGhoYvk+hxCaH/eRTJhmgVrugKfWmpjsfZ+RY2d+O44hjHOfsE3raM4F2HEG5YWJIhDODxjoav71fxl/ul/McDJX95UM43h9V8c1jDl3vVfL5XyzdH9fz5qJ5vHzbyyU4tj5bK2RiWU5nrQY3Yl46KGB7N1/DBQiXabAc0mVZMqcPZ7RWx3pnNV3ttvL/cQEGCLS1yb1ZaBTxbq2W0Lh5Vliut8gDy/A1pSHYlzeR1OqMcGIhyZj43gtoUbyIdLrI7Us1yXyFdtfGoFX4M69NQK/wIcnyNugI/ulXx6CvDyUowIS3SiIo8b+oKQhGGmJEZbIEsxhlxiA35ofbk+pszoEyjMMoNgbcZkggHZLGO5EVbkxFyiwTvKww3ZtKjErA9rmasuYAAu0vkJrsiTXUlPfg2S21iBitjyQy8RqzXOyQFXSEn0ZRI97OEWL+ONNSC9uJkssONWRwQcrgqZXNBwfhgJQH+IdwwDuK0UTQv3wjmHy848oJRID9+N4yfXA3hXwwD+c0VW968egszM0NC3W/RX5PMjC6VvopABqqDmFZHI/G9RH1ZJKuDRRwOK9gaFLI2IGC2TUCs2zWCnG7QWpCK2MGAsbosBhsy2Okt5EiVyUCaJ0PyAIYLghnPCaQ7zpW2vFBSg0xo12bQXJ9EXr4tCZlXSZdZY2B8Ckvjt+nRRjHflsBGl4C13jTmu4XMdAq/23sSHAvU9zXmUy2p9NVGM6COpSLTAWmsMVVZLhQmWpETZkSix0USPS8R7vAWUc5nCLV7g3CnM3ib/oEg2zeIdDlLWrDJcQNflPuV4+lThOslQp3OE+zwzolAnXDCCSec8LfB0vjyKUvjq1gaXcbL5jYO189x4Vc/5vzPfoDVqX9mRZvOelMiPQUOTNV6MFLpxmjtXRZbBVQJHUj2vUrKXUPifK4iCDGkS5PI2lgxm+Nl9KhTyY0wRhF3h4o02+P4XkWGPWVpNlRmOlAlckItcaejPJQBdexxHG9Cl3R8D2q2NY3Z1jTm24XHn/+9lW+xM5OFjozjCN/3TXy7owp2RwvZ6JexPaRgtTeP9QHZ8dTpYErJ9kghD+aqOJhSPt97+q6Fb2e0iI2hAtaH5KwPyVnukzDTnsF8l4i1QSkr/RK2x+RsjuSzOZLP+qCEe8NF3BsvYnOqgI0JKWv/TaDCYm9h6vcWnkk3yShxRtUQwnh/DpM9ckQJDjRUxdDZkE99eQ6NqnQGOqvRqQsokcdSVpDI5EA9413VLI3Ukhxym5UROY/Xa3m4VMW96QoW+wrJT3agr1HI+lQ542N55BU5Ism2oas2js1WKd1CX8rcrlJo9w4Cg5cRmr5GnNEpVPGuHE6V8mijio9263i0VM77KxW8N1fMo5kijibyuT8t48liCU+WSngwU8B7k/k8mStitkNAVrQB/XUJTGjT6cwPZaoylenadHJD7yAXOHG0UE+j6C77nYVMVqbQJPJBJ/ZFnevJREs6s10ilvvF7I7KWG7LJNP3MmqhG415d9EVBDHamE5rSQglyZbsj8p5sljK0+ViPpiS8HRKwrMlBR/Ny/hoUcanG0V8vKng440CPt0u4Yv9Sr7Yq+brfQ3f3Gvko6Ua6nI80eYHcG+ylq6aVNT5YbSVJzHfIefeeBV5obdYbE7jvQkFH8zJ+XK7nG8PVfzlsI5vjjR8eaDm091qPtur5stDFZ/dq+KTHSWf7VXw2XYlX99T85f3GvhfT5r46kE9n+zX8GxPzftLFdRlOqKMtaC/MIzaYBuKrW7S4G5NnYMJ9ba3qLc2oNL0EgW33mYgyZ2HejFPBgt5OFrEbo+EmeZ0xrtFjLVnMtOSyaQug66GZAJ932FuSMpHW/UcrVai704mIN+OOyILDEXW2CRa4eNzA70inCFVJKO6SEaaIhmqj2WkNYe66nRy8gRYODkQkiTAyT+U2NQUggLs0VXE8e19HV9slvDNQRV/Pqzjy/0avtmr4JvdKv6yX8O/H6r5j/tqvj2o5qvdCmZaommQuTKuEzDbmsdKTylLnQrai6IQB92kLM6EgRJ/9ntEfDyn5PGkkjFVCqpsP5pkoWR6nuZedyb9ZXfJDXkXabQxZan2aCX+1AjcUSW5oktypyPFh6YED0ar0ykTuJEWaMDuVDmHi9UcrlSxM1/C3mIZ4x1pFAitKM6wo70qjMXeLDorQ1BLPamX32WmXYKuKJJQx/OkBpigVURTnu2HIMiUktS7CH1tcHr3VVK8b7E1WMnuWBWyRDv8rF4nyd+IrEg7ItwMiPIyRpToSXF2EOUZvjwaq+Jebz4Hg1LmOlIZb09kuk/I1mQhs+1ZFMaaUS9ypLPMh83RDDYmM1gdFXJvtozOykx87KwwMXXm1euuvGAYyC9MwnnRIIhfXffi5au2XLxjjc9dDyJ9rAizPU+O300yPS8SbvkHQq3+QILjG7ide4GawjB2p2p5OKlkZySbrdFMJltSSPA2ItzTlPbiTHIcjRisEbI4WMxiex5POhXokx1YUCdQEWrMWmEMU2n+NIsCSAw0Rt+QQXNDMlU1fmTkG5OaZ841gz9ia3qW/sZYljqS2OxJZ7VbwGJPBgu9WX91B2qmLZVJfQoTzcmMNyUxWBdHX200jQW+VGc7o8pxpzTVjvwYUwR+V0n1fZco5zNEOp0mxPYNwhxPHwtUlOs5Ev0MjosjIlwvEeV+hVCn84S7XCTM+cKJQJ1wwgknnPC3I9jX7VR4kAfRQZ4kBHngYnCBcy/+n1z8+Q+w/rcfsVwvYLs1haESV+br/Riv9WKoxo/l9jQqhQ7Ee1wkyfcGkW4XSLh7lU5VAkuDCpYGCunVCJBEP78DVZ3hQGO+F3USd8rSbFCm21KZ5YhSaIdG6smAOpbemiim9aksdGSw0JHBZFPycQvf91Xmy92iY2H6fkdqqSuLlZ5s5tuFzLUJWejIYq1PcixQ39eYL3XmHk+XDqfLj28/fX8H6vs9qM2hAubaRSx25zLXmc18Vw6TLUKGtAnMtGewMSxjdSDvuEBia1TGSn8uu4MK9iYK2ZotZGtKxtawhM3+PMbbswiJuMEd71P4CAzILHFCpQ1mrC+X8S4ZmXH21JXF0KLKpbZYyHh/Ba2afPQqKeqyRAb0MgoyAhjUF7E710S0z7tMd2fz6T0dj5Yr2J0oZrpVRFGaM8O6TEZbRHTpUygr86JM7s6EPpPNdilbWhHThZE0RFogdnwHvcCN2ngnJtQZPFqtYXlKzN5SIe9vVXFvOp+DCQn7IzkcjIk5HM/lYCyXe2O5HE3ksdcvYqs3m2FNDEWpVijTHalMdWGoNIFHQ9UUhFpQm32XgaZstIow9OJglhvFpLlfoSbdlTqxF8oMJ5S5rhRk2FFb4EVzaSCrHbmUJ9tTL/KhSxmHIsmBnppElOku5IYZsdAqZLE1jcm6CKZrgthsjGZTF8tyQxSbHUk8GM/h4WweD+fzeX+1iMeLRXy8Wslnq7V8ulDD58v1bPcrkMVZsTdezeZQBb2qDJRCb2ZbZWwNlDFUk0hHYTAfzlfxZK6Iz7aq+HxXzRf7Gr4+bOTLw0Y+2Kjiw81qPtvT8Nm+mk93a/nqoJ4vd+r4areebw51fPOgmS8PG3m2W/d8cjerZF6fiTbHm0mNgHZREDJHA+ru2lLjZorK0Ri1nSGVVlfJNXwdTYg5o4owpusS2R7K52hcwcF4ASujeayP5PNgtpyjqVK2ZspIjLjOwmg+n9zTsbtSRlN3Eu5Z5tjkO3E1zQxvsReevjfpV6ezN6zgYFLGwayC99fVvLfezMOtDvY22qlUptHYWEJcrD86TSErYxoOp2v4dreBz5aVfLyo5OFMGV9ua3i2Usxny8V8tVnBt7vVfLVZzlebSu6PZ6OIu8pYXTRrXXlkBZkQ63qV9EATGvNCSPO8gr/hrymJMuaDqTI+X6tDl+dDiNXrKNM9GKpLQ5vjwnhNOLWplqzqM5jTCugviyHB9RI6WRiN0jBaZZFUJ7szrExhd7CCCZ2IOM8LtJSHcTCvZG+uiIOlUu4tlrAxIWVvppCjeSX3phQcjOfz8Wo12wNiDiYK2RsvZm9SyWhzJlGel0gLM6G+NBpFhieZd80IMz5DcYQL0dYXyQ02Z76tgM2hCgbqMtAVRtGuTKKzQkCI7QWsrv2OnCgHltoK2OmQ8f5IMQ+H83kwIWN7PJedyTy2RvLYG5NzOJLPVk8S+6MZbI6K2JuVsTmazVpvOj1l/qT6G1CjlHDb3odfXfPlhZvB/NboLr+9as/L565zNySQgQ4V0y1FzDfksNooYlWXyZQ6lQmNgIGyKJIdz1AtC2J7opIHM2Xcm5awPSpiqUuELNaJWB9z6iWJiF1N6asUMNMlQyv1Z6wokq4sL6YrY6gJucNomg9DCV7oMvwQhJjR1iBkbFBCsz6KnAILMuV23DD8A2ZGpxjQxbPYkcJKRyqz+lgmWxKZ60pnoUvITFvq8fO9PI3pEhltSKK3Joqe6khaS4NR5XpQmmqHPM4cof8N0vyuEeN6lmiXd453oLzu/J5guzeJ97zyV/efvo/t+Vi8TrDD2e+eE4E64YQTTjjhb8Tld14/den867x7/jXuXHkbF4PzXPnVP3HxJz/A+o8/ZK0+jfvdIsZKPVnSBjGgdGVUHci8Ppm6HDfC7d8m3vMK8V5XyIw0pq0qhqWhItbHK+mqSycnwoTC2DtUCGyoyXREne2CSuRMjciJqixH6iTuNH23G6UvDqC3Ovw4xjfVnMKo9vle1LAmltXeHBY7M4/b+ab1qUw2JR/vSC10ZDCtT2O2VcjGgJTNwXzuTZSw1itluUvM9rDieM9pb7yErWEFO6NF7E+UsjlUwOF0+fEEan1Axlx7NgtdYmbbsxnVCRhuSGayRchiTy4r/RKW+8SsD+Wz0J3NfFcmuyNF7EwUsTYjZ2tWxsFEPjvdOUzr0khLNsXE7Q84RZ1FVu1Ja1ss0wNiFoeKSAoypkstorkym+6GYmrK0lFIotBrcmmpEdBSmYCmKIqhVjmLQ+VkRd9hvkvER+u1fLBWxdFsCRujhUhT7akrjUYpDyVf5EF+liNFmc6UCV2ozfSiLT+E8epk+kqiCTb9E3kR5rQpY+nVpNFcHkWB0IEOVTwaRQDaggDqZf5o8nyRhBujyfGiPscbZbIdLfIgtDle6HL96C2OpCDMlL7CGHrlUey1F6PNuMtGRxEVmb4oRb6UpnkQb3uOJKdLdClj0RYGoy0LoaYkAFV5KBWFARTmeFAi8qJREYlaEoI4xo5Yr5vIk91R5YWjlUWhyQujoySO1oIw+suiGC6LpK8wkGaZD5p8T2rELpRm2FKR7UhjkR9Vuc4oUq2QxBgjiTZBGn0HacwdtDJ/cmPNmdKLebLQzN5QNaVJbkzrJKz0FDHWlEWc77vIUu0Qxd4hLcyI/BQ7ynO9qZMHoc4PpFYagDo/kOpcX8qEblTn+NAoD6MxL4QGSTCNeSG0KKLoUibQXZ5IT0UyHcVxe8ArZwAAIABJREFUdBbH06NMplESSmGMHYpIM3K9rqHwMSLP7jIlzgYU2l8n3+4KRT63aUj3RC8LoCrLlfJMJ2py3cmJMyU/1QaFwIFSoTO6kjDifC8zPyRjf0PN+lY1tZ2JmMTf4JbICkORNXYZ9pi7nkMUb0dJog2aXA9GGv9f9t4ruu1zsfL13LuSm5u5czKTTDLJSnJyz8mJfGwf27KsXqhCSaQoiSIp9t4LCPYKkiCJQrB3AgRBAiQBEIW99957F9Uly5It2T4lWbnz/LsPsjmT9/PI31rf+mMBL/g/7rX3t3cqhoooDCUxGMuSaChPYLirij5LGRlCN6K9riGLcaMpLxKDLAij1AejxB1j7n0M0vs0y5wwF3hgLvTEqPBAL3OnrTSA7poIxEGneTKpYqYlhx5lArtjdWyPa+ipTWWtrZiOUiGy0Cs8m21gua8Ia20szWXhKCU+WFXxFOS6Uyn1pkUeTGuKL40hd8m69hsKfa7RmBPMYHMuPY1iTFUJ9DdkMWUqYKGjjLbqBOI8vqBHE8+kOZNxUyp9GgFTplSWO7JZ6cxhtVvCUlc2G/0y1vtyWWhLZ6U3m7V+Kau9MsYM6cS5HUcrD6FXmUaR9wWK735GietpjEleSDwvk+h8jpq0QCb1+bSXxdNZJqCzKJSBiiiaJV50V0QyWBPDqDKG6YYEhqsjGawKZ0ITy7gmhnFNLDPaJKZ1CUy2xDPekkRfQxyD2kRGmhPorQvBWO5GqOsvSBLcIjjQl8+O23HslCf/cMGPX1/x5NPTl7lw8jjh921RRLugl4ZgLYigRRGMuTCM9rIojPJgcvxtqMvyZG0wn825Ajbn8tgekbPbk48i3J6s4Fv01uSS5XyVwdpMZi0KjHkhNCW7Yk31YEOdQW3AVSzx7hjiPTDnhCEPv82oWcZoXyYWq5CicnekBR5csvk7Aj1PMdEuYaEjm5VOMUvtGSy2i5hrz2TSks5QcyLD+iRGDMmMGdOZMGUw3JzCcHMKvfXxtNUIaCkLpV7qTWWaC3LBDbKCLyEKOE/0/c+Jvv85Uc6fInQ9jvvlfyT07ifEepxC4H6K1OCrxHidJc7nPLHe5w7F01GE74gjjjjiiD8qtrYXj92yu4SzwxU8btngceUkp//m/+bcX33AnV/8GStaEQftOfQUujJU7cGI2pd+dSBjzfE0K3yJdT1Oks85kv3PkS2wxVglYLKjgPn+Kjq0Wchj7ClPtEeZ/n5MV5XpRH2uG+ocV+plHofiqTHfB2NpEEONCUxbMljoyGG2NYsBbRzjxlSGmxJZ6ZGx1CVh2pLBtCWDiZa0wzrzxc7cHzeicljulrPWl8/OSCkbA0UsdsiZa5Ww0C5jpbeAreEyNgZLWOzKez+YO1x2eC9qvkPGfIeM5Z58pqw5TJizGdaLGGhKYUifxrg5i/kuKUu9eT/G+IpZ7stjviuXtZ4C1gYLWRxVsDahYGc4j42OXBY6ZKSk3CBIdA1v0SUyq1xptsYy3CdhrEeBv/NvMNWKaG2QY6yTUpQroN9STq9egUoSyKguA3N5DH3GPJZGasmNsWOqLZsXiyqeL9ZwMFPB1kQlyoJgeluLmB5pZGVWz/6KgScbZp6uGHm6oGeps4zeOhFhdz9FGnMHfWUsw235jHYXMTtcxWC7nJmBMobb85jtL2Oqq5CFvjLmuouZ6yxiuDmbaauChe4SJtrkLPaXMtuZT6XIlZoMD7TSQLTyIIYNuezM6hjrLqauKppyRSBWTRorExpeHHTxYN/M05ddPHjSys4DC5vrBp4ddPFo3YpKHo6lOpVOtYiOukwUye6Ya0VoSmJYndDxaL2N51vtPN+08HrHylcbBg4WNTxe0fJsrZEXG3q+3m55XyW+1sRX68283mrh7baZ1xsGni9pebnezEyHnLwYe/YGVUzrZczo8zDmRzJhlDFuyaOuKIT95UY2ptXMD5UzP1jOymg1S4MVLPSWsjZcxdpQFZsjNRxMang238zzJQOP5pt5ON/Mw/kmdqcbWB2qYam/ktWhGma7iplqL2S+p4zZ7hIm2mRMdUnZm6hmb6CCmfpMdAnu5LicpUch5O1sC3/Y6eGb7TZe77XzaqeVF5tm9hcb2V3QsTFVx/JwNevD1YijbZntL+Bgt4nVbTWazmQcc+yxld3lmvQuzhJnXELPo6kQMNuSzUq7lGFDCttjVRyM17HWVYlJmUy1PJQYfxvaNNk0lyfTVJrAYr+SRwt6dqdU7M9U8WRJyaP5Sp7MVvJ4qpKnMzU8m1PxYKSCB6NVDOtSqc/15sVcIxOGHFrLhbRURNOjS0MSdYN5cx5bvWUM60R8vWGmNt+Pvbk6Xu+YGW5Op6koGHVpKMv9FbybbOZrQykt/rdp8rOnzPMyPaWxDDeJGTRkM92qYKW3nMWeCtaGa+hvykAUdhFtoR9DhiR6dUJaa4LpUIXRoQzFWhmIpTIEU0UY+pJgmor9UMtdUUldqBQ7UpPjSlWWG1LBLaLvn2WkPo/mGGcMfhdpCbtJY+Qd1EIn+spTqM3wJ9HrAoaSSIab0uhWRTLWGEePOoIxQyKj+gRGmhKYaklhSBtDZ00YAxoBQw1CRrSxjGhj6VNHMtgooFcdSUthAGZFAG3FARjzXajOuIw48guivb7A69YFbpy8zKmTjnx+M5irruE4Ortx1/YsPre+pDTDm4aicKoV/pTKvChTeFOm8KJU7EGsxxlKExxZ6pUyN5LF8rSU/YkiHvQVIw+1Jd3vCgM12aTfPou1IJqtnhIGKmNYUKbw1JjHcFYAhggHWpPcMSR7oEnxoDbThy5dCsODIppNkRSWe6Eo9uPK5b8lyPNLxqwSFtpzWO4Qs9SWwZw1lenWdMZNqQw0xjOsT3rvPulTmTBlMGZMZ0SfSr82kbYaAcbSEOqlPlSl30chtCM79DIZQReJcfsCgctnhDt+TKTzZ3he/ScinD4j3usMAvdTpARdIdrjNLHe54jzOY/A/RThLl8Q7vLFkYA64ogjjjjij4ezg+2xe3eu4XrXFi+Hy7hdOsEX//VPOfUXH+D4z3/GeFk0G80pTFQHMFzpQX+1Bz1KP0YaY7GWh5HkdYokn3OIQmxQJN7GVCNkvE3BREcx5tpUpNE3KE+0RyW6h1J0jxqRI5ocV6oz76GRutNc6IdO4Y0u34fW6ggGdfGHleSLnbmH8b3Z1qzDDajhpsTDdr6fHKppS8aPVee5rPYqWOqSsTtaxkp3HstdClZ7Cg53oNYHilnqVjDTmstsm4SlbgXzHTIWOuVMW3OY75Cx1l/EXLuMsZYsBhpTGTakH8b5ZtpzWeiWHTpQC90ylnqkrLTLWe2Ws9gvZWVYzuZgHstdEub68kkQ3SI414EgxW3iK+7T2J3M8JiCseECfNx/g0mXgbFeTF1FEn0txfQ359NanUxvVQKz9WlsdJQw1lrB0nA9WVE3mWmX8NVqPc+XVDxbVLM+WkVBpjcVBTFolBK6WiuYHleztWzkwaqZp+ttPFm18mTZjLEmEUW6OyuT9UwMV9HdkY/enImlW0J7fx6m9my6+hXMLqiZnlEyM6NkdUXL3KyKlcV6Ntd0TE6Xs7yqZmlZxdJcDfqGGGbHSlmYqWF+QcXOfgvre0baBhVMrNXTMVqGaaCI5r48WqdLMY7lU9cuos6aRn1zCkZ9BlZdJg1FQgYbcxgzSFjqKcdQnYA47T7ahlRGplTMrDaytm9mddfI8raO1a0GHuzqOdjQ8XiziWc7Bh6u63i2pefRaj3PNht5taPnzV4L7x5ZePvQzIvdZr7a1DNsECGJuo61MpZRfS7myjh6mrIozfGkSR3H5oqWg10Dj/eNPNrV8/Khha8emnn3ooM3jyy83DXw9Y6Bbx+YeffQwusDM6+eWHjxyMyrp1ZeP2/nzYtO3rxo59mBkWcHLTzZN/Bwp4m9DS07m/U8fKDn5SMLL7aM/O6gh53+GhpzQ3g20cQfHgzyZMnEy70Onu6183y3nYerZh6umTnYsPJst5OXu508WjIgT3RgdqCAh3tNLG8oKWkO5Z7UDpucm1yT3sZF7oyn8DKdLZnsDhbxYraSEWMcBzMVfL2k5bebFv7tcR9vdzpYHaymXOzL5nQje6tmDnba2d2zsntgYmlLw8Kmkr19HY83tDzbbObRipYnKzpebZl5vdNKaaYb3doMNkfriPE6izjKjl6DmGdbLciSHJhsl/NoUcf2rJqG6nAa1QKe75l4sqLlh/1W3q4Z+O1BB1/P63jeUUa+3WcY/G9S7nSKqfJ45g05zLXLmWqTsdiZT7sqjl6jmJWJanpMIiry3FmfLuXVQRMHq0oerdXwZF3Fi00NX2038GJDx8PFJh4uNHKwpGVnXs3unJrtOTUPV/Q8XDGzOqrD3/EU0lgvpipSaA23oynIlpmiaHJcvmSwOpGnMzoCHD9EWeTP+oKKg70mHu1rOVhV8Xy7nsfrtTxcVfJkVcXeXDkPl6rZmy1ja7KI7alidmdK2Z4q5GCumMez5Twcr+TRaBVPRsp4OCTjq/lidkekDDQmkhxgx43jn3L17HUcPARccXDFw+M+kcGODLSXMtpfQt9AAY3WDLIr/QnOvEFghi2JWU74ep2iRuLDwXQl6xNyZgcz2BiUsTtQSL7QnlS/y4woxWTZn2RCnca8IYtHnYVoIm+g9D2H2vssHXGO1PhdpCnRmZrke5Sk3mOyL4+egRSqdQFk5jmRnu2CzYW/JjbEhslWKfOtYhasIuasaUxbU5i2pjFiSKK3IYYRQzKTFhGjhjQmTBmMGtIYakqmryGB1uoomosCqZf4UJPhRn6MPdmhl0kPOI/Q9ThRzp8Sce8TIp0/x+PKzwm58zGxHqeI8zlPavDVwwKJeN8LxPmcJ9rj9NEdqCOOOOKII/64ONhePGZ/4wJ3b17E7eYF7l/4nM9/9iec/C8fcPPv/k/6FcEsN8QzWxfKbH0QfT8KqLHmeDqqIkn2PkOy7zkyQi9TmOqIWRnDdFchMz3ltNQkkRNlS1mCHQ05bmilHmhyXA8FlDrXlQa5JxqpO00FvrTVRNJXH3MojH4SRcNNicxYMxkzpDDUmMBQYwID2jj66mMOz5ghhRlrJvPtuSx3y1ntVbA9XMJ6XwFrvYWs9xWx3J3PYlces20SZlpzme+QMdcuZa5dynyHjJnW3EMBtdStYKErj+lWCWMtWcy2S1kdKGJ1oIiV/vwfnScFC90yJq1ZLHZLWO/KZ6NXwfKAjNVBGZvD+awNFjI9UkyKzA0HwVn8ZHcIy79LpSmGsalihocUuLkeo1mXikGbQYdBzmxPDcONEub0UoYr4+jLC8IqC8OqymFjwoBYcItRUzYvlht4vqzh0UId65NqinJCKMlLpLQoE219HtqGbFrNhcxNNLK1aGF/tZX9FStbCwZy090pUgSRLfZAmh9AYpkPwmpvhDU+pNaHkKIJpqAtGbkpjjxTHFK9kKz6MPJb4pDqItB0p6IfFKPrTkVpjKF1KJfWIQntI3I6JvJpGhBT0BSJSOmHoOg+KZoIEuvCSdVFkd4YRXJdCLk6AcX6eKq08RSXhFCQ40OnTkxbVTyL1ny6NCl0GbOJjr1OVVMy1a2ZFFmSqeoRUzeQS3lbMsrONJq7M6lvScTSnU3XoAyDJYWBEQUj4wVMz5YyM13EzFQRK8uVbK4r35/VWnZWNZga4kmMvEJVUQj1tXGkp9/D0flDahpi0VrSaO5Kp31MQutgNua+dNr6MhieUjA9X8T8YgmLy6WsrVawu6Vk/0E9K5tVzCyXMLNSwuxqGfNrFazsKFnermFlW8niRiXj8wUMTEjoGsllcKaEselyJsbL6WzJpk2TQbc2h71pPQ+WzLx40MfedjuraybWl1pYnGhiaVrP6nwLq/NGliYaGO8oIjfBgYWRUva3dSyuVSOucMVZYoet1A67fEfcC+7jEX0Rsy6B7f48XsyV8mShmDfbal4uVPPDeiPfLjfyh70O3m23UiRyo10vprM9n1JlNMUNsZSbkylpT6KwLQ5NXya948UMTZXTP1rMwEgpA8Nl9A4Uozdm4uNzEnVtAgp5ALnZXtTWxbKyrkVdF0107GVSMhyIF91EXulL66CUqcUqVhaUHCzX8/tHnXy9pufFdB3GTA/y75+kzOsczckujGqSaSwNRiq6jTzjLvVlQXQb0zA2xVNTFYTVkszMVCGba9UszRezt6Vic6WS2QkF81OFrMyXsTRTzvKMkvVZNesLahZnKllbULK6oGJ6rJztTSPzM1ospjwCPM/TmheFxu8aRsFdWhLvM1oRQ1mMPQtdCqb7C4gVXsTYLqJjTEH/XAnzc2WsL1SwPl/O2lwZ63NlzI3msTFfzvLEe4d6abyApfEClsfzmR/PZWlSwep4KZvjFexOVrI7VcLacA5bEzKWhvNYGKikJi+e29ev4OTuS1hkFBfOfkJTQy4TY0o6BxSUGeJxTrbhUvSX2CSf5Uzsl1wN/ZILDr+iMi+Q5d48lnqzWRuVstovZaVLRlb4ZYIdPqK/OAGlhy3tOf5Ma5LY1mexrxWxVBjOYOp9uhPv0ZF6n9YcL1QiZ0oynGjRx9PYKqCozoc0uSPCxJucOvFfEEXbMW2VMGfOZK4llRlTMjOt71v3hvVJ9GljGWtJZbo1kwlTBhOmDAYbk+hriD8UUPriILRyf2rFnpQmOZIbaUt64EWi739OmONvCL/3KYL7X+Bz/ZeE3fuMRP9LxPteIDnwMlFuJxG4nyLa4zTRHqcPXagjAXXEEUccccQfDQ8Ph2M+no6E+roQ4XEXtwvH+ew//wnn/9sH3Py7DxgsDGOnRcRwuTfjSm/6qjzoVfkzrk/AXBpCktcpREGXyY60pSDlLobKKGa6i1gaqsFSm4pUeJPyRHsactxokntRn+uGMuMeVSJHlGJnanPu0yD3xFQWjLUqnEFdPFNmEcNNiUxbMljqkjBlFjGqTz7ciBppTqJbLaBTFUmvRshQYwKTpnSmLRnMt+ew1pfPaq+ChQ4Ja735zLdJmTZns9gh/w9C6adR3YVOObNtEibNYubapYeO1FzH+/tP4yYxc52yH8VTIct9+awOFDDfJWWuU8KEJYMpawYbPYVs9Rey0idjqTeXjZF81sfKGBssJk3igUvURSJynEkt8qZGF8voQAGTQ8V43f8Ykz4Tc7OY1qZsJttLWGkvZ0YrZkqZxERZNBN1GUy0qZjuqSPS8zyDLbk839CzO6tib6GexTE1eeIQSvJSyZOmUV6aRVVlCvW1YkzNebQa8hntUTI32sD2soWywgikud5kZbkTFHkZQZk3EdpgApU+eJe74VHsjFAXRoo5loAyd8KVfgSWuuGluEdklTdJ1R5kKL0QVXkiVvqSVelFRUsMeQ2hiFUBJFd4kF7rR6DkFoIKb4LKvPEv9SKwzJOwSh+iKn1IrAoguyaU6LRbVFZFYtKmMWCUMNKYzYA6jdbaJCRZrqRL3MlVRZCiCkFY7U98XSgp9eHEVPqSrAwivtwHYZE7IlUQOXUhJJW4k1nlS7bKj5KmCMqbI6jUR9LYk4x1WEzXcA6d4zKaWlNQNcYSk+qAd/gFxCWBOIedISDVjqRyf1KVwWTpQskzRyM1RCCq80Gs8UXWGEiFRUBddwJNA8kYBlIwD6XRPp5F53g2loF0WoczaB3KwDooon00C0NPEsbe5MPvWocysI5IsI7m0zZShLlLTmWVEFHCfYx1YuZHdEwMapgY1TI13cTouJaJkUZG+3W0msrp7qihv6eWwa4qdJXJRPtdYLKniP3tZrZ2tJQ2hOCaY4+dxIGbsju4yZzxiLqAtiaSzT45K53p7E1JeblWwbsNNf++a+CH1SZ+t2nm+XwjqrxABCGXSExxxC34LCGZjgTL7hNS4kFIpRdR1T7EVfqRWB1AUlUg6cpQ4op9EMjdSa8IQSj1wD/pFnY+J7gbdJbUEj+KDQlkVQeRXuFHUqUv6ZoQ0uqDyWgIoUAfTYVOwOxsNY+3jAyYshhtyWS9p5B+ZQILVikjLZnIxU4kpdshKfVE3RyLpSMLkzWN7gEpQxOFdA/m0juUS++gmIHhXPoGxQyPyekdyGFoJI/efgkmUxKt1mTa21Pp6cmgqyedvkExfcM59I1KGRjPp71PirIxntLqSDJDbBkvSUbudgFDuiez2nTKE24x3y2nzZBMqOAskkp/Sk0pVHWJqetOp747lbrOZOo7U2joSkFpicU4kEVTTzq6rlTq2xJRmmKoNQtp7IjB0JmEqTMDa3s2XZ25DPTmMj4iYWZSzuSYjMnxUoYHKlBWZ+Pl7ca9u9fxcrtMu7WA3v4iqg1JeKRe50zECc4mX8JGfotTWVexibfhks8JiuT+rPcXsT9UwOawgtUeGYudcvISHIhw/IQ+WQQa50ssVCUxU5uEPv4uLdEOWKLsmJeHsFOVQEu8I20yf2SRV5ElO9BiSEDXKqRcF4SszIuYRDtOHf/PSOLvMG3KYcGUwbwplRlLCjPtImY7st67TsYUJi0ipqwZTJozmbJk0a9NoLc+jsHGZLrUsVgqI9EpAqjN9qYsxRlJ1A1EQZcQup0gzPETgm9/RPi9Twlw+DVCj9OkhVwjJegKaSHXDuN7cT7nife9gMD9FCH3PsPf4ddHAuqII4444og/Dqc///WxE5/9ii8++idunvqE++c/5+Rf/hlnfvafuPJXH2DN9OJJh5SxSj+man0ZqfWlV+XPWHM8TXk+xLufIDfyJrIYewpTHGksDWOqs4ClISUWdRryGDtK42+iEt1Dk+2KKtOJ0kQ7SpLsqUi/g1LsjKE4gO66GNqVUYd3mn4axx1uSjz8/NPA7oA2jq7aKIYaE+hWCw73oN43+InfO0/9BcxYxWwNlbDQLmOyJYv1viLW+otY7slnrl3KYlceS90KZtskTJiyGG/JZKFTfhjxW+xWMNchZ6ZNynJvARvDpawNFrPYk8dcp4SZ9hzWBgt/LJLIZrknn5WePBY6splrz2ClX8bycAlLU2pkUj/SMzwQiVwpUgShLgln3Chl3JTH3Ut/j1GTxlBXMYPWfPp02Uzp5TzorWTNKOXbqXomtDmMmKsYtlTi73wCU0Ma63P1TAyVMDZYRldrAanxHhRKksjLTqFAmoQ8N5Kc9EBK5dE012bRrMzA3JBNv6WAke4yShXB6DTJhEdeJTrfk9Ayb+6l38Al8xaBBW4E5LngnnUbD7ED/jJn3DMd8MlxJFjmTFyhCwmFTmTXBJBd5YdcFUxUhh3iSn/Sy3wQVfoRW+hGYqkPkQWuhBd7klgbSki+G1HFXmRqIslWhhOT7YyyPp7OdhlTfaVMtuWz1FGKoUBAaZY3+XJ/ZKXBJBb54pd9Fz/pPQIVrvjnOuObeYeQHGcCpS4EKVwJLXInvNgDYZkXgmI3Eio8yaj1J7nCnYQiJ3LrAihvEVJriqHKFIPKkoy4IoDsqlDuhJzhms8XfOn0L4QrvAnJ9yKqIoDgEg8iqrwRKn0RVHqSqPYjQemFWBdMoVlITXcSmr5U1D1JqDviaWxPQdksRN0SR50pHm1rMoauDNQt8TRYkzD3Z2MdyMXUJ6a5W0yVIZUidSwxKfdQqdNIjHXB0lzIYGctfR21DPVr6eqooaO9mu52NYNdjRibymlvq8XSUkGjWoqmLJWg+2cYsubzYMPI+noDKn0c3jm3uSu5g33ObXzk7oQlO2CuT2KlQ8Jyh4iNkWx2JuW8nK/gmwUVv99o4fdbVt5uWDArExEnO2EyywiLu829kEv4Z7oQnO+Dq9gRl+zbeCicCSh2xyvPCb+C+4SV+hCY746gIogQhRfC4kCSq6OIUPiQoRGSpg4ntjKAxNpQEupCiddFEFTpjUAdgKDEg/yGaLoGCululbI0Vs3quJLN6ToerujpMGYRGXmJ1FxnCuqjUOgE5NVHUqyNpsGSjqLCn/LaMBqMCagaBagbBeitSTRbktEaE6hUh9NkSsPSmUtjSyI6fSQaXSjN5mj0rUL0bUJ0VgF1LRGY+kVUNIZRUh9KvjKIqICLqNIDKRY4EWX/MaluJ+hWxbIyVEKXWUR8sh1JUjfSKsMQ1ceSroskqT6QuFofEur8SNQEEK/yIaU+kHiVLwlKH+KrvEhS+ZHbHE5CuTNZKh8U2igK6oQUKgWUqiLev0dzFA0tQhpa4miypNLckkdIkBuXz31ERMBNhvsqGB6pRFIRim3IKc5GneOSyI6LuXf5MuM6ZwQX+dL1U8Qp91npLGStTcqsJYu5Vgljxiyyoq4Tan+MoZxwTO627DXkstyQhTXVg+WKRNpinHjemMtqWTwFbqfoKAglM+ASFTk+tBrTMbYmUFYbQLbMlYgIG47/+k+QxN9hwpDJgjmDZWsG823pTLeLmO7IYr4zh+nWzMP9p5/ie9aqcCyVYXSpY2itjsJQEow614tKkRuFCXfJjrAlLeAC0a4nCL/3Kf52/4K//TECbn+M0PMMcT7nSQqwISXoCrHe50jwu0iC30WSAmyI971wFOE74ogjjjjij4uzg+0x5zu2uN6+iv+da/jZnsXz5Ic4//qvufk/PsCS7sbjthwWNOHM1Qcxrgmgo9KLGXMq5tIQUn3PUpTohCjEBknsTUw1Qma6i5juLqNTJ6Y45R5lCXZUp96hNtMZncwTtdiF0pRb1Enc0EjdaSkNolcTS19DPF21UYfu0/tdp8zDodyf3Kf/3aUa1Sczbclg0pTOXJuY5W45DyYq2RoqZr2/gNVeBbPWXGatuax057PSW3AooH7ahPopzrfWX3Q4tLs+UMxSTz5zHXJm22Us9RawPlTCSn8h813v7z6tDRayOlDA6kA+810SZrrlTHdKmG8Xs9gpZqVXxvJAEUtDVWRH3yHszhcEXz6G8MYnCK98iODcvxB85pc4fPKXJPhdISP6DrnxTuTFOZEX5UCG93lygmzIF9yXoGD3AAAgAElEQVQkO8KOrCgXkiPu4mj3IR4eJwgTXCMsxhY331Pcdz+Jm+sFMhIDyU0KJ13gRbrwPolht0mPckSW5EGRyI/K3ECqZUHUFoRRUxBCYY4nGYl3KCgOJUvuhzDJEUH8HWKT7xEVa0+KyI3QyOtECe1ISHZGEHOLMIEtwmQ7opOvEx5/heikGySkORCbZEdo9BUEiXYIUx2IEd1FKHIkItmeyGQ7IpLsEKQ6EJlsR5rUnaq6OOrqk2jRi2hrzmShv4JhQzYjzRK0ikjEsY7ERt3EL+QCzoFncAw5w53QM9wKPIVT8Hnuen2Js89pPIXXuRV8Fu9kezzibPFOvE5Q+i184q8QnHKdBOk9YrMd8BWexjvyJGEx54lOtiVYaINP+AU8gi8SFGuPc9AFbgecwzHMhlshF3CIuMTtqMvcjrLBNf46nol2uETbcC/yHK6Ci4Sk2ZMgc0FWFYxCFUpWgSfFFaHI8n0pKA2isDSY8prIw5NX6I+swI/8kkDyCv3JzvMhK8+PmCQnnJxPIM7wJ1noRoUiEWVhKpX5yeiUEsyNhdSWZ1BVlI6mUo6qQkpxQTqFimTysqPJivMm3MMGqyaThdFapseqaDKL8Eq6jl3CVW6LbuGd5UJMqgsNJQJGNMmMNyYwaoxjvkfMUmc2T8Yr2Rus4PFkHdvDSgaNUkTCOxQrwsnOCSRE6ECSxJ8osSdB6ffxSL6Fl/g2wQWuhOa7IijxRljsS7jcDYHCE4Hcndh8H1JKgkjI9yO1NIRspYCU0mCipB7ElwcSXe5PkMINYZkf0XI3imqFiDPdsNaLaK1LR1+VgK48hrw0N6JCbEhMuoOkKBB5VThyVSSy6nAKVdFU65KoqhWiqo+lpk6Iqj6GOl0sqnoB2uYkVNo4KtVCqtRxKOuTUDfEo9UJaWiMptEQQ5MpDq0xBnWzgDpDDNW6aCSlPogLvcgp9kMmCcTf6Rza4kQmLUU8mWlkra+U3UkVkz2FJMTYkZ7thbwmnqzqOLLrYshQRyDWRJGrFZJdLyCnXoC4NpLc+mhyNQKyasLIrA4lpzYcqSYMWV04CnU0imoBhdUxVGkSqawVotREo9ZGo9HF0NAUR7M+m6z0CM4c/weUpQmM9pQzNa4iPdcLO78zXAq8gH2yI9dTHbFNuc2lkItc8zuHMPQ6Uy0yNruLWOwuYKG7iJnOIqQJ9wix/4jxPCE1tsexxHliFYfQkupDZ7o/DWEOdKX6oAm9RYnfVfpK4sgNukFTgYA+fTYdxmSU5QFUFAWSkXCXMx/9KdW5PowbRCxYMphpSWHClMxUm4jhluRDATXbLn4vosyZjLeI6Ncm0KUW0l0XS2dtDIaSYBry/KnKcKc0xRmJwB5R8BWiXU8QevcT/G7+ioDbHxPmfJxoj9MIPc+QHHj5MMr3k4D6yYn6Mc53JKCOOOKII4744+Bge/HYXfvLeN69gf9dW3yvneHur/8B52P/nZt/+wGGJCf2TRmsNQqZ0wQyUR9IV7UvY80JWMvDkERcpyTZhexIW6Sxdlhr45jrLWG6u4wunRhFvAMF0VepSLpFRYoDqkwnVJlOVKTdoV7mgTbPC53Cm7Yfh3R/cpZ+qiYfaU6irz6GQV08I81JjOqTD38f1MUzaUo/HNVd6pKw3C1nd7SM9f4CNgYKWeyUMmvNZaFdxlLX/xJHC51ylnvy2RwqZa2/6LB9b63/vUu10lvAcm8BSz0FLPcWstz3flB3qTefzZFSHkxX82C6mu2xMtYGC5nrkTLZK2e2T8FiRy7zFhFLnblsjJaxM1ZLVZwbMqdL5Nh8RqHtF5Rc/5KCy6eR3jhP4MlfYClJYrlfyVRHCcs95Wz2VrBgzWO+XcF8XxGTnYVMdpRjaczF9sYvcQ++hEfsTTzi7bgddI6LDh/iF3CVfmsFk61KFnrqWBupZ3WwlvWROrbHG9iZaODZspHNURU7U7U8WtSxOlLJ7pyG3bkm9hZb2JrVszKuZXFYzXRfFXP9Sqa6K5jqrmCmt4bpnkomusqYGa1iqDefod58pkYrmJ+oYW6shtmxGmbGlMxNqFmZ07E8p2V2vIbF8Uq2FjQsTdTwYMPI6pyGioIgZgYqaGtIo69ZzGJPCXNt+RhKojFVJlGW7c9odyk93YV09BRh6pCja8lC25yBxSzDqMuiUZWKoTGHuroUjMYc6utTqFMn0qhLQ6NOoLE+kUZNPBZ9OlZjOjUVIdTXRtOsFFJXHom2Jp7q4igqCwXIsv3JEfsilQSTle1LRrYPkdG3EcbdIynVndQ0dxITnUhMdEKU5oY8xxdZtheyLE/ycryQZLmTmepMTOQNokKvEBFsQ5zAjpio64QH2xAacJHI0MvERt0gTmBHVNgVwoJtiI++RajfZQSBN5Cn+ZMS7kSUly2RXtcQx7hTmBFMcthdYgJuER/qgiDIkSAfO0IDbhHhf4sob1vC7p9HLLhLboITuSIXIqNsuOX1CZ/Y/y0n7h/juu8p7tz7lAQ/G4Kv/hPB1/8e/1t/R6THMUIcf4HQ5WNCbx8j2eccIXc+JvDOJ4S6fklmnBO+97/E5fZnBPtfQSi8Q0ycE1FxDgRG2xAce4XAaBvC428Qm3ybyNjrCBPsEcbeJC7hFqLM+4SHX8HP9yyZmR7ExjiQnu6Kd8A5PIPPc93pGDb2P+fOvV8T6X+eBkU46gw/imOdyQm5iVxwh9JUD4pEXpTJAslJd0Wa7UVGmgtRkdcIC76EIPIasdE3iAyzITz0PDHRV4kVXiU87BzhYRcICjyLr+9J3D2+wOX+cdxcPsPN5Tc43f01t2/9ErubP+fKtb/H5srfcfX6z7l87eecPPc3nDz7P/jyzN9w/Phf4+N+gQD3c3Q15bI5omalp4y98Tpmu0pwd/iQew4fIRDeISjcjsREZzLT3ZBm+5CT6UlG6n1yMjwRJTmTk+6OLMubPLEPhZIASvKDEee4k5XjgUzuh0IehEIaSKE0EGmGB4U5PuSL3ckTuVAm9UZZKiAjxY87th+hq0qiuSaRsrwgUlNc8Ai8gr33BVyj7xAo8iIs2w93gT33Ai4S7nOJVlUqKnkg2ppYmpQJFIr9SBfeIer+SXpyI1HdPstSpZjhijT6CuKYU4mxZAZiSvfDJPKnPPQ2FZGOhNgcQ+RxhdpUHwqjr5Pue5oYty/xtfuQk7/4P8hLuMtQYwoLrVksdmQx157BUp+E6Q4x8505zLa/f851ZDPblsNsWw6jhjR6NLF0qKIPSyR+ElBFSe8FVFaYLVEuxwm8/TG+dscIdvyUKPfTxHifR+h17j8IqJ/OT3XmQs8zRwLqiCOOOOKIPx62tqeP3bp+AYfLp3G5fAp/27Nc+fufcfG//Seu//UHaGMd2GpKZssQz0ydP+N1/vSq/BltiqOrRkBJ4j0KE++RK7jxHwTUTE8ZXY3ZyGPskUdcoiTuBmVJ9qgynajLvk+dxI16mQcNck90Cm86a6Ppros5bNXrb4hl3JhKr0ZIpyqS/oZYhhoTGNUnH4qpbrWAMUMKU2bR/xbzS2epS8ZaXz7bwyWs9OSx2CFnuUvBcpeCjcGSHxv23hdHrPYV/odY30915ss9+Sz3FLAxVMbmcDmrA0Us9ihY7itge6yMg5kaDmZq2J2oYH2okKV+BVODBYx3SpizZLHZJWF3qJCtkTK2BqsoDriJ+PzHZH/0j5R9eQzVpePIPv2IYtsLhHz+c3oqU9gZq2N1uJLdsWoejFax1p3P2mAJewtqHiw3sDNdz+RgJReu/5z70de5FnkF+wR7bsXexCX6OqFRN5nqreJgXMuD8XoeTNbxcKaOx3MNPFvU8Xy5ka9Wm/h228TbXRPf7pj4/oGVd/sWvtlt4+2Dbr7eaefxsoFHS3oeLTazP6c7fB7MN/J0tYWDBR3PN4zsz9fzcEnHk9VmDpZ0PF7R82zdyJNVI09XTbzabuP1Tjtfb7bwdsvAi8V6vts18/+9HKS/SYQ0zoEhQy7zHUUsdZWw3FnMZn8lrZUJVIr9mOsp59mGhUcbJg42DKzP17G7qmV3ScvTtZb3/2umkWdLLTya1/PVuoXHi808mm/iqzUTTxaa+GanlTfbFt5sW/jhYRdvds18c9DOm1U9T+caeLmo58lsM0/mjBzM6Hk4b+BgwcDubCP783p2Zw08WWnjq80eXm1182qzizfb3bxaa+PNVhcvVi08XWzh5bKZZytmHq9ZebDcwsGKif1FIw9XzTxYbuHJRiuP16082Wjl+XYnL3e7eL7dzt6Cnhfb7bzY7ODpejuvdwd4udnDd4/G+P7hKF9vdfNizcqrzQ5ebXTxfL2bB8ttbC1a2Fnt4MFKB8/Xe3i13s3LtVaerpp4tG5gcaaGKlUIAtFNEvLd6Z+ro6wonO7adB4NVLM7UMLKUCEPlurYnqhmf1zF/pSaF8sGHs42sD/dwP6slp0pLdvTWpaHlMwPVLM8rGZ+QMnKuJrdJS07cxpWxqtZm1SyNVvH1nQd2zMa1saq2Z5W82TVwNaEirVRFctDKlaHVKwPq1keqmF+sJr5USUr03VMdhcz3iLlyYiGr8d1vBrXsd1ZyXhDDqO6HOZbi1noKGXaUsB0WyHjZgW9zTn0GXIZbs2np0WCqT6N5tp4TA3JmBqSaK6LwVCfgEGTRJMmEU1NLMoy4ftTIqSqIIr8nADEqe5kJrmTne6NVByAJCuArDQfMlK8SYl3IznemfiY26TE3qYqL4j14Vr2xtRsDyvp12bif/tj/J0+JcL/EuH+lwhxPYHA4zRxPheI9jhDsONnhDsdJ9LlBALXk0Td/5JIpy+IuHeccOcTRHmdJcz9JNG+Z4kLuIjQ5xxRnqeIcP2SpAAb0kKukRZyhVzBDXIT7hETZk+Erw1pUTfJjXegQOSKJN2NnCw/hHEuRMY4E5vsRnyyKz7+Nly/9SF3bY+RmeiEn98ZAiKvkJjmijD6DnfsP+HiZ39Juss5ql2v0hjrSUHILaQB16mMv48s6BoF4XaIfS4h9rxEYZA9jv/8M8JO/TPpN78g4vhf4f3Rn+N1/L/j8NHPuPnZX2AoETBqELHYlcNyTw7zXVmsDhew1C9nriObmbasw+e0Vcy0VcyoIY3uuhg6VNGHO1BaRcB7ByrVlbzYO+RG2RF+7zP8bv0aH7tjhLt8QazPBeL9LhHjfZ60kGskB17+Dw7UT/G9oxKJI4444ogj/qg4O9gec7t7A2/HmwTctcXb5iSn//JPOfP/fMC1v/qAhuhbbOqS2NLHMaP2Z1jlTV9tAGPN8fTXxVGe4ows+hYZoZfJirpKU1k4kx35THeX0qHNIi/2FvKISxQKr1GeZE99rhsNEnfUOa5UpN+hNuc++iJ/hpuS6ayNplcjZFAXT09dNKP65MP7TgPaOAZ18Yf3okb1yfQ3xB4O6f50V2rGKmZzsIjlbjlbQ8Ws9ipY7JCz1JnH4o+u00/Ne6t9hYeDuj/F9+Y7ZGwNl7HSW8Bil4K1gRLWBkpY7FYw3yU/dKB2JyrYm6xkc6SExR45870yxvrymOlVsNGt4EGPgp2BfNaGS9joL6fU/zqlV09Qc/Ij1Cc/pObEr9BcPkvxlVN4/8tfMKpJ5/mKjlebTbxYrOXb5TpezdfwbLGGR2u1PFipZWdGyVBfAWftf45d9DVORV7hUspdvgg9T0CuO5kyH+b6i3g6VsHz6WqeL9by1Wo9X63V82q9gW93m3m5WsfbPT3fPzDybreZ3z008/2+ke8fW/juaStvHpp4tafnqz09Tze1vNxt5uVuM082Gni+3cjrgxZebDXybFnNi+U63mw28nqzmdcbTXy/b+bbrRbebpv4btfC93tWfv+wnX9/0sm/7hv4130Df3hg4rf7Fpa7C8mLsWO5p4QJo4TljiJ2B2vorIxhuDGT7KjrfLVm4OsNIz88sPLNVjNfr2v5ZquRr9cbeLWm5dmimhfL9Xyz2sjb1Ua+X9fzbr2Z7zb0/H7XzLtNA2+3DHy/a+KHfQu/3bfwh0dtvNs18cOWnt/umnm3aeS7LTNfr+h5u2Xmu91WXq/pebms5ZsNA69Wmni3aeK7LQvvNs282zLzbsvC200zbzdNvN008cOuld/ttfJux8LXOxZe71r55kEbb/Za+e5RF6/3Wvl618qLDSPPN4x8vWPhm/023h208/1BG//2vI8/PO3hf349yjd77fzry0H+/dUQv3vaxQ+PWvntYys/PDTz/b6J73bNfLNv4c1BG9887ubNQRe/ezLAD/tdfLfXztsHrTxe1bI8WUxjXSAmayxdozI2Dkysz6h5vajn3ZyOl7NqdqYreL6r5/mmntebJr7ZtfDNroVv91p5vW3km50W3u5Z3gvsnRZebxp4u2vmh30r3+9ZebvdwrdbLbzZNPDtloHv98x8v2vi2009b9ab+GHfwrsdI99s6vlur5XXGy18v93Gv+538q/7nfyw28q3uxa+3jbyeqeF3x+08926nreLOr5dauLtqpE3K3peLGh5PlfPV/M63iw28e1SM+/WWni3beH1tokX60a+WjfzdFHPo/kGHs5reLxUz/ONJp6tN/J808CrPQvPN1t4sm7kxbaVg2UDO3M6HiwZeLbZyvOttvcV8asWnmy0Hp7Ha1YO1ow83mphd6GeaokXyhxPGhWBtBSH01oZTZ82lUdLOnbnNGzPadhdbGBrvo7dhXr2F7VsztSyNlHD+o9nY1LJ1qSK7SkVu1N17E3Us95fyVp/Kct9hcy0SRgzixm3SBgxSujVZtJRm0JrTTwmVQL62iRaahNoLg9Do/BGKfWgROxGYY4POekeZKa4kp1yn9wUZ1JiHPBw/oLrF/4J38BLuETZYBN4gluBF7jmeJxzl3/Fp5/8BfIYFypD7lAtdKYszomKFFeqsjwozbhPfX4gzYWhWAujGChJwONXP0N06Tcorn6B4sw/k33y/0Vu/yU+n/8tvpd+wUSLlOn2XBZ7clnozmamI4PVoXzWBvNZ6pEy15F96ET9JKDGjOn0NcTTWSv8X0O6eQFUZXpRIfIgP94RicCekHuf4Wv/IT52xwhzOUG83yWSAq8Q73cJUdh1UoKuHAqnBL+LJPpfIsrt5NGQ7hFHHHHEEX9cLp7+/NilU59ic+JjXK+ewe3851z4mz/ny//rA2z/6gOaYu+yq09jsymGxYZgBivf15iPNsXRp46lMO42kqibiEJsyAi/TF1+AONtecz3V9HdlIMizoF8wRWKY69THHedGpEjarELNZlOVIru0lTgi6E4gJ66GEzlIfTVv3ehejVC+upjGNDG0V4TznBTIgPaOIabEg8jfX31MYwbU5kyiw7LJ5a6pOyPV7DWl89a3/tSh7lWCXOtEla68w9LI2bbJIdDuusDxWyPlB+Kqa3hsvdju0OlrA+WstxbyGK3gqXefNaHStgaLWV7rIyd8XJWBwqYac9mpjOXkW45iwPFPBos5XF/EQ+Gi9iZqWJruIIibxvyz31I6cf/iPqLX9Jw/iOqznxCweXP8Prwz1myZvNyU8OztWrerNfw7WIFr2ZKeLVczsttJS+21Txb09DfK+X0nX/iVPBpfiO8xsdxN/hN5GV8ZR6ExF1hYUDGdwuVfLdaw+stFd89aODtfj2vdzS8e9jIu4Mmvn9k4IcnRn54qOftXiM/HDTzb8+M/M/nJv7tqYE/PGzihwMdb7Zqebur4d2ehv+fvfsKbjs90D3tPWm39uzOmdkZe2y37bHbHdRZHaVWzlktURIVmIMo5kyCOYIZzCSIDBAEmBOYEJhzzjlJlERJlKjU7fbsqbM3v72Qj6rOvS/5VKHwv0EVcPnW934vtmZlPJ1T8HxJzcvlYl4uanm1rOP5opbthWJeLut4vVLKk2kNjydVPJvV8nxOz6v5Un5eKeflgpoXCxpeLer5aaWKlV4J7pd2YdJEMGrIYqldznhdJkZpCOXZd9BmOLE9W8Zflir5H+vVPBkq5NWUnNezCrYming0WcT9sQLujRawNS3n2YySxxNSnk4reDan5tmChpfLeh7Nqdla1LK9qufJkpYniyW8WNLz471yfrxfxbPlUp4slPBkQcf2ajnPV8t5sljM5pyCJwtqHk5JeTKrZGtOyfZSMa9WS9le1rO9omdrsYSnS3perFXwYq2CZ8ulbC+X82Klgu3lMp4tlvLzRh2v1qt5vV7N0wU9TxdLebVWxeu1Kl6tlPPv92r4aa2Sn+/W8NeNOl6ulPPTRjX//UkD/99WPX99UM7ru8W8WlHz44qa10saXq2X8OODal4/rOPlRg0/rtXyYrGcv6zW8HKlgkfzxSwM57I6LmJqJIX1+yXcXS/n8WIlP85U8GJYzeMROQv9+dxfLOPBQgVPl2p4sVrDTxsGfrxXx4vlcp7OafnLehU/36vip9Vy/rJWwctFHf++XsmrJT0vlip4vljOs/lSns3reLZYyvPlMl6sVvBipYIf79bwfLWcp4s6Xt6t5seH9WzN6Xm9VMGPC+X8vFbNy7UKHq/oeblZw/a9SjYXNGwtlnB3UsnmvJ4ni2U8nNPxcFrL1qyeVwsVPJvQsjmqYnOymEcLpTxZquSnZQOvZqp4NqVnc1TNw1EFz+d0/LhawavlCl6vVvFkVsejKS3bS2VsLep4tqzn4ayK9TEJDyaVPJnTvvkNS2U8mdPycErN42kNj2c0PJhU8mBCyYMxJX3V8ejTHWmS+DPRks5idwF3R6Q8Wy5jfVzOxoyWpTE5S6My1ifVrIwpWB6VsTGl4d6kmvVxJetjCtZG3gS91UENS31yVoYkLA7mM9ElYrg9jfGuXEba8xlqLWC0o4jJHhlTvXKm+2QMmzOYahUx3JhAZ0U4fY1JDLfm0mPMpt+cS19TOn2GFFqrkshNcuX0sQ9wCjyHt9iNi8KrnA+6wNFb+zl25Tu+PfgnGiuz6C3NoL80iVGDiDFTNp0NSVgMibQ3CBlpzWasIZ22/EAc3/+/ST7yGbmHd1Ow+89kf/UBOSe/w/nTX+Nx4mO6K5PorImjqzaaXkM0vXVRjLakMNaSwkhTEgP18Qw1JDJoSKC/NoHe6jg6yiIxFYfQIPf/W4XPGZnQnoJoG3LCrxPvfY5o91PcvvwFdmc+xObU+7he3o2f7X5CnI8S4nyU8NvHCXE6/La29z9X+Dytv8HNavdOgNqxY8eOHX8/DlbnPrC3vojTtQu4XT3HjQNfceBf/yu7/8svOPrPv0AbdJlZfQTjxX4MqW5jzL9Jo9iJ9uIAGiU+pPqcIsHzBDHux4jxPIEyw42u+gzGOuSYylNI9j9LiucRMv1PkepzFFHASfLDLpAZfJrcsAtU5t6mMu829UVe1BZ6vKnpaUNoUfrRrPCjqzyC7vII+qqi6dALaCsJoUnuQ6PMhya5D+36Nwt8XeUR9FRGMVSfyGxrNjOWLEYbUxhpSKGvKp6BmkTGmzLeLO/VpzBYl8ywIZUpUzbTlhymTNnMWHKZseQy0pjGpDHrb0MSKfTVCOmtSWCo4U2AGjOKmDCJmGrNYcKURX+9kIGGZIZNWQw1pTHekMRscwrTzSmMGJKYNIhIvr6fuO93kfDxO2Ts+g2FX/2Z6Pd/S+L+T7j6x/9EjzaC++Ny7o0X8XCskKdjYl5MStmakrExUcTSUAErw3KaDUkcufwBB5z2sNfnBN/6nuCr2/s453MEQfwVVsaV3OvJ4eFwHo+mxbxYUvF8QcXzeTUvF7U8m1XzeknPX9YqeLVUxqvVCl6vVvB6ScdPSyW8Wixme07J9qKaV0satmcVvJpV8mpazvMJKU/Hi3g5p+L5gpKnc0oejIt5PC3j+aKGrTk1W7NqNselbE+reTmr5emYgpfTGl7NqtkcFfNsSsPTCQ1znXlkRV6mSR1Kf0M6Y005TNVn0amKRBZ7g6m2bJ7O6XkyoeSneS2vpuRsjxXx44yCrdECtiaK2J5VsDku5um0gqdTCh6OS3g0o+DJgobHC2qeLKh5tqzj+Wo5jxd1PJzX8nhRx4/rVWytlrO5WMrjlQoeLpbyYF7Hw0U9D+ZLeLBYwuaClvvzKh4uKni0rGRjVsKDWSlPltQ8nJWztaTh8byKR0sqni5reLZWzKuNUp4tl/D6fiXP75bx/F4Zr+5X8OpeOS/XStle1PJyrYyfN+v46VEtrzcq+etmHY9mi/nLRi0/rlfz3zcbeblczv/7oJ4f75bx+l4przf0PFtR83pdx49ren7eqODVw0q271fy8l4l2+tvAtzP69VszZfweFHH+lgR9yfyebaq4uGyisdLWl7Ml/BsVMHLSRXbMxruTch5ulLJ86VaXq3U82yplO0lPY9n1LxcKuPlkp4f1/T8dLeEV2tq/rqh4+W8nP9xr5Qf59W8XtDxfFHH1mIJT5Z1bK+W8WxZz8tFPS8X9GzNFfNkRc+jVT1bq6X8/KCWF4tafl4r56dlLa+Xi9leUvL8bjGPVhQ8WlXyYFHB5rKKBwtKHsyruDspY21UwsMJJZtjCrZGlTwdV/F0Ss3mtIKNGSkbM3IeTSp5MCxlY1DM3YF87o+IeTarYntew/N5DS8WtDyeUvJkWs2LZS2bc0U8nBbzaEbK0zklW7NynszJ33yfFRXP5qU8nhLzfEbGj/MqXs8q2Z5V8GRWwcpAHg9GpdwfKGC1PZPHg4VsjRXxYLSAzWkJzxZK2JxQ8XBMzoNRGfeGxWyMSNgYkXBvWMy9USn3x+VsjMlYH5GxOiRhdUjM3bFCloazGe8SMtwWz0hbMuOdIiZ78pjqzmeyK5+JrhzGuzKY68tiuiOFmY4UJixCBprimejMYqRVxFxvAQvducy1ixhtESFLu8O5Hz7n9J0D7As+wuHE83zvf5hzfmc5a3+EfcfeRyMNY6gxk9G6ZKbMGYy3ptJrjmeoO4W+NiGjljQmG9KojXfA97N/IWXv+2R9+ScKPvwtWR/+nrRvPjS89RsAACAASURBVMH53XeIurKPwZokLBWhtFVH0d2QQG9DHMOmVIabUxlqEDJoSGC48c37QH08fbVxdJRHYikR0KQKehugFEkOiOPsyAixIurOScJcjnL78m7sz3zMrZMf4HLpC7xvfk+Q45G/BaiTBDocxPfWXnxu7cXP5vu3L0/rnRW+HTt27Njxd3Tu+IEPrE4f4frZY1w9vBfbI3uw/uYDvvvH/8jhX/0Cmd8F+iQ+DKt96JY40yZxolniQpcumFZNIDmCC8S4HSLO8wRR7scpyfWjrzmfmV4tHfVZJPmfI8HtIOm+JxEFnCQz8BR5gvNv58x1abY0Sb2pyHKivtAdk9IfsyqAVk0QZlUAZlUAXfow2rUhtBUH01YcTLPMh/pCd4wKP5qVAXRXRNOuD6e7IppJYwZzbTnMteUw3pzGtDmTYUMSQ/VCBmqFDNYmM1ibzEBNEhPNmcyYcxlvEjFtymHKmM2MOZfh+lRGG9IZqEn82+cS6amMY6A26W3Nb7Qpg9Fm0Zv7Uc0ihhvTGW1IY7gphUFjEqOmJCYbk5itSWFCKyT07G5Cjn5G3MFPSfriXTI++SNJ335C/OEvufn+P2ApDGbWlE1vTTTT5lQeDhWx3JnFfJuI9QEJ0625THdIMVWn4eZ+nNgsT2wElznmup9Ddl8jELmQkunKWL+M5SElK/2F3BsVc3eogLW+PDb6xWz0ink6VszmoJKtCR1b0+U8mank4YSeJ1Nvqlb3pzQsjUhZHClifUzKYncOm4NSNrrz2eyXsNFbyGp3DveGCljqzWK6PZ3lwXzujUm5OypjbaiI5Z481rry2OguYLI2gWWTiLmWNOaNGay05rDUlsNifxFVCn+y467SZUzDXBZHT0kCQ6VJ1Ob7MtWex+aUjsdTxTyZULM1rmBrTM7moJj7fQU8GVHwYEDKwyE5mwMK7vfLeDSp5eFMCZsLOjYX9GxMqHk8pWN7ppwXC9VszVWyOVPO0+UaHs7VsrlQz4P5Wjbmarg/W83mQi0PZqt4OFfJk/lqHs1XsD6rZn1WydKYhLUxBQ8mNdwdlnN/VMX9ETmbU0q2ZlQ8mVXwdEHD5nwxj5b13F/Ssnm3lI1FDY+XdDxd1PFs8c0J1MuNWp4/qGNztYLNtSq21mp4sljJ9mItLxZqeT5bw0/LBrZmy9heqeLZehWbi3q2V2vZXqrh9Wo9T9ZreL5Zz/OVSh7freThchmvlqt5tFDO2oSGlUE5K/0SVvrFPJkq5uVsMU/H5TwZlfBoXMrDCTmPZrQ8m63g9WwtL2eqeTSr5tlCCc/m9LyYK+fFfBlP59Q8XVTyZEHM9qKUR2N5/GVezfZwES/HFDybUfFgTsnDZQ1P10rZmi1me0zFz7OlPJsq5tF8CXcX3wTXFzPFPJ9Rsz0t58WsjJfzMp5OF/ByScGzBTlbCyoezSt5uqzl6YKKh+NFbI5KeTgo4UGfhMf9crZH1DwelLI5XMSTqSIeTReyMZHHxlQR98YKWezLZLFXxMMJMdvzKl4tlfBiXsP2jIqtaRVPZ9Q8mpHzcE7G1oKarRkN27M6ns4W83RRw9aSkmercp4tytieU/BqRsVfp1X8ZULK1oSYB7NFbMxJWB/PY70ngye92TzryeblcCFPxwt5PC3h0ZiMx0Myno7I2RqR8LA/l4cDuTwYzOPuQA5r/bmsDRWwPFjAfG8OS70ZLHanstyXxkJ3MlPtCUy1JzDfncxsRxIzrUlMW5KYNiUz3ZrEZFsCY62xTHYkMtkhZKJNyHRHKnPdIpZ7c1jtzWG1O4vVrizm2nKRJjtx9vrXnAs6y4Ho0xxJO8e5tEvcFF7Hxu8SJ09+SKnEn3FjIouWVJba05hqjWeoNZyh9kj6jBH0VofTXxKB2vsiQZ//mpRv/0TO138k/5PfkP3JH8je+w02v/odKbdO0FMehqUqgM6GRHpbMuhpTqC3MYl+QzJ9dYkMGBIYahLSVx9DT20UvXUxdFSGYyoJpVkTTI3Eh9IcD9RpzkgTbRH6niXW4zRhTkdxvvAFdqc/4caxD3C99DUe1nvwtztEiPNxBK7H8bXZh9eNPfja7MPf9k2NL8TpMP639uB9YydA7dixY8eOv5Mvdr37wSd//h1f/Pl3nPz6E67t+xLfi4c5/of/kzP/9p+R+V2gV+rLkNqXXsVt2mUuNBQ40Kr2w6zyIzv0PJHO3xPhcgiB62FKcv0YNIqZ7SuhqyGHjNDLCN0Pk+J1jMzA0+QJzlMY8QNq4U1yQ8+hSbpBda4rJak21BXcoVMnwKIOfBueWuS+b4KSzAeLOpC24mBa5L4YxB40SrxoVgbQpgujozSCYUMSM5YsZixZLHcXMmUSMWUSMWxIYrQxhWHDm0GJvqoEhuqSmTJmMdEsYsSQypQxixFDGpMtmW+qfnXJ9FTE0lcd87cp9Uh6KmPorY6juzKO/lohXVVx9NQk0FubyKAhlcGqRIbqEulvTmSwJYGJxiTm69MZ0CZgf/BPnPn0nzj6m//ErT/9X9z65X/A/t1/xnX379n3j/8Bv/O7iHXaQ8jNT0i4/S1Rdp8Rdv0jIm9+RoLTHsKsdxN641v8b37HkT3/whXrL9lz4o98dfwP7Nr7zxw9+2esLn7I1eO/x8PqE7yvfY6b9W6cLn2C06VPuXHqPWzPfYiXzV7cb+3B024ft2/txfnGd9hd3c3Nk3/E8dyfsL/0Z66f/wM3LvyBKyf/lSuH/4k7l/6Mu9V73LZ6D9vzv8Pu4h8Isf8cvxu78LP7DF/7L7lz8zNunvszga778XPcg/eNL4h02UfQtc/xtv4YL/vduF/7iBCnbwm6vQeB47dEehzizPFfoZf4UlcSSVVxBPH+5wm89Q1J3ieIdt2Hr9VHBF3/lDCb3UTZfoX/lY+JcthLlNMBQm33EuZwkNg7p4i4c4K4wPPEhJ4nIvAk4T7HiPQ8RLLfSTL8z5IXfoUswRVyo22IC7hChOcJUgRXyI63IS/JgYxoa1IjrpAVd5PshBsUpTqgFN0mJ/om2WE3UCW5U5LmhyTGFUmMKyqhJ9JYF7QZXhikYbRoImnRRNCiiaEkxxdTqZCmkljaKpJpkkfSromnTRVLabo3+mw/6jQx1KnDqCzypkUjoFbsS5MshHpxEE2yMEyqSGrEAdQU+VGnDKBWGYClNJYGaQit6igsFXG0lEYyWJlIl0FIW3UcnSVRNJdE0F6bii7fn1DfM1QUxzBoFjPfo2SuU8ZCr5zZXgXdjSJ6mnLorMpgsCafyeYilodUTHUW0W/IZrghj8UuNauDWub7pUx05bA6LGd9UMGjUR13u2U8HlGxOaFmYVDM4qiUjWkN98cUPB5VsTko596AjEczOmYHi1gYULwZMhlSszYgZ21Ayv0ROfdH5Tye1LA5UcxSj4T1EQ3zPVJmWnNZ6ZEy35bHer+U9d4i7vVJ2ByW83hCxcaIlPXBQu6NSFgfkrDcJWa1s4g5UzZrnWK2RjU8HVbzdFTFs/FinoyoeDCo4Ml4MU9ntNyflHN/XM7mWDHPZ9/c6Xo8W8LmvIr7MzI2JqQ8mlSyNaHlxYiG7QEZ93rzme/NZmYgh8XhAtaHCtkaV/BwQMxGfwFrAwXM9mazNJDNcr+I9aFsHozlcW8om9X+DJb707k7nM3KYCarQzksD+Uw3pbEcl82S71ZLPdlM9+dwVRbCtPtqYybEhk3JTJpEjLbmsZSZyZrndkst6Yzb0xhyZLOvCWdqeYkZozpLHfksNZdwN3uQta78lnrKmCxU0x+nC2nLn+BVfAljkWe51DMMW5kXeda+A+4h9hge20fzSVRjDXGMlkXy0RdNGOGCEZbwhlqDqOjMpCRujj6VOFk2h7G+7NfE7vnPTIPf0TM7l8S8/XvSDy6B+dPv0DocIp6uTvN5Z6018XT25RGb0McvXWJdFXFYdSGYtaF0F4ehlkfhFkfRFd1BO0VAlqKgzHrwmjWhFCR701JphuKZAeS/M4Sdfs4IfaHcDz3GTYnP+ba4fdwuvAlHtZ7CLA/jMD1JH62+/G+uRefW9/jc+t7/G33I3A5SpjrMQLfTJnvBKgdO3bs2PH3ccPq3Ae2185jf+UsN04fwub491jv2cWB3/5nzr/7f1Dkd4GpsmhGdYH0Ku/QqbpDi8SFNo0/RrkP6f4nibl9gHjPkwhcD6PJ9GbIXMRUtwZzVSoZoZdI8TpGms8JMgNPkx92AVnsVVSJN5DHXUObcgt9uh3lmY7UF7pjVgXQrg2hryKKnrIITEp/mmU+GBV+tGtDaNUE0SzzoUnqTZPUG4PUhxZVIB2lEUwaM5hvz2XKJHp7AjXWlMpQvZDx5rQ3i3x1iQzUJDJsSGKsMZXh+mSG6oTMWLKYbBExZRQx0pDMWGMafdUx9FZF0VMZ+beKYDR9tfH0VMUwUCekry6RocYUBhuSGWpIZaYli/HGVPobExhsSWDalMaiMZvR+kwivM8SIbBC4H8OZYYbskgbLNIYGvJCsdn/Dp5n3yPQahehVz4g2/MAMdd2EXftI6KtPiLBejfJt75B6ncOcYgVQbZ7qS2Jpb+vmIHRUnr6i2lvySc9/DrNMgETFSnM1WQxU53NXH0Bs4YCJmpzmG0Ws9ypYr5DwXKPmpUeNRuDOjb6S3g6UMpdk4T55jymm3KYM+cz15LLVG0697vkLJrymLXkMtGaw5gpi7utBaw157JsFDNrVjDZqmG6q5yJjjIW+mpY7C5jtaOEZZOCu90alvsUrLSKedAqZbunmO1mGc9blaS4HKVTHMZoaQqDlWmUJbtx1yzlfpuMdWMBSw3Z3DMXMVmdRm9xHD26JDpLUqgpjKJeIaRKkkCLVoQuNwJtfhglYgFlEgEt6liMkjBqUj0wZvpTGedCRZwLzVlB6GNuU5bgRHGkDbLQK2hj7FBH25LlfY4Mz9Mkuh4h+c5xUtxPEWd7hBTnc2R5XyPN4wqJdy6R4X8TodcVBI4nCbY7jMDxCCGOhxA4HCLO5QTRjsdJ9blIrPMJcnyvkH3nArm3LyL2sEJoc4wExxPE3j5FhO0+hI77SHE+SLLzEeIdD5N05zSJ7qdJ9btIlOtRwp0OEOl6iHDH/UTaHyTe/jBCu8MEWX9NnPMhCjzOEu96mCj7/cTc+B7Hsx9xas+vuHzqfd777L+x++CvOXbmPXw8z+B/5yS+rkfxu3MMZ9vvEPieR+B5hgj3s0TcOYXA4yih7scJcDqKv90R/OyO4GN3gEC3w9yx+xL/2wfwcdiPn8MRfGz34Wf/HYEu3+Nr/y0C90OkhF4g3G0/QY7fEOL0HX63Pifa8wBx3oeJ8jpC0O39BLvtR+B+kHDPgwjc9xPtfYRIz0PE+BwnzO0QKcGXCHM9isDxOEm+VoQ6HSHO9zQxvseJCzhBYvApMmOtyIi8THrYZbKibpAVfouCaBeUSd5IE9xQJd1Bk+yGOPoW8kR7tBluaEXuKNNvo870QFfgSXmRBzUSP2rFgdRLBRg1MdQrQ6mS+VMh96NaEUh5UQC10nCaFZEYZaFvAq48hBp5IGUSP8qlftQXCyiX+FEh86dOE0q1KpAqlQ+VSk+qVd7UFfvRqAukuSyEJn0ojSXBNGiDaNYJMOrDaNaGYNSG0qgOokUvwFQeQUNJMHWaABqKg2gqDsKkDaGtNJyeyhiGquIZrUhkqiaNWUMmk3XpTNanM9mYyURjJtPGHKbMuUyZc5luzWesuQCRwIYzF7/kiuc5fgg9z5W4c9yMvUBEtidBIfZcOPghtUXB9FcIGKuIZFAXQrfai1aVG3UFthQnWVEQdJZsjzPYf/l7XL78LX573iX44Lu4H/hXvE+9i/Phj9j323/B8fQn5Mafp6nMg87aOIaaMxhuFjLSkMpgfTI9NfH01cUx2JBAb100PbVR9Bti6aqOoK0sgs7KGMy6cKrFflQV+lKS6UaS31nCnA7jd2MvNid3YXPyY64efg+Hc19w5+q3BNgfJtTlBALX4wTYH8Tf7gAB9gcJsHszIhHjeYZghwME7QSoHTt27Njx93Lu3IEPzp7cx9lje7h6ah9WB77Aeu9HfPEP/xvHfv8fib35LeNlUYyWBtOn8WKw1B+z3I2e0lDMSj+SvY+S4HGEjOBLRHueQpfrz1i7nIlOFU2liaSH/PCmvud/msyAU+SGnkMedw153DVUiTdQJVqjSrTGIPagXRtCo8SLVk0QPWURdJSEYlT4va3zdeoENMt8qCu48zZANSn8MaqD6KmMYcokYr49lxlL1tv/ghppSKa/Jp6heiG9VW8CUV91DIN1cQzVxzPSkMRoo5DZVhEzlkwmjWmMNCQwZUpn2JDAQG0M/TXR9NdE01cdzaAhgUFDAhOmdCYtmcx15jHVmsWEScRsSxaTTRmMmlOZbM9g1pLBVGM6A41ZeHkd56LzN5x1/pLoTDsKJV50NGbTUZOG9aFfE3j1E4SO35Llupdsp29QeB5BaPURCT98RJ7DfpIvf0au7R6yHA+QevsIbbpY5gdLWJupYWPewLhFSlmaB4qga+iDrKkMuEml/y2qgu3QBVxHF3qTmkQn6lJcaMlypyPfB2OaC5Y0Z9rTbtOb6oUl+ja96QGYE9wxJ7jTJvSkU+hFV7IX5qQ7tOX4Ysj0wJDpgSnJjdYkL+rjvdBEe5MR6EZmRACJQZ4kB7mTG+5FQbALmsjbVCd6og+3oSLkBs2hDjR7WGP2uknLHWtUlw8hOvM1SsdTyOyOI7U/TkucK/VR9lSH21Ab7UBVtBMlAjvkIbaIQx2Jcb1EdoQnokgfUsJ9KEqKIN7HkTgfO5ID7cgKtqUk/g5lkc7URThTF2KPztOKlujbNIQ5Uu1+iaaQW1giHWkJt6M53I4uoQfNUY40xzjTFOuCSehOi9ATY7IvlsxQ6lL8qUj1pSo7mBKRH3XyaKqlYVRLBFSJg6kWB9EiC6NdGkq3PJwumYBhdSwDRWEM5YcyK41hVhrDYF4IA7II+jSR9ElDGJOEMyaNYq4sjYFiIf1labRqhfRUZ2LWJGJUxtKmSaBZHEZnUTTGFF/a0v0xpHpSHuVAX0Yg7VlB9BRGMlQUT3GyF+cP/ht5Of5888P7vH/itziE/EBLh5q29mK6O7T0d5fQaZExPljKzICe9YlqHszUsjRRzvxoOdOD5cz0VzLRU8pQh4qZ4TL62osY7tPQZVFgaVHQ21lCT6eaXoucQZOMiVYlK0NlLAzqGO2UMdEjZaAlkylLDnPGHKbbCxiwZNPZmEp3cwZ9lmx6zFkMthfQ0ZhBp0FER72IzrpMzGXpGBRptJYWUqtKpbEsnerSRCrL42ioS6G+OgVDZSqm6hwsVfk0leRQq8unRpdLuTKVCkUilfIY9OJQKuXh6CQhlMhC0aui0KmjKVVGUCEJpjQ/kPKCcGpkcdQrhaizAlDnBFBcEIymIBRZdiiq/BjUeREUZwehywqmNDOYksxAVCJ/JNm+FOb6kJHiQnayC3lCJ/Ji7cmOsyUz3p60aBsSBTeICb5GhN8VInyvEuL+A6F3LhDheYlor8vEeF8ixOUoXjbf4WW3B1/HfbjbfIuT9RfYXvwQ+4sf4nRxF7cvfYTH5U/wsvocrx92E3B1D4HWe/C+/CXeV74i2G4/4a5HCHM7SuidowS7HyHY4zgxPlbcOr6bj3f9C98deY8vT/+JL8//lr3n3+H8lc+5fuE7ftj7Lq6nP8DzzLsEnv03/E68g9+pXxF47pd4nfgnnA/+A3cOv4P7sfe48OH/Q57PFTRRTsjibBH4HyJccAqba9+w651/IMz7PO0NkXQYghlpSWXSlM1YSxIjDckM1SXRV5tAf308gw0J9NRG0VUdQW9dNF3VEXRWRtNVFYtZF06dNJBqsR9a0W2EvmcIdTiI74092J76CJuTH3Pl4Ls4nPsCz+t7EbieJNrzPCnBV4l0P02oyzHC3U4S6nyUIIeDxHqdJdh+J0Dt2LFjx46/IzeHGx+4Olnj526Hn7M1Vw5/xdXvP2LfO/87+3/9C1wO/IbR0kimayLo1XjSV+JDk9iJ3jIBXbrQtydQqQEXiPU5Q0VRCBOdSoYtUlrKk95W+ITuh0nxPoIo4OTbO1CSaCs0STfQpdlSV3CHtuJgDGIPmmU+b+88/c/7UCalP506AU1Sb+oK7ryt9XWWhdNTGcWwIZGJllTm2rJY6MhhxiJiypTOREsqQ/UJDNUn0FMZSV91JJ1lAnqrIhisj2G0MZHRpgSmzClMGJMZbxYy1pTItDmV4YY4BuqiGaiLZsgQy5AhlrGWJCbNqcx3ZjPbkc1Cdx6zHdnMd+Yy1fRmwW+iXcR4axpTpjRmTFlMdsu443ucL374PXudP8Ej6xoFFcHUNaRgqkvhypFfEWmzm0zX78l13kO+4zcIL31I2PF3CDryDmEn3yX04DsIz7xL0qVdhF54n67iCF4uGVgb0bPUV8x6rxZl6E0Mca40RrlgTA0hz98JZYwvqmR/JCk+lBQIUGb5UKeIZKQhk5GqVGar07lbn02d3zVag+zoj/VAbLWPmjtWTCUHMRbrRYunNebAW/SneGFJdmNCHcO4PJLGVC+yfa0R+jsQHepJckos8ckxJCVHkp4SRrbQH5NexIghj/V2KavGfLYtCrri3VnRpTKnTGC6IILi4Gtsmot41apgUhlNTeh1uuJdWdck8qQ2l3/v0rHZoqAxI4QBfR4pvvZIUyPISYwgyNOJ207WONpfIkUYQLkmnXJJNNW5IfSrE5hSJ1IacBVz4h3qY5wo8bNC63SS3lRPepI9qPa7hMz+MK1xzgznBDImDqM7K4DaGCc0gTdJvXUWRYArihB3xAJ3JHG+5EZ5kBzsSHKQHaJQBwoibqNNDqClIIx6oQNy3xNIvY5RFXEVpdsxFA4HKLr2DeVuJ2kKtaIx2pqK6EtUhV5GaXsEpfNp8p1PIgm6jsjvCjmR9hQK3UgPuYko8DriUDsy3C6i9rWmO8WP+mAbUq33Uhl8g0qXC2T+sIeaIHsUzj+gjHblysldZGYHcMT5GJ9f3ce+K4e44XwNf987hPreIdjTkZykcIoLhOgLEmlUpWPUZ1NVLMJQKcHSoMdYp0NdmEFabBCyrFgy4v0R58QjyogjJjacjOxERPkR5GQKqFSkYtLlMtCgYKS9mNrKFJrq0iiVBKAXudJaGIhFEYu5JIO2ihw6agpoqxVjrhHTb9HTZlBiqpFjrpZTnJ9AU0k+/Q0lWMolVKuzKCvOoqKigIZmJQajkroGGU1NCkwNCtobNIx11WMxV1BVJaOuRkKnUUWvSU5Pcz7djTkMWYoY6ZAz0C6nr13JQKeafqOUIYuGAYuOAXMpEz219DSrmeqrZrS7gtYmNUP9LfT2GWlq0tJh0jDSVsZ4cwkTjRpmOsoY6tTR3qako13JWK+OcaOSKYOMKaOSgQYZHbVi+pq1DLZX02WspMtUxWBHAx0NOjoNWoZNFVgqxAybVbTX5tJclk59aSoNFRkYa7NpLE+npSIdc2Ua7RVpdJSnYilNpa4kmeriRGqLE6lSRlEpj6BUGooq3x95vi/iXC9ys93JznYnN8kdhzNfce7oB4SH2eATcJ7rDp9ia/cJHo7fY3/2S6y+/i1JLgeItd1F+A9/IPKHP5B84wOyHD8jzeZjkm58SpTV5/if/ZgLn/8jTYoo2qqSqS4LJ0h4Bs/ok1yx28MnH/4r6QmOGKuDaa/xZ9AgZKQxg6GGeIYMQnqq4/9W0wvBUhpCi9afJo0vHZVhdFaFY9YJsOjDaVIHU5brSVmuJ8UZriR4nyLU4SB+N/ficPZTbp34iMv7/4jt6U/xuv494W6nifP5gbRQa2K9zxPlcYYYr3PEeJ0lzvscsV5nCbTbqfDt2LFjx46/owMHvvjg+NFvOLr/C07s+5yrR77m8Pu/ZPc//YL9v/4Ftw/+nkVDGgsN8bTJb2OUONNS5EJvmYCe0jByBBeIctlPtNtRYrxOUS0LZ6xNzoBRTGtNBjmR14i/fYDEO4dI8z1Ohv8JsoJOkxt6jtzQs2iSblAmckCbcouKLCcMYg+apN50lITSUxbxvwxKdOnD3t6LatUEYVEH0lEaxkBtHP01sfTXxDLamMRsayZTpnRmLCImjWmMN6cwaUxjsC6WofpYuioE9NVEMmSIZbghjvEWIUvd2cy2pbPQmcliVxbzHSJm29KZaU1jypzCpCmZCeOb8DTXkclC15sANdOexUx7FgtdeUybspluz2OkTcRAUwJTxlRWOwvprE/Dze84+2x3YR1/lkCZI0kaD+pbUmmuSeD6kX9FYPURGTZfkXDhPbJu7UZk+yVJ1z8n6tLHxF37koRLHyM8+0cyrD9GePMz2hSBPBor4eWKgQdjpUw35mLJC0IfdANzvAdGUSTRrjepEqdhKM7FWC2ms0lOX4uc3tpc5ltkbHXqeNVWTJ8ogPyb+5iTR7KuT6Eh3IbWGBcaAq4zJwphKUfAVLof45m+zMrDWCtPYLs5j8GicFpyw1CnCRBnJSCR5KLWyimvUFKqyUKVG05raQZrrXIeNeXyc7uCsfwgaoKu8cIspz3Tl/pEZxQBF6mOsqE33YMHOiGvarNYl0XQGe1AZ4ILgzkB3K3OoSk9gC5NGgVRntSpsqnWitFIMilV5VEiS6euJIf26kL6K3OYq85hpSydbqEHdf5XeKBPYSDLn1lNHMPSMJQeZ2iIsqE/0xtzrD0dSW70ZvrwoC6HRy0ShpUxtOWHI3S6RFNhKr3lMtrLxPQ3qBloLqajqoj20nwmGjTMGYqZrVGyWitnq6mAplg7RsUh9Of40xZ3m74Ed6bTAxiIdaU3xpFVZRQvjDn8u0VKf8IdxnIEVEbY0y6PwaQVMmiUMmRWMNAkob86n+HyXMZ0mQzlRTCa7ke11w+UBlxiVZtIm/8NKu9cZKEgmuYgBwZLUrA+s4t8STB7bffw7pldrep5uQAAIABJREFUuEW5oNHn09lcibFUQYMqj2Z1DlpROLVFsXSVZjBulDHeX8nYkIHRkWYGeuup0udSq8vGUi2mWp1KW5OauholhdJMMopSyS/ORKsroKlCQb+hlFFLFf2temRFEdRWppAdb0teyGUqou0oDrtFaZI7LdJoGhVxtFVk09eioNOoxGiQ0FRbSKkmGZHQC4NeRHtVHvr8aEQx3kSHeRAe6U9CaixCkZC4lChiEoJQyNNoqCnC3KhEIRYizY0hJ9GLyqJIJDH2FAmuIQmxQh11i7Lk29TnBmOSx1KWG4ZOFk+5VkReZiRpwiDUkhQKMsJQF8QiL4jF1/MmkXGBxGckEJYYSFSCF4qCeKqlqWjTI2hQpqOXxaGRR6MSh6HNDqIs0RuppzUlUY5ohW6IAq+TEmhDUXoomqJkNPI01LIUAryukR7vTpkiHmVOIOJkb3Lj75AksCMm8BYZCZ4oxdHkpvkjFgWiyRegzxdQni9AXxSOUhaFVBJGpS6Rlqo0mkoTqZQLqFIIqC1+c5ewriyeuooEOuqzSBNcw8fxGJbabNqbMmipC6e1LpwWfRiiwCs4HPgD8bZfEnvjD6Q5fky6/ScU3t5NvuOnCC//gaQr7xNy+k84H/gN1vt/TUddMk11ceRInAnKvEBgxmVuuh7kw/f/mdxkVzrrwug3hDDWkMxEi4ihpgR66xPoqomntTSc9vJwuqujaC0LwVgSQFt5KI1qH6qLPDFqQ2kpDqU8z4vyPC+UKY4k+Z0lxP4AAbe+x/7MmwGJy/v/yM0TH+F+bQ/BTseI8jhHlMcZBK7HCXc7ScSdU8R4niXR7yIxnmcIsNmL984K344dO3bs+Hv57rtdH3y/5yP2ffMhF458jdXBL/jud/+Vz//bmwCV53WOh+2FrBpTaJO40lzgQJfWly5dMB3aYMRRVsS7Hybc5SAxXqeolAgYMIoZtkjpasghN+o6sS77SPc9SW7oOTL8T5Abeg5Z7FVksVdQJVqjS7OlTORAVY4LDUWeNEm9MSr83oaljpJQzKoALOrAt2HKpPSnSx/2NkB1lIbRWxXNaGMSc21ZzFhELHXlvQ1PMxYRY01CRhsTGDLEMtqUwHiLkElTMtOWVFZ6c5nvELHSm8tafz6zbenMd4jeBqgJY9KbZ0sas+0iplvTWezJZ6Y9i6lWEZMWEWMtmYy35jLclsmQKYUZczrzpmzGLYUIoqy47LMf/0IHUisCyC8PoMWSgaVWiMPx3xJ+8UPETvtJOPdnEi/vIv7Gp8Ta7CbO7jsirn1JnNVnJJ7/IwkX/0jwud/TXxbO/VEFm9N6VvoVzBjzqE1zpzjQmo40f/oUqaQHOGEszqbfoKBZm86ESc1kkxRjrgBLqg+dCR60Btmgtz+OJcWFDXM2LbmejJclsFSbQXnYDWZkUZii7GkIucZqcTTrZbH0ZLtSH2ZFZ4YnfbI4RP621CizaKktoaG6mG5zBV0GBWMtctrUsVRH29IXboPZ7Szam/u5W5pCX5o33XlBzDVmMacTYox1YDDlDvNJnrT7XWYk5TYvajLYrhXRmeZGVcQt2vKDyfK+hE4URF+TiuriTDqadYyay+kqEzNjLGaiuoCySEdMsS60hdmiu3WQ9cIwNpRxmGMc2ajP5l6Xgvo4RwbzAjEnOtEpdOZhWQrjBcF0i7x53VFMeaQdRYFX0WcF0V0vprdJQndzEUNmOVNdGibMchqLohguy+Res5oNg4L7VUW0RLtRJ7DjaaOU7sxQHldL6Izzofy2FasFsTzTiZjNE2CMsGEs04/m4BssqhOoiHGgryyF3vocxjrUjLQpGTMrGKzOo0OWiNTnGpZ4N8yCW2icDrNYEktXuht9EfY0+FpxVxpDc8BN7pqk3Lq4C4U2nOMue/nk/J8JS71NuS6VPoOMmtwoWpXJDFflMlGfR7MshJGaZIYb0pgdr2Bysob5JSOWNgXV5WksjFbQY8hi1FTAoLmI0YFyBkZrEckTEckz6Oo3o1cV0lZXSnO5gr72KnTaNPo7NRTn+FGf68dSZTorVal05PvQp45gwpDJdJuUheFShnuLmZ+upbNdglwSSEVpDGP9SuZ7FLSWJqHOCqO1oRR9iQZvvyCyC6WU19XSaDIgladRUZFDf5eOjnoZY2YtnSWp9KhiaE5zY1YdgSnelrZEJ6alkQzlh9MQ60ljfixdZh3j4xZSUsMwmsvp7aqjQpNJe4OChVETtVUy/AXuhCSHo2spoaxZgV6fjblKgj47mlqpkFJxNGMdxZTmhqITeqL2vUFzuCvDhcE0prnQnBfAcF0u7dV5dDSr6Osup7QkhaR4RyxNWTRWxlKhDKRBk4BBJURXGEVOojcxIfYUZodRrs1AVRCFtjASS0UOJdnBFBeEolZEUaKJoa0hm8aSOJrVkTRIgqgv8KVFGoJZFUlrSRwdFcm0lQtJDrqAr90BumozGDGmM2qKYaAxjLHmeES+p7l9+Lck239GhvP7FHh8Rb7710g9v6LI9VOybT5Efud74q0+4ta3/w2Xc3/CVBdLU3MMEr07wRnnEIiuYG3/HZ/8+Z8pELrQUyNgqD6YMYOQKVMWQ8YEugzxdNYn0FoWTltZGD210bSWhdCk8cVSGkyL1p86mQ9GbShGrYCqQl+KM1zJibhCkt9ZAm7tJeDWPpzOf861w+9hdfBdrI9+8HZEIsrjHGG3TxDkeJhI99NEeZwh1uvN6VO0x+k3K3w7AWrHjh07dvy9uLlZfeB+25pAb3s87H7g5vFv+fKX/4Wv/+kX7PvlL2gtCGazvZCH7dlYxK60ytxoVXpgVvrQURKCOPoKce6HiXA9RKjLITRZPnTUZdLTmEdLeRIiwWVinL9H5H+agvAf3tb3ZLFXKQi/SFHUD5SJHN6u6tXk3aZJ6k19oTuNEq+3K3wmpT+NEi+MCj+apN40Srzo0ofRUxlBb1UkFm0g/TXRjDUJmWhJZtKYwlJXDlOmVCZakpkypb6p6zUmMlAbw7AhnpGGBEYbE5loSWa+PZNJYwrT5jTm2zOZbc1grk3EtDmNSWMKU6ZUFjqymO/MYaYtk3FjGrMduUy3ZTNuymDAkMRQQwbDpmwG2zIZNKcyZU5nplnEUGMWHp5HuOjyNZ4pVkQX2iEtDaCtLYu2WiFOR39LxLn3ybP9jrBjvyP55hcEXf6QeNcDhNvsJfzGXuJvfEvKtY+I+eFd/M78hu7SUO6PKdmY1LI0IGe0KQNDthc18c4YU7wZrsgg1O0ErdXp9DRmM9EpYahBxL1uGU86JXSK3FhWCBhKcGA40ZEXlnxM+e40F3jRpgxlqi4dSeAlGhKcqQ+/idbtBKILH9Gb7MijumTmK+PQxl1HHH2DGlUcOlUiOblhmNuK6ewsob9DxVyfmuVeOePaKHpDrRkOvclSfihrZSmUx9iz1qmisTiSxTYZ7eIQGqLtaRfY0eR/GcnN7yi4+Q0jeT48a8llsSIRacAFGnP8GTPk0V2Xw8poLd1NMgabFUya1YzU53O/t5h2cSA9OV7UhlxiLNeXBU0M6iArJmsymDIVMt+hpD0rmPKga5S4n0V2az+WsJs8r8xkKN2HCv9rtCS4IfO3oqcpncoyAX0dWfS3ZTI/IGbSnM7dXjELjakk23xFZdhVpC5HyLz2NY3hNqyXp9Iq8qYzP4SlqhxmipOpj7DHEHKTFsENnpQn8VdLAS2R1phjHRgtEtCniGDOVMiouZCu+kxGzBLW+ktZNsl51FpMa5ovc9IojILrLMkjGFGF0JRkxz1FJI3BV1iVRNIaYsuDNgnO1p+ir4jHIewm73z9axJSA6lRZaJODKJTms5QcS7tRUJGy/PY6Cpno7ucoXoxOmUqff31tJh0VFcXMdJbzURbCYMVOTTmhbPYrmVluIGx4SZSMqMo0OTjJ/Cmq9NEVmo81ToZpeocOkwl1JWkYlDEMFCSyIAsjJliIZvNcpZqxRhyImmQJzFo1tNh1NLdVkZ+loDMNG8sTWIG2+V0lcdgVoViLE5i0FhGa301gb4BFORLESYlI5bmUdeopawql8JCAQMWNc3aZLrLkhkrj6en0Atz0i0WNGEM5HhTLbhJX2EUSzUSBmtk1FQUERbtQU5BIh09BnSaTBQ54fQZpAw0yhlo1ZNXGE+hNocUSTy1bVqMlhL0qjTMVWKM+iwa1UI6ytJJvnOW3DsX6Ez1pyPWg66U/5+9+3pu9M7vPa/d2vX6HB/72OMZj2akUVa3Wmp1zjnnwO5m6G7mnHMGCQIgQBAgCYAgSASSYCZBgMiBBJhzZke1wkgaaYKPw4ZTLtdev/di7F77fi75qvrVc/H8BZ/6pkx+cGuZNgqZ7lOxHhxiftzKYF8zcmkuY149ow4lvsEqJq012HVFeE3VhAaU2Dok6BR5tDaVYjaI8Aw3Y2wqwt0jRydOJT/uHEPGcqZsSrZ8WmbMVbTlXEf+8DB9hWEMl0UxVP6IUFM+U3oBC4MqxFkPyHx4hJlhGU/H6tkIlLHsKWDdX4Uw4TBxJ/4aRexnqBM/xpB3DGPBafTZh9Gn7MOQcpCWxMPIHu4j+eybFDzcw2ygltC4iN6RLASqO1TK7xIeuZ+9H/4UkyyFFZeAFUcRa04J6z4FC74apj0ippwiggPljA+WMWevZtpWweRwGZPDZYwPlRDoKcbVnoerPf91+55OGEl94S3yHh4hJ+II0Vd2EXHuY+6dep8HZz8i5d5Bch+fojTpEoVxZ8h9fILylEtUpl2hOuMaVelXKEs6T3bEoe07UNu2bdu27U/n4sUjO65eOMT1c/u5f/EgEWf3E3HsE3b/1zc4+bdvMFAVw2+DLfxmVMlkWwqz5ix8rYmMd+UxN1ROS+VdRGlnEKZdoDjhFH3NeUzYGxgbrsdiKqM29xoVMYeQZ11AXXwdbdlN2gR3aRPcRVV0lZbyG6838Nm1KXgNWa+rUEFzAX5TDkFzAbODFXgNWfiM2QTac/HoMwl1FTI9VMaivZoZSznLzprXoejJqJyvZ5tfh6BnQQUbPimrbgkrLjEbPhkbPhmrbglPRuv5elbLi/FGtgJynocaeDWl5tWUmi8mVTwPNfAsqOTVVDMvJzU8DTay6pXzJKRic6yRVV89MzYR8zYZi24F8345iwEZG4F61t1yVgIaUlJPcfbBh0QXn0OkeUz3UBHB8SZ8lhrSrn1AxY2dyMI+p+zae1SG7ybzzsek3t5B5u3d5N/cjyTyKE0xB2mIPUDujbfxGTP5fqOD37/s59uNLp6MaXBpsrBLk3GIk1gakCPMvsWQrpgnQRPO1lI2nWq+GzXwalhJZ8Z1bAX3WVPm8C/eNla1BXilCXzlVjPfJ2FlWIFNkcWLYRV/8Br4vU3FbG0K1szrTMsS2Oip4IVLgV9fhKo8kkCfjGmXlsWAnmVfKx5jOd9NGvjdVBvL2hxGki/yUlPAH0bU+KXp/Hq2j1GLgjFbI26bgo7GHAK6cv4w1sGPzhamG7Lpzb1JQJqAs+YxzwZFLHVVYCq/x0yfkBfjbczalUzblIybxXw31sFvQ+18PdKApegO9sLbfG0q4/seMW5hHBuWBuZtama8BtwDKmyaIl55dfzDuInllkJaHh9nsi6Z7yxy1owVtGZcZ9xUwYRDwfSYmqWQltVRNS/GNPx+1sQ/TZv4e58Wc/pVFhtyGcmPYEKUzBfmSsYbkumrjmC2T8BEdyWbTgUjdfFsdJaxZcxntOY+Tw0Z/MtEM+uGIqxVD1kdEPHE08S6r4nnoTZmh2QEWov5ztPCWlsFXclXmRan8OtOMUuafEKGfL4JqPi6pwZvZRQv2yoYL4vhh5CepIjd9A8JORV+kD0XdyJvyMdpluFUl7HcXcdzm4Ytm4rnASMvJ8x8tzLCD88CjHo68Pm6GBrWMj9r5cXyCEsjKhY7hLwaVrDUWc38UD1P5wYw6MUMWM2UVhcyZO9lcsZPY5OIwd4W/NY2BrUC1p0tLPSK2RiQsDUoZalbzKuAke+WRnD0KDA0Cxge0qBuKsXYJmBpppuVCRNz7kaWrUIWeitYGJQyoq3E2dFITUEazYpaDLom5PJqRLXFWBztGDqk9HaKaZal4DCV4dRl8dQu5slwFTOmXF55VUz3SlGVJ2JqqKTHIKeqMoNWfR1jEzZMJjlKURZTQ2rsTQU8c+t4EeqirbGQnsFGlNpKapVFBIJ9jNh09JnrsHXLmXe24tCWYSh6yLS2nM0OEUFZFmP1+cwbZbjUIgbVdbQqpOhUTWRlpGLUNRJydmE3SbA2F+JuyWeyo4zB+mQm+sWYlVmYmvIwaIoY7KplOtCOo6+ODlU+YwN1eMxC5q0NbDq1rPbVMqXJZ64ph5AkCVfZQ/zCBJZ0FYwqCxgWZzJqUFAc/YCcqBNMD8p46pez6CxgzpHDgrOUwsjPiD/1U4T3PkQdvxNt5nFUWafQZBxDm3oEbfIRmpNPIArfR8KpNymPPcxKUMG4vwqTOY7a5jAqpbcIC9vNnvf+hlZxPEuuCtbcxay7a1lx1THnrmLKJWRiRPg6QM2M/HGBxKxd8Mf5p4Ei/N1F2A3Z9DQm0FEXR5ciEU3lfWpzrpL/8Cj5/6GF7/7pD7h3+gOSww6+vgOV/fAYmZFHKEk8T1nyRSrTLlORcpHSxHNkbx/S3bZt27Ztf0r3bpzaEX77HNFhF0i6f5F7x3eTeP4AB/7yDU7/7RuU3tjN70Ot/MO0lhlDGuP6ZDwt8Uz3FTNvqUBXeZe6nEvIcq9TlnwWq6GMGZeawFAd/W3F1OZepSLmELKMczTkX3p9B0pXcZvm0usYhWFYmuKxaZIYUMa8DlL/HqAcLal/XBbRX4ZHn4m7LeP1sd1QVyGjXXks2quZs1ayMFLFwkgVy84a1r21PA8peTpW/7oKteb54zKJda+Mp2NKno4p2fDVsRWo54tJNS8nVGwF6l+3/3053cyX0828GG/iWfDfNvyNq9kabWLFI2djtJFVn4JFl4xZq4Sl4TqW7HXMOCXMe6SsBeSseuuZcMpIzT7LuagdxBSfpcGUwsBwKd7RekadUrLu7SL9zC8pu/YR8pgjFNzfRUnsYZJv7STv7gHyrxxAcu8YTdGHqI/eT871twm0Z/P3z3r57fNevlo28jSkob8uniFRHCM18WxZGpGl3mK2W87Xvk7cikL89QV4Jdkow8/QkXSLL9pl/D8+M09bqjDFX2FOVcRWv4JQu4hFezNzVjVP3Ea+D3bzh0AHX3TLMCVewlb8gP7SByyYyvm1t4UXDjUjiixeunV86dHxw6iRwbJI/DVxjBTepSvhDF8ZKvl1rxRbaTTdeY+YtmjobRMyN9bLgEWF06FjebSbeWcbmw4dP/hMDJRH45Ak0p53h57SB2wOiNmySLApk1kalvBirJkFi4SBikeEJGm4Sh/SEXMGW9oVfmuq4v8eUGDNuIO7KoWxNjEb40OE/L00KSqY9Lay6tfxu4UefhNooa/4Lu7aOEJN6Wz01BBozsWvL2XWqeHZbC/PxjtZG27CIU3jNyPNLDUU4cyLovnucQIlCXzbruRfpyy4qx7jliey5VIw71bwcqWH8ZFanoyp+ZcnFv7f1W7m1Ml0Z5xkw5jL/5xrZ6O3miljEd9NtvH9tJGvgzp+N93OqDKDwfy7tEefJFT2iN/3NWAvimZWW4rXWMQX4zo2O6vwSZN4bhAwIUji+zEDyeF76Omr5Gr8ST47/x5SRRp2swBPaz5zXWV8NdrEpqceozyGrzaG+PVLN0/WRhjqa6C3R8H6hoeVxWGWR/UsD0h40lnOeksW64Z8fjvZykZAhVlXhrlDQ0Z+MuJGIcGFUQbtZhSyUpb8/SxYdCz0ynnmbOTLgIYVh4yv5ox8szbAF1s2Fub6UWlKaDfXIqiOx+/RshjSsznVxopLzpSpCH9jKkFdHpMdFcwO1uEyCdmatrC16GFxzk1FVR6NLfV4R600N5TQUJ1AryaPVZcSnz4HT2sW6x4lq6OtvNry0TfYQnx2PAq1lCZFJfMzbnp71QjKEhkbVDGmF/CVrYHvHE3Y61IY7a7BO9KA3dKMXFJAfX0xo6F+LDYtHfpq3F0yBhX5+NUluOqzcSoz2bI2MNpaxcJQK8/GXYzahqgoKSU1JROxWMaYx43V1IxekEGXIImJlkJG1anYlXE4tVkMqLOYdjUx7dPhtTXit6uY8bcy5VYzZVPydLydF2PtfD3azkRLCTbBY4LSFPzCWJa1RYw35jIoTGKqS8qqU8+gqob0sMsIM+6yaFOxYhczbc1l0pZNaDiP9Ls7ybz6IdV3P0aXvB9dziVkyacQPt5PTdReZI8PoU4+hyjyKHEn3qIi5ijLXjlTnmp6u1OQNd+nQnaTO3d3sevdv6Kp6hEL7nLW/KVs+mWsumQsuKqYcVQzaatm0iJgarjyPwWomZFKxvoL8XUV4usqol+dTJcikW5lEk1ld5FkXyH/0VGKY06RcHMPjy7tIvzsR4Sdep+Uewcpij9PSeJFMiOPkPbgIIVxZyhOOEdZ8gXKks7/WwVqO0Bt27Zt27Y/oYun9u64enYf10/v5cG5gzw+f4hLH7/J8b95g9M/eYP8ix/zg0/N78YamWhJYsqUjkcXz0R3PiFzPi2Vd2ksukF94S0K407Q15zPpKORkE2JtaOC+qJbVCccoy7zPPU5F9CW3URXcfv1t1MSzoAyhn5FNH31j7E0JeDUpeM35RJoz8XRkoq7LQOPPhOvIQunLg2vIYuJnmIme0vwdWQzZ61keqiMOWslc9ZKFu3VLDmErLhErHkkbPplbPikLDlqmLdVM2+rZs0jZcNXx4avjk2/nGfBBl5NadgK1PNkVMGLcRVbAQVbASVbASVPAo18MdHCF1M6noypWfEoWPc3suisY94uZXGkjidOFZuORuadUha8MrZCjWyNqxm1S8gpucrdjMPEVVygoT0Zq6ca52g9Qb+C1Hs7STn/NqU3d1J27zOq4o8izblEWcwJysOPU33nBIoHJ1FGHUD2cB85199htCOPf3w5wI/PevhqycDzUDMmwQOGRNF4pCl8aalnsPQB31jq+M4iZ1aewVhVLP1p15gUJfKPtib+3tbAclM2vVk32DLV0Jh4HW+rgAV/OzPj3fjceswmEWM2Lc/Gexhrr2HSLOSHqU7+Yb6fuY5qFs0iXrmaeWZtwCZJ5DfeFn5wqhmXpjCUeYPpmnj+h7WBp3oBA9kROMtTsVXlokmPZWbQRK9BwdK8l64uFRabnsmJIdxmBatDzZgrk1jukfNjsIPnViUOeRLfBpqZN5cxbS7huaeB1WEJ7Vk3mJVn4iwOJ1jxkN/1iHnSkIM1/RYjhY9oSLjJoEaIw2rA1NPEWNDMhKOFNZeO34x38q29ib6cm1gL7zGUf4ctYyVfDdSx0lnN11Mmvp5u5x+X+/nR10xImsSmOpfx8ij8eXdZk6Xzr2Md/MtYB+7SaLqzIrGKc5i3aFmfHmR2so+Z8R6eLljZ8LTzz4sjrBqFuASx2CoieGWT8M8L7WwO1TBhKOC7YAs/jOn4rVfDmDgOW/Z1XjRl811LCba0MAZzH/OlvRVfj5AvFrpZ7pYQUGazaahmUpjOt34jSQ/20tkl4GTEMXZf/owKcQrt6gIWrHJe+tUsj0j5aqGDpfFWerqEePxG9EYp+hYZy4sBtjbHCXrMrHhNLJlredJWxrQwmj8MSQnUJfHdhIFXC1aerk5gc3YTnxuDJWhhbmsSuaSYsV4tTx3tfOkxstwvIdhZgr2zlIXpDuZne5ic6adrQIVQno9IXojb08ni1CDTzhb85hq8umKmWopZNpYz2pDGN9565nuKWR2p4dVMG5szZjaW3SgbRKTmZNGmb8NrbsUgyGLMKGHSVM2v/W2MNGTiNQh4PjfC8qKffucQV6IfUlRTzkxoBGtfCxJBJl0tNfhMYpY6hLxoryRQGcFqawEbw7UsuBtZHeslZOtGVJWNziTF4e/EaKimqSaVMbMMZ1MxQUMVPlMFoSEJW9PtzAUMzAR76ezSkJ6XSo1cjGVkkE69CkNdCdr8CKw1MUyr0phUJzDfnoNVEY3PWMCMQ8HCaAszozoc/bXYeoSMO5TMupuYHlGw5mlhRF1AoKUYtyKD4erHuGRJWGVJ+PRleM01DHXW0GsWMWCspDz5AuKsSGaHmlh2yJgczmfclod/qICYa+9RcOdz6h8eojnuALL4U1REnyTvzm4qIw7SknWdtpy7FFzfy+PDb1EVc4Z5q5QZezUOSx5izV3K5be5Hf4ZOz/879RXRzHvq2RttIwnY3LWvXJWvEIWXSJmbEJmbELm7ELmHcLXd6Bm7QImLKUEeooJ9JTias9nQJ1OtzIJnTASRdFt8v+thS/+xufEXttN5Pkd3D35LslhByiMO0dB7FkyI4+Qev8AedEnKYw7Q2niH8NTcfwZ0sL2knrjk+0AtW3btm3b/jQuHtm74/yxPVw8+jnXj35O2NHP2PPf/4wjf/G/cuFv3kB4cw9fWiQ8twjwa2IIGZNxaKLxGzPwG7NeV6DqC26R/fAQvZo8QjYFY8P1uHpFNJXfR5p+FknqaeTZ/38V6o8VqBuYayPolT+iXXSfbukjhhrT8RpKcOvzcBuycbWlM9aZx0hzMn5TLq7WDAKmXEbbcwma8/F35jJnFTDRX8KMpYIVl5hVd+2/3Xiq5emYghfjjXwxqWLZKWbGUsnkQBlLDhHrXhmb/nqeBRt5Ma7im7lWXk6oeTGu4sV4Mxs+BU9DarZGG9kabeLZuIYnQTVbYyrW/Q2s+ZTMO6TM2sTM26WsWBtYd2lYdNezPFrHxoSS9clGJvwyyqtvEZ9/iriiE9Qb4+kZKcIdkDHqkZLyYCdFEZ8iit5P4fX3qHn4ObKEw0iiD1LzYC+V13dRde0jlFGf0hi7h4yLP8HTmsz3q0Z+2DLz1aKeL8ab6aoKx1IZhU/Ezl5sAAAgAElEQVScwBddNaiijjClSGNKkc64PJWphgy+tdbzql/CmqGUCWU6G6ZyRuvScNXloCuOpU9VTsCpx2iSoGwqw2CoZTLYx6SvE2e/gjm/gc0JM4s2FS/8Rub76ljqr+e7YAfr/fWMa4pYMlSy2FzME72Ar821hCSpBBXZfDmoYryxnBFpIaqMR1hUIqZ9gwz16Ojs0mC26OmxGvE6zXj7m5l1GHky1s2riS6+Hm9nvq+GAWksrzxN+JpzmG4vwy5PwVOXxrQmny1zNYvafEbKIwjKkvlyQMZMawVWRQEFMdfoMcqx2wz4HW0sBfuZGNay6mpjskPMjLGaHwN6vndpCDVk8WqwjvWOap5bFfzzfA/fjDTwsrsGT/lDvKURzIgS+E23iB/6ZCyr8phVZBEQpTClLKGjIAZPq4gpt5GArwOf34zf18nG3AhboV4muut54WrjhzEja90CvnQo+KfZDqZ0Bcy2FRGoTyVUn8psQyZPdSXM1SbjK3zAnDib5UYBw1WpjLYL2fK1MdZcymh9Pms6Ia7yJH6Y6CHu7ufoTCWciDnG26ffoqYhC5O6AJe+jKVhBVujOr59amNzbRCXuxmv34g/0MnKhpfJ+WH0JjFuu47JER1d4jQ8dZnMNOTgF8awossn1JTGE7eO5ys+TJ0KkvIe0dghY+nZOMY2CX3N1QTNchYtSr6eM/F83oBzuI5BiwqnS4/RKEKpzKenS8bcdD/zE91MuFpwdElwmoVYmovwN+YzrSpgvb0ST20sTwaq+HFcy3hnKYseDfPBLsSiPIoqcskvzMTZ1cqAupqGksfMDjfwfLyLZa8ZTU0xGnktGo2a0ppKmjpb8Uy6MbdrKMtNpqYgCaO4gGlTHSF5Hsv1uTzXlDAnS2NMmsLToTpWbW10KqupLkigND+GTlMt4z4TwoII+lRFeI1CAmYxi24N/W0ltLYIaDPKqJHkUVyWRpNGjNszgKZRRJtSQGddIYOSdAZLo/BLYhnXJGGri2S2q5CxjkJs+hxWQy3Y+6oZ7K4k6NfgtMmZmTTg7JMw1inC2ZSHS5HGkCCS+dYChmoeMSxPYrSzikCfBFd/LUGXiglrHU2FNxHn3GbaWsvWaB2rw0XMjxQRHMon+sLPEd3ZTWv0YeSPP6M28Rj1WRcRJxylOmoP2szL1EWfIu3Mxzw68g7ilGsEByWEnLUMDOQhaLhFZeM9opNP8OnOn1AnjCLkKGI1VM7GqIw1Xx3L3moWXULm7DVMDVcxYxUwZ69mxlbBnL2K2REBwf5CAt1FjPaU4ukoZECVRocsFq0gHHn+dfIiD5IdfpDEG5+Scmcvkec/4N6pd4i78Rn50acojD1DRsRh0sMPkfv4BAWxpylOOEfpv730e/u3A9S2bdu2bfvTyU6N25GXGkdpZiLFKdHEXT7J8Z/9OZ+/8QZn/8sb6OMv8OthCd8FpIwaEhhWRWBXP8LdmsJYRy4NBVeoTDiGNOcaaQ/20dmQSXC4nqBVQcAiQyOIoD77IuKUUyhyL6LIvfC6AtVUeAWjMIx20X3aRffpV8QxoMxmqDGHgcZURnTp9Dc8xtWaiqUpgZHmNKyqVBzNaYyok3G3pRPsKWJqsJw5axWzwwLmrFUsOUQsjAjZ9Mt5Md70uqo0Y6lkvK+E6aEKlp1ilp1inow28GpKy1ZAycsJDS9CGp4Emng6qmLNq+DZRDNbQRVbQRVPxzVsjDayHmhg1adg2SNnwSllzi5h1lZLqK+WRaeKWYeMRb+UpVEps4FaZsaVFOSfIy3zBLlll2gfLsQRFBP01+EbquLBuZ9RcH8XkpgDFF55i4pr71B55S1qbr1P1c0PkIZ/iujuezQ8/Bh59A7iT/05HkMqP2628/1mN1vjGp6PqekVRtFTHEZAlMBacxHtiRf5qq+WHz3NfOtS82uvhr+f6eC7gJanwzJeWOT8ftTANyMqplqrCJqkOAwStHX5tDSWY+3XolWWY+1qYtBUh7mlEo+1Cf+wkukhBdO9Mp56W1kYqOeVT883fgPrPVJeWZt42lPLcMkjnJWxrOor+Nah5h8nutjqk2Ovy6G7Khm7pgqHXkZXsxjPSDtOlxm7u5uhgVY8NgOj1jamRnTM21U89bfw0qfGp85kuq2Qr0YaeDZQx9cjar51agg0ZGEuCMMliiNQl8i8Lp8fvVpm9eV4VUUoMu8zN6RjwWZi2tLChFXPxlgfE4NqngQ6eeE3smlr4g9TZn70aplrzucHawNzyhy+75Pjr4hhOOM2U8Ik/i9bM0/VJdhz7jEjTeefnC3862QX/zPYzkxtBiMlj5luFTDb30DAomJqrINxfzsem4aN6T42Rtv5eqqXrzxa/mFMz0aHgC8HpfzOrWFZW8h3lnqe6itwFIUTEibwUl/J/+nQsq4oZEKYway6lLkOESt9dYxrSljQlPPUIMZaFscrj47omzvQtRdwNO4Ab1/4JRXSRNqUufTKc1gcVvHN8jA+eyMudzOLS0MsL1jYWLHhDbYxtzrI6pqNMXcrrh45s1YtQ/JcBoXJTKnz+b1bxe+dcr72aRm3t9JhkCCW5VAhyuDpiynmJiwM6IQ8DXazOWrgq9VeXm32MjvbT8+ADoWiFHVjESFPK8+XBtic7mDK1YR7UILXJmfMo8HWJeSZvYkZTT4zqmx+Y1fytaWW8aYMNgZrWRyqo1eVz2CnhCdbAYYGm2mWF7MU6qJDl4fPIWN+qoPFaRsjA10IK6qRSqQMDncRmh6mua2GsrIM7INtuM1qmgviac2MZLaphAlRGoOpN5gVp/CFoYLJ2hTsigJaRNn4+zUMtIkxKApZGu/Ga2mgv60Ui7GCWbeGp9Nmnsz2IZSVoepoQVBbSkeXivHQIO16CV6bkTGrnkBPA051CZO6MgbLIxgU3GW5sxCr7CHD8lgWh0V0KxNoqgrH0JBOsyIFuTQRr7cZl6We0Y4alvuljEjimNfn055zmcnWfFYsUsb7xHi6qnB1CRgfrmVmUII89TJ1RdeZtFewHqhma7CQhYE8gv05xF/8CQ13P0Ef8TmKuD0Ioz+jIfM4LbmnkT76lPro/Qhuf0rO+Y8I+/wnVMZfYKSzEretht6hAioUtyiR3eLeowO889Z/oa76EUFnEXO+IpY8Itb8dawFRCz5JCx6apmz1bDgqGHJJWZ6uJx5exWLTiETgyUEe0sZ6ynFoc+huz4Rfc1DVKV3EWdcoODhIfKjDpJ0cxc5EQd5fPEDIs6/R+y1XeQ9OkFR7BnSww+RGXmE3McnKIw7Q0nCecoSL1CacJ70ewdIvbHdwrdt27Zt2/5Ejuz9ZMfxfbs4uvsjzu7fyZ3Du7n72TtcefPPuf3m/0HDg6NMN6XyyllN0JiEXROFXf0Ie3MCk71F1KScoCL+KLK86+Q8OkyrJIFRSx1BqwJnTw31RbcRJh6nJukE8uzzyLPPoSq6SmvlHYzCexiq76IpuUq3LIrBhniGlGn0yZOwNCXjNWQyoHyMvSUJvykbV2sGXkMOw6okrOokXK3puI1ZeEzZLDlEzNuqCfUWs2ivYXqo4vW8078f2V3zSJm3VRPsKWLFJeF5qJGXExpeTmjY9Ct4OtbIs6CKNXc9m74GNvwNPJ/Q8iSk5klIzeZYE2t+5evvireeVZ/ij3NQThnTFhlrPjXz7jpWAjJWQ/UsBOpZmmyhrOAG5WX3ENQ8pK2zmL6BKnz9Usa6aok+8x7F9w6iSDxPVdhehHc+p+LqDsqufET5lZ2Iw/Yhub8HTeIR2ouukHXjXXzt+fz22SDP5kxsTRvZCGhpLYugLf8ehqxbDOSHYYo/hbsiAntlOL1Ft3DWRmMTP2aoKpLh6iiGSu9jKwvHXhbBQGE4g4I4jKXR1GWHoSyORpwVjl6USbsog15pNgZBHKqi++gEDzEJougUPMQiTcRUeh9zWTiT2nys1Y/pLQpjqOQeQ4VhuCoiCdTEMC5P5FlnBUstBfhrk7EL4vDV52CX5WCT59NWlkBzWSLmukK664poK09FVxxHZ0UCrdl36Ct5gKP6Ed6aR3SlX8JV/pDe9Ot4K6IZyr6LqyQKb9lDxquiGRc8YlzwkLXGbILCBPzCZCylcVgq0zAXxWKTpGCX5uJRFDClq8QqTGRGW8SKroQNXTEbmgImq2NYlibjzbxJMPsuo+m3eCZO5XfaMr5vLOClLJPfaEr4g6ma3xqq+La1jF+3lDJZGIE95QbOgghmGovxNxTibCrGqSqlX5qOTZbBpLaEkCILj+AxS43pTNXGMZJ/k6cteSzXp/BUk4u36C7unJus16Xyrb6UJ4oMZqri6Um+yojgMYPCx+gLbmGpesSYOImx6gQ81XF8P6YjM+IzmlSJXEg8yb5buymqiCMw1Myqs511dydrwV689haCoW6Wl51MhwaZDw2yuTTCqw0fz5ecvJxzse7tZ6qvhfneZr70mJk3iVkwCphtKWJCX82Kt4dniz6WZl1o1EJebk3z5fokfnMzX4SG+d2al68XBlkJGRjoU9BjaWPYbiAU7GFxpo8JfyvjHg2jzkZcw3IC7mZ8Hi2OITljpmLWe8qZbc1irDGOSVUCm11FLBhycTYkseFU8nTCyJPZHp4tD+MfbmRpQs+oQ4zHWsnUaCMeexMdrVJammpx2Lrw+c20GUtoN1fS3l5DVelj3D1SHG1lDNQmMiKOxVEdxag4GlfFfWwlN/HWRBJqFzBkFLEy0cdCqAuDppCAq5mZMQO2XjELIQPr051sznQyM6qnQVuDurMBe6CbpXUnw3YVXn8bWl0pTocKt1VJYFDCgCqVAelD5pszmFYksa7PZ1aTxYQmm7W+GiY7BMwNyFlxaLAbKvH3Shm3qnB0iBhoysOnL6RfGsPCQBUDDckEB8R4B2oZtSsIOOSMjciYGKhFFHeeZsF9FgNSnkzLWbWWEOrLxdmdTcTpv0J05QOk599FdG8nyrh91D38BEX0Lkqv/Izc039N1omfkH/xfWIO/RRtURihvkrGhsoJuAXI1JEI66O4H3GYj9/+a5TCOEIjZcy5ilnxyFjzKljz17LklTLrEBPqK2PGKmDeXk2wr5CJwRKmh8sJ9RcR7C3Fby7C015ArzIZTfk9xBkXKI8/Tm7EfgoeHiI9bA95UYeJu/ox0Vd3kHBzN3mPTpD/+CSZkUfIfniM/JhTFCecozz5IpUpl7cD1LZt27Zt+9O7cfHIjlsXT3L/ymnunDvMvRN7yb52gpxze8k+8j7i67t52SvgD5MNfDlaw6IlH5c2FmdLEovDAmpSTiBOP0td3g3yoo+irYklaK0nZFPi6RfTUHqXytjDiFNOocy9+LqNT18VRk/dH1v3mkuvMdQYx1BjHMONiTi0adibk3C0JGHTxOLRp+LWp+HUpTHZW4q7LQuPPhufMQeXIRN/Zx4zlkom+ksJ9hQxb6tmdljAvK2a6aEKZocFLIwIWbTXsOwU/6cZqGfBJr6Za+NZsImnY408D6lZcdax6W/kWUjDF9M6no5reBJSvw5NW0EVa34lyx45K956Vrz1zDukTNskrAUamXNJWPJJWA8qmPfVM+dvpjDtGknR54mPOU9m5m3io89SlniLxoJY4i/uIfHyHjJvHyThwg6ybu0l4dyHxJ56j7RLu8i7uZ/iuweRJp5BlnKejBuf0K/M4OVUJ08nzayNGhnrq0MriMVlELBka+S5XcUXFhm/djbxm9EWvvI28f2Eni8DGp45lHzlVfOdr5kffS38/aief57o4H+Md/K138i6U8vT0Q42vCY23Sa+8HXwTaCDr/xGXni1fD2u55lHw5djbWzYlbzwavjKr+W3U+28dDTwlbuJF8Myng5KeDYgYbVXwHxfGUtD1SwNCtm0yVgdFLNmqWOxT8pTt475QQVrTh0LVg0zFg2zFi2TvUrmBxuYNAuZ76pmxlTKareA1e4qVjqrWe0SM6uvZFJXwUKHiBWzmM0eCevmKrbM1Wx2CXk+VM/mgIKXLj0rQ1rm+1XM9MiY6pYw3Ssh1FFF0FTBpFnAbKeAUGshU21FzLYVM6srZFlbxJI6n/mGbObkmWy1lLLRXMicIou15iI22kpZ1hax0lrCk04Bi6o8ZhpzmFQV4K7Pxa+txNdWjd8oImASMWaqYkxfwVhrCXMdFSx0lLLYWc6svpB5YxEr7WXM6vKY1mSzZRaw1VHJi+5qNo3lrBsqWO+sYdJQhluXj705B39LPv6GLAJ16ax1iXg1piP69ocY2gu4m3WDo2FHyS6OY9DchL1Lw+iwgeEBLZYRPc0mKZo2CWaziqG+FqwWLZYBDTZLC70djTTJStHIyxnuUhGw6hgwirB0CHH1SnD21WPr0zA4oMVgbqCmvpQ+mwmnqwe1sgqtopwugwRdcym1slSU2go6LTqaDRLqlYW0tlbgHFExFTQR9LfiHGnC7zOga63E3CWjXV+NpVuGe0DJkLGKwIAca1slro5aJmw6JlwdWPu02G3tuD39WK2dOBzteHwmDB01NKhLEUtL0Zv09A1aMXZ1ozVpaO9XM+TuxNCtQ2dU025qxNLXgqI6C5uxDqe+Foe2mq6aLKz1RXibqwn2KgiOqJnx6VkaN+MYrMM30kjQraHXVMHiuIkJt4ZJl4qQXYPbpmd2YoigS0/A1sSUtxlrTw0tDRmM9NUy1F7BtF2Oz1xEnzSSIcE9hivuM96Uzpy+gFFNNu7GTJzqXNYcatY9LVhbSrC2ljHtbMHaJWPGpSPQI8bfUYGtJZfQYC2OLiGe4Xr8ziY89np8NikztkZE8VcwS+OYc4tZHpOwOFxOoK8AU3MCFw/9V4oufEDpyV9ReOV9ym5/TN6lXyCO2oU4aheld96n4Pr7lITtIe7UOyizrjPZV8WiU0zILqDNmEajOpXYR+fY98GvkJfF4u8vYt5ZzrJLzvyInHlHDXNOKdM2EaPdJYwPlDJlKSfQncfEYAkz1gomBksY6ynBbcrHZcyjR5GEuiyMysST5EftJ/Pe5+RGHiA7/AA5EQeJvfIRMdd2knjrc3IfHif34fHXAaog9jQlieepSLmMIPUKlSmXyXxwaDtAbdu2bdu2P50bF4/suHH+GLfPH+PB5RMk3jhD7u0zXP3VX3D1795AeO1TvnNI+TFYx+8XG3niqSDYnorfmMHcUAWSjDOI0s4gyb5CccIpNMJoQtY/zkD5h2RoBOH/YQvfZRS5F1DmXaSl/Bb6qjD0VXfQV93Bqk5kQBmNuzWF8a483K0pDDfFYG+Ox92agr0lEVdbKqMdebjbsnBoM7A0JuNtz2Wsu5DRroLX1adVdy3ztmqWnWIW7TWsuCTMDguYsVQyOyxgdljAkkPEikvCk9EGvplr48W4muchFU9GG1l2yNjwKnkaVPNiqoWtoIrNsabX1aYXUy2v2/nW/EpWfQqW3HVM2cSsBpRM26tZ8IjYCClY8NQx59FQmnaLC0fe44M3/zd2ffSX7Nv1E/a/+1dc3PsOJz/9O64cf5/j+3/G+2+/wa4d/zvvv/2/8O6bb7D7gz9j93t/xsEP/py9b73Bvl+8waWdf0nMiQ+58+lPiTn2IY+OfUjC1X2EX/yEsCs7eXBnNzH39pJw+3PunnuXiKsfExu2h8Sogzy88xmPbu0iLfIwqff2k3TzM9Jv7yX5yk5ywvZRlnietEfHibq1l7iww6RHnqIs4Sqy7DB0ghgMkgTMjel0a3Kpyb9DecZVutQ5tIjjEeXcpEeVSWN5OJqqh5jqkjBJEzA3pSMsv0VF4VVEpbdpUybTKk9EK03ApMygR1uEvPwR4sJwmmqS0NXn0q6pQFOXQ6MwGVVNAlpJPM3iOLo1uTRVRyMvjUIpiEVeHk1G3EXiok4QF3GU7IQL1BSG0astYNhUgaNbTIemGFNLGXptOQZdNTGRp+nUF/3xGUvRt+S//nabyhnqqWHILGS4qwZrexXmhhzMDTn0qwvpUxXQXBWHzVBJV2MuI+3VDOhKaRLG0VD1GFV1DG2yVMSF4dw5t5PIG4eIDz9LcvRlZMJkxJWxtKkLcVjqaWnIoKe1iCZRLL2tRQzoSxjprMLVXYO7R8SUrYE5h5o1fxurXh3zw018MzPAokfH5nQX61NmNkMdbHr1bNp1fD3Zy9qokeTYk3T2S4jMfcDlR5eoritmeTHAi60Z1ldDrGxOML05RnDFy8LWJIurIeZnPaxvjrKy5md5dZTltVFm5nwsLAeYnHUws+hkbHoQ15gJ31QH4zP9jIX6Wd0aY3YzwMxmkLFFL3Mb48ytBllcHSU4Ncz4vI2pFTvO0W68Y/24PZ0E/GbmpwdZnh1kcaqXhck+Ai49I0PNdJnkjIwYcQUtNHc2MuQy029po71DiV5XS2+Xmr6eFnp69AxaumnvNlJdW4OoTopILqJCWkxaYQKJufHkVZYQn5FD2KNEHidnEhEfQ2phCvlV+WSXFhGVEEt6QRYRMeFIlSLk9dXUyyqorymhSyPHWFeDqrKApqo0OjUFdLUU0W+soFtfTktDFj2GClobc+g1VNBSn4mpMY9BQzXmZgGiwsdoJSm4zdUM6YpoqU2goymbDnUePdoCRozFzFklrNglTHSVMNlTznSfAG97EU5DEda2AixthUw6GhgfaaRbV0xbQw5+ezPtuhpGuutZCbQT6pex7mvFbRbR21KOa0CBc7Ael0VGwCZnfEhBTtgJhupSWRr544mHdWs1wZ5SmiRRXDn7dxTfP0Tl3UPk3t9Hdcp5Ch8doiLxOHnR+0m48zH3z73FrVNvcff0ByTdPYA0/w71RTcR5V0kL+MkBdlXiLl3mmMfv09lyl361QmEBnKZtoiZHBAzOyJixd/Aqq+ROZuIGauAWZuAUH8RU5YyZqwVBPsK8ZsLcZvycBnzGGhKo00YhSDpFLkRe8m89zk54fvIiThI5v19RF/+kJhrO0m4uZvsyKPkRB0jPfwQWVFH/0MF6hKVKZepSrtKVvjh7S1827Zt27btT+fejYs7wm9e4PGdy4RfOcn9M/vJvHmKy+/8N079xRvI7x/ia6uI7/wSvpuU8WVITMCQhFefhs+QiTj9NKUxhxBlXKIy7QL1JQ/w9ksIDNURtNWjrY6k5OE+ZBnnaCy4/PoZhffRlFxHW3b99Sa+LmkE/vZUfKYU3K3JOHUpOFqS8ejTCXRkEezKYUSbiKctE3drDlZVGt72PEZ0qTj1GUwNlr+uLC07xa9b9padYpYcIp6MKli01zDeV8LCiJANXx1PRhv4YrKZV1Paf2vlU7LqkrPhVbLu+2O73rJH/nrmaXOsiS9mWnkx1fKfQtV6oIE5Zx2bIQ0LLjFrASkvp9WsBxp4Oq6nrjiCysw7KIVJ1JQ+JCv5ErHhJynMvs+lK58Qn3GZG9GHOHjrPY4++Jhz0Xu4ErOfB2mniEg5Q0rudTLTr1CRcYv7B94m5+Rn5B/YQdmhTyk4sovUUzu5f+YDomNPEJ1zicisy4RnXOFO0jluJ58nLP0yV+NOcCXmOJceHeZWzEnuPD5BZMI5opPO8yDyEJExx3icep47cSe4+ugoNx4f50HcOSIen+Leg8NEPj5G+KPDxCSfJTLuFJGxp3kQfZL4jMtEJZwhOuUCDxPOEhV3mkcJZ3kYf4awqCNExp8mIv4U4TEnuBN5iHtRx7gRtp8bYQe4de8gV2/u5ebdA9y4e4D7USc4f3UPN++d5PaD01y7fZgLVz7lxq29XLi8kys3d3Px2ufsOfxLPj30Sz499Bbv7v05b+97k7c+/ykfHfwFHx/4OTv2/4xdh9/kgz1/wwf7f8oHB97kg0Nv8e7+X/Lunjf5cN9f89anf817+/+Wd/b9lL/b9d9458Df8c7+n/Pzz37Cuwd/ya/2v8nbn/+Mjw6+xceHfsWHB97i/X2/YNex99h1/H12HnuP9w7+kg8Ov82O4+/x0dFf8eHhX/LJ0XfYefgd3v3sTT7c8w4f7XmXD/e+yydHPmLXiY/Ydfojfrn3Z3x+7mP2nvmIz0++z46Dv+TAmR3sO/Uhe46/x6EzH3Po9MecvLSbXft+wbEzOzl5cicXzuzm0NEPOX1pL1fvHOPW7ePcvHyQsGtHibx7hodRlzh67lMOX/6cD4+8w6FLn3P22kEuXD7IxSsHOH15LzcfnedS5GlO3DrImRuHuXzjCGF3T3H/7nHu3TrKo/Dz3Lh6mKuXD5GeGk5E+AXu3D3B45jLJCRd41H0OSLCj5KddJ20hGskxl0hLv4aGVmRpGdEkpERSXb2Q7JzosjOiaCoNJbi4liEFakoa/OoF2bQLM1BJ8tFJ8vFqCzB1FBOq7wUY4MAfaMAZV0OhrZyNI25dOpL6dQW0NVSiEmdS7+hkg5tCbrGAjTKfJrVpdQri9DqBTRqC2gzV9LUVoi0KZ+aujwU6irqG8vQtlWi1RdSp0xHpSqmVV9FlSiZKkkyuSXhVNTEUqdIRyFPR1IZTaMwkfb6PMyaYnr1lfQYKuk1VdHRVkFPl5ges5ieThFdphp62yUMdMoY7JLT3iFF01KGwVBOqzaPPrOAHnMVZnM1ra2ltLWVMjIoY7C9DO+QCK9VxJC5lEFzKe1teXSZimk3FmFuL8doLKWrqwqNtoDCovso6nNRSPJolubhaJfgNtZg0ZTQpypGXZPCcGctlg4R9q4ahvTFmJV5hJ38mJ6Sx7hkyQwLI7GU3KM54yopYXs4dvhvuXPxI66d+RWnzr/F8XPvceLiR5y+sYMjF3/F5Qd7uHp/P6cvfcqJUx9xeN8vuHdlNw8u7SDm1ic8uvshD2/v4PbpnRx46+cUxVxiqCWRsf5s5qxiJodEzNirWfYpWPYqmB8RMz1cyYJDyJSljMmhUqYsZQS68/C05xHoKsbXWYRTX0B7bQyCpFMUPDxAwcOD5EUeJCfiIFkP9hN75WNir39C/I3PyAw/TE7UMVLu7Sc9/BA5j45TFH+WsqQLVMb8KkUAACAASURBVCRfoiL5Ehn3D25XoLZt27Zt259O3L0bO2LDb5Dy8C6pUTeIuHCQqBOfcvi/v8GFv30DdcxpvrGJ+doj5FWgii+DNYwak3G3pjDanoMs+zz5UXsRpl2gPOUcdUX3cHRV4+2vZXS4jva6BEof7Ueafpamwqs05F+iPuc8RuF9tGU3aBfdp1f+iJ66h3TXReBoi8ehj8fRlopFlYxDl4mzLRO3MR17awKOtiRGmpNwaDNxaLPxmHKxt6bh68h9vRxixlLJor3m9VzUv1edVt21r/8vO8Wse2U8CzbxakrLj6udrLplrHvqWXPX83JCy/yIhHm7hEWX7HW73tNxDc8mmnkSUrMx2siiS8aMTcSyp55FdwMr3ibW/PU8HVfwbFzJVrCBzVEVKkE4JSlnqci6TEnmedTyaGSiGCS1cZy+/Csyq28TX32dBxXneCS+SpzsNjHiG6RKw4ituEp00WUE8gT626uJP/EhFUd2Yf7/2LuL58YXNN/TdzMTM/fGje7pudFd3VWHEpycdqadZmY7zcwgy8wyyiijzCQ2M6aZmZnTyXnOqe7qiDsTMfM/fGaR1RnT+1r62fykjaTQ7hsv2Vkge6VDjf5zatxMiXV7gSjfC88MaxxFtjhnufI62w3LZFts0+1xyHDCLtUWx3R7nFLtcEmxI1DsgU+6A96p1vhn2eGVZYdjqiX2KVZ4ZDvhn+1KaI4bgekOhGY6E5LtiKDIg5SKYFLLgkkqCyRdGkp6VRhZdQJENZGIaiLJa4knTxZPWnUEUSUBhBT7ESIJwCHRBsckW3zyvHDPccM12xW3XDecM51xznTGT+KPd4EvAUWB+OT54F/gi3euO355nvjle+Kd54FnvieWKbaYJ9tgGGOBodAa8zgHXgYboxdsgHWcLXYJtriJXmMbZ4Vdgi228XZYxNpgHmONpdAcp3hbXFOdcUl1wSbeHhOBJcZR1uiFWXDX/QV/dHjMT646PPAz5EmQGS8ibXgeZsWjQFNeCuzQibTBMMEF4yRXXsU5oSOw4VGwKdoRlugKrNELt+GZjwnPvIzR9bXgpY85+iE26IZaoSewQSfSkmcR5mgLrDBIdOZVnAOmqW7oRtvyJPTb57yMssYw3gmdSCteRFjyNMiYF5GWPAkzRVtoyYtYG8xSXDBPcMIw0poXwSboCawwTHbmVZI9prHW2MbZ4pTogH+ODy4pzjilOmKb6ohlsi3m8dbYJdrjGGuLdaQp9klW2CdbYxFjiqnQBMsYS+wS7bFPssc+0Rb7RGsshcZYCI2wERpgFaqNrscdjAOfYhquh4XQFPNoM0yEprwKN8BQYIxxpBHmQlPshZa8DrfELdIS52BjHP31cPLXw9LlMYY299CzuoeetRa6Vg/QsbjPQ4M/omvzAG3LO7yyuc9zsx94YfkTDw3+EW2rX3hk/gM/vfpHfjL4A4+s7vHM/B7PzH7hqcXPPLX8CR27+zy31uKx2X2emNxD3/YxhnYPMLD5EWPbOxhb3kfP9A56Vvd5YXUPLaM/oW19n5c299G1vM8rk18wNbmLqdFdjEx+xtD8B8zs7mHu+AB961+wdNfB2vMl5q7amDo/x8pND2tXPWzc9LDzNsHE6TlmDg+xcXiAm4cOrq46eHgZ4uKmT0CAFfFRzqTHOlMg8iI70510kQtZ2Z6ki9xISnZGGGdLbIITKemeJKd5kpbpS4rIh1RRAEnJ/uRkBCPJCaZSHIysIo66EiFSiZCyYgFZaZ7EhJsQ7PWEQBdtzJ7+gVyLJ0isHlJg9AOSVz8g0vsBP71/QUfn73EP0Mc13Aj3dHvc0l8TIPYhrNSfkBJfQot8SJBGkt8kIiTODQ9PQ0rEoWQK7GirEqKUBlGd70GMtxGmd/6IJN6F6fZYNsdS2ZuQsD5cyOZYLnszZexOlrExlM9KfxZbo/lsjuR+r0CtDWYx3ylioSuTmbb07wEqJ9yItICXpPq/JNn3BfFe36pQQbZ3iHR9SqTLM4TuOiT46n+vQCX4G5AcZExWpDVioR0FsY7Ee+sRdruF79atW7du/a1oP/yjlo7Wn3j04z/w6sG/4Gb6FD+TR2j/t/+C1T/+FwayvPg0WsTbN9l8Xi7iw1Ih86ooZpQxrHalUydyJD1Ah1yBGWmhxpSkujLSmstYez4T3YUoJMFkBuhQHGWCNMmKunR7pElWSJOsqEq2prPMj5GGSIbqwhmsD6OvwZ+ehmD6G4V0SAUsdBUwpUlnuS+T6dYYFruTWGhLZkaZyrQijdGWGKbUCaz0ZrIzWsDJTDm7Y4UcTEjYHStkeySf7ZH87/NPu2OFbA6Jv7fwnc1V8XFTxsVCDaezUj5uyjmfq+V09lsF6j/C0/FcNacLtVwsN3C91vx9Lupkvoa9yXKOZqs5XZRxONPA6XwNVyvVXK1Ucb1azdVaHbISHxKCn1OR50R9mTvqphBaW+KQNcVgaPbfKazxp7I9inxNKGWDMTTPZKKez6NzqRjNpBjNZBFja83MjFYTrvcnMu//gX5DPSZNjKm/9wOSV/dJdH6CRBqKd54dDrlW2GXbYJ1hgXGiPhbpJlimGWMU9wLzeF1Mo7WxjH2Bi8gEuzhd3NINsE/SxjLxGY45xthnG2OVrId9gh6BedYIJE6EF9oSmG9JcoMPkWJr4godSSl3J7ncnYQSF5LL3YnMtycy34H4Mg+EEhcEhc6EFjoTUupJVF0IbmIHHDKteZ3viGWmJeaZFljmWmGUYYxpjjm2EgesxFbY51pjnWGKbZYZ9tnmOOZaYp1pjEWGERbZpphkGWMuNsci3wYLsS1OEjcssqwxz7TAqcgJF4kjTgU22Oda4FJkh0+lB75VXgTU++BT6YJ74Wu8JB4E1QQSWBOEtzQAL2kgruX+mGQ68ijKgPsCA+5FGXAnygCteFPuxBjyk1CfRymW3Esy40Hqt+fdRFO0Es24n2DKgyQzHiWac1egz71QXZ4JTNARmvEkzIBnQhOexZnxMs0a7XRLHiQYoxVnxI8RL/hZoMuDBGN+jnzJD6Ha3InS42GcMY8STHiaZM6jOGPuxRryJMOSxyILHmdY8ku8PvcTDNHNtuNZmjlPkk15mW2LfqEz+gWOmBXYY13kgFWBPc6V7pjl2WKcZ4NZsSMGedYY5VphVeiAQ7EztsX2vCqy5GWhBTp5ZuiIzdAvsMak2B7r8tc4VLpjV+qEc6ULzlJXrAst0U15xmPhPfRStTETm2FaZImJxAadfDPuJL9EK+0VL3LN0MkwQTfVGKM0C6yybbHJscMywxqbbDscch2xTLfEJMkcsxQrjBMtMYq3xDzGHsNwa14Gm/IyxAS9cDN0I03RiTDhWaQJ94L1uBOsz0OBGU+jLHnmp88TzxdouT3nJ+cHPPZ/xV2P5zzw0uWh5wt0/PR4FaiPQ7wV7skOeCW74prkgmOCM6ZCWwzCrdANs+B5oDGvgswwDbXCKtQGu1Bb7CMtMQnSxSxEH2uhOYZhBpgJzTGPtsZEaIltgiMOKS5YxdhhGmmNYaQVT7xe8sDhHjrO9zHxeI6F1wvMPfTQs3+KyeuXOHkb4+5jiJe/PiHRlgRFW+AVaoh3mDGeIUY4eGnjE26Kb7gZfpEWBMfYEhBlhUeoGZ4Ca7zCTfENNyY82gxRjhdpuT4ki32Jz/YkPNGGmHRbSqsDESW74G6tQ5mFNo2mj5GbPKDd5CnFT/5ErP7PWFr+QkiGK76FHnhV++NV5kV4TQDhtX4ElLvglWtLbIU/FRoRiRleBPsboayIprcmhmlVChNt8Qwp4wiw0cLkzj9Rm+HNzkQmOxMpHEwXs/2mkO2JHHZnitidkLA1UsjaYA6744Vsj+WxOZLL9lgeG8M5LPVksdSTzVxHBrNtWXRXCSiJtyE7zJAUv5ekBeh9D1D+Vj8R6fqUcOcnCFyfk+CrT7yfPinBJqSGmJIeZv59Biov2p4YjxeE2dy5DVC3bt26detvw9PGVMvH2ZJAd1t8nUzwsdHFQ/8eDvf+Dut/+i9sNiXzfqSQi2ERn5eLuJnPZ1ETzUJrAiudaTRluyAKfEF2uAmicFOKk14z1pbHsCaXQXUWzQX+ZAe9JC9Mn4JIfWrT7GjMdKIlx4WmLGfaS3xoL/Gho9SX3uogWmsC6JHHMKDMQFEeT19TFgNNqcz3ZDOhETIqC2WuNYFJWQKzKhFv5HHMd6Sy2pfFal/Wf1plvjGYy1p/NntvijiZKedkppyd0YLvFajDyRKOp78tkjibq+LtSgPj8gT235RxMl3FxeK32afThVrOFuu+h6b/CFDnS/XfQ9TpQh03axrO5ls4nvsWoK5Xq7hareJmsx55qTd5iSY0S70RpxuhrPehqyEKeVkgDmZ/R31NAN39yWh646nXhNM1nM74fDEzC2VMTUtYWm9gaVvFwnAliSZ3kFm+YFBfm3VbS0bNXtFio0OhrwHV1eF4pZniIjLAX2yCa6oOniI9QgrN8M/SJyzfFEGxBcIiM5IrbCiUeyFR+FAo8yC92h5hqSnxtbaIZK7kq73JaXChqNkdqcaf2q5Qytr8qWgLoLUvikaFHw1yX+RtIcjbQ2lpD6Fe5U+Nwo96TRC1qkBaOiOQdwuRt8fQPZqFqj+Fxu44ytThFCqDKWwLRdIVSV5rMOLWYAo7IxCrAijvCKO0NZhCuS9Fch+KZN4Uy32QKP0oVgcgVvqQrfQmR+1LksKLrL5wUjoCiFW4E6dwJ1HthbDRicg6e6IaHImXu5Gg8CBe7kaszJXYRndiG91JaPEmrskLQZ0r0U0+xCuDiJL54Vf1GrdSO5xL7LAvssam2ArzfDNM8kyxLbfDotgSi2IrjMTGGGQZYJBlwCvRK/TSdLHIN8e+0AqnQmtci2xxK7LFu8wR70pnPKVOeNe54FXvgk+lM8FlznhkmeOVY0mk1B1htRfRNV7EN/iR2BRAdI0XUVJ3BJXuhJa9JlLqhrDak/gGP2JqPImt8SKxwY/YGk+iKlyJrHAhssKF8AoX3EtscZBYYltojnOFA07lDryWOuNS9RrncgccJba8LrPFs8oR73oXXlc54iR14HWVI151bvjXexBY50Fkkx/RLQFEN/iQogwmXRWKsN6dsBoHQqV2RNW5ENPshVDuS1CzJ85SByyKzDEVm2CTb4FriT32JfZYSGyxLnPEptwByxJbbMqdsC51wLzIGssSe+wqX2NT/hrbEmccxY5YJllgHG+ClcgWW7EzFjkO6KaZ8zhen18E2tyJ1uVBohGPkwzRTTHCQGTGkzg9/iXwAT9FPOP/9PuFHyOf8EvkI34Mvsv9MC3MMo2xzjbDJNkI/UR99JIMeZ5gwONYfR7GGfBLpA4/hz7jfrgOD8J1eBlvhGGiKc8jdHga/gKdGAMeRr7gXrgOd8NfcE+gy9NYE57Hm/MwypA74XrcSzTn5zgjforU5m7oEx6GP+NxmDYPgl/wLMII0xRHvCUBBJb44ZlhR0CWA+l14aTXh5NYGYioPoLsZiGJlUEklAeQL49H2p1FRWcGRe2pJDZGkFIfSq4skjxZONLuFGoGs6kczKFyOJfoSm8iix3JavAmPtEOP9uX1Jloo9J/SPsrLXr1HtKkfZc03V94ba9FRK4H/mXe+NX4Et8UQGGHgPzWEHIVvhTI/WnsiKVnUExBtjvJIQYM18ew0ZHO8YiYlUER010iFBIBlo/+hEISxtJAAjtTqZwulnE0W8bRfAEnC6XsT5awOVzA2mAOO28Kvy+PWBvMYqU/g5m2VGbb05lUpzClFtFbI6RG5II40oR4z2ek+usS7faUJF9dAq1/IcLlCaFOj4hy0ybJ35AEf4Nv68sjrciOsiFXaPd9jXnk66f43waoW7du3br1t+LvbKPl/9oaX2cLvOwN8bZ5SbD1c2oTvHC587+yLUvj7WAe54PpXE1lcTGVzWpHHIttiSy2p9CS60ZGkC6iYANSgg3JEdow2V3MbH8ZiyOVdFRFkROsizj0FQWR+pTGmlIvcqAx0wlZriv91SEM1ITSUxlIR2Ug8toQastCKc0JJS3KE4GnJRkCB1QVofQ3hzGhimS9L515dSpL7TmMyWKY1iQy157CYlc66wM57L0pYn0gh+WeDJa6RWyP5H9fKLE1nMdaf/Zfb0BVcTZXxemslMvFWi4Xa1nqymK+PYOt4WLO5mu5XGnkeq2Z86V6rlabeLve8r2F7z9C1Ml8DedLDdysq7leUXC5XM/Nei03GzVcrEg5ma9kQB5HYZoNkmwHUuMNUDUEU5PlRkmiHa+N/p5+RTyrkyVszFcyO5bPzGg+6zOVHCw1sTtbz/G6muPtdraGqoh5+c/IbF7Sa/aCTr1H1D3+gTqr59QL7JkfqUDZm01jVxLtw2kouuNoG0yibyKD7pFkekdT6B5KpHsgjp7BGAaH45mYTmdoNImewThkHaE0tAaiGYhmdqWArl4hs9PZbK6XMrcgZnw2i6X1QpZmM5keTWRhKo2tlQLWF8TMTopYns9lYSab5YV8NlYl7O9I2dqsYGVJwuaGlPUtKVsHdcysSRiZF9M+lkzfTBb9c9kMLeQyuVbM2HIe89ulzG1KmF0vZGW7jMW1YuZXC5hbzWd6KYeR2TQGZlIYXcxgfCGDxfUCZlfymVkWM7eSz8p2CYsbRSxtFLGwVsDyZjErWyVML4qZXytjcaOc+bUS5paKmZjJYXJOzPRiAdMrxUytFDE8n0PPRDrdk5l0TmTSOZmFZjwD5YSItrlsGoYSUYynoxpPRz2egWY8A9VoGl3TuXRN59L2RkTHmwz6Z8UMzOfSM51Jz1QmraPJqEYTUY4k0DQQQ/NQHLVdUVS2hVHbLaChJ5qGnmia+mORDSXS2BdL80AsypEk2sdSaR9Jomcsjf7xDPrepNH7Jp3usTQ6x1JoG06kbTCRzuFkesfSaemJpbpNQHV7NPLhdDom8+h4I6Z3PJ/u0VzahjLQDKTRNiqiY1pM01Aa9QNptIyIaJsU0zGRS/toFp1j2Wj6UukaFNE/nEn/UAbdw+loBhPoGEqisy+J9t4kVH2JSNuiyFOFkKsKRdTgT2atL+XySKo64ijSRFGoiqRYE0WhWkC+MoLiViF5yjDE8jBy5aFkNASQVu9HXKUHkSXOhEocCSl9jX+JI24F1jiJLbHPNscu2wynXGs8Jc4ES91JbfYnRxNOVpuAsEp3BA1+RMsCCa9zR9DgRkCJFd65RoRLbAgrtiasxA6vbGO8xRZ45lpin2aMfboxtqlGmMW9xCLhJdbJerjmWuJZ5IhLgSPWGRYYJhmil6TP3bBH/BB4lx+Dtfgx8AE/BGjxc/BD7oU/Q0ugg2G6GQ75dngU2uGRZ4NTpgXOWbZ4FrvjJfHEu/g1HmJrLGOf4ZJhQoTUnfimAEJLXxNe7opIFUGGOpLE5gAyWyMQqcKIq/cmvtGP6HpvslvDKe+Pp6g9AulgEnWTOZQOZ1I9XUBMnQ+RFQ6EF5ji6/MMj1daqM306Hz1mA7du/S+eoBKT4ukJ39AGGBAdWs65T0ZVA1n0TVTxPhyGcNz+byZz2dqrpCFuVJWpqSUpLlQGGNFf1UEw9UhHL/JZ6FPhKoyhMVeKQY//yOKUgFzfYlsTaVxvFjJ4ZyUo7lijuZK2Z/8dgdqY1jM3kQx22N537fwrQ9lM9eRzlyHiHFlEtOaDHprhNRlupEfZUas+2NS/F4S5fKYZD89gu3ufg9QMZ4vSQ0yIT3MnCyBNdlRNt+eAhuyIqzIEdh8C1CmtwHq1q1bt279jdjoa2vZG2njbPkSN6sXOBo9wPbpH2gVRxBu8Ae25Klc9udw0pfCyUgKZxOZLLfFMKeOY7U7HXWxL+JII8RR5ojCTUkLM2W8s4D5wQp25prprBaSGaBDkcCY8ngLJNHGVCRY0JLjgiLPne6KADpKfWkt9kJe6EluuiOebs+xt3xKuK8rIW62lGWEMSBPZUQZzYg8jAllFLPKJFY6xcy1pjCtSWSmNYmlbtH3itPuWCG7Y4XfN+4dTEi+b+Jb7cv6vlTibK7qexvf5WItNytNLHfnsDMi4Whayvnit+B0tljH1WoT7zblXK81/6cwdbpQy9VKE9erct5vKvi41czH7Ubeb9dzuVrL4VwNyopw8pOdKcn1IifdGVVzHPLyKBoLQ3A0+B/0NicxrBYx3pnL1lQNi4OlLA9WcjAj42CqheMZOXtv6tnrriDR8Ccynv8LlS/vUKH9I6UvfqbU6hktMa5cL7Vxst3NzoaK4/1WjvfUnOyrOD9Qc3Go5upIw9leC+f7LVzsNXG8UcvlfjMX2y1c7io431dyedrK2aGS8305Z5vNXGy08PGwlXeHGi4OVBxtN7G/UsH5ZjVv9xs536rjZL2G8+1GLnYaOd1s4HK3hXdHaj6ctnO+K+PqQM71sYqT3WY+3HRxdqLk7FTJ0bGcizM1F6cqzg7lXJ2qOTmUcX6q4vREycWJiuszDZcHci72mznZruNos5qd1TI2lgrZWyvlcquK99u1XK9X826rjqvNOj7st/But4lPhwo+7sv4eqzmtzMN5+u17M1Ludhu5mKribfbzbzbbuLLkYKvpyo+HrXwdr+RtwcNXO7VcbXTyNs9Oe8Oldwcq7g+UXF9ruHyVMXNeStvT9XcnKr5dNHO54sO3h1reHuo4my7kbPdJq6OFFwdybg4aOLyqIXT3XpOd+o43aljf7uGkzM5pxdKDk+a2T9qZPegge29Ojb3a9k9bGBrv47d40aOTmXs7tWxsV7B+bGMmzMVN+dKbi7VnJ/KOb9QcHml4upSxflxCyd7DdxcqDg5+vZfXp618eVtH++O2vl02M7ng3Y+Hbbx4VjDh4tWPtx0c33RxdVZF++ue/jybpAv7/r5dNXNp4sOrvcVfD3v4OtpK19ONHy56uT6TMnni3Y+n7Ty+aSVDyetnJ1r2D9XsnksZ/dUzdlZO5eHbVwdtXK8J+Ngu5nDnRZ2NxrYWq9lZ7OezbVqNlarWF+RsrxYxspKBSvbtcxtShlfLWd4uZTBlVIGVsvoXpDQNVdE91wxvTMS+mdLmVyuYGwqi9HJLIan8pF1JdI5IWZkpYym3lhUQwloBuOQdwlo641F1RNNU5eAcnkgUlUo5fJQcqU+iErdSCx0IizDnBCRMZG5FkTmWSIosv82i1jkTEC+AyElLrjmWGKXboJ9him2acbYphjhJrYmqMwNYbUP2YpwijURVKjDkLaGUaIMplgTSVl3PAXtQnLUwRS2BVPcEYSoxZe46tektXghkvuRIfOlqCucgo5QMhW+5LUFkqvxRyTzRCTzJqHamTyFLyWaIAplPtT3x9H0RkRBm5C8diFR5U5ktXiT0+BKfIQRgboPUBk8R/HkJ5qe/jNt+vepevJHYh/+H1Tl+LGyoWRxU8HSegvr63LWV5tZmqtma6mOtelqVserme0rpyLdH0miB035IWgqIuhtimFQEU9joT+N+VHYaz+mOMmT1bEc1t6kcbRQxfF8DScL5RzNVrIzXvK9hW/nTQGbI7ms9GewOpDJQncqbxTxjMnj6amJYLgpgd4a4fdbUEk+OqT6632vQIX8NUCFODwk1kuX1CATsgTWiGPsyRHakh1lgzjaDvFf2/iEbtq3Fahbt27duvW3E+ZpoxXkbkOQhw0BLqb42L3kyf/4X0jzNETk/JTT7nzOerM56ErkfDSN6xkxqx1xLLclsT+ST3dFCAVRJpQlOVGU6EhKsDEjmlyme0vYX5DTWS0kP8KQkhhzSmPNqU6xoV7k8NcWPicUea4o891oK/FBXeaHrC6astJoBJFeFOdlkRAZjKo6h8nOPIZkAgYag+ivDWJGmcSMMpWlLhGTqnimWxPZGPrWsrc5JGZnJJ/DcQk7IwXf5p2mStl9U/h9PupoqpST2QrO56u5Wqrj05ac9+vNXC3W83axkcv5OvbGSjmZq+Z0vobj+Rrebsi42ZDxdkPGxWrj9xB1udrExVIDF4v1vN+U8WGrkbfr1bxdr+VqtZ6zpSY0VbHUFoZRJYkgL9ObIrE/ZflBiOId8XV6SFasHXkJjpRleJAX70hh4muyouwoSnCjPM2Xhowg6pM8KQ+xIcnsHhGP/p4k7X9CpPcDOaZaZFk/Jsf1FYqsEDQlsbRWJdNSHkdrbTIdDan0NIsYVGYzoMigvTae7oZERjSZ9LYk0t2YQFNBCLKiSBTlsWhqEpBVRCMrFdBaEUt7eSx9tcm0V8ajrkpAIY1BXSukrU5IryKJPmUqbY3xKGui6WxOokeeRr8qgz5VNkNtYrplqQzIU5npyadPkcJ0fwFjnTnMDBSxOFzG6mglm8OVbPSXsjMsZW1YyvpkPdvTjexPN7M1WsPuWA3HU40cjNdyNFnH4biUraFitkck7I6XcTAt5XCmhqP5enYnqzlebGFvrp7TVQUnyzLO11RcbqhZGSnjYLGZw1UlRytyzlaVXK0ruFiTcb0p52K9keOVGs43G7nalnG50sL1qoLrDRXX2xpu9tt5d9DJ1U4rN3vtXG2puVhXcrmu5HxVzvVGK1ebGk7X5JxtKrjYVXO2o+Bkq4XLfRUXOwoudxS83VNzvtHC2YaMi00F5xtyLreUf32quNxRc7Wj4mJLyfVeK9c7at6ddHF+oObDaTeXu2rOtxRcHbRyfdLF+Uk7ZyftXJ52cHXUxvmukovTVs5PW7m+7OZgV8HlSTuXe2ouN5Rcb6p4u6vm7XEbl2dtXJy28+64m/fHPXw66+PXq0F+ux7gy0Uvn087+HrWyW+XPfx60cWX83Y+nXfw4bKT36/7+bfrfv7nu2H+/f0Qn971cfW+l/ObXi6ue7m+6OXDSQ8fjtr5eKTh03E7b/dVnGw0cbHTwul2E0cb9ZxsNXC6WcfRWjXHG7WcbDdxsNnA3kYDe5vN7G/L2NuScbSrYW9NzvGmmoutNk5XlZwuN3O9eeTeZgAAIABJREFU1cj5Rj2HK3WszVVzsKNgc6OBlRUpK0vl7GxUsbVUwf5KDbtrtaxtVLG2VsX6Wh2LC1VMjZcyNlxIf18uqrZkZJp4OgcykHXHUycXUFUXRnVjOA3KWGrkUUjlAqTKaGrb46lpi6dKHUNTdwqawSw6h7MYGM2mpzeBrnYBQwPx9A8m0NYXR+tQEoqhRGq7wqls9aW61ZdaTRANrSHIewRoBmJpG4ynfTiejuF4mjtCaO4IQdUnQNYVRkNrMA2t4ai6otF0RdHWE8PQRBa94zk0dSRQ1xaLpCEAVW8cyrZIxEJrAp7+TIvhc5pf3qXR8Bfklo+QGt0hw+RnKtLdqCkLoUzsSWm6K3lJrqRFOZAQZEZSsBkRHrpE+RgT6mqMi+kTrF/+wmuzBzhZ3cPK6B9xNPo7HA3+AXvdf8HswY846/+RzvoQ+mUhrA4VcDBdw+lCFUczVWyNStgYKmClL5PNETHrQ9ks94lYG8xioTuVcWU848pE+uoFjMmT6auNpi7TDUmcNSl+L0jw0ibC6QFxntoE2vxCmPMjgu0fEOP5kiT/bwd0swQ25AhtyRHakR/rSF60PfkxjrcB6tatW7du/W2Z6j/UMn71ELNXD7F4pYWr6WNe/fC/keFjSpyNFu/Ga9jrzGBRJmS/L42ryQIW1EKWNAls9WfTVRZEodCM4jg7cgRWZAttGdHksDxazcGigmF5KtlhryiMNkUSa05lsg3yXHeas11oznFBXexNR3kArWV+qMu8UFX6oWiMxz/cleSCbBLTY6kvTWRCkcp0cxQj1cEMVoczXBfNjCadGU0qE8oEBpqimOtMZ7kvm6PxUo5GJez25bHZl8v6UB6z3SJ2p0rZGy/hYrGW45lK9iZKOJmVcvn/O6b7frmRm7laTkdLuZiW8mVTzsWUlPfbco6Xani/0cL1npzTzUZu1pu5WG3gZlvO1UoD7zfkXK408H6jhZvVeq4Wqjifl3Kz1sTetJSV8RKmRvKZHCtgoDedhakSFkbzmerKYGOogO3hItb6clnqyWalX8wbRSLzbRkstGWx3JnLpCaD9opweqQChmvjGKoSMtGYyLxSRG+lgOYcHwbqExhsTqGvKZnO+gRaJKE0FgbRUBBIfb4/VVmeVGd5UJ3hjjTNhZY8P8oSHcmNtiQ33pbSTDeSI4zIjbehMNmR7BgrcqOtyIowJdFflwR/XVJCDIgP0kPor0N6vAVhgdpEC4yICHpJdMgrooNfERtqgCBYjxB/HYJ8nxPk/gQ/14e4O90lwOspQZ5PcbT+gdf2P+PhdA8f+7t4WfyIm9kfeW3xA04WP+JhfQdvyzv4Wt7F3fiPhDk9ws/uLj5WP+Nn/RO+Zn9C4PiAEOcHBLo8JNT9KRFe2oR5PCPcW4dQL21iggwRBhoS7W9AQogpMf6GJIdYkC6wJjfemYJkNyTpHpRlelGTF0h9YTAtxWHISsKpzvGlMT8EaaYv8hIBjQWhyEuiaK2KR1ESRWN+KMpSIQqJgGZxCMqSKOSlQuryQ6jI9qMyL4CqoiAqCgMoy/ejsiiQApEbkkxPitP++r0ZPhQnulCW7EGNyJfyZA8qM3yoygmgPj+EurxganMCacoJRiGJoqEwlNaqOFpr4uhoSEZVFY+qJpkeuZjulmza61MZUIjobUmjU57NiKaMcWUpbzokTPRJmBkoYb5dwsZgLRsTTazOy5kfb2F3vpO9BRU7szLWxuvYnG5ke6aJtfFadmYaOViQsz/fwv5ME3szjSyNVrI2Wcv2bCMnyyou11o5WpCzPyfnYFXDyWYn24tqNmaVbMzI2Z5uYX+mhe2JBhYHK9mdlbE708LqaA3r4/VszzSxM9fM4nAFq2+qWRmVsjlZz8GinIMFJdvTzezNyDheULEzLeNosZXjpTb251QcLao5nGvhfEXN7lQju3NyLnd6OFlvZ2ehhe35ZtZnG1gZr2FnvoXdRQU7C0qOpuTsTitYn1Oy+aaFuc5ypnsqGewtZbSnhJmecsYGSulSZzGoEdMry2C0NY+prmJGW/N4017AZFcx80NSVifqWZ1uZH2uidWZBnaWZewsNrI5U83BcgPHGzLW5qrZWWtiZ6OF5cUq5mZKWZiTMDebz+J8AfPTuSxOi1mdK2B1roD1hSJW5gpZnM5jbUnC4lwBo0NZzIxKmJ+oYGmqku2VRtYXGliYkrK20MDCRCVzIxKme3PpaogiPdAc52c/k26sRaLun4jU+R8EPP7veD36r7g++28EO94hzPMxaQIjcmMsKE13pCbDBXWuN70lIfQ3xDDYlka3MoX6PF/aJWFMNqcy05nDUGsKk6pEJmTx9EsF1KW6IxGYMdYUwXiLgK1BMafz1Vyu1XK0KGVnUsLWSD4rXSLWB7LZGs5lbTCTtaEs5ntSGZFH80adSF9TNH1NMbRXhtGU60WewJRY98cIXR8Ran+PeC8dgv4aoILs7hPt8YLkACMyIqxJDbFAHONIQZwLmaFWZIfbUBTrQrTrC8Jsbrfw3bp169atv5Ewf2et0GA3IkPcifB3JPS1EV6G96iIccNX9w+sqbPY7xGz1ZHOxZsivixJWVBGsaRJ4GA4j96KEPLCDCkQWpERbkaOwIYRVQ4ro9XszcsYVqaRFa5PcZwFZQlWVCbb0pzlSmOmE8p8D1TF3qgkPnRIg2gt96Gr0hNVnRCfMBfchOFExIejrBYx1RDLekscszUChsrDmW5OYaw2hrHGGKbVSUxqkpjtSGOtP5eDoSIO+guYqhOyqEphVpPC+mgBOxMl7I2XcDJTydqAmPXhfM4Wazidr+ZmtZHL2SquZ6o5GixiuCyY3f58Pq218Hmlife7Ck7XG3i/3sz5djNXh0qul+s5W6vnbK2Bi6VaLpca+Lit5NOmko+rzdws1XMy8e0u1d6UhO25ElZnC5mbFjM5kcXSVB4r47ks9qdzOFHIxUwZp1MS3q5Uc71azcl8GVfLUi7nK7hZqeN6vYXTpQb2Z6p4v6Pi814r77eU/Hbcxc2GgqO5Gj7uavj9uIs/n/by61E3n/bbud5Ucrmh4GZHw5ejLt7vaLhZV/B2RcaXrTbercg4W27kekfF2x0VlxsybnbVnCw3cLEh42ZLwc2mgqvlJi6WGrlabuZiuYXjxWbOtlTsr8s53lZxuq3m3X4n19utvNvr4Gq3jbPdVk62NZxvtHK61cbBhpqDddW315sa9jY1HG62crbRxsVaK8crKrYWZazMNrI508LWRCPbb+qZ6S5mYaiC5TfVLAyXszPbyFx3ATOtYibbxQy1ZjCoymBIncmwJovxznwGVZkMKDPolaXR3ZhGZ30ybdUJKMqEKCuEaGriUdfEIauMQlYppCrPn+aSCJRlUVRn+aAuEyLN8acsw4e6vGBKUjypSPemJsuf6kx/qkS+SDN8qMkOpF4cQoM4mNpsf8rTPJCkuFAq8qQkw4uitG+hqTzbl8Lk15SJPClN9UCS6k6JyIuSZE8qUj2pTvOmNNEdSZIbufFOZMc5kSW0JzvShtwwG9ICzIj3MSQtxJSUUBPigwyIDTRC6GuC0McUV5O7hL/WIcr9OeEuj7F8+Y94mT4mwvolYc46+Lk+xMP+Z0Js7hNu9wBvm7u42N3F1/4ZoQ46+NrdJ9DpEQFOD/Bz0MLP8QF+DvfxtrlDsPNjAh0f4G97lwA7LXysf8bX/i7+jloEOGrhb3cfb6tf8LW6h5+1Fr7WWria/oK75T187Z/gbnEXb4s7BDs8wddKC1eTH3E1/Rkfmwf4OzzG0/o+ntZaeFjdJdD5GcGuzwl310borUestz6xXq9ICTQhOdCU9FAr4vyNifU3JiHYHIH3K8JctQl9/Yxw1+dEuL8g3OMFIW7PCHPXJsjlGX5OD3Gz/gVPey1crO7gYnaXQOP7uBj8iLXhn3A1/Ak33T/x2uBPvNL5B2x0/xn3Vz/iZn0fdzstAlyeEeD0FH+7hwQ5PiXSRYcQh6fEeOoT5fkKgaceEV765CS6kJvgTFq4ORkCKwqTXajM8kFWFkFltjf1BQE0l4QgKwtDLY2ivT6WHmUy3Ypk2hti6WiIpbcpid7GJPqak+lrSaOzIYnuljQ6ZCmoa2PplaXRr8hgUJ1BR2MCispIavN9yY2zJN73OYLX94l0/IVw2x9x0/snXr/4AxmeumT5vaIpwxONJITuGiHVWW70N8exN1PFzoyUw8VaztbruJiv4HpMwtVIEUeTxWzMFbOzUs7+VDE3k2Wc9Is5mynlZFnK8XQJ630ZTCqimVXEMt4UyVJbEuPNAtZ6RBxOFXO6WMHBfCk7E4XsjOSz0p3B5kAOm0M5rPSLmOtKZqEnlam2JEaV8YxrUuhtiEYhCaA+y53sMEPiPJ4Q6/6EMIf739eYhzg+IMhO63sFKiXYlNQQc3KFjhTEupAdYUd2uC3Z4XZEOGrjfxugbt26devW34q/p42Wn7cDPm5WBLpb4m2pjZ/pQ7IDLPHV/SdmGxI5GSjksDeb05E8rqeKmJNHstQaz/6QmNGGaAoijckTmJMWbERmhCVDiiyWhqXszDYzohKRKzD6TwGqMeM1Vck2NGU70yx2pUnsirrUF1WJJz2VvvS0pJAsisIzMoywyEDkJYmsNKcwkuuBXGhORZAR/eIAZqpjmKqPZrwhmjdNMUzK49kbLGCvN48VWRJ9+T5saNJZbRNxsVDDzmgR+28kHI6XsjdWzPpgHqdzVdysNvJxvYV3C3V8XKhnpj6GqigTzsfLmVElsdufz7stGWdrDXzZkHG51czlnpzrpTpOl2o4Xqrherme6+UmvmxreL/SwoflZs6nq7iar+F0Tsr5Si0r4wUsTOaztCBhbFTE3EQucyPZTPemsjqUzfZYPpujYg5mSjhdruJosYLTJSnH8+UcTZdxNi3l3XITR2/K+bgu58977XxYlfF1S8W75WauFht4t9LMh3U5v+2382lHw+f9Nt7vqPly3Mnn406+nnTxbkfNl4N2Pu+28mFDye/7HXzcVvHrYTv/etLNlz0NX/fb+PWgnX876eZfj7r482Enfz7o4Mu2mverLfxlr5M/73byYUPNv10M8vmgk7+cDvDbTgd/2e/m/zkf4ff9Lr4edPFlr4s/7/XyZaebL/s9fNju4O16K58Pevj1dJA/n4/wl7MR/v1kmH8/GeHryRBvj3p5u9fNu50uvhz082G3iw8HPfx+Pcq7oy4+H/fy59N+ft3r4uteG5921d9+82E7X/fb+O2wk98Ou/i4pebrbgf/dtzHb/td/LrfxW8n3fx+McCnkx6+nPXxrzcjfD3v59fzfr4cd/P1oIvfj3r4stfJu/12Phx18+W0j/f7XXw56uHrSS9fj3r5ctTLx4MOPh318Pm4l4/7Hfy618mve5183e/g634nn3bbeb+t4d2WivdbGt6tKfh1p53ftzu+vT9o5/1uB592O/jtoJsvu51cb7VyvCbjeE3O+Zaa620177fbeb/dwfvdLq42lZxvyNialrI9W8v5Zgfv9vqpyvJlSJbG4Uw1c91ZWLz8r9SK/TmdV7G7rGBpuZ7lxRo2xkvYGSvidLGKo9UaDqfKeb/cxN50FYeLDRyvNrEzV8P6VCXbs9Vsz1RztNjA/kw12+PlbI6WsfWmjI3xMjYnK1gbL2d5pISFoWIWBiUsDZWwNCBhcaCEleFyNkalrA6VMdGaxWJvMROtOcz25DPZlceQOoOx9my6mhNR10Yjr4qkpSKcxtJg6iX+1Bb6UpPnQ0OBL4qSYDQVEShKQ5GXhtJYFEB1njc1Bb6UZ7pSInKmtsCbJkkgtYU+VOd7UVvkS22RL3XFflTle1FT6ENprgelYi8qUt3IS3RAlOJATpwt4ihrsmNsCA/WIznclGRfA2KCDRGGG+Pvo02grw6RwQYkRVuREGmOIOAV8RFm+Lo/wd/rGY62d3Bzvo+H1Y+EOmuRHPiKxAA9koP0qcxwJUtgQnqYPomBOsT5PiPBX5vEID2CX2sT7PwCP7snBNg+JdRBhxB7HQJtnxH++hURbkbE+FkSF2RDtL8R0f7PSA7VJSfGmNxYE0qSranPc0FV5ktPXRhjihjmu9JY7BExUhfOYHkQ6z1i1npyOZmWsvemhI3BfOa60lkfzuNssZrL1XqOF6rYXyznZL6cd7OVfJqVcrVQyf5iGUerUt6u1PBxVsrRoJjLJSnH69UczpWyO1nEUn8Gi73pLPaJ2BwTs9wvYne8gMMZCcezpexPFbE1+u0e30pvJhuDOawPZDHflcxMewKTmljeKGIYU8Qzpkigv16Issif6vTXZIUakOSjQ5KPDpHOD0n20yPQ+heCHbQIc3pMnLcesV66xPnokRZiSmaEFblRduRFO5ET6UiyvwUhDjq3AerWrVu3bv3taD+8o/VS5x6mBo9wt9PHxeghoTbPKY9xRWh1lw1NJu+nKng/Vc5vy9XczBSz1h7Pdl86W72ZzKqSqEy0pTjWhowwE3KirBlR57A6VsP+goLJjhzyhCYURJtSFGNGeaI1TZkuVCXbUJViTbPYFUWRFy0F7qhKvRlvFjCoyCJVJCQwSoAwMhBVYRyDOb5IPZ/Sk+jEUKYv3cmuLFQIGCr0Z7Y+htmWeIakYSzIk5iqFlDq/xJNkiP7rVksyZM4HCri+E0pWz05HIxKOByVsNGTw95QIUejEt7OVDNRG8ViSyLng8WUBuux0Z6BLOs1XUW+nMxJebvVwoeFem42WzhdrefXDTnnC9WcL9byeb2FD0st/LquYq0jh/YCPz4sNHE6XsnRVCWXy41sTpWys1zFykIZI4PpzIzkMjucw3S/iJkeEbM9IiY7kploT2Z1rIDFoRyWR8SsjuYz3ZHK7kA+x29K2ejJYXewkMM3JRxPlnM0Vc7OaBHH0xWczlZxMiPlcrGes9ka9t+UsdwnZmeynJPFOk4W6zicq+ZqvYXDGSmrA/lcLjawPSrhYrGW07kqhpujOZ2r5nCqnMulOk5mpRzPVnK+VMv5Ui1H01IOh0o4HC5jvS+ft6stHE9X82FFxof5Js5GyrmZrOVyspqP6wou5xrZGyrjZLSK47EqDt9UszlUxtFMHcfTtVwuyjiZa2B/vIqTqXrOVuScbag4W1dysSTjfKGJm3Ul56vNbEyWc7ml4O2WkrdrMq4W67lcquJqpYr3m/V83mniw2Y9HzYa+LIj4+1KLR82mvj1QMXH7RbebzVzuV7H+UoNVxuNvN1p5nKrkautRj7tK/nzaTu/H6j5uqPgL6cdfD1t49NZG59P2/j9vIuvx618OlDxcVfJzY6c3y86+e2qm49nbXw5b+f9VhO/Har57VjN+51mbrab+bgn4/1WEx+2mvm40cRv2zL+sqfm/UYTb3ea+bKv5rcDDX85aef3wzY+Hqh4f6Lm82UnXy47+XCk5teTdj4ftfJhX83FVgMfjuRc7zVxs6/g61kfN1sa6nM9WB8q5HyxkpWBDKxf/e9UiX243Ojg6GiQnbNBVnY0fD7t5uNmI+dzRfzbiYz/udvA/7vfwu+HSn47beVfrzr57aKdL2dtfL1o4+t5G19ONHzal/N5T87blXo+bDfzYbeF97syPh6p+Hik5mqvhcudFj4et/H5qJW/nPfxf10O8j9P+/i/Lwf519NOfj/s4M8nXXw9auPDnpqLLRnvDzVc7Sl5e6Dh7ZGas+0WTnaaOd5qYH+lip25CvbnKjiYq+D9loyL5Xre7yi4XG9if66Ss40GDparOFipYm+pkoMlKfuLUjanS1ibKGRrpoS9hQq2Z0vZmStjbeb/Y+++ntu800TPX+5O1dndqt2p2lO155w929Pr7va027Zsy7YsyUpWFiWKEinmnEkwBxBMIBKRAQJgzjkDYEAgCALMOYiZVJbttqdnememZnZvv3vhrrO1933JT9Vb9f4D78X3fX7P+1bin1IwZ5cwPiCkvyePrro0mtXRNKhj0KnCaTMmYSoNRiF8hFYcSnnuPaRFj6hTxtFpysQsj6Y8+w61ilh0laFoKp5RmHaNirx7aEVB1EvCaa2OoVMTj7UhG29/BbPDYrz9Zbi7hUz1FOMbLGPWWonPWoF3pBRnTz4THXlMtudhbcmi15zCaEs2491FOAZETPaXMtFXzIy1FP9oKd7+QvyDxSyMiPB25zDVLsDbm8dMfy5zo0XM2YtZGi/CP5jJ/IgIb28+i6OlbDllbExKcbUImOnK59CjYXtCxpZDzpJbxoZHyZFbzeG4gq0xCasTEvb9Og49Gp7bJCz0FLE1rWJpSs6yU8rMSAkLTglLbhlzjirmHFX4xspZdkpZc8rYdinYmZSzaq1kbqiUmd5iZgdKmOktxNGWyVhTKgM1MYyakxi1pNGvT6JRHIq+6BGyzFvkR5xHEPwpmU8/Jfbub0l/co6QK/87UXd/+YR56pMviH3we1Iff0Ju+NfkhF0gN/IyouR7iJIfkB5yhUeXfsf182c7UGfOnDlz5q8kJOTuB8FBtwi8+y3P7l8i+Po5Ar/8Fcq0QDrKY3jjtvCPS0386K/hHxZNnLikeFtT8HVk4WxIY1AfT3ncN1SmXKcg5hIFsVfoqslhvEuMd1TDSFMBosSLCOO+pjT+AlWpV9Dn3cNYeP+XY3zlj2kQP6VGFECTLISu6ihaddnkF6SSkZ9NTmoMTeWpSIPOUXH718yqUpmSJGIJv8hUZTRTykT6S0NozL1PvzQCpyGVkapITPHfUhNzidWGAlZailhsL2alu5T13nJWu0tZbCtmraectZ5yDq3VvHbocWiTcaqTOBqSMyqOYLVTxNaQhNVOERtWGftuHa+dBnadGnandLz1mDmdruHArefVlJmXDhP+xiLahCE0FTxmrUfMzkg1Ry4jR14zG24d614DbpuYebcS73AlvmExs6NiPH2lePtKmeouZnawkrWxalbschZtMtZdWpZsUrbHlew61KxaJSyPVLFqlbLtUrPpVLFol7IyoWDVoWRpQs7mhJIXHhPPx1SsWxWc+Gs59Jo48ls49Jl5udjIgdfEnsfAnlvPkd/M4ZyZlyuNPJ/ScjRn4cVSA6dL9ez6jGxOa9n2Gdjy6VmbUnM0beLQY2LPW8OBv5Zdj5GTGQuvZ+rYH9PwdqaOY3cNr5da2HHp2XcZ+WG+jd1xLUe+Og5mG3i53MqL+UbernRwutLK/nwDR/ONnCw0cuivY2+qhrmeMlrLQ+iWR2GtTWfTpebVahO7Hh1/3GjnwKnmwKdmb07J/qyaw3kth/NaTpcM7Pk0PPcqee5Tszen5/mcjh2/ll2vnm2HjKMZHbtTKo5nDWw75ey6q9mZkLE/qeDEpWLLKmZlUsKSo4oNt4J9r4YVWwVbE1L2PWq23dWcLls4XDGzNafl+ZKBbb+agyUje4t6Nn0qNmaq2ZnTsDmjZM+vYd+n4cCr4tV8DXtTSp5PKTnx6dkZk7JpFXPk0bDjUbLpVf0lkIxseqrZm9FwOGdg06tixVXFplfG7oKaHb+G/flaDufq0BTcpanqCfMDBXSqQrhy7j9QnB7AUHs1SkM5FcZKhPJcBlorWRyUsthVzIQxHmvpQ171C3k3b+Tdej2vVi2crpg5XjHxfEHH4XINz/1qnk8rOZ7Rsj1WxdG0ii2HlHWHlM3pajZmVCy4JMw7qtj2adh0Kzj1G3nrq+HllI43fhPOVgFjjWnsuJUczuo58Os5WjKzv1TDxoyanTkDW7Na1v0a1mc1bMxpWfOpWPcq2Z5Rs+2pZter5sWCiVdLZk4XazheMLA/r2d7TsOGT8mSS8zKlISNaTkrLjGLE+VseuRsexUsTZSzPFGJf6yEWXcFS+4qHEP5dLcl02GOoccUR19tMkbpE8yVTzDk3aO2PJhmeQSm8ifUi0Po0cYzYEymUxlDsySMXl0CzdJwWuQRWCqeYql8Soc6mh5DAo2yZ2iK7tKqDGeqtwjfYAn+4VL8QyJmBoX4h0tYsJUxO5zHgrWAuZE85kYKmB8pYGYwB3dvFt6hfBYmSln1VLE8JWF+spyFCRFrjkrWxkp5PlnJtq2Uhe5sVgcKWB0pZGE4n+WJEpYcItbd5czb8tnzKTnwqzn0qTnxaXkxo+PIrWJ/Us7GcBnOujR2xuWse1WseqrZmpCxY5Owba1iyy5hfbSSHbuUrREx0x15rDrlbPo0bExIWR+XsOVRMTUsZNpWxqK3mmVvNWszKtZcCjYmZazZxCwNlzM3XPaXf/WV4O0pwNmWibtNgLM5g2FDPLXCh/RWx9Ali0KTe5+qtBvkR5wn8+mnpAZ+RPTtD0h+9AeCv/0v/y2gUoI+J/bB70l78jE5YV+QE/4l2REXKU64RUnKIwriA7j/zYdc/Ph/OwuoM2fOnDnz13Hx4scfXP76D1w+//fcvPB7gq58zKMv/iu98kyGlals9kl4N23k7bSGf1is4c2MEndjAlPNqXhaM+lWRlIU8Tmq3AeUpXxHccJ12vUCRlpEOPqk9NdlI4y/8EtAJXyDJPUKmuzbmIUB1JUGYhI9RFtwB13xPWorg2iWhmOSp5KZE0dCegIZiaG0SdKwVUVjCD+PqyqO/twnaB6foyn6Iv15j2jPvo8i4jx1gttYpVH4awTYysLRPTvPjDqF0fJwXPpU1jtKcWuSMSddpb8kGKs4gj7hU2aNAnz6dF4OyFk257DZWMRxdxXbnWVsd1fQkRvAlEXA8YSGF0MKxnVJLPeUsWDJ4diuYr23gu3uSvZ6pdSn3WetqZQXo1pWmkswp92mqSCQ7dFq1m1K1ibVzNlk+Eeq8LYV42srYa6nnOl2IXO9FSz2VbLQWcZ0fT5LXeVMNxUy11vBhq2abZuCQ6eOdZuMzTEFW5NKNiarWZuoZnlczpytivlxKSuOag5dOg5HFLQWPWKkOpZ3/jpeeGp4P9fA+4VGflhs5vvFJl5M19Ajj6BLHcXb9WZerTTHnaElAAAgAElEQVTwbq2Zl0v1v0xSVho4XrCwP1/D/qKZ5ws1bPl07Hr07Li1vFhuYMOtYc9r5HDayBtfLe/99Rw5dQzqE1iySjiaq2VxWMLGgISphlzerbbz/X4/L1daebvYwuvlFl5udXD6vIuXqy28Xmjk9UwtL10G1rtEtBc+xGvJZLlbyLs5C++X6vnTeisHY3JmGgUcz2rZX9RxtGzgZMXI/rz2l5haNPBivZbjVTP7yyaO1us4XLawP6llSBHOrrWKlx4d+2MyWksfMqaLZbNXxGJTDg5VDJvdQvbcSvY8ak58ek6m1Cx05HNol/HOa+Stv4Y3CxberjfwbruF19tNvNxp5GSrnuOtOo636zjcsLC3UsOmT8nhkpGTRSMHPg3vV+t4M2/i/ZyZl041LkMiNmUURxMK3s6ZOJrRcuDXcbpo4tin59Wskfcr9b9Ew7yO3RkFrzfMnC6b2PFoOV2op0kcjDr7KouD+TSJH3Hp9/8zJRmRNNYoufUkhM/vP+XbR08Z7aplx95Eb2ksbVlPcBSF0BR2jgNrJT+u1PFm2cyrFQtvths5XjFxumrmaE7PgUfJkaua7aFS3kzreDGt4cSn59CvZ39Wz+6cnt1ZHa9W6zj1G/hh3sIrh4r19kKma9OY68rndFrL6bSOl7NGTnx69qc1rDtlrExW8dynYd2jYM1TzbxLwqJbysKEmJXJKrbccrYcUrYnpew6ZbxZrOHlrJ5dl4yjWTV7c2pm7SUsjotYHC/FN1yIbyif6d4cVsfL2XKKWRwpZm2snNWJMubHhLj7snD0CnAP5GJvSaPfGIu1NoUedRQjukQGpFF0VoTSWx1NhyIUs/ABA7pYJhrSGa1JYrQmifH6NEZNSQwZ4hk1JTFiTmLQFE+fKZY+UxzN1SHUSwIZsMQxM1jM0lgFq5Ni5q0iZkeELNlErIyI2LJVsGEtZ220nOWRMmb7i3+Z1vQLmRstZ2VSxtKkjIWxSpbHS1kcKWJ9pJiNwSK2BovYGSzm+XAJG8PFLAzksTIuYmmilE2njF2XmtMlIwc+Na/mjJxMaTh1ajiwyxlVRtFXEcK0OYMDezXbXi0r7mo2JhUcOFRsD1cx25zL3rCE7cFKtkclzPWVsDIpY3VCxv6IlJ2BSuY6CrHVp+GzljPnlLE8rWLFq2bZIWdlTMLKSCVz/SV4e4uZ6szH05WPqzWLicZUnE3pWI2xDKijaS17Qr8ilj55LPr8AGSZtxDGfkNO6OekPPqImDu/+UtA/Wci7/yWmHu/J/nxZyQ9+oS0xx+R/exTCqIvkB99mYKY6xQnPSAvNoDAq+e4fv7sCN+ZM2fOnPkriYoK/CAx5ikpsU9JiQgg+t4Fbn/0HzFkB6NNvYO/MZ8jm5TXrmpeOCW8manG05SEsyGR6TYBA7pYSmO/Ria4TZXgDsKka7Tq0hloKGKsq5JecyZlyZfJj/wcccq3qLJvocu9iz7/DtrcWxiFDxCnXaam9CHNilBGGrMxyFOISQxCUJhCRvITulQZ2JVxWJKv4tFlUJ96l4702ywqExgtespAYRCK0C9ozLqDTRrNrCkLpyyOurgreOQJ1CffoC0vgMXaXFrTbtOWeov6uCsM5j9G/eQco4VP0Qd/waI2g5bEGzTGXcUjiaNdcBe/IQND2FdM61LZ6iyjJ+M+wnu/oSbpKvUx37JgzkER9gWdWQ9YMeWjDPocvzqDH8dMTFWnMG/OoybxBp2iZ6z0idFl32fUJEAY8RV1KXdpSLuHIekWI9VJDMkSWO+sYlAUiTHqKk5JEo3p9/FZCumtCGehIR9vTQZei4D17jJWO0UsdZYw21bE5oiUpYEKtsYUbNsUbPVVMlASzIQ0hvnaXH6YMnMwquB7by3vpy380d/AH331OPQpTGiTsWnieW6TsdIj4u10DScTag7tCk4dWt56TRw51ZzMGFmzSzn2Gng5bWLHKmdvUsOuQ8MLTw2vPSZeT+r5ccrMkDSS2vz7NJc/4WjaSI8sAuG937DZWsJPy628Wm7i5YyZn3wN/OtOH0dzFk43Wnjpt3A6ruEHl5EfJ3TMG9JpS7/BqkXAK5uCf15s4rVLzVBVMPLwT/CbUnnvN/F6ycyxV8uLGT1v5kzsTio4cKl4PW/hyGfk+81WDmZrOJ21MFwSSq8wiP7SYF6NqRkoC2agNJiahEt4lAm0pN6gO/Mu/fmPWOsr48ChZt8qY0wRgybiPMvmbF4PK/jRaeT7aRN/Wmvj+9Vmfnreyfv1Zt5vNvN2vZHTRRNvNxo5nq/hcEbHkUfL8ZSGjcFy/nGlmbduPT+4jMxoU9hqKuTtqJI/e+v447SZP620cuBQMaqLZ0yXwFZ/Ba+mDPz7fj8vvFreLNTwbtnMm+VaXi80ceQ1M6RPQpN1gy1bOY3ix1z88H9FXpyFz+MkvkDCtegiLgclMTNpY7W/HnXEbdziHP4fWx1Dcd/iMySzM1zJ5nAF36808ONWK6/X6nm/2cwLv5G9MRmtBfcQBXzA4VAVLxxa/n2vn1c+E++WGzmaMfLDRisv/Wb+dbubf1vv5HioiuaMm1hSr/JHv5l/WW/n/1pv5x9WmnjrM/Fy2sC7hVpOvQbeLtSx51GzP61jz29kwV7FlkvFjlPJq9kaTqd1vPLo2Bmp5MSp5Oelek5cSt7M6nm9YOJ4Vs/xjJpdp5zjaQ2b9goOHHJezejYGBax0J2PpzGd+c5cVgaK8HZk4WpKxVmXgqMuhUlLKuOGFMar4xksC0MR+hVdOYEMVEcxVJeAtSmF8XYBYx2ZjHdmMdaeyVhHJs7ePJxdObj+cnn68pnuzcfbV4C9KZWJ1jSmerIZb0nB25/HdF82MwO5jLUkMdWexWJ7KYvNpcw3i/A2FDOkTMFhyWeitgBng5Cp9go8nWLcHRW42otZt1eyOiTEYUlAHnsOhzaaldYcjkfF7For2LGLOfCqebtaz/5MDce+Rl4umnm/1MCxS8s7r4lXE1qe94mpSbqOIf4qL0a1vBjTs+vWsT9rZG9ay8mUDrcxBbcmkb3uMk5t1TwfkeBty2NzXM7WSBWrxkxMoV8iffwRvjoBmzYJ6w4F6x4Vqx4Va+5qdqbUrNol+PtK8LTn4WnPw2ZJZlAXzWRDKgOqcHpkwTSVPKS97CkD8hgai4LQ5txHnfeAvPAvSHv8EamBHxF//0OSH/2BsBu/IvS7XxNx67ckPvqU5MBPSX74O7JDP6Ug+msK475FlHQHYXIAWVF3Cbn1NYEXPz4LqDNnzpw589dx8eLHH1y7dI5rFz7m4dXPCb76KZf/7n+kJPQqURf+M776XA6tEl46pbxwink5JWWqMYHJunjcTWmM1CRQmXgRWeZNxBm3KE29Sbs+g8HGIqztpfRZBFSmXaUk/gKS9GsoBN+hzPwOQ/5ddPl3qCkJQFNwh9qKIOqkT2lVx9JgyCI+OZAcYSJiUSxd2hQmjEkY0q7hNmfTLgyhLukqKzVpNCVdpy75Oh0Fj3AZ0nAZ0vCaMnGrk2lMvsGyOYeRslDa8gKwS6JpTLrBjDKZ7bpCZpUpNMVeZbe+iOa4ayxp0pmrTqEvK4CdxmI2G4s4HZDTnXmfpdpc/DUCelPvst1SwlGvhJHsQI66xAyXhjJUEMQ/TVqwlYQxVhbFj3Yjb0Z1vBhRM19XiDbhKvNtIhSJV+mSRDOmS0f95GtGhZEU3P4dA+JY7MpUNtsqmapKpjHiOpvaAppib9ImCGRUFEG/4BHWghAMIV/RnfmAybJoGhNvYC+LwKNMYbQ8Ap8+gwFhCGPiKCrvf4hLHs+LQQUbrSKas++x3FzEZk8FGx1lPO8Vo4z4ioXaXH501ODXpWGK/oa21JtsWvKwFj5hw5TDYH4gB53l1CVfY7AshNNRBdPqFPqLn2BJuc5oVQQedTIjJc9Y0Wfxrk+ONvgLtlpKeDOh4+fZRg4HZbREXOZVSzleTQoHNiWzpixOm8rYbihipj4HuzkNry4Na0kItbGXOWoWsWkQcNBQyElrCVuN+fzo0PIvC42sNedhjP2KxZo0fnbXsNxcwKQyjsNeMXtdFfQVPcGrTWPGKGB/QI6/Pp8JfRpeQyYNT7/iuE/B+/Ea/MZs1OEXmNVncdIjY0ErwFb4jBVNFhumAl5MGDie1DGpSsJaGoG7Mo6R7MfY8oJxlkfzfy908t5pZm9Uyc/zLRxblfxxuhZ/XTZvHQaObSpejWtZaS5kQBjMQFEQ+22l+JQpHHVX8WZUjV0UTm9mAKv6bN4Oqng/ZuD1pIEjm5qZ2lzm6nKZVCSw01nJC7uaf1pq5HtfDf+42sz3C/WceiysDSvoksfQJY9kfbScVlkIV/7+b6nIiWbWP47Q0MjjPBX34wuYdY/ib5VTdv8c01XZ/PtEPeNpN/Aq4ng3rueVQ8eRQ8u7xSZeLdTzdqmJV14zNmUch30SRgqfstko5J9mW1ltK2Wrt4oXk0beeGo5nTTwR38jf5pt4odJI29tGvbbyhgtC+PPs4386Dbzz3MtvHcZ8dfnMFObzcsJDa+cBg7tKt5Omzie1LE3oeHYY+bQoee1x8yRXc3P/gbW2oXo4i/QkHWTE5ucH7xGXrs0vPJoeevVs2+TcOpQsmet4pVTzcmYnOX2fLpKHzEqC2OmNo0XVinbXUJeuTSsdRbSnncXZdxXTJszmTVn466MozXpNvrgr6kNuYRLnYSnI4e5gWK8PXlMtmXi7c3H95cdpPmhEpatZWyMiVm3VzLXX8TikIhVaznzA4UsDglZHBLi783D05GJryebNbuIuf485jpzWazLYUISzU5HOR0FgZQHf4Jdm8J6v4S1QSkrA1X4OkqZ7SpnrlvE8zEpS93FDCnCaS64hyX9KvsDlTzvK2dvqIrnIxLeeE3sT6p5MdfAc6+F7xebeTllYr5FiFUSS0/hUyaq4hkqDme0NIbjfjVv7DUcT+rYmVRy6NGxY5XRmHUbtyyWncYi9rsrWOkQMt2QxdaQmI3WYtYVKcyVRlF953d4qhPY6Cpl2ypjy6Hk+bSO5XEZCyOV+AdL8fUKmahLZ0Qfj82UxFhNIvaaeIY1kQwqw2gre0xHRQhNxY9pKAxEmXELueA22c/Okfb4DyQ++B2xd39LSuDHhN/4O8Ju/p//X0A9+pS4u78mK/hjCqO+pjDmMsUJNxEmPiA/LoDoh1cIuXv+LKDOnDlz5sxfx/WLH39w9eKnfP3JB9y9+AfCb57n6t/9T+Q+/IL7H/wN05ZMDqxiTiYqObAJORgvZarpl4ByNaXhas5Cnf0d0szvKEm8QmXGHbpqBNg7yhjrKqfXnIEo8SKihG+oSruKQvAdmuzbyNOvosq+gUn0kIaqYJpkz+jQRtNtTEIifMKz0MtExd4iL/0uqvw7tJQFUJ16mT5VPG0V4VRHf4m1PIiunAdoor7GIrjFgCySMUMKvqY8hsThKEI/Z6QinKasuzTl3We2LgdLwlUMUd+wbMrBI4tHG/IF89p0OjPusVlfyII+k968Rxz2iDkdqWa/X4L22XmcqkSWGgtQPvgIny6dw94qetLuctgtxmfIwCmN5e2omjFxJE5FAn/2N/O9w8Rbh4kTmxZj+i3G9GlY8gMY1iThMgnQBX/DirmIyqfnmarLZ7NfwUubkf2mStqjbrJvEOISxTJaEsleUyXuwgimhdH4yuLZMxTS8Owym5pcNrQ5bOnz6Um+z4Yul6GsIFyVcfQXBmMtj+SNXY/XKGCgPBy3No2W3Ie8GtPzyqZl3pLHlCqVn0b17NcW4SgIwRz4GRvyNPqib/DnHiX9cTfZUGYwVRLBeFEIc4pk3MJw2uOu4ygJZ6wwBKcwjC1NFpNZQbysK6E/+Q4+eRI/O0z8eaaR024J9Xc+4a2hiN7k2+x2lOMUhrFaFM26JJn29Du49am8aqnAXRyGJewCjsJQ+pNvY8t6yJ6lgLaU7/jZVcOf/fX8y2wjXk0Cc9oUXvdIGc4JYjQ7iHWVAGdhGO7iSMbznrFrKmZGksKsSsCMOpOj5go6Hp9nv0fOP/s72O+R05h+n67cJ2zUi3CLE7HmPWMsP4zhvGDeui28marFJollqCCYNU02r5rE7OkLsDy9wPNaIdOqNHRxV3ht09OTco/DuhJqnpxnXpbCRFEY9vxgTpsrWJKl0h3zHWvSNNw5IThLIhkoDGarthhr/jMaIq8yURpFb14QE/IEfp5u4mBAQX/xM/zqDBbUAgZzg3g3Uo1Xm8g/zdb/EsP9Ml646+mWxdGrjGV7TEqL9ClX//4/UJb1mLm5Por0Bq7G53MrJo1Fbw/v/I20Z9+jN/sZ2/p0Gh7/huboSzgrY+nMeUiXKJiZ5kJOp838uNjK6YQexbPz2IVhDKQF4JOl4NUIMMV/hybiEpPSJOaNubSk3+OwS8JYRRSb9cXUxl5lWpZEZ+YDXvQrsJWG87yljCVTLvbySDShX+FVpzFWGc18TQ5TqhSslVFsdFTQIwpjubkEjz6TGV0m88Ys9BFf49MkU5vwLVutxRz0lrHbJeKVVcFul4j34yrWm/M47CvnrV3JyaCYpToBhtiv6C9+xHF/BQcdJRy2idhoL2a8KgJ78VN0UV8zLovFURVLffA3LEhTmZOlob/5B9zlUSw35zJlTMJrSWOlq5CZunS8ten4GwX46jLY6hWx21/GRmcRqx2FLHcVsdEvYt8qYbmrkK3BUg7HJCx05OCuS8LfnMHGQBGLLZnYRA+ojfqUgfxbDJXcY9aUwEpbNoe2SvZtFaz3F7E1XMb6YAnLXYWs94hw1aQyKA2nIfcec415bPdVcmytZq4+nxd2LQdDCp73S3gzU8vyiJgXjhrm64uwVcayZilm2ZDPSYcMa1EE3YIgHNJk5mryGK2KZsqcybFTx7uZWoZLn2EM+ZKWmCu4JLEYEr/FknGTpfo8+jLu0/HsEs+rMzE8+ITutLu0ZNzhcETBck8Z22PVrFqlLIyIme4uxtGUhc2QyKAqiiFVFN2SYPrkIfTKQuiRPKWrMpj2sqc0FgVizLqLJusOlSnXyAr5lIwnnxB39wOib39ASuDHhN34Fc9u/B1h331AfMDHJAT8gZjbvyYr+BMKoy5QEHmRguir5MfcIiv8JpH3vyHk+llAnTlz5syZv5LEqJAPUmNDSY97RmZUINF3vubKr/4HpHG3KHv2JbONOewOlnBiL+PQXsIrjwRfWwquxiRm2rNYGBBhEgagyL5NcfxlpDkP6DZlMdkjZry7gl5zBkWxXyFK+AZx6hXUuXeoEwVR85cf6VrKAuk3JtKpjmbAnEh1zne06VIQ5j0hLfE2PfXZWOuSmbQkMNWai7NNyFRbCU5jErOmJJzV8YzIouiXRdKvjMFuTsPXVsh0fTY2RSxOXQrj2iTctQJWesqYMmfitQhYbROy01WBQ5mI3yTAb8riYFDGpCYJmyKW3WEZh+NqTiY0tOTcZ9KQwlK7kP68QMbkMcw15lEb+y1jiljaigPpKHzETl85luybtIkC2R9TcDSp5ditZ3dcxbglk1ZxKF2KaLydJXibi+gufIpTm4Y8+QptyhgWhiTs27Ws1hejDDhHV+IdegWBWJK+Y6g0glmlgNH8ULpSAlhUZ6N5/CVeSQqve1S87FbSlnyfkw45E2WxeFRp9JQ8w2MUsNlTxcmEgR/9zax0ljMkj+MHTz0/zzSx2FDMlCadzUYhPVmPOGwqoz70Ij/3aeiMus6eNo9VWRovmirY0OXQlXafnvQHLMhS+bFXyfd9KuwFIezXCnnfKcea+ZgfuhS4SiJZMeXzx6k6Tu1a3tn09D67yh/N5TiEEex2ijmoLWFLmMC/DxixlYTzwq5lQZLMjjaXVUMurpIoNjTZrGsEnLaLsZVF8Nqu5d9Wu/iTr5GFuhzWGwtZ0GYwIAjgfZecI4uQ8eynPNfmMVUcxU+9GoYEj1m3CPlpvJbvB7X0RH3LVp+UF+MGfvI146vNZ621lDFpPKNlkbwf1rHbUIpfncm7mQbe+BtYbROhj7jIv4xZeFVfzkxRFM78UNrjb/JmUIVDmcTbUR2TuSH8qVvFjDCKVXk6HmEUzsIw3rRWsaXOxlMQzvuGSvaqs1lSZnA6pGSvo5JpeTID2Y9pS72DS5HISGUU751mXlq1tAkeMKtMw1UUTs39T1hTpaB/8gmvByR0FzzCbcjkva+FvuoEmitC2HOrGDLFcf3Dv6E07RZ+XyvFOjXX4rMJTBGw7G3m1KnErYylKzuEPw4rsAT9lpPaIg7rRTgrY+nKf8yQPJafF9v402IbP07VsWTMwS9OwJ0fRm3wN/jVWSzq81hQZ3PQWM5UaQzzVcnY84Jxl0bzuluGRxaPsyqGgbxA9ptFdKfeYUmVxk9Datb1WdSGXWAg8wFt8ddpibnKaHYgjVFXmNcK0IV9g6sqHnPEJfoEj7CEXUB+90PmFYm865dw1F5Cl+AmzUmX6RPcwhT6GV5JJIZnn9KVfoN1cyYNsRfwK+OYkUfTGH+RBW0STlEILdGXmavJoCb8K/pSbrFRn4dHm4Ty8SeYH3zKbHk8taEXaXn0Je3PvqE78RragI+YEAYznPeQ1qRreCTRNMVdpk9wlyVVCsYnnzJe8IShgkD6CwNZNguYUScxVhnKjCYRtyKatYZsVuoEjFWGMK2OpSX5Mg2hn7NvyqIt5hs2zQJOe8pZMGdwPFSFQxPPpDae9S4Rg1VhrLUVMVubwYwpFbchiTFNHAutRSx3inDoU5CGnme4PIK+gicogz7DURaGIfhThsujqUu4xUBOMNNViagCznHcXIlHnICtJBxT7FUc0nhGCp/glsdzaFNyYK1ms6kYR9EzOqKv0ZF6G0vSNfqKn+CpjMEuCGRDmcGhpQhNwMeMlYRSn3iN1eYi5hryOLCrWOmvYLJBwKgphUF1LN3iEAYVkVjVMfRJQ+iueEyP5Cm90mBaRYG0lAQxII+h5NlnaLLuIk69Tk7oZ2SFnPtvAZX6+BMibv76/zeBSnr0CQn3f0vusy8oirpIfsQl8sIvkxN+hczQq8Q8+IqoswnUmTNnzpz5a7l7/eIHATcvE/DdN4Td/5aIG19w4T/9DfmB58m8/QEObQL7w6Wc2EvZsxbwylPFQk8m7qZEFnoLWB4uR5d3G2XOHUqSvqW64BHt+jQmuiuxdoho1ycjePYxxbFfIYq/gDzzBhZhIPL0q1QkfE1J3HnqKp+gF96ntTqU8doU+g2pdJrzGW6rYLghi8n6JJy1vwTUgCmDEWMGE/oE7NJgXNokPHVZjOgT6dfHM2xJxdNRiLNOwFStgEF5FA5TOrPtRXha8pjtKWGht5S5TiFLXSIWO4Qsdvxyvz0qY224il2Hmq3xajbHqznxmljvr2RpoILp1nwO+qrYGqjixKVnv6+Kl04Dz8eqWe0r4/m4jLn+YtbHqtj3aDiZNfHco2PTpWJ7SsvcsJjpvjLc3SVMdRTjqctltruM8c4iBjrzmHep2XBo2B6QUhd/ncnKWNYbhTiNmUyas/C3iPA1leCy5LPYKcZpzKE+9zG+BiGLbRV0lUWy3CFmWJ6Ew5hFnzyOcUMGxy4zx24zL7312AzpDGtSeD/TyDtPPWOqFKbNucw0FuBpyOPQpmGoMpKNllK6cwJxVsWz01LGT85aZmqyGZHGMiqLoyPrIXOGbF6OanBUJzFWFctmYwlDRSGcDijRxn7LXFsJx7469n0WXk3XYs0KYk2egU0cjd2QxpIpj7miGF42VWJOv83KsJQewUNWtDl0CwLxSVNxlEQzlPOEJX0uHbmBPO+X8b2vgbfTFoal0YxKojgZqaY95z5ueRwbtQUM5ATikyXRlXGP3dYKxqXxNOUEsN5TxcGwkk7BI44cBt7M1PPaW8egMp4+aTSzjYV0FD5hoTafrZZSRioi2bYr+X65lQOrkrqkG6zrc1iWptAXe5NlaQqz0iT228ppzLzDYZ+U8aIQntfks6RKxVsVx7gwlMmyCMZFYazpsxnMeshxcynukkhmNem8d5nxGjMZLnnGdHUyA0VPmVDE46/L5fspCz96arFLYznuEHNiKmYi4Q7v64uwC+7y84iCscpnbHaU8723kX5lPG2SZ2y75PTXxHD/3P9CWeptfJ4mClRKbiUUcT8mnZXpVt5O65mrEdCZE8OPdgt1oec40GVjy3iIvfAp260iXoxp+dNCMy8ndDiqE7AWPmVRnMBrSyleYRQHrRVMiKIZLwjFkRdKf8wtXppL+LfRGsayA1lQJLHXUsxBRxmuigh+GlSwV1vARP4Tdmty2KvJZTD5NieWAmbLolgWJ/CuqZSxzEf80KNkJCuI56YCFmUp2HMes2vMxvjoD7xqKeFdZxnv+yqZloTSmXSZVWUcdU8+xiN8jLPgEaOC2xxYBHQnfctOTQZ+aQRDgpusapJoi7qA7sHf0517n5bEq7RFX2K1Nhu/KQ27KBjjnQ8ZSrtDR9I1WoO+YDjhJmP5T2iNuUJP2h2mqmLoyrhLZ8YdhguCsIRfYDQ3kKGM+9SFfIk99zE1QZ8xWRiC5sFHmJ58wWh2AKr7H2LLfYS3IhxLyGcMZd6hJeICbSFf8WNLBcaAj/BVxjCUF4gq+BzLtfmMlIdT9fRTxuXxqKMu0lv0mP6ih6gjP2eto5D1nhJW+0QsdApx1KQyVBlGR9YD3vQpqA/7hhNTAaMJt9ioFeKTpdKfFsCL5gr6ku7wsqUce2EwW3X5eJSJuKQxOApDcJRG8NN0LVs9FdhKw/CKopiviGNaHEub4C5DhU+YyA6iK+xbfIokVmvzqXr0EdbSUFyKeByKeFQRX7HSWsxGfyXjxhQGVDEMqWIZVUYzIo2gvyqE0epIRqrDsaoi6ZeF0Cx8SEdFCO3lz5DGXUKZeRtZ5i3ywr9AEHyOxAe/I/Lmr0kL+pSo2x8Qeee3RN/7e1KffEHak89JDfyY3GdfUhh+kaOVJM8AACAASURBVMLIyxRGXSU37FtSgr4m6vanhFw/24E6c+bMmTN/JVEhgR/EhT0mNuQBaeEBxAVc4vP/+N+TcPW3xF/6T3hN6RwMlfJ8MJ8DexE/zFWz3J+NuymRpf5CFvpFSFIvI8m4QVH8ReR5ATSpEhnvqmC0vYQWTQJpQR8iir9ARdIlNDm3aCgLoqbgLrK0SxRGfkpt+WNUeTdplgUzoIpgsj4ba1MR/eYcnG152AzROMwJ2E3J2GsFjOhT6Sl7SnvebSZ0iUyY0hjUxjNiTmHIlIy3swi7MQVPfTb+lgKs2gQGlDG4m3NxNeewZZXhayvAWZvJfFcJCz2lbNkVLAxX4ukuZselYcUuY9utZdejZ8smZ2O8moXhSrpKnzKqTWDDJuOtu4a14Sr2pnQcePRsOOVsuGQczxp4tWDmdLaGDYeCXa+OpUkZax4NvpEqZq1S5gYrGVYn4OspxT1UznBfEXMeDRtTerZG5NSm3cJnymatqwJXcz6TrYWMtxcz3S/GO1DFeFsxkx0l9BjS6NIlM9qQi60pn5G6bMaaChjQpzFWn4e3s4zZPjGn800sWauZG6pibUzF4ZSZY1cN670SljrLebXcyqpbi29IjKezBH9XKZb8AGyaX3Yx1odkbE9oWRyR4uuvwFmbw2JXOVsj1fhbhcy3i1hsL8XfVIS/pZjpNiHzVhkzdhkLTjXLo3LaMgPwVKew0i9hzipjZ6Sa/YYyDrokuJsKmOovY61bzH6fgu2OKpYsRey0VODTZHLcr2KsOomF1hJOXCb2xtQsdJYy2yZkobeMlcEKVnpKObGrGJPHst4hQpt4GX9LARvDMqbbitiwVbMzpmG1V86hz8KB28j7pVZmekuZ7iphz6XnwKHnR38Trx01HNo1HPstvFis59Cpo6/kKRuWfN71yJiRJjCvTuVVv5zvJwzs9Il54zKyUp/HG6uSBUsW87XZTFTHMigOxV4dw4wlk+e9Fbyb1OFQxrPZW877vxzDa8sPwFebze6glL7KUKbrszl16Xk7Y8EouMlifR6L8mSGY75jT5PGqOA2b/srGZeGszck5+1MA03lITRLnrI3rcJS8ZCbv/9bqjKDWZzpJlMk5FpIArefhuO21nA8VcO4NpMuURo/utpoS73BgiyBTWMO9QlX6Cp+zAuXnn9YbuFwTMlenxiXNIauxBt0xVxj05jDe7uOow4xY8JQDppK6U++izsvmH8d1GLLekB78jVWG3P50aVnuSaDfxrT8bwhnyVdGi2JV1hUpdARfw2nMISxnEBGMu6zY8xmJCuAtz3V1IZfwl0aib3oKW0JV9m15KAI+A1z1bH884SKH0bE+JTh1IT/gXVNPB2xX7OlS8JRGMC8NJzTplxsOXfYNaXjFj3GVRLIVPkT6kI+wZb9AGv5UwbzHzCSfZ/15lzW2wpYq8uiOexLRnMfMFH6lLrHn7ClzWBWlcx4WThtGXfYbRcxJApBEfo5E9IoxsWRbNTl4xJH0ZZ4g7XqdGqDvmBZnowj8zE9kVfwl0bSFvI1roKnrClTaQr6jHHBA7yiUNqfXWBfk423OIzxvKfs1QtRBn3GZlMJmy2lmJO+Y6u1nI6sh0yrkpirSWVCEcn+UAXbwxUs9wqxGRKwauNYbivCb8zk9YCChuhvOW0ooyH4An6dAHtZJD2Ch2xZCmiJv8p+YzF18ZeoS7rCQp2Aw75yXKIwWhKuczAk58iuwi6JYloSx05tIS/6pAyIQnDI4titycOW8ZAxeSwz9TnIIs7TmHWHna5ylhsLaMy4zUZnKTuDEnxNeUya0+kVh9JREIBHn4JLn8xUbRrO2lRc9WmMGmKxGhPpkUeS+/jvaSgOQplxk2rBHQoizpPx5GOSAj4k7Pr/QUrgx0Tc/DURt39D1J0PSQ36nLSgz8kIOkdOyHnyQ79BGHOVkrjvKIi8Sk7YFRICviTq7llAnTlz5syZv5LrF89/cPPS51z96g9c+/pDAq+d49sP/paq2Ls8+PV/h0ebxkF/Gdu9+ZxMlvHGL2exN4up5iTmevJZGxVTFvcVlSlXKE25QlXWXeoV8VjbRIy2l9CmTiQv7BzC6PNUJlxAmfEtxvzvqC26g7HgJg1lD+lUhNGljqRZGky3IoJhQxLDxlTs9VkMGZKYas5mpjmXIUUUo9VxNAruUnTzV/QUBTKkjqOvOophTTw9knCsmgR6K56hT7mGQ5eMqyadUXU8w+o4Jg2pTCriGCwJwa1MwiaJwq6KZ7oln8URMUtWCe6OAtZHJGwOSTjyGJgfqmTXpWXDJmdvUo1Vm4Ax6yaznUKOnDoOPAY2J1UczZpZdVfzerWBPy238C9zTYyUh6KKucDKcBVzdgleWyWufhETLfnUFwVSGXSOseokFrvK8feW4++rYGVQwp5VjTnrHs0lT/F2lODsKWFhvJplu5z1CRXLdjmLdjmuPhGO7mKmh8oZa8tntDGL6V4RYw3ZeHtK8XSL8A+KWZlQsz5tYMpahXdShmdcyopbw9yQmJ0ROduDVexO6diaMbAwLmdzSsfciBhNzk2mGnJZH6xie0LF8pgcr72Kka58FscULIxK8XQJWRqsYqo5n4WuUjaGZKwOSdkeVzPVLcTRXcy6VcFKo5DB0nBGVUlsOLRsThmY7a1gvbOC/aFqDhwG1l063IMVrI6r2LBWc+DQs2NTsdIn5mBMy1pXOWtdFax2V7A6UIWvS4S3rwzPcAU+WxWbk2o8jXmoU65h1acwPyhm3iZlf7aW8eZcFnsrWOoqZ9wkYNVfw2xPGYdOA5ODpSxO63AOlbExrWdusJIdlw5nZxHTPUL81grmx6vYHBaz1SniYFDC8qiY1QkZ8/0i9mwydhzV7Ht1HLo0PLfL8bXnszZUye5ENfN9Jew6Vey5NZz4a3izVM/+lIZXi/XsThl46arh+Wg1C0NV7HiNHM6YOZyqYddjZN1nZGvOwp7HyHp3FROyZFYaCvHok9gZKMfVmMnSiIwttwlT+TOMoscsj0gZMqZx/8JvqMyNZ6hDS15WBKERt4lPfkhbWzn+qVp25lvZnWnkh+UW3k4b+Gm2kR8WWjiaMfFyrYXjpSZerDTxarGR9/PNvJyq4Y3HzPuZen5aaeWlz8Q/LrdxMqXnzWoT+149P/tq+WenmWVjJkOScA6ndHw/V8c/zDXw47QZf0chJz4T+x4dp14T+7ZqdgelrHeVMdtSxAtfHWsTKjasCuZbi9gZrMLfVchydzFHo1WMmeM4HK/k9aSEo8kKdoYLmbbEsNYmoFlwhdGKQNzVYQwW3eOkR0iX4Br9eTcxhn/MSMFdxkWPkN7/rzQmfo1HHYkl6St6i++z1VXIUnMWC7UZ6CO+YKIilOGCRygDfs9keTibTXkMlQRhjLmA35CCR5OIJvI82qjzeHVJrDfl0yG4RU/2feYrY1AG/J5xcTjenKe0Pf0Sb2UkTY8+xZ73kEVjGv0RlxlJvY1LGslg9gM29JmcNJcwXviUw9ZSNOFfstpSjFObzEB5GGuNxdREXmJSGsOAOASPJY1daxXboxJWBsoY1sZRnXqFmZYCDid1LPWU010RxspfnpetMQVzvSJmuorZn1Cz1FvGc5uCuS4hsy0FPB+Vsj+uxK5OYK61kI1RKTuTKtZtMjbsCvbdOtatMjbtCuY6heyOyNgaELNjV/zygmlEwnJ3KZ7aLDrLnuIyZbA3qmDHKme5vwJfl5BBSQS1sZeYVicz35TPmDkVR0cuw00Z9NenMdiQTqM0jKaKZzSJnmLMvY8h9z7CyPPkhX5G4oPfEHnrVyQ9/D1h139F6LVfEX7j1yQHfEx64GdkB59D8ORTBE8+ozj6CmUJt8gNvUz2s2+Ju3OO/5e9++xtdEHT/G7AHmO968XCxgLTM56eDjN9pvvEqlOncq5SlaqUc85ZonKgcqZIimIQg0iKEpWzRCpSEpWpnLMqpxP6dJwZew347d8vatCfoF/qBzx4AH6D67lvXnfE+QTq3Llz5879tbjcuvKJy/1reDy+idfjq/g6XcHt8i+pTfLG9ed/w1RtEoddhZz05/Nutpp3CyI2+rJY7spka6iYvTERFfE3KE24Q170dSrSnmIQxzDUXECvMYdWWRxF0dcRJd2lNvUB6rzHNJW4o8lxQid0pk3kT6soEHO1P62SYJrK/OiXx2CpT6BfGcuYXoDdlMlyewGdZYGYs90YKg2mJe0po6IoLIo4eiUR6HNd0QicGKwIpVPoTXuuF6M1UYxJY+ipCMZc6M1QRSi6sJsMZfuwUBPHQK4PAyVBjCsTmW8TstpXxmZfOTPaVLZaCjkZrOF0TMZGRzEngzU8H5Jw2lfNprmA95P1vLWpeDtdz5sZNa/ntTxf1nI2o+DHOR19me5Ys70ZLwtjt6eMfVstDksFWyMSOipCmFIJMOf50lUYyIIqHWOiM4rw2/SVhDAmT8LWkImtMRt7Sz5r/VWsD1WzM1HLwbScteEqFgdKcVgqmOsrZra3iNm+ImY685lszWGkMQ11gQej+nRW+6vYGpFwNKdmb76ejVk52wtK9mYVvJjXcGIVMyGJYlqdwvGolDdzWl5N1/NqUslCQwY7zQW8HpTwylrLiwk528MitialbEzKOJzXcDCj4nhGzaFNwbFNwd5oLXujtezb5GxPyNi3K9m1SjjrqWFUEs/usJTDOQ0vN8y8XDHxasHAh5VmXi4ZOV02sr9uZN+h4/1OG9uTdRwvajldbOBkup5Xdg07vZU4WgvYtoo5WdCyt6Bhf1nH1oyCFwsNPJ9Q4jAXsN5dzsGUktebzTxbNXI2r2NvsAa7KpWF+ixeOAxYSsOwFoWw2FnM27Vm3iw38n7RyI8LJlaaC9gfkfJqRc/Jio7dOQWn03Lezqh5Pa9hb6me7eV6NmZlvFjWcbKs5XhFy7MlLa+X9bxa1nO2oObDVjPPljScOTQcLah4tWni/V4LL9cMvNlo4s2igTfjKra6yxlqELA0IuLVSiMflps4W9BxsNLA4bqR18uNvJ418m6uiR+WmtgfqOBopJpXizpOFnTsz+uRFfnRIo9j1VJNmzSauxf/nsLUEGYtepbG9dgGpUwMyxixyliaa2B9VsuzVSNvlup5OV3L8yklC53FvN9p43TVyNlaI6eOBk5n1Cy0FrDQks/BiJQPy028X2/iuUPLixUdB4sqDte0HCypeLuk46S/kmV9Bpo0J+wtWR9D5piEl7Y6Xixo2bHXsTUrZ2dGzuZwDWs9ZeyPSDm2q9maVrA+o2B/Ts3+RC27IyJ2Z2QcTIg4tJSxO1nJ3mgJx9ZC1i05OHoErHWnM9+cxJQuhjljAhttGex05vBquJy1xmQ2GwUs1sfgqI9lRhpKV95jektcWNDG0F/uwbA4gLXmdLbbclgzZdBb7MeiOoWJqjD6831Z0KXiaM1msiEJqzyKpZZsVjvyGJFHYZGEsWTKYNmUQVexN73FPjjq4jGkPqC3Joip0iAsOZ7MyuPozXJltCaMxaZ0Rgt8magJZ1QThznblTVdBjPSWPrzffgwImdKkcROTznLrflMqJI47KqkN9ePVX0Ww/IorIqoj0durVWc2mpZ7yvB0VXE5mA1W0Mi9kZr2RgUcTAhZ3dMxt6MgpMFNTs2KYd2BXuTMo7sCnbHxJzOqLCZMphqzGClo5Dt3nKOx2vZtFazZ6tlfaSaHVstu7ZadsckrHYXc2ARcTgqYW2kmrUxEVs2KfNdBYwb05hpzWV9sJKVgTJWLBWsWCuxdeYxJIlA5fc12uDrdOR40i8Ko10SxlhLNhZTBgO6FLrlcVjrk2krC0aT6Yo6x53ymJsUhF8jxuWfCXn4j8R5fEao0y8Juv8LQu7/kiSPC6T7XibV5wKpPl+R7neR3NAbCMPvkO5/nSSvK0Q6f3UeoM6dO3fu3F+PID7ik9TYYFLjghHE+BLj9wiXSz8jyfkCbr/8X5mRp3DQWcBJfz4f5mp4t1jDzlAemwNCdqwlbFkrKI29RlniXTJCL5EVfgNNZTgjbSV0NmRgqAqjIPIqNSn3kWc8Ql/kSmuFD6ZiNzS5j2gs9aCtJoh2STCtkmBaq4LolUVhM6Zj0SQyYUzHWp/AYF0MpnxPxuXxtAu9mFcJGK6JZEQZT48ojM7SAGojr2NIcmKkIgx9/AMMiQ/RJT5Ek/IQjcCJrjxvyh7+EwMCN3qSntItcGVHn0tvSSCbHcWsdxYzqUwi8+HPkPheQB12HXtNLOakxyxIErDk+bFal8KCOJ7eLE9+P67mdb+YXqEPR90VbA1W8P2KkRlZHIbQ63TEPGBLlcFIZTiHQyI2+8rRZbrQkevDqj4Xmy6DoZoYllWZrNSkMJoTxKIkhfn6dNY7y1hsL8bRWsRhXw07vVXs2+pYs1SyOlTBSn8ZqwPlrPaXsWWp4mBMykpvCasDZaz0ldJY5MuYSsBWdyXPR+UcWMScTCh4uajjxK7gbErBRkcRvQV+TFVF0Jbuik0cwxurjNdWGRv6bLQRt9CH3qQz8Qn9mV68s8h4MybncFjM/pSCvSkFh9MqjieVPJ/RcDQhx9aQjjDoIgvtheyO1bIyUMmJTcFMfTrrrSUsthSy0FnCzkQdx3Majue0vFhu5GBGzdGijpM1E8cOPUcLWs6WDTxfbeRgRsWGRcRIfTK9NZEcDdfyalHPM4eekzUjJw49JzNqfnA08XpEwbvxemZ0GdiMmZzNa3m+pOftkpF5QzZ1oddZkQj4dkrHt02VtAXf5dtRFf+6aOYPM41sG4RYs/xYliTz46SO1ws6jmaUvFpq4M2clt3BKuZa8ziYU7I2LeVorYGzdQNHyzo+HHbw3UE73+608MNBB2+2m/nxtIeXG42creo5WW3gzV4Lb/Zb+XDUwfv1JqZUAgwJjxitieVwTMarNRNvl4x8P29k3yrhcKaeo1k1r6bUvJsz8e1yG47WQhzNOTwbFfPBYeTZnI6jhUYk+d4Mt+WzbpNibc7kwTc/obYkhlebA5w5zJwtNXKyZORwsZFtu4ZnDiM/bDbz21Ut/77dxPGQiPXOUn6/28lv97p4v2Hm7VIjc6ZcjgclLJuE7HRX8G62gRfTKt6uG3m+08jLQzPPNvR82DTx281m3s6pWW3OYaI2mu/mtbx0/MetrDktZ5MKnjt0vN9v43RZx9mijtcLel7NN/B+pYmjWQ2nywbe7LRwMC3jxbyK43k5e8PlvB0Xsz1cxN6QkIOebFb709m25rLZn81CWwozTYls9QvZtxRxYC1mf6CArY4sZrUxzOlimdFEMyoOYKo+gllDLIumJBxNKaw0pdBV7E5ngTuz9QnMq1OwKxIYl0QxWRePRRnNQEMcI80pjDULsDTEY9HEMt6QyIg6lhFlNGPKaMbkUR+LHWrCGJNHM1QfzZQilmWtALsynvmmdEb1idjN6SwYUlloz6azPpL1/lI2ugqxSMLpKQ9guSmXxeZcpowZrPaWMmfKZlQax7wqjb7SQGwNSYxp49mzVnIyIeX5tJzn0wqe2VXsWcQ8n6rnzKbkmV3N6YyaF4t6dudVrFmreL2gY98uZ2uqlrMFzcfV5ZFqVoarWO8vxyKKYE4t4JlFwpupek7Gank2qWDPWsNmbzkLpmya8zzYbinkoL+KvVkFK5MSdmbkzA2UMN6SxdaEhG2blF17HWvjNSyNVjE9UMykOpnJXH+Gkt1ojLyLpTgIuzKZBVMOE9pUBmtjGZYn0lcVQUdJEHVJTkiSH1IWfZOiqBvEuPyKsEc/J/LJrwi6/zMC7/38Y4DyvECq9yVSfS6SGXCJ3JCrCCNuIQy/TU7ILQpjHiLwvUa893mJxLlz586d+ytxeXjlk6f3rvDk3mVc7n+N98NvcLv8CwoC7+L1yX9mTpXGUVcRhz25vLFX8v4/AtRqTzZrffmsDZRQHn+D0vjbpIdcojT5MU2yBMY6yug15mAUhZMfcYXqxDtIBffR5j+hscgNY6EL+vwnNFd401zhS1OlLz3KKIY1SXRLIxjVpTCsS8aiTqBfHoOxwBNToRc91aHI4m7TXxnKSG0MfTXh9FSGYBFH0in0pivHi8nqKJoSH2EWPKEh/j7apAd0FfkxKYnFEHGbkWxflqpjkXldYFYcx2BpMCeDIp6P1LLdUkhD3D32dLm8bCqhP9mVlao4JvMCseeH0BJ+l+XKWJSeF9hTZdKd7EJ7wmMmKyPZ6y/n2Xgtv59Uc9KQS0fMA2ZLI1iQJXLQWYbDmE21/yUa4x7RJnDFnOfDXEM2DcnODBUE05PqyUpNMnNlsSzWJDErSWLdVMBsQxaHw7XsWmroEUXQUxnGvC4TS2UEy7psxkQx9JeGcthTxV5XBWPyRNbNRUwrBPQVBrFhELLfUsqmqYCd9hJWm4UcdpfTleuFOvgaB9oslhQprBlzeGGVcjpYw3ZLISvaDMbLwlhTpXHcUsJxZznPrVIOhkScjtZxOiLjaEjCiUXKyYAYhzEXveAJo+JYBivD2e0s53RIyrRSwHZzCQPFIZhSXNAnObPTWcGLSTXP5xvYm1Qw3JDGWk8FzyfqeT6hYn9YyutFA/ujtewPS1lpKaAj3w9x0BVeWWS8majnxVT9xyA1o+EPa638ecnM78a1rKgyOO0R8X6mgQ8rTXy32cYPK2Y+TGppS3VjLDeICUk8a6VxjCZ48G8zJv5kN/KHST2HxiLM4fexF0fwnVXJh1kdbydV7JkLmaiJZrIugb3eCt5M13M8KedsScuuXc7zRS0vFrS8WDXwequJN9vNvNlu5sSh5fmagdfbzbzdbeHNXgvvDtr47qSL9w4jWwYhHXHOLMkEfDur5/W8ng+zen606znqE9FeHowq5RHWkjCeDyuZby3Gphbwu0UDf3YY+b2jie9XWnnlaKFW6M3iiISNmTraNLHcvvBfkQgD2BpT0loZzE5vOR/mdLyb1fFiup53czp+WNTwcqSCgTJPFuoF/PtqO3/e6OC3y2Z+t9LCirmA/fZyDswlnHVW82JAiindjcn6ZJ7NqXh+2MyroxbebTby+1UTP66a+LCs5/tZDT+OKzntLOPNvIatziKW1CnYlImcTMk5mlVxtFDPq5VGdoYlLLTmM9OYg92Uy7MZLceLGg7tMl7P17NuKeXZcDX7TZnMNcQxXRfMQXMqu32Z7A5kszeQy1pvFusDOexaC1juTGOtJ5O1nkwcbQIc5mSmdVFYa/1pL3yMVRbAlD6W5fZ0FgyJTCui0MXdRBH+DTPSKHaahXTme9FZ7MN6WwFzLVnYO7IYNSUxakxksTOHjZ4CdnoL2e4UsmpKx9EgYNWYxlJ9Ags1kUxWBjNaE8JIeQAj+V7MVIUypoxmsTWTnZ5Ctlpz2R4oZrorm9nefFaHynB05rNvrWJ3sJLNvnLW+ssYUicwb85lriGLGXkKQ5VhLLXksj1Qzs5QBcfjEk7HZLyd03I6Xsdzm4LnEwqOh2t5Nq7A0V7Ick8Jh8taDsalvLNrWBsVsTohZnmogq2+cpZGKtmeV9BS5s9IeSjve8W8G5TyuyktHyZUPBsSc9JfzbopjyaBM3XBV+hMdeWsq5ItSzXLA2Vsjdbg6C1hpjWXmZZclntL2B0Vs9xXyuaIiOWhcubqU+iPdUJ06xfIHv8Gre9lNlXpLCvSaBa4UO79FYaUJ5R4fUll4GVyvT6jOPwq+SHfIAy7Qrz7vxDh/EsC7v4U31v/F0H3f0HYw38m2fMiiW5fkuj+BSleX5Hh/w05wdfICblBbugtckNvkxV8g+zA8wB17ty5c+f+SiK8XT4J831KuL8Lod4PCHK5yYPP/pbCoPt4/vN/YrwmlqOuIo77hLyeruD9Yg0bfVnMt6ay0J6Jo7uA4qjLFMbcICfyGnX5fn+5A9VnyqVJEkV+xBXKY29Qk3wHbf4TdHnOmIrdUOc4oS9yxVzlT0t1AO21ofTURtItjWBQGcdog4AxvYDppizaqoIwl/nTXOzDgDSSlkIftBnOjKuTMGS70FMeRKfQB03MHYZLgunIcGOwKIChsmBMGU8Zk8Vik8VjTHrErDiOA1MBjXEPWNaks91WxMFANQcD1WyY82lIeMiaMo35ymj0gdd41VjMjz0SXjeXMZrty8vmUjRB11gQxdGf4clWfQZbumwcrXlYlbF8P1XPhwExLbH3WVemoY2+w2RtHCe9VYxVRdMY54StPJLWAn/6xNFoM1yY02TSnubBWk0K3eGPmMoIROn5DR3ZPtSnP2V7oIaTIQl9pSEowj/WOyt9L7NQEcuAwBOF9yVOTMVYC4PpzfNjVZeDtSwCbdR9ejK9cUiSMUTeoyH645ffNW0mYyUhKLwvMiBwYUwYQH+WF3PSBGzVUew2CjkyFdKR8JiV6ngc1XG0xjmxVp9Os8CZZUUaK8p0BoUBbGlz2DcU0BTjRGeSC0cNBUwWhTNfGct0SST2smj29YVYMv14bapgqTye991SXg7I6KoIY0CegMNciE2SwERxBCvydJpTXThoL+e4q5LxqmjaBa5syNKoc/mKg/ocpsuiOGwuYb1RyIpJyNtxFQ5lGt/317EqS2VNncVhTzVnE0q+XWni+yUTP9oNNMY5Yc30w65IYTjJA1uKD3+y6Xk7KGOoMIjZqji2a9OwZvoyXhzGrCyRLWU6c3nBDKS4MVURyY8Tavb1efQX+nM2JuNkSsGHWS2/nVQzW5fEtyMKXg9JsdVE8+dZI9O18ey3FrNlEnLQXsK/Opr502IjW/pczozFLBdHs1gZx3cTGk5HZDwfquVZexXfWhXstBTzx5lGDjR5fLBpGdNlUJ/8kDFRBH+YUvM/Vtr542Irr2YakWa4sTwq4cChobsxCacr/wfVGe4cjisw57mjS7jDgjyBH8ZUfBhV8G5MwR/ndRx2COnNe0pvlid/njbyxzkT/+po4dmglLNuEW97pWxrcvi/pxuZkyTysl/C2WANb+c1mmvJUAAAIABJREFUfHfUzotVHb9fb+LbMTmvR6T8uNDAn2Ya2JCnoA+7zkZzLlOSaPQRN1lryObdtJp3ywaOpxWcTKtY7S5Dm+lCbfQdjvvEvBhVcDAu4dQm4XSoksn6WFpT7tMdewuL0BVd8OesVAdy2JbOjjmZ/bZ01trSOBkuYb0zk8XmZDa7slhtS2e5JZUFYwJDNb70VXjQU+LKgiGBGX08S4YkFurjWKlPYLI0EGuOO/bSYEaLAqkN/JpSz98wIY9jpiWD2b5cpjrSsbUKcPTlMd+RyVJHFus9Qta7hax25DDfnMpAtT8dUbdoDb3KYOYTOmNu0+D5OcaAi4xWBrDcmMpBu5DnXUWcDpZhaxawMlLOzqSEtYFSXswoOR6VcmARMaZJRpZyH0dTLm053mgi7jBYHMh6ewGbPcVM6VIYUyZwNCjiw6yW/f4qtjtKWDJksdNRyrQiCXPiI7pjnVhryWdZksh7YwkzdYksm3JYUqWyKU3moK+S7f4KhvMDaAi4ymR+EN/2iDkzlzBVHcXrfjFHrSU0Jz9GFXyV9ToB1kxv3rZXsmMuYKe1iEXNx+Pl2835zCmS2W8rZs2Qw6I6jf2OUnbbS9jSZmJL90Ll/BntIXcYEXiyUZPIZEEI3QJ36kNvUu7xJWl3/xFR8FXyvD+nLs2Zyrg75IdfJdn7M4If/BTfW3+P762/J+j+Lwh3+hWpPt+Q6PYVKR4XSHb/gjTvi2QFXiEr8Cq5oR9vQqUHXEbgfb7Cd+7cuXPn/kpcHl755On9qzy8eYGn9y4S7HqLG7/8b+T63sLlZ/8LXUI/DjoKeG4p5o29kjdz1cy3JDJt+lgicTAuRpHtjDzPnaKEu1SkPqVJlsBEVwW9jTnoq0LJCrpAQdglqhNuoS9yRZ//BGXGPTQ5TrRW+2Eq90FT4Ep7bSj6Yi9GtMlY1YmMaJMZUMTSL4/BZkzHpk/D3phJrzicQVk0M42ZjGtTsGkFTKlTmFIkMlwVzpwyhdYMV4Yrw9loFtJV4s9iYzZ2fTrtxX6M1MZgVyVTH3+P+uQHrLR/bHJb7SllrauY6rDLyEKv0pPlicrvG6TuXzAnjmNDk4k68hZLKgF1oVex1URTH3WLkbJQDjvK6BKHMt2cwZG1mhllItrYOxy2l7Kky6C3PIitjmLs8mQU4TfRpzgzoc9EJHiIOteDpUYh7WkeHKmF9MU85Z2xHJ3/DcarY9Fmu7HaVcZRr4gNfR7G6AecNhZjCLjBtjiVxeIozCF32ZCmogu5zft+GTuNhSypMrCL4ulJ8+RlSwW2ojDWlGm87q3hZXc1b3pESN0+xxh8DVu2P+PZfgxn+1IfdJVhoT/TRaHM5IfQHnyb9fJY5E8+Zb40koE0DxqDbrElTcUYdIux7ABeN5XjqIjDEHCDpeIolE++ZEEYznC8G4NxrthLoqh7+iWn0izMXjd4oSnkmbkCuyqVY6uMPy21MF0eg9b1EtuiFBpD77AmS2U0LwhHZTxNgbfZrkhE++hLtkvjMXlfY0+WwZgwGFtNHHZZEvqIu5zqCuiMe4Im5CbdBf6cDNfy42oLPy418Z1NS2+mN8NpvkzXJTGdHoAlwpkfh5RY84NYkiTTkfCE5+p8BpM9GMjwYbQwiI6QO6xlBvNcnsV0QQi/H5Qzle1PW+xDuvN9mW/M4g/TDXTFP2Yg4SmWBBcGE57SFXGfgVhnxlI9sWX40hF6lxGBB//WL+dDUxldMY8ZSvZgOs0PW1YA5hQXTBluDBUG0yfwYEWagiHqPi9aKxlN9eF1fy3fLZl4YZHQkvyQ3lQX3rZXMVoaxbKhCE22D1tjtRzMK+nWx3Hnwn+hLs+Pw+E6/jirZ1Ecg9LrK+YrY+jL9MFaGMycLJGW1Ed8GBLRGufEUWMR0oDLvB6oxZDwiHaBGyPCINrinDkzlaCPuMdZZxX/vmzmxyUDH+a12NXJrOjSaI5/QK3PVxwYcpmvjGS+NIz/z9bAtiqN73tEaHy/xiFNZFoax7ezOmYbM1k0C3k5Wc+KKR9TqiunbZVsNuSx1VHIYoMAU8IdNjQpzAp9aff8kh1xJAMRV9kq8uVYm8hyTRDm2MtMi4KwiYOYqAlkWZ/IgiYWmyyEWVUU3YUutGc7YS3zoi39PkOlnnQInzJS7kdz3G3ET/4Jleuv6Qy9gd7zK4wBV5gtC6Nd4MyEKILZhmTmmgXYG5OY1MUxY/z4Xm7LZKUjizlzKlONiYzqY+mt9kPu9HNafS7QFHqZurs/pcP/EnVP/onGyKssqmI5aMvlhTmPs84C5lszsHdm4xgoYddSyWp7PlZJJFuthVjEkSjj77LZKGTfUIDK6xvWlRmsNGYzUhuFKdsFUcg37LYVs27Koz7uLvokJ+rCr9OW6cZCXRLz2YF0P75Ia8Ijmtwu0f34axRuXyL3u0SDz2Ua7v2GDXUGJ50VvDMUM58XjOzJp1jTPWmOvEenwIUDYz4vOj4GrJonv0EfcJVNcRIDiS5InvyGwVR32mMeovO/giXdE5XXRexFobRE3sMQdJ3WqPv0Jj2lJ8GZ6vu/wCrwoDfOmRGBB1qvS4xk+DCS7U9L0hP0iY/Jd/kN2mRncrw+oy7NmYrYW+SFXiYj8CLhj39BwN1/wP/OP/wlQKX7XyHV+xJpXl+T6PIpyW6fk+53iXS/S2T4f0N2yBWygi+fT6DOnTt37txfj7fLrU88nW/j5nQdf9db+Dtf48Y//TfqM4Jw/fnfUOn7NSe9JbywlvBmuoI389VMNESw3JXJen8BOyNVaArckeW4UpbygEZxLF3aDPob8xjpKEFf+TFAVcbfoi7948TJUOCCqdiNplIPGks9aBUF0ljuTa8qmnZJGH2KGCYa05lszGBEncSYJplJfRoTOgFThnSGVQmMa1OYNmYwok1mXCdgvjmHaY2AFVMOS7oMVg3ZbDTns2jIZL4xi6VWIYvt+Yw0pDCuT8XemMlccw4LbULmOvKZ6ylkob8ER38pK90lrLTks9tWzF5LEauGHPa7y9npLWfJnPexaMKUxVZ/BVMNaQxKItkbqGJnTMTJnILjSRkvpuRs95ax2laARR7LVl8FW71lDMniqAy9gk2fwVBHHv2mdPprY1nV5tCV5Mar5gpsZVEs1WeiEzxhQpFCs9CHre5K9gfETGvSacr0YLQiCkOMExZhEPaqOJrinRmriEIReYc5TSbWqmjscgFLinRaU1w5aipBH/OANX0Ox71VHHSUcdxRTleGO0viOL7rETNTHsl4WRinnRUsq9PpyfFiV5fDC1Mxr0wl6AKvsiZLYbwwmN40T86aSulMccNWFsmztgpedFTRHP+YRVECvUluDCS6MRD3lMFkD+bFSbTFPeFAno0l2ZN1aRrPe8QsNuXTXxvLsxE59ppE+uJd+dBSTXOMExvKTPozfdiUZ7BcEc9Uuj8LWcH80VzDQPQTvm0TsShKYLwqmrfDCvoyvXnXJsJRncC+oYBvJ7W8mKxnZ0jE90smfjtjYKQohN5IZ7ozvegPeoAl8AGrVYlY0rw51eZjzwthoyiWxbxwZosj2dTmMFcSxRuFkFNlLvayKOZF8UzkBrGhyOC0X8z3y00cdVbSFP2QDz1SzDFO7OnyONQX8D+mm1itS+VQX8D/M9mIrSSct101dCa78qFHyrgwmJf1+diyA5kRJ9CW681cTQKLZTG8bxNhFQbxqq2KgTgX3g7U8qeNNp71VOIQx9Cf9ISxLH96BF70CkORxTqx1lfB6bycXm0Mtz7936hM8eD1pJ7TtgpWxQkslkbRm+DGfGUiY0VRHLVU0Jvvz4/jKqbLIjkwFGCMd+KorZx5uQB7VSzPmssYyvTlfY8EY+xD9ltK+H83O/jTUiOryhTGCwJYqU3g2JDHkMCFtdJIRgXudMY+4LWpiIEYJ/YkSSyVRTBdGEJXqiuO+jSWDdnsdJbzflLDfkc58pCbLEkF6MPusmXIRh95Ha3PVwymPWUtP5B+94sclIUzE+fEQuxDjsVRtAZ8heLRP2IMukhz1HWknv9CV5oTdQFfYCn2xlYZiCb8GxSBX9Kd+oiS+3+PzOdTJD6fUuXyz4xle2LwvsBQ1H1GYx7R6n0J1aNf0xZ6C43v17TEP2AwzQW1+2csFAUykOhEV8xdJnK90AV+TVvSfYYKvJhTxDJbH890bSRDUfdo9rtEd+ojNPf/CUvsA2Q+n6Hxv8BQuT8T6lhmy0PoL/RiTJ/AmCGZ1e5CVs25dAo9MSY9pDnFmTVNBi0pT9jSZDFbEkWT/01Gs/3pK/RnSpbAqiGH9jwvljTpLChTmBLHsNdUwHBxEGvqVLZ1mWxXxtHqfAGHPovRbF+WcoKZlsQhjbrOrimfzqgHTGkE7FlrOG0pYSTDmwNlJr1JT9lUpNGT7s6iLIm3fWJOmoup979MX7ILM4WhGAOuMZ0XRHeME5O5AbRG3GO1Ko62yPuMZvgwVxxOvccF5gpCGU3zojXmAR0pzgxkejGQ6cVghif1ft9gjnmIOcGZfmEAyui7lAV+gzzJCVHMbfKDL1EYdpmsgIt/KZEIfvAzvG/8HX63f0rk438hw/8qqd6XSHb7kmS3z0lx/4JUz6/I8Pua7KDL5ARfISPgawSB5xOoc+fOnTv3VxLo7fJJuJ8LcWHexIa4EvT0Bpd/+r9TFf2UB3/7P5Hn/AlH3UWcDBSw05fJ8Xghs83xrPXmsDVY9JcAJclwRhhzA015KG0qAd0NWfSZcjGKwimIvIos/RFaoRvGEncahM40l3rQVOqBscSdtpogmqv86FZEMqRLok8Zy4AqjglDGuMNqQzIommrCKSzKpiB2ijaSv3pEYUxpk5iXJ/KpCGNBXMuI7UxDIsjWTflsddegsOQRUexH4PiSMbUScx35GPvFGJpSMZuzma2JZfV/jLmegqZHyhlqqeA2b4iVgcrWO0uZquzhPWmPLa7SpkxZjKmT2VjuJqtsRrOFjXsT8k4na3ndFrJiU3O1nAVO+M17IyK+LBqZNKYxoQ+jV2riP1RCSe2Oka0ApSZTxkzZWHpEjLckcfGoIjVxnyaEp9wYCxit7mYrbZSlluKcLQWMWvKZWOgmqX+SpYGKplpK2B9oJpJYxbzrYWs91YyqkvDZsqhszaaIU0KC835bJlLWNXn0Z7tzaapgNro2wzXxbLSXsCSOY9VUy66uHsMFwWwYchhWBxFV3kQO0NVrPaVUp/9BH2WC9OKJPZbi+nM82ZWlUJvaRDqxIdMq9NoKfSjuzqcta4ydgZEyAVO2LXp2JUCFpVp9Of60ZTylLHaRJRxD5hVpNKQ7MygKIodi4T5nlJsrUKez+qwiGMwxD9iv7UMrcCZCUUSxkxXWrI9OWgpZV2Rji7wJqf6QrpTPbCJYhkRxdBe6M9mSxEDhUFsq3Mwxz1msCiYE2stS53FqPM9ObEp2OutoiPLi8XKOJZNeRzIMukPf8SWJgd12C0myyLZ1+Yxkx9GU/h9rCWhvBxXMlQRjkOawnh5JL3FQdhkiahj7jEijuFbh4kfttvZ7xdR6X0Buzie/lw/WlNdsZVH8sdJPaPFYSzVCfjQL6Mnw4sdXR6qoOsct5azpRdypitgJDuA131SXlnqmBfFM5UbzGlDIUP5gbzsrGY4w5dXAxK+m9UxVOLPgS6TA2U6PfFPONAW8aK7Dm2yC2udpRxNiGiVBPLk8t9SLfDjhc3EZE0iY/nBvGur5m27lHVVPq3pfhy2i2nN9uFfF82MlUdyYC5hv7WMt6NK5hQCevP8ODaXMpDrx/cjKibEcbwclvPv2518b9dgDLrK7zpF7KrS2dNlcShPYzE7gD91iekRPOVPwwq2SqPZl6awq0pnqiiUw4Y83vdJ2DLmcthZwY8LJp5bajEkPGZbJ2SuMpbN+nR0Ad+wLYpnpzaJg8pYhv2us10cjjX4FtPh9xiLvU+bzwX6Q6/T4PEFY5nuNAZfoTXuHg1hV5kXRzEjCqcl8T6mmNuM5nmj9PocY/g16oMuUef5BT3xTug8vmIxN5BTSQrTqZ6onT9lPN2T5tCbtMbeZyDlCeKHv2Aw+TEtoddpDb/JeK43cp8vGCkNwFIZRF9VAJ0if9pLvGj3u4zR9XN6U53R3fw5k8ku6MKvonz6a9pSH2HOd6Up4BsaQi9jFD5lVJ3AekcBC9pU5usSGCkMRBN6nW1NFpPlEazJUrCmeWPwvMJcaTQDxcGYM93ZbyulNcudTZOQKWkcIxVhnHWV05vrxW5jLuZkJxwlEfT43sCuScUq9Ge2MJQJaSwmoQeHXeXow25h0wrYGKrEUhpMa/wjVutS0EfcpkXwhClxLM/7a3jeJ+Kksxxd9B026jNYlaWg8P2adUUqJ+ZiDkwFNCc+wl4Tgy7qNtbiIKZF0ahCrrHdkMO6Mg1FyFXactyw1yViTH7EhCgaXdw9zGmuNKW5YM7yoCnXi+Z8XxqFPjTkepLu9SnJbp9QEHGNMKd/JOThPxLy8Bd43/g7fG/9A2H/scKX4nmRJNcvSHL5jCTXz0hx/4I07wtk+l4izfdjO9/5Ct+5c+fOnfurufLVrz+5+tWv+Pyf/44L//ITXG9/yeWf/heyvW9w97//z+Q8+oSdlhwWdDEMSDxZ7khmpSuNtd4cNgcL2bJWoClwR5zhTE7kVZTFQXSo0+jSZdKuTcNQFYYw/DKipLsos5zRF7pgKnZHn/8EQ8FTGks96JCEYK72p0cZhUWfQp86ni5ZJAOKWEbqE+kXR1ATcwNV8gMa0p1RJt3HKo1msSmHPmkkjQWejMnjmVEL6BL60JzuwqQ0jvGaaBqSnWjKdqOj2I9pYzqO3hKmzdnMmLJYNOcyY8pirl3IxqiIJUs5qyPVrFkqWesp5aCnguHyUIxpT+iuCsbRWciLBS0n82qWBko5m1fzfE7N0YiE13Y1lroophpS2Bus4O2Cht2hSt7OaXlpr2ffWsPZlIIRjYDqxLsMG9KZ7S5hsi2f+a4SZk15TMiT2WwuYrellI3GQk4GpexbpOyMydgal+EYrmFzSo6tu5jZwUpWbTLmhqsZ7ylirLuI8Z5ixroL6TOm4egqY1mfx2ZzMfOaDF5PqlnvKWe+qxDHQBmz7UJsmhQ08fdYViazpElj2fxxSjfdlsdCXwkjjWkMKuLY7CphTpvGYkMG0+oUFpty6JJEYm/LZ8ycTa8+hbGufAbNmQy3ZDPRmoetMQtHSwFzmgzWWz+2CfbXxnI0oWSyVchUVxFzQ5UsjYqZH6xgtquYHYuE5dZi9i0S+lQJOPorGGvKYqm7lOcTKg56qpiUJnDSI+Kkr4YJtYDlrhImG7PY7q1k1ZTPaWcVE9Ux2FWpLHcUs24V0aNJ5GxOy5xZSFuBH6OSOByWKraN+TTFOLHZUcrhoJjDfhG/X2ziRZ+YzaZCXk9rOJxScmZX89qu5dRay0Z7Cb9fa+XZuILtQRF/2O3mw7qZH1dbGK1LYLurnNcT9ZwMSXkzqea3c0ZGpXHsdpZzNiihuygQhz4Hcdg1espD2eutZrdBiCn+EWv6PP7N0cqiOIlDRTav26poTXdnt6WEjlR3ZutTeTZei602CmuBD7vqDJqjHjBaHMVZdx3aFFe2e8tZbM1EnnmPb37+N1Qk+/JuvhNrdQy9Ob686RHzB5uRJbUQc24Quz1S2stCORyoYbg6ivr4BzyzyvjzRjtvbPWc9NVw0F7OQFEQP9j1DEliOBqV8Ye9Dt7O1KMLvoo13R1dyDXmJLE4amLpjLnP265KOrLdOOkowVEeyXRpKDN18egib7OtzeZVRyV9eb7MqdN4Nipns7uc6rDrdOT6sSATMCOKQeb+BW0Rd1mpTWSpJJxmz4uMZnph8r5Ij98VmnwvIX/4S1r9LzOY4ExPvDN17p+jD79Ffeh1+vJ96Mz2QB50hSqPT9GEXafi0a/QhF5D5n+Rwoc/QxN8hXrfizSF3qQz5gH9SU/Q+H7NqiSBpqg7mGPv0ZPmgtj91wxmuNMScw9D6DW6UpxRh17FJo1iXB5Da5kPHdJgRHFX6Q66RZP7BYazPGlx+hxHlh/GsGsMxTxiNN+PmqCvsEY/whx8nQ6hJ8OKGLa6i9kyCxmrCGWyMoLBPF/sohimRTE8aytjX5tHY/BtVuvSmFEIkEXe4vlQLe353qyZ8ngzWsdmcz6L2lQ0iffYay/CLo9nsz6djmgn7KZMBitCsBQFMtmQyrAmib2hanqKA5hszmLXVstSUy7DFaF8GFWwqEmjIfUx4/J4TqwSno/VMadPR5Vwl40mIev6bGQhV5CEXWG6Ppl5QyadZQHMGzLR57rSUujDhCqJIr8vGK2L5aivitrYm6gE95msT6a3MoQhcSQtBd5MqJIYrUtgsCaKtpJAeqoi6CgLoanID3n6E/KCviY78GtCH/6U4Ac//Y8A9RO8b/w9wfd+QbLXRRLdviLZ5fOPAcrlM5LdPkfg8SWpnl+R6nOBdL+vzwPUuXPnzp376/F2ufWJv9sDgrweEeR5j2DXW3z6f/4nEh59QcBnPyHb6VeMi8MYlfjTXvaY2aZo1nszmW8VsNydy9pACYqcJ9SkPfpYIlHgR5c2gy5dJmZlMk3iKIpjbiBLf4RG6Iqu4Cm6PGfU2Q8xFrrQWu1HW00gxjIvOuvC6VPH069NoE8ZQ0dNKD2iMKy10XQU+qJKuMeYLI4RSTR2dQrj8niahB50FvvTkOLEcHkoDqUAU+wDmhOcsNfEsq7Lwi5LwNGQyWqzkGmtgJ6SQEaqIzhsL2VenYrDlMOBRcRim5CN3jKWW/NZNQtZVgiYLQnHHO+EOfUpr0ZkvJmq57lNwYG1hleTSt5Oqng9LGO9IZvGuHuow66xb87nh0kVHyZVfDet5dmQmGcWCceDIjY6y7AqE5ltymXekMukLoMuaTSL3aWs9VZyMiRlsCSUtjR3uoT+7A+KWR6qYtlSzUZfDZuDErZH63BYJSyOiFmdVmK3VjMzVM3sYBWLlhrmeyqY1GTQXxTMqkHIqaWWPYuYdWsNc4OlrE9JsXcVsNpVzLa5AFtZKP053kxKYjkZELHVV87RmJR9i4j11gLWjTkMlwRjTnpMW8oT7LIE1vsqcQxWsGipxD5UzpJNwrS1ghlrBY5hEXMdhWz3V7PbXcFeVwXbHeVMaNNZtdawZpOxblewMlHL+piUtf4q1ror2LdIOZtQcTCpYMeu5HBRy8G8hg+77bxeNPB6WsOZpZbtzjLezTTwekHP2YKO43kNZws6Xs/q+N2Cid/OG3lt1/JssYHTNSObc0qOlnSc2Os5GqvjxZKOnU0Dmz0VzGsz2bPVcTyn5nBayYldzeFwLev9ldi7ClkerGJv6uPvx5Za3o6qeDWq5Hikjpd2Haejcg66qnhhqWNvUMzerJqtWRW7CxpWJ2pZGZdytNTAzrSSjXEZ27Y6ThYb2JyQ8Xy1kRcOAy9G5Hw/pePbaR3vJ9Ts6vJYEyWxq8tjr6uC5zYVx30i3s1qee/Q8c4u51tbHb+f0vCyT8J+Rw0nQyrKwm+y2CrEqoqgIu4bHnz53ylP8eWZ3cyHGQNvxuS8n1Dy/ayeV1NadixSns3qOLTJ+WGjhbMxOQdWKT9utPFyTsd3K828nzfw20UT7yY1/G61hQ+rzbxcNfHDURe/3W3l2YiEN1YJBy0FnPaUc9BZwmF/BSejYmZNGbybVvFyqIZnI2IORmuYVCbyrKeag+ZC7HWJHA+KPx5MnlRg0aQwohaw0f6xMXK8PIL+XF9mNWlYy0IwRN2hvcAbTeRNtP6XaIq7j8T9U5rCbtGe4Iwm9CZi7wvUBFyiIuBrWgp9aC3yw5jljirxAQ0pjxEHXaEx7Qn6VCc6Cr1oL/DEmPaI3hJ/LJUhdBd4o4y5gaUimLrwK9SFXcGQ+IC6oG/oyfSgKfYBxsjbdKW4oA65RlOSE+05HlQEXaSt1A9j5lMmM3zRe3xNe8Ijmj0v4ygIoz3eiabQW/Rne6EIvoLJ4xItIbeYVSQyrk9hsVNIa4kP3UW+LGpSact2x65MxpzrwZQymRV9DvKwGwyVh7Nszme8PoXjERkbXWUcWcWcjNdyNCrmzCZjf7iaZ1O1HIxU8XxSzv6giCVrBQfTcvZtMnam69ibV7Fhk+IYKmdpvJpdh5pdex371ho+zOo4Ga1lqbOA7WER22Ni1iyVzHcWMNuSg92YwWZnCY7mXMbUScw0ZbPWW8pMWy4WXTID2kTsbbk4ektY7CpkuauI9d4yltqELLXnMaFPZbG9gNmWXMb1qYzr0xhSJDAgjcGU74Mo/AZawRN0WW4YCn0pCPmGvJDLf1nhC3X6Jd43foLntZ8QeOdnJHleIMn9Y4BKdvns4+P2+V+eNK+LpPtcQnBeY37u3Llz5/5aIrxdPonwdyXU9wmBHncJeHKdaz//r0gSPIm+8lOK3D6jJesx3SUudFe6MNsUzdZADrPmZDb+4z9QimxnRGmPyI+9ibwwgH5jLgMmIe3adJrEH1v4ZBmPMRR5YSh2w1DwFEPBU5rLPGmt9sNc5Y+h1ItOeQTDxlQGdIlYtIn01EbSUR6IVRLFhCwOVewdjKnOiIO/YVwSg6UqnAlpLFPSOGqDvsFaEMCOJovmqPv0prjQGv8Ii9APRdAV5uuSmJcnM1QUiNTnIh1JTxjJ9acx6i6q0OssqNNYaczFrkhCEXmDfqEf/QlPmUr2ZK00mpbwu+w35OJQpXLQVsJwZRhbhlx+O6JkWZxIvdfXvNLmcSgTYC8KxpLrzbO2Uuak8SzUJrJjyONZTxXz6nTWzIVMadIYEsegz3DDnOfD6YCUox4Re52VDNXEMNOQRX2qMxOaNBZbCtnpKGdFlcNQYRiz9Vns9IlZHxSzNiRm3VrLUm8lK50VbPeKsNdn0p7tgz7OiaZUV7Y6y9kdkbI6JmZ2pJLFSTELg2XMm3MZrYqgL9OddV0mO52q+Re9AAAgAElEQVSlHI9K2RmTcDCjYGu0hoMxKctmIS057gxXhjOvSmHFmM1ubxXbA9X8/+zdx3MjeHrmeYViTjOH2dFopqe7pW6NNF1dXd5lVvqsTKYjk957770naEAQoIMhDAGCAAHQkyAJkAQJegd6700yvavu6pZKWsXGnnZP3z2URhF77yM/Eb8/4on3/T3v3qiMnUkFy44apnrL2BqXsTFUzZmzgfWWEmwlIYwLo5moiGGkOo6dwVrWnVIWh6o5mWlkq1tES5o7qqibKKNvYRVGcD6l4cminqM5DU+W9LxcM/F2qYV5fR5dRf4YM9w5Hajl9bye9+utnG+0cLio48WKke+Xzfxxo5236xaebJg42DBwuNXC0YqepysGTqfUvFo1MuesRh5/i+XGHJ7N6ni5ZODlvJ4XMzpejzey2y9hZ7iOp1Nanrua2XVI2TCWsCrN5Aebkh8XW3k/1UR3ji8Dqd64xEmoE++yNCjhdNXA9oyS4yU9zzYtHC/qOZ7X8ma7g1cbrbxcN/N2u4MnGybenvbyfsXMH1csvHcZ2esR0ZXhyVhBCIvydFyWYl6umniz0MzTBQ2vN5t5v67nzZyK7+d1vJjQ8HyqmRcLFmrTH7A+KGbKkoYk+RJ3Pvsv1BdFcjxt5If1NvbtIlY7C3g628C5S8vetILzVT3P1/U8W9bxesXIyyUjrzcsfL/XicsqRF/uz+GojB/3eni9YuJPp/2crBl4d9bDm6N2Xu1beL6k5f/cbONf1y28XtFzstnE8YaO9wdtvFzU8nSxkedbRnbm5ByOSTnoF7NhKmKxOZfzSRX7kw2sj0uZs1fhbC9iUJdBmzCEnoowRmRJ9DTE01oViqU8kAaBF7IMN9TJt9FlP6Ip7T59hQG0ZnmiiL6JMukOujxPGou8aBGHohcG0iGNoVUSgakiiIaM+7QI/NDkP6KrLoI+VTyjhkyG9Cl0ySPplIZjqvLHpoyjuzoEc6k3xjIfLKIQhpXJjDQkM6FKY1yaxLw6E7skGlt1NNpcD4bUKQwrk5mXpaKKvoE26xEdBb6s6vKYUqQwKI1nXJuJy5DPhCgGpyQWpzaNia585vsFzLTmstZVwoFNzFavkNXuMiYteT9Ni425tAj8GNWk4dRnM27IYXdUyp5TxsqAkIXeUjZHJOyM13I4K2djTMz6aBUbjmoWe4UsdBSzP1rH1pCEkyklRxMK9sbq2XXWczTdwNm8hqMpBSeTDZxOKzmcVLAzJWPVWcPqZB0bk1KWHGLWnbUsWstZG6hko7+SXZuYjb5KHLpUFq1lLPaVM9cjYLG/glW7iA17Fet9QjasQnbtYlZ6BEyacpjuKGSqvYCFvjJGTTkMalLRl/hQEfo14pBL1IVfoTTgc+SZD8jx/5iiiEtE3vs1wbd/8e8ByvvbnxF881ek+XxJmveXpLp/Qqr7R//+kt0/IunRR6Q9/pw0ry9I8riYQF24cOHChT8TP48bH/i7f4fvo5sEeFwn6MG33PrgvyKJdefuz/6SKp8vaM2+R0fJfYbk/mxYM9nsy2XWnMTWQAn7I2LkOfcQJt2gIOoSNXmeWJtyGWgpol2djqkuhsKIrxGn3kaRcx9NwUOaBR6YhT6Yyr0xlHliqvTDIgmiXxPPZEce9qYkhpuSsavi6ZaE0F8bjkMWR0vBY8YbkhCHf4Wp0IuZxnSGRRFMiKPpyfZkUhjJZEUErXF3mK6IpC/Tk6X6ZNShl5mrS8BRFsK4MJKOxPscaPIYLw7BWRyMLPArbOUhLOtzWdHnoYq5hq3Qn9FsP3rCb3MkzaIn7h5jxaE0R99kvj4JsdfHrGuyedktZqU+BW3ANyyWRbItSaIn7i46/6+YEoSiDbjEbFkELRE3WKxNpDXlIcPCCOrDv8UmiaG7OJCZ6kR2lXmsSTNZU+ey3S5k3lTEcEMy7cUBmFPdWZNnYc8KQB9yE23kbTZN5WwYBJjyfBnTZjMmTWVRX8hul5juwiC60jzZ1RSw0lTA2ZCMg8Fa9kekLA+JWXZI2LJVcWIVs9aYTY3/F7TnerFpKubQKsHVXsxkSy7L7QJ2h2vY669Ck3Sb/qow1i1FPLHVcD5Qx0F3FRttpRzYatjoruDALmG/X8J+dxW7reWsqnIYzA1iMN2XdVES54Yy5mWprJmKeDWu5klfDWetQt52VvPUWMqeNo+nPRLezjTyZs3I66Vm3i4082aikZMOEYP5gbxpr8aRF8ir7hre2OS8dap5Nanm2biC72e0vB1t4PsJNW8n1byYVvN0TsObVQPfLxl4N6PlzZiK55MqDmfVtOf64KpJ5sBSzlpLCW/HG5mqS6Ivy4fzbgnH1mpOe2r4flzHRosAY/QdXMJ4nMXhTDdkcNpfx0BhMF3R93hprEQa+DXrgxJOXTqeLul5vvjTgdg3iwZezOl4OaPl/VIL75daeLdo5O2GhYMpJSttAp47FPy4bObFkBRHaTBP2yr4v1YsPJ/T8G7HzMulJnZsIiYaU3g3pcRWEUh7rgedRf5M6/J4MqFDkfOIDXs5rq50lPnXufHJf6JFlsWb9W72+yU0595Dm3OHOUMW5/M/HS5+sW3meE3H+5N23m1beL9l5k/7nWwNS+iSRvLCpeP3WxZ+POzh7aaZtztt/OuLYV7vt/H6sI3fv+zjD4cd/Gm1hR83zPxh28LTzWbenHbwfK2Jd2sG3h20cb5t4HzLwPfbrUxqM5hWpWIVhnA0XM+LZQO7Mw0sO2twOcTM9Jcx2V7IZEsu06Y8+rVJdEgjMVcF0VwbjLEqgC5xCOq8B5hLPOku8UOfdR9p4g3k6d+hK/TEJAqmTRJGV3UENlk8/TXRWMURWEr86JfG0FkfxlhTKnZNPCOWTKzmVDq1cdh0iQzoEumpCWOwOpze+kjaVbH0taTT2RBHvyKeyaYMJhrTGGlIpF8azbghky5pJO314fQr4xiQRCCNv0Zj7gMGaqNYaM5msjENhyEDpymLUVUSk9IErEV+DNVEYVXFMNSSzkJPMXNNGSy25OLUJrNqLWfanMuoMZPVoSrmO4tY7Spjoikbpy6Tjb4q9h317I/Usm6r5GxOyaZDzO5ELScuJa4BAZNt+cy2FqLNvMd6Vxnnkw0cjdSzP1TN20X9T6vFThlPHFLOnDLOplWcTas4GVfwZE7LiqOa6V4B64MSNh01uPoq2BytY90uYbNXyFRDCpPSRBy1scw0ZrDTI+TJqJyjwVr2bRKOBmux18WgSLzFrD4LV2sB862FP5X3tBUyacxm0pDNWGM63cJQ+oThWHK80Sbcpcj7I5qLfZEk3KQ08lui3X5N+J1fEXXv7/G/9vOfAtTtX5Pm+yXpvl+S5P4hyf/7PfyQhIe/JeHBhyS7f0yyx6cXAerChQsXLvz5RPt5fBDu+5BQ73tE+rkRdO9b7v7uZ/h/9j9w+9lfUB98mfHaCIZr/BltCGK7P5u1nkwWO9JZ6c5j016OpsidisTrVCTdojb3Mb26LIbbSuhoTKNNHkdRzDeIUm9Rl3kHec499AIvmko8UeU9QJpxG32ZFx11oVhVMdga4xjUxjOsS6BXFsaAMhqrLBxlzl06q4OZMGTQVRuGUejLhD4dc/ZDxqujGK+Oor/Ej5HKMHoKvBiqCGakMowdYwG9hT6MSSLpzfeiJ8cLY9x3LNQkYM32YrgilOb0+9hqonCZ8lk2F6JNc6M9zwtbYQAtkbdZk2dizwtgR1uIvTiQ49ZyLOkPWdFm8s6p4PsxJdZiX8Yro+jP9mZeFMtabQpvzJX0xt1jrz6d8dwANupSaI64zpIsFX3idwzXxjFYHs5Ahjcn8jwG4h4xmhfEZE0Ca+YSDnrFdGZ50eh/mbXaNJbq01kQJaAMucqCKgtnURjWvJ+O8Q6XRTCvzmazV8RIfSLmmLv0JTyiuziQ4do4FtRZjFXFsNxcQHtpIC5FBi5RPNPCGGziKBQh39LodxmXMJ7puiTa0zxoj73HbnsZs7JkzHHfYReGMSlNYK+lmOfWOhzCCJQRVxgqC6Yzy52ztjJWG9Lpz/bGGP0dM8J4HHlhjOYEM5sfwkJxOP2JD2iPvMkfuiSM5HjRl3KP6ZJARvO9OWnOw1kawMsxKX/asfBqSslaUw7rdaksFUczFHGfw/Ik+oPvsF4Wz0imH0tVCTizfZjK82WuKBBb0j1etZSwIAxnT5XBeEkgp80FrEjicOb6MlYUxLIuh5fzzfQUBrIqSWG1MokJYSynbSLmRQl0BN9mINWLQUEYloQHnOhL2VPms6fMY0wQyZw8nZ1eMS9ndWx2lGNIcGNPmct0VQzPZpWsDwoZVMWz3Svk1biKsbo4RqtjWNPnsWbIZ8tSwpg0gbP+ahZVGbRneNCX68MfHQ0ctxSx35zH014hhz2l/H5Zy/ebTSz1FrJpKqQ1+i5PdIWsVsawUZ3InjqXJUUm7yd06PPdeTZTy0pPCurCK9z69D9ilmWy71DRk+vDUIk/z/qq2NHkcmaTcr7QzP54A2erBs7W9bxyafhhSce76QYOe0rRJN1gTpfG2zkNP263sT8opkccwkF/Fb9fbub3uxZ+f9DKD+tG/mXFyHuXln9dM/GvSwZezSp5Pinj+3kNr5e0fL9t4s2mkT9uWZhuyqAp/R5TilTeTWp5O63lwFHL9nAVs70FzFjzmerOxdmSxow5k+GGOAaqw2gv9cVc5kOb0I/mgge0lXowIPJlqMofTep1RBGfYhK4Y5eGM1gXzpAklOGyQExxt9GFfosh6jqGuFsMV4cxqo1l3ZjOrDqO2dZMBjrTGe/KYUqXQm9dOK2p97CnPsKuiKe7KZH+llQcuhTGlUk4a6LoK/VjqDaCwYYYxk3pDDUlYFVEYK0NwZz3AIc4lBlZLAuKBCZlMfRXBTLelMR0SzoTDXF0Z9ynI/IabZHXWDZms2ErZ8GSQ3fWQ8Yl4RxYy1lvL8RZH82oIpZFawmLljyGa6IYqAxn0yzgtL+Ggx4RA6Jw7NWR7PUJObSLOHSIORqtZrO/lBaBF4uWQgbrotjpF7I3JGZ7sIrtwSoORmvZtYs4H61nv6eCGU0aO7Zqzobl7JjLOLRW018fR3XsdTryfNlrrWDXKmahs4yVznJmFWkYI27Rk/SIqbIolL5fM10Zy7MuCWftIo7bKrGXhWEtCUKbeJf5xkxcxlxWzUUMVUcxq06nuyiA0aoYuvJ9Eft8Tm3gN1R4fERz8gMqg76kNv464pirCCOukPTgHwi99gvCb/0dIbd+jd/VXxB69+9J8f+SZN/PiHf/LUmPPyTp8YckPPoNcQ9/Q/yj35L0+CNSvT67CFAXLly4cOHPx+3y5x/c+uZjvvzt33Llk1/hdfNzPL/6O4K+/CVuP/sLZKFXmFPE4aj2Z0wZwuloCZt92bja09jqL+ZwrBpjhS8VCdeoSL6FMOUubYokHK0lWJtz6NakkB32GWUJV1EVetBY/Bi9wJvGQg+aSjzRFXvQKgmiWxqBVRXDsC6RIV0846Y0xgwp2FUxDCpjkKZdx6aIZkgVj0OTiEOTyHxrHtPNmbjMeUzoUhlVJzIoj2GlvYgJbSouSx7r3QI2ekrZ7C1jVBZHT4EPdkEQAyWBDJQFk+P2K/Q5j5g3F7DaVcp6TzkDddHMajOYb0hjpDScuZokVCFXGBdGc2wp49VAPd153jiqwjnrq+KlQ4q1LIBNYyEOUSQNYZeZEsdypC/CEvsdLZE3mRFFs6nJQRH+Lf1lwUjCv8auSqarMpTJmgSO9QKsaZ6sa/M46KvmxKlgx17DcG0c8sBL7DQWMJAXwFFjEX3Zvjir4qi//zFn5kpejqjYUOayay7jwFbLXpeIzvgHLBZFMlAcTHuuNxuaPNpj3djXF1Pt9Rm9cQ8YinlET5Qb+6ZSulM96Y50w5HszamxjLGCEAxe3+CSp2KMvY09xYNNbS6qkEu4ahLYaipkpj4Ze2kwk9VxDJYE8KJLxFChHxOlYdR6fIKjIARHXiin+goGsr1ZkCRiz/PFHPcdLzqqGCkJZkmezLo6g74Cb5Y16TQl3OT9bCPPp5Uc9lXSV+hHc8gVDmrTcUTfxxZyG2vILVxF4fQnPuKksYDBTC9WJHFsy1MZKfDjaWsZ7Slu7OpyGSkLZrMxi7WGVKYqozgylnA2UMv3qxaMGe7MCWNxlcawry/hVb+UrYYcDqU52DJ+av5rir/DojSNg2YBS/VpDJdH8GK4gVezOt7M69iziujM9KAv8SEbtam8GJLSXxGCKeMhY8JoluvTGM7xZzQviANVPoaQ6yyIE9CFXOWJsZzvu+qYL4uhO/Y+r4xltEXcZKo4BGdxIGOVYfy4oOPdTAPHgyJOu4TMC6Oxpz1mKNWd3tg7PGkWoAq9yrMhGb3iYM7Gxaz0pKIvucndf/gP6HJDOe2RcizPxRbnxnJZJGsFEayIklmQZdKa9JDTTjFtuZ6MlQaxWBmBLdGN/3tAzn5tMlrPz1gWx/L/zluYLotgvCCIxsef87K1gonaGLoFvuwbC3EWBfDjtJbl2gQOFBkMlwWhCP6ShoAvsBb78mJazbstC/+008m/bHbSlu/DjqmUP000cdwh5LhXxKQ6kammZFztuUy1pLHclsesOokVTTp9+d5Y87zoyPGgI8+dxoSrdOXdpzXtJsaEb+kseIhN5M9ofRj2qgCGKgOZFoczku3JeJYX07m+DKd5MJjpiUsez6opnW19GkvKOGa0CdgNicxYsnDWRNBT6E1bxA26w24wUhvLaEsmQ8Y0Zg1ZDIvC6Mx4SEvCTWpDPsNlzGLenMW8OZMxVRxOWRRTqnjWjNlMy2JQhH+JKu4yvUI/RtRxzJozsUoCaU66wWCOB7a0Bxy1lzCtTkQbf43exDt0JXzHblMOpuTbqEO/5sBSyF63gF1TPrYiP7YMRey2lPCsvwanJJreIh9GaqI4sYo46hOyasljq7uEp85aVpqzOWwtY729mG1rBb01YfTWhbPYUUhPdSj7AyK2OwX0lvpT6fsxE4pUZhUZ6EKvc9YmwimOozX9MbVuv8OW7EVHkjs1gd9giHPDFHYLV3kslrBbvG2TYE/3pvbhRxw3CxguDqUny5tK99/RlevDWbeE2YY0VHE3mWlIQRl1FXtJEJXuv8OceJ/BomBMifcxxLuhCLlCY8xtBN4fU594g+rYawhCvibt0W+IuPm3hN34FSE3foX/tV8Seu8fSPb/kiSfT0n0/JBU749J8/mEZM/fEf/oA2If/IYUr09I9/niokTiwoULFy78+UT7eXwQE/SYhDAfYgLuE/LwKm4f/Q/cf/OfefjL/4DI+3PmFPFMN0QwpY3gZKSYrf4c1q257NgFrA+UYhL6Ux5/FXG6G8KUu3QoU/89QLXURVEY8w2VKTeRZrvRUhlAmziE1qpgOqrDMFf601kbik0Tz4gxjUFtAjZNDJOWDGbbsrE1RDGkisUmi8SpTmRIFstMUzqTmmTWOoqZbc1jzJjBhCkLpyEdpyGdMWMGcx0FLPaUsNBVxNpABVOWHKabM1lozGS1OZ8lXTZrpkLmm3NY6RCwbatipbecg5E6dm1iDgdrOBqo/mkdrbOS3opQRmWJPBuV83amkdPhOp5NKHg3r2WzpxSzwIsJTRpPHFLG5UnMazI46RFhzniIPvkuux1lPBmup0MYxKg2Fasyju6mVFql0Qw2JLHaUoSzLgFzsR+znQIW7FUs2quwq1NQJd9lWpGGJuoWS7WptGd6MlaTgNjtt4xVxnDYK8GU8pCOAj92B2qY1mZjzfBmuyadGWkKrdmenLVWogu6ykFTMeb4eyyURjOXGcRA9AOmhbHY03x43lBMd9Bt5gRRHNRlMhB6l4XKGDZqknHlhfDSVMFsaTgnjQW8sNax2SJgx1zKcGU4K5pMzjrKaY67gaM0mNWGdFbq0+nP8GGlLp2+LF8G8gLYbyqmL8ePU1Ml5oT7LErTODFV0Jvjy0ZjPj05vrwb0/B2WoO1LJDFhlSaQq+yI01nLMuXH9okjGX78ayljJaoG7zsFNOX4cmRrohtZQ6meDf29EX0FwTwxiZntDKSeVkKq8psBouCedlfx+s5HU9ntXQKApmrSWK6PApV1HWGRJEsyNN42VbFUGkop/Z6qqOu8HxUwQ+zerbNAuY0GbydbmSju5zn40q2LSUMFwWyKIikN8aNfb0AW34Q5y2V7CnyGEn356A2mzNZAa+ahIxmBvCHTikK9694ZRazr8jnn3oUzBZG8NYoYq0ykZ26TKaKQxkpCuKfp3T8Pzs9HHSVs2cu4dRSykpdArPloSyKo3jZJcaS6ckzRwPtFYE8m5Wx3peDMudbPD/7L2hygvlhrpUfB5QMJD9gLN+fdUE0Qxm+bDUWMZoXzJmhjB11Lr2Jbrw2lNAacIlXqjxWi8M5lmbgSPfiuaGMI1Ue700iRhMfs1eXzqo8lfYcD05aSjBGXOP9qILBQj+mSkP546SGeWkizzuE/POsnh/WzPzjsZU/7nTwT2vtWEtDWZBnMFQchiLgEs7yCGr8P6Uj34M1QxbrhmzsJX40+H+OPuAbmvy+Qef3DebIW2iDLyH1/oihfE9awr+h4ubPaEm4yrg4mK68B9QHfkRD4Kf0JNxG7/kJvSFXaX70MY74B7QGf4s9251JSTBz4hA6U24yURvGoiWHJXMOreluNAddYiTZnfbgq/RmezHdkMy4PA6XLJHBLE+scXeZKw6iwfN3zIjCmaoKY6E6CmexLwtVESwoE5lWxDFaFcpAgReyoM+wCwNZNuUwZ8hgTp/GrDKR6epIVmQJnHdXYEm5g8LnYw7qU1gsDuFYmYE97SEdsbdYlyczVxXJhjSRntQHLCrSUUVcwVkVRVvmI2xlgTztl/CkX8xycya2qmAc9ZEcWctZac5iTBLNsjmPRVMuHcIAWkq9MZZ40lzgzlZXKRPyBJy10XTkPqa9wBeXIgN90DW2lLnM1STjqknB5HOFdUEcLYHXcBQE0xv/iJnsYDZq0tD4fcP7rlpW6lJp8P8aY+wdLEkPsBUFYSsNwZLhwWG7EJcqHW38LXZainBUhNFf4Ed/nh+GmO/oTPWg3vdL7MXBZN/4G2oDv6Ey6EsaMu5Sn3Sb8vDLxN/7n0Tc/BVBV39J0I2/xf/6/w5QX5Ds+ympvp+Q5vPTS/X+mGTPj0h6/BHJnh+T5n1RY37hwoULF/6MPNwuf/D4zhX8Ht4k5PFNgu5/y3cf/DVuv/6PPPjFXyILu8qaPoM5TTRT2giOHT8FqPnWFLYGStgZEtIrjaI8/hrS/MdUJN/BIkvAZsyn35iHWRpDUewlqtJuI0m9iSTlBo2FHhjKfGmtCsYk9KOrLoxBbRLDzSn0a2Lp10TjNKYwZkhhQB7JsDKWYXk05kIPBiXhLDVmsKLLYt2Uj1OThEOTxJq1DFtDLJOGDFwdhUwZM1nqLGKjr5x1axkr3QL6ayIY/rfiiZ3Ocja7ytjoKWe5U8BabwUb/ZXsDdWwN1TD/nANe6P1LFgrcPVXsmQXsWirZHdSxsGsgtMlDQdzCo5dKg5mFexO1HI22cD5eAPPJ1U8HVPwfKyBXlEoTnUKRyP1nE4pmWzLZ7KriNHuQuy9xQy05TLbU8ZKVznnUxqW+ypZdlSzNF7H6pScia4SpswFbPWKWGsVcNhRyYI2h2VLCcOVkcyoM1jpKseU50V3VTibQzUMqVPoFQSxKs9kRpWBKukOLk02qvBrjFXHoYq6wURFNON5wfQle2ArDKQp+BrzxVHM5IXRHHSVvfosuoJvMZoXwHhuAPbYB2zXp9Gf/IjJklBWtfm0ZHoyXp+EMvYm/eVB7FqKGa4IwZB4m0V5MrPVCTSGXGWjIYctZS7OknCOm8uYEyexoy5isiKWGWE8O8oiZssTmK9Ioj/Vj7cDCt6MqtgxCThsLWNCFMWKLJmBXC9+GJQxWOTPobmE3gIv9k3FjJVGsFqbzpmhnB1NAacWIUPFoZyYhTjLo1hpyGJVnsVQYTDHreW8Wzaw56zHIvDFWhrIvkXAqqmQeWMuxwPVrOhyGKyJZsVazqQ5h/3RWn7YMDHWmMJaZwkT+jQsFX4cDIjoFfhhzfJgOM2DJt9v2FAXYk5wZ6YyifGiSFqCb2FL9sZVGsdGdQa2DH+O9eXowu4wK0mhJ8uPp21ihvODOWgsYk6UwFJNKmOlEbQk3uMP41p+mDMw0ZDKsVXMbmsxg+UBjFUGYyvyYVaWjCnHiyVLKdoCT84m5UwaE6lO+YZbn/4nqvL8OZ438HaqkQllPMf2KnYNhXQU+rPWJqQt05PD1gqe9Ijpyn3MO1sd7UlunOiL6Ey6zxtrLS55Oi9tMhwVEfzLpIF5UQI7ylyOTAKaU++xbynFkvaAfXs1c01ZLDflcD6pxFYbxfsxNX9wGVgbqGLEnMv3m+3800Y3k/IMbIIIdnUCGvy/ZU9XRFemJz25nmzrczkwFGCOvsVIlh+DcY8weV2m2eNr1I8+R+HxKfWPPsSafI/WiCto/T6lOeJr5moiGK3wpynya9R+nzCY5Ib2/m8Yj79Pb+C3dAVexhZ3h9bIK0yW+9OTfpuGgN9hTLiKKe07BquCsaTdRX37f2GP/I6umNs0+X/DYI43TcGXGMvyod3/Mrbw26zmBaK//1uMnp9ijbjGSMI9jI8+whp6FVd1LAOFPujCLjMlCKEt9hbToghsxX4Y0+5iLfOnNfshs7IETtpKedonYkYYhvTu/6Qz8jrWiBtMpLizLYqlKeBLpgVBdEdcZ6MqBnPkNRbqk2gIucSsNIGuPE8cojAOu8o47C7FWR/FSG0Em5Z8TvqFTGqScZnzeeaU4jLlstpZzM5AJd2SENY6S9jsFGDMuo9NGIytIhhF/C22TQI6kh/hqk+lPduLDW0+2sdfclSXhS3Fk11tIR0xbkznh7JSl0J7ygOW5WlY83ywpD7Akv6Q3tjNUxgAACAASURBVEI/pv/tlER7vhdPBmrYayujO9+LOVki87IkJF4f05XhQV+OD6qQK1Q+/ghj0j3UMbewZHuhSb+HNt8deZobVXE3iLr9N0Tc+hUBV35B4PW/we/aLwhx+3uS/L4gxe9zUnw+/ml9z/0DEj1+S4rXx6R6f/pTgPK5CFAXLly4cOHPKMTP7YMA9++4e+Uz7l7+kMfXP8Xto5/h+8nPuP6f/wKx75dM1EXirAtiShvB6WgJO7Y8Jg1xbPQVsjdShUOXQkn0ZWqzHyKIv4mhJgZrUzZ2cwHGukgygj+mLOEq0mw3atNvoylwp6s2gn5FHJ01ofQ1xOA0ZjBiTGOgMY4hfQIjzUn0ycMZbIhmVB2PKf8h5pyH9BR4owr7BluBLz3ZHkxJYxkWhzJWF8W8OpnRmgjmVEmsNmexZshm05THmiGb/Y4SDtpLcYqjMWe5M6fNZL2zjBljDtv9IjZ6K9jsqWCtq4yN3gpWe8rZn5BxMK9iY6KeOVsF032l7MzJ2Vto4MClZGe6jr1ZKecrGp4tN/JitpEXU2rezel4O6Pl6agcVfpdlJluTJlz2RiWMNNTgrMjH0dXAfbuQpw9JWw4anF1lLI9IGHXUc/hrJr9OTVrzjpW7GL2R2VsD0hYtVay2V/Fkyk1GzYJm70itmwSHMZsBjWprDtqWRquZmNcyslYA3udlewP1XE0Kmetq4ItaxWbVhGbVhG7fRJO+muZUKbhUKXg6iijuzYGuyyRVlEITk06tuoY2iuDGNOkMlQXw4gyCX2BBz2iEJb0RQwIo5lUpGPKeUxnsQ92USjz6lTGa2N4YauhPcsDW1EQm4YiJlXprLYKmG3KxSFL4tmIknldHvONeQxVxbHWVMKuUUhL8mPMqZ5Ig7+l3OMjKn0+YUmbzXJTFhumAk76q3A1ZbJkzGGuKYNZbQaLTbnMqDLYbq9gvb2cOUMhM82FbPdJWGoTsN5VweFADRPqVFyWfDZHq5nrLmGtv5ItayWb3eVs9YvYGapmb6iaCX0mq/1C1keq2Zmo5flKI08X1WwPi3ky08DrpSbOJuUcD9dgyLrPrDSJY0MJO01FnNjkPB3V8MOcmWc2Od0F/oxJ4jGlu3PQIeLlqJq303qOBuU8ndCwN1DNM6eSsyEZf5g38mykgVN7Pc/HVBwN1fPDWhsvFw08ndNxNqHkdKSOrY4i3k3IObdLeOVUMKbOwNVWTpPAn8UuAQPycExCL+5981eUZntzut7GZp8QQ7kne5O1LLUWYCgP4GBCyYg0kZ22cp6NypnTZbLfWYE44HPsZWHo4u9gyfPm1YSWQ3s90rhb7HeIGCgOw1EUwmp1CnN1yezoCtCEX2Otq4JpbRayqGscDNejSLxNW5Ynf3KZmLEUoSzx5nhKy1tXK3NNRbTlBnLYVo3I8zNmpam0pD6kJfMhq805zNUlInn4O6yJHlijH9DifRWz/00avS+j9r9Evc9nKPw/Rx34Bc2Rl5H6fYi9xJPp2nB6cu6jDfqM8XxPusOu4Ii9w3yuLwafz1goD2W1LpYlaRTtmbeZkUYyUhlAV/YD5jTJ2MoDsDz8jNHERwwV+qH1+YreDHcaY67RlnafrtQHaIO/YaEygqaQr1moisRZ4MNwljvjOZ60h33LlCCE9rjvaI++xXxRCP1xbkzm+rEtTWUg25NhQSC1fp8wL09iv72Uw74K1jWpaHw/YbjYl+lif9bLwlkuD8OSeJMNdSr9sbdZF8egDPicMVEE6qgrHHdVYM55gE0UxJG1gp2OYkbqIukTBrDXJeD3s2raS33prgrlaKiaF7MqjkZr2eyvYKwplf1hCVvWckbkcawYc9nuKMHVVsJ2jwhbeTj7vWIG5Yk4ValIgy7RlvIIWdgVukVhaBLv0J3tzaAwDEngFwwIQxEHf4k89hpDdTEYct1pF/jRKwqlWxTCUmsRc9oMFFGX6Rf4s9yYQWeOB0PloYxJYrCXh9Ca44U+7QGOmji06Q9QZrihyX1IVdw1ikK+IuLmLwi9/kv8v/05Add/ie/VnxPy3d+R7Ps56QFf/v8CVNLjD0nx+phkz48vJlAXLly4cOHPL9rP44MwnweEeLkR4XOH0EfXePjZL4m5/hvu//wvkfh9SVv2fWwiLyY0YRwNFbJrz8fVnsZmfxFrfQKGtckURnyFON2N6qxHdKrScLSW4GgXYKiJIDfiC8oSrqLIe4BJFIihzBdzZSDGcl/U+Q/Ql3nRr4pjxJjKsD6ZEWMyw00JWOXhjGjiGVHF4ZTH0FfmjynlLgU3fk5v2kOKr/8cQ8w1lMFf0Jl2j6mqcCSPf8NQsS8t8Tew5rizoU7DGHedQ2M+q4oUerI8MSTdZbEph9W2Ymb0WWx0lDImT8QqDGFMnsiqpYgFUz7zhhxWzIVsdJaxYMxlwZzHamcxm71l7PYJObZXcdxfydPhas4GRJzbqznrr+bViJxzey3PHDKWTQWstBWz3ClgujWfxb5yZnpK6GtKZrKzmKm2ImZa8tnrreJ8SMaLcTXHw1KOR+Rs90s4HKzj1FbHbm8Ve0O1HDjqORlTsGOv5mRUhqtd8NMhWUcdWyN1bDh/es6mTGa02RzaazkZkbFtq+ZoQsnWSD27E3IOplXsTijYn2xgf0rJ9riCk3kdO2NyXiwbOBpXsNojZKYlh/XeCnbtEo6cUlb7yhnXpTNSk8iupZKNFgFHvWJO+sXs9ZRzYBVy0CPkuK+KoapIbOVhPBmSsWGXsD/ZwLZTytpwDYtWIQcTSg6dCp7P6DkekrPeJqSvIgJHVTzLjQWcdFXzdFDGm0k13y/oeTmr5nRcyr6jht2hGvaG6zhwSHkyreF0RsMzVzNHM42cLxs5mm9if0bNszUT58t6DqblnC9qOJ1XcjCj4HShkScuHWdzGp4t6Hjq0nEyp2Z7rJ6dCRkT3UUs2IWsDArZHKlif0qKq6+MoxkFKzYhB2My9h11LLYVs9omYK+7isH6eBZ7RCz0VDLXUcqINp2emghmDNlMt2RzNtXA9kgtK4NizlcNrI1WszNey9mCiv3xel6uNHMyo+TpQhPL/ZVsOevZn1GxNaXgeFnP0qCYkxkVz2aVPHHW8t6l5eWMmtNxJfOdFVQm3qapxJuiwA/I9f0HPC7/d7Jj77Az18TzuUZO5uTsLcg5m27gcF7D1pya43El75aMvHI1cT6t4tmkkrXOUvb7JOwP1HDgkHI23cjJTCPH4yqeT2n5Yd7CkUXIVkMOr+1y/jDayPtRNa9WWngyoWatrYzTGQ17thpeOhp4OaHh+402dscVvFgy82KuhZV2ET2VMRxapfRWRrHTK6GrKpyumnCmWrLZ6CinTxCCvTCYgUx/2mMfovS9jMzvEmKfL5EEf4068RaGdDeMWW6Yc9wYlAQyroiio+AhjdFf05d1nwaPD2j0/B2TBT6Yor5FFfoFo0J/llRxrFoycMjDMBfcozvPnTldKoOSUHRuH2IOu4ol1x1D2DUcRQHIwr6mr9gXS/p92rMeMV4VRmPEJUZKA+hKvoMj5zFzgiDaI6/iKPRHFfgl0+XhHCqzGM3yYqUyhmVxHLYcLyaqIjBnPWRRn8XBoIiNISGL+jRakm6ybMikK+s+E0V+DOZ70l3qjVMaRWfibabF4ShjLtFf5kdXsTfr5jysQn8csmj2+ys4HhKzPyBktCGWJVM2544aZpuz2Oyr5MhZx/5IDQfjdcy05TFlzsbVVcxKj4CN3jK2rRVsWcsZ0iTTXhGEsy6BzR4hiz3lTFoKmNZmsmgsYMKQzXhnETZNCqttAlbbSnAZ8ziwVdMlCsHZmMpyl4CFtiLW+oRMtuQw01rASp+QpY5ixpUJLLXksNqSx6I+ixlVKsbsRzQk3qQx/T7y5O/Q5T+mTRRKQ9Y91PmPqIj5lvygz4m68zeE3vgb/K/+goDrv8T725/9FKB8Picj6GvS/D4l1ftjUrw+It33U1K9PyHp8UckuH9IiudFC9+FCxcuXPgz8nC7/IH77cu4Xf2c+1c/JvDeZe789r8RdunX3Pnrv0AdfZvm5BvYq7wZUwZzOFTAwXARK93ZbA0Us9ZXwoAyjrzQLxCl3kFZ4k+XOp2xznIcHQJM9dHkRnxBYdTXyHLu0SIMQC/wprMmHF3xYxTZd1HkutFeE8KQPplJcyaTlgycxhTGjamM6VOwy6MYlkZiF4cyUBpAvf9nrEiTkDz8DWNlQUxUhjJfG8O+Phd99BXmqqMZyPfEknSbFUUSlqTbHJsKcRT5YYi4TmPEVVb1ubiac5jVZTLdkMKoOIqBogBMqfcZFIXjlCUwWBJEf6o7y+IEepLv0518n960h4yXBjNZFsxogS+zpcGsS2KZLQnCkvAdA8UBLCrSaI7/jhe2Ol4OyziyVtEjDEaZfpdmgQ+ybDf6GuJZbC2hvSSA9kI/puqSmKpOYFGRQV/hT81UE9XxLKuyGCgI5OWAlBl1GhutJfQIArAKAhmTJbJqyMdZG8tebyWbXWVs9wrZ7hPhVCQhj7xGW5YnLk02z0caOHBIORpTsOuUsTUmZdVZx9aEnP1xBXsOKSdjSnYH6zgdkrLdJcQuiWZKlsi2pYRnDhlPh+pZasljQpnMvqmc6Zpk7GVhzCrTOOwTcTwo4cBWxYFNzMlwPautAhzSRE7HlWyNy9idVbIzp2R7VsnBQiN7Myr2JhUcjTVwPCKnryaG82E5b8d1vJ8w8G7SwOupJt65DLxeMvB0UceLNQNH8xo2nVJWhuvYm9Jw6tJzvKjjbNXI2ZqJ49UWjlfNHK4YOV1v4emWibNVHc82m3i20cTJko4zVxNPV42crxk5X2/h2UoLJwtadufUbC6oWZ6UMW+rZLqjgJWBSp4u6Tmeb+TJcjPnS82czut4tmTkaLqR3fEG1kdkbI4rOVw0sDun5WhBi60pGW2pBw5DMttOMU+W1OzNKzjZ0HO8oWd/WcXpqoaX2wZe77TwesfE2x0zL7fMPN8y83qvg5NVAyerRk43TJysmni60caTJT3n82peuBp5MqPmdFbL8kA18jwPNu1irDVBGAoe4Hfl56jKIzle0PNiRsOLVS0Hyw2czCrYmFGwPK/kbFnPy40Wnm8083LdyPOlJs4XtDxf0PNm3cLhjJojVxPPNlt5vdPB8yUjJ6MqBqtjUcd/x3aviJdTWv5xo4MXu+08XTXydE7Hy70ODqaUHI/KeTqn42hCyfuNdjZttZyOa3E25uJszGXHJmPKVMR0RwkOUy7DbTn0GVKwqhNoF4XSWxFGU+IDZMFXaUp8QH3kTYThlxFGf4s85x6NRY9oqfCmTeRDT00AffXBtJU/prfci46ce+givqIt4TozVaE4xcF0lT5mWh3DvC6BCVMSdn0M3XWBjNSGM6tPZVQRw0DSAwaL/Rmoi2BEEIKj0B9T0h0Gy4OwZD9ioDKYOVUSHbmPsOZ5MJDtzkSxPwvlIfSluDEvS6At1x1ndSSbzXnM1MUyXxdHV9YjZqTxuHTpONWJTLRkMtNbyHh/AU5DMvpcN+Y7cuko8WRYGEh3qTemSm/GjamMVocxoY5nUpfETmcR6615rLblM2fMZHugnAOHmLPxenYGKjh2SHjvamS7t5TdYQkrtkq2Bqs4HK9nz1nDfFch893FLPWVsthTwoZNyKa9kkFVPLLU29irwtk3lbBkLmC+o5iZziKW2otZ6ihhob+cicFyxruLWLGWs2sTs9IpYHeomlVrBaOGTJb6K1ixi1gdqmJ5qIrFwUoW7EKWBsqYa8tlzpzFYls+8y05TOpS6agMpL0yiLaqYCziECw14ahLvFAVuKPKf4Qw7iolEZcIu/Vzgm/8ktDbf0fwzV/x+Ju/JvL+b0j2/ZycsMuk+PwUnpI9f/dvf6F+Wt9LevwR6b4XJRIXLly4cOHPKCna74OUqECyE8PJiPEjxvs7bv3mr/D5+L9z66/+gtrASwyU+jBc7ceYKoQ9Wy57gwUsdWawbi1g1VrCaFMaJdGXESbfRl7oQ482k9l+CTMDEjpVSeRHfUVR9Df/PoHSFXtilcVgKPNFmXsPRa4bFkkgVmU0c+25zLRmMayNx9oQwUhzMjOt2Yyq45nRpTEhi8eYepexynAqHv0DbfmP6BJ40lHkwWJTGtLor5hrTGJMFo213JfdzmIs+Q+ZUSdyYC5kpjyCep/PmFelM6PNwGXIZaUplycdlYwWB9MUeZ09cwlPBmpYk6fRHX6TJ+o8tutT2Fdm0pf2gKfmEv55SMaiKIJdaRLbNfHMFgbgKPCjK8ODNVUm9f5f8MouZUGdwV5HOYM1USwYchnXptNWGcRyezG2ygiMaQ8ZKAlmShKPvSCQHXUeppg7DOUG0JPiwWhhCP0Z3ixKEulN8+BpeyVzlTFMFoUwI47FmuJOZ8wd7IUBdGd4sKZIpyXJjUNzGa+7a1msiEP++HPWlNk8t8vYtpRx2CNmz17Lap+I8yk1R70Snowq2Rms42hUwUlfDeumEsThl5mujef1sJynIzJ+dLWw213OcZ8YS9w9+tO96Ex3pz74K5yyWM5G6zkaqeV0TM7JhJKnMzqeTDSyNSRlvrcSl13Cxpic9TEZO1NKtsfkvFw1cz7TyIlDRkPid0zIU3g9qef3yx28cVl4NqvnfE7H6byWJ8vNPNs0c77Zyv6ikaUJNYujKo4XjRzMaTlbNvNsrZOD+RbO17s5cJk4XTZzOK/j9baF1xsGXqzpOV81cL5k5HS5hdNNM0cbJp6smHiyZOBgSc/msp7NhUa2ppQs9FSwMyrlfMnA/ryWQ5eeg/kmticaOZo3sjPdxNFqB2uLLWwsm9mda+Zk0cj5ooGnLh3fb7XwfFHFqxUNr9a0PF3V8mzbyIu9Vt4etPNux8zv99t4s9Xy0x2mnTbebLbxYs3My412ThdNPFlt5el6B7tLreystHG0YuZ8zcTBTAMnc43sTTbg6hdRGvst+45q9vqKcSoi8f78/8CmKeDVspkfV8y8mG3g1NXAu1U9zzZNzI3X8HLLwrN1A8/Wm3ni0vBipYmzmQaeu3ScL+o4W2nizVE3J+tGvj+x8n67HVmaG+tWEUP6dMa6Cnl30MG7vXZODi28PO7g5baZo70WDtea+MdTKy+2TLxeM/HHtTZUGQ/RZP9/7L3Xc9t5eq/p2j21rvWu99TZc47t4/IE2+Oe8Yx7JHVSZ+VuZYkiFUgxiDnnnDNIEJnIYM4ECRJEzpFgzkFSS909PdHH3q2t2v/g2Qu25T33c8mn6q0fCoUCCj/g5qnP+37fm9gVJRxbZexbpGyZ+1i19BCYb8NrasI6VYl9vArbYAUWRSHjDY8Zq3nIbGsa0oLr9BZ+QU/pF/RWfUF/yz3GREkMdj1gpPsBw11xTPU+wtj1EGPTPSRJb9Mb/1PcPYlYeh7jUD5jSfoUmzyVKXkiI7LHLOqziQ6V4ZJlYmx7SH/SeRbbEjHU3mGpMZHR0psMVt1muucphq6HGLW5zOtzMMqeYZZnYBOn4ZNm4ehNxSPNxKbIxKzMxKzOwqbLxzNUjEOTi0ORRXioDGt/JjOKZ5jHigk6W3FZ6vHNVOA25BEz1hIdKeXFQiux8XIiczWEjFWER0rwGPLZXmhkc6KK2FApqxOVBIdLWZutZ3WugSNXL/uWTtZnGtiaaeQraw8Hrj6CC60cWgTsLHaws9TFhqmNHWs3a6ZWVhZaCU7XsWPvYc3YzLKukm8mOvA2JFN56YdMtTwmNl7PykA1K8O1hMZrsY1V4h2vITBYSWi48mTGdKqe5ZkGYvPNRIyNxBZbiSy2EF5qJWRpI7jUin++AcdoKc6RUvwTlXiGS7HpCzGrcrFqC5iRZTIpTUffk4iw5gaiquuIKr+kIf1DqpM/IPHCXxP/yX8j6dLf8eTij7nzwV+Q+uVPyYs7S+mTD8i//09vBCr3zs/Ju/tP5N19m9w7/0Th/XOnAnXKKaeccsofj8c3r7x1/4vP+OLTd/jy47e5f/EdLv70v5D0wY+5/F//hKbbvyAozWKxMw679An7i1XfC1QRq9NVxGbqsKjzacz4iNb8S/RW3GFCUYh7ug3HdAtjsmzqMj+kJfczZNU3MbTEo2uMe9PCN9gaz0BbPBPCZIzydGZ6k1iUPcOqyWFJk41Fl8eCMgunoRCT+BluVQF+ZSERZREzTfHMChIxSVOZl6YSHC1nvDOBBfkzLMosFqRphMbKWZCm4dDkElUV4W1KZr46Hr+iCJeqiP6SL5htfIS9JRl3YzKKJ+cxNSWyPlLPXH0C0gdn2VGW8dV4CwFJLsrsT1k1lPHc2IpbmEasP5+YPA9nWxL29mTUmReJKctQpH9OTFvBUOVdtqdb2ZhqJjpaR0/u50x0PcWpLmK8/iGqvGvYe7JxCrIZLb7DtqaW0dzrHKjr2O2vZqrgNt9MdPNqpA13w1OeDzbiaXjKRmcuvvZnzBfdZaUpna3+cpZqHrEqyMPT/owdQx2vxzv5SlbDUu5d+u6cJSwuov/pJ0wU3ma+KQl10XVsHelM59zE2pDMUOld/JIijIV3MVc8xFiZgPzmL5nNvcHxaAtbslIiwlx2dVXYS+N4rawh1JrKnq6KV6YuXlh7ObT1smXp4divYtspY9elJGqWMK6rYlRXxeRQPVOjDUyO1jFqKMc218GGT8GmS8aCuoRZUQ57jn4OAwYO/Fp2XArWrUJiZgG7fgVb/n72Y8Osh4ZYnOlFIytnbrKDyeEGFma7mRnvQKeqZmqsC01/JRMjzYwaqvFYetmOatgOq9nyKznwqllxyIj6FKyE1Oz6NBwGtOyEtERDaiIeGatWCWuLItZsUta8KsIuOYuTLQzJinBMdOIY68Q7J8JjUTA+0c6iWYJzVohtrI2joJ7XEQO/Xh3ghV/Kq5CcQ6+YVzEtX60NsBfR8NXqEN+sDvGr9VF+tzPNb3am2XIosA43su3VE1qQYRvvwj0nZmmsm6h3BNuiHNNEO8erIxxGdex4ZRxFNPhnm2nJ+pCvvSJ2piqYabhJ8tn/gkdWy/PZXnZlJbwcqcXRk8yKOJejmQ4mOp5yONOJX1HAK4uQr809+KU5fG3qYkVbxq8dMn4XUPGbkIZvfCqOF3v5F7+eTXU1f3Cr2TF3s+UU8l1Uy2u3lN/tjnJg78WtKmTXKeSf14f419gA3/gUvHbK+K1LyddLErbHWvjaLOPVooTj+T42p9pYn24lOtVAdLYe73gFztEq7IYyfPoKrIIshkvv0p95FVHGJQQZnyEsvoK06gsM7XEMtMUxIXjErCiJ0Y44ZnseMdeRQECSzlLDXQazP8LXm4S9LxGXKg238hluxTNs+izmdOl4J0pZGSpnuPAK4oQzGPIuM1P3AHXWBVRPP0YcdxZj5T2c4iyc2iIC07WYdXks9WdhbH/EeNVNFhofYKy+g7n1ETbpM5wDeXgnSgkYq3GMFhKaKmdlsprViUq8ulyCE+VEzQ1Ebc3ELE2smRoIDRWzM1XL7ng1z+eaWR+vZGOmluBoCStTVayMV7AzXcvBTB1hTR7RoRJiYxXsLrayu9jKgaWT2Fg184IkhqpusKov54WpG19/EbvTzUT05RzOdxAdriIwUEZsqgG3oYTodD2hiVqCI5XsjDQyV3wHb00ipuoEbL2ZrI01sDfcyKahhvWxBryDFQR0ZWwM1LI10cCRqZPwQDkb0424dcVEJusIzzYQMjYQXmgmstRK0NyCd74e22gJjrFSPBMV2IeKMWvzmFNkMiVOY7wvhXFxGprOh8ib7iFvuIu4+gYNGR9Rl/YRKVd/RMKnf83jz39Ewqc/4Oa7/5mUL94i594Zih6++33b3kkK9W8CVXD/zMkx5qcJ1CmnnHLKKX9Mbn76wVvXPnmHT879lM/f+Qk3PvoF5/7qz0j/7Kd88df/M+ln/xOrmiKWtTkE9RnsL1azNV9BeKyQdWMNa3ONWNX5NKR/SFP253QUfcmYNA/HRDOWsQZGJVk0531Gd8lV5DW3UNbdQVN/D039PQzND5gQJJ3sgRI+ZVGVg0Odi0mUwrQwkcm+RMy6XBa1ucz1ZzAvz8AoSsMsycCrKsQqy8CqymZBmcHKfAN2Qz6BiQqsulz84+VsLbURna0lMlNDZKYGa28ao1lXsbenYpflEpqooy3jQ0Zq7hMRF7CvrmZVUsTWUD12eT4BVRERZREBRQHro7VszDSxpMxiba6RzYVW1ucaOTC3s29qJTZUztpIDUF1KduTzQzX3GdjqpnVye9P91vqxq4vQVZzi1lZFs7BchakuYgLrjLXm0FAX4VNnMfz2W6WWlPZG2xib6ARdeYVFttSOZrswFibwMZADf6ebOw1j4mpyzFkX2Gx9D7L6jKM9Y+wNiTyrVnEkamHw5ku5gvusdqVjzb1IlsDDXjaM5jKu8WavBxt9lXWxaWYnl5joz2f4WdXCXfkMpt0GVvuPb7WNmF88ClzTy/jqnmCo+g+M5nX2JeVMBL3Li97Cxl8+D7H2iqeTzXz0ipgxyxgw9rLjrefLb+aVaeSCV0d09O9iKQV6EdakWmrMbuVSDWljE43MznZxORILebpFqwTLUzrq5kfa2JupI4pTQkDwmeouxJRdyYxKM1hylDHoKYW06yEoaEODCNtjE73oB5qw+4fRyCrYXBSzLhRjlBezdBEJ2JZER6fioX5TubGGnGPtjCrq2JAW8LocBXWkUZco81YJ1qYmmhgwlDJTH8ZlqEmlibbMRs7mZvtYmq0BceciHl9C74ZKYH5fuwmBWMTAqT9VcyMdKEVlbDh1bPt1bJhl7DnlhIzd+EzNrPqlLAd1LLiVbO/PMLzlTGOVsY4jI2z5hsgYFViHO3EYpQSco0wPtDF3JSMhZl+TEYVS4s6dP1VeBdFfLU5zqutUY6iGkKmFnpLL/DKLeDFfDXG+i+p+eIX+MXV7OmaWMi4xq911XjrEvAU3OF3mYqSAwAAIABJREFUox1o0i7irH6MvfohO/0lHKrKMBXdxFWTQLA1mReGOv5fr4bfmvsw1T9iqvg2G6JiFrJvsiLM4/+O6PnXtUGi2lJsrUm8MnUTkxYwmnGJ6aq7/D9uFb+bFeBoT8balszvLTKcnc8I9RWwrqhgsTaRmKQUW0sKUVkh0f4C1vVlrBhO5g2DA5XYejIwZF5FGv8BPbfP0BP3DrK0zzCU30RZdJmxhnuMNd1jtPEu4833GW26i12UgrktAU/bY8YyPmI2/3NC3U8ISlKwCh8TVGbgET7Fr8/Fqs/CN1xERFXAWNqniK/8PXMNCfQ+PIsi7iyO8gRGEj5kMf0a4bY01tRlBLUl2MTpWLqeMp5/Fem9n2N4+A7DTz5A/fAs1tZ4wvo83LpsAmPF+MeKCA4VEFRls2UoZn+ojO3hMp4vNHFkbmHP2MDycCkzDXcIdSZzoC1lz1BOTJnHijIPrziN9fFKtkcqCPSlsaEvxClIIqzOY2uymheWTo7MHWxO1bHY/ZSNoUqsHUkM5lwm0pWFMu5dJstuMZB/BXdvBottiajyL7HQnYyi+ApL0kzmxc9waApYNlQhevwe7sZkvpruZHW0nvWJJmL9pUyU3mFVV8lYQzx+ST6+jgwmK+6wrCxGlXMBuzAdY2cSsqJLRMZrWJ5pZNnUTGS+ieBcA57ZWiyjxdhGinGOlrKkz2NBnc2CMps5eQZz8kwmRWmoWx6gao5D2XQfcfUN6tLPU/fsI9K+/FseX/gBTy78iIffC1Ta9Z+Re/8shQnvUBj3SwrjfvnmGPP8e29T9OAchXFnKYl/j8K4D04F6pRTTjnllD8O2alxb+WlPqTg2SOyE2+Revci53/4v9ObdZebP/xfuPfDP2F7sJKvFhpZHStgf6GK9ZlSfIM5bM7XceDoJjhWTWPGx1SlfEBjziVGxLk4J1veCFR91kd0FV9BUXsbVf1dtA33vk+h4pkQJDHc+YjJvhQWVTmYpemYRCks9WeyoMzAbMhjSpHGjDIdoyqTWWk6ZkU24ZEqQsPlWOSZOLV5rM7U4dLlE52oIjxWwfJkNZHxSgLDpeya24iMVTBedw9t+ucMlt5iSpCMY6icJV0RQX05G5pK1uSl+ITZ+BQFWPvzCWhKiClL8EhyCOtL2Td3cGjvZs/Rxa6tg2N3L7+Lqfg2IOErZw9fucVsmTrZt/aybxeybeth297LnkeMd7qe8EIb8/pC3DP1LAwW4xqvxT/ThGOshpi5i1VTJy/dcl5YxLxYEPLCJORwoZe9JSG75h4OrD0EpmqJTdTx0tRNeLaB3cVOXi/2sGnpxDdaSWyslnVzB6HFdo6CKhbbU1FnXWGq8TE7xk48fXmMF9wmLC1Gl/cl3452Eix6xG+HuxjJv0VYVIyv6inmojicTamMxH1IpDENZ1sase4czNUJvBxuZOTeObbqnjIc/y6HylKW5fks9aWxae5m2yVh2S4i4pAzO9RAfVkCY/puRg09DA8KUKmasdh0aLT1GAz12BYkWKa78Bh72fXq8ZpFOKwifA4JYaeYiFXIhkvGrl/DuluFZ1GGVl7N8GAXhoFuxKIaRoaESMWNLC2N0d/fhVzRxcSEhrbmIgzadoa0LYTcA/gdKvx2GesWBeElCcapVuZm24maJSzPi/DO9bA438XSVBuO4RZmDHWMGGoZHKpDN1CHUlmB36ZmYaAD97iYwKwS35Ieh8NAa0c+M3MKJif6sJik+Oz9eC0S7MZ2/Eu9+G0irPNdTI42MjrUgMnYy8hgIwZ9LaOj7egHWpgyiplZ6McwLsQRmGZwSs6QUYXJMc7UnI61NTt2sxqrsQfPgoDtoIrnMT3+2QYGOh7wrVfA3mQhM43XKIk7w1hvHq9dSmz1j3g+UMWr0XqMGZf57/N9OLszWap5xD+bxXxjbCcqyeFwsBpLQzzHI7UcjtXzfwVV+BS5hDTFhBSF2Bqf8PVQE7aWJP77so5fhRRYe1IYyL7AK2M7q305HEqKECWcYVdZirUyDn3GZ0wUX8fTnspI1hV0SR9jr3qEOv48I0kX6Ln8D8znXEcX/w6KOz9Hn/QB4xW3iShLUD79hN5rP2ezPQ9bQRxtn/4dwptvo079BOGDt9Gkf4ws5V00+RdQ532OruAiCw33MVXcwFF1G/G1H2HOvUCg4T6e1jhs7fdxdT7EXHsLpzAJtzqL8FAx29oyImUPGLtxBmvbU1RJ55l98hkbzZlMxX3I3IOPcZfEEe7OxNiYwFJHIu7OFJy1CYwlfcjkkw/xFN3BlH6RlbZE1npTmK24ikuYyIo2F6/gMRNZH2EvvsZOx1N8lbeItj7CWnkTd8sjzI1xqFPeQ3/jZ0Sq45kvvIa54ham/KvoEt8lLM9mseo2+qR3cbU9RBD3D/Q8/jmTtbfYHKnk0NhERFuEX5rN0VgDy5JclI8/YE9UzFTyRRy1j5gruY2zMZG1/hK0OZeIactwirMIaktw9efhN5RiVeYiL7rMeM1dYqM1rJla8Q5XMFX/gK74txko+RJ5wSWM9fGMZl/BkPop7uanTBReR/nsE/ozP6M1/p9wKwuIjtWwMttEZLqe0Ew9vplalkYKsQ4VYh8qYkmTg0Wdg1mZzawoDaP4GePdSRia41E33kdWcwtB6RXKEs9QnvQuyVd/SMKnf83Tq3/P44s/5vb7//V7gTpDXtwZCuN+SXH8WYrjz34vU2cojn+H0ofvUf7oPBWPTwXqlFNOOeWUPxI3Pz05ROLaJ2e48enbPLpyjnN/8ad0p9/hyl/9T9z6wZ+woi3nq4Vm1kZy2J0rY8tYiVuXwepsOduL9XiGimnN/oS6Zx9Rn3mRIWEOS8P1mIdqGBVnUpX6Hk1ZHyOruomuOQ5d410Gmu9jaLrHWOcjxrqeYJSms6TOw6HNx67JxT1YjFmdjW2gEOdoKb6pKuaUmcz3Z2FW5WDX5mNRZmPuz8A7WIRNnYNnoBC3vgDPYBH+4dITiZqoIjpZTWi0nKChhLC2BJssB5smH6M8A5u+GKemAKs4g/mOp+grbmCVZ+EfqWKs/SFT7Y8IDpaxbmxkzdTMlqWDHXsX+y4BO/YuXgYkvA5KeekTse/sZdcpZM/Vx3FAzqZNQMzcjn+mnrC5Dd98I2vePrwLTfjNrbhm67BP1eCZb2TF0cO2W8xxQMZLr5yXHjlHjj5eB1XsOfo4DsjYdfUSMTezYelg3y5gxdLBpq2bNWMz3pk6/NN1xOZbiJhaCFs7CSy2sbXQxcpkE5sLXayaOoiM1LMx0UJAV8ms4BnLhlrM9Ul4JcWMNSVjkxcz35qGsTUVu6wIefolrIIsdue6CeuqmOtKZWuqhcW6R3jbnzFecgtL5zPmu9MYan1MZK6NVZuQFYeUkEWMaaQBrTCfUWUttmkRk4ZmpgdbMI62YxpvZ0pfR9imYMujYdOpYtPRz35kkM2InrWAhjWvnHW3jF2/isOwnr2gnr3IEJ5FMdbZPmK+ITxmJT6bFse8Atu8HIdJhXG0l5B9iKXJPiyTvcScOrZ8A+yFh9gO6XgeMXAUHWDV189GUMVRQMuuU8GmU8GKW07MKmbDImHVKSfikLHm1xJ1KZkfacQx2cGGTcm2Q8O+b4A1l4YVnx7TVAezY23Y54Ws+nXsr4ywFdKw7leyG9WzE9GzFdGzGtAScavYCA+wFR1kPaRnc3mEgEuJ3SzG41QS9g+wEh3H49LhsmvxeQZwWPvxOZREXP3sLQ+wFVTxPGbgVxsj+KdqmVek8i/r/ezMFBMeSKcq+X1mlaW89qlx92Wzri3neLKF+ZoHbA7WsjHZxGJ3KjtTTUQMZfgVeRxNt3A01YxTmM7xTCu/dcnwKvJR5l3GL8vnuwUhkb48AtJ8/rCs4182hlkbrcXY8JDfuRS4OtL45zkhhqzL7GqqGc35AmdrKq+nOhE9epdATw7Hg028HmljOOMam6ISBpI/Z60nn6msqzirH2KtjsfRl0VQU85Y2T06r/+caEsWuvvnUd5+F8GVn6J48D6SB++gTv6E3nu/RPrgHPL4d1DEn0WTcI7hxPfwV95lOvF9Fp99iintYzR3f4rm/s8wJLyN5PrfMVf2JQFZBmFNPluaEjyl9xi4/gucVfFMZ15mMvkzQm2p6G/+ksWET7FmfclMzjUGcy6gzfoEe+tjYj0ZmHKvMf7oPLbMazgyv2C/Owtb4XVGkz9kJOVD5vKv4Km6jznrMtbsqwQr7jMYfw5vdRzjaR9jL7uNv/ExCwVfYLj1C7wl91DHnWEy8xLO8vuo4s8RE+dhLLrJ8LPPCfdmokw9j7n5IX5pDhtDVexPNXE8185ieyKO7lQ2NBWoUz5hT1TMXMplzA2JzFY9YLL8DhFFEeNVd1k1VGLqeIpLlkNIV4JXW8SGqZWZ3hSm2x4THa5mc7aV8GAlUXUps3UJJ4t2teVEtRUsK0pRJ3/MrrqCpYZHGHIvE1YUstiVjL7qJm5dMbGZRkLTdbjHKwnM1GEZLMAxXIx9sAizJoclVQ52XSEmeRZGSTrjgqcMtj1E03gfWfUtesuu0fDsPNUp75Fx4yckXvwBSZd+xNMrf8e9D/+StOs/Jefu2+THnaHgwS8pTjhLccI5Ch+coSj+LMUJ71CccI6Sh++ctvCdcsopp5zyx+Nx3JW3kuK+JC3hS7IeXiXt9nne+Ys/pfHJNT75z3/CjR/8B1x9OexNVLE2lMHWVAHbc1UEh3LZXqzi0N7A6nwtwtLL1Kd/TF36BQYFOViGGrCNNTKjLKA+4yM6Cy/RX3cHfct9BpvvMtYRz3DrfcY6ExjpeMiUMIU5WQZWbR42XT7e4VKW1DlYtXn4xyvxj1dg0+Vj0+Vj0eTiGizGOVCEe7AI30gpDv3JsLZ3qBjfSCmeoWI8Q8UExspZnq5hebqWwFg5gdFynPpCHPoCbNo87Lr8k8eaXJz6AlyGQiKTNWwvtbM818DKYjPbjm42bB2sWdpYMbewbm1nz9PLnqeXQ5+IV1EF+55ethwCtp097LqF7Hn62Hb2sGbpIDTXSNjcStTWQcjShmexCaepHudcHd6FRiK2DrZ9Io5Ccl6EFXy9rOZFUM6xX8qLkIKX4X6eh+Tse4XseXrZ9wo58PVx4BOz7xWxbu0kMtfCymIH65buk7J1s+kQsO3qY8fVx45bxLpNwKZdyK5bSmyxi3VLL1s2EcvzXXgnW4kuCAnPC/BMtBKY7SQ414l5oBL/TCvRxW4Cxla8U00EZ1rwjtVj05azoCzErCllSV+OWV+Gc7QO53gDttEazMPVLAxUsjBYgdvYhne+A7exFf9CF1GLkLBZgH++nZCpi6hZgGuiAddkE8uWXpatvQRMnfjn21m29hKz9rFiF7FiFxJZ6iFqERKzCVm29RG1iwjbhASWBHgXuwhaelhxStgLallzSoiae/AbOwgvdOGZbiZq6WbFLiBq6SS82M6qtYejoJIdl4Rdl5Rtm4iosYPluQ7WLULWl3rZd8s5cMrZNPeyaxOxbROxZe9jw97LhruPDbeImF3AllvMlkvMhkPEhqOPNbuQdUcf2x4Zmx4ZO/5+Nj0KtjwK9gJKjkIqjsNqjkIqDgL9HPj7OQ5r+HZjhG/WhzkOq3kR1fHVioHDmJrjDQ3HqxoOo2q+2Rhm1dJLbL6DGdkz9C23+TrQQ3QiH6PoAc05H9Nf94Bto4A/eHUsa6r41iojoC7npUvG66CSFz4pv1nRceTo4yuHhN+HdfzWp2J9rIHniz38S1DHr2xSjM1PmKqN55WxG0P+F6wP1/Ov6yP8ftmA31DOUH0cIX0V6oIv2RttQZ11FVtbOnO1T5AmfUJIVoIg6Tyq3GvsjrawOdRA+4Oz2DozaI87y2LTU/qenMcvzONosoP1mXaiky045UVUXf0J0yX36bjyM4aeXmIk5QrTebeRP/wQddpFhnKuo034CNXddxhL+pTxxI8Ye/w+sYaH2POuYs26iLfwS6YfvYvx8Qd4868zlvAO5pLrmBvjGKm4RkiSjb32AcpbP8eRd5PpZxcYyb5ESJbLQOJ5vPm3CVc9ZDLjAubqO5hqbxMQprIsycRcfov5nKs4824ycvccmx1ZaB6cw5R9jUhNIvNpl3AW3CZSk8i36hq+G2pEk3ieWF8umuTzLBR8ib3kNiutKZgLbuCujmcm+xoj6ZcYzbiCOO4c4e5cJgtuM5B1DVtbCvXXf4Kx8TGrA9Xsz7azO9PG8mA1Yw3xeOQFPJ/tZFlVxq66ksmsq4T11WyMNxPSleOQ5TIvSGZjop6FnhQs4mcYu56gq77B8mQd2vo7zAqS2Zhowi3JY3OglmVlOZK0z6i/+wuE6Z/jkBcx3viYtnu/wNWRgjbrAs13fspg+Q28ygImOx4THKsmYmwkNNuAY7Qc33QNZl0ezuGSE4HS5mJS5WAzFDOvzGZKnM5oz1O0rfH0N9xFXn0bSfkNuvMvUZd2nrx7PyPlyg9JvPA3pH3x98R/8t94dv0t8u+foeThexTGn6Uo4aQK489QlHCW4ofnKH38LmVP3jtNoE455ZRTTvnj8Tjuylvxt67w5afnuHPxLMk33ufjH/859U+uceGv/gNxb/055q5nBJVZBJRJrI3lsGmsIDpWyPZCJYeOBtYX6ugtvkhD+ifUp19E35mJZagBx3gTU4o8mnM+Q1x5A3XjfXRNdxhsvsdw632GW+8zJXjChCCJGVHqyUJdbR5WbR6uwWIchkJcg8UEJ6qw6fJZUudg0eSyqMzCYSjEYSgkMFZOaKIS30gpkalqguMVBMcrCE1UEhyvYHmmlrX5RlbnGghPVhGa+PfyDpfiHizGM1RCcLyS2Gw9sdl6/KPlBMcr2bS0s+MSsGnvZMPWwZajizVLG9vObnbdPRz6Rbxa7udlRM6ep5d1Wxfbzh42bF2sWzvZdvawutTOqqWDmLWDiLUd32IzLlM9jvk6liYr8Jgaido72XD1sOvt49Av4cAj4tAr5tB7IkiHfglHAQm77h523T3se4Uc+kUc+MTsefrYsHWxau5k09bDtkPItkPIpl3Ahr2bHbeIfZ+U41A/+z4pW04RB34Fux4p+z4Fu24ZaxYhMXMfGw4Z6w4py0u930tHO4G5DkKmDpaXBKxYe4lZBCybu9iy9xGda2dlsZvYQhf+qSYCs82sLAlYsfQQWewkMNdKaLGTFYeQkKWb0FI3EZuAVZeIdZeYNaeIDbeEdYeIHa+MDaeILbeU46iWg7CKDbeEDbeY/ZCS3UA/u4F+Nj0SVh197PjlHEbU7AQU7IVV7EZU7AT72Qoo2I+oeLlq4HhZx35QyUFQxY5Xzr5f8eY49R2fhE13H1vuk/vxKqbnRVjDq6iO18sGjgMqXgY17Lll7LllvAxqeBFQceiS8cLbz4Fbxp5LwpZTyLZXzF5Axk5AykFQzpazly2nkHWbgFWbgG2vhE2XmA23mB2/nN2Agr2gkqOIhhcRFV8ta/hqWc3zsJLjUD+vV3T8dmeU7zaHeBlV83pFx682B/n13hDfHQxxtNzP82UNuz45LXkXeHLxL6lNewdd8x12ba2EJwqxaNKYlKSTc+cfUFbcwS7Ox68owa8qw6UsZH2+nU2rgEOvmGO/lJd+GV+HVLz0KXjhlrIx187WfAcH5h5e2sU8XxKyPd3Kkamb71xynlv7OHJL2Hf0ceAUc+QQ8dqj5IVdymunnN2ZTo5mBXy9JCOqreb5Yh/7JgHbM+187VSwN9eNX11OQFPBeOMj7KJcOpM+QJZzmbCuipWpFsLjDXjUpbQ/fIeZ6gR0aRdpvvwTNEmfYSy5j+DuGYTx7zKU8yVj2V8iuPFz5PHn0Dx5F83jswRbHmIqvMxIyrtYS66ij/85Aw9/SbD6HkMJv2Qk40Omqr6kP+9DFloeYK2PQ/fwLAvZV5jMuIA+81OWOp8gfXSGocfvYyr8EsmDX6BIOct07XVimlxCsnQmii8znP4JwcbHjCSdx9/6FE3yB2iffkC4LQVr2R1UD37JdM4VxjIvsCHPpz/tPLaup5gaHzCc/TmSuH/E3/aE4azPMWR8wmzFbcaLvmSy9BbdD97GWJvAVNV9NNmXsfY8ozflfSaa4gnqS1mfamR1qoHV6UZWJurZX+jgyNzF8WI3R5YegqNVbM23sznXzpFVyNZ8O7HJelan6/EPluIfLCEyXonbUEBkqobodC2xyTo86kLm254Q05YxWnkXe28m5u40bKIcIkO1uPuLMTY+wtaViqktkaGKW4zV3yc8WEFkrJrwRC2+iWr807U4RstxjpVjUmdjNRRgHyzCaihgQZ3Lkq6AWXkGk+JnjPQ8RdeWgLLxHoqaO8irbtNTeIW61A/eCFTy5R+Rdu3viPvoL8m4+TOKEt6l7Ml5ihLeofjhOYofnvsf5Kn08buUJ75/KlCnnHLKKaf88Yi7eeWtW1c/4/JHZ7jx+RkeXDrDu3/zZ5TFXeDSD/6MO//w54zWJGDtTcIpeUhI/4zVqVIiowVszJWxb6tjdb6W3uKLtOVepDXvCwYE2TjGWnBPtzKnLqI17wJ9FddRN9xD33KPoZb7jLY/YLwzgZneJCZ7kpiTpDMrecZCfyYL/ZnY9QW4h0qw6wvepE4mRQYmRQaLyiy8I2W4Bovxj5bhGynFO1zC2nwjsdk6wpNVrM03EpqoJDJVTWy2jthsHcsztUSma1meqSMyXUtgvBL/aDnR6VrW5puITNeyvtDC6nwT4akaNi3tbDu72XZ2s+XoYsvRxaa9k32vkE17J3ueXl5G5BwHJRwFxOx6hOz7xKyY24jMN7Fh62LF3MaatZMVWydhazv+xWbcC424Fxuxz9bgMtbhX2xmxdbJhqObTXs3u85ejnwSjv3SNwJ1HJSx6+5hxyV4k0LtuoVs2rtZt3ayttT1Rp62HUK2HL1sOXvY80o48Ms4DvWz55Ww6RBy4Few55Wx45ayZullxSxgzS5iwylhzd7HilXI8pIAv7EVz3QTvtlmQgvtLC91ETF3EJprYdPWy8piJ2FjC5G5VpYXOoiZO1lZ6mLDKWTLI2bFJmDFLmDLJ2HFJSRs7WLZLmDDI2bTI2bDLWLV0cOypYsNZx9bbjH7fjlHkZNdTbt+GRtuEds+Kds+Kbt+GTs+KVseMftBBcdRNQdhJQcRJYdRFYdRNfsRJXuhfvZD/ewHFewF5ByG+tnzyTgOK9nzStkPyNnxidlwCdl09Z0855Oz55Vx5O/nRUhzIlBhLfseOQdeBS+Cal4G1Tz39fOVX8XLkIrngX52PWJ2vSL2Q3L2wzIOAxI2Hd3sefvYcvay4ezhMCw/ETaPmN2AnP1QPwdhNc+X1byKqfh6VcfXqxper6h5FdPwzbqOX28P8KvNAb5e1fKrTT2/2Rnm6w0N32zr+HbLwO8PJni5rEPR+ICBrqesLHSy6+jl0Ctk09zElq2VmKWLRW0JI22JjLckYunLYXOqjRcuCc99cnbcIl4tq3kd0/AvhxN8uzHIi4iKo1A/Bz4pRz4Zx14Zr0MqXgdVvPTJ+d3KAK/8Cr6OqDkOKTgIyDgO9/PNqp5Dr4yvI1r27CJeepW88PRz5JDxwt3PS5+SI4+MXZuQQ6eYfbuIFWMrkYkGHNqSkwWt6mIc6mLc+jL8g1WY5TnMCVIR51zE1P6UxbanyFI/QZH2KcbqB0ienKfr/ttoMy8yUXkfVfbnaPMuMFh0CV3ex1ha7jFZfgld5vu42x8wVvgp+vT38LUmsFB8hZH8T5ltvo2x4z4uSTILDXcR3X0L7aMzWKrvMld7B2tfMtN1d5ivuUVI/AxT8x1mmm7gECcSNeTgVaQy13qHoeILeLqTcHU+ISDNZLE9AXt3ImFpFt7upwzkfEpEkoWjK5Gd8SqC2nzCg0VEh4rZGC4lIEvnaKaOZXUea4ZSXi92sDlcxcFkE0FVIRFtKSsDVfhUhUSHKwgOluEfKiUwXEZspp7odC3Lxnp2rF288Io4cvSwvdDGqqUd50wN29Zutqzd7Dl7WF1oZnWxGf9EBaHpGjxjZYRnq/FNlOEYKiI230BgrBxZ8WX6Mj/CKc4kpCxkc7iO7bEG7NJsXP0F+DTFWHqfYRakElAXEdCVsCTOwGsowTdcgWuwFNdIOZ6JKlzjlThGSplXZmLR5+MYKsY2UMi8MhuTKodp6TMmRGkMC5LQtz9E1XQfRc0dlLX3EBZfozblffLv/yNp135MypUfkXrt77j/4V+QfuOnlDx6j/In5yl9/D5lT96j7Ml7/546JX1ARdIHVD49nYE65ZRTTjnlj0hFYfZbpQWZlOSlUJrzmNR7F3jvx/+RvLuf8dnf/G9c+cGfoiq+jaUvGb8ylehgFtvz1URGC9icL/9eoGroLb5IR/4VuopuMiDIxjneimuqhQVdGe0Fl+gpuYqq4R5DHfGMtj9gpC3ujUBNCJJYkGcxL89kVpKKSXHSyuceKsGsymZeno7DUMiiMouF/kxsunzCUzW4Bk9a9PyjZXiHS9hYaGZzsYV1UxNb5tY3SdS/SdTafBNrpmZixgaiM3XEjA2szDW+uYanaghP1RCZrmVlvpH1pbY3wrTn6X2TQm05ulhdamXX3cNXUQUvwrLvBeokQfr/i03I2EBsqY1lS/ubFj7fUjPepWZ85mZcxjrcc/UsW9rZsHezYeti19nLsV/KsV/KgU/MUUDK89BJyrXl6GLHJWDfK2TH1cumvZsth4Atey+7LhE7zr6Tq0vIjlvIgV/GUVDB87CSA7+MPa+M52E1h4F+9r1y1q1CNmx9J3uZnCLW7EJWbSdJU8TcwbKlk4i5ndBCK0FTC+HFFpaX2lm3drHt6GV5oZXYQhsbdgExcxtr1m5Wbd2sOQQsWzpYsXWxF5Cw7hESsXURc3Sz7u5l0yNiJyBhxydm093HXkDKfvBE9I7CCo4i/RxFlOz4xGx7+9gPyjkIyTmKKHi+rOLWtIoQAAAgAElEQVQ4quQo0s+LmJqXK1q+WtfxetPAyzUdR8tKDsJyjiJKDr9/r5MUTsGBX8aOT8KuX8y2V8yuX8pRUMFxSMVxSMXz4Ekd+fs58ivZcUnZ98hP9lD5lbz4XqCO/XKOAwp23SK2nD1se/vY9vax5xOy5epmzydk293Dhqub/aCUg5CMLW8fOwEJ+yEF+yEFR1E5L5cVvFpR8npVxesVFd+sa/jNzgC/3R3k19sGfrWp41ebOr7b0vMiKuM3uwP8ZmeQP+yP888H0xi6nmLWlbJp62PHKWbLIWDN0kZ0vpEdrwzXeB2G1kf8YXmIVw45v18e5LuojpdhFYfhfr5eH+BXGwP8bneEb3eGeblh4HhVy2FUyfOYhldrenZ9UnY9Yl7HdBwFFfx2a4Sv1/S8XNXwal3LYbSf5zENx1EVB6F+jsJqDoMqXi7rOQ5reBkzsB9QnNzriJINl5B1Rw+R+VacY1Un/5nFDsKzTbhGKnGPVBIarcapzsehysMszcSjLcSpzGW67RHqoitMN8YhffYR8rSPcHSnMNX6EGNPEhPtcZiEj1gQPsQmTcQhTcIle4pfmUZQnU5Ek0VYnkZElIxL+ART9wPMkif4NRnYBI9Qpr6DMukMi433mKy7xUxXPEviJOzSp/g0GXhUKbiVyfi1z/Br03AqkvCoU3H1p+DXZBDUZ7M8Ukx0tIit6So8ygxMnXG0PvoJC13xbE5V4B/IITRWhHe0AN9oPpGxQnZNdewu1LFjquPY2saeqYmduUY2ZxvYmj6pzal6goOlBEbKCI5X4BooxKbPwzZYgH+qki1HJ+vWNnZc3ey5BUTn64mYGjAPFbNiaWXZ3MyKpZU1WzvL5ib8M9UE52rxTlec7KGaLMUxVoJjpBjHYCGzwiSWpM8IG0pYH65iWV+GXZzFVMtDLJJMpjqeYBQksyTLwqHKx6Utwq4tPJGnoTIs+kIshiIWdfk4RsuxD5dgVKS/ESiroYC5/izm+rOYkqQxIUpjqDsRQ8cjlI33kNfcRl0fh6j0S2pS3qfwwc/JuP73pFz59wQq/cZP3yRQFUnn3whTeeL7VCR9QFXyh9SkfkxN6sdUpJ4K1CmnnHLKKX8kbl658taVCx9x/uzPuPLx29y+cJZzP/qPpF3/gM9//H9w9cf/K/Kim1jFzwhps4iN5rO3UItvIIt1Yylbi5WEp8oRFH5OV9E1esruMtiTg3O8DcdE05sESlB8BWX9XQba4hhpi0PfcOt/aOFbVGQzJ8vAKE1jUZmFRZOLc6CIJXXOm1kou77gTSLlHSnDrMo+mXGaOZlvikxVszbfyIGjm7X5RvyjZYQmKlmeqWV1roEtcysbi63EjA3EjA1sLbWztdTOprmNXVsX25aONzK1MtdIaKaWqKmRTXsn285u1ixtbx5v2DrYtHdy6BfxMiLnRVjGgV/Cwfdp0aFfwqa9m6ipmchCM8uWdlac3UTtnfgtrXjMTbjm63HN1eM1NRIxt7Ju72LLIWDH0cOeS8i+p489T98bidrz9LJp72THJeDQL3ojazuuXnacfey5xW+uex4Re14RhwH5G4Ha80rY9Ug4DPRz4FdwGFCyaRexae9j2yNlxyv5PuERsWoXELN2sOboJmbtYNnSzqq9kzXHSW04Olm1trOy1ErM3MqqtZ0tVzfbrh5Wre1sODpZs3awZu1gx9/HblDMTkDEXkjCXkjMQUjKUUTGrr+Po5CMl8sKXkQVfLWs5GVUwfOIjOOQjIOAmOOwlBcRBS8iCr6K9fN6Rc1Xy0peROW8XO7n+XI/L2JKvlpR8XJFxcsVJa9W1RyHZDyPyHm1ouL4+884Cko5CsrZ950I766njz2v5M19+rd0btslZtPRx45bwoHv3wXqZUDJq6CSA4+EF0HFye/iFbHrE7PjE7Ln62HXK2DL1cWOR8BeQMhhWMpxVM62X8heSMJhVM5hVMHxsuL77yDnq5iC16tKfr2t5w8Hw/x+f4jvtnR8u6Hhuy0dv90d4Hd7g/xhb4hfb+r5bmOAV1Et+s4kap59RHPuBZpzP6My9T3Kn56hKu0dSlLO0Fl+Be94Da+8Cn4b1fNNSM23MR2HQQUHkRNJ+m57mBcxDc/XNDzf0HK8puEg1s9hTMmLVTUvVtUchGRv6jis4HlMyWHkJHU7CMvYC0l5uabj+YqGw4iS/ZCSo2UNOwE5BxE1h1EVWz4x6y4hG+4+dvxSVmzdBE0tuKfqcI5XETG1EphtxDVawZIiE4siA5sqG7uhALMmh1lZKjPiFAZb7jHSdA9Rxnk0eRdY6HjMvDiFWUkyg+13mZclYtOm4R5IxzeYSWg0B99gJl5DJsGBHFyKVIL9aYT1Wbi1z3AbMvDoM5lsuYUs4xyjFZeZa7nLVPNtzLJkjJLHWNQpLKmeYlMl4VQl4dOn4NOlEBrKwGd4hseQjmcoi7X5SsITRWyba1mZKWV1uoytuUpcqlTWp8vZW6pnzVTJ6kI17vE8fFMFrJuric2Xs2qqZNVYwfZCLavTlSeLyicq8BsKCQwUExoqxT9YzMpsLaGJcgLjZbiHC1lQp+OfLGNlsYFVSxPbrg4OfAK2HO1sLbWxPFVDbKmZdVs72+5uwqY6QnPVLJsbcIwVYRspYKY/hRllKuaBHBzjRXinyk7ao0fLiQyXsTpWxeZUHYaaG7Q9PYOi5BIDjXdYkGcxJ81gRPCEWekz5hWZzCuysOgLWdTmYR0sZlGXj2usgiVDIVOSlJODgYZLsOjz3wjUpDiVCVEag11P0Lc/RNl4D1nVLbSN8YjLrlOT8j5F8b8g6+Y/kHz5R2Rcf4tHn/8Nmbf+kaKEdylP/JCyJyfiVJ54kkSVJ75P5dPzVCV/SHXKR6cCdcopp5xyyh+P1Mdxbz2Ku8Pd6xd4cPNT7l97n3f+9j/x5PI57r37t9z4x/+TjtTPsYjSWOp9SGggi83ZCjz6DDbmytiz1rJmqqOn6CI9pdfpLr6NriMD53gr7ulWlgYq6Cq+iqTqJora22ib7jDZ/ZjB5ruMtscz3vmQqd5kpnqTMUrTmep7ilmVjVGahl1fwJI6583Mk3ekDP9YBb7RctxDJSwqswhPVr2ZbwpPVhGbrWPP1vlmHio6XUNoopLodA3RmVpicw0nh0OYmlg3t7FubmNtsYUVUzOh6VpWTE3E5htZnmskbKwnPFfP8kIT69Z2VpdaWV1qZcPW8UaidlwCDnx9HAclHIfk7LpPWuv2vSK2HALWrZ0sL7YSXmwhausgsNSCY64Op6ket6kBz3wDwaVWYtYONuzd7LqFbNsF7LmEJ+XpY98rYs/Tx6FfxLazmz1PL89DUo4C0pPXO3vYtPWwZT8RqX2PhH2vmP+Pvff6jvw+7zTvd8/sHM/Orj3endFYsmlb3vEoU5IpySIpiWSTTXaT7MDO6EbOOeccqgoVEAq5gEIGKueccyFndKBsz9m7/ReevfgVSuLurS7xnvM9FX4FNEL3OfX0532fd885koWnQ48028K3Yxdz6JFz6FGwYxNa+fY9cva9Ug79cvY8EuLWfoL6TkKGLsLGLiKmLqLmbsLGTvzaVhKWHhKWHpLW3uztvnuYtL2fmKmLuLn7D6+x97PrGSbtHmLXM8KBX8JpWM5ZRMFpUICiqxTmPCTLpjLnYTmnQWn2NVfPv4pPfOO8SSp5FZ/gZWyc1/EJTkMyXsWExxcRBRcRhQBemdsTv5wjnwBoB24xe84RDtyjHHnlHHpkQjrnHCVhHiJhGWbPJeXIo+DILePIJeXELeXIIbRYHnkkHHpE7DqHSFh7SVp72HP1c+AZ5NA7zKFfxGFAwqFfLHz/3hEOAhKOQlJOQlJOg6OcBCSch2W8io/z+/QUv09P8SY5yWlwlPOwjNeJCX6fnuLfdmf5H7uz/EtqmlfRCV6GlZz4x4mZhoiZhtl3y9l1SUlaRQT1vZhX6gkbezh0iTmyjXDhknLpV3AZnuQoOMZeUM55fJpXyVkuIkKidJFQ8jI1zWVyitPYBMeZNG/fLeLAI+EiMsFldIKTgIyzsJxDr5hDr5g9j5gDv5QDn4w9n5R9n4w9n5w9n4KkU0zCISJuHyZs7CVi6iNuHSRuHiCs78G11ox1sRaHuh7LQjWG6VJMY/lYJwsxTuSjVeazMfECleQhyr7PkbfeQNXzBeu9d9EPPMQkesqW9Amq/i9QDdxGN/EEy+wLbPMvcC3l418txaUqwKR8hkHxBLvyOaH5IvyqIjyqQhzzeYRWK9kc/pKlto/QDd1ls/8L1vo+Z23oDuuSe2xI76FVfIVl8hG2yYe4lI9wTz0ioi7Au5CLc/Y51tnneJZLiGmq2TU2kNbVsaOtJ7VdTXq7mn1DI/umRuKaasJblYS2KvBvlBHT1eBZLiKwVkZMU0t4rZLwaiV+VRkBVQW++TKcEwX4ZytIrTcTWavFoyrDOpWHaeI5esUzfOoK4tpm0qZ2UqY24vpm4rpmEtpWvIs1BLcaiehaSJg7SZo78G3UEtQ0op8uYHMsh63x52gmczHMF6GbK8S6WIp7uVqQ9MyU4pouwb9QhWemnO3hxyz33GVl8CvWRnNYEj1mfugBSyOPUYuesDz6jA1FrpA8zVdgVVVhW6xGP13MquQJxunibAK1pcjLAtSy6BmzvfeZaP9cSKBqP2ai+XMGS39D45O3qX/0E1589Dc8+c23efrb73D3V/+Z3E/+gaJb36Pi3ttU3hcSqIp7P6Lszg+yKVT53R8KydQ1QF3XdV3XdV3Xn6oe37371p1bH/PBuz/j3mfv8eVHP+dHf/MfKLzzLh/8t7+k4MPv0fn4HTb67qMf/BK74hGhpVLMisckt6pI62qJbTcwUvk+w1Uf01Nyg4muZ9jUndhXOzDN19Nf8TtkTZ8x0XqbmY5brA89yLbwqXvvsjr0mE1xDrqxAua6v2BD8pQNyVNcqipcqipBFrFYLcwvrTXiVddinSlFP56fTZm8S9VZoURsq4VdYzdJbXsWrkJrDQTWGohstxHVthPVtgsteoYuksZuksZuAhtNJAxdhLdbiWrb8W824V1vwL/ZRETXTkjTmrXwpa19pCy9WSPekUfEoUdCOgM0u/YhkuY+YQ5K14lnqwW3phWXphXzRj26lWoMKzWYV+twa9sIGbqIGXuERMncz55tiJ0MQF0Z/XbtA6QsvVloO3CJsnCVMP4BooQZqH7ipl6SlkGSlkHipn6ihl6Cmm5ixgF2HRL2HFJ27aPsOkY59I2x75WSdopI2geJWfqImnuJmHoIG7sIGzsJGzuJmLqIWXqImbpI2fpI2/tJWHqIm7tJWnuJGjuzLWy7zkF2HAOk7f2kXUOk3UPs+8QcB6UcBUbZ94xkEhgpRz4xh14RB65hDj2iLDidBEY59kuyr7uIKLKwdBkd4zI6xkVIzpv4JK+i47yJT/I6NsGr6DivYxPC9YiCy+hY9mOOvMLnO/FLOfIKadSxT86JX8G+S0ifduxiUjYRUdMgu85Rjn1jHHtkHLmlHLulHNlH2LcNsWcbYtc+kPk5dBMzdbDj6OXQO8SRTwCoo6CE49AoR6FRjkJSzmJjXCQmuIxP8DI2lj1fp5T86+4MX6eUvE5McBoc5TKq4OuUkq9TSv5tZ4Z/TU8L31d4jFcxJa9iM1xGZzgOTHIamuLQN86Bb4ykQ0zQ3MeeR8SxZ5QTp5hzt5Qzr4yz0ARHoXH2Qwpe7czzOjnL18k5XkYnuYxM8DI6ycvoJOehMU78Mk4Dck58Uo59Ui4jE1yGxzn2SjgLSDMgL+LALc4cCfseKQceKQc+OQdeBTtOCbtuCSnHCAnzQHYuL20bJqLrwbPajH2xDsdiHfbFOszT5dinhDfuluki9DOFbE7lsSh7jHLwSxSdN1EN3EUjfoJxNAfrWD5roq+YaP8QZcdHrEnuYprOwbGYh3+9FI+6mMBaOYaJpywNfI5xIgfrVA6uxUK8K6XYF/IJblRhHH/KlvgeG8Nfsjr4BZui+6gHv2Bb/pAN6T2Mk48xyL/COv4Ap/IxYVUeqfVy/IsFOGdfYJ/Pw7VURGi1jPhWBfHNchJbFaS2K0luVrCrr+XQ3MiuoY6UrpqYppLAWjHB9TK8y0V4l4sIb1YRXCknvlmLb6GU2EotqY0mEit1JFcaiC/XE1+rJ7hUgV2ZJyzrnSkkvFxFdL2WlKaJuKaR8EYt4Y060uZuApoWIluNxLQtRHUtJA3t+FZr8K7Vsa3IYVP6FOtCGda5UvSzRWhnCzDMFWJZKMM6X4plqgjHXBleVRXRtSYCS7UsD9xnrvsL1hW5LI8+Y3n0GYuixwI8jeWxrshFqyzCNFeOVVWFeb4Cw3QJG7IcjNPFGKeL0U0WsCnP/QZAXUkkZE03kTXcRFT5IaM1H9P09KdUf/UDcj74Do/f/688fPdbfPHOX5J38/+i8Nb3qMwAVM3Dn1J5/8eU3flBdh6q7M4PrgHquq7ruq7ruv609dF777z18fu/4KN3f8qtD3/Gzfe+z/e//e9pLvicX/7Nn/HeX/876j//Psvtt9AP3MYm+4rAQhEG6QNSmhqS29XEthsRVf2W4aqP6Sv7hInOZ5hVbViX27CoGgSAavwUZfsXTLV/xnzHbWbbPkXV9TnLffdQ93+FcbwI3Zhg4NMqctmS5uCYr8AxX4FxslAQRqiq8CzVYJ0pzbb2+ZdrCazUEd9uJbBSR3i9kaS2PQtNV/NPKV0HwfUGQpsthLdbiWjasgCVMvWwa+0nvN1KwtBFcLOZ8HYr/o0mAlvNhDStxAydRPUdxAydWYHEjq2fI4+IE5+E86CMi/A4R95RjjwSTnxS9hzD7NgGiZt6Ceo7cW234tG1Y9e0sLFQimaxAvNaPS5NqzBbpGknZuhmxzLArlUAqas0K20dyM5fJc09GXgT2vh27UMkTQPEDX1ZiEqaB0hZBRtcwjxA3NRPzNhHWNdDRN9H0jLMjl2AqAOXjB3nKCmHIFaImPqImvuJWfqJmnsJG7sJ6DoI6juIWXpIOweJmrtJ2vtJ2vuFtj5TFwlLD2l7Pzt2wRZ4ldJFDB0EdW34NC3Erb0cZoDo2C8RgCg6zolPkjELCknb1c/12Cvm2CvmxCfhxCe8ab8MK7gMK7gIybkMyXkZVvCvyWkuAjIuAjJehcc4849yEZJnzxVInYVknAVk2bbL40wKdeKXceyXkXaKiJr7iZr7CRl6COi7SdiHOfBKOXJLOXCIBDuieYAdcx9JY8bQaOllxzFAytbDjqOXXWc/e65B9r3DHPqFdsV9v5jD4Cin0XHOYhOcZ76mK7C7iCh4FZvgdWKSr1NTXEbHeRUTUraX0fEMOI4JiVxQwcvoJKehMc4ik+x7ZBz5xzICDgVRyyAxWx8HXhGnPgknzhHO3BJOvFL2PGJSHjEJj5iz2BQXESWvIkq+TkxxEZJzHpDxMjzGZUjBWUDKy7CCc79U+NmH5Jz5RjlyjXDmG+U8IOXYI2bfMSQY/dxiDj0SDl2jHHmkHLql7DnF7NpHhFkxSz8HLhEHLhEpcx/+jWY8Kw241XW4F2txLFRjn6vENlOKY74Cu6oSi6oc7UwRK2M5TA3eQdH5KROdnzHf8yWLPXdYH36IRv6MlZF7bMoeYpnNxaEqwK7KxzzzHNdSMZHtOpxLpaiH7rIivseq9B6GqRzcq2WY5nKxLOSzIXuAauA2C323UA/dYUPykOn2T5jruslk6+9YHf4SVfcNtKP30EnvYZI/wKZ8hk56H9PEE1yqYoKrFQSWigiqC3DP5uCZe45n7jmOqSe4Z3MILhUQXikmtFKEbykfx+wzAsvFhFbL8KtLCK6UEVwuY1fbhH+hlMhStTAPtd5Meq2Z2HI9qc1mYit1eGdL8UwX45spIbxYRXS5ltRWMylNC9GNBkJrdcT17bjX6wit1RHbbiGubSO61YJvuRbPUg0a2XOME4X4l+vxLFVjWSjDvFCKbbECh7oax1IVDlUV1tkyDMpizDNluJZq2ZLnsSp5xtZkIZvKQjYmC1DLcliTv0A/U4p+phTjXDkWVRXWxWosC5WY5srRTuRjni1FryxEO5HPpjxXUJiLnqAeeYpq8BFTXXeQNd2ku+BXlN76e4bKfkvjk7cpvv1d8j/5Ox6++y2++uf/zO2f/wUvPv6uAFCZFr6ahz+l+sHb32jly0okrgHquq7ruq7ruv5U9fjWR289vfMpeY9u8+LBRzy6/Ut+9NafUfPsBp/+5Ft8/A//gfrP/ztzdb9jo+N3aAc/wz9fiGXsCdH1MhJbVSS0zQyW/ZqR6k8Q13/JVO8LLIvtuDd6cK21M1D5AdKGmyjbPmey9SbTLTeZa/+Mxe4vWBt8wPLAQyzKUrZluXiWajApi9iWPcc2W4ZzoRL7XHnWyuderMYxX4FttgzPUg2exSpcCxUEVupwqyoJrTWQ0LThWqjImvfi263sGLrwrdQS3Ggiqm0naewmbe4lZeohbe5lzzaQfT601UJUKyROIU1rtoUvbe3LmviuAOHYK+YsIBXeeIbGOPZJOfaOZqQPQ4JQwtxH3NqPT9+BS9uKXdPMpqoMw0oN9q0mXJpWPFst+LZaCGy1Etd3kzT2kjD0kLYOZFKmwaxE4g/Jl6A5T1n6iRv6iBv6sm18SfNAdg/Ujn2EtG04A1KDxIzCbdoq5sAl58AlJ2oaJGoawK/pwrneSkDbTTgjgwgbe7OtfFFzL3FrPwnHAEmHkFSFjd3ELX3sOodJ2waJ6jsJa9uFW007nrVGjAvlaGZK8Gw1s+se4Tw8xmV0gvPwGGcBGUceMUcecTZVE3ZgjWbPqU/KqU/KmV/GeUDOZWiMl+FxXobHeR0a58w9yo6xjwPbECcuMa8jk9mPOQ/KM4Y7Bcd+KcdeSRbITnwSTvyjnAUVHHpHSTmGSTtFpJwiAvruLEDteUbZd4pIWwZImfpIG7rZMfexY+kjacqIPZxD7DoH2HH0seMYEFI49zB7nhEOfBLS7hF2PCIOgwrOYkou41O8jE3yJjHD68z9l1ElL6NKvk7N8Co2xavYFJeRcU6DCs7CCk5CMg68Ig59QhvkgU/CoV8qCCzcYg58oxz4pETNfSTs/Rz5xZz5JZy6RJy5xZx4Jex5JSTdIhIuEWdRJZcRJW+iSl5FJ7gIyXkZGRPmrGITWVg9D8g4D8k5D8kF86RXzGlglMuQXJj/cw5x6BrhyCO0lh64RBy6BJDas4tIW4V/B2nrAEfeUQ49EhKmXjxrjXjWGvGuNuJZzmivl2oxz5ZhW6jEuVyLbbEa3XQJG+N5qESPUPZ8ibLnC7bG8tBMFKCfKkKvzEc3+QLLfCGmuXw2FA9YFH2BWnwH02we7tUqPKvVbMiesjhyjwXxl6yNPcIwk8ua7AFq0R1m+24z0fkxM323UQ3dY3n4KyaaPmK24zPGmz9gdeQ+iwO3MU3lsCG9z6b0PtqxR2yM3selKiWhaSG6UYdvsZDIagmuuRycs89wzjzFs/AC99zz7K1j6gmO6ad4VblENioIb1ThXy4jslFDZKOWHV0z0dU6YmsN7GraSW60cqDr5sDQzY62nchKPX5VFaHFavzzFYSXakhuNLOn72TP2EVK30FE00JkuwXbfBm+lRoiW82Et1oIrDXiVdfhW23EMlOGY6EG/1oTHnU9lrkyzLOlWBeE5Eg/XYxuqhjTXDnbk0WsK/LYmihiVZrL1nghxrlyDHNlGOfL0SiL2BzPRztVjHWxGutiNXZ1LXa18Du0qaowTBVhni1FO5HP9lgu69LnWQvfFUDN9NxD3vwpfcXv0vjoxwyUvE934a8pv/OPFNz8ex6//1d89ev/wu2f/wXPb/w9BZ/+I5X33qb0yx9mYenqXM1BXc9AXdd1Xdd1XdeftG69985bv/2nH/GPf/0X/PBv/3fe/dG3+Mlb/57+mofk3/wRX/3sP9N+/4fMVb3PSuM/Y5N8iVP5HMvYE0IrxcS3Kknqmukt+iVDlTeQ1N9B2fMcy2I7rvVurIuNdBb9muHqD5loucV488fMtn3KVPPHzHfcYrnvHmtDj9HK8lgZfoxG/gLdWB6bo8+wTJdgmS7J7oa6MvDZ58qxzZYJ81Dz5dnjWawittVCWt9JdLOZ8HojwdV6Ylst7Jt7CW81E9hoIqJtI2EUkqeEoYt4JoWKaNpIGrvxbzQS2mohsCkkUL6NxqxMIm7syqZQcWMXh+4RIX0KybkIjwutTt7RjPRBEEDETQJ0+AydWDcaMazWoFFXol+uzkokArqM7lzbQUTTQVzfTVzfnW0HFJKoweweqEP3SBY20lYhfYrpe7MQFTP0EDV0k7QMfgOgEuZBIvo+oZXPIEBU2iomlln6altuRjtTiWO1haCul6C+h5Chh7Cxl7Cxh4iph4ipl5RrmKRjKCuZiJl62XUM499qJbDdRsLUK0gurIOEtR2YVJWYFquImHrY90o49kk5Cyg4Dcg58kjYd4o48owK35N9SNhN5JVy5pNx6hXORUDBRWCMc7/ij+7LeR0Y59g2QlLXTdrQS9rQy6vQeOY1Ci7D47yOKXkVneQiNM5lUMF5UMZZQCr87iIKvk7OcBqQk7QPkrQPs++TseOWCBr2zJ6nHfsQiQzYJnWdpE097FoEiNqx9pG29ZG2X51+wcTnGCBpH2DHNULCPkjSKXzu08gkF9EpLiNKXkaneZOY4+vkHK9i01yEJ3mTmOVVbIbX8RleRqc4D09yHpvkNKrgwC9mzzsipFpeEXueERK2PvY8w+x7RRz6RoV00NHHiV/MpX+Uc7eYC4+EU98oR0EZu75Rkm4x5xEll+FJXkcmOQ/JeRkd401Sye9TU7xJKHkZG+c8ouA0JBNm1sJyjgOjHAVGOQxIOA5KOfCJ2feMCGDnEbPnEvaT7dlH2LOL2LWNEDMLUpKYtZ89j5hdt4iooRvfpvAfB77NFrwbzXjXm/BtNL4aXkUAACAASURBVGOaK8eyUIlDXSsICJTFaCYL2VLkMT/4FWMdt9icKGBTWci2sgjddCGmuRJcq1W41qqwLZVgWSrEulSCYa4Q72Y9ztUaNFMF2Fer2Zx5gUFViHm+EJ3yORvyJ6wpnrAif8yy9AmLoq9YFT1E3X+XDdFjlvrvsiXPYU3+BLOqiCXZfbamnqGdyWVF+gDjbBEedTWWqUIsUzn41YU4Zp/hmnuObymfpKaa6Hop/qV8nLPPsCof4Zx+SmilhLi2juh2LYH1SpL6FhJaYbeed6kyO9MZ324jre8ibegmrm0nuNZAYLmO2HoT8fUm0ttt7Oo62Td2s2vqIWnqImroIGnqwrdai3utDu96A+7VOhzLNdgWq3Cu1GOarcS+WId7tRnHUgOmmTIMU8VY5iowzJSyLHnGkvgJK9IXrI0XsDpewMZECWpZPpuTpVhU1ZgXKrEuVmOYLWN7ogDtVDEWVRXmhcrM/qdMCqWqRDdZgHG6mO2xXDZkOayN5rApz2VF/JRl0TMWBh4y03OP8bbbyBs+RVZ3k+Hy39GZ/ysq732P3Btv8ex33+HBu9/6A0B99t+puv9Tim5/LyuPuLotv/tDqh+8Td3jn9N4DVDXdV3XdV3X9aeqx3c/euvRrQ+4c+OXPPj0F9y78SN+9nd/Rv7tn1N59xc8+9V3aL//Q7a7P2e95V2s4i+wKp5gkj8irakhqalhx9jGcMX79Jd/wEDlp4x1PsWy1I55qQWNspKW3HcQ1XyEsv1zxppuMN3yCcqmGyx03ma57x6GsXy2pS9YFz/NgtOWNAfLdAnWmVLsc+VEt1qxTJdgnysnsNqQTaIM43nYZ0sxKwvxL9cS22rJwpNPXUN4vZHoZjMpXQdRTStRXTsRbTthbRthbRsRXTtRfUd2SW7S1IN3vQHfRiPu1ToCW80Etpqz91OWXmKGzixIHXlEf2gTi4wLrWDe0SzcHHtHSdsGiZh68Bs6sW00olVXoV+twbBSg2lV2AUVMnSRtPQT1XcR03WRMvWRNPWSsvRndOXdJM097NoH2HcOZROorDbd2J8FqISxn6S5n5R1gLRtWNhVlIGopGWIoKYb70Y7YW0faauYlEVE0iJi1yklrO/DvtyCd7OTgKb7D0fXRVjfQ8TUR8wyQMoxQtIhWNWC+m4Cmk5C2i4i+h5SliH2HcIeoUOnhH2nRBAGGHvZc49y5JVx7JNzEZrgzD/GqU/BvkMsyC/sIvZsIxy5Rjn1yjnzKTjxyDjxyDjzKbKPz3wKzv1jnPkUvPSP8y+RGc7dcg6tIxxYR7jwKngVVvIyrORVZIqv47N8HZ/ldXSa15EJ3sQmeBkZ4zKjDj8PjXEalLPjGiGa+f523BKCpl4S9mF2XWLStkGSpj5Spj52jD2ZFEpIL3ftAxmA6mfHMcC+a5gDt5i0Y4i4Vfh8KaegMD8OjXMameQ8quQiLJyvkwv8jz01bxJzvIrN8D/21PxLWsXXyXkuI1OchSZ5mZzm5c4UJ1E5ez4RBwExhwExe95hkvY+9lyD7Dj62XMNZebT/gigPGIuMnNLR0EZu14JcecwJ8ExzjJAehqU8TI+waukksvYOC9j47xMTHIeHROkH9ExjkMyDnxiDgIS9nwj7GTlIMPseUTsukWC0t02SMo2RNo2TMo6RMTUi9/QSdTax65XzI5HRMjYjU/ThnuzGdd6I+61RtzrTXjWmzDNV2CerxAAar4S3UQRhslidGMFzPffZ6DqXRRdt1F032Zq6B7zogdsTubiWK3CtV6DVV2KdbmUgLYJz2Y9Xk0jzvV6jKoKHJv1bM7mYV+pwLZYikddiW2hDONcEZvKF6yPPWdV+hTtWC4aWQ5aaQ4b4idoxnPZmniObr6Qlcmn6JaK0C+VoJY9ZFnyCM14LiZlAa7FQgKrJZinnuCce4FLlUdwrZTgSgnWqadYp57iXSwgtFxCZL2cmLaOhKGJwGYtSWMrMV0z4a1GnIsVOBYqiGraiGy1kdB1C+3H2jai2634VoS9dpH1ZvZNfRxY+tkx9ZI0dZPI2DIjxk6s6kqcq7U4VuuwqmtwrNRjW67HrKphTVGIbqYS61IDhtkqTDPlmKbLcCzWYp6rQi1+xvzwY1YUBayOF7EyVsjmVBnrk6Xo5qoxzVdiVVVhVVWhVRahVRZhWxSgyjRfgWm+IgtQtsUqdMoCTDMlaDIJ1B/vgVoR57Aw8JCprjsoO79ksvULpLWfMFLxASW3v0vRrb/PSCT+KgtQLz7+LsW3v0/to3e+0cL3/51/EgDqnWuAuq7ruq7ruq4/TeXevfXWvc9+w4fv/oDf/uK73H7/e/zk2/8Lj9//Abd++C1yfvnXDOX8EofkCebBT9AP3MQ+loNF/oj0dg0pTR3+lUpGqn9LR/6v6Sr5iLGup5jUbWjn69FMVtJT/B5T7V+ibL3JVNvHTLd+yGz7J8x33GJl6AGmyQLM04VYZ4vZluVgmylhU/IUjfw5lqkiLFNFhNcbsc2UsjX6FMdcGW5VJZGNJhwL5fhWarHPlRJcbyCubSOmaSW03ohnqQrfSi0JXTt75h7hur6DhL6DiLaVqLaNtKmbA8cge/Z+koZO4vp2QtvNBDea8K414F1vIrDVSkjTRlTfSdzYQ8zQTcKUWXprG+DEJ+UyPM55WM6RV8y+c4i0tT8LPDuOAcLGTpzbjRiWq9CqKzCs1aBTV2BYrsK6UYdf20YkM2d1JbZIm3uzbYMCtHWSNHeTNHeTsvRk0ijhz4oZuonoOgUAu/r6MhbAuKmXtHWAHdsIMUMfYU0Xwa0OQtvdxI2DxA0D7FhE7NlEpExD7FjFgozCMkTKMkRY101E3yO0BlqHiFkG2HWLSNqHSNgG8Wvbca03ETZ0s+cWs+cWZ+QMosxuLDG7DhFHPjlnwXGOvDJOA2O8ik1z4ldkl/ymrEOkrcMcOMWceKWc+mWceKUce0Y588uFE5BzHlRwGRrnIjTORWiMl6Fx3kSUnPvlHLsknPvkXAQUnPhkwvXIJG/iU7yJT3EevJIvKLkIC+B0GZngMjLBaUDOvkvEjn2YHbsAAYfeUXadIwKMWoXZtH3LIHvmfnZMgm5+1zbInmOIQ4+EHccQu24RRwEZO85hkvZBDv1SjgIyTkIKLuNKLmKTnEcneJ2c4evkLL9PzfF/H6j5f843+LfdBd4kZvh9apY3iRm+Ts5wGZngLDTGZVyAmbOIgrOIgqPAKEd+CYdeESlbX0beIbQOxkxdJK29HPvEAuBnErcjr4jToIy0c5CEvZ8Tv4zL8DgXITlnIRmv4xNcROScBiSch2ScR+SchwVL4nlEzmlwlKNM4pR2DpN0DBK3DRC39pOyDbHrFLHrFGXBPW0bFmbvDD0EjUKSmXQMs+uWEDb14tloxbPegnO1EddKI+71ZhxLdbjXGrGpqnAs1uBYrME0LczNrEufsSp5grzlBtO9X6BRFmBbrsK0VIF+oRTHao3wnx8rVbjUFYS26vCtVWNVFWNeKMC5UoZjuRz3SgWBtWrCG3Ukdc1EtxsIrFXhX6vEt1KBe6kE50IRztkCrBPPMSmeYp58jn0mH6eqGNtCAe6VMhzLJRimn7M9/hjj1HM86lLi27UktqvxqgpwzeXinHtBeK2M2HoF9qlnOKZziKwKj8NrZSQNjcR19ST0Texa20kaWwhu1hLYrCe42UhY00J4u4Wwpo3gdgve9XoCW0141+rxrdUT1bURN3Sw7xhgzz5AVN9OKmPGDOracK7V4liuw7hQgWamBPNSLYaFKrSz5axPFKOW5bGhLGV7uhzDdCWOxToc6ga2lCUsSZ+jlr1gebyARdkLlhV5rI7lsyrPQzddin66BMtCObqpQoyzJZjmSrEuVmKeL8c8X4ZtsRKrqhLbUhXu1XrM8xWY58rRTRWzLn/B9ng+m2N5LIkesyx6wlzffaa6vmCy4zZTnV8y1nqL/rL3qHnwfcrv/CMvbrzFw/f/K49/+21uvv2/8fzGP1B25yfUPfkVtY/fofbxz6h59DOqHr5N5Vc/puzeDym9831qrwHquq7ruq7ruv6U9fjuR2/d+exdPv3gbT55/wfcevf7/OTbf8ZXv/oe5Td/wRf//S/o/uptNrtuYxq6iUN6D7vsKabRh6S2atgzNBHfbEDacIOm5+/QXvg75B2PMC61op2vQzddQ2/xb1G23Wa86UNmOm4w13GDuY5PWO67y9boM4yT+Zhn8zHO5KFT5GCZKmJb+gyd4gWG8TwM43nZZbmmyQLcqsosRDlVFTgWyjFNFeJYKMe/WodvpRb3UhUedTVOVQXupSqS+g5imlbi2jZShs7sSRu72DF1Z293zT0kdO34V+twqmtwrdTjWWsksNVKRNdJIrPs9gqg0tYBTjNvQs9CMo4zS3Wv5pX2nUPEzd2EDB04txsxrlShWSpHoy5Hv1yJcbUa+1YDQX07cVO30Bqo7ySm6yCeaRW8aheMGztJmLqyALXnGOTANcyOrT+7uPfqa4sbe4jqu4jqu0iYMsIJp4S4oY+oroeItpuoro+UeZikaYiEoY99yzBp0wAHDjEHmURoxzostAWaB9hziNixCwtoD3xSdt0i0s5hAhnLYNzaT9I+SMI+mFlUO0TCNkDaOcKBZ5Rdp5hjv4Kz0ATnmXMaHOMkoODQK2PPJWHfJeHYJxMgKTzOeVDBqV/GWcYEd+SRcOwd5Swg5yI0xkVojFfRSV7Hp4TfQUCeNcVdXbs6b+JTXITHeZ2a4VVymsvopDCLFZngdXxKmIPySARr3dUsW0YGkrL0kzL1kTL0ktR1k9L3EM8khSmLkPbtOUeyS3PPIuMc+EbZcY1wHJRzGh7jPDrBy8QUF7FJLmKTvE5OZxXsl9Exvk5N8fv0dPZcPc4q2hOTnIeF/VcngVEOvaLs2XcPs+scZM81xI5jIGtE3HMNceQTc+QTc+yXsO8e5tArIpExKR54Rv6geQ/JeB0b5zIs5yIk4zIs5zwo5Two5SJz/dQv4cgzwr5zmB37cDZhSlmHsna9LAzbhrMAFTH2Ejb2EtR3CwDuEpMwD+BabcKhrse6UIN9sQ7feivetRY8Kw1Y5iowz5ZjmatAN1nI9lgutoUKbAvlLA7fRzV0D9dyNWFtK97tZmwrNXg2GoRW3dVaPEsVuBaKcS0U4VIV4lYXE9quxrdSRnClktBKFeHVKuKbtUTXqwmoywivVRDdqCK0Wo5fXYJfXUR4uQzfQiF25XNcM3kElkoIqksJrQiv962U4lQV4FwsJLBWTnitjMBSEY7pHNxzuXjm8/AvFhJdK8e7kI9PJaRP4ZVSIuvlJDV1RLaqCW1UEtmuJaZtIKZtJLBZT2i7SQAoTQthbRvB7WZsqnJcKzW4V2sJbDWxY+tjx9bHvnOQfecgCVMXKUsPKUsP/s1m7Es1OFfq2ZwsQC3NwaiqZlNZzNZUCStjhSxfpUuKAjYVRayO5qKZLEU3V8GS7AVLijyWx/NRSZ+jkjxjefQ5m4p8jNOlbE/kYZgpZms8F+NsSRaaLAvlWBbKcairsS9V4VyuwbPWgGm+AsNsGdqpYlZlz9kcy2Nd/gK1+AnLoifM9wsANdF+i7HWW8iabtJb+muanr1N1f3vkfvJ3/LgvW/x9IO/5rOf/Tk5N/6Bki9/TN2TX1Hz+J+ofvRTqh/9lJrHP6P60U+pyEBU/bN3aMy9Bqjruq7ruq7r+hNV7uO7bz2+9zH3br3Lvc9+yd0Pfsrb3/5f+cn/+e/I/e1P6H7yIdu9uZiGHmIe+hzTyBeEZktwTjxnV1NPUlNLeLUaaf1HtOT+ko7C3zHa9gD9YjPa+Tr007V0F77PePNNxps/ZLbrExa6PmGh61PWhx+iHrjHQt+X6CdzsKmKMU3mYVYK+19sMyUYxvOyGl37bCmG8Tys08VZcYRvpRbHQjmOhXJci5UE1uoJrNUT17YRWKvHt1KbTaGi2y0kdO2kDJ3smnvYs/SS1Hdkn0vqO7IntNmIZ6U+O5PhWWvEu95EVN+VTaGi+i5Sln5OfEJacvUG9arFLmXpZcfWT0jXhl/bin2zHr26gs2FEtbmCtEslqFfrsS2WU9Q3y6Y3Gz97Fj6SBi6BIgydmXNe38MUGlrrzC47x5hzzGYsfT1kTT3kTD1EtF1EtxuI7jdRkTXSczQTUzfmwGnHqK6HmL6flLmYRLGQQIbbaTNg8T1vdldUgljPxFdN1FDr/AG2SlixynmIDMflHSMEDb1YVttxLRUi2e7nbCpj7Cpj5h1kIR9mIR9mKRjhKR9mNTVLJFLzJ5nlEO/nEO/nKOAgj3PaEahPsyOU8ShTyootIMKTkMKLiLjnIXGsonQvkvEoXeUA4+Yk4Cc87AgWjjxyzgNKTgJyLmMTvImOc3LmFJQc8eUXEQmOA2PcZFQchoe4zgo5yyo4CyoyBoUT71STr1Sjj2S7MLdtHWAtLmftLGPlL6HtKGXuE4wJh64RBy6xRz7hKTpKCDLJk1Xj6/OcVCeTaMuokKb3BVAXe20uoKnq/MmqeRNUsnXqSlexsY5DWYWDWfU7/vuYQ48wsLhA88Iu85B0vZ+4uZu9lxDHHhGOPSKstf33cPETF1ZgDoLCX93zwKjWVC6gqcTn5jTzLWrx4fuYfadw+w6RFlIukqcrp6Lm/qJm/pJmAcyACXISAK6LiGFyoCVO7MDyjhTgWW+GvdKE961FryrjdgWqjDNlGGaKcM4XYJxuhi7qhK7qgK16AGTnZ9iXSgjsNWEe6Me21IlntVaQpuNBFZr8amFfUqxjWpB0rBaRni7Et9yKcHlCvxL5XgWSvAvleJbLMGjKiK0Wk5ss5rQajkeVSEeVT6B5RJ8i8U4Z3JxzebhXSjEqyokulFFUlNHStdAUldPQldPSt/Ajq6O2HoFwaUiYmvlwn11Mf7FQgJLRfgXC/HM5+GZyyWgLiK8XknK0MiepZWkoYmEvomUsZWwponQdhPBLeH4N5vwbTTiVFfhWq7GtVyNf6OBXVtfJn3qZ98xwK6tj4Sxk4Sxk+B2K87lOjzrTRhmy1hX5GJeqmVjsgj9fCXLigK2ZyrYUJayJM1la6yQ+YGHrIy+QDdbjkryjNmRx2xOlbChLGZB/JTZgQesjgryhw3Fc7Yn8liX52RTKPtS1TeObbESh7oa53IthtkyDLNl6KZLWJO/YF3+gjXZc9TiJ6hHHqMafMBs712UnZ+jaPkUaeMnDFS8T1vuP1F1//u8+Pgtvnr3v5Dz0Vt8/s5fknPjuxTe/iE1j35B3ZN3suBU++Tn34Coa4C6ruu6ruu6rj9p3frovbd++6uf8N/+5j/xj9/5j/zm7b/lF3/3l/z4L/9nKm79mqY772GVVOGSF2AT38cqvo9nMh/HeA77ukbSunoS240omm/SkvtLOos/ZLTtAUZ1K8alJswLjfQU/Yap9tvMd99meegLlvtvM9dxE500B53iBRujT7DNF2JTFWOZKsAyVYR9thSfugb7bCnepWq2Rp9inS7GOV8u7CRZqsazKKRM9vkyPOpqvMs1BNcbCK43kNC1E1irJ7zZRGijkchWM8H1hiwopY1d7Jp7sgCVNnYR3W4htNFIQtdOXNdGcFOw4vk3W3CvNuBZa/z/AdRVAnXsFfYUpW1Cy50ANX3EDJ0ENC34NC1Y1mrQqEqzALW1UIJ2qRzLei1BfTtpW78AX7YBksZuolphcW/M0PmNFj6hfa+PA9cwx15xJoUazO6diuq7iOg6CWnasxAV0rQT2GwntN1JTN+bOf0kjINEdUJb34FTQsoyxK5dxIFLQtzYL7w5dorY82Q057ahjFxhgKCpH6+uG8taM+bVJtzaLtyaTjy6LvyGXiLWIWL2ESLWIYKGHuK2IdIuMTHrIDHrIDsuMfs+GUdBYQfVbgaiUs5hUq5hUo4hdlwjHASknIbHOA2Pse8fJeUYIukYyr7mwDfKSXiMk7CC44CMk7CCwwywXMSVXCaUnEcnOIuOCwATlHMcGeMwKOPAL+UkIBfAyyflIqDgTWiCC6+MA7sg6EhnliOnzf2kDL2k9D1ENtsIb7WRMvWx7xzh0CMR9iWFFBwH5ZxHJ7iITXIclHPol2afv2rnO49O8DI+ycvYOG+SSv5tb45/25vjTVKZTZteJyZ5Ff+D1vz36ens9ask6sAzkp27Osjs1bpq6Yubu9lxDGR3cQma9b7ssuOktTebTO04Bjj1Szj1S7IAdeITc+QZyQLUqV/CsVfEoXtYaB21DZO0DH7D9LjrELHnFH/jWto2TMw8QMTUlzE79hO3DhLSduFabcKambe5SqFsqlrcy/XYVdXZBMqxWI17uRaXugbXcg3b4y+Y6r6FabaY4HYz9qUKzHNFuBbL8a1U4Vsqx6sqxjmTR2C5FL+6BOdCLuFNwXiX2KontlFHcFmArPBqJQF1KaHVcqIbVQSWS3HM5mKbfoZ7oQDvcgl+dQm+pWL86hLCaxUkNXXEt2pIbNawq2/kwNzKrq4Rv6qAgKoA/0I+gYUCIsulBJeKiCwVE1wsxDuXh3v6Oe6Z57hnX+BWFZAyNHLi6mbX0kZM20hku57QdiP+jXq8a3X41uvxrNXjXq3Ds1qLa7ka+2IFjqVKwpqWLDDtWHvZtfUR1rQQ2m4mtN2Ke7UB70Yz1sVqtFPFGOfK2VIWY1qsQS17weZUGWsTxSyIn6NVlgpSB2kOy6PPmB1+iLL/PvOiJ6yN5aMSPUHZdQf1yFO2x/LZUDxnc+wF6/Ictify2J7IwzxfhlVVgVVVgXm+LJtK2Zeq0c+UZiFqYyyPDUUuK6PPWBh6wOLQQxaHHrIw8BXT3V8y0f45Y623ENV+SGfBLym/8488+/A7PHjvWzy/8Xd88Yv/g5wb36Xg1vepevBPNOb8M3VP/4maxz/LwlPVw7epfvRTml786hqgruu6ruu6rutPV4/v3nrryb3PyLn/Kc/v3uDBjV/ws7/5c77/5/8TOe/9mHs/+jbDuR9ikxQQUBZgkTzEoXiOVf6EXU09aW09+6YOJlo/o/7Zz+go+gBp20Osa53Y1tqwqprpzH+XsaabzHXdYmngcxZ7PmVl4A6m8XwM43lsjj7FNJOHZb4QszIf63Qx9tlS/Mu1eBarCK7Wox/LxTFXhmOuDK38OY65MmGJ7nIN7qUqXIuV+FZqiWw1E9poxL9aR2CtnqRe2P8U3mwirm3LJkxXLXwJXXv2+YSunZimlbSxi7iuHf+GkD5dnWDGLvfHZ8c2yIlPyolPyqvYBPvuYUFpnUmgovoOfFtN+LWtWNdr0S2Vo1uuYFNVwsZcERpVKZb1WkKGDvacQ5z4JBy5RtizDZA292a16XGj0JaTtvaStvaya+/n0D2SBai0dSALdhFdJ4Gt1qwi+uprD213EtF2Z419MX0fSdMQccMAcWM/e04xKdswu04xafswYYPQchXUd2eTpbC5n4RLRMQ2TMDUj1vbhW2jFfNqE+bVJjy6HryGXgKmfhIuCWmvjLhTRNjcT8DQQ9otZt8vJ+kUEbUOkHIJj3fcEvZ8MvZ8MnY8YtLuEeL2AeL2AZLOoawCfNcrJuUaJuEYJOEYJO0eYdcr5iAg5SAgZd8/ymFQxp5PQso1zFFIzml0nOOwguOwgoOAVACtzHNHIQF6rlLEy+AYb0ITnLokpE19pG2DgjzC3EdU20l4s5XwRivBtWYi2+1CKmUdYMc+xJFPAKUD3yj7XgkHvtGsce7AN5qZGxtk1y3iNDzGZWbR71X73tepKV7FJzgPy7OLf8/Dcl7FJ7Kp1JukkouIIgtKV4uMU7Y+Dr3CAuKrFr2ktZc91xB7riFhmfEfLT0O69uJm7uzLYApW1+2Ve9lRMF5UMqxV5SFqrPAKGeB0WwCtWsfJGEWUqa0bVjY9ZRp3btKnaKGXqKGXmGJc0Y+ErMMELcOkrANEtZ141xpxDRfhXmuKgtPNlUNtoWqbAJlni3HvVyPf72RmK6DiKYVp7oKtegB2+Mv8KzW4lCVYp0tFFr2VCU4ZvOxT+diHn+Kay4f13w+zrkXRLcqiW5WE9+sJ75Zn2njqyS6Xk1wWWjbuwIu72IRrvlcvOpivCuluNXF+NQlRDeq2DU0sWdsJqWtJ7VVx76+iUNjCzuaeiJLJcRXyoksleCeyiG4UEhIJRz31HNM0q8wjt7HqniIWfEQv7qE6HYNaWMTSUMTMW0Doa06nOoKbKoy7IsVuFdqBIBaqcWxVIlNVY5NVY5lvhTvWh2BzUZC281ZkApsNuLfaMC9Wot5Xpg50s+UYF6oxLFch3mxBvtKA1tTJWxNl7E1Vcb6hCCBMEwVszWez6LoMfNDD1mUPGNR9JQ1eR5L4mcou+4w03ufVclz1uUv2FAI5w9JVBGGGWEeSjdVhGmuFIe6Boe6Bt10CdqpYvQzpWxNFLA1ns/K6DPmB79CNShAlGrwATM9d5jsEABqpOYDOvJ/QekX/8CzD7/Do9/8Fc9v/C23/+k/8eyj71Jw6wffAKgrcKp6+DaVD35C/bN3aM1/l47c964B6rqu67qu67r+NPXRe++8dfN3/8wn77/Drd/8jLu/+zk//vZ/5O1v/QcKPvoFX/zgW7TcfQezqJDwbBnB6SLC82U4xnNIbdYQXa9kR9/KROtnNDz7OV0lHzHa9gDzcjtGdRPWRQGgZPU3mO64yWL/bZZ6P0Xd9zlbosdsSp6wJn6EdvwpOuVzDOMvsE4XY1YW4pwvFyBpqRrHXBnB1Xr8y7Xox3LxqWuExbmbTQTXGzBPF+FeqiKy1UxM00pgrR77fBkxTSvR7ZYsWEW3W7KzT1fwdJVAJfUdRLdb2DF1k9B3ENxswZdRK/s3WwhrO4hlVONX80ZJcyaBcIt5FZ/gNDDKgWs4C09xYxe25Wo8W01Y12sxLFeiVVewOlvA6nQ+G3NFGFeqCOrb2XUOcuwVC/KIzLlaRhvVTHALWgAAIABJREFUd2Tb965SqF37QHb5bMrS/43ZrLC2A89aI+7VBvybLUR0ncQzAomwpovQdidhTbcw/2QczOrOE7Yhdt0S4tZBYZmssReftlM4+m4Cpl6i9iECpgHcuh6cmq7srXmtBZe2G7euB6+hj5hTQtIjI2IfJmQZIGwdIOWRsOOTkvaOkvaOsh9UcBSZYMcnZS8gZy8gJ+UWkXQOZQFpxyM8TrmG2fNJ2PNJSDgGiVr7SLtHstC07x9lzyfhKCTnMCgj4Rj8xrWjkJzjsIKz6AQnsQmOwwoOg0Jb3UVojPOgYKN7HRzn3CPlwCro46/SvYimg/BmG5HMSRp62bMNETf2EDf2sO8S5BG7bhFxaz8xSx8J2wApx5AgXLAPEjZ2k7QPchyUcxKSc+yXcJlRh5+HBZHDaVCaXbB7FpLxKj7Bv+7O8i87M3ydmuIsJBNaRd3D2Va9ffcwZyEZJ4FRdhwDxM3dxExd7DgGsnNRO46BLECFdG1EjZ0ceEay0HUFUJdhOUeeEQ5cQ99o3/vjFr4D1wh7TlE2fdpziklZh74BThF9DxF9T0Yi0U3I0JU9MXMfUUM3nvUmQXc9X4Ets3DVtliNe7kez0pDViIR3GzJLr8ObTXjXatjdfQxqqF7WGaLsUzlC5KH6XwcM/nYpl5gn87FPvUc50wuPlUR4bVy0ro6wmuVhFYqiazVEFBXEFqpILxaSXC5DN9SMR5VYTZp8qjy8aiLcC4W4lAVEN6sYsfUzI6+kdR2HbvaBvZ1Texs1xNbrSSqLiOkKiayVEpgvhDHxDNiy+UkVisJqYrxTOeiF99DM/wlZtlDbP8ve+/13Oh9p3te7M3WnjlVe86c3Tljz6kzO2O3ZVu2bMtWliVZliW1Ygd1tzqwu9nMGQxgzgEEwZwzCRKZyDlngDmT3a3gmandP+SzFy/wqjWze6dLfqt+BRAg2ShWFwrP+zzP5zvzkLimnJi2grSxhh1bI2mTlLC6Es9qGY7FYpxLpfjXJQTUtZnlthICqmpBOK5LiOrrierriRka2HF0kra0EjM0ENXX41NKsM+XYJkrwr5chkspLLf1rtfiXa/FoazBtCD0nRwrEpzL5djmi3GtVGCZK0E98gDbQhmupUpM08XoxwtYU9xHKb+Hfiwf7Vgu+ok8jNOFmGeL0Y0/wjpfintVgntVgnW+FPtiOZ4M1tw0W8zGdCHmuRKMM0WYZorQjuWyOnBHFFCr/beZ7bjKRPOnDEsvI6t8l5ZHr1J27RcUfPocDz/8CbmXf8Znr/yfPLz8C0qu/Z7qO68jvf+mGNmT3HlJFFF191+jKe+tCwF1MRdzMRdzMT/c3Lxy+dLnH/yZl371U/7y2q/55I+/4dWf/Xde++f/g+GqR9x6+Wf03P+AwGQ1/skiEksVHOgaiCwUsqWtYmujml1zE0rZbTpL/0x78ftMdt7HuCTFpWnBtih0oIaq32Op63PME/dY7foErfwGxqEcARM8lYdt7hHWuUf4lkrxLpYQWCknoa0jpKwkoa0juFpBeK2K4GoF/uUywmtVpPT1RNS1RNS1+FYq8C6XE9NK2TK3smNtJ21sJqqpI6aVitG+1EYTaWOz6Daljc3s2jo4dPWwbWlj09QiulSblg6ihmZC2gbixlYSpjbixlZ2XX0iXvzQNyDuexL7JqFBDrwytjJUvaipmbCxCa9Bik0tQb9cgnImF818AYalYmyqKuLWNgEC4Jdz7JOTNrex5xSW5grI9VZ2nF1iQfzA28eeu5cdZzdb9k5hf5S1U/wwnzS3i/2tpLmdlKVDhEfsOGTsOvvZtstEAZX9sLudidbtB4bYcvcTMXcQMrYRMXcQd/aS8ghCKGTuJmTuJmzpIWTuJmjqImDsJGjqwqNrJWDsJGrrY9M7xG5olKi9h03fAFt+BWmvnC2/gr3wCEfxCY4TkxxEx9gJDrEbGuYgMsJBeEgUT1nRtB8aFE9WUB3HRjkID4nnKDoiulHZnzmMDIui6jAyzJP0NI+3ZnicnuIsOcHTtACceBId53F4lG+iEzwNjXLkEYTpTqZXljS2Edc1s2XqYN/ey46th0OPXFyWvOuWcRwZ4Tgywp5/gG2PjP2AQnSisgtvjyMjAokvPcWTxBhPEmP8dXvme7CIbzan+Co1IbpQ325Ni6Lq261pzmMjInnvKDjA4/goX6cn+So1wXFIwY67h01H5/+n87Tl7CJmaiZubhH7U48zIuk8MsS36Un+dXtGhEk8iY3wVWKMv25O8XVynNOQggNvf4ZWOMiuW86mvZctR5/Ye9p2yti095KydhM3dRAztROztBMxtRKztJOydxE3tRHWN+Fdr8W9KiGglhLSNuBbr8WzIhGW62oaiGgb2bR0iHvaIlopAVU1jsUS5ro+xzz5ENv4A4KLxcTXKomrKgivluCezSW8WkJaJ0TysrG7rY0akhoJWwZpRkRVEFwuIrxaTFJbSUJTQVxdLhxNGVFNOVFtBdvWek687Ry5WjhxtXJgaWDXWMemporAfB47+hpC83ns6WvYVFWQWitjS13JlrqSfUMtSWUpkcUCHKO30fd9jmP0NpGlQpK6KpIGiQiRiOtr8K2WENHVElRX414pJ6CqzqxXaCCiqSOgrCK49h1EJ6qpEy8WpTaaCKtqCK5J8K5UCotr54qwL5ZiWyjBr6nFq6oVyHzLlZgWBDKfbVkg57lXyrEvFIs7m+zzJbgXK3AsVGCbK0c/lo9qUMCOGybz0Y0/Qj3ygI2pAlFQmWeLscyVoBl9iHm2GPtiOfbFckyzxRimCkQhpR3LFSN8SrlwshG+YellJls+p6fsbWru/JbCTy9RfOWXPPjgJzz66DluvPU/KLryW0qv/x7J7ddozH2buvuvUXPvFSq//D1Vt/9AQ+6bNOe/TXP+2xcRvou5mIu5mIv54Sbn5pVL929c5fbnH3Dv2l+48f4rvP7c3/Pmpb9DVnqPj3/5IyYqb2IfKsEku0tsoYwdVS3hhQK2dRJSukq2NupRKXLorXyfztIPmejMwbgkxalqwrZQR1/Z+0w2fsJ6/w3sM7lo5dfRDdzCMvoQ83guxvGH2GZzMc88EMVTeK2KhLaOwEo5MXUNvqVSQspKUUSFlJVEVdX4VipEgIR/tZLQejVJQyN79k62LW3fE05ZqET2+R1ruyiokoZGEvoGNk0tgrAyCVe8U+YOkuZ2sQeVNLeL7tOeWyb2jo4Dgxz4+0UR9B16vIugTkrQ0IBHL8WyVoF6voCVqQeCgFouwbJWQdDQwLarmz234DylTK1s2TrYsneSNLeStraTtraRtraxZRfcqC17J2lre2afVaf4urJRvpRFeO1pa6foQO06+9l3D2T2RsnYdw9y5Bth1yUXFu265ez5BtnzDbLtEZbKpjNOVNolY8s3wJZvgE2PgrRbQco9QNIpJ26XEbP1EbX2EjZ3E7P1EbMLJ+nqZ9s/yF5omG2/gm2/gsPoGGepaU6T05ynZzhJTHIQGWU/PMJBWBA+e0HFfxBQh5Fh8X5WQD0b38uerJA6io5wHBvlPDXJk81pIdKXmuKr7Vkep6c4zwAq/ro1JxD/omM8iY5zFhzm0POdMNpzy0ibO0gb2zl0yti397Jr7+HALYjovUxXatcnF92mrAO1H1BwGBoSqYWHoSEBXpESonjZmF42zvfvoRLfbE7xdXqSr9OT/MvOLP/3waIoop4FSJzHRsROVDbClxVQhwE5B/5+Nh2dAt7a0krS2sZxSCGS+o78/ey5ezgOyDkLD3IaUnAWHuRxdFg8QnxPxp67jz2P0HHadspIWbvFkxXjongythM1tRE1txI2tgjIfkc3SWsHMWMLEUMTsY3mzAWKFgLqukxkr5nERitJYxtb1k52Hd2cBhTsuXrYtncQMzSwpviStf6b2CceElgoIrJSRnS9nNBqKd6lAhJaCdtGKUltNWlDDdtGKQmNJOM8VRNdKye4XERgqZDQarEY4QutFuFbzMO/9IhNYw37zmaOve2cB7o4drdx7GzhsbeDXWMdW7pqoivFRFdLiK4Wc2iqJ62uEB5bLiK+WsKWTsKWporgQj62sds4x+8SXiogpa4gpCwmrColoi4jrpcQ00nwK0uJ6usIqKpxLpXiWa0gqKkjrJUS00rFC0be5XJ8KxUE1yQieTS0Xv3d86uVeJVVOJfL8Kuq8SgrcSsrcSsluNeqscyXYpovw71eh3GuBNtCCe6VclxLpTjmS/AuluNdLMc1V457vgLXYhXWmVIM4wWYpopZHbiLUnGP5f7brA3msCK/w/rQfXTjeRinCtGOPcI6X4ZjsUKM7ekm8tiYLsSQIfAZJvNFiMTawF2W+26JDtRE82e0F75O08OXqbn9O8q/eIG8j5/j0Uc/4/qbP6bk2otU3nqF6juvU//gj9TmvIrkzkuU3fgtZTd+i/TB6xcC6mIu5mIu5mJ++Mm5cvnSjU8+4C9vvMh7b/yKT976NX/45//K2z//7zTc/YRrv/9HCv78c/rz/4R/qpTYYgWbyipCc/kcmKXsmurYMTViGH1Eb8X7dJd/xERnDqbleqzKeqwLtQxUfcR8+1XWZTewTj1gY+gWesUtbOOPMI4+QKO4g3nqPobJu1inHuJZKBZFkn06TxRPUVU1UVW16EL5l8vwLJXhXS4noq4VrrgulxPV1ImgiKyrlNpoIqqpI6yqIa6rF+N7CX0DSUOj6FTt2jrEn9m0doh7laKGZvyqOlKWju+5T1ni3b6nXxRQB16ZuGh319VD1NhE1NxC2NqCU1uDfrkYzWKh6EAZV0rxqGtIWtqErpOzh01LuxBXMreSNLey7egSBVSWxpeN9gn9KEHMZeEWzwqo7NdZ8ZQVUJvWPg48Q5wGxznyDQuPO/vZcQkLeA8Dw5xGxtkPDLHtkbPl7mfHp2AvMMR+cJSD4CgHoTEOQ+McBEfZD46y6xtmzz/MYXicg9AY+4ER4TY4zElsguPoOPvBYfYzAInHqRmebs7xJD3LeXKas8QUZ0mhm3QaHxeAD6lJEQwhiqToqNhnepKaEsRQapKz+LgoqB6nBIfpLJmBOux8B5T4Kj3NeXycs+gYT+ITgoBKTomo9CP/oIgn3/cKS4uPvAMcOGWcehWc+4c49g5wGhjiJDgkOJF+AWpxFB4We1BZrHl2wWwW774fUHAWGxWdoyxKPNt9ysb6shjzbC/q3/bm+X8Ol8THv05PigIrS9M7DilElHk2upeN/GWFVcrWTjLjeh74+4UuVEYcHfn7OQ0pOI8MiUeI7Q1wHJBn3E9BQGXdp5S1m4S5UzxxUweJzHLluKmdkKGZ0EYjQUMDEVMzSXuHQKc0NRMzNZM0t5KytBHbaCKoqSOqayKsaRAFVNLYKl5YSFvahD1u1jZM03lMt36EZTiH4EIJSbWElEFKTFuDT1lGTFdDaqOe1IaULVMj26Ym4poawqtlJDXVRJTleOfzcM/mElgqEJ2qsLIY78IjoTe1Uc2OtZ79DCji1N3GmaedI0czCU0FaW0VCVU5weUCtgzVHFobSeskRNdKiawWE18vY9ckZXejFt9CHraJu3jncgmvFBFZKxEQ6JkT0VSQMNQQ0VQR0lQT1QvQCAEk0UBYI8W/Wol58hGmiVxsMwW4F0tFR+rZTmhAWYU/05VyLpUS0UkJampxLJVhni/CuliKabYY81wJjpVK1OMPMc8W4Fkpxb9ajmdR6KL6lirwzlfgW6wiuFKDe0EQUba5cpb6brM++IBV+T2UAzksy+6gHc1jY7II61w55plSHItVwv3ZUvST+awP30czlot2/JHoQK3Ib7OuuCdG+BZ7bjDa8BEj9R/RVvAatXd+R9m1X1By9XnyP/k5eR8/x9XX/56iK7+l6stXqb7zOnU5AoWv+u7LlFx/gZLrL1B3/zUact+kIffNiz1QF3MxF3MxF/PDTXV+zqXyvLvk3/mckoefk3v9bd5+4ceU33qX+jsfcvn5v+PBH/8ZeeGfcU8UE5kvJ7lcgWfiPie2Jk6cLRza2zBNFNBW9DZdZZeZ6MzBstqIabkW60ItCsnHzLR8xkL7p+iGbrExdBPD4G3sE3mYxh6iUdzBNJkjLKOcfYR/pYSIqpKougrXfD5BZRmhtXJCa+X4V0rwLhXhWy4msFImOk/ZnU/e5XKxC3Xg7ObA2S0KpYi6VqTybVva2La0iZ2prAuV7UftO7vYc/ayaesS43ABtZTYRgsHXrkY3Tvwytlx9gpdqJCCk5CCQ1+/KKD23MLV/qi5hYitFY9BysZqKfqVElSzeegWizAsFeNR15CytrOTEVDbtk42Le3Ejc0kTC1s2jpImJpJmJpFF2rT1pFxn9pF1ylpbhddsk1blxjtS5jaSJm72HHIOPAoOPQOcuAZ5CQwxmlwnGPfEAcZYbVj7+PAo+A0NMppeIzj4AgHvkHhBAQE+VF4lJPIGKfRcc4y5yQ6zr4/833BYQ4CQxwFRziLT7LrU3ASHec0NiGizE+i4zxOTvM0PcvXW/N8u7PItzuLfL01x9MMtvxpcoqnqWmeJicFjHl0lKPgII/jE3y7Pc9ft+f5KvM9WdT548QkX2W/Tgnn281Z/rozz7/sLvDt9hz/sjUn7JlKTvF1SnCgvknP8CQ5Kex+Cg1x6Fewm4nwnQSHeBod58Q7wJ6th3P/EEceOaeBIc7CI5yEhjkNj4gRvfPERKbnNMnjpCDsDoLCnqjsfqyDoCBqzjPLcLN9pGxULxvr+/fu1LOEvqyIepocF/tTWaGUtneIHaisE5Ul8CUsrcTNLeJjpxmhdByQi5CSk+CAeJ51orIQiX8PjMi6T3FTByFdM0lLFzuufpKWLqKmVhK2dhK2dtLOLrYze6oiG41ENhqJGhq/o8zp6klstBI3tJAytRM3tBDW1AtUSnMbKXOrSJ7zrVUx2fQhqp4vsI3l4l8sIaKqIaKrI6CWENuoJ7bRQEhTg3+tCt9yBZ6FEvyLxQSXS/DM5WGbuIdt4h6O6ft45nMJrhTiXXiEa/YBwZV89ixSjhzN7Jvr2TNJ2TfXs2OqY8dUJ3ShLPWk9RLCqlLSG9VsGmqIa6qIqsoJK0sJrhYT11SxZ2kgrBScMf9SIb6lAgKrxbgWcnEt5OKYe4BnuYCIpoqotpqQppqITkpIU0tQXUNYV09YI8W9UIJWcQfNwG2Mow/E1Q7+5QrCa9WElBIi6zVE1cIKh6i2DtdyGVG9QPRzLJVhmHyEY6kMt7Iax3IlzpUq9FN5mOfy8awU41eW4lsqJbhUhn+hjOhKNdHVGqJrUrxL1VimyrBMl6MaeohxqpiNySL04wVoR/OwzJZhmS3DuSTBsViFa7k681gpG9OFqEYeoBnLFc7oQ1TD91mR3xYx5os9N5hu+5yhug+QS96j/v6L1Nz5LRVfPE/Z9V+Te/kS+Z/+gmtv/IhHHz9P6fU/ILn9GnU5r4v48vKbv6P0i9+IHaj6h29cCKiLuZiLuZiL+eHm5pXLl65++A7vvf4C7//xeT5+6+e889sfMdaST2/ZDf70k//MZy/8Vzrvv85i0ydEFsqJL5bhHL3LobmePbOUPUsz9tlSAWNe8gFj7XexrTVjXq7FOFNFV9G7DFW/x1jdn1nt/Ry17Cpa+U10A3fQDNxhrf8m6sEbGKfuYZ16gH0mF+dcHt6lImzTD/EtF+NdKsI1n49zLg/3QgH+lRLC6xXiotzsFdisoMq6Sbu2DlIbTcS0UsKqGnHJbiwThYlpBRBF1qXaNLVw6Orh2Ctj39UrEu2yAiqkbRDjclkXKrt/6Sg4ICw09fU/Q87rZcvZRcTUTMjSgs/YgHm9gg1lGarZPNSzeegXi/DrpKSzgsjcRsrUSsLYIgqopLmVhKmZpLmFTVs7245OsWOVtraLePU9t4wjv4Ijv0KMF27Zu4kbW4nqW0kYO0QRdeAZ5MAzxJ5LwaFHwVFmke6OvY89Zz9HviEOvYMcB0c4C49xEhzlODjCcWiU8+g455ExziJjnIZGOAoMcegf5Mg/KHRjvAPsumTse+SchEbYdcs5DA5zFBrhKDTC48QU32zO8zQ1w5PkNF+l5/jrziL/srvEv+0u8W+7i/x1c5Zv0zN8k54R3aGToOD4PE1M8tfNWb5OTnGecZG+yuyBehwdE6AQmUW736SmheW66RlRSH2bnObrhACOeJLBmJ/FxzmNjXEYHmLLKyPl6CZuaSdl7eTQN8B5aIRDVz87li5xke6+S8ZxYJCT0DDnMeHns87TSXRUFFHZpbr7AQX7AcGp2vXKRNdy3yfjKDjAaWSIx/FRUTB9nZ4Uu1FZtykrorLC6lkB9TQ5zlFwgE1HJ6kMmOQ4pGDP2ycizLNdqKS1jX2fjD1vn7BTKuMyHXj7/oOAOg0pxJ1QZ+FBjvwD7HnkYt8p23natPeStHQRMbSStHSx65aTtnUTM7eRsLULzlPmhA0NhA0NxEzNwn6jDCQhpJWyaelkz9nHvktGytQuQiRSplai+gaSpma27R0kTc0sdV9lteMqOvkdTGO5uJfKCGnrCOmkhPX1hPX1+Narsc2XYp8rwTlXjHksh42hL9EN3MAweAPz6G0s43ewTtzBMZ2Dfeoe7rmHxFQlbOur2dZXk1RVkFCVs6mTkFRXEFYWs2OqI71RTVxXSURTTsIgIaatJKqpIKqpJLReim+liLCqnLhOgm+lEP9qEb6VQpzzj3Av5mGevINz/iHuxUcE10tJGGpIbNSRMjeRMDbiW6sSelDqWiLaejyLpegG76IbvIt5PBfHTCHu+RICK5XE1HVEVbWkDU1sGVtI6gUiqW2+CP+6BN9aFebZQvQTucLi29UqrAtlOFeqMM8XY18owr1SLHSwlJXE12uIrFQRV9YSV9YRXa/Hv1SDfbYCx7wE03QJziUJ9oVKbPMVmGdKcS5JcC1X41XW4V+vJ6JrIahuJKRpwrFciXmuBPNcCYapAtQjD1iR32au+7rYf1rsucF813XGmz6hs/hNCj/7Z+ru/o6mh69QfOWXPPzwJxR+9kuuv/ljHn38PCXXXqT8xkuiA5Ul8VXcepHKL39Pzb1XaHz0x4sI38VczMVczMX8cHPzyruXPnv/DV79zT/x0q/+gct//AW/+ce/oeDa69Tf/5A/P/e3fPGHH1P9+a+puXKJ8JxA4fNNP+DAVEdcVcaWoR7fajXtxe/QWfIhwy1fYlU2YV2tx7JQQ2/pXxivv8xC2yeYRu5gHr3DxtBt1P1folXcRTN4B7XiJvb5XFzz+ThmH4lOlGexkIiqkqCyDN9yMZ7FQrxLRQQyuGLXQjGhdQm+lTJC69VENXV4lkqIqGszu5/qiWoE0ES2HxBQVomRvezi3ax4ShubOQ8McB5UsOfsYSvj4mQjfEFNPXFjq9h7OvQNsGXvZsfZy56nnwOfjAOv7HsCatPRiVdTi1tXi0tXi2GlBO1SEeq5fNanc9HOFxDQ15O0thHRN5DYaCax0UzS2CLugUpZWono64kaGkiaW0hb20T3KW0VOlpZzHrWHXsWdrFl7yZl7mLT2sOhd5CTwAgngVGO/aMceAY58g5y7Bvi0K1gJ4M5F0ATfRx6BzkLjXESGOHAq2DPM8BpcITT0DCnoWFOgkNCxM2v4NA3wJFfwXFgUIg1euWchobZcvQKQiwyxklohJPQKE/ik3yTnuVJfIqniSm+3ZzjX7YX+NedBf5tZ4Fv0zN8nZziaXyC88goB145R34FTzNi6TwyKoiX4BDnkVEeR8fE13MeGeVpfEIUUFnK3tPEJF8np/lrfEoUUU/imWW66Wkep6c4iI6S8siIWbsIbbSStnVz5BviyDvIobufM98gB04ZO7Zu9lx9HGTieyehYc7i4+z5B0g5utl09bLrk4uO07ZHEGU73v5MR+o7zPihv5/z6DCPYyOcR4b5KjnBN5loX1YoZSN+2Rjfv+7O8TQ5LoImniTGeBwf5Sg4QNrewZazi8OAXIzpPRvr23H3iJS+rIDKdp8OfTKOA3LRcToLD3IckH9PUB35B9hxydhy9LHl6BPvp23dJC2dJC2dJMwdJC2dmccE9yll7yBlaydmbsGzLiFsaCBpaSVubMavqsG9WolvvZqorokDdz9H3gF27D0cuPs49MjYdXQTNzSStgguVMzQwGzbJ0xJP2Ct9wamsVycC6U4l8swzxVimH6EYeoRqwNfMtH8MRPNn7DUeZXV7ius915jY+hLrON3MY18ycbQTUyjtzCN3sIyfhvvwiOS2nJS2kqS6+XElKXE18vYNtSQ1lURXS9la6OGmLaChL4Kv7KIqLYC58IjXIt5eFcK8SwX4F0pIqqVkNyow68sIaQqI6wux7WQh33mAWv9n2GZuot/tZCYroqUUUpUX0tAJSGir8evqhb2Ka0KkAfLVD4q+Zfoh+/jmC0SVzoktPWkDU3ENFKS+iZSmfsRdS32hWIxCuhRCr/Hty78XsdSBSFdIz5VLe6VUlzLRXhXiolratnZaCKplhJV1ghnTUpgtRbPcg2B9Xoci1V4lXW4V2rwrNZiX6jEvVKDa7ka90oNvjUpEV0LYW0zsY02PGs1OJYrcSxXsjFdyNrgPZZkt1jovcG64p7oQM11XmOm/SpyyXtU3PgF9fdfpPHBy5Rc/QX5n/yMos+f59qbP6Lw8xcou/kyRdd+R13OG9TcewXpg9eRPnidyi9/T8n1F6i6/YcLAXUxF3MxF3MxP+xUl165VFF0jbx7n1Ly4Ab3rr7Ha8//d3763/4Xbr3zaz75zU/48NKP6L77Hnd+/ze4hu/yxNZGYPYBe0YJcVUJR/ZWTJP5SB+8hPThGygav8ChasWlaUE3VYGs8kO6i99isfUTVlovo+m9wlrPVdb6bqAdzEGtuI1p9B6euTwcs49wzeeLrpNvuZjwegVRdZXoSmXjfHFtdSbuJyG8XoFnoQjfUglRdRVRtYQaJhzZAAAgAElEQVS4poZ9exubxgYiKglJnVTsO8V19d9zoLI49D17J0fuXgFl7ugiZRFETUBdi3dNgl9VR1jXSMrSya6znz2XnH33AFu2HnYyH6YPvHIRKb7t6CFmbMWva8ClqcO0UoF2sQTjWiXquXyMq2U4NNUEDQ0kzK1s2jrYsnYQNzQR0dYTNTSKDlT2flY0CWjzbpHEt2XvZMcpgCj23DK2bD3f2/u045Cx55Jz6B1k297HprWH0+Ao5+FxDjyCa7Xj7M1Q+zpJmDqImzo48A1yHp3gwDfMpl1G2tbLrlsuLNnNnAOf4FRlz65b6McIommUfY+Mk6BAKDwOKDLo9yHOwsPC/qXUJN+mBbHzbXqGb9MzolD6JjXNk9g4+55+jgODoqgSukoKDv0KjoNDHAeHOAoMchwc4nFsnPPo2HfuVWxcEEmJSU6Dw3wdEXY+fZOc5klsiq+SMzxOzXCWmOIgOsFOcJhN3yBRSw/bbgVHgVGOAiMc+4c5D42xY+9jx96bEYyCg7Trk4n7n7Y9MtLOHhEqsecfYMvdR9LeRcLWKQgsZw/7XrngqgUGOfYJ3arHge9e39OYIAKfJiZ5HB/jPDbCeWxE7ER9lRJQ6E+T43ydnuRJYoyTsAA02cqg1U/DIxwHhzjwDYiRxC1HD2lbl/j3Oo+NcByQcxoc4Cyk4HFkiMeRIc7Dg+LtSUDO48gQp8EBgQjp7sn8ng62HF2kbV0kre2kbO2kbZ2k7Z2k7R3ibSrzfzZlbSOoqcOvEmJp2f5TSCvFtVKBc7mcuKGJtLmNTUs727ZOAenv6uYspODQ20dUX8emtYWovo7plo/oL3sTtfxLbFP5aAdvox26zUrvVVZ6rqAauIVSdoP59s9Y6rqGsvcGy13X0CruYJ3Mxb1QiG36IabxOxjHbmOauI1j7j4BZQFpo4RNYx0RVTnuBeF9Ka6VkDLUEForJaquIL1RS9IgIaapIK6pYNMsJWGoIaSqILheTlRTQ2i9irimluBqBYHVMiLrlQSWi7FO5qAd/ALTxB1Mk3dxLxcRM0iJbTTiU1VjmM7Ds16DYbYIw3wJlqVKzLPlrPbfZV2Rg222GPtMEeH1GuG9zNBM0tBMRNsoOOaaOsKaGlzzpUS0UmKGBgKqakKaWtwrFTiWyjBOFxLVt+JXCRE/YRlxDXFdHVumZhK6erZNrSR09UTVdQSV1QSVtUR1AkExuxjXs1aDc6UKz1oNbmU1QW0DPlUdfrWUiKGZqKEF35oU61w59oVKDBOFaEfzUA09ZH3wAerhXNYU95nt/ILp9mtMtl5hqvUK3aVv0ZjzItU3n6f82nMUf/4ceZ/8hBtv/4jcT39Jyc2Xefjpr6jOEZbo1j98g8ZHf6T67ssUXf0VVbf/QN391y4ifBdzMRdzMRfzw83ld1+49PFfXuDDd17k+uV3+PRPL/G7S/+F3//kP1F07Y98/Ouf0p1zA+nHr3Hnt/8bpt7rfOPqJLZcwJG1ju0NCefeLtxL5bQVvUVH6V8Y77iLQ9WKQ9WEbaWe8pu/of7e7xiX/InJqjdZbHwPjewLlruvsdh9Hdt0Ie6ZfOwTObhmHmGfyRU6TquluBcK8C0XE1orxzWfL/ajgsoywusV4tdxbTUxjYSIqpLwegWhtXKS+lp2rc1sGutJ6GpI6utEEl8WHvHsSW00sWvr4MQrEwRURpCkrUIXKaJvIKRtIKJvYtPWxa6z/xkkeB97nn4BJOCWsWnrYtPWRdraiXe9FudaNQ5VDRZlFbqlEjSLxRhXy9A/04FKWloFMWTtIGlsIWZoIrYhnKihkdhGEylLG5u2DvFkhVNWVG07uth19bDv7hdf166zXzyH3kE2rT14VmsJaZo49g9zEhgRBci2s5eYsZW4qZ2EuZMtRx9HgWFOw2PsuhVs2mVsOYTYVlZE7XkG2PMMCOAJ/xAnISHql12uKlDs+jj09XMaGuQsPPS9k33scXSEp/Exvk5OiiIp6yBl3aUnsXGexMY58is48MpFUXWa6SFlxdTj2DiPY+M8iU9wHh3jLDIqxPQio5yGRjgLDnMeHslAI8Y5j05wEp3gKDzBfmBUoAw6+wltdLLpHOA4NM5paFwQnMFRTv0j7Lv6M304OTvuXrZc3RwEBzkIDrLp6iXl6GbbI2PXJ2fbIxN3Q2WfSzt72HYL/2/2Pf0cueWcehQcOfs58QzwODjC48goXyWn+Co1xeP4mCiUsjujsl9nI39ZQXUSHmTXLeM0LAjYk9Awx0Gh17Xn6RdFVPb5r1ITPImOiMLpcWSIs5CC0+AA5+FBzkIKjv39nAYHOPLJ2LS1k7Z1sO3qZtPRyaZDEElxcwtRYxMJS6sgpOwdwvP2jgyOv42EqQW/qgaPsgrferX4/zpqaMSvqsG3Xk3S2MKWtYNtm0DfO/TKOPT2cRKQcxLo58DTzaG3h6i+jsXeKwxUvMVU44esy26iVXyJfToXx+wj3AsFeBdLsE/nYxx9gGksF+tkPobh+2yM3Mcy8QjPQgm+pVI8i4U4ZnPxLhUQUBbhXy0gqikjuFZCaL2MiLqC0Hq5cF9VTkRVTkxTSVJfTUInIaqpIKIqJ6QqJ6avIW6oI6aTEtNJCa7XENfUE16vIbBagX+pBOfMI0yjdzBP3MU4fgfL9H2cS0V41yrxrlWxMZPP2uh9bCtVqCcLWJ/MRzWRj3aiGNNMGZ6VGnzKWvwrVQRWJUTVtSR0jSQMzUR0TYS1jUT1DUR1dTjnS4jqpCSMjYQ0NfjWKrHOC2hz82wxCWMHUX1b5gJTDWljI0lDPZsmoRsaVtWQ0DWQ1DfiW67EMVuMe7kCt7Iaz1oN1oWy7y3JtS2W41ypwq2sJqCpx6+W4lbWYJ0rZ2OyCNN0CZqRRyKAYlV+jzXFfVbl90TxNNH8GZMtn9NV8kekd1+g8vpzlF25RMUXv6T46s+5+c4/cP+j5yi59TJFN/5A3YM3qc15Vew81ea8SuWXv0dy5yXq7r9Gdc5LFwLqYi7mYi7mYn6Yybn5xqW7N94m54sPePTl59y6/DYfvPZTKu79mYbcj3nvpz9mWlLEbMUdyv70Y3xjOfxboI9NVZkooI4dbXiWK2kpeIOm/LcZar6Jba0Z21oDliUpjz65RHv+K/QXvsJ09duMlr/GYutHKPtusNJ3A+dcMZbRHGxjd/HM5WOeyMGzWEhgtRTb9ENc8/kkdDWiExVVVxFaKyeiqiSmkRBVV5HQ1ZDekBJVV4niK66tJmWoY9NYT1JfS1QtEfdGJQ2NpI3NIjwiG+HbNLVw6uvnyNPHjqOLXWdPJiLXlCm6N363WykTicuKk21nL7tuGVv2brEntWnrEq7MrlXj1NTh1EqxqCToV8rQLxWjmctnY7mEgL6ehLmV+EYzMX0jcUMTCaPgPMWNQkckbmwWnadnXahNW4d4FX/b0SW4UC6Z+Lqy5L09l5xNaw++NSnmmVL86/UcegfZc8nZcvSwae8mbmojYmgmaelgx9UvOkuH/qGM+9THjksQTIf+IQ79Q2w5+ogYWvGp6klaujj0D3EUGGbfq8ggrjs59Al0wuPAAKehQQ59/Rz6+jkLD4nLgE+CioyQEuJ42Vjev4/mnQSH2HPLxEjfoV/BUWBQdFj2vXJOQsPfCabwiNiTOo+OcZ75facZ8MNZZJyzyDgn4TGOgmMc+EfYdg2QsstIW2XsZWAbx/5RjtyDHDrlPA6Msu8QOjrHfqH3tu+TsecfEN2mtLNHRJlvufvY9sjE+2lnDylHNylHN1uZhcz7bhkHLuEcPUP4O42N8Tg5yXkGeZ6l9GUF1LM9qCcJwaU6iw5zFBgUnbjj4JAoop4VUCehYc6jY4KjlRjnaWyEJ9Fh0XU6CynE29PggCigtjOCKdupSmeieVnBJDhPwmMJSysJs9Dni200EdbVi3E975qEiL6BpLlVJPD5VTUkNprZtLSLDtSBu5cDTy9nIQVHvj6O/cLZcbQT0dWi6v8S01gukfUa3PNFuOcLvrsAk9kt55wtwjVXgnu+FMdMEZ6FMoKrEgIrlThmCjGPP8AyeZ/AaikRVTne5XwCq8UElSXENJUkdBJCa6X4V4oIr5cR01QSVQtdp4ShlrihjrBGQtwkZdvRypajjYSxibihkYi2Hv9aNUGlgBuPqAUh5ZrPxzWfh0pxHc3QTcwzj/AoK4gaGnArKzFM5WOcL2F1+AHa6SL0syWoxgsxzVcSUDfgW6slpqknqJQQU9eR0DWSNDSTMLQQN7SQNDaTNDbiWSojrKkhrK0hpKnGt1aBdb4A+2IJpplCwromgpoGIjopYZWEtLGRhF5KakN4nzSOP8Q1X0JorQbPYjn2mSJcS+U4lyvxrtdimCpgY7oQ40wRhqkC7EsVOJYrca1K8KnqhPfA5SrMM6UYJgrZmCxCPZyLZuQRq/J7LMvuiLdTbVeZaPmc6fZrzHfdQFb5Lo33f0fNrV9S9cUvqLrxK8q+eJ7bf/6f5Fx+juKbL1F+5zXqHr5J3f3XRAH1bBeq+u7LFwLqYi7mYi7mYn64yc+5fOnujXd4++Vf8tbvn+f9117gD5f+d3I+/i3v/PxvufyL/0nrrU/ouPkOTVd+xslGA//q72VbW8GhpZYdUzUH1mbCaimdpe9Qk/MqsrorWJVN2NYaMC/Wcv/Df6L54e/pfPgCMzVvsdr6ISsdn7Imu8n6wG3s0wVYxu5hGb1NYKlYdJoCq8JV4aCyjMBqKd6lIjyLhXgWC/GvlIjCKaKq/J6YCq2VE1VXic7UlqmBlKGOiEroPmUFVDa692z/KWlo5Mjdy6lfzp6rh11XD0lzK0FNHRF9A2FdIxF9U+YKbzMpcxcHHgV7Ljnbzl7hg+kzAippbsenrsOtqsW2Xo1dVYNVXY1htRztQiGqmUeigIpuNBHS1IkCKpkRULGNJiL6BvFKfXb3U9aNyvatdl097HsyC3Ydvf8htrfnkpM0dRLSNOFZrSWobiRt6WbT2sO2s5dtZ68Y7dpy9LDvVYhO0p5ngJS1l5S1l22nQGDLxvXSth6861JMs6XEjO2isMrCBXbd/Rx4+9n3CC7UcWCAfU8fu64eDn39ooDKiqrzyAhP4xM8yQAhziOjnEdGOQuPcB4Z5TQ0zH7GtdnJiNZ9r5z9zELbPU+/KBiOMoCHs8goZ5FRzqNjHAYGOQwMsu8b4MA/kBFfgxwFhjkOjnAaHOckOMZxYJQj7wjH/lFOAyOc+oc58w5x5hni3DfIgV0QUEfeAY58coF25x9g1yf/nuuU7T8960ClnT3ErO2Eza1CL8otY9cjE9Hpe55+4b5XiACexsc5z0T4sr2nZ/HmzzpSj+OjnEYER/E8OsZpeEQUmYcZwZn9W51Hx3gcG+fr9BRfx8dE8fQ4MsST6DDn4UGOfDKOfDJOAnKO/f0cevvYc/Wwl1niu5sh6mVF07PCKbLRSEhfT0gnJaSVElDXEtTUEVDXig5UWFcvXqDIOlNJY4tI3du0tLPn6mHf3cOmtY0dRwcnARknARk7jna27W3YpgtxzBVlyJqNhNVV+FZLsM3m4l8tJ6CswL1Yimu+FO9SJb5lCZbJQgwjD9gYfYBlKg/7bD62mTzCKgkJQy2BtVICylJ8y4UElguIrJUQU5URU5URXi8jsFaGT1lKSCNh09bKvqebXVcXW442tlwdJCwthHT1RA1NxI2tJM3tQrfR1ELa0kpEW4tzsRDnfD5r8musya+hH8/BsVhMSFtHUCvFslCMZjKX2b4brI89RDNVyPpEIfq5MrzqeoJqKTFtg9DrVNUS10iFo20gqW8hqq0nqK4moKwkqKrCs1pCQFWBa7kIw8R9LPOFGKfzCWnrBXddJyWgqiJpaiS+0ZjBp9fjXa3Cu1qFTynBvVyBba4Ex0I5bmU1rlUJ+sl8LPOlWBfKMEwV4FypwrFciS2zPNcyX4p9sYKNySK0o3liXE87mifiz5UDOazK7zHTcZ2ptqtMt11nruMmveXvIL3zG8qv/oyyKz+j/NovKL3+PHf/8n+Rc/nnFN98idIvX6Xm/uuieGrIfRPpAyHSl+1FXUT4LuZiLuZiLuYHm5tX3rh05aOXeeulX/D2H17g/dd+xSvP/Rca8j/gzZ/8Z179+7/h6vP/iOTyb5iXvMehrpZvPV3s6SUcWmo5sEo5sDWzaW5jsO5jGvPeoq/2c4xLUqzKekyLNRR8/hxteS8zUvkmk1VvMN/wLkvtHzPZ9CHznZ+jUdzBPfMI/cA1rOM5uObz8SwWirdBZZlI38uS+PwrJcS11aJ4Cq9XiLG+bJwvvF6Rie7VktTXkt6oFyN8z3agsmIqu0x319bBkbuXPWe3KKAC6lpRQAndggZCmiZihja27X0C/jsDbdhx9oruU9TQTFDbQEDfiENVi2WtCvN6FYbVcnSLRazPPEIzl48rU6iP6BsEAt9GM/FMfE+IDkpFFypL5ns2zpftP2UjhylLx/cE1IFHkVme28u2vY+UuYv4Rjsxg4A3jxlbSZjb2XH1iR+wn43j7XsVbDn62bTL2HEJcb2s4Nhx9RMzthPUNhE3Cc7VjqufTXuveH/PI+PAJ+cooODIP8CBV3js0CfnPDLCeWSE46DQjzrJ9Hae7e7sefrZzbhO+165CMfIir4dj4w9n5xdbz97PjlHoSGOQkOcREZ4HJ/gNDrKQWCQk8iIsJcpPMheQM6uX85hYJBddz+HXgUngRHOQ+M8Do3zODzBvkPOoUvOqXeQJ/4Rvg6O8U1ojMe+IU5cco7dcvZdMnadvez75Ox55d9znZL2LlKObpL2LtGREh0oZzdpTx87fjkpZzfBjWaC+iYiplailnZBWPn62Q0MCAuBo8MchxQiqS/rNj1JjPEkMSaKqSeJMY6CAxz4BsS/Y7brdJSJOx4FBtn3ykWAxrebs3wdH+dxZJjz0BDn4SEeh4c5Cw2y7+5l393LoVfGnrObbXsne84eUfBuO7vYcnSx5egkbesQaJLWdpKWNuKmFuHCgFZKUFOHb70a33o1Ia0U75oE75qEgLpWQHRnMOZBTZ24By1tFqiUghvcxYGnl11nJ3uuTnadHey5OjkJyEjoGvGtVGbWEjSTMNThWS7COHEP70opvpUy7LOFuOZL8S1XYpksRD/8EO3gfXRDOZjGH+FZKse/WklCX0/a2ERUU01YVYVvqQDfQi7h1SKS2gphT9R6Gb6VYjyrZYS1taSt7ey6ewQ3ztlBytFO1NxMeKOJmLmNmKmd6EYrcWOr8DcxNBLS1hFQVeFbKcMy9RDd8G10Y/cwTedhnSsipJXiWRPoeMsDX6KdzEMzWYB6pgTjciUBfTNRQxNBdQ0RVQ0xdS1xVR2x9Vpi63UkNEI0ObHRSEBZQUhdhW+tDP96KZ7VEkzTD7EvFWOaKcC7Vo1vvQbHYgmm6UcEVBJihgZihkYSG00EVbX4lBI8K5U4FsqwzZXgWZHgXKnCtliOYTIf02wxG1MFGCbzca1KcCxVYF0QOlbGmSKs86XoxwvQjeWLAirrQC313RajfLOdXzDTcZ2Z9i+Y77xFX/m71N5+gbIrlyi78hzl15+n9Prz3Hnvn3jw8S8pufkKJbdepfbBmyJAIutEZbHmFwLqYi7mYi7mYn7Qqa7OuVRZcovSh7eozL1L7rX3efP5/0ZbyUe89ZP/xPs/+zs+vvR39Oe+h3voAU9tzXzj7uRgo0YUUNtGKQlDM4PSj2kr/jM91Z+yPlmOabkW47yEloI3aXzwO+QlL7PS/D6rrR8w3/w+Y/V/ZrnvOis9VwksFWMdu41adgXXfD7epSIcs4/EOF72vnepCOdc3vf6UEl9LXFtNb7lYtGZCqyWElgtJaaREFSWEVFVsu9oFxfqZpfq/v8hzXdsHWxlCHjPCii/qg73qoSwrpGYoU0UUZtWIQK37ewV90JtO3qIG1txK6vxaeuxrUnQL5Sgni9COZOHei4f1cwjdAuFONeqCGqFq/RJYwsxfSNRXQNRQ6N4IvoG8TbrRm3ZO0X36cArE6h/tg7Slk4RcJEVUJvWHpImAX5xGhzl2D/Mlq2XpKmTlLWTbWcvp+ERnsQnOPAJ3aaT0CgnodGMCzWYie8Nchoe4zQ8xklolAPfoBjby8Ijdt1ycXfUtrOP4+CQ2MV5VhBlBVs2fpddXHsUGBRdo32vnE17twjp2HXL2LR3i5HDmLlNpNtlz35AwZa7j/2AguPICNseGdHM9217ZWwH+9ny9pJ2d7Pl7hN6VMFhTgMjnPmGOXYrOHDKSRna2TZ3cuSQ8cQ7yFPfEI89Cs5cck7dA5x4Bthx9LDt6OHAN8Cmq5ekvUsUTxFTK2FjC0FDE0l7l0jg23T1CgLKK2Pb10/I1IJTVYNXV0/Q2EzI1MKmu4+D8BB7QQV7IUHwZVH5B/5+EX1+HFJwEh4Ul/KeRYdFwENWMGVjjNk+2HFwiH2vXOyKfZ2aFgRUeJiz4CBnwUHOQ0OcBQc58vZz6JFx5O1nx96VETTd4sLoZ7t32d1kAna/RdzvlBVH3jUJvvVqgpo6PMoqnMvleJRVBNS1IiQli/LftAiOTdzQJC7PTRib2La3s+/uYt/dJTpQu9ZOjly9nHhlJPRSEoY64noB5JDQS/EslaIduotuKAfrVCHmiQIMI7kYx/IwjuVhnSrAv1KFf6WKiLpWvNASUUmIayrZ1FWSUJcRXS8lrColoq4gqKokoJYQ0tUR0tfjU9diX60kZGoiYmkhZGoibGwhoG/EtiLBp6onrG8moKnHuliCfamUsE5K2txEWCVhYywH3dg9rHOF2BeKiRoaCGrqcCyVoRq5h2O5AstyBfqlSqxrNXi1UoI6Kf51CZvmFtKGBjZ1jSTV9SRUUlJa4aJQfKMR73IpMX0tUX0N3rViHEsFbEzm4FgqwTpfnLlA00RM34h7pZyYoUGkHIY1UuG9SNdAUFWLfb4M62wJQZUUv6oOj7Iax1IFlrkSDJP52BbKsM6XsjFVgHm2GNNMEbrxR2hGc1EO5Ijdp2XZHZZld5jvvsli75es9N9lpf+uCJGYabvOfOctesvepebWryn57KeUfvYzqm6+QNn1X/Plu//Ig49/SemXr1L25WtIc98SY3uSOy9Rc+8V0Y1qynvrgsJ3MRdzMRdzMT/c5Nx899Lnl1/njRd/yTsv/oY//e4Sbz3/t3SUXubqH/6eN3/0v3L91//AdOXn7GvqONBW8Y27kxNLPSf2ek6cTRzaWngcGma85Sr91Z/SV/s56ulKLKv1mBdrqL77Ii25L9Jf9BKj5S+z0PAuS22XWez6jOXea0w1vs9yx2Uso1+iG7iOYeS2WAA3T+SI7lN2/1NorVzEmofXK0gZ6khvSImoKkW8eWitnJhGIvYgwusVbJmEPH9WPGV3QwXXJGInKrXRRNrYzF7mKnv2Q2AWIuFX1eFbr8WjrMGrrMO3JiWgamDTKhDVtuzdbGc6LSlLB7GNFtxr1TiUEmzr1ViUVeiXy1DNF6Kceig6UJalUtyZD5JZhHnK1Cp+GI0bm0UXKnuynaidjFO24+z+zpGydbPvHhDjhVkhteeSC0hu3xC7zn6xw5WNvX0HHBgWhVP2dtetYMc1wIFvWIy8HQWGRaF0FBhmx9X/PXfqO5iEQjx7nn4xKpi2dbHrlomPCyj4AfHsZVymZ09WZO24+khY2gkbWwgbW4hZ2olbO0jau0Ty3VF4mLSzh7i1g4iplbSzhx1/P0lPNylXl3AcQtzywCPn2KfgzDfMkWuArY0O4tpGkvomDh09nLv7OXP188Q7yKmznyOHjB2r8HNb9m42Hd0kbJ3ivxOztOPT1hPaaCZqbiOWcZWyePP9oILdwAC7QQURWwcOdS1OTR1uXT0hSxtbfjl74SG2/HI2PX1se3rZdnWz6+llz9vHlrOLLWcXu55eEVd+GhniSWJMiNXZuzn0K0SRlBWkZ5FRsTN2HBziSXyCr1PTnAYUnAYUnIeGeBIZ4TSgEPHhR95+Dtx97Dq6v4M7uHrESGl2J1kWEpF1Sp8FQwQ1dSJlL6yrJ6CuxbdejV9VQ9TQKIqutLWdlKmVmL5R/PCe2GgiYWwibWllx9HBrrODLVsraUszaUtzBjbRxZatnS1bK1u2FpKmesJaCTFDHfaFQpQDt1jq/QL10D0sM0VYZorZmMhjbeA2xsk8Quo6whopAVU17pVybPNFWGbyCSlLSWrKCSuLCStLSW3UkjJKSZoaiOrrsPy/7L3nk1znmeU5E9sxOxPbsb0aadpJrRHVEmVGFFsUSdATJEiCAAiSIEh4j/JZ6b03VZnlYQrlXXrvvfe2PBwpSmqpN+YPec9+uHkvge7Yb4zoiI56It64N7OqMm5VVgHvued5fmdlAN65HsQsPMStXGS9YhQCMhQCchSDKhSDamTdcpQCGuQ9cuRdEiQsHORcQpQ8EpTdIhTtPKTWBhFa7EVg/iYC8zeRdwiQtfIRXx9GdHWIQpnbhXCvDsOzwkLKJULOJULBKUDDJ0XLJ0PLI0HdKULdIUbDKUXNLUXVK0XRzkfFI0LKPIiMlYXYai8y1mFkHXyElwdQcElQ9sqRNnORdwiQs/ORsfBQcklQ9cpR9cpRdstQcsmQs4mQ2uAhaxWi6JYhbRUgscFF0syDb64Xq8YzWDOdhW36MoKLAwgtDSKw0A//XB9sU1dhnbwC+/Q1RjCtmy4wM1C0G7VsOIMVwzms6M9B1/8WOKf/F3qPPYPBkz8F+/SvwDv3W5x+8+9x9siPMXTuVQyffx2ynnfAv/gyeBdegvDyKxBcOgT+xZeh6Hkbqr53oOs9ciCgDuqgDuqgDurbqd4rp569dOZDHH/nNZw99gHOvPcKDv/qv0N58x3wPnsRJ3/+PZz9px9gWfAZ9rwSPAgK8afMCO4HxdgLCXE/JsNuWIG9pAkroxcwyjkOA+8jBDekiNpkiFkkEF15ESuic7IAACAASURBVPKrv8EU6xDm+K9jWfouLIaPsTH6GTZMpzGv+BAbumMIzJyBZ/JzeG+dZ+AR/jsXEZ67iuDsZSZg91+H6dIzUnQLX9nBRdHGRnZjEKnVPgZIUbJzqTuyHikTqkvnQ9EOVCugxHZUh92EAbvdDSJ9B50K+qQcqMQGlXeSsYoZAbWVND0VaEvPQGXsIsStfIQtXPg32HCtDsK21Avbwg24lnvhWe1HcHUQcTObam9yUnNQje7deHpTSgunkkfKzGTVgyq0ozpsxg1Pre2kCfezM0zr3pPIdVpMbcXH0I50UecJI7OhphyhKcZVokXQVnISm4kJbCUnmfY82m2iCXzbKWo+6qmZotJdfFmbw6PKXdwv3sZOdgrN2CiqIR2qIS3qEQPaCRNacSPaCRM6SRPqET3V+hTSoB7RoxHVoxrWohLUoBrSohbWohyk8PBFvxIFv4JqgfMrUQqq0UmbUIvq0UmbUI/pUYvqUAlr0EoaUQ5rUAgrUA4r0UjosJk2Yisxgt2UCTsJE/biJuzGjGj7NWj6lGj5ldgO67AXNWAvrMf96Ch2IwbsxkaxFRvFfnaSaiVMGlEJaVD0K1GL6FAKqJB1S1EKqFD0K5F1S1GL6J5yyrbzk+hkxlAMaxB3Ui2eaZ8c5ZgejZQR7cwYGslRVMIaVENq1MNqtON6dBIG1EIqNCIabKeNFEY9bcSD4hS+qt3BTsbEYMppeAZN3HtcvoPt1Bg2E0bGodrPTeFRfgaP8tN4kJ3E/cwE9lLj2E+P40F2Cg+yk9hNjmEzOoJ2WEetiA7NkJpqNe1usiseGYXOdlPCp+yRIm8XImPlI+cQImnmILbGQs4hZKIB0lYeSh4pA5lohNRohTSo+5WoeCgHpO5XoBPVYiuux1acEk/tiArtiApbcS12k0bsp03YThiwGdOgFVag5hej7BGg6hMjZWYhuNAD370bCM73IrzYj/gqC2kLB9GVAUSW+5FYH0bKzEbBKUTBKUTGykXawkbRNoyKk42am4uWX4ytqBKtoBxZGwdZGwcJMxsJMwdphwDhdRbiNi4yHiEyHjFyHinKITUl7CMGVAIq1IIqFD0SVHwyFD0iVDwSVFwi5CwcxJapa0luDKPkFiNt4SDZva7Y6hC8Cz0w370B3xoLBb+cCgp2C9HwSSnKqFOIsl2ASpf6V/NQAIvMBgc1nwxlDwWRKDh5FLLcJUJ0lYWyR4mKV4W0hYeMlYf4+jAiy4NIW7gouiWoB9Wo+lUouWVIbvARW+UgaxOj5JKh2J3F8s72YFbxEca478DEPYxlw2kE5vsRWhxEYK4P3tlexnWi6Xs0eY8WUrSoWhk5iyXdGcwpP4N+4DBYn/4cfcd/jP4TPwHn8+chvPgyPn3tb/HF4WcwdPY1sC++BcmNtxkBJbh0CLwLL4F34SWIrrwKRc/bBwLqoA7qoA7qoL69YvWefbbnyil8+uE7+OTwmzj19m9x5PnvQX79Taguv4EvfvP3OPXL7+LWwHvo2Ll4HJHgy4gSmy4O2u5h7EeluB9TYz9lwpzmc6j63oVy8H0457nwrfLhW+KAf+k3kF/7De4JD2NV9i6WxG9jRfk+FjXHsKw/iXnFB7AYPkLw1ln4Z87CM3MOwdnLiMxfY879dy4yAorOiaJBE5n1AUYoFazDqDh5KFiHkVkfeAo2UXMLUXaKUPfKUHaKUHGJ/w3GvBNSYyuixXZMj93kKDbjBlR8cuSdou6SoOCSIu+gnKeCU46SW0mJkDh1158WUJvxUTTDOuScEiTtQoQtXPjWWEwLn2dtAAHLMEJWNrXx2mAjY+Oj4qHmoLZiVFvUZtzAkPaevJaSR8o4UbQTQIup7SQVgLuXnmJQ5rSAovHrW/ExJg+qFTEwImovO8nMQNEiimrFm0A7NoZ2bAy1oA6NsAHNyAjaMWM3TJXCm9PC6kknaic3zazd/Ay2s1NoJUzopMbRTo6hlTChlTChnRxDO2lCLaJD3itHKaBikN/1roiinaZaRIdKSINKRItyWINymDqvRLRopYyoxfToZMbQSIygHjegFFKjEtGiGFIh45cg75eiFtVgMzVKCZOongptjZuwnxjDVliHTkiNTlCNzaAa22Eds3Yieux2WzX3clNoJ41oJ42odoVdJaRhWvcqIQ0KPgXSTjGqYe1TAmqvMI1O2oRCQImojY+YQ4hcSIVSTIdqTI9WyohOyoRqSIOiV4ayX45GRMOAGnYyJiYglw7G/bJ6G3s5yrmjke40gY8+30xQv6s0ZGM/N4WHuWk8ys/gQXYKe6lx7KUo8fQwR2VU0QJqMzqCTkSPVkiDZlCNkkvyFGQgbeYiY+Ehbxei4BAhZxMg3Q3ITXazh+gMqKxdwLTwlb0yZjUCKjQCKua1i04x2hENNmM6dKIaRjxtxjTYimupmazMGPbSRuwk9diMqdEIStEISlH1SZC1cZCxcpGzCZC18VF0CVF0iVD2iFFyC1H1ydCOaFD1yZCz81F0idAIKqkVkKAVlGArrMB2TIXNiIJ5zaydQo5nnUKU/XIUPBKE1vuR9YlQjahQDatRi2hQi+iwl53EVmoUe7kx7KZHsZM2oBlSYDOqxVZEi1ZASTniDiEaQSWqPhkyVi4S6ywk1lkIzN+EbeYSrLevI2LhouSXUw6WU4CGV4KmT4yaS4SilYeClYeKU4KqR4aKW4rMOgc1LwWFoMVh3i7szj1xUfPrUfFqmDk1Cm/ej6SZ04V8qFALqFHxKZHcECC6wkHOLkXGIkDazEfRKYVz5iom+EcwOvwWRoffwqL2FFy3rsExfQW2yUtwzlxjnCY6+8kxc50RUJaJy3DeugHLxGXckp7ArPxTzMpPYZx7FOzPfon+E/+I/hM/Afv0ryG58ho+fuVv8MXhZzB49jWwL7wJ4dU3GNHEu/ASOOd+C+75F8G78BKVDXXQwndQB3VQB3VQ31YdP/Lys8feexUfHXkLx994BZ8dfhHHX/xbiC+8DPWV13HyF3+FT375/8AsP40HAQm+jEjwVVSFPb8Qbfcw7sdl+Cozgt+VbmFSeByK3sNQs45i/VY/QmYxAis8KHpfg+rGC5gVvIV5weuYE7yOeek7uCN9F3OqDzEnfw9m/XG4x08hdOcC3NPfiCjf7QuILlxHYrnnKQJfzjyE6MJ1xl3Kbgwyn0PnQNGrZOeg6uKj5qHE079u4ys7RU8F6jZ8cmxFtNhLm7CbNjFhupQTRVH4Ci4pii4Fyh4VKl414+J04qNoRw1MK18zrEPJq0DGJUHULugG6VIOlGXuGoMxj1k4yNgFKLokTAbOTmKUEVCdmP6pUN+8U4SiW4KyV4ZaQMlgzOl5lE5sBFvxMUYw7SQnGKw5DZOgEedb8THUQ1q0YyNMe9xuhsKU0214+7kZ7GZmGBHVjIwwqx0zMqsVHX1KUG2nJrCTmcRe4RZ28zPYykxiJzeNTmoc1bAezbgRjdgo6tERRlB1UmOoR/XIeWQoBVQMfIGGMTTjIwyoYTM9hmZXILW7QIZWyoh22oRWysg4PJ3MGKpRHapRHWoxHSoRFSphJaoRFWohFSVMwhq0owZsxUaxGR3pgjxkqPulaPikXYGtwWZYi05Yi63EKFqxETSToyh1xVs5pGYEVNGvRDmoZtr6ykE1GjED08K3n6faFlsxA7JuKeIOIQohNWqJEZSjOlQiVMtfK2pAyatAJaBENahELaRCM6pFO67Hfn4COxkTtroAg52MCfv5CcqV6s6S0cAIGmv+oDDDzJ/tZScZOh9NFKQF1G5yDLvJMWx1nbZOxIBmUNtdGjQCKrRCGlS9cqb9regUI23mIrXBQdbKR8EhQsklQc4uYNymnEPIzPPRND5aUNEY87JbyszcJNfZyFh4qPnlXVGjoNr2uuJpK67FfnoMj/KTXUrgKLbiGjSCUmwnNGiFlSg4Baj55WiHtd2vV2AzpsZmTIVOVIm9tAF7aQM6UTU2YxrUAzJUfRJsJ2jinwmPuuS/vfQIthM6bMY0aEfUqAeVqPrlqAUUqPhlyLr5qEUV6CR12EwasJejZtXu5yawmzbhUXEKD3JjuJ8d7TppGjSDKjRDKlRcYhRsfNS9MuY8a+YwK7nBQXCZhYRVgJxThKyNh7yVg6pbiKZPjKpbhLyVi5SZjbxDgLJHiqpHTgXfumWM0I2vsihX0C5BYl2Aqk+HglOF+DoHoaV+uO9eg33mEtx3ryO2xkZsjY20VYicXYrYKhfBhSHEVrkILw4iON+P5DoX/nu9WBs9gxXD51gbPQPb5CW4bl2DdeIi7FOX4b3bA9vUVdinrzEBus5bNxgKn3n8EqyTV7BmPI9b0hO4K/sE9xSfwTD4Drif/wp9xykBNfjJLyC79iZOvvLXOPvuTzB45lUMnXsNgiuv//8KKNGVVw8w5gd1UAd1UAf17VXvlbPPXr/0GS6cOolzx4/i0rE38cmh70N26RCEp5/HkR/+BU794q8QNF3D47AU+34ufhdT43FUjpaLhZ2QCI9TejzOT2FKdALSG29COfg+1mf64VvlwzU3BPXAm9D2voS7/Ddwl/MyliRvY0nxHmblR7CoOY4l9YfY0B+D1XAMgVvn4Jo6w7Tx0TNQtHBKrvQy4bqxxRuMgKJnnejH9KxUxclD1cVnKHx01hMtoGiQBB2uSwfsbka02O2CGbYSI0x7UdmroFpZPJTzVPVpUPNrGQHVjo2gHtSgEdJisyumSl4Fch4ZEk5RN0iXBdtSL9yr/XCv9sO/MYSEjYdMd5NZ8ynQDKrRjnyT99QMa1D1K5i2J7oFim59enI1wxq0wnqGDkiT9zpRI5ohA+oBHeoBHZohA1rhEeq5oBatqAFbSRMza0TnQO1lp7uBuZQL1YqaUAvqUPFrUPFrUA/pUQ/pUQ1o0YyMoBUdRSduwmZijDk+KaD2i7exm59BLWJAIzaKRmwUzbgRO7lp7BdvYzs7iWZ8hBEgtOh4MktpNz+FvcI0dvNT2MpNYDM7jt3iNO5XbmO3OI2dwhQ6mTHsFqexlZvATmEKzeQoGokRNBIGNBM6dJJ6tGJa1EKUKKER3J3oCNoRAyo+eu5GiVZIgc2wBjtxA7a683F7GQoG0UqbUIrqUUsa0YgbGDeKFnrb2Qkm84le29kJPCrewk5qDNWAGhmnGCmnGFm/AoWQGrmAEnmfApWAmpoVi+jRjhtQD6vRiGiwmRzBVmqUyWHaThuxlxtnZqPacT3jJNKLRpnvpMfRihqYGSkaKPGkaKLPt+NGbMVGsZMwMSKqFdKhGdQwv6eNgIrB7le9cuRsAqQ2OEibuSg4RFQbXtdtytoFjOgvuiVMHhSNM6cFVM5GtbIWnWIqP8khQtUnQyOoRD0gRzOkwHZCh/3MKPYzo3hUnMbva3fxdfU2HpcnsZsxoBVVYDupwW7agFZEhd20EQ8LU9iM61D1i9AMS9GJK7GdVGM3rcVeRo+dtB47aR0e5I14VBzDbtqAvcwo9jIm7GdNuJ8dw3bSgJ3UCDpRSpw1Q0o0Qwo0Qwq0IipUgmLUwhLUQlI0I0rsZox4UJjEw67Ae1ycwG5Kj52kFu2IApsxKji7HdGi6VOgYOMz/yaVHEIUrDxkNzjIrg8jbeYgbuYhaeYhaWYjbeEgb+WgYGMjbxtG3sZGcm0A4ZVeJDaGkbMLUHCIEZkfRHyFDe/dG3BMX8ay/jQs4xfhut0D29R1RJcFiK0IEVjoh+vOVdimL8I8cQGWyYvwzfUiZeEjYxMh75AhbREhvsZDyixE2sxHcp2LjEWA1AYP0WUWwouDCHfb9gJzffDN9iAw14fw4hDjOtEkPhooQYuoNeN5LBvOdIN0T2FaeAI3j/8YAx/9FDeP/gi9x36MgY9/DuXNwzjx0vdw9t2fYuDMqxg69zr4l19n4BH8iy8zAop/8WWwz74A1tnnDwTUQR3UQR3UQX07deX8h7/++OjreP7Z/4nnn/kHvPHzH+L1f/y/IL74CgaP/RTHf/rfcObX34VffxkPfAI8CvLx+4QG/5zWYcvDwX5Eiq/zRjzOT2LddBHKvrehGnwPtnvDcMwNw3a7F7rBNzHBexsLsvcwzXoJtzivYEH2Lubk72FVfwLrhhOwjn4Eq+EjeCY/h2vqDAJ3LyG50ovI/DXEl24yblN86SZiizeYVr0n55xoYl/ewnrKfaIdqYKVjbpX+kQLH+U80a5U3SdHo0vh2+w6OXReEQ1yKHsVqPiUKLrlyDsolHnOLqUylSIGNMI6VHxKVP0qbHWFSMEjR9YjRcIlRsTOh2d9CNbFHlgWrlMu1EofYjYuUnY+kmYOym4plQXl/8ZZqgdVDMUsZeEiaxN0B/C7CGi3FAWXhHGlGiEdI57+tViij7SYagT1qAd1aEe/EYGNsBb1kLa70TagHaOcpWZ4FBW/DtWAFmWfGmWf+t8IqHbMyGRAdeImdOIm3C/dwX7hNra6btRWegKVkI4STzEqVHYnN4nd/DR2ullKzfgImlEDtlPUjM/9/AQelqbxZeU2vqzN4nFtFg/Kt/Gwcgf3SzN4UL6Nx7VZPKrexePqXezkJrFfnKaADfkpCh0eM6AR06OT0GM7NYqt1Ag6CT0zV9SOUzj4nZQRm/ER1PxytCIqanMcVmMzpqNayeIG7KSNaCUMaCVHUYnq0EhSbYadlBGbaRPayVFsd6l7m10HrRmnHLSt9BgeFKaxnRxFNahEI6qnvu/8JDqZcTQSIxTBz6dALaRiUPX1sBrtmA73C5N4WJrGXm4c7bgeO2lqk76dNqIR0aARVmMnbcRO2ojdzBjlfmRM2EyOoB7SIueUoOxTYD83hcflOxTyvHgLe+mJbqjvOHZT4xRNMjaK7bgRmzHKUa371aj6VKj6lagHVKj6FCh7ZCi7KdIe1RY2jNgqC2kr1X5Hu01ZuxAVnwIVnwJpK48h8aW6szbFrojKWHiM+Kp6KZR2O6JBJ6ZDK6xCK6zETtKAR4VxfFWewePSNP7QmMUfm/fwh+YdfFmZxG5Gj62EBg+L49jPGfFV5Ra+rt3B/dwYNhNqNMNybCY0eFQcw+PSOPayI9jLGvGoNIH9nBHtmAaduJ5y9xImbKWM2EyOohnVodltlW2E1Ch7pSh0HeF6UIFqUIZaSIFaiAJj0C24OyljF/gygopPgrJXjKJHiKJLgrSZ30WFCxBa7Edg/iYiC32ILfUjsTqE5OoQksuDiCz0dYl2V+G5cxVBOr9q6QbiKz1IrvUhsnQTgcUbiK71I2VmI7XBgf9uD7JWITXftDrMuEYZqwjhJTaKLhWqPi3yTgnSVi4F+1gfZubVSh45im4Zim4Zcg4p0hYhcg4xcjYhCg5xF2/ORmyFhdDiAOJrbESXWYygCs73Izg/8JQD5bx1g3Gi6GWZuIxlwxnMKj/BrPIURoaP4Ojzf4XL7/0A1977B9w4+gwGP/kVVD1HcPSF7+CLw8+g/4tDYJ1/HfzLb0Bw6RAloC4dAufci+Cdp9yono9/iStHnvn1v/f/twd1UAd1UAf1H6SGe08cvX7hKE4fO4yLJ4/j9OHXcOTXf4f+j5/Hzfd+jPf+51/g1LN/Caf8LL7yyvC7sBhfR+X430UTmrYh7IUl+F12BF/lxxFc6MUo5whG+MfgvMeGa54Px51+qHsPYZz9Ju6K38Mt/ptYlB3BgvQwNrTHYNYdh230JNZ1x7GuPwGL8VO4p88iOHsZoXtX4L11Hu7pswjcvYTownXEl24icPcSgrOXmfmn8NxVxqHKbgwivdaP1GpfFxxBiaeyg4vM2gCKVi5qLhHyFjbS60PIW3kou8QoucWo+5UMAY/OVOrE9GhFtKgHVd2ZIyUzC1B0KVDxqpGxipGzS1EP6VEOalHxa1D0KNGJU8G6JZ8SeZ8MKY8IETsX3o0h2Fd74Vjrh2u9H76NIUStHCSsXCQsHCTNHGSs1DxJzadAPahCziFCziZCYo2D2MowEmscRJaGkFjjIG3mI77KRnyVjZyN+ryyR4maX4tGUI+cXYqSW4mcXYqcXYqaX4ucXYqyR4W0RdRdYpQ9atSDWtSDmidCTbkoebqIY58GjaABBacSWYcUaZsYCbMAeZccOacMRY8SFb+GEVL0jBRN5qOdrL3sNNqxEXTiFGq7GdVRIiGuRycxgu30OFoJE7ZTY+jEDPiyPIP91Cgafjm2Yzo8Kkzhy/Jt/L65gK8aC/h9Yx4Pi9O4n5/Ew+I09rtioRXVoR6iBMd2ahTtmA71EJ2fpcVOahSdmA57GRO2Ega0Ihq0Ihrm8WZcj3pQiU5Mh3pQybRq0Y8bIRU2E3q0olrUgkrUQ1Q7YD2sxk5XrOznJ9CMapmWO3pR4AcTtlIj2EqNYC/bbZ3MTWMvN4Pt9CQ68VE0IlrUwyrUw0o0w2o0w2psJQy4nxvHXsaEndQodlKj2EoYsJs2Yic1is24HlW/nHJKkgZsxSnRUQvIUfVTK+sQIu8Wo5MwdFv/KLG7lRhHKzKKTsyIVmQEm4kxtKNGtCKjaEWp1QjpUQtqUPGrUA2oUe5mnZV9Smo+0CVFyipAbJ2DpIWPrF2EvEuKhJmHjF2EtE2IrEOMpIWPnFPCfG7KKkDOKUGu26KacwhQCyjQDKvRCKmwlzHhy/IMvuwKpkfFKXxZnsHXtTv4U2sWf2xQxz+37+GPjTv4qjyFRwXK8XlcnMDvKtP4ujqDL0uT2M+MYjuhx25qBPsZCv1PuWRC5JxSFNxyZOwSZOxSpO0ylAJ6FHxaJO1S5L0qFDwqZJ0yBJeHkDDzEd/gIeuQIGOnvresQ4KkRYDYOhcFtxy1oBbNiAFlnwoVnwoZmwgZuxhpmwiRlWHE13nU66zzui1zwwgvDSKxNoyslU+1MZq5iK8MIbLYj8hiH5KrQ8hZuCjYqFVy8JG3cpDZGELGMoSym4+aX4qqT474GqsLoZGh4KLCjDM2HopuioxY9VMOe3KDhYyVg/jaIOJrg4itDiK6SgX7lrwy5FwipG0CRNZYyDgEjNiKrg4iskKt4GIfIiuDiK9zEOzmP3lmbyKw0M9kP3ln++C718+08NHO1LrpAhZ1n2NW+Qnm1KcxLTmJmyd/gqsfPoMv3vgb3Pjwpxj4+FcQXXoNx377XZx59xn0nn4BA2dfphyoy6+Bc+EQOBcOgXfhFbA+fwHccy+j/5PncPnDnxz99/7/9qAO6qAO6qD+g9TwtePP9Vw8Ss589C658MkJcurwa+StX/41ufH+z8m5F75HDn/3P5GTP/gvZG34JPk6qCRfR2Xkq5CM/EtulNQtg2QvKCaPUzryMDNKvLPXyTj/CJkQnyCuuWHinOMS550+oh98nYz0HSIzvMPkruQdsig7QhYkbxOL4TixGI6TDc2HxDZ6ktjHPiVrhhPENnaKeG6dI4HZi8R36xxxTX5BAncvEu/t88Qzc5Z4b1Mfiy/eIBUHl2TW+0l86QbJbgyQsoNDirZhklnvJ3nzEMltDJKChUWqLh7JbgyQop1NSnYOyW4MkORqP0mvD5KCnUsqHhGpB+TMakc1pBXWkFZETepBFSl7pKTslZKyV05KHhkpOCUkaxOTjE1Ekht8krGKSDWgJmWfmhTdClLyKEgzpCdbSSMpeuSkGFCQjE9Eok4eCdiGiXujn3hsLBKwD5Owg0sSLgFJ2wUkaeGSlIVL8jYxKTqlpOZXkVpAQwouKclY+SS+NkzCSwMktDhAAgt9JLg4QKKrLBJbZZH4GptkbAKSswtJwSElZbeSlD1K6jotIpKxiEjKLCBpi5CkzAKSsghIYoNHEhs8kjTzSNYuIkW3lBTdUpJ1CEnSwiWxtWGStQtIwSUmJbecFD0ykrEJSdLMJ4kNHomssEl4mUWiK2ySsghIxiYiWZuY5OwSkndIScmtIDW/hrRjJtKKmkgzYiTNiJHUgmpSC2pIPaQjJZ+ClLxyUguqSDOiI62YnjRjOtLqrq3UKOnEdSTvEpKSR0w6MR3ZSRnJg+I0eVi+Re7npshO0kQ246NkMz5KWmEdqfgUpOxVkKJLQqo+BamH1KTklZO8U0xKHimpeGWkHlCQqk9Oqn5qlTwSUvZKnzrPO4Uk7xCStI1LsnY+KbhEpOKTkVpATmpBBakFFKTklpC8U0gKLhGp+uWkGVaRreQI6cQNpBPTkVZURzpxA9lJGclO2kgdu+fbyRGymzaR+7kJspsZI7vpMbKTMpHtpIlsJkZIPagiJa+EVHxSUvXLSMkjJo2ggmynRslmXE8aYSVpRdSkE9WQzbiedGI6Ug8pSNkrIRW/lLRjGtKOa0gtKCNlv5QUPWJS9IhJ0sojKSuf1ENqUg+pSTtmIJ34GGlGjKQa0JOKX0OqAR1phEe6z4+SVtRIWlEjqYcMpBbUkaJHTnJOKck5pSTvkpGCm3qcsYtJfINHomsckjDzSNYhIjmniGTtQpKxCUjGJiB5p5hk7SKSd4pJ3ikmCTOXZOxCknOIScElJkWvhBTcIlIJyEgjoiLNqIZsp43kq9ptZv2udpf8oTVH/ry1SP68uUD+uT1L/ty5R/7cuUf+2Jolf2zMkt/X75DfN+5Sq3aX/K5yi3xZniH7uTHSjKpJNaggRa+E5JwikjDzSGRlqHvdApKyikjaJiYpm4Tk3SpS8KhIxiElJZ+a5F0KknfLScYuJjmnhGQdEpJziknaJiQVn4xUfDJSdEtIySslzbCONCMaspkYIZ2YgXRiBlL1K0jJIyW1gJIUnCJScklIPaAk9YCSVNxSUnSJScklJhWPlFTcUlJwiEjBKSIFp5BkLMMkbWaR5MYgyVrZpOjkk6KTT8puAcna2CSxNkCiy70ksdZHik4BqXglJL42SCpeCck7BSTv4JOSR0wyVg7JWDkktjpAMjYuKTgFJL42RFLmYZJcZ5H46iCJLveTyFI/SZk5pOgUkZydT7I2HomvsUjKwiFJM5tEVwZIeKmfRFb6SWipI5XYbgAAIABJREFUnwTme0hoqZ+ElnqJ994N4r13g7juXCWuO9eJffoqcdy6RryzvcR7r5c4Zq4R6+RlYp26TOxTV4l57CJZNnxB5tWnyB35J2RW8RlR971F+j/9Gfn8ze+Ry+99n/R/+gvCO/cCOf7Sd8hnb/2A9Jz6J9J35kXCvvAq4V5+lXAvvUrYF14mw+deIqyzvyXscy+TgVPPk2ufPPfcv/f/twd1UAd1UAf1H6QEvaee7b10DMcOv4yTR97GqXffwOFf/Q0uvPUMLr34t/jgr/8zPvwf/xnTl97G70Na3PcKsecS4PcJLaobA9gJiPE4qcP9lAHuO1cxIXwfE5ITcM0NwzXPh+vuAPSDr8PIeh33pEdxW/Q27vDewB3+a1hRvod1zVEsSN/BgvxdrGiPYUV7HCva47CPn0bo3hUEZy8zLpR7+iyck18ws1H+OxeRWR9AZn0AoXtXkFzpfSoLKmceYj5esnOYY9HGRs7MQnp9CDkLG0UHHxWvuDtfoUDVJ6MGwn1yZv6Ias9RoexVUK0rDjES63zE13jI2aVImYVIWoTIOSkyX84uRcElY4J0Uw4R4k4+glY2fOYheM1DsK/1wWcdRtwtRNYvRcmvoOalHGKU3Ao0g3psx8ewkxjHVtyEWkDdbaGhs6gESFsFyDnEKHsVqAXUaIZ1aEX0aEUMzOxTKzzCzD3V/FpUvGqUPSpUfRqmha8R1KIZ1jEY9nbUgHpQg6JbhnpQg2ZYh0ZIi0ZIi6qfAmdUvGrk7FLE13hIbggYKiH9/efsFGij5td256YMqAb03aMOZZ8aJa8SRY+cgiTQjoZfgZJPhpJPhqJXiqJXikpAgUqAamejoQ/0x4puGRVs7Fcx1xxbYyO+zkF0dRiJDS7SVgFia2xEVliIrg4jvj7MZBLRVDi6PTKyMgj/fA9CS/3MuX++B9HVISQ22IitsZDtzqvRWO7IyiDCywOIrg4xQIS8k7rT/2RuVz2o6s7SyZiZn7xThKpf0f39osJTi24JEz5LX1vGxkPaykXeKUTZK0XeKWQeV7q/s/TzeacQWacAzagGm0kD6mEVSj4ZCh4Jsk4hEmYuEmYeyj7q518NqFHyqlHyalBwq7pL2V0qZB1yFD1qVAN6VPw6FNxKpKwiRFY5iK5xkTALEN/gI7rGRXiFDf/CIHzzAwgtDyO+wUfaKkTWLkLKwkd8nYOkmYf4Ooc5Dy8PMe9T3ilB0StF3i1GwSNBJaBAM6pFJ2FgYBl09tXjyi38rn4HX9eo2ac/de7hX7bm8afOPP73zgr+uTWHP7UX8Kf2Av7YnMPv67P4fX0WXzfu4n5hkmppDKvRCOvQihpQC2pQC+rQjlFzfI3wKGpBA+qhEVT8OlT8OrSipq4bN4JWdIQJed5Jj2ErZcJ20sjkYu2kjMwcJQ2EocOHGyE12lEdg4BvBFRMeDBNH8zbqXmw5DobibVharbMwkbKzEZkuQ/JDRZyNj4yFg5KLmEXy96PwPx1uO9cQWKdhbxDgPjaEMoeKuMqa+N1Ee0c+OduwDFzkaH9Bed7EV0eRHyVhdBCH/z3biIw14PgfC9iK0OILg8iuc7+5rg69JTz5Jm9Dsety/DP98B77wa8927AN3cTgYVe+O5REAl6Bsp9p4fBmdMUPvP4JawZz2NR9znuqU9jRvoxxvgfovfjn+Ls4b/Glfd/gJ6TPwHr81/ho0P/HV+88yP0fPYb9H7xIljnDkFw7Q2Ib74N3pXXwL7wMjgXDmH43EtgnfktWKcOZqAO6qAO6qAO6lsqVu+pZ/uvnMCZk+/i4qmPcfbDd/HeP/0AV975KY58///AO9/5T/jo7/8LRk6/jK8Camw7OHjgFeOPKT1q5kHsBiX4MqXDg/QIfPeuY1zwHkZ4H8AxOwjPogCee0PQ9r8OE+sNzMmPYYb/FubF72BZ8R5WVe/DNnISG7rjuCc5jCX1h1jTf4R7siNY1Z2A/85FhsTnmKBmo5yTXzDPxxZvIDJ/Dem1fiSWe5AzD6Hs4DJtfE8S+4o2NoM1pxYLOQsbBRsXRQcfZY8INb8cVZ8MJbcYBRc1W0SjwSs+Oap+BYpuGbJ2EbJ2MeJrPMRWuchYKTEVWeUgYxOj5FZ2RQSFPE9YeIhssBE0D8O/MQT32gBca/3w2oYRcQuQCciQD8pR9MlR9MgpVLpThppPg05klMpxSo6j2Z2venIegcaq1wJqtCJ6RgR1YqPYjJmwk5xgRBS9aCHVCOrRiRrRjoyiEdKiFlCjEdJSBL+EEZ3YCJphHTXLFR9lXr8epIRXxatGya18SozRqxHUoxWmSIB76Sns525jL3sLO+kpJitqJz2BzYQR26kx7GUnqTDdbutbK0a19dGiqR3XYzM5gnZcj1ZMh0ZEw7TL1UMatCJ6CimemUArokfOIWZ+PrTAon9WlAAVMBCOql/BtGk+SYYruiXMjE7SzGHIhzTA48n1JI6bFkxPEhLpGTpaRNWDKiY4tupXoBnWYCdlxHZyFK2Ilvn6ejcLjMJL81FwiVALKFALKFB0i5nzRkiFRkjFtGjlnUIUPGK04zpGQJX9lIAqeKhWs4xdhIpfhaJHjlqQajul59qKnm/aNNM2MZIWIbIOKQpuBbIOKVJWEeIbfAQWhxBYHEJwiYXgEgv+hUFGPPkXBhFeYSO+wUNig8eIp9DSIEJLgwguDiCw0I/o6jAiKyykLHzkHGJU/UqUfDLk3WJknUKUfDIK7pEwMO99M6rFdtqI+4VJPChO4qvqDL6sTH0joNrz+HNnAX9s3sMfm3P4Q+Mevq7dxVeV23hcmsH9wiR2s2PY6iLsq0El6qFv2hLrIQrTX/FrUAvqUQ9R52WfGs3ICDpxIzYTJoq6GTMwrZmtmA67aRMTKkwTNGkxRUNh6NbgZpiCcdR8VJYWfSw4RCg4RCg6xSg4RN0ZIxaiy1RbX2KNhdBiHyN24mss5OyCrrgZgH/uJuxTF+GdvY7A/E14Z68ha+NRAblWLqIrA7BNncea8TQcMxepWSkzG6EF6jWjy4MIzPXAN3uDOQbnexGc70VibRjJdTbydiHi68NMGHJig/3UjYTw8gDCywOIrbEQXR1CYKGPEVDe2T4GIGGZuIw143mGxLdmPI8F7WnMaT6HiXcUuqF3MHDqZ7h+/Ee4cexHuHL0h+j79Gc4+cp3ceGDn6Lv89+i/+xLjICS9r4D4fU3wb30KiOgOOdeBuvsAYXvoA7qoA7qoL6l6r1y/Nlzn7yB55/9AZ77x2fw9vO/wNv/629x+Z1n8dE//ld88dPv4OLPvwfJ0V/gkVeBPTcf23YuvoqqUFzpwZZPiMcpHR5njQgt9WFKchQjvPfhmB2Cb0UM190BaPtfh/Lab2Eaeg23hYexKD2CVdUH2NAeg9XwEda1J7Ck/ABL6g9hHv0Et4Rv4a7kHTgmPofv9gX4bl+Affw07OOn4Zo6A9fUmaeEU3qtnxFHtPtEo83zFhbz8fjSTWTWB7oZUpSAylnYSJtZyNm5qHilqHilKHY3oGWvtDsvo2MoeCWPHAWXFFm7CMkNAeJrPEZIRVY4SJqFjPuStXWdIpsQgZVBeLvEPddqH2xLN+FY70fYxUcmIEMhpEQlqEYtqKEw6V0B1Q6PYDsxjv3MNDpdwl/Zq2BEVN4pQd4pQdWvYtwhWvTspsdxPzeFvcwktpMmJpuKFku02KKP9aAGVb8KrYgeO6kx7KbHmfOthBHNsI5xuIouxVM5WLRopNHuNb8WzZDhCQE1g4fFO9jP3epmRFGhvQ8KM3hUvoWvanfwVe0OHpamcb8wydDkOgkDttNG7GRMeFCcwv3CJPbzEwyqeytFkRJ30ybsZ8dxPzeJ3bSJwbnTm1RaxNA4ePq5TkyP7eQoI1xoEUWBONRMLhEtcujPoaEO3wAnKKDAdpfcuJMyYreLwX8yx6sZ1qAT0zMb6yeP93MTeJCfxH52nPmeHuQn8bAwhZ2UsQsTUTKzWo2QCptxPZphNTOjRTmnMhTdYjSjGmbGqh2nCIP1sJpy8HwKFNwyVANqFNwyVPwqNMIG1EN6hrBY8qoYUUXPttHP510ypKwCRNfYCK+wEF5hIbLKRnyDi6SFj7SNmiUqeRWMy1X2ylB0S5Gx8RkiX2RlEEkzF2krjxGMNLxlM65HLaCg5tKyY8zMVyemQyemw352DA8Lk3hYnMTvajPM+kPzDv7UnsMfGrP4Q4NynH5XvUMJp9xE9/dkgnl/2lEdqn7FU6K3HqTmAVsRPSpeVXfeUcX87dF/b7Qgbkd12E0bsZ8dw27ayFwjPS/XDKvRimgY3DnlFspQ9ctRD1C0x5ydj+TGMJIbw4itDiK81Affvevw3L3KHN23r8Jz5zr893oRXaZmIFMbPORsIpRcMuRsQqQ2uIgsDcE5cxWBuZuIrQ4ivjaERlCJdkSDekCBkluM0GIvIsv9yNp4qPpk6ES1VBCyU8zMXcVXWYivshiqYnyVhYyFx4iopJmDlIWLlIXLOLpJM4dxZuPrw0hssBFeHoD33jfACHr+yTFzHbapq4yAskxcxsbYRSxoT+Oe6jNMCI9DN/QOeOefx82Pfoybx5/BtWM/Qt8nTwuowfOHMHz+ELiXX4Xw+psQXn8TvMuvYvjcSxj84gXKgTqg8B3UQR3UQR3Ut1VXTr3x7IVTb+Psxx/g2pnPcfGjD3Hk+R/g0ts/Qd9bP4b82EtQnzgExfHn0FnnY8vGxiO/FP+cNqC40oNtvwj7EQUepAwIL/VjUvQBDNz34brHQnBNCvfsIMa4R6C6/lvo+w7hrvgI7gkpB8o2chJm3XGsqI5iXfcRljXHYTWdwjT/DdwSvgWr6RTc02fhu30BtrHPYB8/Dd/tC/DfuYj40k0kV3qRWR9AYrkHieUexJduIrHcwzhQyZVeJFd6mYBdWjxRcAlq8DqzwUJibQApM6sbrClB0SVCwSVC1S9HM6xh2m+oDbWCyYHK2iSU87TMRnyNh7RNjIxdwtD5Sm7KsUpZBfAt9cO93Avv2gBsizexfu8KbKu9CDq4SPklyAVkKHjlKLhlyNiEyFiEKDrlaAb12ElO4H52Bu2ogUGo550Spo0vaxeh4JIyoqriU6IepDKNtpMmxj2iHSQagkE7TnTrG/26FZ+SEVW0oGqEtMzrNsM6RjTlHTJkrGJGTBacclS8alR9GjRDBrQjo5QAzM3gUekuHhRuYzczxdDfvqrexZfV2/iqdgdfN2bxVe0OHhSnsJUaZVwn2pXaThuxmRxhRBV913/riaws+r3aSoxgM25gHB7aFfrXgqoRUqMV0TLvb8UnZ1rn6HO6/e5JJ4l2hmjx0wipkbJwsRk3YC8zhv3sOB4WpvAgP4nNuIFyGrqv0YnpGVfiyeulv46Glzz5HEWDHGGEUz2oZNr28k4hsnY+cg4B5Ty5RCi6xaiHVegkKFR7M6phBFQrpkM1qELFr0ItqEHeJUXBTUFACm4F8i458i45ih4lI6KeFFCUQ6VA2iZE0sJHbJ2D2DqHgUNkutCIsk+JRliHekhLQUj8iq6LS7Unlr0yJM0cxg2kEfzbyVHcz41jJzXKwDpoQMZehhJWm3H9NwKqMIlHpQk8Lk/iQWEMX1am8IfGLL6q3MJehhJJW4kR5kYITbV88nqydgGz0Y+uDnU3/sPI2Kg22YxN3P3blyPvFCPvFHeR65TzmLXzUXSLUPJKUAsoqIBbrxQlj4R5b0oeCfN8wSViniu6RCi5xcjaeBSW3CFgHkdXBhBZ7qeCbx0CZK08ZCwCZK1CVL1KZrVCOmzFRtEO69EMalFyyRBbGUbazEXRJULRJWIIkjW/HAWnkHGj4mtDqHilFCY+oELFI2NQ9PFVFiJLA0ius5mQ5LxdiOQ6RffLO0VIWbhMe2vKwkV8ffgpJ4oO5fXM3mSyn2gB5bx1A/bpa1g3XcDG2EVYJ6/APH4JS/ovMKf5HLdkn0DPehecs8/h8vvfR8+JH6Pn5E/Q/+nPcfKV7+LskR+j9/QLGDz/CljnDoF98RD4V19nBBTr7IsHDtRBHdRBHdRBfft16vjLz3527BWcePc1nHjnMD5//x28/5sf4dLbP8EnP/sOLj/3AyiOvgTNx7/FA5cC+24hHnjF+H8LJmTmr+JBVIG9iAL3Uwb47t2AZvB1qAbfhmtuGKENOfwLHEzwPoDi6gtQX/8tNDd+g9vcN7GqPAqz7jg2tMewovoQK6pjmJcfhcX4Ke7JjmBB+QEsxk9hHz+NwN1LCNy9BN/tC/DeOo/A3UtMy15s8QZC964gtngDieUe5phc6UV86SaTI0VnQ+XMQ91gXQGKdh4yGyykNoaQtgyj7JGg6pOh0t34PCmgthIjaITUVICuW4aCS4a8Q4aUWYjoCgcpsxApqwhpmxgFpxxljwplD0UlS5h5CK2xEDCz4FsfhHnuKhamz8K8dAN+2zASHhHyQTkKXhmSFj4iKywk1/lIrvNRcim6s0zGLj6dmoGiZ3qiq8NIWfhIbHC7YZfUhi9p5qHgkqLq/+auecElpShpTgnSVgFSFj4jwHIOMTI2ITNTRbe90d8vPffFCEin/CnxFFvlIrrCQWKdj4xVjIxVzLT3tSKjDOp8KzmOnTS1HhSm8bhyCw+KU3hQnMKj8gwelafxoPhvHSjabWrFdJRo6p43o1SLJe0I0cKEdqBqASUjiIpuCSN+ngwepkXQk2KLdp1oR6LqVzBfW/JIGQHFzLH4FbBNX0Q9qGJEz07K+JQ7RbtZTwYf09dAO520G0Zv9mmRRV2jHp2YDs2wGlW/HEU3tYGPrAwgtjbUJaKxkdgYpsiJATm2UiPYTBrQimmxmRxBM6pFxiFA3iVB3iVl5s8ox0jGEBUzdgnTvkfR6CRPPZe2CRl6Xmh5COEVFkPRy3dJfCWvAs2IHrWQ5qn3gF4ljxQ5h5BpASt5pGiE1AxRcCthQNkrRcUnw05qFNvJEWwlDIzj1onpGFG1nzPift6EB4Ux7OeM2E1TZMKtBCWsaXFMv4+0KKaDqenroB0U6poE3xAo/SrUAmpU/cqnZtpqAQWqfopu1wgp0IlrsJUwMCK3HdWiGVajHdUyjhR9XZtxPdpRLbbierTCarTCajRDqm72mBpljwRZGw8pM/upuaWKR46qV4m6X41GQINGQINmUItWSId2WI9OxICKR9EVWnzmxlAnqkXNL0feIUDGykVsdRDJjWEk1lnI2fkoeyTI2QTMSpu5iC4PMvNPWSsfqQ0OkutsRlTRM4Th5QFmrjC8PIDgYh8zQxhdHUJoqR++rgPlun2TcZ88d3thm7qKddMFrBnPwzJxGdbJK1gZOYs5zecYFxyDdvAw2Gd+hevHf4Sbx5/B9ePP4NqxZ3Dyle/i9Ns/RM9nv0HfmRcxfP6VpwQU/8prYJ9/mVrnXjoQUAd1UAd1UAf17dXZU288+8nRl/Hycz/Boed+hXdf+DVee/Z/4OxrP8YnP/srHPu7/xOnfviXOPuzv8TmOh+bVjbue0T4c24U6bkr2AmIsR9V4mFmFKGlPuiH34JR8CG8CxyEzQrE1sVYUH8O1fWXYOh/BePDr+M29y2sqY7Bqv8YZu1HWFEdx4r6BBaVx2A1ncK64SSWNRRQYmPkY9jGPkNw9jIi89cQXbiO6MJ1xBZvIL50E8HZy8w8VGK5h/kYLaDoDKnM+gDqHuFTkImseRjp9SGk1oeQsbJRcotR9ckoEeX7ZqPb7ma+tCJaxn3K2Cj8d8YqRsospFDmDilKXXx4PaBD1a9G1a9C0sJH1MxB1M5F0DIM2+INLN++gPWFa/BZKQFVCClRDWlQ9Mgp7LNdgpxNgqpXjZ3kBPYzU+jERtCJjaAWUCPnECNl4SNp5jFCKNkN2ExZ+MjahcxsD71Rp9vQGiE1M8tTcIlR9SsYcVXyyFHxKZlZq6pf9ZQIK3spV63kpjDuBaccWZsEaYsIKbMQsVUukhsCJNb5DESiFR5BI6xjBvXrIS0zw7KZHEE1qEAtpEQrpkUjQgXFNiIaVINKVINKZhaq7Jej5JMxc1EMZMItZu7s03f3s3Y+agEFc562cpGycJhNMT27RG/kaZgDPf8UXx/ughv4zOaa3uhnbHzm5/ekIIiuDiFl4aIeVKEWUDJzUXTLWtrKY0JjCy7KwaCFBf2Y3uTT7hcNlKBEnZSZcaKBEoGFHtimL8A3dwNpKxc5hwAZGw8FlwjNqAbb6VGmjW83a0I7rkfGIUA1oIJ/oR85pwT1kBZpGzUTlbIKGHEUXWMjsDgA/0I//Av98M33MSuwOIDIGgu+hR447lyB484V+Bd7ETezkbbzETezETezkXUKkXUKu21dbKQsHOa9SJrZiHYx2YmNYWTt/K4QUaHml6PkFiK5MYSsjYNmSIFGUI6qT4KSW4iiS4B6QIadpB4P82N4UBjDw+I4HhbHcT9vwk5XQNGY9920iWmL3E6MYqe7WiEN6n4lmkE1WmENWmE12hEN2hEqJHcrrsV+2oS9lIn5mq24Hp2oFntpIx7kTNhNGdAMKVDzS7EZU6MZUaIdU2MnbcBuZgSbCS120gZsp/TMcztpAzYTWrRjarQjVK5VJ6pGK6xEPSBDIyhHPSBD2SNC1sZB2jKMlJmFtIWDkkuCkkuCsluKikdGRR104xeaQTWaQTXKbmk3gFiIokuEtIWDZkjFACWCCz0IzN9EYp2FyHI/I6ZiK0OIr7Ko9rx1NmIrQwgv9iO00Mc8pgETsRXKqQst9TOzTnTLXnx9mFnR1SEEF/vgvfeNA0ULKO9sH5P/RLfw0S19c+rTMHI/gKrvTXDP/Ro3TjyDy+99H5c/+Adc/uCHOPHyd/D54R+i97PfoOfzF8A6R7XwCa69Af7V18G/8hp43Tko7vlDEBwIqIM6qIM6qIP6tkrOuvIs68Zn+OzDIzj/ycc488ERvP+bH+Hqu7/Emee+h+N/919x9Ht/gfO/+L/x2KtB28zCvluIf8mbUFrtRcfDR8sjwHZEhcTGMDQDr2FMdAy+JR5SLj2ydhXWRy9Cee1FjA29hTvCI5gXf4Bl+QfY0JzAuvo4lhQfYll5DEuq41jWHIPF+CnW9B9hWUMJKtvYZ/DMnEPo3hXGifLfuQjf7QsMjc93+8JTQooWUJH5a4wDRYMkUqt9KNm5KDsFKNi4yFnZyFjZyDsEjICq+uXMRrgeVDEwiapfhaJbRjk4ZuFT4iFlFaHQpc7VAzrUAhS1LueUIG7lI2rnIWhlw7nSC+viDVhXehB0cJDwilEIKdCI6Jgg3qJLjrxdiqpXje3EOB7kb+FBfhpflu/g/2PvPZ/butNs3b5n7pmqM3fumVPd0zn3dHu6e+zudjvJspxkWTnalmTlRIo5gwRAgghEYCaVxZwjQOScCDDnTEq2+0zdP+W5Hzb2T1Sf+eiPfKt2gdykSJAbpdqLa63nXQnWiOch96BkgfOin6F9KQK2Fq55ydmQXRX5Z9tN2Zt1GUQ3So7syXS+Ba+JeY9RRPh295+iA6qXlgsnRyuZthtYC9WzHm1gM94kgSKCNaxFa9mZaGYtWsu0q5LFgJH1WC1r0RpWwtUioie7TBP2CuKjSsatKiGsEja1JKpSwilpVTE+UvaSgJLfl4l1UpyqRBwyKU+OkUn7cYrwdeUJgbmbiCdHzybHKogPlzFhKxcQCX93vnC5ZHdF/ppS/6dMQCt2O2GyE7L7+ySt0hJWOWImL0iedWnFz5W0qvB0ZONuzyIyUCz6UbJDM+vRCQdqMSBFIGUQw9jTDIz5HzL84I7Y4ZS0aVJ7mMqIDavEriZ/TxHergJc7bk4WrOxt2ThbMvG05WLqyMbe2sGYy13cbZn4evJl/YD9RcR6CskMqSQRNSuiGEktT/I15UrBFVkoJjYkILEqJLJsXKmxlTEh4oJ9eaRGFGw6NWx4NGy6NUx66xg2q5m3l3JetjM82QD38zc42+z9/nb7H2+mmpiO9EgRfvi9axHpM7TVryBzVg9a6EaVvwWlrxG5pw6ZuyVLHgMLPuNLPmqWAkYWfTqWfBoWQlUsRo0sewzsuitYtlvZCVgYtlfxZJPz2rQyHrYzHrYxFrIyHrYKFwwWdTJ4mneq2U5WMVaxCy5ZCEjSwEDcy4N8+5KFjxa5t2VzDikn19+HB8uIdyXT7gvn+hAIeG+AiL9xak/+CiZGqtg1lnJvFvHrFPLtL2CSZuK5IiS2GAJ4b5CnC13SYyU4evMwd2WibcjG1drhnjf054lPbZlv6D9dRfg68jF3ZolBJOrRfoc++N0XC2ZglLp68p7aSnybhElR/hsj9MZar4jjt1RPjm6J5P42k1f8lR/geqio2juvi86UFcO/pgrh37KtcO/4OS+73H+41+R/vlfSfviDQGRUNz+QHq89T4lNw5QePVdiq/up/j6noDam73Zm73Zm29pitMvvnLn0nGOf/Qenx09wokD7/LJn3/BjYN/4OKffsDJn/0zB//n/8WxH/93ko9yWOiVKHzf+PWMt6czN1zIsl3JskdLfKgUTca7mIqOMNZWzLi9hviInp7q66iuvY4l631q897nkeIQT8o+oUt7gi7tCVorjtKSElAtlUfpMZ+ly3iaNt1xesxn6TadEf2nwbrz9FV/JmAS1ubLYrGu7FLJTpXn6W2szZdfivvJvanJ4RKmrUomhhXEB4oI9uQS6i0gMVIm9QFsahH1SVrVImoluzORgTLCfWUvOzC9CiKDKhIjmhQqvELCng+W4e0txNmbh7Urm4HWNPpb0+htS8Pam4uzvwD/cAnJMQ3TzpRIG1ITH1STGK5g1mlkNVjHaqiWrXgTy4FqkqmlpTJVTnaPxkfUTNm1zLr0ApCwHDALASVjlGWwgdwHmXboBERCFk2zLgOTY5WpryeJKvlRdp9kcITU+aoQFL7EiIYZh4RS34w1s524x/PJh2wn7rE13iygEYsBE+NWJXMbl8D9AAAgAElEQVRePWvRGtZjEpp6Z6JZACNWIzWiEyUDJWSc9WLAxKxbx5xbx4LXwKKviiW/UcS95j16EX2Ty/vS8aLHJIMh5PflKJ8cA5RBEXKUc3cvaTNWz7zHwORYBbGhUvE7lvtRu/tMiz6jgF3IoIjdwlYWVHKUbzlgFtAL6evoU26KWcTc5HjYkt/IStCc6vxIEIM5rz4lnEws+KvE72vBb2R8VI27I08guDdijSz6LaKzNOMyMOMyMOXQMeXQkbBWEBksE+5UqL+E2EgZCZtauIPy21POypeWB8/8FzG23UJv2qFhxlnJvEfPkt/IWria9bBZiIn1sJmvJ5v4aqKR58kGtmI1rASqWPYbWA+beZao5+vp5pcE1E5CWrT7fKKZzVi9AHRsROtYC9Ww5DVLbpKnigW3gZWAifVwNevhatZCJlYCVayFTGxGzayHLayHq9mM1rIZrWUjUsN62Jz6PAOL3kpWgwa249U8T9bx9XSzcMOeTTSwGa9hNWxiNWxiPWpha7yWrfFaNmLVrIZNLPn0rASqWAlIomzRqxOO1qRNKQRUpL+A8eGSFDFUybS9nFlnhXCvlnx65t1a4dZNjUldp1BvAa7WDGKDJfg6cwh0S38s8nXmvCSonC13GXuUhvNpBr6OXEI9hYR6Cgl2F+BqyRRiSnagnE8zsD66g/XRHWn5d+oPD56OHEHekw9nayZjT+4y2HSbkfvpAmNufZjBQOMteuuu01N7TThRLYbzPNGdx1J4hIr0AxRc+jPpp37L9U9/xpcf/4irn/6ck+98l7MHfsrN069x5/O/knf5XRS3P0Bx+wNKbr2PMu0jSm99QPH191BcP0Dx9QN7Ampv9mZv9mZvvp1R51x/JfvWZ1w8dYS0S19y7dRxPnv/Na5//AfOv/p9rr32c3L3/YHPfv1P9KtOs2VTsjJYxIZdJRyoDY+GNb+BZb8JU8HHVCuO4+1VM+O/x4TNTH/dLcpvvEFt7keYMvfRqj5GW/kR+o1nGTCdo6PyBC3lx3isPspTzRHa9SfoMJyks+oUHYaTdBhO0q4/wVD9BfprPqfHfJbBuvMM1H4hXKfd0T7X45s4Hl4X+6Lk856nt8VuqGhPrsCYjw8W4+/KxteZw/hwqSSirKoUdU8puhnSPihVqhNUJih0od5Sgj0KwgNKoqn+06RNx4RV2tvk6cyXOlBd2Qy33aX70U26Ht2gu+U2gx0ZDLXfxd6dQ3xUzaxbAjZMWCuZtGqZTMEYVgK1rEfq2Yo3sRauE4AH2YmSQRLxYRUTNg1z7hd0OflGfy1cI/DJ8h4a2eGYHNMIqISEQTcy5656idg36zIIcSXvkkqMVJAcrWTKrmfOZXpp99SCx8KSr4bt8fs8m3jA88mHbI03s5VoZHO8gY14PSthC5OOChYDRjbidexMNPB86j6b4w2sRiSnSqbvrUZq2Eo0shGvZyloZiVcLdH4UmJJFhHrkRo2Y3Wspchtm7E6NqK1oncy79Ez7za8BJSQXSPZXZocq3gJ8iBBHKTfp0zFW4/Usj3eKPpOiVHVS3HP3ZQ9mcq3Ea174YSkRNiizyiey6xLJ77nbsEr0eJ0QkTJx0a0Vogq+edfDpiYcVYKZ28paGLG/QL9Pec1MOs2MOuuYs4j7TFaClSzHKxhKVDNot/CnMf4Xwqo8EAp4YFSYsNKJuwVQijtPuR9TYsB04trFDD9HwJX/hl2X7+1cDVb8Xq247XCddoZr+M/Zx/wv2fu8/VkE8+TDWxGJZG1Favhq4lGvppq4uvpZnHsJBrZHq9nJ9HITqJJ/L5XQxZWg9Us+yysh2pYDVhY8ZtZCZhYDUpiZsGjZcGjZSNiYj1sZN6tZdlfxVasTkT21kImNiImVoMGFjwa5t0VrAb1PEvUsJOsYyMquU87yXo2YtWsR1/0tGRxtRmvYSNWzbLfwGrQyLLfwJJPz5JPz5xLw6RNSXK0lNhgEZH+AiL9BcQGpZ11U2MqEf2T437y24kRhYg5xgYlp0p0nPqlTpRM/At05+Fpz8LTnoWrNYPR+7ewP04XtD35CHTlC/qeLKhcLZmMPLiF/eldXG1ZIqIq955cbVk4WjJwtGSICF9/ww2Gmu8wcj9dPPbV36C37joDjbfob7hJV/UVnuq/4H7FOYx5h6hIP0D+xde4eeyXfPnhDzj/wfe5dvgXnNr3PU688wOuHPs9aV9IAqr45gEKr++n+OYB1OkHKblxYE9A7c3e7M3e7M23P8U5F1+5e/U0Jw++y2dHDnLqg3188qff8MXbv6P05H5O/Oyfuf7aT7jw7//M09xPWB5QMN+Ty8pICZPdWSyMFjNvVbDgrGA9XENd6REa1KcJD+uY9jYxYbfQW3+L0muvU198iJrc9+nSnaFTe5IB82cMVZ+nTXOcx+qjPFId4bH6CC2ao3ToTtChP0Fb5TE69CfoMZ5hqO48o41fMtr4JdbGS9iapCif4+F1nI9uMHb/Ks5HN0QXareocj+5ha8tDU/LbdxPb+N8fBNvWzoTIyVM25QEe3LwdWYSGyhkYrSUSauKxGgZiZFS0cuYdUouW6i3iGBPEbHBMqIDSkIpIIO/uwh/TzGR/rLUbqRKkqMVuNvysLdlMdaRxVBrGl0PrtLx4Ap9LTcZbE9juCMdV08uybFyFuQCuk06JqwVTI5Jgmg1WM1GpJ5lv4VZp56pMQ2TNo2Ehu4tJtxXQnRAQWJEzYzjBSFOdk1kR2M3tEB2oiRscyUzTh0LXiMLXiPzniqm7JVMOyRHa8ape+ltqRulZsJWyZyrikWfFPFb8lmYcxuYcxtZ9FnYjDWwPd4kEfeSzewkm3g20cx2opGVkJlpl4ZFfxVrEQtbiTqeTzaxnWhkI1bHeqyOrfEG8fny+eWgmdVwNRvxOtYjNayFLKyGzKwEpIjVakhyDlaCJtZCZtYj1Sz5q5h3a5l2VDDr1DLnqGTerWfJW8W8U8vUWAWTtnJm7BrmXDrm3Trm3Xrm3FoWvXpBgNuI1kjulK+KpYBReh6xOmbdEgBhPVLDRrRGiAPpOVhSwq6WzVgt65FaVlNiZ8kvuUsLKcDAvFvHQsqNETf2fiOrQRMb0Ro2ozWsBE0seHSsBk2shy1sRGtYi1hYC0vHnFtH0qZm0W9k1q1jOoUvn/PoWfAZmbRriA6WMeXQsh6tZyPawFqkjrVIHSuhGpb8ZuY8VUw7tMy49EzaKxkfUREbVkrXfKycaWcls24dMy4tsynhNO81sBQwsRyysBQwSXCQ8QbpGoWrdx0W1kJmNmO1qbdT1yosXy8zy34pTvfVRBP/OfuQr6ckPPnfpu/zLNEgrvdGxMLzZANfTzbyzXQTf5tqYme8lp1EHTvxep6NN7AzXs9mtIb1kJlVv4kVn4mNUDUboRrWAhbpnN/IklfPglvLokfHesjIRtjCjF3NjF3Nmt/IeqCKFb+BjaCR9WAV66Eq1oMGlr2VLHkrWQ8a2IlX8yxZx1eTjXyVrGczamE1ZGQlYGA1WMV6xMx2vIbteA2bUQvrIRObYQsbYbN4XPEbmHNWMGNXMzFayvhQCeNDJSRHFExaS5mxljFjV7Hg0rDgrGBmTMWMXcWMTUliqJjxoSISg0VE+wuIDRSRHCllyqYmOVLK+GAJwe48/J3ZhHvzCXTm4O/MIdCVg+NxOp62LPwduQQ68wj3FBDuLSTaX0y4p5BgVz6h7gI8rZk4nqRjfXRHCCa57yf3oZytmdgepzH2JJ2xJ+mMPLhFf8M1hppvM3L/NgONNxlsukVv3TV6a6+KaF+X5TJPdJ9jLviU0ptvo7j+Flmf/YEbR3/B5Y9/zJVDP+PW8d9xat/3OfXuj7l05Pekf/EWeZffpeDKPvIuv4Pi+gFUdz6i5Pp+Cq+8g+L6/j0BtTd7szd7szff3qRfP/fK5dMfse+1X/P6v/+M/f/xaz557Xfc+GgfJcc/4OD3/oFzv/kncj/8JZ0lp1gZUrLYl8/CQAHJzgxmhwqYHMhn3q5mPVxDfekRmirOErcZmXA3MO2tZ+DeXfIvvYYx5wPMuQd4qDxCW+UJeqrO0m/+nCfqIzwuP8pD9RG69Kd5ojrEU/Wn9JnO0ms8Q7/5HP3mc3QbTjFY/TnDtefpN59juPY8ww0XGW64iOPhdRHxG7t/lUD7Xfxt6bif3CLQflcCSrTewd1yG29bGmMPr+Fuuc34YAHJ4SJC3VkEOjOID+Qza1cybSslPlhIfKiY5GgpkzYlMw5pf0qwJ59Adz6JYSWxAcULYlV7Nt7OPGkhaF8ZsQEVsQEV/q5iXO252DuyGGlNp+fxVbofX6av5TojnXdw9GUSGilm0qFm3qtl1qlh1lnJtF0jdsgseAxsRurYjjWwGpD6GwtuA1O2CrG3RT6SIyqmU92m3QJqdwdK7j/JhDLZldq930jeYbTbfZGjbLsXw0qiSieiZ6uhGvFvlwNmNmP1bMUbxCJTyYWR4lVb8XoRbdqM17CdqOP5RBPPJyQXYStez1a8nmfJJr6avMezZJNwl9bC1SnxJMWppC6KmdWgMdVdMYpIlOwszDjKWXCWM2fXMGMrZ3asgkWXjjm7hkWXjnmnljm7hgWnlhlbOVNjahY8WuZcGtZCJqYd5cx5KplyqJm0q5h0qFkOGVmPVUtdF78hFf2qFq7CRsTCVqyGrVgtm1EpIrb7WPYbmHdXsujVseyvEl0f6XlLMbVlv4Fln571gJGNoInVoJHVoCQe5K8vOx3rUQuLfj1Jq4olv4mkVf0StlvedRXsLWTKrhGvD3k3kuyAyWTC3THHCVv5LoKhVsTxFrwGsaNJxowv+qrYjNWxGrJIQAchCM3imm3FasTjRkTqES16K1nw6YR7+NXkPf4285DnE818M/1AvA5WQxLafT1qYSdm4Vm8mq+SdfzndBPPx2v4ZqKeZ+M17MQsbMcsbEVMrAUMrPr1rAdMLHsMLLn1rHir2AhaWPObWHLrWXTpWHBqWfbo2QiaWfPpWfVq2QxWsRUyshmsYjNU9eL9UBUbAQMbAQOboSrxXLajZrYiJjbDRpZ9WtYCelYDerYiJr5K1PIsXs160MB2pJrtSDU70Rp2ojVshS2sB4wsubUsubXM2cuZGi1jarSMGZuKuTEl06MKpkZKWHCoWXJVMDtWxtRICRNDRcT784j2Sp3PeH8B4wNFxPsLSQxK5NFARxbBzmzC3bkShbQjS5zzt2cR6Skg2ltIsDOXcHc+sb4ikkOlxPqKiPUVEezMxfk4DdvD24w9TsPTkSO6UB2W8zQqDwuwhCygpA5UGiP3bjJy7xaj928x0HCNwcYb9Ndfo8vyJYONtxi5l0an+RIPyk9TXXQEZdp+iq78lVvHf82lgz/mwvvf58onP+PGkX/j6Bvf5dS+n3L+4O/IPL+fgiv7ybvwJrkX3qT4yruU3ThA6Y39KK6/i+r2AdTpewJqb/Zmb/Zmb76lSb9+/JX0S8e4fv5Tbl86zu0vDnPynf/g2B9/xed//AUf/M/vcPv1H9F8+2N6y84w11PEdEcmMz05xFrvMDtUwPxoCateHZvROixFn1CnPCUE1IyvAUd7EYobb6LL2E9d0cd0VX1Gh+4UnbpTdBvO8LTiGK2VJ3moPsLT8qO0V0po89qcd9Df/hMd2uN0G07RXnmMbsMpeo1n6Kk6zVDNFwzUfiEgE8MNF+k2naHHfFbAI3ytaYQ6MyVqX2santY7eNvS8LalEejMEMLJ154uzoV7son15xFNxWaiA4UkRhQpCpiKUG+BhP5N7Urxd+bh65DK0r6ufEJ9JUT7lYR7Swl2l+DtKJSWjXblYGvPoOfRFdrunaf78WWG2m/i6MskPFJMckzJlEPNoldyP2YcGrF4c9apZS1YLcTTktfIrENLckRFtL+EYHdBirqlIDGsZDJ1oyu7ULuXuv79Ytfdh9wFkuNr65GUWxKq/i+WumrE7h5ZgMl7kHbfiK+GqtmM1fP1lLTUdCfRxE6iUdwI7yTr+WqqieeTjTybaBAC6vlEs/TxRCPPkk18PXWfr6fui/Pb4xIoYDNa85KQ2IxWi46M3C2R41GLXh1LnkoWnBpmbComR0qZHCklMVjMnL2cBaeG2TE101YlkyOlTAwrWHJrWXBqWPboWPRoWfLqmXaoSVhLmXFVvExYS32v3YJuM1rNdryW7bgkoDYiFjaj1SKGtujVMW1XM+usEBGu3YcQhD4D6wEjmynxsRo0iseNiEXsQpLBBbMuHWvhGtGv2o1PjwyUEOgpEF0wuaP1AplelYqsvsC/7yY6StfaIEXiUu7aRrRWOE0yXvz5RDPrkRpWAikXLlzNRqQmdViE4N2K1bAeNrIS0DPrVDPr1rASMooYnAyJ+Hq6WbxO5A7R1nitcIHWAnq+majnq0Qt30zUsxOz8DwlotaDBlZ8Wla8WlZ9BnGtF5waVn0GVn0GFl2VzDsqmLOXs+TWshE0sROx8DxWzfNYNTsRM1shI9thkzh2ImZxPI9V83y8hu2omVW/juWUK7UW0LPsrRTvy+JqLaBnzV8lhPFmyMxOtIZnsVrpOvurWHJrxfOatamYHlUwN6ZkxlrKvF3ForOcWVsZE0NFxHpzxbqGaE8O4wOFUs+zv5B4f6HYfRfqyhEUUvfTNFxP7hDszCbUlUdiUEFiUEGkp0CIqXh/sTi8rZmMNF1jqOkq1od38HbmEuiRliE7WzPprb+M/eld4UKNPUnH/vQu9ifpWB/cFsdQ03WGm28x1HST3torDDffwfYwg76669wvP01t8VFKb+8j7+KfuHnsV1z79GdcOfgTvvzox1w99CuOvfk9Trz9Y06/9wuyLrxHwZX95F98i7wLb1J0eR+K6/spubaP4qvvUHrjXdR7EIm92Zu92Zu9+bbm+Cd/fuXUx3/hxMG/cOzDv/D5obc4+Oov+Pg3P+DYr7/L4R/+dz779f/g9ls/5H7GR0y25zLVnsH8QD7xtjRmBvOZGSpi0aVhJWCmKu9DakpPELNWkXDWkXRU4+osoeT6Xym6/Cd0Ge/QojlJa4VE32uvPEGr5gQd+jPcVx7mnuIgj1Wf8rT8CNpbf6Lgs1/SXPwhj1Wf8kh5iFbNMTp0J+k1ncPaeJlu01n6LJ8z3PAlg3UX6Kv+nIHa8ww3fInn6R0C7RlEe3IJtmcS7srG25qOpzWNYFcW0d48gl1ZBDozCffkEOrKJtCZibctnXBPDrGBQkK9eQR7ckWBW15w6evMIdhdgKctW6B9XW1ZQkQFu4sJdEmHszWHsZZM7J1Z2Doy6Hpwicf1Z2m/f4HuR5cZ6bhNYLCA5JiSaUd5ir5VLnDqMl1t2WdiLVjNss/EgtvAnFPHpLWc2ICCcG8RsQGFwBtPpTo8ux2o3Y6SHOeTPy7vUpJdht39Hxl6IJPMNqJ1qU7OC/CB7DbJDtbf7zZaC9ewPd7I9nijVOQPV7MRrZXcpQmJovb1dDNfTTXx1VQzX03e45vpB3w9dZ+vJu+J4+up+3wz/YC/zTzk66n7ksAarxfCRHIyLCx4tKKcLztB8rHkkcTQglMjQCLjA0VMW5XMjqmFoJoYVjBrUzM3pmbBoWHJVcmSS8uSR8u8S8OUVcmCV8uiT8+sS8OCV/uS4/WC0GYWz223iNqIWFgNGlnwSMjsGUe5cKJ2Cyj5Z9gMW9hKHbudtrWQia14LTvJenaS9WzGa1jwSR0sWcjKO63knla4v5hQX5FwEmXBJL8O5tx6JscqBMJdXnS7m94446wUvaXNWB3b4w3CMdyK14tzm7E6IZ4kSIOF1aD5JWErdYskIMO0Xcmcp1IsxZUF1P+3+JhvZu7xfLKR55ONbCekBbrPJxsll8dbyaK7gq8StUJAPYtX83WyjufjNUJALXslQbLs0bHi1UvC2FXJklsr3l50VbLi1bMdqeZZtJpnUQs7EbNwnXYiZp5FLXwVr+F5rJrtsElypoKSAyULqBWfVgioVb+OVb+O9aCBjV3Rv7WAgTW/gRWfjmWvlrWAgc2wie2oRUQFN0JGVv16Fl0VzNrKWHCombGWCidqYqiIxECBEE6JgQISAwVMDBUzOVLK+EAR4wNFJIdKiPcXEunJI9KTR6grB/fTNDwt6cT6CvB35hAfLCExVEqsv5jYQDHxwRKSw2UkhktJDpcR7M5j7NFtRh/cFP/nOVszBYnP1ZaFvzsfV1uWJJye3pVifI/TsT28w+h9yYEabr7ByL3bwoUabr7DUNNtOs2XuK8+RU3xUYquvUHmud9z8+gvuX7459w4/AtuHP4VN478llP7fsDZ937Gyf0/4+ap18n78h0KvnxbEk/X3qPk2rsUXXmbwstvUXLtnT0K397szd7szd58e1Ocfu6V4ozzFGVeIPvmaXKunuT4m7/j03//IR/96B9Je+tXZL/7K4785DuYr7xJoPkWE613WR4uZrw9ncm+HJK9uczYlCz5jFTlfkC14hjhYR1xRy0Jh4XgQDmajPdQXHsd7d23adOeob3yBE/VR2itOMaT8mO0aE5SX/QRzSUfY8neR0PhBzxUfkp9wfs8Uh3mQdkhHqkO81h9hKcVx+g0nGGw9iKdhjP0Wb6gz/IFXVVn6TV/znD9JUYbrxBoyyTcmUO0O49gexbR7jw8Lek4Ht3C355JuDuXQEcW/vZMgp3ZjA8UMTGsEH+hjafK2xLivJDYoFTAlshWhUT7S/B15OLvzCPQlY/9aTr2p1Jcxd2ag7c9H39nEY6WLKyP07G13cXaniYEVNu987TfO0/fk6v4+vOYcpaz4JMJXGrGh0sF2nnKXsGip4qtaD3roRrhQs05dSSGlWI3jOxATds1QtTIO3DkCJ8cx5Ndo91iR76hlt2IObdeiKe1cA2bsXq2xxvFx+Tonvz2biiDDGKQIQyymyVFAiXgwU4i5TpNNrI1XpsilzXy9dR9/jbzUIgoWTh9M/2A/z37iL/NPOSryXspTLVFiAlZrMg353/vQi37DdINadAkHIc5eznTVqU4JoYVJIdKmLGpWLJXMG9Ts2CvYGZUyaJDw7y9gqnRMiaGFczZy5l3api2q6V4YApAsODRCidK/t4bEYsQUPJ5WXAtenUCCiD/eynSZxCPq/4qVrx6Vrx6VlPCSQYpPEs28Gyige1EHathE9NOyYGUqX6JURXjI0rC/cViR1Wgp0DsnJKhIvL1k1H3uzHvu3dUTTs0TDs0zHv0AlyxGrKwEa0V7uL2eIMQyevh6pRoMqVw4YaXfs71sJkln455dwUzDhVLAQPbiTrhTP5t9j7/Of+Qb2buidfLs4kGdpL1fD3ZJOJwi+6KF3G+RC3bUTPbUTObYSOrfh1LHg1Lnkrxe5QF1O5Djs4te3QpV8jIVuqQBdSzqEU4Uc+iFrbDJhHjWwvoWQ8ahGBaC+hZdFeI87sF1Uoq2ic7VAuucpY8GtYCeiGyNkJVbISqWAvoWfFWsugsZ9FZzvSoQors9eUJ4RTpzibel8fEUBFTIyXMWKXoX6yvgHh/IcmhEhKDxYwPFIk1DsHObAIdWZKA6solPqQgOaokPqRgwqpiaqxccsNTKx7iQwq8Hdk4Uv/XydS96KCCpFVNZKCEYG8htsdp2B6n4WyVcOfOloxdztMN4UANNt5gqOkm1gd36a+/QbvxIo8rz1GvOEbJtTfJ+uwP3DzyC64c/DFXP/kpt478hltHf8upt7/PZwd+zrn3f8WXn/6ejM//Su75Nyi6vI+Sq/spuvwOBZfepOjK2yiu79sTUHuzN3uzN3vz7U1x+rlXSrMvUF5wBXX+ZRTpn/PpX37Ood9+lxO//n8pPfxnqi+8y/XX/yeNt98j+iCNybYMVkcVjLenMzOYz/xoCcseLevhGsyFH2MuPoK/v4JxRy1RaxXurlL0OR+huvUWFXfepF13hifKozwoOcQT5VEeqY7ypOIE9YUf0VD4ITW5+6nLP8CDskM0Fn1Ic8nH3C/9hMdqCTLxSHWYFs1xuqrO0mk4Q7vuFC2a47RpT9Jn+YKRhsvY798g0pVLuDOHcGcOwfYsxvuLCHZmY394E/fTNHxtGQQ6skQXINKTR7y/EF9bBr62DGIDhYT78gn15hEbLBICKj6kINwnOT7ywkl/Zx6utszUUtA8Al2FBLuLCHQV4m7PZfRxGqOt6Vg70ul9cpXW5i+ko+kLeh9fwduXy4RdyYxLQhJPjUl9q+hgCfHhUiZsambslSx5jWKh55LXyIy9kolRNROjauKDpQS7C4gPlkoOlEsrolMbkRqW/UbmXFoJVuA1iMd5t05EtGTxs+Q3vYTtlkXYRrSO1VC1IMfJN+nyjfffd6lk8STH/zZj9WxE60Tka3u8QTgJ8u6cZxONwm36avIezyeaxduykPp66j47icZUH8osOkEvCGmWl8hm8scWPClHwF/FskfHvKOCGZuKGZuKiWEFE8MK4UBNjpQyN6pkdqQMa8NlWiuOkewvYn6snMkhBbNWlXCtZOdqwaMV3asln15E7GTktuw+yRjsF10nPfPuSuFAyaJp2W9g1lnBnEvDslcv4ly7Bdl2vJbnKfG0kepiTdpVRAcVwmWSd0+F+4vF4l5/dz7jI0oR7dtNZpx2VDJl14hlvuH+YhEDlHdUybuH5P1Jq0Ez2/F6dsYbeJZoZGe8ga1YHdvxegkSkeo/rQRMKSH1gjonxS71LPt1LHorWQuZJDz5ZBNfTzbxzVSzeHs7XsvOeB0743WSeExIUb3NsJF5p5q1gJ7NsJGdVO9JjtIteytTAkqK7P1X4mm3K7Xk1qaifXrWfDrW/XohkmTBtBmsElG+jYCBdb9euEyyMJIF1LK3UggmWVjJH1vxaVnxaYV4kkWfHPV76ev5dCy5KpixljI1UsJ4f36KLCo5T8nBQiGgZsek17Yc3xsfKBJiSnalYn0F4lykv4jkqJLkqLRDKjFSJkTU1Jj0h51QbwHOlrvSAmGqrYYAACAASURBVN6OHPzd+Xg6cgREQgZKyAQ+Z2um9NgiUf766i4z0HCVwUapAzXQIAkp64O7DDffoa/uOk+0n1FTdJjia38l78Kr3DnxGy5//COuHfoZacd/S/bZVzn51r9yat+POP/xb7l85A9kpgRU/sW3Uk7UO5Rc25cSUW/tCai92Zu92Zu9+fZGnXPxFWXORUqzL1CWcxFF+jlOv/tbzr3+c3I+fpWMt39J+hs/JOfAT2nPP8FcVwlz3bksDBQQb0tjqj+P2eFi0YFqVB5Dl3sQR4eCiM1CYqya4IAGS+FhNGnvos/cT5v2DE/Vx3mo+JQHJYe4p/iUe6WfUpP3AffLPsWUtY/q3P08VB+hoegjjJnvUJt/gPvKT3lUfpT7ZYd4oDxMS+VJ2rSnadOe4mnFCToNZ+mvvojjwS18LRlEu/OJ9RQw3ldEvLeQaE8Bwc4cPC0ZeFsz8Ldn4W/PItZXSLS3kFBXLsHOHIKd0mOgK0dE+II9uUJARfqLCPVKnSN/Z55YLunpyMbbmS3dVHTmE+opwt9ZgKM1E+uTNGxtdxlpu033o8v0PLlE273ztDR+Tt+Tq3h6cwgNFhAZLCQ5Ki3ITI4qiQ9LFMBJWznJERWzDi2zDq2I8M3YK5myVYguVKArn9iAguSodNOz7DeyHq5mJWBi3q17SUAt+40iTiXvOpKdKVk0yXE/WTzJyO61cI1wnOQe1O5elRwBXA6Yxb+Xd/FI+4+qReRLhh/Ika1nE1Ln6VnyRRdK7kttjzeIQ8AkQuaXxJKMhZ5zaZgaUzFtVwt3Z84l3UAve7UseSpZdFUwZS0lOVxMcqiIiZESJkcVTI4qmLaVMW9VMTtSRnXWOxSc+yWO+zdI9BcxMVgiuVFjUsF/2qqUHu1q4XjJ7or8nHb3o2TIxO4FsfIy1d3/Tj4/76586aZ/LWhiZ7yOZwkpvvg85cashk3Me7VMOdTCPUpa1YyPKEla1WLpb6ivSIgiWSzJ4lmGTkzZNS8t+JXFsnSNK5m2VzBtr2DGoXnptSR3nOS9Sevhapb9Rha9BvG6WwkYxe/lRWfMKHpQWzELz5P1PEvUsRWrZme8lu14taDXbcdr2IhIC2w3oxbhQM2MlbHk0bAZNrIZNgrHZ8WnZcFVvkus6Fjx6VgPGFh0a5i1q1h0S6+LVb+eNb+eVb+eVZ+eFa+WJVcFy24Nq14t635JxMhvb/2dQ7URqhLfW3ahVnxaFt0VQsCtBw1sho0psWdgM1zFRsjAkqeCZa+GrYj0/lbEyHbUxGa4irWAjlW/lhVPJfN2lYjvJQcLGe/PlwSTrUycn7GWMjVaSnKohGBntojtyYIp1lcg+lFyvC/cV0hssEQ47clRpbjGs85K5lxaYoMlAn8uI8w9HTmE+4uJDJQIMbUbYz6WIvYNN9+gv/4KvbWXGGy8JhyowcYbjNxLY7DxFl2WyzzSnMWc/wmFl/9C5rl/J+3kr7ly8Edc/+SnpB3/DYrLb3Hyre9xZt+PuHLk91w5+kdyz79J7vk3KPjybQovvUPh5bcpvbGf4qvvSALq4p/3BNTe7M3e7M3efDujzrn4ijr3EsqcLynLukDBjWMc/vNP+PCX/0Tmh3/g4iv/QuZbP+XOm//Kk6yjTLbmM92RJSASM4MFLFgVLLsr2YjU8rDyDJXZH2FvLyE8aiY6YsTTrUSb+SGqm29jzvuQbuN5OipP86j0MI35H1KT+z6WnAOYsvbTUPwx2rQ30Ka9QV3hh1TnHUCb9gbVeQd4oDrCE80JHqiO8FB9lFbdadp1Z+g2fs5j9THatKfps1xg7N5NHA9u42vJJNSRS6ynkHBnHt6nGSnxlIm/PZtoryScEoMK4v3FhLvz8bdnE+zMxd+eja89S+xfCfbkMj5cQqS/CF9nDp72LBHfc7dm4evIITZYQmSwEF9XLt72HHwdeTifZkk3D0/SsLal0f/4Kh33z9PXcoW+lmu0NH5Gz6PL+AfyiQ4XEerPTy3KVEkxvpEyxlN7qaZsFUzZKph36VkP1TDv0jM9piE5ohJdqFBPIYlhJYkRJRNWFfNuHUu+Kha9BuZcWoHIXvDoX7rpXfKbxMJWOZInk9jkPUZyDFAGQ+wWTbLjJN94y3uQdrtYW/EGQeFbj9SwFa+XdjWFTaxFzILCt5NoSO3xkYSSLKTkc3K/RoYV7BYaslCaSXXJZDjDnEsjhNSSRyP+2r/srWTWrmRytIRpWynTtlKmrAqmrAqmbaXMjpQxPaSg23CGB4qDhDuyhYCas6kFiEKO9M06K4RYkp/PnEsjxNGcSyMEgyyeFjxaIZLk5znrrGDRqxOia95dyUKqt7MeMEqiKdnA15NNEqRivI71qIUFn45Zt4ZJu0pcn907rmRHKdhbSHRQIfpM8jWUCX3yefn93TQ+WRwvePRM2yWnc8lXJZwleemsDIxYDZqFeFr0GlIUPougEMowjI2ItLh2M2pmO17N15MNPE/WifPrYaP42M54jfjczaiZnZiFVb+OOYeKFZ/2/yDhya7PetDAVsTERqiKVb+OjVAVC65yZsbKhLjaHbWT3ErJ8ZGBDateLctuDUuuClY8laz79aL/tBEwsBF8IaCkzlXlS/G8FZ9WOGSS22RkPahjLaBl3qlk1l7KkqecFZ+GVX8l60Ed60EdKz4NCy61oPAlBgqI9eYS78sjOVjIrK2MebuKqZESJoeLRYRvxqaSIskpFyo5VEJyqITxgSIR75PPxwZLiA4UEx0oFhG+WWelcKoXPHoSI2XChbI+uoOjJQNvZy6RgRJCfUW42rII9xeLDpTsQI0+uM1w8w2Gm28w0HCVoabrjN6/w3DzLUbu3Wb0fjoDDTdpq7rAffUpqgs/peTqX8k4+wrpp37DlU9+yLWPf0z26VfQ3HqPU29+l8/e+yk3jr/KjeOvknH2L2R99hfyL74lHV++SdnN91LH/j0Ham/2Zm/2Zm++vVHnXHxFmX0Jde4VyrIuUJp+ljPv/BuHf/u/qDhzgMPf+2+c+8X/4JPvfgfduTeZfFrAfE8ea9ZSQo9vkOjOZH5UwaxNyUaklieGz9DmfIyzs5TwqJnAgA5HuwL1nf0UX/oLptwP6TFdoFt/jkelh6nLeR9T5ruYs/Zjzj5AbcGHGLP2UXHrLxgy3qauUHq/Ou8AzaWHeFR+jIfqozyuOE5H1Tl6TF/QZ7nAI9VROvRnGaj5kuH6K9iab+B+nI6/NYtIV74QUN7WTJyP03A+TsPfno2/PZtITwHx/mIiPQX42rIIdORIGN/uXALdOQS6cwj25BIfKibYk4+7LRNny13crVkEuvIJ9xYR7S8mNqQgMlCIv1uK9MmLJwearjHy6BbO7ixGWm/S+eACPU8uCYjEaOcdvH25+PtyiQwUEB8qfklAxYYUxIdKRc9p1qFlyWtkylbB9JhGiuzZKoj2lxAbUDBjryQxohT49akxlQAU7IYVyA6A1EcxkBhVCXDErEsn8OV/j7leC9ewFW8Q/SoZRvH3DpR8Xu5ibcUbeD5xj624tBdIJrbJztMLEl8jzyeahYDaSTSKGJ8c35M/vhGtZWe8XopxpSJdMmBBdqTkG3VZsCx5NMw5VMw5VCy4yllwlTPvVDPvVDPnUDFlVZAcLmJipJg5q4pEXyETgyUk+ouYHFIQ7y0QrtPESCmT1jKmxlQkR0vF71YWQ7uFkwy2kLtLu2OHcoRPFlzy5+7+nBWfFD3cjlQL9+nrySa2YjXsJOoEgW81bGLKoRZCVhZQSauapFVNbKiUQE8BkYESZpxaVoIWtuINAhAhi6ykVS26bfJ1fAksErKw7DeyGa1lLWQRIkoGRshCSXaflnxVQrCvBk0iavnieulYDxvZGa9hO17NVxP1PE/WsR2vZjNqZi1UxVbMIkTUs0TtCyGVcpxkt2czbORZvFo4U7tjfXLcTxZTslMkP8pROdE/ChqE67PgULPs1rDs1rDm07Hm07ERMAj3ac2nEyJJFunya2veqRZQic2wUQi53QJq2VvBvFPJgkvFkqecJU85y94KVnwaFt1q5hxlzNrKmLGWkhwsFH2nGWspc2NKFhxqAZVIDhYyNVrK7JiaUFcOicFiIZ4mhhUiphrpySPamy/FV1P/50QHS4gNKZgcK2fOrRNo+nmPnsmxckJ9hXg7cwSi3N2eTaiviGBvoYjwyQ6U/Gh7dAfrg9uMPUpj9P4tbA/vMPboLsPNtxhuvsXo/XT662/Qov+CprLjmPMPUXzldTLO/BvpJ37FlY++z5WPfkDxhT+hT/+AM29/jy8O/IybJ17l9qk/c/PYH7h75jXyLrxJzhd/Jff8Xym9sZ/SG/spu7l/j8K3N3uzN3uzN9/eqNMvvqLKukx53jXKsr5EkXaOc+/+jpN//CENN09z4kf/yOHvfodjP/hv3Hz9B8x3KJluz2JjTIm97gvGGs4zM1TIvF3NZrSODsuXmIuP4OlREh414+mpwNWhpCL9fQouvIYh8wDtunN06s7SVPAx5rv7sGQdwJx1AH36O9QXH6Sp7BDmvPcw5b5Hs/Iw9SUfU1P4IY2lh7ivPsLDimM81Z2my/Q5AzVf0qE/S7fxc0Ybr9FffZHRxms4HtzG+fAOzod38D7NwN+ahefJXTwtGYw9uIX94W18bVn427PFnpPxgRK8rZm4n94l0JGDvzMbb0cm7ra7eDsyifQXEO4rxNuRjbtNiu2FegqJD5YSH5S6UbHhYoJ9+amIXxG+jlwGm68z1pKGbyAfR/ddeh5foq/lCrW6Q/Q8voJ7MAd3Tzb+3lwmxpTEBqUewoRVRXSwhHB/EZH+YpIjKsaHypixV7LsMzHn1LHgNhAfLCU2oMDbnkN8sJQ5p45ofzHjg8UkhxVMjCiYGCllyqpkcrSMydEyZlL45kV3JXPOCiZsahKjKuY9BkHv233TLJP4ZBjE11MPBJFP/jz5Blx2M3b3oWQRthauYTVUzWrIwkrQLIEHUgJKJqttj9eLftPurpS8C2r3Pqj1FA5b3qf093ufFr06IVjEOXc5i241y14Nq34tq34tCy41Cy4Vcw4l07YSJkYKmRgpZsaqJDFYzKxNzdRIGcnBEkI9ecQGikgMK4gOFREbLmZiTMmkXYoL7o4Nyn2mGUf5S66SfMgOzH8FlJD/jfy11oNG0dPZSPWpZGz7VqxGOHjrUQtTDjXx4bKXonmyOJp2VBLuLyY2VCqur7znScaUy4JrwVslemzSdZOu4Xq4ho1wNesBM0seA2sBM2sBM8seA6t+k7SY1luVWlprZCnlPMnCaslXJaKW8rVb8GhY9uvYjlfzzWQdXyVq2ImZ2YoY2QhXsRGuYiduYStqYjtm4tl4NdsxE+shabfSTszCRqiKRXeFgDbspt/JYAZJuOhZD+rYjhrZiZl5FjezEzOxHtSzFpDEzKpfy4qvkmWP5DYtOsuF67TiqWTZrRFAB9mRmhtTMu9UC3dz0V3BvFPNrF0phNXu5yMJOZ0QSSu+ChbdKhbdKpa9FbsEVEVKQCmZHC4m3pdHYqBAxPZk8SQLqORgoSSgRhRMW5UEOrJIDpUIp1R2oCaGFUR78xkfKGJmTM2MQ0PSqhLwmlmXlkVflRBQc24dsy4tob5Cwv1FAhDhbs8WKHNPRw7ezlzhPLnasqS3n95l7FFair53E8eTu4w9ustAw3UGGq4z1HRb9J8aS49hyP6AvAv/wZ0TvyTt2M+5+vH3uX7wR+R/9kfU197h1Jv/wsUPfsnNY3/k5olXuXX8j2Sc/RP5F98i9/wb5Jx/nZJr+1DeOrC3B2pv9mZv9mZvvt1R51x/pTz7GuU511FmX6boxhnOvvMK59/4FbrPP+HI9/6Bw//yHT797nc4+N3vsNqnZX24lG/8ejzNl+g3nmSiP49Vn57NaB099VdpLD+Lq6uM4LARZ6cKe6uCspv7yDv/KsacD2mpOEuHVhJQdTnv01T0KTW5H2G4u4+64oM8qDhGY9khqgs/oEn5KY1lh7inPsI99REeVBzjie4UbcZzdFok96lNe5qRhqs4Htymx/QF9vu38LVk4nqUxti9m7gepeFvzcLbkoH76V0cj+5gu38Tx6M7uJ6kE+jIIdCRQ6grD0+LFPPzt2cT6MrB15mFpz0DV2s6nvYMAt15eDuy8XXm4O/ME/uXQj0FhPrzCQ8UEB4okHoEgwqC3QUEevJxd2bh7MlgtO0W3Y8uMtAmLdPtf3oNW3e65ED15hIRy3uVJEbKCPcXEewtINxfRLS/BNvDO3jasplz6pge0zAxqiY5oiLUU4j1wW0R4fN3SHte5G5DYrBY/AVaBiXMjqmZs5czY5e+xlSK3DftqGTJb2LeY2DGqWXeYxACSu4/yW7UStAiRFJ8uIzIQAlJq1rcsMtRsN3LWeUb8t0CajtRx7OJhtQuI2lxrhzV24zVCTS2LKTk+N9auJpVcQOuFc6aLEhkx0eGSqwGjawH9az4NKwFtKz4NCx5yplzlEl/3beXMmUtTgmoQoE3n7GpiA8UMmEtE0TGiTElCWsp46MKphxq5tySezRpUzJpU4oo3u5I4W44xG6Rt7u7teDRisXN8+5KkqOlxIeKmXNUiGWo8ymQxGrQyFcTjeyM17ESMrIcrGI1bGLBpxM4+t0xvnB/MfanUvQq1FfEcsDMRrROLEiWj/ERJZGBEvFa2C1+lwNmllMCadqqxtuaycRwmSSmUotpV7xVLHsMrPlNrPlNLKcW6cqHBJQw/t1S4SrWw0a249X853QDz+JmNsMG4c5shPTsxExshg1shPRCBK0FtEIc7caZy/CIv3eVtiJGtiJVrAd1bEWq2ImZUp0j6WvKX192hBad6pfE06pXK2J8cpxOjs9NjyokSEXqe8oulCye5B6UDLRY9VeyGdaz6tew6tew5FGz4FKy5FGz6pcE1ZJHLc7PjknkvWhPDsnBQiGaZAdqxlrKeH/+LhKfJKDC3bnCNZWBKeMDRUyOlBLvl3ZFLbglMMiETU3SqmLGWcmir0oQM5cDJrE82deVS7i/CF9XHt7OXNzt2RI8p6fgpXOyuHK1ZeF4ehfbwzsMNFxloOFqCml+h/76a/TXX2Og4Sbd1Vd4XHmOprLjWAo+oeTqX8g69zsyT/+am4d+xK1DP+Hu8d9Q8PlrHHv9n7l88JdcP/p7bpz4I+mn/0TmuT9T8OXbFHz5Nvlfvknx1Xcou/keylvv7TlQe7M3e7M3e/PtjTrn+ivqrGsos65SnneNoptnuHDgP8j49K9oznzA0X/9B478r+9w9Hvf4cRP/5Gu4rNsWFU8c1cSfnKTIfMZEj3ZbIUkWEFv/TUe6s8z1laMt68ST08FtqfFZH3xKplnf09N4SEelJ3gieo4jfkfSUfhJ5gyD2DKeo9m5RGe6E7xUHOcesVBGko/4X75UR5qjgsR9ajyBK1VZ2k3nqNdL3WgBmsv0We5QIf+LPb7t/A8uYvrUZp4O9ieIwSU60k61ns3GGm6hvXeDTwtGfjaskT3SRZUnrZMPO0Z+Dqzcbdl4Gq9KwRUsCc/JZwKCfcWEezOx9+dTahfEkHjw6XEh0oJdOXj7cjB9jSNsfY0rO236Xn8Jd2PLzLQdoOhtps4+zLx9+cT7M8XEIlJm4rESJkErOgrJNJfTGJYSbC7AMeTu0xay1nyGpl36VlwG5i0luN4chd/Z5604LczNxXLKWXGphKkOPkv0JMj0vl5RwVzjgpmnZXCcdgd25p2VLLoM7IVb2AzVi8cqN3xPrkrI1O4EqOqlwSUvCdK/tqLPumGbNFXJYmosGkXQKKBncSLnpMc81sNWcS+oZ1EIxvRWnFu2V8lnBv5WPBoBSp8d2RuI2JhwV0hOibyX/hlATUzpmBytIjkcAHJ4UISIyVM2pSMD5cQ6M4hMSK5jBM2JRNjSsatpUzYVUy7KpgYk+KS0r6wEhGfnLQpRbdp93Pc7UT9vfs0YS0TWPTkaCnJEQXTNpUgqc07pXjgst8g4nzrUQurYRMrISPzHq3oLiWtEpFPxktHBxVEBxXMOLVCOC14pb6a5EBV7iLvSXRGSfSaX3TkXFoWnFomR5REegpIDpWy5NaLY9ljYNljYD1gZiNoYSMF+1j2V6W6dy8vA96MvojkbURM/G2y7iVRI7kzmpRY0rLqrxTXUBJSL2J6snCSMeCyYJGjc9L5F6JsO2pkM2wQfaPtqJFncbOI1q0H9IKwJ8f25M6TjBOfG1Oy5KqQIn4p0fYCm64R52RhJyPX5xxlrPorWfFJLtOCS8mCS8l6UCvcqHlnGXOOUqZtxUyOFop43uRwMbO2MgGOkKl8ci9qakTB1Ki0KFqO6E0MK5gaLRNLomdsKhHlW3BVMueqZNpRwbRTw4LPwJK/inmPniW/kSW/kSl7BQteA97OHGJDChHbk12nQE8B/u58gcn3deXhbs+WQBKP07A9vIP98e6FumkiwjfYeItO8yUeac7SWHqM+uIjlN96m/zzfyTvs1dIO/oz7h79BZkn/43cc3/kyJ//Hy4f/DU3jv6eWydfJf30n7h75lXyLr5JydX9FF/dJxwo5a29DtTe7M3e7M3efIujzrn+ijrnCsXp51HlXKbo5hnO7XuF3BNvU/zpXzj0L9/h2He/w+kf/d+c/Mk/cum172MzX2RlREm89S7dlUeZHsjnecTEdtiC4/FdWo0XcbSX4O5SExoyMPQon6wLr5F9/j9oKD3GvbLj1BV8hDlrP3X5H1KT9xHG7APoM/ZzX3mMxxUneag+zr2ywzxUH+Np5SkeVxznXtmn1BV9xAP1ER6WH+WJ5hjthrP0mL+gTX+GVu1pei0XGG2+zkjTNYYbrzJYdwnn4zTcT+8y2nwN+8Ob2O5fx3b/egpnLsX6gp25hLsKCHXm4WnJxPM0E9eTu9gf3cH5JB1vaxbBzjxCXfmEuvKJ9hYR7ysh0lMkHX1FRAcKCfXlEunLJ9pXRKAjD3dLNo6nmQw/uJnaA3WHgdbrdD26RHvzefqfXMfVm4WnJ4fIYDHxYQXTVjXT1nISw0riQ6US7a9LEkYyKCI5omLRU8Wip4oFt4HpMY34eGxAQaS3iGhvIVMjKhYcWqatKmZs6tTXltDGC04N6wEja/4qZp2VAlU866xk0qYWqPN5t461kOUlHPWSz8iCR4r0zDg0TNrURAdLCPYUkBgpY2qsnKRVxYRNzbRdEmizLi1zLq3owyz5/n/23uu9reva3lYSx3YcpzhOYicnTuIm2SqWu+VeZPVKUZ0UeycIAiAIgF2kKDaJYu8VRO8Ee+9FVHF3nJzzO9+/8n4XG2sJTM6lLzmfZz0gQQgAgQ1qvXuMOWYp98cU+9rXU9f5fr6a7+er+XamWlq9ROz1nZEy7o6U8W1IjQqPyP5mpiY0g6iK7+dv8s10NffGyrk/Xs7t0PO/G9q43xkJzWYaKZIWvnvDhdwdKmDZrWfens2CQ8uSS8eCQ8u8XcOCU8esLZuJ/gzmbBpWfEaW3LnMOXXM2DXMOrTM2jVMWdUsuHIlQM079XIJkFr158veqDvDJdwfL+XuSDG3g4WsBfJY8ZlY9ZlY8RhY9uSy6jWy6jOy7jWxYNMwY85iwa5l1WPktr+Ae3Im1HW+nKzg/ng5G0NXWfYVMOc0sOzNY9FtDCVHqpkcyGbCnM2C28h6sChkpyvl3mgZq4FC1geLWfWH0vUCRawHlU21SM67P3aN28GSkFUx1GfnNrLsMbHqy2cjWMzd4TI2Bq+y5ivi7lAZX09U8f1MDd9OX+eL0TK+HLumDIYdu8oXY1f5evIa/5yv4Yf5aqWXKdQb9M1kWSiB7hpfjCpKjmLNKwn1Ll3l3rCSaCcCGcIVHwFM634Ti06dhBoRIPHFaInsnRLX3R8pCj3udf4xW8m3U+V8K6GrlG9CM5m+nSqXapfso/Pnse4z/Z8WPhFQER5TroRbFHPbb2DNmyPXuj+XjYCBO4NG7g3lsREwsOzSsGDPYtGZzYo7hxVPDsvuHBadynG64NCx6Mhh0aFY8xZsiv10xZ3HvCOX8T5lrt2iK5cFZy7LHsVmuurLY8amZcWrfL0+mM9qwMjdkWKWfcrxuug2Kp/5UeVkyXrwKjN2A9M25STRaJ8ywmGkR6VY+waUOPQpi45xczbDPZkMdqTib03B15TEYGsKg62p+JqS8TQk4bwVj68pGWtNDL3ll6jJ/pw6wzGupn5EQcJ76C/sIfvU8yTt/yOJ+58m5chzJB3bwZHXfkvkR38l8fhuUk69QtqZV0g5vZP0yD3oY94j58rb5Ma+izH+PYzxWz1QW7VVW7VVW/Ujli45Yrsh7Rz5WVHkqaLISYjg7PsvkXHwdTI/epkDv93Gqae2EflfD3Pqz49y4Kmf4a2IZs2sZ6Y9hfqsfXhvRvLPyTL+OVNJoDWZetMJvB1aRsyFTDrLsbaoSY7cSca5XVRqP6c29zDV2Z9QqfqQG5pPuZbxAeWqj6hQf8pN7ec0Go9Spz9EVdZH1Or202Q6Qr3hAI2mQ9QbDtBaeIymvEMSoHrLI+kui6C7LAJz5XmsNZforziH/WYU1ppL2G9GSahy11/B2xiLvzkef3M8g63J+JoSCLalMNKRwWhnJoHmZPxNSQy1pRFsTSXQnEywNZXh9nQGW1IY7cxkrEvFRI+a6X4tM2YdU33ZTPRnMdqjDOWd6FEz0pHJcHsmgbZ0HA3xeDqScXUkYe+Ip781ir7GKOxtcQT60xnuy2DOmavEBrvzWPUUsOzK3zTfaWpAJ/udFl15sgfq9uBVFpymUJhFjnIbSw4zZh2LdiPr3iIWbAaWnEbWvAWseQukledusJjb/gKWPXnMOw1MW3Vy3suqv1Amb4lZUndHytgYuspaKMZa3GbFVyAj3mdsOSy6TfLnK74COYxz1V/IsleBCGFbe9C/VBxKWquUQQQiClsMYP1+7iY/LNziv5cb+NdSTTPPGAAAIABJREFUPT8s3OJfS/V8O6tY/b6bu8nXU1V8OamoU/fHFZD6crKSr6aqFNVq4rpMSLs/UizDI9Z8xk1JfEuuHGataglS0wMq5u0auSGft2uYtaqZt2uYt2uYs2VLYFKi6A0sug0SqsJDJjaGirk9VMjt4UI5PHbZa2DJk8uSWy83xssuJY56xaWXfS1LDkUxWHGHIGqkNKS0PZj3teIvlD1XQsUSiZLTVk0o6dG4yUYo0gPDVTIBe0IhE/bD9cECFlw5TFvVzIRsp4pqVqDE5Yci9m8PXuX+aAVfjF7bNBBWqDAi1OGf89X89+KNTYNvBaSEz0AS1jiRrCfscgKAxEBacb1QgdZ8Rvmz8PsTjyECHb4aL5XP4R+zlXw/U8F309flvxWzmQR0CUgSoLQxmM+63yRDI1a9BlY8uax6Daz5jPI+BJx9MVrEF8MFrHp0zNtUzFkzWXSoWXZp2AgYuBs0SYha9+lZ9ehY8QiAUo6RWauaWWu2tOeKoIgVdx5roc/crF3HvFPPrF3HnCNnk8K56s/n7shVljyKhXXFk8PGoIlln57bwYKQ0nmNLyYqQqmc15h35SuW3QGtHKo71JXOeL+ayTCImjBny9TSYEcageZkfI2JeBsS8NQn4qlPxHEzFmdtHJaqK/gaU2k0Hudqygeoz71CbtTb5J7fQ07EC6R9/hRJ+58i/cSLpJ7aw/G3n+LMh38l8cQekk/sIu3MHlJOv0zK6ZfRRb+FNupN9DHvoIt+i5wrb28pUFu1VVu1VVv149XVzAvbCzIuoouPoDgrBs2VE3z07G+48Npf0X22m8NPbCPi6Z9w4e+/5NLzT3LsmYfoNZ3m/5u4yYZVj7syEld1BF8PFfA/8zUE21Op1h/C26FlsL+QEWspjjYd8ad2kH52F1czP6Za+znXMz+kPP09rme8T37Cm5SkvkuF+jPq9IdoKzxFS/4JanUHqM89REv+Mer0B2gpOEaD8SCNpkM05x/BXHme7rIIeq6dYaDqAubK85grz2O7cZn+inP0lkcyUHUB243LWKovYrtxGV9THP7meFx10VhrLoSBVSz+piQCzcl46uPx1Mcz2JIi/8P3NyUx2JKCtyGBwZYUhtrSGOtSMWPWMTuQw2SvmskBNSM9qYx2pYVALIVAcyrelhRsdbG42pKwt8ZjbYulvyWKgZYYHB0JBAcyGTWrmHcZWHAZWXIaWXUXsOYpZMVbyJzdwES/hhmrnllbLtOWHObsBla8haz5i1kPlDBnN2yCrDlrLrMDOSzYDCw785i35rJgz2XFnceyy7SpD2rZZWDekcu0VcdYXxZzjtyQBVHPsjdfKlBfTlRsUqXEbJg7w6Ws+AqYsmiZc+TKAZyrfqFoFG5StuYcuSy4clnx5Umr3d2REtYCedwbLQkNoi2TkdgiyU0qUDM1/LBwi3/M1/Ld7A3+Z6WeHxZu8v1cTQi+ymWwglgiaEKxjCmqg5gNtBwCllWvQTb8L7lyWHBomR5QMWtVM2PJYrI/gylzJnO2bKYHVEwPqJixZCkqlUPLnE0TmhWmY9auY8am/Q9oEQClpO0VsDFSxN2RYu4MF3FnuIiNoUJuhzbhaz6jomj4TKx5DCw7c+RS1AbFjrUeKGAtUChB98uJCtZDKpGISV/2mph36qW1cNauY8qSvQmQRJ/WWqCA+2NlMnhDLKGaKdBVxJInlxlbNnMOLQuunNC/LZSzxm4PlnBnqIx7I+XcHy3j+5kK/rVQI1PwBDh9F4oh/2GuSsLLD3NVMiFPKElCtRG9TuEwJsIZxHUClAQsiVAJkawXrkYJRUncv7gUACUi0u8ECzapT8KGJ+ZLhSc6rvtNrHoNmyPxQ0ES4c/5/kgxXwwXshEwsOrRseTMZt6mYtaSoShODjUrbi1r3hxW3FoWndnM29UsOjUsuXRhIJ+9qcdR+XwbWXAaQ4O/1Yz2KqE4MzYti26DDCdZ8hhDQSd53A4YQ3bBHG4HC9gYKgqNCCjhXsiyuzFczrwrn3mXifE+BZAGO1IZ7EhltFfF5IBGgtSEOZvRXpXSN9qtnKAKtqbia0wM/V1NwV2XQE/ZOer0R7BUXaG96AzV2Z+TH7+PgoT30J19GfWJv5H++R9JP/wXEg/9jYSjOzj8+pOcfv8vJJ/aS9rpV0iPfIWU0y+TdHIH2ZdeR3P5jZAKtQ9D3LtbALVVW7VVW7VVP15dTb6wvTjjEkUZUZRmxnDi7ZfZ8chPyfz8NXL27+HoE9u4/PdHSdr5Ry4//ySf/G4b6oMv8L9jtdyz57Fh0/GP0RL+NV3O/y7XMtqbSZX+IP6uHAJ9hQTNxbg6ckmO3E3Gud0Upn5AhfpTyjM+pCz1PcpS36Mw8W3KMj6kLOMjqtWfUp97mEbjURqNR2kyHaVOf4D63IM05x/lln4/t/T7aco7LMHIUn0Ra80lzJXn6a84h+3GZdz1sfRcO0Pf9bNYay4xUHUBa81FAi0JDHek4G+Ox37zEt7G+Af9UHVxuOvicNbG4G1IwN+UhKc+HnddHL7GRAZbUvA3JeG6FUugOZnx7qyQ7U/NVF82UwPZDHenEGhXYMtTn4C3IQlnfQIDN6OxNccx0HAFc3MUfU2X6G+KxhZSoEb6M5m26Zgc0LDoMLDsNLHqUUIipgZ0jPWqpbokrHpL7nyWPQWs+orkIF2hUM0MKArUjFnHnEXP7EAOsxadnHklZsCseZVZRrN2vZzvIgcFW5Q0wGVvPneGS/lqspKvJivlMNTwgbyr/kKmrTrmnQYJYPNOA4tuJY5dqFDL3nwlXdCqYcqSzYovLxSGUMb9savcHVE2/GJoZ/jg3y/Gr0sbobDvfT93U8aXfzdbzbczVZtCI76eqpBQJYIbvppQNskisW3Va/gPpWDFk8uiUyevW/HkMmfLZsaSxaxVzURfOhN96UwPqJizZTNny1bUqjDlac6Rw7RVw+SAmhmbljlHjoyUX/IYWXDnsujNZcVnZC2QFzrbX8DtwXzWfEbluYQiq5ccOuYsauYsahZsGuZtSjjIklOxZE1blSHPa4Ei7o4ofSsCoP59IO9KyLY1Yc5iLVAggzbEYF+hDt4ZLpHPV0bAh2BqfbCQeaeOWbuGJU8uy14Da4ECNoaKuTeqwK94z76equLriQoJJUJ9EcqPgBYBNt9OlUuYErcRYCUAKFyhEsqTAC3x/fczFRJy1nzGTTY6sYQSFQ5lAo6ECiUG3oYHQ4jbiTlPQukSILXuN0k1c81nlFD172rV/ZFiNvxGNvxG7gya2AgYWXXnsGBXM2dRseTQsOTQsGBTs2BXs+TQMGPJZNaqYsGRLZXKmYEHQ3LnbToJUEtuEwsuI0NdqQQ7UxjpSZcgvew1sRYoYNqqCcFUAXeC+WwMmljz5fLFuKI0KnPUilnyKj2Nt4dKWXArADVp1jLer2aoK53BjlSCnWmM9qoY7VUx3q9mvF8tAWqoM53hDsUe7W1ICKlQCbjr4rFURdF77TzO2nh6yi7QYDxBadonFCa+jzbyJXSnn0Mf8SyFl19BdfolMs7s5cQ7T3Pmw7+SEvEqqaf2kHH2FdLO7CLxxHbUF19DF/0WubH7MCW8T17iVgrfVm3VVm3VVv2IlRzxwfascwdRnT1E5PuvsvcPv2TPY9vIO/UB1yM+4MhvtnHmDz8jfsfviX/5zxz500MYT77CN55yZlrTcV47wx27jm9Hi/nf5VpGejKoyPkcb4+eEXspw9areLtNZF56naRTL5Gf/B7Xs/ZzLf0DSlPelQB1LfNDilPe41ra+1RlfUqt7gANhiM0Go9wQ/MZtbr9NJoO02A4SHPeERpNh+goOYn9ZhTu+lgGqi7QVXqanmtn6K84h6chDlddDANVF+ivOIe15hK2G5ex1lwg0JJAsC0JT0MM3sZ4nLeuSIDy1MfjuhUrgcnXmIinPl4qUL7GRGw1UfgaExnrUjHWpWK0M5Op/mzG+jLxtyfgbYnH15SErzGJQHMq9ltxmGuisDfE0ld3GXPjZfqbL9PXGMVA8xXcXUn4O5MZ6c0k2JnGvE3PvFXPksPErC2X0Z4sRrpV0qIn1KhFVx6LrjyW3PksOJXbztkNTFtymOzTMNGjDsGdhul+rZx3pcS257Duy5cK1JwjlyVPnjx7PGFWkgRFnPqKryCUnHZdsWj9G9ysBYpYdCsgJoZxTlm0TFt10tIneqMUu18OkwMKcKwPFvLlxDW+mrzG7aAS2y3UrXCVS8wY2hi6ukmdEjOfBDCJ4bNinpIIkhD2tHujD3pQpAoQtgG+EyyQNjBxue43seTKkVa9KXOmVKeElW96QCVBacGVKzeqQpES1qklj1EJo7BrmXFomLVrmHfqWPIoMLUaArhlt55ll5K6NjuQJcMB5q3ZzFk1EqCmLNmM9amYMGcr76M3nyVvvoQfMVBYpAPKx7dpJSx9NXldQqYYRrzsNTFj0zJj00o4EgmHd4ZLlF4wTy7rg/nS6iVi45X3pZyvpyr5dqaa72YqJCz9MFfFD3NVD/qKQmqUAJVwNUrEk4ufi3AIATvhA3HDQyPujxRL+PlitISNEJTeHymW87+EKiXUoPCkPmHvExAmIEuoWcKCeG+4SIZXhPdgieNlyZXDqtcg54ut+03ymBKgteE3subRs+LSsebRS6AS3y87tcxZVCzY1Ky4dMzb1cxYMkMriylzJhN9GUyb1TKSXADUfEgRFnPsBNwrs+aM0t4pkiLX/XmsevXcDhjl51H5HF1lwWVi3mViY7iMBbcSiT85oGG0VyUBKtCeQqA9heHuDAlSQ13pBDvTCHYoc/iG29PxNsRLK5/jZgwDlZewVEXRV36R9qIz1OmPUJDwHoYrb6E5s4OciOfRnfwbOREvknb8BdJO7+HYW3/g1Pv/RWrEq6Se2kV65G7Szuwi/tgLZF14FX3MOxji3t1SoLZqq7Zqq7bqx6+XfrVt+67fPsSOX/6U7b/8Kc8/vI3dj27DdPx9yo7v49Avt3H8tz/h0t9/xZUX/8iRpx8i6d1n+CFQy1RTBt6qi6wMZHE/YOLbqTKCPWncyD9GwGxk1HGNEVsZ3m4T6ui3uHzgGYzx71Ch/pzrGR9RqfqYisyPyE94m7KMj7iW+TGVqk+p1R2iTn+E+tzDNJmO0WQ6RnPeURqNh6nV7acl/xhNeUdoKThK59VTuOpi6Ll2hvbiE/RXnKO/4hzu+ljc9bFYqi/iqouRkGW7cRHnrSict6Kw1lzAeesK9ptROGqj8TUmbrLwif/gvQ0JBJqTlWCJlhRp7xvvzpJwMjOgY6xfhb8jEU9zHJ6mRDwNiQSaU3HUxTNwIxpHYxzmuigGGqOwtkRjaY2lvzEKa0sMzuZYBjuVDcjMgJapPg3zVsWuN9qjDOYVQ3vH+7KlAiVizAU4zVj1TJq1jHarZE+XgKjxHhUTvVlM9mWxYM9hI1DIui9fGQjrVkBptFfZiM/a9cw5cll0m/6jj2nRbdrU07ToNknVSdmsqeV9iO8FTM3a9SEoM0iYWB8s5P5YKfdGFRufEgEeCp4IQdR6WADF+mCxjMLeGCqRm36RShc+R0n0edwbLZWR4Mse46ZUtHD1Qmy4hRIiEt02BvOlEiUsf+FLQNVYXyaTA2qpsE2YsxjvV0lrn+iPUuBKx6xTy4wtm2mrmlm7hgVXDsthPVhLTh3z1mym+jLk3J8lh46FsFj6SXMWUxYFeOccuczY9UxatJsAbtqqkfHr01aNvG7Za2LZa9pkzwt/7YSSpqgQ4UN+S7gzXMSq38RaIC90WfAfQCask1+Nl0n16PuZCgk34RAlFKfvpq/Lfqhwe50AJ2HvE+ASbvX7arxU9h+J298JFjBlziTQGidVoI3BfAljAnwEiAkFKjxgItz+J/qehFJ5d6hQgpwIr9gYzJcAFW7hEzAl4sw3BvPZ8BtZ9+ay5tFz22fgts/AujeXOwETax49Sw4Ni/Zslp1aVt1K79OsVcWMRRWmiio9ULMWjYwnX3IamQv1JY73q5i2aiTci3llws4pZpWJ5307kMfdkWJW/XmhkxDlrIcizO+OljPnNDLvMjFl0T6w6PVkMtydQaA9haGudPn9YEcq/rZkAm0pjHSmE2xLwVF7RZ6YctfFYauJwlIVRXvRaXrKztFgPEpx8geYYt9BE7Ed7ann0Bz/C9knnyPl6HOkntrNkTd/x/F9T5F0ag+Jx3aQGrGT5FMvEXP4WTLPvYI+5h2M8e9tAdRWbdVWbdVW/fj13LZt259/aBsvPLyN7Y9uY/fjD/H6r35G8js7KDjwOp89uo2TT/yEs//1C079+XEOPfUIn/zxJ3TpzzLTms1QbSyjzbF8Gczji9Eipu06qo1H8PTqCZiLGHOU4+02kZf6Kec++RNxR5/latqHVGR+QlXWZ1Sr91Oe+TFX0z7gWsYnFMS9RUv+KRoMx6jPPULvtQsyWKK96BQNhkM0mY7Qkn+MzpLTtBefoLc8ktbCY7QUHKW7LIKu0tOyJ6q/4pwCR00J+Jri8TTE4Ki9jP3mJaw1F0LWPiVowtuQQLA1FU99PLaaKOw3onHXxeFtSMBdF0egOVkC1FBbGtP9ShLfdL9WSd0zq/C2x+NsisHTlIg71CitAFQU3tYk7E2xmBsu099wkYGWGAaar2BujMJSdxl3czzBDmUG1USPmmmzjvG+bAlP433ZjPdlS6Vp1pbLgtPEvMMoI9Un+jUKcHUr6thIRwYjHRmKWtadybRZw8yAVlp9RJzxmr9QhkiEw5Ow3y2FpektefKYtupCvUxGadubteuZMCspb5MDGmZsOczYchjry2K8X820VSctgf+pihhYC+SFAEoJXhDzjyYH1Mw79dwOFrHqz2feqWfRbZAzlu4Ei2XymQiHUDbJBaz782Rfiti8Lrn0sl/l3nCRVBHCh64KZer7mQqpXoQrBwKaFp06CVRzNqXXSUCTUJ0mzFmhGWKZEmLmHDmMm1VMWFRMW9VMDqiYHFAx59CyGNp0Lzp1zAxkSeuesPEtO3NYduXK+V7KgGe1fM1n7XqmbTnSTih6XkQ8+rRVw1ifMuNMKBHCxnVvtFS+rqIvSkCWsPEJ2FJsgQWsD+az6NaH3sN87o4U8/VUOd/NKtHk98eucj9sFpOAqH/OV/OvhZpNPUvC5icse+Er3AIoQFdY7QTgCLVJhEjcGy5iyZXDSFcyYz2prPtNm6x4Qnm6N1wkbX7iOQpwEvctAE+A0pwtm7GeVGnFE/9eHIsC0AV0C1vokitH3vbuUOGmQbgiCn3da+ROIF9Gkz+IK1eGPM9aVcxas6T6OWNRy/6nFbcxpCybmLXqGO9X4WmOY6QnXcK7GPa8FiiQyujtYBEbITBc8+axMVQkP3NK6IkyRHfJm8+sI5fZsL5JMdphwpwtrXy+1iT5tbMhlvG+LCb71Ix2ZeCqi8HXlCD/njpuXqGv/BzdpZH0lV+gLvcwhUnvYbjyJvnRezGe24766J/Rnn6O7DM7yTr3KifffYpDb/yO1DOvkh6xh9SInaRG7CT+2AsknthO9qXXMSW8jz7mHcXGt2Xh26qt2qqt2qofq156ZNv2XY9tY8fD23jx4W3sfPSn7HpoG+d3PI3uw10c+902Dj6+jRN/eIgTf36c/X/4Ocde+A3ao6/iqUzCdu08Q02xLNnV3B8pZMqm4Zp2P4PmPCbcFUx7axixlqFP+IjIj54i+uAz5Mfvozz9I8pSP+Ba2oeUqz6lQr2fiqzPqVZ/Tr3+KLW6w9zKOUx7UQTtRadpLThJc95xbmr305J/nLbCk7QWHKc5/wjtxSdoKzpOW9FxWguP0VZ0nIGqC1iqL+K8dQVXXUxoXcFceZaBqnO46qJx1yvhEcLuJ86IeurjcdbG4KyN2WTrE31RvsZEhtvTNwHURH82Y+YsvB0JuJpjcTcm4LgVqyRM1SfQV3UJR0MslrpozLcu0l9/kZ76Sww0X8HeFoenLYFAh2J9UYb6Kva74a5Mgh3pDHVmSJCateXKXicBUnN2A3N2A1MDOka6VYz1KOqYsPFN9mYz2acOwZOWWcsDC9iiQ1GFwpu/RSCEAJ4Fl9KMPm3VMdKTKS16s3a9tOcpZ7rVMnlrrC9L3udor0r2VK34CqRNTFiHVnwm1gfzWR/MZ8ljkCEMQikRqWErvjypXImz6CJ0QVirxCZWBEIIpUDYqcL7moSdS9i+BEQJG9bdoUKW3XpWvYZNsdQi5EFEVAswE4rN5IBaBkiM9WUy3J0m1anJAXUoxEHNtD2bWbuGaauaaauaeaeORVeO3HTP27KVnidrNnMWNfPW7JASlcucVQFh5bXSSXiadxpYcJvYGCpmfbCQZa+JBVcuMzYtY32Z8nKoK5UpS7YEVdEXEx63LjbPQlm6P1amDCOevB5S+4rYGFKUqBWfEn/99XQ5X01d44vxq3wzXc63M9f5PgQ+/5it5Ie5Kv578Qb/u3KLf85XS+VIAIpIqRMJeKLX6d+DIwRACWugUKXuDRfJPqW7Q4WhmG8t634T90eKpZIkQFu8ryJERBwL4XAtlClh4RP2uwWHVgKUWMJGKNL4hC00vEcqXIG6E8hn3WuUECXW3cECCU4bfmWY722/iRVPTihIQiuPayXGXC8/0ytuY8jCp2faqmG0N4MJc1ZoxpyRtUCBfJ/De+XuDRezMVjARuBBH5y47bIvj5VAIcu+fBY9JhY9JvmZH+nJlKER/rZkPM0JBDvTCLSnSIgabE9htCuD4Y5U5e9tQxzexgSctVdw3YrFfiMaS9Vleq+doyLzY/Li3kYf9Tqmy3vIu7AD3aln0Ee+iObsLgWg9v2RQ288QVrkXtJO7yY9crcEqLijz5Nxdg+ay2+gufwGubH7tmLMt2qrtmqrturHq5ce2bb95Ue2sf3nCkTtfuxn7HnkJ0TvfZbio+9w6NfbOPrET4h85nHOPv97Tjz/JKd3Pc2Jnb+lJSeC/qtnCTbGMNOfxlfjJczacyjN+pjhgQIm3VWMOysI9BURdeQFDr/xK6IPPoMx5i0qVJ8+gKiMT6lUH6Ai63OqVMqq1R4J2fiO0lYYQaPxKDXZn3Et7X3q9IdoNB6mPvcgdbmfU284QFfpabrLImgvPiEjzfuun8VVF4OjNlqqTH3Xz9BfEYmj9nLIyndFJvE5a2Nw3YqVl65bsVKBEvAkUvmEhU8ENYz1ZBHsScPVFoezKQZnYzy2m1ew1VzBURdPT8UFrLeiGai9TH/tBfrqztN58xzmpmicHQkMdqcy3KP0DUz1ZzNt1jLRq2akW8VwVyZDnRkKGPWqH6hMPVlMmrXM2Q3MO4yyP2qiX8Nkv0aBplDIxXh3Vsi+p2barNh8wmOPlz15EpBED9OcI5f1QSXQQQBSeG+TUDyWPHksuk3M2HIkfI32qhjpyZSK1FhfFlMWLfNOA0uePHkGXIDUii8vlPqlpNOt+PI2BTKE9/OITZ+yTKz7TRKg7g0XbVKbwi1383YNy279ppQ0AVDCYhXe5B8eZ347kCf7W/6vDbF4TAF24fOghH1OWOqmLNmbAGraqmbKksWUJYsZWzbzDq1Mb1t26Vl25jBvzWZ2IIsVl57p/kzmrFpGOlMZbE1k1qYNRVTrZQLisq9AgpPoeRJQNzmgllA33q+S0etidpVQJgSgiiHA64OFMspc9J3dGS7hi/EyvgjNs7o/XsI3M9f4ZuYaX0+X8c3MNb6fr+CHeaXvSUDUP+er+Z+lm/z34g0ZxhAOReGJe+Gx4+GDcgXwCmgRsebiWBCq0KxVzcZgvrwvAVtfjJbIMIfbgbxNVrtw+Anvjwp/7HvDRRKyBQyN96Zt6rESsPbv6mg4hH0xXKzAkc8kQenuYAF3AvlSnbo7WMD9oSLuBgtY8Sgq1KJTK4/PxRBAzYesnUpCo4lFl3IyYsKcJcNMhAIl3msREnJ35Cr3hkq4GyzmXsgaKyydi25DCKDyWfKZWPAYmHMpfy9E0p74rA91pTPUlY6vNYm+qvNYbl5m2qpjuCudYFsSg62JuOuv4GmIw10fi+2GovbbaqLov36enrJIbmg/pyTlA4wxb2G8tJu8CzvIPfN3ciKeRxO5i6xzezmx7/cceuO3IYDatUmBijv6PCmnXybj7B4yz72CNurNLQvfVm3VVm3VVv149dK2bdt3PvoTdj32M3Y9/ggvP/JT9jy6jbg3tpP61ouc+ONPOffXX3DgyZ/y+e8f5uhzv+fA809y4MVfUxD9PpZrF3DWnGOkPY41Xy4zNg3l2Z8y7Shl0XeTWe8Nhi2lRH76F06++3uSTrxA1tndlKZ8QEXmJ1xL+5CipPe5mvox1zI+oyj+XQlQtdoj1OUc5VbOYVoLTlOfe4RK1cfcyjlIre4AdfoD1OZ8xg3tJ3SVnqarVLH0mSvPy0AJkc7Xd/0sluoLdJWepKPkOH3Xz8geKOetK1hrLuG4+QCiHDevYKuJwlp9GdetWNkT5W9KwtuQgK8xkdHOTGYHcpiz6Jka0DJqVuHrSsLTloCrKQHLzWgGaqKx34ih69pZbLeuYKu7wsCti/TcPEvXzXP01l3E2hKDryOJoe50JQa4T83sgI7JvmwFhsxaxnoVNUoAVbAjXS4BU0OdGQy2pzHclclot0rOqxrpyGC4XUnAGu3KYKI3i2mzWvZLzFm1sldCrMkBjbTxLXvzN9n7lFhkjYShRbdJ3k7AlQCosb4s2SMhbHzzzgcWvQe9UAbWB/OVGO9gASs+I/NOHQuuHOadOuadOtYCefLnwu53O7QRvTuYx93BPO4ETLKHZN2by6o7h1V3jkwyW3HpuO03blYAQjYrsUQqn1CvhHIheqHCh6MKyBKKlwjFEOqagKklj1Fa35a9JsVKZ9Mwbc9mypIle6CmrWqmBlRMmTOZtaqVjXEoRGK6P5NVdy4zZhXLzlymzepNCpR476ZtOcy7jCx7TTLAQonYT2ffpoGLAAAgAElEQVTKki3VsLG+TKYs2bJPSvRHiZ6o8OcfHnst0vyUSPhyvp66zrczFXw5Ucbd0SLujxfzzUwZ/1iokOuHBQWgRCCEUKL+Z+mmtOAJQBE9Tf9uqxQ/E9AUDjTCdvnvMCzCHASgCVvm9zMVMoVRAJQICRF9S6teg1QnxRLHzf2RYqli3h8plqrZolO3abCvsASGx56L40tCmr+QDV8Bd/yF3PEXctubz5rbxLonj1WXkTW3iQ1fAXcDRdwdLGDZrWPRqWHBkS1nlM3bNNLSKXrjVtx5LLtNzDsVG1+42ijUXaHoCoV33V/IRqCYu8EHyY3ihMWqP5+VQD4LHgMzDh0zDp38WxCuOI/1Zcm+J19rEu6meMb6svC3KvAUbEvC1xQXGmoeJ4eemysu0HU1gq6rEdQbDlOW/jF58W9hvLQT08UXMUY+iy7iWTRnX0Z1bjfH33mSw28+QfrZvaScfJnkUy+RcvplEo6/SNzR50mN2EnG2T2kR+4m+9LrWwC1VVu1VVu1VT9ePbdt2/YdP9/Gzl8oALXzFz/jjV8/ROYnr5Px7naOP/0zDv1+G0eefpijz/yKT/78aw68+BTn3nkOzZnXsVZewV17maG2WFZcOpZcempzjzDnLGPBVcO0swp/byEXDzzH2Y//TMrpl0k7tQPD5dcpSXyP4sR3yYt7h+LkD7ma+jHFCe9xI/sQ1VkHqMj4jFshgOoojqQ5T5kNdSvnINXqT6nTH+CG5lPqDQfoKDlJS8FRGk2H6Lx6SsaZW6ovYq48H4o6v4i15gK95RH0V0TSXxEprX7hACUse46bV3DcvCJnP4Un8QWakxnrUjHVp2HOomfBYWDWpWfUoiLYk4anJQnrrRhstbFYq6PpLD2DtTYKa1005toLdNWcob36DJ03ztLfcBlPWwLBrjTl7G17KpN92Ypq1K9h2pLDWK9aWvmGuzKZ6Ncw3pdNsCOdwfY0qU6NdKsUsGpLk71Pw+3pSv9Wq7JGOkPDfnszmejNZNqsZsqikdHlondp2ZvP5IDmP2Y4CZVJpPOFA9SsXc9YXxaB9hSCnWmM9GRKK4+w+Sg9Vjly4y6+XvUrNr5Vv4klTy4LrhwWXDnMObQsew1hCpUCWndHipUZSoN53AvmcydgYtWdw5pHL5vywxvzRarZqkcvlQcBSkKtWnLlyPhyoWwJxUrEl89a1TI8QADUnWAB90aKWQsUyDlP4lKobSKhTvQWTVrUjPanM9SVzGhvGpMDKkZ70wh2JBJojWOoI5Fps4o5i5rp/kxmB7JYciihEvM2HZN9KqWXzaFn2vogen7aqmPSopW2PaE+iPCIsb5MRnszGO3NCIVPPLD0CZuhUCdEn5r4WvxOa4GCsJCIa3w5ocTQ3x8r4e5oIXdHC/h6upTv56/zw2IF/7N8g/9Zusk/56tlCp+YCfXd9HXZDxWuPIUn6wn1LzwdUShBAo6EfU+8b+HWOgEzIvBB2AHDFcUVTy4LDq0Mfwg/BsIHLYf/XADUV+Ol/GO2ki9GSxjqSGTVa5BW0HDYE/104QC17Mhl1WVk3ZPHbW8+qy4ji7Yc1twmVl1Glh25rDgNClT5jCy5dCy5tCw4NNKeuGDXSlVZ2PjWvPms+wtY9hrl52zJY9ykii55jBKmFt0GFp0GVj353PYXsT5YxKq/QAL/osfIgsfAvDuXeXcuCx6DVK1Fn6Ow8Q11pRNoT8HdFC//Dgy2JzPUnixVqEBLAv7mRHxNCXgb47HfiKKv/CydJaepUH1EXvybGGJelwCVd+5ZdBHPkXVmOxmRuzix7/ccfftJ0s/uJfHYduKPvUDC8ReJPfIcsUeeIzViJ5nnXiH+2AukR+4mM2LvFkBt1VZt1VZt1Y9Te3/1yPbXf/MLXvnVw+z99aPsefznvPXbh8n67A00n+zm6FM/5dRfH+PoXx7ls6ce4cM/Pc7+7X8k8p1nSTn6Mj2l5xlqSyDQEs2SI5tldy5NBadYdF9nxX+L1WAjo7ZrRB/ZwZE3f8Ol/X8h9eR2TNFvUpzwHoVx+yhMeJdrGZ9SnPwhBfH7qMjcT3X2QSoz91Ol2k9N9uc0mU5wK+cQN7Wf02Q6Rp3+EM15x6lUfUhLwVF6rp2htfAYjaZDtBYeo6v0NI7aaCzVF7HfjMLTEBdK24sK2fkuYbtxCWvNJSzVF5WEvpDiJFQoYSsRCpQALBEoEZ5yN2fTM2XTMNyXTqAzBU9LEo76ODxNyViro2krPk1f5QX6ay7Sf+M8XTWRNF0/SWtVBP31l6UCFexMY7A1mcleNaP/BlBDnRkE2lIJdqTLND5/awq+lmQ8TYn4WpIZbE9jsD0Nf0sywdZURjoyZKO2r0nZsAy2KhuZofZkRjpTmejNZM6hl+ERYlMk+qJEmER4sITotVny5LHkyZNhEsvefEZ7Vbga4xjsSGWsL4uRnkxp8XmgcD3oBRJr2Wtg1W9i2WtgyZPLolvPnEPLhDmTOYc2LO1NDNwN9eAETNwL5rPuzZUqUzg83R8q4P5QAbd9Bu4EQrHRoU2sgCUxLHfGksWCQyvVBzEMdcaShacxGuuNc3gao5mzZUuFQwRM3B8plsNnlWRBZRjt/bGy0PDZYjmQdsGVy2hvOmP9GQx1JTPen8GMLZvx/gwG2xPwNl1hsC2eGbOKRbuWBZuGBZtGfj8zoFbeN6tWboKV11PPnEPPeH+WBFOhMonbzTmUWOuhrlTG+1VMDqgJdqYw1JXKhDmLYGcKo70ZUqkIn2slYEqEUig2vmLuj13lq8lrfDlZysZwPutBE19Pl/H9/HW+mSnjnwuV/PfiDalCiRlLor9JRJeL6HChUInrhLokwEi8N6JvSQSCCIVHWCCF9TLc8ifULGH5EwAljgmhLAlQEoqUsMstOLRy/tKSK0eCnrDneZuusOjUSYVTQJ8AcbHk8ec0SIDa8BVsUp7W3CaWHbks2fWsOA2suPXM2dTM29VSgVKgX0ngE0N0l10GbvsL2AgWsupXVEQxk2zCnCUHKYtjRL7H1hyWnEbWfcr4gBVfvuyLW3Artr1ZZw5zLj2LXqM84SKsvUKNCnam4WlOoO3qSQLtKYz2qhhsT9kEUMpKJtCShLs+FnPleXquRdJ77Sw1mk/Ji3sDY+wb5EXvxnRhO/ozf0d98q+oTr1AxpmdnNz3B07s+wMZZ18j7qiiOsUdfZ6oA38l+uDfSD71Ehln95Bw/EXFyndhC6C2aqu2aqu26keqlx7Ztn33oz9nz6M/483fPMLeR7ex9+fbSH1vByn7XuLQnx7io99t46Pf/5Q3H9vGoRd+z/FXn+HM288Q9ckzdJScxlIdQaDlMpN9Saz7jTTkH2PSXMCdkUY2xloYtpQSdfhFjrz5GxKOv4gqchf6i69iin6TspSPKE7+gPLMzyhJ+YiipA/IT3iP0vRPKEn5kIqsz7mhO0Jr8Rlu6g9Tmb2f6xkf014UQUv+CRlr3l16hs6S0zQYDtGcd5SuqxH0lZ/bBD8KEF1WIOnWFYKtqXgbErBUXcJafRn7jWhct2Kx1UTJZam6xEDlRXkbS9Ul7DceRJ4PtaUx2ZvNVJ9GmYHSloK/LQVvcxKuhkRstfF0l1+g+/oFrLVXFICquUhnRSQdVWfpqDpLW8UZnE3xDHWlS/uLOGs71pfFWL+akd4s/O1p+NrSGOrOYmIgh1mbkWBHJoPtGXibU/A0JjHUlkGwNV2xGHYpgRSDrcmM96gYak/F35xIsC2Fse5MxrozGe3KYNaiY82bL2OQZwayGetOZ6I3U9qBhN1vxW1kxW1k1qJh1qJh3qZj2WVixZ3HijuPkY4M+bqKVMORjgyGO9LC+q+Us+RzVq3s11j3h9uolCG/wpK07DIoG8JAvjxr//XEVb6dKuNOMG+TQrDg0DJrVbPmM246+y9g595wERuBfJZC1rg5i5pFu5aJnjRmzCpmzCoZGX4noNjBxnvTGOlKJhgCm2B7AsH2BIY7k1j1GpQkNZ+RdZ+Ju8Fivhwt4+vxcr4eL+fbyQq+m6rk3lAJK27jg+S8/ixGOlMY701j1qpmypwpH2ewLZ7x3jSC7QlM9KUr6X4DKqZD1r7J/gwm+zMk7M3ZsmXC26rHxIJDx1hPKpP9GUyZMzepJXeHCpmxZMlBwHO2bEa7UxjrSWWsJ5XhziSGO5MY701jxqKkvImkwWW3XiYPrvmMMpRjYzB/UwS46EP6avwq38+U881k6aYkPQFI4QNyf5ir4p/z1fK6b6fK+ddCDf+7cot/LdTIPqlwAAnvZROwIkIghGIYbsMTClR4yqJQssTxIe5XANRcWIjH7EAWCzYNi3YtKy69HHJ822fiTkAJg/hiuJhvxsu4FyyUPU0b/jxu+0wyYe+2z8RtnymUqqff9DqKXqwFh1ZaEZdcOYqdM/S6z9s10mo4Z1MgSvyb/ys2XQyBFsfDZH+GMrMsdPxMmTND72uOPAmy6i/kdrCEjaGrLHvz5QmUBZeR28ESVnwFiiXXlsOkRRv6G6ViyqpjrF9NsCsdX1sy/vYUfG3J+NqSGexIYawrlYmeNALNsfibYvA1xOK8eRlr1XkslRcwXz/HQMV5buk+oyjhTYoT36Yo9g2MF18mJ/JFtBEvknX6RdJPbufU209w4JXHyYh8jbSIvUQffJYrh57jwqd/IeH4DlIjdpMasZvkUzuVy4iXtgBqq7Zqq7Zqq36c2vvII9v3PvYoex99iDd//XNee3Qbbz62DdUne8g9+hYf/HYbHz75E9757U/47L8e58TOP3P69b9xeNeTRLz5O1oLTmCvPsNgy2VGu+JZdufQUnySSUs+K4GbrAQbmPXd4NKhFzix70n0Me+gityF+sxOci+9SkHs2+TFvk2l+gDlmfspSHqfwuQPKM34lKKUDyhX7adac4iWogjqTce5qT9MtXo/HcURdJeepTnvKN2lZ2gwKMESbYUnaC8KJfTlHaWnLFJCj7M2JpT0pMCQrzGRoba0TbHlztqY//i6//p5+srPYa64gKXqEpaqS3LY7lBbGhM9asa6VARakgg0J+FtiMd6M4a+ykv0XL9EX2UUndfO018TxcDNKKy3oumsiKS9MpL2qrO0V0bibU2SwycDbckMdaYx3J3BUHcGQ72ZDPep8Len42pKwtuayli/lnlHHiPdaoY6VQTa0vG3pDLcnslQW7piN2xNJtiWQqBF+drXlECwLUVeL4BGhErMDGRLG9DMQDZT/VlM9GYqfTah1L5Vj4lVj0nCk3LG28CsRcd4j0r2ij0YSJykRKl3pssQiznrg/AKAWeLTr20z83ZtKH7VGBOhF1sBPKlWnB/pIh7wwWs+XI3xUOL+xCb0lWvQQYBiKjsO8ECVlx6FmwaZgeymB3IYqovQ9rk5ixqObh2tDsFb9MV/C2xDLbFE2iNY7Q7hcG2eAbb4mWvkoCYVY+JjUAhdwaL5LobLGYjUMiyy8C8TcecVRv63dRyMO9EXzojXckMdyYx0pUs46nnbNnMWtXyazH3R0DUvF3DjCVr02Z5ekDFUEciE33pTA+o5CZ7xZPL7UAes1Y1Yz2pjHQly4212FyP96Yx3pvG9ICKebtGbs6FfS18KOyiUyeTD8USSouwz4kUu/BAiPB5WyJk4Ye5Kv7fci3/nK/m+5kKvhgt4bvp6/xroYZ/LdTIAIrwFMRwW114GIQAoDlb9qbkPaFiiRXe/yRATFg6BXAuu/UsOXOYs6iZMaskQC3atay6cyVICSj6cqSEL4aL+Wr0KveHimQoxJ1AvhICMVgg4WnZmcOC7UHPVXgghXgOy24983aNBGgxuDk8Pl+Ak3i/BGCJ923Va5DHSTiIT5kzmbdr5OWyWy+HZwvb7vpgMQsu46a16Dax4DLKmWNi7thwTybj5mxG+7IY6s7A25qEuzkBW90VzDcuYa+LItiawEhHEoMtcQy1JeBvjMNec1ECVG/ZGbqvnqZW+ykFMa9hitqL4dIecs+/TM7ZHWjPbCfj+HNknNxO5LtPcvjVX5N57g0yL7xN/NGXiD+2nagDfyfl9C7Szuwh5fQuUk7vIuPs3i0Faqu2aqu2aqt+vHpp27btrzz6MK899jD7fvcL3vjlNl75+Tbi971AW9ZFDv/1MT7508O8/4efc+rlp7nwxguceuXvHN35e86//RTdRZE4a84x2BxFsD2Gaaua1tLTTNoKmHVfZ95/k2lPNRcPPsulz/+GIe4dUk68SOrx58g++zKmK6+TF/c2BQnvYYx5G/2VN9Fefo3cmLcwxL5FUcoHFCa+R73pOA15J6g3HadavZ9a3UFaC07Skn+MvvJzNJmO0Gg8TEfxKQk7PWWRdJacprPkNN2lZ7BWX8bflCSjykUYhFCoHqhUUVKNcty8Qv/18/ReO0v/9fMMVF7EVhMlbXyB5gdWuaG2VHxNCXga4nDUxWG/FY/lRiw91y/RXhpJX/UlBm5exlIbRXt5BB0heGq9HoGzMQ53UzzOhlj8zYkMhwZRBrvSGerNZMyczXCPGldTEu7mZEZ6s5mzmxjuymKwPYNAWzqB1jSCren4m5Q+LU9DPN7GeAItSTLKXdhlvI3xjPeomDZrmOxTM9WvlhagZZeBOatW9kkJgBLANG/TSdhadOiVgZ3WHOV++pT0v5GODALNybJvbLgjjbHuTMZ7lJTBmYEHS3kMBRAUcFBUqqn+LKb6syTUrXqN0sJ1O2Bi3W9gzZfLvF0ZYjs9oJLwtOLJ3RQoIHpPxGZbANSMWcV0fybT/Zlyg7zszJHBDVPmTEa6khntTmG0O4XhziTGelIZ6kgk2J7AaHcKI13JjPemseDQMm1WK3O1vHms+/JZ8+ax6jGx5s1jxW2U6pPSe/ZAQQqHmOkB1YPeFoeW6QGVhCWxwV906uRmWgCUgIgZS5ZUr6bDAikEAC04tPJ3+HfrooA0YW0MVzNWPLlSsRHJhOGpheFhDuGzlW4H8uT14jbi5+FQJex9ItZcDNEV67vp63w1XirDPMLBJ7yPKVyxE8dBuL0vHLjC70ccW0L1EZa9OWs2Ez1pjHWlMGdRSzulsFYu2rUsO3NYdedyL1jI/aEivh4r5f5QkYwnX3Lo2PDnSdVKrGVnjlT2FhzaTcAjoEgsAc/iZ+L9CU+ZXHBombEox60AKwFVQukUr42A5Mn+DOZs2Sy5cpix6uTwbAFQ4RbdeadBWn1XfAXMu4xM23IY7snE3ZzAcE8mkxYto31ZDHam4W9PwdUUj70+Bm9zPCMdyQy3JxJojmWoLQH3rWjsNRexVV+gv/wsXSWn6Cw+Sa32U4rj38R4+RV0515GF7kD9annyTz+d5IOPUPa8Rc4+96THNjzS1JO7yX93JukRbxC8qmdRB989oHqdGon8ce2bylQW7VVW7VVW/Xj1t5HHtn++uOP8cqjP+OVX2zjtV9uY9/vfoL22NtMNpeQ8NFLvPf0zzi552lO7PkTn/39CQ49/0cOv/AEZ1/7A+3GCOxV5xlsvsJgWwyjvek0Fp9g0lXIlOcaS0O3GLaUcuXYdlLP7CbtzMskHn0Wzbmd6C7sJi/mDYoS30N7cS85IXBSX3gFzaVXMca9TWn6Jxhj3qJc9Qm3DEdpKjjFTe1BytM/pE5/iErVhzSZjtBWeIIm0xHq9AfoKD5F77WzWKou0XvtrPxe9DMJ4PE3Jcm0PfuNaKzVl+m/fn4TKAkbn1jmigtYqy/LYAmhuEz3K5v+kU4FovytKXiakjBXR9F17Rzd1y9gq4vBUhvFQO0luirP0FYZSVvFGdquR+BqisfXmqSkVtXHMtieynB3BoOdaQS70hnpVRHsUuFtTcXXlsZon4ZZm/E/AMrflIK3IRS3HmrOHmxNlgDlro/FeesK/ubE0LypLKb6FbVJANRSaMbQWHc6g62JjHWnS5BZcuZKhWrarGbarA5Z8XJC0JMt0/+m+7VM9WkY7cyUsCYG+U71ZzHek8FoVxqjXWlMm7PkZl5Ru5SUuan+LCb7VEz1Z7HozAmb4aRnxZPDmi+XO8F82U8i7kMAgNhsik2+MiTUyKo7lyWHjgWbhjmLepMCJax8cxa13JDOWLKkEiQ2s7NWNdMDKqnmjPemEWxLYrJPxZIzVwLUkjNXwueCPYdps5qx7nTGezPkxlk8z3BoEiA1Y8livDeNKXMmy2697AUSyoSAn2W3nnvDRczbNQy2xUsoE3Y/AZfLbj3TAyqpQInfRWzY/x2gwtU80Te04NBKgBJWya8nyvhu+rqc1RQOO+FDiMNB6+uJMqlcCaVK/LvweU6iRyp8iG74fQrwmbdrGO9NY6wn9T8siAKexDEkwkPCrXvCQhf++8/bspnqy2CyN13O4RLWz3lrtoSoJYeOO4F87gULZQz5hj+PVXeuVKyWHDqWHDqpXK15DNK6KgbsCsgVx3Q4LIn+q/DfQdxOgJaA5vBjVFw32p0ig1DEsRyuVE6HAGrFV8Cqv5D1wWJWfAUse/PliAMBUkuePGbseqasOsbN2fjakhnqzmBiQMNQ6G+XAChXUzz+1kSCrQkEmmPx1Ecz1JpEsCURf2M89prLdF89TVfJKbqvnqYu53NKkt7BGP0aOed3kn1mO2nH/kb6sb+RfPivZJ7awbkP/sjnux8j7ujLxJ/YQ/qZV0k5vYvLn/+NuKMvknTyZdLO7CH64LMkHN9B8tEtgNqqrdqqrdqqH6n2PrJt+6uPPcKrj/2c13/1EK//6qe8/qttxH+4k8bsKD579nEO7niCY3ueZt9/Pcz+vz/B5888yadPP8bxHb+mPfc03psxDLfGM9yRwFBPKlXGA0x6ipkLVrI+3siYvZzkyL3EHn2BpJMvkhHxEtoLuzFEvYr2/C50l/aivfgKeXHvYIh9G+3l19BFvR4CqI/JjX6DwqR9VGbvp854jDr9EUqS9nEr5yBVWR/RYDhES/4xmvOO0mg8THvRSTpLTsuZIp0lp6WCJMDKXRcnFabw0AihXlmrLzNQeRFzxQVp3bNWX8ZccUGCmK8xUUabK7HjaobalaQ7JVI8HVdDIgM10fRXX8J6S7GyWG5dprfmHP11UfTfiqK76pxyhrYlkaGONMVq157CUFe6jAP2tibjakrE05KMtzWFYFcmc3YjE/0agh0Z+FtTCbSk4qlPwFMfT6BFeR7+5kT8zYly5oqnQYkOHmpPZbxHJRUhEWsu1KZZi4aJ3kyGO1KY6M2UEDNr0SiX1mwm+zMZ700PqSnZzAxomOjNCtkElTlZo52ZDLYkM9KZzlh3prwc685gpDNVrimzSlrTxrrFbdIlpM0MZCuDap260NKw5NKy6tVLpUmAiDiTL5QaYY8KV1RW3blSSRD9LWKTPNmbzoxZxbxVsdaN9aTKXiWxERdAJR5PPPZYdzrjPRnMWjQsuwysuI0sOvRSbROx8QoYZm66D2HXWnTqJDCFqwcCcoQl8XYgb5Nla8Gh5U6wgHm7huHOJCb7MxjuTGKiL12qEgLYFp06psyZ0gImAE6oFLNW9X8k0m0M5vPl2FXZX7To1LHqNcgY7/Bhtl+MlsikOwFM4cNlwxP1wuPkwxPywi2A4v5/mKuSA3fD0/lWvQZp3xSKXbgFUlgYwwMi/h2kRPiEeD/FbYXVU8CShOsQfIfb+ta9Rtn/JCx7CzaNVJ+Eurnk0LHszFFgKuz5CCASx6l4bx4c97pNQRfCxqhYX7Pl+yyWAOyJvnTGe9OkBVW8NgI4p8yZyucvNL5g3mlgzpHLsjdfJm1OmB8AlrjNxICGsX41kxYtgY5UfG3JBDpSZU9UoCMVe71y4sjTFMdQWxLBlgRctZfx1sfgrY/FfSsGa9VFekoj6Cw+RXvhCRpyD1KU8Db6S6+gO78LdcR2Uo48g+rUC2Se3E722T1c/Pi/OLj3V8Qe20n0kZdIOLmL5Ig9RB18jujDLxB//CXSz75KzJEXiT/x8hZAbdVWbdVWbdWPV4oC9Qte/eXDvPb4Q7z+65/x5m9/SvR7O4j/ZDeHdjzJ0d1/5MO//5LPtj/BZ397gvd/9yhvP76Nw3//JZ36CNyV0Qw2xjLWnUKwJ41S7cdMeotZGrvB2kQjC4M3Sb/wKif2PUF65E60F19BdWYHV5PfI/fyXrQXd5Of8Db58fswxe8jL+Fd8hPfwxj3NiVpH2G48iaFSfsoV31Cje4gN7UHyY99gxua/dTnHqTJdIRK1YfU6vZv6oESX/eVn5MBEJaqS3SWnKbraoTsjxLWvYHKi9Lu1/f/s/de0XGdZ5ou5UTLCrZl2ZZlW5YVKFGMIpVFikHMJAAihypUQGVkAgRzTsi5MlABhVQ5oJBBgEFUdjtMd7u7PX06zJyeNWtNODPnYm6fc7Hr3yqqz6Uu8a21F1DALlTa5Pqf/32/97tRjPd6EZ5rhXiuFcqqVKC1jEifVh6wK2x80y4Li/56lkYaWBppzKTm1ZBwSBA1fLME941Chm4WEuguw9NexFBbMZ6OEhzXj+NvLyWSsdWJgIc5jzRLKeYwZHZxq4jaDQQHtIStOhYDTcz5Gkg4TESteiIDOhkI41a93P8UHZCsfJF+DbHBKrkXSoRITLstcp/R0kg9c55qFny1zAxJioqAggVfLcujjRLQZGBn3meR4Wt5VLIDpl1mUg6jPH8qZTeRdpnlEAspUKKWBV+trELN+2pkWJECLCSFatFfx+ywhWm3iduB+izFpZGPoyf5LHGazxJnZNtWNsyIRWV2j4i4fXe8UYYlYc9K2jQkrGrmhk2yEiXUpSmXjlmP6SGwEI8lVBoRfiH6x+6MN/EgfFpWobIh6nagQX7NYvEqAODu5AmmhwyyxUqAmwAlEQbx5dQF2cIlYODLqQtyX8u8z0LMqpLVmOkhg/xYwjaWbQP7OHpKthOK55O9uBd9TmJhL9Sx+6HmhwI7xCEgSIDX79IXH1r4C9Uou68pG6iEMiTmP4nwib+9fUvuqZnieRYAACAASURBVPr9zOWHkvc+jZ/hXrDpIeVNKFHy0NksRUoAnXi87NcmYGrea2Zu2MTtkVp5HpeAp+y+uWwL6J2xBj6LnWHJX0Owu4zlQB2fRE7JqqeAKAFQ2WqSeM+zQ0PEtSCSBT+JnZZf76fxM/JnMe+zyFZQAf7i3+nMsJGYVcX0kOGh90X0vK2MN8hJjiJZT9j5ViZbmPPXszLZ8lAK58eJiyyONTEfaJTV8plM8I3ogxrpLMfTWsxoZzmR3koSg1pC3QrCPUoivWomOioYuVmM/0axDE/9Jw9wUfsWTaUbaSrdSO3xl6ja/yy1eS9Tl7+ehuLNlO3+JYde/xHqoxuoOPgKykPrMORvRnNsPZWH16E5th5L8TbURwVcrQLUaq3Waq3Wan1DtWXt2nWbH1vL+u99my1PfIfXf/g9tj/1XQ6++jPe/9X3ydv6K3b/9gl2P/8EO371KG8/9W0+eGot7z65htyXfoir+TiLjhoSfZUsj9Yx5bXQee4Qi7HL3Jvu4IslG/dS3Zwz7yHvvZ/QUL4Fy/F1WHJf5EzlVloqNnFSsYUT5ZtoVmylrmQTzcrtXDbv4qJxByeV2zireZvrNbu4UbubzuaD9J48zA3LDgbPHKWjYTeOCzkMnD5ET/M+Bs8cxnr2CN7rRTgu5DB0JV8GovEOhdwbNXQlH+/1IsbaKxjvUOC9XoT9/DGcF3PxXCvEd6NYPkZulcrWPs81KWZXgErKbsrMWdKTtOslC1mgkVlvHbPeBqJWI5O9WgKdCtw3CvG1lzDWW463owjXrUKG2yWAGrpZyGhHuQQfNgNTThOzwzWkXGZidj1xh5GwVUfEppe/iiG6YshuymkmaTOStBlJZABKWPgW/Q1E+jWylS/Sr5EhSoK2r0BI9B6Jn027TbIStTRSz53xJmaGjfLCa3msnjvjJ+RkvbTLJMelRwe0THYrCfWqmHKaskIs9Ey7TSz4apl2m5gZylrseSWwmxkyM++tYdptks4fMmb1CDVmEvhOcS94QrYqZdu2stUWASK3R+tYGqllbtjEjNsgp+9Nu/TEBipxXDiI+/IRFrwWpl162ZonEvKEEpWdapZto8u2QGaHb9wPtsg2yEV/Xeb9rH5o0SsW9rdH65gZNj608Bf2NPHY2aEQYkEtvgpbnoBKsYAWMCjS9wQIZitzoqdKfBZikS6UpmzFI9vudz/ULMOOGHQr+ou+SJ2X7XgigCI7ACJbARLpidm9SgKqhK0vW7nKvp2dErgUqCXp0LIUqJV6ezLAIEAh2/aYDYkCVMV1szxWz4LPIitNol9OAPair5p5j5l5j/mhn88OGVn0VZOwqrGd2/+Q/U9AmEj1y7Zviuch0vGmhwwy+Ao1LdteKFQpYd2b9ZhIOatIOrSy+ijUKAFRoj9OwLSYb7Y4UsPt8RMPDdsV8eciAn3WV8OcvzYzduAMd0KnmQ80kvbUMO2tzViNLSTdZqJ2PaFBLSOdUu9neEBNfEBDYlBLuKeS8fZyJjoqCHVX4r1WiPNCDh31u+hvOUBn/V6uGXdwqvINTpZvpj7/FYyHf4PpyG8lgCrZgnLf8xze9hSVR15Dk7sZ5aFXqDy8Dm3Oa1QeXof++CaMBVtQHXkF/fFNGFbnQK3Waq3Waq3WN1Wvrl2zbvNja9n8+PfY9Pi3ee3RR3j9x9/j2ObnOLLhGQ6+8hMOvPwUORueYcvjj/DBM9/j8HNP8MHTayjb8lNGzhUzbzUxY9ezPFrPfKCevkvHuB27wqeLvfzxvpvP5q3caDpK/o6fojzwK0y5L2E4+hynFJs5rdzCScVmmio20VSxmbqSTTSUbeG8/n2u1ezhXGbQ7gX9O3SdPETPqSN0nThAe/1e7Odz6Wneh/NiLo4LObgu5TF8tYChK/mM3Cpl+GqBbOfzXi/Cd6P4IVveWHuF3APlvJj7UIqf51qh/Dd8N4rlHinv9SK814sI9aiJD+pJO6XEu9igTup/8UvR30tjTcx4aonZDAT7tEz2qfG1l+FtL8LfWYy/swh/dznuW4XYr+QS6Cwn1KdmymEi7TCRdpqZGaom6TAQsVYRsekIDmgIDVYRGtQSsemYGqpmzt/ArLeOqaFqkk4TCZuBhFVKA0zY9ET6NTJAiYCLcJ+acJ+ahE3PtNuSsfJVy3Y5MWBXRJmnXUbSLmMGdMwSVA0Z5J3xpUAtdydO8GnsLCtjJ5h2m4kOfGUZzO6/ig5oSbvMzAxZSLuMzA5bmBkyM+exyH9PUr+q5d8L9ev2aH1WA30zH4Wb+CjcJEOIsLyJxaWAiOyghukhA7PDJmaHjMx7zCx4LcwNm5h26Qn3VjByK5+RW/lE+hTMuA3EbWrSbr0c9S0WsmJBKhQCKclMgsiPQqdk256wH4qht9nKXsqhk+8vYsOF+pEdOb0y3iC/nux+LGHnyoaJz5PnHrL1CegSjyH6XQQUCquagE4BW+K1rYw3yJax36Uv/jubWTZsCMgSPUwCkkSP0qfxM7IClK1ACZDKBrG/XrwhQ5S4bzYsfr2X6etDkJfH6kk6tLLaImBB9IKJ15v9N4SqI95nOV5+WIreFhbPbCVKfC/UzJXReu6MNbDgtcihE0v+GjkyX9xv0VctD0YWmxDiq/j8suPmxect1MVs+BHnCdgSSY7i8571mOSwExGGkn3dZl9nAp7EXKjF0QbuBE/Kc8AERM2P1HF7/AS3J07KatPUcDWpIYts5ZvsVzParcDXXpoBKA2xAS0pm55Yv9T3NNpahudqAc4LOQyePkJP03466/fQ03SAG2bJvl1XuB5zzouYjj5Pff566vJfo7F0K5rD68h59xnUxzahyt1M8d7fUr7/JbS5G1EdXY/++Gb0+VuoytuEpeQNakrfWgWo1Vqt1Vqt1fpmSihQr659hPXff4RtP17Ltp98n10vPM2hV59hxy9/QNHWX6PbsYH3f/ot9v/q++x55jtUbn+W6xXvYWs8yMyggRm7jpWxBm5PNGG7dpzl6CX+dN/JX343xpdLDjrO5FO062ccffMHVBe8TEPxq5xSbKax+FXqil/hvO5NLhrepbZ4Iw1lW7ho3Mmthv1cq97NJcMOrlp20n82h8HzefSfOkpn44c4LuRhP39MVpMEGIm+JxE/LsIfREJfoLVMnvskAGroSr48T8p5MRfv9SK5J2q8Q0HCapBvCzufiDMPdqtI2AxSap1PssMtT5wk6TJnAErDeI80A8rXUYS/s4iRrmJGustwXDvOwIUjjLSXEeqpJDGoI2nVM2U3khaKjdNIwmnMAJSWyX41wQGNPDdKDK5MZKLKxREd0MqBEXOeWuJWHeE+NZPdSnm4sOiFmh22sOCTvqZdRmaGzEy7TTLgSH1J0jn3gs3cHq1lKfDVrrZIiRMWwLhVKwNTdEBLqFdFsKeScJ+aKadJhggJnqpZ8NVk7ZTXZCx/hoesg/eCzTIgfZ48w/3QCR5EmmU4mvdZZItbth1OLEiXArVfzTzKANTcsImUXcvcsIlgdxmRPgULXgszbgMpu5Ypl05W28QhYETEPwuIvBeUbJAiPCJ7fpZ4HQlbFe4rOXQ378Z+8TBpt16GsewF79dVgmxg+/ohQECoOAKaspUN2W6Zea5iUS3AR6hJQrESh0g2FHOKBHB9ljj70GMJ5Sd7LpRQokRCngAmYZ0TwCIALRuAPkuclS14AtaEoiXul21d/Ppw2+WxetJuvfw+CrVUWOGy+8ZESMbXAUooVrczUfdfV5+E6iS+nxs2seC1MOWoYsFrIe3UyeAl7pMdk39nrEFKexTKaJaSKeaZZVsRRR9c9r858VyFiileq4CltFvPlEsnw5W4/sV54poTAL8y0SQPTL4TPMlCoJ67oRZWJptZnmhiIVDPnL+W+ZE6FkcbmBtpIO2pIek2k3CZZNVpok8l/X/XXoq3rQR/Rxnj3QomOxXE+rVE+zRMdFTgu15ER/0uuk/sxX42h876vTQVr6ejbg9X9O/TVL6V+uKN1Betp+b4OmryXsFw7CUs+RtQHnyR3Pd+gSZnM5q81yne+wKl+15Em7sJ1dHX0OZuQp+/laq8zVhK3lwFqNVardVardX65urVtWvWbXr8u2x6/Hu8uvZbbHji22z/6Q849NqvKdr+Ert/9Tg5636GYuvzHPvNDzn83KNU732ZbsN++iwf0l+7m3BbKdM2LUv+am6PNuK4VsBi8Dx//cDFf/rrCL9fcTFwpRzlwefYveERlPueoa7wZRqL11Gd9zy1Reu4Vr2DS8b3sBSsp7F8q6xAXbHs4rJxJ5dN73Ot+gN6Tx/FdamQ3pMH8Vwrluc/uS7l4blWKCtQAoKEehTsVsnqk4CnYLdKng2VDV3ifqJnSgzNFRY+341ihq8W4L1eRLhXI6X4dSlZCtSx4LdIAQuBRmI2PVGrnokeFd7WEjytRQS6yxjtKcXfWYSnvRjXjXwGLx7Fd6uY8Y5y4gNVpK0G0nYTqUwQRMptJuk2E7Hp5F3d0W4FEWsV6eFqZn11pIerSTlNJO0GEja9HBwh+p6EfU70RAlFKGk3ZCLGLQ/1JIkI868UomoZAu5mds1nhvVMubTy4uur3fMmpt0m4lYt0QE1k90KJruVMtTFBqtI2KqIW7WylW9m2CQv8qaHTBmVyiyrYov+OlbGG+Vd87uTjSyP1bLgN8sAJRSir1uzsoMSxA5+du/TtEvPgtdCyq4l1FNOtF8p2fdcXylP2QAlFp1CzRBK18fRU9wPtvAgfJqPI2dkK9+iv45wXyWRfhXTbhOBtmIcF4/gu5VPuF/x72xWImJcAIxITxOx6QKqlgK1MjQKKBH2r+weF5HqJx7n6zCRHYMtVCVhTRQgJqBG9E0JK55QTrLtkmL2kgAoYbETICV6nMTg469b+kSfj1CjxPfCpijOzQ6AEP1N2bHsc16zPBRY2OCy+8qyk+iyr5evK32iv2nRV/3QkX39zLgNTLv0TDmq5NszbgO3R2pZ8Fq4O97Ioq9aTu8T4SV3xr5SSLOfu/jcsiPZxe+EkiqsmNkBIUI1E4AsrtVsG6dQqP7/4vnTQwaWxupZHK1j2mNizl/NnL+apbF6lsbqWQjUMuuzMOevZiFQ9xBAxZ1GonY9UbueiE3HaLeCkc5yfO2luK7n4752HM+1AsbaypjoqCBwq4ThK/l0Ne6hv+UAjnO59DYd4KxyKx11e7iUSWetK9rAiZJN1Be8RnXuOmoLXqOueAvqw+vIe+9ZKo9uRJP3OqqjGyg/8DKqo69RcXAdqqOvYSh4HU3OxlWAWq3VWq3VWq1vtrY8vXbd9qcfZ/0Pvs3z31rD5h99j61PfZ93n/0R6h1b2P3sY7z/4+9y6NnHOPrsY2i3P4e17hgdul2czHuZdsNbuM58SNqqYm5Iz/LYCXzt5SyHL/Ef7jr4h88DfLYwwKStllPadzj61qOU7noKw9FfUVfwIg1FL1Nf8gpXLe9zSrWN2uIN1JdupkUlzYC6aNjBGfVbtDZ8yI3a3XS3HMZ5sYCe5oM4LuTR13KA3pP7cV7MZfhqAcNXCxhtKyfQWibfHrlVKgOTUKmyVaix9gq5L2rkVimTXZWM3CqVe6Si/VKynf9mCUNX8hm6ko/rUh6jbeUkbcbMuYXMesws+KXF6Yy3lpjdQGRQx1iXEs+tYrztRYz1ljPaU8JoTwm+zlKGW4txXM1jpLWEsfZyon0apm1G0nYjsX4JNpIOA3GHgYhNx3hvJb72UnztpUz2qYg7DCRdJmJ2PVFr1UOBEeE+9UMJfCmHUYYoAVeiV2nabZLT9rLtfGJO04Kv9iGQWRmvZ95nYs5rZHmsjgeRr4Z2fhQ6JUegxwY1jHeWMdmtlJ9LqFdFdEBN3KolYasi7TIy5ZKCGtJuPWmX9Dyn3SY5xnx22MLyaL28YFwZr+PuZAMr43XyAnLOa5YB4+vpZdmzju5ONMp9KqIPaspRJVu00k6dPKtG7OALG1/2jr2wVok0swfhFjl170H4NJ/GzvFR6JScaJhy6FkaqSdp1zHSWsRYZwnhfgWzHtNDsJQNO8LCNe+zyEpCdsKcWOQLS5vo2xF/M9sSJtSlbAuXOEcoUAIivh7GIayC2Slw2aAm0vqEQpg9lyp7BlN2aISIDP+6IiUgUPR+iR4qMecp23KXHUOe3ScmvgpLW3SwkpSzSobQtFsvg4R4r7LtbNkK3PJonTwvbNFXzdywSf5+dshI2qkjZdfKx+yQkSlHFUmbhiV/jWz7E0qUiEEXQ5yzP0cBxgLusoMksnvuhIqUDVUCsrIT+LKTCIV1U7wnUy6dfG1PuXRS/LvPIoOSBElffV0I1DI/UsOM18y0xyQBVmZwbtJtJuYwEHMYiDuNxJ1GxnqUMkA5rubhuJyD51o+IzeLGW0tZeRmSca+l4vtzFEGTx2ht+kAPSf201a7h0v692ko24Ll+Cs0FG3gRLEEUebcdVjyN1J1bD1lH76EueRt6pS70B3fiuLQK6iPSSBVeWQ9xsJt6PO3UlfxLk2qHasAtVqrtVqrtVrfTL2wZs26V9Z+hzeffpI3n36Cd37+BO888wR7f/s0le9vZO8vH+eDp79L3otPUfjS03Qo9tNauQv1W0+jeuvHtOS9TG/dLsZvFRDsLmHGY8LbXsrCxDk+SXfxp3tufn/Hyf2pDvouFVGy52ccf/cJqo78mobS9ZxUbqG2aB0X9G/RUrmVZuV26ko301jxOhdMO7ho3EGzcivn9e9wtfoDrtXspKN5Hx1N++hq2UffmUP0tOzHdjEH6/mj2M4fxd9aymSPCt/NEny3Shi+UcjQ1XxG20uZ6JKGNo61lzDRWU6wp5KxjnK81yXYCrSWkbQZmeyqlGZHdVYQ7lUT6pWsb55rhdjPH8N2/ggjt0qI9msZvpZPoLWUhF0rLcZ8knKTdBqJDGqZ6FIw0lHGWHc5Y92ljHYVMdlXwUhXGZ5bRTiv5jHaXsZoZmc23qclPiANmYz0qzL9MnpCg2rGe8rxtBbgvVXARK+CmL2KuENHzF5FZFBNpF9FbFBDqLeSiS4F0QEt450V+G8VSz1QWRa+UK9KAjS7gaRdJ1v1Zoa/SskTIDTlNDDvy4BUJu1uKVDNrMfA9JCUULcUqM0oGCdIu6SgiCmngUi/imCPkki/hmCPMmMr1JK062Qb3+ywObOQrZEDLOa9NXLs9/JoIzPDJnnGT9pdxVKgWgao2+MNLGZmG6Xcema9ZmY8Jm6P17MyeULqEcmAw+KItPgVi1zR8C/ASahTU44q6e9lmvKTzioZpGaGjfKiM9t69VniPB+FTvFJ9Cy/S1/m88QF7k5K4RqzHkvGinhSAiqnXl68z3ktMpjNesyk3QZZOVjwf6VMzXu/AqrsRbUIoBBK0oK/mgVfZv7TZJNsTVvwVWeSDiWboIg7/wowG2WbnlCIBBD9fuayDC1iYO3KmASPYr6WWPB/FDopR5OLQzw/Yb/LBiABf9nq4cfRFj4KSwl/f7N0g9+lL3A/1MSDyEk+jZ/i8+RZeaDyp/FTfJY8zYNIM/eCjXwU/moQ7tJoHQm7hrhNTXSwkrhNQ8KuIenQylA6m4Eq6T3RMT2kZ9YjfQaL/mr5mkg7dUT7laTsWuY9JrmHTiQ4Trv0RPuVsgVUDIxd9FVnIKyaBa8pc1+zBFEZaPr6sNxs2560adAgn/NQH1QGmhb81dJz9VezOGJheUxAWb2sTIlrTCiaSYdWDpwQ/45mvRYWArXS9xm1adpjYtZnkQ6vhRmvmRlvNTPeGqaGLLJ1LzSoJWrXExzQMHRTSh31tBbjvlHI8PUCxm4VM3qriLG2EkZaJUXfcTGXzsYPaW/Yy1XTe7TXf8gVw/uc07xDdcEmzHmv0Fi6hZOKbTQUb8KY8zLVBRsx529Gc+w1aiveo0H1FUBpczehOPQqlUdew1z8JoaCbTQo318FqNVardVardX65urVNWvWvbb2e2z6wVo2/eA7vPPTx9jxi8fJ2/AsTbnvsfOZ73Lot0+w75draTywnauFH9DwwauoNv6C/Bee5NTR7fTXHGbw5EEGzu7FdvUgvRcOshS+xN1kD5/OW/nbT/18vjTIcLeB4n3PcvitJ1AcfA597kuY89dRU7SeuuLXqC1aT13pZqpLN9Og3EZt6SbqyzfTotnOJfP7dLQcoPv0Adqb99LevIfWE7sYvHCU7pb9dLXso7tlP71nDmC9eJRAZzlj3Qq8bcX4O0oYvlmAvy2fya58xtvyGGvLY6z1OL4beQS7yxlvL2WyU0Gou5JQt4qJdiUjN4sJdlUQH9Ay2VmB52oezgtHsZ45iOviMUZuFhHqVhK4VcRoazFTdgNpp5EZl5lpp4mkTUdsQEO0T0Wkv5LxrhLGu0oI9pQx1lnMyK0iRttKCbSWMHKzhNHWMiY7lUT6NKRsOpI2DWmnljmPnumhKiKDSkY7ivC3FTDSVsBEdykxq0peCE65dEQHK4lZVSRsWiK90owVYZeJ9QswUxHt0xDrl86JD1ZJi3mfhfmRGqY9pswCycziaB0pt56pIQNz/mpmMrvUYtdbWOfmvGbZIifsU1MunbxwDfdVkrTrSNp1RAek2+E+CaREv9WU08DMkJnbgXrmvBZ57pFYMGarNGL3fXmsnvmRGmZHqqXDX82010TaY2I+UMuMz8KM38K010xqSM/UsJE5n+WhPiex0J0dMsqHWBjPZN6LlFtPxKoiZtcw7TGRcuuJ2TVEbWpSbj1z/moWR+u4E2xieaKRxdE6lsbquRtq5n6kheWJRtkaJexQM14zCaeeGW816WEz6WEzs74a0sNmojYtU0MmpoZMJJx6pj1Sb9rckIW5IQszLhNLvlp5ltXd8QbujNVxb6KB+5ONLGZe4/JIA3fHmrgzeoLlkQaWfHXMus3MDVmYsuuZdhqlc8YbmfOaMtBgYmW8Tp6z9UmshQeR5gy0SMByP9TESqCRu2NNPAie4pPwGR4ET3F/4iT3xpt5EDzFF/ELfBY9x4PgKT6NnuGz2Bk+iZySZ3B9FGzm43ALD0InZUVGmrNUw0fBEzwIN/FprIUvk2f5/fR5/jh7kQfhJh6ET/BJpJnP46f4Inmaz5On+TRxkgfxk3w2dZpPkqf4KNbMg/hJ7oZPsDzRyPxIDVNDBmL2KmJWLfEBDeEeJWmHgflhSVWacmhJ2lTMDetJuzQs+k0sjViYcetIO6XfpZ1a5oYNzLh1TLuqmHZVMeXQEBtQEO2vIGGtJGlTkbKrSdpURPrKiQ8qmXZVkXZqmPPoWfSbWPAamfPomfMYuD1Sze2RapYDNSz5LSx4TcwO6Vn0mbkzVsedsTqW/BYWfWZuj9Q8FEYhhVbUsRyo4fZINUt+C0t+C/NeA4s+M8tjdZJ6lPm3mnbrZWgSSlTSoZU3AmYzmyci8CTtMsqbKyJIZs4jzWqbchvla3TaYyHh1BOxSgPBg30aPDeLCXRUSAr8zVJ81wsZuZqH72oOvhvH8dwqkHpAL+ZwpXYHuzf+gIaKrVyt3s216j1c0u+mJn8rVUfWUVe8hUumD6gp2oA5/1UuW/bSpHyTRuU7nKjcQYt2D1U5m1EefBV93lZK975MyZ6X0edtR5+/nXrFe6sAtVqrtVqrtVrfXL26du26jY+uZeOj32XzY9/mzR99jzd//C1y1v+MMwU72PnTb7Pr54/w4bPf4ULhTrTbfkXdey+R/9xjHH/+SVqOvMHoxUp8VwoZacvHduUArS27SfqauZvo4oslB//ypyh/ujvEnXgb+Tuf4eD2J8jf8TTle3+B7tiLmPLWUZ33Cuc079CkeIPmyrc4q3uPZuV2Gso206x8nVPqbdyo/YCbdTu5WbuDzqbdtDfuov/UIbqa9tHdvJ+ek/vobdmH9dxhQn0qJnuUeG8W4LtVgOdmHqNtBQQ7Cxm9lctkRwGhzmL813OZaC9h9GYxY7dKCXVWEu1WE+xUMdmhINylJNSpINhRwditEoYv5TJ8KRfv5eOM3Swh2qNi5HohY60lhHvUhPu1JB1GZoaqSTmNRAY1hHqVhPqUjHWVMdZRylhnKb62QgJtxYx3VTDWpSDQWob/Zin+1jJCvWqSdj1Jp57pYWknfNqtIzaoJthTwXhXGYH2Yia6yrKUHJ0U9+3UExvUEB1QEe1XE7dWERuQnkPCKtnlxG1JrdKSsuuJ27XyLvPXex+mPSbSw8aHrTtZvUCi30JYxIRVSOxwT7l0slVP2PrE8xYLMhFZPu+t4Xbgqx13Yb8TljZhRcpurL893sDSRAOL4/UsjNWxOF7P4ng996It3J5sZMZvIebUknDrWJpokOBw2MhUxtKVdutJ2NTMZEWWz3szsd8eE1NDBhLOKmJ2DQlnFSm3noSziohVRWhAScyuIeXWM+M1sxCoZXG0Tj5ujzfIQDU/UiP/XrJJ1TE/Usesr4Zpj0UGqZi9ivCgmqTLQGhAxVh3OUmXQVrcequZHTIx5dAxN2xiZbSOO2P13B2vZ3m0htsBCyujNSz6pXMXvNUs+Wszg4JrZHvZtMvAlL2KtFMvWxlnPdIx5zWyFKjmzkS9HNTxWeK0DE8fhZv4KNTEx+FT3J9s5kHoJJ9ETvMg1MK9iSbuTTTxSeQ0XyTO81nsDJ/Hz/Fl4jxfJM7xZfI8n0ROyWEK0n2l+UhfRYNbWA7UcD/YwIPwCe4HG/g40sSXqTPy7bsTddybrJdgKnaSj+NNfJxo5suZs3w2dYb70SbuRU5wN3xCUiBHaki59cQdVSSdOlI2HfEBDWmHPiuR0UzaqWV2SM+Mu4ppt7R5kXKoHwKkKYeGlF0tH0mbivigkvigktiAgvigkoS1koS1ktiAgpRdzeyQnnmPgdlhHTNDVcwMVTE7rGN2WCfD03KghgWviUWfWQah2yPVLPrMLHhN3B6plgH5zlgdt0equTtez/3JRu5NNHB3vJ6V0VpWRmszwGVhcaSaOb9ZyopnEgAAIABJREFU7n2K29Qk7BpSziqmXLqHbI0zw0a5F3LRL81hm3IaSNiqZLVYfE05JKvtnL9WPqTrVU2wX02gs5xgv5q43UCgsxzX1Xy81wrwXMrBcfYgA6f2MXD2ENbLOQxeyuOc4W32bPoBrU0HGTxXwDnt+1w176Wl8h1Mea/SrNzOecP7GI+/TIvmTXrPHee09l2a1e9xwbyfM/q96I9vofCD51Adfo2K/evJ3/E8hbteoipv62oP1Gqt1mqt1mp9s/XW00+se+MnP2TTY99lw6Nr2Pr4Gt566hHKtv8GW10xe59dy95nHuGDp9ZQvP4pdNt/SclLP0K5/mmOPPs9dO/8hj+F2/jLUjf3gyeYD1Qz1qsg7Kjhy7kB/ua+ly8W7fynP0b52/s+rtQeYucr3+HA5h+Q88YPKdv1C3SHXsR8bB11BZtoLHmdE6XbOKN6l/PqdzhZ9jonijfRVLKZS9q3uax9i6v6t2mv2Ulb7U56T+yno3Y3HXV76D2xj4Hm/djPHmG8tYzRm0U4zx9m6NIRvFeOMXozn8CNfEZv5hPsKCHYUcbI9Xwm28oIXC9isq2CZF8VqQE9sR4NwfYKJtvKmWwrJ9ypJNypZOxmCYHrRXgu5jJyrZBIpxLv5eOMZpL5RjrKCfVrSQ9XM+2pIekyER5UExpQEeyvZLJPyUSvQrLz9ZQT7Fcy2aci0FmBv72ckXYFY91KItYqEi4jCaeOuENLzK6V0/VCvSoCbaUE2krleU4zQ9XMe+qYdkszqaIDGmKZHqPIgIpgj4JwXyVTTgNxq5bJHgWRfhUJexVxm5bwQCVJl44pt16CgQw8THtMJDPwEHdoSTirSGasa0IVmh4ykMpSwcRiLdKvIDKgIGFTk7LrmHLqmXZLCX8zQybZGiiiyu+MN2WG5hqZHTZKKlPWHKN5n0W2oE27Dcx5JNhZGqtnaaJBUpz8FgmixupYCTVJPx+tJe01MTVsYH60lrlMP1H2rBwBUmm3npRLR1IsLL1mEs4qohn1KeGsIuGsIj1slM7LHAlnFXGHlvSwkdmMSpceNsrq3fxIjXRkwPQrha+B22ONLI01sDTawKy3mvSQiYhVQ3hQTXhQRcKpY8ZjZjYTpy1i12fcOha8JlZGa7k7UcftgIUFnyGjnJiZ90gBB3PDRpYDtSwHpLS4lF1D0iYdKbuWKUcVU44qZob0zPsk1WUpUM3SiIXbgRoeRJr5JNrCnYl6bo/WZNSppocGw94db5SGwoZO8lGwWf75nbEGvkye5w/Tl/l9+hJ/mL7Mp9HTciLdcqBOHip7b+IE9yZO8FGwmbvj9dybrOfOeK30evxmVsZquDtRx8poDbdHLCyPVvNRqJHPE6e4H27kfqSRT5KSEnU31MCdUAN3gg3cCzVze7xBVg6n3QbSDgMpW5V0XTqqZBtnyq5myqFhxl1FyqFidlhSmlJ2NQlrJSm7mrRTK39N2lQyVKWdWhLWyocAStxnxq1jdkhPyq4iblWQdmkyKpGkNkm2PiMzbh3zHiMroxJILvrMzA5JitfcsIElv0WGpeVADfcm6jNAVc9yoDajUDWw5K9lwVMjAdTIV+En00OGjCqsITqoItSnIGZVkXYbmBkyyv2OAqCkfkS9bMcVGyDCept0GUm5jbICFRpQEx7UMtGrJNivYqJXgeNKDvbLxyS1/XoRwxfzsJ45jPV8DsM3Shm6UUrfuRxu1e/HfbWMzqYjXDPv5Vr1Hi6bP6C+dCMtqm00K7diKXqFWyf24bxexgXjBzQq3+ZWUy7njB9SX/EuhbueQ31kA1U5Wync9QIFH7yI7vg2jIVvrM6BWq3VWq3VWq1vrrY8sXbd6z96jK1PrmXTY4+w/UeP8O7Tj1Cy9VmWBs+if+95dv54DbueWsPOH66hbucLFPx2Lcd++W0qN/+cglefoL/6IH9K3OCL2AV+l75McsjM4OUCvpzr5Yv5Qf6wMsw//1WUf/5dhM9mBjny5tO8/uwj7Hnt+xTueIbK/S+gP/oK5twNNJdsp/b4BuqOb+R0+RucU77FRfU7XFS9zcmijdwy7qDVtJOLldvobdzPYNMRumo+pKN6N121e+ht2Iu15SAjVwvxXzmO7dQ+7Kc/xHVuH94rOYxcy2eitZSJtlJGrhfiu3ycaFcl0S4l6UEd804ziV41ofZyJltLiXQqSPZpSfSqiXQqCHdUMH6zBP+V4/iv5BNqryBwrYDxjAVvtKOCYF8lcbuOpNNA0mEg1FfJRE85k70VBPsqmOwtY6KnlPG+Uib7yxnrLcPfUYy/vZTRLgmgQoNaEk4DMYeWsLWS8ICKULdKUrl61Ex0VDDZqSTWr2XKbmLBU8/cUC1ph5m0w0TCqiNi1RAakBYxwf5KIlYNcYeO8KCayT4l4UE1MXsVk31Kgr3lxKwqeYc6GzBSziriNvVDM5HSTq286BMLzKRNldlpl34f6SuXLUyRPgWRPoXcYzTjNhAfVBEbqCTYXUa0X5mxUVUx4zbIkdDZ8dFi1o5IPpsbNknnZexzwmonejWETU4oazNes2S1G6khPWxk2mOSez1EutiM1ywrTqlMMlnSoZVskZn3RezeixACYZ3MtlQmHVoSdg0xq4qUs0q2UIkIavE3Re+J6HXJTtybcumIDCjl89LOKmbcOlmRmBs2MO81sjxazZ3xWpZHLSyNGFkeNbM0YuR2oFr+jIRNbMFrYsqhIdpfQaSvXF7gT7uqWPSZ5c8z7dQy7zGyHJDsdF8kzvAg1MSdsTpWRmtl9ePueL2skqyM1soqyL2JBlZGa1nwmrg30cDn8TN8Hj/L5/GzfBxukUMZRGKd6BFaDtTxUbBZVlgWfeaHXq94fGFpWxmt5UG4ibuT9dyZqON+qJH7oUbuTtZzP9TInYl67gUbuTvZIL+3abeBKbtetm/GB1WZXjjDQ9AT7a9gyqlm2qWV7XrivRGgJYAp7dQy49ZJsDRUxbT7q3PTTun+c8MGphwa4oNKUnY1c8MGFrymh4bvJqxqYgOVcrS+mFUmhvUueE3cGa/LfN7VkhI30cDKqIhHb+DeeDMrgRMseOtYGqljYcSS2ZiQxgckbFWkHHriVq2sRCdsVUy7TbIiLMJksgFKwJPos0w59ESsVURtOhJOIxGrhsk+JaEBVeZ7BWPdZQzdyMV59Rj+W0V4rhTgvnAc+9kcHBfzGb5Rhu+WEueVUmwXCvHeUOC6WExH/UEuGd7jnP4dWtTbOGd4mxbNNi5aduDtVNN/qZh6xRtUl2zngvkg50wHqFe8R9Ge30qDdXO2ULTnRQp3v4Ch4A1MRW9iyF9VoFZrtVZrtVbrG6oX1qxZt+EH32H7U4+y6bE1bPvhGt5+ag1H1/2Q+65LtCp2s+upNRx+9hEKfvtd9NufYfePH8H49q8peuUJ6ve9QuWbT9NXf4AHE+f4OHye8ICOjpMH+TzdwUdTXfzDFyH+8XcR/sufZ/iXP8axXdNycPtPeeel73D0raepPPwqJXueo3jXrzEeW09t/maay97gvOpdTpZtp6lkK/XHX+N02TZOlb3OecV2rla9x3nVWww0HaO7/hDdjYfobTxE34n9DLQcwH0hF8/lXAZaPmSgZQ/WU3twXziM55KkHI23ljLZXkqos5zUgJZwRynTVi2zdj2RzjLCnSWEO0qIdpUT71ES6awg2FZMqL2M8ZuFjN0owH8ll4lbRYzdKCBwLR/fteOMtxUR6akg2lNBtFdBvE/BlE1NtLecWF8Z0b4ywt3FRHqKmezJJzRQRLCvmEB7Pr5bx/G3FjDaXkqwRyEtwG0qIoMKElYViQEN0R41sV4Voc4KJtsriPZUkhqsYtZhJm0zMOMwMuMwE+1XM9mrkNWu0ICKqE1L1KYlYtUQ7K+UoWq8p4LxrlLCvRVE+5XErSqmnFLAwpRTx5SzithAJdEBpRzTPOvSseKv5rbPwsKwgYVhA3MuHQtDBmadVaQGK4n2lBHrLSfRryDUU064t0L6m44que8oPqhitK2QSJ9CDnXIXjiKIaVzwyY5Glqkns24DZL9KtMPNZOZnzTrkSLR5zLBETPDRqmXKTM7Z85rJj1slC2Kt8cbZFVINMwLpS07gU/83aRDKwOOGFCasGsI9yvkHjQBnNn9aSLx7esAJeyIIhI9OyY9blMT7ldIViu7himHhgWvpBIt+CR4uh0wc2e8mjvj1dwP1nE/WMvSiEFSa8ZqWBoxs+g3yce810DCpiRhU5JyqJhySov+tFOb6bP5CrwWfWYehJr4w/RFvkye5bPYKe5NNLCYUYSWR6vlY9FvZt5rYMFn4u5EHfcnG1jym6VzMwv8+5OScrUyWi8HdcQGKknaNDJMSSqbgXmPkQWvSYYnAecCqISqs+S3MO8zMu8zsjxWw8p4rayULY/VsjhiYcFvYcFvZtZjYMpVRdopKU9pp474oIpwbwXxwUoifeVE+yuI9lcQ7i3LqElKWXFKO7VMOTTyIYBLUq10klLk0WdZ9XQZoNLKfVPC+icURJHQN5cZ8Dw7ZJQ3B8QcKbGJsOgzseAzMOepIu1SSz1VPjOLPgtLvloWvXWsBJpY8NSTshmJDWpJOnWyfTZpl+y0CVsV0QEpdCbSryLcVynbbEUKpwiRmXab5N7FUK/yoSNmlyAqZtcTGtAw2Sf9nyIdKhLOKsZ7yhi6eYzhG8dxXz6O/Xwujgt5DF0pwnO9BN/NckZuKXBfLsJ1qZCB08e4ot/BScU2dHkvcbrqbbrO5OK6pSDlO82EtYGO08XseO1HvPDD71BfuYfTxiM0qHZTfuhVKg5vQHFkI7k7f8OerU9RsncdmpwtqwrUaq3Waq3Wan1ztWXtmnXbn3qMHc/+iC1PPMKbP36E3c9+j+PrnyLd2chsZyOa7c+w+8drUG74EeWvPY3xnRfoUH5I/d5XuVzyLkde+i4HXvoOHbUH+X2qg/hgDadVb7ISvMQXi4N8uuLmX/5umv/ylzn+/EWQv/8yyMzkDc7UHEJfvJ169U4UR9dTvO8FyvY+j/bIOiz5m6gv3U5j2TbOad6npmAjDSVbaC7fxhnlm5xTv8NZ1dtc1u/iimE3bXUH6Gw8THvDfjoa99HbchDr+aN0n9xDd8te+s/sx3HxKI4LR3GePYLnUi7+a8cJ3Cwg2l1OpKuEqcFKEn0VjN7IYaL1OBOtxxm7mcfo9TxGruUwdjOPydZCAtdyGb91HO+lw/ivHCNwPZfhCwext+zGf+kw4bZC4l2lxLqKiXeVMDNYSaKnmFh3IdHOAkJtuYQ784j35ZG0FpAYKGCiPYeR60fwXz/KyPUcJlrzSfRVkOivIN5XRnJQQaynnHBXKfFeBYl+ZeaoJN6nINGnJNGnZMZRxWxmURi1aohY1YQHVMTtVcTtVZIV0F5FeEBFsF9SoYK9CiY6S6UZSH0KKU3MqSftqGIms6iND6qI9imZsksANe/SseyzsDhkYNahZdapZcqqIm1VEe+rINRZTLC9kFBnEZHuUmJ9SlI2DUmbmnhmwZyyaQj1lDHeXiSpATYNwa5SUjYNaUcV006drDZN2bVM2bVMO3VMO3WkHToZqGaHjHI8d9KuZTrTGJ9yVDGbgaZZj4m0S8/ssIm4VU3SpWPaY2J+pIY5fzVTQwbSw0Y5rjmVsTIm7BrmvGZJIRqtYzajDiVsGhIZQBK9XvGM2pTKUqAEaInfzWQgSihXUy4dKYeWmWEDy2N1LI3UyIlwMxlrZNqtJ2nXyErH3LCB2wEJWO5O1LE8amZlrJp7k7U8CDfwIFzPot8gA87tgEWGJ6FWiQX+vNcg9+MsZdSeeY+RxYxy9Fm0hc+ip/ir1Dk+j53m02gLH4eaJPVpoo6lEek53A82yHC26DfJdrulETO3AxZuZ2Zv3Zs4wefxs3wUbJYBKtqvlJPt0pnPfMb9FRjMuHVZFjmVDCtpp6TyzHuMzHkMLPrN3Jts4O5EPctjtdzJANSsx8DMsJ55r5GZYT3Tbh3TLl1G0TOQtGkIdpcx0VnMeEcRwe5SQj2lskIXG1A8ZNMTipIIlxAKnlCUpt1a0i41aZcm872GKac6C8KqMq9Bz5Jf6mnLvpZn3JnZZB4L88Nm5obNMlzNDRtY9BuZdqtJWCtIuzQseM3MeyxMO42kHSbSDjORXg2O83n0NO/HduEYU06jbMGL9KuY6CpnrKM0k44pWXzFaIFsW624j7hfsEdBsEfBZHcFwR4FcYeBqE1HzK4nPKglPCip3FGb9P9Mym0g2K/A21qA52Y+zku5DJ45iu1cDkNXCvBcK2boahHuK0XYzufR3XyIzsYDnKrcTl3pVuoUb+O4qWXKf5Gk5xLj1lN0nFOTu/NlfvPkI7zw1CMceOu31KsOYy7dQcn+Vyg7+Bra/O2UH3qNQ28/y6E3fkHRnpco/fDVVYBardVardVarW+m3np67bq3fvoEb//0cTY/LilQ7//s2xx4/kfM9ZzinuMSmjd+zY4n11C87oecO/YW7ZUHWOo/Q/S6hR7TUXJf+xEV7/yKgm0/w3NFS8p+ktOqd1mevMQf7rt5sOLkrz4N8Jc/xfnXv5/m7/8Q5Xcf+fl02c3Hiw5up3oIec/jHWig/WwJ1xpzuNZ4jGsNh2lSv4s+fwOmgk2oj7xM5aEXMRx/jZrizVQXbcZSvIVG5duc1u3gjH4n5027uFK3l2sNe2k7eYBz5nc4Z36b1pYPudHwAdcs73LD/C5djbvpaPiAvpN7sJ3dj/P8ATyXD+O7cpixm7lMtObhuXQIz6VDDF04wNCFA4zeyCVwPYeRa8fwXjmM6/w+XOf24T6/n8HmnQw2vofzxE78Z/cRuXGceOtxJq8eId6WT7LjOKnOApId+cTbcgnfOsLMYAHpwXxiXccIXN2L79JeRq8eZuJGDqFbx0n1lpDqKyXWWUC0M59QRwHhzkLivaWkBipIDVSQ6Csj2l1MvLeUZH8ZM3YV8y4tiQElkQEl4T4F4b4KIgNKCRzsWnmxH+lXyj9PDKgyMKYk3ieBWWpQTaxXQaK/knBXGZPtxUR7Kkj0K5m2qZh3VZEaUJDoK2dqUEm4s0g+Qh2FTLblM9mWT7CjkHBXCYl+hXykbWoi3aUEO4oId5WQGqwk1ltOuKuEtE3DvNvIjENHalBN2qYl0V9JtKeCWK+CKatG/lm8TykrWUKdmnbpSTulFEOxKBVDTmMDlaRdmVRBn0XqSfJZSA8ZmBb9Sx4TU249SWcVod5yCRg9ZtlyJhQ00T+UtGmID6qI9ClI2bWyyiZ6jISqIGZLJazqDCgYZDgQUCCUl3mP8d+lvc24ddwZq3/IxrfoN2WUpmqWRy3cDph4EG7gfrBOhqd7k/XcDzbIQLUyVvOQGjU7rGPBZ2TFX82cS8ess4pln4WPJ0/weaSFL6Kn+CTYxOeRFj6ePMFH4w18Gm7m7oRkJfso1Cj3KwnFa2VMCoG4M17LymiN3H+14LXIA2SXA3XMe8wyxMQHVaTs2oeUKPGeifc1ZdcS7C4jNlAp924teM0ZK5yURCeUq5XRWinZbsTCnfHaTI+YkUWfiWlXlZyWFx9UMtlVTKA1n0BrAWPtRUx2lTLRWUKop5yEVSVb9KYcGpI21UOWvIS1Ur497dKSclSSdqmYGdLI6tOUU50BL518bUopmzo5DXHWbWbGZWLaaSRlk36edhgyYCT1baWdOtIuDSmHiqRN2A21TDmk82dcFkJdavqaD3L8jR9Q8PaT1BdvIDZYRbhPTXRAi+9mEb6bRXhvFBJoKyXcp5aPtMso2/nmPNUP2f0ENE10lTPRVU7aZSQ9XE3SZSLpMjHRW0mwXwqRiNl1xOw6pobMxOw6IlYt/vZSXNfysV/KxXOjmNG2CtyXCxk8l0PPqSNYLxQwcD6fy+Zd3Gw4RN8lFZOOi6QC7bjam2hQH+HIjlfZ+OvHWffzR3nh6e/z/FPf4+31z2EsPYqlfC9lhzZRcmADlbnbUB7bguLIZhRHNpK/67cceeuXqwC1Wqu1Wqu1Wt9MbXli7bo3f/IDtv94La99fw3bf/gt9v76MfI3/ILorSYW+y9iry3nbO5OzuXtxNeiw3taz9glM4FLRrqq82nIeYuTRbtQ7dpIyTsvMnzVzOLINYL9tXwy38/n94f4eMXBl/c8/Pl3Qf7yxyi/fzDCF3c9/P7BCH/3V2H+5c9p/ts/3+bf/m6a//tvk/zbn6f47/84x7/+KcbvbjsZ7a+j40wRzdqd1JS/gT5/I4rDL6PN24Dq2KuUHHgBxZGXqTz2MqUHn8NYvIlzlt1YKrZQr9pOx9lcWk8eoqFsI+bjL9Cs2MRZzTauGt/mkm4751SbuW58g57GDxi+dIyxW0U4zh6g9+QurKc/xH52P4On92I9vRfr6Q/patxB/8ndOM7uZ+D0XtznD9JX+x7Whvdxt+xh+PSH+M8fZPJaDv5z+xm9dJjg9WOEb+YSupHD5PXDjF7ey8S1/Yxd2Yf33B68Zz8kcPEQoRt5BK/nEmsrJN5eQLT1OOG2PMIdecS6C4h1FxDtyifckUeoPZfxm0cItuUQ6TxOsq+YtLWcaE8J4d5ygp2lBG7m4795nEhPObE+abc/2qcg0lNBuLeCRH8lyQEVyb5KYj0VRDrLCHWUEmwrZuxGPuGOUsIdpUS7ypkaUDNtU5PsrWDGqmKqX0Gyt5x4dykTN/MIthUQ6yoh0VNGtLOYYGu+pOa1FTB26zjjrfmEu0pIDigJdhQx0VYg2/wm2wsJdhSRHKhkxqFjzmVgyqohmYG7WK+CSHe5/HwF3E1ZNcT7lExZNUxZNcy69Mw69aRtWmZdBhaGTCx5LCwOm0kNSgATt6pki+LMkJElv5Twt5AZjjrrMT0EPKIvJTZQSbRfKc/8EXAmwE0AlviZUFVm3AYZ4MK9FUT6FCRtDwcRpOxq5j1GOZZ6dkgvg5NkVzNkFt9aZtwS1C36LbK9bW5YL4HQWA23A5KatByo4c5YbaZXySKBwJBODiNYDtQw75V6pO4GamWAWvFX89F4Aw8mGvl48gT3x+r5aLyBOyM13Bmp4cFkIx+Hm/kyeZbP46f5JHKSTyInpfCHiQbuTTSwNGLJ6oWyyK9/ylHFkr8mExbRyOyQkZRdS7RfyWRXqfxei/dSAKn4PtRTzmRXKfFBldwLJwIppOG2ernv685YrWwxFFZGAVLZPUyRvnImu0oItBbIEDXeUUykt5Kk7SuFKVsNmx3SywqU+IxSdhVJu4KUQ0HapWLarSbtUjPlVGceS7p+wj1Kon0qktYqEoNaUjbdQ7CUsulIDGqJ9FZKz8FaJf3epZehL9InXUfxATUpm45Yv5qkVc9kp5LB04fQ7v8Z+sO/YfBcPnGrjnCfmlCviokuBc5LOTgv5eC/Vcx4ZwVjHeWEelXErZK1T4RECIASCpRQocY6Sgn1KjPwZCbhMBHoqGC8u5LRTgWhfi2RQR0pVzVRq5Go1ch4j5rRbhWhfh3+NiV9p3O5VbefjsbDtDYc5rJlH4aCzZQfeIG2MyXEvDe5dELD/nfXs/H5n/Dzxx7huR8/yrNPfp/nfvIEL/z8J/z8yUf5zU9/wt53Xkdfup+Ko29ScnArZUe2UHpoI8qcrahzt6LJ2YLqyKqFb7VWa7VWa7W+odryxNp1bz71KO/+/Ane/dnj7PjF4+z+9ZPs+dUTfPjcE7z542/x9lPf4f2nH2XL9x/hvae/z9tPf5fXn1zDm089wran1vD2z77L5ie/zbpH17Lu0W+x44WfMTt8nfnAZYKORv7q/hD/4YGXP94f5g93Pfz1gxH+4Ysg//F3Yf75j3H+89+k+a//MM///Kdl/sc/LfE//mmR//5/LfD//usK/+ff7vO//2WZ//Of7/K//2mJ/+cfF/hf/7jE//zLAv/t72f4r383zb/+Kc6fPw7wHz+f4C+fT/D5gp07iW7mxq9xJ97Jv/w+zP/6p0X+9r4XT5uOM7odNCnforF8OzVFG9EffRHD0RepL9xAQ8EGmoo2cE7xBi1lm2kqWc959Tau6N/hgmY7V/Rvc6nqLS5o3uCi9k0uaN7gvHo71w3v0mZ6n07TDnprdtNXt4f++j04Wg7iOLkfa9OHDDTuor/+A/obdjHYuIvBEzuxNe/C2vQBg427sDXtw336MLamD3Gc3I/vwjFGr+Tw/7H3nsFxJtqZXiN1zhFo5M4RjZwBIpEAiEDknAkQzJnDYU7DTGSAAcwRBECAcUgOJ907c4PutVZaWZK9kuzdsmtXa0ml8u7+sGur1n78o0FIWv+9P/FWnfpSfyiwWcXiU+8573l0uoqHpzdy51gZj89W8ex8Lc8u1PL8Uh0Llxt4dqGW+cv1LF5pZPFqI6/G2nhxtYXnV5p58lUdD87U8OR8PctjnSxea2P+SgsLV1tZuNLC/JUWFq8GAWnuYhOPz9Vx72QVt49VMHu0nNmj5dw+VsH1L0q5+eV6Hp6p5en5Ol5cbeH1eAevxtpXa/FKE88v1rM80sqbiU5ejraxcLlxBaDqeXKhjgdnq3hwtpqFa83MXW5kcaR1xZHq4dVkF6+nung707fqMn19YzPvrg8EwWfFhfrskgXdsG7eTPWyNNrBq4keXo4Hger1ZC/vZgZ4NdmzCl3vbw7y7voAX98c5Jt724ItgrND/Dy3n98tfcm/fneaP3pxmG/ubuPb+9v57sEOPtzestIyOMDHO1t5PRN0Qj6/++7mZl5O9fBquo/3s0N8uL2FNyvBBMuT3SxNdLG0AlxvVtoUlya6WBzr4MV45wo8dbE02cHyZCevr/fw8e5QcHbo3jAf7gTB6OPdLXz3YBcf7+zguwd7+HRvF+9nt/DuZjAM4dsH2/n+UXBn0Md7W/hwZ8tKIttOPt7dwvvbQ7y/PcSLiU7e3hzg/e0hfnwS3CH08W5wnugXj3by/f1tfHt3mE93tvBxdpCvb/Tz/uYA39zq5I0rAAAgAElEQVQe4rt7W/nm9lDw/P42vn+0k5+f7+enub38NLePn+b2rcRs7+P7RztXUuO2rzhBu/h6dmg1TOT19f7V4Ig3NwZ4Od3L4ngnjy81Bl3CG5t5fX2A5aleXkx083K6Lxi5PruFNzc2szDawcvpPr65GwwV+eHRLr69v2PlOxng/eznPUo7+P7RNr59uJVvHwzz3cOtfP8omOD3OTDjM0gtjnfw7GoLT680rxxbWBjtXFmGGwSmfw5Nn1P3FsfbWZoM/l0G2/W6eXOzk7e3unlzs5vXN7p5db17BXy6g9/BWDfLk328uT7Iy6n+f1HLk30sr+yPe3aljbmr7StwtAJb1/tZGOtk7lobC2OdvJ7ZzNe3hlme7OP1zBDLkwMsjvVx/6tmnlzu4u3sHuZGung5M8iLyX7e3BzmyZV27p9v4sGFZp5caQ8uDB/vXZ2Rejc7HNz1dHOIt7eC6XyfAyWWpvpYGO9maaqPpeuDvL61jVc3t/J0pJtnoz08uNTBoys9zI0O8vLGLp5eG+T+hR5unGxl7Mt6ru6vZuTAJi7u3Mj+tlx6N7hpyEugPC0Kb1Q4ZqmA4vRYsv0xOGK1xBnlRGtlRGsVRGtVxJuMRGk1mDQqInVqIvVq4iI1VOQHaN2YTV/DOprWJ7GpyEF3TQpt5W56qv1rALWmNa1pTWv6wykgEjhSFRFkqMXkm1QUxekojNGQY5SRY5KRqoogoAgnTS0lSSYiVS0hy6QkyyTFLROQpA4j3SDFJROSKBHhUyrwqMQUu4x8eHCapZsH+PnlZf7q53v8u9894a9+9YC//vUj/sOfLvN3f/6W/+PP3/C3f/aaf/jL9/yff/WJ//Bnr/iPf/GWv/+fv+bv/vIdf/cX7/jHf/OBf/jLr/kv/8t3/N//7hf8X//2R/7r//YT/+1vf8t//fc/8//8/e/4b//xN/y/f/97+Mc/4b/97e/4T3/zI//+X73mH/7iG/7zX//Af/mbX/Kf/uaX/ONffc//+rsl/sfvH/GrpSl+fjHGj3NXWZr6kseXdvHwq23cPjHA6J5mTg+s58xQGSP76pg81MzlnVWcHSrjQGsmX3bmcqQrjy87czm3ZT0Xt1cwvr+OizsqOL91PeeGijjYmsquOi+76z3sbfSxvyXAgZYAe5u87K53sb/Jw4EmLweafBxsDnCkI52Tvbl8NbSOMwN5nB8u4MrOIsb2lXL9cDl3j1fx4GQ1909Uc/dYZbCOb2T2SDn3TlTx4FQN909W8+RsPQ9P1TB7dD3TB9cxfXAdt46Ucfd4OfdPVvLwTBWPzlTz8Ew1j85W8/R8HQ9P13DneCU3DpcxdaCI6YPFzBwq4f6pah6cruHuiY2rUDVzqIhHZ6p4cq4m6DpdrGf+UgPzlxqYu1DH0rUgXH12oeYvN/DgbBVPLm7i3plKbh0v4+mlOuauNLA42sLiaAvLE+28murk5WQHryb/CZDeTPfx7vrAv2gjXLjWFgzpGO1Ydc5eXGvn5VjX6vHVeHfQURvp4NmFRp5daGT+cgtPzzfweqqXHx/u4pvbw7y7PsC3d7fx2/lD/NnbU/zp6xP89GQvv3y8h98tHubTna388vEefjt/iN/OH+Lj7BY+3Bri+/s7+O7e9lWX7M10Hx9uDfHpzlbe3xxcdcxeTnSvnn/+3PJ4F8+vtLA40sbb6728menm9XQXr6Y6WZ5o5/V0Fx9vb+b7B1v58dF2vn+wlR8ebuPnZwf41fMv+R9enuKPX53mF08O8uneTn7xZD+/fLqfb+/v4vcvj/Pjkz3BGZqV1MLP7tjnlLvPbth3D3fy8/MD/Pz8AN893MmPD3fwi0c7+eHBdj7ODvJqsis4vzbWzrvrfXy4tZkPtzbz6c4Wvn+wfTXc4Mcne1ajzD+HQ3xzbxvfPtixev7p/nbe3RpcdfMWV2btXs30sTjeycJYB3PXWnl0sYEXE128u7mF5ck+5kc6mbvazvxIEBQ+3N7GN3d38PZGMEnv/exW3t4Ifu8fbg3xdqaftzP9q7/nd/eH+e7+MN/cGeTT3c3Bujf4z1oYgxC1PNXF/GjbKkA9vdLCw/ONPL7YzPxo++o+p8+O4dJkJ89HWlZnpZYmO4M7oKa7eHurhzc3O3l9o4NX1zt5OdPJ8nTnyntdQQdyBaA+Q9PSRC8Lo0Fnan6kk4XRrtV7L8Z7VsEq6EgFP/NivGcVtj7/rLc3hnlzPTgL9eH2Dt7f3snS9BBzI128vrFl9fjq+hBPr3Zw/3wTjy618vRqxwpkBR2nz/ugPtfnRL7P81Cf90EtTPXz8sYwr25uZX5iM89G+7l5qpkHF3u4fbaTe1/1cW3/Jk5sLmJPcxpbagJsr0tjYIOfmlQz2XFS3OpQYoQCzOIQ9EIBilABcXopidEaYkxKInVyoo1a4qKMRBn1mI1GTHodBp0Go16N0aAmyqgkwSRjU0k6ezc3MNhcTH2Jh8ZSJ93VSQzUp6yFSKxpTWta05r+cMpUiBw5eiUFkRoyNRLcIgEpKiGFMTryzBpS1GK8MhHpei355mgyTQbcsgjSjDIsEQJ86nDcijD8ahV5cRb8aj0uhZgkUwTN6+zcPNXNyL5q5q8O89PTs/zxyxH+/P00Pz+7wM/PLvLDw3N8ffMo728d48Ptk7y8fpj5yf0sXf+C+fH93Do9wO2zgzy7upvF8QO8mDjI/Og+FkcP8HLiEPNj+3h0eTuPr+xkYeIAT6/t5e657Ty+vI8nVw5w99xOruzp4NKuNkYO9TNydJDJ0zuZOr2TK4cGmDi6lelj27mws5MLOzqYOjzMjaPbmTqwmZkvBnhyaS9vb5zix8dX+c3CJL94co3fLc3wJ29m+eNXN/n98nV+v3w9eO/9HX739jp/9ukuf/3zE/71t3f4k4+3+M2rcX79apyflkf45vFZFq8f4OGVrdw83cPM0U5G9jdxdriSo73FHOrIZ1dDOjvqktnTnMr+9lQOdKTyRUeAPVWJ7K1K5FCdg6PNXk62BzjdmcKpjmQu9GdxbbiAa8MFzOzdwOSuQka2ZTK6PVjjO7OZ2JWzej22I4vxndlM783n1hclzBwsZmJvAdd2ZHNtRzYTewu48UUpo7tymdq/jpmDxUwfKGJ8Tz4XhpKZ3pfLjYP53DlSzL1jpdw9WsKdI8U8P1/D8/M1PDtXxePTFTw6Vc79UxuYPVbGvVMV3DpayswX67h7spzbx9dz58QG7p+u5OHZKp6crw3OTF1u4un5Bp58Vc/85RbmL7cwd7GJJ1/V8+B0DY/P1a0+n7vYxPzlFp58Vc/jc3Xc/HI9s0fLeXR2E3dPbOTR2U08PlfHk6/qV99/NdHD++ub+XpmgNcTPav1brqfT7PDfLw5xKvxbj7eHOLj7BZ+eLCTXzzazfubgyyOtPNxdgvf3dvO9/d38P39HXx7dxsfZ7esOlwfZ7fwZrpvtb3w9VTvqnP2eW5raayT5fEOXoy1sTjawqupTj7MDvD+Vj/vbvTy9c0+Pt0d4udnu/ntwn5+erqLP3//Ff/7b27wt7+/zX/+y2f8T5+u8n52O3/69hx/+c1l/uTNGf7tT+P8dvEIb28M8Wp6gKWJXl6M97A41s3rmc18/3AP72e38nKqn/ezW/nh0V5+s/Alv1n8gh8fbOeb2UG+mR3ku7vDvL/Rz9JoG8tj7byZ6ub1ZBdvp3v47u4wPz7axfvZYd7eGOL97FZeTQ/w7uYWfni0lx8f7+Pb+7v4+tYw72e38u5mMBjh8yzYu1uDwVCSia7V5MfF8U6eXmnmyeUm5kfbeXtjaNWF+QwWr6YHeD2zmW/v7+K7B7v5+tYwr2eCS3Hfzmzm1WQvryZ7eDvTz8fZQb65PcTH25v5dHeI97f6+TDbx8fb/by72RNMr3swvLIot4eFsTbmrgXh6fHFZh5daOLe2ToeXWjk2dUW5q61sDDWtgpKi+PtPLvaxMJY23+3A6qT5el2lqdbWZpqYWmqbeU6+N78aBvPR9pWIKmb+ZFulib6WRjt4fm1LuaudvL8WhcLoz0sTfSzNNHP8uTAv6gX4328GO9jeXKA1zNDvBjv49mVjlXo+vrWMN8/3MMvnx3g69tbeTbWyfL0ZuZGulic6GN5ejMvJvt5fLmNBxeaeXSplSdX2pkb6Vp1lj4vyn17Kxg+8e3D3f/Chfocgf58opcXM5tZvr6FhclBHl7u4tKeDZzbXsquxmSGa3w058ZQmaSm0CYmxRiCQyIgoA0nN05LikGGWyUhQSoiUhSBTihEI5YQbTQSa9YTHa0hNlpPdKQenVaJQa9Fr9NgMhkwRerR6ZXoDArMZg0mZQSZ7jga12fSVpVL8/ok6kvsdFR66atNWgOoNa1pTWta0x9OmXqRI0svJU0tJCdSSYZOSkARQapaTJJCiF8RBCinKByPTEyKVkFAIyHdIMMtDyWgFWIThZJh0uORy/EolWRFG3EowkmNFNKc56Q+PYGa5Fg2pcZTmxJLpT+KUoeeck8k611GCuJV5MbIyI6RUmhRkREtotCqIj9BQ168giKbjswoCTnRcvLjlRTGa8iLUZIZKSHDLCE7XkZ2vJyAMQyfLoQUkwifTohNJsCpCCFJJ8KnjcAmC8Ojl2BTR+DSifHoJPh0EjwaEW5lBH6NCI8iHJtIgFMSgkMWQsAoxKcLx68PJ80sw6cNx6cJI0kXQbJBREAvxK8NI6CLIGASkWKWkBEnJ8+mIz1WRma8gsx4OfkOLUUeE2V+M+XJMZR6Iyn3R1MZiKMuw0ZjtouGLCeN2S56y9LZXJHFttpchquzGa7JYqgylY4cC81p0dT6jNQlmaj16dno0lLrM9CSEUtzWgyb/AZaM2NpyzTRma2jvzCKzcVxDBTFsLk0nm2VDrZV2tlV42Z3rYdjnemc6M7iy9Y0DjYns7fOx/6GAF+2pXG6L48TXVmc6c3lZFcWR1tT+bI5mQP1Hr5ocnGyM4kzvamc7UnhbG8qZ/vSuDiYxeUtOVwYzOTiYBZXt+ZxbUcBV3fkcXE4mwtbsjjTn7p6PNOfysXhbC5vy+XazgJmDm1g5lA5E/tKGN9byvjeEsb3FjN1YAPXv6hg6mAZE/vLmNhXxsS+Eib2lXL9i0om95dxdUchJ7qTOdmTzMXhHEZ3lzDzRTlTB9Yzsa+M8b0lTOwr4frhCqYPVDCxdz3je8uY2r+BeyfrmT1aw+1jNcwcquDKtjzG9hRzYSib2WM1PP6qmfunG7hxuJJH55q4f7qB+SvdvJzoZ3l8gMWRXp5ebOXZxWZejnUzf6WV+cutvBrr5uVYNy+udbA80smLkQ5ejHTwdrKPdzP9LI+1sXClieWxNt5d7+XtVBevJjtYGmtlabSVT7cH+fnZbr69M8TH2a28n93Gh9vb+FevT/Gr54d5f3sbP80d5KdnB/j2/k5++XT/yq6t7SyN9zA/0sHiaCfLEz18vLONP1r8kvezwyxP9LA03s2rqT6+ubONHx7s5OvrvTy/3MDitWbezfTwZqqbpdE2Xo53rF6/nuzi0+1Bfj23n98tHeHX81/w64XDfPdwNz883sufvj3N3/x4jT99d4YfH+/lF0/38avnh/j+0W5+fLKHHx7v5ufnB1YDOT4HQyxP9QTBYrR95d4A86OdzI91sjjexeJ4N8tTvcxda+PNjc18uLOVVzP9LIx1sTDWxdJEd3B9wHgnb67382F2iG/uDPNhdoj3twZ5d2OAr28O8PWtYHLem5UghuWZLuZHW3l8uZGnV1p4eqWNB181cud0PffONvLkcjvPrrTy9HIDc1ebeHa1kblrTcyPtLAw2srSRMdKmENX8Hqyg8XJVp5PNDI/0cT8eAuLU+28mO5kfqyd56NtPLrSzPxoF0+vdjA/0rXivrXx7Gorz0famR/tCP7ZR7t4PtLF82udzI8GQevVzBBvbg6zPNXP4mQfS1MDvJzezNJUPy+m+pi71sHz0W6WpgdYmhxgbqybR5dbeXqlk8eXOngxsZmHF9q5/1Urjy508OhiJw8vdPLwfCdPr/Rx/0In9y92cu9CJ7Nn27hxspnpY01MHmlk9Is6Rg81MHKggYu7qzk9vIF9nbnsas9hW1MGW+rT6Fzvpjw1knUeDT5jKC6tAKtCgEMtwKUKwa0IIUkbTrJeRLJBilMpJFEWQYJCQqJOQ6JRT4xeT6zJhEmvxhylwxylx2jQYo4yYjZHEhVpJDLSiNGkw2jUYDBpMBhUxBq1RGvkxBvk+C1GitIs1Jf4qCm00lBspb7UsgZQa1rTmta0pj+MMvUKR06UnBRNOGk6MckqIQGlkHSdnCSFGLc4DJ9MiE8WgU8WRkAZQbJGSIpGSKZJToZJjl8lJN2oIFUvI6CVkRGpJs2oIEkrwa2S4FRKscvF2GRi7HIxDoUIh1yESynBpZRgl4RjE4fhkkfg10jwKIQkaaTYJWF4lCK8Sgl2cRiWiBBswlBcUhEuiQirMIxEcRhWeTh2hRCbPAKLLByrLBy3Rkq8KAS7QojPoMStlWGTi/FoVTiUMuwKKS61HI9GRpJOSUaUnjSjCpcsAockBKc0lERpCC6DDIdWjF0jwq2XYlOEY5OFETAoSDIocMrDccnDccrDsUkjSDKo8Gik+PVKXCoxPp0Cp1KEWy0hYFTh1ytwqST4dHIcchFWSTh2mRCXUhK8loaTbNQQMKjxaRXYZUK8WjlejQyPQoRTGo5DEoZfLSWgleNTSUnWKciJMZIRqSFJIyXNqCLDKCFNG0qaNpScKDHZZilZ0XJyY5VkRknIMkvJiZWxpSKdo53l7G8o5EBzKcMVmXTmeWjOsNBd4GaoNInt5alsL09hqMRHf76TnjwrTcl6evJi6SuIpycvls1FFobLHGxd72TbBhfD6x0MFlsZWJfIwLp4+tZFM1gWz+4aF1vLreypdbOzysHWcivbK23srHayu8bF7lo3ezZ52FvnZl998BgsDweb/HzRGuBQcxJftqVwvDuDw63JHGj0sWeTi60VFoY3JLK3zs2h5gAHG5P4oiX4/FhHJkfaUtlb5+Zgo5+D9QF2VrrYVm5nT42HL5oC7KpysHOjnX2b3OyudrBzo43dG+0ca0vly5ZkTnRmcH6wgMl9GxnfW8ntY03cOd7M3VNtPDjbyd2TzSxd7eXlSB+PzzZx/0Qd90/UMXukivsn63h0uoG7x2q4dbiS20eqeXBqE4/O1PL4bC3Pztczf7mZ5xcbmbvQwLPz9cxdaODVWCefZrfwbiWNcP5aG88uN7M42sHzq63MX2vj5WQ3Ty81BdsbR9p5dqmJhZF2nl9pY+5yC4/PN/D4fCNvZzbz67mDvLs+yMK1DuYut7A83s2ryaBDtnClhYdnq3lwporHX9Xy/HIjS6NtLFxtXoGoXt7N9PDh5gC/eLiTXz0/wK/mDvD75SP80dKX/PR0L79dPMy/+f4Sf/buFL+ZPxRM3Xu8m0/3tvHD4918uruN3ywcCoZHzA7xerqPpclulia6WZ7o5uV0L9+u7ERaWJlJmhtp4+3NzXz3aCcL4528XNkZ9eZmMKxjfsXFmrvawuJ4O29m+vl6JVzi071tfJgNJtu9mdnMu+uDfLizhTc3elkYb2V+rJW5kRaeXm3myeWWoPN0rpHZk5u4f66JR+fbeHKxmccXanl6qY77Z4OrBp5fbeTFWCsvJzt4M9PNm5luXoy18mqqk4XJFp6M1PFsrJHHV+qZG21hbrSFp9damBtt5+GlZhbGe3l0qY2FsR6ejTTz6NImHl2uY26khcWJThYng9D4fKQr6AyN9bE0OcDS1Gbmx3tZnOhlYbKPhcl+liYHWJwcYG60h8eXO7l3vpXb55q4dbKeiS+rmDxazfSRGqaPbOLGsQZuHm9iZF8VYwdqubSzgrNDpRzvK+RwVz4HOvPY3ZrJlk0B+iu99FX46K9IpjnfQXVqPOX+WEpdZvIStGTGaQjEqEmKUeMzKwnEarBrRVjUEVjVESSqwrGohcQrwomRCrDIQ/BrwkmPlJJhlpOXaCDDoict0UiaLRpHtI44g5IYg5JYoxazQUukSR8EJpOBSJMBc5Rp9dpkMmAy6jAZdRgNOqIMBiK1OqINOmINajwJRsrzvFQVuGks867FmK9pTWta05r+cHKJBI4UjZDcKBU+WRjJKhEZehV+uQhHhACnMGQVnjwSAW6xAK80hHSdlLxoDelGOQGNCL9KSFaUhhS9HIckjIBWTpJWjlslwaYQ4dJI8eqVOFRinEoxdrkIl0qCVyXFKRNiFYdgFQtwSkNxyYIV0EpwSEJxy4W4ZBHYRKFYIkKwi8NwSMKxikKxSCJIFIdjkURglQqxyUTY5eJVaPNoFHi1ShwKCVaZGJdWhUOjxKaU4VTJcGsUuNVyfDolfq0Cr0qCWynCLgvHoRRiVQmxa8RYVUJsahEenQyHQrgKRR6VBJdCiEMegUUWgVMjxa6SYJFFkCANw6GS4NErsSvFuDQyXFoZ9pV7TpUMh0qKRSrErVHg1alIEIeTIInAJhfj1anw6FQEInV4tEqcSgkWaTgOhRi7QoRLLcVvUOHVKnCppHi1CrxaBTZZBD61CK8yBLtYgE8dQapJQWqkgmSjDKcilIBBxDqrgSK7nlR9GPmxMnrW+dlVncfW8ky2lKWxrzafweIkurJstKbGU+8zUe810ptjY6DQQX9BsHpyLXTnJDJQ6GT7hiT68m0MFrnZUuxhoNDBULGLgSIb2yt8DBTZ6ciOZXOxg578RFrSo6j1qWlOM9FXaGFLmYsdG300pxupD2jYVuHhUFMm2yo8dObG0J5tpjs/lv6iRPqLLDSnG2nNjKSvMJG+wkQGimxsLXfTmRNDS3okPQUJtGdH054VQ2tmFG2ZUbRnmenLtzJY5GRzkY3O7Fi6c+Npy4ikLSOSnrw4evJi6cqOpr8wgS2lDrZtcNNfmMhQqYMt6x1sr/SwtcLDcLmbfQ1pfNmWy8HGVC4MFnNpSwmXtpRwpjePI61pHG5O4XhHJqd7cjnXX8DZvnxOdmVzvDOdUz3pnBvI5vxgLheG8ri8tZCRnSVM7itnan8FMwc3cuvLWq4f2sjMwQom9pUyumsdUwfKmDlUztjuIib2ljBzqJypA0GXbebgBmYObuD6oUrunajj1pfVXN1eyNT+Dcxd6ODhqUZuHq7i5uEq7p9sYPZIDaO7i7h3vJa7x6qZ3l/K9P4S7h2vYe58M4uXO3h4qo4nZxtZvNzB8rVuXo71sDTazdJIF9/e2c7PTw7wy4d7+XR7Oz/c383Pj/fzq6cH+XBrmK+vD/F6sp/3N7fw/sYWvr2zgw83h/n6+iDLo928GOni5Xgvryb6WB7r4dVEH9/cHub9jUHeTPfx/EoQ9L67t301UOTTna18MzvMz0/28XF2C29nelgaa2N5op13M718uDnApztDfH9vK798tJNfPNzBh1sDvL/Rz6e7g3x9s5tXU628mmpleaKV5fE2FkdaeHapgacXG3l8voFnF5uZu9zK3KUmHp2r4dG5Wh6cqeLRuRqeXWzg+eVGlsfaeTHSyvyVZhavtQRbHifaV52qRxfreHaliSeXmnh4vpGH55t4drmduatdPL3UwdPL7bya3szCtU6eXmrl2aV25i538vRSJ88udvHkfBePz3fx+KtuHp7p4O6pFm4eb+DmsQZunWjk1olGbhxpYPpwHVOH6xjdW8XF7es5M7iOY93ZHGhOYV9jgH0NAYY2WBmudDBQZqWv2EJnfgINaVFU+3VUejSUWGXkWyWkx4eTFCXArRNgUQiIEQpwqARYZAKscgFWmQCrLASnKoJ4qYB4mYA4iQC7RohVGYZDIyRRHkqMWIBFGYZTKwo6/lohAYOYApuJXJuJHEckOc4Y0u3R+OJNxBsUmNQSTNrgzFOUQYvJqF+Fp6hII9HmyCA8GfWYjHoMeu1qW59Bp8eg1WLSaTBpFSRGqcnwxVGW5WRjrp2NmWsO1JrWtKY1rekPJJdI4PDLw8kyKnGJQnCLw0lSSPBKInAKQ3GJQvFIQvFKQ3FLBHilYfhk4aRqJOTH6Mg2a0g3KvDII0jVKQhoZTil4fhUEpK0cjxqMfESARZ5KE5NBAkSAXZFGHZZGC5lOD6NFL9Wikclwq0IxykTkKwXkR2jotQZjVcVgVcVnLOySwRYhAKs/6wSI0JIEIZhlURglUTgkIvx61Q45GIccjEelRyXQopdJsKplOEz6vAadTg0ChwqOS61HJdahkejwK2W4VUHe/LtsgicKglx0lAcmiD02FQiPDoFHq0Cu0KEXS7EqRBjl0Zgkwlx6RV4ozT4orQ4dHKsagl2nRyPSY3LqCReHoFdK8Nv1mHTSnHqlbiNaqwaKb4oHSmxJqxqKXaNLHjUyklUirEoJcRKwrBrZbh1ChxaGVaVGKdGilMnx6VXYFWIVs8TZOG41BJcygic8oig+2VSk2rWkWRUkRqlxq+TkGlWUR1IpCYpjk3+GPoLffQX+unL99KT66Iry87WkgBbS5PZW5XF9pIkBvIc7K5IZ3Cdj+5sOx0ZFlpTE2hPT6Qvz01HhpU6bxSbPCZaUuLpyLDQlp5AR5aFzcUeWtJjaU6NoS0jnk0+I02p0VS7dWx0aan26Kl26+jItqze68qx0pVjpTk1Jti26DVQ49FTnxRJS3ocjclm6pLMNKfGU+HQUhwvY5M/imqPkVpfJHVJZtZbVWywqal06qjxGqn2GilLVFKaIKfSoaPKpaMhEEW1R89Gl4Z6v5HmtGha0qKpcmmpcmpoSjaz0alhk99EjddAUbyYEquccqea2iQTmwJRVHo01Pr11CUZaM+OpzUjhoaAicaUSOoDJlrSzHTnWRkoctJf6KAzN46O3Gj6ihLpWxesoTIHu2qSONSUyaHmTPbVpwarLpmD9Ukcbkzii3ofJ9vTubS5kFOdmXzZmMTxtjROdWRwsj2dk8OKBtkAACAASURBVO3pnOrM5FR3Duf6CzjTm8/R1nSOtmVwpjeP0z25nOrO4UxPHuf6Czjdk8exjgxGd5Qxs7+Ka1uLuTRYwMTuDVw/UMXNQzWM7ShjbOX5jYPV3Di0kamDG5jYV8qto9U8ON3I3MUO5i518OR8K/dPNfDgdCN3TmxaaY2s5d6peh6cbuTeyTruHA9eP/mqlbmLHcxf7mTuYvDdx+damLvQytyFVhYud/DkXBPLI938cHc372e28Gqsj3dTgyxe6eTr6UHeTPazPNbJ/JVmFq62sDTazquJTr6+0cen20N8e2eI7+4N883tAT7c6uPT7X4+3uri3UwbryaaWRptYPFaIwtXG3l2oY6HZ6q4e6KCeyc/z9DVc/dEFfdOVnP3RBUPTtfy6Gwdzy+1sHCljYUrbcxdbObJVw3MX27lyfkG7p6s4v7pGu6f2sST883Bts9TDdw5Xsfjs208PNPG43MdPD7Xwb2TLdw+0cydEy3cPt7C9cONTOyrZXxvLVe2b+TcQCnHOvM50JjB7tpktla6GdrgYHOZjb4SC10FibTlxNGUEU1dchQ1fiMbPXo2ODQUJcjIixGxLkFCTnQE6QYByRoBWaYQAmoBfoUAp0iAVybArwrBJheQqBCQIBeQIBX8EyCJBMSJBSTIBCRIBMSKBCTKQrHIwrDKQogTfwYrAS5NOBZpSLATQCvCpxfhN4hJiVKQlWCg0B1Lli2SpFgtNoOcWLUYs0qCSSXBqJFh1CjQqeToNCoMeu0qLH12oCJNBoyGoOv0GZ70Og0GvR6DXofJoMGgU2I2KHDEGyjL8VKSaSM/sLYHak1rWtOa1vQHkkskcLhEArzSCNziMOzhYTgjwkmSy/BJgy18TqEAjySEJGUYKWoRqRopySoxOVFacmP0ZJq0+JUSfAoxAa2cFL0Kn0pGQKck2ajAoQ7DoQ7DoxXiVIXj04vxqCPwqMLxacT4NGK8KhFueQRJWiGlzij6yjLpKckkL15HQCfCrQjBJQ/BIRVglwiwioIAlRAuwCIMwyWX4JCKcMklpBi0/+LaIRXhlAXdKI9eg8+kx65WYFFIsSskOJTBdj6HUopTJcUuF2GXi7ApxMRLI3BqFbg08qBjpJTi1ihwKKWr7pdVKsQqE5Igj8CqlWLTSrGqJcQrhMQrhdg0Uuw6OS6TCqtaQqJKjD9GH4QknZxEtQSnQYU3SotFIyVWFkGsLIJElQSLWoInUotTryBBIcSpV2BVS7CtwJNdK8OpV2BRibFppCQohMRKQnFqZASMWlKiDPiNGpIidaREG0gx6/FopOTFG2nPT2b3piJ2VuWxf1MBe6tz2VzoY3Cdn82FPvrzXKu1pzKdQ9XZDOW7aA7E0JZmpSPDTnNyAps8ZmrdkdS4o2jwx9KcnECdN5qmQDzNyQlUOY3UeGNoSbNR442hLdNJW7qdja4oGlMSaUqxUOU2U+U2s9FhosplpsIRRWu6k9Z0JxusRjZYDLSkOWhJc1BuM1EUo6I4TsO6GCUZOhGlFiMVrhjKHWYq3TGsi9dR7YtnU5KFcqeZSncs5Q4zxYkGyh1R1Hjj2OiKptSiJ9skpjBWQVGCihKLhjKrhuJEFXlmMdXeaIriNORFykhVh5JpFJMTJSPHLCM3VklOjIIss4wss4xss4w0XTgBZQip2jACylDckhB88hACyhACylDS9RHkmaXkx8jJMIjwq0NJ1obhV4fhU4WRrAsnRSciI1JCfryMYpuajUmRNGYk0JmdQH9eAn15CWwpsrO3Kpmd5T76cuPpz0tguNjB1hInAwWJDBRa6C2w0JkTT3deApuLnQyWOOktsLDJr6MxxUhjiomGZAONKSbaMs30r7Owo8LLjgov2ys87K5KYt+mFI6153G0NYcjLdmc6CjgREcBR9uzONyeyqn+PI52ZbCz1sneBh8HmpI40JzEgeYA+xv9HG5LYW+9l0MtyRxsCfBFWwoHmgMc6UznRG8Ox3uyOTdYyIXhYr7aUsTFrSVc3bmB8b2VzByo5u6xRq4frGZiTwXT+6u4caiGW4fruHV4E5N7K5jev5E7x5u4c6qR2RObuHu6jvtnG4JOz5V25q4GZ5hejAdDHF6Mt7M41srC1SAwPb2wiSfna3lyPthOee/kxlVQunWknBuHy5n5ooKJfeuZPlTB9KEKbnxZxe3jm7hzfBOzx2q5c6KOW0druH54I7eO1DJzqIqrO0q4sr2YC1sKuDRcxNn+fE735nK8M5sTnbkc78zhSFsWRzvz2d+Uyc7aFIbKffQWO2jJjmNTsolyl4Zii4L8WDFZkUJSdeEka8JIN4SQbhCQqhOQpApCkF8ZLJ88eB1QhZCsDiVFE05AFUqaSYJdLMCvDsMtC8EjD/77GdBE4JaF4FWE49eIsClCsarDcOjE2HViEpRhRIsFxMtDiZEKiJUJiJOFECcLwaqMwCINwS4PIUEswCYX4FKHkxKlwKEMwacTkWpWkBKlIC1aRZbFSIbVjDdGi1UvJ14jIUohIkotIVqrwqRRYNAo0WlUaNRKNGrlChhpV8tk1K/C038PUHqDHp1ei06vRqdVoNfKMRvkuBKNFGd5Kc1fC5FY05rWtKY1/YHkEgkcbnEYHomQFJUCt0iIIzwMr0SMRyzEJQrFHi7AJwsjVSsiWSUMhkvII0hWS0nWyPHKRfgUYlyScNxyMUkaBV6lFJ9KilMZgU0eslKhOJThuJXCIDSpxXhUYjxKMV6FGI9cTIpBRonDzM66MlpykylzxbHOGoVbEYZPJcKvluBVCnFKw7GJQnBIRViEYXhVcvwaJS65BI9SRkCnxquS41XJcMrE2CVCHEopDrViBaDkWJUSnFoFFoWYOEk4iXIRNoWEREkEVpkIi1SISx0EJ6dKhkerJFESQYI4HIdSilUmIkEUhl0uxiKJIF4ajk0tIU4ajkunwKGV4zGqSJRHYFGK8BhVuA1KbGoJboMKh0YeLK0cm0qKRSHGohTj0Mixq2XY1FLiJOHY1TLsahkWuRiL4p+e29UyPAY1VqVk9fePE4eRKBdhkQlxKCQ4VTLsCgkenRKfQUV2QhQ+jYiWnCSOdlZzoKGIgXU+hoqSGCpKYltZKgdqC9hamsJwcTJdGTa6sxz05jjpz3PRmWGh3hdFV46b/nXJ1CcnUumIpNYXS5UnmvVWPdWeGGr9cVR7otnkj6Mx1Uprpof6ZBtFCfogyCToKUrQU+NPoNobT3GigbpkG525SVS4YlkXr2e9zcx6u5kyWxRl1iiK4g3kxWjIiVSSF62mxGJiXZyezEglGZFKUg0yUvRS0oxyUnRSnJIQ0gxyAlopXmU4drEAh0SAXxVBml5Cqk5MdrSSbLOCZE04+fFqiq0G8mIUZEZKSNcLcUsFuKUheGQhpOrE+JRhBLQiAloRfk0EHmUoTpkAh0yASxGCXRKCVRiC/XMQiUSATfRP5ZAIcMtD8SrCcStDcSoFOBQhWKUCEkUCLJJgWaUCrBIB8UIBCaLgM49CQEAlIFktIE0XQk6UiMJYOcWJairdJipcRjY49Gxw6Mk1i0kzhuFVh+CUC3ArBfi1AvwaAUm6EJJ0Ifg0AtzKEFyKEDwqAdbP349WQLJOgE8VfM8pE+CSCfBrQsmNk1CYKKfQqqAmw8xAZTJ1WTEkR0aQFSciLVpMnkVGS4GVpvxEOkud1GXFUp0WRaFDRqFdSqFdRnV6JLUZZtb7tNRlx9CQE8fGFBNVaSbqs2LpKrKyrSaZY70lfNm1jkNt+RzuLORIdzFfba3mzFAlF7bXcLhzHac2b+DYQCnHBks4va2cszsq+GpXJZf2V3F+TzlXD1UzdaKRiWObGDm8kWuHyrm8p4Rr+9dzaXcJl3aXcnXvBi7sLOXUUD6nhwo5t7WEU5sLON6fz9HePA50ZHOoK489LensbExlb2smOxpS+KI7nz0t6fRXONlWl0RfuYOdDWn0bXDTUWSjITuGukwz5X4d62wySl1q1tkUbPAayEuQss6mJiNGTFa8nHybhnUOA3kWLZmxCrLjNeQk6imwRVJojwq2viUaKLBFssGfyHpfPAW2SHITjGTH6UmJVODXS0nSy0gxqUg3a8lNjCQ7wcjGdA+pMVpSY3XkWmMo8djIiI+iyG0jzxZPkdtOiddJSrwZX7SB1EQzxcluytJ85HmtVOWmUZmdQnV+OpU5KRT4bKTbzOTYY8i1mwmY1SRHa8hMNLE+2UGBK44sSyRZlkhy7dEU+ywU+Gw4orTE6+SY1RKi1BIiNXJMWiUGrRKtSoFGrUKr0aDValfOVei0anRaNVqN6p+5TdpViDIZ9RhXymDSozNo0OlV6PUqDDo5ZpOS9CQ7+ZlrM1BrWtOa1rSmP5BcIoHDIwnDKxXilQpxCSOwh4WSGCLAHha6OgeVpIggVSvCrwjDIwldBSivXIhLEh50n9QyPAoxHoUYr1KKVynFIYvAIg1bmReS4lXL8Gvl+LUK3AoJLpmYJI2SgEaFVyEjzaiixB5DVZKDImssOTEG8uJM+FQy0k06kjRyAloFfrUCuygcj0KCUyrEr5YR0KnwKCQ4JOF4lVICOhV+tSwIc2o5ToWURKkQv0mHQy3FqhDh1inwGlQ4NUEgsSklJEgjsMrF2ORBAHEoJNhkoiAwicOJCRdgV0iwKyTECUNJFIcTGxFKvDAUu1xEvDAMh1yERRyOXRYMzHDIRTgVYrwaOV6NAqdCjHvF9bLKRMQJw4kJDyVOGJznihOFY1+BOZdKhl0uxqWWB2e8lFIsMhEOpRS/UYNDFQzIsCskxIvDscpEuFWfWxGFuFVS0qMN+HUKUkxKmnP8HGouZ1tFJrs3ZrGlyEdXloP2LAeDxckMlabREEigOdVKfVIcPXk+evP9NKdaqPWaqfaYKbHpKfeYKbJqyY9TUmzTU2I3kBerICdGRl6cksxIMdnRMta7IilzxVDuiafIFklBgp40o4xUg5Q0o4xkvRSfOoJ0k5zcOC25sVrKnDGUOqLJjFKSblKQE6MhJ1ZLlllFZpSSzCglKXoJTlkYNmkoVlkoFmkoVlkYdnko8UIBMeECYsMFRIcJSBCHYJGGBuFEFoJLFYZPG0GKSUqSXkRalJSUSAkBo4jUKAk5CWryLDoyYlRkxWlJjVKQHq3CoxHiUofjVIXh0kbg1Ebg0glJipKTHqclJ8FEdryR7HgTuYlR5FnMZMdHkhFrICchktzESLLijKRH60iL05OWoCcpWo3LIMWqFmFRCbGohFjVEdg0Ihw6Cd5IGYFoNelxOtJjdWTFG8i3mSnxxFGRbKetKJOeDXm0FWfQlJ9Kc0EqVRluqrK8VOX6WJ/mIN+TQJ47ljx3NKUpdooDFtan2anO9VObH6A2P4lCXxylKXY2Zrsoz3BQlJRIUVIC5RlONma7qcnzUrcuQGNxGs2l6TSXZdBdXUBjSRplaXY25njYmONlU2GA9ooc6telUF+USk1+EpsKA2zM8VKZ7aE8w0lNvp/6ohQqstxU5fqoLUiiIstFSYqF0lQrHevT2N1RztEtjRzoqWZbUzHdlZl0lWfSV5VDx/pU2stS2ZhppSLDSlmKhfXpdiqznWzMcbIx10lNgZPqAgcNJR5ayn00rXfTUOqgsdRBc4md9vUeWsvctJQ6aSvz0ludxvaWArY259FS6qEqK56qrASqc61U5lgoz0ygMMlEnkdPgd9IYZKJ8qwEipPNZDnVFPpNZNpVlCbHss4XTaE3mgKvmUJvNHnOKDItenIdUWTbTBS448i0msixm8l2xpDjjiPPm0CeJ55MewypiZGkW6PJtMeR7Uwgy5FAhi2WNEs0mY448n028rw2MuxxpCbGkJIQTSDejD8mEl90sPwxUQTiovFHR5FqT8QXb8YVbSLNYSXX7yFgiScpMQFvXAyBxASSrRZSrBb8CbG4Y8x4YqLwxkfjjTPjj48m2RpHts9OfpKHTLeVFFsc9kgtrmgjLrMeV7QRp9mANzYSl9mIzajBYlCRqFeRoFUSp1MSo1MSrVdh1imD4KRRYNCpMRq06LVadFodWq0OtUbz/4Onz/XPAepze5/RoMNk0mOM1GOM1AXLpMVo1GAyaDCbNETrFWsAtaY1rWlNa/rD6HMLn0cSgkcSilsUjjMiDHt4KI7wUBzhApxCAT5ZOF5pCI6IYJCEXx6BVxaGQyzAJhTgkoSTpJKupsQlhIXgVUrxKIMA4lLJsEmEuBVSkrQqUgxarKJwLBHhpOh1pBn0ZJiMJGnk5MdHEtDKSTfpgj9DIcarkOFTynDLJPhVCjxyGclaNVlmHWlGFUkaKakGJX61FJ9KRJJGik0UTO5zSsPwKsV4VRJcagl2uRDrypyQWysnUSrEoZISHRFCgkyMXS3DHBEWBKSIEGwyIVaZiHhxKImScMyhAuLFoVhkQhLE4VjlQbfHKgrDJgojOkRAbIiAuBABdnE4logQkjQKAlolAa2SVIMGj0KCVRyBWyHFq1bgkImxCMNJjAjFKg7HIRPjlIlJiAgjPjwElyo4p2WVCoNumEaxkmwowq2WY5UKSZREYJOJsMlEeDVy3EoRLoUQr1qCSyUm1aQiLVJJuSeO7gI/PXlutpWlMLTOS1umg7pUK5uSrdSmWNngjqbIaiIvRkOZw0xtip3GTA/tBcn0lWXhN0SQEiUmK0FJnlVHVoKKlCgR6TEykiPFePWhxIsEJIgF+I1CnOowfHoRLk04idIQYiMExIsFJEqDn7FIgwPqTmUoAZOM7EQDeZZI0mM1ZCfqyUk0kh6jISVaSUaslrRoDV69GI9WQlKUiqRoNd4oJX6zirREA2kJBvzRanxRSrwr5Ter8EeryLCayHdFU+SPp9AbS7bNGPwPeIqFspRENqTZqMv30rEhg4HaIobqy9jaVM6u9hr6a4tpKc2ke2MhXRsLaC3Ppnl9Fr21xezoqGF7aw072urY2b6JbS01DNZV0ltdSldlEZs3VTDcVMWWxo0M1leyubGS/qYKumrX01JZSP36HOpKcqhel05FXoDynGTWZyexIcdPeU4yFbmpbMgOUJTqoSDJQY7XQqYrgTyvjWyPhQxnPOm22P+vvTN7luO48jMAYrlbd9eStedaVV293L77BS6Ai40ACQIgAZDgIolaaGoZD2ekGdkaRYxDevDMRPhpYmy/+dlv/is/P1RXo9EEJdnDxz4Rv6jcKmvpiK786pzM4riWHNeSm/tDHtzY4+7JlJOJ5aCR7NU5+3XBXp1zPDac7dWcH415eOuAs4OK63uO413N8bTVya7hdGbbuv2S/SZnf5hzNDHMasXUFUzLgt1SMnXtdrdSzMq2bmwzRjplpFMmrmDqCiY2Z1oWHE8q9odtP0fjkqORa/tyktOJ4cMHN/j0yT0+fnSbD86POBlrDsqM/TJj5hJ2dcREhjR5yEgVjLVibCUjlTPWGROXMXUpu2XKbJgyGybs1SmzKmKiA2ZGMLOCsfSZyID9MuXmzHH3cMh+mTBWATMTMysTdsuYsQmppUddDBjpgEYHDOf5ofQYSo8qH+DSAWXiUSY+VRpSpQFVGtLkEcNiriyiziLqPKLKBVUmcGmASwPKNKRMQ2zs4+IQl3QS2DTAJiE2FbgsxCQhOgqQwkeGPlIEKBGiRIgMQ1TUKo/aVe2KOESlESqNKeKQTITkkaCII4pIkPs+No6oshQV+OSDPtIfUPgehT+gCHrkXqc+aTAg9gYkvkca+KS+TzwYkIchaeCTeN5CaTAgCVtFQR8R9BHBgEi0QBQEAUEQEgSCIBSEwevwvA6kOonQf+196sL5Yp84DUkysQCoJA3JUkES+Yg1QK1tbWtb29q+Lxtfu9Ds9S6w17vIbLv1OJUXL1C/c4HmyuvtQf8a+73LNFcusLt9iSP/GpPNC0y2LzHduUSzcYnpTvsNpfH2O7jLF5jsXKXZuspwe5Pxzjbuyjs0W5vsDra5nkbU1y4z3LzKsfDYH2wz62+x521yGO4w7V1jz9uaL919hdlgi2PhcxqHnCaC6c4ms8E2+941DoNNdnvvcBr3mPWvMOtfZrJ9iVn/Csdii33vKgf+Btczj6b3DjPvGie5x3E6oOldYbhzmXr7CqN+u7LdJNhhGu5Qbl5GvnMRt3Gp1eZFqp0rmM2L2M2L1L2rlP2ryI2LmM13qDautB6wrauMdzYYblxmvLNBs3WVZmeTw3DAzOtRb1xlOthm1+u1YLl9jWqrhbCp32M/8jnOIk5lyt3a4jYusx+HjL0+zaDHNPQYe32qnS3K7U2G/R2G/W32opB7Tc3tynK/sdwfKt7frXl5dsjjwzFPjibcGynem2p+/OCYH9ye8GJf8tmp424peHE24/O7x7w42+fze9f57P51fvH8ET97+oCvP3zE1x+9x68+fsIvP/mAF3f3eXhccv/A8Oz2lFfvHvHxgwM+eXDIR3dmfHz/gJf3D3hxb59XD495ef+IVw+v8/GDYz66e8CH5/t8eL7Ps9t7PL97yCcPT3l+75Cnt/Z4dnuflw9O+ey9W7x6eMYXH5zzxeNzXj0849P3bvLF++d88uAGz84PeH73hEc3drl/POLOQc2dgyEPr09572zGg5Mx949H3D1suHvYcO+o1c1dx+mo4HSUczbV3JppznYlN2eKmzPJjWnBjWnG2W7B+cxya6J5fGOXV+/f5t3TCTcmiv0q4WQsOT+sOJ1IplawV6fsmpiZzdhzGbsmYVQImtynyQOmOmZmE3ZNwlQn7NqU3SpjWmaMXcLIxoxMq7GLGdmYsU0Yu3Y7cTljJxnZgrGTTCrNpFSMTM7QZDQmpzE5I1e05bVkNnXMJo6mLqjLjNplWB1TuZTKpRgVUbmMw/0hx4djqjKjKAJKl1JXOaVLsTahtCl1XVCWKaVNqUqJs5q6dFTO4qymNJrSGqzRVNZQWkPp2m3lLKWzONO2q0pHU1cMS0ddOZphRVNXVM7SVA4rM6bDkkntmJSG2ahmVBlsFmOLFCczKpVTqhynCkpdUeoao0p0YbDK4KzDmfb4zmpKq3BGUlpJbRW1kgyNotKSUuY4maOzBJdnVFpSaUljNJWROFPgdI6RKbpIMCrFqgw9z2uZomWKymOKNKZIYookoohj8jgij+N5OiZPYmSSINOEIo2RWUSRCfI0JE9aFWlIlgTztFhSSJaGZJkgzwRZJkhTQRKHc6+MIIkj0iQmjePXgBELolgQJ4IkidrvKMUCEQmiKCKOY+IoIhMRRSjIfJ+kPyDuD0j9AXkQkoc+eeiRBa3S0EOEIUEYEs7l+wEDz0OIiFCIebkgFAIhQoTwEMIjDAdz+YRhC0++7y8p/E6A8r3+whO17IVK0rC9F/MlztO0/W7U4lqFWAPU2ta2trWt7fux8bULzf7gAkf+RaZbF9jdvsju1jtUly4w2WjnP42uXmC/d5X93hUmGxc59C5z5F9h1rvIaOsCo80LDK9dYLx1keHGRcY77zDevsikd5nhxmUm/S1O04jpYIvy6iXG21c4SQaMdy5xEFxj37/KjXSH03iTQ7HB7uAKM+8yM+8qB+Em+8EG+/4Gp0mfg2CL65nPaTJgP9jkKNzgnhHczHrcLgYcBdc4Ca9xPd7mYHCZQ/8qt/I+twuP07gNGbtrI86NYHdwhUnvEofRNlNvg3H/Ck3vKrvhFjOxzW6wxWRwhV1/g1H/Shu25V9jGm4y8q8yjbfYywZMky2OVch+GjCLBjSDTQ7SgKNccFxEHBcRDyYVJzJmN/K4XWne2x/z6f1bPL91wsvz63z5wbv84uUzfvXqI/74zS/4p7/7a/7l77/hmy8+5nxc8tnDO3x87zafPbrPk7NjzpqSO7sjzndHHOic25MhT24c85MPH/OjDx7xs2fv8+Xje3z14fv81acveHH3Jl+9eMLf/OhTvvnBC/7h6x/wu69e8Tefvc9PHt/g8fUpj05n3N1rOGscN0aOAyeZyIQmE9SpYCJTJjpnLFOaImSiQw7qnOOxYq9MqbMBUyOosj4Hdcb5YcPJWDNSAY0KGWlBowWNCmm0YGQixiZit8o4HClmVc5IRzRKMNIRIx0xlCFjHTM2MWMdM7EpY5Ms6scmYWwTGhszNDFDHVFrQa0jhiZiaGIaG9PYhJFr1ZiUkU5aD0WZMy1TxjZmbKNWLmJkBSMj2CsLGinYqwtu7A8ZmZhGRwxtTG0ipnVB4xJKLZgOC8ZlwcjlDG3G0GY0LqexGaWKqXRCpeLXaZNSmYza5QxLydAV1DanNCmlTqlsW9epKTV1qaltq8pKnC6ojKJyitpphs7QVIamslSlphlaRo2lrjSlk3PwkVSlYjg0lE5SOslkXDIal7hSYl1BWSmMzZEqwZUSbXLKSuJKibE52uQYo6mqCuccxhistTjncM5RliVVVVGWJWVZUtc1ZVlijME5t8g756iqatG2qiqGwyHWGKrSzaHLYI1ByQKrFFZrrDFtudYYrVHSoqSjKDRFoVHKYq3D2tdbYwxaa5RSaGXQhURJhVEaIxVaKWQhUUWBNYY8y5FZjlEaazTOGIxSyCJH5jlKtm1lniOLAlkUFFnWbmVBXuRkWUaaZaRp2ipLybKUPM/I84wiT8mziCwVZKkgTcKFkjggTcJFXVefpG8qTWOSJCKOBUkSkyQJSZIQxzFRJIjmANVBVJsPieKAKPLn5QFCBGRJTBoJEhGQipBEhEShTxqGJGFALAKSMCQOAqIgJBSiBagoQsQxYRThhyGBaKHpDUVhu8BD5BGIAaFoASoIfILAI/A9At/H91qFgf+dAPVWiEoE6RwQk1iQpjFFkS0gag1Qa1vb2ta2tu/NbogLzc38Enf1BifiAsfhJY6Dq0w2LjC+1mqycZGDfrf63hWOg8scB1c4Cq6w77/DcXSNk3iTyfZFZt5Vdr0t3JWLHIptqmsXmQ42uJ4HTPqXqTbaZcqP4isciks8maW8O/T4xa0c5QAAEF9JREFU8CDjprzKvarPTbXFue1xJre5W/o8GifcryLOjc+zfcvzo4rTdIsb+Q73tMd7dcwd2eNUXOWuGnBX9blvfO7IAff0gJcHjlfHQx43Kc9miud7lpfHNS+OKp4f1Hx0WPN0r+SjwyFP9ioe79c82nXcrVIe71p++vCMX3/6hD/+8of8y99+xe9/9gm//sFTfvPlR/yXv/oh//aH3/C///s/87Pnj/jn//QN/+33v+Hrj5/w5dN3+aff/jX/53/9D/71D7/jf/7Xf+T3v/wJnz68ze9+9RO+fvUhLx/e5vGtI56cn/DB7WPuH085HRmenJ9w0mhu7lacNJp7R1MOh4bjkeOg1jRFRFNETE3G4dAwcwVVGlAmPirYoYw9bNjDCZ9hniIDj93ScH025XjctKFTVc7NvYrDKme/UlR5hEsEjcwpswSbxlS6oFISk2VYWaDzHJWlDK3CyQyZhBRxQKVz9sY1jdMMraI2kkoXcw9Bil2S0xlOZ1iVoosYIxNKk2NVukiXJsfIZJGvnVyo66eyxaIPrVIqJxlWGmdyynmd0RmlLahLRTXX0GkapxlXlqY0VKagNgWlyXEqoZ5DTeMKxpVhaCW1LRiVGqczxkPbnofJUTJBFjHW5lS1pihitMqwtkDrnDyLSNIQpVK0zhZyVuKswujWk1O61ktijcJZTVXab8katVBdOYZ1SV251suzpK7NsLYMa8uoKWmGjroyi7K6MkzGNdPJkGboaIaO0inKSuNKhXUS6ySuVBhboE2OK9Ui70pFWVrq7hyWznM17ZxZtOmurcuXzjAcVtSVa8vrkqapqesSYzRaS7RWi61SEqXatDF6LkVRZMgiQ8ocWWQYLbG23d/MpVSBkjlKyTm0OYxp+1aqaPeVOVpLytKitcQ5g7UaJfMW1pRCq6LdSkWRZxR5NoeonDxLKYqCXGZkRUaaJyRZTJLFpHkyV0xWvFaRxxRpC1F50nqaslSQRgFZHJIlbXmetOVJGpIkIXEcEMfB4rtIHSTFkUCINgRuMVdIhC0YxXM4inxi4ZMInywO5kt/D95YnKFbLjwMvLknSxCLiFhERKFAhIJQhIRRgIhD4jQiTiNEHBIIf1EeRgGB8Anm8PRtgPII5mF5IggI/YDgLwSoZYjqVulLlwAqyxKKIiPLkjVArW1ta1vb2r4/+9Wzg+Y/fnjEN89P+euPbvDZjZpne4bPz2a8P9J8MHY8rCQPK8l7Q837jeSjA8NH+4Z364jHuwUvT2qeH1U83lU8aFI+v73Pw7HkTPncshHPTyd8dn7A45nh47MJzw4Nz08Nz45y/u6zO/zxF0/519/9kD/8/DH/+B8+4D9/+Yi//+Jdvn5yws+fnvK3n97lywd7fP3kOr/9wXv89ov3+OrxKb9+9S6/+OAGX79/na8enfD5rSnfPL/Hj+/v89WjE/7m+T3+4YdP+P2PnvL7Hz3jd1885ufv3+Cn94/45Qe3+M0nj/jJw+t8fr7P5+cH/PjdG7y4scvz61M+vX3I89MpX9w75rM7Rzw7HfP0tOHxUc1HZ7u8uL3Ho+OaezPDu4cl9w9Lbu2V3D5oOJtV3DuZcrZbclAX7JqEPZcxswlTEzOSIVXmMVQCkw4oxDYy2sGmA8oioJIhZREgox100sflPjLqkUd98riPKUJMEaIyH5UH6Dwgi3vkcR+ZecjUo5QJZZ6i4wiVJJTGIPOCLEnRRUFpNEUaYYqYUiaYLMblCZUucCpH5ylWKYxWKFmgpEIpgzEOYxxFLjHaYo3DaItWBrvYOrTSyEIhC40qFFIplFIordHaoNTcE2DatLEWpRRSKrTRKC2RsmgHz0YhZYFSBWXlcKWd59uBbzvAVovBrpQF1rZpZw1l6ahKh3MWaw2lLTHSYqXBGUtpHU01pLRtiFllbRtyZgxWSSprMFpSWYvRqh10K0lVlWgjMUZhnSHNU5SSGKOxpcU6izEaZRTa6nYgbhRSy3ZgbwxaW4xxWFsu5FyFc9UiX5Y1dTWkciWV0VRGU1tDZTRWFtTW0JSOpnQMnaUyGqdkG3qm8hYYS0NtFePaMaosQ6cZLQBSUpctwC1D3HLeGrWAOKMllWu9YaUpWlm52Naloil16wmr7dwjZqhLzXCuLl1ZuWhTO0VTG4aVYdSUGF1gdEHpNNZIqlJjdIE1EmvardEFWmUoKTAqwugILSOMjDA6xqgYq9OFjExQMsHonKrUCwDWKkXJGCljZBGhZITWMVrFWJVR6oJSS6zMMUWKlW3ooJUZpsiwMsfKDFWkKJWjVIZSGVIlFLJVlkdzCbI8JM1C0jREphEyEeRxSLGkPA4okhCZilbz0L48Dclin0R4xMIjnYNQmw5Jo5BkDk2JCIjCNtwui9qP06bCI4t8ssgnj3yKpD1WEg6IwgEi8hCRNw+vaxVFEVEUIYRow/PCiDAMiSJ/0T6K23Qo+ot8VxaEfYKw/wZAvYaodrGI5Y/iCm+A6KBqBaCCpWXOfa+/2Fd4A5Jw7jmbh/Vlc4hKkmgNUGtb29rWtrbvzz55dNB89uiEL5/e5qsXD/j80RnP7xzx6YMzXt2/ybObR3x465hP7p3x4vyUZ2f780n0d/jyg9t8+fQOP312n58+u8+Pn93js0dn/PSjd/n04Q2enM14cfeETx/d5uX9Gzy5uc+Le6c8vbXHy/tHPL055ccfnvPx/QOe3Z7w6LjkwUHFo+Mxj04mnE8dt6eWB4cN7x6OeO9kyoOjEY+OJzw8mnJnt+a0MRxWBSeN5sBlnI4Mh2XOQZmz7zKOKsnxUHEybL0553tDZjpmz6QcVZKpihmmPk0WUCceVgwoY58qCXCRh416mLCPCnYwUQ8Xe6iwhxY7KNFDBT1U3EfHHjL2kImPTHx0FmFygS0i8sgjj7x5uUClYVsW+8g0XKhIgjek85giCVCZQGaCLA1Jk6CdK5EKiuy1uvJ2LoVA5cl8HkaMzDOyJEbKHCVV+5Y8T9s39apAFRla5miZtwPAeV7JogUoVaCkpMjlPMRJoWT7Bl5L3cKVVGilW0mNNRajzaK9MQaj2xAqrTVavvYmqEK2cKXakCqtJUpLlHwNR0XRegeMUVhr5p6DFvCc1Quo0VqilcRoRVU6qspRV52npvWAOGOx2uKMxZl2nowzdt6XoZ6HjlXzOTtVaSidpnR27uV57TEqZLrwVGijsFa390x3npIlqQ6cWpiyRmN0e1+M0hhlcMZR2rKdv7Ms41oYtJrSaipnFmrLDM5onFHz81aUVi+2Xdu6tG26bNOlba9vNKyoyjb9Wpq6sgxrt9i2165a6KktlVM4U7ShhaVuQWpJdakZVi0UVW7uAaxM6w10rbp2r8MMFVWp5166Vi0wFRidY3T+Rl6rFK0StIxxJsOaDKMSjE6xOsOZHGdyrMkxOsPoDGsKnC0wOkPPPZVdP0omKJVgTIYxGdbkWJ1jVIYqEmSetNsiQXVzn4oEmcfIvPUoKZkiZUqeR+R5hCySRTrPI4rlbdrCU5bMYSpty4q5Nyqfz3+SaUSRRaRJSCyC1mMU+u0iDGHrUcqSiDSOSKKQNI7IEkEaB2RRSBaJOVj5pFHrdUqETyqCFsC6by5FAULMoWXxHaYQIdowPxEGhEHQ1s3DAEU0aPcRXruEeOQTRcEcoHyE8Of1PkEwIAja9iL0CMPXoLQApqUly1fnPXVlHUh1i0pEYXcfgoUHLUtjsjQmXQPU2ta2trWt7fu0QvQaHXtUecRQx1RFhEtDTOphEo8i6KGiPmUeYhIfGW6j4x2qzKPMPUzSw0Q7mHgHGW5SBBuocIvUu0ruXcPEfVTcJw92WoXbZP42OvYoxA57Q4NLQ4pwhzzsIba3SAceRRCSez655yNDQTYvSwceWkSYOCHc2iYO2+Vuu7eXr8NNwjfUhXZEInjjQdyFf7yt/dv6+a767iHdHWf54d21XS7r2q+2zdKYPEveqm6fLI0p8nQ+f+J1XbdvV9fVd7CkZI6S+aJOq6INbZqHPSmZL8qMlou0VgW6C3+at1lu23klltt1ZV2682Qs9931t3zsVS3Cr+b1y96Rrj9n9aJdl+/arYa3rXpVunwX+lY6w7AuKZ2hKu23BvHt/CFNVerFAL4rL10bWteFo3V9lM68cX+W78fyuXTH785z9byX2616iZZD97qwvu7Yq/116a6+W8ShBSazCPFbTrfzqV6HAY5HFcPaLkCna9/dm9Kphbq67t516S5vTfFGeenUoo9lePpTMjpHyXTR7zJkvQ3AOrXeq3Sh1fpu37e1XQCUypBFQpHHyCWwkkWymN/U1Xfq2i23ybNoUZdn0XcqicXCU7PstYlEsPg/6QAiTcR8LlX0OtRv5UO0q1r+b+zKun2/9b84n1O1gCsREEXh2zXvu1uefPlYq+ew7JFaXcJ8Gaq8Qe8Nb1TX93Kfa4Ba29rWtra1fe9WCNHoVGCyqPWOJCE6FehMUEQ+Kg4oYp9ceBTCRyU+Kh0gRZ8s2CL2rpF6myTeBtHgKnH/Gom3MS/fIva2EINNosE2idcj8rYJdjaI+tt421fJhYfobyH6m4j+NlG/R9jrEfX7pN58WVzPa/N+QDToVoYKCPs9xPxN5HKIR/cAXo6N7x7WYeAtBhPLg44/BUt/CUCtDjCW1UHP22Boue7PAdRymw6C3tZ+Fa7yLHkDoOR8vsgy8CzDUKdlKFkGgOW23QB+GXSUzL8FNN8FUN25vA2gls/rbcd827kun8/yPqsAtQof3wVQ3QD8LwGodpCu3nq/lu/baqjcKuytnldX1vX7NoCq5vOLnNULgOvmSC2D1DLYLaebYUVdmcV8qGFtaYaOUVO+MZeqg6HleVVVqd+YW7UMUst6DZlvgtLyPf1zALVctuyN6gBnuW7Ve/U2iFqGIq2yb9W/6enKFu1W06vg1AFTBz1/CqA6YFou/y54ylLxVoDqtPrfE0cBceT/xQD1NnjqXhC97cXP/w9ALS9FvnyM5f/UVZhaBqNleBr0dxYQtQpP3XV0170GqLWtbW1rW9v3ZkL0miwK2nCReRx+HgXzuPhwETffxs77ZLFPnnjkwiMJe8ThDonfI/a3ifwtxGCLcLCJ8DaJvG38/ibeziZ+r5W3s4G3vYEY7OD3thBej3CwTRq2sfyR7xH0ewT9HnHgkwRtPHwc+GRCEPke4aBP7HvEwZthH8vAtPyWc/nB3T2slx/Qq98T+a7BxXL52yBp1du1DEbLcNOluxj9VUD6cwC1DEhpEn2rX1lk3wKoVS/Usidp2bvzNg/PKqiseoKWgWW1/7f1twoXHXC9DbCWvVCrAPU2kOrKlvfvwKiDhn8PQHWD+G6w/+2BuXzjWlbvyXcBZXfs7/KerXrcuvOrK7eApq5dV94MqzcgahWaltPDulxAUgdH41HFZFwvYKpbaMKaYgFby3UdRK2C1LI3qmvfpVchqwOk7wKorvxtANX9NtYUC5haha1vA+9rOFrWMhxplX2rzZ+CsA6iloFpVasAVSyH/q0AVAdii1X4/gRAffvlzr8PoJb/z5a1OMb/A0CJ7wCo1WOsQtTqPsvhex08Lf+3L1+/CP3X6fV3oNa2tr/I/i95zaFPmX2NIQAAAABJRU5ErkJggg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data:image/png;base64,iVBORw0KGgoAAAANSUhEUgAAA1AAAAJ+CAYAAAC9yuHDAAAgAElEQVR4nOy96ZMc13nuKZGiSOxAd1fldvbcqqr3fUEv2Luxr40daOw7CAIgCYILuICrJFIbSUsWN4uUrMXylc2RvNuSbNm+4xn7y50bMXO/TMT8Ib/5kFWFBk37flHEREz0G/FEnnMy85xsIKs6n3ze9+kvfGEhFmIh/qcRtUWZCCP+I0RBiAgjZCSQkWj2Qz/AL3v4ZY/A8+9rh35A6AfFsVGIiAKkCP8dGuNGS5SMCAOPKAj/3ZoyEs05G/M28HlzRqFPGHhNRKFPFPrIKERHAhmERJ5P5PnIoBhzShNrQ6wNibH1tiIxmsxZUmv+XbuBWCusFCTGzjv3/rkSY0mtwymNlQorVfN8p2RzrcZ8jW0Dzmq0FSgTNaGtwFiBjRXWySaK4wTaKozTKCORKkJb1YSNDS6xxIkttrHG6AijI5JYkyam2XdW4qzE6AhrBHGiMbFCxRLpxH2wmcGkGh1LlBN1SJSWxfVYjbEKZYq+SyzWaYzV967PWLSJUTpGaYfSDqkK3N+3SGURQqG1xRqHUoYokgihCIMIKTVaW5QyKGWw1iGlQyqN0gZtHMpYhNREUhGJexBSY0yCVg4lHUbHGJ1gdIyzWQGX3ddOkow4TrE2xrmEPK9SqdRIkoxKpUaeV0mSjCzNybIKcZySJhlpmpNnFSqVGllWIcty8rxKnlfJspykfkylUqVabZ93XKXZz/MqeVapI6ejUqWWJOTWkltLqjWxlCRKkShFqjW5tVTjmFqSUEli8tg178PM2eZY5mwTeez+p5h/fBY7YmewVqO1RGuJtZo4tlir74MxCmMUaVKcY7REK4HREmtUc9toO6tJYktS/0w6rXBKYqXAStFsGxlhRFSMK0lqDak1WCnQIsQqOe+8ECtDjAjQIkCKCCklSimUlEgp0UrjrMUYg7UWZx1aa4yxaBXX75eU2FUwOkXJGCVjtErQKsHoFGsypHAYmWBVgggMVqVNOJORuipaxKioOE4KhxAGpWNcnBMnFbSJiepjQlqUdmiToE2MEIooChEiRCmBMRIhQoxRBIGHiAKUinBOE0Uh1jiiUKOlQ9Y/V0oZnHMIEeGcIQjKCBEgpY8KA1RUfPcGgYcXeHiBTyQEge8TeD7KD7FBhAoC/KCE57fiB20EYQnfb8MPCnjevfEwLOOHHn4YEIqISIp7EAohi89nA5HQlHxJOVCUvZAoCNDCR3irEN5KZLCcqG1Z9v/179uFWIiFWIiF+P9JNAjUfLLSgBLyPhLVaH+23yBQ88nTPaLjNwnMfDSIThT6TeIT+OX7CNL865hPmuavL6LgPvxH5ElEASIMUJFAhhEqEqhIoIXESIVVGqcNsbHExuK0wWpFbDSJM8RG44wqHtRs0Y+NbvadViTWkVjXnKMBqzSxsSTWFfMqXaxnFFZLrCrgtCrGlMRqiTPF+rHVxE4TxwWcKzC/b63CWlmHQmuJkhKjNVpJpBBoVYw1xq0xxM4SO0uaOJxVWKtIE0uaFn1nFUm9n8SmQGqJE4OLNdbdQ6NvrEIbiTYSYyXGKozW/w7WaJw1WHMPRd9itMUaW28btNJ1GLQyKKnrUPWfR2G1RgtBFIaIMCTyfcLAR0QhMoqKB2EhUEKhlMSYgrgpXZyvtULVt1qrYk5jMapY32qLMw5rLImNiW1M7GISWyB2MVmSkiUpaRKTxgmVLKdWqVDJMqp5hTzLSJOYLE5Jk4Q0SciSlDxNybOMalahkuVFO69QzStU8ow8zahkOZU8L8bSnCxNi7HmeE41K9bIk4zUOhJjSK2lEsdUkpQ8ScjjmMw5UufIGojjoh/HJNYSG0NsTHMsrR/fQBbHxVxJQhbHTczfP3/MWYMx+t6/rdEYo3HO4pzFWoO1prk/cY7YWqzWmMb/hdYYpZpjWkms1sTW4pwhbhAxrTBKFgSr/rk1uujbeQQsNhqtRPESRxYkTWuB1QJrBFpHaBmgZIiSAqMUWsri3lEKZ4rriJ0ldQ5rirVVJLHa4UxMbGJim2CUxWmHFhqrHVZZtDSkcda8l6VQSKFR0jTv8wIWa2KcrcM54jhGSkkYBCgpcdailCqInpQFsTMGLSUyCtDSx+oIZwRa+ijhISOP2EqU8FDCwxlBojUmFMRSY8MIJwQqCKhYTaIFOvSwkUeiQ1zkobwSJvCxUYgSAVEYEIQBIgqL73I/QAURJoiQfkAYeoR+iSAoEYUeUVAm8Et4XiteqQXfayMMy0SBRxB4+GGZIPSIooBI+EQiJAoDwigkiiJEJIiikDCM8EONFyqiSBIGPpHXio3aCNsW05EGdFeiBQK1EAuxEAuxEL+biKIo+yxpUkKipUJL1VSbGqTls+pQY/9nEQXFL9AwuJ/QNPBZstNsz1ev6us0CNR8Zay5/n9CoJrEqUHWAr9JzOb/jFoqjNJYbXDG4ozFalPAKJwxWK2b7cS5JvGIXf3tutbNcz87R2Pu2Lp782rTfCDTStS3xYOelgWKN+yG2FpiW6gCqTFNJLo+Zg2xUs237onWOKUwQuKkxsm66iUUpk4anVQk2pAYR2osaeyaKkAcW9I0JkkczhmSxJFlCVmWNMfj+gOrs8Vb/9jU23UVwGjVHE9MocYV11FcT6LqKp2qo67SZfWHfqdF/VxNrO8pClZFWCXqqkKIkVGhGKioqRrI0EMGZXTkI4MyKvSaxxRtgVERsZHFg7IMibXEmeLh2dUfoGMjiXWhEFol68pMQZ6z+eRjHvK4UG0qiSNPHJUkpprG1LK6wpPYYl/syOKiXUliKmlMJXVU04RqGlPNYmpZSnueUssTallaIE+ac1US22w31qjlGdW0UI3SOCGJY5I4rpO6hDiOydOULK0TuDghccVDeeJi8jQjyzLSpBhP4qR5XOzqhNEV5DBPs3uEsT5PbB2xdfeNx9Zh56k1jbbWGudcE9ZatNbF+Od8lozS96Hx2XXGNpUrY1RT5WooXfOVrQYa4/OPVTpCqqAgTiZC6RAhPGToo6MQKyJMFNbbAicEOgpxdVXPiIJwSL9MahSxEpgoIDUKJyNyZ0iNIjGSWEVYEWJlhNECrSKskfWtKF6EGEEUlpHCR6tCCU5jg4k8pF8iMYJqYoh1hI48dORhhI9TIU4GqKCMCT1i6ZHbkIqLSLWHEyUyHWDCFlxUwoRtuKgN47eSBh6pV6YaRVTDkG5raFcR/qIv02UiOnRATZSJyyvRK5fQl1jaZYTzSmivDRP5WClQYYCof2erMELXCZQKA4TvIYNCvZKBT+SVCcolglIboVdGBMV+4ZcJghKh11YgKCFCDxGUicIyIvSRYYAIveK7XRha2zxEWKiI0ltJLFYxUFNsmepl9/qhBQK1EAuxEAuxEL+biNrass+mzf1nBEqE0X3K1Hyl6LMqUXHO/eSmQXAaKXeNfoPsfDZN77OphJ9HoKQIUTJCyei+VL75a0ahTxj6BEFAFN1LyWk8sM1/uGs8zBlj6rAY47C2QJJkJElKHCc4l9TTwvR982mtm2+EpZTNNeavp5RCKT1ve69dpKVpnIsLaEuqLRXtyE1Mbhy5smTKkipLIhQuKpBKTSI1sdCk0pDXz02EwoUSJxSJ1GTKkGlLputKmb2HJElI07T5tjtN0+LBOk2JnSNzMZlxRWpiff7UOlJTIDGW1DiyOhJlSEVxTYnQZNKQKtPsJ1KTKkNFu+LhU0ckWpBoQaxDnKxD1SFDrAywMiRWEU6GmCjAhD469FFBGSsCdOhhIr95jA49rAhwMiTRklgXD7mxEsUxKsLJiFhFxZiWOBVhVURiJKnTJFaRfg4Sq0isJI8NeaLJnCJ1ijzRVFJL5jRZrKikhmrqqKSGSmqpJJZqaqlmthhPLJXEFKiP1zJHex7TnjlqqaVa31/LHLnTzXZ7FlNLLXlsyLKEJEtJspQ0y4iTBOMscRKTpEl9PCVOElwS42JHmqVklbwYcw4bO+IkIU5iXFwgThKSNCXP8+Y9kSQJSZ2gOeea909Sn6dxHzVIWOMzFsdx85z5xOreS4f6vVl/4dAYb758kIW6qbQoYARS34Ouq6HN/VqgjWgSJG0iTL0tVdAc07o+JgN06GPDgDiMcGGIDUPiKCJXmlgIUinJlSaRkorWJKFPVYdUlE8mPGqmaKdRmaoO6tuQzlgRRyUS5RNrHyPasLLchFNlnPJIjE+sPawokUiPrliQRyVqyqemfCqi3GzXlEdN+bTrgJry6VABNeFRjdrotiFdxqfHRfSnit5YMNqeMNqeMNVbY+NQD+u6aqztaGd9ZwfrOipsHuhhQ3c7B9dNsXt8mM0D3azvrDCeWdbUUsYSzWhsGY4tvVaTRwG63IaLCoKk62nTKhBIP0AHAcr3UUGADutt30d6HqJcRnoeOmwc5yH8ElG5jajchvBLyKBcfylSQIceKizGokgQBAFKhOigjarx2DjWxcFt4xzdOcnx3eMLBGohFmIhFmIhfjfR1taWNVLvPkuiPi+Fr7H/vjqkuhL1eSl2UtwjNp8lNA2SEwYegV8u9n8OCfts3dN9xKo+T4NENQiUklFz7obiJUSIEFETSon70omsNThXoCASMca4OnmKm7UtcZzWiVPchFKmTspkMw1JSoEQEVJGzfF7Y7JZl6O1va9OR+uirqeo2SnmN8qQaFsQJ5eQ25hM20LJkZpYKJwoVKZGu0mU6qTGCYWNClUqbpAsVbTd5xCoLMuaD7cNEtUgUJU4IXcJmY2baPQbBKogUQVipUlkoTYlyhTtuhoVi/r11AldYjRWR8XbeRGiZYCVBYkx+p7apGVQV6Ciog4j8NFhiBYhKgpQQYAMfVQUoMOweFsd+OgoQIsIJxVWCbSICgWvXgPjZCOlUtbTtAo1MLa2qLeJi/Q2Z3SR5mhMAauaKkGS6KKWLDakqSVLLVniSOppl3nqqGSOLDHkiWv2q3lCJXPkqSVLLHlq7xuv1lFJLHmdYGVOkcW66CeGvI4kccRJTJol5HlGmiW42GKdJU4cSVoQqTh2WFek2Lm42GedQRt1X5qdi+vzpQlZlpJnaVOZzNICaRKTxI4kcUU7cUU/dsSxraupRepoUk/3S+K6omuLFE6nNVYpnJbEplBKY130G6qrM7JZ4+S0LO4XHWFNfasF1tTr98y8/VpgdYhTPlb6xDogMVGdoPvEKsQKHxMVsCIgDn2S0CeLQtIwJA0DsigiDUPiwCMXEVWlyEVELiI6jaAatlKLSnSbgE7l06k8OmSZDunRpQO6dUCPCelPFN2xoCeRJMEqumNBpw2pao8OG9KbKTpsQH/FsHawi40jvWwbG+Dw9FpO7tjMwY1THNg4xaldW7i4fxc3Tx7h1tk5rh07wNz2aU5s38ypHds4PL2OIzPrObBhisPT69i3dpyDG9dwZvc2jm3ZyKmdW7g5d5inThzj1tFDXN+/l3PbZri8eztnNm/inaef5EdvvsEHd5/n609c52vXH2X/6iEOT4ywtavGmBH0i4BuGVAVAVkUYMOCKKkwQgZRoUgFIcL3EUGADMPiMxqEyCBEeD7C95FhiAwChO8TBWWE7xVtv0zkewi/jAhKiLCMDOqKlF8i9EuIoIwK20iiVqb6c07t28CpPWs4uXuc47sXFKiFWIiFWIiF+B1FW1tb1jCA+KzS9Hkpe6EfEHj+vzvms6l3zXNE9LnmDoFfbhKpwC/je6WC6MwjYo21Pr+2qn7MPII0X3kyWt6rq6rv10qgtUTKgtR8NsXHWt0kUAUcziUY44jjlCTJmv0G6WmYBRhj6wqUvC+VSIiwTqAESokil7+OBllqkLQGiWoQKCl1k8TJuiIY11MBnTa4ehqTkQorNaaRkigkuk6ArVRFTZex6EgUqJ9jZFGvoSJRpF7VyZJzjjRNqVarBWGqjzdUqCRJSOelazljm+1G//NSrmJtcNo2r71RC2ZlXXFQmlhbnDH1f7uivkFEYUFAlUJrgVZFDZOSoqjpUpIwDAmDEBFKlFRIIQn9CCEkUkiiQBAERd1EoVwKlCjqqpQs6lIatVZGGYyu12IZV1cNDc7FJHFKEidNFbJQXrI6EpwrVJUkcSRJTJZl5HlaR04cW7SWdUKakMSOLCnIR56lVPO8qHnKErK0qI2q5Cnt1Sp5lpBnjmqekmcxWVIQszSx9fo0TRrXyVrqyNKYLHXkWUwlT0kTi7OS2GmS2NTPszir62YhiiS2xK4ghkWtkKwTw6IOL00seVaQuUr6OUgsWWxInW4iiw2ZvZe6FquI1Ehyp8mdLpS5+WqeUaQqIlURmYrItGgi15LcSDItSGRIKkMyJch1SEWHVExERddhIqpWUDERuQ6bqOqQdu3Trjy6bEi3E3SakC4b0ZsYuq2iUwu6jKQntgzmCSPVjLH2CqO1nJFqzlh7hfUDvUyPDLJzzQR71q9h2+RqNo8Nc3zbDLsnRphds5q5LRs5uGGSQxumuLhvJ2d3beXW6ePcPjPH7bMn+N6rL/KNZ57ka0/d4NFD+3jy5FHO793BsZn1nNw+w63Tx7l5/BCPHdnPo4dnOb1jM6e2bOLo+ikOTK1mprudtZWErX1d7BoZYKa7nancMaxCusstDEYRQ1LR0bKKztYWaitX0F0u0dXWSnXlCjrbWqksX0Zt1Qp6vTIjUjAc+Qx4JbpXrWBMhgyFHpNGsT5L2DPUz6TRbOvqZKY9Z0s1Zkp5DJZXMeC30heU6Io82qOQJPDQfrkwmqj/Tggb3+tBQBSGhPVtFEaF6YRfZAn4nkfgBYRhRBQKolAQBhFBw7zIKxP4xXe/75fxvTYSK5D+KjLVxuapPs4emObc/g1cOrCWK4fWcvnAggK1EAuxEAuxEL+jaKTwNYjJfDWpsW3UIAWe3yQuDVLTIErzSdN8cwkRhfcpUJ+HBqFquPA1iNJ88jTfrGL+NcxXsuYrUUbLZopgw6hC1YmMmUecGmjU+jhnMKZ4YCzIxP2KU+wSjLZIqeppe4VqJEXdsKHuGtYga1rLOlkS9xG3glipooC8boogpS7G6nMWKX0NkmWJY4ezrkgrrKc5CSEQUdQ0h5BS1I0VRF1hK66nQeKiKGheh5SFq5azdUMHU6RMpXFCVq+BccaSJWm9qN+R1RWoNEtxscNY01QmrLMoreupWBqlFcaYuklAUUNWOIGppgOblFHhuBbb+v9NYeQgdeGKJ7VGW4u2jkgqXJoQhAI/CLFxTBAWrlxBIFDKEUUaITRRpIhCjZQG349wNiMIBFIapNQEgcToBCkNQmi0irEuRWuHiAzGxFibIKTB2ATnUqSyJGkFY2KcS4mTjCTNSdIKLs6wLsHFCXGcYJ0jSTOMcSRpSpZXSNKMJE3rKXAZ1VqNWq1GlhXuepW8QiWvkucVOjs7aa+1U63WqFVrVCpV8jQjT2OqWUbqHHlaGDjkaUriLLU8wxlDnibUKhm11FGJFZkVVJyimhjyWJHqiGpisNIjs5LUCDorcZOkuMijYiW5EdRiTW4kFauoOkU11tRiTc1Jai6i3UVUTUjVBLS7iK5U05Uqajaq7xe0O0GHE3Q5SU0G9MSKLito1yFV6dOuQ7qsoNtJehJNT6zoTRX9uWGoFjPWlTPeU2Wyr4Oxrpw1A52sGehk54YJtkwOs2vdag5Nr2HrcA+bh7rZOtzDnqkRTmzbyOHpNexdM8rRmbUc2jjJ8S3ruTl3gNeuX+Qbt2/w4Rsv8t27z3Bm+zSnt01z9/IFXrp8not7drKuo8rVA7Nc3LeLx44d5OrhWU7t3MKF2V2c2rmFI5s3cGPuMJcP7uXQprVcOTzLi49e5KVL5zm+cT1PHD3M3Yvn+drj13n86CEend3LobWTXNm3m6Pr1zKRODbUKoxrRW9rCx3Ll9G+bCnVJYupLV1CZfEiqkuX0L5saXO8unQx1aWLyBc/TGXJI7QvX1JgRbGtLV9C56plVJY8Qr74YfLFS8gWLaV7VSudK1ZRXbqMzpWr6Glto6elje6WVrpbWula2UL78uV0tbbQ55fpamuhfeUKutpa6SmXWK0VY1oxEAb0+wGDYcRw6DMetbJGlVjvQta4kJGoTLfXSntQouKXSAIPG3rowEMEHqHwiaKAICzaQoSEkU8QevhBGT8o4/klfN8jCASeJ/A9QRhofF8SRQrPCyiVPYIwpOyVCaOQwC+hw5WkYhVb1w5weOsEczsnuHp4A9ePbuDq/kkuL6TwLcRCLMRCLMTvKhopfPOJynyC1CBJDdvy+fbln61V+mwqX3Fu8B/WJX2u7Xh9zcYa823SG9c5H59122sQqs/WRDUIlFYRTgtc/c16bFWznbh6apARxLbuuBcXqUZWa5QszB5Mg6AIUSg5WhWuXFoVBeDmnhGBNRIRlDGqWNvUEYU+WtTVIK0KVcYYrNFNdUirew6BRiukigq3MqdQqkGCQqQsUhOliprjQvh11yoPqYq6DqlCIuEjVYiQAUIGRbG6U6SJIYsLy+k8iYu0ssSRWEPqDLFROKXq6XWCOHEoI3GJwSUOqQtbdalF3SLdYFzDmlyijcDUXQKVjlAqxMUabQRKR0SRh9IR2oiCBNaVOakMYdNaXCK1JRKKMBJEUhMEUd22XBKFAhGp5ttqESqEkAR+SBrniEgShhEykoRBhLMJURghQkHoC6IgQkmNUQ4lNc64wqxAKPIkbapktbxCbFzTuTGLE/IkbTrQVbMUIyVZUjjVVdKUWp433elqeU4lS4mNJo9jamlK7hztWUZ7nlOJYzrynLy+7axWC3twa+hME9pjR2eaUK33O5K4ie48ozvP6Klk1LRPbyrpdCFVWaLLhXTFEd0uotMGdCeCDuPTaQMGKoYO7dNjQ3pTyUCm6TYBQ1XLSC1mqqfKZG+Vtf0dbJ8cZu+GcbZP9LN1dQ9bx3rYv2k1p3ZPc2r3NMd3rOf4jvWc3jvD+QPbODe7hbnt6zm9e5pzezZzc26WF66e4fUnLvPGE5e5fe4o147u4ebcLE+fP8bL18/x4rWz3Dw5y7OXj/PWc49x98Y5bp07xO6pfuZ2rOXAxlFunpzl9J6N3Di+m+v7t3FwdS+7B9s5OjXIuc1ruLp7mlMbxzk43sexNUOcmZ7k0vYNXN+3hbtnDvHmo2f4yuWTPHN0Dzu6M7Z2JMxUYwZLK+lesZTs4YfoWLoY++UvEC99ELv4AeTDX8AtfZB0+UNkKx8mWf4QyfKHqKx6hMqqR8iWP0xn6zKqyxfTV26hY8VSKksfoWPVMrpaltPduoKetpW0L19M+4oluIceoHflcrqWLKJzySI6Fj9C5+JH6F2xjO5lS+heupiuJYvpWrq4aC9bRMeyR+hctoiuFUvoWbWUnhVL6Fy+mM7li+hY+ggdyx6ha8USupYvorZkEe1Ll9K1Yjk9LSvpL7XS39bKQKmtif5SK31tLfS0rGRERwyZkC6/herKZXSUVtLtt9EfevQEJXqCMiNGMWw03aUWhr0VjPjLmFRtbEgFkyZgMGxj2ET0SJ8uFdKhItLIQ/qtBEEbIvIR0sfzWwnDMlL6hFGZKPIIozJB2EYQlAmDCL8sCDxJFGgCLyIKCvW4rbWNwPeRIiIMysiwjAuXMb26g+O7pji5a4JTu8a4ODvBrZMzXD+ylhsLCtRCLMRCLMRC/K6ira0t80plvFK5SZr+M8Iyf19DsZqvRH02nS8K7ylDnyVM800lfK9E4Jeb8zeuaT4a85bbSs3r9b3SvXPnoTH/fIMJLSPiujFBaiSpkSQNaHGvXUeRTiRJjMJJgY6K+hkjQlToI+tuUTr0UaGPEUHzb8g0IQJ05ONUVPxdmcjHyhAVes35dORj6o5cThU1PbbhLicjnBLFdVuFUSFahSjho1VYd5ELUMIv0rCMwNTtl7X0MSqsnxOgZNAcV8JHyQCrIxKriLUgtaowJIhNkVblNJXPpFk10q7yzJEkGuskzkniRJNmliTRpKlttq2T6HpdSq2aYk1E7CR55ooaJh1SqyQkTuFM4/oFMorQUWE3b6QisRanNKEfYIRER4LQ81Fh4YoWq8L9zEaFmYQVIZnWJFqiQ59UK0wUkFmD9MrYwCcVAh2UcVFIRWkyozChj2htQ3llbOBRVZI0CshlRBL62HKJLAroShydzlLTklxGVKSgZiQVFdHhNF2JoTu1dDhNT+ao6oiBak5nrKkZQU8a01eJGaimDLdXGKimDFRShmoVBiopg9WUsa4OJvt66EkNq7s7mOhqZ9NQL6PVhImuCuOdOeMdOWt62pkZ6WddXyebxwbYNj7MoZm1nNq1iQuzm7l8cBvn9kxzaf9Wbp09xM25vdw+d5jXn7zIjeN7eOzYbp69cIzrR3dz98pJvnLzAnfOH+XJuX28+thZXrl2hnfu3OTjN1/ih994hQ9ef473X73NW4+f58KOtVzdu4lz2yZ5dN80TxzZzrH1g2zrTdgxkHN682quzU5ze243t47t5OKOtZyZGWf/eDcHJ3o4sWGE2dVd7B1pZ89QlY3tirWZz/b+hE1dkk3dki19jpkezaZuyUyPYabXsH0oYUOnYKbXsLlbcWA4Z1e3YWeXYnePZVe3YXuHZF9/zJn1/Rwb72Rff8KBoYzDozUuTA9ycWaUI2Pt7Oo2DJcW0b/qIXpXPMRAyyK6ljxI7eEv0rH4QTpXPES+9AvkS79Apb5tX/klOlY9RL7sC9RWPEhny0NUln+RnrZHqC57gI6VX6a67EF625ZSW/Yg3a2L6G5ZTGXJA3S3PkJ3y2J6WhfR27qI3hUP07viYfpWfpmOxQ/SsegB+lY+TPeyh+hZ9mV6V3yZ3uUP07v8YXpWPERfyyN1PExfy8P0rvwyvaseZqBtMX2rHqZz2QP0tTxM1/KH6Fj+Zfpal9LTsoie1sUM+ivoLy+jt3UJfW1LGCgvZ9BbwaC/gqFgJd3eUrqjlfSrVgZ1G4PGY0CXGTY+47lhLFX0yzJdfgsdrUsZDlcwrloZV308LjUAACAASURBVK2MhCtZrUpMxRGdrctIVy7CrXiEuHUpqb+STJQxokRYWoVTPkaWEV4LMmhFhW3osIQOS8igFem1onwfUfJQ5QBdDghaWghbV1FevgTptSFKLYi2VSi/hUyV2DrVxdmDG5jbMcaJHcOc27uaG8c38vjcBh6f28iN4+sXCNRCLMRCLMRC/G5iPoFqqEqB5zcJyvx2Y998ZWp++t78eqhmCmB4f2pdg0TNty5v1ED5Xuk/JVCNtef3/yMC5ZXbmrVPTQIlCve2REYkqkAswyahyoxskoSKK/7uSaxCEhXhRICJPJwIiGVhE2wjHxv5mMirWwb7TYe3uE6eTOSTqIK0mdBDh15RsC6C5vpW+FjhF3OrYl9j7sZ6iQyJQw9dbiWNfDIRkEQ+SeQTh16zPX8sFR6ZDIjDMsZbhfXbiMMycVgiicqkwicVHrkMSYRPZiJqsabdaapOUYs1nYktUrZiTdUqci3IjcBFPhWrSGRAIkOqTpPqiESFxCIglj6pCsl0RKpDMhlQNYKqjchVUKwtPTIVUDWyqFNRAakIiINSce1RgSQs47w2Er9EtGoZSVDGllsw5RbSoIwprSANW8ijNrKglYoskQSrSLwWqrJcOJNJj8RfRU0HtCuPWlSiQ3i0y3JR5C8DRmoxwxXHUOYY76owXHFMdWZMtSeMVyybB7vYNT7ItpFeto/2cXjTFKd3TjO3dQNHptdwZHqKA+vHOLd3C0emJzk6M8XhTZPsXz/GsS1rObhxnCPTk1w9vJsrB3dxavtGLuzZwmMH9/Ds2WPcPLqPK7M7eOzgbq7u38HtU0d468lr3Dl/nBcunOTtZ27w4ctP89K5Y9w5fZg3rp7hzRsXefnCCV67fIpnThzg9vFZXjhzhLdvX+PrT5zj7qVDPHd6D1d2r+XU9DCPHdjE+W3jHFvfz6mZEfaNVtkzknNwvIPd/Qm7+mJ29cXsHkjY0WM5tLqD42t62dnr2DOQcnSym/0jVXb3WA4OpezukRwezTi1tpsDQwmzA5bjE+0cW13lxFQH5zb0cXg0Z0dHyOHRnNl+y94ezZGxnD09ip2dEbu6JQcGYw4PZ8z2W2YHHAdGY45OVtjZGzJdbWVnb8RMexsHRmO2dnps6/I4OJZwbKrKvmHD7IDk+OqUIyMxBwc1cxM559Z3MjeRc3mmj+PjGft6I2b7BHt6QvYNKg4MWQ4MOWYHHZsrHsPlR+hZ8SWGSosYalvMUNti2hd9kfalXyBf/AWqS79A+/KCRHWs+CLVZV+ga9UD9LQ+RNeqB+hc9UU6V36RntYvMeB9me7WBxgOFxX7Vj7AULCIrlVfZMD/Mr1tX6Kn7UH6vYcY8h9mJFzMarWU4WARo9Fi1sarGFfLmLKrWJe2siErsT4tsT5rY7rdY1PVY0PexvqslQ2VEuvzNjbkJTbVin1bukJmOgI2Vj2m20OmOwLWV0vMdAZsavfYWPOY6QzY3BUx3RGwoVZmY7vP5l7J+s6QNdUyk1kbo66FYbuKUdvCWFxi2LQypFYxKFfS4y+hs+1h+oOljMiVjIhVDPjL6GldTOfKR6iueJh42ZfQSx5AL/sSZtUisrCVvsQwUHFUZRnbtoK4vIrYX0XitZL4LSRBC5nfRuK14dpayLwS1dAj81vJ/RaS0nLi8lLi8hK6TIn+LOTglnHOHVjPhYNrOLVrhEsHpji7a5gzOwd47PA6bp3ewu2zWxYI1EIsxEIsxEL8buJ/RqAahKVhHDG/Puk/cuC7zykvuj+Frkiju//vN803kWgQqPkkav51/Ts17D8gUA2TinupewIrI2IRkIqQpIEoII4CXFR32xIhmZZkUhT7pEcifOKojIvKxFGZOCxjoxKx8EilTyI9jN/WPD+VEbkUJCIkjgKSKCCTolgj8ImjABN4BVmIytiwhAtLJMIjUX6xFR5xfZtKn1wGVMIymV+iJjzyoEQ1Cui2kg4V0m0V7TIg9VrJ/DbyoETmryL1WsiDVipha7Od+S1UozIdyqcatVEVHh02oiOWtDtJRRWF9l2pod3IpuVyZ6yp6ICqCmhXETVR2CRXhU8l9Oi2gnYZUo182qVPlykK8Tt1SE14dKiALhPSn2oGMkuPE3SZkN5YMVyN6UsUI7WUwUQxVrOs687Z0Fdl61gvR2bWcGrXDPs3TTC3fQOHZ9Zwctc05/Zt5caJfdw8uZebJ/ZyZtcGbpzYw80Te3n+0hyPHd/FE6dm+frT1/jmneu8cvMc77z4BC9dOcH3Xr7NcxeO8OpjZ/jWs9f56pOXeOXaaV68NMdLV07wlcfP89L5w7x66RhvXD3BN5+8yKuXjvHU0Z08e2IvL507xGuXj/PKxaO8cOYAz8zt4daR7bx2+ThPHd3O44e2cn12hqu71/Pk4W3c2L+ZizumeOLQVh4/uJVz02OcXNvPiakBLm2Z4OTaAQ4M1Ti6upvjkz0cm+jlwsw4ZzYOMztQ4dBQhZMTHZwY7+TEeCfHRqucmuxibnUHp9d0c3l6mIsbh7iwYYCLGwe5tHmYq9tGubFrgqtbRzm9tpvjEzXOrOthbqKduYl2Tq3t4tBwyu5uweVNg8yNVjjQazi3ppvTk50cGUw4Nd7O1ekhLm0c4OhQyp5Owc5qmT3VMkf6NKfHcq5t6ufCVAcnhmIurenk3ESNg92Cg92CuaGY40OOA32SXe1l9vcK9nWF7KyWODSgOT6acHTIcmTIcnqyytk1NQ4PKy5Nd3J+Q40LG9t55uAkzx1ew50ja3nl1AxPzY5za98Yj27t5da+MW7uHuKV0zO8emYzd09u4tUzM9w9uYlbs2M8d2SK54+t5flja7m+c4C5NQmHJxwHxyxz66ocHk/ZO6AZ9B6it/VLjEWLmdQrWS2XM+ItZqD0EIPlLzHkPcSg9xAj4cOMqyVsrvns6lXs7NXsGXAcX9PJmU39nJ3u5cLWXq7tHuHS9gEe3T3MzdnV3Nw/wVOH1/Ds3EbunJjmresHeOf2cd5/5RLvvXqJD16/zPuvXuaD167wg6/f4I/efZo//s6z/Mn37vDLj17mLz5+nb/5wev86odv8OsffIW//uhlfvH7d/jTd5/hT999mk+/8yx/8u4z/PjN63z3uZO8deMAb948wFtPHOKbTx3h208f4727Z/nOnVO8/cxxvvP8Sb730ll+/4UzfPeF07x39zwfv3GN73/lGj/+5pP87O2n+eRrj/Pha4/xvRev8K3bZ3j16kFePLeXJ49u5uz2MbYNV5mohAybVlabEgP+MqrLHqBr1SPkSx4kXfoA+aqHqLQ+Qnt5GeMVy5b+bkZTTc1bSbVlOdXSCmrlldTaVlIrraQjaKE3KlSu9tJyesIWBnWJftXCgGqlT6xgTYegTy5jpt9xfs8U149u5tSuUU7sGOTCvtVc3LeaI5s6mOn3ObltgKuH1i4oUAuxEAuxEAvxu4uorS3TpRKqrQVdbkWX21ClFlRbC9YrYb02ZNsqrFciDj1suRVbakG1rsSUWnDlVly5hKsf6/wyceARB16znUSFDXAcesRhoYokoUcclklEGReUcGErLmjDeq3Ycium3IppK7au3Ebsl3HlNmyphdgvk/jl+rW0EpfbiL0SSR2pVyILylSigIoIqcmIdhXRLiM6laBLSrqULLZS0CUjumRIpwzpNoJep+m1ksHUMJI7RqoxQxXHUMUxmFsGc8toe8qavo4mxruqjFZShtOU0TxnrFphvFZjOEuZ6upk09Aga3t72Tg4wNq+XoYrOas7qkx01RipJUx2tzPR3c6GoV5Gqmnh9lVLGG3PmOrpZLQ9Y7yaM16pMJxYRlLLtpFBrhzcxzMXzvDStYs8deY4jx7ex81jB3n63Bw3T+zn0v4dPHZsH0+dPcLVQ7u5uH87lw/u4Mbcfm6dOcKVQzt59PAezu/dyqld0xzdvJbZdWMc3DjByZ2buLh/B+dnt3F9bj9PnD7MtWN7uXniIC9dOcu1/bu4cXgvV/bt4OLurdy9fIbzuzbz6KHdPHHiIM9dmOPFK2d44fJJnjixn5evneXm8X28+dSjvP/G8zx9/ijXDu/ijccv8dbtazxz7ihfu3WVb9++yjtPX+WNayd5cm4XT87t4hu3L/HShSOc3TzJpR3rODMzwfX9W7h5aDtzGwY5saGPx/atZ259H2dmhpkdrXB4spMDq6vMjlY4MNHO3IZ+Lu6c4M7JPRxb18Nj+9bz6J61HFvbw9mZYY5OdXF2ZpjLOyY4uXGAqzsnuTg9xMmJdk5M1LiwYYCTEx1c2NjHrb3ruDw9yOk1nZxf28PlTYM8unmUUxOdnBzv5NLGIY6P1djTKTk11cGJ8Q4ubBjg8FDK8bEaZ9f2cnKig5PjNQ4NOI4MxZxZ08n5dT0cGUo4PdnBsZGUg/2WqzNDXJ0Z5PxUBycGLNc29HNhqpPZjoAz4zk3tgxybiLj/GSFs+M5l9d0cmokZW404ezaDo6PZpxcXeH6lmGurOvm1EjC1Q2dXFxf4dJ0O2c3Vbm2o5fTE47LG6qcGXdcWpNzZtxxZCDg7NqUKzOdPL1/jFdPbeL1E5t44eAkLxwY56UjUzy3fzUvHJrghUMT3N41yN2DE7xyaIrLa1LmBgIurc24MzvGq8fXc3VjjcvrK9w9uoaXjq/l/LqMW3uGeOvidn788gV+9d4L/Pq9F/jVB8/zX75+lZ+8fp6//r3b/MsfvsY/fPQC/9sfvsE/ffwy//rTr/AX797ib99/lj/5xjU+/dZjfPrNa/z4tdP85LWz/OwrF/jhyyf55KUTfP+F43xy9wR/+Opp/uDuCd57/hjfvXOUbz21n/dePMF378zx/dcu8s7to3z3uZP83u0TfPzao/z067f4wRvXee+5M3z0wnm+98xp3n3iGL//7Gk+eOE8v//sab7/8mV++ubj/PD1a7x35ywfvniOn3z1Kh+9OMcnr5zm3ScP8N6dY3zn6YN88to53n9hjg9enOPtW/v53p2j/PitK3zy5mXee/0M37l7gm/fOcI3njnIN+4c5qu3Z/nKU/v42tP7+dbzR3jvtTP8wRvn+eT1s/zRW1f46Tcf5UdvXeYHX73AJ189zw/fusQfv32dP37nOt9//Qzv3z3BR6+e4oNXTvLhK6f4yZuX+cv3nuZP377Bp7/3OH/+wdP88oOn+fT3n+Tn797k0+88yc/eucEnX7vER6+e5fuvXuDDl8/y0cvn+Pnv3eKvvn+XX//oDf7xJ1/jf//5t/nXT9/lX//sQ3778+/ylz94i598+znefuY8dy8e4NTMIDNdgmG1ggG5mG7/y4zYVvZNdDPqSphHvoh5+IuYhx9Ef/lBzKKHsI88hHnkSyTLFlFZuYx0+WLipQ+TLXuE6qpFZMsfpLLsASrLv0Bny0MMRou5sHM1Txyb5tLecc7Nrub8/nEu7p/gxJY+jk93sXvU8ui+CZ44spDCtxALsRALsRC/wxh3LludOkZjxViiGXaCflliQJYZVB6DosSgbGNIlRhSJQbDVQyEK+gpLaXfX8FguIqe8nL6wxYGRCv9UQv9USuDssyICegNWxkyIX2iTE/USnfYwoAqM+w8+lUrQ7bMoCkxnkeMuDKj1mNEl1kdB4zoMmtyxcZ2x1QqmUwihqIWRlWZqUSwWvlMqogJ4bOllnJouJ9t7Tkj5RbWmYjVYRtTOmBffwc7u3KG/RYmrGBMhYypgLWpZXtfBzMdGcOixJpEsrkrY1tfje29NY6uGWHfSDd7R7rZP97H2W3r2DXay5a+GjtHeriwawsH14xxdvs0l/ds49reHezo6WBbZ5WdvZ2cWDfJnqE+jq+f5OqeHWzv6+ba7B6u7NnJgckx9k2McnbnFqaqCYfXTbKho8L5HVtYU0nY1t/N2krC+s4Kx6bXsTp17Bwb5cDadQwbzYAUdJZamJ0Y5ebhWb7x5DVevnia504d4es3L/HRK7d555krvHBmP8+dmeWVK8d4dHYTZ7aMc277JM+c3MPXnzjHld3reXT3Bi5tneT8phEuTI9xet0Ap9cNcGJND4/tmuLQaIVjEx1c2raa42u7ObtpiIvTqzk60sWJ8V6Oj3VzfLybExM9zPYnXJgZ4dhkJ0cnO9g/knFwLGffgOPAcMrc2m4OTtQ4OFHj2PpuZscy5tb3cGSyndmhhGPj7RwcTNjTLTgwHHNoosLs6ozZkYQjYxVOTnRyanUHBwcS9vRoDo1VOTpW4dCw4/RkO1c3DXBmvMahXs3+LsGp8SqnJmucWNPO2ek+Tm7oZm+v4tSaDg6PJFzZPMjJyRpzqytc3NTH+Q09nJnq4MrmQa5tHebSpj4ubuzhzFQ717cOc21mkIvruzk/0c6jG/t4Zvckj28e5vKaLh7b2M/ltX2cHK5wbCDh6sZ+rmzo5eRoyrnJDk6vrnB2soPHtoxyddMIx0czTkxknF5T4fjqmFOTGafruDrTw6Obe7ky3c1Te1ZzdaaH02MxN6Z7eGLrII9u7OXqph6ub+/nmQOjXNqUcnU64+UjU3x1boantg9zaWOVW7Oj3J2b4fGdY9w9uJFXD67nnXPbef/aLn7x5kX+9O0r/OTtS3z0lTk+uLOfH750hJ++fIwfPX+IT792lh+/doJP373KP//sLv/26Rv82395lX/++Bn+7acv819//AL/+qev8z9+8y7/9z+9x3/7i7f4px8+x2/ef5J//OAp/uWT5/jtR7f5u+/d5Nffe4Jfffdx/vLtR/mr71zn1x8+xV9973E+fecqf/XBE/zNR7f45x+/yD//+EX+x1+/w//zTx/wDz95gf/6R3f5lz96mf/rL7/Ff//0a/z3T7/G//ln3+C//eJN/o8//wb/9LOX+Zs/eIq///g2//Dx0/zd+4/zmw9v8esPnuC337/Nbz66xd9/fJu//+Q2f/3hE/zx2xf5k+9c5Rfv3eCvPnySv/n+bf7uk2f4zR/e4Tc/vMPfffwsv/r4Wf7xJy/xr//LV/lff/4a//yju/zD95/nr7/3FJ9++zF++tZFfv7OY/zZB0/x15/c4bc/eYV//Omr/MOPX+a3P7rL3/3B0/zN+0/wtx88yW9/eIff/uh5fvXx0/zDD+/w60+e5e//8A5//8Pn+HV93V//6EV++f6T/OxbV/jp1y/xh2+e58Ovnub9N0/z/tfP8tE3z/PR107zk29c4o/eusjPv3WVT9+9zqffvcEv33+SP/voNn/2/af580+e4Rcf3uKXH97izz+6zZ99cItfvneTP3//Jn/7B8/w6w+e4dffe4pfvXeb3/zBc/z6B8/zy/ef5BfvPcGn717nF9+5yZ989zo/e/cKP/jKKT5++TgfvXiUt2/t5rsvHuCD147y/itH+OClg3x89zCf3D3C/8veXT3HkWD7vpdst2Vmt6nb3W5wGyUzSZZRRllmtsCWZIuZmZmxBKUSs1RSkVRiKjGzzHbjzN5z5+7Y+8Q9Dyfiex88cf6CedQnYr1kZGREvmTkL3KtlSVRppTEWyLNdkNZ5Ic0z4fm8jDaxTF01SbQWBxGWYoryb7GxHk+Jc7TkGeXNdHeuYkfVi5kywI1vl28gHXqany3bCmbFi5g88IFbPlqEWsXLGCd+gI2qi9k00J1vlmkzraFanyzUI0DG1dgdu0UbibXsX10jld3tbF4fBaz+zq8uHUC4ysHMTy/n5dXjmB5+QiPj/3E7V3b5gPUvHnz5s3797im9cNOg0O7eap7lLvH9nNl7w4u7vyG099/zdkft6D3y7dc+Hkr537awuXd27m6ZztnvlvL+R0bOb19Led2bODiT5vR/X4jF3du4/R3Gzi+dTUXd32L4fljGOudRP/QTi7u+Q6Dw7s48/NWzu7cxvld2zm/azvaOzahvWMLZ37+htM/buH41nUc3fxlqHn/Gg2ObFqF9rcbuLhzO6e+2cChDcvR/nYDZ3Zs4djGVRxdt4yj65dzbvvXXN/1PWe3b+TAykXobF7N0XVLOblpORd/2MT57zdwbMNSjn+9kkNrl3Jo7VJObl7DxZ+3cmb7BvatWMjBdV9xausqzv3r3q7t/ha9HzdzZvs6TmxZgd7PWzj17ToOf72cY5tXce7nbRzbugbdHzejs+Nrbmj9zOGNyzny9Ur2r17MgbVLObh+GZprlnBk0yp2LvuKgxtXoLluBce2ruf8zu1c2vMDWutXcGTTGnYtX4jm2mXsW6XB3lUa/KSxgF0rvmLfmiXsWrWE7YsX8eMKDXatXs6u1cvZufwrDmxcxcnvNnJd6yce6RzgofYBHuto8vzCYcz0DvHiwgEea/+C4Zm9mF48iPG5/Ty/oMWjUzt5fkELy+vHMTm7H2OdPRie/IUHh3bw4PD3vLxwEGOdXVhfOYLVlSPcO/wdtw9+w+OTP2J4ehc2V49jdGovJtr7MDq1C7NzWlhdOsyriwd4eOx77hz6hlsHtmJydjfPTv2Eic4vmJ3Zi8f9MzzV/pnbh77l1bXD3D78zZfrHtuB6Zk9WOsdwuqCJhbn9vJcdyfPdH7isfaPWF09jO3VI7hcP4nvvfNYnz/A4yM7cL19BsuLWrzQ2cnL07txuHQY56tHsDqzl2cHt2Oq/TPmZ/fwXHcXz8/t5tXlA1jqaWF95SDPTvyAlZ4mNpcP8kLnFxyvH8X9jg5O147hcPUI7re1CTW/hv2tIzw9/T3Pz+/E3uAw5np7sLy0D2OdHZid+Rkrvb3YXNHEWf8INnoHsT6vifmZXVhe2IPtZU2s9fbw6twvOFw7iKnuTgyP78BMdw+WF/fhcEMLp5sHsNffj9vdI/g8OknA09N43j9GjMVVwl5cINXhDiEm54i3uk6MxVWyPZ5RHmpDvr8ZlRFWNGa4oki1pTXble68AFoEvrRlBtAp9KYz14eO3ACqYx1QpHrQkRNIl8iPWWkcn1oE/NEj4u9jpcy2pfOmPZW3TcnM1cUxWhnCeE04/eWBdFcF0lnhz3hDHLNNiczIovnUls6EIprXHWn8NpTHHyP5/DVWyB8DufyuyuIfA/n891gp/xgq4NfuLP7oFvKnSsjH1jTetqTwSZXJp95sPvUJ+dibzec+If+cLOPPwTx+78vhrz4RM8p43rSlMtEQx0xHKpNtyUy0JjHRlMBsazKvm5MZl0QyWBnElCKGcVkUg9UhjIrDGBWHMaOIZVoRy4g0giFJGL01wTSXeNFR6U9vbShD8kgGZRH014bSLwljQBrOiCKKcWUcE40JTDYnMqSIolccRndlCF3lQbSW+NNU5EN7ZRBdteH0SCMZro9nqiWVyaYURhSxjMhj6KsJobsqiP7aMAal4QzUhDIii6SnKhBVRQA9lYF0VwbSKw5GVR1KW7EfLfneNOV4IBE4UJzwimKBDSWZdlTmOCHOdqKpwJvmPC8a87xoKfalpdQfZaE39cXetFQG0Vjmj6zAg4ZiH9oqgmgq9qWl2JeOigD6xREMVITSVxpEf0UofdXh9EkiaasMoqMymOZCH5rzvanLdaeh2IeuskA6i/yoy3CkKsmK6nRrFHku1Oe7Ic+2Q5L8ispoE4rCDMkJekxO2DPyY0zJDDUkJ9oUUcxLRNEWVKQ6014exbA8jd6aRBqLwqhI8yTFzxxX4xs8OHuYs3t28M3iRWxf+hUbF6izTk2NTQsXsU5NnfULF7FeXZ31ampsXaDGZjU1flq2gMdnDuFlcguHJ3pY3juN1aMz2BhexOjGUSzun+aZnhZ2d3V5dPJnjE/v4YXuPqyvzf9Id968efPm/ZtorVTbeXSDBrrfrEZ783KOb1iCzpaVnN2+Dp2tKzm6XoOj6zU4tXklOltWc3rrKo6s+4pj6xahvXU5h9YuRHvrcrS3LefY5iWc2LKUU9uWc3STBuZXjvPy+iku79/Gpb3buHHoRw5+vRTNdRocWL+cY1vXsXfVEg78a7XvwfVrOLB+OVrrlnF002oObVzBka9XcWDdMo58vYojX69Ec80SNNcsQWvtEvatWsTxTcs5sk6Dg2sWcXT9Yk5uWsaJLUs5sFqNQ2sXcHTDIg6tU+PgGjUOr1vIgdVqHFu7iKPrF3FozQL2LFVn3zJ1jqxfyLGNC9m3XI1jGxdyaJUah1ercWStGtqbF3NotRrH1y/g4Gp1Dq1RZ99yNXYvU+fnr9TYv1KNvSvV+HGxGrtXqLN/7QJ2Lv0yYL5zqTo/aaixd5U6WhsWsX/tQn5ZrsaeFWrsXb6A/SsXorlKDa3Vizi0ToO9y9U4uHoRv2gsYOdiNX7RUGfP0i/X3bFEjR1L1PhpuTq7Vi5gx2I1dq1UQ2v9Qk5uX4n+ge081d3LszN7Mb+khdPNE3g+OIPXw7O43zuN9ZUDmJ3bg8vtU5ie3c2t/V/z4swujLR/4sWZPVhePoT1lcOYntuD080T+D65gNVVLRxvHcdI92fM9PZieVWT2wc3YXFJCweDEzjfPoWh9k88O/Ujry7tw1j3J56f+xnr61o8OfUttjcO4H7vJDYX92N87Dtent3Fy/N7eHlhD863j2N/4zDmZ3dhe+UAfvd1CX5yAftLmlhf2I3b7eP4PNbF4/4pjLV3YKL9A1bn9uJ16xR+98/y6txezM7swueBLi4GRzA+sR2jo9/gdEULD4NjuOkfwdXgCO53T2B3TYtn2t/x6Pg2rC/vx+6aFlZ6e7C/fgDrS/twMTiC3RVNnK8fwv3mMWz19mKm+yOW1/ZgZbCXV9d+4dmZb3G8exDHuwfweHIcXyMdfJ6exOm2Fh4PjxJteZVkh7vEWFwn2vIqYabniHp1gTRnA5Ls9cn1fUxhoAkV4VbUJbmhSHFGkepAm8iTrnwfeooD6CnyZ6QqnOHKcD40p/OxRcCH5nSmpXFM1cczLIvhQ2cOv/UU81/jEv5nVsY/hgr5W5+Q/5mu4H9N1/BfE1L+7Kngt/YsPjYn86Y5hVF5LAPyWMabkpnrzODP4SI+LWyJfwAAIABJREFUdefwe28B/z1Vyz8nqvnYL+JNZyYzDYmMS6IZrYlkqDacvtpwmkt96aoMpLs8kElpLO+aU3nbIeBTr4jfhwv4NCDir7ES/mummv/9Xsr/+VTP//ms5P97J+EfUxX8MZjH5x4h77oEzHWk8UaVwccBEX+MFfL7aCG/DuXxqT+HufZU3ral8a45hUl5DJONCQzWRzPYFMdASzyTPQLG25OZaEpkQh7DnCKOcXEEo4pohuuiGZFHMSaPZlAcyrg8mjFF9JcAI4tgsC6Kztpg+hSRDCuiGJJH0i8Jp682jAFZBH2SMHpqQhhURNGviKRfHkmPJIwucSid1aG0VQfTUhFIU0UAreIQeutj6VFE0yOLYqQhgcmWVCaakhlVxtMjDaOjKoDO6kB6akPprQ1jUB5JX20ofbVhdFcH01nhj6oymB5xOB0lgbQX+dNR6E9jric1mU6UZNhRnGVHVa4L0jx3OiuCv1RVCO0VQcgLPJEWeCIv8UFa6EVNvjvSfA8aSv1oLg9ALnJDkuOKotCT9opg2koCaC70oa0skJaqYJqqg5GVeKMs8aU+z5N6kQfVWY5UZtqjyHGhPtuVmhQbatLtkIucUZZ4oizxpKHQlZYCN9ry3GgVudGU40pDjhsNeZ5IMp2RizwoS7JFEGhMnPt9BP4m5IdbUhRriyzHH2VhKDJREOLMAAriPIjzeMlz/dMc/u5rvlv6FbvWrWX70uVsX76CLRqL2bp4Ids1FvHtIjV+XraQh6cP4G5ogMNjPWwenMHmoS6W93UwuXGUFwbHeXnrJJa3TmF8QZPLuzdgdukgL68cwXO+hW/evHnz5v27HFuptvP42gUcWanGiXXqHFmlxuFVCzi5cTFH1yzk6JqFHFqpzoHl6hxevZATGzQ4sX4xpzYu5sT6RRxZuwDdrcvQ3qLBqa0anN62lNPfLOP4pq+4+NM6TmxdgvZ3KzixbSmaaxeyd/UCNNcuZs/KRRzasIK9KzXYv3oFmmtWorl6OftXL2bXMjU01yxCa60GR75ejta6xRz+ejkH1y/hwPovxw5tWMreVeporlbjwFp1Dq5TR2vtv2q9Gkc2qaP7wwqu7t2AvuZmbh36lkcnfsJIeycm2jsxP78XyysHsLx6gFeXtTDW3YXp+d280tPE6vI+bK5q4XDjMKZnf+HV+T2Yn92Nld4+THR2Y6zzC0baO3lxbi+m5/djcnY3945+x72TP6J/aCuX9m1Cb88WLu3byFXNzVzV3MzlfV9z/pe16O1ZzzXNjejtXIv+no3o7/6aG/u+5uovG7i+eyMXf1zLxR9Wc3b7avR+Wofej+u5d+BbLvywDp0d67iwaxM6P6zl4u6NHN+2kkt7N3Bl3wb09qxD/8AmzC/vw1RvN8/P/YTV5d3Y62viducInveP43LrEHbX9uFkcACnmwdxuXWIMFM9PB4c56Xebl6c/wXLq5qYX9qNxdW9ON09SsCL80RaX8fP+Czez3TwfHIS5zsHcXt4HG/D0wQ8P4fLg2O4Pz6Jr5EOrg+P4v7wGEHPz+L77AR+hqcINNIl8vlFAh/rEPRUF7/H2njcPYb7vWN4PTiB5/3juBocxOnafrzvHMP73jFCjc8S+EwH99uHCDU+S9CzM/g/1sHF4CBO+gfxeaiN6+2jOBkcxPX2EVxuH8Befy/OBpoEPNUmxPgMMa8uE/biPFGvLhFjfY1gs/MEvjhLrM0NoiyuIHC7T5zNdZIdbpHl+oAU+5sInO+S5/mEbJf7ZDjfJdvrAYWhRlREm1McZkJtojWSRGsaM12oS7VHkWyHMs2RVqE7qgJfugr86CrwoyPfi/Y8Nzryv1RviQ/9ZX70lwUyXBXOpCSWKWks49JIRiXhjErCmaqL4X17Ku/b0/i1O4vfe4X8Y6SQv/Xn8vehfP4cL+CP6SJ+Gy3in7M1/DVUzN8GCvmf6XL+NijivUqAqjqMz4MVvOsu4WOnkLmmJIblkQzWR9OnjGKgJY7pvkzeDebx+1gp//O6jn+O1fDXQBmfR0t42ydirk3Am6Y0puTxTNUnMiiJok8SSWOBF6rSAKZk8XxozWCuOY3XbQLm2gR8UAn5z8kK/j5Wxn9OVvD/zFTzH5MV/DVexu/DRXzsy+V9bw7v+0S86xfxti+HD4N5fBjM43V3Fu/7RXzsFfG5P5fPvSLeq7KZbEpirCGBscYERhsSGG1MYEQZz1h9PJPKRIZqIpmUx9JbFsSANJze2lD6akMZkITRWxnEqDyKQUk4A9JwhhRR/zdADSgiGZZGfSlZNEOyaPpqw1FVh9BTG0avNIKumlC6akJR1YTSWRNGpySctppQWqqDaasJpUMSTpcsEpU0ggFFLFNNKUw2JDFQE0m/LJIOcQjN5f60lvvTWRWMShxKtziUzsogOssDaS/2o73Yj56qEHoqw+koDqQl14dmoRd12R5IhG6UCOwpFNhRJnSmNs+DjspQ2itCaKsMobMmAkWRL7IiH2oLvCjNdKRC6Extrgf1hT40FPuhzPdBnu+FtMib1vJgWsuDaSkPolUcRrMkgvqaUCrzPajJdacm05nadCeqhU5UZjsiF7mhzHFHkmaHON2OynQbakXOyPJdqMt3pbnQg/YCT+Rp9jTnetCS70VLgQ8Ned60l4XQVBhAQ74/NQI3qlOdESe7UpnkQnGcPSm+hiR4PqIg3gZJjh+lye6kBFhwT1eL7UsW8v3SJWxa+BXfLln8pcVPYwFbv1rAtoULMDjyC44PL+NmeBXbh2dxNtLD9rEupgaHMbtxlGcX9vPyxnHunfqZB9o7uX1sB9a3tHmpfwynh/MBat68efPm/ZvsUlPbuXeRGpoaahxeocbRVWocWa3GsbUL0FquxskNGhxdu4j9S9XQWq7G8bVfcXbzCi5+s4Yzm5dzdttyzm1dzvlvV6D3w2q0v/6KQ6vV0N68CN1vlnF80xKObPiKA2u+tMjtWqLGwbWL0Fy1kH0r1Nm3cgG7l6hxcI0Gh9cv5ehGDQ5vUOfo1wv/bzg6sFYNrXXq7F2lhuZaNY5t0eD4tiUc27qI8z8u5brWep7r7cbf7Aop3oYIQ8wRhb5CGGqGMNiU/PBX5Ieak+NvQmGwGSVhr6iItaE6wYGyGGvKYqwoDDclO+ApQv+n5AY8Jcf3CfmBhmR536ck1JSCQCNKQl9QFW2JItkZaZIj4ng7quMdqEl2Rp7hSX6UBekBz0jxeUy6vyGxrndI8LhPtONN4l3uEGNvQKrHA5Ld7hHveJNIi6tEW+oTZ3uTSKsbRNvcJNJGn3iHuyQ63iPe4TZRFtcJfq5HgPEFIm1vEWFlQITtTWLsbxNqcY0wy6tE2l4n3vk2EdZXCbO6RKT1ZcIsLhBqfoZ4uyukOOmT4nQDgestcn0fkeVxlxQnfcLMdIm1vUSC43VS3e+S6HybZNe7pHk+RBhgRKbfY4oizcgNNiLT5wGVMa+ojrWgMMQIcZI1JdGmFEeZUhj5nPL4V5RGm5EfZkRpjBniRCvKo0ypjbdElmRDW7YnbdletGR6UJfiiDLdhc58f1QFAXTk+tKZ86U6cnxoE3nRXx6MqtCf5kxXOrI96RR50yHyoT3Xl56SEPoro+guCUVVGMRAZTj9lWH0VYTSXRJEV1EAfRWh9FWE0lMaTG95CIPiCEYkMYzJ4phuSGVUFstcYypTdYkMVkcwVhvNpDSOKWkcY+IoxsXRvFYk8VaRyGtZPG9lCXxSpvJWlsA7eSJztbG8lyfyXprA65pY3kni+aRM5UNLGv3lQUzKI+kp9aYtz5mRmkBGawKZkoUzWxfDjCKWCUkkIzXhDEvCGZVHMVYXw7gylqnmRKZak3mjEvC6M52pliT+Y7yYP0cLeD8i5PVoFv/5voY/xkr535/q+bUnlz8H83jfKUAlDqUkxYHxzkIGmvPpkqXRrxTQVh1JV204KmkYfXWRdEnDmVZl8K4/n7/GKvltoJT/mpXzbriI2e4cZlsy+NSazYwskTcN6UzKEukpCyXD+yFVURbEW15BlefPQHk47xoFvFGm8bk9h7/3l/C6JYN3nTl86MnjnUrE++5c3qtEvOvKYq5DwGyHgNeqTGY60pnpSOddr5Dp1lSmW1IZlUYzrUxkujGZkfYUBpoTGKqPZU6ZxFtZAp8VyXysjWe0KIg38gQGq8Pol0Qw0hD/f8PTsDSCgeoQWkRuqIp9mJBHM62MZ1IZx3BdFD21IYzVxTBUGUpvcQCDVaGMSqMZFIfTWxXKgCSS/toIeqpD6RWH0SsOo6fmS7tbtziMrqoQ+mRRDMhjGK2PZ0AcQXdpEANlIYxWRjBcEUZ/bQSqmlDaKwNpLw+goyKQrooghiRR9FQE01cezEBZMF0FPrSKPFCVhtBXGU5/WRhdBQG05vnSWOhHjcidsmwnKkWuSAu9UYkj6K6OQFUVTq8kmpayIMrT7SlItKQywxFprgfKAh9aSwJpLQ5EmeOJVOiBNN+bxkI/WsuCaKsKpbU2giZJBPU1IVQVeCDN90QqcEGa4kBGuCFF6dYo8jxoEHlQl+WCRGCPWGCHLN+dumJPlAXuNBa405jriiTNDqXQDYXQFWWuB/U5nrSWBFKf54Nc5I1Y4II0y5OW4hA6y6PoLI+mrTSMongrYtwMCHO4QrzPQ5L9jHE1vsqhrevYukCNbxct5vulX7Ft4ZfWve+XqqH7yxY8X9zGy+wmzoaXsH9yFst7J7F+eBKLeye4c2IHxhc0sbtzmrvHf+DR6V3cP/UzbkaXcTK8NL9EYt68efPm/fvsUlPbuV9DjcMr1dmnocb+JeocWrWAAyvUObhanSPrFnJ43SIOrlmE1ip1Dq5cgM56DXQ3LOHSt2vQ/VqDk+u+QneTBue/WY7ed6vQ/noRh1arc/LrhRxavYBDa5ewZ5k6misXcmS9BvtXLkJzlToH1izgxJbFnP9hPfr7t3D70DcYnvkZs0t7cb5/Eqd7J3F/rIv/cz3CbW4S5/yQZM9nJHs8Q+D3nKIoG/JCzKlOdESe5YUk0wOxwAV5jidVqQ7UCJypSrWjJs2B+iw35BnOSNMcUWS6osh2oa00gPaKIJpKfFDkulKVak1+hDHyLHskadbIBLbUpllTn+1ER6EPQ+JwekoD6Cv/8lLeUxFCV0UwneUhdFSE0FMbSW9tBA0F3ihEbtTluiETOqMQuiDNcKA01pTyeHOKokyoSrKgItaCijhLKuOtyA9/Tm64CcIQI3LDn1OeYElVkg3lsRZk+j6iKNyUsmgLomyvURL1kuJIMyriLSmMeEFBuDGFESaUx72kNNaMvNBnFEQYUhJrQnncC8RJLxEnmlEeaUx1nCnlUcaUxzynJNoEWYYN8iwHapJtqMt0QZntRl22G50VQbSX+VOTbk9zvictee6053nRnO2CLNmKxmxHGnOcaBA5Ik63QpJpgyzbnoY8V+SZ9iizHWkWOjNUFUx3kQ995UFMKeIZk0YzJo1mUpHAZF08U/UJvGsV8KYplen6BOYaU3jTkc5UaxKvm5P53C7gU0s6b5XJTMnjmFQmMtmcwkRLClPNKUw3pjLZlMRsWxozralMt6YyqIhmqiWFmbY0ZtvTeavK4nVXBnOdAmba05hoTmayMYkP3UIGJJGMNyQwoUxgriWVueYU3ndk8KYtndfNqbxXpvKuLoV39an82pzJrCSej40C3tel8EGZxkdlGp+bMvi9NZtfWzJ525DC24Yk5uriGKkOZrDCn75SH4Yq/BmtDmG0OpTR6jBm5PG8bU5jvD6emZZUxhsTmWhN4W2vkDd9OUx3ZzKrymSwPpa/Jsp4PyDi3Wgub8bzeD9axB8Tlcy0ZFGRYMNfg8WMKhPJjX1FuPtDKkQhZCT5kpQURGyMJ/4uT8kMMadR6Mlw9ZdZmJmmNF535vDHWAUf+guY7Mjg40gx73vyeNuUwWRVDF0CTyZLIpiqiKYn1594i8vUxdoS8vAEo4Wh1CfYM5wfzPvaJF5XxfFBnkpvQRAf2rL5tSefzz35/N5TwK9tQn7vEvGpI4t3rQLet2XwtlXAbHMqb1sFTMjjGK2OoDL8BfJ4K2ZkcQy3JDHSlsKEMoGpqkgG0t2Zywmg0fc55Y53GcsPZKg8lKZCb3okEQzVRDAmiWRCEkVHjjt5PvfJcDFgqCyIydpIhitD6S0NoLvEj8naKLqFXtSEmVIXb81wWQgTtdEMV4UxLI5grCaKMXHkly+ENVGMiaOYrUtiTBzFUEUYM7J4JmqimZXG81aehErgTrHbA7KtrjGU6c2sPJ5hSTSj0hiGxREMV4czVBnKaFU4AyVBjFeEMVEWRmOiHUL3u0gS7egvD2ewLJz+4hC6CwPpKQ9DWeBDtdAVWYE3yiI/emuiGaiJYVwaz5A4Blm6M4mut8kJNkae4UqjyJv2An8GKyJR5QdQGGhMUdRL6gv9aS8IoL8qkgFJLL3yOFSKWNqlUcgLfahNc6Ik+DnFAcYUJVggK/CkozyIjgJfmoXuNGS7Is10pD7fA0W+O5IsB+pznGkQfnmOyrNdkQldUeZ5oszzprHAl/p8H5QFfkhzPJHn+tJUHExzcQitxaHIhZ5Is12ozrAjP/Y5qf4P8DQ7i8OTM5z6cTNb1NTYumABW9TV2LFsIYe2reaO9l6cn13F0/QmbiZXcTG+hIvRBazvn8TusQ5m+oc4++NKjM/s5ZnOLozO78fkohYWN09i8+AMLs+vzgeoefPmzZv376OlobZTa8Vi9i9byJ4lauxfsYCDa77i4JqvOLpxCXuWLUBrtTqHNyxEc7U6h9cs4MSqhZxevwjdDYs5vX4R5zYt4eTaBZzbuozLO9agu1mDE+sXcGT1ArRWLOTExrVordBg71J1jm1Ygu63q9DftwXbG0cJfH6JZJcHhJhfJNj8Askut4mxvUaq+z1SXO8g8HpATpAhBeEvyA9/QWWyLYpsd6RZrkgynJClOdOQ7UlTni91OZ6IBY60lQfRUOiNTOhMR3kgbYU+qEoDaSvwprXIl25xKK3lfow1J9ItC6dHEU5zpQ/1RW40l3rRWOhGc6ErbeVetJZ70VbuTXd1IJ1lvvRXBzGuiGFIGsmIMpYhZRzjban0K+MYaUhgvDGRAWkUfbVhqKqCaC7ypLPCD2WeMzUCS6rTXqHMc6StxIO2Ii9ai7xoyPdAJnKmRuhAbY4TRUnmlCS/pLHIE2mmPY25boiTLanPciEn4DFtBd7UZzrTUeSDLN0WRYYD9dlO1AsdUWTZo8iyRy60p6XMA2WBE42FLvRU+9NV6sVwbTD94gD6JUH01ASgEvvRKwlCVRFAX1Uo/eJwusWhdFUF01kZQL80gr7aUHorA+jId6cpy4HmLEdURZ50FrnTWeJBa7E7DYUuNJd40FrqSVupFz0V/nQVeTFYGcSEPIbJ5kSmW1OYakliqiWJ2dYU3nYKeNeVwVxHOm9UGbzvzeJdTxbvB3OY68vgtyERv3Zl8KY+nl/bM3jdksJEWwrTPZm8G87jbb+I2Q4BU+1pjLUlMd2dzkhbIv2NMUx2pTGpSmNGlc5cbyYzqnQmO1IYa0lgVpXBW1UGH3qzGaqLYqo1manWZN52ZzDelMD73mzmVAJ+HczjQ2cO08o0ZhsFvG0V8qYlmw8dIt61CfnQIeJ9h4jZpgxet2TxsV3Eb83Z/NqQQX9hAIPFgXRkuzFUGsBwWRCT4kjm5AlMS+OZkSUyW5/KUG0sc62ZzHZkM9qUymyPiDeDBbweKOD9YCG/jpbxvr+QX4dLeDuQy4fhAn4fr+R9TzGzzSIKI6341FvCcH0aCX5GRPuYIIh156XpA144O3HP9DkOVsZ0FSczV5FEV4IzIpubNCW58rmzgF+HSvk0VsTrwRw+DhTwsVPERFUMld6G5FjoMyUKZiIniOEsP0rcHqFKcUceaMan6kQ6k1wQWlynJ86ZAgsDxjL8aIyx5a0ilf/sK+EvVT4z4njqo6yZKgmnO8sTVbYX7xXJ/NmazV/tObyVJvCmNh5FlAWFzne/hJAcX940pfG+LZP3dSlIgl5QYHUDuftTRhNcyXh2FpHldfqyvZmoiqS3OJDhshDGykMZKQ5iKNePplhrYgy16c3woC/Lk54sD/pFPvSJfJitiKQu1JwK90eUuD+kT+jDWEkoQ4WBjJWFMVUZyWR5BDOVUbQmOTIg9KEv24tBoS+ThSF8rIlnqiiUd+XRfCiLRuL+hMk0L8S2d1F6GvGhJp4ZSRzT4hgmKiIYLwtjpjKK2cpoxguCmCuNZDDTi1p/Y/Kc75Dr+4z+4jDaM7yQRFjRkubOcEU0PaXhKISe1AhckGd7oCoJZbgimumKWKYr46gMMiPc5BwNKa60CjzpyPJlqDCUoYJQyvyeI3S8R/CL81QmO9GZ48dIWRTT0mRGauPpq45mQBKPqjSMXO9nhD8+TZLpJeqz3emoDKW3IowpSSytGW40Z7jQmOlKd1kQLQXeNIrcaMhwojnbDXG6PYocd5R53tTneqHM96a5yB95jgfyXC/K0xypEbpTXxSAsjCApvwA6kVeSLOdkWY7IMmypzTpFZkhRgRYXkf/8PdsVP+yaW//xmXoaX6DuYEObib6eJvfxNvcAPfnV3F6egGXZ+exf3AK+/unsDQ4ipHuHgz2b+Xeke+5e/wHXuofx+quDvZPLuBupj//I9158+bNm/fvo7Nt287jmzeyZ/kS9q9awr5VX7Fv1UIObVzCrqVq7FupxrFNCzi5bRH7V6pxdttCTq5R49K3SzixWo0LWxdzfJUaZzdroL1xAQeXq3F8nRpH16hxdI06B1ct4OCaL1vv9Pd+h/V1HVwfXMDjyTmS3R6R6fuEEItzBJrrkBP4kFRXfVJdDSgOMyY/6ClVCRZUJVhQEm1KZZIlsiwn5DkuKESuNBd601ceQldxAO1FfrSV+tNRGUx3TRiqmlBay/wZVyYwXBvOaG04/RVBdJQGMCiPZqg+hpGmePqV0Qy3JdBTF0a72J+umkBU4gBUVf50iwNRSYMZVEbSJwulTxrCRGMsnRV+jNbHMNYYz2RHGhMqAeMqAZMtKbzrzGRYFsOkMo7emhB6a4JoK/dGlmNHXZ4D1YKXtFd40lMbwKAsjO6qQFTVQbSU+yLLd0FR4oGswJXmCl/6ZOGI061pK/amvdib1nwPxmRRDFSHIBfY0VLgQWuhJ62FnrQUeNBe6oOqKhBVdSDtVX50SoPoU4TRXRPIVHM8vVUBzLUkMiwNY7wxlsG6CLplIQw2RjHVnMioLIYReQzDdbH0ySIZaYhlqi2ZUWUMs80JTCmi6C/1ZVwcSl+xD93FXgxUBzEqj6C3Npj2Sn+G66NpLfVhQBrORF0c4/IYJuoTGFLGMdQQzx8Tpcx2ZfCmO4tPA7l8GsjlTXcWc91ZvO3L4f1gLq+Hc5gZyOJDbzZ/dgt5V5fAm/oEPqiymOnLZrw3k4m+LEbb0xhSxjHTlUF/QxxTPZmMd6Uz2pnGTL+QcZWAt0O5TKsy+DCYx9y/WsfedQuZbExiqimZyeZk3qqy+NAv4m1PNnPdWbzpFfJuMJd3g3kMNqQyoExjsCGdPmU6Q82ZjHfkMNdXzEhrNrP9RYy15zDWKWKuXcRoQTgjwiC60z1pirMj1uQMimgLhguDmKuN47U0ifHqWGZlKcwpBPzZXcJobRKj8hRm23L4daiCqfYc3vQV8ce4mI/9pfy/swo+dhfxuiWTP/qL+I8hMX/11zAhzyLZ8xlvugqZ6cwn1tuIvGRPVPXFxEYHo2/pwmUTK4L8/ekvyaLcwYiMu2eQOj2jzPkJf7Tk8bfhcj6PFPDndCkzzWm8V6Yjsr+N3MuEjEdnKTK9zuusILJeXEbu85zP5fH8XpnIiMCHpKdniL97kvKXN8m8e5pf8yLpT3an0s+E35qz+aM5m44kZ9KNLyJ2e4LE25B8WwP+q0XEm9JIPorjmSsOZ1zoR4rRGebygpnNDqA7yo6pbH9awi1pCntFuulFJvOD+E2azOfaRCZEASQZ6pJmfI72SBtSDM9Q4n6fsVx/kp6fJc/2Bm2RVoQaaCF4fp6QG5rk2ehT4fGQUrf7NEVaEnXnCLN5wUzlBTGc7UOVvxHKGGtqgp5TH2XJh8oYKtwekmZ8jmL72yQ9PY3A5ALZppfIfXUNmbcR+S+vMRTvjPDpOd4J/JmOdaXKXJ/uOAemS8PJc7xFXdhLqryeUuXxGGWIOUV2t+iOdyTP4jr5lvqMZvsxVRVHT24gRR5PiXx8mnIvY9pS3BFHWFIdY0Oy020KAk0YKAylL9sfRcBLuuJcGM7wI8viBh0JrjRE25NhZUBPqhc1fqYkGJ6nM9ENeZwD0lRXpJHWNMQ40BBtz3B+KLM1Sahy/GlJ96ArzYvmSDvybe/SXRBIf2UEA8UhDOT4I7C8Ro7DTboy3BkoCqS/JJCWLFda0pxItr2CwPs+jXk+tBT601LoT53Qg86yELorw2kvDaYuzwtJjhvibBdqMpxRZHtSn+OJOM2OiiRLxGm2lCZaIBY4kxdhRaDFTS7v/4a7J/dxV3sPRlcO42pyDT+rO3iY6eNsfBmHJ+exuqfDK4OjOD3Qxf6uNpbXD2Nx5TAPjv6A0Zm9PNTeifVtHSzuaONpqo/HfICaN2/evHn/Tj9oaOzcqaHBL0s12Lt8Mb9oqLF3mRqntizF+8kF8gLMSHS4Ra7fE7I975HtfheBgwEpdjeIt7xCsq0B8ZbXiTK/TIjJBTzuncDrgQ4hJpcIMrmEn9E13B9d5uXlYzjdO0OQ2Q18TfRIcHlAtIMB8S4GxDheJcL2ArGOl8j2vovI7wGl4SYUhjyjNskKWbod1cmWyDLtqRe5oMx3p7nYi67yQIYqw+grDaa3LITB2igGZTF0VATRL4uiqyKIcXksg5UhjFSF0lcSyFBVOO9aM3jTJmBEGcd4SzJjrUkMN8UyXBdlPv8ZAAAgAElEQVRDV4U//dVBTMiiGauPRSUJpl8RyUhdNMOyCKbq4+irCmGyMYFRZQKTHelMdAmY7MrkTUcWY5JYxmVxTCuT6Cz1Y1AaTmuZN41FbjQWu6LIc6C10hNVjT8j0kjG5LGM1sUyqIimRxaJShHBYGM8A3WxjChjqRe50lsRwqgkknFZNH2VwQyKw+ipCEKe6UBPVTDdlYH0VYfRWxNGX204Q/Iv4bC3LoohZQxD8ig+qLKYrIvlXWsao9JIJhsSGGuIZ6ojlZGmBF53ZDClTPwy1yH/sllsrieL16oMJpsTGZVFMlwdzFBZAMNlAcxJo5moiWRCGs2oIpoheTRDdbH0y6MZbUxiuC6eUUU8g7UxjNbFM6vKpK7Yizc9QqZaU3nfI+Rzfx4f+3P52JfLu94cXv+rfe3tSD6vh0X82i/i97YM/tGezcf6FDqK/OhviGOiN5vhznTG29OZaExhpD6B8eZkxlpSmOrKZLY3m4lOAXO9Ocx0ZfKuT8SH3lzeq7J5257F66Y0PrdmMlEby0x9Er0VIbxtz2KqKYXZdgEzHZl8GirgdbeQyeZMpluFTLcJGa5PZ7pVyNveIj4PVzLRKuRNXyGz3QVMdoh405JDfZAVaU8u0JfgRrb5NUpdH9Aca8tQji8zFTG8rknknSKdmZpkqoMtaI53oy7GCXmcE3OKTD53FPLXQBWfVMX8x5CYf45KmFVk8HdVKf9QlfBPVTGfG3L5m6qScYmAFM9nvO8p4dNIJQkBxhSleNGtyEOYHsc5Qxv0jOzIychmSlyA0ESfWovbvEsLpNDiLpOFMfzRlsfvqhxa8z342J7FpwYBuTY3KTC7htL5GbmPz1NpeQuZ61NaQyx5nReKzMcEqY8xTWGWZBleYCbBE4X1fd6m+qGKskcabEZfrj//aMvlH4pMSi1u0h9pz2SqNzL3Z7QEvSL27nEaAs1JNTxLa4glmcYXyTa6SKH5NSQOD+kLsKTsxXUU7ob4X9vHeFEoH+pS+dyUQb/Ijxp/E7Ke61Fle5cySwPy7W7SFmdHlsUVxjK9aQg0pcjqBv0JzhRa3aAp+CWVLvcRvrxMR5QNqc/O8qYogtclEchCzMmwvk62nQH5jncYzfajP9mNnBeX6Y91osHflN4EJ7JM9VD4mdAQZE6d/3Pk3kb0RtpRZHaVuVQfxqOdqDDXpznoJRIfY4rsbyOy1KfG4ymphmdRBpiS9UKPgSRXiq1ukmF4npF0H0YKwmiMd0Ia/IpqDyMEL65S5WlMxOPTlPgYI7C7RZrVDVrinKhwfUrmMz2yDC+RY6ZP5O0TdMW5UOT4kETji8Q81iXH6hY+l/fTm+JFT04gxWGv8DY4SLalAQmPzlDh8oShTH9K3J6SYXkDSYA5cj9zBKZXKfE1Isv1HtWBpghMLyMyv0bSk9PMFYbRn+lJU5wtbUkOFLndo9D9Pukut5Ek2tNTEkpDuiuduX60ZnnSmetHY7YHzbk+iFPsaS7woz7HE0Wm25cAlWpPWbwF1Sl2lCVYUytwRRhiRmagGQ6PdDG9dhijK4cwvXkSdzN9guwf4vbiGraPz2L76CzOT86jt3sdjne0MT79C4Y6v/Dq0mEeHP8Rs8uHsbp5Csubp7C9p4vT04vYPTyL9W2d+QA1b968efP+PbRWrtyptWoVWitXoLViMYfXLuboWnXObFtGZdgrSgKfke6ohyLOmJY0M1ozXjFQ7EZbtg2TNUEMlPnSW+RNc6Yj0kQrqmMskCXZURVtSUW0JfkhZiR7PiHg5WUCX10mzPoaQRaXiHK4QbDlRYItL+JnfgZPk1NE2l0mz/8JRUGGFIcYUxRqjDjBEmmqHbWpdtSm2SHNdKKhwIvWUn9a8r3pLQyipyCQ3pIQBsVR9NVE0FUVwrAiln5xOCO1UQxXhjEjiWWwOIiBgiBGyqN43ZDGqDSWsbpEOsoDkWU50ZLnxbgkmqGyYIbLQugtD2K0IZ6JhkTG5DHM1CcwJYllShbHUHUE0w2pTDWnMdaSxlBDCjMN6czIU5hRJNNTHMxwbRT9NeG0l/nTWRVAY6kHDaXuNJS50VHtx1htNGPiKEZqoxhTxDOqTGCoPo6ZdgHDii/zPlPyeMZropmWxjGpiGNYEsV0QxLDkmiGZDF0VQTTVRXCkCKWQVkMPbURDCriGFEmoqoJY0gWy4QigUlZHG/qU3nfmM67xjSmFYlM1icx15HBZEsao3WJTNQnMd2SxmhDIr2KaCY60umWRn6Zz6mLY6w2ioESf+RxFkgjzekWeTMjT2BamcJoXSJjzemMNqcxWJ/EREsmXVVRxDjfxu/leTJCnpIfbcabziw+qHL40CHkQ0c2v/bm8edgMZ/68pjtyGSyNZ0pVSZTXQI+dwoZzQ9E4mtEhfdTlGnODNUnMNqRwWibgLlOIa+bMhmTJfKmLYuZxnRm27J4qxIx05bJrwPFfFDl8qEjh08duXxqEyKJtaU20opugRepltcpDzRhpjaB902Z/NFdwGdVHh86c/nQncevPQW8VaQzV5PIO1kK42VRzNUm8WdbLm/rBMxIkpiojuVTs5DXdel8lmfwOjOEild3UIXYkPJAh9FUDyZy/OlKdGJI5M/bmgTeSlJoSnYl9P4pCixu0xRsRZaFAZMl0fy9rYAeUSDvFAL+u6+S2aoEchzv0xBhS12AGU3Br6gPsWa4MIZ3jbmk+xgy25XLRHsmCQFPEOf4MdZUSHZCKOceveTOSxeKRdnMSUSInR9S+fIqH7KCSH10gWoPU+pDbGiOsMbnxl5ahR78rT2H32qTENvfo/DZRcajnBDcPUV74MsvgSHRmeYIS2p8DBnJ9kX04hK/5YRR9uwSHd6mdERY87/Ga/mzNZv/aBHyW2U81Va3qHN8QsYDXZRuRgzGOJP+UBdVhD0ZRheZzQqiyv4BfVGOjMS70eBuTJ+vBTLr+4zEu5PwRJeRghBmJYnMSBMp8HmKMsqG1ggb6ryeI3M3pMLjMbl2N8myuEp3ghOiV9doDX7FG1EwpTa3qPd/gdzXGLHHEyaFAUh8TRgTBjBbGkVnqhtDeUFIw14hDXnJm5JoOqMdSLqvQ1+UI9PZAQwKvEh9cYGGCAtmSsJoirIi1+YGAyluiN0e81oYiCrChlrnh4ymeJH14jISTyMGkz3ojLKn2PYOg8keFNveoTvWiYEkd8odHzAtCmGqNJrONE8aw2zoiXEh/ckFhpK9KLC5S3eiO5Vexog9jSmwvkO142OaPM0YjnGjyfclwhfX6E1wJ8fyJs1R9sQ81qU52oF4w/OMiUIYLI6gPsubONNL1Adb0uD3EomrEQPx7pTYPUDsZUL8s3PIA16SY3UTZYw9cc8vIvY0Jvf5FTqDrEi7f5rJNG+UAS+Ie3SKQvtbhN7QQhlsTneWDwN5wfQK/Ul6eRmhwx3Sra7Tle5BZ4YnTakuiKMtac7yoF7gQmH4C8TJdkhSnZCkOlOT5kpRlDUlMbYIQ8zJi7Ak1vUejo9PYWpwGCP9Izg/v4q35W1e3tPh6dWDuJpcweaeDrePfsejYzu4tXczz3V2Y3pei/snfsTsypcA9ez8fsz1j2F2/Sjm149hfk1rPkDNmzdv3rx/Dy0NjZ2ay5ezR2MRmkvVObBUDe11ajzUXE9Tkg0FHtfJd7tAQ+x9RgssmK1xYaDcjrZccyaknqiK7KhOeEJlzFNEAbdIcb1Cius14h0uk+ZuQKK7PmH2FwiwPE2c+w0SvW4TYHmWVzd34W16Gv9XFwiwuESEgwGpXk/I9zdG4HqXGKvLRFtcoiTcjKp4a0qjX1KTYo8k3QlJpgv1Ik8aRV7URFvTIvCkryiUkZoYuivDGZTF0SMOp68qjI4CXzpyvOgvDKAp2ZHWJFekYdZ8VmbxWpHCtCIFZZY7ZZGmtAm/nFcfa01dtBXyRFtmGpIZ/tcg+fuGNJqTnWlMdqbA35BpeQrT9WnMtGQx3iBgri6DGVkaTZneZHs9pqs4iIHaKDrKAmkp8UVZ5EFtrhPKci+6JSHMShNoTXejtyiY18q0/5+9+/qO/LzvPO+dmR2PdySPZ0a7x+sNHksWRYpUICWSTTbJZufc6G40cs4555yBQhVQhcoBhQIKKORQqEIVUAAKOeecQ3ejA0mRkkzL9ox9dvzeC/4LusTrnOfuufs9N59zvr/vh/1hFccTevacak7H9ZwMa9k2i+kuDcUmiWZIn858Vxkjxhwm24pY6BEy3VGGoz6L2R4BS3YJS3Yxqw45W8MqdofVHI3o2OippqcykheDtXwxWs9KcxnmyiiWOgTsOzVsOZSs9IpZ75OyPaxiZ1TN5piazXE16045aw4JG/1itq3VOBTxiII+QxFxA0d1PAc2GcfOWlbtUhbsMnam6tmeNLA2rGOwqQSjIIqJVgEz3QJ2hjWczRjZtElZ7hSy36/g6WgtX8w2czZtZH9Ey96Ilq3R78bsDqxSFpVZdMS5ovC7wrQuj5W+GtadKtaHVcx2CnnurOdkUM9TZx3bVhmHQ7Ws9FRzMKRlpUfCy2kTx4M6Tvt1OOXpNGX40pLqw1ZtCda8MCwFYTztVbLXLeX5kJ61zipeTDZxMmbgqF9Nf24QXVEPGUjxpjPqEdYkT+YFcRgDb9IV64rG5xLOwjAGcgIZyQtlPDMYR4I32+I0WkNvc1RXyFRlFOqgy9hKgjntlXBilXJokWLNDWQ8O5RXRiHT5bF806dhv7EcTdgthipjOOmoZrIqkaZoF/QB1xkvCMWe7EFb/BP6K+JYaRehyHLjbL2Fw+UG1AJ/DNVRbDjraVGVc9MzEPfQGLobNRzZdYyUB2NOvMdiVTwdCV68bFezJslnqSyRrthHTOgzOLRJeNpdxTNjKYr7v2a1Io7BdB/aY12YEsVx2FrOtCwJbdQtuvJ8aIm5z3J5LNYIF1YFCXSluvHVSC3d5cGsNOTzh+E6bAluLJXEsVKeSGvoPbbk2TQE3cKc5ElbnCtLkjSs6b4M5gbTnxlAU9hdhnKCaYl4QE+qF9qQm8wqMthrrWSvQ4Q27j6Vvp/iFCey01qJuSiE7gJ/jEkPUYdeZ0wUS3uKG2r/y0yL4mmMvkdL3EPak59gindhqDyCulgXphTp7HaKOLbK2OoQYsr2RhZ2g1llBodNFai9P6f6wfv0ZvvhlMTTke9HXfJD5hrymFClYikPZaWhAH3cPeYUaazocpD5fsZoWTRNMQ+R+3zOobEcW24QdeF3ma5KwhjtgqMoDEdROG2JbmwaijnplTMpS0f4+COcBZHU+d1kTZKFzv8m5nR/6sLvY4p6hNz9M5Sun6J4eJHpklhWJVlo/G/QkuBG+aMPqY97THumH0PCeJpSPXFWJbLZI2aspYRi74v0ZAdiTvbBnupPT5wHzVGP2DaUUh/7iLZ0H1pSvJjT5NKZ5Y8jLwx7sg/LJfFYolxZroinL8UTR24g1nRvmsJuM5ATwLQ8ndW6YjoyfDElumGKe4w+7A6qoGt0ZvogDbpKU7oHtYkPaS8JQpP1hPbqSFoqIzGVR2JTZdMrT8dYHoWhOBRVnh+KXE+iHv+MSLcLhD65SJzfNcLcPuHhpZ8QcP99kn2v43vlHfw/fwe3d/8a7/f+hsRbHxJ85ReE3voVSe6X8bn8Dm6fvMGTiz/G89M3Cbn5Hv5XzwPUuXPnzp37I/nhn/7pG29973v87M+/x6/+y/f5+Z/9G278P39GTeg1xhSRNOfcxCJwYbYuhK2ORFY7knFoQzGVP6a+5DHagoc0CPxxGNOZ7i5jqrOMEVMBTZXB1KQ9oDzuCoKkq1QmX6ci8RqlcVcRJN9BmPIAUboraQGfkehzEWGaO8q8AFqKgpGEXkMcepUSj4/ozA/AJozGIU6gtzISqyiKsdpsxmqzsFZF0xD/iPZsX7baBYzrMnA25jJrqWSpqxybOhFDtjtt6e60pTzBEOtCvygWdcQd1kzl7PbLGTUVUpfryVB1HIfd1czX5zGiTGZcksCqsYAJbTrmihC2OgRM67KQhl+nXxiDNPwWR71S9rqqGZNnMK3O5XWflrHqZHqKQpH6XaG3MIStDiErraU45clMaNNx6FKYaMxhu1fEXG02dbEPMMY/ZE6VwaFFwovR2u82ujnUfDWkY0GbTUuON9K4O4zVZ7HTUUltzD3GlansmqvZ6BCwYiph01zFhq2GTVsNe+YaDnul7FllrPdUYS0JR/joQw5bRJx0SBgpi0Hjd41lfQEvh/UcdEl4alVwaKlhtaWMbXM1+3YZuzYpezYJ25Zqju0yDszV7HQIGK9JoDXhMYvyDPZaKlhuKGShqYRxQy4bFil7/WpGNNnMNZQyoytgSl/Apl3OvlPLwaCaidocdAmPEAdfY1FfwKwmhxVjCaOKNKZ0OZzZ1azWFdCS4o45zZs1STqm4LsM5ATjKItmzlDAuDqT2qj7tMa4Ma/KxZD4hN68UHqzgqgNvUdvfiiy8Dsc9ql44TQwJk2nxvcqc+IMJiuSGcoJY7g0Fl3IHQbzI3AI4uktjqAj059XIw2cOnRMKDIZzA1hIMOfwaxAzJGPmS+LY1uWRbf/XebyI9F5XWKpIpGxwgjsOYGMlUTSHfWQLxoqWBTEcdxQiiPHD0emL+Y0T85sMvasYp471EyKEtgQpdIech9bsjff9CjoTHRnsSYNe24gwwXhzFbEM18Wy440m2VRIpZUTw6bRfx+qpNDhwFFtg8vVzs5mDeiKA1AUhjI/FA9ktIUAoJD8fMOwN5Uy+FAE115QfRkeuMsjaQ2+DYrijwmyxLoiHrEYH4QOxYhu30ivp7Q89ImpSfbG0PsXQYqI6kK+pxVUwlfjzdw3CNhr6ua5ZYyRpVp7DWW85tuOa+sKtpLQng+Wc9iWwVbFgm7XVV0J3kyWRzH08ZqbLmhbNaXsdNWxbMBLZvtQrY6RMzV5bPTWslTs5TTnhq2OyrZailn21TGtDaTU4eS0wElz/tV7HYKWW4pZctSzY5VzL61hu0eEZvtFaw3l7DXWclhh5CTripOukQcdVdx0iv57v32iDh1KFhsLORFv4rnFhnPuiXsNpayXl/IurGYvbZKhgXRzEtSmBMlMqtMY62llH2LmPXOCvbtNWxbqr47vSLWO8rZM1ex21nJVmsZOy3lnPZK2WgpY6e7it1eCWudlRz2K1hoKmbfXMOoIo1hcSIbpnKO+hQsNBTRVxbJprGUWXU2q02lTOhzmTUWMddQyIwyk8WaDMxJXjSE30MceI0RXTYWWQp9slTaSiPpFsax2C1mqrWMTlE0W11VrPVUs9grxixJoq8qib6yWGylsQwJk1FHumAujWalqRKHJI3qsDv0SZPZskqxVcXTlubFaFkMTeH3GC0KR+V9CXtOADNVCdSF3WJensaqsYglQwHlbh+iD79DY/QDFN6f0RR5H0d+MDUen9AQ84DC+7+gOdOTroowqiNvYszxoTnPn35xElZhPM0FIdRm+aDM9MRQFkrMk/eIcPsA33vv4n7j51z91f/LJ2//n/jf+YgEj2t4ffImXh//LX4X38D7wx8RcvkdQq79koi7HxB+7wMeX/ghnpfeJOTOr4h48CFpvjfOi3TPnTt37twfzw+///03fvJf/oKffP8/8vb3/oz3/vzf4f3Lv2JYEsOkOoL2wpv0y9yZbYph05rDRGMK1Um3yPK/QIs4mrUhLb85GObb59P8y9er/M+vV/nH5xMYhZGUxt6iIvY64tTb1GQ8oCz+GsWxVxGmuiBMe0RR3H1Sgy4T6X6BinRPassi0SW7UhP4OT25fpQ//hUK/89pjH1AT6Y3xngXunN9GRbF0JbjTZXPRYYy/FB6f0Zvnh/mLB/ahKEsWYWc9NUwqEiktziItpA7jKT4Ygy/w2xtFs7ySLry/Bipz2JlQExnaSAtMQ+oC7mBXRDBSksxXWkeTAlj6crwoDvbi0VdFofdIlqyPJlWZaAKu8mSMouxsmhs6X60RTziUFmA9MnHDJVGMpwZhNLtE/Rht+krCkXu9RmG4Ft0FQSiirjFgjyDljQ3trS5tIbcptbzM5YV6ZhSXVnSZWPJ8GZHnUtt8HUWarNZ6argeFDJb/tUtIffQ/z4A8bF8czLU1mVpTOjSGVAGs+gNIHBvCD29EXYBVEst5axps5Bcus9uuLd0AfcwOB9lTbvG5w0lLNWm09L+H16kz0YyA1AG3CV0YoojDH3GSwJoz76Hh0ZHtiKgqiNuMW8Ig17bgDyB7/GHOWCNckNrc/ndKa4I/G+yIa+kOGyaFS+V6gLuEFb+EPKXd7HrkjicEjNXGMh06oMdoyliFwvYE71RvzoAh3xT1D7XcWS5cdCeTzjGUG0xTyiK8WTI0MpQyl+TGWHon58kbmqZFbkmUwWRtId8oA1VS492YFMl8WzLcpgKMmPTWkOusj7HPQp+Gq2hVOLEnOmP9PlCSxIshjNj+C0XYIlJ4hVUTpDwnicwgRGiqI4tSo5G9TRkuZFc5I7EzWp2MuiaAlzYVNTwLNWMZ0+dxhM8WdKmMSsIImODF+MmZ70VUbSEn2fTUkaM8I49pvKsGf6Ml8UxWRpFAfmapatQp4Na7CXhLGrK2ZVlo0+5A5zNemoAq4zUBjOoVHAlCARtcfnqFw/ZSQnlEVxCiLPixhTvNm11PJythdDaQwnM+2sOw2oyiJQCxMYddQTH+1FbGgwoR6e9DcZmOtsoEeYSX2aH/OaPAYro9lqKuYbZy3z2gwWDDkcOSTs2oQ8H1Hw1KngYFDKqkXEen8Nq7Yano3X83KkgeW6EpYaKzgeN/JitZuX4ya+HG7k1Ww7s31Svti18duNPr5c6+V4opFnZjVnPRr+ZbGP1yNNvJ5u5fl8C0ezTawNq1gakLE3ruf5dD1Px/Ts2WQcjGt4Nq7j1YiO5R4B64NSjqf134VPp4ZDp5K9SQ27TsV3I6kDUrb6xDwb0XJoq+HlsIYTm4wTu4wdSxWHQwp2BmUcTGg5mNByOqHjlVPHgjIdS7oXjWG3WVFnfbdBr7MSWdg11OE3mJYksttZyWpnObv2Gg4ccjZtYvYcMtYsIo6GlWz0CNnqEXJsl+JUJDFQE8eu9bs7+2M6lgYkrA7JWRmSselUsWqRsNQmYL1dyEJjCVONBWxbJax1CNixSJhqLmJ3UsfSiIKJvkoW+qrYtdbQXxZBa8ITnMI4TBVhOLrL6beI6GrIw2EqZaxdyMpoLStjOpYHZOz01bBjl7M5qGbToWemQ/LdaRezalGzalGxbFYw1ljBSEMZTmMZCwMKZvtrmOgoZ9pUwmaHkHVjCcdtVYxXJWAtDGa5Lhd9kgt91VEstZcy3ZCLTRRJb2EgffkByL0+pS7wGg2ht1D5XkIbfI2CO29jSHCh1Oci6XffRuT3KRVuH2CMe4As4DKaqLvUZ/ggT3ZDmPiYiMe/Jtr9Aj6338b1ytvc+finXP/1m3hf+5j4x9cIuvJLvC78kPvv/ICgqz/F78pb+F95hziXjwm+8UvC7v4anytvk+p7Da/Lb5Hgffl8jfm5c+fOnfvjefP733/jZz/4z/z0z/83fvof/hc++s//Kyk3f8mkKolReRB9okcMqXxYaE1k01qAqdybNK9f0SqO4dliO3//dOy74PTtNv/y9Sr/+s0qz5Y7KYq+SV7o51Ql3kab74oq7wmCxJuIUu8iz/NAnOVOUdw9kgMuEe72IVU5/ujLo+goDUMZcYOO7O8CkjL4CrKAS4h9P0HgdYGakCtYK8KwiSJRBF+h3vUTrDGPEd35BbYkDyZkyczVZTNcGEJ3pjdr8gzM/rdZzAzB5HedRWkq1gQ3hgqCGVMks2kWsmssZjInGHuCO61xD5kUJzCWH8JEYRgdcQ953VHFVxY53wxoGK6IZKQiGmOMC71pPmzUZHKoKsQW782RtoiGyPtMK9IZLQjHnOLFhCQZR2UMPZm+SNwvYhfFIAu7gb0wlJYkV8aLwtmpTsMe78ZEaSQiz49Y0WRhCLjGrjyLxtBbOEUxvBjVsW+X8pVZzlRRBC1R96nx+4ymmPt0JbjSnemFJv4unQX+iB/8iqG8YKr8LzFlyGXHUEzxJ28wVhLFdGUC1kRP6l0vMV+VTHPSE6wp3sgefsCRrgBzwhMmiiOQPbnAYG4gllQv6gKvYcv2wxByk01NLsvVyTiTPLGGP2AqK5Amn6sslMYgc3mfXVkO9kQvVsoTafS6yq4wA0uSN2umUp47NGy3CJiTpTOYF4I93Y9NaSatYfeZq4jHmuzFWFEkk3nhDKf40RrniiU/iNcWJW1RD5kti0Xi+jEL2hy6i4LZayynK9GdtYYSuopDGatMYKo0DnOiF9OSVISh11nurebpbBMvp5voKAxmVJzMvLGEOVkmM7V5KMPvMFeVyplDx5g8HXNmABudIja6qrEJolEG32RIlICtLIrmyIeMVyXx0qqmLfgBvWl+HJqlLGryGKhJok0UwXRTAUOCSCwZ3vTm+7NoyKM7y5uWyPus6/PYtdewOiTldLKW2mwPTIWBbHRVMaTJZLlDyER9AV3CKJ4O6Xjar2FMloa9NBJ7UTi/69fytE3ISa+S3y/3sW7XI0rzZnO0ga2xelQloWRE3kNWEU9UsAuxsUFERvhSmh9PeVY4dqOA3ZF6tgcUnI7peD3fyDerbTybNnA8puXEKWfTXMF+fzVbvUKOBhUcO9UcD2s4GdJyZFWw31LNSGk8svC7zJmreb7SwbPJRl6ONfLtjp2z9S6Ollv57b6dP5wM8Yf9Af7HqpX/vmjhtzOd/G7FzMmEkaMpIyfzJg5njTxbbuFoqo7TKQPPJvQcOVVsWquZN+Zz1FPFwaCcp4tGDmb1nE3qOZuq49mCkc1pDbsTalbNlRyNqNgZkDJen8WwKpkhRSJOZRLThmyOhhQ8nahlf0LDYn8V+3N69qZ17A7K6CoNwlkVy3BlFIfdIvYs1ZVqRTQAACAASURBVGxaRMy3FLHdLWStuYSFjlIWbSIW+oSsOSQs26vY6Jew75AxY8ylLc8HRchVTAmP6CsIZK2lhGcjGrbtElYtVazZa5jtrmDZWsWmXcZen5yDXhlbrUJasv1oyvdlsamY7Q4hh30ydu0yVm0SZvtETPVWsmQRsdNTzXBZFKaI+wwXR3DYK2O8rZzBtnKGmssZNZWz2C1lo1+Nozab3qo4ttsqORxQsTWkZmewjvUBLfNmKXNmKRvDtWyMGpjqrWGyt4ahjkpGu6tYGVCyN6rj6ZiBXYuUE4uceU02C5psppQZLDUUsmetZqG9hBWLkBFTLqONOUw05DBVl0VPcRA5d3+KrSSEWVU6xpTHVAV8Rvqdt5BG3kAedw9zaSg1wVepjbqNMeEh5a7vk37zLQSB1xBF3UeW4U2c+0fEPPkAv5tv433zlwQ9usydj3+G2+X3iXG9RuyDT/C9+GM8L/w1Sa4fE37nPQKu/ozYhx/jf+UdvD9/C8/PfkKS5+dEP75IXoQLhTGPzgPUuXPnzp3743jz+3/6xs//6/f51Q/+nPf+07/jwl/8G/IfX2BYEoG1/AljKl8m6oJZaE9io68Ade5DRMkP2BjS8O2Jk396Pcc//2aF//m7Df71d+v8/thJX10OGQEfURl3E2naPdT5j5Gk36ci4QbS7EfIc92pyXYnO/wasV4XiPa4gLwomLrySNpKQ5BHXKcp3Q1l5E26C/wZEESS//iXmLI96SgJZFSXzmxTAROKFNoCbjKU5MVoViCdwXcYKgqlLuI2zqwAOhNc2VJkMZcVwm5FEu3Bd5ivjEfn/gmDOQFsm0pZNRWxIEul0fsKcyVR9KV7Uxd+i+GcQNYlqZgi73LWLuKVuYaTDiEtaW7YisMYEcZhywuiM8GNLWUu9vQAvuyRYykOpbcyAkPkPfoKQrAKIqmJvIm1OBSZ/xVsNfEYMtxZ0GSzKEvDEuvKbGYws1nB7CtzUPleYl2RSUfYXY6l2UzlhTJYHMqpXc6pU8OWoYjWmIfMiJNoTHqMoyQcZ1E484p0tHH3GJenoPa+xLwkhZXGYrZ6qjhqEyF5+CEjZdG0JrlhTvFC/fgia+ocZEFXGSmKoCX4FruSdBaKojhR5WGLe8JSWSxLpbH0xbuxJkqmNfQOS4J4rPFuzBdH0hF6h5nCMDpC7rBVlYrk1i9wpgVg8r3BYnEsjiQf7HFetMe4slhfwFankO2WCtRhtxjID6Eu+BbjpdHo/K9hywqgKcqFlnhXpspiMQbcojvLF3XMXbbbKunK9GGkIgZF+E16qqNRZrri1GZgLg5ho0dMV1UMQzXJrOqLGBElstxUhk2bzsa4jt0FI5ujWsYaC1ntErE5oOLpgIaFjkr6ZcnsmAS8GKtnubmcGVU2z0bqGFCmMl9XyIwyi63mSvY7xTxtqebMouKFo5bOFG/WG8s5m2jg2bCewxEde+N69pwqXg1p2Wkq48gqZaO7kqNeCZv1Rex2ithyyJhziDmarWO9X8rxZD3HEwaez5l4tdTGVyudvJ5r4R+3+pg2FDCiSGfVWMpxp4RFWRozVfHMa/P5YqaDZZsGUZYPq049h3PNNEuTSAu6Tosih1ZtGTaLgYnxLiZHWlidbmdxqJbFfjnL/TVsDSs5na3nN5vdvFzt4Gimgafzep7P1XE0ruJ4QsPLxUaOJnQ8nTRwMqzjxK6mtzCCZ+0yOgpC2HIoeDFj4vV0Ey/G6/n9cjd/t2Xh7/asfLtn4x92bTx1aPi7iRa+GK7nuF/Dq/EGtnulfDnbzLFTx+uZJk5HtJyN6Tlz6ti3iBmSJdCa5Yk5y5fuFA+WGwt5Nm3gZLqO02E1LybqOJnSczBvYGdYycvRWo5sUhabimgvDKC7MABzURCDohjm9Dkc90n5YqqBsykDz2fqOZ6p43i+np0hBaZ8XxqSH7PVVMpWazm9wgjmW4o5GJCz0lbG034FG2YRKxYRc51ljJvyGa3PYatHxEZ7BTPqDE7bRRwYSpgoimBPW8CppYal9lK2LFUcOpQcD6o5sMk4sEo5tMjY6xAzKIilOzuA/rJououDacrw5GmvjJ12IVudInZsUrb6pWzZpWz3ilnS57Eiy2SsMIJFUTIrylza84LoEMQy2lDKaH0JCyYh44ocjInuSHwv05npw3a7kMMBNQcjDeyPNbA1omeyV8KUXcb8iIaxARnDNgkdrYX0W0TM9UvZGdGx51DxbLiW/S4Jk9IUZP6XUYfdwpTmzlZbOQdWCStd5Yy3FzHVVcJ0RzELHaUMKpOoS3dlWJHIXEMefTUxdFdF0FwWSI84ii5BOJ0lwQj9P6M+8SENiQ+p8LhA1t13KPP9nJKg62jzg0jy/ISYR78m+Obb+Nx6l3CP69y48FNcr/6aWPfrRD74iIgbvyDxwfskunxAxK13Cbv5HkHXf4Hf5bdx+/hHeH32JvGun5Ds8TnpfucjfOfOnTt37o/oh3/yJ2/86N//CT/73r/lve/9Cb/6D3+C0Ocyo9IoLGWPmKkLZtIQwmJ7MsejIjT5rrQrkvj70xH+8HySb8+m+Ne/2+Jf/36b//7FHFNmMWVxtymJuERDoQe6fFfkOS5UJt6kKvUumiJPlHke6EoDKIi+Trz3BRJ9LyIrCMBQEYmp0J/GDDc6ivwp9/kIaeQNmnO9yXz0cyrDLtNdFc6auZLp1kLmmwoYK4lA8vB91mTpGAOuY832ZUacyGRZFJZMH8YE0ZjCbjNXGY/a73OW5WkM5gahC7vBfH0eO71VzGkyMUbcpTfdi0V1JiPieCarE1jRZtFbGMBht4hTm5TngyoMWW7Upj/BIUtizpBPb3EoC7pcaqNdODVLMeb60CIIZa2xhGltFl2VEYjj7tBWEEClz6focjxQpz1mQBTD8z4ZfVm+LFfEc6ItZFefT0PiQ6YkiXTEP2JJEI8j25++4mDORms5HtWxaChAGnAZe2kES4YC7KXh6MPvMCZORBF5izFZCmq/q9TFPGC9S8iuXcZWeyWCJx+yWlfAhrGEvaYKdEE3WNLlURN6DUP0fTZV2ViS3NF6fkpP7GNMIbeYLomkJ/EJbdEujOSHIH1yga4EV9riHzEnT6Ejw51RQSQ9aR6sSFKpC7iGJdkLQ+BNRgrDWVfl0JcThLkwlLUeEdvWGo4GlMwa8pnX57HTKmCnRcC0OpO9riqWGovZN0vYbxawpsphUpPBVEMehw4lz+1KXg1q2bNK2R3TsjaiZK2/hv1+OfsjOnaGNTwb0fP1pInXow2cTRr5atvMyUY7++st7C4Yeb3RxclUA6dzJo7G6ni92sHZTBPfzLZyNKTlaEDN66E6tswSBCHXkEbdZVKZyatBPd9Ot/LKqua0V8Fvpkw0pnowrs/lbM7EoVPH8WQ964NKjif1nDrUHPSI2equYtyQw3JLGRst5Sy3lrPaX8PqqIr9mToOpus4nm/ibK2DVxtdPF0w8eVaJ18td/DNUgfrHSKGZal8MWxgRV9Ab4YXg/lBDFTGsNWnZHVQh7QokI2pevbnG7HoMskOuspUm4QhYxXb011sTXdyON/D1piRrWEdG/1SNu1Sjpxank/U83K2ldcLnRyOGni5aOR0ppatYRknM7Xsj6t5Ol3HyaiOU4eWZzYNK3Ul/H6okX5BLNtmMW1Z3iwbCmjK9OSVXU1PXgBNGZ6cDKrZaCpD/OQjlpXZ9JeEY0r3ZEqRTkeWD8OVsfQVBPN3w3VMVsUzXB7BQFEIzYmPGK+MZqY8lhf6csYzgtipK+bliJ7n43VstVfSXRLCjkVClySane5qTPGPGSqJoD3JnRlhIl2J7syLkrGm+eIsiaQnw4fWNE9mNVm05/nzYqyO/WE1z8ZqWW8uRxtxh2VVNlM1KejjXKhPecKYPBV9/ENW6wpoy/BiqTaPJV0u+pj7tKV7MStNQxN8g6GicHqTvViXZDCaHYIp+C4NqY/pFoYz15jPhDaTU4uM51YFp51iXltUHJmEdKX4UOP+GeOCBAYrothoKGa/WcBhm4jF2jwOzBJ2eqpZaiphub6QCVECer9rdEY9YleVhy3Fj+HCKOzl8cw0CphtFtJdHE216yUmCmM5qatgTpLCvCydyeokDvs1rHVLWO6qZtUmZ84ioac2E2dPJc5eIb0thQyaK1kZkHM8qmezR8yLwVpe92tZq81H4vkJnaleOMoiOe2VsNMuYL6pgIn2Ihb6hCzZRMx3lbHYUcpCWzFzzYUM6VLpqAqnSxpNryYRqzqJTmEETfl+aBNdkIRcpjPPl8y7b1Pi8SHC4BsUBVxFmu5FstenJD35kNCbb+Nz/ef4uXzC9Y/ewuXqe0S4XyHe/RLht35B6OU3ib7xS/wv/oSwG+/i9tGP8P7sTTwu/pjgG78k4u77BFz9GYlPPiPZ4zxAnTt37ty5P5IPfvCnb1z4yz/j0v/9fe786L9y7S//PYrwWwyLgrGUPWKqNohpYwTrlmxeLWgxVgYwY5Xw5U4/vzsd5w+v5vjnr1f5x9fznCx3oSsLRpxyH0ORO20VvhhLvZDnuFCddhtVniu1xV7UlvpQnfGQ7NBL5IRfITfiOhUpj5DleNFbFY2lMpwxbRo9FaEMKhKZNGQzok+nVRDMgC6V2Y4SFnoFjDXmMqJOQRl7G0tFGPWJLrTlerNuKmHdWMiysYAlUxG2qijmGwsY0aay2lrKUlMhQ9pUxlryWbSJmO8sY62zgsm6LFa6ylm1CNlzyNjul7BsEbDlqGHBUsmmU87qoITlAQmLtmoWrVXsOtXsDqnY6pPxxZSRtd4qFi0iXg7XstsrZmdIyXxXBasdAoZkSYy1FDLVUsS6pZpJm4CNETmHw0o2rdVsOuUsjEg5WmpgZ1jB2aSe1T4Rc4NidhcNHEzVcTCo4sAm48gm55lDzU6HkFltNvtd1UxpszjsrWFWlcm4JpNNWw1bAzIWWkqpDr2KPuUxK00lHHSLqY17wJA0kdW2cnbNYpY6ypjr/K6UeM0qYtNWzaq5kn2HnPmOUjbtYlatIlb7qtgclLJsE7HYW8F2v4RdazWndjmbrWUc9daw0yVi31LDrk3KvkPNxoCCo/kGXm12sDOu5WiqjtdLLRyO6r5bPz6mZX+ils0RFevDCtrLQlBH3sZUHMDukJK9QSVHNgV7PWJmm4rYHdNyttrC4Xgtz506jp06VnuqOXZo+O10C3+/1MXr2WZOphs4XmrmcNnE4UITJ7ONvJhv5vmciddrHfxmy8zL+Rb+sGbm2KFhQpfDdquQl0N6NtuFHPXK+e2kid+MNzJfV8icKoel+mLOnHU8HdBwNt7Aq7lm1rqqWGwp59ihYd8mY1afQ32SK05pMjtdVbwc1HHaJ2e/V8KaWcRafw2Ho1pOFhrZXjSyu9zE5qyBo6VmztY6+GKtk5cLLbyaMfHUqeefd+xstAjozw/g0FDAa4eW369ZeL7aRWnGE6YdUg4WGhhvLyXD+yKbFg3jegFrzWL2uuSsNVWy3ljOekMxB61CXvWpmJal86xHwZaxklV9OSu6UmZlKSyqMhioiOC5VcaZTclruxp7QQga/xvs15ZiTvBiOCeC5+0SNutLMPhdw1kUTk+OP3MVCUwXRNIW9ZARQQwD6f7M50QwmheGPfu7f2NsGT40Bt/kSJ2Pyf86U9nBDCV6MRDvxnZ1Ct1RD5jID6Ej5D4L2eH0BtyjPvAmY9JkdruraUl2ozXZjZrAKwxWxbGuzqU14A7TOWF0Bt9nvSIZR6wH05mhTKQF0RXygOn8SIwBN3FkBWIMucNOQwnP+xSc9kgZKAqjI86VbXk2a5J0FkXJaH2vMFkRS43bx6xI0umLfsJUSgBjSX6MpwWic/2U2eIYzPFuzFTEM1UWy4okjcGcYHozfLEIwpioy2JUlYLQ7zO6s/3oTPGkOfIBw/lh2NL8mSyJpTXalebox4wL4tCH30HudxlD1H3KXD9gWBhLTeAVmlPcaE/1xJbpT2f0Y0xh9xgvj0HrfZW5ylSMiV70SlIY0hdirUyiOeIJtW5X6Yx0ZaA4jJbwB2jvf8RYbjgtIfcR3X0ffeBtjJEuFN97j0lxKt05gUgCrqIMu40tN4TB3DA64tzQ+93gtF7AUnUqHYluzMrT2euqYttSzURTHhMtBcx2ljLbXsxGXxVD2hTmmwuZqMtirqmApY4yeqUxtAhDsNemYNMmY1ckYamOwVIZiSnLg64Cf4rc3kcWeYs0l3fJ8rxIWdQ94lw/JM3tI8KvvYX3lXfwvP0B96+/x83PfoqfywXiPT8n6u57eH3w18Rcf5fAi28RefvXBF7/OR4Xf0zA1Z8Rcfd9XD/8G5Ief0qG51WyzgPUuXPnzp37Y7n65g/euPuz/wuvD97A78O/xffdv0IZeYveYk+sFa6MKv1Ybktgz1HCF0u11Jb6sjCg4qv9Ib4+HuXbF7P8f7/b4B9ezjFnU6Au8qNZGEyPJARTqTv6gsdIs+4jz3FBW+iBrsgTozCI2lJfqtMfoCrwwiAIQVcWSKs4Bkt1DN3lIQwrEhlSJjGqS2eyIYex+izGjTlMtRYyYsxmur2Y5T4REy0FOPRpzLUWM2cqYKmlmEl9JtP1Oax2lmOTxzNkyGCmu5SNfgk79hoWewXM9lUyZROwOCRh2ipgZUDMbHcZK/Yq5norWHKIWXNKmbWUszooZnNMweqIjIVBMUtDUlaccrbGNd/1Eg3J2XFq2euX82yijo0hOc8GNRz2K9galDPXI2BEn8V0fR5dynismhQWuitZm1Kz4pTyYraeQ6eKo7k6NudqOVxt5NVKM88m9RxP6dhZqGN/xcjRvJGT+UbOFpt5NtnA8ZCGo34VjXl+1Ka5MarKYLurmn2rjMMhDXujGnaGlGz1y1izVDPXXMyxQ8WBXc50Qz6jtZk8H61l36Fke1DGxmANWw4pByMqNm1iZtuK2emvYdNWzeGIig27mKezBrbHlCw4xUz1V7IyLGHJKmTdWsWOTcLugJxDp5qDMS0H03VsTdayM2Ngb9bA5riGg1kDJ/NGzpabOZjSczTXwN60nuVhGWvjalbHVRwMqzm2yTka1bI3pmXbIedsWMeaqRR96hMG9Zl8tdzK0YCSBW0Ou11i+oSxdOYHcdIt5ffjJr6da+er2RZezTXzxXI7X6928eV8K1/OtbDn1PJquY3X8638j71+vpxsYkAUz6g4mbrYR1iKwvhyoJY/zLTx9aSJZwNaeorDaErzRBfrwrKxlK+mm/liqonNzipqEx5jiHLhRZeMrwZqed6roCnJjYHSSL60aXnaLeXMouS4S8Izu5p9cw2vR+t5OdHA4aCGs7F6vpoysdMtZr9TzGG7mK2GMkbKYnllVnHWLOakvoJNaRrrijTObEqeTzayOqyjMt+TyX4Jm5NanE15xLn8gvlmEc254Wj8b9ER/Zim0LuYE91xZPphDLrJgjAJY/AdGoMfMJYfS633XWbKUqkLuIGjIBSR10XGZMk8sylYriugryD0u22FJVE0J3mwYSzniyE9Xw/p6U/3Z16cyjOzlLYIF/bFWXxpquZVlxRHsg+/b6hmojiKVXkGO9pc9jS5NIfcYrcmg9FUP9p8b7BeGsc3TSJ+1yrGnujOljSDl81VzJfFsylK50WXjFOHhpnGIs76VJy2i7GVRLDbKuRrsxpLhCuvaisYiPdmvTyZleIEZrLDWStNYjongme6MpoD77CryKMvyZunzSKe9ypYrS2gK82Hp41CntZVMJgeyIoghZ4oV440xTSH3udAW4Ql3JX98jSmUoIYjPdmqTSB0/oKrOn+2AtCOWmtZrdJQEP8YxZ1uUzoMtg2i9jpEGBKdacx9hGOvBAEd95ltCACvd8NBrKCsaT6Yc0IYEObT0eKJ4uqLOaVmdTHujAhTqI1yQ17bhAT5bF0xj1hoyYDtf9VRqsTqPb4lDFhMq15obRLUxhoKmWxvZrpqgwaAu8xVhKLrSKSmfJ4Or1uMVkez2BeGNZ0f2Yqk1gQpyN2vchcVSrmVF+cRVEYI1yYrk7FlhtCb7o/0ief4sgKpj7gBv2ZATjyQujJ8GWjoZDmdDckoVcwZrrRWxHGRmsZ2vh7WEpDqI2/T29pMP1V0Uxo07GJYxhQJDCkTmFIlYpNHEevIBxrRRjNmR7UhF6lPs2NUr/PSXP9gAyvT4m6/x5JD98n4vpP8fr8LbzvfsDtS2/z+fv/jUdX3iLG/SIRt35O+JV38Pvgb/H94G+JuX8Bvyvv4HPpLSLuvk/orfdw++hHhN14l7gHH533QJ07d+7cuT+eT374gzc+/W//ietv/ICrf/0fefjGX1Di/iFdBW70CdyYrA1mtTOZV7NSfrfZiDTrMdN9Ur7cG+T3zyf59sUs//TlEt+cjjJgKqG+MoT6Em/aKn1Qpt1Am+uCMu8RhnJvWiVhtNdE0CGPprUmAn2ZL4byQJqqw2kQhtIlj0eV/AB17B0sgjAG5QmMaNOYMuYy11zIdFP+d71OTXlMNOUyUp+FsymHubZiFlqLmTUV0F8dg7k0mAVTIQ5pHGZROA59Gpv9EvYH5WxbqljsE7I8XMPSsIRVh4QFu4jVwRoWLZUsdlewYhGy1F/NqkPMirWSnSEZq7YqNgalLPWJWB+QsutUs9kvZcehYN0qZteu4GhAycGgig2HnG+mmngxometT8JIUz45Xh9SHnSJ/vpMlvuq2eiTsDYq52Bcw+GAnGdODccTOs7WWzhbNfFqpp6vpxv4as7I8WwdG+MqjuaMnKy2crjQxPGMkWcT9RwP61hoq2C6oZDDPgUn/WqOhnXsjmhZsUvYGZCzPahge0jJ8/E6no/peT3TyO6AgiOHijlTMaejtewMyNi2S9iyVvNiXM/zYTWD0niEwZdYbi7myC7l2KFgxybh0KliYaCKWVslO2NKdp0K9h0ytm1irNJ45KkP2R5ScjCl53jRxNGskbP5Jo7HdLxeMHE23cBXy238ZqWdZ9P17I1oeLnUzMlsAztjGs7G6zgb1nEyrmd/XMfRiJaXgzqe9cqY02Sz2S3ibFiHszqB5sgH9OUGs2eqpC7yAdqgW4xVJvDNoIFvp1rY75Kw21HNiDSVV45a/jDXwfPxBk5G9fzLlp1/WOjiC2c9i8oc2pI9maxOoSn6EV+Z1XzVX8uKqZznDh1nfWp2WoQctlfzu7Em/rBmZqNdSJX/ZWbFaRwqizisyePEUMGeoYyxinjs2cHMCpKwZgbyrEuKMd6VaXEqfbkhzCiyWK0tZEGWxctOGfbMIGp9rlN159c0+t2i0fsmbf53WcyPxRbpTrvfHU41+egCP2dclsLhcB3LgxrKMp8wP6xgbVSJRZuM1yd/xbRJQG95As3hLnxtErEjSaPe9zKndcWcGkowhd5lrjyJ6ZIEvjApmMpP4n8OdTKdH8VvuuS0pbgzLk/lqLeGnqJgTMkeLGnyOGirpq0giEljIbsDSp4Pa2lN86Qx3YNjh4qBojCMgbdYqkrlqz41bTGPMAbeRB50FUnAJeyFgezUFVAbfI3hgmCeGsvoS/NC5fUpM4I4ztpE1EfcZrw6gd+MGnEIYlGF3GK6voCNAQUnc418NW1ipbEMadQdxmtzeW3T0hhyH2u6Px2JnogffYQ1zY9nTSKchZG0x7kxK0qlPvQeDeEPUAfcYMtYzsvB776tJPg6DfGujJTHYU7xYbY8Ab33dUYLIql69BHd6b50J3vTGHaf/pwQ6sLuYYh+yJZJgF0QizrmATP6fI6tSuTR99AkPGS1tZyzITUvHSrGJUmYc/zZ0OYjcPk18+I0WmKe0JPqS3PcE7oz/JiVp6MKvUF/RRQTslTqYh/grIxlojKetjhX9muLWZNnsanKRRVyA6ciheqga3QWheHQ5DDRK6HXWMhCj5S+0ljs+eHMyjKRxtxhWZlDg9c1BqsSkIXepC3Tl42GMhbVuSgDrjNaEUd9xAPaEzxoS/BgTV/EeHUyzoo4jBEuzItSaIl0YbkqheHcEDrjnrCjzcNZHIazLIKWZFcWVRn0F4egDLyM1OdTOlPdkfl9RpXXxxhi79OY8hh9wgNGZUmMKtNwSpNoyfFGEnwZZeRN8h69S6nPRWrTPBDHuFASdpvoe+8R7/IrIm+9g8/Vt/G/f4GrH/4N9y69SeijC6T6XCL58QVSXD7i0U//Eu/3f0z0vQ9xv/hjYlw+IsXjMh4Xf4zHxR/j88lPiD4v0j137ty5c39Mjz5484177/6QB+/+Dbff/D94+NP/nWKPj+gp9mag2ocJXTAb5gy+XFTyakGHOMOF+X45L7esfPtikr97McXvzyZ5vmmlU5OBsToCXZEHrZW+qNJvYSh6gq7YnUahP12KSMzqGMyqOLoVMXQpYmiXRdEmjaRdFo1ZGU+F/0VK3H5Nd1EAgzXxzBhymKjNwCFLYEKfxXJLCdOGHDY7Kpg35rPeXs6yIY8RcRzDknjEHh/RHP2AtfoCFH6XsBcEsdlcylm/kvX6AuZU6ezZa9i0i9kbkHHm1LLQXMR4fTazhhxm1ek8NUuYbcxnu6eSBUMOs7WZ7LRXsNFUzF67gAVtDqt1BSyqs1lSZ7NlKGZBkc1RZzWjqnSWOypYMRSybCxiw1zFco+Q9pJgpFG3GGkuYKq1mKVOAesjcpZ6BZwOKHg6oOBkTMvOmIrTWQNfTjfw9biBA6uEs7kG9ie0nE41sDfbwNaUnu1hNQcDao4dGp6O1nFkV/HSUcuBWcrWgBJnUz61OZ7YJXHs9svYtNew1i5gzpDHtlnMTr+M3e5qnlrlbFslbFirWTULOR3RsN0tZLYum56SIET+n2KtCGOvR8TzITWnQ0r2bBI2uyrY6qxgrbmIBUMuJ70SluvzMWV6oYl/gFkQwbNhLdsW6XfjbhYFvx2q42mXhD1TBf8008ppTw07zRXstAo46pGwWJfPalMJ280VbDdX5P+FLwAAIABJREFUsNhaxqSpkN2+GixFIZgzfLHnh7BYl8+sJpsjkwBnVjCdsW78vaOBwwYB9pwQ6kLusiLPYb++nLZ4dxoiHmCKdaU7xYcJYSJL+nwGapJY1hZgSnBjra6YptAHNIXeZ1WVhznekx1lAd1pvigj76IMu8OOoZTRqiS60v34vdPI62kTY+pMNMG3GC2Oxh7pjiP0CfZ4b5YkGSwpcrCk/P/s3edzo+eZ5/s3p/bsVp3Znan17O7spD3jGdmyLduy5JZkK7TUSc3Oic0mmznnnHMmiByJRIAgCBIkQRIAQRKMYM45545St9I4zExtnaqt+p4X2tq/wC/5qXr+gefV/av7uu7fYwayQ+lMeciGqRJZ0HnWlIV0JN5nQZ6HszCcsdpkVjXF+KqTmahOxpkRxKGuknVJHs7UR8zWpLKlLKYnLYBnLXWoQz5hzyHhy7kOdiebqcm9x9KIhoNZE4u9IiL9fsRSjwK3PAdr0h1e2oWsqnIRP/wNK7oidltqkYZeQB9/i62mWk7tSlpTg/iuy4Ar7A5H0iJsUTeZqEvl6149Gw2lNIX50Rl/jwNjFc6iCFx1CRyPN7Ll07LskTLvEXO6ZOXrxTYOu6V8OaDl9zOtnLgU7DhELDhqGdJlsd5ayX6PCG3aDaaMebwc1XPo+X7EdMsp4dmEicWOOra9ag5nmtgebmClW8zJvJWdxWb2V208m7exNaDG21zMglfB/qieNbuA/T4VbVVRNBU9ZqtHylF/A2t2AYduFS+HGzn2aNjrkTNrLmPLKeNg1MDTWSsrvTJWesTs96o47Jazb6tnoDKeGVUeOx0ijr1a5tprGWkpY7VfwZSjjpHWcuZdYjYGlEy1VbHVq+BwoIHtHhmLzZXsdAq/HyO2VtBbHYstN4AlYzH2vEBGRKl05AfjrUuipySS5gx/ptS5mLMfYCl4xLAqk47ycLx1CQxWxqIM+BhndhDHtnoOWwWYM+8zpMmivSaGHlkaU51CHIYCRjrqmWoX4qhKwKfIY7mpio7aaCa1hVjTA+iqTaSnNhFN0h08tclMKwvpzAvFW5mIIeI61vh7mKNuYo68Tk9aIMNFMagefII7Oxht8AUc2Y/oyg+mMfU2s8YC5ptLGG/IxpEbwJIim9bk2xgiLjFcEc1QeRS2pFu48h/TEPYZ9vR7lPn9DEnQh+gSrqNPuoE2wY/K++/Slh9AW2EgLQVBaDMeUBl+iYqoz0m8+Q4pd98l2u+nPL78U4Kvv8uNj94g+t5vyQg8T+6jT4i7/DPCP/oRwR/8iIfv/iM5Dy8Qe+3XRF99h6jPf0XQJ28SeeVtYvzeJeLyLwm58OOzAHXmzJkzZ/40zv3DD974zT/+Fz784V/y27/9f7jyT3+OtSCYBVMuU/p4VtszeDYh4JtVPc9mNGjLHrI8qObLbRffHg/zxxdT/POzCeYGdairIqlOv46y4C6m8geYSu7QWH6PJkEwbdJI7LIo2uXRdGsS6VYn4DGm49an06VKxKVLw6VKxlEWgi7+c1wV4XSVhTIiS8VTH4erJore2mgW9Pl0FQfTmf8IZ0kIw4IE5qTp6EI/o786muHCMCwhF9kxlTFcEIry1jlaEm4yU5uEM+0B6sCPWGouZdct4aBbxFZTOcbk68hjLtEQfZmGwI9ZFmfQlHabQWE89qz7KII/widIQB9+EU/eY6zR12iJvs5wfjiq2x8wlB2C5t5H9GQ+Qht9FXddHO0Z/lhT7zGhy0Oech2PIB5x2Ke41em0CaKZMBQwbsilJfsB9tS7PG8TstCQy4Aogb66GJ60CjhprGCqLpGN5nKWmsvYbBdyPN3Etk/PpLWccU0ec6Yy+iRpbLTU4qtPY8NcyVRLBb2qdJrzAqh/8D6z+kLmLeU0pd5BHXaR+qCPMGTepSnpFovyHBrir+GTp7FtrcRTHsGzdhHWuOuYwy7RmXgbc9hFfJWxfONSMVwVQ3PiDSwxVxkoDGGiNp7GqCssa/LQR1+hI/sRh60CjjvFLOgKsecGsagqwJP9mPGyOPqzg7FGXePQWIkz4xGNYZfRh17ClR1Ea+IdjBFX6E4PwBp/E0dpGLr026zbqnEXhjJYHMmWoYyjLinf+pqYk2fjTn/ESFEMf/Q2sajI59AqYENXRldmIJ0pD3liFjBfm85oUQwzNalsqotZUeYzLE7nqKmOxrCrfOnW8qpZTHvMHVbVRVhCr3Kkq2KkIoF1YwW7xiq2VSWMC9IYKI7ia4+e0wkzX05ZcRSG4SoIYyInks2iZAYyglnVlbJhqWasOol1eQGzkmyWLVWIgj/lWZuEriR/fIJUOrODWJLkMl+fyUBuOGMlsQznR+LNCWNRkMm8IIORsjjWlIVYYm+yqMxB8vhDxlT5HAyZOJy2UZ/3kOUhDXtTBpb6JAR//k+M2gX0GcsQhH7GUH0Sxz1ShhSZzLdUcuDVsmAXMG4q5cvJFl77Wli11vHNoIVlcR4vOpT45DlMNpZy3N/AsVPBmr6ME2s9T+1SDnrkrLtkrI80MDukYHnayPqcie0ZE08XW3k928oXQ0ZeDZv5cqKZwwkjWz49B0MaTjxydnvEtFSEsNhVx8GYjs0RDYfzzWyM65jvk7PsVbE9bmRvtonNIQ1PxhrZ9xlYn9CzPWPidKqJowkTy8NqFqf1rIxrWfRImXdLaKyNpD7rNg51Ok5tFoPmQpZ7xGx6FOwOqNnxKDnwNrDqlrI6pGZnxszikIr5Pinr/UoWWmvoEyQxLEpjWlfETq+ClV4Z830yJvvEDHZVM9ErYqpPgq+njjm3mJVeGZu9CracMtbsArqqopBHXUIZfRFTxh0Gpalsd4vY75Wz7qhnxy1nwyFio1PEql3AUks1y23VLHfW4WsuYblHyKytgjVbNbOqXFpS7rJhKGW3tY6dLhGbDiFr9lo2XVKWeuWM2msZaCqnX1/MikPOrkvNXo+C54MGTvpULLUKGDdXMuEQMeeUszGoY7lXxapbxVy7kKmWWirCL6HPC6KtMo5xXREb9noOeuTMGkpYNpczqcrGK0xiVJqGLe8R4+pMVm2V9NbFYEu/i68uAXdhMLaU2/TkBzEhTEYVch5b6h0Ujz/ClnobTeinWBJuYIzxQ/zoQ2SPP6H63ru4KyKwZj+grTiEluIwxIm3qI69Rsqdc8Tfepuwaz8l6POf8tjvbSJvv0/aw08pCPyM+Ms/I/LjN4j85E0envtHQs7/kqRbvyX22q8J+PANAj95k6DzP+HRxz8i9cHHZAVdOOuBOnPmzJkzfzr/8Gf/9xs/+av/yLl/+Es++eFf8uHf/HuUSXfQZfjRUx/AnqeY07EaXi1qOByTIMzyY9Yl5NWWk++OvPzbF9N893Qcn0uGujqSnIiPkebeQldyjzbBY0xV/nSq4hgwZ+LWp9CljsehisMui8KpTcKlTcWlTcWjT8chjcVdHYUp8Tr2nIfIw85jSL6OqzICT2UkjQnX8NUn0l8Sjj35Nv1FoXhKw/AWh9ORchd3ZSRbqnzMQZ/yvEvCpiSLybxwHEl3aI/040Cejy3uOq76WLadIo67xRw0V9FVEISrKpJZWTqulPusCdJoTr1NX3UUs4oMrCk32WkspSnqc6aq4+nNeER3wj1eGmuwPrrIobQAZ+x9fu9Q05sXwowim9d2Kcawy6w3VyKO+Iz+6lgEDz/AUR9LSdD7zOjyGZGk4CkMQXH71xxrihksDkcc8AHu/Mf4CsIZTnuEPeIq3VkPaU66hTM/jONBHTP2GmSxV8k8/09YUu5RePNtXIXhaB6ex5MXzkpHPZP6AuakWdhCrzIrzqCzKISRkmjsMTdZlGQxJkrFEn6VkexQXLmPcec/ZlNXhPDGr/jOIceXH4bu1vvMF8dgC7rAREE4T/Tl9GU9Ykuey1xZDKu1KZwaylDef59pYQq1d36FLe0+XzpVfDdgYFaaieDO+2yoi/EVRWENu8qeuhhnij+v26TsqIt4Yq7hqw45w4URDBdFsqnIZ12YxUJlMvtN1TjLIvh60EB/YTgnlloOLDV8M2FhXJeHszKKNXUhjsxAnjkUtOc+ZtVYzpalhsHKeDSBnzFTlUJ3kj9rklwmK5NwZwfTlnSPoZpEDnWVOJL9eelU851NQW9qIKdtYtT3PuJf3Ea6MgN51iphujSBxdIkNpRFtMbeZqexipmeeg7HjChirjIqyaA9+jb9cQ9xpDykvSiMjuoYmtIfsKYt5fWQiXWXlNqoCwzVJjFQFMmQMJWBqgTcOaF4CyPx5kdwqK/EHHqVxrDP6c4MpL8kmo7cxzxzquitjmfLWs1AXQJzlhqeTdpZ7zdQm3mfVa+GHZ+OGZeQyDtv0WMpY6pXxetpO0+9eo69WjZcCg59Zg4mzOyNm9gdM/J02soXM628HLcy1lDAuLqAtW4Zy31KpvvkTLvEzHfUsdEqYFlfii7+Bl5VFqt9CqacQibdEgZ6hYz1itkc0rLh1TDXUkNnUQTWxPvsdEo5nbWxNaLn9XgTTzuELBmK0aTexFT2mKnOOqZdQuYHlYw7RYx1CZjsETHTI2WrT82QPBN7ThBrzTUsttUyba1gWl/ETFMZKwNKpkYUTA5IWfQqmHaJMNZF0ipPYtJRi7epiH5DPvb6eLS5/lhLw2iviqatIgJbZSReSzFrIw3MeeUseBWs9snplaTQlOHPemMFhx0S1jtFzNhrWHHLmGytZK1PzqJLzLJbypi1HHWePx51FusOEQduJdudYnoqonBXRLGoy2dUnsaQJouVHiFTndUseEQs9UlZ7pOx5BSz1C1irUfCgqOORZeQ4dZSpp11zHXVsdRew5y+gJaM+4yKU1ltqeLppIl1Rz0HDjGL9lqmHAImHSKMReEIo64xJM7h2aCZk34dhz0KRsWpzDVX49IW02MuZdVnYtwpY3WskY1JCzN9Kua9DTTUxNCszMBrr2Xeq2JttIHFPhmLbglzHbXs9MnZ7VOw4ahnuaWSOXMRc03FLJiLWbWU0V8bgyr2Mj5pKh0FgQzVJzBYF8dgTSwNUZfQRl+mu/Ax9oz7qILO0xh1FUPkFapu/RJT0g3qgn5LQ/INJHF+VIRdpC7+Jin33yf69i8Jvf5TgvzeIuzWu2QFXyb++q9Ju/YuqVd+Tt6t94m7+HPu/OrvCb/8a5LvfEjgxz/m0Uc/IvbGOQI+/hHBF98iLeA82WFXyI/2OwtQZ86cOXPmT+PCL378xsc//yc+fPPvufDTv+Pyj/8SVfoDmov8cYmCOB6s4IsZCa+XGtgdEqIpucfqoJwvNhx8d+jld0/H+PbJKLtzrXSbihDl30eae4um6kDswhDaJGG4DEkMWrLoa0zHrU+hW51AqySSDnkMPQ1JeE1ZeE2ZdIljGBDE0ZR4ncGaWHrLwmlKuYm7LJzB6hisyTcZr0tgvDoeZ+ZDFqWZ9FfH4BMm4S4No7X0MX2lYdhT77LVWk1LjB8rglRGy6NpCr7AjjwPS+INPKoU1txCdruFrJlKaMy4TXt1ODut3+9k9Oc+5rhLzF5XPSvWMiQRn7BsLEIdeQFnwWO6MgMwhV9hR12MNeIaUxWJOBLus1CdQndGAL66JL5uk9IYeplRUSpeYRJjkjRUkZeYsZZhKghgTJnJuDaHdVMppsgrrMpzWFDmsNtaw1deHWOVsaxLsxkpj2a9qYwlTT7Ttam8Hmvi+UgjU8pcLNE3OGiuQx35OZOCNIbzI3FlPmalpQZPbTwHujKGkh8xW52MNuwSttCrOCJusCbO5rldQmfEDV5qKpmsSsRTHsluaw0t6Xc5aatnz1jKaGkUf3A34C0IYUWRzYIsk7b0eyyrchktCKUr7ibrsix04RdYbyxhSJhAV2kYLwe0vB7U86q3gYbQy8yKs5gXZ2KNu8mRuZrR8li+cWnwFIWzb63lqUOKNfkOzvwQXnbImC6Npy/hAfv6clpS7nLSIaY78xEdaQ846RDzbMRAjySRpoJHzGry6CgI4cAhZVieSWtJKM8GdLweNrGsKebAVM1wUTQrkjx2dOXsNFax0VTFaH0a/+puxJkRxGZTNavCXLwFUcw3FGGOuMaKLB93QTiuzMeM50TSH+fPoiiHgcJI5jWF7M19XwTrlqcx1JDLrCSHTUk+e9Y61rpEjFrLcImSOeiS8Wq6hR2fnhWXlINuGS+cap4PN7LvlPPM08DLPh0rjeXs2UUcdck47Jbz5aiZFz4zzyaaOPE1cjJu4sWwke/Gmtl2yFmwS1jqUVGXepdph4iVfgWTXXWkBH+AXpKMt0PE4YCROXMVlsJQTMXh7HoNPJuzczzdzN5YIy9mbKw4hIyoc7AWBLHXq2ZzQM1sn4ypARlLgyrWnFKWjKVoQi7iKY5k115PvyKdEWMhG31q1idMbI8YOe43cDJgYKA+nSV5EfbwOyxryngx2cJxv54ZcRbTpXF4coJpzw5i2VrN4ZCerSEtB1MWtoYN7A43cjBs4mjAyIw8n76MYLojbtMRfZuxqkR6iyMZLollpDaZgwENK8Nq5vtlrHtVLHQJ2fE2sO1t4GBYz26/Brc0jQFZBrbCENSx1+gpi2JcmsW8sZS1ThF7Xg3rHjnbA2qOvFpmtYUogz7DGnebVU0x65ZqOiujMSbepinuFkNVCRy0CpnVFNCaG0RDwg3Mmf4sGEs5dEh54lIzIkrFmnSH5YY89jsEHA2oWXGJWB2QMeMSMOcRs9ArZn1AybJbwpxDwLJTyGxXLeMdlcw4BSy5RGy7JBw4xPRVxdBXE0efJBmvPodhTRaj9SlMm0pZccnokKShSXmAIfEBnXmRnLh1TGiLGZFl0hR/C3N2IHZRJqtODacTrewNN3E82crWiJmVQT1zHg0jHSLGHBKGO+qZ61ewNKxirl/G0oCCNa+CtX45K70SZjtrWHYKmW6vYLqjgqnWUuaaSxhWpiGM/hRT7n08onh8mkx8mixmjQV0lATTWhDAsCyF7qJgmmNv0J58D3O0H/X3z2FNv0N90IfUBP2WlCs/Ifv+eyiyAsh89BHx998l0O/HPL72MyJvnSP1wSc8ev+HpFz5JckXfkbalV8S9elPiLz8DjE3fkvGg/MEf/ImDz74IVF+7xBy6eck+39Msv8nRN95n8SHH54FqDNnzpw586fxi3/4wRvv/vCvOf/WP3Hj12/y+Zv/DUnCTVpLH+ESBbLtyuPFdD1fLihY7CnFXPeY9WE13+z28rujYX5/Ms4/n4zxxU4vPY256KoCkeReo6k6EEtVEO3SaPpM6QxZ8+gzZTHQlI1Ln06nKpFeYya9xky8Tbl4jJm41WnM6HJRR11kqC6OMVESzWl30Md+jqMgEEvqLTrzHuEuDUUddZEpZSbW4iA6qiJor45EnXuXHlE8gqjPGNBkYMt9SHPybcbqkmhLvosp7hqOqnDm2ivZ7Jcy31HFck8d7fJ4miVRLLgEuCUJuGuiWWut4qhPzkJrOfaacCYtxXhkycw2lTBvKmXVWs12u5hFSzVzzVWM6AuZay6jX5LIkqmYPUs1iuDz2EtDWXWJGWwqRJhxk56GDKzVEQxI0tAn3WRDW4It7ia+2mQcKf5MVMZzaBfSkeqPJcqPSUU2h90yukojGKpN4mWfjtdDjcyrC1CGXGBclUt99CXaKiLw1CcxUJfEQmMZ6hg/jqwCPDlhLEhzmRSmY425RUeSP8qA8yxpirHF38WTG0pvcRSG+BtMKbMwp9xmSpnLiCgFc9odTp1yBkVJ3z/M0VSMNPYifcJ4JuXpeGvjmGrIRZ7kx5A+B2tVKPp8fza7RXw9ZuapQ4Y25CLa8Mv0VEQiCzlPW8o99vTl/N7biC03gI7aKHaH1IxbS3DKkjnpU3HcKmRFlsfzHjWLlkr2+1Ts9MjZcyk4GdSx79Wy5pKx7VFwMmzgcEjHk2kLL5btbI7peLbUysv5Vr6dt/Odz8pQdSLdOcF84zHwx4lWXk3Z+OcxG/9rsZdvx218NWvn2Gvkqc/C3qCeFVs9z3t1vOozsq6tZEdXxXcDZtbbxBx6DZzOtHC03snego39CTMbHjVHTjUv+g2cjJrYn7GwMWNifdLI/mwz2xMmNnwGjnwmTrx6XniNfOGzcNCn4emIkbnmSgy5DxlUZ/NivImXU808nTCz3itn1FrGTGcd0+01POvV8Ls+E/0VCWgS7jCsLqQ29hrT7UJW+9XM9ogpTfKjSZLMZJeU03Ero9oiKgM+QhR0gROnhtc+K4dDBk58Zp6ONeEoi0b26FNsSfc46JHSWhmKOPEKkqTPWWqpYMNSwWB5FK70h2j9P2RDnstoWTT2TH+e9Wv5atrGWpuAMUkmrweMOPJC+F1fI+Ml8SzJ8/luyMxhi5Cluiw2arIZL0nAJ0hnu1PKs3Erh+MWTmds7Hj1vJiw8XLYwp5NQnfCQ3brCziWlNIZcZs1aQHD5QksSPNYN1dzMqDnxGfmcMzETq+KXbuM/R41T8atrA5omO4SM91ax3a3goG6NHyyHJ559Ixo8tAm3aYrL4SXTjVj0kzWmqs5cMhYMpSyba7GGHUNQ9Q1VhqKmVPlM6cuZEFbwq5NyLKhHE30NaxpD1luKMEUfxt95DWWVUX8ob+JnYYypvKjeKYv54tWIcf2eqbU2YzL0vDVJzEuSKQnP4j9DiGbXUL2++TstFQxKkjEJ03FJ0tlt7WWvZZaXvc2sKwuZNNQzmGbiFl1PvPGUva6ZJy4NazZhPSLs7AUReGR5zOkLWarW4VXloOzJoFxVT69yhymu2Xs+Jo58rWwN2xmd8zM3mwL0141E31KBuwCRjtEjLUJWe5TcjBpZHNYzXq/nLVeKRtuCWtOMfP2aqZbK/BZS/C1lDBmLWampYRxUz5jhhymm0uZNBXSVByILNkPrzoDe00E6qxbuJXJDKky6atNYLA+GVtOAMqoS7QWBCAI+Qhh5AVKAn9DcfAnCFPukBd8nsQH5wj8/EcEXXmTmNu/JunuB4R99lNSb75Hit87xH/+Nun3PyLu5nukP/yUiItv8fD9/5dHH71B2OVfEHntHDF3fsuDz97i7vmfEuJ37ixAnTlz5syZP40L537xxufv/pzLv/gRd9/7GY/O/Qh1yj0MmTfxSkM48BTycrqeF3MyJtqyMNUFsTKo5Nv9AX5/5OOPp1P84WSS1ztuHLo0DFUBiDIv01jxELswmj5DBj57CRMdZYy2FjFkLaBHm8qQtYhxewV9jbkMmPPpN+UzYMzDq86kqzqCaX0utoIA7EVBDEmSmTcWMKXPZd5SzKgui/HGfBbsFaw6BOz2K5mwlTHVVsGKU8hiVx2bbgkn/WpWLRWcdoiZEaWzbavhYEjFSo/g+xDllbHcL2bUUc5Eby2r4yrWBmUcj2jY6hKw7RSx71Ww3ivmYEzL+oD8+9LUET0H3gZOx8ys96s4XmhjY/L7Z7pPZxrZ65V8fxgtfsxsSzk+RxVzw3K83TX0NOXTIU9hqb2OnqpYFhuKGKpKYLWxgun6DCZrU3nm1rBnq8dZFsWMpZwtt5xeRTrjxiKeeBp4NWhk2yZgXJ3Leo+U2S4BMz31LDnFzLfWcNyjYL9DypZdzIZVwFO3lkFhGqOiTOa0JTgr41htrmW7Xcy2Q8ZOt4LFpgpeeg3sd8k4cClZba9j1lrGrkfOXp+Ck2ENux4p2y4RBwMKtpwSdjxy1nolLLpErAzIWO6XsuCs//7fe1S8cKmwJd1hrD6ZE4+KvTYB/zpo4l89Bv7naDPP+xs4nWhkfVTNwUwjW/0KdrrFHHZK2W+XsmSrY7NPzbRTzNa4kRWvmnmnhLU+FbuDOvZHDKz1q9kZ07MxpmNjwsDWjInD5Rb2Jhs5HDWwZhfQmvcYS+p9tptredGn4+WYleejzZyONPHVUjdfbjh5fTjA0piB9QkTe2NmNrqV9AnSGRVm8c2QlT2nmqeTNg5mWjhe6eRktZMnqw72x5s4GjFz4G7gsE/3/XjcXDNbiy2sLTazuWBlbcLI+lADC3YBL0aa+GK4iVWbgO0uKcdeLadDek4G9byasvJ0tJGnYyZ2ehV4dbkcjejpliRzOmzgX3ytTFelsaEpY0SQxoSmEGXaXVZcSvbHm1jzapEXBNImTWW6U8iGR8WTQSOeingkdz5kRV7Ek04lBy41082VzFtreOnWsVibRcO9j9lsrmBSk8W4Mh1PZQSHLTWsKHMwhnzGijAdV8Id7CGXeaYpxZMewEmLgD1zFbqwS3Sk+XNqFdCRfI+nFgFtMTfoTr7PUG4oluArjOdG0x3tz3R1BmP1mbQVR3EyYublfAffbfTycrqNpvwQusvjeN6poS30JuOZkSxXZqDzv8CpRcSxTcKYOIuX3kZ6RansulT49MUsmqpxpIbQW5xItyCVMVsto20CDoZNLDbV0JUfiTr8GkPiTKYtlfiUuaj9zzNbl05r8n3aMgMYrEumIe46PlkWT11qtNF+tKY8YFNfjqsyFkXybWZM5Wx1SHBWxWNKfcC0NJexmlTakvzxFkTz3CKiPz2Yhsvv0nT3QxxxN/GWRaAI+ghzxGVcsbeYzg3H5P8xIxXRfDVmZMlSij3uBpbAT/FmB2GN+JyulPtI7r7PTH0aMv+PWdeU0Jp4D33oFdzlMWw7FWxZRSgCLtGRFYajOgVbTRLrrgZWW8VMyQvpKYlm3lTBsLqAOZuQEUM5+y4tJ24d+70atr1aVgY1tGuyKYvxY7ChlNaSOFZb6xnV5tCU95AFUwk9lVGsWspZNBQzo81nwVTCXGMxa601LLdWM9NcwkJrOaPabIZVmUzo82ktCUGTfpthTRZjhjzaaiPokSfSr86kV5xKvzSNAXEq9tJQHFXhGLPvIYi+QP6DXyOI80OacZ/coI+Jv3eOsBu/IPTKT4m+/jbp/h8SdeUXpN39DcWhV8gO+IyIy78k2u8d4m++T/SVX+D/3t/z+PybRF59h4gb7xNgnJCFAAAgAElEQVT4+bs8uPQOl977IX7nzh6ROHPmzJkzfyJ+v/jxG1fffpMLP/57/H7yd9z7+d+hSbqLKfMWg7JQjgfKeDUn4cWsnEFzClZxOCuDCr7dH+B3R2P88XSKP55O8mrLhV2dhL7qIdVJn6AvvU+3PJF+YxaDzXmM2AoZaythrK2EfnMOA+Z8vE0F9BqyGWouwtdWznBzMV5tNh55Mv2KZJqKHtIvT2aqsQCfPodVR+3/6YJacQtZdgrY6Bay1ilgp1fGdu/35a17Hjl7bhnHLjkTsgxsyXexxd9iUJDApkfMcncdO70S5mxlTFqLWXLWMe+sY6VPzFa/lNMhDYcuCbPmQvb6ZewNKtgdUrLtlXM4rOHJsI5dp5Tl1hp2PEr2x4zsT5nZ9enY9srZ6ZOy2S1CkXKdNkE08856JrprGW6vZLitgpkuAROtlaz1K1npk7PmkXPgbeB4WM/hoJaDfjXHowb2R/Xfjyd5pGxPGNgc0XIwqudgQMNWj5Rdj5LtATXrg2pmugSsumWsdwo5dEiZN1fgkqaz1CZgq0eOMS+QxtxAvKocVjpEbLqV7A/rWXbJ2R7UsTesZcOjYNurZntQ8/2ivVvCwZCGoyENR14luy4xpwMqdp1itnqlLDtFLDqFrHsVLPaKWPZIWOiqY9JSzFankMMuCaqIS7TnB7HWXMmLLgXjFfH4iqKZE6QyIc1gxynheETHRpeQzoJgOpLvMyFIo/bxp4ybytgc1LI6omNpSMPSkIbNET1Hk03sjBg4nGziYMLM81kbXy608Wqlk+dLdp7NtfDtioNXE1Z6KmNozwvGU5WAqyqOFUs1I9Jc9IUhtAmSeD7XzvNlBxsTZg6W2zle6WC2R8qEtZpth4Jdq4h1XRVfDzVz1KvjaMjEd+tuXi06eL3g4IuJVo5cWg47lRx1a3gx3szRuJmni21s+IwczdvY95nYH9DyatTCC4+e1cYqXGWxOArD8Ykz+LJPx9dDJr4cMPBFv555XTGauOu8HNDz+6k2/nWhk3+Zbed/zTrYN1RiS77Pnq2e1z4L6swHrHqUPJ1vZWfMiKU+DqsogUWnlINBPastdWyZarBE3mRRlIs9PRBTZgATxlJKHv6GNUMlTxoFSK+f46hLwpFTjiXrPs2ZD9hrqeO4VYAjMwBT+OesSbIxBV2gK+4u81XJ9KT4M1kax1RpHAuVyTzRV+HLDedVYx0j6Y+ZLYzhpbYKd/QdJvOi6c8IoSstkHFhJuKIS5x6Dfx+1cmrmVamGssYEKcjDb/MSbuc6ao0HAkP6c+NRBnwGeOCDHzCTNTR1xmoT6MlP4QJTSGW7EDWjFW4koIZyI1hWJjFRGMFmy4VTwaMjAjS8VUms6OtZKuxmmFJBnMNhbQl3eeoWcCEKANPZRyvhkw4yiNZaa5mVJbJuCyLNUM5XQWhDIrTMOY/YqGlmsNeFUPSDFpyAxmuT2GkNhlvWSz9hZF4i6LYUhbRGvw52/JcvuyWs2mtZKYhh9MOIa87JGzJcnClPcCadoedbiGbjjqmKuNwJd5lW56LLdqP0fIY9OGX2W+qxpJ4mz1LLcM1Saw0FPOiX8cLn5k9mwhnRigdiYG0ZoTRkhvBqKyArqxwOhMfIb/zIa0p/igfX6E16THm0Ft4M6Noj77HUFEsX/U1stcpwyvJptr/PD150diTAhksjaUjzZ+mKD+8heEYgi9iDruC5NY5zGFXsMXfwhJzndHKOBrCLzHdkENXRRi1j97HnHKTeU0+46I0xoQpzGtymZCnMyhOZEAYz2RDHgPidGoff4Iw9FNsBYF0VYbTUxNNY64/tVEXqY2+gir3EcVhF0n2f5/ou78i/OpbRF/7JdmBn5Bw/VdEXXqLoqCLFAdf4u47f0vs1XcJu/hzEm+/x4MPf0jgxZ8Sees9Hl39FRfP/Q+ufPgGv3n7rzj3ix+cBagzZ86cOfOnce4Hf/bGb/77X/Dh3/wFH/6X/8AnP/i/kEf70VESgFcawqm3gq8XlLxc0ODSJtCpTmRtSMW3ewN8dzDCPx/6+N2RjxfrXbTIYtFV+FMW91u0xXfpEMfgakjBqUvFpU9joCmXweZ8BpvzGbGV4GsrZ6y1jJGWEkZaShgw5jEmz2CgMorugiBM8X5Ykm4wUBFJW+Z9rOl3sOcHsG6rZNdRz55LzN6AkvnOGha665ntrGG9T8ZCt4DNXhm7vTKm9AVMKrPpq4zBp8lm2VXPWo+AycZ8eutiOHHJOO1TsOMUsdsr5XRAxVZ7DV2lIehTrrNgLWGnV8zpmJYnow34DDmMq7Por4vFXhiEvTiYJ0M6Tkb1vJ5rZsMpZKdfxtGYjgVHLXvDGvaHGxgxFtAtTaZTkkS7JJHx9mo2Jg0sT+nZnmvidMrC3pSJEXslrVVRrHtV7Eyb2BrUsDmmY3FEzc5cE4fzzeyN6TkYNXA4amB/RM+Bz8hmv4r1HgnLzVUYk25jyPJnpkPARr+a3UEdO14t624F630qVjxKdsaM7EyaOF1pZ3PKzMqIloPZZnanGtka17PgkbLar2BvVMvxiI7XUxY6y0Lor43hWb+Ko2EtuyMN339Dap5OmdntV9IjTqBPlsKMsYgTt4IlUykrzRWceDV8PWamtzyKodoENq1VrHcIOBjV8mq5jU2HkMb465hCLvHSLsOS/pBJXTFPfRbWPUo2vBrWPCrW3UoOvTpeTrbwdMLCnlfH81EzT71Gvpt38GSkiT2nkn9b6OG7ERuesnicJdG88jbxL0tOvpiwseFUctCvZ8Fax3dzDr6ed/BswsZXqz0cTzSz49Fy3G9go0VET14kLYkPOW1TcNyhZEpRyHO3ns0WEUuGSoZq0xkVZNKdF8mcsph1Sy2jqjy+mGzhaMTI6ZiZpTYBK5Ya9m1iZiS57Jnr+KbfxFBZPJvqYv7nkJV9QxXryiK2GkqZFWaieXyBPXMNX3sMvOrR8GWXimdtEr7p1TBWn8JRl4Svp6wYCh8x56jn5bKd3XEDNkkS0jx/5nskLLbWsNZUxVcuHfaEe6wqCpmSZKFNusWGQ0x95CWOO2Xsasuxxd5m1VLFhLYQnzIHQ+o91pqq+XrIxFZTDZKAT7CnPWRZUUC137tsqAqZqU6k4f5v8RVH8juHkn/zmpgqieZfu9T0Jt7jd3YZjLXhjrvLqaGS7qxAhisTOGwVYkm/x+sREy8HDTzrb8BZHcMTtxp98i127SIWNUUMVsYzLsrAknKfFx4tr4YaUcddZ0KVy3GPkiVjOf01Cew1CejPjOCbbgOvvCZ2XCqMBY/Z6pQyLslCHXSB0YpEegpDacp6wKy2gLasR6w3VjAsTqe1KISjXhX67Ad4lZmok2/RmHGfCWUOhuTbGHMeMNVcyl6fkoM+JbaSYGyFQbTmB2HLCaAzL4jh6njsaQ9oibtJS/AV+jOC+K5Xi0+aRnPqXfZMlYwVRTFdEstMaRx9+aEcOyScOuWsSTJpuP0+3pzHTNck46tJpDnpNrvWOjTRfiybKjCnP8Anz2GtW8rBfDMvp230C1Jpzw1n2SpkylKDLjuI7pI41nWVWJP9GVfmYsgKYspQhycznFVRIb6yJHoLo3jm1nDs0bDUUocs7ibe+gw2DFUoA88zVBLBqaWGY3MlnsxHzNel0Bp/g8PGchakmTSEfYZPkEi9/3u4yyLwlEViiruOPPBDWhJuILl7jsmaBDpT7zFZm4gl7gY1N39Fb1kkI5JM+uoSMaXfo70omDF5Gj3VUXRWRdKQeY/qiIsocwIoibhERtBHRN15m3C/nxF/6x0yAz4i495vyLj1AZVhfhQ8/JT7b/8NUZd+TvDHb5Li/zEBF35CsN/bhN1+jxuf/Zi33/xPvPvWf+bGlZ9w585ZD9SZM2fOnPkT+fAHf/bGZ3/9F1z467/gwn/7D1z+r/8OVdRVWvPuMSIP59RbyVcLKl7Ma2gRhdGhSmJtSM3Xu318szvEt/ujfLs/yvM1By3yOMx1QZT/7wDVJojELomhTRZDpyoBT2MWXksePnspkx2V/yc8eYzf30gN6HJoTrtL3Y23qfr8Z+iCzyN/8AEjZVEMFIchvH+O/opIdmzVvBzQsNxUyrAyg43Oemaby9joFjLdVMJyWw1r7bVsttWy1lSOLf0+5vgbrDRXsOIWstpdh68hC03MZUZq49lvqeZJj4RDh4gnLhl79jochUG05foz3ZDFfFMhB24xy7YyustDkIV8zFBVNN6yCNzFIfxxqpkvvA1st9XwaryRnT4ZW4MqjqdMbHhk7LlkuGviKLv7a3Tpd1l3Stn16VkeUrE1a2Jz0sjJiIHTaQvrfQrUcdfY61Pzcs7Gl74mnowYeTrfwulyK0czFvZGdOx6NewOqNnzNrDn1bDfp2bfKWe5sRx97HUEoZ+x7pJzPGZib1DH3qCO5S4Jy04Zm4NatkcNbI83sjtjYW++hbUxPbtTZlYGVWz79GyOaFnulXE60ciTYR0j8nSUkRcwxV9j11rF0aCGp5Mmdj0KTgYbOOlTceJWYkq7y1ZLDc89ar4Y0PL1iImvxps4GWzg2ZCO7upouqujvi/LnWtmf9LI8ayZL6YtjIpSMIVeZltRSEfyQ152qTnskDGuykedcJP15lqGBKlY0x4yJc/DXRlPR0kkjuJoOgoi2baJsedHoAz349gmY1lRwmhlKoNVKey2y3k52crJZAvbfVra8sJY1pTzrE3JuraSVX0Vg3XpfNHfyJAgneddDVgT/VlWluKryeC0Rcqyohhj+A08+dFM1WXhzo3EEHadzowQ7KlBdOWG0lcaS3teCC+9jez0KNjolGAvDkcZeRVNyBUOzAL+4LWw11SHNeY2w7kReLNCaQ7+nImSeDpj7vBNuxJr+DX21KXYY+/wwiahM+k+s5J0PBUROIqD+eOCnT+sOjCXB9NnyONopomNYQ0dqgzKE6+y6JJiKwtjv13MiV2CPvQK87JcphW5SOP8cEqSUaXfwafMYUGRR1PcLXqq42kuCmHBWo0kxo+tdhHb7WL2OqQMiTJoiLvJmrkaWegl+qrieOaUMSFLpbvoMfst1Xzr1dGe9YBXPXKceUEMlITzqluGKy+IeUU2tix/PBXR7LXU0phwgxlVDt+OmHjmVrHRXMWrIQMdJaFstdVhzQrAJ89iTl+MMPQzttuFLJjLEYR/hr00jO12IfOGEtpyg9gwV9EYc4vB+jSW7QJWXDLaJclsuuU88eqY0RWx0VLNkrWCTmEsm91i+uqTmNQWsNZez2xLFU98jUw1l7PaLWbVIWSprZang993TLVVRbDVJ2fLI2N/QMmAKp0RTRb7PRJ2OuvZaa3jpUfDprmCbVMFm7oSeovDOXHKWbfX4qyNZctWQ19pJO3J9+gvCMOceJODbgkvB7SsSbMwB33GXF0yz9rELCjzaM9/zJq1htbiUCaNxfQIE2mrjGa+R8z6bCMbAxq80izEYVdw1aez0iXHXpOIKS2ArsJIrFlBTJpLEaffp99YTkvOY3yKXIbk2VhKQljzyFkf1uAxF1ERfwVTaTiTxlKa0+9jir3KcGUMLxwSLPHX8JZGMFQZzbQ0DW9tLKbUm0w1ZFMb+AEjwmR6CkMYrknAlngTX2UsDUEfM1UZh+z2r1moT2WqMgHhjXcR3vstbbkhyKOuUHL7HbpLw2nOvo9XlEhHeTi6zPsoUu+iyQ2kOPwi6UEfEnnzF0Ree4ukO78m68Fvybz7AanX3qXo4adEfvxjHv7qb4k8/xMSrr5LxqPPCLv+DuG3zhFw9Zdc/ODvefvN/8Ttq28RFvghIQ/PdqDOnDlz5syfyIUf/NkbV/77n3P1b/6cK//133Ptr/4d+rjrdBbeZ1gaxoGnlC9n5TyfUWOoeESbPJ7lAQVfbrr5atvLN3sjfLs/yov1Ljo0ybQrYqhM/BhN4W06xbG0iaOxSaLobkim35xDrzGTEVsRIy3F9JvyGLYW/+8Rvgr6ddkM1CUgvH+Oymtv4SkMoTH6cyZFyQxVxdCZ/wifPJ0ZfR7Txu9vkExx1+nOCeJJh4RlTQG6qCtYk+9gjL6KrzqBbU0x/VmPEV75JcN1CSw7BczbK9jpqKO3OBTJvffw5D1mRpSKNeUWgzWxPO2SMClNw5HzkPasu0wpUtloLqUtz58VbR5tybdwZ/ozXhLJfF0ST5qrGamKoTH2Kr1VUex7pJxMNjLRWs5Sew3LxhIm69PwFESgj7/BYks1850C9rwNTLdWsdop5J8nWnjep2VEks5gSQwvOhWsaks4sQgYr01hr03IZo+UKXMps+YyRpTZTBuKcNclsG6rZUSawag4HVdxBBOiDBQRV1htEbDTKWOrQ4JPXYAu9R4dVbHsulV4G/JYccpoEyWx3q9mw61k3FTGpKUCrzaf6eZKppvLeT7SyIKplLqA3zApSmNFmc+BpYYTt4I5cwnr1iqmZJnsN1VzYqnFmfGIpkg/ujIfcWIXMavIpiXjAQvaQvZa6xgSJbPZVsuMtZyTyUaOZ5s4HNdz5FWzrCtCcvs9HJG3MN75hKf6Gnyl8fTmhKILuog3N5zp0kRsIX4M50TgTH1EV0Ygs+I8mhIesGcRMS7IoiXxIVuaSlpj7jMvyqc7P5KemiROJ1s4nrYxpimgNyeczuh7DKeG0hN+l43aHGwh15mvzkBz7zybogLaou7gKY7hZU8DX7sNTNdlsi4vxhR8lW8dWr5xaOkriKK/NJb9FhF7ViHTkiyWdSWculR0Vcew2lbHjL6I/poE5pR5vHI18KJbyZQ0m6naVOYqUthXluBODuBpYx2upABeWkS404N41SLBnR7E73p0LImy2GwsZc1axqAsiT8s23k1Z8FUEYzHmMfxXDMbo1p6zUXkRZ7H11qFITeAIWkGLzxa5hoKmdcVs9MlZcpawWa/ig2PgpNhPYc9crZaBaw7RPSrMlh11GMsCMCryWLHLeewT8VWt5gJYyH7vQqG1VlsdIvY8so59Gk5mTTw++0uvlho5vVSC/+y3c1XCy28mm/m/9vv5eu5Zr6cMLPdJWLTVsNTp4LnPQqeO2RMiNJwFofRUxrOsDSVaWMhryeb2Gqr5YtBHfvdEpasFay117HSXsueR8FiWzUvfI3sumQsWCs47FUx11zNlK2a41kLh4tWTlbbOFyw8ny5lWezFp7ONnE4bWR7SsfpXBMnw3qeTzRxPGpkf0THgc/I6bSFpzPNHIwaOBo1cDSs59VMC8djejYHZOyPadgbVrE/pGLt/2fvPp7jPLM838fcmInu27drpmda1T1Tvqu6VE4llVQyFEWKFCmKngQBggDhAQIk4b333iZMIi3SJ7xHwiaQCaRBGiDhvSdBJ1empyfuXX/vgh31F9QSn4gT+S7fxbvIX5znnGewmt2xRtb6q1jrrmCjuxJtxl26i4Jx6QrZmmhmZ0bOU08ry0YhhzYlxxYle8NNHI2L2RgUsDMpZqW/BmP+A5rvfkJH7B2mK2PZ7xaw09/A06kWNgxCVoYaWR1txt1by5JRzKJJzOpAIyNFjxnMfsB6m4ClTgELHXUc9UvwSAupC76AVZnHmDwbs74ca1c5i8ZmpgcqMQ6U45gRMTPVwHBPEf3abCbairC2l7LaUcGcJJM5cQYb2mIcTSlYauNeB6ek21hFKYzUPmZSlIQ+P4CRmlgkMdexNachibrEROkDKr1+x2RRBMqISyw0pmHICEIScIGOZH8mqhKQx96i/N5pxA+vUHH/FOLoK2gz/dBk30cQc4OmpLvkh31OrPf7PLzzHo9u/46Y2++Rdu80sdfeJfzsz8n1/ZSQUz8j9ON/JfjUz4i6+FuS/T/jwa0PCbn2Hlc++hGfvPUGp956g2vn3uRxyAWiTu6BOnHixIkTfy3Xvv+dN2/98L9z4/vf4cb//Dtufe+/oIq+QVvaLSYFIRyOl/DC3sBTuwhVWRDdwlgWxpv4ct3At9uTrwPU3jSv1gYZ1WbSJ45GnO9FZ1046uJAuuofMqJMYUydxqAs8S9dKHN7AQOSJGY6ipjU5TKhyWFclo5TlMFEQTiS4PO4ahJojbnJREE4woAz9GX4MVryAG2qN6NVj3ArczCURqFLucvhQCO6NF8c0iyWdSUMFEVgKIxgXVOCtSYB3eObtOcGsDBSw/poPXv9tQznBmMtfcRUfji6R9eZKIpgrDiCva4q5iQZDGXep/XxNQzZAVhrYulOu4shOwBTXigzWSFMJvmx05jGriiThZp43DUJqKKvsT1Qi6evipq4K/RVRCENv0T7o9u4KpOp8TlNZ14I7SURLLaVUxV4Drcsj3+3trMuK0R091PE986hC7pC/0NvrPmP0AdcxlYYzWhuBDU+p+lO8ac56CJTJdGoom5gq0mm8vaHaKO9aLh/ju7U++jjfNjRVqF4cANDzgOsVckM50Yi8DvHaHE0DSGXGKmIpSLoPA55AdpYX0TBl2lPuU+F7xkq/D+l4v6neBSFuKW5VHp/RL3vaYS+Z+iK82a2PpmhvFAGMgKR+Z3DEOeLPvBz/t8+KY68h4i9P8GYHcaqNI+2B9ewpIXSG3qNjrBrTOZF0Jp8l6ejIr60qDk2SlnTlrIszELpd54noiJU3ufYrM+hP+Yuqw3ZLNdlMBzrx7G4BFtaBGvVGZiyHzCVH8VI1gN6U0JwCLKYb8xjJCuSfVUN3TH+LDUVMF4az2hDGk9dnezb9Ox1CJgujGGuKJE/aZtYyo3n/+uQMhEXyL6wmI7Qm/x7vwJnaRJucR5/nGnjqFfIyz4x6+IixH4XGM96wJa8jMHscIThV5isT+WrKQ2TlXHs9dTzYkrJ5lATz2fU7I2IMDWkcDwk4utJFYbyx3Tkh2KuScBUEMW/GWR0PL7NUGoAnrpUjluraY+9w6Gukq6Eu1gqYjGVPWZWnIZTk8NAbRRPLHJezulQl4cxpsnmq/V+dma1jOuLSQ4+w2xfDfsmJQfGFl5ZWzk2qXlm0bE5KWN/VseWTc3hXDt/WDfwyt3JK3c7L5w69kxi1kfrWR6qYWmohsWhapYMNawM17E2Vs/GRCPr4w2smZtZtIhZskrYntew69Gyt6Dj+WYPLzd7eb7Rw8utPl5t9XG81M7XK90cmmR8ZdfylVnJixExlrpEXg2L+bNZw6sJOccTUr526vnG3caf7W0cDgpZ1Jdhlefgai3hmV3LU7uWJ7Nanjr1HNjV7FmV7MwoeLnQw7Gngy2Xhu0FPQfr3ewutrG3oGfXrWFrtoVNZwurThmrVgm7FiUbJimbZhk7NiVbVgW7s2oOnFq2LC3sWBQcu1o5duo5nFVx4FDw1K3mcFbBxtTrmcg9k5idyWbWDLXsjjex0F3Gcm8lx+YWnpgUHM4oX7+vVc1zq4b/Pd/DN9NavppS8XxcxuGwmEVdKQ5BMq0xt5ltSGG/t4GjMQnPLRqeWLRsTcpZGmvGPVSPc6gBj1GEZ6IRizKPluhbSB9cZ1ZRzMaYjF2Tip0RKYttVUyK0nH0VLI4JGBpoI7VKTErFhnz02I89hbcZjHuKRGWvgo8QwLc3ZWMNSaz3VbJYGYQtXdPIQ76DIHvx6gfXUceeZmZugSeDTez3V3DakcFS92VODrKMKtzmeupYLolnRlJCi2J12jPuktt8Bm0yXeoCTxL84PLqBPv0lsQiSr5LooEL2SxN0j47CcEvP0dcr3fQxR/i/yAMxQEnacw7HMiLv+KBL+PiLrxWx7dfIf8kAtEX36L4NP/QvbdM8ReepvQT35G+Nk3yfQ5S0bA58T7nCHsi9/x/o//jqsf/gsf/+oNHt77jLSoW2RH3TkJUCdOnDhx4q/j4ht/8+bV7/4tV9/4G65992+49k//CWnkF+iSrzDVEMLLmWpeOZvYNFajrwhhUJbMypSYrzdH+MP21H90oMy8WO1nQJFCZ+MDFCW+dAki0JeHMCiKY1KfxVRrNsOKFMbU6UxoX2/em9TlMttbzoQmmyl9Pv0NcYyXPmSxPpVm34/ZEGWhDv2cBUEyXdE3GcsKwlYZg6UqBlPFY/pzApmX5tCTFchuVw3KuFu0p/vxdKCJgfxQhose0Jl6j5H8cPSxt5Em3GRxrI710Xrc6lwGc4NYl+UyU/4YeeQl5mVZ7PXWcDTUwKw4jTlhGpvyPHrT/ejN9mdelsmSLBtr2SPmKmKx5YazUB6NozgSe8lDXHWJDBeGsjNQy7FFia4omO7iMEaKH9CddI+l5lzED64wIUikKeEWa711dOWEsN1Rw7+7u3ne00Rf/D2+NEj5P0MKxhMDWRBkMBjnx1N5OSs16ThK4niirWYgJYAn+hpGMkNZF+fTl+jPaE44A9khzAoz6c8MZbEhh5miWCZzH7LXUoEp7xHq0Ot83SOhLzkQT3Mua8oy3MIctkQlaIOus9aUT3uMLzu6ao56hLwalfNyREZ7sh9jBZFYK+KYKY1mvikDQ3YIS40ZtEdcZ6E0nt7wG7yQleIpjuWZspzl+nTMRQ9Zb8jEnRrOQtZDxmPvsSJIpyvZl6+NLXwzrWazq5pvjQpGcsMwpAWw3JRFe4w3xpLHtKf40fLwOtPlsegf3kIZdInuGG+ctSlMVyUw05DCRHksfTnhjJfFMVGRgKHwIa6mbHrTQjBVJtJT8IARYTrbNjXbNjWyWC+MVQl0xPqyKS5iJvcRrzqaaI/2Ybo8ntZYH447GhjJfcBKWxXrvfU8G29hVVPOkrQQS1US64pSjvtFLOnKmWst54lZxZeOVuzyHGZV+Ty3a/l6oYtnTj2ujjIUWX7Mt5by3Kxkw9DA2nAj20MNrOtKeTUsZiAvhE19GX+YVPB0sAlTbTw7ndUsa4v50ijnYKCe3eF61oZrsbXnszct5cihoqMhhgFZGnuzeuZGhEy2lZESfA5TewU70xp2zCq2plrYNqs4dLWzP9fOjqudNZuGLZeeVxsGni708GyhkwN7C/s2GTsWCf4rM/gAACAASURBVFvTIjbNzWyYhaybhKxONbI21cSGuZlti5gtu5y1WQXLVjlbLjWbThVbTg3Haz282OjlcLGDg4U2nqx08GSpk6fzel7Ot7JrFLHRX0dPURgH/fW8GJXwbFTMvqGJnVEhRxYFB5YWtvrrac0MQJFyF7M8m6NpFYd2LTtWFVs2FTsOLbtzejbsShaMzWyZFWxbVOy7dGzNqlmelrI6I2PTrmDL1sL6jJRNm5x1u5Qls4jFKRELxmaWzRLWrC1s2JVsOVRsOdSs21rYtCped7OcWg7dOvbdarZnW9i2yVg1CVkxNrI1LWZtson5gUrm+ipYHKpha7KZA5uarWk5OxYFhw4tezYV22Y5uyY5xzYNh5NyNoca2R+Xst5bh0eZjzz2Jv2lD7CrCpjvqmLHJGdlQoxnVIh7tIlZQz3OkSbmpkTMm5tx91RiV+Qzpy9nw6TAPSVlblrO4oSI5VEhy+NClswilieb2BhrYntSyuJEMy6jiAVLC0vTLaxOyfD0C9gcbMQhz0Me74UizovJ2njmFQUsK4ux1KdgE6az21PP8aiEJ6NidkdEHBilrBgacI/U4xwWMD8mwN5TzJKhEndnPs72XKYkSbh0+UzLMhlrSKKtIAxluj+lgWcRxd5AlepD6tVfkHb9VyR+8SapN9+mJOQz/D/4XxSHXSLB5wOS/D8m6vpveXj1LbICzpJ650OiLvyKuCu/I+T0T4m7+i6ZvmfJ8f+MDL9zxN4+hd+ZX3D6p/+VGx/9nOsf/YLUCG/iQ24SG3Jyke6JEydOnPgrufbG37x57Z/+b65992+5/k9/y9Xv/ickkV/Qmn4DkzCMr2cFfOlqYq43h87acIYVKSxOvO5AfbNl5I+70/zbgYWvt4YZVKaiqQpCVe5Pd/0D+huiMarTme7IY7ojj3FNxl/KqMvBqM1hSp+HqTWfmY4ixFl3kT+6xkRBGJLATzEVRKCLvII2/AtWhZlM5IaiirjEbG08m+oi1NHXcTWlM5gdzGx9CobcUPoyAlhTFtGT5s9wXhj9mYG4BCmYSx8zXh+Hy1DF4nANbn0BLfE3GCmNYFGVR2fuffQ5fqx2V/DMJKOrMBhV/E084iz2e+pQJHnRnnefJW0hrcl3cNTFYymJYjjdn8nCcLqSvbHUJzCnyn39R3ewjq7yB7QVBjNc9RhJ9HWGK6Ip8P2I3opHWDQFuHuqaMm4x0JbOX9Y7mO9sxpxxBVM0kyOB5ppi/NhrCIGaeRVzIWPGE8NYTg1iOXmXLoS77HeUkxbjDcrwlxGMkNRRd1gsDASZ0s+HWkBvOwRsSjMw1aehOT+54xlRKAOu85cTTr6R3eYKHhMf8bruZ3t5hLEt8+x2VRE072LGMvieTYs49uZVr42a+kriGCmPoWZ6kTaEn2x1CTQk+bPkiibjujbuCoS6Ii8iTkngv64u9gr4pgpj0EXfYs1UQ7DMb44C6PpjvPG0ZCKJPoaK92VTIpS6Cl/wP5oM+15QahSfZgSJmNpyWa+qxx3VxmGxnjmO0oZrnqMQ5LFlCCBpY5yFnqr2DSK2BpqYH+wiedmJS+m1TydlHM0LuV4TMbRqJjNgXq2jFJ2HWrWrS3Y20pYHxWy1lvHNxYdT0ckvDKrschzWOmtxSLPYWeoCbMoHU97BUZxOtrsAEar4zDWJuBRFmJuSOHVtIY/zHXxxKrhqauVY3crTy1Knju0HDhU7NgVPF/uYMciZ2WkgX2zjCOrkidODccLbbyab+ePc+28sqox1MWwY2jgG4eerx16vnG28tyi4itXK/97pY+v59r4ytPKC4+e43kdzz1tHLl0aKqjmGor5cl8N8uTCmYHmkgM+JRxXQU7Fj3PPX0cuDp4stjPnqebHU8X23OdrDta2XS18XxjhIPFPg4Wuti2K9i0SFmfkbBhkbBplbFlk7NhkbBiambFJGR9RsymVcrGjJxVk5TVKTk7Ng27s1r2Ha089XTydL6DfWcre7M69ma17Ni0bNuUzA/XMd9fzWBjPOXh5+gujWCps4L1gTpWhwRsGkXsz6rYnpFzONnCareA9YFGlgYaWRuXsDQuwjXShGOsCbdRxNyUBOtwPZOd5Zj1pVhay3B1V2NtLcWkLcTaWY5Rm8+IIpOuxlg0lRFIC+9Tl3WH8szblGd5UZ7lRVnGbcozblOWfovS9FuUpt2kJOU65Wm3KE2+Tnn6TcrTb1CcfIXS5KuUJF6mIPYixfFfUBB7kbxH50kO/oCcqE/JefgpRanXSY+7QHrsRYoyblKZ50N1wT0aygJpKglEkOdLffZdZCXBNKR7Ux9zjdLQcwhTvKhLuEn+g88ojLlMceJ1ihJvUpriRWmKF2Vp3pRm3iE/8waVKTdoSPGiPv0uVQUBZGd7U1oSiKAwAFlRMEPiZAZkyQxIkxiWJDMty2VcnY+xpxLbaBOucTGrRhnrw2K2h0Rs9NRjlefi6alhbUzEXG8tC331bI1LWR5sZHVExJZRxvKIEM+IEMeggIn2Yia6y5gx1OAYF2AfKsc5UMLcUAm2zhwWByuY6ynDqi/E3lqKVVeMWZnPoCCO3sqHSJJuk+X9NhUhZ6iNuEDarXcoCT5PzOXf0BDvTXbwOZL8ThF17S0eXnuLdP/T5AZ8StTFXxJ77R0iL/6aJK+PyAo4T/r9T0nx+ZiYm+9z58N/4fPf/i+ufvBzvM69S0ygFzfPfcDFkzXmJ06cOHHir+XO99940+fHb3D7+//Are99hyvf/b+QP75Gb8FdTKJwvrTX8tJZh1kTT78wCoM8iYXxRr5cN/CH7Sn+tDfDvx/Z+OPuOMOaDFQV92mtCaG3MYphcQImXTaWrgKs3YWY21/fA2XUZTEoTWZEkY65reAvc1BDshQGhPEYFekMCeNQ5d1jRpmJXZ3Dal8Va/3VbI82sD8lYs1Qy+pQDTvjzWwMN7A2JOCJWc7T6RaW+2tYHaxjZaCW/UkJG8MNzHWW4e6vxDFcxZFLxeZ4I4tdZTwzSXlilrJjFPLEruDQKmdzvBFPdxlbA/Wsdlbzyq5jdbiRJ3YVL5xaDsZFvJqS8WJMxLMRIc/GRTydaObJtJS14Tq2xxtZHahlZ7wZV2cZzu4yLB3F2HsqGFVksTAkYH6glq1pOdP6QnZnFHy50stzh57tMRHr4yKeWzTsGoSs9AtwaItY1pWxoirBIc7maFjMzkAj30xr2W6vYb+tBu3j27Qm+XJgaGZjqJGxxhS+trQyVp3AWlsNvfkP2O1qYFVdzp/NrczJC1lUlWIX59KVE8aWuhpx4GVcTXlMN2XRVxHLgUnJS2cHByYFIw2JLLSVs9ZRxXp7Fbv9AtY6KtjtrWNJW8xmRxWrulL2++tZ0ZfyR5uOV1MtbHZX83xCym5vHYfDQpZ7qzi2q3H0lLNnU+AZrmN5vJHl8UYOHCosfWW4RmpZmGxi3Sp7XRYpY8pMCkPPUBh8mglpGh5DLTtOFY4JAetGIftTIp7Mqngyp+PQpeLr1S6+XurklVvPt4udfLPSw6Fbw5FHzwtPJ0cL7fyf/XH+tDHEV8u9PJ1vY2dWzfFiJwdOLcdOPS/sOv681MesphB9QQgrXdVosu6jzQviaKqFf1sb5N+2hvl2c5A/7I3w7e4wL5Y6OF5o44/7w7za6eer3UG+2uzj5VInrxY7+ePmAH/aM/DV7iBfrvfwzKVh1yymvzmW+aGq1wHJreHIpeLpnIYnbjVP5zT8abufJx4tG1YZG1YZy1MiPONNVKf70CfLYtvWxoGrl0WjimjfM4yoylmZUPHE08+2o5O9hQF2FvrYXexj09XFprOL3fkevtye5OnqMPsLfezOtbNpV7NhU7Ht0LJhU7EyLWfZLGNxSsKSScrqTAsr03LWTHJ2LVr2ZnTszmhZn2xhYVjE+qSCPauOTZOKlXEpHoMQZ189jv46BuVpTHeUoq9+RHvVQxpS7lCf7EVO2FnCr/2Cexd+TMCVnxFw9efc++SHhHz2M/w//Qnen/wAr7M/wP/Sv3Lz7A/w/vyn+F/7BQHXf03wzbd44PU7Ev1OkR54ltR7p0jx/Yic4HMURH2OKD+QlvIHaGsf0yVMYECSQl9LGoaOAkZ7SxjtLWGsp4SJ3lJmDDXMTTUzbxLhnhS+fp5qxjHegGO8AedEI87xBuwjdVgNNVgNNcyOCnBNNDLRVYy5r5zxtgKshhoGtdm0NsaiqX2IvCIcWUUYopIgZBVhyMtCyY88T07wJ9TGX6e1MopJbR7TnSUYWwswthdj7CpjZrCWmSEB1uEGHKNC3GPNzI40YB0sx9NTyVJ3DbP6MqZ7qunR5qGqi0Gado+8K+9Qfvkdcs79K2mf/oz4Mz8j9vwv8D3zI+5d/QVh9z/gzuU38b7wU+5f+BkB5/+FqOu/5rH3OzwK+IjkRxcpTL+DoCiElroYpNWP6FfnY2grZqi9mPGBGkb6q7BMiZjqq8agz8PYUYDTUIGtt5D5oRI8gyV4BspxdhYzoy/A2lqKq7uW2e4qTOo8RsWpdJRHIM/0RppyG0niLRKv/IqayMsUBpyj7vEtisI/J+neB0Re/Q2xt98lM+AM2QFnCTzzExK83ifV7zQp/mdJDzxPVuhFknxPkeT7Cf7nfonPube4+P7PufjhW5x+51f84kff56dvnKwxP3HixIkTfyV3vv/Gm94//i53fvSP3PnRP3Dln/8z8tgbDJYHYBKF8dJWySuXgHHpA8ZksQy3JLEyJeLb7TH+vDfNn/Zm+NPeDC/XBhhSpaEs96ezPoJ+4SOGmuOY1GRi6SrA3luMraeY6Y58JvXZGLXZDLekMarM+I815oVYuksx95Rg7MpndriSueFqbL0luAcrWR6tY2VMgMdQzfK4gPUpISvGBnZtCnbtCrbtLaxMClmdbGZupI4Vo5DlSSFLU0LmJxpe12QjrolaPGN1LE/Usz7RyIaxicXROtwj1ayYhLhHalg1NrJtEnFoVvDEqmPPpuHA086GU8WSWcyqScy6UcjGWCOrw7XsTouZH65mcbqJuYk6FkZqcLYXszxYy5yhFutwNSP9JfR25mHoLMAyUIlrsJYFQz0bUxI2TFK2TTL2bCpWJ8XsmVtYG2vmyK5hd1LK1n9s29uaELM+KWbfoWVnVs2WScaxWcluTz2m2kQGSh/i6api36pi2Shma0aJe1DA87kujmw6Dswqnttb2Z9s4ZlNzzObnqMZDfsmJcdTGg5HFRxOqVkZk7Bj17HjamV3rpV9l55di4qXzjaeWzS8sul4OqPgcFrOxngTu9MydqdlPJ9v5cCu5Mip4WhWze6MnEO7iqd2NU/tavatLezZlTz1tLJjV7BrU3BoV7I1KWZrSsyGWcySqZmVGTELpmb2F/RsOhSsz0jxGOqY0ebhaitmeaiOxREBxq5C3GYhWzYZzxZ0HK+08mSjnVW3nFWnjKMlHc+XWvl6tZOXy20cuFW8WO3g0K3j+VIXz+bb+XqljxdLXbzY6ONgsZ3NWRWHbj0v59r5Zq6TV1YdX9p0vLBoOJiQsjchZXO0meeuVr5Z7efVai8Hnja253RsOtUcevQcLbex7lSw6lRwtNbJul3OvlPFwayKlytdPFvtYn+5jeO1Tp54tBzNa1g1C9l1KtielbNuFbNpl3G0pGfXrWRzVsaOW8maTcqiScSqRcbSlBjbQC2libfR1MQz0y3AbZAxoqngofcn1GaEoi5PYEBaQLcsH11zJjpxFpqmdLpkeXQ2Z9Nan0avNB99QzryqjhaquNQ1MajEiTQUhOHuDSK+rwQqjL8KUnypjjBi6K422Q/vEpa2AXSQs+THnaBjIiLpId9RmLgGRICzpAYdJbY+6eJ8TtF3P3TJIecIyHwNFmRF8iK+IycyAtUpdyhLuMuwvxAZBUP6BCnMNxayHhXGYbWIiwDAmxDjZh6a5k3tWAfbWbe1MKCWcGqVcuaRcuaScXWjJZ9Zyebcx0crQxwtNjHs+UBXq0beLLcx95yN/sbfWwtd7I538q6U8vyrIIFRwseRwsLDgXLTiWrThUrs0o2nGq23FrWZpVsubUcLndyuNLF0Wo3B8ud7Hha2fG0sunSsmpXsj2vZ8OlYWFGxrKthWVry+tvYVbFll3FjkPNhk3BxqyKVbsCz7SYVascS3cZJk0e8/21uIbqWDKJcYwKcE824zFLcE41454U4zKKmB0TMm+UsmJSsGiWsmyTsDzWyL5ZzuaUjAWLAqdZwsKkBKeiEMHNDxF8+hvK3/8Jlad/TcGHvyLvwtuk3nofUWEE9gkZLrMK63Az7jEJ7jEx85MSxrrLGekqp0OZg1aUgqgiiuaSCEpTvHns+yFlKT6Upt2lOi+QvOTbZMVeJS3iPKkhnyArCmC6NQezNhVbWyaz7dm4OwswKTPorY3GrCxkRl+KUVfIuCYHgyyNvoYYemuj6K6IQJcbQEXoeeoeXqX+8U3ESfcoCP2M1PuniLn1OxK8f09O8Dky/D8h/vbvyQw6R3boZ6QFnycl5DzRvqd45PUusXc/wuvsv3L19Jt8+NaP+OVPv8dPf/wDfvXLX/HLX550oE6cOHHixF/JtTe+8+aN7/13vH70j9z7+T9z4wd/iyLhFobKIEyiUL5y1PL1fCODwhCm1MmMtCQzP9rAVxvD/HH39QzUtzuTvFwbZLw1F1nJPfTVwQwKH2NUJGPSZjLdkYe1uxBLVyFGXRYjylR6hHF/6UA5+iqwdJYw01WCbbCcyc585sZrme0vw9FfxtKYgLWxelZHX/9um0Qc2lpYn2xiebKJ9WkJmzY5y5NC5sfrWTQ2vT5yZBaxZGpmzSpjdrSW9dkW5qca2LBJ2XMq2LFK2bRK2LBLWbNL2fWoWbNJ2LLL2LFIOZ5rZceuZcelZ2exne2VdrYX9GzPadl2KNl3qlmbbmZ/TsWms4WFWTEb80qWp4Q8c7WyMFyPfaga23Qj/YZiDOOV9PUWYTU24h5rYHtKwt5MC09mNXzp0HM838qRp5VnDi37DjVr0xJeuVvZmhTzYqmTfU8b604Nay4Vq04lKxYZOzMtHJsVjNfFIYq/ydpwA0/n9Gy7NGy6tbzYGuBwqZNv9kZ4ttTFobuVZ4udHLrbOF7oZt/VyqvVfv68OcYzdzcvlvrZdbezPd/G7mIn+yvd7MzpebbYyYFNzQuHjhezWl542tmdVbLrVLFqlbG/oOdotZPD1Q6eb/WybJFwtNTGwbyOlytd7NvVPHHrOZzTs+/SsW9X8cyl59ii5tAkZ29SyuZEM3OGOpyGWjxTzazbFaxZW1icFLE6IWZ5uJHNURHrI0IWRxqZH2tiy6Vjb76Vg6UOVpxKNpdb2VhtZW5Winu6mS2XmuPlDo6XOtib17E7p2fP3caeVcuRXc+rxT6O3O3sudp4utTLvrudF4t9fL3Qzx88/Xzr7uGlrY0vnZ0cW/XsTinZmJSzY9Ww72pj193OlkvP5n/U7EgDC9My3CYJs5Milu0qbEMCFiZErE5K2baq2XHpWXNoWLHKcQ7X4RquY9ZQw3RfKZOdRYy25jCgyaBVFIO+OQaN8DGConvUFfhSkHiFjEfnSQj5mOTQTwi6+iseef+e5KDzpARfJP3BVeIDL5L96BbNOREI0oLIirzGQ78zVGYHIa2Op705i7aGdHQ1SQzJixhSFNMnL0DflE6bOAd1YzqS6njkdcm0iXPpkhfSLsmlX1mCsVOAqa8JU189ZkM9lpEmHEYJHouKJbuWFaeetbkOVj0drMy1seTSs+TQsWLXsDffzp6ng+O1ATbnWtlZ6GRzvp0lpwbPrIr5WRUel5qV+TY2l3tYX+pmeb6dg90xFtztbK8OsLM6wM5SH9ueHjZdnWw4OlhxteNcaMc6r2duuRPPUgduTyvupTbMLgXT82rG7VIMpkYGxmrpHaqgo6+Itu58egZKMIxVM26swzghYNokZGaykXFDNcaRWmZnxDhtciwzYibG6pgYF2CZEWOeamZ8TIDVJsc8LcY8I8E41cTEVBMzFgkmUzMmYxMTYwJGRmowGhsYGxcwbhRgNNbT255Pny6Xkc4ihrqLGTVUYxiooLe7hK6OAsZHBYwNCxgeqGKgu5SxgRrMo0JGRwX0jpbTP1DKxGgNAwOlDEwKGJ0WYjOLcLWVU3f7I0Tnf4fow18gP/MeDe+/Te3598i+/Htk+REsWfUszLZhn5KzaFUzZ25hxaXDM6tmxaphZVrFhlXH8lQLa2Yl46pCku59jLQgnJmOKsY1RVSneNPTnIyu8jHi3PsMiROwtOYwJo3Bok7Grk6jszSImqjPqI68yGRzOiOiNCZ1BYwosxiUJNNbH8OoKIFBQTQdJWG0FoZSG3WFmsgrCBN9yA85T07YOVLvfUii93tkB31KZuBZUu59THbYBTJCzxPv/zFx908T6f0+UV7v8sjnA66e/jFn3/8x77/9Y378o+/y9ju/4dTpT/jwzJmTAHXixIkTJ/467vz0jTe9fvKP3Pzhf+PmD/4en5/8PcqYGwyXB2NuDucbZwMvnA0MND9gWJ7ElD4fl0HAy9VBvtwY4cX6CK+2Rnm+PsREexGy4vtoKwIYED7AIHzAhDIBoy6dQVkchpYkpjvy6BY+pk8ch6XrdahyD1Yx21uOvjaS4tgLmDpysfUVMz9czcJoLUvjAlbHm1gZa2RtQsjKWCM70zI2TGI2pptZMTbgGChjzlDF0kQ9ntFa1qclLBgb2bTJWZ2RsDglYtMuZ8MuZcMqYWmqkRWzkCcLOrYdLey4FOy6lWzPytm0SdmbbeHQpebJnJZ9t4Zd1+vuwsG8luOlNrbsMo7cag5dKjZtUp4utXKwqGHVKmbfrWN2sI4VkxzLYDXTo9WMDhQx2JfHQG8hhr5ypodfd8G2Jhs4MAl5YpHwZE7JrkfB7oKSNbeEDZeEgzkFzqFSdufUbM+382Shhz2rmvVJCTuzag5cKg6mJewO1bHTX8XzGQnH80qO5pR8tdrBn3cG+NN2P3/c6uOrlW5eLnXy1K3jmaedY08HL5a7ebncw6uFHr5e7ufVQi9PXe0cOXUc2NRsm+UcWRW8cKh5MaviiVnKrlHIpknClkXO2oyEpSkhq9NitmcVbNrkHMxp2XWqWDeL2ZqWsu/QsGlRsm3XsOduZc2ieF3TLazPKNiwKNmyqVm3KlieluE2SbGbpMyaZThmFDgtShymFuzjMlwTLZj7GzF2CrANSTD3NjHZL2Ksu5mhdgETvU3YxxXMjIixDouxj0qxjcmxjMuxGJXMmjS4JhXMTWhYnW5n09rF/JiChSkt9iEp1kEJ1iEZph4Jln45E621jGorGVaX0yMtQC/Mol2ci7g8lsaSh4grY2gsf0RVfiiVuWEUJN4nP+E+ObH3SAy7RmzgJaLunuWh91mibp8i+Mq7BF5+B/8v3sb/4q8I+PxNQi7/ksd33iPR/xSpIefIjrpEScJNylPuUJnujawigjZhAp3NSfTK0xnW5TPWUcxUbwWOkQY8480sTkpYtaiYn5JjnxRjHKxjYVzO+pQGY3sVTcWRuKdaWHO0sbvQy5pdx/PVQb7aHOWbzTFerRn4dneClzujbC504p5V45hV4XKomXPq8Dj0uO1anDY1865W7DY5NpuIWZuYRbeKpTk1824lq+vtrO/3snYwwM6zEfaejbG128/qehcra+245lTML+rwrOiZX2vFuaRjdKYBs6eFoZkGrMtqZhZULKx14vTomJlXY1nWY1ltY2a5lcl5FcY5NQa7jC6rCPlYJeLxSprGK6geKqS4K5NcfRLZmgTSlTFE1t7nYW0AIaV3CCq8RXjJHUJKvPDJvczd/CsElXoRUnKbiFJvHlf4kiwIplAeQ0ZDGAWSR5Qp4slsCidNGEZyQzBxtfeJrwvAJ+0ikZW+eGd9QXRjKIFl3vgV3Sas+j6Pq0OILPEnThBGQnMU4ZX3eVgdREpjJLEVgaTVhfMg5xYhaVcJSb/KowJvYkv9icy9Q2yJPzHFfsSXBxJddI/EymASq0JIqgkjsTaMaEEoj8QRxEoiiRNF8KDan+imYHJVsQjUKYirHlJ4+yNqPvo1bR++S+sH76D+8Lc0nnmHjM/eoikvlIGBavon6+kYLadvooYRYx3G8QYsJgnzViXWsQacU0JmRqqYNlSibHjEw3vvkRF5gR5JCuaOQvIfn0ZVEUCfMBFB2m3M7bn0iqMYU8bi6MxmVp3FeE00y9oiWmKvUxN8BnHCdbT5AYw0xtNbFUVHWTg9FZGMNCUwVB9LT/VDROnelEReoD7pFvnhn5IR9DGJvu8R7/M7Uu+fIi3wY6K93iXB90MyQs+TFnSex94f8MjrfeJ9TvHY+0MuvP893v3NP3Hliw94++1/4cPfv8X1yxe5eBKgTpw4ceLEX8ud73/nzVs/+gdu/vC/ceP7f8/tH/wtoogv6M67y1RjGK/sdTybraenMYJBWSJGfT6eMSEvVwf5dneCPxxM8c3+JM/WhphoL0FZHoKuMpChpgjGJJGYNEnYegqY7shhTJ2KqS2HqdZszO15WLuLsHYX4R6sxtZdirWrCFtPMe6hCuYMlWxbJMwZqtiaEbMy0cSGScz2jIz1KRF7NiU7FjnrJiFzhkrmDJUsjNayMtnIjk3GxrSExckmVswiVqfFrM/IXm/hsrzuMK1bxGzZZRzMqXmyoOPJgo4dRwvbs3J2nQoO5tQczql5tqDn+WIrT+e1PFvQ82xBz7FHx65d/pcA9WROw/NFPXvOFnZdClbMUmaHGmjID0bTEIext5jB9ix6W9ORCR/SoctBWB3FbH81i0N1LA/Usm5oYHtCxOakmCWjENdYPbPDtUy1FSDO9mV5vIlFs4y9GQ1PptVsjAqx9lfiMTezbpWxaxKzOdrI9pSYdbuM5RkR2zY5R24tR3Najjx6Dub07Dg0rEzL2HbqeLLUw/P1QfY9nRx6unmy0Mu+AknKCAAAIABJREFUs4Mtm4Ytq5qNGQW7Ng07FhXbMy1sTcvZNEtfl0XOhrWFxUkhs0M1OIfrWDKJmBttYH60gbkRAfaBKqbaixjT5mJqK8bUXoK5o4wxbT7jukJG1LkMKXIYUOXQLU1DWx+LrPIB8spwpGUhiMtCEJWHUFfgT1X+PWry/ajJ86c6+x512fdpzA+mJsMPQX44gsJI6vLCaCwIQ1r6AHFhMKL8QCRFIUhKwhAWhyMsjqC5LBJxRRTCsgdIyqOQV0bRXBCEtDgMSXEY4uJwxKWRSMqjaalKQF2biKYmEV19CpraZJRV8ajrktEIUtA1ptEqzEDXlI66IQWlIAlJRSyK2kS0janomtIY0ZVj6q7DNihkfkzK8pSSTZuebXsb69MaNqZfH0F7MtfDnqONHUcbh/PdPF/p5+XGMM/XBnmy3MvRci/b7lbWHWpWHEoW7C3MWSXMWcQsWqXMmUW4TWKmJ+qZMtYzZChnarQWi6mRoYFSVOoUTJYmZhxiTLYmjNN1zC8qWVvTsr6iZWVBwdaKhvU1DQurShzLLYzP1tM9UULfRDkDExX0jZbSMVxE+3ARyv5sNKP5qAezUfSkI2tPpqUngxZDLtKxfGTGYmQTxchHC1GNFCEfKUZkKKJMn0SRKo48+SOyJFHktUST0hhKviKGVGE4heo4cqSPyG2OIkf0kLTmSOKawohtCie++QFxgjAeVwcRVR1ESNV97lX4crfaD7+6+wQ1hRDUHIpffSA+NX54V/lyq+Q2vlX3uFt+F59Sb3xLvLlbehvfqpvcr/YivMmPwKrbBJTeIKziNiGlNwkuvoFP+nnu51wissyL4NLbBNf4ElDlw43sL7iWc5nLmZ9zr9KX82kXuFHixcXcq1wquMGlghtcz7nO7QIvrubf5HLRLW6U+3Cl4CZfZF7mZtZV7ubd4nLSea6nX+JOzjXuZV/HN/0K97OuEZRzi/ACHx6W+hFZco/Q4ruElt4luNgH/yJv/Et88Cm4zd2C2wSW+eJf6MW9ghuEFt8hvtiXnHQv4r54i/zf/yvi3/0G5Qdv0/zezyl99+c8/OCnRPl9TFHtA/KkD0kTB1OgjKKk5TElkmiq5IlUy+KpaYlF0paKrC0ZdVs6RUW+ZCZfZ7SzAs+4CM9wPa7eYhaGyplQZFGReJURdQr9LY+Z6c7E3pHNmDCO9c5KtruqaYm5zkBxKKpUL+oiL9CeH0RTzFX0BUGMNibQW/0QQ2M82pIQhOleiLPv0pTuRXbIx6QFfEDC3XeJvfM2yX7vk+j3AUl+p0i5f/ovASru7ilivD8k3vtDHnq9zxenfsTFT3+Jl9en/PrXP+LjD37HnWtXuHPtZAvfiRMnTpz4K7n2/e+8eeMH/5Xr3/8O1/7X33Htn/8z1f5nUCVdwVgfwnNLNcf2errqwxiSJzGhzWV+tIkXKwN8szPOt/uTfL1n5HhtkPH2YlrKgtCUBzDYGMGYOBJLaxr23kKs3flMd+Qx1ZpNryiGfkkc9t6S19VTimugCudABZauQuaHq3D0l76eKxqrY88uZ95Qy9pkM5tmCUtjDWyapWxNS1meELA4VsvmdDPbFgkb06K/BKhVs4hlUzMbVhm7DjWb1hY2bTJ2HC1s2qRs2WVsWCU8W27j+Uo7ey4lu04Fh/Mani7qOZxTc+zR8WKpjWOP7i/1dF7LgVPJkVvN03ktX69382K5jSfzGrbsMhaNzTgNjdz7/GfU5fnTIU9koDWDTk0yGmk8SlEity78C32iTGa7BHgGRWyOtrDVL2Gzu5mtQSm7Ji3zBhEWXQXKlEBWO+pY6q5mpbWcFX0Z403JVKTepEOZzuRgNbOD9Tj6BTgNjViMzZiHBdgGa7EN1GHsKme0rZhBTT5jHeX0KHLolGXRrylkrKuKfm0R2uZUVMIUpLWxiKofI6uLQ1oXQ2NpBNW5gRQke5H26BJJEedJCD1LcthZMqM+IzPqMxKDPyY+8ENSH3xKXNBHRN//gMSQ02Q+vED248/JeXyB/IfnKI25RG3qLRqzfVBWhNFSHkZLZQTtwkR6Zen0K7MwaPOY0OVgas1iujMfc3cBpr5CTEMlDHfnMtJXyMxENVMjlRh6CpkwVDAxWoPJWI/V1IhzpokFWzOrtmY8U3WsWJrYmBWzYZeyOStnZ07DskPFukfJtkfF7oKSvXkFWw4JB/Mqtl0trNtkbLnVbLpU7Dq17Dq07Lv17Di0rMzIWZqWsTSjYGuula25VrbnO9hb7mF7sYP1JR2bq3o2VnTMO6UszSlYmFewuqhhY0XPzkY7u5vtbKzoWPZoWF9sY2u5m62VTtYWWllf7mBjuYO1pXb2NvvZ2x7AM6/B6WjBapdgNNczPFmFYbKaoalqBicqGTbW0Ddchr4nl0Z5DNXiKAoEgdQpoyiTBJJadYO02tvkS/wpUYVQrAymVBmEuD8e5XAKurEM9CNpdBjSaDOkohlOQTWSSlNvNCUtAeQJfcgX+pDf5EO+0Jd8kR8Jdbd5LLhDfP1dkhvukVTvS0K9H/HC+8SIA4gWB/Gg4R4RNd5EC/yIagwmvDmCgNoAguuCCK4NJLQmkBhRFI8bwkmRxpDQGEmmPJ5k4SMe1YbyUBBGSG0wPmV3uV3ohXfhHXyybnM79Rp+OXfwyb6DT/5dfIrucrfQh7DqEMIFYQRUBnCvzA+/cj+CKgMJrgjEv9iXoBI/HlaHESMIJbrWn8fVvqQ1h5HSGExWczjFimjS6gKJL/HhUd4NYgpukVkbRKogjJi6EMJL/QguvEtYiR++2Te5mnCRzx6f4WrSJT558DHnoz/lctIl7qRf52baFb5IucTp2DN8knAWnxJvLidd4IvYs1x6dJqLD09xI+Uil2M/wT/1C+7FnMMv5hx+0ecISvicBxk3SCq9T3S+Dwnl94kuvceDwjs8LvYlMuMWMTk+xOX5klDgR2HTI0RtOYg1GTTXPib93sdkn3+Lkg9+Qf3Zd6k5/Rsy3/s5oR/9DL9b75JZFkRSXSDRAl9SZKGkSMOIrQ8itiGMyJr7xNQHEtcQQHKdP0XCB8SmXici/Bx1RZE0F0SyNCLBpi9mZ1zEgDiVrPAzdImiGVDE4DIUYtKmIkn3Yrg2ls78ULQZfpQFf8ysMhtR3HUMNdHURF0k8+67KHP86Kl+yIAghraKCNTFQdSn3KQp3YvCyHNkBp8ixf8DUu9/SE7YWbLDz5Ed9hkZwZ+SHnKO9ODPSPT7hHjfj0nyPcVDr/e59NEPuXbpHW7fOsdPf/Y9fvubX3Dx0/MnAerEiRMnTvz1XPv+d968+eP/wY0f/gPXv/f/cO1//pe/BKipxjCez1TzfLae7oZQJjQZGHV5OIcEvFgZ4MvNEV5ujvDlzjgvNoYZaytClH8PVak/w82RDDeHY2lNw9ZTgL23EEd/6V+O8A1IE7D1FOPoL8M9WI1roApbTwmLY3WsGOvxjFSzYf7/2buv4DbPfM/zUzVVO1O7NefMnOPp0922227ZkmXJkm0FW4GkGESKpBjEnAnmnHMOIEGAAEgAJJFIkARzzgRzzlmicpac3Xb3nHOmdmcupra+e6E+2t37vuSn6qn3LdRbuP/V73n+Ty2Pl3Vsj1Zye1LF4XQtBxNKVvtEbI9UsTdezc6YlMMZJXemFRzOqLg7V8v+ZDWHs2+ap9tzddxf1vNgxcCdOe3bRurfnocLGl7vd/Dt7S6+vd3116bGyMvdNl5stfBqu5Vv9zp4td3K6502Xm238mLTyNO1Rp5vNPNyq4Vf7g/w7V4b399+E6K2xhSsDFbhb/8JN6/+FoHbpwS5Hcfz5vsEe53Bx/kUN83eJ8zhDGkh1sQLLMiJtKM4wAZp4A2kAgeEkY6UJLggjHAgzewUGndLNM4X0d74ErXDOcrszuB+5u+oSHWlNMUVcYIblQkeVKb4UJruQ1mqB4osHzQFweiKQ2muiKFFEk+LJIGa3CCqM/2pKwyjRZaCUZZMgyQOvTgWjSia+soE2muz6KjLZshYxmibiPEOCZPdMqZ65Ex1S1nolbLUK2WlX858byXzvZWsj9VwZ6GRvRk9uzM61ky1LI8p2Zh6M7xja7qKnXkVe0u13N1qYG9Vy/ayhp21ejZWtCzN1zA/o2JyWoFpvob+qWr0PYVoeouQdWUj7sqmsCWFVF0UybpokrXRJOmiiK0LI04TRpI+kvT6CDLrwykwRFIzlEv9eBGNplLqR0toMpXROVtF57SK7ik5XeNi2odL6Rgspme4lOHJSkan5IxPK5hd0jG9WMv0nJTpeTGLq9UsriuYXpJjWpQxNi/FtFzN4KyY/mkxfTNijBNCNFNC6qbL0c5VoJosRWEqpmIgB8lgLpKBPORjxcjGiinvy6G0PYWy5njKjQlUtCYi7UxF3pVOdU8Wyr4c6oYKqRnIR9gYR742gnSNgKhqDwJFTgSKnQmRuREqdydE5k6UwpcEdTDhMk8iq7yJknuSowkkXuxEeMl1Uqs9SVN5kKcLIE8fQK7OlzJjKMLmECo7IpG1R1DdGoGqIxp5aziipmCKtL7k1HiSV+tFjtKDfJUXQm0QMmMUZU3RlLQlka2NIFMpILcmjJyacHK10eQY4khRR5BUE0qKMoTUqhBiFWFEa2IIrQ5FIAnEt8gDzywnBAWehOS6E5XvTXSuF+llIaQJBcSU+hNS7INPnjsuGTdxTLTFIdoKlwhrnIMs8AyzwdnfAjvfK9h4fY2zx9d4+FzFzecyjm4XcHS/iIvvZVy8L+Hgcg4r25PY3TjNLdeLeLhfxtXlIg43Psfu+mmuXvkjVy6+z7Wrx/j6/LtcOvcuZhfex+LiH7AzP4Gt2UfYmX+I9eU/cO3Se1hd+QM2Zh9i8fX7WF35EMvLH3L53O8xu/g+VlePYXbxd9hfP4Hl9Y/4yvJ9bJw/xdbpJDa2x7C/cZwb1//IDbtjeHl/ibfPOdxcTuHuego76/e5aftHXG98hI/bZ7jc+AgH2w9xc/0Up5vHsbn+B5zsj+NudxJXq2P42H9KuNdXxIZeIzbCiqhQc5LCLPG49C7JdmfJtv6MPMvPyDH7lDSLswRcPYGr7UnSsz3IFvmQWelFcV0whbUhpEn9SRL7E1HqQUKlH/EiL9IrfCiRh5GZ5UlEoA2SnEgqUgRMNoqpyxUQ6fgZRlk82eGWjBmzmGjLYGu0nMX2PGoyXNFl+TDfUMhqSwmm2mRm9ZnUpbjQUhiALsMdZdJNDHk+DMhjGalJoqsyko7KCBqK/anJcqMkyoqc4Muk+lwg3e8r8kMtyA29Rl6oNdnB18gSWJIVbE2qnznJvldJ9blCtPsFLM7/Flurz3C4ac7JUx9z/vwFrC1v4Oh4dJHukSNHjhz5G3E79s4J12O/wfmDf8Tpvf+E07v/EWWIDR25bszWhPF6Xsy3a9X0KAUsdhYw31HCxkg1398Z4ueHJn58aOLnJ1P88GCciY5S6oq8aRb5M6GNYVIXzUpnNmsDpWwOl7M5LGKlr5S1gTI2h8VsDFW8ObdkUrDcU8bmsOSvv4m5N1fD/kQV64Midsak7JsUb9f2iIx7sxoezGv/f4Frd1zG4WwNd+dquTev4WC2lsMFDYcLGm7Pabgz9+Zc1MFsLXcX31ys+Xy7hW8OOt8GqFd77TzfbuHFTiuvdtt4vdfB6912Xu+18/2dbr7Z6+DFdguP1ww83Wjm2aaRbw+6eLXdwovNRh4v69ifqGFlsIoIj3NkRttQkeOGVh6KpNCD2spwKgr88bb/lM6aZOamlYwsKljaNrA+U8u9aS33Fw2szNayOFfDeHM+RXafo7x6mnaLswxYnqfV8gu0DhdJvHac1Z5Kdmf0HE4beDhr5P5CC/srrRwsNvFoqZlna208XW3jxUYHL9Y7eLbezr15Aw8Wmnm41MLzjS6eb3bzaK2VeytN7M3p2J9r4HDFyO2lZg6Wmrm73s6jnV4e7vRxZ72DncUmthYbWDApmTcpmDNVM2OqZmlOzdRkNdNTSubn6zBNVjMyWsnktIyRSSFj0yLGZisYmRExMiehx1RK33QFbWOlNA4WoOnJRtmWjrQlC1FLLrn6NBKU0UQpIvGvDMKlzBP3Sn/c5cHcFPtiX+bF9VI3HMQ+2JZ7YCt0w07oikOpC64id7ylPvhJffASeeBS5IyH0A1BVRChilCilJHE1UQSUx1KjFxAYnUYydVhZNREU1ifTEljOkX1KRTr4yjURlHSEE+pIYFcbTSZ6kiytbGkqaNJUceQpksgRRtHQl0M0bURhCtDiKwJI1QpILwmgkB5EP7SAALkwYSrowmrjcJXGoRrqQtORbbcEtrjUX4TH7ErvmJX/CXuhCkDiNOGEa+LIE4bTqwmjChVAIJKd3zLXQiocCOkyo9wVRARtSHE6yLIbEogTRdFpjaKdIUAmTGNYmUkJcpIRJo4ihXhFCvCqFBHI9HGUt2YhKw+DpUxFVVbKqqeTHQjhWgH86lqT0XUGEeRJoJMRSCJFV7ElNwiQehBmsiHyFw3/JPdCEhwIzTBg+gkX0Jj3PEOc8A5yJbrPhbYeltww9MCG6dLXLI/zSWXT7no8DEXbY/xhfm7fH7pt5w9/w5nzv4XPj/995w7/Z8xv/B7zC/+HnOzD7hi8QFfW37IV1bHuHL9+JsQZPMpLtc/J8D5MmHeVoT72RIbZE9umDOFEa7kR90iL+oWhfEelKT4IkzxoyzZj7IEbyqTA6hOD0aVKsCQFUlrQQKtBQm0FSXSWpSIsSCe1uJE+isyGajIYkCUyUhlLiPlGYwUJzNcnMyEKIv+/EQ0UT5UeNkh9rqB0MWamiA31CGeqIM9kPs4kGr1JfHWZ0l2+pp4x3NkelylwOsaUoE91WE3UUa40JgRSE95HK2lkXSJ4zAWh9JRGkmXMJohWTK9oliG5CmY6rIYq8tiTJ3DtL6QeV0Jm0YJmy0SlhvLmW8UMmMsw9RcSk9tBknel+gQxzOtyWemLpfZmhy6hHFkB1pjd+E3xAZeItzrM4KcPyTa+xPi/M4S5nGKQNdTuDt+jO+tU/g4n0DgeYZQ9y/wu3EaN4uTpAa7kB3lTZLAkdggaxwt/kB6lC1h7mcZa8lhvjuf7ZEKNgZEbA1UsjOkZHtQwUJbKSZ9BovGfMZrkhmUxaDOcKMu/RayeHtUaS60lAnorY6lodif5rJgGkoCECfcoDDcglSfC6T6XCAn+CqZQVfJCDAjI9Cc7BArsgXWpPiakepvRorvFaLcL3D1i99gd/0LHG5acvbLs1ha2WFj7YyZ2VEDdeTIkSNH/kbcjr1zwvmPv+Hm+/8F+9//Hzi99x+pjbhBX5EPczVhvJoV8c1qFb2KYNZ6S1nqKWNzTMG3BwP8/NDEL0+n+eXZDN/dH2Wqq4z68kDapcHMNCSw1JLCVn8hq/0lrPaXsDVSwfpgOZvDFawPijicUbFnkrMxKGGtv4KNITFbIxLWB8vZM8lYHxSxPihid1zG3Zm6t+v2pIoH82/OQr1pnpQ8WdHxeFnHo2Udr7bfNET/1j4dLmi4Pat5M1J4ScejNQOv9zt4tdfOzw8G+OFu79v26d/W8+0WXu628Xq/g+fbLbzaa+eHu7283u/gm4NOnmw0vf321V47r3fbeLys5bu9NvYma1nslxHq/gXiPC8yYixRigNRVASirAhDJY7i+tf/hE4eSedYKYrxPPQrFTRPlDA+K6XfVE7rdBniphgaNXFkWH5M+ae/pfXLE4yYncdw8STVlmcIvfQeiwNS1ua07K80sb9Yz+q0iuk5JQsLNWytatnbqGdnTcfu+pvn1oqGtYUa1hdrWZqpZmVOxdaKjoUpGdPjFYwNlzI+XM7UuITxkQr6eksZHhZjmpAzNl5F74CIls5CjL2FqNsyqe/Oo6EnH6UxFXlTEpVNiZTrYygzxFGki6RAE4GoMZZSnQBRYwQVTZGUNUZQUh9OTl0QRY3RpNcGk6IKIrkmmLhqf+IVIYSJg/Et9SFUHo6vOBh3kT+3Kvy5VRmIXYkH5lkO2BTewirPBdsSdyxynTHPccK60BX7Mi/cZEE4lnviIHTHKv8ml9Osscpz4FalLzcrPXGVBuNdHYq7NIhbIj98ZUF4lvkQJBOQoEskXhtPXF0s8bUxxFRHEqOMIUYVS6g8gsDKMMIUsXhXhBBQHYOgNgl/RTyBVdEEVQQRKhEQIQslSBSAQBJMQHkgfmUBBEsExNUlEl0bj78oGLcSdzxE7niJPXEX3sJX7EOYMoQYdRTpzalkt2WS1phMakMSSdp4EqrDSJAEE1seSJxIQLwklHhZJFHiUEJKfAkt8CIo1ZGAKGuc3T7Hw/cKdjdO4+h4Bju7T7G1+YTr1sexszmOo91JnBxOY231Idetj2Fh9QFmDh9h7XQSS/uPuWr1AZcs3uOC+e84b/EuZy7/Vz679F+5cOVdzCw+5OL5d7l0/kPMzh3D8vOPsD//KQ4XTmF7/lNsLp7C9srnuNteIcjZjjBnO6JvWZIVaEtB2E2kSb5oc8NpFSbRJ81iWJrNiCSbyaoCVnVi1vQSNuqlbLcoWGutZq6pkkWjjJ1uNbe7NNxurWVbX8W6VsqsQsi8SshoSSqTogymq/KYURYyrSxkUlnAuDyHkYp0egri6M6Jpjszkq6kIEZSghlJCcIY5kJTmAsNIU4ofKxQ+dlgCHVC7W9LrY81Wn87NF621Hs5oPe0p8HbEbW7HQ2+N1E5W1HvcYMaewtavJzR3bTG4GKH/uZ16hyvUedmg8LjOnJ3awyhrvTE+tEicKVV4MpgfAAjaSEMZoTQnuRNR7IPvemBdCX60Jvsx1BGMN0JPgxmCuhJ9actyZuuNH/6ckIYLoymJyuE7kwBQ4XRjFckMyZJYUadz6Q2n9wgS9YHqnm62s7DuQbuT6uZNZagyPLB1+J9tFkeNGa4UBtxlfpocwzRVtSFmiP1u4zE7ypCz4uk2x0n9cZxoi3/SLjlcQIsTjHSKGO4swadpoCMfD9Co63wcP0M1+sf0FufxmxHLktdRcy3FzDVUsBMRzkrg1VMtRYz1pjDckcp8425zDXkYKpLpUcahTTBnoZCP1rKBHRKI2kRhdBaEYoq252y2Ovkh5qR5PkliR5fkBV4mYzAKyR5XSTN7wo5odZkC2xI8TUjzd+MVL+rRLpf4MqXv8HR/iI3HK9x4tRJzC3tMTNz5PPPj4ZIHDly5MiRvxHHY++ccDr2G+zf/wecP/xHbv3x7xD7XqUt25WZmlC+WZDwYlHCgErAuCGZ+a5itsYUbxuoPz2Z4tfns/zwYJzJTiGNYgEtFQGYNDFM6aOZaUpmY6iMnTExu+NSVvuFLPeWsD1ayUqfkJ0xKRuDErZHZKz2l7PSJ2R7VPLXb8vYM8nfTOIzKTicrn3bQt2d0fBwQcfhjIqHi2oeLWl4sqJnf7KaR8s6nqwaeLLeyJONJu4v67m/1MCTdSPPNlt5vtXGN/vd/Hx/iB/vDvDd7d43F6hu/nXE9kYLT9aNvNzp4PVeFy93Ot6+f7PfzTf73W//5/FaMy93Oni1086jJQ0vNhrZnahh01RHZpQtVSVBtOrTUFdHICv3pzTbA608Cauvfkd8tDXBufZY5VpgVmKFdd41buVfx63QDsdiW66nXiYx0xG/M+9QY32OZosv6LT5CrXll+RbncLx4j+iM6Si7cxiYErC8JyEwUUx+ols6idyaRjPQzechXYoE/1oDvqRbDQDGWgHMtANpaMbSkfdn4KqKwFpczhVrZHIjZFUt8ei7EpA1haLsCEMZU8qtYNZVPekIetMoaItkbK2BPKbosmoDyOrMYJUfQi5rbEkNYQQpw0iVh9MfEMI8Q0CknTB5GpCKNZHIWyKo8QQQ2F9NHn6aDLVEeTWx5CuiSBeEURsVSDhUl8CytyJqA7Ev8ID/woPgqQ++Fa4I5D7EV0jIF4dToI6nISaMGIUYQSJAwiqDMSz2ANPoRfOhS54iLxwLXfHSejKTaEL7lJPfJX++Nb4E1gbTrg+ljBtNOGaKMJqwolQhRJWFUSMKowUbTQJNeFEyoKIkAYSXRVCmCSAMGkQASJf/Mr98C33JVAqIEAaQlBVOF6lPghKvAjKv0VEuS/BRe745bngm+PCrRQ7vLOcCChwxzPbCc8sJ3xz3AjM8cYj0QmfZFcC09zxSXTGLcqOwBR33MLscAuxxd7nKnYel7G+dRGbW19hbv8FFg7nueZ0ka/tvuS05SdYul/mvMXHeLhfJjbQhlgvc1IjnYkOssXL4Ry5MR4UxntRmuhDRYo/5ck+SDIDKE/3Q5QVgDg7EE1RJMbSODpLEuguSWCgLJXO0iS6xOm0VaRRnx9Dd3k6xqxo+kpi6C0KZKQkiMFMb8YyfZnJFzCeF8RYQTADuQEM5gXSl+HLSEYAE3EBTAX5MBHoxYCHEz1ujhgdrDHYWtBw3Ry91RXUFl9Rb3MVo901uq5b0GVjTvsNS+quXaDe3pxGB0uMjtY037Ck1cGGDhd7DPZWaG+YY3CyRHvTDJ3rNWpdzdH5XKfOyxq1lzVaT2savG2pd7Wk2c2GZk9rmn2tqHP9mrbQG3RFO9OX6E5nvCvTRWFMF4YylR9Cd6wLg4me9CX7YohwYVoYx4wogQlhDG0p3nRnBDBRHM1odgjL5cnUuJnTFemB1t2avnh/xnOjaUnwoSXZj7ZUfwayQulK8qMpzJmRrBC6U/2ZLk9gIFvASG4YLVG3GMkKYa44juXyJNqi3BhICWAiL5LhrBBmyxKYKI5lMDec3oxgTIWxDGWFoQ6ypzM5AJmvDbpEb0qCbFjvreL1Xj+v9zt4uFTL5nAFXfJIAq78I80ZTrQl2WAMv0hb6EVaBV+h9vkC8c1PUft8TZ33RUSOJyl2+JgC51OEX30fX7OPmBuoY2qqgWxRKJHFHqRWBpJX6oeHyyf0N2cy057L7XEZO0MS9iZUbI6cH5o2AAAgAElEQVTXsjhUxUhzPr3qZGZbC5huzGGqPguTNp2hmkSGapMYUacwok6htSKUhpIAmsoFyNOcEcbYkB9qRq7AjGSvc6T6XCBbYE52sAUZgeZvA1Syz1XSAyzICLIgwPEzzC++i53deW44WfHRpyewtHbk4kWbowB15MiRI0f+dmzefeeEw4e/weXj3+F+4ne4/vHvkPib01vkzaRSwPOpMp7PixnVRGBqTGG6NY+tMSU/3h3hz0+n+fPzWf78Yo6fH08y0VFKiyycFnEgvfIgxurC2ejN5850FXumSnbGKtkYErEx9GZb3uawmJ0xKdsjUraGpYw1pNNXF89KXymHM0o2h8WsD4pY7S9jd6yKw+nat+vhgp4nyw08WFDzcPHNerpaz925Wp6s1vPdficvd9t4tmXk4WoDD1caeb7VxrcHPbza7eT1Xhc/3Rvkl4cj/HDYz7cHPfxw2P82TH2z382rvU6eb7fxdKuVZ1ttvNhp5/l2G98cdPN0s5WXu5282O3gxU4Hr/Y6+P6gjWdr9dyeU7M8piQm8ArF2e5UlgegqYmhvNiHtPgbVJVFccP8IyLD7fDLcOF83BXOZlhyMdOGy6mWmGfacT7FEvMkS7zDrPA9/zGFl85Qce44GstziM3PkmZ9mnPH/z1l1WHkK0MQ10dTWhtEqS6IwuYgStojya4PJlMbSF5jKPlN4RQ2RZBvCKWoORxhSyTFTaEUNART0hxGaVMYwsZQinTBlDdFUtwQSkF9CHk6AUJjNEJjLAUN4WRrBGTUBJFTG052TTjpyhDytNEkVweRoY4gTR1OujaSlLow0uujyW6MI1sThcyQTm1rPg29ZTT2i6g25iAzZCHWpyFpyKBQGUuaOITwHDe8YqzxjbHFVWCGo//XeIZb4hFqjovfV3gFXSUg1AIf368JCbYgyO8qAoEtfgE2ePlb4+R+hZteZtzwuoql20Wu3vqSK66fc9ntc8y9z2HueQ4r94s4+lng4G2Bg48Zzn7XcPaxwNnrCk5uF3HzuISn12X8/c0IDrmGh9cFvHy+wsn1LDddz3DT7XMcXM9y0/0LnLzO4+j+BQ4e53BwP4ej12Uc3L/G2fsqt/wscPS4hJfABv8Ie0JinIlO8SQu3YuMQgEZxVGkFsVRUJFBUWUmJZVZlEmzqa4tobGlGqNRwUBfAy1Ncjrb6+jo1dPSU09Lp54mo4Y6fTWeIe44BDhSWJVLcIQrstJEtgfrWamXsKQpoTUjCLG3JQPZ4fSlBDOULqAn3oeuOG/6Uvxoi/egO82ftlRv+rKDGMsRMJsdym5JEmt5MUxlhrIqSac/U4BW4ECdtw11LpZUO36F1OFzKm1Oo7I5i/7GBbQ25zC6XaPF25p6j2s0elvT4H6NfoELbe7X6XC7jtHVihb367R4XGcsxpfp1FBmMsPpjvJgrTyF9Yo01oXJjAY4sZ8ewXZONLfFadxXFfBIW8ojXRmjKUHsSLPYkGSwIEpmMDOYgSQfVisSqfK4zGZtNo86K9kxFDEqimakJJxHrWKWJUk8rC+lI/oWd2oLMYTe5LGxkscdcp70KBgsiuSHCQMPO2R8N6xlIDeUFXkGk5IEOgqD2G0r46BHzGOTij5JFFsdpRz0VDCrSuH7CQ3qCFsOGgqRe1lwr6mSNXURz8b0tBWE8GREw5wyi01tAa0p3mzpCpmoTOR+j5wZZSaPB2roLQpnWpbCww45O7piTGVxjJZEs67OZ7Akkil5KvOKTOZl6YyWxHDfWMmUMJ7RnAg25LmM5EaypSmlNt6dnSEVTzY7eb5r5PGqijuTUobrYgm8+vc0Z96gO8uW2qBPkHl+QKnreygjLlDsfRp5yFeIfc5Q4naCQrfj5LifJPja7wmy/5SJYSX9EzUkVwYRKnInRuZDriQQH9+zDLZmMW3MYG9QxMGolIOpGvbm9GxMqZkbEDPanM10Sx5TjTlM1mcyokmluyqGTlkUg7VJ9CrjaRaFoMxyQ5pyk+oMVyoSblAcaUl+qMVfA9RFckOvkRloTlaQBfkRtuSG2pLia0ZWsDXpwZb4OXzG1YvvYmXzOXaOlnz86SecPnuOL7+4ehSgjhw5cuTI347NsXdOOHz0W1xP/gHPU+/hfOzvEPub0Vfsw0xtGK/mynmxIGFEE8FofQLjjZlsjSn5+f4Y//pqgX9+tcCfX8zx06MJJjuF9KmTaKsMZkgVxnxTAntDpW8D1P6EjO1RCSt9pfSr41kbKOfubA1r/SJWestZGxCxPVrJwWQVd2dVHM6oOJisfrONb6yKe7Nv7hV6MK/lybKBpysGHi/reLBQx8NFNc/XDW+n431/0MXL3Taeb7fwdLOZF9vtby6S3Wp7u76/08efH4/xpwfD/HRvkD89GH7bSv10b5Bvb/fwYreD5zvtb9eTzRZeH3TzaL2ZV/tdfHO7h2fbbbzcbefVbhOH80oOFjQsj6uIDTUnOd6W5EQ7sjIcCQk6T2aqMwVZvnx19jekJftSoswkWBiKY54n19NdsEywxyblJpZJDtjF2mPvdJGo61cotTNDaX+JasvzpJx6j/Dzf8Tl2jGa20tRNedi7C5FZ8xEYYinQB1MmTEBYVMShfpYypqTKTEkUKSLpcKYQllDPCW6GMoNcYgMcZTXx1LVkoa8MZXK+iSULZnIGlOoMqZT3ZJBdUsmssZ0ytTxFCoiya0MIy7djfg0NyLiHYlJdsE3zJLAqOv4hlvhHXoNt6CreIRa4Bd9ncAIO3z9rfDzs8LF5SucnC5gZn4c82ufcNnsGNesP+H6jc/wDbAkOs6VpGR/iouSKBemo6gqoqlBTmuDjF6jiskeA3Pd9RyMd/NkfpQHk4NsDfewMznKzrSJnflJ1mYmWJ2bYHFmnOmJAeamB1mYG2LS1MXEWCdj3R2M93bQYdAy3NVGf0sTnTo1fY1ahpt1LA91MNNhYLazgbleA+umTtZNncwPNLE728/CYBN7c/3cWRnh9soI+0tDrE91sTTVxfzcKBOTQ/T0NDM50cfocDuDvc2YRjpZmOpn1tTF9FgHU6PttLVr0Rhr0TbXUKkqp0ZTSYNBQV2tmHZjHTJxHuKSNCTFKeRnRJKeGoWvnxsBfp7YX7fE39sDx1s3uGJ7iYScSPz97ZBmhdNXloIuxAVdsC0tkQ70xLiwnB/GQIgjm9khLCT68FyeyV+MFfxffUr+0iXlX0dV/DKh4r+Nq/jGUMjTqnQey9OYSPPim65K7hqLOWwqpDfFg+f6Yr7vqOZVRy1roiyWchP5Ua9iOiGC/zU3BisT/I+NWXYV5fyvJRP/97KJ/znfx5/G9Ozqi1itzWFOkcY3E3qej2t4PqNnsDqRl8vN3Jmo5afNTtrib/Ftl5RZaRx3e8X8abudx7Nafr3dS78iga2+Stb6JAzVZzLVXEBLljffTqipDL/Gdnc5O4MSXq41stFfwUpXKfv9YoZlMdzrkdCQ7MaBsQJxgCUHnVKWG4t5PmtgtbWMVwvNPJuq5/mEnp6SCMbECSyos9Cmu/FsRsOrJQOvVg0cmqrZ6hex0VPKbk8Zj0erkIZc4W6HkPp4F74ZbeD7WSMPRutYbxfxZFLLcn0+d9slaGOcWNXk0lsSwkGPmP7qZLb65UwbCtjqkrDUVMxwVTKjVSl0lkUyUZtJR1kES80lPB5Tc6+tksNWCU/7VLwe0rAgTmNLkU9fWjDPOlRoEjzZG67l/nobL/aMvN7RcH9aypg2Bu+v/gNNuXZ0lziiSThHvtfvSXb9J8qTLlOcaEZJ3CUyfE+Q7XecguBTlER9TYrf5wS6nmJsVEH3hIKUKgEhEncCK1xIKvfCO/ALTL2FrPUWcWe4nIMRMdvjcrZm61gxKVgckTBhzMbUmMWMMZ/p5jzG6zPpUcTRIYuiUx5NW2UEPYo4anM9KQy3QJ7mjCjejqKIaxSGW5Lqc4EUnwvkhVmS5neFzL8GqH/bwpcRbE1GqA0+jme4+tV7WFh+hq2jOSdOf8Jnn33OmVPnOHny86MAdeTIkSNH/jYcj7174ubx97j58e9xOf47nP/4d5T7XqE9140plYDvFiU8nxcxUBPMWH0CUy25bI5W89O9Uf7768W3AeqHB+NMdZUxZsikscyXSV0si8ZkdgaLuTNdxe64hO1RCTtjlawPlrPQVcTWiISdMSkHEwpuT6rYGqnkzrSSwxkleyYZu+Oyt03V7UkVjxb1PFrU83BBx+MlA4+X6nmyon8boJ6u1vPtbiuvd95Mznvx12EQb84zdbxtl/7t+f2dPn6+P8Svj0b5y5Nxfro3+DY8/Xh3gB/u9vP93X6+ud3D64NuXu138XynnZd7ndxbbnj7/njDyJNNI0+3Gri3XMfmtJKpQSkB3l9iZ/cBX136e2yu/x4Ly3/imtnv8XD+kktf/BZ3+zME+l7B0fkMdk6nsXE4iY3DSSxvHMfixsfY3TyFk+VxBNdOk2p5hpyrxymzOE3FjUukWn2J7RfvERJgi3+ALSH+tgR6XCPI34pbfldxDbiGo7sZN25dxtH9Kva3LmPnfAHHW5dwcruMi+dlnN2+xt7pHG4el/EPssPLxwY3T0tuOl/mpvMlnFwuY2v3Jba2X+DgeB4X18vcunUFdzczwgNuEuxlh7+bNQJve0J8HYgW3CI+3JPESG/S4wPJTg4hPz2Cktx4hIVpiEqzEQmzKS/NQFKWSYNGTIdRyVCvjoEuNX0dNQz2aGk21lGjq0Ft0KDUKFHpVEgVErR6FXqtktoqCXpFJUphIfVVldQp5ahqFBQUFVIqKiMjJ4ei8jIUGjVShRyhuJTaumrkVSKksnKkiipyykoplIrJKC0mtaiAKr0WpUGDUCakoVVLdZ2ESkUFpZVi8kUVlFcrya8QIVYpkNapEMoklFaKSM/LpEQspLRSSKG4lNSifCJSk0kryiMqNYHUgkyKJSUUiwopLsunTFyAoamWZqMaXXMdFTUVpBelkSPMICEjCrVeRld3PTMzvejU5bQ3VTE33srUUBOjPc2oxCJGWlupLREy1t5OkJcbfgEu6PViogPtMBbHYiqIoT/emwllMhu9Iu4Oy3gwIKU735+Nugzqo27wvEfMhjaDZ6NybvcK+Ze7XdxbVPLdZj37HQWYRCHcbSuiOdedJ0sa1kxiHm3qaawI5JFJyeNpHQcTWrb7FZiUWfww2065vw0/r/Ty3Wo3L1a6WelV8s+P53m21MmzyUb22iRMqzIxVacxrc7h6WQ9T6Yb+O+PJnm02MSr7W4OZnS82minKekWDztEdBQFsNMv4Yf9Tp6uN/Fqs5X9cQVdVbHcm9OxOa5gwpBHd3YgP4xoUUXY8WSklmfTev75cJDHM3o2OsqZVWfxsK+a20YRhuRbzKuTUcVfZ7w2jr1BEY/mVPSqIqkv8uTBRBUPRqUMVAjoLwtitiqRtgw/dppKeWnS8u2CgV5JFNoMdw76xOx3lnO3U0RTkjN79XkoAq14PaThtameX9c6mdVkMS5L5MepBp52VjKQ5c9hQzEjxaGs1+cx01TE/VkDC20illpFzDYU8Xiini5RLA25QczUF9JQIODlYisHvVXMVqXSXxzGo34Fvy6205MjYKeuiJY4L550qVDFu7M2qGBnuZEHm4283NDwcE6BqSEJ+9P/DkWiGbr0a3QU2SGOOENOwEkSfU+REPAFxbFXyQ76jKKwL8gOOEW+4DyhDh/if/MkQ31SmntFxJR5E1Tmgn/ZTWLK3HDy/YRuYyqrPfns9xdze1jE/mQ1WzM1LI/LWR6WMNOWx0xL7pttfC35mBqz6atNpFsZR48y7m2I0hf7U53hSlW6C2Wx18kVXCE/9M0giSTPc+SGXiMj0IxsgeXbAJUecI1MgQ0ZobZ4O5zB/NIHmF87jY29GSdOf8wnJ0/y6fFPOXns5FGAOnLkyJEjfxuOx9494fDxu9z44DfYf/gOjh/+J8r8rtCWc4vxqgBez1fwcKqY7io/JhqSmG0vYH1Izne3B/mXl/P8+fksvzyb4efHk8x0i5hozqFZ5M+sIZGZhjh2Bot5sFDDwaSM7dE356B2x6WsDZSzMVTBan8ZBxMKdseq2B2TsTUi4fZUNfsTcvYnqtgdl3FnWsndmToeL9X/fwJUA4+X6nm+buDJio5HSxoeLKj5br/9r5ffdvByp5XX+x1vmqittjdnlXY7+f5OH9/d7uXn+0P8y/NJ/vnZBH95Mv62ifrx7gA/HPbzw90Bvr/bz7d3evn2Ti/fHfbx3WEf39zu4elWK6/2u3i518nLvU5e7LZzf1XNvVU1K5NVLEyoCAm6hLvHZySmOZCW7URugQcKRQJSUSwejmcRuJ0iyu0kKZ5nyXA/S5TVH0hy/IQEp08ItfuQGJdPiHb8GP/L7yCNtqEp25Ox8himpBnI43yI8LJFIsmlUlaCSipCXlaMuLyYjMI0UvPTyS7IIa84n7ySfEoqSigTl1ClrEQkLqGsPJ/qahFyeRlCYS6l5SXkFxdRWi4kOS0ZoUhIeUUp5aJiSovzEJUXI5eLkMvKkUvLKCrMplSYT22tHKVKiqJaQoW4hML8TEqLc8nOTKYgLwOxqBhReTFlohLSM1OoVkopKMyitCQXvV5BU2MN7S116DUSGvVSxoaM9HU30tXRRGOjGoWigvbOBkrLchgYbGN6coD5yX401WVMDrbS26JmzNTJ9MoIrX2NTC2baO40MDjWx8buMuvrszRoZCxP9vNge471qV52V8cxNmkYGumhpk6O3lDHqKmPyelBVDVCRkeaGR1swDTawsTUAGq9kqHRHjq6G+nsbmRra4bd3Vn292bp79OxsjTA7f1p9vZmmZobo06jYG7BhL5eyeLCKAe7i9zdW2BquIVFUxt31kcZ76pjc2mU4dEe5PJyRoe7qFNWcGdngfu787y6t8psXz2HS4McLvTTJMvFNNxGflEW4yN9lBfl09fVgm+wO0mFseg75YSG2yDN8KAl1Z1NeQqrreVsDdeyO1jDs4kGBoVxLCtzaIh140V/Lb8stvPn7X7uDqs4GFPxZN3IX24PctgpZU6cxMO2SgZEMbze7GS6r4LnB73cntbzZLqRZ7ONfLPSyv1BJfOKDP4824I20olfFtr4Hw9n+HV3kB+2epk1lvFkpom/bPSzpROypRcyLU1nq6GMp4Ma/nVriB/n2xmvSseYI+B/Ppzn1+UudMG2vGyVMFEew7gsgYnaNB6O1/LNbCMLtdk0pnqx01zOWGUS7dnB9GcK+GnUgD7WjRlVNouGEr5d7WBcncNcfSGGLH+W6vIZFcahiXRiRpZMbfRNJqqSOeiRstpSiibTC0OOH/cHFBx2VtKbG0xTvBtT5Ym0JPmyqMzl+ZCGu30KDDkB6DK8eThSy3pjEeu6PFSh1qzXZKIJt+dOawVrjcW8njPQWiKgtyyc7ya0jJeG05nizm19Pr3ZfgyUhGKqyeLxlIEOYTQTqmyGxEnMKLORBNnSkhXEQFk8okAbppTZ7BormBLFUx/vyt1uKUu6PFTRN9nUFtOVKeBhtwpVqhfLI0p2Nlt4sN3My60GHq9omG3Lxe7Tf4cq0QptvDn9Bc40JlohD7lMhvNn5Hh+TaH3OYq8ziIPvUSJ12nkYeYk2J9EYHuS6QElXX0y4kt8CKvwIEzmQVKVL65Bp2gzxLPUkcV+bwGPJmXcnqpmY6qaZZOMhYFypo3ZLLQXMNWSh6k5h9GGDHprEuhWxjGoTqZXFY+hLJj60gB0RX4oMm9RkXCDvJCr5IWYk+T5JXG3zpATYkF+mDX5YTbkhtmQE3KdbIENWSE2pATb4G73GWaX/8hl85NY2n7Nx598yEfHPuCj9//AsXffPQpQR44cOXLkb8Pm2DsnbI79FpsP3uHGB/+A/Qf/OyJ/M7qLfJioCuLFdDl3R/LpkHgyrotl2pjF2oCEbw/6+MuzGX55NsOfnk7z85NJhptz6VfH0yzyZVwXw0hNKGu9eTxcUvFwqYbbU3L2TDI2h8XsjslYH6xgqVvI4XQtO6NytkdkbI++aaiWeorZM8k5mKzmYLKaw+natw3Umy18DTxdMfB6u5nnGwYeL2u5M6N8e9Htq+02Xu608d1BL9/sd/Niu/3t2afv7/TyareTbw96+PXRCL88HHnbQv3ycPhNeDrs5/vD/7d9+vZOLz/cG+DH+4O82u/i6VYrz3faebrVysu9Tp5vt/Jqp5mX281sTChZm9ESGniZyMhrpOU6k13kjlITR0+fCNNYLTHBFkS4fUxu4Bnq4q4h9/2CXKvfohd8jSbkKxRB56gKvUCW60eEWv0juyNC9qfE3DFVsT1QhUYYQ6i/HRqtmJo6Ca2NGjoa1LQ11dHQpEJeK0NSpUClVlOtrKKxWU9rm4GaGhllwgLksnIMehUGXTV6rQKJTEqRsByVqobMzBzq6+tpbNDQ3txAQ72GttYmTMM9TAz3Mj4yQFtPK02dTZhmx+gf7mV2cYrJ6WHm5sdYXJyiXq+kt8fA7vYCqyszzMyZqJCLmVqYRmdQ09RUy8riKJurEywvjtLRWkd3Rx0bC33MDTWytziIqaeJlvoq9rZmEBWnsr8yTptGyMZEEz31IjYnu6itzGJtbYCd2xO0damYWx6goVnO+Fgr81Md3N0y0akRcnexj2cbI2hK4ni2PUinTsb6dA8jnRq6m5XIS9MY766jQ1fE7cVOJtqkGKvT2F3soK9NweJUD0OdWgZaZOzMNdKuzuDeeg+78+083BhgZVhJszKFlfk+6tVitlbHMGhE9LYpKc0KZXehi4muah6u9PB6exhjZRJbU+0sTQ0hKspguKuR5tpKdudHaasp55uDRV5sTfDN9iR/ubfEs/VRVtfHSSxMYWp+jIy8FAYnenDxs+fY9U/wzfEkMNSCFkUC6iRH1lRpDEiSeDDRwuvFXh706+jKCGe/pow6fwf29BX8j51xflzsZqulEn2GP8/mW/hpsZN9XRkHiiLu1gmZl2XxdKKJJ0vt3JtvYbgmj7oEHw7apDwdVLJRncmmPJ0/DWnQ+FrRm+zDP8+38n8ejDCvzmFclsySuoA1dSEtiT7saoVMiVKYq8xgoCCKn6bbOWyrpj0njI7cCH5a6GZRlY/K5Sov9UIWRQms1GVzp1vGzyvt/GW9h+Z0f6bEafxpspWXAzp2dCIGMsL5YagRbYwnD4Z0vFrt4eV6L3MdlTSL4tjoqOLZWBMLNcU0JwcwKUmnIdGXe91KdloreTbRwFRdLg+HNbwyNfJ8SMeuXkR7ShBTFSlUCex5PqzjxaSBp1MNrHaIeDpn4MlsA89m6jnsl6OIvMGyOhtZiDVPxup4OW/g2WIjd8ZUPFuo5/VCE6OyOIbKI1nT5TIgDOPhkJI7o2ruT9RTHmHPmDKTFYOQw24FvcUx9BfHMKPIpjkrmM3mCu60yenJFbBjEHKvr5qttgoUMTeZqk6jKc2XlfoSKuJuMtVfydZ2Mw93jbzebuThqpb5zgJcvvzf6BL60JnrTHuqHdrQKxTZnyDd4hgFN7+kwvdrKn0voPC/QN7196kNvELOjVP4fP0ecwMqxk0aUiUCwiu8EFS4EVHhgWvwGboaE1huy2SrM4dH0zIOZ5XsTinZm1axOiBi0pjNUm8JU615jDdlM6xPo1sZ96aBUsXTpYilRxVPkygEeZozVekuVKW7UhRhRa7AjHi3L4h0Pk22wILCCFtyw6zJ/Os9UNkCG9KCrIkPsMLZ5hRXv/qAK5dPYGl1juPHfsNH7/5nvv7sGGafHzVQR44cOXLkb8Ts2DsnrD7+HeZ/+AfsT7zD9T/8B8oCzOgq8GFCHsKzsTJezYjpKHdjrDaM2cYUNvqE/OneIP/t+Ry/vlzk11eL/PJ0knFjDn01kbSKfemtDmawNpyV3lwOZyp5tKjkcFrO7mglm4NitodkrPeJWe+TcDCuYG+0ipXuMnbGpOyMSd9M3puo4mCymttTCjaHxRxMVvNwUcPjZR1PVvQ8X2/gwZKaB0t17E3KubdQx8stIy82jbzcauP1Tievt7t4vd3Fd3u9/HhngB8Oe/nuTjc/Pxjgl0dD/Pp4mL88HeXPT0berp/u9/PjvT5+uNfP64NufnowxHeHfXx/t//ttr2Xe51vw9XTrdY3Z6zWW/lhs4utASVL/SpigiwICzOnSBJAZpk76pYUBkYrMI1WEeN/mZAbx0l1P0NBwHkqwy8j8j9Lpe8ZhK7HqQ44hyzoK7JufUq47fvsjIi4N1fJwyUlOxNV1ApDyY6/xfyYAY0sk9WJJu4sttKqSGZjXMnYgBpDs5r52SE01YU8vT3Nznwnz+5M0VRXwPxYA/e3Btidb2Z7tpmFuUFys5NYm+qlKCuZ1alBJjtU3F7spkUvoq+zlkebfUy0y9maG2BhdpiWFiXLi31Iy3LZWBxmerie3kYx91dGaa0uYGdSx/ZoPQ2STDYXB8gvTGVhdY7WNh1dTVI2J5vp0pWyszrCSF89EwN6bs+3MNNayr2FVmb6W2ltqmV+fhhxSQ53l0xs9Nex3F7M/qielaFmRnvU7G+NcXt/htYWFfMLwzQbazCNGlmf76HHIOLZ7hi7c+3MDenYnu/i/vYoBo2Mhdl22lsr6TAqGe03MG9qYHlSy2CzlNneGnZn9OzMGehprWV0aATTyChD7TU82+lgbVTOvc0RTANd9DTWsTfbxNaMmvX1UTT1UqbmetE1VDIx1c7AoJbd7RE2l7oYbJWybmrgxc4IhxvDdHdqUClLGeo1oFGVsjrbz87iEPfWTezM9tBeV8rtuR6e7k6zsj1JVnkmK8tTpOcm0jdoxOOWNb+3+xi3bDdi/S1pKY1GG+/GQLaArrxwdrsVvFhoY1KVS2uiH7uyXOoFTizW5XF/Ss+rtXamlJmsqPN5tdzGWqOQrvRAtqXZ7FXlMSdJYVaTx+GU7v9h772C20zPdNtdp2qfuR9deocAACAASURBVJjZM3NmjrfHbse2p93tbrc7J4VutbLUrVbOkZIYRFESc86ZBEgQIAASgcgEwAAQBAgCYAAIJjDnpESKVFYH22N7175a50I9qjNV+9KXXFVf4f//a9yset7vebndZ6ShPAZ78VWWHFImzGUsqIsIChP4tqce2ZmdPHOq+brHzONRG93KbEKKfJ70N3LbKcdbFk1Qmoy7PAZ/TTornRpWg2YeDtsImMuZ8mmZ6NByr7+RxhvHmJOk4Mq7yJi1mAdjDUx0KXg838Zir4mlHjPDLbX4TZWMWKoxxZxl2SKnIuxLJhw1mKtTmOitZ7zXTLu1klG3hsbyFEYMEuQxJ/CKkygN285sSyXt8jhGmgrpUCcx3FTIWFMJPep0hg2FKOOO4CyLoeb6fkYtJXSq0pnzynDI4xm0lbHQVYu7Nok+Qy4VkTsJKtLIO72BIXMh7TWJTLqq6GssYbxNgk2WiL06AWNhBH36IpqKY5h3K9FUXqe9oYxep5ROSzmtNZkYi66iy43EUnyNusxL1GVdwlx8jfqCKAbq8hnUFeOVptJWmYDkyj781amoYo8wbCqiIv4rfM35jA2ruD2uZXVQwc0+Ce2a63zx1v9FdfznGDK/oC5xOxXn30Ny8RNklzdTdPwdyqI2UXzxfSrPvkPRkVeQnX2frF2vcGzzj+lwimjvrCUy/zhhhUc5m3eA8NLjHDjze/SSCHoNyYw58pjsLGeiu4rJ9ipm2iT0WQqxqRJoN2fi1qXgVCfQqoqnUXoNa1X0iyRKV3yJuoILiFOOIIzfjyj5CIlnNpJ4ZiNXD73HxT2vk3BmM5nhO5+P74VtJTlsO8lh24k/v43IM1vY8/lvef/1f2PDW79gw5s/5/Wf/D1b3vwRJz5/jbNb1wVqnXXWWWedvxFnt37wyqnP3mfzy//KJz/67+x99R8RXNqOKfMonoowllryuOsppr7g4PcCdZ1+azaPppp5dsvHkzvPBerJTTc+YwZ2WSR1+YdwyiPwaW4Qsmcz1y1gMVDFlFfIqLOM0dZyhuzljDlFjLuqmGgTMdEmYrC5hEmviNE2AUOtzxfjjrYJGHaWvfg27CxjylfFQkDOQkDGVGcVkx0iJnyVzHRXc7NPzZ1BHaujZpZD9d/LUxP3x5q5P97IvTHzC4F6Mm/j6YKdr5cc/0WoHs028WTexuM5O/cmrDyas7M62cD96SZufd/K959CtTJueVEkMd+j5N54AyM+BZ2t1Vw4v5mwmK1cLzhEvOAYMmsi1tYCXK0CIk58zLltrxJ78APyL++k7MoeKqN3c2P7r4j65EdkfPkmhcc2kPDVO0R/9RbTbWIW24Us+qqY8coxCOMoiDvLoNeCs15Kd2sdU30NNKqymOypI9hhQl0nobO9AZOyiNmBJqy1WYz5jTjry5gfauLmSDMDLjHtpgKcbgPxqVEMBBpJiAun1VaHqTabwc46urp0+LoMDPhqGPDUMjbopMPvRqIS0uTSU1SSR1dXK/19Nvr8Vu7ODtBp1zLSrWVuwE6wzchQfxvXkmJw9fiQa2XUGyrpaVcz2ttIwG/D3KBALs2l0yZmPKBlbtSFuV6HWCmj2efgauwNqsuLaJAXMtBahb2ujI5WM2pNJQMhHw6nFbmyGl9PJyq9mqzcZIz6akb6XTToRHS4DBh1EvxdDjxtTQgrpXT4PciUYjKzc0hLS8fTbsdskGDVqHBadHS1amhrlqJWyXC099Lk8FFWnEFVaRS3phz0B5w0NrWgq6vDY5ezPOPG2WpGoZLi63RRUVlEUXE6FnMtbQ4DJlUFfqeBIa+V5dFO7PW1VMuElFcWYaxXU1KShU5TzdhQF3U15djNCvS15cwO++jrsFFeXUhUUhRjQ70kpMfSaDdw4IvP+Lfdv2F33JdcOrQRfU4UqhvHacuNJijL4rZPS6hRhF+Viyn2NAMlSdgSL/C4px6HIpXb/SZue9X8ddTB/UErf55wsWAUMlKRxrAgld6qNO516RhzSlgJWZhrr2XFp2Gtr56H403ca1fhEsWzNmChMvJLHvnrmXbXMjds5umcm2/HndwZtLIaNNIrS8InisOcdZ6gOpu5Vildmny+nm6jWZrKaLuKTmsFU+0q/MUxjIsSMScdZ8CYz50BA15LAfenW/E3CRmwSxn31DHQUsOUoxZz5GFWDeUIT2xk0lzKaLOAKY+cnoZShHGH6TMUM2YsY1RdTO2lr/AXxiI7s4tbxnLm9IXMG4toK7hESJ7MvKGIMXkmIVEqhsjD+NLCUZ/cRm/+NUKCRAZFSTQknKI9L4ppdR6DwkR6i2+gPLGVoYJYao5uZaA4jtvaMtYaJNhTLzKpKmK5SY6/LInWlHAmxHl0pMfwdYuOAW0ZI1YxnTV5NOZdY6SunDmThM7SFNpyb2BPu4I58SLzBjEjiiI6hMn0SLNZbKxmzlSJMuIAs6oSNBGHmNWXURnxBe7aVFYnmlgaVLE6qmK+uxKP8io7fvPfqI7bgjZtN7WxnyG6/AHSqI0oYj6n6vIGapJ2UXVlE+orm6mJ/Ah1+EaEJ97n+I6f4XZV0ugSEZZ/jFP5h7gsOMXFwiMcPvs22spLeGpjCFpTGHDlM+wRMN5WyYJHxohdgEOXituciceQhlubjEMZj1VylQbxVZqqr9EgvoqpPBJNYRhVyYepTDyIIO4gscc/JvH0Jq4ceIfzu14j6dxn5F7ZS3bkbtIu7yDl4g6SLmwj7txWwo58zP5tb7DprZ/y5k//kd/9+B/Y/f7LHPjkZY59+kuObVwf4VtnnXXWWedvxJ7fv/zKnrd+xeev/JANP/k79vzmHyg8vwlL7klcFRdYbM1nyV2AKmM3jcJTtNdG061P5cFEA9/c7uTre0G+XQ3y7LaHzvosWmuj0Rcdw1UTSacujlFnHguByu8FSsB4m4BJdxUjjgrGXVWEbOX0NRQy4hAwZC9lsKX4xQk5ShhxlTPhqWSmU0LIUUK3OYsBexFz3c9b9+Z7nidQC0E58wE584Fabg9ouT9uZXXEyr1hC2ujTTwYtz1PoKYbebbYwh/utP2X5OnhTCOPZpt4PNfMw5lGnszbeDL/XJweztpYm2rk4ayNu6P1L2RqZdzyIolanrAw0VPDeL8aX5uIzq5aLsRs4+SNLUQUHeBG5VGqrDcwO/Jodwm5cvJjLu9+jegv3uD6obdJOvkRORc+JWb3q4R9/GMyD7xL8blPidv/e64feYfJ1grudUq52ylj0afGIkqjJDGcYGs9PW1WaipzCPpMzI25mBxswmJVYm1ppm8wQJ2ygskhD/2dZhYmfCxNdzE+0MpYbyP3ZtpZHLXTHnCRXJD+PO0pL8Lna8XfbmRiqAWHS021qhhxSTTTA00M9rowNJmpUovpHQ+QWVCATFmN1iBmKOSh02OnODuRwqxLBNxGBrtbsTdpScvNwNHVgbxOQV7WDdJunKbVKsfRYqLRZsBsqsGuFzDaY6arw4zaqEesq6PJ7ya3rIzODjcjQRs2XQ41wlTqFBXYWvUY62sRS8oQigV0DwRRG7VYGk2Mj/WwNNNHo0GCq1lLg0VFb9BDdVUZGVlFdAZ86Os1VEvlNDQ00+FzUVGWgVYmxW7S0NNeT3F2NBUVJTQ6Omh0eFHUCPG31bIw1kqTRU1ZmRCTwcBgl4X5YTsWgxKJqJyA30udshpnSz1joS68jnryU6JpVFWw2OdhocfJrYk+PL5WqsTlKFXVWMx1dHpsTIz4GehxIShIxN2s5sHtUe7MD9Da3khUbBQTw4MkZSbS7LKya88mfrDnFTZGbuXMVx9Rn38dccQBxuqe15g/6Guk3ywkZCijMeUiPUUJ2FMuccut5Jt5N0+nHKx0aLjjqmXCKeVmu5IpbRnDFekMVabjr0xmLWDEq8lhwa+lQ53DmFXIeLOIwYYyvgtacBRd5XG/FfHlL/nLSCu3u/Q8nncTMJXQJkpmokXGfIOYYOENOnOjcWeE01l4g2duHQ/bNDxo19Enz2NAVcRyu5a1Ni0dyWEMZEXRcPUwXSXXWW1X8LBLx2O/CX91Bt1VGcw3yRivr2KwNg9rxF46089QfeJjvEUX6RTF0KtMprU8gqqIbTjyw2hMPoE26ktEhzZivHiQ8j2foAv7CtX53QgOfkLp/g8RHd1E1dHNqM/tRXZkO6J9m6k7tgvFwS3oz3xB3andVB/dgjHiEPVXjmK5egzTpYM0hB9BdXQ7uuO7URz4HPmBLSiP78J46SDio9uQn9mDKfoUxojj1BzbTWPkGXSnDlB/6Tj662dpSI9Cf+Mslcd3Y7l2nua4S0iO7kZ+4gsUZ/ZTcWgbDdfOU3vhIMXHtlITeRhV1FFU4YfJ3/UR5ogTSA9txxRxHMHR7UyYRNwfaGJtwsrtcRVLATlBYyrbf/3fkCfsQJ/xJbrUXRjT96JP2YMmYSfquB3kn3kLxbXP0F/9jMpzv0dy7n2y9/2WI9t/gcWcj665lOvVkZwTnOZc6THCcg/yxZFXkRScoFEURqsiiu7mdPpaiwjZS5l2iRltEeI2ZNBuzsJnysCjT8VWcwODMJz6ikgaJTE0iK9iFl5BUxhGZeJBKhIOUB53kPiTG0g9v4Xog+9yftdrpF3cRu6VveRE7SE9fCepl3aSeH4rcWc/48L+9zj0+Wt88Ot/4q0f/T0fv/yv7H3vZQ5+8jLhX75F9IH1Fr511llnnXX+Rnzw0v945aNf/Asf//wf2fn6D4jc+TrlkdswZB+jteI8t72l3PQVIU3eirnsOB5VDN36FB5NNfGHFT/frPbybCXA40UX7bpUHDVXMJWdpLnqAs6aKIZacpjvrmC+W8S4u4wxVzkTbSLGnJWMtlYw3FLOcEs54y4hw9+38M10SpjyVb0Y45vtqn7x/T/vRC0Fa7k7WMfysObFudmnZDGo5PaAhnsj9TyYaOL+WCOrI1YeTth5MtPCw+kmvrnZyh/vuvnmZitP5m18veTg2WLLi/NotomnC3aeLji4N2Hl4ayNBzPNPF1sfZE83R2tZ3nM/GKE7+aQnoWQmoVRPUGfBF+njJMRmzh2bTNJ0nMkiI9TZb6OuSkLr72M2FMfEXfoFTLP/o6E46+ReOZNIvb9guuHfkNp5GbKIzaRcfJ3nNvyL6Sce5NFv5Dl3iruBGVM+6SoSqLJvnGSFr0Yi6oCtTifoNtIv9dAi1GIWFZBXYsbd28/ucX5FJfkMDocYGZmEHmNgPp6BS6HnqmRdnp8FsrEYpJzCgl0dVNQUIFIKMZrMzMccFKnEqPV1VIvK2Smx4nHZkEkEiKoLCQQbCMzPRVVTRVWo4TJkIeGOhkqYQH18hymAjbm+700a6TkZ2fganNj1uswVpcy2KIlaNPQ0WLGoq3FZzMx7jbS3SRGJcuitCwPuVaK3qamTFjAcK8bh66IzoY8+lpr6Gypw99hoK25lqlBD1a9jOHBLgwaKcEOGw+WBulxqAi5tbjNEnpcBrpbtUz2NqKWl9HrN2M2lFKvqaSvowm7SUiftxZfg4yboRamA1qm/Ho6HQacdhsdbhdWVRlLfUZ6bUI6m5W4m4x0uyyM+uqY6FDS392IRiVgZKgdtaKYkUEX9oZqutxa5oadzA7aWB53YxCl4jCKcbeaaTSpsFvqaG8xYlJV0GKWc2sqwPyQm7XZACuTPlxmMdNT/VyPv8ZYaJDUnFR0DTp27f+cf93zGpuidnDywAbaZHkoYk/TX5NLVcQBVjoMPOlrYtYiwZl5he78WJSX9nOzRc5tv567fj3eikQGa3NZalNwt01Jf1U63swr9Jck4syO4nZrLWPNImbdNXiqU/BVJTNnqmBCnse8KIeW6FMMliShPrqLUEkKwbJkeqoysadG4Ey4TEfuDVw3wnBePIb5xJeYT+1DtnczritnaI0+Q0dSBG1xYXhTInElXMSfHk3w+gWGEsLpjDlLS+Qx2uLO4U26SEfCZYJp0XQkXMaTFE57aiTe7Ct0F0TQW36VYOU1QvIkgtWx9NckEZQm4ioOJyiOp7cqnsHqZAIVifRUZRBSFDGozGdYW8iorogRfSELTVXMNlRy16ngrkPJikPNbXstNx1y7njULLYpmHRUc7NLw2JnHSu99awGjNz1abnlUrBol7HUIme6UcxEg4jRhkomW+WM2CX0moWEGqoIakoY0JfTry6hV1VEqzCBrppsumVZeCtTcJcl4CqJxV0WT2dlKh5BIp1V6XRLMuiR5+ATpeKtTMErTMZdlEB3cRLtaTG4U2KwxUdScHgHAwYxS8EmFobrGRuUMd4hpcOQwd43/zuyxN3oMvahSd5NU/4RdCl7kF7djCzmU2qvb0F19VNUlz9CFbMR7bWtVF/+nEPbf0lTQynt/jrSlLGcLz3JhYKjRGYfZO9Xv6Y86yCtymja9TcYbCug11HAgK2E0ZYKhuwCvPVZdDbm0W3NpsOUgUMZj7EiAkP55RdjfKbySHTFlxCnHEEQ9xVlN/YTf3IDyWc/JfKrtzi34zekXdxGVsQusiJ2kRGx64VAJZzdwsW9b7LrrR/y3o//bz752T/z8U//ma/e+zXR+z8h6fQWUs9uXReoddZZZ511/jb8/qW/e+X9n/8jO958iS/feYmjH/6ItOPv4RJH0lJxnrudAu76BdRk7Kah4jRd+nh6zVk8mbHxh+Vuvl4J8vRuNw8XnHiN6bSpr2MRnMYpj8Bbd51BWzZTHWVMdwoZdj6vMh9xChlqKWfQXsp4m4hJj+jFeN6dATVLwdoX0jTlq2KmU8KIq5ybvQpu9SlfyNPdwTruDKpZGzNyN6Th9oCa5SE9d0M6loeMrI1ZeDDRyIPxJh5O2Hg8Zef+VANPF+z8abmdP9xp+y+jfM9TJ9sLgfr6ppMHM808mrPzaM7ON7faXrzf/77i/D9l6tagjoWuataGdEx0yuh0ijhz/iMiU3aTUxNGatVxai1x2Jqy8dvKKYnaTfL+15Be24E4dg/ZFzcS+cVrnPvsF6Qe+5DiS1spuLCJiB0/pzByM/MBIYvDQhZHqxgNViIThpER+xV2QxnS0nisiiJuDjmZ77HSbRWjlpWi0Krp6HAhF+UzErCxPNnFRLCZuqpM3JYqAnY5j6fdzAZMmC0qsvMyCPqaqSwvwWHRMd5hYWHAhsNchVlbzoRHwVynju5mJV6nBZO+isGgHVFxLr0dNjpbFXS11DLsbcRtlDLp13FzwEZ3g5Tbw06Ks68R8NuxW2uwyjIJWEqQ515kLGBhadzLUIeBbmMhDdJEBrtNNFm1yBUCmh1qqiryWBztwN8oYrFXwXSXjtEOE0G3ElnxdWZ6W2jSiujrsKGvKaev3cLymI92XRkzHQaaa3J5MBegRVuBuToHpbCIgQ4LXlstrSYliyM9qISpLA3ZcGurWOhuQl0QRZsqm1ZdBd2uRnq9LTTU5PFk0s6st4ap7npGuu0MdVjpt4loq0tjpL8JbV0JgW4TOk0hCzNe+vwGfE454/0WpGVXuTlu5+nNbsaHPJibGzE329CZTdhddnoH/AwO9TAy0sPoiJ+A38H9ezMM9LoYH+snPSURv7ednMJsKmoq2bj7E35+6D3ePbuJEwc24K4poOjCXlqLYxGe2En9tTPUXz2B+vReFIe2ozy4HfnhbUiOb6Pq9A7kYXuoPr4V9dk9KC7uo+LQZ6hP7EJ9cCuawzvQnNyDKeoosgt7UUUdQhN5iEBBLOaYEzQknsObHkkg7wb+ghuMVWQyKspiWJqDT5BCsCqTIVE2/VXZjGsFTFhEjJmrWHAoWHQque2tY6XLwMNeK8t+PUs+NV+PtnAvYOBRwMSyR80dn5pFj5LbHXXc9iq5465lrVPLrXYFc+1yZjoUjLllrPWZeRJq4vFgAyudWh4Fzax1m/i6v5nHPVbud9czY5MyZ5cz61Iw4allqkPFVJeCyc4ahjxiAvYS/M0ldJjzmepSMNWpJNgkZKZLxZCzin5HBT12Af6WcjpspbjMeXgai3AZcvCY8vAa82jTZuHWZRNoLGXMW8NAWzUD7VLGA2qGu5T0u6VMdNcx5lUw2CphuE1Kb4uQgdZKem0Chp1VjDjFTHnkBJvKGPfIGHaJGffJ6WkuY7ClksFGIR2aXEZsVYw1iZi1SZmqFxHSlOFXFJNybg+Sklja2utQatIpKT+HSBiJvCKCbe/9PZkXP0aWtJvy8I9RJ+9Ck7wTZfxWNMk7qIn5DEnYe0jPv4M+eSeqmK1UXdzCoS2/wG4sZrjXQpYwipj8UySXnCMqbg/Hj71JdvwOXLpYOhuSCLZk02PPZ7CllFCLgP6mEjymTLoa8ug0Z+EzptOmScIquYqh/DLmyihMwgjU+efRFl1Emn6coqu7Kby6l+tHP+TGsY+4uOd1zm5/5YVAZUfuJitqD2mXnwtU4tnPuLjjVXa+9k9seOnv2PLLf2Hzz/4fovdtJuX0DvIivqQo+sC6QK2zzjrrrPO3YeurL73y+e9eYtfbL3F+xxtknP2UkvAtOESXsAnOsOQt4m5ASF3uVzSJz+E3JtBvyebxdDPf3unk65Ug3671cn/O8Xy+XX0dffExPKqrdBsTGbRnM+krY9InIOR4PpY35Cj/vrZcyKRHzJhbyLCzjNkuCfN+GaNtghf15bNd1S8W6i4E5Mz7ZSwE5CyHNCyHNCwGa1kZ1nGrX8XdkIa1sXrujRhZHjKwMmzi/ngDDyean5+p52N6f7jTxl/XOvjLqu/FGN9//j5bbHmRSn17q41Hc3aeLDh4PN/C1zddPJhp5vF8C4/nW17cfVoeM3MnpOdOp4wHQRXjrSKC9grOn/mQq8l7qNDHkCc7h8GeRlNjDl5rMQWXd5HyxW8RXfyMgtMbuLLrVfIv7iDn7DYuf/Yb0g5+TP7pT4na/muKw7cy1VHOVKiUqWEhoZ5yqoXnSYvbx2Cnlg57DXMDLYz4jDg1JdwdasVhqUWtlhLwNlFbnsqj2U5G29XMdJuY7bFwq7+RRxNO5r219FlL6etpIb8omT5fPaX5yXQ7jfgbRegrrzEa1NNmE3F3UEPQUohFnoW/o5E6bSmhITtlxekMDbhw2KvwuuRMhVxIShOYCpkY762nNCOCqQE3ebnJ+PztNDTo6HRomR+wMea3MjsRpLujBa2inMluK73tWvqCrTQ1NiCWCZGrBRQXZxLwNDM94CDkrUVZnoy8LAO/W4vHpiTgtlBZlk1zk4EamZDWJj39nc1M9bYSdOrITwpnpNfFxKCPUGcrquoa3C1mGkwqVFI5/Z3ddLoacTYoqS7II+hooqtRhc9ajbG2nEarDpNBSVn2dca9OiY69PR6TIiFeahkJQx6tAy4VTSYxEjFeVjrZSjkhdgb5HhdOtwtKtSyXLISztHlVOFurKalQUV+QTalghIKi3PJzk2hpCQTpUKITitCWJaGQSOkRpKLWVeB1SAn8WokBRnJRF+9SHZRCh9uf5ef7fsd7x57n4N73sWvE9IiTEKXE05rRRKdknRG1UXMaMq4aRSxZKpgSl/GbYectU4NX/eY+I+BJtbaFKx46vjaX89fepv4c5eZ/+W38syj44FHw4MuA097LTz2m3jcZeRx0Mxqr4lnoSae9TfwxxE7j4MWngw28WikmdWhJm4FjNzxG7nbbWK2S4/fUU3QKSPQKiHQKqa3rZreNgneplI6WgR0OoQE3JUE2irwt1bis5XR0SrE2yLA01yCy5hNmy6TVnUazcpkDPJYNMo4auXXsaoy6WiooLdFSltdAR51ES5ZDm2yHBoESdgladQL4tGXxlJbFIG8KAxBxmFEOccoSfmS5IgNRJ/+PVdPv0XC5U+4dOQNrp/7kNjzG0i4sIGY428Tf+5DUsI3kRGzldy4XRQk7kWQeYiytP2UJX9FWdI+qrOPUZV+lPKkA5Qk7KMo4Utybuwm9crnFCftJ/3KNtKjtpIWvoX8mN0Ux35BVtQWCm/sIu/adrKitpB6eSNp4ZvIvrqVrJitpERsIiViE4mXPiHx4ickXviEuLMfEXvmQ+LPfUTCqY/IjdhBatg2smIPs2/fW2w78j6HbuzjWPwXHInewrHobRw+8z4fffA/OLH7FySfeZsre35K/L5fkvDFz4jf+2Nid/2I6zt+RPKenxK98R+5suMHJH3xK9L2vs6B93+EOOkctspM0qIPkHrtKwpTj3M9fBtXwzaQn7QHjyWJoCOTPkc2PY05DNhK6GsuoduSj0uXSkd9Fl5DGh59Km5tCo3Sa+jLLmEUhKMrvUht9mnqCi5QnXaM7MufkxOxg2tHPiDm8Ptc3PM6YXteJzN8J5nhO8mJ2kP2lb2kh+8m8fxWks5uIeHIh5zf9Cu2/uLv+fxn/8zuV18i7uBW0k7vJGz77zi78eV1gVpnnXXWWedvw4GNr75yYttbRB3cQMrZraSd3kDOuY9pl0VjE5xhsb2AlWAFusJDNFScJmBKItSUz5MZG98td/Ptah9/eNDP/dkW2rQptNZGoy08QqssnE59HMPOAuYDVcx0ir5fpFv2orJ83P18v9OYW8hMp4QJTwXTHeLnNeffL9Gd65Yy5atiukP8fXGEnJu9z/c/3e5XfV9bruNuSPd8ee6glpVhA8tDepaHDKyOmlkdNfNgooEns8/Tpf/9sJu/rnXwHysevr3l5OmCnW9vOV88P5xp5PFcM4/mbDyas/N0sZWni608WXC8eH8w08yDmeYXC3bvDhlY7VVxv1fNqKOCYY+cmKht5AvOIzbHkyE5jbIpBVNjNnZrEREH3iVu28uIzm9EcH4TWcc/QBC+k6or+4jf9Tuub3uN7KMfErXtZXLDNrHgr2ZpSMqtESXjARlVhRdJv3EYv0tDnSQPu6maIX8zzgYZUyEXNpsemUpGi8NMlSCT2SE3E702xoPNLIx6GO5u4M64h6E2FW6DgN5+L0kZcXhbDeTnpmJSSxj2mfA0VtLt1VBWGstkdx1T4SlBfAAAIABJREFU3VpCXVacbgtyXRm+vgbySjLo7LHTN2TD06mjsVlBXNxZXO0SgsF67M112JoauZaURZGkjqziKoQCAfUaJSZdHSqNiYx8ATcSUlBWixCLiqlRyxFUyRHJpVTIy8kvzkevq6O1WY9eXUJFURZykQCLUU6DVUW9uQ6RpAKN2Yi0ToFa//ybs8WExViDvEaASiNHqalFU1dDQXElSq2KMlEZOYWlCCqrEUlEVFQVUlRQSE21BI2iEl1tJVWiMvIFJZRUCRAI8mi3aXFYFGh1UooqiiivKsGoE9NskNJgVKOvq0VfJ8ekqaHRoMbZoMdh1mDRyLCZFHS5rPjdjXiatTjqpTTUVdCkq6TFJMbbJKevXcNwp57pXguLoSZmeuuZDtYz1dvCUFcrg90OQn1tNNvVbNz1Nr/e8xve3Psaez9/FYc4g15DGa11WdjN+bSYcvCZC+k2F+Gqy6BRmYhOeh1NdQw6WQx2bSpWZTxmRRx6+XUsykTsdak41Gk0yxMxS29gVSSil8WiFkejqIxEWRFJTfllhPmnkZZfpqbkEvKCC5SmHaUg/Si56UcoyjlFduphMhMPkBd/kNwbB8iPP0Je7CFyru+nMOEwxUlHqMw8TWXWKQTpxxDnnEacewpV+WVUwivUlkciLb2MoiIalTAKVclltEUX0RddQpl3luq804iLzyEqv0CN+BpWXTaN6kzqhNcwi+IwC2JprEzAVHYNXdkVdIKrWGVJ1FfFYJdew6WIpVUeg6v2Km5FDM6aKNzKq3Ro4+mpT2fcWcZit5yFTiljjjKGbEXMeETc6lWwNqLn0UQ9KyEN94f1rIa0rIW0PBoxsNqvYblHxUpfHY/HTCz3q1kMyFkZrONWsJZpj4gJl4AZdwUzbUJmnWUstJUz4yxlpDGXkDWLoaZcRu0F9FszGW0pYKa9nJn2cqY9AqZ8FUx3VjHhq2Cqq4oxdzmzfjnjAQXedjFnr+3ks7CP2Zt+kOOl5zlRcpYDqV9xrfQcH279N2RVEYTc5YzaCxhvyGJQm0BIF09/3Q180kic5WexZB9Em3+Qmvg9SMK2cfjN/0nUx78l9sPfEfHxq1z68JdEbvgVZz/7NYc2v0Ry+AZaDXF0WJMYcRcy4ixhwF5Cd0MB7cZsWuuS8Bkz8RrS6DBl0K5LpVF6DZMwApMwAqMgHGNZBLriS8gzT1IYvYusy9u4cewjova/TfiXb3L92Edkhu8k+fwW0i9tJzNyN2mXdz0XqHNbiD34Lhc+fZmdv/4nPvvJP7D91z8gYsf7RO5+j6v7PuDynvU7UOuss8466/yNiD629ZW40ztIOreD+OMbCPv8ZRIPv0FT2RnsgjMseQq511OJNv8AFsFpAsYkhpoLeDbXwh/+/wI156BFEUeD+CLKnP2Yy0/hrL1CyJHHXEDMdJeYAUcxg44ShpwCxtpFTPrELPTUMNstZbJDxJCrlDG38EUCFXKUMO9/viB3rlvKnQE1dwfrXsjTzV4FDyetPJy0sjyk/z550rM2Vs/dkI67IT13BrXcHzfz7aKDbxcd3J+y8qfldv6y6uN/3e/kP1Y8LxKo7267XtyLejJv4/G8ncfzLTxZcLwQqMfzLf9Hgbo9pH+ehIU0BFuFBD1SkpMPUFF7jVz5ZW6UH0VovIGxtQi7s4Lw4x+Rfug1JJc+oOLie0hjPiNp38tkHPgNkvBNFJ16h4rIT4nc+VOSz77NlLeK5aCB290mgmYx2tI0smMuUpmXTsLVcKoqiqhVirC76tFZlVRoVaSJa6ixNlMkrqSxpZEWtx2P30u9rYEKmRiby05Ts4mWFiv1TjcR8SmUFJeSkl5IVlY+uloJZq0UiaySuJQE6qSliIrSKS3IJSM9hZirF8jNucHlC+cpLsxEKEjDpK9CXVOBqCwHR7MUZ7OCBn01TRYZkhohivo6DE0GzIYqfE4FXe0GBkKd9A778Xa2EOw04fcZ6e1x0dPdSV9PG/29zQwEXEz0dxLy2+n1ahnqcjAXCnBzoou58Q4WZoNMTfUyuzDK+NQAw6N+ZqZ6uD3Xy535XhZm+5iZ6Wds3M/EWDszM4NMzXYyPOGiP+RleDTAYMjJ8HAzff4W+rubCHbqGA3YmRzppm+4k2DIy2ioncleJ9P9LkZCbvpH2hkYdjM20Mpkn5ORPjcjfe1MhjqZHPQx2dfOVL+Hqf52JvvaGA46GO1rZazfyXBvCz1dTbS1avE4tXS2G+hw6/A51bS3KGhrlmKrF6JX5KCSpFErSKA8I5zUa0eJubiXi2e28vv3fsBvt/6UNzb+kE/f/lfiDnzA9YPvEXniPaLDNpAa8TkV1/dRHXuAyrj9CFIPIso7SUXmEVRFZ9CVhFGddQxp/inkeadQFZ5HWxKGtvQSmqIw1EXn0ZVdQlt+GZ3gMqbKKCySa1hk1zFWX8VuSMdryiFoKcRtysbdVISnpZR+t5igW0yfR8qEp4bx9hoW+oyM+RSM+2oZ89YQcokZaa9mNqDk1qCOlREjS/113B02sDRgYGFAz0y/lvlhI1PBOkY81cz65Cx11DLjrma8Xcx4l4yJYA3TgwqWRrTM9dYw4a3kTo+Cu901LPtrWGivZLpNwIyngtt9tdwN1vBkSMPDPgX3e6Tc90u44xUw25LLtC2XyaYsxhqzmHUUc6dTwkJnFaPuMia8Qm7117I6oef+tJGniw08mDHxbMHK0zkLT+csfLvQyJMpM0+nrTyZtvBsrpFvFpq5E1LzcMrIo2kTy8NqbvXXsBxSsjak4mmfgm8H6njWp+S+X8qqX8paUM6TARVrARmrfin3e+Q86q3lUb+SewE594Iy7nSLueOXsNBRya0eOYv9akL9GuLzTrD32lY+i9vFhrR9bMo7xvb0/RxI/pJNX/07zc0FzPWrWR5Q8ahfxUqXhLVuMWsBCbd8Qu4FJNz0CRjrKGXMVsSIMptjv/l/Sfrod2S+8Sq5779B0Ue/JfaV/0najre59uWbJJ77AKcpnp6mNCbbiphuEzLiEhJsKcNnzcepTvp+iW4S7boUnOpEGqXXaJTEYBFdef6fK7qIpjAMRc4ZKhMPUhi9l5jD73N+56tc2vsGiac3kRf9BTlRe8gM30nqpe0vWvgSznxKwrGPOffZv7PlF//AZz/7Z7b8/F/Y89qPObvpNU5t+PW6QK2zzjrrrPO3I/XsnlfSLn5BwqnPCd/9Ow6+888k7H+N+twjNJec5GZbASt+IZqcr7CUnqRLG0fAmM7jaRt/XAnw3Vo/f3zQz9psC7baGzRLI9AXHcNcfooWWQSDLXnMdD+vGh9oKSbUWsqwS8hURzWj7kpmuqqZ6ZYw2VHBuFfAmFvwX5r3Zruqme2qZrGnhjsDam71KbnVp+TesI6HE/WsjdXzaKqBeyNG7o+bWR018WDCwuqoifvjZpaH9DyctPLtooNn889ryv+03M5f1zr43w+7+fM9L9/ecvLdbRff3Xbx9ZKDpwt2vrnZyrOl59L0fzprU40vBGpl3MLtUSMLIxoWxw0EPRIc5mIun9/MtRt7ySg+SUrhUcqkkWiNWTSYiok5/RlxX75O+YUNSKK3IIn+jOwjryO69AnVlzchuryZjOPvcGn3r0m4uBmXIZ9uQwV+vZgeixJh0jWSLp1BJRIgLi+ivDQPQWUBpVV5yPViBEoJ+dViiiUVJGXEU1qehVCYi0ojpUJchlwtpUYhxmCoxaCXU2vUIlHXIBYVUy2Xo1TVYtVXYzWKqW9UY7IZ8Li0tDYpcdrMBJwOAo56Btut9LTY6W1totuuJWDX4KvX4jXV4TWLaTdW01RbTKs2l0ZjKXptGUZNMY2KVFoUiTQrkjApczBpi9HK09FVXsEoiqGuPBa9MB11WTTKkvPoBDHoBLEoiyNRFJ9HnhtBZfIFJBknEWeeRFYQRm35VWSCWHQ1GZhq0rDIk7FK47HK4qmXJqKVJGGszaRBmUGzuhiLKo0GTTqNmmKMNXkoK65jkF3HKE5FK7iBuvQy+tKryPLDqRXdQFYRg6r0KmbBDeoF16ktjUJaGY2kNAJp7gVUBeFICi5TXRyFvDQKaWE4ouzzCNJOUZJygtK0k+QnHSE36RA5SQfJSTpKXsopMuOPk514gsL0c5RknkOYd4mqokhkJVdQV8ZiUabTZi7B11CC11pIsE1Er1NMt70Cky6DnLLzFJeH4THmccdTS8hWjsdRSL+vkmmfhPtdKp741Sx317LUpyTkERJqLeXRoIanIR3LQQUPRg08HjXxbMLK11NWnk018PVUI19PWfl6wsofZmz8ac7OdzPNPJ2w8njSzIMpC2vzTdwfq+fb8QbuTzZwd6aBxXEjaxON3JmwcHPMzP2Bepa61ayONzAXULHQq2XGX8uoV8JCXx2r4/XcGzWy1Kdiwidm1i9j3CNmsquWcX8to/5aQj4JIbeIxYCKxU4Fs+1SZnwyJjukhNwCFvvl3BtRsTqi4t5gDU9G1awGq7nXI2HJW8ZNXzlLvjLuBcXc6Rax0lfDo6E6VnqqWfKWM+8uZsqRx1hzNqNNWYw25zDlKuGWX8KdASW3+pUs9Sq4PaDmTqiOW/0q7o3ouRPScH+ingcTJh5MmHg0ZWYlpOPZTDNPpxtZGzHyzZyNlZCWhxMmHo6bWBnSsBxSszqiYW1Iw7NRI3+ctPLNWD2PRww8HTfxdNLM43EjD4d03OtTctcvZyVQy8P+Op6GDDwJaVkL1rLaI+d2h4i1XhWL3bUE3BLConfy6Zn32XJtJx/E7+aDzIO8Hb6ZzWGf8MHOX2AyZjM/oGV5UMPDIR13/TLu+qu52yPlbrCGh8MabvZUM9pTyVibkJAyjxOv/ZC0d9+g5Le/per9N5F/+DpFr/2E/I1vUnLyU5LPfkCzKpoOUzxTzkKmW8sZdgoIOgV0NBfh1CTj0abi1ibjNaTRpkmmofp5+561Khp92fMdUKq8c8gzTyJJPYow4TCxxz8mbPdvubT3DeJObiAv+gvyor8g/fIOEs9vIenCNpLDtj9fqntmM6e2/Dsbf/kP7Hr9Jxx89xX2vflzIne+y8XPf8uxD9ZrzNdZZ5111vkbIYw7+0rpjZNEfvk+Rz74Mec3/4SCsx+hS/sKW9FxbrnyuddZTl3GF1hKTuBVXqNdGcv98Qb+uOLn29U+vlvr5f5sC63qBJql4ajzDmIuP0W7+hrj7lLmAhImO0QMt5Uz4a1i0idh1F3JsEvAVIeYqc4qxjxl9NpymfKJXpRHLPbUMN0hfiFPK0Pa5817IQ1rowbujxm/v+dk5W7IwOqoieWh56nT2lj9i3Tq2ZyNbxZaeDpn4w932vjzPS9/WfXx17UO/njXzXe3XfxpuZ3vbrtelEl8e8vJNzddPF1s5dmSk69vuni25HyRRK1NNbI62cCdEdPzHVADGqbHtMxOGOhyCFGUXGX/5n9n36aXCTv0NpeOvUv0qY9Jvbib9LN7+OrNn3LknZ9wbsMvidrxCpc/e4krW14iYsMPiPzkh5z/8Acc++gldr3/E7ZvfoULZ7cSdvJTjnzxDke+/IB9299m/84PCT+zj+vhx4k4v5/oywe5HnWI61cOcv3qUdKSzpObco6cuCNUZpwh++o+8uKOUZZxiYKUC2THniT3+jGyrh0m7sZxUlNOkRm7n8yks1y7tJeMq3vIidtL7LW9RMV8SfqNXRSmHiHt+lFK4i9SmXyeqrRzqPOTUebHoiyIQlN0FW1hInX5sdQVXcZckYCh+CqO6mvYlelYajOwyFPp0qTRWXuN7rpE2vW5dDdX0N8iYqQpn0lHIaMtxSx6ZCz5ylny5XCnS8CtLjGznnKWAkIej5h4NmLlSUjBgwEJj4blPBrXcjdUx/1xA2vDdSz3VnO/v5pHITkrfdUsBaq53a/mVreSufY6FrtqWPQrmPFpuB20MOOVc9Mv41aHlkVPLQvuChZbyln0VjLWXsKYp5QlXyVL9jKWWssZay1kxFPMUFsBI825TLUUM+YuZdwnZNInZNpXway3gimPgAV/Fbf75Sz0SpjtlTA/IGO+T8ZCsIaFnhoWeuTfF6IYeDhZz9OZBr6ea+SbuSa+W7Dzx5sO/nTHzoM5I7cnNCwE5dzsVTIXqmNqTMd4n4IHwyb+OGRmPiAn2Csm1FfNjF/Kgx4VXwc1rPSpmB9SMN4vZcwn5JtJE9+NG3k8oefJvJnv5pv4w4KNZwtNPJy18GjGwrO5Br6bb+bb6Qa+mbLy9UwD3y40881CMw+m6nl4q5nH0xb+Mmvj0Vwjq0tN3J2x8HiqkZVJCwsjOlZ66ph2i1kMKpjqkDIfVDLfq2AmIGO+t5b7U2YezTawOmHi9pCG1TEDC9013B3UcXPYwMKQnoVhA3cnrKyM1nOnT8edQB2rIROrw/UsBJTcG9HyYFzP2qiG1WE1jyf0rAzIWemTcatLxHJQzB2/iHtBCTf9YuaDMuaDcub9YmY7KxhtLaC3IQO/KRm3Ohan6jrthmQGWkuY8EmY9EoZd0sYd0uYbK9mvE3MlEfKeJuYhW4liwE1iz1qloIaFv0aHow08WC4gZvdGlYHzawOmljpN7A6aGSlX8fKgI61YSP3ho3cGzXzcLqZu6Nmbg2bWJ6wsjzZwOpMM8vjVhb6tcwFVCz21HGrV8udPh33BvTcCaq47a9hxiVkyStjul2Ot6Gci+E72XbyEz69vI33wz/n9bCNfHx5C/uidrBh28s01xcyH9Ryp1fDyoCGhW4p8wEpcwEpt/uVrA3rWOpXMD5cy1iXlEFtEade/zHJb76K+Pe/o+aD31P79q9RvPPviDa+TfnBDaSefI8OczJ+cxIjDZnMOwWMOAUEWsvxNhXQrIjDoYjHVZdIx/dV5k2y6zRKYrDLY5+nUEUXUeaeRZxy5PtdUEeIO/EJl/a+weUvfkfs8Y8piNlHduRuUi58TsK5z0gO207qpZ0kXdhK3NnNHN/6Clvf+CEnNr/F2c/fZ/+7vyL24Cbi9n9E6rGN6wK1zjrrrLPO3wZFzuVXqpLPc3776xz76CXKwrdRE7eHmpittJacZsVTzFqXkLr0vdQXHcWrjMGrTuD++PM9UI/vdPN02c/qtA1XXRLN1eHI07/AKjxDtzGRKZ+QuYCUcW8F454KFnoUzHbLGXYJGXIKGPdUMNxWxpCrGJ8pmZba64y2CZj0il4URtzsVfBo0sz9MSPLIQ2rI3oejJtYHdG/uON0q//57qd7IyZuD2h4OGnlwYTlhTw9m7PxbN7OH++6+fM9L39d6+DP97z8abmdP951v9gL9Z97oJ6LlJ2Hs7b/MsL3cNbGw1kb9yasLwTq9rCRhUEdU4NqZof1DLmqaZNmkXNiB6lfbST1q4/JObiBoqOfUxN2GPGRr4jb8A6S+OO0qVJwK2/QLDyDQ3gSW+EBzFlfoErdS2XKV1w8+QH7Dr3N9ewTxJYeIzxjL9dzD/PVybe5em03ziYhNl0erv+Pvfd6ijNB83T/gBMbZ2PP7OzMzux0R3dPdZcvlUpVkkoWECCQAQknvPfee+89JElmAkkmSSYmk8R7EJLw3ntvZJBXuZ45G2fjOReq0u7c9yVPxBf5EXmdETzxe9/fW5VEfXEQzSXBNBb50SFLoEmWSGN5JA0lvnRXhNIvj6KjIooeRTIacTRdijQGajMZVOfQr8nloTqTqfoUFrolbD+Ss96Ry2pXDsuPJO9HqfryWe8TMNcrYW1MyeZMJRszEnbnG9hdqGVvScbBShUHy/VszijYXhCxtyTjaKGaJzOVHC6qWZ2uZ3ehgWczcl7NVPJuuYbHi1p2Fxp5stLID6u1/HVby7/td/Dzeis/LFfx46qYn9aVvF1T82pNzYt1FS9Wmniz2sb/u9/CX7dq+Xmrhncbal6uN/BsVc2ThWp+3tHw/x028b+Omvm3vWZ+2Gnm5bqWdxtNvFpq5tVqDT/sNPBmo523W928XlPzbquWV4taXszX8myqgteTCt4t1fN4Sc7xWg1Pxit5O6ni5WgVj6dk7C/JOFqq4sVsNa+nVBxPVfFipprnE3JeTlbxalLBizEZr6cUPBmp4Hiqih83tLzdUHM0K+NoVsbuRBnbYxIOZ+Q8XVByNF3F88U6fths5qftNn7Z7Xj/vqPh1VY1T9Zk7I+V8nS8gr2pSuYHhayNlvFyWsW/z6jZGhbTN5jD6HgJK2MijscqeTlSye5YOasLUpaXpMwPFfFqRcWbJSVvt9W82NbwdruJn/ZbebPfwvNdLc93tbzZa+HHvRZ+2Wvlr3ttvNtp5tVmA6/WNfyw2cgPR+38tK7lf6218nJFw9NNLY9X1bxb1vJqrZEny/W8marh2VgVR7PVbI9KWfn1APZ0Vy7TPfnsTMo4mK1mf0bB1riU7XEpj8ereDypYGeiirWpKpYmZSxPyFgZqWTpfhkzbcUsdAhZ6hGz0CPiYErDwUwD25M1rI9WszurZm1MzupwJXN9paw+lLDUL2TtvpiV/lIW7pey2C9k9UEpm4MSlroKGFEn0KsIp0UcgFbkh7YskJ6aBB425zHUWcpIp4iRThETPWWMdYqZ6C5jtFPE/CMFi0PK98+wkqWhGlaG61garGHxQRWLD6rYHKtnvEPIyqCC9RElS0NVbEzUcLDQxPpIDbtTWpaHVMw9UrA8VsvyWC3zg9VM9VUw2CJgskPMyv0qlh5UMdxTytQjKXODFcwNiBhtzmGytYiZLjEDrUK8A+5w3UEHI18TrCLv4ZbkhEWYBWFpHlhanKVGHMViXznLvSLWBiQs3S9lbayCtYlK9ierORiXszpcxtRkGTOPxKx1SHA7/2ciT31Mzp//laIv/oT4q9+jPP8ZaX/5PSlXvyD8zhc0SjxpFXsyXR/Hens+k605DLRk06FJRi0KQFsaQEt5MN2KKNorw6gX+KIR+NFWHoZG4Ed1ljvSFEcEURaURFtSGGFJgMV3OOj/GY9bXxJqc+F9+uR6jUgnHcKddIh0eX9MN9RJlyCnK1jo/YXrZ36P4/VzOF77jjtn/hWHK5/icvVjTL/8uxOBOuGEE0444W9DlJvpR8k+FoRa6xJh+T3iIFPKAq6jSTCju8CJ3Z5MDh8WUploiirDmt6KIB4qo3k6q+bVZg/PNvs53r7P/nwj7bJIGoXeiGNvoy12ZUAZxWxnLvO9hUy0ZzPTlc/qQwkLfSXMdBUy213IbHcB0525zPcVMNaajjzbkdGmdOa6C1h5UMrGUBlbIxUcL9azPVLByoPS97tQ4zKezNXwZK6Oo5ladsYUPF/S8nypgaOZGl4sazle1PB6rYVXq80cL2p5tdbMD7td/HLYx78/GeCvR/38ctDLDzudvFxv4cVaM8fLWp4uNvBsScvxrw18LzfaeL3VwavN9g8S9ZtA7c/WcTivZne2ls3FGtanFSx1i5muyqXIxoikK6fIuXqKwktfIbz0NZXGV8i69B0en/+O3vIYns6q2JuUcDgrYm8wi5XWaKa14QwpQ9CKfbC0+gy9O38hstQTz2I7HDLN8Muzxcz7PElZtixMVbI9IWV1oJgn45W8mFJwPFXN5oictXElR3O1PJ2ScTRWxpPpSh4v1LA1W8P2vJb9OQ0vlxt5tajm1Xonh7MaXsypeTyp5tl4Ha/Gqnk1XsXTMSUHEzUcjErZG5exM6lkd7KSw3kpzzdqeLqm5cmqmqertRyv1fFivYGnyyqON+U83ZTzcruOpytKnq5r2V6o59lGM08XlLxbq+PHrQZe77TwfLuF13vN/HzQyNstDW+3Wni32cpPu438uFfL6001z9bVHG9qeLnXwJv9Dn466OWH3WZ+Pmjml4MW3u0288N+O2/3Wnm318JPO1p+2W3gl10t/37Yxv980s0vB538vNfJ290enqzU83qniXd73bzd7eHHg3Z+3Gvi1bqWl6tqni7IeTyp4PWqlv35ap6ta3i9quWXtTZ+XG7hxbKGZ6tqXm408tNGG/+20cpf17T8stbA28Vafl5r4tVcPcfTNbxe0Pw6Aqfhp9VGfllv5M16AwcLSnbmytmeE7O7UMH+gpLtuVq2F+o53mnh3X47Px928e+Hffz1SR+v9ls53tJwMCXjaLKa3ela5ocr2ZxXsjIqYnNUwsKYlPGpKqYnpWxMyXg2q+R4Wsn2lIz1JRXjE+UM3i9ie0HJ4WI1r/YaeLqt5nijjeONDp6ut7G32MDOfB1HSw08W9byeK6eZ7/+Lo4W1BwvN/JypZmnq00cTdfycraBp4uN7C82sDOn4WimgcP5ZvYWGjkaU3MwXMPjSQ1bw9WsPpQx1SNkolvIYEs+0/1iBlvyGW4tYKg5h0cNWUw2FjBUl8XD+ixGWooZbC7kQUM+vTVZdFaloy6ORlUQQYMoAa00DYU4kTp5FoqyJCpKYpGL4qmTpaKqSKJSEElNeTwKYRRKUQz1ZbHUicNRCYKoEwZSV+xHg8CPikRrRFEmiKNMKY+5Q0moMYWBhhSGmpEZaE5hlDVFcfcoSbSmONGcvJhb5MXepjjJiqJEawrirMmPtSUzwoIYH2PcLc9ib3IKV6vvSQy1Ii/RA2lhJGW5YVQWRFKWE45SlISoIB5RUQLFuVEU5UciFiUiEMYhlCSTWxhNQpIfaSkhFGRGU5gXT3ZhHAJBJOVFQQiSHEkPsSQ93J24MD98/D24ZWGId4g1cemOxCXbkJXjQV5hIDkZHhhe+B15cc40VqRSXRBJvTgBbVkCGkkULbJYOhXp9KqyGGwupKM1jzpFKiphPGbn/ozP2T8Te/oPxJ7+ZyK//icivvk9Yec+wu/yR0RYnqa3Koz7smAWmlNZ6cxjoi2bgeZ0uuqTaJAE0ywJoa0ijLaKUJrLgqkp8ERd7ENrWQiaEj+UOR7I0p0Rxt5DFGdDSYwNARZncTT4GC+TU0TYXybWTZ9IJx0inXWJdNEjwlmPcCddQh11CHfT457hp1zrlDg0AAAgAElEQVT75p+5Z/g1NgbfcPfCJ9hc/hwf47MEm57cgTrhhBNOOOFvRJSb5UcJfna43ThHvI0eCWbfknnvGzoybOkXuLDRncHeYDG1eY6oC93pKg/mkTKaoykVb7Z7ebnzkBfbDziYb6atMgqtwIeyeHOaS3zprYpkvCWT6c48pjpymespZHlAyGx3AbPdBcx05TPdmff+syuPyfYcRpszmGzPYba7gNWHIlYfitifrOLJXA3bo1LWHonZGatkY6iMvQk5h9PVHM3U8Hi2ludLDbxabeLZgoYXy028Wm3h7UYHr9faebXSxg9bXfy838dfD+/z18P7/Lzfxw873bzd6uT1RjvPV5p5sdrCq/U2Xqy28OLX5Om3Eb7XWx3/oY3vYK7+w0HdzalqlmblrExWstwpZEmZh8Bcj+SzH1NvcoXqs59T/fVfKDv7Gbk6p3H44h/orYjh1ZKG3Ylytpcq2RkrZqMvncX+DKabkhlrycTN+xJGtqcIKHTDNtsOuxxHvHKdsQ7Up1QazMaCgmcLCg5GS3k2XcnTORWvN9s5XG7kyUYzrzaaOF5Q8XROztGCjJ3Fag6229hZb2V/pYlnK2p+3NTyeqeTJ+sdHC63cLTczPFSMy/ntbye0fDDfBMvZjXsTFSzOVfDzlI9L5fqebOi4e168/sjw2vtvFrp4NViKz+utPFmScvL5RperKs43qzn1V4rj9caeLzSwIv1Jl6uN/J6tYG3G4283tDyakPDy816nq6qOF5V83KjlVebbbzYauF4q4nHaw3sr9Sxv1LL0Vo9T9cbeLrWwNM1Dc82Gnm22cjhipr9hRqerap5sd7AyzUNL9c0vFpv4M16I2/WG3m12sjxSgsvd/vYX2jicLmZo5VWnq118Hq7i1ebrbzcaObJUj1HizU8Wazjxfr7m2DHq008XWzgeKmRV6ttPFts5PlSC8cLzbxcauXHzU5er9TzelXN261mDhfVbE3V8mS1lcOFRo7mNDydq+f1opZXc7U8X9Kys9jA+nwl6/Ni9taVbCxqmZ5oYHmpg52tVp7sNvNsTcsPW30cbw5wsHmfo/V2Nqdq2ZhQszrRwsgDBaraeLKL7IhLNkEgDGSgT8H8iIrFYSlLj8qYG5Aw0i2kv6OEri4xdfXZPHgg5WGfkJH+AmaHJAx2ltPbWMpAUykPmoQMNZcw3V3GeKuQ6Q4xs11l3K/JZqS5hP66HFrkyVTmBdJQFocsO4CyLF8EKe7kxTlTlh2IMN0XQYoXBXGupPtbEuNoRKLnHSKcr+NhfgE/O11sb3xNuJsRkjRfKtMDqM4IRBzriio1gLr0UBpyo1CkBlEY5kRxtDtFcV4UJfhSmhFKaWYYRWnBFGSE4u58Cx9Pc6wtdLhlcAb9i5/gZKmH3d0rmOp/jZOlDq42+rg7XCfc5y7ZsQ4I0z2pyPFBmOSIMs8bcZwVpREmVETdRh59i7JgfcR+V1FGW1ERbEV5mDkFftdQpJpRm22BptgaVa457eWeNJZ40C4Jfj+CFmtBbWkQ2soYqkpDEeb6ExlkgYejEWmx3sQGuRDqbkO8vxuS/AxiEhIIjYnGLywIn1BfnP3dcQ0LJCA9DY+EZG64emFwz567jm7YeQfiH5+IrcMdgl2NiHLWxdv8ClfOf8v3eiZ8q2+OsZkFFaXJTHVks/KwkKVBEUt9Qkab8/C0+BZRZiAtdaUopYV0NVUz0CSjr6aYhzUFPKiX0F8n5oFWRH+bFI1ahFxRjLXJFTL97tKS4UplmAnRthdwMT2Dm9kZbAw+wsvkcx5WxzFWG89UYzLTHRmMd2TysCmVvvpEWioiaJdG0SWLpln8fpyvttADbakvzZIA1AJvavI9UWS7U57ihCDGhvwwCwIszuJ24wu8TL4m0uEqsW76RDnrEvWrQIU76RDmeJUIZ12C7S5hZ/wpOqf/HjPDz7Ew/Irr3/0RO71v8L+jS7DliUCdcMIJJ5zwNyLKx/6jaC9rHA2+xeXKxwTpf0yB4/fcL3KlT+DCZm8m+8MltIl9aZUE0ir0o6cimN2xKt7u9PFmf5AX2w/YmW6gpTyCFnEg8lQb2kQBdMkiGNamMtWRy0xXPnM9hSz2C5jpymeqI5eJtmzGWjI/CNNCXzFzPYXviyXul7A+KGF5QMjGUBmH09XsT1Z9aO3bHC5nrCWTvQk5T+ZqeLZQx/GihpcrjbxY1n4QqHebHbzb7OCHrW7+uv9enH7a6+WHnW5+2Onm5/2+DyL1ar2N1xvtvN3q5O1WJ682/vfe028S9ZtAPV9r+TDCtzOlYmNSwfSYmNWpStb6JGw0CpG43iZZ/zSFel9Teu4TVFfPkH/mE7INz3H347+jXRzHi8V2diZUbC7VcDijYH9QxOaQiMMhGQtdIry9DdC9/Tkucea45zniU+iOc4INxrYXycnxZ26wmr2xGvaGpByMydmdUnK40sjRch3P1+p5sdbMm61OXm+3szdXxepYGS82Wjle7eFwoZMXa1283GzlzXoTL1caeLxcx8FyLQfLtRwt1XI4reD5vIon01VsjEjYmKhgc66K7Xkle6tqDrdb2FjRsr/RxuO1do5X2nmz3snxSjNHS2oONzQcbmk52Ghkd1nD9mwtW1MqdidU7E+oOJyo4cl0Pc9mNTydUbM/pmJjUMHakJL10RrWxutYnahjeVzFwpiS+dFqlkarWRlTsTyqZGVMxeKwgtXxGlbHVSwNK1gbU7E5XsfTpTaer3ZyvNLBk8U2Hi+0crTQzs5iK9tzTaxO1LMxVc/hUiv7800cLjZztNTM8Worh/NqjhYaeLrc+Osh5RaerbTydLWNJyttPN/o4WipnYOlTvYXO9iZbWVrppm9+Wa2Z7Q8Xu1kbriGpXEtUw9VLI2qmXmgYKa/koUBGUv3K1ke1DB1X8vccD1Tw0rud1XS29lIZ3sLra0NdHXIedQjZXZAQZ+qmIaKHBpVBRSnulGY6EBGlDUpMS54+d5G58afMLD4E6cu/if0rn/M7evn0Pn2X3C5+y12N75C/8w/E+R8C18XMxxs7uDuZoeTgzlu9rfxd7pFoKMhdre+xUTnL9gYn8LP5gphTteIcTMkJ8Scwoh7pPncIsXzJvnBlqT5miBMcESe7Yciy4/6wlBqcoOIczVEEOtAfoQ1qpwguqWpdJYnM6wtYbJHRp0wlmi3G/Qoc5jvkqNKD8L/+jd05EQyK81jo1rAWmURe8pyJgQ5dOcm0FOWSbM0g05tMeqaLFISnfHzMsLR4hz2Jt8Q7mZMuMst0oPsyQ5xQhTnhSTeh2ZBItqiWEojXcgNtCHW6QYh93SIcDDA2+wCllc/5s7532N19Y/YX/sIb9MviLI/S6rnFXL99cj2vUy+/1VEQfrIQm8gC71BrNmnJNl8Rb7XFcThN5EnWiBLvocw+g4RDt+SH3GL6Z4ixnqKGestRa2Ip646BXVNFqXFUZgYnyE2wpUObSVhvg7cMtRD18ACXSNrDG/f44rBHa4Y2WBoHo6RTTbf30pB5246endjOH3Jmis3XLD2iObePStqxSmMNecz3FJEWnIwF41u8P0tK26Y36NWXsLWIwUbD8RsjpbzeFrJ2sNyghwuUS2MR1GWRZCfE6WFaQgyIsmP8UKZHYY8NYyGwkSUOREUJvrj52VLpVyEt5sVFTmBrHYX0q+IQJTrSlamK6XFfuQm2eFlcYpRTRozzRmMaROZaEtlrCODwZY07quTaSkPp0USRmdlNI2lgWgEvsizHGkQ+tAo8qO++P0xXVmGC/JMd0pibEnzvYm36Wncb36Jx62vCLd7n0DFuukT7aJHpIse0W76RLleI8JZlxD7y9gafcqVU3+H2fUvMNP/nGun/wdBlvqEWRkSbGl0IlAnnHDCCSf8bYjysf8ozscWL9PL2J7/Ez5X/oQ00IhJWRC9xY5s9WawNySgqyKANkkgmgI3OiX+bA1LebvTx9uDQZ5v3WdvVku7LJo2SRDSZEuaSrzoqYpgtCmNqY7cD89MVz4zXflMtGUz3prFRNv70b753qIPArXYL2C2u4DlASErD0rZHC7naEbJwZSCvQk5G0Nl7I7LGGvJZGOojCdzNTxfUvNs4f3e0/s06r1Evd1o591mBz9t9/BvB/f5cbfngzz9tNfLXw/v88tBP++2uz4I1G/fv9nq4OVG2wd5+k2gfvun+smSlsN5NQdz9WxPK9lYqGZlXMpKr5i1VjHJ1jr46X5KotFpcq6dovDKV2RePkWS8QVuffZPKPNimelSsvCwhrFHlaw9qmKjW8Jyr5g5TREzTaUE+5lyy+wc0dmeBOXY459uT0iqO7Yut8jLCGeqp47V/jrW+6tYH6xia6qOtbl6tqflPJ6RcTDbwMFiOzsLzayMylh7VMbL2SbezPbxdLqf7elONueaOJqq4fGYnJ3xSlanpSzPylmdU7Axp2J9Qs7qYBnLD8WsDJYxMyBibKickREp4+Ny7vcW09uWS19DFgO1GQwo0+iSJdAuj6exKg5tRTR9FfF0FIfRLYjggTiO+4JoOrODaUnzpynFj8YUfxrTAmnOCEGTE0Zlhj/l6b7I8kIQpnsjyQmgLDeQyoJQxFl+CFI8qCoKo7o4nIqsAGR5gUhzgyjL9KMyLxhFUQTywnCkeSFoypJplKajKIqhVpRAZVEI8uIQ5MXByAsDqZdEUl0cTK0ghKo8P2oFITSVRVFfEkx9SRB1gkBqS4JpKI9GXR6DrDCEyqJwJAXhFGUFk5XiS0aKHzkZwQjzYynKiqS8JJn8jFBS47yIj3AmO9mXpEhnfJ2NcLG6jNXNb7h34yKOJsbYmuhicOVrrlz8Dn292+jqmHHxoj4G+hcxNfwGG+NvMD3/Kb73buJ0Vxd/Bx2ifa4TH3qXqAhbAqJtuWZ9iltuZ7jjehYHDyM8XczxtjdgqE1MhzIbF9OL5MQGkhwRTHxkNP4+AXi4eOBoYYmnlRnS7HjKs4PIi3MkK9KGjFBLssKsECa6oC2JQF0QTH1eINVpniiS3SmPtEOd5kVlnBM5oWYkBN0iPvou0VGmRITdxMf+PGHW3xN39ywilxtIAqxIcDKkOtkbbXYIFRFOLNQJ2GosI8LgGxKMz5Nrpke26VUq3S0pcTEjw/4WGa4mCOPcSA21Jj7MirREZ/KyvKlTpHC/rYSxngoWh+qYe1TP/KCGqX4ViwP1THdXsTxQx/pDNSsDtcz3VTPUJGK4RcRsv5KhlgpG26T01BTQIEkkL9KWolg7MoJuE+ZwAT+Lr/Ay/QQ/889Jd/uWPPdTKGNvIvTVw/m7v8fy8/9CrPn3pDjoI4q4R3mSPf2qWGZ68pnpF7I4LKe9Pg1/dx3Cg2+TneFBZoY3EeE2JCW409kmJSbSBUtLfdwDXPGJ8MDa/RbmDsbo3jTk8/PGGFokoHsnDZ07CRhaBmDt4cVFo9uYWvtiZHCdlqp8Hmmy6NVkU1mZg77ZHc4a3+XWPTuqKwTMd8vYGpSyNyVnf0LO+pCUQMfLyAQx1CmKKMpPoqdDTYOiGHlBLGXJvkgiPdFmRdJWFEeTJItyQQ7lUjEebvfIT/Zi6aGIHm0MxaXuJOY5kV/kRUayLZbX/8AjTQoTTalMt6Yx2ZHOaHs6j5pTGdAk01YRQWtZOB3SKJpEQaiLfZBnOaIWeKEWeFNb6IEsw4nSeGvkme4IY+3ICrxDgMVZXI0/x/3ml0Q56hDvYUikk8771j0nHaLd9IlxNyDSRY9Qx6vY3/yCq1//V6xunsLC4HMMv/kX/O9extv4LG66354I1AknnHDCCX8botwsP4rxtsH15gUM//KfufOX/4tMmzPcL3alq9Cerd4M9geLaBN701Lqi7bQjS6JH+uDEt5u9/B6/yHHm71sT9fTKo2gUxqCPM2aRoEnnZVhHwTqN2H67X2yPeeDUL3fg3pfrTzfW/RBoNYeidkdl3E0o2RvQv7h/f3xXDkrD0qZ7y36kEI9mavh8WwNh9Mqni2oeb7UyJv1Nt6st/HDVic/7/Xy017vh9Tp/0yifhvje7vVyQ873bzb7uLNr3tPr7c6eLvT9WGE72Cu/sMO1NGChseLDWxPKVmbkbM0LGG1v4IJbSHut77G1/I8lhf+hSCDzwm5+BdCL3+J+8UvuPbZvxDsYI44PRZpYQIlhRFUZASgSPBEEGZHibcV+Z5WmBt9yzXdL3FyN8LO/RKWjhcxNb+A7pWvcDY3IsLZgngXc/JDHEgLsiIl8h4xEZakR1tSEGlBbrwTRRl+5Kd7kxNrR36wJeJQRyrCfBBFBZAc5kp8lAO5YVYIwizJi7YhLd6W+Dhb4uNtiY60Ji3WkcwYJzIi7MiPc0OQ4kN5cRgVwjAK090oSnakrigQRaIz7VmBtKcH0JToS228N+JwZwTu5oju6FF47SxC40tUmhkgunWFbP3vyDY4T5LeGWJ1z5B4/QJZ5gYkWOriefM0YdY65IbakBpoTl60A2XZAdSWxiLNDaIkyZ16YTTqkmjUgkjqCsMQp3iQFWpNsr85cd6mJPpbEuVhSmG8J+XZ4eREuVGc4EVtcQhKYSiCJEfEaa4Ik50ojrVFkuyMONEJVZ4/2uJQKlPdyQ68TXGkBXnhFqQH3yUj/B6p4TbEhljjaK2LocHXGBiewdDoLDrXvsPM/BZWVqaY3zXGyuw61mb6mN+6iNnN8zjbXcfH4w7pKf5IREnISzNJ8PPAyvgKBlfPoXNFF8Prdty67YG1tQcmN/QQZAdTJ4ohM8gOe6PLRHvZ0VKVxuKInLVFLa29ZeRWxeOWZs29mOs4x5lyw+oSRgZnaa3NYf6RnLFuCXXiRPISAnG1tcDPyxcHW2dMjE1JDAvnUbOGlcF2GqUJSLI8aVUksTxUzUSnGHVpFLFuhjgZfkKcow6PqpJZbhOgSfci0vQbPK5/QpiHDpnZjkTn2eGXcZc8ZSC5xa70qBLQxjkQe+4P+Hz2j4Rf+YwHWeEU2RiQaHgGieMtcu7qUBfqzGBRPGPiVFrSA0l10MfH8jsyoqxokMYw0iFktEvC8oiauYc1LA43MNarYqi3htEBNf1d1TQ2laPWiFCpimlpLKetsYyO5gpaNSLqqvNRVeVSX1OIRi2gQSOktrqAlgYx/e1yJh9p6G+WMNGnYLq/ivHOcsZaRbRVJiJMcCDF+zzuhv8Z7+v/SJLtd0TcOoPd6T+QZGXEZI2QvQd1bD2qYn9SwfKgiImeEhaHq5h5KMXG9AsiAm/gbP89NlZnyc3z5cbNz5ErUgkOs0IsjSNb5EdSgTXhyQYk51mQJw7ByPw63+neRee2N5dvOhEQF0V6cShXjc9yxeA2t4wMUZWmMNYq4lGrBHFpLoZm9zhnbMktS1ukojyGtEWsPBCxMiRkob+IxYdifG3PU5IdiLa+lJKSNGSVRdzvqqEwJYC6khha82NQJwWgTQ9me7ANQXYKglIhoaG+pMa5Mf1QSFtLNDlSF4LyLMku9SE13Y67xn/gfkMKvdWRjLemMNOdxdivAvWwIZUOadR/EKiGEj+Uea7UF3uiyHFCnuVIVZYL0jQnqnO8KImxJT/MklCbizhf/xQXo8+IdtIlxvUaIbYXCba5QKjDFaJcrxHz602oMGc9nExPo/vNf8P61mksDb/g9vk/4qj7BVEWOiTanyRQJ5xwwgkn/I0IdrP8KNzdCq87Ouj96/+N+4XfkWT2BX0FznTm27LTl8nhiIBmgTutQh+6ygLorwxm/ZGY11vdvNwd4OlGD+vjKhrFwXRKQ6lKt6FR4EmXLJyx5gymO/OY7sxjtruA+d4iRpszGG5MY7Q5g4m27A/fT7RlM9v9/jbUQl8xm8Pl7E3I2ZuQs/ZIzP5k1QeJOph6f7h2ob+IzZFydsdlHEwpeDyr4mhGyfGihhfLWt5ttn2QqB9/TZ1+E6gfd3t4t93F261O3m138XqjnTebHbzZ7Hi/D7XWwpvtTt7tdvPjfi/vdrt5sd7K48UGDubq2ZlScTiv5tlKE7szKvaXalkblTLZWkSnLBlTg48xtziNvv7vMb74z9he+hOOlz/F9fo5jM5/hpWRDg4mhvg53SXQ14Jwx5vEWOgRaalL4h1dfHW+wUL3FLZmVwkLsCQy2JTIYDP83W9ia3qRIKfbxHtbkuBuSqqvOUlBVuRn+JOWGkBuWjjCjBiEuWFkpbgTF2ZFTrQHwugAZPERiKMDKYrzJTPBg7hYZ8LczEjydSAz1p+M1DDiE0OIjA4kKiqY2KgQwgJ8cHOwwcnOChdbcyLtbuN3/SyeOl8Qcu1Lcu9eQmh6ifzLpyi+dIacs6fJunCeXAMDhAYGSM+fpe7KRZRXzlN+4RtEl7+hRO9bcvVOkWF4mvTbZ8m5p0OJlwnqVHcGKiKZbsxm60EF20Nyjibr2Z+oY3+int2xWnZGlDyd0fJsuoEn4yqeTig5GlNyNFnLwUQ96w+rmOmS0F2djlYUjaY0inpBOE2lEXRXxPJIm8UjdRqjTVk8qk+lryqOrvJI+qVxjNVmMKxIZbwmg/vlEQwpEnhQlUB/VTI91elopcnkJ3sT7GeBm6sJgSGOeAc4cOeeMddvGXLH/DZu7g6YmVzDw+ku8RFuVJQmIi9PRVGVhVAUT0ZuMLmp/shywulrEKBWFhIZGYSJiQ23TWwICQpErcxhdbqa9clyRlpziXQzx8fmDtWCcNamqhgZLiVXEoBvriOOudaYJxtzN+watx2ucvPmeUb7RaxOSFkZlzPSVYpcFIevpxVOTpZY29xFVS1mdrSTBy0SqouD6W1IY6Ali5EeAQ/bBTzsKGHmgYLhtlIK4+zxuXua+Y5iDoZljLcVEBtmQpDPNVKTbfH008HE/iscQ3RRD+TTNyZiaUbJ1qCMicoktCF2zORE0xPpTpbht2QanUVw7xraKFc6s0OQhFoTYnGOtAATtLI45ueqWVxUsTxfx/psA6vjGpaHtSwNtjDR14RWWY5SUYG2WYOmpYHGtgZqNQqkcjFKVSWqainKKgnqOhlVchFSaTEKpRhZdSlCaQEVahHVzVJktUKqqotRKQV0NlXS3VBBr0bCeJeKhQEN8/11zA6UMdGTjSLfnVCbC3gbf4O73mnunfkI5ytfoC2IYL5DyOGMirXhMg7ntMzel9LfkENpuitjvSLutxVw2/BPpCXZkZJsT2lpKAXFQYRGWeHidR0HlysYXv895mZfoq4rpLGxnstXTTj7/R3OXTTB0OgWvj4OBIW4cs1IF4u7Bvg53KAiOxKtTISPVzDn9e6hb+HFtdt3qKkuYKwrj9VHxSw/KGaiK4u5+yV4Wn1LYYYvtcpChKUZNDVXU6sspq9NSocymy5JEistErpFiTRJskiNiaBYKMbf35vIYFvmR8ro60+mqMaToAILQlItCIkxxeDaP9KjSaJbGcl0ZwZzvTlMdWcz2pbJcGMG7RWRtIhC6ZBG0VDiT32RN6p8N+qKPKhIs0GcZEVVlgtVWW5UZXkgiLYhP8yScLvLeNz6Chejz4h0uEq0ix5B1t8TYneJiA9FErpEOOsS6qSLy90z6J35B6xunsLS4HMsr36Mi/5X3PvuD1h+eXIH6oQTTjjhhL8RRhe+/Mjc4Dx2Bme5+fk/cO/L/0KQ3u8ZKHanq8CO9c4UnoyVosl3pEPsz4A8jOHaKFYflvJ6q5MXO30cb/WyOqqgURJMpzSYqnRrGgUe9FRFMNGa9R92nGa7CxhtzmC0OYORpvQPadRwYxojTem0V4Yx0ZbNQl/xh8KIzeH3Ryx/S58ez6p+TZtU7E3K2JuUsTNeyeG0gidzql9FqoZXq028WW/h7UYbP2x18NNuNz/u9nwY4/tt1+nddtf7xGmzgxerLTxd1PJsqZFXG+282+3m7U4X73a7ebPdyfFq84cWvp0pFQdz9b8e1K1le0bB6lAZE62FPGwqwsVNFxt/ffxSLHH21aMkz4+umnxaFQWYG19AU1lCYVI4KnE27Y0SuuS5dAsS6StNRh3piTLUlSRPMxKCbVFLU+lXF9ChzKKxMoVIL2MKEx3IDLtDWoAxaYG38bXTJcjbktjoIMLC48nKkhAXH0hY8B18nHXxsTYlxT+YZL8gilPDSI21JzfTmaR4ewI9rfBzsSM82I/8ghy8fL1xcvXA0dEda2tnHBw9MLNxxtTeCUsnezITApDmhFNXEosqyx9J6D2STc+SqPslWQZnSdE5i9jWgnIPZyZzM6m5Y0SFznnKrp2lRO80whtnqHLSQxtuxsMiX6aUcSy157D1SMzRiJjnYyKejpSy1V/A1oMSdoYkbA2VsT1czt6YjOfzte+fGSUvpmQ8GZXwZLyC42kFT2dUHE4qeDZXx4tFDa+XNLxermf7kYjppkw6y6NRZrmQF3ydZPeLZPvqUBRkSKrzOVIdz5Nse45I06/Id9cjxfoM2S4XKfAxQBh6h9wgU8QpbqjL4kmPdcbf24yIcEdy8qPIK0ogONwbJxdLtNpK/LyskBTHUV+VTb0iA2lpDGlJLiQlORMaaUFckCl1eb6Eu1xidriG7o5qLMzu4OHsiJeTKavTKtamhTxeqWB1tIz+RinWt/RQiSNZm5UyMSlArIkgSOyCbZEllrm3uR50geu257l16yyTj8qZGypla66G9RkNj/pkONkb4eZhSVNrFYuLfSRGW1OSYc/mtJS+lmQyk8yJjzAhJvwuHq7XcHe6RmVpFGpZIkmBt8mJMGV7REpHQwpp+e6kZDqRHGeNqjyKipIg7O2+Y3K+lr0nfTw+6udgtZXjhRbejmlZqc4lx/IqEjcTmhO8qA63J8fFGGHwPXqkSSwOyNiebWJroYXl8Trmh2oZv6/gUZeMnhYpzZoymhtkVMtFVFaIkMmkVCuVaLRaFDVVVCoqEEkEVMokKKrKqZAIKBUWUFkpQq4Qv3+qxUiVYsqUpeSJMhFJC6ipLUMhFyAvK6C6rBBZSRaq8gK0CnWLTIQAACAASURBVCFalZi2RgkD/XKGB6qZGFDxqEWMKMmbUBsdzM7/DssLvyP43lkSPPWoSHNGnOhCSawjAZbniXHVQ1XgT2WOBxHuukT4GhAZdIOcdBciI8wICjKlpUlEUXYoYb53sL9zlt4mMY+6aslOjeL6tUvcvX0dB3NTvG2tsLxtQFSsP23NlcQG2RHhYU2IhwdGhvcwvOODhUsU3+voo1LkMNGby/qwgOUHxcz05jLTV4i//XkK0r1pbSojOsaHzu56yiTptGhK6G8S0ClPoU+eTG9VOu3KYjJT4ygoFuLu5kyE/z2Gu3LpbIsmV+pAYN4dwrKtic20RV//v9OtTaKnJorRlmSmOzOY6sxirDWT0eZMeuVxdEqj6ayMRiPwQ1Pih1rgTYPQB0myFSVxZsgynJBluCBJcqAo8h65IeYEWJzF9+4Z3G9+SYjNRWJcrxFsc4EIx6tEuV4jyvXaB4kKtLuMy90zXD3991je+ApLw88xu/QRgaYX8DU8jZvulycCdcIJJ5xwwt8GHzfLj4JdrXA0vsDd078jzPhLsm3PMVTqw/1SV1bbk3g6JqQ224aWEk/6pEGMa+JYvi/g5WY7L3b6eLV3n5WRKprLQ+isDEKVbUeb2Ie+6gjGWzI+7DnN9RQy3pr1QZ7GW7NY6CtmsV/AdGceywNCHtQnfqgvX3skZmuk4kPj3uNZ1YeE6bcU6mD6/X2Zg+kqDmcUHyTrYErB8yXNh0O6P2538G+HffzPp4/4eb/vf6dMqy0fkqe3W528XGvl+Urz+7+3O3nz6/N/Vpg/XW78DxXm7xOpOnbnlKyPVDDRUkhfYz527jrcCbqGdZIJNmGGFJQG0dUipKtJwl2jc2jlRRQmBlEnSaevrYzZNikbTRXUJXkjcTWhMcqDghAbipM8GGmTsDFQw3K/grF2AXF++pSmW5MbY0xvXSQdymjuNxWRFOXJXdObXDJwQMc0BHOHe2i1hQz1y4j198XOxJ7kmCTu96toa8ugpSGGJkUc9VV5lBSn4x/gxoWr57l+0wgdPX3cPXyxtLLn8jVjLty4xW0PN6IE2YiVudQ3FjE0WsvmWicLo9Us9FfwUJ5Cip0+/te/oSTMhYrUUAYVhch8LAm/9BeyLc7RleLKen0Kzx8KOR4WcjhawtZwMTuTIg4WKtkdL2F/MJeD0WJ2h4rZHhWxNSJhbVjC6oiE5UERO5NytidkbA6LeTxdyf64mMNpKYczcp4t1nK8oub5ci3HSyqezct5s1zFi1kJbxareDav5uVcDc8mZcw2JaFIMSPg1r/go//fiLP4lAK3SySaf0m48UekWHyJ2/n/hziLL6mMMmO6IYv1+xXkRVphf/Mr6iqTKS0Ixdz0W3KzgxBLkggKvEdhbiiCvFBUlcn0t4mQloTj4XQFS9PPERR4UZjvhrLYF4/rf6Q8zZblcSVTw1ry0mII8bTh2pl/Zv5BETvzIvZXKlmaVNLRUo2zvQVVkkiWpkXMzBYia4vAt/Qe9mIrbqRf46rP1xjYnuGb0//EXaOPkeR6UZbvR6C7Ma0aEdbWxqRlxTAy1cPiYg9LMzUI0syoFTuRHG1ImdCTzvY8WluLGB7VkFcYgY7ux+Rk+lBeEoyb1deMdefRUBtHpTKe2HALJlvErLRVUJceQJ8ikx+fjLCz3sXjvQHkgjCOF7uYahSQZK9DQ24Q9Vl+xNtfo7EogvmOcvYmGtmdbmZtqpHlqUYG2stpl5fSKS+jq1ZOT3MNbY3VaOqlqKpFKCoFNFSXoSotoCgukpzQQFL9PEnwdCLM1pyQe3cJtryN1y19oh0sSXK3JyPAjZwwLwTxQUgy4qgW5FAtyEVTXkJ7dQWtinLqygTISnKpEGRTVpqDRJKHuKIAkVRARZWIOrWU3h4VEyMaRu/LeNBaRGtVAhGuVzG79D+IddEjzec2wmgnCkJtUOcF0yGKwdP4U+Jdr7LSJ2auT4SqNBh7869Jir2HSBBKvSIPf5c7LD5sZem+lqmuShaHqhjsyqW7OZ0HHQKivMyx09dFkpOBXCHk9u3vCfW3prwohdyMFM5f0EffxIXb1j58d/EyVdJMpu+XsDkqYm1QyERXJj01MVga/JGMOAdatGJ8/ewoKc2gv7+OZrWAhfEG+hrzaVUk0ViZyMOuKiqkAkrEYqwsTIgPsWWqp4D77XHkiW0IyLxNcKYV8bmOXNP/7/Q0pXBfHcdYSzKT7WlMdmQy0pzGaNN7geqoiKKtPIKafE9Uee5UZTtRle1IaYIF5ak2VOe4IctwoTTelsIIKwoj7uFv/h2+d8/gefsUwfe+/zDCF+mk80Ggot30iXTRI8j+Cm7m33Hl6/+K5Y2vsDb6ijsX/xVP4zP4G39HsNHJDtQJJ5xwwgl/IyyNLnxkeeMKNobnsLn8MaE3vyL65idMy0IZkniy2ZnM8XgpDXn2tBS701vuz2h9NEv9xe+LFfb6eXPwgNXRKrTiANrK/VFm2dIm9qFXEc5YczpTHbkfCiJ+K474bf9p6X4JywPCD+8rD0rZHZexPij5IFCbw+Vsj0p/rSx/L0+H09XsTcjZGi3j8Vw1j+eUHM68F6r9qfcp1fMlNU/na3m50sgve938st/D6412ftzt+bAD9Xar80N5xKv1tg/vrzfaefHrDag32528WG/l2UoTx6vNHK++r+7+bf/p8WID+7O1bE0rWBksZ0SbR29DAbbuOhj7XcY4QhfrOGPyKoJpaiqgo0mIieHXtFcXUpkVTreqAK08leoUbyKNvqY80IKHWaF0xHuRF3AXWa4foy0CVnulLPdVMNJaQHzANXzsPkdR7ECnMoiHTSmMdIoozgzH3OQGF687cfVeHHec3Wjvq0VTW4K7vQOJsWmMjA5T15BPRqo5cf4XiHO5REWGL5G+ZmQm+1AqSkb/+ln8A50ZHRtArizD6I4+Fm6WRORF45Pghb+fOVFBljzoqWBxQs3OXBM7Y3UMKTMZV2XzqDKNHD9zXG98TZy7EXkhd+ivimVnsIy9QTHb9ws5Ginl2UQ5x9OVHE5I2R+vZHeskr3JKnZnq9maVbIyWc1wn4T+diG9HSK62sW0Ngno7hTT3SGip72ER90ixh9UsDytZnFKw8ZiK6vzjazN1rO3pOFwsY5nS0qOZip4Pl/Jkzk5T2eqOZ5V8Gq+iuMJCUdDhfSUupLvdY44878Qb/YJcXc+wefKP5Jue4b9HgFbHYVsdAnoEIcx11GCJMWF3BhbGiriEGf74uN0FUlJIAppDJEhd2ioyaRVU0BxTiCZya5Ul0UjKvDG3uJzhLmOjDTlIIm0xdv0S+435tNSk098kCtVBUnkhtsS4XyWR20ZtGoyqaoqIiw6htvmpoiEEUyOFDA1nYusNZj4Wk+cyqy4m2uESfQVdCy/wMryEqU5oZhc/YxoPxtsTHSpV0i5fl0fw5vG5BXl0NoiJ9TvNtnRpvSpo4gOuEy1NJisDCesrC9i73KT2qZy8oVJGN/6DmFJOClxVshKvHGzPIWv1Tn8jb7mQVYEIksjJLa3OGpXoM4OYbavitE2CU4GX1GbGogoxI7GglAyfe+QG2zFRJuEtVEN61PNLE41MfJIRX9/Jd29FWibJTSo66lXqqmRqVCKJFRkZyGKjybby5lUGxOir1/A/7u/4PvF7wj67HekfvUJmac+I/2Lj8k9/RlF335F7qlPyD/9KZlffkTy538k5Ys/knr6z8Sf+Zzgb78m4tJF4q7pkXL7JnmONoiCfahIjqYsK4H8zGhS08JIzowitzCb0lIxFRWlVFeXom4Q0txURG+XkEe9pTxoLaJOGE5BhB1RDgZEOV4n0k6PTkk8C62lFAaYEG1znkFVEos9IkZa8gn1uEZqrDX1ijQalEXYm+hRnhFPY2kW1TnBbIyWsz4pYHmygKGudDJCrWgVFdFbV4+/vyd+/g4E+ltSmBeGu5sZutf10L19l8vGpujoX6NWVsTCgIKNwXLWBwWsDRUz0ZmFu8VX5Ca60NdVRU5uDA3aSlqapTzsU9LZVML0WC0NiiS0Vcl0t5bR2FSNsEzI7Zu6JIVYszIg4GFrHCUSZ0KyzAjJvEdivjP6Bv9Eb2MyD9XxjDcnM9GawlhLKsNNqYy3ZNEjj6VVHEaTKITqHDdUee4o81zRlLwf5aspcOf/Z++9vuI8zL3to+/beyex4xrHJbYlipAQvQlUEBIIAaL33pvovffODG3ozAxD7713hJAAAZJQ792J7SiOHSfZ7+H1Hchi+f2Oc8i11rOeh8X8A7/1u+/rbhcE0pTrRU26G6IUN+ozvUnyOkmYnTbBVurEux8nPfAM8Z4n3qjMf2mf0oJMSQ18c0w3xMWAU9qfvAlQFho4nlTCx1iNWOujpNge2wtQe+yxxx57/GewPX1M0cHsOK4melhp/ImAY1+TcFaBDXEMFxuCeTSdx183GxivDmCiJogFSSQXOxO5tVDNj0+n+fHlMn9/scyt1Wb66yIYF0fSUuBMf6U/k9IY1oYLdo16O3NVu/KIzQnBrsL8+mzl7l2oW4s13L1Qz415EfcvNvL4l6O5b1uoF1ttvNhqe6M132rhyYaEF9synm/JeHm1bTdIvdxu57ubvXx7o4cf7g3zr6fT/OvZzO7u01uF+c9PZ/n7w8k3gemXG1Bvv7+7M8L3v7oF9frB+K7C/Ns7w3xzc4CXO31v7kBdaefOejO3VprYGKlkdayOwEhzrGNOYZFqjGuWBfn1ofT1FzMzVoPDWTVm2suQZoez0l3JfJ+Q1eZ8xKF2bEvzmM8+z1RGMOWRtjQUBHBjqYmHF8XcWWpkdayMwmR7rAw/o7cplrUJIYt9BWxMN9EvKaSxKh+jc3aonHHjhJ0XDt7+BISex8PTm8mpUerr8ynK80FaFsBUYyw1YZaIAs9S4HmSKAc90qJtyczwwdXDiNnFTiamZMTHe9DYmEV2TgBNdakMSnLIDrdjabiapzcnuHahndurHTTmBpDgepRAs4MURFjQIgxhcbCQrdlKdhZF3Fyu4fG6mJdbMr7ZbuPVZicPLrRyf6WL+ysDrA5JaW8qJr8kkeikYHzDvDF3tsHEwQZjRwcM7e0xsLLE0N4WI3trjJ3sOOtsi5WHI67BvrgG+xKeGktcdiJ1LdWMTXeysT7Ko9szPL01xp/vDvP93T5eP5jgLzd7+eZ6G6+2xTxZreTlWjXPL1RyayyPkTJfcj11yHTRQhB0miFBMM8XG3my0MjD+UYeLUloLvCjLMmR7PNnGZWk0d+YQH6qFQ1VwYwPltDfXUJxYSRicT711RnkZwVRXxFFRZ43VXluzLblcrGjDJdT8sQHnyE32YPOujyqM0OJdTtGkp8B8efPkpoRjqGFHcesfDA4a0VVTTo3r0q4cV1Ex1gicQ2ehLX44yS0wiTiCIa2yni6naZBmESI2xkSgl3xsrego7kZD3dfnN39sbZz4ozJCWoESXTWxHJ1ppxBaQy1pb4MdhXQ3VWOq5cVkYmh1Egr8At2JDbBnZqqKNJiLRhrz6BLcJ4MC02EhupITuojPqFHm70ZUbqKtGeeRxjnjjg/gtIoV7K8zamN82Kjv4Z7K73cWO3l+voAywttjI7V0z9Yw8hoI8PDDXR0iKisFlKQm01ySDCxdrYknD5F2rEjZGuqUH1UC+lJTWSGqrQYKtNioMjISS3GTmgzpK/O0BFVBnWU6VFXoFNdjlbVfbSq76dL7wC9xw7TZahF84kjiI8bINLVokRTlSI9TfKP65J5+ijplkakOpmS5mtNdrgH+XFhlGekI6kU0NJYQbNUgKxVQHdfJX29FYwNiriy0MbGVDPjkkIKolzwMDmMn6kKVXHOtGT5UBxsSnuBH0vtOdTl+BAXaEJJli8l+cHMTslIjvYm0MmUtCB7FrsF3LxQx+ZiEXc2q7gwkYe4OIT1IRmZkUHY2Jnh7HqWtPRAikoiCQy1x8nLnpj0NPSNTmNqakxHYxlXZ1p4tNrM3RUR91aruDpdSoLfUcqyfJmfkNHSXMbkVDeTk230tJUx1l/J1fV+FifqGe0qZm6iiZ7eRiprSnF3Mic72oHbC5WsjGXQKAkhtsCRmEIXMkq9OHnyI2Z6s1juSWdjKIcbUyVcGS1gdSCX9eFiZlszGG9KYlycRHdFKL1Vb8x745JYBmrD6KoIoqXYj4ZsD+qzPKlOdacpx5/sYLNdlXmCxwnSAkxI8DLcvQP16wAV62lIqIs+Jrqf4mKpgYuZGjbHFPE6rUaouR5hew3UHnvsscce/ymcbU8rBrpZE2hrzBmlP2Cp+D+kWCix2RzHamMIz+eL+NtWPeM1AYxW+rMgjuRCexy3Fqv46dksP726wI8vL3D7UgtDjdFMSWNoLXRhoMqPyeZoLg/lcXW6fNestzkh2BVHbPyyH/U2NN1arOH6bOVuW/Xr9umtuvzJejOPLkvevNfEPN+S8WxTypMNMc+3WvjzTievrr25GfXdzV7+erufnx6O8s8nU/z48E3D9Hbn6Z/P5vj+zgjf7PTzw4MJXt8b2zXx/f3hJH978EZb/t3dkV0b33d3R/j2zjB/uT3En28NvlGYb3Zwd03GzctidpYbuTQgZHlIRFiMNe5pltjnWOCSaUpOtT8DA4UsTdfjZa1NZ2kcAyXxPJxrZ7atgIYoZ5731nCvs5zuUAcGYr0QhFlRn+fHnYsNPFqv4eFGI5enRZRl+RPlY0Gs7zkmW0u5udDBQH0mWRH2CLIDqZOUYOHjicpJO844x3PMwo/g2FjausopzvUgI9SYkfJY0iyPkG6sRaOlPjVmGpQ66uNxcj81ZWE4uepTL0mnuTmLtvo0row3MFKdxJIkm+IAcy51CLi31EG7KJH5wUq2F1soiHMkweckG2NCHq5JuLfWyI0LIq7Ol/P4SjOPrzTzcEPKw6127m50s7nYydSglOy0OCwtzDEwMETTyAwlE2uUzZzRcghG2ToYRYtgDlhHomATy1fmYeyzDOMriyD2W4Zw0CoERYtAFCwC+eKUB3JmPiiZe6FkYo+aiRXaxia4+nlSXlXE8kIfO5d7uH99iMc7/Ty90cXDLTF3L4l4eVXCN1el/PmqjO+vtfHycjOLsgwKgkzxOP4loebKtOYH0JofQLS9JpH26vidVUCU7MiN6ToeXpJyb6OBjDhTOlrSKCgMZ+XSGHWNQpxdLGmoKyI93htpRQxbs7VcHqxkUlaEKN+f9HhrFqZENAnDCXPWJcVPn4TAo2SkeVMpk6BrG4q6dQRa5zyoaCji1k4Ht3caGZ7OIa89gtj2cJwF9pjHGGLjY4i3mwk5iW6kRdoRHWhNYrgveZnpREcn4eQWiIu7Py7ODlya6aUqw5cnl1t5udXGs60eRtuLcbQ9wclTR8jIy0BYXUZzWy129obERtoy3JXLgyut3JsWsZQdiOSMNk0aivQc12PQ0Zxic31kaf4UxTljqP4hycEW3Jrv4NvtaZ5sjLO12MXybCtTkxK6eirp7RYx1F1Lr6Sc6ux4kr3sMT30GS6aXxN9Qo0S06NIzU/Sb2bIzFlD5k7rM2agwrDeAUaPKjF+4jA96vvp05CjX0OeAXV5hjQVGdSSZ0hHkUEdBfp05enW3U+nzj66deUZNDhMn+5BujWV6NA4gExdkSb1A9RqHaJCV4XSo6pkGygTp6VAsskRMpwsKT7vi7Q0h3axCKlERE29kJp6IV1ddcxNtLIy0cz6VAvXl7uY66skwe8MQZZq1Ke4UpPoSJKrHutDZeRH2SDKDybM35RTJ+Xp7K5A0lRAQoQLpakBrI7Wc3G0GmGmO2PdeVTk+7E4WEV7eQr+rmc4baZFZX0GteIsSssTcfWzJaMol9KaBsxs7LCyMKVXIuDaTBPPN2TcX63h0eVqdmaFxHvpUVcQzNpiD+WCNO7dWefi8jDiuhyGe8pZGBNzf2uchcEqNla6GR1tpq5JQEKMN1lR1tyYF7IynkWDNIyIXAei851IyXfl6JF3mOvLYm0wl6sj+dyfr+DaZAmrA7lcHipiri2TqeZf7UBVh9Mu9GeoPoK+6lA6ywNpLfFHnOeDtMCf2nRP6jN9yA97cwsq8Jwq8e7HSfU33h3hS/7/3YKKcjvKeZcjmB75HOdz6tifUcFcXw6/s3r4ndHFa09jvscee+yxx38KZ/PTiq5Wp3A1OYLZ4U8JO3WQdCtlVqpDuVAbwPP5Iv56pZaRSh8GBN4sSqNY6Uzg5nwFPzye4O8vFvnp1Qr3N9oZaopmtCGcjhI3JpvCmG2NY204f/fO09uWaeNXYomduSquz1bu6svf3oF6G6De3oG6vVTLvZUG7izXcWe5jvsXG7m/2sDj9TcN1JMNMY/Xm3i+1bLbQn1/q5fvb/Xxj0dj/PvZFD8/meLfLxZ2D+f+48kMz7e7ebrZuTvK99e7o7y+N/bm+5ejuW/fb28//Xp0761M4uFmO9cvNnDzooSNERGrwzVExdrgk2mNVZoxDimnyKsLYHiwgMXRKnysNBgTpTJZlsROXw0TDRnc6CjnRW8tPQneXCpKYCwlmIIgc2TFYdxeqefRZgU7K2VsLzVRmBJEYVI8TsZnCLa1piQuiLIkL5ry/ClOtCMl1ZbarhJcQtLQOhOLnkUMMbnZFAuDme9Ppsj/JA3BjshCfWkP8kKopkjrcQ3ElicQ+pkT7m1EXmEw2UXBpKd5UpzshTTBh+XCWOqdjMkz06E72Y/JqhSKIxwpTXAnKegsfXWJXJ+p5fElCfcuVHF3pZz7l0TcXK7m6oKIayuNXJyvo6kxjegkX8zdLFE2NmL/qbOo2Pmi4hSGkmMMCo7JfGWTzJe2GXximcmHFtl8eK6Aj2xK+cCqmD/YlfKhdQEf2xTwiU0+H1lk8UfbAj6zL+BTmxw+tUzli3NxKNnGcNDMH01zL3RMHdE9fQ5rJ0cSknypEiUwPl7F7Z0e7l1v58mNdp5cbebhRhPPt5p5udXKi41erk81MVybQm6oBWG2WiR5HCfD7xSDVTEIo6wpCDnDRH0i32x18mhbSlm+C3WiaIpLE5iYHyEwIggndyfq6yuoLEphdVzCjflmxqRZDEtzKMv3pK01FokknMTwk8R6q5MRqsd5X1XyikOILS5E1S4SNYdkNCz9EUlFXN/u4sGtNmYWhVQPZhDZGIyHwBmzcEPMnPTxdjEm3M+QzARzUmMtiQqxIirCG4lMjLtPINb2LhifNuLiTC+lyR6sD5ew1lfAtek6VseaWJ0bQFCUx1kzM5Iz0xmZ6MfR3ojzfqYUp7jQkuvJdUkKFedUqTNWpdVcl3bHk4wkezFTn0xxijOZ8fYsDJbzzc4Ez24vsLY+xMJyF+MzMiZmW+jrr6GtsQiZIANBiA+pZ8+QYnCMVFVVJPoH6DL4mt7j8vQeV6D3+AH6TyjRfUSRVq19tGvJ0aGpQIvqPmQq++jSOkSHhhLtagq0KMvRqixHu6o8barydGkp0amjRKuWAm16SnTpK9Cl9QVdap/SrfIZfSpf0Kf8J/qVv6Lv8H66D+2jXXk/raoKyNQPINQ7QLLBARIMNUmyNiXDz5eS1HQqS4WIqkQ0NIjo6WxkerSZif4a5kYbWRxr5MJIDW2CcLKDTKhJciDKQZO6bG+qsn1pq0ulvOg81paa2Dmdorwynfgod/ycTpMZ5U2svzM+9ucI8nBAWl3KxcluAhxOYmOuSkSiDYLqKCSteSSnh2J81hgXrxB8QlLwDojB2tKC4TYBt5ZEPFmv4+HlWp5t1PN4tY78SFPqi0JZneukVVzK1voMsxPtyJrymRlpYG6wiWtLvVxf6mBhpJ7lxV46expITvAhNuAUW9PFLI1nUSuNIKrAlcRST1JyXdDW+H+Z7c7gcn82G70Z3J4WsDNVyvpwIZeHCplrz2BalsqkNJnB2iiG66PpKAtgsC6cvurzuw1UY44n4jxfyhOdKE9wJu/8ud0AFeNiQLLvKWLcjpLoY7QboJL9jUn0PUWMx3HCXA0w0fsUJ3M17E1UsDBQJNTmJElu50jZ05jvsccee+zxn8LL9rRikIsZflYnMTnwMe7an5NodoDlykCWq7x5MpnND5t19JW60lvmy3JbImt96dycr+Jvj6f46ZsVfni5zL31NoabohmuC6W92JX5lhgW2hJYHy7YVZi/HdtbHy1m7Re9+dvxve2psjcjfAsibsxXcXNBxMPVJu6v1HN/pZ7bi9XcXa7j5ryIW4vV3FoQcWe5lkeXmni51cKLTRmPL7/Rnn9zvZPnm638+UYvPzwY4afH4/z0eIJ/PJnmpycz/PR0ln88nePfr5b5+dk8Pzyc4qcns/zt4SSvH0zw+v4Ef703zl/vjfHd7eE37zsj/OXW0C/GvZ5dgcSrWwM83+l706isS7mx0sDGhIjNqUaioywJy3PmbLIR1iknKZGcZ6wvn+UxER5WKgzXJjJeEs2mpIDVtmIeDDUgC3NlNDuS9YosupMCKIm2pynbnyeX23lwpZGdi0LuXBZTlOhPfnw2rucCSI5IY2GoDWGCI1lOOoxkBJCfbEdieRBFZWVY2QWjddyGtOJcUpPduTlfw1ZHLkP5YaxJhbQmBBOme5A0DSWkZw2RRjoS4KhFUrwdZdWxCKSpxGS5UxZiTYe7KY2nNCmzPIHAzYyyYHuyAs7RWBjEdHcOVxcqubEg4MZ8MXcWBdycL+X6YjXri210t1eQkBSMlasNRk7OHHUNQNcrhoOuCex3TuFL5yw+d8zhjw55/NEhn49t8/nYtpDfn8vnHctC3rUu4XeWRfzOspjf25Tyvk0x79sW87GDgPdtinjfTsj7TpW871jBB04VfOAg4FPHYj61zuRLqyQUbRNRdU5ByT4aRTMHDp49h5GbEz4xAVTW53D5YjtPbvbxbFvM326KeX29iRdrUv683c2jixJuz9YyXBONIPocIecO0pThQVfJeepSPZDlBfFotZ2Vc6QGsAAAIABJREFUiTIKMlxolWYhECYytzyMh689MXGB+HlZMSgr5d5KF62FgUw3ZzAiTUdWGcHIUD75Je4Eu6mSFWpAmOdBPPzVqW7NxdTFhVM+iejZR6B5xo5asYB7N/u5tyNjfqmc6u5EkpsC8Mg3xzbqBOdc9HFxOE1SlCvZKW4Ii3xIiD9LQOBpJM1l5BWUYGXlzonjpjRLapBJMogJOka86xEqc9y5utnN1c1JJPV1ODl5EZ2WztjqGDbO+ogK/FlqzqMj1p1LBbGUWh6hxuM004Wh3OoXIM3woDbDnf76JG6stPPy9gx3t8ZYWh1mYmOSwdleevqbGO1uoEuYRab9WdIMdcnRVqFcUwWpnjY9BjoMaskxrPUlQzpfMXBEjr6jivQeP0j7USWkugo06ynRpn+YFl1lmjWVkKkr0qKuSJuGIq3qirSoK9CqoYBMTY4WTQVaNBVp0VRApq1Iu448HZpf0aX+JT3qX9Kj8iW9h79iQGUfg4flGFDeT7/yfvoPy9F7WI42DXkkuorU6SlTqnWYDE1VUo8ZkGJmRp6/L7WFWdSJSqioLUHa3UTfQDuLk31cGBazPV7Lpe48+ipCyTpvRrCLARV5IVTlhdJanUhapB1m5moYn1HlfKAVWfF+FCSHkBMfTE5yOGWFydSUpxMXboeXvS7pSQ6IaqNpl2WREeNMpI8lJse1OGNqyVmHECxd4zA2d6JTVsW1RREPLlVzd6WaO3NC7i9WkBdhgjDbj/nJZkRlSexcGuTOxiiXFzqRNRUzM97OWH8dN9YGmBupZ3Kshe4eKQmx/oR5G3NltpL58RzKG0KIKXYjSeBFepEHxwzeY7Y3m/n2FOaa47g5I+TWQiXrE0VcHilkuj2VCWkCU7IkJqUJjDXF0l0RQp8ojIGaCPpEYbSWBFKf5U5DtgflifYI4x3JDDQjxFYTX3Nlol31SfU/RbSrPglehqQGGJPib0yy72mSfI2J9TxJmMsxzh75E+5WWriYaWB3TIlImxO4HzmIl67SXoDaY4899tjjP8NpXSVFS0M17E+qYaX1NedNVIk7q8h4vhuLZe48Gk7hx80a2vPsaSnyZK4lke3RfG4v1fHDk1l++uYS3z+d5+5aK2PN8Uw1R9Mj9GSxNYb51njWhvLZnBBwdbqcrUkhG2MluyKJq9Pl3JgXsTNXxdXpcranytiZreDOUg0PVxu5v1LPrQURO7MVXJ0Scn2mnM3xEq5OCdkcL+H6TPnu75+uS7l3oZ57Kw38Zaeb55vtPNvu4NvbA3x/d4jX98bejO29WOSfLxb5+fkC/361zL9eLvGPZ/P849k8Pz6Z5ccns/z98QyvH0zy+v44f7k5yHe3h/nzjQG+2enn+bUeHm928Hizg2dXu3l5a4AXN/t5uNXOvXUxty41sjpZyfpEHQmxtsQWeWKaeoqziccQtkQyPVDM8ngVXk6aDDcmMJDlz7fjYh5OSuhMDaTG347Z0lSuS8oYyI+iMMGJlvwQHiy2cPeSjIdbtdy/0khRsi/FGZXY28QRE1fMzEQXyd5HKbVTo9PhLH0F4WSU+lNaFEd4kA+OjvZExIWSEufN5lgd61157IxVIM70pTY5gLVhCZEnNMg6JMekMJq4ECPCg4yYmq6ntD2buKrzhFtrU2uph8xUh6nUUCQx3uT5WXBnQcbWTCU7Fyq4u17B3UtCtuYKWBnNZ21KRF9bKW4+rhw2OIqqsSXH3MIxDMpDO6AEtcBqPncu5X3rAt6zKuIDm1LetyniPas8/ts0nd9b5fGedQG/scjhXesC3rXO4z2rfN6zzud9mwLety7gfZsC3rEu4Hd2pbzrVMl/21fy347V/Jd9Jf9jX8G7DmV87CTkUxcBn7kK+dBVyGfOeXxul8pX5yJQNPdCTt8IUzsziopi2Vxs4tVOB69vtfPz/X5ebcl4udnM650evt3u4NmqlIZ0F3yN5RgUxdFfGUd2oBlP1ropSnNhrL+Uno4i0tL8GBxuJDjEnpHhRhanpdxZ62OhqwBhpDl/2e6hrSyclaFyxOJ4PIP0Oe+uQaKnFrYmfyQkzQqBOBdLZyeMnXzROePIcVNzysqS2Nls49aWmKXlcmo6Y8iS+OKTZ4JTlAEmNipYnztGwnkfEkIcKc52oyDXmpiY07i5GTI4MIC3ZySmZ1xwdHXiwpVBGqWxzPQU4u+qQV9fDh4epzhnaoKrsy/C6lrqu0UERprR1hjDlR4BE7nRDCWEUuZpwUangL9sD5HgewJhogO3F6X8eH+Bp9tj7FweZmmpj6GpbjpHu+nvb0NWXkSirTnBqgfI11OnWleVdr3DDOgdYlhTkTFNBcZ0DjCie4DhI0r0Gxyi55gyXSdUaD2mQrPBIcQGh5AYqNCkq0ytmhxitf00q8sh05BHpiFPs7ocUrX9u3+3ainSrqNEp94hunQP0qWtSLf2AXq0D9CpLke3qhy9avJ0q+ynW3kffcr7GVCRp095P73KX9On8jW9qvvpUpVHpq5AvZYSRVqHiNVWJvSUAZGejmRmJVEtrUfW00VPTwdzI21sT7dwfaqeq5PVDDelE+R0FF/7I/Q2ZjLXXcp0dyHZ6R442Gphb6HBGX05bIxU8LI9jvlpZcxNlLE8p0JGqgvSulh62nOpEEYR6WtKpr8VFzsr6a7NwcbyLMfMXDBzTcLA2JWONjGXJsu4c6GS+6v1PFoW8fRiDYXRZgjzQxgdaqChKoWFPiFj0iwujUuR1hczMz9Id08ty7MtrM530CwW0CSuIScjgUh/azbn67kwV0qFOJTIYhdSynzIKfPj2PEPGZQlMiaOY1oSx/ZEMddny7g0ls/KSB6TbUmMSGKZkiUy9cvv+kTh9InCGayNorcq7BcDnxsN2R5UJjtSmeJKVrAFwTYa+JofItb9KGkBp0j0Pk6q/ykygs6Q4neaeE9DEjyNiHY/SbCDAWd0PsfVXAOXM2rY6ysQZ3uSfHcLCp33Gqg99thjjz3+QzibH1P0tDHE3ewILscPEWutR4qlCjMlXiyUufNwOJm/rVchzbJCnOvClDSOzeFcrs9W8frRFH9/eZHvnsxxd72VYXE04+IIWgucmGwMZbE9iY3Rwt0A9bZpeiuPeNtMXZupYGtS+MbMNyXk3oU6Hq42cnO+iu1JAduTAq7PlHN9ppwrY8VsTwrYmijl5nwV91fquXehjhebLdxfaeDmvIhnV1r5y04vz7c7eLXTw+v7I/z4aIqfn83xr5dL/Px8gb8/nuGnp3P8/HyBn57O8dPTud3w9MOjaf56f4K/PZjg+zsjvL43xre3hnYD1JOtTp5ud/Hiei/f3B7k1e1Bnl7v5t6amLsbElYnKrk4XEVshCVRea6YpxtzJv4oFW3RzA0LuDAhwt9dj76aGObLY3neW818TRrTgiS6EwMZzY1lvSafwYJoChKc6CqP5tFyK/cuSnh5o5m7W00U5AZRIWrGzD4KB68oJiY7yPQzQmChQoO+JsMhbtSneZOfEkBdgwALW1NCw7yoE6UQ5n2M0iQrGrPcuDpazeMLPdwda+ZyUSrlxzXoEYQRFn4KVxcdslN9qWzM5nyKJzH2J2jys2QsyYvmeAdGRVE8XhFzZ6mG+6vVXJsr4Np8EeszxfS3ZZCc5IOZrQk6JqfRMHNA3coLbecINNyS0PIv4qB3CZ855PKhdQ7vW+XwkU0+H9sW8LFNLn+0y+MPNjl8Yp/PR7a5vG+Zyx/sivjYvpCP7Ap536aA96zzec+mgPfsS3jHXsB7TuW851LFbx3L+a1jBb9xKOM3DkLecRDygZOQj5wFfOBYwvuOAj60K+OP9kI+s83nC4skFMwjUT0XgKqxPSfO2ZKUlU5vn4QH28O8vN7Pd7dG+fP1AZ6sd/D4ciuPL7Vysa+ImjQXGrO8EcbZ0lYWxuKQgC5xKhfmJGSl+9HRUU58vDf9fTUsTsu4vtrNtQUpaYFGSItC6atP58alNtJzHDC2/5KowCOE2KsRH2JOuTiLzMIk7J1sSMnLw947GN+wCITCRNaX67mxUc/CgpBy6XlSajzwyjqFfbge55y08HE5iyg1ggQPE1KDjOiRhJMUZYKX6zEy0+IpLS7HxtaN02dNiM8MpbwhgdFRAWkRZmxM1LM4KsXZ0YLkuBhmB/rISggkK8OTyuowhnqyGZakIM7yYao+haGyaCqj7BmtTuLx5V4ebY5wZ3uca5sTLCz0MDnZyexAC73CfNKdLPFVP0CkqiKlRzVpMNBAqq1Eh5YC/dryDGruY0xXgTG9A4zqKTGif5B+g0N0GRykTV+JTkM12o6r0nZCjfYTmsgMVBHrKCFVl98NS78OUW/DU5v2gTfh6Ygy3UeU6dRWpFNbkS5tRdrV5ehQ20+3hgI9avL0qMkzoK7IkJYSQ1pKDGjJ06u1ny6Nr2hV+xKZxj6ajxyk1kCFKpOjZJ3WJ+y4NqmuNtTlpVLbVImwoYw6SSX9vRKWxtrZnGrnxrSM5Y4i8iMs8LY8REWeF7NjZawtS5kdqqC9OpHSBA/q80IpTfOhVhhDW3MOrS25tEiyyM/0Jz7KifhYd4JdzzDemMudGQnXZpqor0jnjLkFBqcc0D9mSoekirXxEu5eqODGYiV35wXcmRFQGG2OICeEpakO6kuTWOgo5kJnIbeW2lkYbaZZVkVvXxMTgw1srQ7S3CSkprac/Oxkznubsz4j4tJSGTUtYUSXOJJa7kN+ZQBH9N9FUh7ISGM0c7JE1ofz3mjMxwu4PPFGoT7RksCULJHJ5oTdADVQE8lQXTTdFaGI87ypy3SjMceT8kQ7qlLdyAq2INBKDV/zQ8R7Hict4BRpAafICDImI+gMyb6nSPA6SaLXKeK8ThPieBRj7c9wOquKs7EKdvoKeB0/TOgpzb0Gao899thjj/8cgV7miiFelnhbG3Ja+VO8jyuQYq3GsiiY5WofHo2n8deNKsQ5VsiKPZlvT+ZSbzob46V8d3+Cv7+6yOvnizy40sFwUzSLnYkMVvkx1xzJcmfyboDanirjxryIG/OiXZHE29C0PVXG1qSQK+OlXJsu4+Z8FddnytmeFLAzW7HbNO3MVnBlrJitiVKujBWzM1vBzfkqbs5X/dJaNXH/YiN3L9Tz7Y0+Xu308N2dQX5+Ns3/ebXI/75c5H+/ucD/+fMK/3yxyL9eLvGvl0u74enX7dN3d8f4/pejut/fGfm/Gqi3Aer5tR6eXe/l8dUuHmy2cn9Tys1LjWzM1rI100R8lDUZohAsM02xTjtFRUsUMwMlXJ6tx9dVl76aOBYqEt4oy8sTuNVTww/zfdzurGajroC+/ChK0jxoyg/k8Uo7T9ZaeHGjmVvbYgpKwhA0SjnjHsYJW1ckreW0FQaRdWwf3UbHkR7XYz4zjDAfU4TiXCrbynB2O8PoeC0T00IuLVeSGHKcm8tNbM01cbdXRIeXJUUnD9PZEId/jAml5eG4WxlQlBlBhTCZxtRgWtL86SoO4N5yBc+2Grm/Vs2di5XszJdwd6WK5aF8qopCOGd9AoNzlqhaeqLiFIm8dThfnotAxTMP9YAylHzL+NTxTTj6yCaXj21z+Mwul8/sc/jUOp2vHXNR8ChF0VPAVy4FfGafxxcuxXzhKuBT51I+si/iPdsC3rcv5l0HAb9zFPJ7lwp+71zGb+2KecehhA/dKvjMt44/BTTyB68a3nMp510nIe/YFPEby3LesargfdsqPrIR8qltCR+fTeOLc0nst4jhqzOBaNkGERYfzehwM3evzfH0+jivrg3y5HIzrzZa+O5qBzdmy5mUJVMQb0VWpDk3L0ipzPJhZbKB/HR/sjJCKC2Jx9npJF5uRsyN1XPzchebcw00C2NZHZMyNVKG1/kjmLh9jb31PqK8jJBUZNHW3YSTiyVNdaXMzPQRn5pKQmYmFeVJrC/WcGuzkcVFIXXtsaTUuOORZoh9qA62jjp42hjSkhlOsoM+gabydFYGUZ7lSlqsA16uZykpyaGqToSrtwtGFsdJyQmlrSObzvoUHq4OsTraQqi/Nc3iIgbaKyiM9aEiI4DxwVLqZDFU1gWxOFVKTqQp1UnO3J2W8ve7S9zfGufmzhwr6yPMLw+wvDBMX1MlAk8H0rUPUaB3mHqjI9TqqdCkpUSblhLt6nL0aO5nQFuOfq2vGdTdz+iRA4zpH2L02GGGjqvQe/wwnUeVadE/hEz/EM36ysj0VZDqKSPRPkCrthJt2gdo1VLcfVo0FZCo7tsNUm3aB2jXUaJdR4kWDTlaNeRo05SnRXUfLar76FCTo/3w17Qf/ppuVTn6NBTp1zxAt5YcPUfk6dZXQKbxBQ2HP0Wis49OY016rQypNz5Cvp4KRSd1yTpzlLRwd4SiXGpkdRSKqqgRNzI61MnWfDc3ZsU8WKxnoD4K13MK+LvpkhZhTm9tAltjNWwOlbPUWcBsVyHluX6kxjvh73cGT3djCnMiKClMJCjIBRsTXWrSg7g+WsnVCSHLY1UU5iegb3CM04ZGdDYUsTNbxpO1Wh6tNfJgsYwH8xU0ZHtRlRfNxek+RDnRzDfnMVUTz0RDKmuTUnKy4+juEdPTWs72pRFam0UUFeeSlhRFgOtpLk9VcHGhmCpJENHFdiQJ3Mkt90VX77fUFnsx2ZzAfEsSlwayWRvNZ22ikPWpUuZ6MphqS2a6JYkJaTyjjbH0V0cwUBPJcH0MPZXndwNUXaYbpbHWlCc5k+Zvip/FYbzPHiTR+wQZQca7ISrV//QbmYTPKVJ8TUj0PcN552MYa3+Gs5kazmdUsT96gEBTHWxVvsBW6aO9ALXHHnvsscd/hmNq+xXPHFPGwUQHo0Of4HlMgVR7DS7Wh7NS68eTqQy+u1JFU64NbWV+rPRlsj6QxcZ4Kd8/mOSnby7x+sUSz3f6GRZHM9YYhiTHlv4Kb2aaY7g8mLc7rvfWtndzoXpXZf7rPaityTdjelenhG/uR02UcmtBtNs+7cxWsDlewvakgM3xEnZmK7h3oY57F+q4s1TDsw0ZzzdbubfSwIutDr7Z6eH7u0P8/Gyaf79Y4J/P5vjni0X+z59XdsPTz88X+PHJLD89ffO/fzyb322g/nrvzQjfX++O8u2toTct1C/iiLfP02vdPNhs5+66jCfX27i91sT2QgPbs2JizpuTXR2KQ54lzrlmVLRGMdVfxMZCE/7uegw3pNCfGcRgoh9rzcVclQkZTg9jPD+Wjlgf6mLcyY53oCE/kO+uDvHnq1083m7kxraE3JJQ0soEmHoGY+ToTFxqAFdGq0g3UqRMS5mO47q0251GmOJJYn4QLSN1REY6MdhXwsun42xeEFGSdI7LU2VU5HsTb6pMrd0xWkKsyMiwJ67YnTpxKhnhLsjKUmmpSKU8wpmO0jAeXm3lyU4DO6vF3LlSw83LdSwOF9IrSSXI2xQtXWXM3X054ZOInGMKXzhk8qV9FgruJejHtiDnXc7H9vl86VHBJ87F/MEhj8+c8tjvXshhvzJ0wmo4FiPhSEQjhvEtnExs46BvJfs8hezzruRLz0r+4CzkA0cBH7pW8K5rBe+4VPG+WyXvOQv4vUMhH7uW8oVPFcox7WikDiAX2cl7XnX8j1M5v7Ur4rd2FfzWvorf2lXxG5ty/utcKe87VPCBfSmfupSx37uKP9oko2Thg76lA9mlRSzN93FjuZVvtzv46UYbLy9X8/PDXh5tSlhfrCHC5ziiDDcuj1bSLoqnqykbZxsD8rPCqChLwt72CE21Kawtybi8KKG1Jo2N+S56egqwD9TG0OkrfP2OUlcaz1BrA/Z2Fni72bK5OEy3pIjo6DDCY6IpL4tjbaGK7ZUqxsdyqe+II0XkjneaEc6hR7CwVMNEW56yUDsyHfQJNlYgO+gMC/2lxASfJTbKDhe3U4hbyhC3ivAMcOG0iTZejrrUFkawNCRBLExhpK8MWVsahQW+SIqjWWwWMNtaTEKaFd1jmcRGGZEVY8Ht1XYeXBni3rUp1tZH6RtvpndMxtxkF83FWcSaniL1sDwtRw7TdVQNmZo8nRqK9Gkp0asuR4/qV/Rr7mdQR55e7X306eyjR2s/vdry9OkcoEfvAF16B2jXO0C7wWFajhxCoqNEk7YSTdoHEGsp0vJLaHrbPL0NTWKVr5Go7kP66xE/TXlkGvuRacrRqiVPi/p+WjXk6NBSoF19P60qX9Ouup8uDXm6NRVoUf+SFp19dOgrItP+mkb1L5Do7KPnlCodJ1SoVd9PrZocsqPqVOkdJszgIMH2JqQlxpBbUUmOqIYycR29A2LWFmTsLNRz50ITk20ZBNipE2yjjs9peXxPfU201SEirQ/iavQ50f7HqRKcp6E+neqqLOqqi3Gwt+TsOVPaxdXMdop4dEHKjdkSri1XM9pXjrOdGUZHNOipz+fBxXruX6jk0Xojz9ZreHW5id7KGES5cazPDCMpSGKluYDNjhzuTVQy21FEY4MAWUsdrY2lXLs8gUwsIiU1gbTkaALdjVmfqWBltoDyRh+iim1IEniQV+HHEf13qC50Z6EznXlZEhd6M1gZyOLiSB6rY4VMtCYxLktgti2FCWk8I40xv9j4Ihiqi6an8jySfB/qs9ypzXClNNYaQbwDKb4m+FkcxsfsIAleJ8gMNvklRJ0mxe8Uyb6nSPQ22m2ggh0MOKX5RxxNVXA0UcH2qCLnLY8Sb3+S7D2JxB577LHHHv8pvJzNFf3dzXA208fo8Ke4H1MgzkKZBVEwS9W+PJzM4NuNKuqzLJEUe7LYlc76QBbro8V8/2CCH79Z5fWLJV7eHGSwIZLhuhCaMq3pLfNkShLNpcHc3VG967OVu2HprUxia1K4a+LbnHgzmvc2RF2fKefGXCXrI4W7bdTb97XpMm4vVu82UHeXa7m/0sCD1SaerDfz6moX398Z5PX9Ef7x9I197+dnb0b13u49/fR0jn88m+fvj2f48cns7jjf6weTfH9vnNf3J/ju9jCv743x/Z2RN03UrcE38ogb/by60c/T6z083Org/pVW7m68GeHbnK9nY7yOxAhr8qvD8BY44ZR9FlFHLLNDAtbmGwkLOMVAfRLTgjjuyARcaMhlpSaL/sQA5gRJXKhIY6Q8gYRwCxoKQ3hwoYVnGy3cXqni1qaUgvxgUrLTcAk8j72PF0GhjlwYqSTH9RjxWnI0GGrTcEKd5ngPUmIcaGjKoK40iuxAMy61ZLPTmcdibQxXx8qY7M4hyU6LxgAzhovPk5HrTFZlIOUV4fTWpyMpDKMo1p6VlixebLdx/5aERzt13N2qY3O1nu6OAiKiPDhyXAdD83MY2vug7xrLYbdsPnXI5SO7PL5yKUI3SoZamJg/uQn53FXIH51L+dxNwH6fCg4GVaN+vhadyDqOxUs5ndaNYWI7ZzL6sMgbRj+2FeXgepSCGpALaOBTz2o+8hDxiU8j73nW8q57FR+4V/ChSwkfOefzhVcpB883ohbXgVpSL/siO/i9TyP/5VzF7xyFvONSym8cS/lvh1L+x1HA791E/M6pjN/YFfMbu0J+Z1/IB05FfOKQxX67eA5bemPl7kpdeSr3ViR8vyXh7zckfLNdx4vrzdzZbGbnsoTmIj8SPI8x0JjC8kgto13lZCR4kRznQViIFY52OqQkOjE8UEJ9eTSX5pqRdmRh6auHV7wForoUKooS8bA+g7+XPWH+jlxb6KEo1oOwIC9snWwpL41ia7mGzeUyRoezqGmJIrHCFa/UkzgG6WJmocJJta/IdDtNvpcJWZ4mBFnp0i/NoaM5nbi4c8QkWuHkfoSwCAeSkoJJCPckI/gcYW7GuNqeJCrMnqRka/JK7BE3h7M6LGK0LJNhQTKjHekE+2jRKAxha7mZna0htq9OMH95iO6JZrqGJMgaS8gLcCVcW5VcbQ1a9TUY0lViUFuRYS1FhjUVGNZUYFBTnj71/fRpytGno0C3rjw9+gfo1pGnW1ueLi15OrQUaNNSoFVbgXbdg7ToKCHWVKBJQx6J9gHajijT8qvwJFXbvxuYfv38erxPrP41Us39tGor0KIpR5u2Al26b0YJW9T306q+n3YNeTo0FWjTkkemJU+LjgIteoo06ykg1ZWnWUeeFl1FZOr7aVb+ig5VOTq1lKjUPUSqgTrnjY4RGxhESVUlpdIGSqQViDsqubjUztVFGXeXW5lvzqEoxJyCAGMGSwJpSbWnNcuRUBs5+sWxNFRGkJnmi6gim8K8DBycnHDxDWR+bo7JXjE3Fpu4vlDC5dkC5ibKKM6N4aTuIaRlKdxbaeTJWgOP1ht5tFrOvblyOkrCqcqKZWdhClFyOIt1mayLU7jQGMvOdAOT492kZyXRKavi0uIQQ31tpKYmkZkWi7+LERfHS1iezqFK4kdCmQOZ1f4IG85z/MQHVOQ4s9iVwUJrMmtDuVweKWB9ooT1KQGT7clMtCQy35H2JkA1RO/uQA3URNJVHoK0wJfGHE9q0l0oT7SnLMGRNH9TgqzV8TVXJt7zGJnBJr+0T0b/V4CK9zhJtPtJAu2OYKT5CY6mKjiYqGBtoICnkSphFvp7d6D22GOPPfb4z2F+WlfRyeoEXjYnOXHwE8wPf0TU2YNsNCewKPLl/lga36xVUpd5juIEc/rrwrjQmcxKfy7f3hvjh5crvH6+yKvbQ/TXhTMhjmCgypchkR+zslhWB3JYGynaHdXbGCvh6nQ566PFu2N8b4/r7sxV7e423Zir5OqUkGvTZWxNlLI9KWBtuIC14YLdnajbi9XcWarh0aUmnqxJuL/SsKs//+5mP69+aaB+ejLJz09n+fmXnaf//eYC/361vCuP+HWYevv9t4dTvP5Fa/7Dgwm+vTXEd7eH+e7uCC93+nhxvZfn13p4eq2bZzu9PLnWxe21Jm5eauTylIjtiQaSIqxJKfbGV+iMS7YZ1W0xLIyWsbEoxsftCOLi8yyK0ulP8Of5TBtLojQAZexFAAAgAElEQVRKnYxYrkzlQnkK/SWRpMVaI6uI5ul6F7eWa7h7qYZrSzXkJ3uSER9JeMh5LCxMcXU5TUmOL1LBeYLNVEg6qkiDqTZ1zqfpyAyiPieYsbo0UoxVEZ44TKuFAZMxrryaETPfmUey93F6hOF0VkVSIPClqS2Zga4sGksDyIk8w/pYES8u1vL0Sh23tmu4v9nI1UvNVFYmo29siMrJc+jaBKLnFM8Jv3z0/EvY55DJ5065fO6Ui/b5OowSOzke34ZWmJgvXYr5zLmQP7mX8pWXADm/MnTjZaiE1aAR3sCxlG60IsQo+VXylWsRnzrl8UfHAj5xKuFDZwG/dxTwjlMZ7zpX8V92pbzvVsHHnuV87FLIp64FKJ+vQz+lE52UHj73r2VfZBcfB7fw/7hU898OQn7rUsg7zsX8zqmE39gV8lu7Qt6xK+Id2wLescvjXbs83rHN5V2HUj6wy+UruwQOmntyzMICdw8LpgaEPN5q5S83Wnl1XcLDNRGP1mp5dFHMWFMiAZaHEaZ5sDhUzcVJCYPtpVSWRJCf6UNsxDmExYEI8rzZuiyjpCYKc6/jpAnjiU0IxN/DGpdzxzE9eQgrE2V6GjKZbCrivLcLZ8yMqBREcO1iLddWK5ieLETUGk1StSduyYbY+GtiZnGY09ryRFgbIIrzIjPAniAnE1KiXZgcr6KpORoPXzUKS1zJz/bAy+k4uXHexHkZYXdSmbyUYPKKzlNZH4Sk0YeJ1mjKYuyR5UWx2CbE99R+hkSx3L7Yy7W1IS5vjjFzeZCeCRm9fQ0IUsIJOaFN6hE1ao7rINVXp0v3IEO6igzrKjGso8SQ9gEGNN+MyPVpH6BHR4kePWV6j6owZKhJz5GD9Oi9ebr1Dr4JNzoH6NA9SKuWIlINecRq+2lS349YQw7xr0b1mtXlkKju222f3gaoFk0F2rQP0KZ9gGYtOVp1FWnVVaRFR4F2vQN06CnRrq3wppXSkKNVU45OnQO0aR1Apq6AVEMBibYizboHadFXpkXv4JvmS02edtX99KjK0asqR6faQaR6GpQe0SBcR5UwW3Py8zKolNVTVF9BlbiCyVEp1xc7uDktZrm1gHh7HYp9T9KX50FTkgW+Jp8y3ZFCfqojWam+FOUn0tPZguEpEwzPORAVn0ygrzOD7fksjedQV+nB+EgRg311nNA9SFdjEXcutfDwchP3Vut49P+x91ZBcajruu7VPvusNccYcU9IcHcIceKOu1sgxIO7Qze0YI1DA0033bgnSAhEgQSIjBDPyJAMn7LXqVP7+jkXJKw5z76dlzxVX1ENBVw/9X7f+98v5sNkBQrBBQoTL/Kwv4uq1Kvcq8ujvyCMB/XxTKgKaKgpJjMnDWVjKV2qWgb62pFKRIiEWZzzPcTDITG3b2Yha4ggtcyPRIkfQtk57Oz/gzpJOA978rmtSGH+hpinYyXMjRbzeLSYW23Z3FAkM6JIZrAhjq7KK7SVXkRdHE172SVapeeRF4RRmuz5OYFyRpLgReF1TyKdLYl2s+aarwNZ0cdJCT9ISvhBksMOkRhykLjAA8T47eeq3wGiPHZzzGEr7kdN8Dpujus+A0KP2hDvdZgUnyPLArXMMssss8y/Bx+3IwYh3ifwO7MP221f4b9Hjxy/PdypuMzt8jDeDqbz84MSKtIXBaqr4iK3WxK4353Pb68G+OPjbX77boyfX/Yy2BjPYP1l+ioiGaw+z0D1JSY06Uy0ZfGgp2BJouaHi5ekae6mlEeDosX7p5GSpdW8L817X+bJsHSpge+fV/q+vVXG23s1fHhYz7v7dby4XcF304388FjJd49a+OXbDv583cvf3w59rjBfTKD+3x9v87++G+Xv74eXEqgv8/f3w0stfF9KJH553rW4xveyl0/PO/nxafuiSD3v4N2sipdTjbx61MCLqTpmx2uYv1HLxZCDxGX5EFbkRUDOGWQtMYz2iHk8KefCucM0iK/QI7jOj71ybpam8Gm4mbnaPO7LMpiuyGRElkJWogeS9CDe3lfw8l4Vn54peTFZS3FyCM2iXPqb5NzsUBEd7kJKoh91dQmkp/kQF7iPuMOGVAafpDD0BC3FV2mvTKDI8wA1h+yR2ZkgOmrDSHkibTXxtNYnUVd2hcqSS4yOyhjoElAnCiMr9ggPRvJ58aCE93dLWLgj5cXjBqbH5eRlX8fuwAEsT/hj4hSDjnM6VsEl7IyqwjSwiE1nEzENE7L3WhVHE5txy+3CKbsbx3gFeoGFaPkK2OJTwCbvPLb4C9AJk7DVX8jWABHbAqVs9Rex2aeADZ45bHTPYp1rJmvcslnjns8KDwFff75/WuktYrV3IWu9BWwNFGF9vZ4zohtsCypCJ6qSTWEVmCb1ohPXzdpIBf+3t4yvvER84yVhpaeEFW5FrHARssZVyFpXIevcBKxzyWeNSx4rnPJZ7SZgs3c+29yT0XaOxtwtiL2uzgiLU5l/0MLbh5X8Ml3Mj/dEvH9Qw8/zaiY7Crjos5OYkEN01mZwo7WIsU4pPS15DLYLmLxRhijLm7tjUvLLLnM68BBB0f5cvhxBWmwk4721TN2S01SbyLWIYzTkXKM4O5UzZw5RJrrAs/sVzN8r5uZNARWt8aTWhuOfegiXc7accrbg1F5TrrgfJCvCg+BTeynLTSDA6xBi8WVu3iqhUOxDkL8hSVcPU5jszdSNau4MllNecAkfp53UlMXQXBaJKt8bSagDlbGeqEoSiY04xcPWQl6PKnh2f4C5xyP0DbUwMKRkpLsR4Tl/0g44ULzXnuYDO2m0N6bRVhflTn3UOw3Q7DKi3cEYjZ0hKmt9NLbGaOxNaLU3pcXWGIWtMUp7U1Q7jWndabjYmLfTGM3nabU3RmlnhMLWgEZrPRqsdGn4p9RJ/v9r42uy1lusL/+nNr4We0OUu4xo3W2M0sGQZnt9FJ+nxU4fpb3BokTZ6NJso4fC2gCFlSFNVkY02hgjtzehycGMJjuTRaky16HJTJtm0+0ojLXQmOrTYqRDs5UB1TtNSN9pwgXHXSSei0QgFCGWlVNeIaa3vYrZWwpejCtQFERz4YQhwrD9VMSc5MKZHQwpkhCk+SCTxnDhnCedajkpqal4h0bh6hWAs9Nx8rIjKSzw5fr1g3T1FFJTI+DU0d3UlmQxOyHn1cN6Fu7KmL+Rw1R7JuVJ/mRcCmZ2tB/B1TC6C68y05jOk/Y8no7UMzzcTaG4AFVzOZL8FHq71QgEBeRmJRPkupfJngLuDGdT3RxFvMidlJIARFVRuHno0SGPWbxNHZKwMF7OwkQF82OlPB4tZkyTxVBzMmPK1CWBUhdHo5JEoS6O/vyIbghlKV7UZAciiXelKMaNrPNnCDttyjkncxJDHJdW+NIjjyzdQCWFHCIh6BBxwUe44L2X4zu34nHMFM+jZpzdpUPIEWviPQ4tC9QyyyyzzDL/PoLdjhiEeZ/E//Q+jpptxX+XLlePGjAijmBUEsSbvnR+uitFlnKa4kQXBuquc6c1hYe9An57Pcgf393mtw+j/PRtN/0NsfRUnqezNJSBqig6yyIZbUliXJ3B/e78JWn6Ik5fyiP+udb8S7L0fKx0qYFvdkjE48EiHg0ULgnVo4FCZvqFvBgv5+29Gt7eq+Hd/ToWJip596Ce7x+18P2skp+ft/PbQhd/ezOwJFD/+9Mk//vTJP/1cez/EKi/vx/mj9eDn1f4BpdW9z497eDXb7uX3oH68FjFj0/b+fSia+kG6sXDWp7dq2budi3zN2qJDnIkKTeAgFwXArNPU9OawHh/MbN3GrkYeZTGsnhGZFl821LKvSYBN0Vx/D7UyEulhNaYAG5VppEe60p90UVeTtbz+mEVHx418v6BgvLkEErjzzPRKmdqsJ0LwU5kZ0QgV+Yga0omSxjExXMH8HLcTqiHJaXlFyiWXSQ97AhiV0faI71pig3kWvABxJJIsvMDSUz1QCiOZHK0AkmKFy3iUGYnRLx8UsncXTGv71Xx7G4dN/rLCQ71weHwKRycItA9dRUtp2x0fUoxC6vFKKAYQ798LEPyORpXybHEGg7G1LM/pgH7i5WYhUnR8sxhs0c2W7zyWO+RzXrPHDZ45bHeK48tAYt145v8itjiU4C2nwA9/wK0fbLZ7pXFNq9sNnrksNY9hzXuuWzwyl+UMD8Bm30L2OSTz0afAjb4FqJ/oQG9ywrMknrQutTKN4E1/E8vGV+5l/G1Wymr3ctY51bKmrNiNpwVs8lZwmZnMZucCtl4Jo8Np9LY6JLFFl8x63yLWelZwFrPLLTcrmDj5kfweV8m+4v54a6U32dKefOgmhd3a3hxp46bLZlc8d1JhJM5SWGHyb/qRNr5YxTEOiFN96JaGMDN7iwKZJcJuepFZY2EqHBfmirzmR1X8uaRhsfTzdwcLKUy9wry8kKczxygOD+c5w9kPH1YyviElDJVHHEVwbgn7uNUuA1HnS04vNuQ/GgfxJcC8TlgRXyEJ8nXAwkMcCQvL5SJWyWM9GajrrxAX811Ps238+xRK3NTrQS72pAdchhZ0EEkZ8xovXyW5swQrgQfYKhdxOObtSzc7+b+3T5GR9q4NaiiXSYg1/00eQ42NNjb0r7TGo21Ic1W22nerYtyvwnqAxZ0OFrT4WhN2z5L1LvNabE3QbXTlNad5ijtTFHYGNNia/y57GGxelxlZ4Ta/rNo2Rqhsl1MhRQ2+jRa6yH/p9Spzmw7DRbaS6URi29A6S+VSnxp5Guy1vksSLo0WmkvzZd1vmYb3cU7KWsdmq30aLLUp8nCELmFAQ0WBtRbGtFgZUy9pT715jrUm++g3kyLepNtqMwNadbfikp/ExrTLdSZalFobcplKzsSvYOQ5AmRVZZR3VBMV1cVk0P1zI820Sq6yqUzZqQH7ibqtB6tZRepk16koSKJyOCThPqeRFqUQ3pWOsGhwUSeCyQjIwqhKILMfH+U7SIuXw3F5cxRGisLeT6l5s2UnNf3q5jty+JOSxKV6YFkXg3mwXAXwrhztORGM9cmZKIpk4eDdajUctKyUuhQ11KUl0RfjwaJRExWWgKBLnuZ6Mrn7nAuctUV4gvdSZT4IpCFcerMVhpKIrjflcd8fxEvbpXx4nYF82NlzI2VM9FRwIgqnTFlKv11MXSUX0RRFEGTMAylOJJGQSj1eSGUp3pTlelP4fWziOM8SA49SqSzJZHOFiSFHiTt3OGlNb4vCVRiyEGSQo4QF3yESI9dHLbZuNjCd9wCZwcdrrsf4rrzPmKXV/iWWWaZZZb5d7HTaIvBQVsDvI854GKnzwm9VfhZrGai+ALDhf686Unj0x0pNWnOVKV7M65MZbori3tdefzysp+/fj/J7x9v8WmhhwF5HEP1V+gsDaW7LIyeimj6664xrEjmXlceMwNFS8URX0Tqnxv5nowsJk8Lt2VLhRFf5otMPRmW8mRYurTG93Kigjd3q3k1Wcnbe7VLRRU/PFby/aySH5+o+fGJmp+fd/LHq37+eD24VFv+9/fD/O3dTf7+fvhfGvj+eD3In2+G+OubQX5f6OW3Fz1LAvXpeScf59S8m2lZrDJ/3sGHeTUf5lt587iRV4/kPBqtYnawmpiI4yRm+xEq9CAo5wy1rQlMDJYwd7eJqIjDVIivohHGMt8sZaQ6k7JIF+4VJ/NfE2oGM84zXplG2jUnmqXXeH2nnrdT1fww38LbaSWVOZF0VuURE3iWiz6nCPc4Qm5KOOnpwdy6J6euLYs82QWCLzoSmXSKsNTTFDbHcC3GicrcC3SWp6GsSMXVxZKQ84eIT3KluPwSys4C8pK8qM0K4NPDej48rWP6nohXc3Im+spQKySc8j6LyYHTWLtcQP/sNbTdMtnqmofDZQU256owDyxkb3QJbpnN+OSrOBRbhXmkDC3fQja657LRPZdN7jmscU5nnXsO69yz2OCZg+G5MowiZewIKWZrgATdUCkW58vYF1PD4dhqdkcVYReeh21YHtZhBVhFFGIbVYxlhATjkCJMIqRs9xewxa+QDX4i/uKcwxq/YjYEV7IlsoGNYTWs9q/gf3qU8JV7OV+5lbLKrYwN7uWsOytl3VkJG5ykbHSWsv6siI1nBGw5lcqmM2msdxeywrOE//CQ8pWXhE2++eh5XGWXuy/HT+9noLWQp7erWJhu4NHtUh7elDI/KmOqR0TeheOkBO6hLM6FqlQv6jJ9yIs+SG2OL0NtmWQXn+NCghcFuVeJDDpLZWECHx4P8GRSweCQFEnFJcZ6yhnrb8Hl1B4K032Zv1PM06lSbt8pRaKK52JpAE4J+zhzwYETXrbs36nLrap8puuLKDznRrTLPlIv+ZAeH8ShvTpkJvjy4n4LP8628tuskqc3i/kw38mPC33EeNpQ7X2AxuMOdASeYbjwKpFuFgy05fLkbjPz9zXcn2ynr7+RyeFWNJIMUk/so2iPLQ12lrRZmqA20kZtup22XYY0OujQuFMf5W4zWnebo95jgXKXKc12Rsi/VI1bG/zLtNgbofjcqtdiY4DSxoBWa0NUVga0WOuhsNalyWpRcBqtF997+iJQdWbbkVvqLCVPjVa6SwLVYmeIepcpKjsDVHYGtNobovqcODVZ6yC33EGjlTYNFtuRW+74LFk6NFntoNFCm0YLHepNtak31qHRVA+5qR4NZl8SsB00WGynxmg7csPtaEy202G0GZX+JupNtCkw0ifG2pJ0Xx9qRELq5VVUNEhp05QxMVjP03EVdTlRuO3cSKyfA6IED3qbMkm85IQkLxpfJwcO7zXE5dQukmPPcynan1OnbQmNOkKVPJWK2hyio8NwPnmYiqI05iYbeXpbxouJcub6cpjtzkYuDCcjxp+xgRaqi5Loq0pFXXSBlqIr3OqtY+LeGElZiSgVMiSCZNrVTeTk5ZCXlUKY5yFudxYwPpBFfctlkiU+pJUGkS0NwPHQamrFITzozuNxj4AnNxdXsudGS5m/JeNOl5BxTTa3WzMZqI+lu/IqiqII5AUhqCRRNAnDaMgPpTLDj6pMf4TXziKJ9yTGb//SDVT4GVMue9l+lidHEoIPEBe4n7jAAyQEHSIm8BDhLvbsN1+D90kLfI9Z4OKgy+Wze7hwxJbIfZbLArXMMssss8y/h0gfN4NLQW4Enz6Azfr/5KTOCiIcttCR6sVIUQDvetL5/W4JTVke1GUHcEedwWxfHnc78/j5Re+SQP30opvBxnjGFHF0loSgEQfQXhJBf901xtUZTPUJmeoT8rBXwIOegqUbqC9CNT9czPxwMTP9wiVBmukXMjskYv6mhNkhEbNDoiWBejIs5cV4OQu3ZbyarGThtowPDxt4e7+Odw/q+fmJhh/mVPz0VPN52vn1RQ9/fXtjSZb+9u4mf3t3k398GOEfH0b+O3l6e2Nphe/3hV5+X+jl52ed/PaiZ7F5b07Nxzk1Hx6reDer4rsnGj7Mt/JqZnGFb3qkgufDDaRediEtL4gLxQGE5TtTrYzjVo+Yx3caiYo8QkVJDO2SRG5KUrijKKRPeJUxwXWmK9J5IE2iv/AqaZfPILjuwfcPW/gwVcOvC+18eNJJYXowjbJkroSeJuWCL3mx4VwJPoPXSUsUNSmMDsmYuNtIbXcOcdIg4iSBFMvjSMwOJD7Zn+zMc1y/4Er8RVfy0oJQ1iZRIj3P5fgzFOcG88P9Jr6bqGC4PZF7Y0WMD5TQWFmEV0gwxic8MfSIYatzAhudktnkmoHluTKOJTZz8FIZJ66W4ZXWQEBBK955rey+Vst6XykrPSWs8ZGy1lvEBp8ivjmbxQbPfLb6CTGMKGVvopJdsU2YRldidrGKfQnNnM3WECTpJbiojZD8Zs4JFUQImgnOk+ObVY9XZgNuGU04Xqti50UZ233y2eBZwAq3AlZ4ivnaY/EdqK89xKzwEPGNexF/8RTztZeUbzwkrPIQs8FLyjo3MWtdRaxxLWK1q4jVbkWsdStkk0se689kscYpjxXOQr5xEbDGXcAm92z0vZIxc4vG8pQ3e866kl2YzszDBubuVzE7Uc7jm8XMDUiYaE6n9OopBBEH0OQHocrxpUccTnNOEMNthaQIAkkrCOLyuSPUSmOJD3eiqzqPUU0ZktKruIbZo2pJY2JEib/HYUrzQ3g5JWNhroqRCSmCpmtEFftyOnEvpy/v5piPPY679Mhy2Udd6GmGBVcZKknmqpcjiefcSYoO4Ox+SyJc9lCa4M+4PJlnA2IeDZTTmhGEzN2ONqdd3DsfxLfFeeSEnWSwI483C+08m2nl6Uwfg7313OxvoL08i2zXQwgPWNFyaNdiLbm5DipzbVQWuiht9FHaGNJibUiLjSFKawNarA1QWOvTZKWH0taQVnsDVHb6KK11FsdGF4W9IU12i8UQTZa6KCz1UFnq02qlj9JSl2aLHTRZatNsrfNZfv67QOKfW/e+fP7nNKpttxntu01p22VCm4MxrfaLiVSDuRb15lrUm2lRZ7aNBovtiwJlr43CfjsKu+20WO+gxWIHCpPtNBttp8lwO43G22k0306jpRYN5ttoMNOl1mgHDYbbUZnrorbQptF0K3WW2ymy0eOqtQFxbmeRZGVRVl6KrFpIZ2clNzorud9XhzjWH/9DhoQ5WdItz6QkN5zr546RcsWFlItOuB/W47z/USrFKaQkh1FUfI3CkhjOX/EjOjocT6eTyASJvHyg4N10Awt3ZLwcE/N2vJia3ACSr3kxOaqmuSoHdXkCL27JeTbRilJejLhcTHZhJmUl2WgUMto0jaRnplMiFnDe/yQPB4p5eEuMsj0BYX0UGeXBpAo9Oeu8ja7GGKZ6C3g2JOHZSAkvbst4Oi7jyXgFEx0CRpSZjCnT6K+LobvqKs2F4dTmBKCSRNFcGE6jIJzanCDqcoORJrgtJVDRbjacczIn8Jg+l71sSY04RHKYI/FB+4kL3E980AESgw8TG3yEc+4OHDBfg88pS7yPmOHuoMd15/1keB0je3mFb5lllllmmX8XPqf3GYQ4H8HviAMHddbjabGVyF3blgTqdXcKv9yR0pjpTnWGN2MtycwPCHg0KOKPt0P89YdFgfr4tIPBxnhuKePpkZ2jRxaBRhrKQP11brWm87BXsFQU8XhIvLS2N3tDsiRPszf+tYXv8WART4alPBstYbpPwKOBQp4MS5eE6tloyef2vWoWbsv4fqaJ76Yb+TAl59MTDR8eKfh+TrWYQs1r+PlZ19LK3pe3nn5/NbB08/TpeTe/LvQtFki8vcGfrwf4baGXP172LZZIvOzlhydtvJlq5vt5De9mWng93cz3z9p5+7iF14/kiyt8EzW8vqMk4fwpUrIDCch0IiT3LPXtSYz2FXJ/tIrggL001WTQJknhh7E2Xo4r+eVuO78ONzNXl8dQ+nlulSaTefksKWHH+DAp56eZej48buLVnIYiYSRqZR5N1alMjTTz7vENpoYUJIWdJjPsJJIrPkz11zHztIOC8gsUSCLo7hCSJ4xCUplIdU0mJVmXuNVcTNZ5F/IuOhPlu5OCgmAWHjTzx3wbP03LmZssY+ZuHc0NQvYcPILFqQB2uF9js0c6a13TWOeaisX5Uo4lN3IyvprDF4s4G1uKf04znjkqDsbUssVXyF+8S1gZWMWaoCq+9hSzxk/KCtd81noI2eInwiy6BrPoarb7FaIdJMYoSobNpUoOJ9TgL2wlokhFVGEj14qVJFVoSKxo45q0ifOCenyzmth9XopZiIBNbhls9ROzxkvCWj8ZX3tIWeEp4Ws3ISvdBKxwyecbDwHf+AhY4SVgpZeAdT5FrPcRsdarkFWeQlZ6CljpXchaHzGbfEtZ7y5ig3sRm90K2Oyaw3b3LHS9MtH1SEXfIxltl1i2O13D8LQPcZlhjA4X8+10A/MjUt6OV/KsV8TTTiHlV09SeukQrZke3CwOp+TqWe71V3E92Y1iWTQpV05wKXg/4rRIMi8HUidNJ7vwAv7Xj9IzWEhraynurkcpLTjHwlQVzx/J6OjPJL/xEpcqgnDOOMSJq7s5HrCLs0etKPI5SLn7Lkq899KWFoK64Ap+R6yIC/WmPCMBJ1tDknwPc93Zglh3Cy6etSJljzaqM7bMXPbmuTQNYbAT/Y0CXj7t4tlTNVMPFEwMNfNwQIFKEEPKCXuKDllTc8CCZgeTRZmx1abJTh+FnSFNFvp02FrQZW9Bu60xGmtDWq0MUFsZ0Gqjj8bOgDY7fdQ2urRab0dts4M2+8X7o0ZrPeSWOosCZbVYfd5mY0CrpS7N5jtQWGjTYqNHq4MRckttmqx1l1b0viROX5Ipha0BjVY6yC21aXUwonWnARpbAzT2i0lUk6U29SZbkZtso9F8O/Xm26m10KLBQotGu20079xKi70WKpvttFpooTLZRquhFkqj7bSYaNFitp0m823Um26m3ng7DWYG1JsZUm2qS42JFjUmG6k1W0eZ5QYK7LS5YGnEhaPHEKWmI60SUiUX094i426fgun+ZsQJITjv28H1EEfGOwupF51HXRnHw8ES2iuuct7djr7mQmpKErl+zY2k9FBiEyM5cuQgp4840liaxbeTDfww28S7h9X8NFXL9w8qKYw/Q8JldyZuqakqTeFmm5h3jzq5O1hHsSiFRmUdTYoqqsqymH94g8oKKamZmZSK8wlx38+9ASnzd2W0dacibbpEemkAOVI/TpxcT3dTLDP9Qqa783k+WsrLySpe3Knm2UQ1k52FjKmyuK3J4mZTIkPyhM/FESFoSi7QIjpHoyCcmuxAqrMCKIpxpuCqMwVX3Ljgbku0mw2XPO1ICT9EUuhBEkMOEBe4j9iAfcQFHiAu8CBX/R0XBcpyHf5nrPE/YYXfQTNCHS3wttBafgdqmWWWWWaZfx/BbkcMojxPEHR8N4f11+NstJ5gm02ok70YlYbwfjCLjxNFVKacpjrbmxsNcUz15DLZnssvC0Jp/MwAACAASURBVP387eME/+vHu7x/pGZInsCtlkR6KyLproxkoP4Kt1QpjLemMd0n4MV4OfM3JUt3TV8ezf1SGPF0RMrsUCHf3irh6YiE2aFC5m+KmLvx3yt8M/1CpvuEzN2Q8GJcxtvPd0+v79bw9n4D7x828nFWyesHDbyfaeG72VY+Pe9cer/pr28H+eN1P7+/6uPXhR7+fDPA76/6+ON1P399O8hf3w7y55sB/vHhJv/4cJM/3w/x59tB/vp+iD/eDfJpoZvvPr/99OZRC28etfB+rpUfnrbzbkrBh1kVj+7KmB2vJPnyWRJT/LgujSCi0IWy9kv0D2Yx97CRpOteNJdlUZ8dT7skk5aGHFor01DnXeGHATnyMDceVeaRFHIEaXwA78bq+X2mnh9nmng7qyEr1YdedQ6tsqt8eqThxX0F3y8M8HG2k0zXPdwoTiM5yp2O1iIqi69TXx5Ha0suidn+5JddJObCWSbVJczelNPbKSU/1hfhVU/ez7TxcrKWj9NyvpttZn5aTrbwCqaOuzF1C2ezewIbfHLZ7JyIjnsqthFi3PI68SzsY/eVShzj5BxKbMGtcBiHuBbWeeSzyrOQr70lfOVdxNeeAr5yz+Mr91z+4lbA155iVniXsdpXxkb/Crb6y1jnK2WNnxiDKBl742o5kVzNibhifDKqiK/pIl3eS3qdhpSKJq4IZXhmtWAZWcoO3zS2eiezxSePVa4iVnqU8Y1XMV97FPCNWyZr3HLY6ClilYeAv7jlLf5/9yK+cS9ipYeYNZ5i1nmKWOdVwDqvXNZ75rLeS8Q6bzGb/KSs8xCw2jmbzV4FbPTIYZN7Dls8c9jgmsF6l3S03eMxOHKa8KuBPLhVycsxMT+NlrPQXcy7W4087BYiijtGecJheot8yY86wN2+UoSZQZQVRJEYfZZdlus55GiEm9cBPAMOk5AbQZb0An1jNUQmx7LPyRNRbgyvHyl48biS/tE8ipouEVcXjp/EmTNpRzkb4cjh3Yb47dEi/pgxsfv1SDxijjrvEjUFl3Dar4c4PoiquCCuHzcn4YwFZZddaC+M5/oRM+Tnz/CkKZ2UkN0MtQv4uDDGD88meHl/gAc3VNy6oeBGeSalh6yp3GVMw05jmmz0abHSR2Gpi8rWgBYHY+pt9WhyMEGx25QWeyPU9oa02xvRbm+E2kafVktdNNb6tFnpoLHURmOhTZvFdtqtdFCb66CyMqDZSo9GCx2arXRpsdal1VqPBv1NqEx3UK+/iQaTbdSba9FgqUWd5TZqLbSoNd+BzHAz9Za6NJjrUGOyDbmFNo2WiylRk602qt36qK200Vhpo7TVQWGrg9JiB2oTLRTGW6gx30KV9TbkFtuQW2rRbLOdFhsdWix3oLHUpstGn25rfdSmWqhMt6Ky1KLRdBP1xhtpMtdBbqJLneEOavS1qDXYSp3RNupMtiEz3YbEYjuZ5tokWupx6aAtGZJEihtLaJAVM6JUMdHeyoMhJYnnT3N211pSg3Yx2y3i+XANc6PVzNwsJ++yE+EnzcmMPEm3PI2p+ypujLWTVyTE8cABivMTeTpew8dH9bx/WMl3Dyt4e68UWbYvaVd8eDjRT3pKNOMjdSzMt/F8Skm3UkBlSRrZiRHc7alkeqiZ6qpyUvOK6GwuJ9pvL6N9hUzfLaOtKwVpXRQphR5kF3njfHYL7XVXmO7P5+mwmOejxTwZLub5RCWPbhbzoKeIG02pTHbmM9aaQb88ga6qK6iKI+msvIyqOJLmwnDkBWFUZQZSluJLSZIv6ZHHuey1k2g3G2L895J27thicUToIRKCHbnut4frfnuIDXIkyt2BUFd79pitIsDJFs+jZrjtNSDI0Zzo43bLNebLLLPMMsv8+/A5stMg6Mx+/A7b4aizltP6awiy3YQmzYfBIn8WelJ5f0uILOUkNTk+DDcn8qi/gHtdBfz2apC/fZzgH9/f4fXDFm40JTKmSKBVEoSmLJRhRSx3O7K4057FTL/wX5KlL/dMz8dKl2rLn4+VMH9TxPNbUp6NSj+LUxGPB4U8GihcWuN7NFDE3A0Jz0ZLeXWnmhe3K3hzr5YPU028n27i/UzzokA9UvJxTs2n55389KyD7+c1/LrQwy8vuvntZS8/f9v1L5+/iNXvr/r4880Af74d5Pe3A/z2pp8/3g3yx7tBfnnVy4d5NW8fK3n7WMn7uVY+zKt590jJ+wcqPsyqmLpTyoNhKenXXcnNjSRJdolIkTv5imD6hjJ49KCBnORgqgsSUBdl8Hq8h7u3lTweV/LqRjPPFMX0XAvlVn4ceZdckaWF8Y+nvfw+08DvsyrePtaQluRBrzqXrqo4fnyg4N1sK+9f9vBhroPm6/5kB58i5qI7yfF+iAQXULcKqKyOJyHBjaF2AQtDdTzvKGe0IQdBZjBx507y5o6S7x8o+G2+hXcPapiZqKGg6Co2Jw9i4hbIVvfrrHHPYLV7PttckrAKzscrvxN/8SB7rtRgHCLB+mItexM17ExoQyeimtWeRYv14B4ivvEo5Bv3fFa457DCPYev3Qv4i6eIr71LWOFTyirvElZ7SvjGu5z/9K/kG/9SNoUUox9Zgtn5YnbHVHM2V83ZHAUuOY24ZdVwPEaEbaQY03AJDtek7LouxSRSuriW513JCq9ivvHOZ61PHus8C1jjImClWwEr3IWs8BQt/tyjhDXeZax0F7PCVcBq9zw2eOWx0SuPTb5i1vtK0AqtQC+iiq3+UtZ5FrDZp5CtfiK2BxSx0TOXNU7pbHJOQvdUBJZHThAe5sRUv5RXN4v5OFnDm8l6Xtyp40ZLEpLYY4ij95AZvoe+xnT6GrNJjjxN1lVv6mVpuLjuIl1wmSRhNFkl15B3ipHWZnL6XBQHvM8hKkjl2T05C3PVDN4qoFR1nWT5OfyL3XDKPonT+SMc3WOEKMaTN4MVPG0WUHHOiXTv/dxRi0gIP0Js0AEqE/24dMiAuMOGvOuS8ePdbiriAphsyqIu24+aohBef9vNy+fDLMyM8mBAw8ygmu66QoTujtTvMl5svLPSpdlCF6W5LmprQxSWemh2m9F11J5aOz1kVjtotNdHbWeI5rNAaT4LVJuVPm2WemgsdGgz16bdQocOK100ZnqoLfVRWOnTYKlDg5UOzTZ6i2t7JlqLgmW2gxazHchNttFgshm52VbqTLfRaKlDrel25JZ6yC10abbWp9XemFY7fZRW2ijsdVDuMUBjo4PKcjtKB31a9hihttWj3XQHzYZbqDHfSo3dDpqttVFY69Biq4/a3hCNnQFqKz06rPXosTOk01qPTltdunYaoLHRpsVCC4WVLgoLPVrM9Wgx1aXJeAcNRtupNtBCZqxFmYU2EktdBFbapOw1ISTwFAWiDFrqa2ipquJmu5ob7fV01GVz3sWcc8d3UHjhKGMN6YwpcxjTZJN17hjKvCjKYz0QJbhSI4tDUpZN1LVrHDp6lNKidN5MK/kwXcOHqSo+Tlfw8VEVTZJzpF324+nDW4iEKdy6JefZfCvfPlbw5E4T0+NqpodbeD4i566mnMryUnKKq2hvEHHBdxe3hyQ8eiCjvTsFUVUYmWJvhFJ/XM5sobPhCjMDAuaGCvl2vJRvx8t5caeKx8Ml3OsSMtSUymSngJHWDPrk8XTWXEVTfp6u6iuoS8+jKIqgNieY6qwgylP8KU32I/P8Sa777eGy107iAveTdu4YKeFHSI04SlLoIWIDFlOo+GBHznvsItzDgQNW6whwscfvlDU+h8wIPWrNFac9xLrtWxaoZZZZZpll/j2c3mlk4HXYDr8j9hzUXceR7V/hbbaa1hQv+oV+PG1P5N2YgIrkk9Tm+jLaksRUTy53OvP5/fUQ//jhDv/PT/d49UBBX20MbSURVKU7oykLpb/+MmOqZG6r07nflcujgULmboh5NFDIdJ9gSaSejhR/lqgSFm6X8XKyjJcT5f+SRE33CZYE6vGgiNkhMU9HSnh+q5ynn9dFvptu5sOMgnefJerjnJofnrTx07OOpfn9VR+/vexdSqK+zJ9vBvjzzcC/fO/31/389uZf5+eXPXxa6Ob9XCsvHsh5OdW0mEbNKHh3X8l3cyrmp6qZuVVG+nVXEhJ8uSaJIKLQlfQab26O5jF1t5b81BCqcq/TIUplpEbI1LiCkpRQmpLC6EyOZDTxAg+LM8g670R5Rjgf77Xw66NG/vq0je+edJKZ6kdPWyFqWQLf3VXy7nEbd4ZlvH7YSkWkG9dc91FTk8Hla+5IaxJQ9okpll0mOfww4oDDSD0OUOx/lCQ3B1JCDjE3Wsure/X8MF3Hb7MNvJisRiqKQW+nNabuYWx1i2PN2VQ2uOaw4WwGRgECzqSrccntwiaqHC3PHDa5ZaMXUoLFJTnbAktY6VbASjchXzsLWekqYZWriNWuhaxxK2CNez6rPPJZ6S1klY+YVb5iVnkXssKtgP/0LOZ/+FTxP7zL+Q/vYlb6SFjtK2aNn4RNoeWsDZCwIUjK5hAp67xyMQoRYxkm4GB8CWdyGziQJGeLj5T13jLW+pawIViCVngJ24JlbPQuY6WHkBWeRaz0KmaVdxkrvctY5VPOCs9ivnYT8o1rLms8ctngnc9GPwkb/KTonKvB4koz+hGVbPASsMmrgG0+ArT9C9nimcP6sylsck5C2ykGg6NBmO52JDLMjZnxSp5MFvNkUsr8hIyZG2WMNKaTGbKL9PB91BVEcqdDQltpArc0Yh6ONJCRHoyL3y6cg/bhHn4Ur8hTnA04ho2TOw6uwYgKUnk5reDdt3JG7oip7komQ3mRoHJPXPLO4HrhOEf3GNEtS+Db/hLe3ajmp+FGxGGnUGVHMVCbRribJbkxzsR72hO7T4eBpHBGqrOpyzmHNN6Dygx/Psxo+PR6jPnHg4yMaZgcbWOgVkTqWUeEe81p3GWy+L6Sld7SjZLSQo9WG0M69lig3m9B22FbWg9Zo3Iwps3OkHbbxdFY66O20qPNSg+Nhe7n0abNSod2Kz3UZrqLf8/WELmtPvV2+jTvNqHRVheVvSFKC21aLRaTKo2F7qJ0WeoiN95Ks4Uujdb6KHYaI7fWp8lKH4WVHmprPXp2GtPtaIHa0YLOPWa0OhjRvN+UBkcz1PvM6LAxQGmhQ531DmpsdtBsufioboudPhoHY9p3mdBuZ4jGWpdOOwM67Q3o3WVE/z5TunYZorLaQaOZFo2m2jSb6tBktIN6va3UaG+iRl+LSsNtyEx3UGalj9Raj9ydRoTus+RigCvlxQLKZcW0NNUy2Cbnbm8d/fUZRLqYEHJCm8uuFuRfOEJDni9NWYG05kYgzwyhpiAMHw87Tro44hEUhLO7OyXCVF49VPB+qoaP09V8N13Bd9OVaCouk37Fj+nbg5RIMhgfl/N0TsXs/Tom+0p5PNnO1I1G7qgl3KgroLujjbzSGtobRFz8LFBTkyVo2hMoKPYjo8gTYbE/Tqc20SW/yuzNImYHhTy/VczLyUoW7tbwdLyCh70ixlqzudtdyHh7DkOKZHrqY+iovEhX1WXaZRdRSaKoyQ6kPi+M6swQJPFepIQf4Zrvbq54O5AQ7EhG1AlSI44uCVRc4P5FgQo5yHnPXYS578TRah3epyzxOWGJt6MJ547ZcnX5Id1llllmmWX+ncQGuxnEhLrjd8yBnZv/wnG9VQTv3IIm3ZfBokCetCfwYbyQiuSTVGd7MaJI5EFXNpPtefz2apB//HCH//rxHgv3mhiUx9NdEY0s9QwqaRA9tRcZaUnktjqde505TPcJlgTqyz3Tl5um52OlPBst5tmolKejYp6NSnkyLGamv4CHPbnM9AuXfm+mv5C5GxKej5UxP1zM3E0pT0dLeXOvng8zzYvyNKvku1nVUuHDD0/a+OVF99JDuL+97F1Knr6kTr8u9CwlUp+ed/LLQg+/vu7j19d9/PKql08L3Xxa6F5KoV48kLPwsJHXMwpePWzi7b0W3j1S8HSmltmJCjJi3AgNO0p0QSChBWdJqnBjdFzA9L06pPnRlGedp0+Swq93upgZqmGuW0Zf1gW+V5XzTJRBe2wY2RdcyLvmzcJ4A58eN/PLrJr3c51kpAYgr8tBlBbF+3tdvJpuo7k6DmVZLAkn7CmLDeF8+ClS0oLQjJTRebcSUVE4Bb4HqDxpj8r/BOOFV0nytGO2U8Sr+/V8fNLEj7O1vLtfQXdzDg6Ou7Fwi2KDSwprvKSsdhGxxUWAnnsejvFKTmR0YhwiZdWpFDZ75rPRU8BWPzEbfUSsdMnnqzPZfO2Ux0pnIWucSljnXMI6VzHr3ESsdxeyziOfNZ75rPEqYI2PgNXeBaz0zGOVRx6rPQpY5yFgvWce692zWOeexVq3TDb6FLDKI4dVXvms8Vl8+8kwVMQOjwQ2uV5gm9dV9ILy2OxZxGafcrRCKtE7X4n+hSq0I+rZFtzAWt9ivvEo4isPMSu8SlnlK+Nrr1JW+8pY61vKN24FfO2SzRqPfFZ7FrLWR8LW4HIMImvRDZOxyUfINj8hWj4FaHvnstk1jY1nE9nimsqGU/FsOXod45MXMN53kNBLZ5i8K2H8ZgZ3B4Xc7ylhbrCa/toEMqMOE3LciDsqIe8mFby83cD8rVoaquO4HOuET9QR/C45EZ0aSn5VPv5JGex2D6UwN5n3cxrePqtn7J6Uur40MlsvE1DmwanM45yJPMTB3QbIBeeZGyjmu7uN/DTehCYllGyPPYw2ZXP5nCOCPH9EsS6kHzREctIWyUUXpCl+XA7cy8JdBX9/e5uFqT4e3Otm/GE3g/31ZAWeIcVSD9XhnTQ7GNFso4vSTh+VrT4aWwM6HUwYO7mXG8ccUDoY0nvSgc7DNqjsDWi3MaTD2uBf5otItVrqorLURW2lh8ZaH5WFHi2WejTZGFBluYMS861U2OlSvVOfJgcjlHZGtFrqozLaQZe5Hm3GWnRY6qK21qfFzohqSz3qHUxo2mOO3MGYJlsDNPZGDOw1p+eQDc0HLFDvt6LZ0YLqw+aI9xpQu9eYVnsT1PbGNNkbUmW5A6W5LkprPZps9VA7GNG5x4yu3WZ07DSkzVafjp2GdO8xom+/KV17jVHZ6tBirYvCQpcmkx00GmnRoL+Vet0t1Btso9pgG2X6Wyg12kap2Q6KLHUR7LUler8dVyJ8kVSKKKmQ0FRTwnB7LQ+GG2gqv0aUhxnl8a5kBNiQF27Lrcpr9IovIIw+SW6sK/Gx3hw6vQfvkBBOnDmNpCCRD7Mafn7SzA+Pa3n/sJRvbxfRWh5N2iUfZiaGqCjLpa+vnNtjMuYeyBnplKKuy2e8Q8ZYYz69FVm0KhSkCEroqJcQ7eXAWE8R90dF9HSnIq0MJUvsQ2HxYgLV3XSdx0OFPOovYP6miBe3K3g6LmNutIy7nQJuqXO4213I7Y5cbipT6amPQV0WhabsPK0lUbSIzlGR7kdNdjBVGcGIYj1IDDnIVZ9dXPXZRWLIQTKiTpASfoSU8CNLCVSM/17igh25HODIOa/dHLLfhM8pS/yOW+Kxx4CIIzYkux9aLpFYZpllllnm34fPkZ0Gwc4HCTixh/266zi84xu8LdaiTvNhsCiQeU08H2+LqEg+hSzdnZtNCTzszllKoP7+wyT/+P4OT2/XcaMpkQl1KrLUM1RluywlUCOKJCbbMpnqLeBBdx53O7J50J23dA/1sCf/84re4v3T/HART4bFSwI11ZvHVG/BvwjU7JCYZ6OlPB4S83S0lOe3ynl1p5b3M818eKRY/PpYudSW93FOzW8ve/nzzcBSEvXLi25+Xej5PwTqy3rfp2+7+Pllz1Lq9Gmhm59f9vDTiy6+e6Lh3azq8xtQzXx7t56Xk428uFfH4wcVzNwqIyfRm5DQI1wuCiW04CzJFe4MDecwOyWnvjSe6rxohktT+HlEwZOBSu7UZPF7XwN/725g4FIQE8JE8q55UpgYyJsHrfwwq+T7mRZeTWtISgxEXJyOr+tRpgZUPL+vITfZm8sB+0j3OExuqDP5iUH0tIm5cbuG7KJQ6kVRFHvsoe6kPeNpYQhDDzCqSOGXx0q+n2vk9UwNr6cbGGor4ozzUaxPB7D5TDzrfcr5v86WsNajHC33Qo7HtXA6dwDjyCo2eOSzzr2ANa55rHDOZb1nISucc/nGKZcVLgWscBWwyrmQtWelrD0rZY2zlDUuYta6Clnjlsdq12xWuWWx0j2Hbzzy+dpDyBqPAjZ55LLRPY/1bjmsd8tms1c+W7zz0fJblKoNvkWs85ey1l/Keo88tHyz0A/PRiswFa3AfDZ7S9Dyq0AnpByDyBJ0z5WwPbiSTX41rPUr4WuPIr5yl/C1Vykr/WR87VPGKl8Za/zKWOktYqW7gJXuBXzjJmCFRxGrvYrYGlCCVlAJm7wF6ASK0PYtQNs7m83OSWw6E8c21xQ2OaWz8XQmWmdS2HE8EJMTewi9dgK1JoHp0RIe3yjj6XAV97oLUErOc93LgagTRmiEUTzuFPBkpJSa4ghq6mOJzfAhJvccORWZ5FYXEZFTxB6PMHLTY3g51cybp3Xcna2gcSiLvPbrhFR4czrrBE4XjnHqmDV9ihwe3Szl3R05H0fqUScFk+W5m0F5OheiHcnM9kYhPk/BKWtUASepTw3ketgBJgbLeft0gJfTA8zc7uT2iIaR4RZyYwK44mBA6/G9tNgZ0fS5+ltlZ0CrnQFqG306HUzo3buY7mh2GdO625hmWz1arXXptNan00qfDuvF6bQxpN3GkDYbA1RWuqisdGmx0kVppYfcRItGsx002xlSY6dHmZ0OtYfMaTxhQ/lOPVoPWtO+y5w2cwM6TPXosNRHZamL0sGExv3myI/vZDDMhZL9ppTuMabSwYDG3Ua0OBhSb29AxR5jGhytkR0wo8nvEIUnzCmy10Gxx4wWOyOa7Y2os9RBZaFPq40BTXZ6KO0N0Ow2oWOPGR27jWnbaUCHgyEduwzo2mtM9z4TNDv1UdroobTSR2GmQ5Px9kWB0tlMve4W6gy2UaG7mVKdTZQbbaPUWAupiS4pdmb47bUgI/kyVTUlVMiKUCnKuTFUz/hoNZnXThHvZUl1zDE6c53pzfOnMy+MW/JMGiSXuH7Ng4iL/px0ccbZ1YnSwmS+vSfn40wdP83V8+5BCU/HCmiruEh8hDMTAxokgiQG+ioYvVHK3P1G7gxU0N9aQn+jkJt1WXSWpiGvqyUhV8pNTQ3XAw5wq7uIicE8utsTEZcGIigLRCj1x8NlO92N17jfnc3D7hweDQp5NlbG1KCIB/1FjCozGVFmMtFRwJgmi4GmJLpqr6Eui6JNdgFVcSQtonNUZ/1/7L3XVxT4vu37ds/eey0DKJgDOUhO5qyNIqmAIqoYyEoGybmggIIi5wxVRc6IJJEoqAjm1N3ard29V69wzj7p6Tx87gPKXuvccd/WI58xfgMGVP0Bc8z5ndOLkgQPimI9kPydAxXidojoqydJ9P3u/zfCd9vrJNecrNYElKe1CXZm+wizO06kzdH1Hah11llnnXX+eQjOWmlftjuFh/VhjmqocGb/JtyMVFEkuNOX5cljWSQfJ/MoiblIUbyAobpI5rpSmeoQ8fu7u/zH5xn+x5dZXk7Xc68xlqm2REriL1GR5sjdhjDG5XEMN0Qz3ZHK0+E8FvqymO8RcV+RyGK/mMeDOcx1Z7B0V8KL8UJe3S9ieSSX5XsSVkbyvt4/ZTHblb5Wa/5kSMKTIQnL96Qs9GevbT+9n639BwH1aUmxVh7x03Lb2m3Tl+ed/PXDEP/+unfVafoqpH550cWvL7vXHKhPK+389LyDL6+6+fyyiy+vutdifJ+etfPhiYw3C428mq/n9Xw9T4fLWZmsYHmxksXxIkSx7nhfO0uA6DJXRZdIqfVg6F4aj+ZqqcgLoyLDl9GiGP4y1sxkbTKfh2r4P9NdLIijuRt+nen8BHJiLiOJv8G7+TY+LSv4vCTn/ZN2EhJ8kJbnY2tzkaSwQF4/6mesX0p+yhVKw67Sl59IfXYYob4XSUv2pLkikva0m0hszWj1saEmxJaO0iC+X27ih0f1vJop5eV8Nff6SvG47obxd0I07aPYKczjv9jkssW9GiWHXEz8qrBJ6kDzWjFKjplsss9giyALJcdMtjiJUXLM/Pp3EcrOOWwVSthsn43SpRw22+ayyS6XDXY5bLQXoeSQxhbHVJQdktnkkMYGxyw2OEvZ7LTqUG13k6DqmsdWlxxUhTnschWzRyhiq10i213FqLrns8EpBxX3fLZ5ZqN6OY1Nrgls88xCxVnCbmE+e10y2O+ehMaVDPZ55qHiXMAWVwkbnHPZIMxnk3sRmzxK2OxVxh9dC9ggzGOLZyEqntLV8gtBNn90zGKjIJPtHvnsvSxF1Tmd3a4Z7HVJZZ9LMrvs77DTJoK9jrHscU5luyAD5Uvx7HYIR8fBA+0TpkTFX2ZpqprX0xUs35PwYjKfxYEcsgJtiBFaEHB+P9LbZxlriKQ4XUhDbRj5ZSF4BNgQkODP1ahArP3COOZyA1FSJMsPqnnxuIzhqVzKu2JJbg3Gq8SF7xLPYht0Dnu7QzwYq+DVw0aqEi/THONFTagLBcEOtJSHEx55kfhEJ3orohDZmNNzy5U4j8P0N6Xw8d0IK0sDLMz2MjYoY6KvmYJYf7zN1Mg+akCDlR4KC23qzVbHaBVWqwURCjMt2ixWfzZ/jb7JLXVQWOnSbq5Fp4nmf76vAqrTQndVQJlq0mSiTqPJ6nBtk4k6DSbqNB7UpcJCE4nZPgpP6THk70DOIQ0azpvTdtqc3mNm9B82RWalS8NRfTqdTtJ91YbhyCu8qUoj5ewBEo9pknpIjeJT+lSfMqT4qC7Sk4ZUWx8k96wRg4nXKb9xHtFhTVrPWlFvrEmd6epAbpOeGi0mWtSZqVNvokaTuSYyS21klpooLLVoO6iNwlKDVitNX8MhnQAAIABJREFUOo/orgkouZkOClMdZEaa1OvspVptB+V7VKjT2kO11m5K1XdSprWHcu29lOvtI8dUhyATLfysT1CSnUJ1bRGltfnIeioZu1/PcFsmfhfUKfI/wr1cF7pSXKgOd6QoUsjiSAUhQQ5kiKOxOGiOo91FRPGBvJyp54fFaj49quLDfBEvJ3Poqwnjluc5podaKciOZfZBC+MjJcyOlbM02URnfTb3O0uYUUgYqEhHLBIRk1FAb1MJgcLD3GsTMd6bTG97NPlFl0nPcyclU4DAbg8dtbcZV8Qx25nCwz4Ry6MFzPZlMdu32sA30ZrOg84sRhXJ9NdH01MTTndlMF3lt6nP9qZWdJWSBDfEoXaIbtmSGeJA9NWT3HKxJMjZgsjLx0n0/Y4En/Nrt1BRV1a3oKK9TxF69QzXnKw4e3A3XnbmXLOzws5sH9GOpwk8aYKvle66gFpnnXXWWeefg5vNMW1vp3N4XjzGEQ0VzmtuQWikQuMdZ/qyvHgsi+TdSBalsTakB55ivCWOB60JTHVk8Ke3Q/zH5xl+/zDOq5kGRlviGWuKpjjOhvpsNwbqQhiqj2C6I3VNLH17c90ZX92k1Wje6qZTMc/HpLwYz+fxoJjF/kyW70l4MpS99v3le/k8GZKw0Cfm6df9qG8tfG+nq3k3V7dWX/5xScH3j1r49LSVn1fa10TSNyH1l/eDfH7Wwe9v+9eie7++7Obzs47VuN/bfn5908vPLzr5/HLVjfr1TS+/fxjk40obPy638u5RM6/m63kxU8OL8RqW75ezOFPM1GAOuclX8fI6QUDmZZxiTpBQKWToXhoPp6uoKoigKtOXmYpkfu4q5akim/+10Mm0KJSF3Bge5cQylnsHUZQHuTFX+fFxNz897+CXZRlvFxQkJQXgHxWJs8c1Lp45R3SwB/2d2cyNlLHUU81wlZgaSTijd0sYbM3kw2gN7SFCyjxO0CO6Tvqt0zybKePzq1beP6xlZaKMh2ONBIXfwtT+OnvtolFxzGKLQMpWZyk7hHloXpVyJKoJPd8idnrkoeSUzQZ7ERu/Ok0bHTLZ6LB696TsnMMWl1yUnLLZ7Chms4OYjQ7Z/Jt9Dv/qkM0GRzEqzllstL7DPlcxW+wy2OyYxx8cS/iDQwHbPEpQcitmq2cFav7NqLrms90pHVWbaNRdktjnnMRuYTqbHFJRdiviX1xy2Hg5m02Xs1Byy2G7iwQN11z03JIx8opFzyMW4xtS9rkXstVVwkaXHP7NWby6CeVegPKVMlSulbPlcgmb3fJRcs9DyU2CspuUjc65bHbJQdklGyWHNJQdU9gtzGC3cwqql6LZdimSnXZR7LgUicqlaLbY3UHJIQZV+zvstw1H96wXR86eo7YigZWpQn5YKODtTDYfZsuYaErhjtAUid9JKiO+oyXdmZpMIZedtbgT54SoMALnm45YXxZw/mYwJ1xukpEYwYvZel48KmV0Np/Szhii6n1wL3LiTNIZ7EMucNH2IN0DUkZ6ciiPcacj6SalYU40SoNIThGSmCrEzUGX5kxfpF7n6Im7jviWDZ+f9/F6qY+5uW7uTrTT39tITfodQg8akXPQgMZjxtRZaNBgqUGNyX5kVjp0HDWk66ghXYcO0Gaug9xYA7mJJu0WusjNV+vKu8y16TPTpMdUnW5TLbrMtOg016LdfDXGJzPVQWams7oPZaxBrcFeWsy1aD6kS5WVNkVHtCg8Z8BU8k0yTuogOW1AvbUV8lMWtJ+xpOK0IVlHNWm89h2d0Z7MViYwVZtIUbAdpbftiDijSZnXCRKO7iPzjB6iM4ZIvrMgy96StuRr9GT6k33eiNZzB2n4Wj5Ra6iO3ECTZkP1taHdWqN9NJlrILPSotlcnRYLDRSWGrR/daF6jx2g/aAeMjMtFGZatJvr0aSvRr3Wbuq1dlOrsepE1X4TUpo7qDDcR5WZDunae0mwMiNSYENLczn5DfkUNOfRP1LP7N0KxmriuHl4M813TiKLdSDj8gmybzmQHetGVXEEDfVizpyyxNXxO7Li/Xg6Uc67+XI+Parmw1wRb2fyaJHeJPyqNXP32slOC6erPZ+ZyWru9kh4NtvG1FA9M30VPOkvZ76rnDxJLtdDE2gqz8ZfeJhBeRqjPUl0yEKR5LsTl+FAUaUPnq7a9DVHMi6PY64rlYd9IuZ7s1i8K+HhoITJtgxGWpKZaMtgRJ7EiDyR/vooOsqC6K4Ipr0kiPqsaxTFuSK940JuuBPZ4U7EXj+Dn4MJgU7mRHgdI/b6GeJvnluL8q3WmB8n4vJxbnud5LK9GeeP7OWqgyWe1iZcP29O0HlL4hxOkSpYj/Cts84666zzT8LmrJW28OIxXK2PYLF3M2c1lfGw2EVznBt94ss8bAzl/Ug2danOZASeZag2kgeKeB50ZPDb6wH+689T/P5hnBdTdYy1JPCgNYHqVCdaC70ZaghjpPnO/xW/E7PYL2auO4O57gzme0Qs9GWxfC+ft1OlPB+TsjSc/Q8V5ov9mayMSHk8mPN1WDefp8P5rIwUsDxSsOZAvZ2u5sPDen583MwPj5p4M1fPm7l6flpu48vzzrWq8m9RvW+///ndwJq4+vK8k5+W2/jlRRe/vOrm5xed/PS8g88vu/j1TS+/vunlz98PrTlS35yotw8bef2gnuX75cxO5DPZL6Yg4ya3btkTnHMdr1RrkmvcGRhOYXayjPwMP+pzbzNWcIffh2r5PFFPX4Y/UvfTLBQnMpUdxURJEumR7khjrvHpcQ8/LLfyy1ILHxblJCT44xYYwlmHq2SLC2mqyyVbdA1xigd12eEUpgQwNFBI31Ae91pFvJDlUON1FlmkM7FXrZgeyOLLMwW/Lcn4fraBxeF6/H2uYGotRN0pHlVhPhsFBag4S9nmkIa6azpn4prQ9y9ku2fWasRNIGazQMwmx6y1p+ycsyqa/uF/mWx0FPFHgZh/dc7lX51y2SjIQtk+iV32cey1jWOXXQrbHHLZ7FDKFucSVN2KUHYrYatnBbuv16J2tQgN11QM3WIxcgnH0CWC3dZB7HNOYpODiA2u+fzRI4uNHiJUPXPYK8xh34U7WHnEcMjzFoe8IzFwi0dNuOpsKbnmssFFzB9dctjoJmGjuxQlrwI2u+ez0SVnNcbnmssWj0I2CfNQcs1ni2suSoJMtgjS2eKQhIpdPMrWEShbR6BqE4mKTSTb7WNQdYxkqyASVftYdl5IRuNcNHrH3Dh22opuRQIrDzJ4N5PF+5kC3k1V0lcUSIqHCaVBJykKOkZtsgO1Em9ioi4RGOpIfrUIoZ8nx9yvc1LoQ0ZiOM+ma3k6X8jdBzmUd8Vyp9EP10JHzqWcxynSjhPnjIhNucJwTx7SUGdEV86SFWKPVHKTTOkN0jMvU5btS1OaL7IEH/xO6bA4WMzHp328Wx7mwYNuugaaKM5NIOTcETJND9BiZUy71QFqLdSptVKj3kIdmZU2bYf16DisT+dBXTosdWkz06LdVJMOc23aTDVpN9Wkx1yLPjMNukzU6TJVp9NMgw4zTRTGGsiNNZGb6qCw0ENmofd1ZHfV7Wm20qbGSpuSI9pITuuxmBdO7GktEs7qIDqpR+EJQwpPHCDfzoy6ABuqgu2pjfekvSiEB13ZJAd9R1GcK0WRAhri3SgPvECmixWpl8wp9DhDpucJWjJv0ie9TeIxDeqOGFCjt4+aA/up1N9Lve5eGg/so9lMkyYzTeqN1Wgy06DZQoN64700muxDZq5Gq6UG7VaadB/WRW6qSaPhflqM1Wk11abFUJ0mvf3U6/zdPZTmbqo1dlGqsZ1ig12U6eyk2VCXXE0N7hyxIC3cl/KWYqT1eTS0SJnoLuVxTxHVd+zJumpITaQd4psXeDlcy9JoBS/mm5gdrcbL6SRxwVfIibvB0kQ5b+fKeTdXwru5Qr6fL6St2J/wK+eZuaugVJqEokXMxGg585O1zI02sjLfxUhbPk8Gy5nvqaSsogKhXyRVRRl4O5jT05zEaHci3fIwCoq8yMh3X7uB6mkM40F70lcBlcF8bxYPB3OY689hTJ7CYH0cI7IU7skSGW6Jp7c2graSAHqrw+iuCKFBfJ3ieFcKYoTkhAkQhzoSc+00vvbG+DuaEuZxhOirJ4m/eY5k/wsk+Jznjvep1Upz71Pc9jrJFQdzLh5X44bLETysTbh8xgjPg9rYaalgs2vDuoBaZ5111lnnn4PvVYH27etCPGxOYLD937Az2YP/WX2a1gRUOD9O5NEm8SY/0p6RhphVAfV3O1DfBNRIcxwPFPFUpQpQFFylpzKQuw2RzHVnrA3hfruD+hbnW+wX83Q4j6fDeby6X8SL8QIeD2XxdDiXp8O5zHWnMd+T/g8bUs9GC3k+VsSz0UJeTZZ9FU9fd6AWGvm0JOPHx828X2jiw2LzWjTvT2/6+PK8k99e9fC37+/yHx9H1qrL1+6e/k5A/fqqZ00o/fa2j39/189vb/vW9qB+e9vHL697+LjSxruFJl7dr2NlsoL5BwXM3JWQFe+J97WzBOdex1t0ieRqdwbupvBwuor8DD/KUm/SnxXCT13ltGb486anmAlpFPeL4xnJiaI3L4q0KHeq027xYqyB909k/LbUxE9LraSmhuB26w6Cm/HcHVvk6dMJnj5VMD9TwdxwLTnpvnR0ZVFeHkJF6hWyXA4jv+VImsdBxtuS+XGpmV8eyfh0v5Y39xsJC7rBwe8EmAqjUbJL5/+xzeFf7CQo24vYK0jk2K0CdK+ko+qSyL/YxrPBIQNlJzHKztkoCcQoOWWj4pqHqls+ys45bHTIZIO9aNWhchSxwTGdDc5i/k2Yxx9cJCg5pbPDIZajPmKc7lRg4BiLun0K2+zE7HIrYJtQwla3ApRci9jklMNu10zUHSKw9k/BPTKLU5fD0LHx4YDrHXbYJ7DTLZstLkmouiWj5ilCzzUdY7swrK+G45uUwQXfcA57x7NfkMwujzy2eeax1V3CZrccNnnkssk9F2XPVedpkzCHLR75bPWUstWjkM2u+V8FlITNTmKUBZlsdUpHxTEFZbs4ttjGsc0+nm22sWy3j2OHIJodgmi22yewzTqTfd9lonU2DL3j53HxOsXkcAbLo6m8nyvkzWwFz0fyKLx1mkwPY8qDTiK+cZC86EsMtWcQHiEgJTuY6LRQTrhf5YjDVZLu3OLpZBVP5wsZmc2jQBFBeO0NHHJtOJV4GmGcE6fOm3LypDqpd9wYrE5BJgmlKOsmKZleRKUISU50ZViWifiWI7fsLBmsS+enFwN8fjnG9FALk/c6qC4RE+hwhuhDxshPHKLH7ABthmrUW6hRbbmfBkt1mi1WxUSLhQYKMw3aLbRoN9eiw0yTTrPV2F6vuTYDB3Xps9Ck20xjTUC1m2ogN1ZHZrTauLfqQunSbKpNo5kmjaYaNJlq0GChQ9lhHcTHtXjTIGKyJIpHzWnIot3JsrMgT3CYuao4FhUZ9JWGUiu+QY3Ej8byMJIjbJnuz+flVA0rw0W8HytnuTOHh43pLMtzaMsJoDTVgzaJH+mntWk4pE+D7n7q9fdRpb+ber29NBvuR/a1xlxmoU2zueaa+yS31KTNShO5uRrNhqt7UM1G+6jT2029/h5kRuo0HdhPo/7qq9fZS43mbqrUd1KlvpMyzR3k6apQqb2DDn1NajX2k3JAC5/jpuSK7lBZK6WuVspIVyWPhmt42CUmQqBNSYQT108fQBrpwZupGj7M17IwJOWmgyWiMA+yoj1Zmark3XwF7+dKeTebz/fzUtqKfAn2OMX9ngYaKsV0tubR3yNhdKCEiYFKHj6QM3evmnvN6bRXpJEiysDhRggN1Xn4uB5lsEPE5GA6ve0RlJR7kyZxJb/kGt5eB+hrjmS2J40ng2IWv46tLwxJmB/IZVyeSl/NHYabk7gnS+Ruc9x/CqiqULrKg6kVXaUw1oX8aGcyb9uRHnSJCK9j3LhkgK+9MaHuh9eKJFICLq65ULHXzxB55QR+wsN42Bhhc0KdAM9TeF00w/O0ITfOmJLsfoGsqzbrAmqdddZZZ51/DseM1bWtT5givHiME/q7cTmoTcC5A8iTL9Mr9uJhYzjvR3JoyfJEEm7LvfoYploTmO4U8dvrAf76cZI/f43w3WuKY1IeR51ISHvxDQbrQhhuiGSqPYX5HhFPhnJZ6Fu9Z1q6K1lzpr7tQD0blfJivICl4Wyej0lZvidhoU/E8zEpKyPSr58p4NloIS/Gi3k+VsSHuZq198PDBn581MTHJy389FTOl+cdazdO35r3fnvVw3//NMr//Hmcv31/lz+/G1hr5PvyvJOfV9r5uKRYvZt61s6Py618XGnjp+cd/PS8gx+XW9duoL418/243Mrbhw08G61iZbKCxZlilh6UIU7wwsfHmts51/BKtSa2zInu/njmpyopEgdRlurLeGECD0tTeKjI5ecHLXwcqeOXuTYeVKXRLgknPsSRingf3t1v4cNTGb8/beKXp21kpIfhEZ7CKbcIRAWNdPXWIm9LIiNLSGrcFeJDnSjL8qE5y5+qUCfSHS2RxbhRFePCl0cy/rzSxS+LCl6PV9NYGsshazv0bAPYbReFkkMqSi65bBZkoeqYglVAEQf9pWyzjUJVkMwGuxSUHTPYKshE2VGEsmMmqsJcdnkWoOKatyag/mC/+jbYi9hgl85Gpxw2uuaz0TmHrY5J7LMN5qDrbUTVXVjZ30T/UiAa9tHssY9npyAFbZ8K1G5Ws1WYi7pHJlbeSbhFZBKaXshxoQ/HLodh4BKGqXsiGrah7LMPQtMlFE372xxyjcb+WgzXbkdRqZDhGBiMlUcYaoIEdriK2eaezRY3MZuFWWxyXX1bPFfr0je7rhZUqHgWsMW9gE0uEjYL81AW5rJJkIWSQISyQMQWQQab7RJRsk1A2S6RzZfiUbZNQtUunp0O8eywS2KbTTqqF1LZY5vAfmtvdI8fIT3Dj+f3C/l+sZzXi+W8mylmsiaEdFcDqoJOUR1uQ5L3YRqkgQT7f0d+QTjiwjguXvflmOAaseH+PB4v48mslLtTuRS3R3OnyQ/HfFuOxRxHGO+EwPkUQx0lhFz7juvCQ0QE2+F94zgxya7k5gdQXR5JYbovaaEupIe68uFJP29W+nk618PUkJz2igIihQ7cPmRK/kkLWo+bIjdSo91Ug44jBsgO6aI4rIvMSosWS801AdVmrkmbqQbtJhp0mWrRY6rF3YP6DB85wMBhXXqttOix0KLLYlVktZtrIzfRpNlQg2ZDDZqMtGg00qLeRIN64/00Gu2nwVSTMistMo9o8HNvMY2pV0kNOIckzIH2TH/+Oqfg59kGvjxS8OtyO435QTQU3GZIkUFekiev55t4PVPH68kq3k5W8XaigtcjFXyaaqCnIgJZ2W3uVkWSclQdxVFDFPpqNOnvpUp/Jw1G+2g2UlttCDTTQm6uTZOpBk2majQY76PBaA+tFup0WWnRYaZOj5U2nZY6tBjvp9loHy3G6jQa7KPRYN9qK5/ePmq0d1OpsYNKjR2Uae6kUGc75ZoqNOvuolpjGxK9fdwx1ydWaEe9NAtZQykDXdXcH6zm0WglJfFChIfVSL7pSG9pMj/NN/JiJIf59gTSfM+RHeJMUaI3H5608H6hiu8flvF+voAPc/m0l/gQ5X2OubsK6stF9HUWMj1Ry3BvEX2KAmYmmnk4UUdTfjDDigKikhIRBEVTVZ6Nt8tBBjoymRoW0dcZSVmlN8nZzojzPfG5ZkJPYxjTXSks9Gbw5G4OyyNSnoxIeTQsZaojk4HaGO61JDOqSF6rMW8vDaSnMoTOstvUZ12jON6VvCgnRLdsSfo6out9QQ8/BxMivI6tFUgk+Vmv3UPF3zy32sLnfpzLdqYIzuoSevMiV+2tcD9tgO93FkQJThK3HuFbZ5111lnnn4XNWSttF9uTuFw4yokDe3A/qk/AuQO0JHrSnbkqoN7ezaI+TYgo6By95aFMtyUx35vNn97d5a+fHqzdQPXXRDLaGEVTtgfygqv0Vd/iXmM09xWJTLWnrImnmc60tWHc5Xv5vLpfwrvpCt5Nl/FivIDlkVxeThSubUG9eVDyVTgV8HQ4j5WRAl6MF/NstJD3s9W8n63mh4d1fFxs4uPjZn78+j49bV2rMX+/0LTmLP31wxD/7cd7/O37u/zvL/f564eh1cjeVwfq45KCT09b+elZOx9X2vj0rH0txvfpWTtfXnXzcaVtrZ1vVUA18maqgVezNSxMFfH4fglJ4QKuXD1NcO513JLOEV/uQt9gEvNTlZTlhVGWGsD9kjQelov4OKPg3Xg9LwYreDFaQ1deBF3FMcSHOJIT5MLnuXY+PJXxt2dN/LokJyU5GNewVI64RnHOyY+bgW4kpDlTWH6T5oY0KtMDqQt1JeeCBbk25jQEO1IUastDhYj//XKAL7My3kw3cK8/j4vOlqhddGO3SwLbHOPYIUxh46U7KNvFoOElwjygmF0OCewWpLDdPhUVu3RUBRlsdUhD2T6NLY7pqLqI2eaau1ok8TXCt8FRzB8csvijrYiNNulsdshlo1M+mwVidjjEomPrg+l5B/IqqnH18cf8gjMHbK5iYneD896RWLiEoucQjI7dLXTOuXPSTsjt24HUlUsJCriB5/Ub2F724/CFK5xzvYVDYCzHvAI56RnMkYve2AquERIaSp2shmtRURzyCmGv/R22OWWg4pLBFpd0lFzS2eyawUahCCX3bDa7ZrPZJZut7nmouOevOlBfI3xKrnmrA7xOYpScxWxxEaPkkM5mhzSUHNPZZJfKBtt0lG3S2W6Txg6bJFRs41ByiGeTfSy7nOLQunCVE+dPMdaRy+uFct49q+bFVD4vBkQ0RF4kS2hMnvdR7jgboyi8TUV+EPfHq+i/V4OjfyBHHK4SFujNwkgJKwvFjM5JKe9LILrJD9vci1iEW2EbfhEXl9M0SeKpyg6nsjqBmKzrpBYEUFASSmaqN9XFkUgy/PB0sqJXJuHtyhBPn/QyMtxIa30hmQE+hB48RPZhK2qOm9FwWIdGSzXkVpp0mOnSaqZD6yHdtVugJjM1ZCZqyE3UaTVRp9NEkx4TTXqMNRi21OfeUUMGj+jRe1Cbbkstuiw06TDTpMN8tYVPbqyN3EgbmaE2jYaa1BqpUW+0n2ZjNZqNNam00CL7mBY/D5TQlONDnzyRFw+b+PBIwU+LCn5abOH9dB3vZ+qRSW8z0pzGwkARMddOoSgIplkSgCI/kJpUL8qS3ClJ9qQh+yay4tv0NMXQXx5K2lE12g7p06G3H5n+HqoNdlBvspdmIzVaDNWQm6yKqEZjNZpN1Wgx11gVUObq9B/Rp9dSmz5LbYaOG9NhqYPCbPXzTUZqNBjup1ZvL3X6+6jV20ul5k7KNXZQqbmTap09FO9XpubAdmoNd1Kit5sCcyNiLCyR+PnSVCZFIS9n6G49Y0MVjLTm4HbKEGm0HwvdFTzpyeLVUBo1sedpSnYlJ8iG0sQrvF1s4N3DCr5/WMa7hQLez0pQFF4n5oY1D+/KaW+UMna3mkfzckYHyxjuLmfmfgsLDxq4KxchK0smp7QYwe0YaqrzuO5+lOG+XKZHxXS1hVJQ4om46DKZee74Xjelsy6E6c4UZjqSeTwkZnm0gCcjBTwZKWS2O3stwjeqSF4b0m0rCaCrIpiu8mBkeX6UJXmQG+FIeqANcdfPEOhkjvcFPQIEZkRdOfEPAirJz5pk/wsk+VkT5X2K2+7H8bpkguNpHUJvXsTjoikOhzXxszmE33fm+J41XhdQ66yzzjrr/HO46majfd3TDleb45w22s/lk8YEnTekLeUqvVmXWWiK4IdxCYocb8TBF+gpC2GmI4WF/lz+8uEe//XTA/70foy3800M1EYx2hSNPP8qjbletBbdZLghirGWOEaaYphsTWJcFs99RSLzPSKejRbwfKyQJ0O5vBgv4t10Ba8ni1kZlfB8TMr7mXJeTxbzZCib15OlPB3O42FvJk+H83k9WbZWIPFmqoLv52v59KiZT09kfHzSwpdnbXx6KufjkowvzzvWXKXPzzr47VUPf/0wxF8/DPHfP42uVZd/qzP/5kR9ftHJz1/ft8jer296+e1t35oD9c2Ner/YzJsHDbyar+XxbDHL0xXE3bbF1fUo1xNcsQk9THSBgN7+BGbGiinNCSY/9hpj0mSWKsQsdRXzea6VurQb/DgrZ7Ypi8GSeBJDBGQEOPFloZMPj2r528tmvqx0kJx8G6/wZE55hHLK+QrxmWEUlQRSmOPFYFUivfE+lJ43oe60MS3CU1T6XaI82WvVfVps5peZOhZGywi+446e9RH2CcPZ7JDCZrt4NlwIY4tdJPs8krEKK2e7UxJ73cVstU1lm52InfZiVOwzULZNQtk+CRWnNLY6ZrLZLgMl+wyUnTLY4pyOslPGaoTPNgOliyKU7LLY6ChmoyADVUEcOvb+GBz/jqzsDFqaqkhIjye1uBDvgBuE3LqBh4crlkePcdr6AuFhQfQ0lTBUL2a2XcpcdxkDsiIKxEkIBQIuWF8kLjWBmLRUQmISyMsvp0PWSqusniRRAuc9r3HSNwk1YTLbhVmouorY6ipiq2sWKp65bBJmoeyeg5JbLkou2ai4SVBxz0fVqxhlN+na2+ycw2bnbP7oIGKTQMxGRxEbHTNRchaz2SGTTbaZbLmYiap1GioXElG2i2SDIJqNrklsdkxk38UQ9A9f5NL5wyw9qOXpVD6L90S8GJHwvCcD6Y1jxNnqkedvzb+vDPF8vpVXzzp5MFPPtcgITrn6czvwGvPDZTydK+LuZBa1g/FE1d/ANvsiFtFHsAm7gIfrGapjbpLhJ6Cno4Tc6liiMi+TnHmZ8YFS0mOuIkrywefmeZ496ebF0gD3Z7tpaC6kvlBMwLHD5Bw+Tr2VFfKDhjRaadKzAIpxAAAgAElEQVRyTIemg9ooTHToPmRE21F95If1kFlpIbPUpNVMg1YTddqM1ek2/VoYYbifQXNthg8fYPCwPj2W2nRaatFmpkmr6ermU5uZLp0WBnRZGtJqpkejoSZ1hmo0GqshN9VEZqJNtZU2eaf0+H2slszQC2SnCkmPF1Cec4OCRDfKktyQ3nGkPNmT3opo5jvzeD5cyZRczMuRap4Pl7PUK+XVvTJejFfwdKycZxNVyMpCaCoJorfgNmlH1ZFZ6tCur0a7kTr1RrtpNNuHzExzdfTXTJt2S13kZqsNfK1W2jQa7EFhqsbgUUMGDunRa6HL8AkTOi11UJioIzfWoPHAPhoO7KVWZw/1eqtOVLXWLio1dlClsYNajV2U6+6kwGAbvXZWlBvsolRHjUx9fRLPnEJRkI1cUcnQ/S5Gx5pZHK2hLjuKswZ7ER7XpSDSnqfdSUQ572W0LBBpiA0F0UKejJbyfLKUV5NS3s0X8moqh3qxF8EeJ3g00kZrrYTq0gRG+kuZHa9nsL0ARZOIiaFyZu5WUJ4bQVltJYHJGZQVpeEpsGSoJ4+ZsRy62yMoKr+KSOpBQel1IkJO0FLqz72mO0y1JTLfm8mj4TweDefxZKSQma7MNQE1Ik+iszKM1tIgFEV+dJTdoqs8mNaCQEoT3ckMvkSizznueJ/E38mcazYHCHK2IOrKCWKunSYt6BKiYDvSb9mSGmhDnM95Qj2PEeR2DPcLRjic1ibc9xJel8xwPKKBzwVz0q7bkuUrWBdQ66yzzjrr/HMQCI5puzqdxdX2BN9ZaON1/AA+JzVRJHnQl+nBVGUAb+9mUZXoTFqgNT2Vkcz1iHg4KOHLSjd/+36Cv/4wzsuZWrqqQpnqSqQh15OqDBfai/zprQzhbmM099uSmOpM5X5bEg86UpjtyWBxMJvnE0W8elDKylgBz8YLeT5RwPOJAl5PlfBysoTnE0W8nang9YNylobzWRrOZ3mkiOWRIp6Pl/JsvJjXM5V8v1jPj48b+fikiU9LzfzyvJWfl2V8v9jAz8tyfn/TzeeV1Ta+7x+1rO1C/eX94D+Ipi/PO9ecqC9/VxzxzW365XXPWpTvmzv1zYH68FDOy7kaFqalLI4XkJdyFVsbU1xDbHGLuUBG1XWGh0QsTJQjTb1JXswVpouS+J93W3jZLqUy0pnqaCF/mmphsTiRqcJ4kgJsSQkV8na2kd9Wavn5eTPvnveTlBrGrehIzjgLiM5JorhZTGVRGC8UWdy76UDbWSMaj+xHbm1If5CAWFsLVsZr+emFgp+XK/i0UERbdRxHzp1B/bwPO+zT2OqYjYogi62OaWwTpqFxQ4KyIAFlQSJbBKlscRShbC/++rJQdkhFyTERZUEyKoIstjnlsdUhg21OcagKwjmT2MBeoYitl9LZeikDJdtkNjun8W/CNP7VOZ3tjjEYX7xOWmISSxNdlGQFI8mLIDXhOhXZwfQ0ZjHWVcpETzlVuZHkJ9zA9tBeOsuTCL9yjoJEX+ry7jDRVcn0YDXdzWlkxl0nIyoQSXwU153P01hXTEBUHMb2Qex3jEHVJQllFxFKrmI2CcVsEuawyS2fDUIJKpdL2OJZxEbnXJTd8tjiKlm9fXJfjfIpueazyUXCJhcJSi4S/uiQxR8dMtnklMMmp2w224vYZp/G9kvJbLuUiIptPMoOCWwWJKLsnMo2p2T2XgxH98w1dM0vUJadzPeTZSwMSViequDxSD4tGe4kuJgQYX+QwoRgpkdkvH7WxdjdLDz9rnDI3pugsNs8HG1g6UERw2Mp1PdFEFt3DfscewzunOT4rbNcdT3GZOEtkqxNCDx1DD8vazIk16mRR5Maf5VScQyO1uYM9OfxarmVJ4vtdIx2Ul9XQer1K4To61BrZU6H6QG6jTXpMNGgxVyTpsMHqDDTpsZSjzorbeotdWiy1EZmoY3CVB2Z4V7kB3bTYbyfLtP99Jiq0WeuwV0LXe5a6NNjoUuHlQ5yy9XGvRYzHVpMtOiwMqDZSAu5pT6Nptq0GGvRYqSO3FSbJjMdKg7pkWqlRkecF+0SP9rKgpAV+tBe6Edr7jX6ykMYb05gtj2TieY0BqviuVudxJQ8mweyLOY7c5mUpTPbnkWbNJieyli6qmJpLAxmVJZKT6YvWSe1qT2oQ5PeHpr1dtNgsIdGMzWaTNVpMdWg1Vx7rapdbqqJ4mvTntxUA4WJBm2mmnRa6NBpqUPfET3aTPfTrLeLNiM1WnR3ozigRrPOXlr01WjU20e1xk5qNHdTo7aDxkN6FB/XpeikLsXGe6jV202F/l5SjdQp8nVDUV9IbXsDYw+6WRqt4MlwFfF+Am46HGO6u4Rno2VEXzGhOduT3FBrJBFOvJtq5+X9Gl5PFfNqUsrSvVw6K8OJun6Oqd5ahhTldNblMTfcxNy9Gsa68pi9V0lvm5SpCQVVhXHU1xUQlxxHR10ON11P0t9ZyOx4Hn3dMRRXXSclxwVxnife7vq0FPsz1hLPaFMss90ZzPRkMtmdzqORfB4O5jDUGMuYLIVxeTIDtVH0VIbSWuxPe2kQXeXBtOT7UZrkQXa4A+IwR6KuneaavSmXLx7gltCK6CvHSfQ5S6q/NRm3LpIcYE2c7zlifM8R7n2K4CtncTqjh8t3BgR7n8PD2hD3UzpEuBwnyNoY37PrNebrrLPOOuv8k3ATnNW+4mHDFefznDLYi5P5fvxOatKVdoVhyTUWGkJ4PZBB6R0HRLdsGW5IYHEwm8W7Uj6vdPOXdyP8+cMIy/cr6KgK4X5nAtVZQhpyPOkuu0VX2S0G6iKYaE1kpjudBx0pTHelMd+XyeJgNk9H8lkelbJ0L4+XkyU8G5fybFzK84lVQbUyVsDLyRJeTZax/LV1b2W0mKf3ClkaLmBloph38zV8fNLExydN/PS0hc8r8n94f37bze9vuvjpqWzt1unvhdLfx/e+FU58a+H7ewH1y+sefnvbx0/PO/jhqYIfl1vXxNTbh428fFDPq/laZiclLI5LKc32w+aCMR4RAgTh50gs8mKwL42F8TIK033ICHVmIj+W1xWZ/I/Fbh7LMikMvMCPg2W8rs6iPzGAtFuOxN0S8Gyymj89reHfX7Xx8kkXMVE38bnpiYe3C5XyIlIkwXQ1pSEPd0XxnQWyw9oozugjFxyiwPkIsw2ZfHk5wMeXrbxfquJBvwjvyxewsHZht3UUW+0yUXWSoOqUzVbHDLa7pKHqlISKIAEVQRKqgmRUBRmoCMSoCLLZ4pDJFscUlB0T2SJIYasgh22CAlTs0tnjmoCBTzKOGQ1Y+hRgfrOSnY5ZbLVLRsUpFSWhiD84iVCxi8Pooi9pCcksDDaRcduBtvpkHt+v4+1cC29mmng93cTbWRnP79cz31+Kr6MFi4OVRHmf59FQFW9nOnj5QMG7hwpezVbzYaGV5TE5r6cH8XE7zd1BOZ4BYehcDGG3IIktLqkouYjY6JLFZjcJm93z2OgmZaOblE1uUpQ9ilDxLGKL22pphLKbdE08bRbm/Wecz0XCJqccNgqyvwqoHLY4iVGxS0HVNhFV2wRU7RPYKkhmq3Mqqi4Z7HJJZ79dDAb2EeyzcMHL1Y2HHRJWJit58qCM6YFMlgYyybh+HFnGbVZGO1iZ7eX98z4U9ZEIPAWcc/UjKOw2i+MyVqZLmZzKpKw1gNhqby6JbNGLPsnZiEt4OR1isiCIUo9zFHp70SSJobEuilvBx6mSRiOO8Sc30Y8f3w/w7FELk2P1lDWWkh4bxRVTYzJMjWg2N6bbRJd2g320mqxWeddZ6lJqok3dQQNqzLWoNdOk0UyLFnMtFKbqtBnvp8NEjV4LTfqttOiz1KLfUpO7VnoMWRjQaa6LzEyLGuP9VOjvocVSl2r9vTSbaiOz0KPBTJsGCx2ajDRpMVSn1UKPaiN1Ko8bkGS1n+miSMaq79BeHMC9xigediSz2J7EYpeIh92ZPOwSM9qQRGXSVZJvnqenJJqFLimLPfk8v1fGXIeY+c4clobKuCfLoEYSgDjMjrnqROLMd1J5UJv6A3tp0d9Li9E+mszVaTRRQ2ahTdtBPdqsdFdHg78OB7eaa9Nqro3MSJ1WUy36jhjSYaFN90Ftuiw0aTXcj+LAPtoN1VDo76fVQAPFAQ2a9fZTr7OHao2dNOjspcJEnaIjOjTZWtFwRJdq3e3U6e+h8qgBd46Z0JifTlVDJb1DMhbHqrnfKaVBEontQQ0qUgN4NFhKzPUjJPgeJcnvFAk+53k9LuP1/RreTpfw+kERrx6U0FcfS6DbYaZ6q+lrKKC3Xsqje808Ga9nvCuX6cESWhvFDA020FSTQWlxOhmiRGTFydxwOU5/ZxFTIxJ6Ou9QVutHRp47GWIhl4U6yEsDGaqLYrQ5jsn2FCY705jpz+LxqJT5gWxGZAlMKNIYkyXRXxNJd8VqhK+9NIjOstvIpP5UpF5GEuVEdoQTd26ew9flENftTfAXmHFbaEmK/3nSAq1JC7Qm0f8c8X7niQ+w5o7fd9y+eha7U9o4Wx8g9IY1bucP4HRwHxnXbMi6bE2W2/oN1DrrrLPOOv8kjlnpan932hzHcwcx36+EreEOfE6o05rozniBD9NVAbzoTaUh3RNptPCrgMrh0bCUz8td/OXdCH/5fpSVyUrkJQH0N4RQnu5Ec94V+ipCGKgJZ7jpDpPtyUx3pfGgI4WZ7nTmekVrImp5VMrLyRLeTJfzfKKApXu5PBoS82RYwvOJIt7NVvJqsoyl4XweDeby5K6UZ2MlvJgoY3m86P8joL48U/DzsozPK3J+fdHGf/thgN9etvPDo0Z+fCL/B5H0fwupb6O6v73q4devoumb+/QtxvdtF+rL15rz75fkvF9s4tlEDc+mK5mayGZ+REJJli92dub4JF/BNeYiKeXeDA+KWBgrpTDdl4QgO6ZLU+iP9eFVdxH/PtvCD3dLmatOZDE/luG0YLIjXAm7Yc3yRBW/PKzk9xftfHjSTUqEN5cdzpIQ7YdcUcCtEHvaq+PI9zxFo7UVinMWlJ80oNNfQLbnaX550sXnlz18/0zO4lQlyYk3MTtxHM3vrrLXOR1lgZjdl4vZ6ZGPimM6O51SUbWNZbtd3OqzT2CbYzLbBOlsF2Sh6pCGqmMyKk6JbHVKY6sgj62CQnYJJZgHSXHJbuRKdhOXwss4G1zPLqccttmmssMhjV2uOai45LLHMRkT2wCuXbvOkxEFXcV3SL5lR0aYgIqMazTmBVIlukFhohdN+beRFYSSH+vB25kWcqJcuWlvSojHMeJ9bMmMEJAbZ09DXhAd5clUiEKJDRYwNNiE4FoAWhdC2OOUzg6vXDa7iNnoIkbJPQ9lj0I2uOaj5FnEH10kKHsUsetaBaqeRah6SNnqXrAa3RPmre5BCfPY4l6AsjAPZWEem5xz2eiUw2bnXLYKJSjbpbDlUjwql+JRtY1H1S6RrfYpKNunskeYxV6HJLTsotC/eIujp21oK0vn+XQjjyeKeTqZz8uJPEpiBIQJD/NyXM7KhJzH9+uoLwvHQWiH7WVffINu8HC0gfdPGpiey6FU7k9C3Q2cJM4YxJ7hZMhF3O0PMSAKINPxKIrEUKYV+dwJPEOY/wmmeqsJ9brIyqScLx/usrzQyuJML9lZCQQJLuFroEPdiaPIjPVpNdRAbqpGg4U6NZaaVFvoUGaoSYPFAWpNNKg31qDRVBP517ryDlNNeiy0GDioy+AhXfqstOi10GDAUpd+S306LXSRW+rQYKlFjakGZbo7qTfRQGaph+zQAWRHDKk0VkNurkuTwX5k5rpUGO2n6rQxMea7eFydSFu2D43Z3hTE2vFmrIDfHzXy5VED389U8euSjIHKSMabUhipT6I27QafF1v5MFXHl0cKPs418Ovjdr487mS8NYvsaGcqkrx41ZpL+nEtKo/o0mCsgdxIjVZTDeQWmjSba9JipUOjuQayr018bYf0kZlrrcb5zLRoNdWi01KP/qPGdFnp0n1Qh4Ej+nSbayPX30uXiRYK/f10mejQZqiJ7IA6zQbqqxE+3T3ka6iQb7CbNptDtBwzoFJvO/UG+6iy1CPtoCHSoBs0VpfS3lnH1Gg9Sw9k3GvO4eZFMy4YbKUg2p32skgu22hz3d6A6OuneTHWwI/zjXxcrOT1gyJeT5Uy2BBP2JVTTHaV0VyQTGNePN1V6Uy05fBwsJD+JhFtjdm0t5XR01ZMVUU22TnpyEtTuOZ8jE6ZhInBLDpaIyiuuklWoRdZue5ccdWluciPtqIAhuqimGxPYbpHxONRKcv3i1kYymWyI43JtgzGZEn0VoXTWXab1mJ/Wov8aS0KoCXfj6oMb6QxQiTRQu7cOMcNgSXel4zx/boFlex7nvSgC6QFWpMSaE3KLRuSbtlwx98a/8unuHhKE2cbQ4JvfIfbuQO4HdUi4LQxYadMuHVs/QZqnXXWWWedfxI2Z620XexP4XbpOAc1VXA9qEGkrQmD2T6M5t9grvY2z3tTqU5xJSdCQG91NAv9Yh4NF/DlqwP1tx8nePuwkdbyIDoq/SlPd6JaJKRV6stgbcT/y95bdMW9r+26zXPetWbcM5MghQWrQuIy44K7SyAeIEqCE7QooAoKtwJKKNwdgiZIICTEPZnuc8ne+wNcp8Gc7Pcdp7uaXGP8xr8Bgwa9a9zPcz/0qaMYqotntPEuY01JCwlWl4SpDjEPuyQ8H87n7YNSXowUMNWRxmR7KlMdaTzul/FipIDnw/k8HczjcV8OM11ZzPXm8nSwgPmBfF6Ol/BuSsGHh1W8n67k/XQln2aVfDevXZSoP9618e2TGj7PLYzu/SVP3zyp5/NcLd88qee7p43/Q6B+ftXGjy//79jeXwL112Hdv47qfnxcy6upat4+VPF2XMXTsVImRrOZ7M9GmhyMt/cBzsT54RVjj6T6EoP9mUwPFVEqvUriDXcG8uN4Xi5moCiaJy1S/s98C2/a5DRe86M/5Spx5+2Jv+rBXF8xPz5U8N2sig/T9WTeDuSa10nqC5MY6y4lKc6b2sIbVF33QnZIRPmJPdQFuVAQ6kxvxV3eParhlw8tvJlV0daYy8GTxzE86s2XTpGs80xjlVcm284Wsy1IzhrHBDY7xaPvlsBWhyi22N9hs/1tNjpGs9E5no2uiWx2vstm1wQ2usezziOFNW4y1rrms95ZjI57FIauFzh8Nhpb+ytYOMWy0S2DDY7JbHFMRuCeha5nDrouyZg5XMLO2YmZwVp+ftTOsDKdHkUCY41p1OeHE3vuK1LCTvG4r4CnAyXM9RbQVRlHc1EkL4cVvByuorsqnYLEYErS/FBKL9JYFE1N/h2GOuS0tpdxzDsA/ZNX2eSaznJ3Mas8JX8KlIzVfvKFBMpLzn+5ZrHCK4dNQUWs95Oz1lvKOp9c1nrnsMojm5XuWaz2lLLeV85aXzmrvXNY4ZHNcvcsVnhks8ZbylpPMevcklnvlMAGhzg2OCQsjPW5prPBOZVt7ql8aX8bgXMkJgecCQ304vGolrmhfJ4MSXg9Wch4Szru+7cQ7mpLykU7ng9X06bNxM3TgROu7kRcC2FqQMHrGQWjE5mUN4STWH2OgHx/RDEnsAk9iIfjfhoTI8j0O8mUSkpr3nUuOJiQftWJirTryOMu8PVcCx/nm3g224GmMoes6DCCrbeTIDKjUmRBnbkRTbbGVFhtpWSPgDxbXcp2GlNlaYxaaIxSZEC1pT5qoYA6kSFN1kY0WxnSYm1Am60hrbYGNNvo02yjT4etMR07ttO805i6Xdup2WWCcochKhtDNLbGVIsMUNkao95rTvvJPbTuE6Ey16XSUo8ia31yDmwn3HwN44W3UaUE0VF2g9Ikb76ZrODDSCHP+mU86clmRJtAjyKSlEvHqEoLYaA6ngcNYkZqkrhfn8qoNonB6gR6ymLpqUqgPv8ac+05PNdKkBy3oPSgGdXWhqgtdKkV6aMR6VAl0qV6pyFVtgY0HxKh2WmMZocRKit9VEJ9akQCGneY0LLLjKYd26m3NaRxpzEd+yxo22FCjek2Gi0NqDfXp9nKmAaRIVpLQzQWAsqNv6TIaAMl27dSYPwlRWbbkBttoNxyGwqzLZRZ6FH+1W7uHj9EY76M6qp8GlrKGBtQ8bivior4M0TYWXL2uCm5scFU5d7G31FE3BUH5vuLeTtWzIeJfN5PFPNuooxeTRzxl+2Y61fSXi6hvVzM/aY8ZrryeNSTx8OBCjqbi1EpcxjqVVKYn4o0R0yHUsoF3yM0aCSMdUtoqruBvCSEuxIPxFm+hPiZU1t0hc6Km4w1JDFcn8iD9oX06dFgLpOdEoYbkxlvEnNPm0hb2Q0aCq6glZ+nLv8STUXh1MovU5F2hpwoTzJvuXMj4BA+J83xOWbCRVcbwj13En/2GGnhdqSF25F61Yn0667EXznN9ZDDhHjt4cRX+ng4iggLOYb3MTPOnbDm0ldCgi10CDL5ckmgllhiiSWW+M8Q5H3UKNTfnkDnQ+zUXYW92QYuHTKgUxxCv+wMM6rrzLckUhTrQlqEHU3FN5hqF/OoX84Pz9r4490A//g0xIv7CuqKw+iovkZpqjslyW5oZWfprLhBV9UtBmpiFlOo2Z4sHnZJmOnO5FFvNvODubwaK+LZUB4Pu8Q87BIz053B/GAuz4bymOnO5HFfDnO9Mh71SBf3n+Z6c3n9oIxX90t5db+Ud1MKPs5U82lWyfdPa/n+aS3fzWv59XUzn2aVfPO4hk+PtHw73/A/xvb+qjr/S6z+2oX6/vn//wbUT2/a+e5FM98+b1ooj5jV8HpaybuHKt7fV/PyQQWTo1Ie9GchSw3B03s/blcdcb19kkx1GH19GUwNF1NbkcCdCEfuFd/lfa2c1z0lyCIceNdXxD+m6pjMuo32egCp4a7EhbvxeLCcXx7X8N2chk8Ptcij/Cm9E0JPcTyvRqoID9lDQ+ktPg5WojjjhDbEnYnMWO4GnOblZA3ff2zh3WwRD/tzib9znu377Nl66irrPVJZ5pHK6sActpwrZluInE3uKei43cXSLx19hyj07G+zzS6SzQ6RbHKOYrNrDFtc4tjqFsdmj3jWe6ay1i2Htc55rHNIwcgrir3B17lbosXB+xq7PWLY5JPFZvcMtjkkI3AUo+OSzWb7WHSPB7H/9Al6W0tpL4plpCqdssQg7jel8WK4iLayGwxo4vlmVsPjPjl5cR6MNqTRUnKT0pRAPkyoGWvIpTDhDL2qOzwZzKdMfI68pGDu3nZGWZPFSf9gBPa3WOuUxkrvHFZ5ZbHSK5NVPjJW+eSwwkfOCu88VnrnscpHzoaAAjYHFbHRP5+13jms9c5htaeUVR7ZrPGSsd5Xzubg4sWGvsXnlcU6fynrfMRscEtis3MCmx3vstkxhY1O6aw8dZfNbmI2uiSi45GA4EQolrsPUlmYzLOxUp4Mink3V8b8eAnlkrPE+u8mxmcXU805vHzYhSQjnpP2R7lxPZDHYyqeTZYyOpFNdXskkrqrnC0NwSbhNHsvn8TX4wQFEaGoYs7zYUhBcYwbd4MPoEg8x82AkzSXJ/JiQsnH+Wamxltp0iq45XKEq+Z6FO8UoTU3odZYB5X5FvKtNlF+0oIs220UWumhNDNCY2qAytKAajM91Ob61Foa0igypEloQLPIgGYrfRpEOjSIdGi00qXdxpAOa2OarQ2ptV2oPldaCdBaG1Ksvx6VuT4zvo6MuB+n4aAVzbvMUFnoUWquQ9l+MzIPGHN7vz6P1KnMNGXQWnIVdVYIyvRANBlBlNx1R50dTJ38HI0Fl+mpvM1sZxbTbZnMdmQz25XFRHMa/cpohtWJ9JVH01Zyi6GaZFryrvG5q5iMU0LKjolQ2BpRaboVtelWlNs3UW2li2KnAS0ndzAb6kq5SJcKoQ5KkT5KS13UlnrUWRnSYGNMndCAGpEeDbZGtO0xo32XOY1WhjRYCmgQGiw8kSG1IgPUFgvtfGWW2yg2XKg1V1saUmq2jTKhDuWmX6Iy06Nmlw0pNiKKwy9SVShF2aigt0vJXF8lj+oz8bRYwd2gY/gfs0RZcJe4q15c8tnHo55cvp1R8HmigA9TJXx6qKCvJp7EK3a8GW/gXo0cTeZtWgpi6K2MZaYzm4FGKV1t5ZSWZTI2UIuyKpfklDg6lDKuBJ6gpTabiX4prQ03KSwLJSMvAKk8iHOBQporbjDZms6j7mymOiTMD+XzeCiPJ8P5zPbJGG1K5UGLhOG6JNrLb1Kffxm1LJT6gsu0lV2noSCcSnEoudFeZN/25EbgITyPmeJ11Jgr7ru47ruXuxdOkn3TnYxrzmTcdCUz0pOEK/ZcDzlCoJstx/Ztw8vJivCQE3gdM+PsKRsuHrYiM8CJwvPeSwK1xBJLLLHEf4aj+4VGjsd24H5sBweM1+Npq0vYUSPu5V5mSH6WB+WXmGuKpSrVl+xIN+oLI5jqyODxYD4/PW/nj3cD/P5hkPmRUtqqbjLakkBpmgf58Y5UiwNpLgpbFKihuniG6xOYaEtbLJF41JvNXJ+UZ0N5vB4v5v1kKc+GcpntWdiPenpPzlyflEc9Uma7s5lsEzPTJeXVaCmvRkt5PlrE/FA+z0YK+fCwiu/mtYvi9MOzOr6b1/Lzy8ZFgfqrie+/S9OPL1oWb0T9dUj3myf1fPdn0vTr+y5++9DNr++7+OVd52Lz3oc5LR/mtHx8XMuHRzW8Ga3mzYSC+/ckjHaLyc04h6PbTpwi7HC+cwKJ6gpd3WlMDRfRXptB7A03hsuSeaHKYqYui6JoL6oT/XndJue1IoPRzDskXnLg5jk7Hg2U8f1jNT+/buKHZ80UxvrTlnkVZUwA309peDNdxaPhYgri/En1PYrioieVEX5UiSP49KqVb95ref8wl76aOE4e2oX1qbNstls4iLvKL4MN5/LZdK4InbP56AdmY+gjxrDphToAACAASURBVOZMNoZOsQgco9C1v8WXjpFsdrnDZtdotrrEsdUtli1e8az3SGWdm4y1jjJ03MXo2V/mQMAlkuWlePlcxuV8GluDZWzzy2KbQyI6p++y2T6NjQ4x6NqHYHPyMB1txWTe8mRCm01lSihPB/OZ7c6mLNWPWvlF5npzmWrPJDJoFw87s+lXx5Eb48rHKRXz/VVMtMiZ7cnifmsaSeGn6K1N43Lobmrqpex380Bgf5t1LhJWeslZ7S1llXc2K7ykrPDOZaVPPl945LDat4AVXjms8splU2AhG/zyWO0pZY2XjDV/7j2t9lxIpbaGlrHOL2/xRtQqLxnLvbJZ6S9jtXcGa12T2OQYz5f28Wyyv8tm5ww2OEtY7ZzOKucktviJ0XWOxPyYNz4+zsyNKng/VcDcuJxXj6oZbUkj/eJBotwtuOWxmy61nLGBJrw9jhF20YVnD2p4OVvF8IQMRcstMuuvEpwfgCjmBEduOuPnbcdtD3uGS1OZrE3iuwcljKuSEF9xJ8znCGNdBcxPVzE3oaG7Q02BOIkLNgLSRAaUmQtoNjOkcbseKksdFAcNqfPaR/FRcyp2mVBnaUKtqSEqCwOUZvqoTfXRmguotxDQYCmg0VJAg6UedRbbqLPcRoNIlzaRPp0WAlpFBjRaG1L3Z7NdjZkuzVbG1FsY0rrbkrpdZiitDNFY6KE016XMSoDKbhfSUyJy/A9xX5FAWYIf6REnUWWeZVibQI/iFoOaGJSZgZQkeSCPcaYqIxDxteMUJXpSJ79Ieaof6uxQSpN9UKQEUp7ohyIlmMI4H6qSg1DHBaC84Eil0z4q95ujsNBBbboFpfFGqkS6dLscpOmELZoD5ih2GKDda0q1SB+lSB+1pR5qc100FnrUCgVohLo07DCmbY8ZXXuFdO62oNnamEaRIbXmegsCZWWAykIHlZUuJWabqdy+BaXhVpTGOuQLNlBs9iWV5lvRbNehXmhKrtCcuIN7qM5MpUBRREtzFRMdpbzqKKDkmit33Pdy0WU/V4OdKM68RXjAfp705/J2LI8P93N5cz+fN/cL6VFHE3fxBLPdCnqqs6jPieFBfQ4zbTJe3CvkYX8FjbX55BekMjZYR3lJNllZ6dQVpXLR+wittVIm+6W01N2gRHGONJkvKWIPPBx1qMm/xFyPlEfd2Tzuz+H1gzKeDOfzdLSQx4NyRptSmWjNZLQhhY6KWzQUXKE6K5ia3PO0ll6joSCc6szzFCb4kxfnz+2Q4/iessT3uBlX3Hdz028faWEOZF53JeWKHUlh9iRHOBF17jhXg74i2HUnR3Z+ibeDiGtnT+NxzAyfQ6aEHBERuGs7QTuXSiSWWGKJJZb4DxHkfdQo1Oc0/nb7ObJ9E/57DAjZ/SWj+eEMys7woPwisw3RaCSBFMT7UF8QsbC3dK+An563888P9/jj4z0eDxVTXxJOf+0dKjK8yI2xozI9AFXWGdrKrzFQE8O92rjFBr7pzgymOsSLe07zg7k8H87nzf0i5gdlPB+W83K0kEe92QuJVWcmc70yptozmO7I4vlQES9HSng5XsKLsWKejRTyZqKcr+fUfD2n5rt5LZ8fqfg4U81381p+edXE++kqvn5ct5gw/fK6nV/fdPDL6/bFY7p/fX943szPb9r5/mULP7/t4LcP3fzxqZdf33f9j0KJ71+2LIjUbA3fzzTyfrqaiaFMxnoyyM++hHfAIXxivHCKOkliWQg9fWLmJhT0t8lJvO1Jb34sj0qT+eGBll8fNfDHbB0PlSlMy6LpSrhMSrgL10JO8GSkks+PlXz/uoHPT+vIi/VBEx9ETugxPg0W82aygvmJCu535fGwuYDS675cP2XJTE8R759p+fBCwfy9NLLuuHLq0D5O+MewxT6W1W7prPETszYkl7Vn8tA5V4hhSB763umY+UkwcklA3zGKrfaRbHG8zRaXaLa4xqDnkcRWt1j0/JPZ4J7MepdMNjllI3BLwcI9Aruzl7mTlMzlC9dwCI5C72w2Gz2S2HQ6iq128Wx0TGGNXSTbHIOxcTjC0IiG2YEyeiqTGW/I5OuZGvrV8RQkepN4+QhP7xUy0y2joSiC6swQGgrC6KyMpLsqmsQLDuREB9BUdpXno8WocyLQFNygry2DKo2Efa4eCOwjWesiYblnLiu9F9KiZR7ZLPfMYYV3Hsu95KzxL2Kll5yVnjlsDipmc2Ahaz1lrHbPZqNvHstcMljlkc16XzlbQkrZHFzMau8clntms8ZPztqgApb5yVjhlcFKpwQ2Osaz6XQsWx2TWG+fwlpnMWvcJGz0yWKzfxbbPO5i6nCFvcePU12awPP7hXx8qub9vJq3DxUo7roju3KE1JBjBJ20obUqm8gwT6KvezA7VMHbp1ruPcihvOkmmXURnMn3RRRzlEM3HPHxPo34fCDq2LN87JXxzWghD1tl3PA/RpX8No8m1MzNapiaqKdRW8ZVLxduW+lTtMMIpbk+LWYC2oQG1O00ot7Ompx9+mid9tBwxJYaU0O02w3QiIyoERlTKzSiTmhEvdCARqEBTUJDGkUC6oW61Al1FgTKUo8ucz06LPVostCj3lyXBnNdGk31aDET0GJhQIOFATUWAlSW+jRZGaKy0KX2iBXl9jsoDz5Gd8YV1EmhaCQXqEw/gzrrPL1V0TTkXaGt9CoPOzKYbhfzqDuLd/dLeXe/lFcjhbwaKeLtWCmznVIGVHFUJAfQWx7JsCaRIXUC96oTqE06S3tcKDUBpyg5aI7CxgCNhQ4NlrpUWW5DsdsIxS5Dar+ypPaABVU2ApRWAlR/CZTFwq2oGgt9aoR/tvZZG9Jka0KTtTENQgPqLQULT2RArbWAGit9qkU6FBitocJoExpjHVSGupSbbKPEdAtVZluoN9NDY6SLwsqCBKEJZbevU1ReSmlZDkPNRTztKGBckcj5Y6bc9D1KUco1KrJucSPwIE8H5XyaLObzRB5vxuXMD0oZqI0n5vwxZrsVNBcno0i5Snd5EvdUd5luzaSnNpu2xlJKy6U01OShURWSmBhDQ2k6wc57aFBlMH0vl9a6G5QpziPO9SM53YPTR9aSl+TJo+5sHnVn83Qwj+ejRTwdLeT5eDFzg7mMt6RxvzmD8aY0uqvu0FwcQVVmEFWSIBoLw9DmXqJKco68WB+kd7y4GXiUAHtrfI6Zcsl1J3eCDpMW5oA4wonUMAdSI5xIDncm+vxJIs+e4KL3AU7u2oLXaQvCz5zA66Qlx602EXDEkkivY8R42y0J1BJLLLHEEv8Z7PYLjdxP7sbfbj/79VZjb7IGf6s1jBeGM5wbwmjJOWbq76DJCER2xxVNziXm+qTMDxXy2+tu/s83Y/zj09BiC99YawK1+SEUJDhRkepLVUYgDYWX6VNHMd6czERb2uJ3pjuTuT4pTwZyFhv3Xo0V8GRA+ufLWRz1e9yXsyhRT/rzeNwn58VwMa/uly6O8f01wvd+upJvn9TwfrqSd1OK/5ZK1S7uN333tJHf3nbyjw89i6URv77p4Nc3Hfz4omVBrt518ePrNn593/U/3j8+9/HPr/v559f9/PKuk8/z9Xx6pOW7hw28m6hkfEDMWE8GBbLLePkfwjPKnRPXvyK6KJC+e5k8mayiuzGb2KvODJfc5Wl5Ot+Oqvk0rODbEQXfDlagDfOiP/Ua4use3Dpvx1iHnM9Pq/n6tZZ3TzRIbjrTmnGZWAchM6ok3oyV8+2rVp7P1vLyQS3Sa27k3XTl28d1fHqq5sPTSoab4jnvsYuwC+c45X8HvdORbHBJZluwjJV+Elb4ZbP1XCHGF0vQ8ctki1syW10S+dIpls0O0WxxjmGbRwLbPBMx8MlAx/Mum9xjWO8ch3FAPhtPJ2PiFseBoOtESbPRNtchScvA9cwtjM5msME9hm1usWxziWO1fRwbXKMw877MXufjTEw08N2rLl5P1vGgPY/64puUpAZz5+xXhPnaUJIaTIUklLy7PhQm+6OUXqAm/zIa+RXEN7xIjnAj+uJBwv12EHPhJNU5N+hqzEBdL2e/mxc6J6+xwT2T1b55rPSSssIzk2Ue2SzzkLLMM5dlnrms9M5nuUcuy92lrPPJZ523nPXeuax2y2K9dy5/d0hjlXs263xyWeeXxzr/fFZ4SVnumc0q3xxW+Oey3C+XlT7ZrPNIY6tHMpscYtjsmMB6xyTWOKezwSub9V6ZrPcS86VnGlvtrrHL3puwsEAejZTz8bGK94+reDFeSK/iKpmXDpETbkec/xEeNObRrEgiNcqXl1NaPrxspm88h/LGW8gar3GhJADb+GMcvGGHu8cRapIiiTxoQranNRkhB5BEeuHrspP5qQbmZmq5P1lDd5+KPHE8Z/fvJN1agHK3KTVCAS0iI9ptTandaUK/5xGqDplTecCcKlsjaswEaM0NqbIwpMJUlyozPTQWAmotDGgQGtJiY0KLjRFN1gY0WuvTbGtAp8iAPgsB3RYCWix0aTTbRrOZLq2murSb6dNuYUiLhSF1woVCCpXxZtr3W9DufIBSp52owl3Q3j1DneQybUWRtJXc4nFPHg/bpWhzLzE/kMf7iQrejJfy7ZyKH+dr+HZOxc9P6/j2kYavZ9R8nFLxdLCIrBsODKtiUEnOcE+1IFCKWH96MyK4F3+BnAOmKHZvp8p0Cy0iAWqhLsWWWymz0qXSVoBqpxGqHYYoRQs7UBqhPhrLP+XJQh+1hT4qSwEay4U7V3UiA2ot9Kmz0KfWQg+tpR611gK01gI01vpUi7ZSZboFjbEOWjNDlOYCyk23Ub19CxqTL9EYb0NltZ0sMwMy3JyoKCmmpCiHVo2cJ30KZlvlRPnu57TZKi477eS8oxV3gg/yuC+XT1OlfJ4u4ulgJlMdKfTVxBJ76QQT7SW0FKdRlxtPe0kSNdnhTLbJeDXVTFV5JjW1ZSiK09GoSoiMvEZTeQbhASdorclmql9Ge/1NSivOkZ7jR1ZOAD6uAgqSvZlsXbjT9/Re/sJ0wEgBz8eLmR/KZ6JdwmRbFg9axPSpYmgvv4FaFkpVZjC18otUZ4ZSkX4GeYw3kptuC4dxT1vhf9KCy267iQz4iqSLp0kPdyTlij0p4Y4khTkR9adAhft8xand2/A+ZcGVoKN4HDfj9I6tnDltQ0zQaZKClgRqiSWWWGKJ/xDedvuNglyOEHh6H7u3LMPVfCNnd21iRH6ZEXkoExWXmGm4jSrDD+kdV1SyC8z2ZDHXn8cvr7r4X59H+O19P/MjpbQobnC/PYnG4gsUJDhRnuJDpTiA+oJL9GuiGW9OXnz3W1IW/k6flPnBXN5PlvNuooyXo/k8GZAy17fws9meLB73L7TvTXdImOuV8exeIc+Hinh2byF1ejlewvxQPm8myheb9755rOH9dCUfZ6r58Xk9nx+p+OlF42Lq9O18A7++6eAfH3r44Xnz4oHd39918dvbzoXv+wWB+v1jD7+86+SnN+388q6TX951Lo70/VVr/umRlm8ma/kwVc2DexJGutIpkF3BK+gwTrecOHrtINElQfQMSph5UEFPYzZx4U7cy4vjWWka/55t5ZcpLb9N1fDLmJrWW8F0JVwhOuQE10NP8bC/iG+eVfP5pYb3TzSIrzkxUhBHuusemuJD+HWuiReTSqZHymlXphIVepipVjFfzyr5OKdk9l4+ZZmX8XbYS/CZM4RcF+MQIcfIK41lp2JZ7pHB3z3SWemdyaagXNb5SFjllsx6t2TWOieyzimeTS6JfOl6ly1uyWxwTGKLRxIb3aLZ4pmIw902hIEyzF1ucjZZSmF9NfIyGYqyUg47BmFzXoyhbxzbnG+w0eEGqx2iWO94A2vvyzj7uqGuSCUvNYSYCEcksf7kJ4XQVBZNc3kMbZXxdCoTqS26SZnkHNU5l6krukGrIopOZQJd1WJ6aiT01d1lojOPTlUGkugQwi+cIiHpKif9QzFwiGSdc+pCbbmHhBUeWSz3lLLcU8Yyz1yWe+Wx0ruAFZ5ylrvnsMZbzhrPXNa5S1nlkslaj4UkarmrhGUuGQuNfF4ylnlkscwzixU+Mv7uJWOZbx5r/HJZ75XOZrdENjhE86VbIps90ljrmsYKp2Q2eErY4p3JZncxOq6JmNuHcsTejsHOUp4OF/Fhupgfn1bxfEhOyqWvyLtmxzU7Y5LPHCI13IE7F08ye6+Cx1Mq+iYKKG26RU7TNS6W+bMj4QgHrp/E0/Mw9bGXKXPeS95RE2pvB5AVe4a01Is8e1jH1LiagSEtlapCEi+FcMXCiJLdplTvMERtY0CNlSG1NkZobAxR7zCiwkqAQqhPtYU+WqERaqER5ZYGFJtspWy7DkoLARoLAXVCQ5r/h0AJaLE1pMvKkH6RIV0iA1ot9Wg030aTmQ5t5vp0WhrSLjSi0dIArVCAxmqh/rvvqC21p20p9diLOtIDbfo52ooiqc2JoK8qgdbiSAY1d3k1VsHnhxo+Til5PVbC54fVvB4r5o83zfz2sokf5+v4MKnk05SGN2NV9FRGo8wIpi7nAoXxnkw0ZlArCSPvsjP1N/3IP72Dsn3bqTTfSpu1IfU2hpSZb6XaxoBqK300tkZod5qgFOotCpRWKEArFFAjFFAjNEQtNEQrMqLBxpgGa+OFdM7KiDqRgFqRPrU2AmptDdDa6qO10UVtqUOViS6VJvootutTvV0HlelWNGZbqbHUQW1lSIWVMSn7dlIiTqeqNJ9aZR73+5XM9Jcjv+1FjM9uoj13kBp6mBteNjy/V8KHyTLeT+TzckTK434JI03JRF84wWRHBT1KOaUpt+ipzuJhVynjLTloS5PISI+kb6CZfGkCLc1qrkZcobkii1uhzrTXypjqk9LTEkVl9SUkeQHIC0O5EGxFYYoP443JzPVIeTZUwMvxksUE6ulwAdNd2Ux3SHnQImZAE0dXZSQ1ueeolAShzAqhPC0QhTiEosQApHe8uOy5F9+TQoLtrYnwOsDtwMMkX7Ij46oLaeGOiwlUzIXT3Dl/+s8Eaitepyy4FHAYz+PmuB0wJMJ1HxFOewiz27kkUEssscQSS/xn8LbbaRTkcohQp0McNdmA3w4dLuzdwmj+FfqzA5iuDmNSexONxJ/CJD+0eVeY6c5kti+Xn1928q+PQ/z6rp8X9xW0Vt5krDWRhqLz5MbYUZbkjTIzmKbiMIbq4hcP6f41wvfX/tOTgRzePijlw1QFz4flvBjJ49XYQvveo97shV2pHilP+nN53JfDs3uFvBotZX4gf7FA4uV4CR8eVvHDs7rF91fy9PPLRr6eU/P907rFkb0fnjfz65uOxUO6P79q45fX7fzrUx//+tS3IFEfevjtQzf/+Ny3KEy/f+zh57cdi0L1/csWvnnWyPsZDZ/G1XyaUjI5nMVIVzr5ssu4Bx7ieNgJDl89QLwilJ5BCbMTFYz1lhB3yYGJ4mReV2Twvr2I7txrDBffpjnlHA1XfelPuUZKuCvhQUeZGSjiuycKvnmm5NPjGqQ3PZgoTEbudZziM3Y8rpfSr0kmNdKNnLgAkq47MD9WxA/PavgwpeTpqJqz/nZ4ebni4h3AuVtJ2DhdQt/hNuuc0ljuKua/XNJY5pHBGv8cVvpl8zePdFZ4ZbDCLY2VzsmsdU5mvVMy6xyS2eSexTrXJDa4xrDNI569l4rQPXWL/YHRpFSqkFbloWqqoKOzlXMR8ez0i8bKL5ot9hfZ7HKdrb6J6Ljc5IBPGBfOBVORGUmZ+CLp8YHEXHMj9ZYXkqgAUm56kBHtQ1ZsAAWp58hPDaE6NwJNwU3UhddR5V1HkX0TWWIoOUl+xF5xICPqLHFX/Im9GUB84k32OflgcPoG6xwTWemVwTIPCcvds1juKVtInLzyWOGdz0qfAlZ65bPKK4813vms9ZKz2SeP9R4y1rpls9ZTxgpXCav+at77M31a4SNjpW8OX3hK+cJLzlq/PNZ5pLPBLZ5NbjHo+Kew0SuZTd5iVjkns8lTzDbPDDa5prLBKR59+zBMD55ElhnD69FyPt/P54dH5by8X4I0ypnMy4cpDT+E/NJhwl1F3Dl3lImeYmYmqukalVPWFEle6w2uVASwK/EQX906gb/vERpvBKA+YknDISGtN89y90YATV2FvH5Uz7PpZnp6G8jIziDaw4k0axPKrQ0os9yGZp8p6j1mVFkbUmNjQq3IiCbr7TSKTKi3MqZ+pxmaXWYobLdTbCmgzFKfapEhNSIjtCJD6kSGNFgJFl+TtYAOG0N6bIzotDWi2VpAo0iPJqEezZb6tFjq02Spj9ZSn2qhHtXWAlpsjGjeY0qd424UAYfJu3gK2XVnKlLP0lkey6AymSrxOV6NKHgxquBJXxFvx6t42Cnj+VAhz+7l82a8dKF0ZVrFTJec9rIYhrRinvQV8HxQzmRrGm2l1xmuTaZOdpWS274UXXCk8ZIb6tM70dga0GSuS62FLlWWugsyaSVAZSVAbSVAabFQIFEjElAr+nOnSyhAKzJCLTSkRmhIndWCQDWIDGm2NaLRxpB6awPqdwiotdVHa62L1nILaqEuCksB5eYC1JYmtFibodm+FaXFl1SJtlBhuQWtjQmZtkKyw8PRlhejqiqgvb2S4d4K6vOuIQ7dS1nEceTnDxJyaCsPO/N4+0DBh8liXo5ImR/M4n67mOgLJ3nQqaBXU4QiK54edT4t5ak0lMbT31JCctJ1FNWFVJVm0dqiJSzsIo2lEsJ8T9CiyWKyL5v+9lgqlZfJKggmr+gcVy/uQRrrwnBtArNdWTwfLuD1gzKejxfz4n4Jz0YKedgtZbIti/GmNAY0cfRU36Eu/yKVkiCqM89QnhZIRXoIhQn+ZN5y56LbbryPLwjUdd+viA09gTjCeUGgwhxJCXfk7hVHos6f5Pb5U5zz2s/xPdvwcbTiSvBR/E4LCTkp5MpJaxI8D5O0dAdqiSWWWGKJ/xQ7TdYaHbEW4HnImtNmX+Jruw1fi5X0ZZyhV+LHdFUYQxWXqMkMoCwtGKXsAg+7JMz2yfnpRQd/vBvgt/cDvJ6sprXyBqMt8TQWnUcWdYrSJC+qJUHU5V+kTx3FaONdhusTGG9OXpCwniyeDOTwbCiP58P5vBwt5PX4wnsxsrAX9dd4319HdBdeHvMD+bwYLubFWDFvJyv48LBqsbZ8oTBCww/P6vjxeT2/vWnh35+6+PlV88J9pz9H9H5+1bYoTr++6eCP9938728G+denPn5/18W/vu7nj0+9/PGpl98/9vD7x55FkfrtQzc/v+3gx9dtfPeimQ8zGj6Pqflwv5L7AxmMdospzAnD3nM3hy4c5sCV3USXBdPWk8rkaDFjPcUkRbjSL4nkZVEq33SWobjtRflNNz51FjErj6Mv5SpJV5w5772focYMvnlYxNdz5XycUZF3y5t7GTEUepwm5oAFM1VpPO8t5ZrfHnKifSnNPs/sg2K+fqzk2WAJPTVyvjqwh69OORB6PYqUfAUHvcIwdY5m5elU/u6Uzt9c0ljmKWGFn5QvAmT8P94S/u6Tyd88MljmKma1i5i1TumstU9jlUMGq52TWGF3C6sLUlwSajFxukPI3SIylErqBxqoaiihobmWlt77HPS+zW7v25i4RWDoF4WObyL6Ttc46RNOTNgVks67E+a+kzL5DXqa5Uz1VzI7qGKyt4KZwUqejml5O9PMy+laXk3V8uy+hlcPa/nwuJn3cx08n2rg+aQaZX4UXepCFFmpqErEnL8QhOOZCAQnr7HBKZFVXml84ZbBF64S/u6WyTL3HJZ75bHMU84yDznLPeSs8spjpUcuqz1yWOcuZZO3HN2gEla6ZrLMWcxK9yyWu2exzCOLL9wzWe4tZbmvjP/yyGaldyGrvXJY5ZLCetc41rrcZqNnHBu9k9nil8kGj1RWn4plq3MKhv4y1rvcxcgzHuHpAEKCvXh1r4Tv7ufx06NSXk1Xoi2KQBL2FaobB1HfPkWEoynXg/Zzr1nG00f1dI0VoGiLpqTrDpHqEA6mH+NI1CkC/Q/Tcc2T5j0mDB3cyb1bV4kN96dnXM27Rw3MDdfS3lLH3bvJ3Dl+GOV+EZodxihsDKjYZUzlfnOq9pihtd1Oo4Ux7eYmtJkZU2thQI2NEdV7TCnbaUKxlSHFQn3KLPWoFgpQCwXUCPWpFwqoE+pTL9Kn0VpA+w4juneb0LFnO827jGjcaUDzDkMahHo0/Pl7GmsDVLuMqdlnitJoE1orATLrbVSFHict6AAlCf7IY3yZ7yvlRX851RmXeNCcjVJ6mdtBB7jms5OEi0eozgxZGOV7pOblSAnlacEkXjxO7Nmj3Ak6TOYtF0YaEpjrk6KWnqNTEUVHeSyFd3zJOXeaYt8jFB2yoNxiC61CAbWmOiiFeigtdFBb6qG00EVproPqvwlUndVCs16NSECN0AClpQEqCwFaoSG1QsOFBMragHorAXVWAup2CNDa6lMj0qFRqIPGSpcKG0MqbU1p3Cmka6cI7fatKMw3Umr1JWUWm2mwMiTf2oJUP180RfmUlslRNZTS06egrzaJaFdDVBEHKbmwl+v2Rkx35PHd43o+TZfzakzK82EpUz1ZxF2yY3ZAS5emkJoCCW8m+3jQWUm7KoPslAhqNEUUlcrQKPPo620l8vYNWiqkBDvtpVklYaZPxr2OeCqrL5GVH0RByXluhh0gPuwwA+oYnvTl8GK4kHdTCl5NlC0K1HRXNhOtmYw1pjKgiWdAE0tj0RWqM4NRZYdSmXEGhTiUgng/JDfduOC2C/fDZvidsOCaz0ESL9iRdcODjKsupIY5kBTmQOJlB6LOnSTy/CnOeO7lyD4dfFx3cOXMMfxPWXLxtBURR4Vc2ingvHCpxnyJJZZYYon/EGFBdkYRgY6E2B/gkP5qnAxX4me6nH5JCN0ZvjyousxQ5WXaii/TUnyDuvywRYH68UUHv74d5Lf3g7x5WEOzPSykVAAAIABJREFU4gZjLUm0ll5GeusEZXc9qM4IRC0LpVd1h4m2tMUjun/tNi0UR5QsStTD7kyeDufx+kEpr8aLeTZSwNxADrM9UqY6Jcz2yZjtzWGmR8bL+2U8HyvizUQ576Yr+e6plh9f1PPtvJYfXzTw6+tmfnrRwC+vm/hfX3fz08tGvn/WyDdP6vn5VetiWcRfI3y/v+vk35/7+efHXv75sYd/f+7n9w/d/Pquk9/ed/H7hx5+fdfJz287Fsf3fvyz2vzzkzo+TWp5OVbKg950pvuyKM27ynFXG45dO83+iL1EFQfS0ZPKg5FihroKuHXmOFPFqbwvlTBWEMtIcTQ/jyuZr8tCG+FDf/p1sm75ccFzP72qJJ72ZvD+Xh6fJ6oojPJhLCcOhbc9kiM7aEm4yJOOQiQ3XLnsYs1oWyavZit4MpjB/aZMYsJD2HnwEMe9Q0guUJFdVovbxSgMT19mjV0SK5zELHNZkKj/cpewzFfGF74yvvDO5gvPTFa4iVnrksYG5xQ2OKWx0knMKpds1rpksuF0LBZukRzwvkiuWk1RXSUPnk+gbK5EU19BZ08X4ZFpHHS7iOB0KFtcr2PscZXjgWHExSfRXF3KQLWUEWUSU115TPeX8WqikfezbTweVvN4WMmLB/W8n23h0+N23j5s5M10PR8eNfPxcQsvJzT88LqDN3MN1FYmoynLIF8cRYU8jtamSmLSMjA5FcpWlzusdE1guWs6X7iI+ZuzhL+7SfnCI4e/ucn4m6uUL9xkrPDIZYW7lFVuWaxzk6AbmM+RpB42ektZ6SpmlbtkoZXPW8YKLxmr/HJZ5ZfPF95yvvAsYLlHLqs8s9jkn80GHzEbfdJZ753GJu80tnins8U1CROfDI5EKTEMSmObSxwGx86y68Bhhhuy+Hw/h29n8vn4uIaJLjmpFw6gunmAxrhTxPmKiD93ktEWOfOPtHSO5aLsjqas9zYxdec5lunMyWgnArz3ovLeS/dXVnTv38+EJIG8tIvMPtbycbaJsV4tzZ0t3E1J5ubxwxQe3MHgBR/aAx0p2GdB+V5z1LvNqLMyocPKlG4rUzqsTKkVGlElMqDC1oiKHSZU2BpTYSWgUqSPykofjUiXGksd6ix1abDUod5iG02WunQIDekWGtMhMqJZZEC9SEC9lQH11gbU7TBCtdOY6oOWtPufos7zMI3HbSmzEZC7y5DM40LKLrvSkBlBXUEkjWXRTHfl01oYSU36OSoSAiiKCyLjmit1uRGIr52is/IG385V86A1hZIkH+LPH+GW/wGCjpsiu+1Jn/IOlemBjNYl062IoTDOj7tnjpIVfIzU45aUHxGhMN9GvdEWNEZb0FjqU2W6FaW5zuJT/SlSGqE+9dZG1NsYoRUJqLE0QGOhT42lPnUiI+pFBtQLBdQK9RaeSJ86G31qbfTRinRpEOqiNN9CicU2ykUGqK2MqbUyonGHCeUWX1JmtYUqkQ71QgEKazPEp45RK5eQWyBGUVtMT2cVc0MKUs/vo/DyPgrO7SF0z1rGa8V8mKzi03QpHybyeD+Rz+NBGQlXHBltL2GoXUFduZQ3sz3Mj2voqZPQoJKgVeWSmxXHeH8NXe11BAWfob46j0CXA7SpM3kynMtwVyIadQTS/CBKSi9yJ+IQcZcPM6RN4OVwIS9GC3k7Xc7ryYX91Kf3CpjuyGKyTcJYYyqDNXEMaGJoLglHmXUGVXYoVZIQqiTnKEzwR3rbi/Ouu3A5aILHYRPCvPeTcMGOrEgPJDfdSLvqTEqEI4lX7Ig5f5I7508S5LGLQ3u24Oe+k0tBh/E6ZsrZ40KSfY4TtttkSaCWWGKJJZb4z+Ftt98o2OUwwaf2clywFmfdZZy1XENvahC9Wf6MKi4wqoqgpfAircU3qM8LY7JDzGxvHj+96ub3jyP88n6ID4+baFNGMd6eSnfVdbKvH6U83g1Fqg+VkkA6K28yXJ/Avdo4pjszmO7MYKY7k6f35LwYKeDpPTnPh/OZ6ZXyZCiPpyOFPB0tZH6kgJl+GTN9Mh72SXnYJ2WmX8bcPTnzIwXM3ZPzbKyIF/dL+OFFPb+8aebHlw389KqR39618subZn5508xv71r59U0LP79q4Yfnjfz8qoVfXrfy65s2fn7VwvfPGvj1TRv/+tTD//6mn39/7uUf77v598e+xbKJf37s5Y/33YsS9ePrNn5628Ev77v45nkTbx/WMjdUyKPBLJ4N5KIsvsVp370cvmXHvqt7uVPgR0+vmPtDhXS2SAnzP8RobgJPZAl816PgH1MN9BdG0iG7xr2MG4zJ4xHf8CHM+xATrXk878/lU28+P02pyI3xYEaRQpXvKaRHbCm65MpsRwFnHS0RRzjxbqKKr+cqeDaYTI/qLqeP7OGQszvn4sREZpYhLa4nWlKAmX0gG+zusMIxheVuGXzhmsEX7lms9pWzwiuHFR5ZrPTIZI1bOmtc7rLeOZGNbsmsck5juWMOK+xy0XNJx9ohhFRZMk2thbR2VTI6M0RTdz09vUramoooK8rB0dOPHV5hGHhFsd/nHDk5YoqzoqgszSI/OYxJbRIve+T8/ryT91P1dFankHrdjbSb7hSlnKO+OIr3D+v5PNfCi3ENPepUStPPk3HTDlXOOWZGypl+UIO6MoWU2CDy0y+Sk34VeV4mxwMuI3CM4EuPZFY6JbPcVbyYQv3NVcrf3KT83V3GFx45rPDMYYVXDqs9s9kb3chW30ysrytZ4XSX1a6prPHMZKV7Jis8shf+R15ylnvJWeYl5/91z2GZTz4r/ApY4SNnpXcOa31y2OgrZY3LXQQBWTintWF9PgfHVDWWF5LZaB+NwelbWB92p0B2kxf3s/gwI+XTnJoXY9XEBu2hNv4UTQnHiHLRIy74JHP9FTyZqaZ1VEJ523Vymi5yWxPCkTRPTke5E+S5A633bpoPWtPv6UPV7WAaq67z+kkFL8Zqqa+vpLheTVzCTc4d3I3Y/gRd4js03Aol324fMks91NbGtFgb0W5lSKu1IU02RmitjVBZGVFlZYTC2phyS30qhfqorQ3QWutTa61LnXAbjUIdWoS6NJpupcVchx5zY/rNttNlbkK7pRHNIiPqrQzR2hqh3m+O2mEP4iPmvNNKqbntT+YRU2S7DcjdZUL2bnNkzl8hCbGnvz6bzMQARlqlTNSLaU4NpTkllMwwN6Q3vYg7e5janAuUprjzabqI6Y4k6uTnKLnrx53Ag6RcciLrugcTjWK6y6PQZF9iSJ1Mzk1XMs4eI9v3AHE7dan6ypI6KyOajXWpM/m/aZPKQnfxVZtto8p0KyoLXepsjGjYYYJWJEBroUudhR71lno0WAmoF+mjtdBBK9SjxlKXGktdtEI96qwENNgY0iA0oMZCj2pLXaqtDVDtNEaz24T6/RaUmW+h3PRLqs11qDHTRWNlisTWkrrMWGS5CZRX5dJRV8r8cC3Z0e7c8RWRe+krQneu5mGjmO9mlXz9sJgP43m8GZUy3ZFM3EUHRjryGegspKo4lcl7lTybUDA3XMK97mJatLncay5hsq+SxpoKgv4/9t4rqOp8W7u+PLttY+e9u9uAgJmMOSuKSFwks6IkQUVAFMl5sQI557DyIuecRaIKKiLmzjnsE6reem/Gd7GU3qfe73JfMqpmqX8pvR71zN8zz3uTnSfF67wdtSVxPOxPpacxArXyBulZ5ygs8CHi+hHSwt0YrZfwdCCfx/1ZPL6TxeOhLB4P5PKgLYO7tcncqUmkXxtLa/ktmstuUJXrT6X0IvJUL0qEFykRepIWegJhoIALx82w26WPwx59fF12EOpphfCGMwnXHYgLsCf2qi0xV44T4WtNqNdRLrpu58COf3DebTu+5w7iarWJ80dMCLTfw03bPcQ4LazwLbDAAgss8G/inNNuQy+3o1y02cO+L5fivHY5HkYf0Cv1oUV8iu6CS3SX+SETn6VC5Ik6w587DUmMt2Xy/ZMWfn3Zx88v+vh6ppFmRST9tXF0VIaQfduW4khnShJOoUj3oqE4kLbKW/SoI+fl6d07qAedaUx1pTPVncFUTyZTfVlM9WYy3Z/NdH82E52pTHalMdIqZqRVzP2eDB4O5PCgN5Pp/hxm7hQwe7eIr6eVfD2t5NXbe0m/PKvTidPTmrfzlzD9/LSen2br/pdE/TRbx5+vWvmfb7r45+s2/njRyn+97uT3F6389rxlft6t9v30rIkf5hr5Ya6R19NapgbLmOjO4l63lIcd6cjyb2J3bi87rx5mb+AeIgou0NYmZLA7m47mLEK8bOhNjWQuP5nv2stRRF8kweMAE2oR9woTqI+/RqjXcbyc99CtkTLbX8Crrjy+GiknOUzAcEUCOe5WJFtZUhZ2iXaFkLN2mylM8OKrSTXfTFcy3Z2IKjeEfbvMiBCJkJZVIs4vJSe3jEqNhmBhGgb2gSyzi+E9RxHvOUl4zyWV993S+ZtzCotc01jsksJigYilDvEsd4jnY0EcnzpEssw6lM9sw7E4GY671zUGe2uolSXS3ZrLyEg1HW0VjPbKaaoUM9ap4eQJJw6e8MTY7TrGB46RkRJHtjCEiLBrpCYG0lYew69PWnncX0ZW9DmEQQLSw08T7W9D4nUnJDfduHJiG28mqlBmBiG55Ubq7ZNE+x4gLUxAkyqBp1NNdDfnkxpzicqMYKRRvsRGhbL9+Cn0bK6y4thtVtgnsNghgUX2iSxyFPL+W3l6J1BLXVNY5prCB64SVp/P5BMX3e2mjwSJfOCUyHs2USx1SmKJk5DFgmSWOEtY4ixhsUsq7zlJ3pZSpL+dVFa4pfDZqTQ+dk5kzVkpjsJmdl0vxEVSza4bmXzhFIuhfSSb9rvh7rqPe/0Snt6V8HS0hOneEsoTzpMfuJvqGCsSzmwh9PRhpnvKeDBeRn1fMpkqH5IVF7gpv8iOMDsOBthywX0bla5bUR2yoNPHm+hLx7jTncrsgzJGuxWoa2SkleTibL2HxqQoss46k3b9FMLzR7kjCmbw6mnkuzdTt2M91eZ6VJvrUWWuh8p8LUozfSrN1lNqspHiLYaUbDGgwtQQpdk61Obr0JgaojU2QGOkj3rjWrSb9dGYrEVhvvrtrEJuvpoKizUUWupRd+oI01nh1AqvUJR8mVyhN7+2FDJy4wJFO41IN9tIvusRtEnXqCmPob1agviGgAc1Ejpzgog9v5uxmjSivY8y0ZTBgCaWCvFZvntQykRLEi2lwdypFlKa5EVDfhhVGUFMNkrplkdRKfXm5rmd9JRHURF6iupAd+ItVlOyfQOyzaup2qyHYqMuZXonTjJjPRSm+vPfKo3WoDQzQGVuiNJUH42pvm4t0WgNahM9lEarkW9eiWzLqvlRGK9BaaqH2kx3C0u2eY3ufZW5PiVmehSarNYd7DVaRcXb91byTatRmm8i1Wwz6f5nycuOIztHSJOikIkOOZrcYDyOriTFdz+eOz5mqiGF13eLeD2ay+s7Oby4k85Up4iE6670NmTR3piFqjyVzoYs7g0VMdyayfiggjtdFTwfb2SwKZf8zGSuBdwiMy+VAP+TKHLDud8jpb8tHrksmLSscxQX+pIQao80VMBwjYiHXZlMdacxPZDOdH86D3uzuN+azp3qJPrUMfSoomgtv0VLeQg1+VdRpHmhyfJDluJLheQyGWGnSLruxDkbE45afontzjV4CbYR6mWF6KYrySEuxF93IObKcaL9bYjwPUqIxyF8Tuzi8LYvOOe8DZ9T+3E/asSl45b4HN+Kr5UF/ocWSiQWWGCBBRb4N+F0aKvhOccDnDu6k12fLcZp7QrOblxKt9iLZtFJ+oq86Cj2oTrLG3W6P6r0y9xtFDLRlsW3j5v4aa6bH5/18OZRPfUVt+mriaVLfovccHvKY0+gTLlEXWEArRU35+XpTl0CI41C7nek8qhXVxZxvyOV+x2pzA7l8Xgwh6meDKa607nfncZISzL3OlOZaJcy2ZnKo/5sngzlMTOUx+zdIl5MlPPqXiXfPdbw1ZSC1/dl/PCkip+e1vyvFOqnp7X8MtfAz0/r+fVZIz8/ref7x9X8MFMzP789b+I/37Tzx8sWfnvWzH+/6eI/33Tyz9cd8yL1X99088+vu/j5eTPfP23gm5la5ibkPBquZHqwkIf9GTzqzEBecAvbs3s5GGLLvqB93Mo+TWNjHHf78xnuLyfgghXDuQkMxgXSKrrOQFEUHbk3edqax0heDFUx/kQHOHPJbS+dVVKej5Xz/ZiMVxNyIm870acUkuflRPElZ8ZqssgVXeacwIRnoyp+mWvh2XgJT4YziA5y5dpVL3LLC8gqzSW/NJe2xhoK8sS0Dw1gd0XIJ/aR/M0+kb85JLNIIOE9gYRFLim8/3YWC0QscUxgqWMCHznF8oV9MPquwZheuMnuU15ExEWjLRRRLvJHmXONWlkYsvwQOiqFKCRByDNuEX7DixNelzGzv8AuK1vCgv2JCrzIzRuXqVZmU5IeSItGzHhnAW2V0VTnBFMh8UV0w5FI78NosgKJ8T9KhyyWbkUCpSJvJMECgs9uR55xhSZ5PHMTNfTUplMi8kcuDUAYfJ6Y8FBszwax3v4WXzgls8Ihgfft43nPPpH33grUon+RKJ1ASVnhKuEDFxGfuIl4/3g0KwSJLHFM4JMTKfMCtcRJyBLB21IKFymLncUscUlhqWsqS93SWOqWyjLXFD46kcJHrsl86BjLqlPJ/MMpijVn4/jE5SafOSey0i6GTUcvsv+wJR21MUx2x/P4bj6zwxX0ySLJ8t9BVbQVaT5buX3mEA97yngwVkL3RBblLTdIqfLmhuwiJkFW7Lp8lLPuWyl3saTS2oL2m1cJPHOA+6OlzEyr6elWk1eeS1xSFK7bNpNge4BiL1fSgk4Q5raLzNMHyTywiRyTL1BZrqHKfBU1ZquoMVtNtekaqkxWozTWp9x4A+UmG6k03aArm7BYj9p8PRqL9VRZbKDKbAMa43VoTdahsNCjctsXyC1XojZfidZsDWozPSosDMjcto4sl/00pIRwzeMwfhcPIA92QeG4i/KtG1Hs2YrGwwmN0J+OWjGy7EDuqoU8qBIyKI9Eke5FqdADRaovnZXhtJSE0FIazIvhQsYahQxoY1CkeqNI9UWe4suDtnTejJXzYqSEx4MFVKR486qnCHmAM40+TuTvWE+5mQGKLauQb1yJYssa5MZrkRnpoTBZi9JUH6WpPgoTfd3NJyM9FCb6qMwMUZkaoDXTCaPaWCdQatO1qEz0dG+fTNeifDdma1GY6qE0WovcSE8nUGb6lJiuocB4FUUmqykxWTMvUJUbViIzNiTLfDNRTodQFIrJzUqkvjKPwdoC+qtEnNjzEUmXdnJp92c8as3iSW8WT/pSeNqTytM+Cffbkgj3taNBmUx7Uy5VqjyG+xUMdOTSVi1BXZFAV0MOdSWJqPPDUZbncu16KKmZYkJveFIgCWS8S8xQl4jKymByi70pKvIlIdyRSL/D9KriedCexnibiOm+NB4NZvKwN5PJllSGqhIZqIqnXxurW+GT36ahOBBVhg/abH+U6f7IU/zJDD9NcqAzHrbmHDb7B3a79fBy2kq4rzWSUHeSQ1yIC7An2t+GmCvHibxszY0LB/F22clhi885L9iBz+mDuB0x4sJxC07v38RVh90ELSRQCyywwAIL/Ls4tHW9oeMhS04e2srBNR/htuFTLmz5gHahh06gSnxpzvOkpfg69fnBqNL9GGlKZrI9i28eNvLdk3a+e9rJ6+k66itvM1AXT5f8Fukh1pRGu6FO86KpNJhuVQRDtfGMt4jn30G9K5B4V2f+ZCCXx32ZzAxk87AnnamuVB50pTDZJmaiVcS9dglTXanM9Gfx9E4ez4YLeDSQx9ORYl7fl/H9jJavp5V881DF9zPaeYn64UnVfCL1Tpx+e940L1A/Pqnl56f189//fNXKn69a+XWuiT9f6Fr5/nzVzm/PW/hptoE/3nTw++t2fnjawLdP6vhmppbn95TMTah4MlLG48EsHndloigM5fjp3RwOtedgyEHCcs/S2BjHYHc2vR0FbwUqEZmnM5NlQt50lvCkKYup+gyGsiKoirtCiM9xnK2N6apL5/mEjF8e1vLygZbQMAGdWgnqGD+eKLLJirpEZUEokcGOPJ/QvfN6ca+MO+3JXDp9gMioUGLFUeQUi0hOCqSrvpyEKD/aepqIza9h3Yk4ljvEskKQxCduYlY4C/n4RArLnZN145TIMoc4ljvG8qlTFCttr2B8JhCr62HEFBYhV5RQk5dIV1k0HZW36K6JpEURwbBayoBcQn15PMqKVGLEyRxw8WC/tQOXzpzE75wrV3zP0lpXzGhvKalCb2ZHFUx35lCVFcCgNoky4UVEgXYMaBIpjD9LY9FNepVxNBTq7gHF+Flxp17CnaZ0HvWX0VoWiTbtKhrpNSrFoQT4+mJx+DSbHML5zC6BDxwSWeKYyPsOSSxySuZ9QQqL/kWilrhIWeoqZbmrlA/dU1nhKuYjdyl/P5OhS67s4ljhImK5czLLBEKWCYQsdxaxwkWsq0d3FrPU+d16ny7RWuosZqlTIp+ekPCpWzIfC+L4zD2GL84l8oFzMp8LhBgcvYzZbksqCm4w3ink2WQpb+6pmG5LI+faXtRRVuQG7CHKw5rJtgLGhvLoncxB2RVOeq0fASVn2eC/j20+Vpw/uYNyFwvK7behDPYkMsCFyREZU/drUNWVkVmSTcytAC5sXIPUajtSxz1US67TILpO3FETMvZupHynIQrzNVSbr6HWbDV1ZqupM1lDndFqNFvWINuij9J0PSqzdajM1qE2N0Bjrk+15Tpqt26g2ny9TqLM1qPcaoByxxqqturRYLaWJmMDGozWoTHZQPHWzYj3mZF2zhaZOBhR8CnSXHegcdiO3Hwd8q1GlAsOkBfgRIs8hjKJN3PtudzTJjDTm8FQayJDNbFMNIv47r6chsJAepSRvB4t4/mdYkYbknk1UsqzoXxejxYz25/NVxNlzI0WM9wqJvH6EXIC7MgQbKPC2hLFjk1UbFqJwmg1xRs+Q276V0252swQtZkhcqO/vimMdS18arO3teVv1/Y0pmuptjCk2nIdWgtDVKZrUZvro7E0RLt1HVXb1qPdug6t+TqUpn81/JWZ6lFksppik9UUbVmpawA00UmW3NiAIostBO82QZYWS1GOiGZlEXfrS5loysLnuD6RZy3x2P8PppozedSVwaNuMS8Hs3g9nMHjbinhvvbUyoW0N+dRUZrB8GAVHc059LTkUyUXkiO+RqcqhcaKeMryU7joeYX45Bhu3fAkJcqbkQ4xA50iKmU3yS7yJivnIvFhDlw7s5UuWTT321IZbUriYX86j+9kMd2byXiTlAFtAoPVCQxWx9OliKBTEUZ90XWUGT5U5VxBlXEFmdSP9NsnSQ5yxtNxK4dM/47jPgO8nbcTcfkYySGuiG66khDoSOxVW+ID7Im5cpzbnkfxFuzEymIll1z24Hf2CG5HjDh3zBTv41sJOXGI2wstfAsssMACC/y78DrnZOjvIeCS40EOrPkQm5WLuWT6GZ0SbxqEJ+nIu0h12hm06V7IpT6o0i4z2iLmfmcO3z5u4vvZTn581s03T5polIfrBEpxi9TgIxSGC6gUnacm/yo96kgGa+IYqI5lqDaeodp4JtukTLZJGWkUcq89hScDuUx1pPCkL4uZ3kzut0m43ybhXquYscYkRuoTmGwRMdObydOBHJ1IDRfxbKyU1/dlfDWl4Pl42fwK3/czWn6crZ4XqT9eNvHrs0Z+mq3jl7kGfpqt4/vH1fw0W8dvz5v442ULv79o5vcXzbp3UC/b/p83UL/MNfH7qzZ+edHCd0/q+Hamlu9m63k1peHpuIpHd4p40JPKo84M1CXh2J7dw95Aa6xCDxNb4kVzcwJD3dkM9ZZw7cJhBrLj6I6+yrO6XF62F3G/WsqLnlKGC2LRxF0hLECAi505vY1ZvJyU89OklplRGdeCbFAVhlEW5kWnNIK0iAsE+R4lPeEir8bU/PiwihfjxSiKA7E+asZR22PYnzzG5WsCIm6fRBLvx+3QC9i62bFLcBlDwW0+tg3lC9c41p5J5h/OMXzpnsgnzrG6cYrmY4dIPnGI5HOnCD4/fo2/23iyyt6DS3FiouKjCPV1I9zLiqSbdqQmuJMnvkRp8mUqU4KJj75MwA1vLt+6xfFzfhx1Os2ZE2e46nmWgtRY5HlRKHKv014dw/OxMn58oOLN3XIa84Mojj+NXOJFvzKG/Gh3hqsSmW7LQJtxmYxQAflxpxmqS+blaCWvRyvoqriNSuhBZfwlMsMvky4Ws8PmIqsOX+djmzg+dEpimUDIEoGIxQIR7zv/JVCLBFKdQLlIWeYiYbmbrihimav0rRiJ+fhUBh+6SVjhnMwyp0SWOSWyXJDEB85CVjgn69IpgZBlLhKWukh5XyDmPUcRS11TWeEmZbFDPB+6ifnAJYEP3OJZ4pLCJy5S1tgFY3H4KNkZIYx3p/JyuoJX92S8GS2j8OYx5GGHKAo+gNjfian2Qu6PFNEznoW8LZTcxgACSs5i6LcHM8+DXDi9ixIHUxRu+0g+b0txZghTY9VMDNeibNaQVZLHhaMHiTJeh8hcn3SHXTQJg+lPjybxoDn5By0o37kFzY7N1GzbSM229VRvNaTawoBqU32qjPWp2qJPtZE+1UZ6VBuvocHSgJYdG2nfY0TLjs3UmhlSa7aBGouNqHdsQbHLGM02I2rNt1BvvIVqI2Nqtm+jaJs5WQd3Uu7hRofwNoV+J1CfO0L5/o1U7Tam1NSAMpvtCB0tyQ5yoiTyJM86spluljB3N5+5e0V8NVnIV2MFzA1kM9EoZrxewuvhCub6iugoD6Uk8TQ/PKjg6/ECfn4s42FfGt8/1TDSJmKqNYVEV0tkrvvIM15wk528AAAgAElEQVSDysiACsPPqdy8kmLjL1Bavm3YM9JDaaI7jivbsuZ//fmdWGnM16E10zXuVVsYUrNtAzXbNlC9dT1qM300FoZUbVtP9fYN86O1WI/a3BD525r0UmOdOBUbraLUaDXlJnoozXT/h8p0PeVmW7hhvp7i6BvIClJplBdwr03JTGcpKYHHuXXanPMHvmS4KpmZ7ixm+9N42pPKs34p0x0ibl+yoVEhoqkmm5zMZLSaXBobcunrrKBGKWKyt4K2SiF1xVGUZIs4d8GbiJhQbgReQBh6gbHuVPo7pSg1EWQUepKVd4mUpFNcO7OVTlkUE80SRhuTmOpJYao3jcmOFEbqxfRr4unXxjFQFUeX8i+BUmX6UpN3DVXGFcrFPkhDXEm85oi3YDsHTT7D+eB6vJ23EeZzlLgAB0Q3XeffQsVcOU64z1FuXjqMj+terLevxdP9AP7nj3LiqCkexyzxsdmKn7Ul53avXxCoBRZYYIEF/j3YHDI2FFjvQLDfnH16H+Fo+DGXzD5Dc9uFNul5ugq9kAtdkYsvUBzvgSbjCnfqk5hoy+Sbh418P9vBD3PdfDvbTJs6hubKm3QpbpFx8xiF4U7IROepKwygSxlOjzqSHnUkdxuSuNuQxGSbVFdR3pGqO5bbLGKwKprJFhH3WsXcrYtnuDaO4do4RuoTGK6NY7xJyMOuNOYGdWnV07vFPB8v46spxbxAvVvh++FJ1f8qkfjtReN80vT7i+Z5mXr37ddnjfz+opk/Xrbw56tW/vmqfV6gfn3WzB8v2/j9RSv//KqT31616e5AzdTyzUwtr6e1PBlV8Hi4hPF2EY86M9CWReLocZBjEc7YRtuSLL9CY2McA52ZjN2RcdXDirtFyQyLbtGRGkJn9i3ksR687ivnQaUYVawfN6864OZoyWB7Ht9Oa/n1XhWzw5UE37CnIi2YVE8BU6Xp3KnOIiLAnrrSSL4eU/PdeCUP+zIoKwjE5aQthxyd8Am+SHZhKHW1yQwNKqlpKeeAmzPrrX343PYWy21u8Q+XWFaeSORTp2g+c47lM+c4PnWO42OnWD50jOEjx1g+dY7lM0EYnzqF86VLJOsdr+DmfYVzp2yoliVQXy2hrj6T2tp0SnJCKC2K5nLoFRy9PDlyxpNdThfYa3eOMxevcjMwAOEtb/LiPHjcncZ0RwJvRvL4z7kG/udFM7/P1PDfz5v44b6SNyNlRHvv5UFrKt+MVzKoiaWjIpSZvhy+uS/jhyk5L4dyaSu8RkmUGyqpP8UpYYSGhWF+7AJ6NsF8cjyGFQ6JugTJVcJiZ/G8OL3nJNG9YXqbQC1zkejSI7c0lrx9F7XcLYVlLhI+cBWzTJDEUscEljnp3katcIxnhbNOzpa+FbSlriksddcVTCxySWWRQLfq99GpTFa4JbPcLZmlJ3P40D2TVU6RGOyy5sYND8Z7s5mdKOL5RCnfPZBTGe1KeegBikMOIrki4GFXMc+nlfSMZaLqCKOo9QY3Ki+x4doBNp7bwwmXrZTZW6A9ZUXg8a30NOTwaLyO0f46iquUpGamc2arKalb9Mndth6xtSUNibfI8HAj/sguso7uJf/ADkoPbKfs0DbKDm+j+IA5pQctyd2xmZJ95pTstyB/tzEVVtsotbKk8th2lHZ7KLfZQaXdXkptdlNybC9yp6PkHjtInp012YcOIDY3I33nNiTbLYjbZkLUHnNijmwn0WE/Zf6nSHc9TOMJK+R7NqLYu4XibevJ2m5I2sHNyH3tkN92Z7JWyP0OKXN385i9k8nrsWy+vVfIbzNKxuqSGVAl8Ky/lMb8m/QrY+msuMXT/nQe9yTzZEDKy7F8JtpFTHWmcK8qgZBdX5K/fwulRnqoN65FuX4lpZu+oMhsFTJLQzRmhiiN1qI01o1ii+5ulcJID5WxPmpTA1Qm+mjMDFGbrqV22wY0ZvrU7dhEzbYNVG1dh9bSkKq3yZNm6zrUWw1RWxqisViPytxQV6hhpk+Z8RqKNq+k+G36VGa8hkoT3fqgysSQStMNRFpsIC/Yl6ryHBpVRYw1yXjaUYFMeImrbkacOPg5w9Ving8W8PxONi+HsnjaK+Zhu4gIL1taVBK0cikFuSnIKtOpqc6mtaGIzpY8GhRJDDfm0KkW09dWjaf3FW6EXic26irR108w0ZPBUHcq6qooskp9ySzwpDDblxuX9tBeEclYfTJjTULud0u53y1ltFXMaKOEfk08fZpYBqvj6VbpCoWay26gzfajruA62uwACuM9kIa4IrwuwEewg/1Gn+B6eCNegm3c9j5CXIAD0VeOE3vNjrhrdroVPl9rQj2P4HvyIFbb9fA8eYirHsc4Y2OBj+0OQpz2ES7Yz22n3QsCtcACCyywwL8HJ5uthqedD3PeYT8HDf6Ow7qPuWD8MapQZ1rEZ+ku9KEoyo6yxNMURJ9DmebHUF2CrkRipoVfX/Tx+5tBfnreQU9tItWF13QJ1I0jFIQ5UZPtR4XUg7w4d1orbjLZJuVuQxIjjULGW8Tca09hvEXMQHUsHfLbdMpuM1gVw0h9ImONydxvk3K/TcJYYzITzSKmO1N52JXOi+FCZgfzmBsp4cVEOV9NKXh1r5Ln42W8eSCfT56+n9HOJ1E/Pqnm24davntUxW/Pm+bX+d4VSvz6rJE/Xrb8NS9a+f1ZC7/MNc0nUL89b+H3tyUSPz9v5sdnTXwzU8uL+yoeDVcyc7eEkZYkptvTqCqPwtXrCPax7hyPPk5SpR+1NVF0t6Qw2FtCoO9x2tLCmM5L5FltLpo4L/qKwnneXshQVgSKCG+CfGy4eOYg/U3ZfDel5o/7VcwNVRAeIqCxIIa0M3akOB8hztOGW5cOMVQj5ZthGa/7c3nQISU15Qr2Z1zZZeeCb6gPuaWhaKpjuXuvkZL6cra6nEHveAgf2kbz6UkpH7oms8Q+li/PZbDUMZ7lgkSWOSaw2D6ORXZxvO+QxHJBEh+dSGSJYzIrnNL4zDqcbU6e7Du2i9qGHFJyo4hPj6G0Ko+swlAK1VK84uLYccqT7W5emNteYIfAn0OuflwLCiU7PojanCD6ZUHMNN3mVV8K/+dNO/+cbeD/ftvDLw+1/Pa4lgFVLP6CjXw/qeSr0Uq6KsOoyrrCdw9k/Pmsiv+c0/BiIJOJ+jgaC65TXxpNaNAlrt6OwNjOm1W2N/jAJoIVDol84CpmuauUJS668of3nVP4m6OY/3AQsdhZwlJXKUtdJCwWSFnimsYS1zTeF4hZLBC/FSgpSx0TWeqYwApnIR86J+kEyimR5c5CljnryiWWuWew7FQWi93Sed8tnfff/ltLXdJY5iJihXsKi0/l8tG5Qj53imP9wROcOiPgTnsWj0fzePOwnG/uV6JKPk9RyD5kkdaI/B2Yas/n2bSc3rEsNB3hFDUHEVTuwYaAg2zy2I+r81ZUrvvRuFtx/agJj4dVPBmvZ7S/kcr6WkTJSTis/hTlLhOKd25C4rSPJE93Lh3YxtWDOwm32ovY4QhxR3aTZHeABMcDRNjsQuhqRbKrFeHH9xB70o640w5IvE8g8nEn8owtt09aE3nOgVgvd26etCPO+xzh590JcReQGxJCoocHab4+JF86R5CzDWmhvuTGX6NTLiH9ujtdqbeovGRPm9NBKrYakr/TgLxdGyjcvp6S7Rtpv+iAzN+O+kx/eqqjmOpM4cVAJgPqGzwbSuOHBxW8GSmlPi8IVYo/0205fD1WSbfsNtU5XjQVe9OvvcmDDiHjjQk8aRHTkuhB6pEtZFvqU7ppDbL1q6lYv4o8w8/I3vh3yoxXozJa+/87is1rUG7RQ22sj3KLHiqjtVRs+pLa7RvRmBvQvNeEqq3rUb1d3avatp6aHRvR7tiAaqshSksD1BbrUFq8TaDM9Ck30aNkyyrKjNfMC1S58V8HeyuM1pJgvh7ppRPUVebR1aRkrFnO6341bUVhBJyxwOngPxjQJDHbm8uzwUyeD2Yy1ytmtjuFeD8nGiuF1KnTKMxOQavMQ14hoaO5jN6OImoVSTSWxdOmElGWJ+XUaQ+uXPclRXSbmz4OTPVnMTGYQ01dPKnFXkhyzlOc788t7/10VEbxoDWV8eZkHnRJuNclZaRFxGijhF517LxA9aii6FZF0FpxE022HzV516jJC6JM5EN25FlEwa74ue1hv9EnuB3ehLfzNiL9bEgOcSH2mh3x1x3mE6goPxtCvY7ie+Yg+7at5uKpQ1y7ZMNZGwu8rC1JPGtL4H4z/LcuJFALLLDAAgv8m3ByOmToJjiI4wFzLP++mJOmq7lk+QWKEGfqEtzpyPOkOMqO4hh3CmPOI5f60l8Vy2hzGt/NNPP760H++c1dfnvdQ39DMs2ym/RrI5BcP0RRhIDaHH9kqZcoFp6hXRbKUG08dxuSGGsWca89hYc9mfM15pNtUu53pDLZlsJYs5jxFgmTrVLdz7alMtWZweP+HB735vD8bjFPBvJ58VaYvp5W8mKinJeTFfM15t/PaOd/rxOqar6eUvPdo6p5WXqXRP0y16ArjnjexC9zDfz2vInfn7fwy2wjPz6pn0+gfplrmj+s+06gvn5cw9yEnKfjKp6OlTPWLuJeswRtWSQuXlYcummH1W0rYoo9qaoKp68jgzv9ZQT529KbF0dH9FUeyMT82CejOtGb4fJ4HlVIUEf4cMPbBoG1EW1qEV/fk/PP+1W8GCjn9pXj9BTEo/A9i/ToHvKvnyTW9yjj9RJe9uXzrCudu41CrgaeYLejK5Z2Z/ANu0yFJoqGlnh6x6pIUeax88JVVttHs8ROyLKTWSx2SeF9gZg1vmUsd0/TtcsJxCxyEusKFk5k8uHpLBYL4lnqnM5i2xy+sBdj7uSH7Uk7mnsU5MgyictNJ7+qgmxFIkV1ubiEhLPrfCA73P2wsPPAwjWElfvO4XgxkBt+5+nXplCXe4Xphkhe9Wfw9ZiM//N1L/+ca+a/X7TxekRGW1kYMb6HeNydT33+DXKjTvKgLYNfHmv4nxd1fDNWyONOKa1lIagLQsjPDEdwUoDREUe+POzB5/ahfOIUxzKHBJY7vyt+kLDMLWO+Qe9vjmLef5sSLXOVsvhtM99il1QWOYlY5CTifYGID9xTWCoQstQpSSdQriLd+p5jAkscElgqELLMNYWl7hkscc9ksXs277lmsMg17W2zYSpLncWscJXy/slsPjxfxKfOSaw/4sHR40cZbM3myXgeXz0u4+VECVWpvuRd34M61pY4T2umO/J5PiVnaCIXddttilqCuVJ4BgP//Rh5HcbJ0RLtaRvKbXcT7rCNF5NaZu81MNhTT2lVFZFht7hoqjuIW2RlTrC1JREB59GUpKHJETFcXU5LURp96gLGO9RUV6TS21pJR30xjZocGmvLKCnPo6G1hqp6JQ3tNVQ1aSlSFtPQ20J6SS7SwlzKG+qITUsnMy+Porxc8jPT6WlupLQgg6wcIfLaPBS1mTTUp9NQGs1cYy7Fpw7RbL2bUjMDMrbpk7HDgCILA+TGBsh2bEK4zxB5zCmG6hJ41J5GS4YvFUluDFWF88ODSl4MFTLZJOVZfxHP+osZrk7gfqsUdboHpUI3ykXu1Od601cSxEC6P+kO5hQdNSdj8yoKN62hZMNqijeuIm/D5+Rt/oKSzSt1BQ4bV80L0zuBeidPGhMDlFv0UGxeg2zLKjTmBmgtDGnea4LWwhC1hQEy49WoLA2o2rmRmt2b0e7YoFsPtFyH3NwAubkBMjN9yo3XULJl1V+zeSUlm1dSumUVlVtWU7Z5JdKtm4h1sUZblkFHi4bB+gqedyroUyQR4rUXF+vVDNdIeNqbz9xAFk960njWK2G2U0LCZQcayxMYaC2hoiCdem0BOWm3qVFm0tVWxN3eCupK4+lvyKQkX8pFzytcv3GFdEk4wRdteNSfxb3BLDSaSIR55xHnnqe48CrBl3bTWhbOo85MHrRJmOqScq9Lwt3mZO7Wi+hRxdCniWWgKo5eTTS9mqh5gXpXIqFIu0Jh/CWEgQICTh/gkOnfcT20ER+XHcRes0cSeoLEICcSg5yIvWpL5GVroi4fI9TbmsvnDnNg52o8zx7iysVjnLY2xeOwMTFuR7i+x2RBoBZYYIEFFvj3ceiQsaGt9U5OHt/HrjUfItj0d86ZfEp93Hnqkk7RVeBDeZyA0tiT5EWcpVLsTY86ijv1Er5+2MCvL/v4/c0QP7/sZKBRTKcmgtHGBKSBhykIc0SV6klrxU06FWEMVMdypy6BsWYRw/WJ3G1IYqJVwv2OVKa60nnQmcajvhymerKZ7EhnrCWFkSYJd5vE3OtIZ7onh5nBAh725jJ7p4hH/Xm8mCifl6Q3D+S8eSDn+xktX00p+O6x5m37Xs18mcS3D7V8/7h6vjDinTy9k6Z//fWXpw38/KTh/xGon5816wok3q7vvXlYxbNJBXMTap6OVTDZKWG8IZlaWSzuvtYcDLHFJtKGhHJfNJrb9LalcXeoguiw03RkRzOWHslocTz9uWH8OiCnPz+C5khfqiN8CfE8hpu1CT21abx5IOM/p6t4c1dGuN8xujKiUHq4k2tzgGZhAJEe+3jQlsZ346U87UqntzqZYy5WbDl2AktnPy6F+FCpDqWnJ4GRqSois+PYdc4PfbsoPhWI+A+7eJY7i/jYXcKn7iI+PyXlY+d4PnSMZYVjLB85J/GJu5jPToj41CWKT12S+dBWjJ5tDKbW57gWcoWB4XryKzMpqKokT1uGuqUYZXM5J67e4PC5a+x0PMcOuzOssw9ETxDOznO3OWp7nPL8ZMqyI5hsz2aoJpl2WTRzg+V8e7+abx9U88tMM9/eq6K2IARtdhB361J4Pa7i9aiCZ/0FzPVk8fVICbO9+TRWRFOYHU5di5aEwnLW2V5klVMIHztEstQ2huWO/7tE4p0kve+cwntOEt4XiFniInmbUElZ7CzlfWfd93cStcIthWXOIpY4CVnmLOIDVzErXEUscRTyvkMiS5wlLD+RwZITmSx2z2LJyRzec81gycls3TeXVJY5i/nAWcQi93RWnC/gI2chm2z82bnvAF21aUz2S5i7l8OziWLaSyPICdyLNsGeGA8rHnYU8HJazp3JPGq6opD3RhJc6cXGoCOY+dlgbWOM8qwDWfvNST1rxZspLY/u19DZqaWspprrV30IPrqdYitTREfMSLp6kpqafNSaPLo71PS0qmiuLaWvrxZtfQmq5lLqelSUVOXS0KNBUV2GtlaNXCVDXa2ipqkWmUZOU1crhfIKihUqtC3tZJbKqahuokyjpUReSmNjDZ0t9XS01NDQpKC6pZy2fjnNzVm8uVfDpCyJstNWVB+wpMh4LRmWuikxXoty41rKNqwmY9c6Kq87MCSPYlgexZgskrpMH550p9NUEEBTfgAxXnvICXdGcv0YCX4HkCWfpzThJA/bJTzpTmO2Q8o3bRlU+9uTd8gI6aYvyDFaS66RPjlGa8kz0qPQWI9S47WUb1pFxfov5yVKtlF3k0lltBaNiQFVZuuoMluHxsQAldFatBaGKE30UJquRbt1nU6czPWpNFmNzHSNLnXavh7NjvWothmitFyH4m0C9e4dVNm/StRbeSo1Wk2l8SoqjFeRvduEW8f2ICuU0NSkoK++nNlWGXe0Em5478PRehVDVRKe9uTztD+LqTYRs51JPGxKQHRFQGNxDNUlCRSmJNDfqqBGnkJZTiw12jQ6mvNo16ZTX5lAnbaMqwG38L3iSarwFldPHWBmIJP7/ekoFCHE55xGmH2WosIrXD23ncaiW8x0ZvKkN5OZ/gymelMZb5Mw2iSlRxM7L1B9mhj6q2Jol4WiybpMde5VKqU+lAg9KUrwJPGaI4FnDnHY7B+4HNyAt/P2twLlTuw1O2Kv2RHtb0OU3zGi/Wy47X0U75N7ObJnDZcvWHHVw5rTx0zxOGrKFeutRDodJGmhRGKBBRZYYIF/F15e7ob+Pic463iIrf9YhtPGf3DB7O9oIk7SJDlHd5EvFQkuVCSeQXJdQHHCBToUYQzUJPPVdD2/vx7gn9/c5ecXnfTVJ9MqD2WiWUjGzWNk3ziOQnqRPm30fIHEeIuYiVYJE62S+cRpqiud6e4MpnsyGW1JYbw9nXtdWUx0ZHC3WcrI22/3u7N5NFDA/e5sHg8W8rA/n+fjZXz3WMN3jzW8eSDnqykFX08r+WpKwfczWl3z3vN6fp6r5Ycnusa9d/Ou0vxf70L9MtfAn69adX/3pJ7f5pp1755ed/DP1x38+aqd72bq+OZxzfwh3TcPq5gdq+TZpIan4xXc70nhTlUc6pJw7M/v49BNO6wjrEmq9EOjuU1ns5SRu3J8PA/Tlh1FZ1wADyrFaKIu0ZUayLcdJXTFXqXc/yQ3zx/B3cqYFpWQJ+NFfD1cwsP2bG77WDGYFU3tpVPInY/RLgwg46YTz4YLeDWax3RnKpriKLbs3cEGG08sXIPxj7iGTB7A6EAsj2drCBMHY33Rj3VWgXx5PJSPj4fwuWMoX9rfQl9wk00nwjA6Fckm9zA2ut1m84lwNrqHY+h8Cz3HAFbaB/HFsQC22Ppj43IRWUkeD0ZaUaqyaeyqIr8yk7rmCjq7aimrkOF3I4L9x5ywcT2Hnn0AHzhG86ltMBY2rtyKiyNOkoxKUUBfYyF5CZ5oc0KoKwrn+YiSqa4ifnzcTF+VmKdDMp4MVPDTTDOzAxVUCr2QJ12kVx7DREsOE30qSspzEBaUcvxaDAZut1jpnsByh3iWOwlZ/jY5es8+kf+wT+RvDiIWCaTzSdP7ArFu/c5F8lagJP9rFjnpjui+K5VY6qxb61vmImaJQKRb9XOVssQ9g8Unslh8Ipulp3JZ5JbJB2cLWHEmlyWuaSwXiPnAKYn3XKUsO5vLCichm2wDMbHchboomuGOeGbG0pkZyae9PIY0/x00iJ3JDHbnXnM2M6PF3BnPQdsegbwnglCVH8a3jmNy2Zp9VhsoOWWHZI8Jqhun+OqhivvTVTT2KCmsVuPjc5ZbLvsQH95E6gUbhjoVqGtzae9RMjzSSEtzBX39tahripHVFtP7oBtZcwWN/TXUdWpp66imu7WKpqoKHk0M0NdRy/REP3f6W2lq0PJgcoyOtjbaWjvo7OihWFaMpllOW6uGwdYaRtvruNtVw2CflqKCGB5N1vLHXCeztdkkHDJCvteMQiM9ss3Xkmu6lvIta1Fu0EOxcS3pRitJ2G9Ih8SP4ZIwqpIu0lkUQp8snPKEM1Sl+TBSFU9xrBs1GZd52JpKnyycztKb/NdsHS/683nRlcFUYSh5R0wo2raeym1bKDRbT7qJAVIzfdJNDSgyX4/MeB2yTXrz4vSvozJaOy9PWlNDtKaGqI31dQJlqofawgCFqR5lm76geP3fqd61CaWlATIzPWQWa5Fb6iOzWIvirUC9k6hK07WUG6/RSdPbKZt/C7WaUuMvyd61haDD2yjJT6a6voKhViWzrTImG7OJCLLBxXEdPYpEnvUW8OpuPjPdqcx1JTNVH01uyGnyoz1IvnWGhBuXqcyNQ1UUhyw3hs62UjRKCXc6ytCWxVKnLSc2XoL/VS+yJGH4ue1hdjCTqYE01MqbxGafIi79JIVFVwj03E1bWQRzPbk8G8xldjCLRwMZ3OtMY6w1lW51LP3aOIZqEuh7m0B1KsLmBUqbHUCF2JeiBE/i/O0IOH2Ao5Zf4mb11wqf8IYz0VeOE3PVdr6FL/6aPWHe1ng6b+PY7tVc8bDiqsdRTtuYcv6YGX522wl23MfthRrzBRZYYIEF/l1sNdYzPLDXGPuDlhxY9zlupqvxsPycihAn6oWnac/1pDLBlep0X5Kv2VMu8qJLGclATTJfTzfw++sB/vhqiJ9fdDLYLKW+NIjxpiTyIx3JuWmLMuUS3apIhusTuFufwHBdPOPNIkYbk+ffQo01i7nXlsL9zgzG2tK525zGeHsWo60ZdKhiqSu5xWhLOve6cpjuLWCyM5uZoRIeDxby+r6Mbx+p59Onbx6q+faRmp9mdYdz3x3S/XG2Rlcm8bSOn57W8cNMNT/P1vHTbB1fT2n4/nENvz5r4pe5Rv582cpvc438OFPHb3PN/PmqnT9ftfP7i1b+eNnGz3NNfD9bz/ez9Xw3W8+bh1U8HZczN65mdqyCqb40BjTRqEvCsD27B6vbDuwN2ktCuS8NDbH0d2QwOaEmNuo8A2UihqS3mavL5W5RDLKbJxnJj2IqKwZ14AUiPI5xxtqMzmoJM/cKeTVSxERTCqHeh7mTE4P6rBMKl2OoQ89TFHuaV5PFvLpXyJOhfDJFgeht38Mmx0AMrH0Jl4TRUBvC/aFIHt0vIzL+Mv5hkRxxD2XPyVuYO/tj5uiNmd0ltjteYrvDBXY7erDL4Rx7nT04fMKHg+6+7HL2xFLgya6z19jqfol9Lmc4eeoMWfGRZMReRxjji0h8ndvhXoQGXkIYFkiQ51lc7W0IuX6VoJBbGDoFssg+lhWCePSsL6C3z5ENR9yxPeNNamo83TWZJAS7kZfoQ31JFGOt+cgzgoj2tyXMx5pIv+OkRZwmP8GT7NCTpF93oizBh8H6AiqK03A6c4ZdJ3xZY3eVfwii+MxdynInCUuddLedVjgns8QpmUUOQt5zFPOek+4t1FK3dJa6SlnsLGKJi4hlrhKWCER/FUK4prDY+a+Uaunbd1RL5gVLt/a3SCDlbwIp77mks/hENu+5ZfE3l3Q+PF/Ih2fzWOyaxjInMR84JPI3gYilp7NY6pDIBtsgzHccQJ4Xyf0BCU8nM5gazKJXJST96m6UMcfIvOHORGMmzx9U0jechqY1jIqOMG4r/TC+eZwNFw+w84AhqQ6HSd5jTJvwKs8eyBibVlPTKydLVYaH5wmivO2pCHBiUCGlt1fD2EQjoyN1NNbm82C0hZ42BRpVDoN3mmjp1NDZV8fwnTY6WpGu58oAACAASURBVDSMjzTR3lHIyKiKuyMqJu7V8PRZN8OjWl5/M8qd0Qa6+qsZnuhAU1dG50g95bWZtLWVcbdVzlhDJffaVdSVS5karePNbCevJ+t5UJuF2GUvRXtNKDTWp9DMkCJjfWRbDFBs0KPabCNllhsQb9NH6riVvowgHtWl8Lg1k5f9RXwzUs7T7iw6y25Qk+nFWG0c342V891YBd+Oyng9VEZ/ZQTdudepuHCY7O2GFG5cg8JkE1kb9JCYGJBopo/IdC35ZuuQbTFEsVEPxaY1KP9lFJtWo9q8Bq2JAWqjtai26FFlaoDaRB+1uQFK87WoLQ1Rmq2lfvcWanduQrtjA3LztZQbr6LSbA2V5nqUm6yi0kyfCtO1VJjqU2n67g3UasqM9Sg1WkOJ0WpdEmW0ijKjLyk1WUnmto0EHtxKbmY85ao87nZpedJWyVhdJrevHcPJzoDmkghmu3J4PpTNs4EM5rqEjKhukhtyio7yGNQ5oSQG+SDPiaVJLqJVlY6sQkiNNoOWqmw667OpLM0mPimFm6HXKMlJ4LLLTmZ6U3k4kEpDbQSJ+eeITHUjr8CPYJ/9tFdE8rgjU9ek2p/Bw/50JjtTGW4U06GIYqAqnrv1Qno10XQpw+lWRVCbfw1Vhi9VOddRpPqTEXaKhGsOBJ+34viONZyxMZlv4UsIdNQlUFdtiblynLi3ZRK3PY/i47Kdo9s+5/KpvQRcPMppWzOcD2zA234n190OEnTOZkGgFlhggQUW+Pdw6NBWQ0fbfTgf28X+zZ9zYoceF3Z9QdktJ6oSTtCZf5myaGca864hDrKjUupFrzqaoToxrya1/Py8k9+/6uPX192M9+RRWxzE3Yb/j727+ooDX9u8fzIzu7tj3WmXdILE0RB3NxJcI8RDAiGQEAgaXIoCqoDCrbyKwt3dXROIu7TuPc/MM+876z34vgfp6bXmfB/yWeu36qD+gqvuu647BqXwLJLAk6iTr1IjDaCrJIihqhB6tP4MlEYwWpPMYHUi3ZVxjDSKGamXMFSTSX+9hO6aFAYbMxhtyaalKA512i2GayXMtOUy05bLZFsW0505zPbm83pSzdvpIl6Oq3k5puLFmIYPs2X8OlfJr3OVvJ3+Pyt7lXyYLeP1tJZf5op5M6nkw7SGtxMaXo4X8Xamkj+ftPD7bD1/ztbx32dr+XWqjA8z5fw2V83vD2v4fa6aPx7V8MfjWj7MVvL2fhmvZ0p5Nq7l0YiGx6NlTPfLGW0X014USqkiDMszOzgUYM1+/wPEKT2pqg6nvTGRoSEFAf7OVKWH0ZgYwFyLlGedcn7tUTNeGENv5C3Kb10k4OwhzlpvokwdyZNpOe/HlEw25xJw3YqOrDAU5y3RnbMm8cJJ5MLrfJhV83wki8nWZML8z6K/1ZJ1J/1ZvtuVmLRAqmuCmBpOZmpQg1gYhFanJTYtl+gsGbcEYm6ExxOSlMnN0Fj8ohK54hvEZb8grvgFEJ4oIiRaQJRQTKgojaisbEJEyYQnxpGSkUShNJXismyUxanIi8WUlmdRpkinUppKRrQ3gkA3qtQp3L5zC71DV/nKNprFtjEssw7g5yO30Dvqi+FRDyzPe6DQ5KFTpTPSUcyDnmJejpQx2ZzHeGM2dy7sIT/xGiMt6fRWJ/JqWMpIbSK99Rk0Naq56ufLRvvL/HzCi+/swvnSXsDXrml8YZ/MYrtEvnIR8bWjgC9s4llgGcdCq0QW2YhYZJ/MEtdkFrsm8qlLNJ+5RrPAPo6Ff5VHLLJLYJH9X89OwEKbGL52SeYrlyQW2cayyFbAZ7ZJLHRIYYG9iE9sk/jULpkFDiI+cxDzmVMqX57P5auLeSw+k8WnNgksso7h05NRLHEW87l9AitO+mG66wCZCV5MdCTydCyLh8MFDFTGk+i5lYLg44RfOc5wXTqPJuS09YioagxH23iPqKJbGN86gtHV/ew5tJLME3uJ22lMQ3ogcyNaRsbKqWhSkFOUi6f3eeJCrjDZqmCoXU13TzE9A1o6upWMTdXQ1VtEU5uSnoFy6ltUVNdLaW1R01wrZbKvhu4WBRNjZQwOaBjoVTE5Wkp3WyEPHzQwPFRCW4ec/pFyalqkNHZrqGopoLIhm8b6TDpqJIy25NNQJGC8W8XDqRoeTdfxcLiCziIxcacPo9i7mXwjPTLM9cnaZEi+6cfQUmpsiMrckDQLfYQH15N78TAzmjieNkqYrkrgSUsqL7oyedmXxeuBHF4P5fG0M4vH7Vk868ijPvsuypBTZLrtImXvGrJNVlBstg7FKn3kpmtJN1tNvIkeieb6ZJgbkLtuOfJ1y9EYraDISB/t2hXo1ulRvF4P3foV6Iz10ZnqU2T28TCwynwF6o2GqDetQrVxJSoLQyp2m1G9zwLVxpWUbDdCYaZP/vqfkJnpUWj0MypTfWRGK5AZGyI3X0OeySrSVi8nY70BWcYGZBnpkbX+Z7LX/USO0Q/kmv+MxHw1d/ZuQZwcjVSZRW+LmqmmPPp0SQRdteTkHn3Ksn2ZaEjkUUcqz/rEzDVHM1ISitDLmqrsQOrk8ST43UKdFkqTOprOYjEZwlu01BZSVJjIQGcpKnkW0THRBAZ5kyOJws12Mw96cpjuSqWpJoKYzLOEJDkjznDn2oXtlOT5M1yXxFSziMnmRKY7UhhvSaG/JpFmTQS95fH0lsfRWRxJizqEtqJ7VOf7/jWB8kKR5IE40IX42/b4njvAsU3LcLM054rdRvwu7ueep+X/tcIX5mlJmKcl/pcOccVpO4e2LuOK8y58Lhzh1DEznPav47brQTxtd+Jpu3k+QM2bN2/evH8PN2fbVRfO2OBwfAebV36B4+4VnNnxLem3jlASe4qO3JsU3LOjLu82khAnNCnXaVIG01Mh5OmIll8eN/D781Z+fdrEeGceRdm36a2MRS2+QHqwNQrhFeqkwXQV+zNQ4sNA8R0GdBG0qWPoqkimpSyW5tIY2kqTGa2X01WTSUtlMn0NmfQ1ZtKojaNJEc1IYxYPu2XMtGQz05HLw74CXo2o+O1+Cf96VM37mRI+TJfyfrrsY/HDTDm/zVb9/T7MlPNmUsvrMSW/Tmt43CXh90klf94v4fWYjjfTNbx/0MT7mTp+n67hn9OV/DpVxvuZMt4/qOD9XCXv5yp5N1vx9wHdt39NoJ5N6XgyrmNutILZkWImujMYqI6ltiQW20t7ORHuxKHAI8QovCgrD6KpLor+gXwi752nJjsabYw3kx0yptsLaM4N4XVNDsWXHajxvYSn7VYcT5pTW5nI3GghbwZljDUU4HPZnob0QPLOH6Dihgtxbja0qAW8f6Di5UgmMx2JeF09jsF2F9ZZBqK/257EnLuUVt2luTGOgXYdktgwKouUNHRUk1NUQG1vK7kaGdUtzZQ3NFJUW4tELievWIuiopgsaS6VVWVUV5VS1VhJSU0JubJMSirl1LWXUt9bRmV3EWXtSqqaFdTVSGkszScj2hvhXSfGmxJoLonDP8CXdcc9+cEmgi+dYvnSOoqvjtzjp+NR/GwTyhprd67diyRHUUBtpZJn443cb1fwcqiYsaZsUsPdqNdG8mCwkN+eVfLH4xLePShhYrSKVHkOxlan+PHEDb5xiGShTRyfO6Xwpavk42FclyQWOwpY456Diaec7xxT+PykkCVWSSy2TWKJczKLXIX8wzmKT1xj+Mw+9q9WvqS/V/U+d0zka5ckfnRLxcRHyepreXzjGM/nDgI+s0/hU9sUFtiJ+dQ2iQW2SXzhnMoiB/HHJj7nNL64kM+37mo+dUrlU9t4Fp6M5ivnVJY6p/C9TQDr9uwnJeYyc92pvBwv4NmEgsmmBBK9tlNwzxbfM/vprEhmtC+T9h4xZVXBKCsCiVLexMTnMJt9jnPc2giZ1V7idhlRJ4/m4VgN44PVVNcUki1LxMfHjc4mLR3tRXS0KHk43UhXh4zBgSKaWwuoa8rnwaM2Glrk9A9UMD5aR3NNHrOD1bRXZDPTX85YXymd9QV01uTRXCxhrE3Dg/4KBlqUzI7VUFGaSmeniorqDDo6VPS0KWmpSeP+oJrsJHdkWXd4er+eBxP1PBhvRhLnjzw5jLtWe9Hs3IjGWB/5jrWkbdMjd+dKCjf8jNZ4OcUbVqHcso60HWuI2K6P0H4TBX5WVCZeYKYqhpedEt4MZPP7pIL34zLm2lKZqE6kPMWL0DM7yLt+nJhNP5K3ZSUqs5Vo1xggM1xB9uoVZG9YTfTqb0nZoIfEZBlyMwNUJivQGK9Aa2JA0To9Soz0KV6/At265RQb61FspofOXB+NxQqUFstRWOij3rwG5cZVyMwNkG8w/Hgk10wf3db1yE30yF39AzLjFcjWL0drYoDKSB+V2WqUG03INTcmdd1q0ozWkGG6lizTVWQZ6ZFttIxsox/JNP2JDJPV+O3cikAQg1SWTWeTjKGmNEbK0ojzcMVpjxENymDGG+J52C7iSbeA6fowxqujSbptT1tRHOW5UYRf96BZlYgu1QON8AZqSRB1unRqS/MoVmWjkmcTER7I3Tse5GXF4Wi9kaHWLIaakmitjSQ2/SzBQifiUy5yysWMbNE1Okpj6K+MYbA6msnmRCabxQzWJdNWFE1/ZSLdpbF0FkfTog6lXRdGbaEflbm3KUq7QWH8ZQS3bYj1tsHXbR9HLH7A7bgpF6zMueW2m7AbloR6HOOe53FCrh8l1OM4oR6W3Ll0mCtn9nBkjwFXT+3F99JxLpzcxGXLTXjZ7cLTahuex+cD1Lx58+bN+zexPX5g1Wn7Y7ic3M3W1Uux3vIDZ3Z8S+7dk+iiXWhKv0ZusBWVGV5IQpxQi6/RIA+ktzKRlxPF/P60md+ft/LhcQMPh9WoM7wZrE1AnuRGRog1svgLNBQG0F3sT5fOh6HqMDpKBdTpkqktE6GRByPLuYUqyx91RjDK3CA0+UHU6+KpLhNQqYqkp1JEb1M6s31SZtuzmO3N48lAAS/6C/kwoeHPB2V8mNTy54My/nhQzu/3y/h1qoQPEzp+v1/GL1PFvBlV825QxT+HdTyuSaUy4QrVSe78MaLml4kSPjyo5e2DGt4+qOLDbBm/zGj5MFfGu8e1vH9Sx/sndbx7UsuruSpePazixWwFLx5W8nyukodTxcxNFPNwtIInwzrGWsQMVcfQWB6Ho/tBToa5stNnL6F5VyktD6a5IY7RMRU+nifRCvyYVKfxqFdDf0UKA+p42kR+NN6+hOKSA/5nDuBsbYFKGsyD4TzeDMoZrs3D55IdTZnB5F84SMUNZ3yObGO0Ppe3Mwoe96cy0hyPk8N29HafYvXJu6w85EROUSwN7dGMjmQx2V9OenQgnTVFNLUUUVWvpK5RQ3trOc31JfR3N6FS5VFdV4KiKJ98eTrVVSoGumrpb62ktkKOWplOkTYDXZGEuvoCOrs0NDUU0FiXS3VJGrU6CTWqFBL8z9Cli2a2NYHm4ii8b13H1OYm35wM4dMTgSy1CeW7kyH8eCIIPccADE9cwPSYPfcSE6mtL2W0u4LRFhl1yhjKpeH0NmTSWSehVBbKk4ky5vpLeTjchFyay4lTV9hg58Uyq7t8aRPNAtt4lriK+OJ0Ep+fiuebc0K+P5fCjxfT0LuazRL7WBbafqxkX2AjZLG9mMV2aXxmJWahbQoLbYV/B6f/8/mFUxKf28fz7SkRq64X8POFDD63i2WJfQILHMR8ZitmsWPqx1U+mwQW2ApYZJ/E5y4fW/i+upDPMg8NC10lLHRMZomtgK9OSVjqKuFbm0BW7z6AKPYqL4bzeDUp59mEirmuNAQeW8gKsOTOmf10VYoY7kmnpTOJ0upg5GX+BOVfxejmQTZ5H+OI1ToKrPYQvdeEBq2ARxO1DHWWUlOeR2SEN343TlNekIwiM5K2yixkYn96SrOoyRdQkhlNoyoNmegeJdkCmrTZKMUR1EpFNEpFVGbF0qKRUJQVRY0imdLcWPIFfpRnx1KUFo5U4E91vgBpUiBlefFkC/zIFtxFmRaJTBRESXYkOYI7lEiTmOhvYai7hZbKCrzPnacqJ5cEt7OU7N1BmelKVBtXkrrpZzRO26k4u4+CHatRmxuiWqePYqsxqXtNuL7ha9ShjpQlnKVbfof79XH8Nl7I814JDztTKUtzRxZzhniPQxQnXCPr3H7ydq9FumklMlMD5MaGKLeYULjLjPpzVoi3ryFjsyEFJivQmRigWL8Mmely5KYrUJquoMjcALXxCjRGy9Ga6FFkpo/O/OMUSm22AuUGA7Rb1qLdsvZjs565ATLjFchN9JD/FZpk65d/PMRraojGRA+1qSEK89XIzNeRZ7aeDJO1ZJqtJ8dsHTlmq8g11iPP6GfyTH4i23QZeWbr8du+laioMLJzJLTVF9LXmMZkbR7Cm+dw3GtKe2ks482JPOxK48WAiEcdCcw0CBH62FCeE0BJVgSJfv5U5URQn+/HYGkSXRXp5IoCaCjPQ5IcSVNDGZERgfh4XaIgR4DNMVN6GyRMdEhorYtEmHOR21FWRCSc5urlnWQnX6NJE0ZPeST9lZEfA1RLCiONKXSUxNFfmUhXSQxdJR8DVIsmhFqpPxU5t1CLr1MQd4mYmyeIv2VHwKUjHNv0E2eOGuNmacLN0zsIuX6MwKuHCHI/TJD7YYKvHSXk+nF8Lx3inMsO9u9czgWnHficP8L54xZcOGRGkOthot1OEDu/wjdv3rx58/5drjjbrvK44MwZm/1sW/Mltlt+4NzuH5AF2/4doKThDlRleZNxzwWVyJ16WQDdFQk8H9Px+9Mm/njRxi9PGnkxVYom05vRxmRUogtkhlijFJynJvsW3cV3aS/xo7MqhrqKNGSyRASJvvgHOZIsvEiFKoxqRTSVqih0hSFocwPQqcJoqxEx1ZFLX7uEuYFCnnbl8nywkFf9hbzpKeCXURW/TWj5Y0rH/5ir4M/pYv5jtpw/JnX8Mqr561PNu2EF/xov5tc2Gaq7rkwqIim6d5pXLVn8OlrM2/FS3t2v5N1MCW8nlPwyIeWPmSL+NVvDv+Zq+XOuhn89quOP2Wp+n63il/sVH6daE8U8HVbxbEjLi6FyZjsLGa1PYKgskrYqITYX9mB5z5mtXrsIzL6MtjSYutpY+vul3LvjQl1qOE0JAUzV56JJvEluwCm604MYFQQiv+yIl+MujuwxoK4iian+bF70FtBdmsaN81a054UjvXyUGu/TXNpuxHSrlA9zGh4PpDHUKsTGcScrj55H/+Qt1lk6U1CWQGN7NIMDqUz0aBCFeFCQHIwg6jqZibdIDLpAVpQXqcHuZETcJCnUA8E9D257OHHX+xTiKG+EQVeJvHmKaJ/TxAdeQBhxlVyJPylx7uQkeJIWco6MoHMo472Jv+WM3+VjNKpimG1K4XFbPJ3lMVxxd2OL612+tA5hkWM4XzmF84NdMMts/Fjj5sdquyvscHbH1eMW+fI8siXh9LdI6WvKZXpQy9MHdTyZqWOyX8dEbzFTPTU0lhQRGRHHAburmJy4yY/H7vKldQyL7RJY4pzM56cSWeIax5dnBCx2ErDAPoFFLkI+dYjhv9iE8Zl9DJ/ZxbPETsRS63Q+P57Bl1ZZLLUXsdRJyFJHIUvs41liF88S+3g+dxCywDqWxfYCFtsLWGjzsbb8E9tEFjmm8KmtkM+dklnqmMQ/joezyCaer13FLHJI4uszWfx4WcoCxxQWOYpZYpvAFy5pLHGV8JV1ICt3H0AQfYXXE3JeT6t4NqlhulVMzFULsu4eJ+jSUQYbMxkfyKapI5HqhnDU1cEE5F3ByOsgG24c5sDRlRSe2E38bhNa1PE8HKhguLmIprJ8slLDuXbGkgaNhK4mKa21mQy25jLRmkV3iYDJpkx6K0SMNGTRUZLEaHMejdo46tSRDLdkMNaVw0R3IRNdKuYGy3jQV8xMTxGPh8p5OlLJi7Eang9W8HKkijejNbwcquTleBWPx4p5OKJjekBDYVYgGo2Itp4a6ttrURer8PJ0p1IlJfS0I9XWh6jauh7ttrWU2WxF67qTqstHUR42R7dlPeUb1qPZbk7q/g1cs/iO0rhzVIgvUCQ4RW2mO897U5lujGWkOoqcMDsSvA9Sn+3LbGMacTbmKI5uQLZ9PYrNa5FtWoN0pwllDvtR2++h4Ngmko1+RGVuQJmxPmrjFRSaLafAbDnSDStQbTZEbq6HylwfzQYDiswN0JkbUmxqgM7UELnRCpRmBijMDJCZ6KEw1UdhrIfK1IDCtR/b/FTGeqiM9dCaGqI100drboDC3JB8Y0OyjVaSZbKKbJM15JiuItdYn7x1P5G/7kfyjH4g13QZ+ebG+G7ZQnhYKOkZYpqq8+lvTGeyXkqMx1lObl9Pe7mQqXYJT/pzeDki4cVAGvebkrl7di+ypBvUyBMQ3L5FWsh5qnNu0qeNpadcgiY3irY6OemiCCrLlaSIY/H1uYpOnY6DlQWdNWJGW1OpLQ0kRGjPrciT3Itzwf3qbjKEV+iqiKe7NJz+ykgmmhMZbxIxVC/6vwJUd2kMbdqPRRL1sruUZ/ugTHZHmXSdJH8HBL72BFw6wiHz73A+sIZzlib4nN3F3csHuHv5wN8hKuT6sY8B6uIh3Fx2cGC3HhddduF74RgXjllwdtc6wk4d5cY+c67M15jPmzdv3rx/F9M1P67avWk9J/aYY71zDZePGuF+UA9tpAtFkU40p19DG3+Ghvw75EW7oRZfp7bQn46SOJ4Mq/nlcQN/vGjjw+NGnk2UUJRzm9HGZEqzrpMedBJlvBvF4iu0F/nRVBJATUU8MqUID99rXPE5R6TAk3JdFH01Inp0CYzUZTJQnUZHSQI9dWLG27MYqhcx3i7hQVs6T1oyeNWRw6uWTH7rlfL7iIZ/TZXw52QR/zFTyp+TRfxrupjfR9X8j+kS/uN+Kb+MKHk7IOXXAQWvm3OoibvK26YMWtO8edGUybs+Ne+GS/ljuoY/psr4c0zB/76v5T/HNPznWCn/OVbGfx8p4f+ZquA/Jyr457COP4Y0/DGk5UOvkuctOTxtyeNNbzGPO2XMtooZLYugtULAsVNb2e9vzaYbu7iTcRFVcTD1DYn09cvxuXgEdegNekRhTFSk0y6L5n55Ks+rsij2PIXmphuejruw3L+GMm0MM4M5vOorpE2bjMfZE3RLo5FfPU7d7bP4HNnGbKfy4wRqQEJfs5DjtjsxOOKGoZUXO05fpqhGTEeHgLGBNKa6pFTnRPKkS8dkp4KxhixeD2p406/hTZ+WZ91qHvcW8XC4lIl+HY+mang0Ws79Hg2zbQoeNuYxVZfOVHsOo20ZDDem8LKnkDdNOTzRJTNWGEOF6DY58e68nSnnUauYx20xNBaFcvn6BVad8ORLx2j+4RjBd27xrLqYgKFrCD87erDe0Z3NtpfYecKBe1GhVJfl0F6fTW2JkCfTVTy5X8dwt4bBNjWddYWUy0Wo8lKIi43B7qwHxscuYWB5h2U2UXxjL+AbZxHfnhHz9akkljoLWGyfwCJbEQsdElnoksB/tY3gE8coPrOPYYldIl/ZiPnqRCrf2abzvUsq354S8Y1r8sfjuw4CljgK+MpVzALbeBbafjyY+5ndxyKKT2yFfGor5B9WMXztKuKncxKW2gtYbB3Dl/ZCFtvE87l9Mt+fzWKxUyoLnFJYYJPAQodUFrtK+MomCIPdB4i6d56XEwpeTWt4MaNjvFmE2GcXsjA7Ai8coa82jfHBbNp6xVTWh6GpCSG48BrmvsfY4nMcS2sjCix3kXxwI83KOB50FTPWVERbWSHawmQKU8N5Md7McK+Gty9beXS/lDcPS3k7V8rsYCGvJnU8G1FxvyefwWYJ6QnniAo+yfMnxbx/W82bF+X89ryW17OlvJ4t5d2TKp7d1/FytpS3jyp4PqHl/UwpbyeKeD2s4tmIgtdzJTya0NDWJEGc5kuOKpnEAjGhKQKyizVc9fFCriwg+PIZKlxPUrLbmMIthtQ57UF73IJ6p300WO2hYu8mtDs3kL7TlNgD5vgfMaIx4waT1dH06YLICDpKXqQ1ZZILqISnKBafp1sbzNtBKb+OqlH7O9Li60rarrXk7TZCttuY/J1GNJ09QYntHvo9nCnYtha5mR6KVT+gMlmB1PxjiCo0/xnFZn0Umww+NuhZGKA2N6DI1BCdyUp0JitRGuujMjdEbqKH1Gg5SlMDVKYGKE30ka39GdmaZX/XoiuNfqbYwgCNhQFycz0KTPTJNzEkz3QlucYG5Bnrk7d+Oflrv6dw3fcUrP+ebOMfyTVdj4/FRsJCQ0hNS6a2LIehllwm62REuJ/h2JZ1tJYl8XCggDcTSp4PZ/C0L437rRKCLh6kLDeQWqWQOJ+bNCniaFX6M1ImoLNMTLUmmZqSTIpVmcgL08nJFnH5oiOlRVmcst9KY0k8Aw2JtNVFEZFyipthx/EJPM5tn6Pkij1oLgqnuzScwepoplqSmGwWM9qYQneZgP7KRDqLo+kp+/g/qHZdGPWyu1Tk3EIluoYq2QNxoDPRXlb4nN7DPuOvcNy3CjdLE2657SbgyiH8Lu4j4MpBgtwPE+pxnHueJ7hz+TCXTn38semKy258Lxzj4jELTm9fje/JHZzftBI30x/nA9S8efPmzfv3sD2wc9Up68OcstzN6SMbcT9uyqW9yyiOOU1JjCtN6dcoEpylLu/2XwHqGnXSu/RUCHkxruPP563863Unvz9v4dlEMeWFdxmqFVKR40mC9z5kMa4Up1ymUXObcs1dSssTuRcXxDlPDy55uxMvvEOFPJwOWSijsmiGZXH0S2PolUczqIiiWxlGuyqU1uw7tGTeplcazFhBKG1CTzrTfOlRRnK/IYNeTRQTFUIeNUmYqhIyVy/iRXs292uTGdJFM1QSx1hZPGMlMYzrIumT3qU5/SZjxXE8aspjQCeiT5tMnzyWgfxQWFgUtwAAIABJREFUZrXRjMtCmdbGMaWOYVQewXRxPNO6eIYVEYypo5gpFTJZFEdPfhBtWQE0ZobSJgunNvsGOuFZNDm+WJ3byc7blmz23sstyUXk2iBa2ySMjGgJv+VEabg3M9kJ9MviGdUl87wpn5YUf1rDb1Lsd4WLVps5snMlxcpIHgzn83ZITptWxLUzx2nPC6fw0mG0l224cWATj3u1/PqoiEd9qXTUxHH4xDYMDjiz3toDG/eblFWKGOhKZrpfwmCVmPqsIN52qfifjxr516MqfpvR8WpQyv98VMNEUxpvH5Tz+kktz57W8expPc8e1XB/pIjqwns0pnjTUxjAw3YJrydlPOvL4n17JiMSX/riPGiNuII69AzatJvMDhbwpFfCZGMYdbp7nL58lpXWt1liH8cnrkK+Oy9izeU01pyJ4wcbT9bbXmGP3SXOXfciPTOR/IxQJAnXKFeF0dmQRm9zLtXaREoL41BKQtDlhdDVkEVhfjwu513ZaumEmdU11tsHYegQgaGrkLUX0ll1Po0fXRL41l7AtyeT+NImkQXWsXxqG8MndtF8YhvFQvsYvrCL5SubOL53FPK9SxLfuibxjUsiXzoJ+dzx43+gljgmf2zdcxDyqW0Cn9gksMhRxGf2CXxqE8d3bhJWXMri+1MivnYQ8LlVNN85JbLsVBrfOon58XQGS13TWeiUxgIbIZ/ZiVnknM5XdvdYsfMAoYFneTGh5PmUmpcPypjtziTD/yDSEBt8T++jq0rMxEguXcPpVDSEUVQfRoj0Oma3jrLB8zCHT6wh23o3IptdNBYnMt6tY6S1hIaSXArSY8iM9ePPR738+qKL98+befGoikf3qxjtUyHLDECRHsi9m3aE3LAlxu8UgV5W+N04zkBvIS+e1fF8tojf5tT88kDOr4/VfHis5vmslOezUh6MZPDyvpTX04X8/lDFy5EcXo4qeDykZbpXRXlREncCrpBakM6duHjuCFOJSJdx/U4YKZI8bp+7gMzxGLJ9xmRu1Ue7z5jSbetp2mlB096tyHaaELttFVGWGxGfP0aOtwNNubcYq45isi6W/tJgOtS+tKt8mWkS8LBNxJvBXD6Mynk/LKdHEcpIYQj1IW6kHTNDvM0Q6W4T8reuQbbTCN2hTeRuMCDfTB/pXxMktZkeSjM9Ck2WIduwHNVmAxQW+sjNP36vNDZAbWSIxsgQxboVfwcmhbEeGjNDtKaGqIz00Bjro1j7M7LVP6FavwKl0c+ozZYjN11GgfFPFJisoNDMgEIzQwpNDZCaGiA1WY7M6EeUxj+hMF1Gnuly8syMuL1pM9FRUWRkSKjQZdHXmM1oTSH33M9ydIsRDcUC5gYKeTGq4PlwNnPdKUw1pxB+3RKZ6CbV8gTSw0MpyQyiUXqbkQohk+1S6ktSqNJJqK+Uk5EWT7pEwLWrrqhkYuwszWkuS2C4WUR7fRTRkrP4Rltz5eYevG4cJFfsQVtJNP2V0YzUxTHdmsx4YzKDdcl0FMfSUyagvSiSnrJYukqiaNeFUZXvS3m2D9pUT+RCd8SBzsR6W+Prtp+jG3/k9BEjTh9dj6fLVoKvHeGW2y58z+8h4MrBv0olrAi4epwrLrs4skOP87Zb8T5zkIvHN3J691o8j28m2PEg4fN3oObNmzdv3r/LFWfbVe6n7HCz2sfJrYac2W1AxNntFEedoi75Eo0Sd7Txp6nP9yUl0B5NynWq8+/QVSbgxbiO/3jTyX9/08U/X7XzeFRLjTKUsSYRJRnupN49hizOFVniaWqK7lCiCyFHFsXlW55c9g3Ay88fXy834r1syfE4jsb9BIVnjpDitJsoKwvS7XfQLfKhUeJFso05mRf3M66IpOaOK0JLC+pjPGnKD2eyMYd2VQw9RXFM10lokwYzUBTNg/o0nrTnMF0v4UWvgvEqIbM18bRne/GwOo4JXSSPGtJ51CZnulHOdIOCp20aHlZn864pn5ctWTzpyOJ5Zw4zDWLGaoQ8as9goi6J6UYxozVCphvFDFcL6CuNZbg8lQeN2XSpg6jL9qJKHcaJc7vYE2DHBq89eIrdUJeGUd8gYmSkiMDr1uiCrjMqCmdSncwfA8VIg93oygmnI94P9Z1LuDvt4sjOlajzg5kbKeTDqIr2IjGXnA/RI4sh7/wBpGeO4LFvA88HS/gwq+FxfxodVfHs2WeGydHTmFhe4OKtO9SUJTPcJubRUD4DZUJK4q5Sl+jJ/75fw/83V8WfQ0oqE67ye5+c1lx//pwu49fZSt4/rOH3Fy3c71GgSb1Dqp8TgjPbaEy9xtuhHN5M5PNuKIf3ram0R1+gLcSNMZEvunA3GlShPJlScr9fwnRPPLXlUdiedUH/5B2WOibxX+0+rsD9aC/g2yOB6Nv5sdnhGle973IvLIjxoTom+1Skx58jKdwRUaQr+Sk3KBD5kBF1lVpZFE9HZMz0Z1NfISQ4+DJhcffYZ+eCrUcI5rY3sHAOYPP5SLZficfcLYLV9ncxcYxguXUY354MZ6l1DJ+djGaBbRyf2ESxwDaSL51jWWIXxlL7WL5ySuAr50SWOiZ8PJ5rJ2ChvZBFDkl/T50+sUv8WIVuF88iOwFrvGSsvynH9KaCPSEVfG0bww9OifzoIuKnUyn86JrKUuc0Fjin8ZmNkE9tRSx0kvCNQzh6uw8SGniWh4MFPJtQ8nSmmAddGeSFHEMd7sidM/vprkrh0QMVfePZNHYnUNoSTWD+VcxvH2PTjaMcsFyN0Ho7UU47KS1PZHi0gq52HRUlOUjzEhEG3eD9aBOvJ6p5M1nOhwc1VCrjyEv24+bZIygSA6nLSyL8ihNZoTdJ8HEj+JIVdXIBT4c/Fqz8c1zO+8Fs/jmj4PVoLm+mCng9U8jziVyeT+TyajKft5P5PBvI4GFXNs/7i5jr1tBckkFYoBeFCilXfAPxjU7hTlQaTmdvkCjMID8uiaRjO1Ec20z+jjXIjJbTut2CinUrUW9eT8w2QwKtzCgReRN8ajfVotv0FYfzqDOVuU4RD7vEPOlO4VlP2sfXLeHtUB7vRmW8HpIxUBlHizKEDz2FPJBFUXTpOCm71pKz2xjpHlMyzPXJsVhJjpkBso1rkRvpo16vh9ZYH42JHkUbDNBtNESz4WOokpvooTAxRGViiNJ4JQoj/b/Dk2z9chRGK9CaGqI21kdjYvAxOK1bjnLdclRGy5Eb/4TUdBlS02UUmP5MgekKCs30kZrqo7ZYhcbCEJXZcjSmy1Ft0CPfXI+CDSbc3ryVBGECSUlCaisKGO2QMlCWg4+rFSd2mFKhiGSiM5snQzJmOkU86BDRXxFH7C07FGm3aC6RIPD3pUEdR23+TZqlQQw1ZVOmiKWzUUZrvQZRUgT5eWIC/T0oK87C1W4r7VXJjLSI6WkVEJtxDu9wS67fPsDlSztIT7hMV3kcQ7XxTDQJmWhKZLBGQF+1kNaiaLpK4ugqiaGvIp7+yng6SyKo+2uFryzrFqpkD9JCThHrY4Ov234Ob/ieU4fXc+aYEVftLfC7uA/vMzvwu7iP4GtHuHv5IPc8TxDgfpxrLrs5tm0FZ09sxOf0AS4ct8BhmyEXD5tz4aAZbgdM5wPUvHnz5s379ziw2XSVw+HdnDq2k71rvsFpy09c2Pk9pTFnqEm8QH3qFRRRzlRmeJF4xwq1+DqVubf/WuHT8OfzFn592swfL9p4Oq6jSh7EUJ2QorTLpAefpDDeFZnIjUqtL2p1EEFRHpy+fg3ve/Hc9AskKvAm8nB3Eu02IdhhSMd1F1QuB4nZu4b0nesYifXkaVEcwp2G9MZ48LhUhPzscWr9LvGvrhJejdbxbKyOxwNlPOrV8m68kl8nK/hjpprXQzqe9qp52qdlvDGPB41ZvKwTkXF9L60p13lWn8avQyU86NCgyYqiQHyPB72VvB6t5fepGt6O6Xh3v4QPs2X883ktvz2p4vVMMc8n1LyY1vJkXMmjMQUPBgt4Mqbm5VApz3qUPGhLZapBSF25ABv3Q+wNdsTUczfXks5QVBFJY5OYsWEt97ztaEq4y8OseD60KimLv0H2HWce1WTTkRiI7M5FrjjuwuqAEZXqOGYGcnnRW0BveQZXTx2jqzCKHLd9yN2O47nfgse9Wn55qOX1eC4D9SKOHdrCAacr7HdyJyI2lgZdErO9eTweKKSvLAF56Cmk/g7853g5/+94Kf9rsIjmJC9e16VTGXOVX/uUfBjW8ctkBU96VUzX55Dhf4ae/CgyPY9SK77K/SYhD/skPO1L51V7GpVhp6kNOcOAxI+i2Eu0VwiYGpEyPpjNSK8QlTIY+/OnWOcQwFKrWJY4CFl6IpJvD4ewxjqS1Va+7LBxIz0tmdy0KOaGSnkypKC3Jo5apT8dVTE8GVHydFjNYE0qkw3pzHWm88ejYgYbU/A4t4+2RiUR0QG4XjzHIUdnTA8exfSYNVsdXNlo48hOe1fW7rdkneU5Vlt789OJu3xnG8UXNrEsto3jM5tY/pt1BAscYvjcPp4vHBNY6ijkc4cEFtoJWGgb/9cdqOS/7z19Yp/EP6zj+W8no1loG8tnJyP53DaGbxzi+dYxnq9sovnSJoal1jF845DAt47JfO4o/msClcA/bJL4h52IL21CMNx7hITY6zwbl/N8UsXDURUjDYnkBR9Dcc+OgPOHGW3J5cmshv7JXKpbo9E1RRAivc6muyfZ5mOJpa0RySe2EmZpQbEujsHBMtpadcjkqeTli/C54sRUazHTvVqGmrKZaMujWh6LMi2AKG8nitJCud+i5abDfnLCvLjtfAhZ7G2mGuS8HalhrlXKXHMmj1qzmWhIZbJZwmhjKgP1ybRXxdFcGk29LpwKZSAVsgCKMr3Rpd9CmuRBrvAmQXfOkpB4j8te13H388fzbggu5y4SHByMKNSfOMutSHasJX3dMuq2W1C6YR26XWbEbtMn7eoRuovjSAxwJD3oDFNVaQxVxfN8MJe3o/m8Gc3jaU8aT7pSed4r4WV/Fh/G5Lwbk/NyoJCpllSa1CHMtWfyx6CS31ryKL3lSPTe1WQc20T6HlPy925EtW8b+RtNUZsbUWy6jhLztZRtWEOZxSpKNxhQamFIiYUh2g0r0W5cjcZiLQrz1RSu10Npoo/SVB/p+uXI1y9HY2qAykgPtbH+3wFKsfZnFOuWIzf+GYX5chQbViAz10NqpofUTP+vtwKp8TIKjX9Eaboc9SYDCjevRrZ1E7e2biM+QUBKmpi2RhXD7Xm0yJPwdrLEZs8GGnTxTHZlMdubz3hrAlOtQrpLo4n2tkMh8aVOKybO/w5S0S2KM67Tpg6nr05CQ6mIMnUSDdVScrISyMxI4K6fOzqNBAcrCxqK4xltTWWgI4nEvCt4h1vi5X+Eixe2IYp2o6UogsHqOCabE5lqSWKkLpGB2iTa/5pA9VcmMFAlZLA6gXZdGHVSf8qyvCnJ8EaV7EFqsCvRXlbcPruXoxt/xOXgWs4cXc8Vuw3cctuFz9md+F/aT8j1o38HqGB3S6677ObY1uWcOmqGz5mDnD9ugdVWPU4dNMb/4nECr9jOB6h58+bNm/fv4WZ7fJW7sw3nrfZzxOQnIi4c4fyO71CG2FMS7UKjxB117CmKU64Rf9sSefIVqvJ86SoT8GRYzW9PGvnlSRN/vGjl5Uw5FdJA+qri0aRcJCPEmoI4V9SSK5TKvVGpgjnnYYPbTS98o0TcuBNIXKgvHYWxNIRdIPPYBlI2G1J96hhq213kbDakxHkvz3LvUXfhBB9USZRHXCXnvDUvyvIZKslBJxdTrE4nUxSMMNyDqW4dryZreTfTyLvpRsbblVSrkhBFe1GREcqkPJqR7GBq4q7TmhnMTJOUKqUItVxEdPQtpDIBD6brePW4gXePG3g+XsYfT1t5e/9jS9/7hw08n6zg9WwNz2eqeDJZzsygmgeDWmZ7dLwYLWWiPY3B2niaG1OxvHqQ3cGOGHns5HKCC7qKSFqbUxkZVBHsZU1ZhBevlGl0Z9yjLTOY3LunGC9NoTbuNrpwLy7Z72TfxhUos4KY7s/hWXcefRWZuJ8+Tkd+BNln9qK7asv1vRuY61LxflbNq7EcussFnDy0Gbvz17F0vUxJiZb+uhyGGyVM90hp0cUR5b6fxOuHaMwIoD4rkKacYDLuOCILPUfSDUuKRV5oJbfIib9CQoALapEvybddkEW4k3D9KAWRp5EmXiAtxhlRuB2SMHtC3bYSc3EPKbdtifWxIlvsSW6OL5nZ3mSkn0MsusqFG5fZ4uzP98fv8u3JQPRP3mW9pR8mR73Z5ujFDX9/skXBdFal87BXyq8zGh52SxiojWWgPpGH/YXMdGUzXJPIg6Y03o+qeT+h40mfgnyBJ0khl2ipysH90gmSRIEkpYcSmuBDqiKOinYlSSmB+Ny7wJUgTzbb2mNw2BUDq1t8bxXCkhPhLLAWfCyCsBezwPZjaFrskMiSvw7pLnJI5DNbAQsdPh7M/T/vH1ZxfGYdx0LrWD63i+ML21iW2kTxhXUkX1hHsuREJAuPh7HEOoaldgkstEtkgaOIRbYJ/MNayH+xTmCpVQD6O/cjEfnwelLJuwdFPJ8uYqpVTGGoJYp7dtw9d4ix1lzm7ivpn/orQDVHEqa4wfZgW3bctsLOzpTcPRbEb11LbV4EUz3lNFUrCI/w5ab/NRydDpMQ6c29e+eJinAjIeIs4jA3wr1OEn/XBXmKHx3l6cT6n+XWpeOEeDlQqxZSoxSgyQimuURMiTSaSrUQeUYwhSn+yFIDKC2MpkIeR402idoSMeVaIaXqeMpVEdRqw9Bk+1AuD6ZCE0NRUSLZUiFpBcmk5CUjyoglPSuGgpQQOmNuozq6E6n5OnRbTFEc2EjojhXEX95LmzYCedI1hD42NOaGMlWbwVx3Ns+GCnk5UsC7CTnP+7N42pvOm8Fc3gzn825MxpsROW9GlTzqzGaiNpmqTB8a8v152JbBXGMG8ZcOcM/Kgrxzlgj3byZ973bSt2ymYLMFyo2mqC2M0FmspdR8FZUWq6jcuJJyC0NKNhpStGkVqo2rkZqvpMB4BdqNqynesg71hpWozAwosliN2szwr9Y9AzQmBqiN9VEa6yMzXo5igz6qjYYoNugjNdWj0FSP3PXLyDP+iQLT5R9LLIyXkWu8jBwLQ/I2W3Bj82aiYmMolOfT2qigqy6VgbIM/E6f5OAGPaoV95jpzuTxQAFT7UKmWhLoKYsh/IYVcskdigriuOfjTYH4Dg2aYFq1UTRoY2mqSKFKJ6apVoZcmopalU2A/3W0yhSsj5pQKg1ltDWN/vYkEnOv4BN+Au+AY1y6uJ3k6LO0FkcyWPMxQN1vF/+9wtdeHEtveQLDtckM1SQyUCWgVRtKTcEditNvUJR2A0XSdVKDXQn3OI73qd3Y7DTAYe9KTh1eyyUbM7xObcPn7E78Lu4j5PpRgtyPEO51kuBrJ7juspsjm3/G+ZAxPmcPcf7ERiy3LOf8iY0EXbMh3HM+QM2bN2/evH8T252bVzkd3IXLga3sXfU1YecOEuaymYpYN4ojnGiSuKOJO4026TIJd04iT75KZe7tvwKUht+fNfPrX1Xmr+9XUiELZKhWiEp0npwwO+QCN3SS62jzPNFq73Hm6gku37mNb6yIm8GhhIbepF4WxZQ6mprbziRvNSRr5zqqnQ+gOmROxq5VjN9zp+aaLc/kCcSeOcCQVsJ0sxZNvpDzl13IkaZz6bITIUEetDeoeP2ol0fjTTy730FPaxH3Aq8SE3WLic4KXrQV0ygJp1YSzni9jJE2HTkZ0TQ068hVJJErjeLBgxqePqzgxf1afnvUy5vpdn6Z6+HVZAvvZrt4+6CL+/2VvJhu5eFoAw9H65gZqOLRWD33h4oZ7pDQXhVNoSKYPed2siXAmrXXtnIx1gFdWRjtjSKGeqUE+9hQE3+HfkEAQ/kxvGmT87Ahm4cthTSLg6hMCMDNZhtHtq2iXB7DVF82r/qlNCmFnLXdQ0t2KGnO2yn3dOLyDiNmO5W8nCjkcX8aXWXxHN1jypVbflidOcf5iy7cOLsPv2uHue11nNiw08T6WZEdeYbKvFByM28jybmNQHiJeME5BMLzxCWfwzfMllDhWaLEl4mIP09IiCtx4RfIEXhQVhBCgfgG2SIPslKukxh7FrHgAqkJl0mMvkBakidpopsIk25wL/o88QIXoiKc8fA6z4lztzE66cnqE5dZd8CZ/baX2XnYkcu3fCgoEFKviWW0MZXZDgmvhvL4MKVkpjOdnhohg80SRprT6KmIYa5dwtPeAn6bruRJj5zBqlRCrh6hqjCclrIkfK4cRJp3l6wcX6oak2nvzsX3xlGUJSGkFdwlOj2YS0E+rNh7hGVHzvGTtR9fWkfymZWQBXYSFjmKWeiQyCKHZJY4iVnsJGahQzKf2QpY5JDIAruEv98nVrF8ciKa/3Y0nO9ckll8MpJPjgTxlV3MxxBlE8Nim2iW2AtYbCfkUxsBn9klsdhWwKfWQv5hncDXVndZtfsAqoJ7fJhW8ctcES+mNYzWC8gPPIImwombTv8/e/f1FQWa//v+4qy990zPTLfdtt09021ARVGyCBgwJ5Ccg4gRFck551QFBUVOReUqqihyzlGSIKKIOXX3hO75ze+3T7x/nwtnz1nnfi55rfWs9fwLn/V9nu/HgckuERvrShbWJQxMF6EZzCC5OZQjKe4cj3HB0/kgSltzKi32MihO5f18Pz0tjQQHe5IjyuZOWDD1lbnU1aZTXxlHS10q/XW5SLPCSbx6mYbiJJrE2VQIU4iMCEYoTEUmFSESpiAuTaesJJH62gwaqlJpV5QgLUmiMSeaFmEqBlEGupI0lMWJ1GaGkx8ZREaoJ4URfqRdvUj6lXMU3vMi7aY7YX6OhAV5cS/Yh5ibgaTcCybnth+yYHcq7S1QnjlCjYMlgktWtGRdJTfyAoa6aKQ5wdy5aIyhLILVgRpezkl591DJ+2U5f3+m4+dlGW9ma/hxvolf19T8/amOn5aVfFiQsz5UyYsBMXmhp5AUBiMtuc7ySCUT+gKkOTfoLI6h6oYXqWfsKb5wlrJTx6g5boP0xCE0xy3RHjKmw3ov3dZ76LLeRYf1blpt9qKx3ovUcjdNB75Hbb0Hvd2nNeYqq920/HOphNJs16ctff984qc4uAOZ6XYUlkaoD+1FYWmE1HwnUvOdSMx3oDi0B/URE9RHTGi2NqLOfAd1NsbUWlsQcfQIuYIi2roNzM8aWJ2RMKsXcdf1OI6HdzCsy+LpVAWvHjSwMVXCxkQJjwZKKYjxQlmbQKdaRGpkJMMdVSyPVzKmL0RdG4dBmc1gVzXShgIa64tRq+rIzY6lq70BH9dDtDQksjpRzfx4KaLmUGJyXYhNc+b2reOIC68x21XMo6ESno6JeDFdxdqomMV+EROtBcx1ClkZKGexp4TFHgFThmz65YkYasLRVd5HVXqXqvRAssOciAo8QeAFM9yP7yLgggm3PKwIDzhCzFUH4q6dJCPMkYwwJ3Kj3EgPc+FuwEkuHNmB9wVTYkIuct3lMC72OwnzOEbOPS+Kwv03A9SmTZs2bfr3CPX33Bfm78FNlzOc2L2FG6f3ke1vS134OboKgxiuuoMy1xe14BoVad7oqsPpboplorWAN0sa/vF+lF/eDPPr22F+2uiiS57M6ogYmSAQWb4fhrLbdNZE0NpwH702g3ux/lyLiyIiX8C9zDQKKzPpbClgsbOIx/IsDDcuUWm/m2aHA/SEnKf2hDEaZ3vWalKZrUqhJTecke56JAohU0vD5JQXU62Q0DvRT2T8Xfr6tTx7Os3MZDs6bQ3Ly6O06CXEJ99nZLSLXoOSqYFWFiZ7mB5rZ21tmr7BVsZmeukbVLI418L79Xb+6103j6ZUKBrLGOzWolXUkBJ/l5fPFnj5bJGudjnzDwbo6VLRbpAyNmJgpF/J4yUDjxYlDHTmUC2Jw9LbEotYR/bfteeWwIe2jgymh8pYfiAjI96LzsJo5ooTedpSxmNDGTPqAiY1RajTbyNNu4PrmQNcOmpMn0bAqxUZ//FYx5i2lKsenwKU2NuOwdir3DhykMfDEt6vNvNmoYrVkSouOBzkoo8X0Vnp9PbrmB2WMD5YR3dfJT2DlQz2CpnsFTHSXUl7vxhNnxBNbxG6niIaNUlI29KQdKYj78ujc6YKdVcBecXXqa2OJTXBj15DGX0dYjoNJbToClC15aPqLETRWUSDNgdDTwW61hI0+lJ0XZXo9Wl06rOYm2ynRqLhpEcIR1098Qr0JdDfnRpxDgMDjSgaYhnQJPN0vIznkxX8dVXOL091vFxU8GCwisnechZHKlkeKePDchO/PtPxeq6JD0ty1kdr6G1KojDSmfmuMuoLbxF35yzyxkQW5uRUisO5ffU4A8MCHizVY+gtoF6TQ6wghqOBPux08ucHzwS2eRbyQ0gT26428EVgNX/wq+Bz/0p+71P+aWGEj4jPfcv4zEPAbz2K+Z1HMb91LeD3bgK2eAr5xq+crzyL+cqjkK1eRZ/+UvmWfFqJHlDOH3zL+I2nkN96CPiDWyGfuQn5zL2UbW5JHDxzgcEOEb+sq/j1hY4Paxrm2jOpiTmJNtOLe+62DLcWsf5EzsK6hJEFEdqhTFKldziR6cOpeA+83M1RnLKh6qQlhopE3j8dp7dLSVj4TW6H3eSmvxcpV/xI9HYk+bIDaeftSD1hRd5lB+Iu2NGUFk51VhR5qfeIDL/CrVveREQEc/uWN37e54m560l2rC+hbrbEuh0l2dGOtNM25J+xQ3jGnuKTdhSfsUfo6EDB+aNknT5K0YWzFJ46Qq69GSWnD1HocIic4zbknztF9rlTZJ09SdZZB7JP2FFgb4Ho9GGyT5qTcdmGLP+j5N08RVbwURoTvBisjGawLpHoIFuay+/yZLaJvz3v5N2yip9WlPzLN24GAAAgAElEQVTtsYa/PlLyjyct/OOpnl/WWvjLqpaPD1Usd5Uw0ZxM5rWjtJSFIoh3ZrQllzcLGgzVCQijAhhXV6ARZVMceZMMj/Okn7Qk79hB6k6Yo7Dfj/7Qbrqsd9NruYsuKyParXfTcmgPCqvdSEy3o7Teg87OBJ2dCVobYzT/K0CZ70JtbkSLtTFayz0ozHYiObADmZkRcgsjpGY7kZhu/zR9styFzGYPctt9SGx2U2u5iyqLHdTY7kNoYkz0yZPkCAto72tnbETB8lQd48p8bjsewsnme3rlsTydEPFytpbnEwI2JkpYH6tEkOiPqi6Rkd4mMuLimBmRMzdWyVx/9af6CEUW3QYRzfX59PYokUrF5GXHMdgrJ8TfAVVNLGtTtcyOCqlWRRBf4E5cugvXr9kjzA5kqqOQx8OlrI2UfApQI+Wf/kDp85ltL2apt5TZ9gLmu4r+9QeqrTYCfVU4yn8GqPxIVyIDHLjuYoPLke0EXjThjrcNEYFHiQ4+TsxVB9LvXfrXEom0+y7cCHTg/AkjvC6ZEX3tItecbfC0N+Kesx3Xz5gT4rC5xnzTpk2bNv2bhHie2xfq40LI5ZM4W+0kwfsYsmQ/2nKDaM/zZ7jqDi2FgWhLb1CZ5o228h49kjjGdHm8WlTxn+/H+MvLAf7ysp+PT9sxNMXzaLiM2mxPVEWBdIrv0FMdSbckGoM6jZTsm4TE3ud2Th5BSbGkidOQqXOY6ilitS2f17IsVJ7HqLTfgybgJG3eJ2g8foC3ehH67FDW2htIzblDfFEUw8tjlCmlZIpLebC+wp24MPSdSvqHW8kXZBAWEYLWIEXToeZe7D3k7WriclJIzEtFWFtGfFYiDap64tOj0RukrK8O8eeNAf7n8w7+nxd6nszpqFfU0KiR0D0+gM+NAKZWp2k2qAlLjqWoVkRsdhJBYSGU1gtJSb5Fm66YlYcSpkZLqJMlYuNjzcGIc5iEHSFU5I+hM4PpYRGPHsjITvCjPT+CyfwYJqqSGRDHU58YwJP+WroEMegLYwlwscPrnCUD2mJeP2zmz0tKptsque5zluGaFCo8bFnMDufuSSsmDSLerEh4v1THYn8ZzuetOOHiQkhcIol52RQKkhGI08kSJVNYk06Dooj65gJUunp0PTIatWLqlCUotCK02nx6uwro7f10RoaE6KRJaGrimeqpJT3jNsmZ97kTcZX7caFcvR/ItYSrBKeG4J9ylYC0m9xIv0d4ejgRKfdJyImmSHiXcmEoJXlRxMZEceveXYpKsigTxDLWUcXyaCOy6tuMtKcy15fL2mgJT0ZFvJlr4G/P2nixqGZpUsLUQBVL47VsLDbxdrmRt8v1vHlYx/PZKua6CuiXJlIQ4Uhj3k1WhpoY1pUyMyhhfkJFmTCaG9cuotZksrzczMOVejoHc2nSp5BRE8+l+1fZ5R6IUUASf/Iv4purtXweWM0f/KvYEljNloAq/uBTxhY/MV/4ivitWyG/cS3gd+5F/M61kD+4FPL7y3l85V7MNm8BX3sV8rVnAd/4FPGNr4CtvkK+9C/jD35l/NZTwGcexfz2cj6/cRHyOzch2xyjsT57gYWxJv6+oeU/XrXy8YmGyZYUyu7Z0RznyH33wzzoL2f9iZzFZ1JGFsUYxvLI0URyOsuHY5FOODubIHa0ItfJgkpRGCuPB+gbMVBaWUJ+YS6JV66SdOIcRccckDg4oD5mi9LBioZTFojPWZF8fB+G3Ps0F95nbrgZSU0KOlURDdUpFKbfQFEaydNOMXPVKRSeM6fSwZRKi900mu9FabEfjeUBlJYmaA6b03LYEsUhaySWVsitzFBZGqM/tJcWy920WO1HZX0Q/Ql79BdOIjtjT/2ZwxQ7WJFx3gbRfXeqs65SHHGZHsFdqq+eYiD7GuoUH7Qlt+jXphETepyiJE82ZqX8Zb2Nv6zp+fVZG78+1fMfT/X8dbWFPy9reDnZSHd9PMIYZwaa4pltyaa7JpJJdSYjsjQ2Rhp41FtL8k0nurXljI5oUetrUNfmUxYWSOwZS3KOH6T+uCktdsZ0WxvRa7GTTosdtFntQme9G431HuSWn/4waQ/vo/XIQXR2Jmis//+9UPrD+9HaGCM334XkwA6kpruQHdyF9OBOpAd3IDXbgdxmD/oTFrSeOYT82EHqD+2h2sqIhqNmZO7fQ/xlR0Q15QyN9zMzqeHJXBNDsjQivezxPWFET1MUr2erebvQyLs5MS+nRTyfrKEo3hd5dTx9hlpSomIY7m1kfEDEdF81s0P1jHRWMNBWxdSIlp4OGenpUSQn3WOgR8btK2dQVEXzdLqOB2Ml1Kojict3JyrVmcArNhSm+zDRls/qYAmPBgrZmBLzeLSch/2if23hW+wpYUKXzbQhl5m2XAYVybTXRWGoiURZepfKtAAEsV5EBTpw28MeJ9vvCbx4gDBfe6KvHCc6+DiRQUdJvXOBrHBnsqPcSAlz4Wrgcc6f2YvnZQsir18k5LINvsf2EulkT4LLceIu220GqE2bNm3a9O9hafL1vlNHTHA7e4hj+7/hvusRRPfdkaV40150hZGaUFR5PqgFITQXhKCrDKdf9qkHauOBjP98P8rfXg/x8/NeXq200CFNYnmwlMZ8H+oz3DGU36Ct4ha9zdF0yFOQNWXhFxrIrZwsPOPiiBZm0ygvYtSQy2p7Guv6PGZLIik7bUrtcVO6nE4gOWLKUFwwvfn3We1pYnZcR25eAj2D3VTI6qlXNTC1MkVEVhoD493US8WklBQgrCxkcLIH/Ug/IRG36BzuQlxXTlRKJPrebsJiUxiaGKS+vpLS/EzerHXzn+8G+a833fzjtZaNpwaaNVXoezvILC6nqKaGweV+QlNSKGtqJadMzNDsNLcibtHZL2NioIFXj1p4OCfm8VwlCmkip7xsOJvui8n9Y3jmXkbdm83YaDlP5zWIEm7SmRXBfGk8a3oRDRE+1N/3YkGWQ3d+JIrMSK56ncb9tAnT+iJeT1Twt4cKBltKCfY6w1JTPo2XD/Ek8x5ZnmfoV+fzeLaaDwsSHo/UEehzDstTbuw5H8Ze9zQOeCdg5nWfA45XsXC8gcnZmxx0icbEKxFj92i+u3iPnd6JHPaP44TjeaJCT5Ib50x6xEmEqReY6yjg7bya9YV2DIN63CIT2eMewU73dLY7xXHAI5qDXuHs8olkm3cM27yT+N4riYO+8Rz1vYNzyDUSc5JIyYiivlZAq6aW/tYGmoWJTLSU8XGxhabCQAZVicx05vNkoppnM3W8XJDwalnOhyd63j3WsTrVwNMHzfz8RM+HRypeLzbwZqmBp1PVjOlyaRFHkXb7IoEXDjLVVcXKlIKl6WZ6OwTU18Tg7WODzpDP9HgdP77t5slqM4MjeUgNSYg0GVwKC8DCP5hdXpF84ZHF7zwFfOZexDeBFXztW8ZX3qVs8ytjq08JX3gJ+a1bIb/zELLFu4Qtzjl8fimDLU5ZfOOWzbcu6XzrlMAuzzR2eGaxzS2LbX4l/A93Ib/zEPAbp2x+417Bf3Ot4lufCozO3cHD14/Hk2o+PtLy83orb1Y0tNVFUhpqT1P0ORL8bVkaLmX9iYT5dRmji7UYxgrIVoVyKv0y5+KduRJgh9jFmmKng1RnXOHd6hBLs8PIVApETfWkxsSQdPYssnOnaDtqRt/hPQxa76PV2hj9KUvEh3aRbPc9XSVhfFjW8uaRjtfrbaw+1rA8K0Gc7seT/gre9VVQ63wYsckfUVjtpfHADzSbbkdpakSL7QE0h0xoO7iPLjNT9KYHMNia02K3H53tHrrt9tN3yJjhY9Z0nz1K5SkbUi5Y4XdsJ8nXz3DHy5rSZD/kglsIQs+Q7W2KIdmZ/gIfRiquoSn0obXiFi+m68m+50huhCvrUzJeL+v48Vk3//FhmL++7OWXF728nlVQmeBDU3IgzweqeGDIZVqXRVWaGy8mq3gxWcXb+UbeP1TSr85EURvPq/V+hoek9HcoaJHUUpYZw/0LthScMEdjb0KX+Q76zL6nzfIHdNY7abXag8F8LzqrvSgsjJCb7kBltguV6U5UB/55N9uFynwXSutP0yq5pRFK6z3ITHcgM/kB9YEdaE13oTTdicJqNzKbPUiP7KP56D5qrHdQY74L+VEbIiz3Ex7gRkNzFQvT/SxPaHg0WUN9gS8RXge4dXY3k9Ic3s828+ZBPe8WqvlpuZ6lnmIKoj1olabTqRNTkptHf1cDfZ0l1JUlUFeeykSPnKkOOS11QsqK0qipFRCfcJfhbjW3PRxoq0niyXQNM6PFiOtukVDgTWyBHy6B5kTfP8d0ewHLPQWsDhaxPi1mbVLMo75SJjTZTOnzWOguZUqfz2RLLuOaLAakKfQ2JdFWHYOqNIyG3BsUxXgQF3yWa86HcD+6C++Tu7nrZUtc8Ami/O2JCzlBRpgjOdFuZES6khruyo2gk1w4ZYy7owUxoS4EXbLC77gx8a7HuGGzB3+TzR6oTZs2bdr0bxIScnlf6A03rniexvnoAa5fsiHR6yi6vGu0FQYx0RhGa0kwreJQmvJCkAtv014XxbAmm2czUv7xbpRf347w11cDvFzW0i5N5NFQGXLhFWT5fnRU3WJAGs2gPI4uWRIGTT73E24QnBiFb0Ic4Xnp1NTnMdstYLk1mZWOXJZkGbTcdqXqqBldbmdRXLClxs2ekbIY1kdlTPdJKcmNp7+7lRKxAGFJNqMTvdyIiqBF30x3Twvh6am0dqgYGe2iUavmfnwk4zOD1DSWkZqXiLark5j0AibmppErmikrzOH5Sifv1zt5+6Sdn950svFyiPJ6AV1j/TQb2rmbmoRuso2wDAG5FQaGFxYZnp/ibswd1C11zPQ38XJZycqcmIfjAtq1GTj52nE5MxCL6NN4F7ujGsxldLSctRk1Bfev0JkVwUjuHV50VTEiSqI/N4INXQmjpYlocuPwdz2B3yVzxtVZ/Dhbw4cHTQy3iQnwOMVYaSL158xYir6CINiJTlkmTxbqeb8o5clkA1eunMHG0Yc9nhl85VnKFp9CvvFOY6dnAjudEtjrVchW53y+9BSwzS3/08QkqJLtrum4h9xitKOY5YEKFnoLebPcwI+rBp7MttHRocQ3Ipy9nmFscc3iS68avnETY+RVjJFnDls9c/gioJQvAiv52reEnW6p2Lrf44iTL6Gx0Wjbmukw1FFXmoxMlI62Mgd5STyLvdW8XVSgLA9FVnKLuZ4SVseqebeq4d2qinePNWwsNrM6WcPrRTmv5qW8npfxbKaOZ7MNjBnyaSy6TUGsDz2yAvJiA8iO9uHZoo6f3wygUSRTLrrJnbAziMT3GB2s4d1GNx9ft/NwqZLekRwa21Ko7azgQuhV9rpe4VuvJLZ45vEH11y+9i5hm3cZX3oI2eYr4mu/Er7wKuJ3boX8zl3IFs9SvnLJ5UunDLY6Z/Ant2y2u6ez3SURI/dk9vpkYRRQxLe+JXzuXc7nHkV841vC/+Ys4jcetXztVoylUyg3rl/h5VwLv2x08PN6K6+XVVRk+iK8ZYs89jypV+1ZnSzj5XM5ixsaJh820TFZTIE+jHNZlzkdeQEvFzPqHC2pvWSG8OpZ3j/oYmV2GIlaQaGsifjkeO45HENz7iS9tsYMH97FkO1+9DbGqGyNUdoY03Tekpxz+1EmePPMUMK7aQmvHqlZn6ijpymBjYl6XvVW0OBii9ruAI0mf0JisYNGi+2orHYjtzFGZmNMp8UBusxN0JkZoz9sgspmLxq7PbQe2UfbkQO0nbKm5oQZEdbbCTptTHVZJPOzEgY6iihM9OSmkzEFN48jT3bBkO1GW64LrfmuyLJcqYi/gKL4GjM6IaWJ/sRdO4WuMZlnS1pePNLzbFFNlzSdkngvhprSmFPkoy28RVWqJ71NUdTnePOov4h38zX8uCLh4yMli4MixLnBPJpR8HBazdhAKy0aJQ0NIgrjbxJ/0ozG4+b02ZvSY7kLncUPaKx2oLPaTZvZbvTW+9BY7kZltgutmdGnY7oL1YEdKA9sR2G2E6XVbpTWe5Bb70ZiZUSzxS7k5rtQmxnRYrmXFpt9yG32Um2xnQrrHTQ6mCA7Y47qhBXNx+y4d8yKxIhrKJW1zA218mhEydpkLQWxp0gLOUTIsT8yIy/mzaSMd/MS3i/W8mGxlvUxMYUxHsgqohjorCMnJRVZUwFT4w3IG3NorMpGXJBIQ2EqEkEG9eI86hpLuR0ayGi3hnCvs+jFcayOixntz0KmiCE+z4uwbA88b9gSG3mBUW0WK12FLPflszJWzNKwkKXuYibUWUy3FzDfXcKUoYApQwHjLbn0SJLpqE+goz4BrTiS+vwbFEa7E33lNMGOVrge2Yn3id2EulkTE3iMmMCjJIR8+gOVH+dJVrQ7SfcuczvwDI6nTfB0siQm1IUrlw8ReOoAoWfMiTpnTdzmGvNNmzZt2vTv4u/psC/Y7xzejkfwOmNNYtAlkn2Oo868QlthEAMVN1DketNSegNJ/jVUoru01UbSr0jn2YyUX14P8tdXg/zyZphXy1r0jbEs9BbTXORPQ5Yn2rJrDMrj6ZNE0SONp7sll7KKFEKTw/AMu8bNhLvU1KYz2VHI0748Hg8KeNYrYrkmmdwjxgzc8aLnngdFbhYsabN5uaBgcawZvUzA7IiBpjohdeVZPF4cplCQQ5u6mmcrI1TWlVNTls1Qpxy5op7rIV7IpaU0SovJL0lCbpARn51Ga6+emvpS8jKjeDTXyseNQT4+H+bjyyFmpg2Iqgpp1tbSPmLA86Y3RY0l1KkHCEssp3Wog5GFHgQVWdTUClieauXloxaWF6qZ6MlmqFOAR/AJziV5YhpxHPeCy6gGcpmarOLFwzYyQn3pKoimMy2YoeoEXnXUsVSbw2xtCr15EbQVp+BxwY6bXvYsdAn4sFTP6wcNjHVXE+R1mhFhPI0XLZi970fFDXcU5dG8WlPwZrGZ9fk6ktN8sXJyYq9vEtuCSvl9YAH/wyOebwOS+Mo5jm2eOWwLEPE/PPP4xiuHP/oW86WfgN0eKdyLT2RjTsKrWSnPHjTy4WUba8sD1EsbuXjlBgfdrrDdI5qtnoVs8axgm2c5P3gL+KN3AVv9hXzuX8rnXvns8MrE9HIY51yCKS4pQ1CcRU97I9ODcirzIhhrq0dWls5waxUGeS7t6izGOwV0S5LR18SgrY5kob+cl0sKns428HpZyfO5Jl7NS/hxVc3r+WYWh8WoaqNRVMZgaMpAU52KtjqdYV05hUnBTPRUsbaoZmK4Eo0qGWH5DZJTvagSR7E0q+T18zaePpOxuFZH50QJsp5yBAoxx4OC+aPrTbZ5JPK1ezZfuQv52quSzz1EbPUT8VWAgC0+BfzevYDfuwrY4l7KVpdctjpn8bVLFt+757DDM4tdnhns8sxgf1ARe6+W8Uf/Ur69Us2XXkX8KaCU/+5Wxn9zFbHDr5j9p72JjbnJk8km/rah4y/PdPx5XU/23ZNUhDmgTHIiNeQIq5MiXmxImV9TML5QT/t4IaLOGJyLPDkTcwlPp4M0n7NCfcaSzNNmvJ5uZ352kMYWBfnyJiKT4/A2O4ju5Cn6zffRZ7GDFntjFCcO0n7hMHqr/WjtTJE4mFHhcJB6J1t6U0J4qCtmsaWQSWUWzycaedFbSaOrPa0OltQZf0uzlRH15ttRHTamyWYPTTbGtFkfRG9lgtraGJ3NPrSHjNEfMUVzwpyG02Zk2G3n9qFtpAYcY0Iv4OF4E2uLcjZW1Lxd0THfKaQy0Y37TtspuWOLLO0iBoEPFbHniPTYT/LVo4hT/OmXZ9MpSeOuny2lGYFMdYmoyA6mIf86s4ZiRpvTKbx9HnGMG5LcQJ4MlVGd7sasIYOnI0J+fCjhx0cK1qfrEGUEMDdUz8MJFdPDrbS2KmiSi1FKiim67UnZ2cO0njpMh+1B1BY7UVruoMXGCJ35LvTWxrRY7UVtbvSvANViZoTKZDtKk+0oDu5AabELpdVu5Na7aT60F6nVHmQWuz+V51rtRXHIGKntPmptdlNtu4cGh4NIz1giP2ND1XE7QuzNyEoOw9AqZWW8i2dTLTydrOOOhxFlMRcIOfE9E8oiXkxJebv4v7q4KtiYqKQg2h1ZRRSjfU2UFhSgVZQy1F/B5JCMWnEa0qps2puEPOhW0tlST1lFLoFBrvS1Sgn3OotWFM2j0XImh/KRKaJJKfLjXpY7LlcsuXvTgRFVBg90mcy0pvKgL4e5gUKW+0qYac1nuqOQ6c4iJto+3cf0eXQ0JtDWEEeHJBF1ZQTVuVfJiXQm8sopghytcD26E68Te7jhbEGU/xESQ06SduscaXcuknbvEunhLmREuHPT6zjOJ/fj63yIuDtuBDsfJuCsKVdPHSTS6fDmE75NmzZt2vTv43nZbl+wz1mueZ/F9bgp185acf3EXtQZQbTk+DJcc5s2UQg99ZGoSu6gq4ygRxLPoCqT9Rkpf33Zz19eDvDXV4M8X1ShrongQVchipIrSPP90FXeZkCRwKAilgl9Gr3qdPo6xaTmhBEae53Y9Lso5XlMtBey3JPLwlARK4MlvO4VI7vnwlJZLA+r49Dn+vN0tJSNhUY2lhSsP9DwfN7A0mQTG4syPjzRs/xAwZtHSt6vaXi0qGF+WMzaTB3rKy306XJZHBGxPlfH8kwji7PNDPWW8+xhO2szMh6PVPFfzzr4Pzba+T9fdvG/v+jlHy9HePpAx0RfFS+edtLVLmRsVEKtWIxBrWN6TM7iVAM/vehnfa6d5wtdrC/reTBTQV9rKuP95fjfOI9bViCH48/gWeSMaiCHBw/qePu0h7Q7vvSWJjBcep/H7SX0FEfz9xE109UJSKP80ebE4nTCjNteR5jvLubFUg2vFyX0t4oIcD/JRFkSDefN6fE7hzL6OqLkQJ4/lPJqoZGXsxW0NERiaWfDkSspGF0RsitUzI5bxWwPzmH/dRFb3XL5LqCMbcHlfOmazrfeeXzunceOyzHEpafx/qGcF+P1PJmRsLCoJa0ol+N+99jpfJ/vXCP41ieDLR6FbPEs5RvfMrb5CPncq5jPg8R85lXIDr8cLD2jOHbRB+/Lzhiaqxlqrac8K5RBrRB1dSrVBRG0yYV06sT09dSyvGJA3ZSCUhTBq3kNj0Ya0FZHo6iIoE2SzERnMQv95Qyo06nOCUBSdJ0edQ5jXRUMtZZRUxxJt0KIviEXQ1M+NYXhVBeH8eOrft4872R1RYFan0JOTiCZaVfQaQpYfqjm7cdOFh438PiVhpbeEtqHZaSX5bLX1ZNvLl/nB88MtroI+NK9kt+5l/O5bwlbAgvY4p/LHzxy+dxFwJcupXzlnMdXzllsdc7iO7csfvDIZod3Njt98th9RcAPfkV85ydkV0g13/kKCKpb5PeeIrb4iNjunYbp+cvk54bxfL6Bv218WiLx02M1sf5mNMZeQJXiSsIVW5ZGBWw8lbDwRMn4fB2G0Vyq+hPwKgvgUpIrfm6WyE9a0HbUknw7E9ZHtUxOdyNtV1PaqiQ8MxFXCzMMJ88xddiGbnMjWi8cZiXmKr9kxzJy2JLO/XvpsDyAxmI/NSa7kLgcp+zGRRK8DlMW50l1egDdpRHUONqgtjuA1s4Elf1+6q120mS5k2rLHVTb7EZnZ4rWzgSl3R70tia02R6k4/Rhmi8cJvrITvyOfUtS+DlmxyuZ6Rfx/EEzz+Zl/O11N+8e6/hprZVfn7Yy3ZLG1bNfEu7+A5XxZ6hPc0eWE4w05zqpt05TkuRFV0MSA7JUrpzfSfCFXcgKr/NyooFJZQa1yd7Up/oiir5MtLcZVUlutJbfYlASxYe5Wt4+qOXnFQXvl5VoqqMZbStlfVbHo8l25md7Ubc3oGytoqWxgAKv89SePoLOwQ71IROUVnvQ2e5Ba72TFqt/FuaaGf1/hbmmu/41hVL8cwqlsDBCYWGE1nIfygNGqA4YoTXbi9p0D1KTnUhMdyGzNkZpdwDVUTNaTlihPncUwakj+B+1QJCXSH+XivXpXl7O6lkbrcbHYQuSDB9Cz++hoy6V1bEGnk3X8fpBJRsTpaz0CyiK80TXlExvWzUVQiFDvc3oNDksTuvoahVTWxpHl6wYfV0e9RWZZGRHEhN3m9EeFdF+F1ELI1gcKGV2TIBKFUdcljs3Ey/he9Oeu9eO0V4dzWhTLIOyKEYNKUx15bLUI2BKn8u4IZvJ9jzG23KY6sxnuCWLNkkc7U1xtDXGIi+7Q3mGH5nhl4i8copAJytcHXbjfcqYa5fNifSzJ+HqSVJunCPj7mVyIt1JvnOZGx62BFy0wunYXgJcDhN7140gFxu8T5vgc3wPKVcvkLPZA7Vp06ZNm/5dPC/b7QvyPE2giwPH9n1LyBkLQs+YoEoPpL0wiKHqW6gL/GgVh6IquUN7XQz9siSGNdmsTTbyt1cD/Pp2hF/eDPNiSY2iIoxJQzbNRf7UZbihKrtOtzSOQXkcs+0Z9MriGGkvxqAToNWXU1mdilaRzWxfKcsDRcwNF7EwJOTFWDUbXeW86CzlRV8pjwcL2ZirYGOpho35Bl7Py3k2KeH1QwU/ranYmK3h1SMlHx5Jeb/SzIenLfy0puTnx3I+rGl4udDA+5VGPqw08JeNNh7N1LIwKebRtIx3j5T8tNrIP5628l9PW/m/X3fyj2c9/Pq8j5fLel4/7uX1037WVw1sPGujpjwHSY0Yg7qc9eVWni5qWJvTszLTzvyshuGRMvpaMxjuEeF3/RyXkjw5FH0Cj1xHFL3pzM7U8Hqtm7z46xgEMUxUxjBYl0BNuBddOWG8NJSiT76ONicG97PW3PM9zlhrNs+Wqnm10ECXIp8g5+PMlKdQf84UxTkrhrPjybnlyLPZej48UvB2RsxAcyxHba0545/ALvcs9l4v42iKkj3XBNhHKjh4o4nvfMr40xUxP/gX8a8WO7cAACAASURBVKcgAV/4FWHsk0pUcgLdTdF0VUfQq8oirzCMC1eus/3SXb7xzuNLzzy+9hOy1beEr32EbPUp4Q/eAn4fWMFvAsr4zD2LAz7xWJ125e71qwyrqxHEBlGVEcKQMod+WRaaqnh0jZn0t1Yx2NPI8IiCgREpvQYxupo0OqW5jOhFjHeUM9lTzfK4jPV5DQ/HGlkaruHhSA1zfWLGe6pp15bSphIyOyinIi+CkdYaZOXJtNRlEhFympmBWl6stvL8iZ6JqXJKim9QXRVHVtY1evrFLDyS8eKdnpfv9DxaUzI51URrdy1XUsPY5+6HkXsM3zjl8aVLBZ+5ifnMp5jPA/PYEpjDFq9cvnQVstW5lK3OeWx1zmarcwbbXDL4o0c2f/LO549e+fzRp4Dv/YvYEViMaWgNDvEK9gYK2RfaxI5gEd853uGklzt6TRFvV5r49aWGX1/oWR0qI8HPipYsHzSZXiQGH2F5TMTLDRnL6ypmlxvpGM2lZiAR7/JAHFPcCfSyoeGEBR3HDlF6+AD90mKmZrsw9OmpbpUTk5+Cz+ljSOwdGDvhQOuh/cxcc6fF6QgfE+/x4Kg9I6YHGTQ3pdPSlJbDFgiPHqDo5gVUZZEYmlJoKrqNMus66sALqO1MUR3aR6PFTiSH96Cw24feyQ7ZeWuUtgfQ2O5DZbcbvZ0Jentz1OfsKTpvzc0L+8jI9MEwVMzoTAVrD5v485qGX1918ufn7bxf0/PzRic/rul4tyJjfVpMVZYzt5y3kxt6isp4LxZbS5AWXqUk1pG6DC96asKZVafxpKeYBU0GuoIr9Fffo1UQQkOaB+PyJEZlyTTnBNBWEcqINJZnQyX8vCjhpyUZP62oGFRloyiP5PVSG4/GNKzOddM7pkbaXk1HVxMN6VEIL51FeuI4alsr1FbG6Gz3oLH59JRPb7kXnfnufwWoln9OodQHd6I4sAOl2U5UFkaoLfaiM9tHi6kxGjNj1Bb7UJobIzPfi8zSmGbLvTRbGtN8aB/SwyZUH7Mk4Zg1N1xO0FxfzFifltdzA7x90EqfLIVbjjuRZwdw/YwRisoY5oaqWBmt4OWMmCcjxaz0CyiM9aBVkkpvWzUFmZkM9Ejoahcw2F3L1Ggz6qYMOmX5rI6p6WqtQqWtICw8iOEuBWGep2nMucXSUBnzEyUolFGkFXkTmnwJnxAb7gQfZUyewZQ0mXFVItMdWcz0FLDYXcyYJp1hdSrT7XlMGXKYastlRJtBpySODkkcbfXRKEpvU5XhT84/A1SAozWuDnvwOrWXK5fMCPe2J8LHnsw7TmTecyHc14E7Xke45+uA5+mDXDyyG38XG6JvuxDoYoP3mQMEnDIhNfgCOaGXNwPUpk2bNm369zhnZ7LP9dwhApyO4Wy7n0h3B26e3Isi2Y/2wiBGau+gyvdBWXyVhpxgWiruM6xKY0yfx8po7ady2TfD/PXVIC8fav8VoOTCIBqzPZGXhNApiWFAHstiRxbj2kRGtKk0V9ynsSqG2oooBtqLmOwqYmFAwMqUmOVJMStD5TwZrGRtUMzaiJjVSRGrMyLePZXwYr6WD/PNfFxQ8eKBgrcPNbxdUvNyUcOzmWb+9qyDj2sG/vK0jX+86uLnx3p+fqzn4yMlrxYlvFxq4cmSAr02kfqKOF6uqvmwLuGv6+38+ryL//m+jz9vDPDzm2FePOtHJa9ifKyd56/GefG+n6XVATRaOaUlRXR1Kxmf0DAxoSEnM5KComjEVeG0qpIZ6angVoQ7jkme2MWewiffCUV3GuOj5azOa4kJ9URVEM5IRSQL+kKWFEWsK4WMlETQlxNGa148bqetCA84yUR7Hq9W63k9W8OwSsA97/OsNuYjv3wIyfGDtIVdJ/KiFRvj1bxbaOanxXrmDLlcC/DF3imUAz65GAUVY3K3GpM71ZjebuIH3wp+71jAHwPL2OqRw3dXSvk8oITvXRKISIpnQBbPtDqdBz0ixJVJWDt6YeSZym/chXzmW8kXfhVs9S1hq1cBX/oUsyW4iv/uX8Hvgyr4zi8bK7frOF46x2xXAz8v6/jlsZ61wXLaqsMpjr1MryydkdYS+vRl9LZVMTOpo6O9nqaqTHQN+Uz1StA25tOtKaNTW06LtJAWWT56WS5dmkK6tQUMt4sYH5DQ2VrDaL8cVX0+lQXRtDYVMKAtQ5R5k9LMEG76HubRtJT3G5283GihQnSXzvYyYuO9kSgymZyX8OS5hucvNbx7o+PxYiNTY9Wo+qs5fdWHAy432emSybfu5XzuUc5vPfP5Q2A2XwZl8ZV3LltdhWxzKWWrWwFbXXPY6pzB1y4ZfOuZxx99hfwpoJRvfYoxuiriB+9MzK4W4J2r49A1IYHlExgH5HLQ8x4XvC7zYKKJ9ytN/PKihZ/WNHQ1xJPsY02P4Dr6ggBSbpxgZbyc508kzC038mCpnrbBTKp6Y/ES+eOU6kFQwBFKzlphOH+UIut9VGXcYmG+k5HhNmQ6KZmiLG76u1BsZ0vP5XNozhxCc+EwDSdMGfE6z6SDPZ1m++mwOkjHEStktqaUOx4mwseGhAhHinKuUJTiy/UzexCetaDZaj+qQ/tRHN6H4qgJ6uMHGQl2wuB9CrndAXS2xmhtjNDamiA9ZkblBVvCT+2nougWEn0GLaMCxhaqePNSw8/rKt4vy/nxSQvvHuv4y8sePq63sbHUzNsncj4+kaGrvcu1i0YkBh5DGOFC+g1b5HnetJeFIEl1RpnmSo8wGFmiI4Z8bwYrr9OUcomyyOPIcrypTHSnrz6G/oYoVIWBPO0X8G66hr+vtfB+Xspitwip8B7PH2h4vWDgybSO6Qd6OifUGAYVGKSV5Lg7U3HyJEp7O9SW+9DZ7EJz6E+0Wu/BYGVMq+VetKa70JjuQmexB42ZEcqDO1Ac2PHpeZ/VXlqs99NicxDDsUOoj1lSe8iYikN7qT12kAYHc2qOHEByygqV4xEk520QnD1EkstJksP80GvE9Ovr2BjT83xCSVmyF8lBNkgzA/E9+h0aSQqzw1U8nqjh3UINq4OFPB0tJ/3uRWSVUXRoy0iPT8CgFaPT5KBXFTM+1ECHJh9NdSKDWiFtmlIKhXEEBV9mekhHuNdZatOvsTZZw8xoEWpNNKn5HlyPOYNfyGEiQo7zQJXHVGMik4okZtuzmO3MZd6Qx0hzIiOyRBbb85kz5DFryGVMm06PJI6uxhg6aqLRie4izQ2mONKJyKCT+F2ywuX4bjxPGhN4/gD3PGyJDTxB/JXTRAWcIiboLCm3XYi+ehHPs2acP7obb2drwm84EuRiQ+B5c66ePEBOiCNFmxOoTZs2bdr07xIe6rkv+pY3NzzPcnj7F4ReOMz9c6Y0RLnSV3qDPvE1NAV+KIqCqc0M/NcTvmFNNgsDlfz0rJtf3gzzy5shXq/oUFSEMahKxlATiqIoEH3NHdoaIxlQxDKrT2WhI4NpQzoy0XUq8wLRNsQw0SNgoquQ+X4hDyfKeThextJQOcvDtSwOVfFwvIblqSpWpsW8WW3m7ZKEjw+a+XlJy8vlVp6vtPP2SS9P5zQ8ndcyM1DNk1k5f97o4+eNPt4s6/n4pJP3Ky18XNHyYbWHlVkpgkJ/4qPcWV2Q8G69iZ822vj4VM/HjRbePuvmxbMetPoySkoKyM5LYmVjmPV3oyjbaqhuqkZQLiY5O4GBiVYq6gpIS4+nSJRGXXMaU6M1jPVV4Xv1NO5pvhyKsCdE5IGkLZGRYRGLkzLi7nmhKgyjr+QuKx0lPG+v4kN7LcuSdAyJIXQXp+By0ozbHodZ6C3i5cNqfn0o5aGhiqRgd/4+qEDreZQG+33kHLMh5owFjztL+PmhmtdzdTx5ICEuKQ6ryzcxCczlhyu5mMXVYxxRw86bNXzuUcRX/iV8e7WE7/zz+dwrj8/8hOz2z+F6VBQLfcU86RYyoculMPcWDq5+7PdJ4wvvcr69pWPXPS1f+xTznV8+WwMEbLley3/zF/M770J2esZyzMWDioJYflpW858vdPzHhpq/b2j5v95182q2EXnJLUQpfowYShnUl1FVFE1zdQ5d2ipqS5JRNhXTXJuHpDafVk0lw31K9JoKtHIhBo2Q7lYR08PN9Bhq6dDXolOIGO+V0tsiRpx7D0FKCLN9tTSVhhN94xSFKX48mVfy5ze9yOrjEIvuo9EWkpYdTIM0kcVHUt681vHxtZb363JWZisZnqqmoC6bg+cvY+Iax7dOWXzlXsxnHjl85p3GFz7pbPPJ5Vt3AdtchHzlVsBWtxy+ck7ny8tpfOmazVeehXzpLeRrn2K+981jl0ciB72iPxUJO4Wz0zGanZfuYu4YwLXQAFampfxlXc2Pa1rePdRSk36Vwptn0OUGUhvnRG6EE6tTFbx9oWBpVcLYhAhtZzyF6hv4VQRxKdmN4FtnKQw4ReWFw4jP23LH247xoWZGO5uR1ZWQkBZGaVE86acOU+vqQIPHEeSux2n2OIbU1R7tWWtUpyyRn7VEft6axnPWFDrbcMfTig5tHjUV4SRHO3Pe9PdkH9uPys4cmcUeFIf3oXEw5UVkMB3uDqwkXKfjvC2d9gdp2vUlupOWCI7tJ/G8KUkhp2jV5dIxWMLYXA2P1xW8fqHg5xcqPj6W89fnBn7eaOfNYz0vVrU8XZLxbkPLzy9a+Hm9BUnhNe64WFBw15EWYSBtpQEMVF6jtzQIfaYLVXdsmai6znD5FUarrtJfEURT8hnkOZ5I84IZbIqnveIuJdHneTtZxbuZWv6xrufjopw3c3Iy7l7k+YyKn1Y6+LjSwepSOyMzrXSP6ehpV6DLzyLBzAzZ0aO0HjZHb7EDnfX36K12ozHdhd5qLy3mu/9VnKsyN0Jl8f8dteVupJa7aTx6ALX7CcrOW5Jz9gDZjmZkOZmT52xJgbMVxW42lPs7IAo4TravAwV3vclJvk5qfBBlmbepy7pNWZIfgkQPcm6douDmGdxttqGVpfFgrIbHE7W8flDJi6ly1sfECOK9aWlMYqS3iUqhkOryFNTKDKpEsXToBaglKUhFkSgrEtCri0lJv839iCBGe5QkBDtTmx7C/8veXTXXgWZpvr+ZmejoqC5IqsqsTKchzczMtmTLFrNsSZZkybIlg5iZmWmztrS3NoiZmZkZLHNidfXEiTg3J/7nIjtmvkBd6vcp1hPrfZ812pJBZ1MMGo03gdEGeIYbYmp5hBcPL6CMfIzU2xRFhA3NUk/qJJ40CrxozvOiQ+zPkDKSfmU4fSURDJXFUpPnQb3Ah7JUN7RJT4lxuE6quz7u5hcwvXmIe+e2Y3x5N1Y39uFicAp3swvY6R7mhdU1op5bEuxqiovZNRwsrqF7bS+Gd4/y3OU+D/VPY3/7KM9un8Dlwj4s932xFaC2bNmyZcu/ht6lo3vM75zDSvc8l3f/Fb39f8P8yFeow+2pTnxEfaYTxdEWiCOtyAg0R5X1nHqZHy0lkQw3ZvNurvq//0DVsTRaQmHGU2plvhSn2lMQZowqw4naQk861AF0agLoUPnRrQ2iUxtMqyqIVm0Y3dWxDDSmMNKaQU9dPIPNafQ1ZNJSnkp3Yz49LQIGu4WM9BQwMyBhrlfCbJuIjREtE0NqBoc0jIyUkpv+nMSEpwiFAcyOljA2qGBxporlSQ3z4xrm+wt53Sfl43gFs90ySmV+hHqbM9iWzdJYPisjMl5PK/i0WsrGQiUjgyrCQp9SXl5EYooPs8v1DE5UkydOISs/g/TsNHIliVQ2FlJaraauuZna1hoauoqpKU+ioTIDY8tL6Ly6x8lnZ3BMM6FA5Ul9bTyDnTJ83SwoTfWkLtGVxcZsVipy2NRms6yKp8DxHurQl+hfPoT9vaP0V8WwPJTJb4MSxrVZuN6/wrg0Dpn5eQquHSL6ylncL+ynSxTIRq+UlQExI51C0jOTOX7bipNWfhx1COaiVxKnnidw4FEs+2xjOfAolgOOkRx1jGKbdRR/MItml2UkRg7OaAs8aMj3QJ3hSmSAJaevXueiXRgHXSXsfVXF14+E7HyUzh/v+fL3R+n8D5NE/s00ma/NIzht+QxrWzMG6rL5aaaQT4tSfltX8tNSCT8vlvLbciWfZjRMt+VSIfBDFP+U3KinFMR6UZgVhrowkfQEb5SFKShlaZRpCqgsEyEVJVGQHUGxJI5yVSrCrCBqS/OpUudSrc5Glh1CTtxzyqWRqAVBSNNe0KiOo7c2C/9nuhQkubI2XsbSpJbYCFvycr1ITH5CdNwjyiqiGBkq4Ke3laxNiZkdzKavLxN1dTqPPFzZedWE7+++4PO7fvzZMJg/GATwJ6MgvjSJ4GujWL7Sj+EvBtH8xSCcz+4H89m9ID4zCOdzs0S+sknnz8bRbDMPZb/JKy5auHLyjiWn79pw/L4Tx+/ZcfrWXUIDnlAq9KNFFYRG4I0s7QXJ3uZkvTKiwOs+RVEPSPA1p78xgYUJAaPjIrq70imtDSRF+xSzNCuueehy1/wkQa66VIW70BT6hKhXBkiyvKiWxKHOjiQ+0p3MVC9yPawp9rdB+FIfrac5Rd6mqAOtaAt3oD3SgbYoB4YSnpGme5SQ2wcJcbxJX1UmjRXJBAeYoXvqC/zO/oDo5H5kR/dSdGofBYe2UXxuH9Irh2h1MEB16ShFB3dQcf4o2Rf343bm79hc345c4E1DfSqdbdlMDolZmpKzNCNhY1HO5nQhryeL2ZhS8W6hivfLNaxNq1iaKGR9uoj1ySLeTKlpV8Xh9eAcPhZ7EQXeoTLVhsoka6JtD6KK0Kc8zowe8VNa8xzokrgi8L9JovsltBnurHSLkMXYEuN2jbGqaNa6c/g0UcTrIRmr/TLC3e8x2SZmfUjF61EN80OlDPSV0tJZSl2tgipBBjH375J74TyK00cpO7kbzfFtaE/upvjQDoqP7ERzeh/yYzspOr4L+bGdiA9t+73m/cgO5Ed3Ijyyg+xLB0jROcpwli8LFSnM1qYzXZfGTHUqq405bDTn8aZTxJt+GWt9xUx3FDPWrWR+uJTVQTWrvUWsDhWxPCxnpUPIfHU2HiZnKJIEMtwjZK5XyMZQHqt9Wcy0phP5Qp9SaTA9rUVkJiaRlxmMROiHODeY1IRnVGviqVPEEudrQ5U2nSJlGrb292kolxDsZEp2kB3DTWl0NsUgL3xGVJI5ATFm2Dw4iYvhMYoD7dAGPKAqzomSmIdIQs0pjXNCHWGHyNuE8jhnVDGOqOMfo0p0oTz9OeXpz2nI8aY0/hlJj3VIdNLF2+oqNrrH0T+/E4Nz2zG7vBuneyewubGfx/dP4ed4jzA3C8KeW+Nue5enjve4q3uYe7qHcLa/jc29k9jfOoqH3lncLx7E7uhWjfmWLVu2bPkXsdS7tMfW8CqWt89ybc/XGB/ZhvnhLyn0t6Q89sF//4EyRxBmTlqAGcpMd2olvtTLQxhsyOT9fO3/OaS7OKygOOc5jcUBlGQ4Iom2QJVuT53EnU5NAO3qANpU/vRVhtNTHkJfRRgD1VEM1scz3JTCcEsanRXRdFYnIc/3I8jbmpzMAOprBdRU59DbJaeuPI22mlym+0oZ7lJT2yAhW5pAfWcJdfX5xGf4ky2Oore7EJEsmp7BUiZHtfR0y6lURjPTnMP7sTIm2mVUKeNRSKLoaRYyM1xMZ30G3S3ZDPVKGBtVMzXVTFNzOZ3d9fQMqRmYUjM220NDWwOltVWIiiV0j9dQoEzHNywKTU0LkamJJGQH01CbQ7UmBWu7m9zzvM+FFxd4kmGGsMST+upYhjtkeDobURzlSm+BL31FYdTFPqc95gUVgQ8oeWFFdZwfN0/s4LHRKXrKIlnoSeFjWyZT2iyeGF6lJMqVFMOj5Nw5hs+Zwzw5s5vKZDdWu6UsdOUzWJ+BQpDBnbtmXLlvx1ULB24/esIt+6dcMHXlxgNvrlg+54q1K4bPwrjpnsRXpiFsNwrCwN6ZlrJ4FpuzkcU+INbPhFu6N9B55M8J5yy+fJDDn03i2f4wjh22sfy7fhh/tM7kj8YxfK3jynUTa8ICHHgzLuP9VD4fVyT8uFrMr+ul/LJSya/LlfxzvYZ/LJfxekjCQqeAocoMipO8iHhlga+7AUpJJLVlOZSrMsnPDEMqiKO7XYMwJ4Ku5iJaagUoRZE0ledTo86msjiZtsocChLdyIl2RFvgTU9VEiPNuUx0iOisSuOJ5RkqxKEsjaiYGfn9KZ9E4oeD4wWEQg/qa2JZmJazPi9neVJIR1MMre1ZyEuzuGBowK7blmy//5zvzcP40jCUvxiE8VfjSP5mFMnn+qH82SCazwwi+Fw/hM/vB/GZYeTv2yfrdL6xSWKnqT+7b9lg/eQVbp6ePH31gieevrj5BGDvYENtcTI9ZbGM1Ccw1JLDaLuIhW45r9sFvO8WMl2XRqyPKWMdGazMSBgbFzEymEdjWwTiJl9scuy4E2jIHZszlCjD+TSq5X8PqPg4V8byiIKNQTUrrcX01xfQ2ZrP+kgJv8xq+DQq45fhYtaHpaxPyPhtWsEvU3J+HBLyzx4RErvrhN85iCzUntn6fNoq00hOd8NC7wB+l/Yiu3Ac2ZE9FB7bjeLUfgqP7KDgxE5yTu1CfmIP2jNHKDx/jKAzO7C/tg1BrjvlNTF0tmcwOyDm7aSC9zMK1ueKWFtW8H5Jzea0ktdTKj4t1fFppY7XMxo2ppW8X9KwOiFjYVjK6qiShR4JOX73cNX9hjz/u5Sm2BNsf5RGoRulaXY0CFypSLcjyPYAwqC7TNXH83ZMyVKPiIIIKzIC9OlQ+vN+TMr78ULejRWxOaIgJciS0eYCloaKWR9XsT5axvxQJUN9FTQ3l9BSKSPf4wlxF08hOXOYsjP70Rz/nuJD21Cf3ofqzD605w8iPbqD4jN7kZ3YhejI94iOfI/kyHbEh7YhOPI9Gad2kqN3gsqAB7zrEvFxXMlKn4h3w3J+m1Dz86iSD8PFvJ1QsDmhZn28jJVxLSsjSt6NKfkwrmBlrJCVCQXvh0r41FPCK8NTFGR7MD4oZXFAzEJ3OnPtyUw1pxLvbUZdSTTtDVIyEhJRypNJin9MkSiC9KTnNFdnMNoqJT3sMeK8UNSluTi5mNNcVUiEqxUZ/g8YqE+mrT6CQpkroTGGOL+8jLXFMTzMz9GR6kt3wktmCsOZVkUyKAtiTBZGd443TWkv6ZeG05TjTXnqczK9TUj1MCLc6SaJT/UQ+j1AEepAouMdXppcwFb3BOZX9mJ8bif6p7/D+PwO7HSO8MLqOoFPjPF4dA8fF1M8nY2xt77OrRv70NM9hIu9Do+MzuGgcxyH83txPbsX56M7twLUli1btmz517AzvrTH0fgG9nqX0T30PQGWOvjpn6HQ15zy6N9LJBSxVhTG2ZIb/gBV1gtqxD7USAPpqUrh9VQFb+Zq2Jz9/ZBuqciHNnUYynRHihMfUJHjSKPkGW1KH9q1IXSUR9BTHU1PRQTdZSEM10Yz2hBPb3U0w41JDDSl0l6TQrE4jJRkXxIS/cnMicHlqRUJyf6kpAbi7eNAiSqPsqpiAiNDcfXzxycykqTUGMKSkgiOi0Uuy8HG0ZbEzBTKtFLi4kKJjfKktCiGrlYphfJULB+aEhAVgKvHM9LzM/EL98T5lRPJwnSehXqSIi3AzNmZ+HwRbVPtJMiiCU5P5kVkHA9fBaBqH6B8qA37QE/0H/vg5B1NVFYmr0Kf0lRXQI02HTPrq9zz0OOc21mc00wQq71orktkrLuIQHdzmnICaE95xpQmHqXnA5RPTZnMDaA9+gV1iYHont6Nm+UFOrShrA5l8kt3PsMlqTgaXSEz+CFhZkcIvfED4frXCDC8RMjDC0S46+Bjf4JIl8sEOhry6qEVno+diQnyJDLYndhwT+LDQ8hNTSUvIw2pMJPysjJC0iTsNHjBd7eecdfKlqbSRJrEQahSncmMtMHa4j5n7liz1yyAL81i2WGXzA6bcI675/BXmxS+sM7mW9NYDuk6clvnKk2aWH5akPN6Mpv3CyI+Liv5z81a/rnRyG+rtfy4qGVjTMS7KQmbo2I2BqWs9ytZ6pPTWh5HVowDiaF2iLN8UImjKZUl0N9cREe1AI0ogp7afHrr8qiQxRH8wgKvx7oIEl1pL41laUDCfE8Boy3pLA9K6atPZapbTJ0ymod3D9NVlcb8qIKe1izUimAK8l7i72tIodSHqoooJsclTI4IGOtOo70xgaq6FCIzAtl99TJ79ezYbRzI1/fD+eJeNF8ZRvKVcRCfGQXxJ8No/mIUyReGoXyhH8RfDCP4o0k8n1ml8ZVZDN/quXPkthm5ggIGe6oY6tUwOFhPTVUh5Yo01gcUfBqXs9qfx+yQlMWxEt5Na/mv2RJ+HBQx35JNtJcJA01JLE0KmZqUMjcppbM3AUVXCBbp1twNMuK21SlE8kD+sdbIP8c1/OdKBetTRWxOFvNuoJiNYSWzI4V8Wivjt2UV/7Wg5D/ntbxb0/LmtZqf11T8sqriH4tK/jkoJtX4GLHGx1EnPmGyLofhHinZUn9C/M3xvXoQyfljyI/vR3pwB5pTB36v6z6xG8nZ/ahO7qf4/AnydS5id+Qr4vyMUZYFU9eRyPiokNcTcn6ZVvHLvIYPK1o2VtR8XCvlw6KGDwsV/LRUx4/z1XyYKeXjopb1CSnvFhS8X9KyOCZnbkDGbFMOkig7nO7vJiXImPQIC6z0thH8/BrhHrfwdz5PtciD1e5cNocKWe6XMdORjzzFCWGMNZJ4a96MinkzKuHtqJw340oK4hzpqU5jZqSQhcliNsdLeT1cycxAJW2dJTS1FCNPCyJc5yx5l46hPncA1bHtiPd9jfLkHoqO70Jz8RCKc/spOLINwdHvyT+yDcGx7QgObyN//98RH/megqM7EN8+TrbZOTYbsvkwVMjmkIxPw3L+Oabiv8ZK+M8pDf9YLOfX5Sp+XW3go9VilAAAIABJREFU40I5H6dL+M85Ff+1Wsqn9XI2V8v4OK7lxx4VHvqnEWS+YmpQxtKAiMXudGbbkhitSyDmlRFVReH0thaTFh9PR7OCqvJEBFn+lKmS0Mqj6a8X0VWRR3aKH+XVIvwCXGmtLibE2YwUb0uGm9LoaIhEIHhEWJwBz31v4Wh7Fqcb+8l31Ef44BZppmcRu+lRFW5PW5wrFaEOlMe5ooh8THdRJB3F0TQXhlMtDEST6Ulh9BOinHTxNTtHoMVlvMyv4KR3BvOLe7l37O/cP/4t1tf24W56medW1/F7bISnkxGuD+7y0Pgq9jY30bmxD90be3lkfY1Hxud5pHucx9cP8/LWCQK2asy3bNmyZcu/iuXNM3ts7l7k0b0r3Dn4PW53zuJ6dR+FvubUxNvTkOmEKv4BpZlPEMc6oMz4fQPVUBxKf106G5PlvJ6pYnO2iuXREuoUIXRoIyhMekhxwgPqClxokz+nvcSX9tIw2iqiaK+Mobcmhv6aKIZro+irDKOzNJiB2ji665Npr89Eo0pBUphGaLQfedIcYlKjiUmJoKJJi2+kDzlF+XhE+pNUkEtMvpD0wiIU2iJEpWU4eXhRV6flZaAfMRlpFOSnkFuQgViSSIU6ioE+CW0dKp57vyRLkkN4YiK+IbHkFgp5HuhLRWcv4bnZ5KgKScjL4pG7Lx3jPSibpPjFh5AgyMLyqRuJolKkddVYvHhKQKqQ+3YvKG5oxCfag4K8IKo1aVg9vMGNJ9c443oC13QzZKW+tDelMjOoxtfZkPI4dzpT3FirzqApyp0VYSxzgmBkTga0ZUSgc2YXzsanGG9OYWUog1/7hfSVJPHA5DLCzOe0SLzoy/NhWJZOb1EKrYUhjLRmM9GRwnJfBmMNucy2qxltlDPdKWFpUMrqiJz1kTI2Rmt4M1nDu9lq3k21ExkeyZ5bNuy84YiuqRWVxVGs9SvQ5rhTLvXlpdsjjl834JRtCN9bRXHRW8iJp4l8axnG1w/T+aNhMruMIjh5w4pov6dMNKexOprB24V8flyU8etKGT8tVvJhupIPs5V8WtDwfk7G2xkhr8fzeD9dyKfZUl6Pytgcl7AyJKS3OpGC+MdkhjsS6WFGhSSSWnkMc11yaqQhNBVHUiYIw8vpDr7OOlSI/VkfKWS5X8BMRwZTHRlMdWTzekrF+oSa5VENFZJwgp/pMtyWzeqMku7WdCpLo8nOcCMywgaFMoT6pmTGx8QsjAjoa0mguTEBmSaGu3b67L6hz3ad53yjE8aXd2L44l4YXxr784V5EH8yieFzk2i+MP49QP3JIJz/MI7lzxZJfGESwW7Dl5y9Y0qRNI/JriJm+vLpbytAIQymozyFD8NifhkXsTlcwPpsCZvL5XyYV/HTuIA3PdlMNWbg+0SXupJAlqaEjI0KmBzOp6MrFk1PBGZpVhhFWqJnd4H07Je8mS7lbY+YD5OFrEwImR/JZ603nzfDUj4sqfn0WsOvC4X8v7NF/D/zGn7eKOPjaw0/LRbz00Ihv83J+LU3l0TjQ/jo7ESS5Mhop4COXhFBKc6EhtrgcuI7ck8dQH32OEWHfkBzbB+lR3dTfGIP8tP70Jw4gPDSKZ6f+IFXRqcpVYagrgunoSeJmRkxnxaV/GNBzS/zaj4ul7G5WsrbFQ3vFzX8vFzNbysN/DJfw8/zlXycUfHLippPKyVszBezNFXE4piCjSEtGyNlqPL9CfAw4MnjK5ibH8HIYA8WxgdorkpmdUzN5riWN+MaloeKWOiTosh0paUkiERvXdYHC3g7LuX1aCEbY8VI0lypVUYxPCJhfErO5riG96OVrI1W0zuopaGriHJVMvEPdRHdu0DJ5SOoT+1GfWoPFVeOoTi9l/IbJ2gyuILo5C5Krh5BcGIH+Ue2kX/4O/IO/B3R4e8RHt9J2tmdiB1usNKYwWxHFmujUtYHRHwaLeLjiJz3Y3Lezav4uFLOz8uVfJhW8stMEf+YkvHTvJy3ayUsLZXwZlTF6yYpXgZnUIqDmRqQsNidx3JvJvMdqQxVxxL5Qh+1KIC2OjEFmZl0tZWgkIciLQijsSYfpTiCxpI0RpuLKcgIQV1WQFCIOw3lUgIdjUn0MGOkOZ32hgjyC+yIiDfEJ0QPZ/sL2F/aRfz9C/SEPCPf8grhuvuoC3vEeKYPgif3yfEwQxRiT6cyjgZ5OM3KWLQF/qhyfVCkeiCNdiXhmSFBNtdxvH0U2+tHsbiwF/0T32Fw4jssr+zF1fA8zyyv8dTqFua6pzC7e5aHZtd55qSPge5RdK7uxsb0PHbG57DTO4HNpb04Xz+0dQdqy5YtW7b863g6W+7xdbbEUf8qN/f8DYN9X2Fx8HMqoxyoS3SgJtUBZaw1FTluiGLtkSU+pkroSZsmkvHWPN7P1/B+oZbN2WpWxlS0aKPpqYhGlvCQkmQ76gpcaC10p73ElxZ1CE2aMFrLI2nVhjHcEMdYYyx9FeEM1cYwWJ9AW20K5Zp4pJIoyiolhMcGoigtQqIQE5UUSXlzOY89XSnQynkW5IW7nyfOPt5kKyR09JRTXKPBNy6MgcEa7J45klskISMjnOjEQNo6ipgaFDAxLGN4uJrIuEjC4iMQSOXkCeS0tjcRm5JAx/AoYWkpNPTUI1PkERwWydTCGB3DVfhFvKSkSoLLqydkixQUFEtx9nIjJCkZmyevSBOLSC1IoqlJRnNdAebWl7joeJEL7ufxFthRXOlPe3MqcyOlBLmbUZfiyYIsjPJQW2YEkSwJYyjztqbK15bu7Gjunt/PE8tztKiD2JjI4WN/HkPlqTyyvIyswJPl3nzedQtYahCx3CZmrU/A+qSMlfFcFodSmenJZqY7n/m+fJYHM3k7kcPqQBobgwJW+gW8m5azMS5krk2ErbkhB29ZcfC2CzqGljRqU1nqljHakEK52IsXrlacvWXEcQt/vjMN4VuLcH6wjeGMdyHf2qbzN+M4Dt33QEfPhBZlOmM1Mcx2x/F2VsDPS8X8PK/h03Qpv8zV8PNcFR+nS/hpvpg3k3m8nxbxaV7B++kS3k/K+TAlZn0wn5X+ApZ6RKQFWVIlDiIj5CHTrSJk8U9Qpb+gJP05pXlBPLO+QrDbfUoFPrydUrIyJGK5L5fNMQnLA0I2xotYHJQx3iFgeUSFMtuDx2aHWBwuZGNazWBHPq2NmaQmOZOY5IRCHUJjcyrD3bmM9WdTXRVERUMccXkB7L5wjr03HfhBJ4Rv78Txxd0I/mIUwmeWEfzRNIHPTOP53DiSzwxC+aP+7xuob+yy+cY8mp16Tzh04TrFogzm++SsDOcw25/PVFc+q71CfhoS8tOomN+WtHxaq+HNSjlvFxRsDqbzujeT/oo4gl/cp6smnrVZOQvzSibHhXT2xlM1EItVigVGURbcsjlLaqI7m6MVvB8s4fWwlOn+HCYHcljtF7LSVcBPC6VszBTz07Sc/29ewz/HSvg4XcLr6SLejYr5MJjPz705vK+OJ+rOLsLMj1KQ5kRzaxrNg2KC0x7j/kqPh8e/JufiMYpPHEJ78iDyfdsoPfwDJcf2oDh9AOW5oyRcOc79fZ9RmPqSlqY0KhqiaetNZmlBxi8bWv65VsbHWRVvZtW8Wylnc0nN6zkFH5bK+W2lnp/nq/lxpoxf50v5OKtgY0rG+pycxRk5o30FrI2WsjCgYn6ikshYZ2xf6vHA15AHXve5aXgQHz8z5kfUfJqrZX1UxeKgnMn2XPJj7egqj+a51WHeTRTxaV7F5ngRG+PFFGW9QCMJZGhQwuhYIRvjaj5NVLI5VcPoVCUt/UpamoTkej9E/vAOylun0Fw8QMmZPbTpX6XqxkmUFw/SbnEbza2T9D8yoOT6UfKPb0dwbDv5B78l9+DfyTuxnYxLuxHbXaVP5EuTzIdWTQhtmjCGG5IZqk+kuyaOgY4MpnoFzHUJWekTM1GXxFJ7BrPdWdRXhKCQeVKZ74s2zh2rs99RqYhmeUzJ+pCY5d4sxupjaC4KwM/5FiqxH13NMrITE1BI4lCKA6nXZFIsjkFblEidMo0mbT4KaTIyWSq+fs+o0YoJdDYm5pUpvbWJ1Ff4k5tvQ2icPj4h97GzOsPDy3vwvXoYoeVNhmPdSTM8jsJVn+mMQEq87CiJf0W7Ioms8MdEeVkQE/CA4JfGCJJfkhvtSqKnJW76x4l+fJfn+ud4rHsaywv7uHvoG+4d+44H14/goHcay9vHuX/5IAY3jvPIUgd9ndM8ttHF4NYR9G4c4JH1VZytr+FgeBbra/txMzhLuN3NrQC1ZcuWLVv+NS6d2blH59JBLG+fQnf/V9gc/zvRZueRextTn+hITaoThVFWSKJtUGe4IU9yolrkQbMyiIGGFNYn1Lydq+btXDXrk1rqFKE0K4KQxNpQkmRHdcEzGuUetKn8adME0aYJpqssgs6ycAaqYxipj2O0IZGxxmQG65LoasxGrYghNekFwvwwIsOekZ8ThViYRGSkJ8qSfEIjvcjKT6SsSkFBXg4ZuTk4PLNmeFBCcm4wIfHeVJWlEZMUS3B0NKWaXMKjnlMgCKG7JZf5mTbGpwcIjY/F1sWDpIxMGpvK6O6qJyrah8r6El4GeJEvykCQF0tY5EsGp5pp7a8jMimaiPhwsvKTqW0qoa5VibuPM8Ex4cQnRxETE0RZuZKu3gqaGgqwtLvAGdfLnH1+CY9MW9R1IXR3prMwosHN4TZV8e50RzgxkevPrCCUHFsdZmSJNEQ8pi7ei5vHD/LSSYfhlkRW+lNYaE2irSiQxwYHEcc6MFqdwGxDAhM1kYzVhjJaG8hoQzCTTdGMN8cxUB9Of1MoA62hTHXFMNkUzUpnJus9Qlb6hAy1JDHSm05rZTL3jfXZoePC7jueXNa1oboogx9nSlnqSUOW9IBIbxt07ltw0iSY74xj+Nw4kb9aZ/PD0yJ+cMziBxNPztw1IS7Ck4UOEf2aYF4PZLMxUsCHuWJ+WtTwcUrJx3ElP48ped8v5R8TKj4Oyvg0VsSnSSUfxpV8mFSwOSr9fdDvE7E2ICPV35ThmnQEUU7MtolpKY4mJ9SOgihn8mLcSA93IeylKaOtIjYnS3kzpWJzrIj3U0o2R2R8mFSyPiDhzVgx68MK3oxqiXphgJf9FSZaxayNlTHQXEBLTSovXG8SFWFFYaEf5VXxtHZnU1ofgVjlRVFlHA4vbNh/7jqHbj5hz91wPteN5Q+G6fxPozT+3SyNP5un8plZIn8yiOEP+jH8wSCez02T+KtBMLvuOnP02h1USjFzI9UsjpWwPChjo0/M68583vWI2eiTM9kpo6cxn9bqFOpVgXSovGgv8kSd6Yqv220Gm3NZHClhbFzGwFgebf2JlLdH8TjVDF3/u1ywOs/zR6ake7sS98KaZH8b4v0siPOzIMXXmtwgJ8RR7uRGuJAV5oAo5gmiyKfkRT9BmvqcGFcd0h9dR/30PmWOd4i+vJMgvQPEeNylojKa1sECFNXR2D+9govBEdL1zlF46tDvoenQ95Qd+wHloV0ozx8j8eIRHl/YRbSvBaXyUNRFgbQ3J7E4W8SbVQ0/bZTx42opnxZL+XG5gg+LFWzMlrA2V8L6gpqPGzW8ndeyMVbEuwklr4dlvJlSsDajYHpCxnB/LovDAhYGxUyNK7H10edeuAWngw25FW2DdaglVnYXWR0tYXO4kPcTxSwOiRnvyCUtzIbR5jzC3O4wWJfGxmgRH+e0LA1JKZcEUpzjzWinmOkBOavjJcwOyVie0TA5qWWgX01NSSbaeH/STK5TbHAB+cU9qC7sQ31hP5Lj31N4bjct5jdQ3jhGmd5ZSnVOk398O3mHtlFw6HvyDm0j8+QOUk9tJ+nUdsJPfUOy0QmS7C8jCLEiL9qWGF9jojyMeKizD7ML2wl2uIvDnRNYXD+I0aU9hD83x93mEop0D7pUcVTm+mFzYzfSdE/mB4pYG5axMVjAVHMKw7VJhL80pEIRQk+zgNy4CCplsdRJQ2gvTkeQHkRdRS7CrEDqGxSUagWIcqN45eVGlVaKp6MeAe5G9NYm01LhT0aOOWHxRngGGWDz8BKmtw8iDXEiUv8YXRGP6PCzJt/wIhUutjREBxPv4YQ4LYzo4KekxvuQFOdJgJctOSk+iJI8Sfa2JujhNfzNz/NU9zj21w5hdWkf9459x9U9X2J14zhm149x89QPmOldxMbkNvbW9zG+exmjW2cxv3eBmxf34vDgJg5WV7C+ewyrq/tw0z9DuN3WHagtW7Zs2fIvonfzzB6zexewu3+Rm3v+guvlPWQ56VDiZ0pNnAO16S6IQk3JCjBCHGNPUbITdTJvOrXhjDanszmt4f1CLe/ma1if1FIrD6K+0A9xjDXqlEfUS17SWORNs8KXNlUAndpgOjQhdP93gBqsiWWoNp6xxhSGG1Loa/x9mK9RxdJcnkqZPIbm8hzaqwXUl+XS0VBIe1Mh5ZpM8jKCqVDkUyhNR1YYw8yghLYOIVV1OYx1yWioL6KiUsZEv4a66kwGugQsj8tZnKhnfKyNqLhg0rNy6e5qZHG2gYWxBnrb5IyPVdDdV0VXm4a50So6WgVMzdYwPttMvigVqTSLni4tE2NaRkdVNLcU0tFZQ1d3FR3t1QiFOSg1+TS3iLFxusIB+1OcfHaRVxl2KGuC6GxLYX5YjZuDDnWJHiznBfOhPB3FC2PSbW/TnRtOeYgtNQke3Dp+lJeOd+iuCmOtN4W1nkzKct1wMTlE4FMdGlThNFeEU1/uS22pJ/XlntRoPahS+KAUeZGU8JCYeEtiEsxJiTajKNmJspRnNOQFos4OID7SldAYN4LCXnDRwJJv7/mwXT+Q0zoPUItT+DCpor/Un5o8F9IDbXhgYcEJXRf2mkTwnUUS31il85V5Igfs4jhp/hSTBxbUlqRSL/RisjaWNwMFvB4W8maqkHfTRXyaKubHsSLe9gh53yNiuSEDVawDk1WJrHUL+DSh4uNUCZ9mVKz2i1nqEfJ2TIkm+yVFyU/pKU2kQRZO3CsjBioz6KvIINnPDkfDM3SVZbA+rGVjRMXbcRW/zpUx05zJeq+QXnUkS225vB+W825cxeshFU3yKCRxTwlyvsvrsQrWxsoZ75HRWptGdtoT/PwMyBV7ky3xRNsUh0DlTVjSI/KK47hracz+a6Z8d+MZ3xjF87/0UvifJrn8wSyVzy1S+NI8ib8YxfJHwzj+wzCB/zCI4+8WcWy795y9N8wISUhGoRKhLUmlJC+AwkQXEt10SHl5lxQvY1KDHpIb64w07QnyFFsEEXokv7xCTpgp/i9u0leXxfyggsFhEQOTBXQMpVDaEoFzshn3Qg24/vgmMWHPmWjVMtxWREd9Lu0N2TRWpNCgSaVJlUZnRS7dtXm01mTQWJlCrSqFtsoceioySHW9j//Z78m6tJ/cUz+QcmYn8fePkuRxnyJlALVdGZTVx2Hx8CRuVmcJuH4I8dVTqM4eRrb3W8pP7Ud6eBfCyyfwu3CAl6ZnkRX4oCkOoaY0kpUZBZsLaj6ulvJprZQPS2o+LpXyabmcN3Ma3i2VMjUsYnO5lNW5El4vqHkzo2JtWMZCVz4TbVm8nlMxPSmjvS2Z0d505sZEjI8VYud1B/0AI24Gm2AQaY19kAXBYQ+Y7ZXwYUrB6rCIhSEhwy2ZRLzUp7siDUGsM/XyUJb6JSwNipnvF1NVGIIk7QUTnVJmeqRsjJewMaVkbljKcG8hA11KumplNAoSiDe5jtz0KtJLeyk8uR358R1Ijm5DdGwbmutHkZ3fR9W9C5TdOoXg2HaER3YgOryd/APfkXXke3KO7yD1wDckHf6avLvHGcvyYVKbgCzehdayJMQpz1Fl+SONe0GEizGKlCBqZWlEvrIn1vsRcZ7WlKS+oleTSIs8AqubP1BbHMvKcAlrI4VsDBSw1J3NSF0qoe73KZcHMNotIzsqCEWGD82FwTSL4tFIEiktSUOrTCYrL5aamkLS4n149tyFSq0UHxd9Ap6b0FmdSFOpL5l5lgTH6uMbZoaN7RWMdA+iTfNE5mlMjsVJJuKeorTRRfnQDKX3C4Jc7QjxeYooL4n4uEDycuN59cKevIxw4gKe8OqBLiEO9/E0vojTzSM43DiC9eUD6B39jst7vuDemT3cOrkL01uneWSmg96Nk9hb3cPGRIdHZjoY65zl5qX92Fpex8X2FtZ6x3l48yAvDM7haXxpK0Bt2bJly5Z/DWc7vT3OD+9je+8Cl3f8gadX9hFveQGx+z0qomypz3pKXoAByZ53yQ4xoyT9CXVSLzq1kYw0pbMxoebNbBVv56pYn9RQKw+mXuaLNM4abZojjTIPWpR+tCj96NAE0V0WSm9FJL0VkfRXRdNbEUlPeRRDtQmM1CcxXJfIcH0SEy2ZDNVnMNKYy0SriP6aLJaHtAw1CxnvkDHcJkQtCiYr9ilN1Rl0t+WxPFTMxLCMsUEJK4PFjPZKmBpWsDggZ7Qjh82ZQtaGc5jpkbI0WUN8lBtRwZ70thSzMlHC5lQFP6/VszGv5cPrLtama/lpuZ6NORVLc2r6++VICiKYHKpmdaaG6WEJS1NFLM9VsDjTxsBAHeUVxYSGB+HgakFZZRYmtuc56HCGsy+u4ZXlgLImkJ72NJZHtPg9M6I0wpWpDB8aI51Q+lgSaXaBYUUKlVEOVMe/4uaxI/i43Ke7PIQ3fems9WTQWxWLndkRgvzNcXx6DX2bg9y12YWu1Q4uG/yV83qfc+7mV5y4+Dd2nfmMQ7e3c8PiOPaOV4jxNCHV3ZhQWz2sdS9z7soVrljZckbPmB9u2/Hne8F8YxDKIR0bctPCeTuioKfIi6ESX+Kf3sZS9zzX7phzRP8le0yD+Vbfl0MPorhgF8CRa3pERXhTLgyhPOMJ653ZLLRnMteeydqIkNejItb68/gwLOFNVz6rzRmMqiNpE/owpIliuT2XD2PF/DSr4f2kguVeIWsDMjaG5LwZLaFRHkZ2yAMyAm2QJTxjplVMqyKWoiQPbG8fZKQqh3cjpbwbUfNuWMm7wUIGVJFMViagjH3EeFkc/zVTwc+zlXyYKKVbm8RSdxERz/Rxt7zA+lg5i8Mq3i030NuWj1jojcXDE6TmP6dAGUia6BXhqS4EJT4jLDOc3ddvsk3Hni/uB/Bvhsn8L+MM/mSayN8sE/nGIp6vTGP43CSOP5sk8m/3Y/ibZQrfGAfx3R1nDt2z54qRObr3buLmYoIg6RU1oiCGKhKZa8tjtU/CQq+Qpd4c3gxlsdAUQX+JN02FXgS9uk1HWRILg0rGJ+X0T+TRNZJGaUskj5PNuBdqxOXHt4hM8GByrJqBQRVNbQI6+wvp6C2kqVlEbXUu9dU5NDfm0tCYRlV1PG0tQooEwUw3iqmNfErsqZ1IT+5BdWIfqstHSb11iJgnN8gRulPbk0nvoIi8vJfEeJngfGEnWXfOUnBiL6XnjqA6uY/Cy8eIunCQSPPrmN3YRVyMHYN9Qt6uVLM6Vcz7RS0/L5fxYV7F5kwxb+fVfFgqZXWqmJkRMaO9ucyNy1idK+HjWiUfl8pYGZSw1COgRR3G0oScqXEp2rIgWlti6OpIpqommsevbmPoeBE7bwMsXG8SEuNES0MWy+NKNicVvJ4oYrY/n5HWLILd7tCmSaBJEYUk0YWFXhEz3XksDEioU0QgTn3O/KCCjQkt60NFbAxImWnPY7ZfwfRIOUPdajo0OcQ/1CXH4Dzae2fRXDiA+uRuVGf2ID7yHeIj2xAd247o+A4kx3ciOPQd8pN7kRzZSdauv5Kz9xvy9v4d4eHtZO7/G2E//IUcg9OUh9oTYnuRvqpUAp/pYaF7gHgvK16YX0abE85sTwV1xZkk+jsS/EQfB539qJOfUZrxErPL39KkjGW+T8rKsIzNISGbw2Imm7MIf65PU1kUPfU5aArSaNcmk+5rSHHMCxpL81HI4mmozic9O4q2Ni05qUG4PHWkUisl0M2EoFdmdFQl0FTqS47gIaHxRoTGPMDS6jx3r+ygXhRMv9CXHJvTyO0uUWx7i+RbpxE/d0KSGoPfC2fEgjTiYkMQiDJ4/sKJmAgffNwd8HKyIN7DCW+re1hfOsjDawexvLifO0e+5eb+v3H/zB7und2DyY0TWNw5h8GNE7jY6uNgdZcHhte5eW4/V8/uxuT+aVwe3sRK9yhm53fxVPcEzjf3bQWoLVu2bNnyr2Gsd2mPtdE1Htw9x7Vdf8J8/xc8Pf8tslcGVMXY05L3AkGwEVmBRuSEmlNZ8JI6qTdd2khGmjJYH1f99xO+KjamNDQoQmmQ+1OY8ABtmgO1ouc0FnnTovSjscibxiJv2lRBdJeF01sRSVdpGF2l4QxUxzFUE8dodQzjdXHMNCUzVBnLREMaU83ZLHaLmWrNZWWwkJnOPBb7RMwPCJgbKGCir4DFUSUzHRKG2/KZH5az1J3L4lAeE93JrPZn/z68D2fyejCF1yNS1saVtFUlUZwTzniHmDeTEn5dLOWXRRUfl4pZm1TycbacXxfK+LBQzOZiCXOTSlqrcxjtkDM/WMjScB4LQ9nM9AuZHNAyNNxAcFQAueICrByMkSkTsXp8nZNPr3LZWwevLAeKq/zpbktlaUjNI5NzdGYH0RJkT22kI28b8hgqjmOqOp/yGEfq0rzROXEEf5f79GiD2exOYbU3i96GFJxdrmP+5AYXH5zgoPkejj06xMWX5zn2+Binn5zmmttVbrjd5PTjy5xxuYZpoCkJea9orUxmuiaPQa2YihI1V02d2Wngxi49N3aaBPMns2S+NI9m120rvL2cGa/PYaM1kyG5L30yPwThThjoXsLY8RU3bL05ZezK7UfenNE1xtbeGq0oBmXiE8bLI+lRBLLQmcdkSwbzXeksdKUzVBHOSns6m505LDemUhLzgLpsN1pEXqx25fJhXM6PMyo2hmRsDMl4PVzEm1EFH6dleqVPAAAgAElEQVQ0bI4oWOwWo832RBzrgjrTk/wIB4oT3fGyvMB0fT5LrSLe9Mn5ZUzNj0NFNOV7Uhj2gNrMlyzVZ/PjgJJf5iuZbc+jQxXDap+CySYBgugnhLkb0l6WyuyQkoVxDUM9EoqLg3n2SpenHveISnHFL9oOC5dreMa6cN32Hjv17vOZ7mO+tEji3w2T+YtxNF9bxPKdVRxfm8XwhUkcn5kl8+9GCfzZPIU/GkbwpVEQ3xh6s0PHnktGD9FU1yASpFEijGKup5CVfjGbw1I+TEj5bUbK/54RsdkWzbjGhwahOwFuV+kuS2CqU8TwkJDe0Wzah1Ioqg7EJtoAvVATrrvr4+LniKpGTE1XCY0DWqq6Vaibi1E1KFDVFaGukVDZJKK+Q0BTRz7qkhgem50m2v4WuSaXEZ/dT8Wx/dQc3EPlyYOknt5JqNVZcoQvqOpIp7s7n+6WXBKDH+B45xDBuicQ3D5D4an9yM8fIuTIt6Q56pHs+5CwAAv6BiSsLJYzPSzj9UwJqyMyPs6W8G6qiNVRCeuTRbxeUDE/KSM/3ZGJgQKmhoSsL6hZnVGwPlnMm/FiXo/IqZB40V4bx8SoiMbmeCprw6lqiqajP4cSTQjRwRa8dLxGYaYHM0MKFqY0LE2qWJsqYXlExkx/AbN9IhIDLGjXJjHamEdGiDVz3ULmegtYGJDQqIpGmOzGXH8R66MlvOmXs9FSQIcgkPkOKcPdRXR3yumqF1IS7U6C3mlKTa6iOrcf5eHtaE/upujwNmSHtqE8uYfCozsoPLoTyeHvUZ7aT+HRHxDs/Q7xvm2Idn2DbP/35O76ivxjO4g/uY1Mk3O8vPED8hhnQt3uIUp9QXqYA27m58mPdmewQUZurAch7mZIk54T4arLS9MjyGMdsLn+PW3qeOZ7f9+orfblstaXy2xbNjEvDVELPRhqySMn0peyPH9GqxIZK8+hqSyPKm02LfUiCsTJFBVnUl6SjbOrA6UlQvxcDQl8YUpreSxNpb5k5dsQnWpBTIo91jZnuXnuazqUsUyqIuhNdSZZfy/1PuYk3T1Ooa8zOXGB+L1yplCSSUSEL9Gxwbz0cMHxkSUvXR/h98yJJxaGvLIxxeb6CR5ePYzZud3cOfINOoe/wfjCPgwv7cP42mHsDS7x0k6fl45GPLO9j7X+Fe5ePcb183sxuHMCZ5vrmF7bh+21g7jpnsDuzFaN+ZYtW7Zs+RdxtjPe88zBFCejG1zZ/kfM9n2O8+m/UeRlTFWsHS357giCjRCEW5IZZEKNyJMGuR/dpVGMNGWyMa7h41I9HxZreT2tpa4ohFqpN5JYK9Sp9lQVPKNO5vF/wlOD3ItmhT+tJYH/HZ7C/u8Gqi6R6aYUZpqTmWlJZ6IxjcnmLGbaC5jrFjHZkc9kZx7jbZmsj8mY7s1iaiCTqSEpY10KmtVpeDubIMvwZbQpidH2JOYHM1kdSGe5L4/NcRFvJwv4OKdmbVzJu8VKNqea+LhQw8f5Yn5aLOPTvIpPywrWJhS8mdDw4//P3l11x2Gmi56/OWdmund2hzrpgJktM3NitiPJYtuyLDLIlm1JFlnMzCyVCqRiUKlEJWaGEjNZljFxkt591t5nPsB/LtJrz8x9X+q31vsh/utZ7/PMVvJhQcfqnJaVhWoWxmuZ6NGyMKRiwSRgvDuL+REZc6NGmtv0FEmLEKvk3Pd2o7xGgKPHRY56XeKHoJ8IyHdHawyjvyOb2T41vm7XqUnwpjvuMcuGdF7W5THfUMxShwJ9kjttReGYHztE1FNrxo0J/GOkmA8jEpqNqbg8vcJO8+3sdDnGV057+eTOLj5z28fXHsfY7neFPYGX2et/jt3eJznpfxaP7NuIKoLpbs2kvyaH9EhvSlVl7LZ8wDq7UL63jOBr6yT+ZJfBX+yj2HDNkYePnXlrMrDckMerukwGFWFoUu7h63qRn8yv4vTgCddtb2Nz6zaOt6woL0klL8SRshR3+pTBvOwoZKI5n4G6dBZ6cpnryGSkOoaltkze9xTxuj2Xico4hsuimWtI5z8mVaz0FfFqQMxyn5ifJzT8MlnGfy7X8m5UzatBOe9GtXSWJZLgY4E2x4fq4mCyAu0xVWay0lnKcruIv4/r+GhSstop5G2XmNq85wxrk/mPEQMf+zW8HVYzXJfBVGsRi11SJpuFvB+polIUyRPH06iKghhoKWZqSMX4sJymxnyiYu7j5HoBn0B7QuKccHt+iYD0R2y+fIStNq78zSqEr+zT+Nw6lm9uJfG9Yyrf3Ezir/bJfGafyp9tUvn0dg6f3srk85vprHPJYb1tJJuueOISkoWrTyB+gY8Z7dOxbFLwcrCId0OF/DZSyLueVKYrghhUeNMi8Sb82Y+0aWKZaBMybBLTPZxPhykbWXUodxKssIy7zVX/W3jGBiA3atG2VFLWZkRaV4GgogyBoQJRRQUSgxZlpRx9jYTKilwKEx7ha3GQyIt7yTm1i/LTB6jdu4OWvbtoOLQX4cndxNgdQ6YKoaIlg5EBCYMtAgrTPAn2suThlT1k/nSC0rMHUVw9hd/JzZSmeTHQq6K2KZfBMTlVFfFUaSP4damK3+b0/H1Wz4dxJcsmMUvjpazMq1mYURLmf5nOxlSGewtZmFayMC5ncUTK2wkVqyNy2spjUBY/o7M1g4HBIgzVkeiMkTT2ZdHVk8fSUCmvuyX8Y0zPyoiKl7N6VpeqeD9fydKQlNlBEYsmGQXx7rRok5hoFVEQ48LLQRkvh6W8HFHQV5eNPM+PeZOayQ4BQ+p4ZtXJ9BeGYdKlMdojZ3TMQEebhIbSeBJsTiO3+hHjxeNUHt5B5dGd6PZvRrtvM/pD29Ef3on20HbkezaiOrAd2Z7NyPZsRrprI2qzzSh3bkS46StEu74jdcfXJB7dSPCJTaTcOU+rKIqZtlIGawtQZPnieG0fFSWJKArC0Qoi6ShLZ7ZVQNLTSygS3fCw2MFYUyFLg1KWh0r4MF7Cu2Ex851FBLqeRVvkRX99HtL0aIySCNTp96nMCcKoyUGvyqRCl4WxQY1Eko5Bk89T70eUqYT4PzAnxNuW9qpkWqvDKFE+Ijbdnvi0u/g+N8fi/EaalbGMlMUyXxaF1u865X6WFNw+SfbjGwiS/YkP90QqSiIy/AlpqaFEhHsRHPiY+Eh/gr0eYH/lLC7mF3G9ehLnC/uxO7ENi0MbuLrvW+zP7cLi+BbuWZ8m4L4lQR52+Lpb8vTudW5eP4nt9ZOcPrIJm5+O8NTtKnbndnDv4j58rh3B4+zaBGrNmjVr1vyLHD+wZceVM/u5ffk4Z9b/O04HvsPn3BY0QQ5UxjlRn+dBUYg5whgHMl5YUFXsQ5M8hG5DIqbGXFbH9fy63Mivyw28mTZglIVQKfRBFGdHWZYrNUJP6qS+tKiD6CqPoK/qj8lTqyaUTn0kvZWxDBqTGGvKZLwlG1NdOiON2ZgacxlqLqavoQhTm4SJPhVDnSUMdUoY7RZj6ihkblzGsKmYgT4VA11VZCS8ID4kCO8Ht+lpzmZmqJTJASGLo2IWhlTMDalZmlAxZyrj9Vw9L6dreDXVycvpOmZGZUwOqnm7WMurOQPLE9XMD1XyZrqB1XkjC3NGBgb0zEx2MjXczFCniqkhGXOjSiaGtDQaZeSL0qhuqUGsklNSJsLYLMXG5QzHva/wY9BPBBU+wNAQzVB3HrPdCp67XKUi5ikNwc5MqxPoV0Rjqkjn9UAZimhHjDkBXNy7i0gPS6brkvjfY2JeDwoZ6BFj4Xaa008u853rMb5+epav/S/xVdA1NsXYsy7Emi98fuC7gJPsDjyMXdpF0gwPUNf50dSYQF11DsfPHuG2TxjfX7nPtzZhfGuVxGc3UvmTbRp/tgnj++t3cPZwZqpdwa8DGhbq8pmsTkeW4ERBpAM3zU+RFB2EXiHA6vJRMsI98HM8hSjUln5FEH8fLuFll4DXY1pme0Qs9eYx25LKdGMSCy1prHTksNiczs8DxbzrK+ZlZz4rvUW8G5awOlTCykAJH8bV/DKp492omjfDSqbbilgdUjLXKaRGFEx5oT+NskjmO0V8GNXyZlDB64FSPgwreD8k57dxLb8MK3nXL+c/p2t53a3kF5OeX6craFWHM9qQzUq/nGFjLq8HdYw1COkyZONsvpfAh5ep0yQw2iViaaKS6REj1eUF3HO7yOPH5wmOsiAo8Sahuf5sv3qNbTee8o15GJ9bxfD1rSS+vZPB1zdT+cIhhc8d0vjidhb/0zKeP9um8KVTHpseS/nCLo3vrBMxuxWNmcU9rjjeobuvhvlxPa9MYt6aCvnFlMdKaxITFSEMqwPoUfoT8exHWlXRLA/I6O3Op60vi+6RPPSt8TzOdcUqwYkfve1x9H+CqFyPrKoSkb6cbLmGJKGCJLGOTGk5ApUebUU5tdUaqkuzSXW6Suw5M4p+PIj4yDbU+7dSfWAbjQd2UnfADNnpfcRaHaHSEE99ew7zk2rGOyUYy5IRFAbg43aeiGuH0DlcIeviQbIeW9LYkIfWmEVa4TMKxV709RbzYbman+cMfJzS8ft0GT+Pq3g5JGJhVMLLeRVLC0pUEm+MujA6m9IYGRAwPyFnsDWbd1MaPkxpeTOhQiPypq46lqFBAfX1CQiU3ogNL2juSmd5pJSPI3L+PqHlw3wZiwtaZiZV/LZcy1RnEatTKt5M6ZBle9GqS2G+R4403ZPlQRnLplKWTDJMzYWUZvsw3i3mzZiaxdpcxkVRjBRFUJvpR1tlOl09JTS3Ceiszif7vhVpF45Sdek45Ye2UbZ/MxqzDWjMNqIx24Ry53q0e7eg2beFskO7UOzbivLAdkp2baB05waK13+F0mwj4m3fUnJgE1n71pNyfCt+B75F8sSWibJsNKleuN/YT5S3LQEe5tSq07E8u4VEX2sKwm+R+PgCuvSH3Lu2mWZ5JEv9JawMl7IyUMBcRxaLnQJin11HJ/BmoCGfzLDnlBUF0V+RQK82k94mBTWGAuSSOOTqAjKzIqirFOMX6I1BKybgoQVhz+3pqcuguyGGvGJnUvOdSEhz4sH9M5w+8AmNqjj6dHFMVyUxLAuiMsqRMWEwwhcOVEljKCkIQiYIIyPxKfmZ/rg6nifY9y7BPncJeHwbTydLnC3O4f7TSRzPmWF7Yis3jm7i8v5vcfjRDMdL+wl5ZEP4E3v87pkT4mmLl8s1Ht6+hvvta5w6tBE7y2N43buO5YlNOJ7cis/VI/hfWltjvmbNmjVr/kVszS/tcLa/zj2ri5xa9wk22z/jyckNiJ5epyL2DnW5D5HG2iOOu0leuDV1JYF06qLprUjC1JjHm0kDvy438tvLRt7OGKiRBlEtfk5xjA01hR4YRU9oVATQqQ+noyyMNm0IHWURtOvC6auKY9CYyEBNIsP1aYw2Z9NXn0d/q4hKTQqFOUHo1JmIRfEoFOnkF4RTUytAUBxKdVUmWl0CAmkEZVVifHyfEhAURHNTBxJhMfqKQro65Qz1q6mrzaNMmc5AXyUtHWqSU0KprBAzMd6MRJhLnVGOQp1EcmowA0NG+gcMaFT5iApTGOiuo1iUgFSTR3JOHIUSIaWyUgRFaQz0ldPXq6O+XkFSSgzO9x3IFWbx1N+b2s5KGtrl3H5wnvPBN7gYYk6owAN9XQRDXXlMdkh5dPM8hpinDGf6U5fyGEnoLabrCxivF6CIdqStOBzzo/tJ9LFjsiaO/xqX8HFCSVtzLhduHeag62l2P7/K4WQnThQ+4lDufTbH3uTrQAv+6n+FjaEXOex/kHCZA4YWL+qbgugdkJAjyWLX5RvssfNmnaUf66zD+d46ia+sUvizZTxf2Efx/TUnrO7cZK6vgg+Del51K+mrzsYgeI4m6wHed34gNdCd8WYlFUVhZAc4oIhz4W1nAb8PifnHmJy/T+l4O67l3aSGN8NCphqTmGxIZKEtnZedObzszOHdgID3g2JmWzN5MyTiw5iU16YSVoekfJzS8X+/qufjlJ43w0peDcoYbchmoVvEy34p78d0vB3RsDKk4P2kjlcmGe8nNfwyrePnaS2/TOt4ZZLyeljJ+7EyFrqlfJyq4vdFI21lUbwalLHcU0qPPpVfxqoYqMzmZZ+GutJoJCmeBLj/SNoLO4YbhKyONfJmuoOhdgVFmY/xuHcQj8fHSM7x4sGLZ+y55MBuqwC+c4jjK4dkvrqdwSc2iXzqkMq/2yXxF7skPndI41P7VL6+m8e6+yL+YpfLZ3YFrHPMxOxOBDuv2vE8wp+O1lLm+or5MCriTV8OHwYLGa2KYlAVSJPwCfF+lzGKg3g7qmNkSEzPcAFt/RlUd6YQqvDhapgNV/xv4+zvgUQjp0QlQ6ZRU1gqI7VIQlJhKbFZBRSIJJQppDRrS8h/6ozg6il0548j3buVssM70BzajO7wViqP7MCwfzviozsJPLMZvTyc+pZMxofETHSJaWvII7/Aj+xkTwIsjiBwuEiazSnE8Q+IS3vAiyR3ssS+SFWBdHflsTqn592MnrfjKj6MqZjvKmRhQMDKZClLM6UszUoZbMsiI8aB9vpkGmvimZuQ02CI5s2Uho9zen5brKCzNgm9KoiWxmQmRyVIlM+RVAYjrwmmpTWZqcFCXk7KmJ6WMTxRwuiIhMH6LCZb81mdUPJmSketIpo6eQwrQ1qk6Y95OfRHQM0PlNBdk0l+wn1GOwT0VCfSXvyC+gRPhgrDWTQWMtEuor2tgKaWfHoaiilPDSLx+jkM189QcWI3ZQe3otu3CfWu9ZSZbUa3exPa3RtR796I0mwzir1bkO3fSsn+rZTs34Js3xYkO79HvP1bZHs2Umy2nsLD20jYv4Gok9uJvXaYEKtj+DqdI/ypFV4ulwjwMKco+Sl+zmfwuLGDTN/rpPtc5dbZr6kRBbE6rGBl+I9DujOt6Uw0ZBLvZY5W4E13XS7JQV7oBKFUFPtRURSJUZePqjQZtSyJqloFAkEijTWl+Pg9xaARE/LEhjAfO/qbsulvSUAgfUByjiNxiTfxfHiW0wc+oUoWRYsmgR59Ir3qaLpLQxlTx9GriqZeFU6zIYFGfQK12liqVdEUpj4mP/kxicF3ifG9zT2707hbn/pjXfnZ3Tic2cm1A99xad832J3bxWP7H/Bz/wm/e+ZE+zrhf98SN9uzuDtcxsXhMueObeXGtYN4ulzG+vRWHE9u5fGPe3l26cBaQK1Zs2bNmn8N19vmOx7etcHV4gdOfvdn7uz7Fv8LOyj1tqQm0YXmoqeII20oirSmIMKGJnkwXfo4usoTGW0p5OfZGj4uNfBh3sirCR0VYn8qhF7kh1tQVfCQWvHT/55AtetC//nC6dRHMlCTgKkuGVNdKuPNWYy35jHYXkptVT6hIW64upvzIvQJCWnhpGTHEJ8WSm2rBv/Qe5TIk3niews3rztkCzMxt7PG9UkAWn0Fns8e4RXkR0OLhtqGEmKSXuDtd5/0vHjicxKJSIwnKDyQ9q46YmPjCI58QYYgAfdnDxAoiolKCSU+OQaf514UFObyItKP5MIUQlLjcHvqS1qugLCoMOqbNLR2llMkzqVAJCQ1O448QRoBwX7UdZRT01iMldNRLoVacTnUgpCih+iM4fR3ZDPaWsIjx0toIh8zUxTJuDyW6lRPZo15zDSIUEc60iuJxvzoPlL8bzJVn8jvJgGvB8U0GNM5e2M3h5xOsP/ZJfYE/cSuUHM2BV7m22c/8O2T86zzvsruQHOcUuxQ1wXS1hjEUFcOjW1lWD7yZaO5D99YhLHBLpF1VjGss03iG9sUvrCO4692kay7fh9Lp7uYmhV8HK+irzqPoXYZFSUhaLM9yA2+TfSDazQKI+lTJ5Dx7Cp5fj9Rk/uI/xiX83FExv9+WcPHOT3vJ1X8Nq2gTRXIeEMic20ZLLbnsNiZyzuTmP+Y0fLzmJy3o6X8OqPm3Zic+S4B//XSyG8zen6bKWexR8xUawFLvRIGqlN5bVLw2qTg/biWxUEpyyMKRtvz+LhYwdtpDR8Xy/l1ycB0r4APs+UsmRT01Wbx60Itvy1U0a6PYblXwnSLgKGKLD4MG+jVpfFmQEd5fiBTrSI6tElkBd4k4M45mhTpTLXreD1ey+p4OQPNGYT6XsbBZi9RcX7ccHRk/1Vndt2JZePdVL51SueL2+l8Yp/K57dS+cw2nr/aJ/CFbTxf30zjmzt5/B83MvjLbQl/vpHCpttx7LJ6gMMjDxLivWg3JLLSW8CbvgJ+G5cyVp/CSHkkldnupARbYCjyZ7lfweyUCtNkMW0D6VS0JhAm9+JKiBU/eprz6IU7hkoxtdVSmupVKOR5pGTEkJSdQEJqFFJxFrqCBASBbqRZnkJz9jBV+80wbN9M5YGtKA9tRHliC+qjW9Ed2Ib48A78Dn5LccojGprT6O3KYWFcxWCPhNqaTBTiUKLvXSXb7SqtBcFkRzuTnv+UNJE/WcVeyGS+DPUX8XJGx5uZMn6ZN7A6IqdGGsBYezar0zJmR4t4s6jg7ayW7LhbtBgTqC4LZ3KkhIGOHGYGRPzjlZGf58uZ6heilflTXxXLeH8RDc2JSMr9KdD6IKsMRl8XSWNnGpUtCcgNIVRWRNKoDufDpIa3s1qWhuXUKqIRJDxkoVeBMvsZM13FLAyIGW3Lp1YZTW7cPUyt+Qwak2kS+LNaV8SSIZflpmI69PGM9AmpKIunp0FATXEisXbXUVmeRX/GDNWhLaj3bURjtpEys82U7d6EbtcfAaUy2/LfASU+sBXxwa2UHtpGyf6NSPdsQHNwG6Lt31G8ez3FR3aSc3oPIfvWE291Ct9bp0gPcyUl1I07FodQ5IUgSXlMSbwbyiQ3NGn3cbu6iTpZOCtDMlZHSljqzWG2NY2ppmzinlmgEfjQUZ1DWmQgDfoshpoKadbmUKMvQiNPpVQYjVxdQFFRIpW6Qh4+ckOnLCb0nwE11JLHcEcqEtVjknNukZR8E79nFzh75HN0JVE0G7LoqiukpzqHoZpcRqqyaFNG0aCJoKMqgfbKBFr0MdSrIqiRhqLIeYYqz4/cmHuEPbHEw/4k9yyPcuufAWVxdCPXD6/H5uwu3K1O4+18Hd/7lrzwdMDT6Rq3LU5y+eQuHCzOcP7UDqyvH+berR+wObsd94v78Pnp2Noh3TVr1qxZ869jfun4jluWF3C1+JFzGz/FdscXPDr2PcIn16iIvUNr8TOKwywpjrZFFH+bRlkQzcpwWjUxmBrzeTdVxYf52v9fQFWJvMkL/wlDrhuNUh8a5P40q1789xa+Tn0kXeVRDBoTGa5PYaQhjYmWbMba8uhrFVIqiSY3NwSpIou41DDS8pMpq9USnhhMVZOOiARf8oVxNLaX8+yFD9oqFbVttbh7v0BfraJYnMkjvwBUZcUotLmkF2ZRVq1CoCgiVy3H2NXL/WeeaMvlyBVqQmMj6Bhpw9bdhfDUBLxCfMjMy6LaaKRnoIf0onTylQL0LQ1EpuTQ0mPikddjpMo8OntrKBRlE5+STE9fA8Y6JSFhzzG2KKhvKMLx3hmuhNzgcqg5oQUP0NWE0duahalZwkOnS1Sl+NMa+ZCXhkxGZDHUZfgwachDHeJAX3EkFkf2khxwk35DOL+PCPllXEFrbQZXrfdyzPYAe24dZIvjHtbd3sU6p91sdt7H3ken2el+mgNuZ0gQ+dLRlkF7RTTDXRpC4uLZcMGddfYpfHYjjS9upPOddQrf2ibzjV0S39gl8FerWNb/5MWV226MdmiZ6xQx1Stj3FTOcIeYOqEfonAnwu6cJsblHLV5PijjXJiqz0SZeo/3o0p+ny/nv1aN/K/lKlZMIj5OylBnuTLRmMJsexbLfUUs9RUy1ZbNQk8hv8/pmOspZNVUws+TGuY6Bfx9zsDHqTL+c7mG32cNLHSLGKxJpa40iPGmHOa7iqkS+dNaHo9RFc5Qay6/LlfxdlbL+/kylkalzJskvJ3VMTtYQpM+jl8Wa3g7VUatLJh3wxo6tQmM1xby+0QNTSXR9Jen01gSweqAipnWYmYbRdQLo/ByOEPoI0tatOm8GtYz3SVmtkeKpjgUD9erPHt6ly0HDnHkdgD7XOL5ziGa712z+PRmKn+yiuPfraL5wjqKv9rE8DeHVL67k8O/2eXwP64m8yerFL6xiWKXzVOu3b6Lo8NFfO4cI93nAnkvrpL54iqhD08S5nKQ0Lv78XTchybHm9fDOqYnFJgmiunoT6e6PZEYjS9Xgy04eOs4P1zZSUTgTaL87UkIciAu5BaZKY+JjHYnLPQuUf43Cb/7A2FXdyF3OEPV6YMYd26jcccWavdtRnl4I/JTW1Ee3UL5oe0oj+wmcM83JPhYUVObQGNzAgvzGprrMhnrU1AmDEOR7sUz6wMYivxRCHyJjHFEoYunpjYVY0UU02OlvHtZyeuFclamtAy15tBcHkVrVTQvxyS8mZXxbk7O+1ktZRJf9IpAmuuT6O3I5uWMmnpdBL8vV/H7y2pWJlXUGaLQqwLpaEqkpyeT/BIP0ksekSJ9TLz4AUUVL5BUhZIjfkxhwUPajYnM9At4N6dl0SSjRhZJ0INLLPWrMBQHMt1ZzKtROTO9Ipp0CRQkPmSoMYelvmJ6y+LplsdSkeHN+yEVS31ixjsKqFREIC8Ipk6RQ6SzLaW25zFcOYzq5A7k+zeg2rMR9c4NaHduQLNjPaqd61Hs2vjH/6e9mxHv3Yxw3yaEBzZTvH8Doj3rURzYgnT3eqS7N1K4cx1Z+zYTu3cDBt+7hDj9SFd5Hu2GAjxunqNcGEN7WRoDhlRGq1OZasjB9epm6uSRvJvU8n5CzttRAa8HClnsLCLK8zrlJUH0NIkoSk+mv11Ne30B8UEPiAx6gEQQjVaRQkZONEJhCnJxCs5ujugUAkKf2hLiZctgcy4jXWkoy73JEbiQlXmXEP9rnD/xFerSOHSqDNJTfDFWFCXq1HUAACAASURBVGCQJ1OvSqatPB2jKobm8kRaK5Jp0sVilIVSLvBHne+DMtcHUYonuTH3Cbh/FTeLw9id2obNia3cOL4F69M7uH3lME4/HefhrUvcu3kJ22vHuHnjDI9cbnDX+gJuDle4eGYXdpbHcHM4w43TW3D+cTdePx1dC6g1a9asWfOvc9v20g4Xe3PuXj/HmfWfYrfjS+4d/IpMlzOURd6kRfAEQag58pQ7KDJcqZX4Uyt5QZMyiqGGPF6PG/h5oe6ff6DKqSzxo17mT2GUJfpsZ5rkf9yBala9oKMsjG5DJB1lEXQbov8/AZXOeHMWI01ZdNVloS6JJCP5GUVF0cQnvSAmMZiyKiXeAY9Q6opxv29NWloglVUlPHz8AJE4k67uCrzDfGhqllBXV4xP2Asqq6QUFEQTmRRJ10AtuZI0EgS5tAwOkZ6ThqGihLzcLNJzkqjuKMP5qQd5pQK8gjyJiAqiolxLZ1cjyZkRCJS55MkKCE9IpLquDje3mxgMBYyN1aFS5+Mf8Iz6eik1VSJ8vF2RyBKpqEjD5cEZrry4zpXg64QXPURfG05fazaDTSLcHS9RmRrAgiiWzoznzKuTMQmjaM4ORvL0Gh25QVw7sIuMUGeGjDG8Gyzi45SK1qo0rG32cezSZo5a7mSP+Ua2XfsbO82/ZbfFtxyw2sQ5x/3Y3DtDWPhNYl/YIs3yR5CbwiX7e+y0fcGXNol8djOXT2yz+Mw2nc/sk/jMNp6vbVP4zCKFdeahnLZ2oa9JSndlHKbOfEZH9Ez1yelWhGHMfk7+c1t8LPZSnuZJUegtplsEmBrymegU849XDbybUvNxRsGqScBrkwhVlhuznTmMNKayPCjk9biM2Z4iuirj+X2pgqnuQkZbc3g7pmK+S8hsh4DfZsppUYUzZEylXRuFqTaNVnUEsrR7lOU/pVERymB9FlWyEF6OKHkzqebNlJqXo1KGWzN4M6Pi5ZgcU2s2bZUJvJ818GpMQ4MynDdDKhSpj3nZpeBdv5ZeTRIVub5U5fvToYrBkPecWmEEb00VrJjK0AiC8HH7gZxod/oq85nv1vJyqJL26kKiQ+5y7sIhzlo7c/5eODtvhbLBKYm/OWfyhWMqf7GJ4bMbkXxpFc2XNol87ZDF/2meyGe3sviLVRxfmQdwyMGHF7HJlEmz6VDE0q8KZqIqisHKSEab0pioS2akOoFo32toc315M2ZgekLJ6JSYjr40KppiiFF5Yxl+gxN3TuLja8PcgIr5bgnjDVlMdxYw1l1Ed2sejZVJzHQIed9URGPQbdKPfEfZaTMqd22iafcWjLs3oDq0HunRDagObaLmwE7KDpkRuXcdvg7HMVRG0dCRyOislIFuAW/HK6gTRlIvj6VSFUlBxj066tJRCANQSMPRKUOZHCjm51dVvF4ysDKvZ3y4hNqKaBoro9GVeLE0KmR1XMTrCTErI1KMqhCUYm8MulBqq2JYmJSjl/qzPCzl7bSWj0sVDHbkIsh7QEtzHL096TS2JBKR5ECa4jnu0RY8irfGK9KSuNQ7qFUBVFVGMDkqZH5YwuqEhiZtAs8cT7DQK0df5M9EWwGvRuUsDklpMySTGeXMeFsBi72FmBqymGwXMtFazEK3mFf9Eha6ChlrzENTGEpRWijpwV5k/HQC9bWDyM/tQrJ/PYq9G1DuXI96x3rU29eh2L4O+c6NSHdvpNRsE4q9W5Hs2YRw/2YE+9ZTZPY94r3rEe34FqnZJgp2fEfW3g1E7fyGTKvTuJ7bRk7YfQrjvPB0vEB+7BMyQ5yQJj9EkXwfXdYT7l7ZTEdFGm8ntLwZLWXVlM9qfz4rvWLiva0oLw2nvVFMZlICfd0VdLSUohBnIClORFwYRakwmuz8ONTqfDKSAnC/70yFTkKktwNhPnaYWvMZ7khFWe5NntCFjLRbeD86y9G9nyAqisI3wB2b21eJSQwgKuoZUUH3qCvPR1IQhq40nmp1Ko1lGdQpk9AVhSBKeUrYEwuKk71ICXUl7KktHransDuxhRtHN/HT4Y1YntrBrStHuGNxCrurx7A1P4nV9RM4O17HyeEKjpY/4Gp/mas/7MXy6gHu2p7E9sIu7vy4Cy/ztQnUmjVr1qz5Fzp7YNeOa+eO4nT1LBe3fY3Vlk9x2v0pOe4/UBV/lxbBEwqDr6PNckOTc4+qYm9qS15QJw1jsD6PNxOV/LLQwG8vG3kzXU6F2JcWTRDiBDvKspxpkv2/AfXH/6cw2rRh9FbGYqpLZrg+hdHGDMabszDVpzFQn0aDLhZRtg8aWQKl4kRCQj2pqlbw5MkdcrIjiAl/TGz4fUb6anji4UZBegS9nXIeeF3FoIugrTEH9yf2JMT4oFPmEBDqQX5hMGJFKjc97pCal4VInIlpoBKpMIvQcE8MDWKehz4nKjkUjb6IkBePEOUnYeoz0t6upEAUjbpCyAMPVxRyAfFRTylXJzDQXcLUWA3NdUo6m2X0tKupKCvGaCyiuTEPlwen+NHnPOf9LxKcdw9VRRCtxiRay7Nxc7qMOs6LobQApiQx6Pxv8atRyJwmB+GDi3Tnh2B5dB8Z4S70VkfxYUzEPxb1DLYU8MD5DFbWB4hKvEd4kjPhaXfIkngiVPuh0IdS35hIudqftppEpLnPeXD7EpeuXuaUjRvbbJ/zJ4tA/i/7eP50J4P/YZ/Mn24m82ebeL6yy+Azy3w2WCVz+JoL3fViZrqz6GlJZGRYzcKgglfNuWhj71Poa0+c2wWKQ+6gTH1CszqRxdFKliarWZkuZ2VcxrtxEQM1EUy1ZVFR/Iz57kJatRHMdBfyakLBypiCilJ/Xk0omeoV0KCNYq5PwodxLZ1lcfw8oaFNE8lkSy5DxlSm2/KZaS9gsjWHvqoEOsuiMZaG0FOdxqthFfO9IlZGZMz2CJjsyOHlSAkrY6UY5S8Yas7k3XQZK6Nq6mThDNVkoUj15ONIBb8MlTFZk4ci4QHTDbn43dxPWfYTXvaoeDtWydKoltFeMWPdJWRF38fhBzMKo7xZNdUy3aNi2iRHIgzlJ2trTlk6c/CmH+vtw/jSIZ4vHFP4m2MKX9rG8FebeL6wTuYLuyz+3SaZT25E8G/XAjBziuaY3TM0BiNjHVUsNRWxVJvIu44M5pqTme3KZqoxjT59NFG+15GmPWF5QMPctIaRSRGtXUloqoMJkzzEMtSCs06ncbp1lsEaAcOVWQxp4xk1ptJaFkmNJgKNKIC5ZiFvK/LoC7lP/vFtSE7tQHdgM437tlK983v0hzciP/w9+oObaN63k6p9u0k5uBXnHzYjkfogr/DF0BLD+IiU1T41A8pUamVRjI0rqDEmkBxpT0boLV7PVvNyUsPSiIQPywaW53S8XqlCow6mojwCnTKAVmMsP88reT9Vwn8sqngzpqCtMh5JwSP0mmA0ygAmTCI6jIl0G5N4Panm95UaFifk5Oe4U179goGBTMZNAkpK/QhOu4t/thuBWW4k5DxEow1DJPSkpjmW0Ukh00NCFoakNGrieXLrOGPNAsoK/ZjrEbM6pmDJJKO1PJn0cCemO4uYaM+kuy6V4W4hA+0CJruKWeguZKE1l5edYma7NSRGeSPIjCXiwl5k1w+ivLIf8aENyA5sQmm28Y+A2rEe5a71yHdvQma2CfmezWjNtiHftQnx3k0U7VtPwd7vKN77PcJd31G49W9kbf2arP0bKDi3F7HLTyQ9tOTRjRMk+N7Fy/kq5cJYop5Y0iCNYKG9mNG6bHxdTlGvTWBlWMG78VJWTXms9ufzZlBKUoADalEw3e1KcjIzaGs3IFMk01Svo7lBjUaWSnOt8J9b+NJQlaRx38OVCp2EsH9OoIZa8uhvSURT6UuB2JX0NAe8Pc5w/ODnyErTiE4KISg+hMDYIMJiAygqSKQgNwbvJ07ERz4nOdoHUXYEubE+lGQEEf7MHlerE6SGexAV4IrPfWseO/yI47ld2J/ZjsXRzVw/sRW7iwe5fm4PFhcP4XzrGnbW53F3tcXVyYqbFj/ibHuR6+f3ce28GXftTuFwZS9uVw/w4Mr+tTtQa9asWbPmX8f1tu2OR852uFld4tyWL7mx60tcj3xN8bNrtOZ60CN5jjj8BlUFj6kp9qVK4EuDLISa0hD6arNZnfxjAvXLYh2rEzr0Qh/atCHIkuwpz3GhSeZDs+oFrZpg2nV/BFRHWTj91XGMNKQw1pjOeHMmE81ZDNenMdiQRnddCm3GdFprcxEWhpCV7o+xqpi2Jhl9HQpM3UqG20vpritiqEVFf20x4x0i2htTmOzKY65fTE15MgMNQsba5LTVFTLYJqCvs4RSRSqC4jhGBsuZGSljbszIyIAW07CWIVM1pqEKZiar6WtTMDdUxS+LbcyPltPfWcK4yUBbg5TeZgWmNikz/VIme8VMDSgZbJMxN1jOWKuM4UYxtcpYmitScbt3jsMPT3Lq2VmCsl3RVoTS25LNQKMQj9uX0cX7MF0Sy4gqHknATbryQnhTK0DhbcWQKI4fzTaQ/OIWw43JvJuQ8NuslonWInxcf+Cx6wWqqrPRVqdSaoimujWNxrY0ujuz6G1NpbM+kfb6LGqriimv0XPWypEt11z57MpjPrUL5ROHGD53TuNrtwy+dkrjU+tI1jkm8oVVMltsUth35T4pSS8wdWYx2pvOUFcxo02FNApeUBR0k5JIF+JdzyP0saOhIBhVtg9jnWImO0T0GdOZ6iliqjuPyfYsugzR1Jb6MdWaRU3Jcybac1mZkPN+Xo9RHcpUn5CVMTVdhhQGatL4OKWjTRPJUr+Y1RE5c71CJtrzmWgvZKwln+V+KYPGDNrUMZSmebDYJ2V5UMZ8fwkLgyUMNmawZCphsquAN5MqSjPvM9NTzPupMqa6JWgK/NAXB9GkTuSX8WreD5QxUZWPJMKFxbZixAnONKsiWexX83qykt6GXPSSIF6Nl/HzTB1DRiGh927wyPYMBQmPaK9JZ6RHiqQoDkdXJ45bObPD3p9vHWJY55rFOtcsvr6VwNc3E/jKIYmvb2XxmU0cf7WPZsPNeNZZBrLrhjc/OHrxyCeYqBfehD+4Sn7QNXJe/EhawEXin5wk8I4Znrf2IUv35KVJw+K0BtNwIc0dCaiNoYSIH3DJ/zKHbx3B8specsPvkeJrS5jnFZ65/oCPxzV83K7gdGYzKfZnyL96APnFA8hP7kZ+bBv6Q9uoPbSdiv2bqDq+A/3hLRgPbqP94B6qDu4m9/hOXA79lcIcdwp1nmibIpkck7I6oOZNt5KBxnzGJlX0DYmor4onwd+C9zMGfpmr5ONiFR+Wq3n3qoae7nyUCn+MhkgUxU8YactgebiY1VEx7yelrAxLGGvLJTXajua6RPJz7jHQnY9K+JziNDdeT6h4P1vGz0sGqvUhiMSPqDVGsrKoZcgkJrXgEZHpLkQmOZGZ6o5S+By11JfmzjSmZkpZGClhuDWPCnEIng5HGG4ooFocxGKfiNcjMub7RTSXxZId5cJcr5ipzlw6a5OYHJTQ1ZjBZLeApV4RrwdKWe6RsThooL5KhCQ/nijLE5RYnUT303E0x3ag27sR3a716MzWozRbh9RsHVKzjSj3bkW7bztqs63Idm2kxGwjwj3rEZitQ2i2jqJtf0Ow83uKzNaTvPWvZBzaSMFPx0iwP8tTq+NIMoK5f/sKKZHPyE30oqkslYVuCS+7Sgh2OUW9Oo5XoypemUS8GS5gdTCf5T4hYZ6WlCviaGmQEPLCj7p6BRJRDBpZNu0NGrobpTRqM1CVZmBQF1KhLsLd4z5V5TKifeyI8rVhrKOA4bYUyvVe5BXdITHZjmdPL3Hh7EZ06kzKKwT4BHviE+qHg8tN8otSSE0NJzLMl7SkcBKjfchO9OfFEwdy4nyIeu5CZqwvsUGP8Hpoj+c9Kx7an8fh7C5sT+/g+pFNXD26Gasf9uBoeQoHi1M4O1zC3vIMD9yseehqjZ+nIw/uXOfqj3u5dnEvbrfPY33BDJerB/G1/wH/25fWAmrNmjVr1vxr2F46vuOO9SXc7S5zaP0nWB36Dl/L/SjC7GjMcqdb+ARh0HV0afdpkkRgyPejoyyWTkMC/fVZLI1o+G2lgffz1SwNKygXetOqeoEkzpqKHFcaSp7RogqgXRtEuzaILn0o3eURDFTHMlyXxHhjOlMtWYw3pjNcl8J4SyYDdSn01aYy1FJIYbIH4V43MCoTGW4uZrpTwkx7MQsdRcy15rHcXshCcy7zTVkstufyuqeQd31CVrqKWGrL++O15/OqW8CbQSnLQ3KWh+S8HJKzOqLg3UQZH6b0rI6pWRlW8XpMw/KQjNcjaj6O6fk4rONnk4Z3gype9cmZbSlmsVPCbGsxc+0CFrpETLcWMdaQz3BVLmPlabQVeFGT7UG1IBB314vsfXCGU88vEFFwH115KH2t2fTXF/DU5gLamKeMKGMwNeUyWJ1NnyKeQVkE+uC7tOVGcv34FtJDbzNQm8TrqVI+zqiZaxUQcPcH/B+ak5zmzcMge254/sj9IHM8fS+QHHeTiBcWPPO8gts9C1we3+eWdxg7zR/z/Y0AvrSJ4N+swviLbSSfWASx0y2dXU4ZHH2ch22ami13Y9hiHc0BC3+s7jrS0yuiqymK6Z4iWjQJ1JbGUCkMpDTelZKg2xQ5XaYl/TlF4Q7UlvoxVBZFVZYHg42ZDLYUMNElorY0gDZ1KMPGJGQpTsz35PN6SsbypIyhjlwqZSEs9clZ7pDSWBrCQk8BA8YkOgwxvJ5U8n5Wz/tZA1M9YqpKw+itzqJTn0Z+hAsd+iRme0QsDkpZGlXQ35xNfXk000MljPcIWDBJEaa4sTQoZXVUTUtZCpWlERSketJVX4A43Yd0P0dKIx8gDnFhqq6QJmU0w22FvBwrY7K7BEn6I6baivkwpueXET0/D+tZ7JRTXhhMWtAdnrtfJCX0Ng3qGIyGQpwfPeaI3VN2OcazwSmddS6ZfG4Xwxe2kXxlH8N6x2S+dojlS9sovrWM5TvLKNbbRfKNbRh/u/ac4/Y+2DlY0VmZxFRjFB3KAHo1AcjirQhyOYAyy5O30wZWprRMT4pp7UlB0xJDWOljLgZe5vSj8/h7W/NyUMOrST29vTJkuhxkWhHKgkzCrp2l5PoxtGd2UH5yK2WHtlB9cAeVh3ZSdng7ZUd3YDi8g+oDO6jds42GA7soO7wD0dnd+Oz5lLwYO9LVHqibIunry2e6R8hslwRTayHLc3qmJlUYK2MoTHPh/ZSGX2Yq+XWpidfzNcxOaRBLvKnUh6IoekxvTRyvh0SsmsS8npDxZlrJ+3E5KyYJWbEO1BqiyUh1prk+jaQIe3IT7rIyLOfjfDkflwwsjpaSlnCTqqoohkZETM4rmV3QUlcdh07kS11pEMN1GTSXRzPUW8DilJKpbgFjLYVUiUN5fucki12ltKoiWOguZGVQyGJfMa26GMSpHsz0iBhqyqC9Iob5fiEz3UXM9QpZGVYw0SGkt66Ael0m1dpsZAVR1GcFk3RxP+qrJ6g5vg/j7k1U71yHfu96ZHu+Q2j2LZLd69CYbaVy3y7UB7aj2L8V2Z7NlJptpNRsI1KzTYh3rqd45zqKdn1P9va/kW32PfkntxN/bhs+5odRFMTg7mJNUmIIGZkhtDSJmOuT8aarFN8be2nVJLAyouTNuJwP46W8GSlioTefkMc30MsT6GiRkRQXQkNtCfWVeSiL46jWFKAXxGDI8kWU4IuhJJOWGi32d12o0JeS6GdLnK85Y63ZjLWlUaXyJDf3JiGxN3B7dIVrl/cgKwymRhvPcx8HUjMTCI2JxC/gAZnpYcRHBlKUE09+RjCC7ECKswMQZr0gMewRiRHPeORmjcc9GzzuWXHP/gK2p3djeWwbl/dv4Kfj27H5cQ92l/bjcO0wd61Pc+/2BZ64W+D9yAavhzY8cL7O9UsHuPTDbu7YnsXhymGcLx/l2Y2z+NueXQuoNWvWrFnzr2F+9sAO60vHuH3tFBf3fk/sfUv0yY9oyXtCXcZdOgUPEQReoSztPu3SaOpLwugsj6OnKpnBxhyWR7T89qrxvwOqssSPrrIwhNGWVOa60STzoV0bRGdZCM1Kf1rVgfQYIhkyxjNYHYfJmMRkcyaTzZmMVieiDbNH7XMDyePryH3s0Qa6UB/7jKL7N9AHuNAQ9YDu5KeM5fozmu/HvDaWWd0fb14fz6IhkeXKZBYNifzaVsiqMZ1egS+9Al9m1XHMl8YwK45iviSGFWUSK8okVtUprKpTeKlIZFYcRX/Gc/rSfWhPfkpz0hO6M57TlOiJIdQZTeAtysOc0QY5oglypCzMmbIwZ9QhTuhSnmHI8KQ0xIJkj5Mk+1hgZ3eCo15XOOl3gZB8d3T6UHqaM+iszuKFsznqSA9qMz1pK4+noSSCuao8eooDET64zpQmj8tH15EedpvB+hRez0j5ZU7DTHsRHnZHsLHYj8ODS1z3vIhtkAXeGS7E5bgzNCDEWJnCvXvXMbe6xIkrluy+5Mw2S3/+ZhnB5zbxfG6fxFcOSXzvkMApn1LO+arZ7Z7B7sfJfGUbxha7BLZd8+fIFWtEsnjqqyPoMsbToIxmsr0Ede4TGkpeUJfpQ97N8/Tkh5AdYs1MZx6NgqcMKEJo1UfRWZPKZLsAba4HQxVxtEj9SfA8w2J3PouDxSyOSZgeFKEseMZsh5g3vWo6lFFMt+cw2ZpDvTKENxNKVkZk/DxbzmB9NpoCHxqUMUw0FbPULaNTn8RUp4DVMTUzAxLaqpNorohnsk/EvEnKUHMOZYLnzHYV83JQTqUoDHVhIJlJDzG/vAXri9u4dWEbLaXxaJKfUZUXyLsxPUsmBasTOhpVURglQcw05fPx/2HvvrqqztN23x+utVc/XVVWlVXVVWYtc46YtVREMhgQFEQUUVEUkZxzzszJzHkCc5JzzjnnIEmMVR12P3uvN/DdB/boMdY+7kM+Y/zH/zVc477v6zegZ6QsiaVWKQNFiQxWpjPWIKFOH0t2xF1czbcQ4GlHjkiAmasfWyx8+dkmgu9to1jnlMi31sF8ZxXM4adidrln87VlKGuvRrDWLIQfrIP5yjqIb80D2H7tGWcu/UZ1fiTL3SnMt6YzXRdNo9yDYNfDpAVe5+24kTcjOibHZbR0J6OtC8VP8pBLvqYccT3Jc09L3g0XsTBmoKVVhtKYg1grpkCSi//FkwhP7UJ/dCOFRzeSt3c95Qd+xbBvK4UndiPbs56y0wcoPrCd8j2/UrZnG3kHtiI1+ZU4kw1EPjpDrMyNNO1TiquiGOwWM9CczWSXlA8zRSyM6ChWvqZc5cvvU4X8PysNvBkzsDBbTHqGK/kGf5pbEigp8GGiO5P3IzJW+iT8bULHSp+Uj8NqPoznoRY8QSl+jkLiRVebgO6WHIyy17wdy+fjZAF/e1PMu8k8dPIXGA2BVNbG0jcqY3JKy/JMASujelb6VXQURdFVncTyjIHpISVdVUmMNgqpUoTy0vEEs61ymvPCWOqRstCTy1RbDgWCF0gTPJjpVtHfkEmNLoS5bjlzXXJmO5X0VefQUpJGR2UuTWW56CUxBHjeQhHqQarNGVSmJtRfMKFqzzaqdm+idP9GdPvXI9+7DsWu9eh2bCRv+ya0e7ag3rMZ9Z7NaHdv/nfFuXLvZmS7v9SZZ27/Cxm7fibryGbCjvyM56W9aLIjcL1rS2JiKKmZoVRV5TLZqeJDtwYvi91Ua8J5O5bPhzEdn0ZVvBsSs9QnJtzrBkZ1DK2NSrLSoikxZtPRIKfakEFNYS5DdUoqMr0RRjwhI/wloa+fYud4hwK9mPCn5oR7mtJXk8JgYyJl+udk5zgREGOPo9tFLp7ZgjrTmzLlazycz/LY/RYRob643zNFmhPCY1d7JNmRpMR4khxxH6MyHK0ohIDnDsQGP+GVpyNP3e1xunGBu5ansD7xK2aHNvLb3r9gdnwLduf3cO3UVlxsTHjmasbLR1a4OpzD495VXj+5yX2HS1w8tY3TxzbiaHsSR/MjuFw5hLvpYdxXa8xXrVq1atV/iovdpe2PHK7xwPYi1se3EXT7EoUxD2lI96A21ZnW3Icogs2pFXvRVRBLkz6SFmMknWUJ9NRmMDeg5/N8FR9mypjtU2EUP6fdGPJlApXuTK3iGU15vrQaAv49geosDqO3PIr+yhgGqxIYrUv58lUl0qfwY0ITwow+ijF1FCPKaHpyQ5jUJjCljWdUFs6g0Je+TC9aUx7RkPmEmvRHVKY+pDrNncYcT1rFL2kVvWCqOIaZsji6Fb50yV8zogunX+TPiCyEMUUYI7IQ+oR+9An8GJIEMSoPZVgaTE/OawZEAfTLgulThTFuTGC6JIVxYwJjxgQmS5KZq8xkqV7IcqOI5UYRb1ukTDfKmKzLZqw4nDbNaww5L3G5f4XjL8045nWO1+l3ySvwp602ieaSFJ7euEB+5COG9WFMNuUwVydipiCJCU0YRu+bdAojcbi6n4SAG/TWJLAypeLzTD5DzQKcrx/C1uEEjq9tuB13B8fkuzzOcME32ZGmtkzy9NGcObefY2fPcMrCmR1XnrDZMoS1llF8Yx3PGrtEvrKM5huzcNZfT2D9rWS+sgzh2+sRfGUVxs+2MWwy8+W41QOe+z6mtSmb1qpoBhsyqdNH0VMRR19pLI0CXzJvX2JUn0zAw/NMd0sYLY9joiSKGrUPI43pdJZEUy58xlxDOp1afxplL1nuEPLHpJ6FITlLoxqMUm+mWsX8dbiIJlUwkw2ZTDZmUaP2Z7Zbwsqojncjet70KugsS6BI8BJhmCPqxIe0GaJYGdLxacLAwoCaIrkPk91SJrokX9Y5lX50lSewMqhlZUCPKsETveA1t+0PEBPhTHjAbYTxT+guyUQe7c5wRQ4r/Xks9WuZapWgSnxIpzGGlU4Zn3uU6GLuMlmexHBJPOWCF8y1rkTMWwAAIABJREFUSlgZ0NNXkUyNwp+w5zewt7PG+t5rDl8P4cerAfxkE8VPN+L4ziqUTbfi2euWxXqHeP5yO5GfLOP40SKStTZhfGMXzlrrMHZae2PtcJv+ZjG/j+Yy35rBTH0sHTovIj1Okhpgz9sxAwtjesZGxHQOZKBviOBljgtnvM5z4O4xHj64xMeJUt5OFNHZqaKgUkauSohelE3AlVMIz+5Bc3QDxiObMBzYROmBXzEc2IbqwGa0x3eg2LeRkmO7KTu4g7L92yk8vAONyU6kF/bgbbGT0AwXEtXPyC3wpaY1ld5uAYujav6YKuCPsTwadMFMtAn5NFfMx7eVjI1pyMv3IzPbleLSQIpL/BkdEbIwrWR5TM7bASm/Dyj556iez2N5LI9qqTKEEOZvQU6mO8316UyP6CjWBDLZLeWvc8X8c6mcj9MGaksiEGQ9oKQiktrmFPqHZCzPF7E8rmekOZtKTSDTfXJ6WrMYbBfQVh7PeIsYQ84rnl4/xJt2GV3FsXwc1vB2QMp8j4Tc2Huo07yY7dYx16ehuTCBuW4tC706ptqUjDTK6K2R0FoqpKlMTEOplBJVKsleDsTbnSH70lEKzxym7MD2L1OoPRsw7l2Pdu861Lt+QfPrz2i2/YJyxwaUuzai2rUJ7e7N6PduRb9vK9p9W1Hu24L0X29CifZuRHhkCxGHf+buoV/Q5UTifv8mqcnh5ORGU1qezWSXmuV2BS+s91GhDmV5NJ/3ozpW+uUs9wtZ6hMT6X0TgzKS5jopGlkGRl0qtaVZtFdLkWeHos14TXGaJwVZQQhiX5MaE4ipjR1KWSbB7qZEPDenpyqF/vpEivNekC26R3CiIzedz2FyaC3iODdqlC8pyPUmN8kXoyIdgziAMk0U8qwwjIp4DPJwsuMeIEryQJ3tw3PXKyQGPyb0lSsvPa5z79Z57tuexvbUr5gf3cTlAz9jcXIrt64c4I7lMR47/sYT5yv4PLHF9dZZHrtcxfuhHQ8drmBxcR/njm3Ayeo4d64d4t7l/dy/sBuXM6s3UKtWrVq16j/E7tLx7XeuneaB9XlOb/iKhxd2I/O5QX2qO3WpLrSJHqIJt6JR6U1bfjiNujCaCsK/BKiadGb7tHyer+LjbDlz/SryBU9pyQ9EFXeDonRnKiWPqVW/pEHnQ0uBPx1FwbQZg+ksDqO/Ioah6kSGa5K+/GsTGa2NZ6Q2gbH6ZMbqM5htzWWqScB0i4i5NhHzbSKWOgQsdeSw0J7JUqeAlV4x7/okvO0R8a5XwsdBOR8GZCx357LcnctSl5ClLiFveyQsdstYGVCxMqBiuVfOSr+S90MaPo7o+DSqZ2VAxXyXhKVeGW8H1bzpkzPXJ2dhUMVUt5jxdiG99amMtguY6ZMx1i1iuD2HkY5chpqlTDQJmKpNoK80nEKJL06ulzjqbcaRF+fxz76HoTCQ1ppEGosT8XYxRRfhxnRhFH3GKJaqBSwXpNCa6I7a3ZwJbRpW57cR8cqSvtoE3k+p+DSdT09DJrdvHsLp2VXuxt7heqoL1sm3cct2IUDgSnO3AI0uDpMzRzh8zpQj5u6sO+/JZps4frRJ4hvLRNbap/G9bRI/2Sbxg3UcP9yI479soviTdRx/to7nO6so1l/zY5/ZU+zv3qe+XspIdyZjbRkM1qSx2JvLfJuAYUM8GU5XGClI47HjMUY6RLzrFjNZGkWDxpuJxhQU0bcYKI7kbUs2E2WxTJRGsdIm4OOggpVhJe8n8mg0hjPWmMPfxoroMcZSmPGEdz1KjNlPmWoV8G5Yy++TBj6P59OgC2a2NZeOgkiGy5P5PKzn44iePyYMdJbEUJ8fwsqojqVBNaPNWegyPZhszuHDsI63/VriX9gT6HmN+86nMBriKC9Lwen6IdTZr0gLcuTDUBGDVZmM1QtozY9BEXufseoMllvFvG0RUZzyAKGPBfnxLjTIX/OuR8F4QyY9JbHUKQIoV8bgeMMGq9tP2WP2nK02YWy4Eccai3B+to/jzCs9F17nsfluGuvvpvOjVQJrzaP5xiKUP9mE8r1NJNutfbC960J3k4SVAQFLXbnMNsTTKPcg3P0EaYHXGe+QMtYtZaAvm/b+NPKbonieeYcTT05yyOUELi7neD9azMpEIYN9esrrNQiV2cizkgk0P4fo8iHURzdQcGgjhYe2UXJwO0XHdqE4uBnpoc10O5lTe8UEw4FtFO//laJDOzCc2EXBxYM8P72B15G3ySwMJqs4EGVdOE196UwM5bIyKOOPYTXDNSm8nzIwO22gtU9IYX00gZHmqLUv0Gm8qCgPZmQkl+kpBfNTGj5M5/PfcyX8YzSff8yX8G4qn/62LB7fP0Zy/B1qKxOZHNZSmhdKiSaAzzNF/PdiOX9/U8z0gJLEmNtUVMRQWBJOVW0C09N51FfEUaYLYrJHTndDBo1VCQx3iuitT2e+T4cm7RkedgdY7tEwWJXE5zEd74YULA2qiHttiy7bh8l2NW+HC2kpTGK2S8t8Tx5jzTK6KwUMN6kZbtYz2lbIQIuR/oZ8ugpziLl1kYSLB9GeO0zBge2U7NpE8Y51FO76hYLdv6Df+TO67T+h3vYXFNvXody5Ac2uTej2bPkSoPZuRbN3C+q9W5Dt3ohs7yYUB7YiObKN9DPbcdyzFoMwhmeP7pCRFoVIGk9JRTaTvVrmmsV4Xz9EkTKIuQE1S4Mq5jvFzHVmMt2WScAjc/SSYBprxGhkaRTnZ1CkjaGtSkx1kQB1xiu0cfcpl0WRL4olLS6Qq3Z2qBVZhD02J/aVLT0VKfRUJ1Kk9yY1xxnfmFvYO53i5OG1qJPdKRd5UCLxprVUQIMxl87SZFRpT0gKcUOa9pJiVQgFUh/KtcEoM7wI97InKfAh/o+v43XPjKfOl3C3P439mV+xOLaBywd+wvLUVhzNDnLH8hiezqY8v3+N5w/MuXv9FE9czXjhZounsxU3LE5w8uDPXDc9gPO1w7ibH8FjtURi1apVq1b9J71yMd/+ytkGr5ummO35BaejG3hx6VeKI25Tm+JMh+QR8pCrFGe6USx8RpXCl6aCMLrKE+mty2S2X8fvC9V8flPByngBJXJvWvIDyEtxpFL48P8IUPXaVzTl+dFSEEh3aQR9FdEMViUwUpvMaF0Kw3VJdFSE014TQX9zEiMdGQy1ZTLcls1AcyZjnTlM9wqZ7c9ltk/Am34hk51ZzA+IWRyS8qZfxFxfLm/6RUx0ZLI4JOXtqII3/SIWBiW8m9SyMKphfkTNmxEVSxM6PswZeTdTwOK4lsUxLfOjahbHtbybKeDTXBHvxvNYHtGyPKJlslvCaJuAweZMxrtETPfLmRmQMzukZKpPTme9gMHGLEbr4uivjKJQEYDVLRNM/K045n0R/+x75Bv8aalOoK0iDTd7E/Ki3Jg1RtAkeonkqQXSe5eoCXGg2Nue5vQAbl87QMDTy3SWR/F5QsXHCS3ddelct9+H/ePfuOJrzulQC06HX8M+wQ6vtNtUN6ciU0Zx+NQxNuw/zc7LD1lv6s93ppF8a5HEGqtEfrqZxjcWMayxjOHPV8P5H1d9+fp6LN/dEvL9jUy+vhbKRqsg9pn7cfyyA0p1GgPt6cz1pPNuQMrKgIjlHglvmyVkuZozViLktYcpPU3Z9BRGUBDtwHhdHKM1MWT5mTJdm8SHjlwmSmNpk3rztimLxdZsPg2p+X3KQFd5PL0ViXwa0rHYJiXV25KFVgl5KY+YaMziTYeYlQEVbzpEFAueMlqbyj/G8/jvCSMf+tX8MV7AXLsIcZQjf5sq5MNoHh9H9PSUxWPM8WSiKZvZdhHLAzqe3jqJl9tvvPKypLlNQm1DNkFBN3j28AJNJSn0VGQS8diUVn0MxUI/JNFuzLXIWGyVs9IuY7o6nW5dGI1yX2abcphtzWWpV0FzQSialAfkxj7mutVlTC5accjyKdusg9jimMRG53S+t4vne+to1tnH8Y1VOH+yjOTPV6JYYxbJV5ah/E/rcP7LPIR1l59hd8+N/g4V8z3ZDNcmM1YVTXWu279W+OwZbRMz1a+guzON2pYYtHVhvMxxweTpaU64n+OxpzkfJst4O2ZkuE9PaY2SDFEKCkEKoXaXkFocR3N8C4bDWyg6vIPSo7vIO7SNPJNdFF8+yqew5/TdtaLoxB5Kj+yiaP82io7spPDEbnwOb+CZpyUJSl/iDL7ElrwkrzOahs44epvimWxJY6w9h6ERJWUdWaQWvOSu3xmylU8oLQmlvCCIhXEty/OFzC8WMTKhpaMrl/5uKQvjBSxO5fHujZHpYSV37HeSlfKA5voM5mdLaG/OJinKgc8zhfx9upB/zBbxfrqQ5JjbiASPKSwOo7QimtbObIqKw+ntyuXDYhk1pdF0NKZTWxxFb10678eK0KQ/44HNXua7lPRXJvJxVMVSv4z5XiWv7p1FneHDTKeWxf48qrXhLPTrme3SMNIoYaRZwduRCpaGK1gcqmSso4ChJh0thgwq0/yIvHoY2ZUTqA5vp2DXRop3rqNox88Yd/xE3o4f0W3/EfWvP6Dc/gvqnRu/rO/t2Yx692ZUuzeh3PXlFkqyYz2y3RtR7N2M5OAWRJf2c//weorE8fh6PUAmSUOmTKawLJPRLhXz7XL8HE9gUPgz3a/iTY+UNx0iFrqymevIxv/BVQrkIXQ0yRGmR9BQJae2OJ36kmy6W/UYZcG06cMw5gYS7XuP4NcPMb9xHbUyixAPM+K87ekqTaGnOokygy8Zua4EJTnicO8cJge/Qx5/n0rJE8rkvtQXZdNYoqCzMpuCXB+E8U/Q5vhQnR9BkdwHg+Ql6oxnZEfcRxz7nKzwxzy/c4nXD67xzOE8N8/vwPL4Bi4f+BGr01txunaQ+9dP8tzVlFePLHnqehU3xwu4O1/Fy+0mLjeucvXCQY7s/Zkb5se4a3mMB+aHeWpxFM/VGvNVq1atWvWfYnfmwHbHK8dxuXKCi9u+x273Dzw4sY7cp6bUJt+lW/EUadAVjOku5Gc8pEblR4sxgq6KJIaaBCwMF/w7QL0dK6BC7Uudxof8VCcqhQ+pVTyjTuNNg86HBp3Pv2+gBqpiGaiMZbgmiYnGdCYa0xmtT2aoJpahuljGmpKYbEljtCGFsaY0RuvTmO3IZqFHwGKfkOWBXJb6hCz2Cnk/JGdlUMZiTy7LfWLeDcn5MKLk/ZCC98MKVgakrPRLeT+iZGVMw9sRNe/GdXycyufjRB4fJvP4NF3AyqjmS+31kJKlISXL/Qre9Sr52KfiY7+at91yFjslvGnNZb5DzFyHiLl2EfNdUqbbRQy0SOiuT6etKJC20lCKtcFYOZ5i8/0T7H16ktcZzuQVBtBcFU9DUQJu100wxD2kItqRubIEujNe0ZfwnAVNKIUv7BnVpeJkeYRAT1Oa84L4OCDlj1EtQw1ZuNw9gfMrKy77mHHA+zwnQ65iE2PN64w7NHfkkJefxOnLZ9lmcoltpu785WoAay1j+dYqnq8to/jBPpY1luF8YxnJGusovrUPYc31aL6yTOdb62S+swhhg6U/W3/z5vBvrtx74MJgh5Dp9hSWuzL5MCplsUfMfF0u6c5mDBRk4uX2Gz3NAsZr03hTncRyj4CSnIc0Kr2Za82iuyCEvJg7ZDy7jDr0FuWZT3jTJmRlQEVXaRzVCl/e9an4+5gRffxD6mQB5CU/okUfxmK3jKHqFMYbMugpiaJR7cdccxaf+hWsdMlY6VHRkhdOS14Y7we0fB7J592AljLJK0pEL2nKD2OoLp35Pg1P753H/6U1zndP0NgmRl8YjbEkjsSE+4T62vLA/iDhj82QRrihS39FSsAdRuolzLYqmGmUstgmZ75FzFKnnMHqNKZaJQw3CZAmuyFPceO563ke3bfn6OmLHLV6xBZLH36yi+QvdzP4wSmdb+0T+PF6PN/axfK1XRzfWibyg00i39rG8L9sovnWJpoN115idecenc0y5nqymWrJZrwmhnrpI/ydDxD5zJTBJgEjnSI62pKpbIxEVR3Mq1xXTj0/i8mj87g/NePjVBmfZkqYHDbS2JaPTCdEKUohwsEMqbUJ+jM7MR79FePB7RQd2Uneke0Unj/A7xEvaLp5mQkPBxrMTlFybDdF/yqZKDq0nXiTXXjdvUKi8BXhWi+eK1yIK3+GtimQqtoQulsSqa2JISfPhwDZI1xirPDPccZYG0dXi4ClwQJWhgy8GTZQVppISMI9nF+ZcvP5RbLzghgZ1/BhqZSlKQPXr20mPc6FhppUJicMdLTnEhpozfvpQv65UM7/Xqjgb/PltNWmEuRnjkz2AonyJTL9a+raMxme0NLdI0Kvek19eRxq4TNG28W8GysiP8cbd7t9vO3XMtGUyd9n8nk/pmWhT4WXy1mKpBFMd2mZapdQpvBjaVDH0pCeuV4Ns71aVsaKWRwuYnG4kDcDhcz1GZjtLqBZFUvind/wPfAL4tO7yTvyK4V7NlC88xdKdv6McedP6Hb8gGr7Dyi3r0O9axPq3ZtQ7tyIeu8WlLs3odi5AfnODUi2r0O6cz2yXRuR7N9E9tmdPD6xlRJRPIEvH6FRZKPWZVBRK2K8R8NSt4qAe6dR5b5kolfOXI+E+U4J7wbELPUICX9iiVEWTGeTjNjQF1SX5NJSJaJYk0BzrYJSTSR1Cj9qdLG0V8tQiOMxu2GDUpFO8CMzYl/a0V2WRk9lIkW6F6QLnIlMu8s9D1NOH/mR7PA7lEmfIUzy4P7dayTEBKOURJEV/5giRTg1BXFU5YVRXxiBQfKSQok/8mQvcqOfkhnqTryPE+GetnjeOsutCzuxPL4B08M/Y31mG45mB3hw8wwejhfwcruGp+s1PO9fw9XxEqZnjmBvcQl7q4scP/YrVleP4mR9EifTgzw0O4L7aoBatWrVqlX/KZcObNluYbKLG2cPcH7zd9w6tAEfs4No/a9TleRMu/Qx6kgrykWP0KXep1btT1NBOG0lsQw3C1kaMfLHYg1/XaxhZdxAtTaAWvUrjBnOXwKU8jkVMk/qNN7/voPqLA5joCqW/srY/6OFb6wumdGqaCarY5ipS2CuIYW5hlRm61OZa0hjpUPAcns2bztz+NgnYrkji7edAv46qOSPAQUfeyR87BHzvkvEh24xH7vFfO6V8qFLxIcuEZ/65XwcUvFpWM3nUS2fRzV8HFLxcVjFpxE1K30yFjpzv0xWeiSsdEn53Kfic6+K950y3nVKWWzNZaY+k4UWIYvtYhbbRCx3SlnokNDTIKS3KZOeygg6KyMo0gZjcfsk2x6d4eCLczxLuoVU5UWFMZRyXQR3rA+hj3KlLfURjekeDAsD+UdRJk0x95C4XaFPlYiD+SH83H+jvyyWvw8p+N+TBoZqMnC+dYSnwQ7cib3DEe+LnA29hk24OUFZLjS1ZFBoTOHMlZPsPGvK1muPWHvVj++tY1ljHc031qF8Zx3Ed9ZBfGURyDfW4ayxC+A7+wi+t0njO4tYfjAPYpO1HzvNgzhk+pSr1rdQioJY7BfzcVDIu1Ep74ZVLDSIyXa1ZLAgA+8HvxHifY0mdSDzdel0FoWjSXJmoUuMJtudCM/zKKPvkB/nij7KmUaJLwOlCXwayWe4JhVVoisrvUoWWiT0GuKJe3KVNl0k6ng33rRLmGsXUZjzlKmmTNJ8zJGE36BO5s1QWRJDFWkYM56x3KXmXa+W34cLWOnTIgi7TZ0mGGGUMzOdMrprM3n8+BJ+PrY8eHCWlnYJ5bVp5BVF0dohpq46ncaSZLSpzwnzMCMryoM4f2fSwx4Q9dyOBO/rBLheIPD+RTQpnnSWptFVlUVTSQp+T64gy3iEk91+IkOfcO7qFbaft2P3rQDW2oezxjGVNU6ZrLmVyrfX4/nGPpav7OL43jqJtdYJfGsTzZ/sYvjGKoqNZt5YOt2jtV7EaEsSA1WJDJeH06R8QojbUaKeX2W8U8ZYt5SOtmQaOuLR1IbilXWXk56nMX1thdO9s7wdK+Jv8xVMDxloaStAY5QiESYR6miG1P40+Rf2Yji8HcP+HegP/or64Fb0JrtosL2A4cJB6qzOUnr+IJq9myg+vJOywzsp2r+NjON7cDqyGanYnyChO54yZ54pHfGT3CQkxYrEdAcyZR74ZztzK8qcx+lOaOqT6BnJY3rAyLv+UmYataiTfbC3PMCV64ewen4FM99r2IXZUFgXz/x0PstTBm5bbCU60I6GmlTm5svoG1Ijk3lTVxrNHzPF/HO2hP/3bT0fZksJ9bdCpfAhMeM+cmMQytJQGgckFJRHoVS8osIQgTTtEQvDeXyeqUCT+RyPGwd4N6Tjw4iGP6bzeDemYaZbwWOHU1So4xluFDPekk2Z/BXTnWKmu8QMNecw3SNneTSPdxNGVsYKWBk3sDSSz1xfHmP1UrSRD/G9uIMs04MIDm0i/8BmyvZspGL3Bkr3rMew+y9odv2EYuc6FDs3oN2/DemO9Sh2b0K0/RekO9cj3rEO6fZ1yHduQPGvAJV1ejsvzu7CkBXFqyf3yM1OQK5KobJWxGSvloVOBREel1CLvZkeVLM0oGRlQMXHQQlzbRlEPLGgwZjIQJsarSSV0vwsjOo4yvVpVJYI6KwRUqv0o6Mik55GFXpVMtZON9Bqsgj1uEr0C2t6KzLoqUykosCb7Ny7RKY54f7MnIsnN5AVeQ+j5AUqSQhBId4ERoQhU2cREeqOItOXKn0c9cUJVBdEoBG+IE/kR070Y9KCHyCJfU5m8APCnljjefMMty7sxOrERkwP/4zlqS3curIXj9sXcbtxlkdOl3jqYsZd+zNYXz3CpTNHsbp2mWtm5zlybAeW10xwuXWRG5cPcd/8+GqAWrVq1apV/znuDubbPe9Y8cj+Cmc2fc9vG7/G6fAvZLhfoirpHs25DylKuU211BNt8j3qNAE05ofSUhjNYGMOSyMG/rpUy9+X6/g4XUStPojmPH8M6XepEDygQuxBmeQJ9dpXtBkD/3UH9a8JVFUsg1UJ/76BGqlNYrg6lpHaOMbqEpisS2SmIZn5lnTetKSz3C1gsSuHpR4BK4NiFntyWO7N5eOwko/DSt4PynnbJ2ahS8BCp4DFLuGXeuQeEUs9Ilb6pLztl/FhRM3HUQ3vh1W8G1KyMqhgZVDBUp+U2Q4Bsx0C5nvEzHSLmOoRM9UtYqJTyERXLuOdQkbacxjvymWqT8rMoJyZIQXj3SI6GnLoa86irzqKzvJwKgoiMLt5jM1uJhzwOsuzpFuI5J4U6fwp1YThZHEQdbATNZGO1Kd68HuZgO4EL0pCHJA9taRHncwdGxN8711grCKRvw3I+ceghpHqdFyuH8LT7wbuSW6cfW3KlTBLHKJsiBQ+pK0lk4rSNC6anWTnuUtss3jMjxZBfGcbwxrrSL6xCuB7a1++s/blK8sAvrYN51v7INbahfOjdSI/WETyk2UgG2z9+NU6iJ2mXpyzesAdJ1t6agUs9AiZ6RGy1K/kXasKoZslA7pk/D2uUKz0o1Huz1hJAprUh1Spg9HnvsT9/mHc7+7nlctxfJ2OkfPaDqHfDQoznrHQqWS0JgN5tAt/G8mnMy+aNnUkcU/MKMl6iSruAW97tfwxZsSQ9YRWfRijVamUC55TI3nFm2YJhZleNKjC6ClKpj0/hqVONUvdWhK9rSnI9MIgeMV4qwSNyIfQeFdCw514+dKczi45RaXxGEpjKa9JpqE+i/mJYmZ6dMgSnpId64lBFsVAo4qO8hyaCpLorxLQqItFFONO0NNreNw+SUKICxEBNzBo/BFleqJWxHDL+RYOL4JZf+0R39mF8n/dTORPjll845TFtzeT+C+baP5kFc331smstU7ga6tI/pdtNN9YRbLx6gvMb9+huUbAeGsyI3WpjFREflnhu3+YJF8bJrvkjPdIaW9Nor49jrzGSHxE9znx5BRnnl3GwfUsb4YL+Md8JQsjRbS3F2AsV6NWZBLkdBXZrXMYrhzCcHgHZcf2YzyxhwKT3eiP7UC6bwN5JrvQHduO7uh28o78SsmJPVSc2Efp0V3ITPbjuX8zKd63SM19hq/UDT/9QzwzbYkU3SEl15UkgRuury/yMMoGcVEEPYN5LM43sDxeS1eJiFA3W0Lc7PBxt+WC6W5M3c5hF+WAZaQdEmMw8zMFzI/quWe7i4RgB7paxAyPFdDYlUt+cQTCTHd+ny3m/54p5p8LNfx9sZqqwijSU91Izn5IovQJKdoX6Bviic66j0DkSXq8M30N2cwNaPl9thJR/ANeupgw36vgjxkDnya1zPdJme5ScMd8H5XaZCba5LzplVCu9GamS8RgYzojrTmMd4iY61ewMqbn/biexUElS4NK3g4XMN2uYrgym5RHV6kJdiHp+CY0x7ZRenArVfs2U75nI8a969Dt/QXlrg2If/2ZzI3fk3dsN8aT+5Dv24xo5zpyd65DvGMdkl0bkO1cj3jfRoQX9+B9fg+GrCieP3QiJSEUlTad0ioBE70aZlskBLmeRZrxlLkhLe/H9KwMKvkwKGKpM4t0P0fKVeF0VAsp04tprFQR5O1ITZEIQXYo9SXpNOWFUSQPpatRgUGXzo37DuTpswnxuEyUlxV9FZn0ViVTXfgakdiVhCwXHnlZcvHkBoRxDyhT+1NenEmuIgfv0HDkBgWx8a9QiyIpkERQqouhoiAWpdAHeeZrIrydeOFiTmqwO8n+LkR7XefZrbPcurALqxObuLT/L1w9tpGbl/fz4MZ57C8fwN70MF4PbLh38yIOtuexMr2AtYUpplfOcOTYdiwtTLjncAkzk23cu3psNUCtWrVq1ar/HLtLx7c7WJ7njvl5Tm3+gd+2fI/D4fUk3b+EIeI2DQJ3NFF2GDPvo01xpUbtR7MhnNbimP9fgKrl00wJNbpA2gxB6JNvU57jRoXYgwrZl7eg2guD6CgKpqcskqGaeIbgyQL8AAAgAElEQVRq4hmsSmCwKuFfASqZkeo4JuoSmGlM4U1jKgvN6Sy3ZfGmKZXF9iwWO7JZ7hGyMiBmuV/M4rCMlQk1KxMq3o4rWRiWMd0rYKpHwHSvgDeDEuaHJLwZlLA0KONtn+zLBGpEw6dhNR+HVLwfUPCuX87bXilzbTnMteWw2C3mTa+EqR4RYx05DLdmMtiSwUBLOoNtmQy2ZzLclcNEv5ipQSnjfWL628QMtwgYqomhsyyM2uJYrt08zsb7x9n//Awv0hyRa15QYQylviiBB/Ym6EOcqY9y5n11Jo3xzxDdN2VYHUJesDOdujQe3v4N79tn6C+I4nO/jE+9cqabcvF0PoPHC2vcY1wwD7HBNu4md2LsCc++T31dMhUlyZy/dJhfT53jV8sn/GgVzLfWsayxCudbSz9+tPZhrY0vX1kF8rVdNN/aRfCDTQRrLaP53iKMtRaB/Gjtz8/W/mw2D2DXJU8uXnUgPuIlU91SBlqyme6Us9ysJPeeOUPqOAIfnKO9JJaJilRapIHIU55Qro3F4fpB/CPsEYifUlEQQUGON8GuFwm8e5ZKUSBzzQpGqrLI9LVluDQZRYQLrZpoijNfIQy5gyjCmc+jRfx1opS3fVpk0fcYr8lipVvJUGky9cow1AmPGarIpjTHj6jH1xirzkUQ4kK1PJTMkDuMtcgZbpESG+5EWOYj/EJv4+VlRluLGJXSH5U+kKLyOIpK4+jtkjM/VsxYu5qEYGdEyc/xeXCFSC8b4r3tyQq6Q1bQHYpzA6jRxlCqikKS+pKkSBeigmwJ8jYnLvwhGZnxnLO5zWFHP9bah/I/rifyv5yy+M5ZyFqHNL62jeHPNtGstUrkO/NovrIM5esbsfx4I45tlj6YOzjSUJHBeFM8A5Vx9BcHUZR2G7+7+0n2t2WkTcxol5iBvmwaOxKQlfvjL3PnauA1Drud4ua9M0z36/jHfAXLY8V0dRgoq80jX59L4J2ryO9cxGh2FMPhHVSdPIL28HaUBzZTYLKbQpM9GE/sRn9oG0aT3RSe2ovh+C6Kju+mzGQv+pP7STXZx6NDv1CuDSM3359E4ysS8p6TLPUgMfkOudmPkIueU1+dwuJQERN1SvIEwUT53iXg2Q0UaYH0VqgRxfoQ9OouJ37bit0rc57meFDZns3SrJGZfjVuNnvJz33N5FA+w5NGiupTEKh8SE93Y35Yy3+/qeCfc5X8c6mWd1PFpCffp7whmaCMu7xMu02wyI0H/pdJE3igk/mwMJzH3ICO2V4daaFOeN87yWK/is9T+XwYV/OmT8Z4mxRHs33U5mUx3anhTbcYg/Ap3ZWJNBRG0t+QwWhbLrN9Ct6N5fFuTMdCn4S3g0reDeUx06lktFlIiq81w/ooksz2ITq+laIj26nct5XSPRsx7tuAeu8vyHevR31gG5I9G+m4cZVK05MoDm1DuGsdwl3rEO1ah2T3BqQ71yPavxHRpf14nt6BQRCDz7P7pCWFk28QUlYlYHpAz1yrhGCXMwgSHzA7qOHdiIYPwyo+Dgp505pC9BNzanVRDDSpkKTHoBDGkhjhSZlegE6dTp48nL6KZERJTynJS6TIkIXTo7sYjUIin10l7pU1/VXpdFckUGl4TZbQhbCk2zjdP8eJ/WvIjnCmWutPWUEigtxUHr98iV/oS148v4sqN57sRD8iA++RnfKCiCBnYkIfEhXgTqSPG1mRXiT4uhDmacfTG2e4fnYHZofXcXHvj5ge3Yjt+T3cND3M9cuHuWl2gmf3bbl34zJO9r9xy/IyN6yuYHXtDKdP7cDW8hiuN85gfXorHlYmeK6+A7Vq1apVq/5TXBwubXd1tOCu7WWObfmR81t+4MbhjcS4/IY+wpFmyXOE/mYo4xzQpd6nVPKSen0wzcYoBhqzWRo18ve39fxt6UuAqlT70VEYijbx1r9LJKoUz/91+xRMd2nYl/KI6jiGar6Ep4HK+H8XSYzVJTFZl8xMQwoLTWnMN6YyV5/Mm4YU3jSn8aYtg4WubJb6RCwNSJjuy2VhVM7CqJz5ERnzozJmB8VM9goY68piqk/IzICImUExC4NSVvpkrPTJ+DCg5OOQig8DSt72Sr809HWJmG3N5k27gKUuMQvdIqY7BUy1ZTPZmsVoczpjrRmMtWYy0pzOWHsWMz0iZvslvBmQM92vZaRFwHhDAr2VkbRUJGPrdIYN946x+8kJnqfcRql/RU1ZFG1VGTywM6Ew6iGTMn/6ZYEon9uTdvcCPepg1CH36Dbk8NDhCt43TjNgjOX9oJTPo1ommoQ8un2Ch0+u4Znghm34dW4k3OZu3HVCsl0pK4+mqiwVU9PjbD9xjq1XH/OdWTDfWsfznXUU31v48ZOVD2tt/PmzdQh/to/nW/t4vreJ4TvLcNZYhPKNRTBfWQXwtW0AP1iGsOlKCIcuPsP+hgOVJcmM9CpZGjaw3KxGeNeM6bwk4j2voEx0QRfpgjzwDmXqWJ49tOGBxzWCM+8TkXGfispkRjqU1CgjeGi+j9RXt5hrVtJfnIY42JGx0hSaFWEEuVygLS8ecaQr3SUpfBwy8mHIyFKPjtJcX8pFfvSXppAbfIdIj2t0GFPoNKYQ/8yG9Ne30Cc9p1wUhDHHlyJRAP31Igaapfh4W+KX7oZ3yE28X1nT3SYhM9WdgrxQElLuU1WfRnu7lMlhAxPdWoqUIZSpw4l+ZUOp+DXSqHsUZXhRmeuHMfMVT28cw//BFVSZryhRh1FTGEVVXgQZUR54PrzNk1dBnLj9mp/tw/jT9ST+5JjD2rsifnLI4Dv7eNbYxfK9eRxrrobxtUUw396KY51DIjusX2N28xaN5enMtKcwWBXHYGkw5dkuBP3rHajxDinTAyqGBgS096ehqg4mQP4Ii1Brjj48w3WXU0z36/jbXBmLw0Z6u4yU1+ZhNIoJcDFDcvcSBWbHKDi0k/Ljhygw2UP+iV2UnNpH5akDFBzYRuXpA+Qd2obBZDcFJrvJO76TvGM7KDi2B8XR3SSd2UXqIzMqimIobkpDmB+IRONLbVEsU/VCFqqFDKtiqA19QrLtb9w5uY0Xj8yRKCJpadHSVq0k8ZUrw9UabpkfxNRqD6kqf3qG1cyO6emryyTK8xrDTSLeTJbQ3C3FI9Acn+gbxCU7M9GnYGVQyz9myvnrdBnzgzoyU9xIETwiVvGUOIM3j5Ov8zLpFv4RdkyN6Jgb0DHRpWR+oIDkIAee3znGuxEdf8wU8GFcw5s+OS3FiThbHqZGl81sZz5vOiVUqQPpKEukoyKN3voc+upzmOqSszigZaFHzmKvjE8jOj4MaVka0DDYJiQ+zJaZZgFSj6skHttI/rEdVBz4ldI9mzHu24hq1y9oDm1Dtm8zNeZnqbU4h/HCYWqtziPYvQ7B7nWI9mxAuncj0l0bEOzdQPbF3Tw7vwtVajARgV5olF9uoIwl6Uz36lhslxP18DeEiQ+ZG9KyPKRmsVvIHyMi3vdlE+dpQYsxge4aCVH+z8lXZFBVKCYnMZS25hKMqljajHGUqmPQSMPJ16fh4fOE0lIxoY8vEu11lcGaVAZqUyjOf01qtjPBibdxcDmNyb6vkMU4U6/xpqUkCYMuh5BgX5SKBAJf3SMxwo88RQYRwR5kpvkT+NqVQJ/7uDlZ8sztBgFPnUgIuE+41008rp/B5uQ2Lu//Cxf3/sTVY1uwOr0Lm/MHcLE+h9vNKzx1seXejSvcsDjHQwdLnO0uYX/tBOdMNnHd/AAeDqcwP/wD987vWG3hW7Vq1apV/znm5me221tdwN78HMe2/YULO9ZjvW8dfvYn0IffoVH0jNyAa6jjHcnPcKdY5EVDfiitxV9uoJbHCvnrUi1/W6rh81wp5crXdBWHo010oE76hHLRIypknjTqff81gQqhoyiUnrLIL3dQFXH0V8QxXJvMUE0Sg/XJ9NTE0lcTx0RLOjPtmUy2pDLdns5URwaTXdlM9giY6s9lZkDCUo+IT0NKPgzIeNstYqVXzPs+KR/6ZSx1CVnpFfOhX8anQQWfRlUsj8iZ6xexMCRlZVzF0oic+UEJ8wNipnsETHRmMduXy/yAmPkeEbMdAubaBbzpzGWmPYeZDgHT7dlMtGUx2y3617pPLnM9Eia6lHRVJDFel8BQTSytFcnYO53h1wcn2eVxnKdJN1HoXlFdGklbRRrPHM5RHvuE6mAniiLu0SsOoyL2Kd36CCRBd+krlfDA4Qre18/Sb4hjvk/I2xElA3WZuDud5MGTazyOdsHC3xKzEAsco22JknpQUhVLWWEily8eYfepS+y0esF3ZmF8YxnH95bRrLUI4EdLX9baBPGVTQRf2afw/Y0M1tolssY6jK8tI/gviwj+p2UI/8PGnzV20fx0NZ7t5wM4dMaau86mFOfHMNuTx1KjioxbF5nSxhDvcYEK8Us6NZEMFuUQ7ufGoUNb8fC9y+N4B7zib1Fen85Ir46/ztSR5neX104XWOzQ06CKQBHlSrs6nPkmGS3aGPJSvNAlP2O8XsJCt56sUGcMOT50Fafy4tYJEl/a4HfnHM26eGZaNGiTXxD12IqiLH/0yS8pzPRDk/KCvhoxI60qaoxJvPazxTfzAd6Rjvj52zPSqyE12hlJ7nPyC0LRF4bT26+hpSmXluosZKlPmO6QEvX8CpLI2xQkP8SQ7M5AYTyf+nS8aZdTKQ8lyf82ztZ7kaS4U6UNY7hRiTI7jjuuHvzmEsh621D+bJ/Cn29l891tAT/dTGOtfRxrbL808K25GsYaqxDW2Efxo300m64+4zcbW9pqcvg8LmO+PYfxqkgapI8Idz9BaoAdE50y5sf0DPRlU9sai64+jAidFxd9LnHQ1QSbOyeYHcrj9+liFgby6O8upLRKS4FRTNB9C0ROF8k3PULBoZ0Y9u9BfmAL6sPb0B3YiuHANsqO7KL8+F4Kj+7EeHIPhWf3k3dyN9pjOyg4upPiY3tI2b+eiMu7kUfcw6AJodAQRYk2ghpxEPJntkSd20nK6Z3kmOwl/cxhku9boxSHUNiYS/NAPvHRHvSVSZirUqGP8+L6b1uR5HgzPKhkdkyPTuBFhSyQ5SEDb+cqaewS4+5nRniGK6lZD6kqiuRvc2V8GCng45iR5dECCvNCCIl3wDvpJtf9z3En4irhEndShB7MDOuY6lVRpo9gpENJkKcZQU8u8W70S4BaGVYx2y1Bn+3NE8fzNBVKmGrLo78ynTJZEMXSIFrL0mksSqGzKpuJTjXTnQoGazKYbhWy3CPnfb+axT4FE31SgvyuMtstpU3gQ/jhX9CY7KT8yE7K9m2jeP8W1Dt/QbzjZ7RHdjD24Bb11hcpvHgE46Wj5OzdgHDvBiT7NiHftxn57o0I920g/sRmHhzfjC4znFD/Z+i0uWj0megKEv8/9t7zK+o079d9cfYzMx3sbrvt6e5pbRUVQysqmLMYQCRHyYpERXLOOaeCgiqqqKKgyDnnnHNUBEHE0NMzs5/n7LXO+QOu88IZn73XeTsvuda61+9e6/cXXOvz/X5uFoYL2RiSkeB6B2H8Q9ZmlGzNFbE5nsv7SQGrvQkEWl+mQujDYFMe8UFeNJZJqS4SkBrtT2tTKQ0VmdSI/RlsyaNIGomyKBnXwCfUN+QT6nyDGPc7TLakMt6WQmWZP2kiByKzHmLlcJ2LJ3ZQGG/LSLkvQ7UxlOSGI8uJo69JSF6KLz5uj1CIM4kIfoIgMxRPdysE6ZH4PHtIkNdjnj40xM/ZGDdLTR7qnsfggirap/dy68RutDRU0L9yHMMbp7C6fwVrvet4OVrgamuItYEmrhbaOJrexEb/HHcu7cFc+whPzM9heObPOFw7gNMVlW2B2mabbbbZ5t/DrXMnVXU1z2J2/yKnD+ziwsHd3FM7iK/JVYqjLOjKdaYgRBdlvDXFqXbUiNzoKg9jtCmZhcF83ixW8z/fdPJfW538vtpAo8KP4ZoIipMsaJe40iR2o1HqTkeRL33lwQxWRzBQHc5oQwyTLQlMtiYx1ZrEdHsKsx2pTLYmMdmWxGxXGs8HslkdyWV1RMjzgSxWR4WsjOTwfCSblXEhK6M5vJ2U8GGqgHcT+WyO5LE1JubDlJS/zsh5Pylha0zM1piY36Zl/G2pmHcLCjbn5GzOyliflvBqUsL6dAHr0wWsTuSzMipibULCq8kC1ickbExK2RiX8HIoj6X+HBb7spnrzmShP5sXI/m8HJWwMibh5ZiU5f58JlpTGWuJZ7Ilnr7GJIysz6LmdI4TT87hlPaAghJfOhpiGGpOwd3qMs3JHtT6W9GX48tmYw6rtRkstWSSF2zFcL0QBxtNvC1uMFoax/p4LusTEhb6Jbg+vIG9qzb2oWYYBOtilWSKa9oD0hXuNDbHUamM4vo1NY5eu8cRE3++14vgW91Idt0P48+6oXynH8E3BtHs0I/mW+N4dj9I43vDGHYaRrDDIJo/6cfwH/qR/MkonO/MYvlRN4LD9/xRu2PNec2ruNjcYbgym5cNMhKNrzIiCiTBTZP0UFsUwiQCfAO5pmuM2l1tdJ5aYRVvgUemFWXNMSzOlPJuvpXRGhGBD+/xcqSEkmwPssOtkcU9oVeZSLXAl87CWMSRDrTJo3g/XUdVjj/SWEdWehXkRz4m1OE2vcpEFjoKqBOFkRfhSIafFQ25YTSKwvEwvURxhg9NRXG8mKyiXBFJWJQ1Xhn2PAk0JNjfmJWJcqqkQfg8uY0o153GlmQ6ugUoi0PISnGirzab54OF+Dmdp0zkiDLTgcHyKNZ7RPzXXAkfpgrorowiPtgaaW44Snks5YUxzAxWMDvWhl9YOJceuPOzURA7TJL4wiyT7ywy+YtFKt8Zx/CVQTTf3Y/j23tRfKMbxjfGMezSj2TvXXduGRoz2ifl3byEFwPZLLdG0y15TISDBgmed5nvF/FytojZ6Txq20LJb/AjvOgpN701uex2E1ObS6zNVbC1VMbWXAXz4zW0tpZQWSsj3NUEodk1Gu5fpFL9CMW/HkB8QgWp+iEU6qqUaRym7sJxqs8eoe7SCaouHafqykkqLqlRdPYYSvXDlJ8+hOKsKsKLhwlV+5Goa6rE3j1B1M2jZN0/g/DuaXJvHEd06TCll44guXICgYc9pYo0mjukjI8VERNkwfpIJfON+Uw15+HvcIsYbxNmRmXMzSsJCjeioSqO5+MlrC/UMjdfQa7Em0B/XTpqE+luSubtRiNVMj/qFUG8XqqkuzONqEQLvOIM8Uo2ISTHFrcwbWobYlibVbI4qSQ7z5fK6mQcbM+THm3B1rySt7Ny3s8UstSbgzTJmfBnJoy0yHk5XMZQdSIdylikyZ701OTSXJbJQIuEqf5Cxtpz6K1JYLE3l8UeIS+HC3g+KGF5SIynrTpLnQKWKpN4eurP5N46hfKqGrUah2k6vo9qlR8oPbQHxeFfUJ4+hPTkPsSn9pF34hdEv+5G+uselCdUKDm2j+LDeyg4dZBIjQPYndxLRXYc4cHu5MszKanOo7o2k/nRIjbGi0n21EGS8JD1CTnrE/msj+SwNZbJSnciUU5aVOUFMNScR6CbDaWiWJpL0yjPj0OQEUZno4SKXH+6mwVUliSTnxfPY08HKsoEhDpqkuB9j6H6BHob46is8icu24KYXHusHK5x+cQuimMcGVMGMFkXjSTeEVlqAE2ySKpFoYQ8MUOWGUxMgC3ZyR64P9YhJfYp3k9MSYx2x/uJBc52Otib3eSR4VVMrx1D6/Qv3Dn5M9oaezG6dgyjG79ic/88zmY38XcyxtP+Pvb6l3hqfhN3y5s4ml1C6+IedC79grPxBfRO/8Sj60dw2n5Id5ttttlmm38XPk52qgFPbHG10UbjyPdc+vUQWqdO8ET/KiVxD+jMc0AWrENpnB1FCRZUCx3pKQ9juDGB6Z5sNubK+c+tLv7vt928f15DXYE33aWBSKMNac93o13uSVuhL53FAfSVhzJcG81YYxwTzQlMtSUz3ZnKdGcqM11pzPVk8LxXwOpgLhuj+R/3kIZzWRkQsDqUw+txERvjeayPCXk9nsfGWC5vJsVsTeXzZlLM5oSIzQnRp/ubSTGvx/N4PZ7H22kJH+Y+1pq/n1fwfq6Q15MSNqdk/1upRDGbk3K2phW8nSni9ZSMzRk5ryYkLPULWejNZq5XwGxPFstDIl6OSXkxWsDz0QIWB8W86M9jvlvAUEsiE81J9DUlYv7wDKcd1Djvd42nYickJQF0NsQw359NsOsdugRBdMY8pTXFncWSONpS3FhuzkIcYsV4cw6P7a/hYnCBQUUMWxN5bE5Ime+X4mx3AwOrS+i53ULH9zbWCYZ4ZDxAqPSipTGWkoIQrlw5zpGbuhwy9+dbg1B26YWw634wu/TC+Nogns8NEvjKKJ4fTWPYZx7FbuNwvjeM4CuDSP6gF8WfjOL4zDCGb40j+FE/gH267hy778KZO8Y8Mr7Nw6vHKA95QrTBJcZl4UQ63SYnLZTAmGRO33fm0D1nDuk/4pilMXrRFtgn6lPcFMrybBFbs80stJcR7GTASLuQhDATioVepAbYUyMMp7s4kQCbm5SmelGS4kFlph/yODeiXXRJ8TIjO8iWTH8rZHFu1ItCEUY6kBfxmLrsEGqzgxgqT2e+tQCLW6oosv3obxORK/AkKd0VjxQ7/CIsCPDUY3O2hrXRUioLghkZyKenL4fgMAMKCrwokQcx3VZMT2Ua8UF3UUoeUVvoQYs8kL/NlPG3mUKWulNoqYzCydEQe2c7IpIiUJRLGRvvpLu/FY+IaA5o2/BnA3++Mk3iC7M0frDOQu2phCMuQr63TOY7vXi+1YniG73wj/toepHs1/HkjrEZ40MK3i7KWB0VsdgUQafQlujH6iT7aLPQL2JpqoCR4QxKG/0Q1ngSonDjpu8tbjy7i7nVFdZmK9hYLOHDUiVLo1U0NxVRVCHCz0EPgfEV2vWvUHnqICUnDyE5pYr0zFHk545Scv4o5ReOUHXpKLWXj/9zhO845RfUKDl7nCL1I5SePUzZ2cMoNQ5SrH4QhfpBis6q0mFwneJrx8m/cAj59V+Z87Km4cZR8i8eIN3XheoyKb1tCnprk6jM82Nzqprxplym+wsozPbC0+o6q9MVlNdG8dD3FlEJNmQnOzPYmMVgt4iJgQLGW3IYrUphsk/M0osK2hsSKBK583a1lr7OdJJSrBErvYkT2JFd6E5Cug2DvVmMtqXTXJeKZ6Q9kWlumD44hTTXlY3ZQt5MSng3JWOpW4AwyobkEBtG2wt4v1BHf3k0NXlByFL86KqSUClLo6upgJ7mXOpLouisjmNpSMJ0ZzYvx4tZnyxldUCKp/Fx2nK9eFGfjp/WcVIMLiC4cYICtb3U//oLTSo/UHNoDyWqe1Ec24dcbR8StV8Q/7qbwhP7KDmpQtGRPZT+uo9ytQPknT5I5OUT2J86QIs0i0BfZ3IKUiksy6K+IYe5kWJWx4tJ9L6PPNGOzQkZm5MS3s0UsDWWzUpPCkH2mjTJIuiuySDe34mZ3mIGGzIZahASEepCc62YGmk4BXk+FBfGI0iPwdHTgaqSbEIf3iLOU4uBhgT6WhMpKfUkXmhORLYFeqYnOaf6LWWx7kwUBTFTE0mTxI+eklT6ihIZKImnLOMZPaWx1EmDqBIHkB3ziPRIe3xctInwt8LZXhufpw94+OAudoZXsNA8gZb6Hu6c+ok7p39C/5IKlneO88T8Kv6PtPG1v0uAgzahLrr42dzCxeg8VvdOonNFBYMbR3hironW8Z+xu3YSpysntwVqm2222Wabfw+3zp1UvXfjLPpaZ1BT3YXGoX3cVjtOkM19KpNt6RI9Rh5yn8okB0pTbKgTu9JfHclQfTxT3QI2Zss+lUi8e15NbYEXnUp/xBF6dBW401noTUeRPz2lwfRXhDFUHflRnlqTmOlIZbY7nbmejI/7RX1ZzHeksdyTxdpQHusjYlaHcnnRn8XKgICXgwJej+d9EqT3swVsToh4Oy3h3Yz0kzBtjOWyPvpRsram8nk3I/10tqYL+DCv4K+LxbyblfN2ppAP88V8mC/+KE0TMramFbybLebNTCFvZgtZn5TyfDCX5YFclgZzWRrMY2VUwsqohMWhfJZHpCwPSXjel8tSv5DxzjSmWlMYbE3B2vkSN32ucs73Co8yrBHKvehqjOXFiBjfh1dpiHOnN+YZHakeSJ/cpyvJjbmKROQh1vQq43GyvsJTw0sMKqJZHxGwNSljtjefZ87a3NQ9jtbjq9xyv4q2zxUex+qSJXenvjaSSkUEt29pcPSmLirGPnytG8wuvVB+0Avle4MIvjKI5096CewwTORns3iOP4jmlFU0Ksbh7DaN5Yt74XxpGM8Ow3i+MYxhl24IP2r78Mtdd47esKBQGE9FvDujwnBidNTpzwzESe884TEhqBtaoWLgxp57bhy858JxMysMYmwxCbmDpMqXhSkZ7+eaWOosJeaZBQtDcrweX2GwKZOlnlLW+iuIdr1PjzKepU4pL3pkrPQWsjZQzGq/grWBYhY7JKwPlfBqSMmbiUqmW/OYb8tnpimPsap0oh5rUZTwhMlmIS9GS5noLSDY1wBPb118423JFHoQ8EyH2d4C3i838mq2iqE+EaI8dxRF/sRGm9Nak0BpZiAjNelkRRiSn2hBSYYT863ZzDen836miIkeAYrCOLRNjTlz34pzpo6c0bfi/H1Tzt03Q033ISqGXnyrH85X5hl8ZpLGj9ZZXPUv4VJQKT/aZrLzfjw770XxnWE0O03i2akbwb57HtwyNGGot4B3S3LWxsVMVgXSlG5OnNMZMgP1WBrMZ34in6GhdEoa/BDWeRFc/IQb/ne44amFkdl5VqbL2Fgs4a/LVSwMV1BVIUZWkoOn7T3S9S/Qev8S5Wr7qTxzDMWZoxSeOUzRGVVKzh6m7Jwq1ReO0nJTnborapSfO97cezIAACAASURBVEax+mGK1I9QrH6YsrNHKNE4RNEpFWoun6DphgZVl49TdulXKq+p0aZ/lT4rbV6Gu1F/VZX8C4dI9XahsbaYgQ4l1ZIAButTeDFYxFBtJsuTxfQ2pvHU5ALz/TIkEm8ee90mJNwMR8sLRHoYkh73mKRwa+J9jIh9qkt/axaFxQGIBC6M9wjZXKpiZUaJTPSMySk5xeUhxCRaMTFRwPMZJa6WGsRF2qBleg5Xf2NuaO6mXBHA++dl/L6k5O2UjLUhMUm+BkhSnjLVo2BlpJiJxlTaFDFIEr2RZ4aRFedDbqovxfmhNJZFM92bx0RHJjNd2cz0iVgalrLYk0uylzbSKCvWusU81TpKkbc5wef3knPhEEoNFSp+3Y3y+F4Kj/2C/Nge5Mf2UHhsD4VH93x8TFftAJJTKuSdO0Tu1aOk31TD7/IxnmpqUC9OJcDLkeLSPJTl2VSVpzHZW8CL4UJS/Q0ozXTh/WwxWzMyXo+LeTMqYLUvnWA7TeoloYy2ishLCKBCHIE47jFVeSHER3tQXpRJZ1UGwsxn9HYpyUyLxtXbmaaqfIJsbhLpdoPh5iRGO9MoL/EiJceCiFQTbOwuc+nQThIf6ZLtcp1szxsoEx9SnxuMLOIR8kh7pFG2SCJtKMtwoyjZhUqhN4VpT0kJtkIQ5USEhwVej/RxMNbE0fg6Fpon0D6zmzunf+Ku+l8wvHIQa62TOBldwMfuDuFu+oS56uFlcxMP80s81lXH4u5xdK8dxEjzGE4m19E+sRunu+d5qrNdIrHNNttss82/CTsLHVUbCz30dC5y9MAuzh4+hKbaCbxN71CeZE2vxBlFmB5VyQ5UZjyiRebBQE0Uo01JzPblsrlQye/rrfz+qpnXc2VUit3pLglEFK5LveAR9XkutMi86SsPZbAqgsGqCEYbYploTmC6Pfn/J1DLPR/P814BLweErA4KWRkQ8KI/i6WeNF6N5LA5IeL1eB4f5mS8nZZ8bOSbELExlsvGWO6n//+6b03lfzpvpiW8m5Xz20LRx0d2pwt4N1vI+7ki3s4U8nqi4FMCtTkt5/W0jFcTElZGxKyOSlgZzWehX8jykIjlIdHH5GlMxtpEIatD+TwfFjPVm8VMexqDrSnYuFzGLMEYdY8LmMUaklvkQ397Es9HRIQ636Ez1ZfWQAdeVWXSHuvMYNozXtVlovB7wFRVOm7WV3h89xQzlalsTeTxYVbB4qAMT1cdfj33Z3RdNbnz7DraPldwSTQiS+5OTVUYTeUJ6Glf4vBVbfbqe7JTP5w/G0Tyg0Ekuwxj+VI/iT/qJfOlYQq/mCdx52kONx/Fc8QgiH2GEXxzL4yv9eLYYZDEDv0EdurFsEsnnD9rBXDglgMRoc/oL4pjJC+EON2ztCQGce+8Bhf1TfnpnhV7rPzZbeTLYV1/jho8QifcnnueVxEUPWF6TMT7+XpWekpxN7/G0rACSaojiwNSXo/VURjvTqMoiLaCCCozvRirSaNDHklBzGMC7a5SkeFJTbYvgiALanP8qBB4E+WqRVagBW3ScKrSPVAmuBBgfZXoJ/dQZLiTFWNPfuYTYiOsMHlwhhJlOCGeurxbbmRzoZbFiWIE6U5kpjsSEqiHQuLDzICURmkE8+15ZIeaIoqwoF0SQHXqE3qLQpjvFtDVmkN0ejSndew4eN+f/SZhqJgEc1Dfi2PGvhw2D+MvxlF8ZZjEl2Y5fGGUzvdmKZx2zuWos5BvzJP45n4CO3Vi+NYgmm/NE9mpH8UhPT+0TC0Y6Zfx24siXk3kM1HpT2OaGTGP1Unz02F+UMTilJTRcQFlLYFkN3jhp3DhnOdV1J2uoK2nxvMJJRtLJfztRQ3Lo1VUlotQlOcR5GxE/N1T1N3WoEr9EBXqhynVOEKx+kGKTqtQqnGAsjMqlGuoUHn2IJVnD1J65hBKjUOUnDlM6ZmP8lR57gg1F49TfeHYx5G/C79Scf4oDTfUWX1my7tgVybt9RnWv4zsyjHSfN1paihltLeShsIw5nrEPO+XM1KXzovpYqb7RQQ91KS9KJp8gTvPvLQRZDyhpz6LxQEl3Q0CfJzu0FuVSndJPJXyUMIjzFDKAng1V8nf11r4sNyANN2N6QEJTVVxjA9JefuqiaVRBe5W5/Fz18XgwRVsne5w48ZumqqieTUt5/clJVuTMl70CQlxuUllfjAzvQpWx5QsdOXQIAkjPeQxWdHuCOK9ESR6UFEYSX9LFlM9uZTleTLXk8tQSyoLQyJmugVUizwRxViz3JtP2OPrTJTGUx5gSZDGTySc/JH8s/uRnVFBdnIv8mM/ozj0M8UHf0apupvi4yqI1PaRor6X9HsnkbnqUOJvSZDeeSLtdHEzvcNTBzPSU8OpUGbRWp3N/ICCleFCUvwNKUp34f2ckr8uKnk7XcBvMyJWelKJctSmSujPZFs+orgAusrSaZSEMN6YR02FmPhILzoqMhHn+NNYK0YsTMPFy5mWagl+FleIfqrJUEM8wy3J1JX7Ici1IjReDxvLC1w+8A1J9lpkOVxA+OwqYxXhzDVksVCbxpAijKYcD0qTHClNdkQSaU12oAlxT+4R6axFkqcZCR4WJHha4m6miZPBJSxvn+De2T3cPvUj2md+5sHtX7HTOY2LyUW8bDTxttXE0/oGPna38LG6hp+dJm4PrqF/QxXd66o4mV7jntoenLXO8XS7xnybbbbZZpt/Fzo6t1SNDe9haaGD+sn9nDp4gOu/HsPXQoviWHN6xI4owvSoSHxEZfojWhVeDNXHMtqUxFR3NuuzZfxjs4O/b7TxarqYCtFT+itDyY80oCbDnrpcZ1rlPvRXhDFaF8NYfSxjjXGMNcZ9TKH+Obo335vJfG8mL/qyWerOZKk7k5cDQjZGxbweF7M+msfLQQGvRnL+D1F6Oy3h9XgeLwezeDmYxcZYLltT+Z9SqFcjObwayfmUSG1M5LE5mf/P9EnG1nQBb2c+vgP1ZkrGxriE1xMyNiflbEwW8Hpaxtp4Pi//KVBLg7mMtiQz053FyqiE1UkFq5MKno9IWRuW8HxYzGRPJrMd6Qy1pmDtdBG9cG3Oel3GPtWSPKUfHY0xLPTnEOGiTXuyL51hboyKwnjfKGQ005sFRQyVgbbMlKXhZXedp3rn6ZOE8Xo0m61JGfP9Unye6LL78B8x8byHtrcmxuFaBIsdyCv1oaI0gOrCcO5cO8Whi7dRMfThe+NovjeIZpdeJDv14/jSII3PDDPYaZbFAdtMjAJk3LCP4ZRZOD9q+fP13WB26iewwzCNL/RT+MoghZ368XynE81ebS8e2FnxfLCSvoIYZL6PkEdFcOrEFQ7de8QPZp788DCMvdYRHDWK4leDZ1zzskHb6xZZxZ5MjeXydq6Kl30lPDW7TJ00hNezZbwYlBHlpEuKhynPu8RsjZUS6XSLaoEHC21CWiRBCAJNaSsIoVUaTIzrHV72SuksCifVz4DaHC9mGzIYUEaR7W/MQFksIY+vUyv2xc/pGhVSP3oaU4gPs0KY5oK/6x3W56pYm62iuTqO8CBD8vOeYWV2gvF+MS8mSpjvlzHblU+suw5+5udoyvBmUBbK1pCEF2NSOroLcA4N5aieN3tNMthpmsVPVgL2WKZz2F7AL1YZfK4bx2dGmXxmlsOXppl8b5bMActEfjCN4UvjOL4zSOVbvQS+0o3ia9NEdupFo6ofwD1zS0b6ZfxttYRX4/lM1wbTJrAm1ukMqb73mBvI4/msnIGRdAobfEitfsITiT3HXM9wyFad63dUWRxTsL6o5LflKpZHq6iuykdaLCDE1YTwa0eouHac2rNHqFY/TMXpg5Se3E/Z6X1UaxygWuMA5er7qTp7kJrzh6i5cJiqC0coP6dK2RlVys8epuHKSVqua1CpcZiyEyrUnT2G4ugeqs4dpe6yGnK1vdReVaPx4hEKrhwnJ8SXlsZKJgZqaCuNYXWsmKlWIRNNmcwO57E6pSD2iQ45IdbM9RVQVRJJd0s2U71yhhpzeWJ7nRJRMJ3lyayNltHXKmBxvoKFqVKWx5S8Gi/j74uNFCc/YbpFyLuFelanytmYrWZ+QEabMgZ3h9s8ctTB28+CWzf20lmfxO8r1fztRTm/LSiZaksl2Pk6HZUJLAwVszauZLQ+ie7yRPJi3XC31iI51Inqwji6G7KYHShguk9EZb4/M125DDUl82ahlKUhEY2FgaSFm7M4JMXn4SXG65JYrE9jShxM8v1TxF3YR+45FQpO76Xw2G6KDv6F0gN/oUR1D3I1FVLUdhN5RYXamMeM1iRQme2Jv8VlxOGuRD6zJdzXEYcH96hSpNFdk8PSoIKXIwpSA41RpDmzNiLh1VgebyYl/D6Xz+ZQNgJ/S/rLk5ntKMDTUhdlqh8D5UkMVwmoLhcRHvSErmoh8vwwmhsKyM9Nx83HjZYqKT7GF8kI0GOoNpbB+niaKgLIE9uRlmOL86MbXD/8HcInxrQm29AqsGGtO5X5pnRWWzOZrohmpCSCHnkQrWJvugoCqMt6Qk3GUwoi7Uhy0yfU9jYhtlqE29/Hw+IG1lon0bu4nzunf0JL42estdRwNDyPo+F5XE0v8szyGj52twhz0SXS5T7Bj7VwNruI3vWDGGoew/XBTbTU9uBwSx2nW9sCtc0222yzzb8JIyMdVXNzQ4xN7nL40I9oHDnMXfXTeJrcojTekh6xI0Xh+lSnOlGR6UBjwTP6qiIZa05mplfI+kwpf9to4/dXLaxOFn0UqIpQpNGGdEqf0lnoRVuhLz2lwQzXRDHRGM9kSyJjjXFMtiYx253+KX1a6PuYPC12ZbDck8WrYRGbExI2J/JZGxayNpzDy8Es1keFn8Rpc0LEq5EcVgYyWRnIZH1UyJtJ8afv6/E81keFrI8KP6ZQMxI2p8S8nZXyZjqfzUkJb6Y+jvZtTcvZnCzgzZSM1xNS1ickvJ6WsTFVwPqEjNdThbwYETPTncXSYB5rEzLWJhWsTRXxckzGyxEJiwO5jHakMtuRzkh7GjaOF7gffIfzPld4nGWLuCSAtrooZnqyCHXRpisrmI4Yd6aK4lkqSeBDfQ5jeUEUeZoyU5aKz6Ob+Jhfoys/mNWBDDbHJUx25hLqZ87Pqn/AzPs+2l6a3PO7hk+2NdkKD0qL/aiQhnD7shpHr2qjYuDNTr1wfjJO4M8GcezUT+ALg3T+qJ/BDsM09pgno26bwOkHEegGK9lvHs9X9yP5yjCZHcYZfG6Qxg6jNL4xSOKr+9H8pOPHJV1LCqQ5DHRUkJ8ZR2hwHGe1XFAxCObPFhEccM9A1TGJ45YpHDcP5sKTR+h465EkecpgfwbvF2vYGq/imcUVDK/uJuSJJtFPtSiMc2OkMoXNEQWvhwvpK4nkZa+YJrEfz7vyGCiLpj7Xm9U+CdON6bybUFKb60FehAUrPXk0i314MyxnsjaRN6OFKNOcaCzwo0kRSFq4CR0VkYy3CfB3vomr1Vk25it5NV+Jt5smwkwX/L21aWtMZWG8mKWJEubGixEkOmJ0ZT+KGDfqUzwYLgxhaySPpfF8SupzuGhuw557fvxkmst3VgXsfJDH9w+y2WWWxjcmqXxpmsl/GGXwJ4scvjBNZ6dJPL9YxvO9WSxfmCTynVEG3xkk861hHLss0/jOIBZV/QC0TC0Y7MrnH2ulbE7LmG8MpzffgTSPq2SHGLI8LGF5Vs7wRBbK1gAyGjzxUDhx4tlFDjuc4+JNFRZHFazNFbE1V8rCUDnVVfnkF2US6GREtOZxqm+eour0QWo0DlN9SoVKtb3UqB+g8fxhGs6rUnvmAPXnVak+e4Dq84eovXSE6vOqVJw5RM2Fo9Rf/JW6c0eo0ThEpZoKpcf20HD2CJUnVag9c5ja80epUD9A/dlD5F/8laxAH5rqK5gdbWSwIZ3X02XUSwN5OVTAypSE5dE8RGGW+Fpc5OVAEc/HSxloEZIe8xgHswuIU54hiHFEluaBNP0pZYUh1FXHUSwN5Jn9NYSRD3neLmWxMZdUdyNW+xT8dbGJt3N1THeIGW0QEBtojZ+vNc/cDbF/cIGZAQl/e1nDu/lifl8uo6cinCDX6/TUJTM3WMj6VAlNsgA6SuOolUYR7W1JhJcFtUWxjHSKmR+W09+YRmd1IsONmUy0pPJuVsnKsJS2kkhSQkyZ6xfTVh5Bg8yfv86W8m5AxnJFKkm6GmSq76FAbQ+KY7spVt1NyZG9FJ04QNapfaRrnqA72Z13owr6GpJIjbTExeQMuhf2oX/1VyI8HuLjYIYg2pP20jQWemW8HFaQEWJGUeYT3kwV8dtiER/mCtkaz+bdWB7xbnp0KGKYaZcgjvGnsyiZLkUMtTkhCNKiSIjyZaRFTmqCG1VlQsqVMvxDfWirLsDL8DwFMVaM1Mcz0pREbbEvaRlmJGVbYW6mwfn9X1IQZE1nlj29BY+ZaYlkpTeb5eZEZmqjGSgJpacoiM5CP5rEHtTlPKEi3Rl5nC3FcY7IIx0Is7uNp9ElHHQ0sLj1K/qXVLh3djf3zu7GWksNB/0zWN39FQd9DYIc7xHmqovfw1v42dzA3+4WDsZnuXNpL/dvquJicQP98wd4fEdjW6C22Wabbbb592FhYaRqb/8Aays9ThzbzamDKtw6cRz/B3epSbahR/SYkmhjKlMcKct4TLPMk/7qSEYaE5nrz2N9tozf1pr58LKBpWEpRZmO9JQGIYkyoFvmQVuBB+0KP7pLgj6O79XFMNGcwHxXOtPtKcx0pbHYL/i4/9T7MXVa7sn6VCSxPiJidSiHF/1ZrA5lszKQydpw9ic5WhvO/pQ2rQ4J/o8Rv/+9YOLTfVrMm+n/Fqn18Vw2xkUfyyXmFLyZ+ihQb6ZkbP5Tnl5Py9icUfB6qpC1iQJejIhZGZXwalLOxoyS9RklryaLWBmRMNeXzdg/d6CGW1Kwc7qEWYwBF3yuYpNsjlDuRVt9FMtjEgJdtKhL9aXYz5aFhmyqYx+zqIhhqyGbfJf7rDTk4P34Fo4GZ+gqDOPVcBZvp2TMdIuICrZm9+E/Yuh+h3vet9AL0sQ1yRhB4TPqasKpKYxA+7o6x67psFfPkx9NE/hGN4ofjJP41iCJz3RT+INuKjsMUvmLaSIqFnGoWMRw+GEG3xnH87l+PF+aZPAnw1Q+N0plh3EK3xgl8p1RHLuNIzim7cYtK1c8EhKwDwvnlKEre7UD+cU0nWOuBRx9ksshhxSOPxRwzCaWE48dMQi0wy/ZjqamaN4tVPFuqoasEDvKhD64PjhFe1EYb0bKmKhJY2tCwf96Wc/bySLKMpxZ7Mrmw0wJr4aldBQF8/tCBf/vRgvrw1LWR6R0KoN5PVrAbFsa/1io4MNUMb/PljJcHcNgdTSlWc4UZTrSWxXJ6rAEYbQNljoHeDVXztKEgpxUR+QiLxKirNhab2V6VMHokAyfIANsbC/jYHqZ0mRfhuTRLNUl8Ho0m/lJKeFpfqib2PCLfhDf6qfyvWUu31pk8a1ZKl8ZJfCFYTyfGSfzB5NU/mSezh9NEvnKNI4fLePZZZXEF+apfKWXyi6jNH60SOMnu2x+MEniqFEwd0zM6WvP43++KuOvy6WsdicyKHdG4KtJqu895vtyWVtUMr8kpX0iBUGzD55FzpwJuMkJt6tc1zrC3JCMtbki3i+UM9mtoKZKQoFSQOQzSyKuH6X65knK1fbTcO4o9eoHqDu1n3r1AzSdU6Xh7CFqNFSoUt9Pxam91Jw9SM25Q1RrqFB19hDVZw9TpXGIipP7qVTbT+WJ/VSf2E+1msrHc+oA9WeOUHP6IHWnVcg7d4wUXw9am6qZHmlgvk/C6pgCeYoT72fL+M+tOpZHhHQVhmB7Yx+RTlrEeBjgbHkRQ+0jGOv8SoSPKcIEV5rLEmiuTqS8OJyGmgQaaxLpbxbQqohGGGjNWlsBDRm+JLsbUJrugSLVne6KJDJDrIn0MiM3M5Db11QIeqbPymQJv7+oYWNSzvuFUmQpD4nx1qGjKp6R9lxme0UUZbgyUJtOor8Vfo46SNO8GW7NZbJPzPywjGKhJx1VSfRUpbDQJWB9RMxgTTxNheEIIm2Z6c5leUjM5nQhb6YKeTuhpEcRTUOkC+lqe1CcUkF2dDeKY3vJP/YLORoqpGkeYyjNk7+PKFkfkfNyrJDJ7jwalTHkxLpRlR9HozwTQYQncd42tJckMdMpZnlQRlaEFfnxj9mYKOTdbCF/XVDwZjybzaFskp4a0iaPYrJFTKq/C62FifSUxDPZIKK3vZLUuADaSjMRCfyorchFIRUSEh1ER60cT4NzFCXYMVQTy0hTIvUVQWQIrYjPscLQ/DTnVL+mPtObXqkzPSXOzHZFs9CTwUxjDBN1EfSUBdNe5E9roQ81ea7UidypynGlOMWBwrhHSKPsyQ6wJOGJAT5WmjzU1eD++b3onNuDzrk9mN44hJPROR7cPoLxdRXC3HTxsr2OyfX9OOgcx9vmGk7mF7l9+Re0rx/AzfomJlePYn9TDbvtFr5tttlmm23+XZw8eUT14rmT3Lx+kmMHd3Hh2CF01E8SaqNFU6YDPSIHiiMMKEtyoDLbhXZlAH1VH0skZvuEnwTq/UoDE50CSnNc6fpniURjjiONItdPJRLDNVGM1sUw3hTPfFc6Mx0f2/fmezM/fZd7PhZJvOjL5tWwiNUh4acWvrXhj0nTq5GcT2L0dlrCm0kxG2O5rA1nfxrl+5dE/etsjOWyMZ7L5pSI9/My3s0V8HpS9M+RPjHvZmW8nyvkzZT0k0Rt/nP/aX1Syrt5JVuzxaxNFPBqUs76VCHrU4WsTSpYGZezPCJlbULGbF82ox2pTLelMtCYyANbDXQD76Dx9Bx2KRaISvzpbI7j+YQUX5e7VKX5oQx7TG9pHIURtrSnPGWhOJZyP0vmKlKJ8DXEzeICbfIQXo0I2BjLZ3FQRkaiK/uPf4m24zVuuF7ifsAN3NPMyCvxoaUxlgZlDHq3z3Pk6j1+0fXiR/Nkvr4fzXcG8XytG8dneil8pp/Kt8ap7DFL4mfLJH60TGKnaSJ/1I/jf+gn8AejFP5onMbnxqnsMEniG5M4vjON4WezGFT0Itmn58VBq2f8/MCFr+67s1M/jp9N8zhsL2efZQY/mkTxk3kcP5mFc9D6KVrej3ENt6JYGcC75zW8ma4hJcCamoJgZOmOrAzl879etDDTnMXfl6v5x/NqFroEtBcF8dt8Gb8vVvCiP4++ikg+zJawPlrATFs6f1uuZHVYzD9eVPFmQs7/s97I35cq+H2ulJX+XJ735tBXGYEkwZpmuS9LPZk87xMR4XGHtspopgfFDLRlkh5rS2tNEtPjRczOlBIabYWjrw5mdtdwe6RDaUYAHeIAVrvSWJsQ0tMt5L6dARoWLuw3DuVHo3j22QnYZy/gxwdJ7DCI5nODGL4wTeRPZsl8/iCVz8wT+dIika8fJPC5eTx/ME5ih24q3xmkscsshR/tsvnFOgt1qxi0zB7Q3pDJ1ryUrVk5rwfTGS99Rm7QXZJ9tJnrFfL6eRkrq8X0z2WRUefBk4KHaPjf4PSzm2jeO/ZRoOaL+bBYwWRPETVVEqTFWcR42xB+7chHgTqpQv3ZIx/l6dR+6k7tp/bUfqpO7qVC7RfK1X6h7MQeqjVUqNZQofLU3o9SdfoA5Sf3U35iHxXH91F9Yh+1J1SoU1Oh9l/n5AFqTx+k8cwhCq6fIivEl5bmGga7y5nsFNJXHU9lrifvZ5S8fa7kxVguEzWJVKQ+JTfEhurcAMrloZSXxWBhfoYQb2PcbK/y8MEZHOwv4udzn5jIBwgy3UiKsEaa7EZtjj8F4Y9YaZcy3yKiPj+ErvJEeqtT8La5iovZBTweaWOuo0asnzlbCzVszZXyakLG24VSor3uIIixprc+jbbKRCbasykVuNNXnUJbSSJV+eEMt+Qy0iZkaUzO3JCE9Cgb2iuSaC9L4kVPLr9NFjNcnURrUQx5sY+Z6crjzXQRr0ZFrI+KmesUkBpoQa8oAvltDeQaB8k5/BPC47+Qe0GV2Ev76U1+wm+Dctb6xGyOFtKpCMH/4RUemarj+uAa6SFOVApj8bLWwU5Hg6IsX0ZaslkZLUIYY4ckwZHNCcXHXc9JCZsjWaz1pZP8zIhqoT8jjULyYv2QpXijzPRgoauQ5hoZEkE0AzW5RIfYUleRQ5FUiG+IJ201Utx11ZHH29JTGUl7RThK+TPiMkyIFFhgZH2Gc8e/pTrbh7psaxrldgw0BTLQGM1wbRj9lUF0lAXSXORLg9yLSpELVeInVOS6UpT2CFmiPfkxtmQFWxD3VA8v6+s80juD3sV9nxIoi1tHeKh7mseGZzC+vh/Tmwcw0zyItdZRPB9cJOCRJk4WF7h7bT/aNw7iYH4F3YsHsLpyFItz2+9AbbPNNtts82/CwkhH1dpcFwvjG5w+/D0XD+/j/qljhFvfoT7Fij7RQ5SRhigTHqLMdKSx0Jeu8jAGamOZ7snm1XQJH1abeL9ST3dNHE1F/nSXBqJIMKMh24FGsRtdykD6K8IYq49lvCHuk0AtdP/37tNcTwZLA9k87xUw1576SaBejeSxNizk9biYteEcVocEn3af/rXv9K8xvVcjOawNZ7M6JPgkVf/7DtTGWC5bM/n8tijn3ZyUN9NitmYkbM1IeDsr5d2snDdTUt7OyD7eZ/5boN4vlPBuvoS1iQLWpwrZmFawPlXIy3E5z0cLWBr++BbUZHcWQ23JHwWqIREzy5OYRepxwesyD9OtkJQH0duRzMq0nHAfI5ryIiiPdWOmI4/R8nieVyQxIwun6KkRcyWJxAWZYW9wkr6KGJZ7U3g9LmFpUEZqnDO/HP2Muw5XuPz4LFo+V/DLsSW/3J/G+ihayhMw0b2G6tV77Nb14nvTRL7SjeFbg3i+0YvjS4MUvjRIYZdRInvN4/jJMpmdlql8X7dLHwAAIABJREFUaZbMH42S+A/D5I/yZJLOlyap7DBO4CujaHYaR/KDSQw/Gabyo2kiO4wD+YOJN5+ZhfK5URx/sRCxz1zCXwwz2GUUxy6zOL41DeMvpt6cc3DggZcp2XnuvJgoYn2yktQgWxxMTjHensnfn1fxYaqMxc4c3s6XsjEhZ7o9nd9fVPP7chW/LZbzfrGclyMS/rFSw7v5Ut7NlfD7i0o+LJXxn6/q+OtSOf+1VsfvyxV8mFOy2J3FdGsqLwZyqRS60VMewsvBHKaaUxiojyM13IS5ATFDTemUiXwZ7Rbx4nkdkQl2PAs14bbFKR656xIeYEd5VgB9ihDWh7J5OV2ISJ7ABWNTTph78bNhED8YR3LYPoVjjpn8YpvM14aRfGEYzVfmSXxumsjnFkn80SyRz8yT+Mwsif/LJIH/MEnha8MsvjPKYJdZGj89FLLbMpOTFlHcMTGnrT6dN3P5/HVZyevBNAaLXMn2v0Wi5x1mOgVsLpay8aqU4fkcBHWePJHYo+FzDY1nmmjpn2RhtJCNxRLeL5QzN1hGTbWEAmU28X72RN44Ro3mKSpOqlCroUrtyb3Un1ah9vR+Kk/spfzEXirU9lF5cj8VavuoOrWf6tP7qDyxm/ITez6K1fE9lB/fQ+Wve6g5vpe6E/uo/ddR20ftqf3Uqh+gTuMA+VeOkxHkTWtLNWMD1TwfK6SjNIIWWRCvx+W8e1HCTE8ag2VRiCKtacwPoLMkmr5OIb4hxvhFmBEZ8oDsFBcS4uzwDdIjItKUqvJwcnKe8sxNk8LsZ7wcLqYk/Rm54baIYh1ID7MiKdichAATRhqzCHW5R3qoA/b6p2krieX9Yg2bMyW8mVOyMVNM6NPbCOMfMd4por8xi5leMUrBU8ZaBEy0i+iqTGG8Q8TadBmvZpV01cZRlOPFeIeErso0NkZkvBkrpLEglAZ5DKKEJ4w1C3g9IfvnLmYuVWIPEoIs8Le8gUDrDMJLRxFePELmRVWSbhyhMcyW9U4hq0P5LA/ksdCWQafYh1rBM/ycb5Ee8pCMoMfkhj2lLDMCJ5NLlIgCGOnKZWVCSU6kLdKYx2yOK9iakbE6mM3r4QxW+9JJcDekXhLKVFcBxTmxtFWkM9UpojjLj6QoD3qb5JTnBJCd5ExfhwJRZjxegU9pry3A5Z4aiqRH9FRG0VAcREmhB4mZZkRkmaNvqc7po19TkvGMmhxbmoocaKvyoqs2grGmGAZqwmgvC6JR4UOtzINykTPlec6UCp0oTH+INMkecZwtmaEWxHro4W5xmYe6GhheOcC9sz9z7+xfsL2nhovpOR7qncRM8yCWd4/gZXuNwMe3CXW8Q6DDLRxMz3Dn+n60NQ/xyPwyZjePYXfzOBbnthOobbbZZptt/k1YGN1StTG5i5XRFc4e3cVV1T3oHj9ImPk1GpLNGZY+piregvIUZ5RZzjTIPwrUYF0c0z3ZrE4pef+ykXcv6mkuDaOrIoyesiBK06xpzHlMs+Qp3SVBDFSGM9EYz0RjPGONcSz2ZLLQk8FsdzqL/QKWB3NY7Bfwoi+bhc50Vvpz2BjN5/VYPq/HxZ8E6l+7TRtjubzoz2BlIJPVIQGrQ4JP+1H/qjn/l1Stjwo/SdfbWQlvpsW8nZXwfr6Ad3MFvJ2VfhKotzMyflso+tjSN1/Em9mPVeZbs0VsTMp5NSljdfxjCvV6pohXU0Ws/FOing+LmezOYrQzlanWFAbqE7C0UccpwwbNkDs4ZtqSXxZId3siL2cKiQuypD0/hoKgh4w0ZDBWHs/z0kQ2KpKpcjdlVh5DrI8hrubnaJEH8nIog9/minkxoiAtzpn9x79Ex/kGVxzPoeV9mYA8e/LL/WmojaS9JgUrUy0OXtXmZz0fvjGO4yuDWL4zTOBbgwR2GCTylX48P5rEc8QmgYOPMvjJJp1vTBP50jCeL4yT+dosky+M0thhlMIOw3i+1I9mh0EkXxvFsEMvha+NU9lhlsAXZhF8aRbOV8ZRfG+Szg9GQr43yGGXSQbfWcTzjVkk3xuFcNTCgfvORqTmPKWlJoHViUqyY10w1z7E/ICID0tlvB6TsTEm591SJWMtqUx2ZPL3tQZ+f1HLX1/U8F+bLXxYruJvK3W8X67it+fVvFko4e+vavn7eh1/f1nzUagWy/htsYzRpkSG6+MYbYintzycmfY0fpsvpkMZyNuFEkLdNemtjmO6NZvkQFOeT5by/7H3nkFRpu26dtVXe+01yYBhomnMOuZRxxlzHBM5o4CKmFBMoCggOTUZmiY10NBNN03OOeecoyiCafL7rrVqf/vnfXw/nHG969v751u1q3ZxVN3VTz31/O866ryu805KccH21jEcPE05br4dx/smKGJcyY1xpirFicm2OBpr5Vx/eI+thjdZqvcIHb3HfGrmyXILb5afC+BLiyDmGwcwxySIueahzDGT8JFxIP9iGMiHZmF8ZBnJv5iF8v8YSvjwbChzdYPRMQ5ivnkIn5kGs8PKl7OW56kplTLTn8DboTSmmkJpVN5A9ugkIU6n6a2O5uVIBlPj6bT1SUkseYiz4iq77h5gx42D6JnsorcxickBFS96VPTUp5OdmYAyM45Q16v4HN9K3omdZO1YQ863a8naspy87avI3rHynTRtXUXm9rVkbltN1vbV5OxY9X7ML2vzMjK2LEezaSkZG5eQsWEJWRuXkv3NMrI3LX93tqwg+0+BKv5hHfKDWwhydqCkJJPe9kKm+rTkJt6nQvmEmU4lvz3Poa00kNq0J7hePYTM+xxtJeE8dNHHM8KOwIRb3Ll7hqiwa1y4tIeAaDtCo+1obpDxyE2fRw/1uGS1nf6mJKpzAqkrDCYp2oGrF7/nktV2MuUP6KqQkeh/hdIUH3T3fMFYcxrT3Rn8MVnETL+GgrRHxAXZERNwmb56BY1FMXRWxhEbcJFipSdtZTFUZUloKAjnea+a530qchTOFGt8qM4Np1wbxotuDWPNyWhiXciQeyP1d6C5KILn7YnMdMgYawjB1+kkWWlPuHPhKGG2x3Hdt4bw07u4v+1Lch9YMVkQSX9FBJXZniSGXiAj4godGi+Kom8TH3iFclUQFYoQmjJiyZJ6Y3ZyM0q5CzVlEfQ1JyH1vkCipx3PGpN41hrLeEMU061RPGuMxOv6WXLlbrRVJpIc7U13k4aWyliykp4Q7OOILOAOacE3Kc8OoL48CWmIB05ujpTlJXHp+EaUoVeoyfahSO1GWsIN/EOMcAs2Qs98O99umE96qCMFsXaUpF4hX3WTMo0r7YV+NGU/oTz9EflJd8mVO5Ihu0aG9CrpkZdJCbFBHmRLvJ8NUU8s8b9nwO1zB7hw9lv0967g7J6l6H6/DJvTW7lqvJvzp77hqslublntxcX+OI/sj+Nmf5wHF49y0XgnR/cv48fDq7ly7jAmhzdg9v1qDLd+NStQs8wyyyyz/HMwP71vra3hEc7r72HP+nkc3bgUy12bkFz8kSKJOc2Jdmj9TFAH2aOKvE5R2kPqc7xpLQqipzaGsfZUXo7mMz2UQ3G6GyVKF0pS7pLiZ0J2mC1FCQ7UqB9Tl+FGW77ve4HqKQ+mtyKEropg+msjGKyPorvy3R1QPaWS93tQT5tlTLbIeNocw1hD5HsZmmiKYrg2lOHaUMYbIxmtD2e4NvT9ftRfe1F/ff+yO5HXvUlMd8fxtDWa5x0yXvXJedWX9E6eeuW86k3mdZ+CX0fU/Dqi5s2gipf9abzsT2OqW8FEayLPulLey9NMfzrPe1SM/znGN96eRH+jjM7aCLpKg2nI88fadhfnfI044nKMG9JLJGY8oqzYl/7WOO5eOkax1IMMLwf6yuMYKYhiKjOUxoAbpJ47xqQqGImzCTdMd1OR+pipdikzXcmMtCiQhd9l/bcLOXn5APvsd3Ps9vfcDrckNv0+pUV+1BRFYWutx8oDp/jKwIk5Bl7MM/Blvp438/W9maPny1xdL5aYeLH9YiDbr0SwxiaEz4y8mX/Gi/m6vugYBDFXV8I8/RDmGgYxR8+PT/R8+UTfj4+NJXxsIGG+YRCLDD1ZbPSILy2fsMjUBx3jSHSMEphvGoOOqR/zjD1YaOjDGtPrHL9kgmfwVaQRN+hrTCMt+hH2FrsZbJUz05/GcG00Q/UxjLYl01AYxGhbMi+HMvlpPI8/pkr4+WkBb8Zy+eNFCVP9Gt6MZjM9oOaXyVx+msjm9aiWFwMqnvUoGG2Jp604iME6KerIK7QW+DPVlsSrnjTy5bd52iGnKO0hmTJHhqriSQm6ynB7OqaWO7npZYb1I110rXbi6WpNoLMlZXIXRivD6KuJpLAoBb3Lziw7+YiFZwP52MifBZb+fGrkzUJDX+YZBTHXLIJ5FlLmWkiZbxHNJyZhfGgUylxLGfNt5Hx0TsZ/NwvnY/0I5ugFM984iI+MA1hgGMB2Sx/0ztvSUivn7UgKbwfTmGoOo0l1k3i304Q6n6GjJJRnPak8H0mjoy8GZaU7nprbHHhwjH13fsT03D5aK2MY71Ew3iKnpUyONiOWFHUMEpfLPDm4gcxDW9FsWYl260q0W5eTte1rMrevRLt9Ndrta8nYtgbNljVkbVtDzvbVFO9cR+nOteRvW0nWlhVov1mKduMStBuWkL1xKVkbl5L1zTIyNy9Du2U5mdu+JnvHKkr2byDpyBb871+jtDSTwe5iXo/koJY60JQdQHdpBDODKp62y0n2tqWtJJTW0lDigi5gar0Ft+hLuMZcxsvvPJ2dCoqrQ4lW3aGwIpCCXE+cHp7C5dFZ7t89TmuDDLnsJq4uumRlPsHVVY/oiMukxjrS1xDPUK2cFP+r+N3U5U1/Nr+OvhP0Zz0qZAEXKFR5kBDiwGCTmu7qVIaa0shNccHXyQCprx3Brha0lEQwM6hlrD0JVexNKnMCqcgKJSvJm6FWBX3NcnLUASiTffF/YkdjcSTP2xN41hpOR7E7rrcPkaF0J1X+BL+7hvhf+ZGLu79C+9CGEY2EwYIw6nN9KMl2p7MxkoG6SKYbY+nI9sPjxknUYU4oA+6T6udErPctbtkdJzXlEfW1MfR3KFCEOhDvZstkYxLP2+OZbovnVUcMrzrj8XbQRRFxm/a6FGLC3OhqzaCzMYn+VjUNFSk0FsjoKY5gsk9FRUEUCVE+PPK8S3F2HDZH16KJukFltjflWV6oEx2QBBvhFqCPrtFmvl07j3TJLYrjrlCSYk+x6g6VGg868gJo1npQmepCUeI9iuR3yY11IDP6KupwOxQSW5ICbEjwsyH6iSWB9wxwsj2Cnf4u9H5Yju73yzDY9zXWp7Zgb7SL86e+4ZbVPu5fOITTxcM4XTiM+5UTPLI/jr35dxw9sIxjB1Zgf/4QVie3YbFv3axAzTLLLLPM8s/jgtGxPZeMjnBBfw9718/j2LovMdu2Er9zBygIMKUt+Sp5IefRhl1DGXGNorSHtBYF0l0RzkBDHKPtqUwP5TA9mEVlljf5SfcpTrqDwt+MItkVSuWO1GpcqdW40prn806g8n3oKA54N8b35whff20EPf8gUAOVYYzWRTPeKGWiSfpnkcS7Aom/kqWp9tj38jRSF8ZYQwRPm6P/S/PeP9adv+xO5HmHlKet0Uy2SnnRGcvLngRe9cp53ZfMm/5k3g6m8cd4Jn+MZ/J2UMV0r4LpXgUv+5RMdSl41pXCs64UXvQqeTmgZqo3ncluJc97VTzrSaOvSUZHTTj9lRF0lEdwyX4vJq6nOfLgMDdjLhGvfkhRgRf9LfE8unaG0qgnKF3s6C+Rke1tT9pVXbIcjSm4YcwrbSSRLpZcOLmR8mQXJpoieN2bylhrGjFht9nw7UJO2R9k/5U9HHXcg72fPhEpNykrDaCuTIrdJWNWHjzDV0bOfKz3TqDm6XmxwMCb+QY+zNX14HMDNzad82SztS+rzDz5QteNxafcWXTGhwVn/dHRDWCBYSgLjcPQMQphroGEjw0C+MjEHx0TCYvP+vPV6ScsN3jIl8b3WWjmyRzTcD42SWCOiQwd00AWmgaw0DCINeZ3OXLJCkc3a4IDr9BRm0J9YSwWZzbS35TAi75UhutjGKqXMdicQG+djJH2ZKYGNDzvV/NiSMvzAQ3P+tKZGtAw3pXK1ICGiW4Fz/tVTA2k87xfybM+JU+7FYy2J9JTE8lEayIJflb0lofxqjuN131qKtUuTLbJqdK4E+piQIXCnWyZE0Pt6Vhd3ou1y2n0bxzgtpMhvi6WqCPu0p7lw2S9lL76BIKjJWzXv8MXZ4KZoyvlY7MIFlmHstg4EB1DCZ8YhfORqYxPLBKYY5XIXDMZnxhH8rFROPMt45h3Ts4H5lI+toxigVkMCw2CWGjgzSdG/szX92O9kRs/mlnRUivnt3ElPw2reNEaTluGIyk+hkhdDemtiOJFv4qpUSUdPdEoy1zx1tzmpNsZzj4xxfbyMZrKopjoSWW0KYn6wlgytTKSVFEEPbTD7cAGsg5vJ3vnWnJ3ryVv11pyvl1N9s7V5OzeQObOjWi2rSVj61qytq8lc8vX5G1bRf6WFWRvXELmpmV/CtQ7acrbvIKcTcvJ3LgU7ab/FKisHavI37Oa+IObCHxwjdLyDPq6Cng9kovU6xwdReF0l0Yw3BrHy4F0Uv3tCXpsSHqcI49vH0MScxk32QUCUm8hibBjYjyHiakC2kbSKKsNRpFyG1miA4q0+0ijLlNRGsRgv5Lu7mRSlE74BlkSFX0ZufQaY+0pjDcr8Lp2miqVN6/7tLzs1/BmOJPBpkTCPa3QxD8gXfaQnpo0mosTGG1VM9gkJzvRhfSYe3RWxjAzkMnMoJa6fH8yEu9TnRdKXloAmUk+jHSnU1UaRrrCh3RlKMF+N2mrimWyPY6pjiiy4y4R6KZHttYbqcyJwICLtFfH43XlBP1ZoXSr/WlIe0JDnh9NlcE0VUkYapYyWB5MQ/oTsqLuUpHsh8L3Dv63zuFgdZzwgOskJ7nQ0pxIb2sKaRGOxLvaMNWcwlRHAq+7k3nVGcOvAykE3jMmXnKdpppkIsM9qK9WUFcpo6wgis5GNQP1KgYqYmkoDqEoU0KSzAd377sUaKXYHF9Pjvweldk+VOf7k5F8i9BQEzwCDDE22ca+bxaRG36PUtkVylOu0pjjSnu+hN6CYFozvKhKcaE04R5lSfcoiL9FtvQamrDLKIJsSfK3Jt77HJGPTfG7dZZ75w9ip78Tg31fo/fDcgz2fY3Nmc1cM/2O62Z7uGO9n/sXDvH46o88tDuK66VjOF04hJ3pLo4dWMaR/cu4aLEXs2ObMN2zEt0tn+35P/1/O8sss8wyy/8lrP3s46M713wqjA5uFQfWfip+XP+peGJxRPhYfS80rrqiPuGKyA6xFOlB54Uq5JLIi3cUbUVBYrg+Tow0JYqJTqV4M5InZvqzRG22r8iJvSlKkm4LdYi1KJJdEcUJN0RD5mPRkuMpOgq8RWuep2gv9BGD1SFipD5SDNdFiqHaCDFcFyH6q0PEUHW46C2ViMGqcDFaLxWjDVFitCFSjDVEifHGKDHZIn1/ptpjxURTlBhvjBRj9RFirD5CPGuNEaP1YWKi6d23M53x4qcBhXjZnSje9CWLmc54Md0RK152xolXXXFiuj1GTLVGi5nOePFzv0L8Opoh/hjPFn88zRM/j2rFdE+yeD2oEq8HVWK6N1VMdaeI590KMdWTKp53p4qnXalisjtVTPWpxFSvUvQ1xoj6siDRVx0t2iuixcXLPwgD56Pi5KPD4mq4pUjWPhJFBX6iuyVePLpySpRHPhZqJxsxXa0Q7eHOItX6uBhK8xE1XlfFaKpEhDwwFaZHVomSFBcx0hghXvakiPF2hYiLvC1WbfpIHLX9Xuy99J04cfeIsPXSF/6x9qKgyFc0lEWJ2zctxZrDZ8QSwwdivmGQmKfvLxboe4sF+k/EfENfMU/PW8w/7SK+OO0svtR1Fl/ouYpFp12FzklPoXPGV8w74yvm6fqJ+fp+YoGBn1hgECDm6/mLuWf9xMd6/uKTs75i/ilPsfiUq/j07GOxSN9NzDHwFh8ZBYuPTaVirlm0mGsaInRMg8VCowCxRN9R7DSzFIZ2hiJa9kDkaALEUKtGnNPdLKqyAsXMQJboKI8Sww3xoij5oWjMlYhnXeliqCVZzIzmiqnRbDEzni+eDWrF0x61eDGQJV70a8Vkr1q8GNCKn8bzxNMepXgxoBHjXaliojNF9NZEi8n2JKGJuizaC/zEq+408awzRZQnO4vmNFfRmeUnQh8aCHWUgyhTe4nudoW4F3Je3Ak9L5z9zgt3l3PizuWTokDxREw0ysVEc5KoKooV+hftxLIzd8QnehIxx1gqFhgHiv0uKrHjmkwsMvQRi8zDxccmUeJDsxgxxypezDWTCh2zaDHXOFTMNwkXOuZSMdc0UnxkGCJ0TEKFgVeGuCMrEgsNPMVcfT+x2vixOGV+XjSUxopfR5Ti9ZBSTNQHiepkWxHrdkokB50XvVVS8bxPJSYGU0RLV6RILXURkuz7Qs9LT5x11RdW1ntES0WMGGlPFeOt6aKzWiEK8mNFsipUBD20E24Ht4nMw7tF1s41Im/3apG3a43I3blG5O1aK/J2rRNZO1aLjG0rRea2VSJ7xxqRuXm5yN28QmR/s1xoNywRmRuXicyNS0XmhiUic8MSkbVxmcjauFRoNywRWZtWiKzNK0T2lhUie8vXImfXBiE7+K0IfnBN1FSrxWhvoXg7nC9CHpiLgWq5aC8JFcPtMaK3JlJ42Z8WrldPC0e7w+Khi66QKhxEcLK9kKU7iuw8d/FiPEtMj+WIoYFUkZPtKqrrwoRUfkNkZbqLhDB70VQdJSYH1GK4M1nI5TeFXHlXlFRIRHW+j5jqUYqm/HBx3XSvmOrMFD+P5ohXA2niWWeSqM70ESXp3iLG/5oo0YSIvkaVqM4LF9N9OWKqWyNeDWjFTH+6eNalEC/70sWL7gwh87cXJWqJqMyRCnWSl8hU+YuupjhRXhAikmK8hFYRJWIk90Vndax41h4nptrjhef1w0Ipuy3qyqJEVPhVERt5XbSURov8BGcxVhUrRiujRW9piOgsk4i++kjRXx8hxupjRF9RoCgMuy7unt0q5K6XhcTJVjy4YS7Cg5xFVOgDoVX6ibLcYDHani7UUbdFjKuVeN6WLF50JYiZ3mTxtitO/N6bJKIeGovk0JuivlorHJzvipK8RFFTGC8iI91FYa5MlGVHi4x4P5EQ5SzqyhKFRhEkPB/fEGXZccLk6GqRK78jGvL9RXW+v4iUnReeEn3h5WciDM6sF0e2LxBZ0bdERcpNUaW6LrrLPEVHkbfoKg4S3SUhoj7TU+TG3hRF8tuiUH5LaKPthDr8olBIbERa8CWRFHBBhLuYCL9bZ4TzhSPihtk+ob93hdDbu0wY7F8hbM9sFg4We8QNs93ipuX34obZbnHf9qBwvnhEuF4+LpwuHBW2RjvF8YPLxbEDXws7833C4sQmYfDtEmGy/auj/6f/b2eZZZZZZvm/BHub02uv2+phq3+Igxu+wmrvN1jvXsGto2vI9T1HTcxlcoMt0AafIzvyXZV5a54f3SUh9FVLGWtT8Gooj1fDedTmBpAnv09u/E1SJRZow6zJk9nTkPWY9kIv2go8ac51p73Qi4EqCSN1YYzUhTFcG8pQTQh9FYGM1IXRXerHWEME443vRvYmmqLeV5b/lTz9VVs+Xh/BREMkTxujGK+PYKwunImG/3w/1SrjTU8Sb3uTedOTxOvuv34Tme6QMdkayURzOM/bonndn8Rvo2p+G9Xy+1g2v09k82YonZm+1PctfONt79r2nnUpeNH7Lnma7FbyrFvJ884UhpplNFcF01sTTnNFCJeu/oClx1n03E5xN+oiiYr7VBb7MNiewIMrx6mPckd71Yy+BE8qA2/wpkjKzxXxaG8aMZYWQKzXBc7uW0J+yiP6a0N4O5DKeHMiieEOrPnmQ47a7mHvtb2cdjvDZYk5QQlXqSoPorM6Dncne9YdOsNX+s7oGAey0NCfzw08+VLPnc8MffjMOJBF+t4sPvuYz3Qf8enZRyw4/QidU24sOP2EBWd90DnryzxdX+br+7HAMAAdwwDm6fuio+fHfF0f5p72YP5ZL3R0PZl7xu1dsmXox2KrCL60S+QDo2AWmkv53CCQL/Wvsc5Mnx+sj+ET/YjICBcmugqQPDQlwt2EmX41FVp/8hMe0aD2oVLhTldpBKOtKbwcyWGyX8P0SDaTPRpm+rPoLpfyqjeT6YEMZkYyeDmi5dWghreDGbzpTWeqNYl6jQdjdTFUKR9Tl/GEN33p9FRE06j1I+y+Ho1qLzRhV2gvDCJf+YjONjkBYXZ4RdkTLL/HyVPrCXI7R+gDQyS3z1CZHY1/RCBbTO350sKdD439+cgogM/MQ/jhQQZbbys45l/GYstg5hoH8qmNlI9MQvjEJJyPjcP42DiUuSbhzDONYL6JhM8tg9h0JZK11iF8dz+DOUYh6Oj5sOLMTc5Y2VBTlsLPY9m86lcwUeNPk/IayZ4GxHuZ01YUxrMeJeMDybR1RZBZ/YTwQmeMfXQ5fu8YZue+pzI3lP5WBf09StpqEinVhpOWFoKn+zWuH9uB6vAetDtWkLtzKcXfbaBg53rydq6j7vge1Fu/JmPHKjTbVpKzax3pm5aR8+1atFtWkvHNcrTfLCdz0wq0//Cc9WeV+T8+Z21dRcaub5Ad/oHgGxepKVfS25XDi75c3K/r01shpzXXn9ftsbzuSaapOJzcNA/Om2/HL9AGTb4XGYUeKFR3KSv2YmZcw8txDR2N0VRWBtHcGU9NbSRdLQnUFgTwtCOJmQElLVUS8nPcqaoOpqM9npaaKMZaFCQEXuWO3SEm2pT8MZrL25403vaoKFe601gYicddU6oLYhjpyCEjwZXXgyW86s3jzWCN+WU5AAAgAElEQVQmrwaVPO9JZLovjf76RGT+DtTmxVGijSQmyJGqwig665MpUAeTGOVFcU4CidL7dNRE8LwrmYlGBbdM9pMcdI/6gjCkgefIiLpDfpQzxeH3mCqO4WluKJP5oQxn+9OldKM6+hZaV0sizu8jzHQ3Xqc242b4PU7Wp7h/+zwJScHEJ/ijVQZSkSlhvCkFbdRNQh7oMtWeyEx3Am96knjVFclMVyThrhZIg67S3qQhNMiTjPRomps0ZGskFGqjKFYFUpT0iBTJNZRxHgRL3Lh1/SL5SilWR9dSFH+XlqJASgu9eeR/EievEzx210P/1BqOfbuQrJjbFCfdpFp9i65SN9qLPegsCaSrXEJznhdFybcpTHKkQH6bjOhrpIfbkxZiR2rwZZICLhLjYUXAPV0eXDrKVeM9GB1Yhf6+5RjsX47Nmc3cMP8Ox3N7uX1+H7esfuCO9X4eXTmOu/0pnGyOcMFwJ2cOrebUgZVctzjE5TO7sNi9EpvZFr5ZZplllln+WZgb7ltra3oMG71DfPf1Qo6t/RTTLZ/joreVfH9rGuKvURh+nqwwa3Kjr6CNsKch05PGLG/aS0IZbk7m9XA+b0bzqcsPoEjxgEK5I8kBZqiDrSiIu0p95iOactxozfegJe8Jrfke9FcGMVgd/H6PaaBKQl9FIEM1IfSWBzDRFPV+XO8fn/8a3/trdG+yKfp/EahnzVKet8TwvCWGF22xvOxM4HW3nNfdct72pvBTXwpve5N42RXHs9ZoJpoieN4Ww9tBBb+PZfD7WCa/jmTy61gmb4fV70oketN42adisjOZifYknnenMt2nYrpfw/PedJ73vBvxG22Lo70ulN6aUJrKJVy69gMXA4zRcz/JvZhLxKXcIT/rEQMd8ThdO0GTzJsUG12aIx8xmRPO0+xQ8r3tUN0wZDDFnxivS+gfWklmghN9tSH8PKRkokVOUvRt1m7+mMO233H07lEMvAy4FW1LcPINykv86a1PJMDjFmv2n+RLvXvMNfJloaEvn+q5s8zYm2UWQXxhHsQiQ28+1XPjcwM3PtN3Y+GZx+icdkPnjAc6uj7MPePN3LPezNf3Y6FRAAuNA5ln6Mc8fT/mnPVm3p/NfgsMfJin68FcXU8+0fXki/ORbLidzjzTUBaZRvGlbjBfmd5lqake++zPcPGOGbKwh3RVKchTueN0Yz/9jXF05EeS5G5LTuh1NIH2TLcqGG9M4N+elfB2OJu/Py+muyyCwcoYsiJvMtOayusBDS8H1fw6ls1/PCvk9+EsXnWk8qpdQYP6CePVUlqyvOksCCQ/1pGg+3pEPjTBwXAzAbdPoQq1oy7Lk8psT1pro8hQP0aWcIvcfD8iAy/QkB9AT0U0qeG3CfV/iNlFe9adtOcLfTc+OuvDPPNgPrUJZ/P9ND61CuGL8xHMNQlirmkw/90gkDkWUXxsGsFHxuF8bBLOXNNI5plF8omRhDXXEzEIqWSpuT8nfMr5UDeIhYb+rNK7jYHNRerLU/h1RMub/hRmWkNo09xE/kSPqMcGVGt9eNadxvhAMs3tYWTVehJe4ISxjy77b+zD+tJBqvPD6G9V0NedSlNFLIXqUJTKMPy8Hbl6ZAfpx34g89uvyd+5jIKtKynZtZHMLSvJ3b2ejF1r0e5ZT8GhbWh2riFz5xpUG5eSs30NGd8sJ2Pjsvey9Nd5L03/eLasQrNrI3HHfiD4hi11Fem0t6iZ6Mzgmsn3tBXGUJXmytOaUGY6EhlpUyILv4GRwQaCI+xp7k0mr9yXnPwnNNQGMzOu4c1kJsPdSfT3yOkfVDDcn8ZPLwp51pfG2+EMXg2kU5HjQX+XnIFeBf09Cka7VQw0JHHHdj8JIdd5PZjFm9503vSk8bQxnuwEJxoKInnkoE9DSQJdtUrK1EFMd2bypkvDy640nrbLmR5S8XxAgzrhMTlpgdQVJZMe74OnkxWtlYkMd2YRE+qMMimEwpwEUhPc6KiJZrQpnubsYKyPfsNNs/24XDvBDcttxDibEXfTGNnFU+TfsyLj8mlSzx1GYX2I4FPf4H14Nb6H1xJxejsq62ME/LiZMJsfSfa7w+N7tihVUajVkWSqJNTmhjPerCAz6iYSpzO86JTzsjuRt70pvO2V8qw1hLDHFkT42tFSryI63J8MtZTaagU5mmDiQh/QXpZIf5mU6nQf4kOd8PV25t7da5RlJ2J7ehOVyse0lQWTqXmAs/cxbrocwMffHKOz6zm+cyGZUkcK5Teo1TjSW/6E9mIPOooD6CqX0FHsT2nqPQrkjhQm3UErvY4y7DKpwZdQSOxI9LMl1us8EmcDnC8ewd5wN4b7V6K/bzmGB1Zgc2YzNy2/x/HcXu7aHOD+hUM8vHwU16sneHzpBPfOH+KC4U5OH17Nib0ruGZ5iKsG32O+Z9XsPVCzzDLLLLP889i9deXag7vWYHpsNz9uW8mRVQux3LGEm0dXk+NjRVOiA8WRNmiDz5EVYYc20p4GrTsVaY9oyg9gpOWdQL0ayaMm14/SNBdKFPdIlViQE2VLucKROq0LtRkPaSvwfH/6K4MYqJIwVBPCSF0YA1WS9++6S/3eC9Jf+01DNSHvBeqvu57GG9+J02htGBMNkYzUhDJcHcJkU/T/VqB+6kvh18E0fhlI5W1vEjOdcTxtjmKyJZpXPYn8Oqri70+z+bfJXH4a1PCyL42ZvtR3F+l2pTDTq+RZ17vLdJ91KZjuU/GiX83z3nSmepXM9CqZ6IynoyGU3tpQGssCuXj1Oy4GmaD75EduS22ISLhGpuYe/Z2x3L16glKJC1VuN3lVlMhvdWkE2x6hKsqZmsA79CmCCHtsg+7B1ahl9+mvC+XtQBpP25JJjb3P+q1zOGSzm6N3j3La/SyOskuEpTlSVuzHQFMSEYFOrNl/gmVGTsw38WORsQ8LdV1ZZuLNMqtAFhv7oaPvwacGrizWc2Xh2cfonHmMzhl3Fp71ZpGBP/PO+jBfzxcdA3/m6/syT9/3nUAZ+DNH1+edWBkGsMjQj09NAv4sqPDmK+tIdjhpWX4pli/No1lmEMnnpvdYbHia3ZdOcMRwJ6F+DtTmRdHVnMDtG3tpKA5hsjKV5hRfBvNDmKiI5m8Dmfw2oOVtbzq/DWfx788KmG5PoTMvgO68AH7rUfPrsJbfxnP4ZUjLVIuc5w3xvGlXIPcwJzfiGr/1qKlKeUi53InMyOvUqX3ozA+loyAYub8tng6H8bl3AouTS7A2WIXB8c944HCA2GBb7tluJ9HPis6yCFoq5MREB3LgR0MOmD1g5SkXFpzyYL5pIHPOBaJzIZj55hIWWoTxgUEgC85L0bGO5UPTSD42j+Yjsyg+No1innk08y2imWsWzhzTQP71+APmnnXny3NR/MuZQBYbBbLe6D5ml6/QVKngTb+SF+0xTNb5UZdiT4L7WWRPTKhUe/G0K5Xh3kQamiXk1HkRknMXUx89Dlzfi/WlA1QXhDHQlspAdxotVXGUZ0WRpgrD18uRC/s3ozr+A9pvV5C3YwkFm78mb/Mq1BuXkb5lBWk7vkb1/Tp+CnzAyA1LMvdsIG/3BtQbl5G9ZeX/NoHK3rKS7C0r/4tAZW5ZiXLbGsJ+2Irkug1VpSm0NqsYb9dw3/Y4vRVyyuQPed0Sy/94lsdgi4KzJ1fi4maIXPWAxs54ElIdKSn1pbc9lpcTGUyPpvNiRMPkqJqhvhSmx7W8HNXy96lCfnuay+shDc/70pge1fLiaQ6TI9k8G8giLvAKZidW01El5deJXN70qXjTq6Qk5SHp0bfJSfHC9bYp9UXxtJUnU64M4OfuTH7tVPGiWc5QvYyXwzl0NaciDbtPcW48Knkg/m6XSY5wYqAxnYG2XFydL5KtllGcl4hG4U1HbSwjjQlkhDly3/wgntf0SI+6h53eBi7s/IJHB9cTeHgzMUe3EbtvI/E/rCdy53LCdy4n6ofVxB/ejPzYdlR6PxB+YguR50+QF+GOp7Md8XH+xMX5kJUuobUslrHGZLKkjkiczjDTlczLbjmvu5P4qS+GsYYAItwsCfWypb4qhdQkKZXlakqL42ioSiYhzIXiVD9you/SXRxFS7mCyHBvHG5coqpAgc3pTeTG36axOJCC/Cc8DjzFbbfDBIfZYnB6LT9+9ymZUkfy4q9SobxBZ4krbYVPaC3wpb0kgM4Sf6rUDylMeidQWTIHVP8/gYr3sSH8sSluV09yy/IA5kfXY3xoFYYHVmB9etP79OmO9X6cLh7m4eWjPLQ7gvuVH3lw4RhXLPaid2IDx/at4KrVIRxMD2D+/Wrsj26dFahZZplllln+OfyVQNnqH2LnsvkcXDEfww2LeKC7hXx/a1qTblEhu0RuxAWyIy+THnqRkuR7aKOuU6XxYKQlmZ/GingzVkB1jh8FyffJjb9OvLc+meHWlKXcpE7rQnOuO10lvrQXetFZ7PN+fO8vGRqokrwXqr8SqOHa0P8iUX/d8fS0OZpnrTGMN0Yy0RDJaG0Yz5qljNWFM1QVzERD5PsUaqpVxou2WF51JfJTXwq/D6v4bUjJLwOp/Nyv4HVvEq97k/hpQMEvw+n8Pqblj/EspruSedaRyMv+dxL1ojuVl30qpnpSmexMYaonjZn+dKb7Nbzo1zDdr+ZNv5Lx9lhaa4Porg6irsQXq0vbsPA8hbHvWa6GmhMYbUtergvdbVLuXjtBc2Igle6OTGRLib9ritzJgqnyRIq8btCbGozU5zrHdi8lLfou/XVhTHfJmWhLRpXwgHVbPuHopR84dv8Ehr7G3I61Izj5BmVlAXTVxREZ6MSqfUdZYeLMPGNvFhp5s1DvMV+aePCZqQ86hj4sMPJikYEbnxt58KmBB4v0PVio58lCfV8WGwYwX9eXhYYB6Bj4MVfXm09Ng1hxMQYdowDm6v8pUvo+zNP34TOzYObrv2v5+9Q0kNWXY1lzJYGvLCJZZhzBZwa32GJnw+7zh7G+qcetm3oUaAMZHdAQ7GuOOuYO4+WptCoD+KlVwZu2FJ41xPMfE/n8+9N8/mOygF+HNPxtNIvplkRetSbyb0OZ/DKQzu8jWt70pPKsQcZoeTiNaa48r44hS2LHRHkU3dn+aIPtKUt8gJ/DSYriHzBYFcNATQxDDTI6K0LprgyjqcCX3soQqtSu1KpdGSgMoFx+D3X0DUpyw7C/YoLVpYucsrjBttMObLf0Y6m5HzpWAXxg6ssnJhJ0LMPRORfNf9MP4gPTSD6ykPGheQz/ahrNh2bRfGIuZY65lDkWUfw3PV/m6XmzwMCXj0568qF+CAsNA1hvdB+ra9dpq03jlyEVr7pjeVrjTXmcDbJHJ4nzNKNC7clEp4KBzlgamiQUNfkTkXufcwHGHLl5EAvr76guCGWsJ53RAQ1tNQlU58eiTA/H2/MWlrvXojy2l4xdq8nesYTiLaso3LoG7eavydq9jvTv1tJ3w5x682O0WZ4kbdvXaLZ8Tebmr/+LPGVsXPY+jcrZuup/FajNX5O2dRX+29cQctOakvw4mhvTGGpK4471EXrKk8mV3WOkIpip1kTiwxw4cXI5EbHX0BZ40T2gQJXuRFN9BGMDqbyayGKgNY7JgTSmxjTMPM3k5+fZvB3L4G/P83gzouHVkJo/XhTxeiKHmdEcpkdz6WtKxujY1/i7GPNiIINXgxre9KuYbEkgwtWE3lo5we4X0CR40VmZRldFMvnxrjyviedNQyxjldEM1yUw0qklVxtKpjaSjIxo7C+dxeW2GQ1FMvoalJRmxuJy7yKZ6mgaatTkaiR01srpq4wj0sUSJ8v9yL2vUCh/woUf15FwVQ/v/RuJObwN6Y7VxGxcQszqT4nf8BWxm5YQsnoRMZuXE7NlBZFblyPZvYIY0yMkP7DHzcGKTLUUTXoEWelBtFcmMNKQREGCE8HOurzoSOJlt5zJZinT7WEMVHkh87Yl2NOG+qoUlCky6mqyyFBLaGtIp75QTpU6hNHqeKqUXqjjvYiR+nPunDEF2jisTm0kL+keDaVBpKudcQ06g7tEH79AS47s+xzdfUvIlt0hL/4qRXI7mnKcaM5zpa3Qj9Yif9oKfajJeERh0m3yEx3Jjr2JMtSO5EBbkgMvEut1nngfG8JcTHC9epKbFvuxOLYBk8OrMT60EuvTm7hl9U6gHM/txfHcXpwuHsb9xik8r5/msf0Jbtkcwuj0Jo7tXc4Vy4PctDyM6d612J/ePStQs8wyyyyz/HM4unv9WoPju7AzPsa3S+ZyZPVCbhzZjI/VXvL9ramLvUpt4lWqkx0pTXQkztOEVIkNqlA7KjVPGGtL4e1YAb88LaKhMJDcxNtky64Q8+Q0edKLVKTeplrtTGO2K53FPnSV+NJXEchwbeh7gRqtD2eoJoT+yiB6ywMYrA5msDqY3vIAhmpCGK0PZ7A6+P19T8/bZMx0JbwTqj93nf5xbG+qVfb+d6YjnpmOeF53y/llIJXfhtL4dTCNXweV/D6s5vdRNX+MafhlMJ3XfWn8MqzhTb+SqQ45Mz0KXg+qmOlLZbonldcDap53K3jWpfhPgRr4U6D60vlpSM1kVwKtNYG0lvpQVeDJ+cs7MHp8FPMgQxyizhMSZ0du7kPamiO4c+0EzUlBlDy+QYG/I8Vh95DdM6VTE0yx7y16UkOI9rnOiT0rkPpdpqc2hMnWWCY7U8lWebBu+1xOXj3Ijw9OYhJgxi3ZJfwTrlBa5k9HTQxh/ndZte8Iy4zvMd/EhwXG3izSc+NzwycsNvZhvuG7s8jQg89NvPjC1IdFhl4sPRfGustxLDIMYIG+P/N0fdAx8GORsT9fWASz+6EWHeNAFluEsNBUwlxDP+bq+6Jj5M8cPW/m6nkx56zHuxFBY18WGwXwuYEfKwyucyXYF+Nbhly4q8fNB8aERNxguC+d6lxfXK8cYaJaRXNGED91pzNRH8tYfQw/D6p53afkzYCKv01k8u+T2fx9PJO/jaj5H09z+LfxTP4YyeC3ARX/73g2fx/Q0KxyJVtymRalO792KpmoiCY/6iaqQDsqkl2pTnNnoFLKdE86z7vTGG9PYqZfxYvOFF53KxgqD2G8MoJXtbG8akqiIMmZQK9zxMe5oFCGkZyezG13f46ed2at4UO+MPVhgUUIc4xDmGsazsdmEXxgHMaH5lI+NI/hA4tYPjCT8oFpNJ9YSJljKeUj8wj+1SSYuYZ+zDf0Y5FZOB8ahDJH14eNZg8xv3KFlmoFvw6n87pbxkSVF/kRpkQ4HSXey4LSNHf6G2LpbY6iptaPvFpvZEWPsAky5cc7Rzl34QdKs/yZ6EtndEBNS3UcNUXxZGTFEOB/H7Oda1Ac+YGs7zeQs3M5+Zu+pmT7OnJ2rEG9fSW5h7bSd82UOrOjTN+/SOWPe8j+dg1pqz+nYMc6MjeteC9Pmg1Lydy0gtxtq98LVPaWleRsXUXWlpWotq0ifM9GAi6bUl4YT3uzkvEODbfOHaIxJ5oqlSeFcQ48a0vC44EJzq66BEsvUlwRwNPn2ajS7tHRFMNYfyo/vyigvy2ersYong6m8fqpljdjat6OqXk7lsHrMS3TQ2p+eprLm7Fc3owV8GIwG3nYDWwMN9FQHMKLAQ1vhjOY6kohK/YW2tg79NYrcLtrSmVeLJ1VadRlhlGR4slIUQhdajcq5Q/oqYinqz4dacRjikpSUKkjcH10gXS5Jy2l8bQUxxHucw/fJ7fRqMJpbcygJC+CviYl7UVS/Bx0uWW0k4zQOyQFOOB24TgpVw3x3r0K2d5NSDctI2XTcpQbl5G09gsS131J7LoviNuwlLgNy4jbvBzJN1/gvmMlDvu+4fFlEzJVkaSrwsjNCKG7NomRBjlVqif4Of7IdEcSL3vkvGiL41mLhP5KT+L9LpEQdov6qhSCA56QroygIC+asgIpnTUaKtXB9JZE0aANIEsRgLurI9Y2ppTkyrE12E5R6gPqS4OIjL6IW/BZfCJMCQw+z+G9n2NwcDmaSAdy465QnGxPV4krPeW+dJUG0VLoS0exH3WZrpSm3qdAfpssmQMpkgsk+p1H7m9LrNc5ZJ7nkDgb4nr1JI5WBzE/uh7zo2ux+nED5099834H6qbl9zhY7MH50l8CdQq3aye5aXsQwzPfcHDPV9hZHuCa+QHMDqzH/vRsAjXLLLPMMss/iXsO5mvvXjXDVv8wB9Z/ydnNS7HcsYTHhjuoirxGU+INquOvUJ5wg6I4ByT3ThDxSJdC+T3aiiWMtyt4OZTN2/F8qrK9KEy+T3bsVWQeZ8iTXqBW7fQ+geou9Xu/5/TXCN5f+01/SdRfcjVQJaGnzJ+BKsl72forjZpoiuJZawxPm9/tP/21AzXZFP1+fO9FWyzT7XG86krkVVfiO4EaTOWP0XcJ1G9DKn4fVvPbiJrfR7T8PJDOT4Pp/D6WyU9/ytSbARWvBpS86EnhZZ+Kn0cymelXMd33rsL89VAGr4ezmBnUMjOg4UVXMsPNUupKvanNdaU48xEWF7Zg6X0ai1BjHGKsCZBdRKlypKk+lJuXD9GSFESwwSFKQ+4zlBvJRGkcQ4UxZLtfpSXeH6mvAwe3f0WUrx3dNcE8a4/jeVcaeRpv1m6bw4krB9h36yAnXE9xKdgMj2hbiot96ayJJTLIiTUHjrHU6B7zTXzRMfJmsb47nxt7sNjUj/nGAcw38mWxsTeLjTxYbOyNjr4nX5hLWGMXy5fmoejo+bHIKJDFJkHoGPqw4kIE395XsuZqPJ+fC2OOgS+f6Hvzib4POsYBLDAJZIGRH/P1vfnSIpiFht4sNvZlqekTVp22wiXcl0v3jDG+fAAHD0uuP9CnsTaGjooIvK+foFoZQGOWhO6yUH4bz2GkUcZYaxxP2xN4M6RiujeZ6e4E/vY0g99H0/m3p1p+Hkjj72Na/mM8i/85mYuYKeV/jubwW6eS6fp43rYrGC2Poq84hL6ScOrV3jyxP0hXSRgzvRqm+zTMDGiZ6k7jZa+K30eyeNWZTGeWNy9rE3jVomSoPoHyPH/amuKpqoiioT6NxrYy7O45s8vIgQ0mHvzrIWfmm4TysXEYHxqG8oFxBB+aSfnQQsYHf6ZQH5hF8olFNHOt3gnUh+ZhzDHyZ4FxIAvMIvjIJIp5Bv5stnyM4YULVBXGMtMl51lzBINFj8mU6CNx3E/UY0MyY+/SUhpCR10I1VU+5FZ7Elv0CNtAU87e/xEr6z0Upnsy2p3GcL+KttoEmsqTUWdJCQp6gMmutcgP7SHrh43k71lF3paV5G5ZRdbWVaRvXYF69xpyDmwh7duVFB/fSfrWr8nduQ71+iUU7Fj7foxP+81y1OuXoNmw9P0I31/jfDlbV5G9dRXqbauI/mEjHlanKM6OpLEmgeHmNK5b7KNKE8pEkwJtlD1txcE8cTHlkbcRQVHW5Bd50d+bTKr8FtXF/jwbVvP6eS5jA6l0NEQw1pvEy1EVr0aUTA8qmBlJ5+epfF5NZPFmPJfXI7mMtaZSlRXAed31pMffZ6wzjacdKbzqT2egNhq55CKDjSmUZEgIcLejMk9Ge4WCCqUfci8bEh4YUJ/oRG9+GGPNWjycbcnURFNRmU52TgwaVRDN1Sl01SRRny/FxugouZo4CnJjaKxLob4ino7qFKo1EjyvnOCa3mbyZA/xu23Ko3MnSLM3wP+7VcTsWUfMN0tJ/WY5qeuWkLbhK9K3rSJp03Li1y0hccNykr5ZQdy25UQc2MyDg9vwvW5JlioSrSaCwqxwumqSGKpLpFj+AO8bx5hqT+RldyLT7fFMNgXRV+GBzNuWUO8L9LRnkyKPIk7mQ4ZaQqYqkMHWfFqK4mjS+tNRGEFFrhRfb2fs7a0pzIrH5uwWChXO1JUE4B9gim+UCf7RlkREX0bv5GqsTq0nW3aH3LgrlKddp7/Ki6E6CYM14XSWSRioDqW1wJsqtQtFyXfJjr1JSpAtcd6WJPrZEOt1jig3c0IfGuN27RR3zh/G4tgGTI+swfLEemzObMbBYg+O5/biYLGHm5bf8/DyUdyvn8T18jEe2h3l+rkfMNbdzP49X2BtvIdrloewOrZ5NoGaZZZZZpnln8fpo1vXmpz+/l0L3/ovObRSB9PNn+Nh9h1NcXdoV9ymOv4KRbIrFMU5IHUzIFViTa3GjdaiICY63gnUq5FsspPuU5zqTEa0HfHe+mhCzalOv/teoDqLfegp86e/MojR+nDGGyPfJ1DDtaEMVge/l6b+yiD6KgIZrA5+P+7XXxn0Xr4mmqLetfH9KU1PG6P+y5lsimaqVcbLzgSm2+N40RbLmx45vw2n8duQkp/7U3nbm8qbXiW/DGbwt7Ec/v40j78/zeVNv5KXPQpeD6h4PfhOot4OafhlNItXg2pe9L5Ln14PZfBq6F0L3PMeJVOdKYy0xNBQ7kdd3hNKs905f3knpk9Ooet9msth5niGnyNefoWmxjDsz++hTubF/8feezVHea7rurX2mmt62sYEG2eyhMggRMbkjFDOGUmgAEhIgATKOXQrh1Yrt7pbaqmlVs45o5yzAIEB29geDmOPPWvV3kfXPsBQY9Q6HYe6qt7q7q++/gFX3c97P1JnE/ol4UxVJDFfn8ZMrZi2hEd0pIWSHXOfi4c3kxblxEBTNM8GMlnol1CSH8SmnR9wyfkUJz3OcNH/Ko5x5kRmOdPcEsN4dw7iBF+2n73CBiMvVplEssY4krUGIXxlHMYXZkLWmMSw2jiaz40j+dIsis+Mw1ilH8xq/TA+NxHwjWUCa42FfG4Sw+cmAj43ieJsaBWmaY+5FFWH2k0Rn5pE8qlpFJ8YhrPKKIo1JoK3iZRBOF+axbDWKILPDQPYZOLO7qvXSMoVEBHrwgWjndg90MHa7RJJic4sDElRJrsRfOsqUx05NJeE8HRYyvNxOdO96Ux0pDDVlcJMTypPBsQ8H8nk+5FMptpjeSj3ju8AACAASURBVDGUyZ9PivnHMxX/WFTx/y5V8r+flrPUkcbfp0v4bULJfFsaT7qzGGtIoDLjHs3yAKQxN6mW+PKkX8YPU2X8OK3i57lyFvuyeTGcx0JPJt2lUdTLgpGneFKU7Y0gxIQgnyuE+OuQmeVN70gTLn4hbD9vzx6LaD4zieMjw3g+NIxnhVkqH/8lTh9ZiPnIIo0PzVNYaSVitXUaH1sk84FxLB/rhfOJXjifGMbyoVEyX5jHc9AhDGPHmzRWinkxmM3T3iQm6/yoSDYl8f5Z0gKNKU7zZLglmZ7GKBrqg1DV+5OkuodlqB469y5ibXuEOmUYTyeLeDJXwkBHNm01mUgLEhDEPMT40Fayzxyl8Mg2Sg+/XYxbtHMDyj2bKNFSR6mljnK/GkotNUq0tlK0ZxPlWhpUamlQvk/9vSi9EyjFtm9R7tzwvlCidO8WyjXVKdNUR6W1lawTuwk1u0yDKpm+zlwW+hU8ctImIdCRVxMqnvZnMdMvwd/PAkGKPWkSFyoqA1mcyqc8/yFtlRHMjEh4uVTGT6+rGR0QMzGQxvNpGUsTEp5NyViYkrMwU8DUaB5PxxXM9kror47H2/EkIfe0me6X8GKqiO8nFPw8q6K+wI/KPB8GWzNR5oYgzQxioq+MgcYc6iRBSEKsKIy6zmxdMg05wVRkRyIVhdNQI6WuJpeK8hSaG9Lpbs6ityGdKlk0btcNaamV01Qvpqcri96OLAZaconyNCb01hUcrmyhKT8UL4crxLhZkWenjfCwGqLDW8nYtxHp3k1IdnxLxtYvyNj2NWkaX5GzayOSXVvI2voNkt3ryTmjRfC5A4TdNEaRI0Ahj6GmLJnehjQmO7IpFXsguKfNi4GctyPKE1Jej6Sw2CMkR+BEbIgdPe1y5JI0SovTkeSEUKIQ0FSZyViHnLbCMFqLI2mvzSYzKw47OzPKC9NwNNSiLMuTnsYYxOlORIvNiUq1ICn1Jsa6O7C4rEGp2IMysRON8luMNQYz0RrNREs8g/VCptoS3gtUVY4HZRnuKJKcyYmyJTvSjowwGxJ9TYj3MSboljaeNmexvLgT4zNqWFzchoOeJm6Wx96nTx42J/B2PIfPzfN4253gvu0JXK2OYm6oyYkjX2Osq8lN85OYX9yNk+GyQC2zzDLLLPNvQvv8Pg2DS4cxvXiYMzu+5bz6Wgx3fk6gySHaUm/zONeNtiwXasTO1GW5I4+xpVH+gMflYfRURrI4KOH1bCkvp4uRJjtTk+dFUbIDBfGWlCRa0V54n56yAAZrwt7L03Rb3P/RqvdOokbqI9+/9+5O1Ls7UqMNUcx1Jr5Nnv6qNn8nUP8sUk97UnnWK+JFf/r7+vIfR3P5ZUrGH/MK/pgr5G/TBfwyWcAvU0p+nlTyZqKI3xfK+H2hlJ8mC/hpMp+fZwr5cVrBj9MK3swo+Wla+XbMayyfH6aVvJlT8cOMitczKp6PFfBiWMp8fwaPm4V0V4XRWB6CvesxTAKvcjngEo5xZgQl2JCa7kh7m5Bb9sfpFAchczKiOcmLwcIoalM9GStPYDArjMZ4H7KE9zintZ6EIDv6G6J4OpTJbG82JfJAvt36f3HR6SSn751DO1gX5yRrhHm3aW6JYawrm4ykAHacucZ6o4esMo1mrYmQzw3C+Moogs9MhKw0imWlkYC1JgK+tY7jM+NwVumFsEovnFV64XxmJGCddTLrbZLZ45bHbrccrggaMEzuwETUyTaXVNaYhLLaOJwV+mF8bBDBWst4Vhm9TaK+sYxnvXUCG8wD2GZozbUbZqTLQlCVR+By9yKOHjrc8jHFy9+ItqZ4hlqS8Hc6T3WuHyPNKUx1ZfDrYjmTHan01wmZf5zO4mMxHSp/yjJcmGgR8nwwnR+npfxtsZA/nxXzj6VS/nupjF8nC/jfS1X8faGMieYklgbzeDNTwtMBCRUZnvSWR5HgY8xIo4iWonC6yuOY6sxhcaiA+SEZ5fk+5KQ6k5ftjijRhegQO/Iz/EiPu4WPxzke3T+F660jKMtjyC+Tc97Ijr06nnxqGMVHBrF8YprIGqs0Vlmn85FZKh+apfCRWQofmiWyyiqFz2xFrDBP5D8NBXx4LZiPtIP5UDeaDwwT+cwkhn22QejbOVBfIeb5YC5znQlM1PlTn2FLivcF0oNNKUp1Z6xNRG9jNC2NIVQ0BSEq8+J6lAkWAQaYmWtSLvdldkTK3NTbEb7mShE5slhiE/wwP7aDvIsnyT+0FYXWekoOqKPct5miPZso2adGmaY6ZXvVqNBUp1xTncr9GpTu2ULVgW2U7nk7pvcugSretZGiHevfS1TZPjUq38mWpjol+zaTc3QHQfpnaSxOYrBTwnxfPiF3TbhtdYZX0xWMd4qICTXnpvN5MhSe5Ba6U6i4x8/PKmhQ+tNSGsrsaB7fL5Xz4nkpI0PpjA+KWRjL5umklO7WWGprwmjrSKCtNZG+dhH99Um4mWsiDrViokPM5EA204M5zD7OZrY7i/zkW7SoohnrySct/h6F0iiGe4p5XJdOb5kAVewNGjIfkBViT1dJCtmCRwy2ltNSI6e+MoPaikRaG1MZ6MpluEOKONoDaUoE7XVS+rpz6GxPpKdNRE+dGLOzWxEH2/LI4Si1Mn+srx0gwtmCdMPTJBxWQ3xYnewDW8jdt5HsXd+StWcdkgNbyN2/mXSNb8nZtonifRoU7tlE9rFdhJzcR8QNI5Q5QooV8dRWpNBZk8R0dy6VWd7Eeenx/VAub6ak/DqVz5vxNJ4PJCARupAQ5sDQ4xIKZBnUVEmQSyMoL44jSxTAaFc+I42pVOT60lydgapcgovLdWpKsrhjeZyiFFd66gTIZB4I0y0Riq0Rpbtibrgb0wtq1OQ+oj7vLp0l9xhvCmG0KYKRhhh6q8IZbRTSXRZEa9HbBKo69z4VmR5IYxzICLMmK+I6oiBL4h4ZE+Kmyz3bc5id24bJWXVstXfjqL///yiR8HY8h7fjWbxsv8Pb/hRu109iYbSf40e+xEhXE1ebc1hrH8DJ8MSyQC2zzDLLLPPvwdzwhMZ1kwvYG5zluNrnXNu9jltndxPjcI6mBGc6M1xoTr9JZYojFSIXMkKMqcy8zXCdkJGmeJ4M5fFquoQXk4XkJjpSK/eiKMWBklRbGnJd6Ch6QE9ZwPv06d1I3juBWuoX86wvjfmuJKbb4phqjX1fcf7u9z9/vvvffFfS2ztUHYnMdySy0Jn0/ix2Jb9PoN7tgPp5Qsrvswp+nyvgj7lCfptR8Mukgl+nS/hlqoSfJ5X8NlfG3+bejvC9mcrnzYyCH6YK+HFawc+zxfwwWcj34/k8H5XxeqqIH6aVvJxSvhWoUQWvRvJ5MpjLQGs8PdURNJWHYe96HOPAq1wKuMSNeEui012Q5HvQ253EbfvjtKf6oXA1ZkwRRbKHDoWRNxivSKBR4ElTvA/SeC8uaK1DFH6DodYYvh+TMN8vobokkvXb/oOLTic56XkW3TADXFPtEEpu09AkYLQzi8zkYLaf0WGdgTefGAtYaxLD5wYRfGEYzhpDISsMYvnEKJYvzeP5xiqez4wjWKUfxqeGUaw1FrDWWMhq/QhW60ewwzWbg14FXIysxSi5HcOEZna4pLBSz4+PdP353FLIhpvpfGGTxErjaD4zi+Ery3g22qayyfghO69e5mGsB6l5D+h6LCJP4oPLLW3uPDTFO8KSsFhrhh+LaZD4kexjymxXFkP1iSz25vDTRBFPe7OYaEpgsimen0al/DZdwP/3soqfxnJ5Myvjt2dK/lgq5m/zCv42X8ivc0V8P5jLb/MqZrvE/LJQRnW+D82qECbaUqmSeNMoD2SsQUxGxA0E3iaE3jfgvvNZ/L10CfI3pKgkgEiRDYY2uzExOci1c3vwdjEkyt+Khw/OEx5tQHaBFw2dBdxwvckxfWe+NIpkpXECq8ySWWMpYpVFGh+ZpfCBcQIfGMfzn0YxfGwWx0rzOD4yieEDwyhW6AazQieEj/QEfGyUzCpDAdvNfNC2uU5DVSbPR2TMdycz3RhEq+QGyX8JVH7iLYabk+ioCaO+xp+SWl+SSzxxiDLBMtAQ11vnqC8OYaI/i7GhXLqaUmmuTkNSEE9CciBm3+1Cce0CyuM7URzaiOLAFoq01CnRUqfu6G66Th2k+8QBGjS3UblzC7X7NKg9sIPqg9vfV5a/S6DejfO9E6hyTXWqDmyjYv9WyvapUa65BemxnfhrH6dREcdgWw5zPVJifOyw0zvIbH8B3q4nSIpxxMvXjIKqAGQlHmRn3OCHWSWdZeEoxW5MDWSz9LSUJ89KGOhPI19yh5BHF4gNMyRf6kFzRzw9g5k0NMdTVxFFsMdV0kIsme/K4vmYnO/nlYw/zmC6KxNZgjMtxeH01iazOF5FRNANetsLGe1T0VYWz2JXJi+7RIzXJlAjCSU/MYBGRQbV+Rk0lmVTqYynq0VMX2cGL2arGGiTEBPgTGd1AaPdKno7RAz2pTA5nEdCiD2Brrqkh9gS76OL8KEBtrqHUcYEk3rlKOJjGqQf3Ezmvo2Id31N2q6vydLaSLbWZjL2biBn12akO9VQbN9I2b7NZB/YSuh3e4hxMqM0L46KkhTqKlMZaMlg/rGMemkAEe6XeDGQw89TMn6ZlPNmPI2Xw8lIYlxJibrJQE8RBdJ0hgfqqatJp7w4DnlOBI3liYy3Z9CojKC5JpPqOgW+vp6UK0S4mhxBmXKLweYE5DIPhGKL9wJlZaKJ8bktNMr9aVF40VfxiPGmEIbrwxisjaKzLJiBmgjai/1oKnhIeaYbpelulIhukx1pQ1qwBVkRdmRH2pPga0LInbcCZXpWA9Nz6thd24ODnia3zY+8H99ztzrOXevjPHQ8S5DLRQJdL3H3xmnMjTU5fuQLjPX3c9PqLKaX92G3nEAts8wyyyzz78Lw/GENM50T2Oic5LLmFmxO7sHl9E78DbRoSXKlQ+xMk/itQJWlOpEZZkp1lhtdJUEM1sfwbFjG6xkVS+MKCsW3aVH6oki0RRptTKPkFi359+gpC2C4LoLRhiimWmPfj+8960vjxWAGzwfS36dM402C93elJltiGGuMZqJZyESz8P09qHd3p6ZaY98L07vluf9cKvG8T/zX7icJv0zK+GNOwR9zCv6+oOS3mUJ+nijgl6lifpsp5fe5cv5YqOC3+VJ+nVXy62wRv84X8/Ockp/nivllTsWr8YL3JRKvJgt5OaHg+ZjirUCOFfJ6TMGzESmD7Ul0VUfSUBqKnfN3mIXqcyVIG4dYC2Kzb1NU6kP/YxHOVgfpTQ8m39mQaWUM4yoBtSl3GVXF0J3sS1dqEJLYe5zT+pY4PxvGOuJ5NZHHwqCE+soY1m3/X1xwOsXp++cxijbmtsiOGOltWlrjmOyVkiMKY+cZHb7V8+YTgyhWGwne1o0bRrHaUMjH+rGsMknkG9tUvrFN4CvrWNaYRLHSIJy1pkK+MI1hld7bVr21RhGss45h8/UEtjmlcMIvn21OSXxqEMxK3WA23RCx534B6x1TWWMq4AvzGL4yF7DZLg41w9tYujkQn/MIsdyT9q5EBjqy8H9gzg3nKzjcv4x/rCVV1aFMNKUSd1+f1EALZtozmGhOZb4zg9fDcl4NSRmuEdBfGkKn4hFzzXGMVIfzZlrGz4sKflks5OeFQt7MFfJyUsYvCypm+zJpLQ8lN+kmOclOTPZmsjQko0bmS16sM+LQ6xQkeZAQYE2Ujxk5qXdpqk+ktCoCYZojj5IMeSA0IindG4UkDlH0IzxuXsPpxjH8Q3XJkLnzeKiQoCA3TumYoW4expfm8awyTuAjkxQ+Mk9jhaWYjy1SWWGWwIdGQlaYxLDCJIYPDCL5L/1wVuiEsEInjA/1ovnIMIFVBtFsN/ND2+YGjXV5vJ4q4mm/mJmmYNrybpD04BzZ4ZYoRXeZ6kpntDuJjvYoKpqDEZV5Yx9tiqm/Pk6u56hThjDVn83kSB49zWk0V4vIU8QTE++L3gF1ZNfOUXJyDyXfbaXg4BYUWmoU71ej/tgeOk8eoOPIPlr276Bp3zZqdqtTralB2V6198nSuxTq3ffCbd9StGP9vyzULd27hQotdfKP78LnvBb1smiGOiQsDinJiffC4NwOkiMceXjnDFVlkQRGXqeyLZKyWl8UMjeej8l4PpiHLPEmvc0JzE7ls7BQxECfiOoyP2rL/FDmP6BA4U1JVTBVjTFIpA9JjrlBSpgtT7olvBrK5/WkgrGeFKb7M6kvCKJG6k9riYDxDinNlSISBXfp6yxivE9FR3k8z3qzedUjZrg6gYxIN2SJgdQXplMojkaVJ6C1OpXFqRLmxgpYGCsmJ/kBNYVJDLeUMtgqZ2Iwl+G+VOpUwTy4eZ624jjC7mqTn3ST6/o7sDM4Sn1GHInntcg4uo2UvetJ2/kNop1v5anw/F7arC6jOLWXrD2byd+3HdnWdRTvXIdEcytRJzQR3jClKFtISWEiFaoEJh/LWeiT0yQPJNjlLM8HsvlpIo9fpmT8NJ7Gq1ER0thbxIdep7+7EFmuiP7Ocpqq01BIwmhrlFIkCWW4JZ2u6kRKC2Opqc0nIsKXmpIMPKxOUJjownBLEsVF3qRI7IkR25AqdsHGTAudE99SmeVFa6EXA9W+TLaEMdYUyUhTLH01UUy2JtBfHU57sT8q8S0USU7I4hzJDLciPdSK9FBrMsJsifEywN/5Mp42ZzE/vw2j01uwuLgNu2t7uGV2hFtmh3ExOYiTkRZulscIdrtGrJcRIe7auDucwsJYkxNHv8RQZy8u9hcx19ZaTqCWWWaZZZb593HHyVDjtoMxN4wv8d2WL7ig9gUPtI+Q6HCJ9lQ3OsW3eCy/R43YhYoMNwoS7KnLdadbFUJveTTzvXn8sljLs5F8KvPu0VTkTa7AhJwwfZokbnQWPqS/KoyR+uj3AjXflcSzvjReDmfxaiSbpf405rsSmWgWMlgTRl9lKEO1EYw2CJhojmW2I5HJljim2xKYaU9ktiOJ+a4UFntSme9K+aeT/NdJ4VlfOq9GcvlpQsabSTm/zij4fV7JHwvF/LFQzK8zCv42U8QvU0X8MF7Ab/Ol/LFYzg+ThbyZKebPp5X8famaNzNKfpxS8ut8Gd+P5jPfl83SiOxtgcS0kpdTRbyeKeblVBEvJxTMDuTwuD2evsZY6ktDsLiuhb3QHO2ga9hEGBOXfYcCpTfdnYl43DhDR6o/SjdzujJ8ma9O4Gl9Ml2ZjxhM8qUhwpOCZB+O7V6L0NeKqY4kfpjIZWlcSpUqkg3bV3Dx5gUueV3BJOoaXlk2pBd70tqaxESvjMzkQDSOnGHjVQ8+M4j6qy0vmDV6Iaw1ELBGX8g3Nml8fT2FL23j+NYxiW/tE/ncPJpPjSP4wjSKzwxCWKsXxNcGIXylG8gOuwTUrYTscEli8/UUvjEWsfqqkO03c9h3Nwu1G7FstIlCzTocNdP7bDN14KydKTFxd4mJvk6m6BYjPRkMtoopzQvkluNpPO5fJVRgQ2Tsdfp6s6krjuC67i68HE7TUxnHdGcOzwbzWejN5cWgnN9nS3namc5Pg1JeP87l53EFP08X8+tcKT/NqXjzpJKFUTlD3WJy0m8THWZKVVkINRURTA7KyIm5jSjiOgPN6XTXJVIu88fkymaSom1oa4yhozuZ5r4EiltCyKrwxDfWkIBIMzIzvehqy6G1PpW7t84R7G9Ef08Wk6PFRAbb4+bhwEEdOw5ej+IrsyQ+spTzP62U/Ie1go8tM1hlFstqk2g+NojiA/0YPtKLZKVOEKt1o1ihJ+A/9SJYaRbDF2axbDMN5ZylK+VVEl7PFLLYGcdiawjt0huk+VxEKrSjNOs+C0NSpobS6e6JpaQxgATVfUyCdThz6xQ6JlqUSfxY6MlicbSE7oY0miqTKFDEkpQcgsGxPWTqnKDo5G6qju9ApaVG6QF1yg5tpezgVsq1tlKpuZW6/duo3a1B5Q41ynepUb53K+Wa21Dt3UrpHnVK96hTvncrFfs0KNutRqXmNhRb11GyazMV+7dScWAbZYc0kBzbit/pbZSKH9HSksn4dDWlJUkc2fM5Zld2UZDuhSjBBb9gY1q6oqlvCqCi9AHjj5N5OVNAvdKfzDh7ZgZzeDIhZ2FcRmH2XToahZRXhpKR60lJWShFylDCAiwJfWDMdGcev0xX8dO4kh/H5Yy0Cmgs8qUg2Z2JDillueFM91eRmexPtUrEaJ+KkS4ZzSXRLPXLmWoQkRPtQoHIj+QwJ/JF3nTWJDLek83ccB4v5ot5NlnMeE8evfU5TPaW0l2VyWKfkrnePOoUgfjfukBFlj+VOYG4GB8g7J4etnp7ue90jbrsaAKObSfp6E6SNLeQvHMdSTu+IeuIOvLLWtRYX6LG6jKiQ+rkHt5Jzp5NKPZtQLZdnfijhwi+bkZeXiIFyhSqypIY7s5lsS+PTkUIIbfO8awvkx/GJPw8lcuPUxk8H0pHFuVC2H19JkcqiQsPJsXHhdHyJBoUMWSkhVJVKqZWEUN/iwxVgYCq8kTCIj2pKUrCy+IY0hhX+poSKCq4S0aeA8mZ9iSl3sTB9ih65zZRnx9AW+Ej+it8mWmNZKYjgYn2VGa601noTWO6PZHhegFVOR7I4hyQxjogDjFHFGSOOMT6bQLlY0LIbW08rU9heWEbhic2YnRqI466e3G3OMZts8O4WRzB5+Z5wj30iX5gRLSnHn7O57h/4ww2hns4c/QLrp5X47r5d1joHMDOfFmglllmmWWW+Tdx/sQ+jWtnD2KlfYrL+9Qw2q+O+/n9+OnspyXxFq0pTrTnulObeYcayT2UKTdpK/SiuySIdmUYs115/LnUxNJoAeW5nrQVPyQ/3oL8GHMas+7QlOdBX2UIky2xjDcJ3xdIPOlN5Ulv6vtRvLnOBMabohmui2KgOpzhuijGGoVMNMcy057IQvdbWZrrTGa2I4nZjiQWulOZ60z+S6ZE73/PdiTx9LGYl8M5vBrJ5fWohJ8mZPwyXfC2dW+uiL/NFvL7vJK/zRXzZkrB7wsqfntSyssxOa8nFPw6X8qfz6r5db6Mn6aLeTNTwsuxAub7slkcyOXFWP7bBGq8gJdTRbz6S6ieTsjp60yku05AS2UE152PYhdpgk7gNazCDAhPdiRLcpvmJgH3nM/TlxtJzg1dhuXhtGd48bolne9rk2n0d6Q/OYAcgTunD35L1CNz5jqT+XE8l5fTcuorhGze9SmXb1xG2/saVtHX8Mu1IrPkLi2NSYx05pKR7Ie61nG2XHHnC6Mo1lhEs9o0jM8MQ/jKQMDn+jF8Y5PKWpt41lgK+cIujm/tE/nKKpbPTCL41DCUT3UDWavjzzrDENbph7DPIZkd1+NZaRjAJvsMVmsn8JV2AufuK9Awe8h+u0fsN3/AKUtvdK+7Y3zdDGu78whDrVDlPeJxQyLzA1IGGlMZbE4j4N41XB2/IyzUknDBdbLzfRl+LEWeco/rBntxtjzMw9uXEcc501Qu4HFTMvP9ebyaUPJqTMGLQRk/TZcxNyBjuD2d7sZECvK8SU1ywtdHh4ryMFpbEuloS6GtOZHs1DvEB9ox0pbFeJ+M8uIQHOy0yJd4UFUaQHNTNF19CdR0RiKpekBGsTvSci9KaoNRqHwJD7egtkpAXUUMd53OUqcS0Nucjv99PcTJ9zG21kVL14w99mGsNorjf1rk8pFDPh9aJvO1fRIb7BP41CSKD/QErNCLYLVOAKt1Y1lhEMdHRlGstY1lk10yGsahnLJ0o7xWxpunKl4NpPCsLYT2PEcy/K+QE2FJfrIr04+zGB8U0/U4FmVjIPFlXphFGHDe4yI6lkcplwbyrDebxaFiuhvENFclUagQkpoahunpA4j1jlF0ahdVR3ZStm8zZZqbUe3fQonWFoo1t1Cy720RRMUedSp2q/8lTxqotLah3K9BsdZWSvZvRbVfg4oD26k4sJ3qo3toPH2AkgNbUWqpoTq8jdoz+yn4bgd+hzaQ6m3O4245vUOl1NVLuPCdOgFuxpTmBFGSH4g4/TZtbUImxjIY6E1AnuXKq/kiXs4UIhe50FMn5MmIlJdTRTwdk5GV7ExOjhdZ2V6kJLry0OMKUf4mjLVn8P24klfjxTwdlDHbk0ObKoLkYAuai6MpzQ6mqyaXse5KYkI96G0tYLhbQVdtCjM9UobqU6nO9CM1yAFVVijDLTnM9st5Nl7I6zkVTycKWBzL5+m4iucTNSwMVTPRU0ZPdQalWUGkhN7k3vVzFKY9pLUklmZlLPnJXnjaX8DfzYCkECcGSlJ4uH8zcVrbSN6zBfGOjaTtWIfs2E6G3C0o0j9O120zck/vI2H7OmQHNZDu/Rb51i3EHzyMv50ZubJUZMUiVMpYhrpzeDYoY6A0igi3yywN5PLjqIRXIyKWhlOY6U4hy8+GWF8z6qvSiA4KoCs3lhd1YtqV8QgFD6mpzKM4M5yp/jrqy1OoKxcSn+RDS6WYQPvTyOLvMtiRhkrpSZ78Juk5NxClu3LT4QR6FzZTpwikQ+nHUGUA8+1CnvSKmO/PZXEwj+mOZAZrIxmoiaBe5kVRigvyOEeyIqzJDLdBHGKFOMSaRB8TIjz0uW97BquL2zE5vRmT05uwvbIDF6MD3DI5hJvFER5cP4Wv0wUCb13C78ZZ7tkew8PuOLb6uzl35HOunFqPo/UprAwOLwvUMssss8wy/z4MtU9omOuewvraKU6of8VFtc+xP6SGj/Y+aqIdaEx0pEHsRG3WbZoLHlGc+laguooD6VZFstCbz+9PG3g2kk9ZjgfNhQ+QxZqhSrajVXKXVvl9BqpD/6Wa/N2up3cje5MtMe9b9kYbBP8iT+NNMUy1xvOkN43FHhFzncnMtCcy057IfFcKC92p/yJX785Sf8Z7gXqXRP0yXfAvEvXnYgm/L6j421wxf39aTN7UkAAAIABJREFUzu9Py3gzo/xLnqr4+1I1vz+p5McpJS/HCvh+NJ+F/hzm+7J5Mfa2ynxpLJ/vJwv5YbaEV5OFPJ9W0N0aS5MqiJaKcG7cPoFDlBlG4QZcjzZFIHYmL9+DjvY4Hty+QqsomHiTMyxUpyAPtKQzw4vX9SKGE7zoT/JDHufJd/s+JyHIlsmWBF4MZfBiUkpDlZBNO1Zx4fp5dLyuYSvUIVRuj6T8Pu0tqUz0yijIjWT7kVNsvebJl8bRrLWOZY1ZOGv0g/jSQMBXRvGss0tjrXUcK02jWWMu5AurOL6yimetaRSr9IJZrRvCGt0gPtcL4lPtANYZh/O5QQgrTSP4WCeCrwwT2KwXjrlfNkeM7DFyukNQVBJKWTndldWM1sjpq0igpTqawc5UFkbkTPflMNyaxmh7BvXKcGxNNLl7+wJCgQMxcTepKolktD2XfNEDPG6exevuFbw8rnLn1lmSk50JCDDg0UNtQgON8PfR4c6d0zzy08Xd8zyeXpd46KdLlNCGsvIwmhrj6O1MY6g7k5QoOyoK/OhvSqKzNp7mulhcb32Hr/81ZPJ7FJf40NAYQV1zGAXlXihqfcgovkt6kTsl9SE0dsaTr/DF+/5V+rtySItzxdXuOx63ZNBUEUdB7iPkihDuBt9im44u643dWWsZzgrLaFZYRLHWNhqNO+lsu5PFF5YJfKIXwkrdYD7RjWeFYSKfmAr52j6O7Y4pbDcO4oKNO6XVEp5P57PUm8STlhBasu1I97tMZqgZBSm3WRorYGY0i97+eBT1/giLPTEI1ObUnTPoWR+nJM+fpX4JC8Ml9Lfl0NEoplAhQCyKxPbCMcS6x1Ce3EWllgYV+7ZQqalG+X41SrXUUO3fQqmWGhUHt1J5QIMKra2o9quh1FRDobWFgkNqFBxSR3FInaJD6igPa6A6toPyk7vJ09yI8sQOZEe2MO5sxJD5VUqO7yXqiAYPru6npzaL3o5CimVx2OgexVZbi2ZVPNOjSoZH5EyMvR2BmxyS0FkXy3hXBi8mingyLKOzKoqJ7jSWJuQ8n85nqj+HrgYxkX5WOFkeJCfRkanHqTwZyWRpXMLcQA4Lw0XI03xJEzygtVxEUboXLapYvp9spLowiZqiFOaGqxloy6OjKpHybF/SQ2wpSbrPeKOEpeFaFvvKWBxQMdEpo78xnfbKRMryQshJ9kIk8CDC5yZ3ruty3egMumf34GJzifhwN1Jj7hHh70Cotw3+7sYkBN7A9+Y1mvOF1MR5EbJnA6K9W8javpG8bRvI2foN0n2bKTyzl+zjGsjP7iVbayvSvRpvd0RpbqBwhwZxBw7x0NKQ9Ox48opSKJBGMNCRxZO+PAbLoglyOcfTvmx+HMvl+6FklkZSWehLQxJkR/g9PVobcogNC6Eizp++3GB6ykQolWKkuTGUZkfSXp9Pe302lSVRCOIe0lQuJuTGRSQxbgx3pVOi9CQrz55MiRNZuR443zyN7vnN1BcG0Vniz2hNEAudMTzpFTHbm8VMdwaDdVE0FXjTVOBNRZY7sjgHcgV2ZIRZkhFmTUqAGcn+ZsQ9NCLUTQdP61PYXN6J5YWtWJxXx+7qTpwNtd4L1F2rY3jafMc92++4Z3UUd8tDeNh9h6OpFpdOfMPV0xuwNTuGsbYmhst7oJZZZplllvl3YWd+XsPRQpubJlc4qf41J75egdG2z/C5tod6gQMdaa7Up92gLPUGddIHFCY5Up/nTnuhH4/LBTztV/DLQg2Lg1JKMu/QWHAPicCE6gwnuvIf0Kt6u0B3vEnAWGM0Y43RDNdFvH823RbHdFvcP9WYCxipj2aiOZap1vj3n+/EaKY9kanWeKbbEpjtSGKxR8RsRxLTbQnv31voTuVZ39v9OT+M5fHjuJRfpgv4ba7ovUT9OqN4m0TNFfPbfAl/Pinj96dl/LZYxh9PK/nzWRW/LVbw63wZrycKeT4s48WInCeDEp4MSng1WcjrqSKejxfw/WQhr6aVLI3IeDoup70hihqFD83lYbi4n8Yx2hzDMAPso8xIzHWnqOQRbe2xPLhzjc6sKNLtdenMDiDV4xoVUTcYlwXzWhFLe5Q75WJfju9aTUa0M1OtCTwfSufVjJyW+njUdq/hkv059L21cRDqElHgSF7ZfVqbkhnrkVKqiEfj0AnUrt5l1bVgPjGJYKVxCKt0A/4SqAS+tk5hrXUcq82FrDKKZpVRNGtMhHxqIuAT/TBW6r69A7VGP5TVeiF8ZhjGKsMw/pdeOJ+axrL2agAXbsWi4+SBm587VXVS+trLGKjOp1MaS0e6N/UZt6lW+VFZGkBFkS+yNFfqi4IYaU7lcW0iFbIgHMwOEBFkRXK8K7J0b+qKoulvySA37T6Gutuxu34MZ7fz+EdYctv7KoFCawKF1kSnOvEw0pSUgvvEZN8iOt2ZZMld5CX+NDTH09aSxOjjHDztj9Nfm8iTASkFaS40loURK7TG2nEfeUovcgs8Ka7wpaYxjNqGMApV3oilLmQV3yUh7yaJuc7k5N+jqzedh946BD4y5HFLBsZXNQh/aML8kJK5ESVzkyo6u5UY21ux95oVG/U8+do8glVmQj40EbLeJZcd7gVssE1llX4EK/Qj+Ug3mY8Nk/jENJqvbaLYbBnJTkMfdB09Ka+R8GwynxeDaTxtC6M6xYzUh+cRBxmTG+PIaFsqgz1JtHVGk1fpTbTSA4Mgbc56XkTH5jjyTG+e9ecyP1zMUJeUtnoRxcpYcjKFOOueI1P3GKUn91C1X4MaTQ2qNNWp1FKn8sDWt+J0SIPKw9uoOrKd8iMaFB9So/DAZuRaG8k/sJGC/Rso2L+RwgOb356DW1Ae24rs4CYKT2yn6soBmg1P0nLxOLWnjiPQ0sB08yr6yzIoyY6kIi8GlTgM28uaPHLSpqspjfHRQhYmSpnsK2BxqJipXhlLoyX89qSOia4sXkwWMTuQw/ezSkYfi1FJvbmuv5cQdz2WBgt40p/Fs5Esnk/msjQhZWFcQZC3GaL4R3Q2qlDJYqiS+rE0qqKvPpv6okTGOpQMtcpoK0+kNj+Usgxv5ttz+WW0koX2QsabixB6XcfJ4DsuH9rIpcMbOau1nhsmpwm+b0dciDtxoR643zDk1OGdGFw9ja2FDqbGFzDQP4mZyRke3bMmOdKdoDtGyKLvstSaT7zleeL2biB31ybk29dTvGMj8q1fI9u9nux968k7ooH86Hake7ZQuGMLRTs3UqS1mZI9O4nTOoi3hQGp6UKkxakUyCIY6sph8bGE0apYgl3P86w/m9ejubwaTeHVZBovxrJQClyID7SkuT6LhKgIqpPDUIa50KZKoa1dRW52JNWyWJR5CQz1FCPN9iEg1J3aEhERLtqkhzsx1JFGYf4dktIsSJc4IVf4cMv1PPqX1WlRRdBa+OitQHXEMN+VxFhbCoONcfRWhtEgf0B1rgfFIhfk8Y7kCa8jDjEnNdCMZH9TUgLMiXtoRKDrFe7ZnMZRVxOri9swPbMZB509uBgdwNlIC1eTA3hYH8fT5jvumB/mtokWd8wP4m5zFEdTLS6f+JYL332Dg9VJzHUPYHh+WaCWWWaZZZb5N6F9/rCG8dXvsNI+yUm1rzi7YQ1GGp8SqLefjuTb9OXcpTndCWWCLWUZt8mPt6NBepdm+UM6isOZ7crj5/lq5vslKEQutBQ+QBpjSl3OLTpk9+hV+dFfFcJgTSjDdRHvCyGGasPfF0PMdiQw0x7PeJOQodpIhmojmWiOZbotgcmWOKZa49/fgXr37N3zd/I00RzLZEvc+/tRC92pfD+U/V6g3kzK+WW6gDeT8vcjfW8m5fw8XcifT8r47xfV/N8vqvjHixr+8aKW359U8LeFMt7MlPBqXMH3o/ksDUl5Mijh2bCUlxMKXk0W8v2Egu//SqKWRmQsjEjoaYmhrSKMrlohnl6XuR5hgnG4ITeElqTkeVKs8qGlWYi3uz5NolDk7tYs1Ih51iDi98cy5ksEDMfdpy3Cjep0Xy4d/pqcGNe3CdRwBq+n5LTWxqOxew26Ny5h6quLY6wOEfnXySy8Q21lFAOtmVQWp6Bx8AQaOvdYdS2Y1eZR7xOorwyFfK4fy6cmsaw2F7LGLIZVRgI+0Y/kE4OotzJlGMVqQwFrTAR8YhjJx3phfKgbwsf64awwFrJC25+N+ve5cssLz+iHVLSkoaoIp7IsjKbKaPrrYxiuD6e7xp+qCl9KVT5UlwVSWehLfVEg7aURtBSH01oqQBR1AyfLw8SG2iEIsqYiP4z22mQaKuOQ5/nywFsPD29d7gcY4frgKq7e13DxvoqT11XuhOjzMN6KYJEjiVIPMgsfUVYTRU2tgJx0dwI9ryKJdWasIZVGeSDNpSEUZLlz5dq3+EbqISn1IrvIg9K6IGqbImhuFdDVnUhzewy13dHk1/gQl3WDmFR7ksW3KFQEcP/uFVpqEhnsyMHb9RIPb11CGGBDdpIPbTX5VJQquaRvx56rt1lvFMonxvF8YJHOx7aZrLRIZo1hFKsNo/gvPQEf6qXysVEKn5hG85VlGJtNgzhpH4X5HR+q6qQ8nyvixVAGs42BKKOvkfrwPBkhpmQL7Omrj+NxeyytnVFIq7yJLb2PcZgelx5qY+xygdz0+8z1ZjE1UMhAVx71FfGoiuPJy4rDzfASGVePUHFyD1WaWynbq0bZns2U791Mxb7NVO5Xo0JLndL9Wyg9sAXVwS2UHNyC8sAmivdvpGTvepQ7v6V41zpK925EtWcDxXs3IN32BUqtTRQdUuPPiHt0Gp1h0dmWinOniDu+H9udX+N67Qi+ToZ4Xb+Gm8lpbhsex9nwMF4ulwn1MyPkgQnZsW7U5ofTUR7P4uMC5nplDDWK6K6Jp0oRSISPAbcdj+HpcpritAdMtWWz+FjG0kA+C31SJrslVOYH4++pT0aSF2XKBKTZEZTmRzL7OIfFfjn9DRn0VGcy0VlEb10Gknh3coVOPO+TM9uUSWn8PXxsLmBwTB3biwcIdDEj+LYVty2ukBMXQK0ijTplOtVFIhrLMihXJKPKz8LzjhMW5vp4PbxNYMg9klKCSUsNRJkTgSzGk/m6bLrE/ngf3UjivnXk7lqHdPs3KPdsIn/XOuRam8g+sInMg1tI2/Utin1bKd+1jaLtGyjYs47CHRrE7NfioZURiamRSAqTkWQHMdiVzUJvLhN1CQQ6n2VpIJcfxnL5cULE9+MpPBsQURh9kyhvfRprM/H2uEuhwJdeaRTt5RmER3pQIIulv16KJC2S3rZCmurE+IV60FiRQ7ynKclBDgx3iCkp8kCUZUtKliM5ci/u3LmEobYGraURtCgeMlYbzEKHkIXuJMbaknlcK6C9xJ/aPE/KMm5TmHyT/IQbyGIdyAizRBxiiSjIgrRgKxIeGRN65xre9ue5qa+F5QUNjE9txEFnD86GWtzU34eToSbulkfxtPmO22aHcDc7yF2rI7hZH+Om2SGunl7PpZPvEqh9nD+xZVmglllmmWWW+fdgZ66tcdPyGtd1z3JK7Usuqa3FcOtqAnQ16Uq5Q3e6K62ZLpQlO1CRcQtF4nUaZR60KXzpKolgqj2XH6crWByUoky/TUuRF5nh+lRnOL0XqIHqEIbrwhmsCWOkPvKvUb0oxpsEf+2FeitGQ7WRPK4IYaA6nPGmmH9Jm/65ROJdMjXeFMNEc+x7eXr37kx7Ios9Il4O5/DjuJQfxvL4YSyPnyZk/DCWx/OBzPfp1JspBX8slvLnkzL+XKrgv1/W8f98X8dvi+X8tljBz7MqfpxS8tN0MU8HJCwO5PJ89O0i3ddTRfw4W8JP86UsjeXzfETG7GA2/R2JDDXH09+cyEM/XYwfXcYgRI8bQktSJR6UqHzoaIvDy12fxtQwcl0tGFPGsVCTxKtmMb+1ZdMR7ERLiCut0lAuH/qSwpR7zHak8MOEhJ/miuioT2S35ueY3dLBKsAA53g9ogrsySq6TV1lJAMtGdSWidl26CTb9R6wUjuIVWaR7xOorwwEfKorYKV+NGssYlhjImS1oZBVBgI+0Y/mE4NoPjGMZoVBNCuMBPyXfiQfGkTygX4YK00EfGkSg5pZEJqWt/CIDaSgMYmCGh+yilxIV9xEUuKOVHUXackdiso9URR7olR6oSrypqLwERXyh9QXBtBdIaSlOJKGoggiH5lgdHELEX7mJEQ6kpf+gPrKODpaxDTUJpKT+wi3u1e56XqOm67ncL17Ba8AE4Lj7YlMdyFd6UN5cxw1zQkkpbgQ7G9EoJcuSaG2dJYKaSkIo6UgjKFGEQ/vnsHEeju5pQ+Q1/uSWXKXquYwevpTGBnOYmwoi4G+NLpHRDT0xiArfUia5A6p4tsUFwWRHOeMOOE2L2aryUvxJD/tPi5WJ7llr4e7oyk9jTWEBQvYf8EOdaMgVpjE8z+M0/gf5mn8h0ksKw1DWGkYxge6Qv5LT8RKExFrzAV8YxXKBkNfLrjEYXTzPqqKLF4/LePFUAZP28IpjdEl2ess8V7apASbM9icRFt9OPVNweRWPCCx6hEWQlP0Q0ywfaBPTuZ9ZnozmBoqYmJISVuDiEKFkGxxNLd0zpF8Zi8lh7dRumMjxXu3ULJnM6W7N1G5exPVe7dQpamGau9GijU3otTcgHLfeor2rKN09zoqd66nTOMbKravo3rXRip3rKds+zoq9m6mcPs3FO/bQvP5g1R8t4fqq2cQnTqM//G9WO5dj7POEQRetiT63aQtP4Gp+jyedit5PlLKk1EVS8MqBuvFdJfHUZR6j8h7+rhZHMFeZxeCR2Ykhd2gQh5Ja42IyQElM70S5vrkPB1WMd5egDwpgPB79iSGuFOcG0V2khdJAheqVBFMDuayNCpjsV9Gf72YiY58WlWJpIXfJMHfksWubAbKYxA9MiXE/hyBDpfxtrlAVpgbIbfN8blhTGlmDN1VchqK0mkoEdNZK6G1OoPGynQK80TkpKdww8ESUwtd/IM9SEuPoLI0lcf12QxVpNKW+hCh2RHCzqqRdGQD4v3fIt71FTn7NyDe9y0pBzcQd2gDqSe2krhvHVKtrZTs2opy1wby966jYJs6gn2aeFsYIIgLIlMehzQnhPE+Kc8GpEw3JuPjcIJnfdm8mZTyt9kMXk2m8rQ/hRKhMwmB5nR25BPk64MqMZTWnDA6qnPIk8cRFujCcGsBOWmRNNZKqChLwivAjfqyHOI9LRB6WzHSmU5NlQ+5Bc4IU61JSHPF2eU8upe2UKsIpLs0kImGsL9KJOIYaUmkpzqKtmI/qnPvUixyRh5vT67AluwoGzLDrciOtEMUZEGirwmxXgaEu+vidf0c9tf2YnlBA/NzatzU18TJYD/Ohm8TqDvmh3G3PIq75VHcTA/gZnEYV/ND3DA5gPbpjVw5vQlbs2P8/+y91XccdrqmO+vMnDO7dycOdNLhOIkTQ8BxEsdJjLEdJ2aRRRZYFstiiyxZjEWiUomKucSMFnOpSgyWJTMEOt1z5qz5B55z4Y5n73Nu+1LPWr9Vt7VWXT31ft/7uZ7Zw/F9mwK1ySabbLLJv4jTxz/f7vjDXtx//Ibju97m2Dsv4LLjL6Sc2c1AYSBj1WH/FCg/2lVR1JUFMNaQwkRjFlOtIu5Yzfyy0sLNSRX60gCaFaFUZ5+nQXqJCcs1RmuTmGxNZao1g5H6ZCZb0pntzn9222mxT8LCDTFzPULsHQJmuwVY23KY7RYw1/NUrv7Yg1oZLGZ5oOhZUcR8r4jZbgGLfZJnY3+rQyUs9ReyNiLl7lQVj2fVzyTqgU3BQ7uSx7NqHs2oeGhX8uuSiX+s1fHbsplfVsz8j40m/p+7bfyv+x38r/ud/M87bfy2Ws/jBTMPZg3ctml4MG/k8ZLl6Vup5Ze1Bu4vmJ6O+M1psQ6XYOstZGawjLSsC/wYvp8LOc4E5LtTWBWGpSaR8VEpGYketIhSMET5Mlcr4R9WE/e6pMyqU2mOvEDXNX9GTQU4HHwXfVEkN0cqeTyv4uG8jqmBcj7/8lU8ws/gnepAQMFPCE1+GFvi6OsUYRuQM3JDz+6DP/DRmVhedcrj+Qs5vO4j4sVzabxyLo9XHcRPhelCPq94FPKqWxF/uSDhRWcJW5xE/NlRyJ8dhfzJUcCfXcQ85yrh3y4Ied5FwIfuAr7yTiSyUIThRiXVNdGUqNyR6r2prA1E0RqDtvsahr40avuy6LiRTU9PNr3d2fS2ZtJRk0K7MZnBhlwmOgoZahHRbsokO9GRiy6fERN+AmlhCOrqODoaBcxO6Lg5W8+yrZYGfQ6FuUGUCsKoM2TT0iJEb0llcKQCkzmV2KgTGFWJGKrjSIk8ib2/ipFmMZW5l7F1lyNKckWQ7YKo1AtVSwKG7hSqLBG09GZinS7n5pKeOysW1lfMjE6VMjBZROeAAFN9Mq1t+ZQWB9PWJCAh8hRrs3WoS6KpFoZQKggkIc6RmMgzlEliMOhknPEJZIfrVZ53y+W/eJTyXzxL+T/cCnjuQipbnDP5dycRf3KQ8bxLKc+5ZPOyUzLvOKawzzOdny6G0NCq5MmdJm5PyljrTudGpRfFMYcRRJ+gOsebiS4JHU3XaWlPwdCVQlFLImfTT3E61ZHgNE+U8jhWJ6pZspmxTRjobS/FoM+nvDiLWKeTFB/8BPMXH1Cz8x0sez6g7osPafzsA5p2bqXt0210fPkRTV9+SNM3O2j8dgcNe7fR/vUOmj5/n9Y922je/T61O9+i8bP3aPr8A2o+2Yph59tY9mzD8tUO2o5/Te3hz6k4/jURX33EdefvUeVEUFuVjr7sGtX5kciuX6Yi2Q9Zsi+WkliGGoTct5v5eb6GXxdruTOp4Z5Vj6UsmiCnPbRqcpgdtLBu72ZpqpPpkUYmBnV0N5dRlBPFlUsOZMWHYqwQY64SIkoNQSdNZKpXysaslkerZh6v1rI2ZWBhSIutV0ldZTIpIT9i7yplorEAccxpsgKOUpHoTlGcGw3liQji3LgWcJrpThVTnRqa1QXUK3MZ7ZIzPahlacrCUGc5g50m6nRViPNS+HbfLsSSZPLzovBxPUDwha8JPbWT5DM7yTz1IbknPkBwdBvZX7+J4JutiPd/gPDQNkQndiE6s5u8YzsQH/wI2RfvI9/+Fprtr6P++HVMu7ZTsHsPkY6nEBVlojaXUmMSMD+p5b7dyGyriGT/Q6yPV/PQLuf31SoeLUq5ZyuntSQCSaor83OtlEhE3BpqYb3fgKYig8ZWOanXLtGqF1ImSaWhRkZ9bTHRyRF0t+goivdFnOSDtV/G+IgQY1MMBVIv8gr9CL3yI8cPvUFvXS5DtSlMNV9joTuThT4BY235THQUMFh3nWZ5ODVlQegL/ajK8UCW4Yoy3wetKIDyDE+kqe4UJjkjSnAl/tIx/M/twf3YNjx/+IhAhz2EOH9FlOd+wlz3Eu21n6u+h4jxPsBVrwNEeHxLsOterngd5NThrfx06F0ueRzA4/xXnN5MoDbZZJNNNvlX4X764PZLzscIcD7OoQ9e5fu3nsPzk9dIPLGD9pyLjFeFMqIKo6nUj1b5FSylfozWJzPdmsd4k4CFfgV37RZWJ5SYZMF06iLRid3pkIcwbk5ioiGFqbY0JlvTGG9KxdqWibXt6TifvTPvab15l4CZTgHTbfnPEqjFPsl/KpL4I6X6j2nTXI+Q6fbcZ8nVbLeAW6NlrI/JWB+TcWeykgc2xTNhemBTcH9azgOb4plMPZrV8vOCgSfzep4sGfnHxtMdqP+x0cz/vPO0ROK31XqeLFqeStS88dn+0x8C9WS1jntzT0f81qdVTA0UMt0jYXZIRmaWG2ejjuCRf4FQsTcydQy1tUkM9UtIT/CgTZSMIsCZG9IkWkShqK46UHTpELaCaNoSLzFqEnB+/7tU5PizOlLJw1kVT5ZNLE1p+fqb17kYforQPDfCxKcQGX2o60xi9EYJ8yNqRm7o+eS7o+w8H89fnfP5k0MGH12p5F1vMX91KODlcwJedBLysqeY1y4W85pHCa+4FvKii5gtTkKecxLy/AUJ/+4k5N9dRPzpgoQ/uUp42V3MdrdUzkQmkasRUmmJQ1sbjM5yGUNtKNqaK5ibE+kYLGDQWsGYrQrrTCV2ewW2qTKsw8VM9koY7RDQXZvOQHMe0/0yuppyMKnjqCgLJSnpHFfCjpB+3QVN1VUGO0pYnDByb6GZO7PNrFnrmenXMt5ZRYslF3VVLIqySIpyL1GvSUFRFEZZrh/zw0p6avMoTPeiXplMSZYvHfp0EmJ+QFDiTbUlmqqaKBp60hmflrK2rOPBzVqe3Grg4a0GNtZNWG0yRsdK6esTMzxYRmVZOGODVVyLPsNYbwU6aSwLIxosmiSiE7+nVHaJ0KADdHUpcQ28zOfu4bzknMp/cy/kv7qV8t+dRbx4PpMXz6X/c2RSypYLUra45fOicypvOKSy1zOLE95XaGhV8cudJh7YKnkwnMew6jKViT9QluyAuTSMhZFKFm2VDIwK0LYnkWkO50TSMY4nnMIn3hGlPI5bVhVzUwYmhlTc6CjFZBSgrBSQ7OVE8aFPMe35gLpPtmLY8z41ez6g/pP3aPzoXZp3vU/znu3U7tuB/tvt6PfvxHTgExoP7sZy4FOMRz/DdHw3hu8/Q3NoF4r9O1Hs30Xltzso+3YH1cf2ULR/JwXffEToF+/i+/0n5EV7UK/Kpk6XgzjrMsJkLzJCT5MZeBJJ7AVqSqLp0qahKvChviKUTk0sy/2lPJjW8tBuZKKpkKIUXyK9fiQ96hL5yZEU5V0nNvIyV0K9SYgNpLq8gLKiNKpKUjFUZ9LXVMpUVwU3R9U8mrXwYNbEuk3Phr2G2QE1Q01Siq77UJTswca4mkZZBMKon6iThKJOv4QqO4DsqLPEXz5Cpz6b6a4qFof12PuUjHeWc6NByHB7EfXaFNSlEQy3KRnpMGCBA38cAAAgAElEQVRWivD3/glP18NICiIpyQtFUxhBfeEV2kUB9Iku0y/yZ6AwnOHiGKYrrrGkyeZWnYSNlhLW20pZrxczmBGI5Ov3ke16C/3nW9F++ibGnR+R/+luws//iLAwA22NlPoaMYtWPfftRubbJaSHHGNjQs49ayW/LFbwYL6Uu9MyWksiMMkimJgwU1FRyq3RViaapCRdvUhC8mVMugKmejSkJYXS2aZFr5MQnhBBg1lJSUIAOdHuzAxVMjYkpLY9CXGlH9liXyJjznL04Jt0mjPpr7mGve06S73ZLPTlM9KcxUhLDjfM16ivCMFY7IdG5ENFlhuVWe6oBZfQS4JQ5vtRluaBJNEZcYIrcb5Hn+1Aef7wEX5nPiXUZS/RFw8Q4fENV30PEXfpMDHeB4jx3E+42zcEuXxFsMd3nDq8laPfvoG741e4nf1iU6A22WSTTTb51xHkfnp7mNdZAhyP8c1bL3Ds3S347HmTuGPbaMv2ZEQWyKAihNYyf7pUkdSV+TNSe+2fsiNgvk/Og7k6bk6qMJeH0KmLwljoSbfqCsP6OCYakpnuyGC6IwNr29NdKGtbFraOHGwdT+XH3lGAtTWPiaZsxhrTmWzJYuGG+NkdqP+vQP2RPE21Pr0ZNdmSxVhjOraOPG4Ol7I+JmNjvPyZQP0hT3enqrg7VcU9a/UzgXpgV/PArubhjIbHiwZ+X6vn97UGfl9r4B/rzfztZgNPFi08nDM+beKbNz4b33v8z/ryZwUSVjVrVgUTfWKsnSLmBmVk53pwNuoIbjnOBAk8KK4Ox2S8ylCfmLxkL9oKEijzPMmssYApbRr6RBdmlNd5pBVQG+XOZF0hZ77bSuF1b+YHZDywK/n1Zg0b8xYOHngbn/BTxBb6cFXqQJHpEs09KUwNylgc0zLYrWHHvqcjfK845vLvTln8xSOPV12yec+jhDdcitniUMCL7kJe8ZDwimshL7uIecFZyBZnIc87C9niWsifnUU85yrhebcS/uxewiueInZ7JBFTJELdUUyVKRCD6TJ1lhCa6+LobE5ltF/CklXOrRkTN2eMLC6oWV3RcWtVz/qSlo15HRuzWmyDpbTXXaevI5+xkRKamtMpLQ+kUh1FbWMG0rIQ0q47k5vmRmGuH9VF4ZQLryDJ9Cc70YPinGDUZbGoSqOQF12hSZtGUYY3zZo0Vsb1DDYXIs3zp159nfaaPDRlUaxZ9USEHaVIFoTcFIPSHEPvsJDFeTmP1mv5Zb2RXzda+GWjhUd36pi3VTI3XcXUqIyp4UrUFdH0dxYTF/YjbeZc9GVXmR9SU2+4RkrWT4hLPSgtCcBsEhMWF81e5yDePBPHC+fzeO6skJfPCnnndD5vnsnkNadsXnEuYYtTIVvchbxyMZ+/OmfziWsmRzyvYG6S82itlse2Sh4N5zOsvIwy9TSV152oK4/illXNwnQFXX1ZKJvjSDeE8lPKCQ7FHMc14iTVFTHctmuYnzIyPqikr1OKxSREo5CQGeCJ9OgezF89PYJr+Pw9LLvfp2HXVho+2kr9rvcw7v6Q6q8+RHZoF5L9HyH8+gOEX7xHwbfbyDr6EXk/fYzg9G4yj+4g/chHpH+/gzK3Q5R7/YA2zJnGlABkgeeIOP8N0rxImswiRvpVzNsszE8ZWbfXsDqiZqJRjLnwCmXXPRHGO9CtT2Smq4DBmmSaqq6gzLvIXE8Rj2cs3BzR01CdRZjnT+QlhlKrrkRaKkUgElKtlFFcmkVFRTr1tSJ62kuY7K9mdkDJ47kWfl/sYm3MyGRPOaMdMrprxNTLM7l66TjNimss9ctQZHtSUxiERRSEMTeAqsxL+Dl+SrvuOtPdUgbq85gbrOTmpIalMQUrEwpmB8uxD8iwVMWQGHSK/oZy2k2FaMrTcHfch7YylcH2chYG1dwe17LcWchau4BbnSJuj6q5P2HizoiOjWEt62MGFgfVzPRUsNJZzpAkltyv36P6i22oPn0HzT8FqmD3HsLP/0iBOA2lsRiLsYD5SR13pnXMtopICz7KxoSchzY5P89Xcn9Oyt1pGR2yaJQSfyYmzYgLC7g53spcr4Kiwjj0NUX0dauoFl1FK5fQ22XGZJYSkXSVpjo9iuwYUoIdmO4vZ3xEhLk1gdzSi1zPv0hE9FkO73+dVn0q3YY4rC3JzLRfx96VzXBjBkONGfQYEjCX+qMReaMSeFGZ7Y489yIaoR+GwmD0kmDKMy4iincgP9aJ6IuHCDj/BV4/7sD92DZ8T31MiPNXRF/cT9TF70i4/P0zgbrqdZBIj+8Idv2aEI/vOHdsG4f2vorL2c/xdNyL0/GdmwK1ySabbLLJv4bj+3Zudzi6h8tnD/PTx29z7O3ncNn+IoknttOV58Og9DLDylBuqK7Qb4ynXhbAcE0ik005WNsk3BzV8nipkdUJJZaKUNo1EWhFbnQqQhnQRDNsiWe8+RrW9nQmW1MZa0r+505ULvbOAmY6hcx2ibC1C5hszmWqNZvxpgxsHU/TqT+SqOn2XOZ7Rc8KJOZ6hEw0ZzJcd53xpgymWrOZ6xGyOlTyTKLuWat5PKvm8aya+9Nybk9UPBOoPyrO/xCoR7NaHi3o+WXFwq8rtfxjvYn/+3Yrf7/VxM9LNTyaN/Fwzsj9f5ZF/JFCPVw082DRzG27lo0pFbemlUzcEDHems9sv5QCgQ/HAvfikHqGgHw3xOUhaNQRDPeJyEtyx5ISgjbAkXbBFXqKI1k0ZfO4rZSRjBDqYi5ia5ZxZv/75Ca4Y+8t5ecFPb/dtLA+a+LA/rfwCjvBVYkXieVOFJt9qW9PZKyvmIVRNcO9OnZ9c4SPzsTwimMur3iJ2BZazmuuubxyNpe/Oop51b2I51zyeM4xhy0OeTx/PpctjnlscS5gi4uI55wE/NlZyIsexbx8sZQXPEp4za2Ab33ikZgrULVloG8MxlwTQFtjHAOdQmZGK1if0XB7RsXtSRWr4wqs4zJmp6tZW9RxZ8XE3SUjazNq5ibLGR0Q09x8nY7ebLoGCjA1J3Mtz5HIpONoLAk0teXS0p5PR1chLa1i9KZMFOrrCAqvkJDiQYD/IaJDjyHO9iU64Hs6a/NYntAz2lFKavRZWo1ZTA8pEGZ509UkZH5Mh6fHV+QIfJBrojFY4hkbKWJ9XsMvtxr4faOFX9dbeLRaz71FPeszStZnNUwPSrEOVWBSJtDdKCT80kGKsi5RK09msElCkz4Fb59PEQq8uJ7oSlebjjPnznPojDdfOYTzyblEPjgZx45Tiew5ncT2M/G8cSaRty4U8rJLIX++kM9LPmJecs5nq0M6+z0i0TdUc3/FzM8zVdwfyGaoyhddxnmkiecwFYWyYdOyMqegvTeDirooktUBOOU5ci7ThUsJzmjkCTxcMHFroZGpYTU9bcWYjQIUlQKyg7yQnfiK2n07qPn4XSyfv0/97vdp/vh9mnd+QN2nH6LeuwOL6zHmSlNY1hawahRzyyDmVmMpM81i5ttLWOosY7apkPmWUm73qRkzCdkYNLIxYmbAJCI9zAGLPIuhHjWjAxpG+1XMTOhZmNJzc1rP2oSK+zY9D2ZN3J+1YL8hQ5BwFlHCWUYasrB3CBhryERd4EWfMYXbkzoezjYx0SEnzv8sod5nqaqUUVtXQ1FpAebaKiz1UmrqJYwMqbFPmLAOaBlqqaDLIKZOnkmDLodadTbClMvkxXsR7nGI6Y4y2pRxtCuu0qWIQ3bNmbnWYuJ8DqIpieLmlJ4Nu4G1aRXzI2Xctiu5P6dldbySh/Mm1iZUDNTnMdhUSFluEP2NpdRr8gjyOkqF5CpjNzTMj5tYs1mw3ihjuqeY2SEZ9jEdc5M12Ib12EeN2CdMjA6o6G6SMFovoUcYTd6+D9Hu+xjFjjdQ/XOET/LlXiIcfiKnIJkKtQCdOvvZDpStWUCS3wFujVXxeFbFQ1s5G9Yi1saKaC+LolLgw8iYljxhFtO9RlbG9HT3KpFWpVJVnkyDOo/hG030dFkoLErjSkIcJq0ceWYMqaFOzA7LGRkoQFsfTbLAmdQCb8Kjz3L00Fu0GtNoU0cxXBPLkDmK8cZkhhrTGahPo0t3FX2hLyrBRdRCb6pyPFDke6MR+qEVBaATB1GR6YXonztQEe77CTj/BR7HP8L50LtcPvsZoS57iXB/uveUcPl7Yn0O/geB2k+o27eEeO7H5eQu9n/xMg4nP+GS637cN2vMN9lkk002+Vfh63R8e6DrCfzPHeHwB6/ww7tbcNv5MtGHt9KZ58WQ1J8JXQRDumj6jXHUlPoxUpvERGMWto4i1sb0PJivY36ogprKMLr0UejE/1ughsxxDNZeZbQxiZGGRAZq4phoTmOqNevpwdwOAXPdEmY6xVhb85lqyWWsMf3ZaN58r4iZroL/XwplbcthwHKNPlMiY43pzHQVPNuP+qPKfGO8/FnadHeqitsTFc9SqYd25dM3o3n2Hi3o+WXZwi/LNfz9ViN/v9XEL8u1PJp/ut9016Zl3ap6dkj38ZKFB4tm7s0b2bBpWBuXsz6tZLJXxFBDFjP9UkqlIRz1/5LTST/il+NCYWUYWnUkA90FZMc5o4vzReF7mrb8EGYMmazW5DNedpXx3HDqY70Zr5dy7tB2sq+6MdVZyC+Len5eNrFuN/D9oXfxjzxFvOQisUWnkVr8aGhLYLS3kPlhJSM39Ozcd5h3fwjjLw45vOiWzyue+bzsmMnrTkL+cv5pacRzLrn86Xwmz53PYotDLi845fGCcz7POxXwZ8cCnnMS8JJHMa94lfGiRwmvu+VxxDeWMouUMnMUhpYAmrqi6L6Rw8Skktl5PUvLWhbny1mclrForWJ6rJzpURnLdiV3l03cWTRwc1bN4kw1o6OFtPVkoG+MRdMYi7IxllLjFQpVQYjlAeSU+pAqcicpz434XHc8I7/n9OVvOBt8gPOhhwiI+ZHo2FOIRAF0topZmrGgq4wjKeIkFuU1hjpKqDekUywIoLulkMxrvnx/5F2ysr1RqGJpbUpncaqSu3Pap7/9eiu/rrdyb6mGe7MaHs1ruWPXYO8vZWaoCm15NMMdpSSE/Yg43ZtWfRZF6d5M9MjobhbQYMhEXZqMsjSXyKDLBAcH4xUQyMWQMDxCQrkcG0P4tSQcr1zjg3OxvO8m4W3vcp5zF7HFu5DnnYW8cT6Lg15xGJvU3F8x8/uCnCfDOQxX+2LOdUGacBajJJjbdh2Ltkpau9OQN1/lmiYAF4Ezp1Id8Iw8RUVJOHdtWm4vNWMf19PfWUaN8WmJRHaoD9LjX2DZt52ane9Q++lWGj9+j7aPP6Dtk4+o3bOT8m92YQg8z5MhA/esNWxM17I2bmJ10oh9VIl9WIF1oJrJ3gome6uY6pEz0a1gpKOKVpOIuLBzNBiEDHQoGOpSMdBRxeyono35BjZmTTxcquHJsoW7szrmhstZs2t5sFzPPZuFfnMuVdneVGS4MlKXzmyXgInmLHr0SYy3CLhjN3PLakFZHEdYsAvpGdEUlWSQK0gityAJoTgViSSFYsk1ZEWJVBTGoSiNR11+DXFOCMlRbqhKkqksiCXQ+TsWBlT0m9NRF/igyfdmtk2ERRxKasgp5ob03J5t4N5CDbdsKu4taLg1XcnaVDnLIzKm2sUsDcixtpdilMWgk8XSYc7HPmxElB5MsM8JBrvVjA7oGB3S0NlRSmNTPq3tYhpbS6hrKKapSUpXp5zuXiUd3VW0NBQy0VJGV340WZ9vRf35drS73ka16zVMu7ZTuHcf4ed/JDM3Eak8F2V1KjNjKm6OKhivySbGcy+rw+X8PK/hyZyc+7MyNialdFXEoCkJoLevkgpFCZO9Om5OGRkZNzNma2B8xIit38BwXzOysnwqqoREp6WikVegzI4jOciRmcFqWhoSkZuukCJwITnXk6g4B344tpVaZQKduliGzNH0akMYb0xipCmdGzUptKuj0Yq9UQkuohX7Is+7iCLPC43QD2X+JZT5fshzL1F87QKieFeiLx7C78xu3I9tw+XwVgId9hDu9g2RHt8S4fENCZe//+cdqIPEeO4nwv27ZwLlcW433+x+gdPHt+PveQhfp32bArXJJptsssm/BvfT+7b7OBwmwOF7Dmx9ifM7XyP6+4/JdNhNV74Xg9LLDMqD6K4O5oYuljpZIMM1SUy15DLXU8KtcR2PFuqZ7SvDLAuh2xCDQexOR3UIfaoIRusSGKy9ymBtHCMNSQzVJjHWmMpkSxbW1hxs7QXYOwRYW/MYa8hkpD6V8aZ05noE2Dqe7kk9/cxnvvdpBfofUjXelMFw3XUmW7Ketfb90cJ3a7SMm8OlrI1In4nTnclKNsbLn+1C3bNWP5One9NKHi3o+XXVws/LJn5brePXlVqeLJp5NP/0iO49+1OBujWl5N6s/mmN+X8QqOXhCm5ZlUzckNBfm87cgBSVMoZzkUc5HnuM8wknyCm9jFoTyVCPkIrcIDSxXhhDHbEpUlmpEdAtCsec6ME9rRBloCNL3RrOHdpBcrgDgw35z77n/cVazp38hJgUd1Kll4kUnqKyIYT2vjSmhmSsWI1Mj9Wz58Bx3j95hTfcBTzvnMMWx2xePJfNq44CXj2Xyxvn03n9fDyvnY3hzbPxvOOQxFaHa7x1LoHXz8TzhkMyr52/xlvOqbxzIZ13XNLY4ZrASW9/qiwS1E0JmNqu0D2aTuuNHPrHyxmfkTO/pmZlQ8HSTTkLC3ImRqUM9IqYGinl5pyGjXkdc5PlTIxImJgsZniikOYbmSjqoinVBiMzR1BmjCRf7s/1Mm9Cs89zNmwfTtFHcIk/jl+GM0G5HvwYsI/jzjtobBMyadWysFBLVXkUGckX6GstZKS7DIsqmciAI0wMVBIfeZqvv3ibL794CaEoAJU6lt6OXFascjasSu5Pa/httZHf77Tz+GY992c03LOpWB6uwN5TwuxAFSXZPgy2FyITBXPFZz9TvRWEe33HlYvf0W0pYLy9ClVhEonBLgy0KBnoVDHUp2FizMDYhAb7rJm5hToqLSp2u8Tyxtl0/upexL+5iHj+Ygl/dhbzyrkMDvlcxdyi5sGKhd8XVfwyIWBI7oMlzwVZ4jksxWGs27XM26tpak9BVhNBTJknFwqccchz41L8eVQVsTyZN3NvqRnbiIa+DikWsxiVQkxeuB+SI7sxfLWNho/fpWHXOzTseoemT7bS+tmHWL7cSdH+T6gKv8DiqInO9nK6euT0DGkZGNU9TZP6VPR3VjHQpaC3rZrWRhm15iJ6ezQU5F2hqiKFtmYpI71q2iyFjHdXszJl4pbNxINFC/cXTdxfMLBhVzM/WsHGnJ67CzWsjmq4YzWxMqykS5tM5pWjSK87szZawfKglNHmXHrM11kereKWXU9rfT7hIScJuPQTEtF1JKIcKitliMUFSItFiAqSSUsJJibqAuGhDhQJ4qk3SCnJSyQu8ALJoU6sjugZrs9BJ/KjU52Avb2QkHOf06bJZmZIy535Bm7Pmvj73Rbuz2u5N6Pgjk3OzbFKloeq6bPkMtJUiL2vEnNVHB2WPGxDBoyKLFzPf4teK8ZoLsZUL0XfIKXckEeVRYiqoZgSVTYVmgK0piK0pkJ0JjHyiuv06EW0Z0aQ/+WHKD7+APWHb6L5+A0Mu7Yh+fILws8eJzM3gXKVCKMujxWrjo1JJVONeSReOsj6uJyfF7T8PKfg50UFd6craKuMoTDTDftsLWqdlMkbamaHFLS3ldLZVUlfewXmshSyEkMR5ibR2KAj5Go8OlUVDeVZRHj8gK2vkhud6ZQo/EkWOhOWfJrwuLMcPvAGFQUBDFgSGKuLo1d/hcm2NMZb0ukxJtCiiEAl8EQl8EQr9qU61xN5nhc6sT/KfB+qsr3QCP2RpV+kItOPBL/j+Jz8BPdjH+J+bBtBjl8Q5bmfKM/9RHp+S6L/UWJ9DhLv9z1XLx4myvMgEZ4HCL94kEsuX/Pd5y/x0/fbCPI+QpD7wU2B2mSTTTbZ5F+Dr9Px7WHeZwh2OcYPu17H/+AufPb8lcQTH9BVcJGRigCGFCF0VATRo71KXVkwfcZEZrtELNwo5daonF9XGpjpLqZNEUOnJgqjxIOWCl+mauMYscQy0pDAWFMK402pTLc/3VuyteczUpdOvymZsYZMpttzmWzJZLoti4mmVGY6c5jtymOht4DptiymWjKYbstitjOXue58ZjtzmW57uvv0VK5Ez8ol/mjjWx+TsTYiZX1Mxu2JCtbHZNwckbI2WsZ9m4KNiQoe2JU8ntPwaFb97P28oONvK2b+vlbLkyUDjxcNPFkyc8emZN2q5NaUgjt2Dffn9NyZ0XHvn8USd6flrE0rGO2XMtKez/xAMQZFFCf8vuNY3El+Sv6RxBIPqjXhjHQVoxPEYr4egCnKkTvmfGbkWWQ5H6Ez/yp3aqVoo1yZMhVx4dgXpMV60m3JYK6vhLWxclYnFDie/IqgiPNcL/bhqtgZqSWEpp4URvtlzEyZsFqbOXzsJO+d8OPlC2m87JLHX84JeOmkkJecxLx9PpndJy/j5OnH2QueuPuF4B0YyqXAUAKuROETEo7Xlav4RiVxOTaZoLhkIpKuEZcSj+uFo5RXJmJpyUKqCaKtP5PWjuuM9BewMl3O7Vk5d5bU3L5pZHlZx7S9mr5+IeOjxcxYy7k5r2J1pprBzmwsumhGB4sYGiyiuSUTY00ixZWBlGoiSZX5kVAdSHCJFxfznHHPdOJi8jkuRv2Iu98h8vL8mRxWsDJjwj6lIS/rIsH+B2myZDPSXcZAiwR/tz30tgqZGqnCbEyjpOQqX371IuLSAAw1CfT05GIbk3HLquK2VcujuVr+vtHGg+Ua7i7pmR+tYLa/nJmeCuYHlVSJgpgYkKGuisD1/DZsAxUkh/xI+hUH4v1OccX1CLlxnvTUiVibsbA2Z+LmnIHby7XcW23i8UYnD1ba0Rir+cophFfPpfCCWzH/3bWE5z1K2OIq4m23DPZ7BNLapuL3jWYeLWi5PZZHT7UH9XlOlEQcp7Y4jFtzeqamymhoS6bSEEZG9WU8Clw4fv0UDiGHKRYGsDaiYGPGxNKUgaHuarR6MRp9ESkhbuR99xnazz+g7sPXafvwTSy730T35RtYPn0D4+73Ee7/lCTfs5iMUoyGSgxaGSWmQuQ1JTQYymjUy2gwVlBfo0RnrKZMVUaJqoyC8lzCEnzQWgro7pUy1l9NnSqVVbuFu8sNrNkNrM/qubdo5N68gdtWNQ+mdTywankyY2RtspK7M2puTsq5M21kqr2M/NgLJPn/SGNVMnesJjYm1czeKGJ1vII1q5KRNgkx/j/gdmofV4N8iQzwJ+SSP/4+l/G44EpISAAicT4KVTnScgnxVyMRZaWTn3yVhAAXFge0WNvENFZFMtNVSqTbflKCHBlplTI/Vs3aP49o/2O9ib+v1PF4Rs99q5rfluu5Pa1jZVJNnSqBvsZ8JrpKqJEncmu2mY6mMs6d/ZqIaG+qdCVIqkUUVEtIk+Yj1JdR1CCjqLaEMmMJSksFFUoJGk0hleJk6gqTGRImk/rJO8i/3I5ix9sotr+B/rMPKP1uNwmOx8nNS6KkMp96s4SFQRm3JyuZ6ZZw9eJBbk9oeLKg4W+LCp7MKbhvU9CmuUZxnj9d7WU010sZ7q5iaULLcGcx7RYxitxIzNkR1BRdo0EuplxUgLtvKFXlEupkiUR4HmWqt4LRGwUo9REkix0JTD5CbMZ5Du57E0mCG2O1Mcx0ZDDWks54WyZjjdfp0kRRWxZIZeYFVPkX0Yl8UeZ5osr3Qiu8hEHij0ESgF7sjzzHh+IUD64H/4TfmU9xO/rBM4EKd/uGQIc9RHp8R5L/cWK9DxF/6XtCXfYR7votV1y/Jdz9IP7O37Dv0xc4fnArl70PERR0fFOgNtlkk002+dfg6358e4DHj/ie2c+5L9/H59sPubDjORJOvEdnvifDsqc7UO3lgbQrorGUBNJnSmKsKYepNgGrQxX8uliHvVNCp/oqfYZ4aku8aZB60llxiS5VIEN1cUy1pWNty8Lalv20LKIhk6GaVIZqUplozsLWkctUayZTLelMtaQz152HvSMbe0c2Uy3p2Duyme3KZa47j5nOHKZa0hmpu8ZUa/Z/qjn/o8b8jzG+/zjOtzYiZf6GmJsjUu7bFNyerOTOVBX3puU8sCt5NKvm8ZyGnxd0/LKo59dlIw/nNTyY0/JwXseGVc66Vc66Vcm9WR0P5g3cmzNwb97I3Vkdd6erWJ6opK+nmKHWXBYGCjEpo9jv8jk/JjtyJOEYMcUuqIyx9DWLUORGorvuT901DwYFodRf98d8PQxTahg2ZS7KGBcWmivwPPktwd4naNIkYesuZGmwlJXxSlzPfceloJMkityJzD9HkSGQuo4EbnSXMDGqY2jIwncHjvH+T/48fyGFv7jm87pjIa+dL+RF51zeOReOW3AEXQ1KuhqrGR+uZWW2nY25djYWO1me7WBivImx8RZGxpsZGallfNjA9KieCP8fKC+NoqYph2yxB33jYm70ZTPQmc7yaDHrkzLWbXLW5rTM2ZWMT5bR219AV2cWA335LNgrWbRVsDJTxegNMb2tuQzfKGSgu5DO5lxqzMnIVdHkFvuTJQsmLMuVi3EnuZxwjvgsL+Sq6/R3V7A8ZeGm3cJwrxRhrje5WZ50d0gYHaxgZkxNevw5ivJ9WZzVMzJcjt54nfBIBw58/yYSWQCWpmv09hewOC1nebya1VEFD2Ys/LbWxOObdazMqFiYkjM7VM3ysIalES3idA+Ge4pQVITi5b6TuXEl4uue6EpiWZsyY+urYs2q5+6CkY15DXcXtTy6aeDJupmfN2r49XY9j1YtmOsqOeAZwfOnEvg3JzF/cpPxgmcZz7sIeds9jUNeAbS3KfltrYENu4rFgQy6q91oLrhAafhxzOJgVuw6JnvTgQoAACAASURBVK0yapsTUZoiyFEE4ppznvMCV7wTz1AsDGRlUM7tGQNLk3pGelVYaqWo9BLiA5zI2vcJuj0fUb/jTeo+ehPt52+h2/sWzZ++Td3H7yP4+hOuXjpPaZWY8soStFVSJNVC8hUiRPJi8spECKpKKDWoKDZoKVAqyJKVcU2YQ3BMAHpjCZ3N5fS3SlmeMPBwqZlHq03cnNawMqnk3pyeezYNt8fk9CriuT9YzXqvjAczCu4vqLg3p+Ou3cj6pJmFfi215ddJCT6NLNMPW4+U9Sk1jxaMPJzXcdeuZ3ZAQXleJCHuJ8lOjKQg9RrFgjzKS4uRyQopKRVRWJKPQJSBVl2FMPs60Zc9kFwPYXlYi71LzFhTNlpxEOFu+1GLElka0/Ng1cy6TcXaWBW/zJv4faGGJ9M6/rZQw0O7gSeLtTxZbaBOFU+1OJjZISVddUK6GgoZ6lUSFnwGZ6f9JKUEcSXGB08/R1wvOeATdAG/y2e57Huaq1FeBHqfIynUi4wgD7K9zqEIcqct3Bvx3m1Uff0hVZ++jfbTreh3v0/hvp1cPXuI3LwkiivyqNULmektYm20BGunkKseh1gfU/NgTsHPc9U8tFVyb1pOm+4agjQv5qx11JuFzEzVYBtWYRuopkIYhSYvhmF5LoNGMQ1VBSiLizjlcJFyqYAmRRI+p79kuLmY3qZM5KpQkoTnCMs6TlKBC0f3v0tZig9DpjCmW1MZb89lqiuPyZZ0bmhjqCsLpCrLFXWBF1qhD8o8T/RiP9QFPuhEfmiFl6jIcEMQe4qSZHdSQ04S5PgFF09sx+P4h4S67CXI8QtCXfYS43WQ+EvfE+d7hMTLx4i6eIAYr6cpVKTHIfyd9rHvkxc4emgrfj6bArXJJptsssm/kM8/eH77gc/f4eJP+3Dcu42gI5/g+8VfiTj4Gm05btwo8mZIEUyrzJ82eSQ1pUHcMCQw0pDFREseq0MV/G25AXunhB5dIv3GBAwid8wSF9rLfehSBTJQE8tUWxrWtkwmWzIYb8pkrOHpm2h62qJnbct6JlDW1gxmu3KZbE7D2pqBtTWDyeY0JpvTmGpJZ6IplbGGFEbrk5+VR/zHQ7pL/YXcGi3j1mjZswRqY7yc9TEZSwNFrAyVsD5ezs0RKXemqrhrrea+TcHDGRUPZ1TPUqifl/Q8mFNzb0bNXbuKW5NV3JqqZm1S/r8TqFk9G3bt03/KrZUsjpfT31PCSHs+y8Ml1Grj2Of4KafTXDkUf5Srpa7oauIZbCuiMi+C6mRfBqXRqCLOsmAUstJUzZhKyJ2OaiwZl7E3Sbnw0z68XQ/SYUplYaCM5SEpK+OVeLkcxt3rMLF5zoRmnUSs9aOmPY7eziLGhtR0d2n5cu8h3vspkH9zTmbLhXxeOSfglXO5vOKWxna3EPyigulrKWWos5B5q5KHazU8uWnmyZqFB+t1LC8YWVqsYWm5lqUFE4uzalZmdJQLwxDnBtDdU0J+oS83hsV0dWXS157GwkgRa5MVrFmrWZ1RsWBTYJuuYmKilO7uHBoaEuntyWZ0WMzaigbrqJTx/iLMihgm+8pYmFCyOK1mYUpNS30OyqpYZKURtDQIGeytZHxQwc25Om7N1WMdUtBQk0nElaMU5HnT1lLA1LiCkYEykuPPkhj7E53tBdjsGtSmRPxCD/Pl3jc56/IxZaoIjA1JjIwWsmRTsjyu5LZVz6O5Wh7Mmbk7Z2BlTs3sZDUDbWIWRzQsjekoyfHFNlpFadElPN13MDOuoCzPn2pxKA/Xa7i3ouPJhoVf1i38esvCP+7U8/cNC3+/beFvd0082dBwa6GMKm0BX1wI4SXHNP7NRcJ/dShki1sJW1yFvOORwWHvYJpbFPx6s54Nm5LV4Wz6Nd60Ct0oDf+B2qIwVmxa7LPVdPRmYmyMI7vKH6eM0ziK3LiS40F58RXWxzTcnTMxP6Zh9Iaa5pZq1IZCEoMvkP3tpxi/2kntx2+j+3gr8t3voP/8Xbp2vU/r9o8o/OJTkv0cKZTmIBHnUJGfiUSYRl6VkBRFKYmVRSRXFpNaJSWpREKSREx8Ti6JGZmEhYdi1soZaDHRYSjkwVwTjxeauD9Xy8qonPt2A7/Mm/h5xsCTcRV3emT8OqxitVnCvUk5d2eUPF4y8WSpjrUJLXN91dydrmO8tZT8OGfC3L+m05jBbzdb+Hmllr+vt3DbbmHD3sBAs4wA92Nc8TuPICsGrUJIhTQTiTAJaWkaFeWZhAY40aiXkhDsRLsml6WBSmZ7REx35BPr8zUqYRj9tSUsDCu5t6Dj5ng1f1uuZW2wnEF9CsPGNFrKo7C2CLg7rWNtUs1Nq47YgON0NxQzN25BnB3Asq0ebeU1HH7cgaIsnmaLAG1VEkZlKqbKZLqrsuipzKZLkUdx3CXCTnxFwtGvEB7/BvXJw9SdOoDim48o/+JNyna9imrX2+g+e4/CfTtJcjyGpDCDcqWEWr0QW7eE1eFibF0iEry/Z2Ncw/0ZBT/PKXloq+SRTUF/TRrlBYHMTZhpqi1kZEDLrLWW4d5qhns1aMUJ9FVn02MQ0G0pp7OuBu/AKLKzk2jTpuF37muGGgsZ6xGhNURxNfcUgamHic0+x7EDW5FnBzJkCsPacp3pbgH2GwKsrRn0G67SWBmCMs8TrdAHvfgS6gIvDJLLaAS+1EpD0Qh8KUo6T5TH54jinEgLPUXYha/x/mknF468R7DTl4Q4f0WM10ES/I4Sf+l7rgX8QOLlY8T6HibO7ygx3oeJ9DyMv9M+vv3sJQ59+yY+F/cT5Ls5wrfJJptsssm/iCD349uDLp7kivuP/PTJmwQe/piIw9tIPbuTboEX/SW+DCmCaSjyobniCg3lYQyYrzHdIcTWIWJ5QMavi7WMN+XRqY7jhj4eVa4jmrxztJV506e/Qr8lhrGmp0d0J5qf1pSPN2Ux3pjJZEsWU61ZTLdnY+/MfZZA2TuyGWtIeSZT443XGa1PZsAcT5/xKkM1iUw2pzHTVcBSf+F/SqD+Y5nE2oiUtREpN4dLWRkqwdaZz0KfhJsjUlaHS9mYqOD2ZCX3bU/HW/4Qqp8XdPy6YuLnZQNPlow8mNOyPlXNulXObZuKe7M67s/puTtn4O6cgVtWJWtjpcwOl9Lf+1Sg5vsl1Oni2Hv+Y44nnudA7BHipe5UaSIY7ZVRU5WBNjsEXdIFekShTKmzmTCI6KvKZFieijbFk/nOKpxPfc0ljyO0GVOYu1HM8lAJiyMy/N2P4+z2HTE5jgSnn0CiuUR9ZwID3aXYxg0M3jCwd+8R3jsZzP/llMLzbgX8xaGAV89n8pcL8XzodBH/6EvYB8tZnqrkzqKKJ2sanixX8fNKNb9t6LizrOLWso476xburBlZX1Byd1HLjXoRMYEnaG0UIC70p6dPhFodTndrOrOjJaxMlrM8WcHqtIJFqxzbRDl2ayVTk1Jq6uMx112lf1iAdVqKdVzGyoyK6f4SmjWJtNekM9RbyPykCttgNSuTBhZHtCyOaHm03MrtuXrsYyoGe0qoqojAP/BbSqRBdHQImBirpLdDiDDHncjQQ0yMVmKza2jvk5BV5EtsmgtHjn9KYNRxFJYE9PWJTExKmZuqYmVcxZ1JA3enjdybMXJ/2czUeBmjg8U06K8zP6Khr1FMSb4f02NVlBb7ERy4l8GeYhSlkRTn+nBrRc7dNRV3FuQ8XtLx25KZxzYtvyyY+XW1jr/dbebh3TqWl1WUG0vZ7RbFS07Z/HcnCf+no4QtF4p4wUXAu56ZHLgYhKW2nCfLtdyf13FvWsyIwY/6XCcKg7+nURrJik3LzJyc4QkJ9e3J5FT74557nrN5TlyMP0WhKJBbYxpuzxqZH9MwOaCjplaKUifmeoQn2d99hv6rnZh2vYXus21Uff4+mt3v0b5zG+07dlCxZzdpDsfJvxqCOCkKUWQwVwNcCY/0xS/sEr5hvvgEe+Ht786lQE+Cgr0JC7lEsTiP9MRYdFVlNOiqMZVnsTyk5dFcA4sDchb7ZPy+VM/fZk3Y63KYr8tjTHGNkfI47LoM1vpKeTyn55clM78s1fDbagN3bQZWx9QsDCkYbJJQlO6L7/nPqRaGsTSi/H/Ze6+ntvO0b3Nrt559Zif0PNM9naPtbme33Xa73d1uR3BOOGCwARuwAdsEk3POGQRIQllCQgKRc04CASLnaBxw6jSh3trzaw887Zq3ag/nkKvqW/r9C5c+9/25+WmxjuURPS8W6pkfMjA/YqRan0hBxj3iwu2JDLQlMdKJvEwvtIooRs0GOqrzSQ6yZ65HxXyPmJHGFMQJtgTc3Ick2Y06dRJtxmRWRl79kbJsltKiDmGuNY+55jzGajNY7pUy2ynk0aiWJxNlaMThKMRRDJtKKFUn0F4lYLRTjq31Z1RI/HhoUTDfnc/qoJRnQ3Ie96tYHdKzMqBjolFE/PVDRB3YRubuL5BuX49y04dotn9I4da/UrjtHVRbP0K/+wvy9u8g5tppROI0ClU56BSJ9NUkM9megbk2Ce8r3zHXLefRqJzVMRlPLEKeDUkwGaPJjrJnqKeIqvJcFIpEirTpNDcrGBqqwSCNp0YcQ3d1AVXFuTTWlHHttjcxMYHUaaJxOvUV3RXZDLZlozP4E5h0GreoQwQm2WB1YB154Y70lnozUB3BUEs6w61p9FdF0akLpEpyF3WaE9pMZ3RZLmjSb6BJv4km3ZlKsTfqNGeKMlxJCzhNdogtIa5WuF/cjcPxTVw++Cn3bL/hnu033L++Hz/HAwS7HCXqzimCXY/ifeMAfs6H8XU6hPf1Q7jZfs+BPe/yw773cbr+3ZpArbHGGmus8Z/jxkWrjS5Xrbllc4hDn7/F8c/+iMOON4k8u4nGlOu0C27QKXWnKPEyukxnSvPc6TCEMViXymBdGpNteTwb09NTFk9LUTAd+hC06VfRZ16mJt+BNs1dmjT3aCv2pbc8nL7ySPrKo+kpjaSnNAJzRQyW2nhGGhIZaUh4nTiNNCRgroxksCaG4fp4BmtiMFdG0mkIolXrR1dJ8Cu5akp9LVD/nkD9JlOLvQXMdQuY7shmsi2T/pp4pjqyWegtYN6U//p3ZVDCQ4v0tVA9G1fzYkrLixkdP86VsDpRxIMhOUsWGctDSh4Mq1iyKFi0KF+lUENKlvqFTJlFdHcU0F2bxHh7FnXGSHad3sjRoHMcCDhCWKEjYuU9+tpEFAnCyQ2woy3vPo0pt+mVRqKLv0OPMonVNgWqcDtGqvOwO7OP2w5WDDRnszKo4Om4miWLDJ9bF7B3OkxYpj1eCafJ1d2ipjWc3g4x00MlDJoM7Nt3iI9PuPPftrH8yT6T/zmXxF/PxfD2lSDWn7/OTe+bDHfLWZks4emckZ8XSvh1tohf5zT8Y0nPsxkdy2MalsZ1zI1omOovZGlIxWyvFu8bh6g3ptLSlEVbWxYF+bdoaUhifLCQuSE5cxYZiyMqFkaUTAxImBiRMzmhoK4pDk2pL8baMHotAoYsIqZHFMwPKphsF1JVHIFYfI/GhnRaGrLobRczalbT11FIf48MfXEkfkEnue68i9BYG+TaQMqr4hkwSxjuk1CQdoPYoFN01Kdh7hXT1J5Nrsyb24HWJOV78vW+DfiEX0Cguoe2MpSevlyGe0VMdEmYbJcwZ1LwZKKER7MlDA9LaG/LQJx7h9FuBSWyMKr1sZi7hYgK3AjwP4quKARxrieBXtbMDItYnVOzOqHg+YiK1T4FC62FTLfIMNcV0lAlRqXNIE0YjXtsLDuuh/Enm0T++2Imv7+c9ao6/kI8H9lFsc/+NmpdLg/H9DweV/NgIJWuImf00edIcf6eijxvZoc1TE4q6TFnUdMcQ47OC8fUS5yMOYtD8BnyBfdYHiji4bieaXMRvc1ylKoUxPJkorwdiP5mK6rdX2DY9AGGretRfrUB1e4NlG3/nMqtm1Hv3EHyd18R+sMeIq32E37iBwKuHUeU6odGEIkyOxx5VhCyDD+KhWFUqeLQC0NpLRcQ7e9IVpI/enU2onR/RtplLA+V0ledzXyPlB8nSnk5rGWlQ4RZE4Ey8CL9khDGixMYKI1ndUTDr/Pl/DRj4JeFMp6MFfFwpAhzfTYVykgaDOmUSGIJ9jiPm+231KjjeDRRycPJch5NG1mZMjA/quHJfBkPJvVMDyiZs2hYHith3KRgtEuKJteLcnEAT4aLeTSookJ0D5cz64j3PYUs1YMyaTR9tdmsjml4MqJivDmTbkMkI1Up9OgisVQkM9Oax6NBFasjWlYnjPS2KIiPvE1/u5b+NhW12gQmu2QE3/wGQehZHpsKWO0V8PNgAb+MiHkwVMiiRcbjISXLrULynA4Ru/tjpLu/QLXpY4o2vIdu03uoNr6Fcsu7KDZ9QNGX68jcu5kI2xMIRakUqnMo0aQy3JTJQq+AoaYMvK98x3yPgtVJDU8n1TwbEfNypJDByhhyImyZ6i+msUZMe4ceoTSR0spC2rpKGOwupVqegEERTY2xAEFOCldc75KeEU2dJhLHkzvpq85lsDUbmfIuAUmn8Ew4RqzAkVNWm0j0Ok+f0QeTMYj+hmQGm5LorYigsziQSvEd1GlO6LJcKM52RZvpjD7nNqV5dygXeqJMuUFRhiuK5BvkRzkQ4mrF7Qu7cDyxGbujG/BzPPD6/Ta6F+52nJBbVnjf+AG/W0fwvXkEH6cj3Ll+EKvvPuaHbz/ghsMPayN8a6yxxhpr/Oe4aLVz4/XzB7h18TBHN72DzbZ38bPajP/Rj6lNuEpnnjM9irtoEi9RlH4DY74HzZoAOkuj6a1MYLqjgBcTpfRVJNJSFEKD8j7KpIuU5lylJt+BLp0XbTofukoCGa6PeyVD1XH0lEbQXRKOuSKa4boEhuvj6auIYKguDkttLOPNyVhqY7HUxmKujMRSG8tgTQy95eF0l4bQVxHBaGMik22Zr9Om2a7c12nTfE8eC6Z8Hg5KWOoTvr4P9e/yNNstYLFPyLwpn+X+V/sBDwYKWe4Xszqq5PGogifjqtcJ1LJFxsKAhIejah6Oal4J1JCKx5N6Hk/oWLGIme4X09mWR2t5DMPNqTRVxrLr1BecjbHjRNQZknR30JQEMdQpQ18QTZ7fNWqSb7GgT6Qxw5s4x6OMlwlYrMqhLO4mU7VCzu7fQtC9i1hacljul/HTdDGPRlWEel/D1e0k8UJn/NNsKDC409ARzUCPlNkRPSO9Or75Zj/vWjnzX1cT+KNdDu9dEfD2uUT+53wQW2zv4R0ZyYi5imlLJfOj1TybquGXmUp+mSzh54kSfpwqY6G/iKleDWOdckbaRCyY1cz1aCiIdea27R7MnSL6TWKCAo/T2JDM8EAh00MyZgalLA4rWRhSMGkuZMIiY3pag3mogLr2BHSVQTR3pzA4WMDClIa5filPhnXMWNRIZD74BhzH0eUbkjJdySi4i5PHDxw++wn7rN/mTpAVhTp/9LXRNLZn09MjYqRfTmzAKSK9rVDlujFmljI+pqG8Lhm/aBuCk68RnuLC5u1vkyK6S77Gm5L6aDp7shjsKmC0rZCRZjEL/UWszpQzOSSjtT2dmpo4CrLcmBsuQZV3n55mAb1dBQhynQkOPYFK4Y9SEsB1m20EunxNnNd+ku7tJ9Z5D2F2u4h0PEDQjeO4XD3FZbvLHL14jT3nrrPV5g6fXArlzWvZ/MFOwO8upPLHC4n84XwsH1yN5Gu728g1OSwNF7EyrGC2M4EO1Q0MMRdIuvkdFQJvFsaLWVrU02VKo7EzAVl1CNeTLmAVfgz7gOPkZHsw3S1jZVzPwrABU5MMqSwBkSyJaB9HovZuQbVnI+U7PqFs40cYdm9Au28j+q++wLj9c/RfbkL+9Xak3+1GZvU92ce+RRV6k5VeLZP1uYzV5zDZKmCy9VUD5nx3FqayEKY7s0kMPkdKnDNaVSLRIQ5Y2uWMdStpL0vh6VgpLydLWemTsdwhZKQsiRfdMh415fP3AR3P+tX8Ol3Gr7Ol/DSj58VUEQv9IpaG5KxOlyFJv0uZPJ6OykLMjVrifR1wtvkWcaonU+Yilsb0rEwV83C6mMfTepZGVDwaf3V6YGVEw2SXmApZAPIUZxZ75bwYK6HTEIPrmS+IumuNKMGFZkMasgxvZkwyno0X8WRIyVKvmL/NlNJQ6Eut0Jv59gLmOoT8NFnCcp+MZxNGHs80ExHgQGuVkMneEhr1ycz0qCjJ8yTceS9LXbm8GBDys0XEr2NSXk6qWezI5XFjNmMCfwSHtqD4bguqHetQb/qI0m2foN/8Adov3kW75QM0Wz+m6Mt1pH+9kSi7k8jk2aj0Iir12Ux25vNoSMJEey73bb9npkPKgyEZj8eVPLEIeWkR0m8MR5bowFSvlqbaQto7SkhIDURjEKIozmVkqJ5KZRLl+mR0qhSqqwy4B4UTlxBEidgX59O76TKmY2nLJk/kgk+sNR4xR0gouMmFk9uJcT+FqcSL9mJfeqrj6KuLw1QWRmdxIOVCd1Spjq8TKG2mMyUCd0rz7lCad4fibDdUqTfRpLsiS3QlzuscHpf2cOPUVq5Zf4G/00Ei3E8Q6XGSSI+ThLhaEXjzMCG3rfFxOYi/uxX+t47i63wUT8fDnDiwjv3fvIfT9f243VgTqDXWWGONNf5DXDz9zUYHm4PcPPcDJ3d8hO2uD7m19wMCrD6hOdWBrgIX+tSeGDMd0Ge7UFXoRWdJOD3lcVj+lUC9nDTSUxZPVaEXjSpf5PEXqMi/Tqf6Dm2au7TrvWkvvk9veRgjDQn0V0YzWB3PQFUc/ZXRWGpfSVNveRhDdXGvU6eRhgQstbEM1cXRXxVFX0UE3aUhdJUEM1AdzWRrKpNtmUx3ZLPUJ2TBlM9MZw4znTmvm/d+2336bQ9q3pT/uolvuV/Mcr/4der07/tQj4ZkPBqWszqh5umklumefJYtMh4MK1438S1ZFDwYfTXG92BEw8OhQmYGCulqy6deH8ZQUyptNYnsOvUFV1OdOR17nhilKyq9P4PtEspECWR42NCW6UVP5j1+7VDRI4piVJvKjy0SquOcmSrP4c6lI3g5HWOwKYsXkzp+ndOzOlFEiKct150OkShywS/1PHm6WzR3xzDYXcisRc14v5rvv9/Pe9Y3+Z19Mr+/ksmHVwr489F43rmUxLvH7nHqZgBJaenExoWRnBBEdoIvOkEwxjx/aiTBGPP90Of5oc72JjvyOikBF8gKsSHd7yxR7oexs/qIxNALdDZnE+B/nCJdMF1deUyOqhjvEzPemcdMj4iZfhlTQ3ImRuUMj0poMaVhrA+nvD4Cy4iYiWEpy2MaHo9peTCqY8QsQ6MOxCfoFPZ39nPh9l7O3v6aUzd3ctn9axJzb1LZkEhnt4DhIRVtDVmkhF1CEGVHqy6KnppkpkfUNDSnkyP1xvW+FdlSP9zvn2HXNx8gNoQiUHlS1ZpEe2cm/R0FmBsEmGsFTPQomBxQMjIooaElGX1pKLmZtxhoL6RI6E93Yy5dbblkZToRGHyMYl0YxuIY7E9vxJDpTJv0Hq2Ft5irj+ZxVwYPzTKm+0tpbKnk8GUntpy5x4YLUXxyKZZ3LsfyxjUBb1wX8perOfzlYjJ/vZrKB1dj2HvtDvmFqTydqeCBRcZ0eyydKmdKYy+S4LiPWlEAi2PFTIzL6R/MobEtDlGpH45J5zkeeZwLPofIynJnukfOvEXN7KCOrvpCVKpUpMpUwu/ZE7VvK6q9mynd+gHln79D8db3kW15F+Puzynbvp6y7eso3bke/a4NlHy3DfmhHdQHXucnk5wVs5DFARELQ2Km+nOZH8xieTCN6Y4o5rqTKRG5Ext8EX1REhpFLHXlGfS2imkqS+HxVBkrI0Us9ct5OqxhqjmL2eZcRitSeGKS8fN4CX+breDlRDG/zht5PCLn8ZiCkbYsFixqHk1WYiiMotEgoKtKRVuJFElKML7Opwn1tCE70YWq4mgmzXJWJvQ8mSrhxXQZz0YNrPRrMFdn0FEaz7MxPct9CurlIdy5uJOk+zZY6iVIkz2pUSdhKIxgaVDDcn8hqyMKxhrTGKxOZKIpg5mWXIaqUphszuHFWDG/zBh5OV3Og5Eq8pLuUV2UwmhXES3GDGZ7tZjrcgm9fYCFXhnPxnS8HNfx86iWtjxPFM6HkR3biW7vFvTbPse4fSPabRtQ7diAcvs6FJs+Qr/lU8p2bECz9RNU2z4h4+uNBJw7iEKZi7K4gCpDDlNdBSz25TPcnInXpX2MNuYz2ydkZUTGilnAzyOFmIqDkcRfZ8ZcTHVpLhZLPR3d5QhEiZTWKVCp0xju0KFTxVJmzKWhsQKv6DgiY3yoK4rg6uFNtBUnY2nNpqDwFvciD3M78iBhabYcP/Q5oTeP0q2/R5fBnzZjBD3/2lvt0AZgLLj9ev9Jk36DEoEbxvw7VIq9aVQFUSHyojjbDW3WbfIjrxNz7wz3r+/nmvUXOJ3cgufVfYS4WhHkfISw28cIcj5C6C1rwtyO4Xf7MH5uhwl0tybA1RpPx8OcP7qJvbvexO7qN9xYG+FbY4011ljjP8UPO9dvPHVgG46nvuX41ve5vvcz3L/9GP+jn9Cc5vhaoErSr6FJc6JceJeuknA6S6Ppq0pkrDmHn6bL6SmLp1LsSbPaD0nsWQxZtrQr3enUedKq86RV6013adCrXSZjOOaKKPrKozBXRDFYHcNAdRSmspDXO1BDdXGvG/h+e79JVH9VFCMNCUy2pv5vwrRgyn+dNP3WvPdbfflvb+HfqsyXzCIeDBS+Tp1+E6mVQQmPh+U8HlXweOxVgcRUdx7LFhnLQ3KWLAqWh5SsjKhf70AtD6tZ6MtnyiyiszWPCpU/fTXxtFYnsO77d7AKOodV2AmCC64h1fjQ1yLEmB9PsstZmpLcaU1wYU6bzD9NpczoM5jSxNGS4oZFlUCEiw137Q5hQu1WrAAAIABJREFUacrk6ZiGX+f1PJ/SERt4A3uHgySLXQnJvEyO5iY1zSH0dwqZG1IyZVFx/MQxPj7pyu/tE/n9xTQ+sMnl7eOpvHkhnb8cC+GzI3fYecSeXYdPcODUMe55O1NnLGCsU8V4eyGTnWImOsSMd4mZ6S1krlfMUq+QgfIYWpQBaDOcsTn8NiqxJ+Fh51AWBdPSkcuwRUZ/ew5DTZlMdeYz0S1melDG7ISG6SkVPeZsGtoSaO5MpsuUQW93JtNDUuYscpYGlKyO6pmzaKivSyMu0xm7Oz/gFn6WyGxnErNdaWnJpr+zgMleGfWliQTdsUaWcptOfTya9NuMmwppac6kQOWHa8BxfCKvkF7gy7mLX2Hv9ANSYzj5Gm9q25Lp7MphrF+JpVVMf0MBPfU5DPSIqKmJxVgdiUrrh0zsw3CnDGnmXVoqUmhvyiQ704nQ0JNUVyZQU5HClWOf0C6/g1njwWytP6umGF6OZjJtzmHIoqN9pJtv7N357FI4m9wUvGefy1t26fzRoZA/OxTypl0Of72UxFtXknnfLpa9Dl7kiFJ4NFHKikXGVGsMzVJH9DEXiLn2NZV591kY1TI+KqO7J42G5hhUVaG4pl3kaMhRLvgcIiPLjRmTgoVhDXOWYrobpKiUKUgUKUTfdyTi262o921Bv/U9Sja/RfHWtyne/iHaL96jattnVO/4lPKdH1P21ceUfvMZit2foLLeSV+0C0OFAQwWRTJcmcxKv4y57lyWutN50JXCg+4MRluyuH3te0oMuVRXCzF1KSnXJ9DbJuLFgzoeTRlYHlGzOq5laUDCy8liVodV/Dip52+z5fw4aWR1tIgXkzoW+sUs9BeyZJFjqk3j4Xg5S8OVSNP9aTYIaTVIUGVFI0kNRpzmT6j3RXzcrPFzO4ZacJ/BZiGzPSoeW/Qs9qh4bCnh+biRVl0U0R6HuW+3F8+r3zLcIMdULkaS7EOFPJbxbjWLAyqejat5Nqbi+biah4NSJluzWewW8nhQwU9TJfw6W8avs2X8Y7mO5zN1aAuC0RYEM9KhpNGQymCLlOE2KUFuVjQUJzBlUrMwqGexT02O53HSz+4ka8dHlOzYSPXWzZRs3IB82waEOzcg+2YLsh3rKdn2OaVbPke9+WMUWz4ic+8mgi8cQa7IQVlcQI1RwGhrDnM9OYy2ZuFz5TvGmoTMmcU8n9bwaCCfFxYxgxUxiOIcWBoup7GigMHeCnq6y8jMCkFpyKOpWUtHlZgBk47CwihKy9R4R8eSJYimvSweh+PbaNUlMdyeS6Hcg4CkUzgF7cMv7hwnDn9OhOsxTCVe9JYF01EeRXtZGF0lwbRqfCnNu4Um/QaG3NsYcm9TLrxLhciTSrE3tTI/jPn3/pVCOZPie57QW9bcv76f68c24nhiM1523xLkfAR/p4MEOR95vQcV6mZN8J1jBLgfIdDtKP7OR/FyPMzlE9vZs/Mv2Fz8Crsba4d011hjjTXW+A/h72a3MfjeNbwdTnNsy3s47F3H3f2fcf/QBzSmXKcz35lelSeGNHs0qY7oc27RoPSlszSaoYYMZrtE/DxTTmdJDBUiT9q0QUhizqJNs6FF6kq33os2nScdel96y0PoKgmkyxBMlyGELkMIvWXh/xKkKPoqwjBXRmKujHwtUP1VUZgrI1838o00JDDVlsZcVxZLvYLX43u/te79JlJz3YLXqdNvbXzzpnzmTfks9glfy9JvydNyv5jFPiGLfUJWBiWvKs3H1TybKuLZ1Kua5NWJIhYHpSwMSFkeUrI8pGTRomRxSMWcWcqcScC4KZ/WxmzKFL6YqmJoqohl05GPOeB7khNRZ/AX2FKo8qS7QUC5KJlMj8s0JrljKfCnK+c+TRm+/K/+Uub1iSi9TrNUXYD7me+J8rrMeFsuz0Y1/H2hhJ9m9WRE3+Ha9f2ky9wIz7ElW+VEdVMQ5o58Zi0K5kaKuGp3hXVnb/MH+zj+aJPAh+fT+PhMBn88k8JfziXxyfloNp/1Y/Opm2w7eZGAxHiePJtjfqKJh5NVPBgz8OvDep7NlbI6XcSzGTVL/QIm6mMw6fxoknmSG36Wu05fkZ/nhkwTREl1PF0mIWN9hUx3FDDVns94t5gps4y5MTULM0WMj0rpMWXS2ZNOb28WdXXRNDXEMTJYyLOZUn6eLOfBoJa54WK6OkXUNGUTn+rMRbsvaWkSMDek58moEZMxFfcre5BleDJULyTB6zS9NRkMm2WUNiThn3YN97jL+CbdwM75MHv3vU9gxBVE2gByFXeoa0+ht6+AzqYchjqkdNcJKNVE0tkhQFDoRnKWHSnp11DL/OlrKkCSfofBViFttWlkpTsQEnycmqpEGqrTOXvwLRqEjowa77HaG8tDcxxz5mQmh8VMLDVjNLez+6Y3H1yNYsO9It5yyOctx3z+4CTnTw4S3rLN5K+XEnjzcgLv2cWyx8Gb9LxEloZ1rFikTLfHUVdghz7mAvGO+6jK92XCLGdsWEJXdwpNLbEU1UbgkmLDgfv7OeH+LYlpzsz0Klge0zFnKaanXoJamUqhPIXEoFuEfbMZzffb0W5/D8OOt1Fu+B8M2z+h9uutNH23k4qd6yj/6kOMu9/H+PVH6L/+FNWudSh+2Eru4S0kHN5Glr01j5pVLDSJWGjKZq4+hRcDEsab80kIvkFifAA11TL6TRqK1dH0tol5uljL07kKns+V8XTGwJxZzJJFyvKwgtVJHU8n9LycLOHFVCm/LlbydKKY4ZZsns8YMdfn0FicwPxAKQONMkSJ3nSUialRZ5EUfIsQT1vkggiKZfHIckOIC7xGuOd5PO2+Iz3gCopkd4oyvAi8sZ8It4MUJjkhT3WjRZfC6lgjyrRASsXRlMuieDhRyss5Iz/O6F7tRU5o+HW+hF9mS/h5poRf5kr5edbI3+bL+edyNT/PlfFirpZWYxraggBGOpRUa+IZaJZgbhQTcOsYScHXkGXepyDpDurc+6hTnNH4XEB6YjeaXRsxfrkJ5eZPkezZSNauzyj4diP5Wz5Gt+Vz9FvWo97yCfLNH5K591ULn0SaiUiRRanmVY35Qq+AsbYcfK58x3iLiKVBKS9mVDwayGd1QIy5PA6dwIcJUzH9HToGu0uZHqplqNdIfFogFeUSWoz5NNcJ0WnT0BZLCEpOQViYRI06BJv966iWRmBpe7UDFZJ2DufQ7wlMsuHU0U1kBNjSofWgxxhEe1kkzYYg2nT+tGp8MebfQpflQrnwLpViT6ol3tRI71MtuU+tzI9y4asESpJwnZzQq8R7n8ff6SCOJzbjcnYHfo4HXo/uhd6yxt/pIMEuRwm5bUWE1wmCPawIvnWUAOfD3L9xlOsX9rBz2xscO7WZ0xd3rgnUGmusscYa/xlOW+3ceOXUPlzOH8B6y3tc/vJ9ws7sQnrvGHWJdrQLbmBS3qMk/drrHai24hBMFfEMN2Yy2ZbH01E97cWR1Ml96S2LRJV0ieKMSzRLXenU3qND50mv0R9zeSidOj/aNL40yb1pUd6nqzgQc1kYAxXh9JeHvRam/z+BGq6PZ6Ilhen2dOa6slg05f5v0vTvB3N/qy9/LU//JlC/3X5aGZS8FqmHFikPLVIeDcn+txrz59NanoxreDSqYtkie3W0s1/Kyoia5SElc/0y5gcVzPRJWLGImeoT0dqYTXVREIMNSbRUxbP7zCa+97bmZMxZgvLtkai96G7MQyeIJd71LG05PphyvZgrTSXnzilGi5P4fweKqEu6yVhpOj7XjhNw6xRTnfk8Hyvin4ulvJwuRph8Hzu778iUexCRc4UctRN1rSEMdBUwa1EyN6rn5g1H1p1x5Q27aN44H8X7J6L4+EwCf7qQyJ8vp/KWTRzvngvhnZNefHHRi2Ou/oiL9fT1NzPSX8HcaDlL46U8ninl+UIJTyYVPBkV8qQvnYnqEDpU9yjLc8XVdhN5glsk5zgj1YXQ0ilgyCRitkvEgz45C4NqpvvlTA/KmBtTMjUsod+Ujak7A5Mpk46uNJraktEZgmiuTmDJoma0q5DRHjm9rSImB/UMmTSM9+sZ79XSW1dAbtQN/BwPkhvrSqM+FWH8bcokofS1FlBen0yM5A4Xg625mWLPnUQnLjod5sDhLxBIfMlX+yDW3qe5O4OubgH9XWKGOuW0VWdjLI5BpryPviqC5Bx7CkRu9LTmMdgqRpXtzViHlO7GLApyXIiJOkeFMYaW+hwuHHmHGrEjfSWejDVFMG3KpKsxg9YOFfIKNU4xSXxq48E7lyNY5yHlHWcR/+Mk4neOCn5vL+YvV9J551Icf72SyEcOiey94UtaXhIPxgw8HpWz0JNEebYNiuBTRNnuoTo/gNkhNVPjCiyWXNo7Eymuj8Qj4woHfb/nqOse4pIdmTWreDhZwrxFj6lBilqVhliWTFq4ByFfb0R7YCfa7e9RsuNdyvasQ7NzPR0XrPlnahTFezZg3PURpdvfoWTHe5TsWY9292aKv/8S5aEd5Fl/TdjBXSj8nanKCqBFEkStwIPafA8MOZ5IMgJwdbpAmT6PnlYZOlkEQ11yZgaKeDxZwuqUgdXJYhYHpUz35bM4LOPprJ7n0wZezhp5Omng5Ww5P85VYq7L5NFoCctDBjTZ3nSVZ/JkvIpOYyaanAAaijOoKUpHkh1KdJArsaG3SQh3Ry9LQpEdTIDzcdIDryKMcSYn/DoVkkBmeyXMmaV0lCUx3VPEZJeeGB9bmvSp1Omi+WmpjJezOlbH5PzjQTkvprX8OKfn18VSXs4U83LWwIsZPT/NGfnbYiU/z5XzYr6WzuospJmezPYX012Ty3CblOWhMnKjb5Id4cTKUAVPRmtYsZSyOlDEkzoB5ujb5H+zgcIvP0W55wtEX69HsGcdxce/RrzzU9Tb11G09TM0Wz95lUB9s5nA84cQidMQKTKpKnk1wrfQm8dwcyb3r+5npkPGypCCl9MqXozJ+GWyiKH6dFTZ3iyNVFOuTkYviaHZkE53jRChMI5SvYgmg4DKknTqa8RkZEYTnZ2FSPpKoGwPf0FFYSgDzZnI1fcISjnD7ciDBCbZcOi7jxGEOWAq8aa/KpzemgTa/9We+luJRInAjVrZferkvtTJfamV+VIr86NeEUBV4X0MuR5IEq6TF3GNBJ8LBNw4hMvZHbhf3I3Pte+J9DhJ2O1jhLsdJ+DGIUJcrQhzsyba+xSh7kcId7cm2Pko/jetcLH9ji+3/okDR9djZbV5TaDWWGONNdb4z3D6h50bLx7bg8v5Axzb+h62Oz8k8Pg29MEXaUq5TleBC2aNF2VZjhhyblFV6EW7PpTustjXLXw/TpXRVRpLndyPvvJo1CmX0aVfpCbPgRalG90GH/rKAugxBNChfSVQdYV3aZR70akLoLc0GHNZyKtXGUlfRcTre1B9FRH0VURgroxkrCmJydZUxpuTmWhJYbYzkwVT/mtpWjaLWBkoZNksev1+G91bNot48K/E6TdZ+vfUacksej26tzqqZHVUybNJDS9ni3k8pubRqOpfI0SvWvieTOh4MKxi1ixlwaJkYVDOg0ERk31CWhuzqFD501+XQEt1PHvObuZLl285HGxFUL49hSovepoL0EtSCHawpiXfl35pIP2qSKarchgvT2OuPBmzLBCzLpHAWxfwu32K8XYBz0ZV/H1ez9NxNdKMQC5f2Uua1I3oPDty1TeoawnB0iVkfkjNzJAel5sufHLiBn+2j+QvF0JZdz6ST89G8oeL0fzXpVj++1IMf7oUwf+cj+Mvx8N5/7A739u4ccnhBnZXz+By/TimFiXL45VMm5W8nC9jrieHle44hko9MRXdpUZ8Cw/7LXh7HSQw+gICpS/1rdl0NmZiqU1nrkPERI+UkS4hw515jHbnYW5Jo70+lo6mBKoqQ6mqi6SyMYYssTORCTbIlD5UVyfS1ZZHc2U65qZCeutETHbryU+6y+3rP+DjfoLkmJsIM31IDnVEku5FT52A6soUcor8sY04gUPmVZwFLlyPvMqhi1+z78B68uV+ZErc0ZSF0N6bQ093HmMDGkZ6VFi6lTTWZhIZd4kCtSdCpQcisQfdLQKqNTHIUj0YahbSXp2KKMeV1CRbNMpAmmozOW/9AbpcB3qrIhluE1BTnIaftzOXrjlw9uZ9dly4xzqbID6yi2fd7QLesM/iD45i/s9rMv5v23z+fCmFt21iXgnU9UR2O/iQnJ3Ag7ESHo3IWOpNoSbPlooke1JuHqA6P+DVzawxOcNDAhqboymqDsFP5IRV0CGsb+8lOvE6E91SFkaKmDJr6KorpEiTgUiaRFaUJwFfbUB3+CuKd3xI/e4NGHauYyHQjcEAN6qun0V/eBeGbR9Rs+l9and8SuW326k4up96p9N0RjlQk+BKtTCUxtIMqvTxjHblM9yYgNkYgskYQ5MuhaunvyE60InuRikGSQTLI2U8HjPy62INPy9U8MtCOT8vGnk4oeLpXDHPFvT8tFzO83kjPy5W8tN8Ff/rcRurExW0GJL4cbaepf5i5KluLJo1vJiqpL0sGUGcM6NdWhqM+egU6agkqcSF3SXK35loPwcEse4YhWE0auKZ69XwYKiIR2MaZswimktjWB4pQZHtR7EojBJJEHODEh5PS/nHw1J+WdTzz4flPJ/R8mxGy/NZHauTRTyd0vHjfCk/zZfydELLsykDz+ZrMDULyYh2ZNykxtxQQGd5BuNtUuoUUbif30mS5xni3U8Q53SQfNvvkJ/fS+m5b1Ht24hh3yZUOz5B9dU6VPs+Z87XCf3hHWR/8RayHa/kSbnlIzK+3oT/mQOIxGkodPm01EqYM4lZ7MtjpCULP/sDzHUpeDym4ucZFS8nFLyY0NBTmUxa2DXmh6spVyfRUJzOcH0B4y0SutoMVBnl1KozyU3zoqNFjUKRS0B8HOlZodRqQrG33kJxrh+99anoDP5EZF3EJWw//gnn+X7Pu2QH22Mq8aKvIpTe2gQ6ysNpLw6gWx9Mg/I+FaJ7NCj9aVD6Uyf3pVri8zqBKivwpERwB026K5IEF5L9LuFt/x3XrL/g1vmdBN48TKTHSUJvWRPhfuLV+N4ta8LdjhF57zihboeJvnOSyNvHCXI5htu1A+ze+SY/HFnHD1br1wRqjTXWWGON/wx2F3/Y6HThMB6XrbHe/B5Xd33MjV3vkHh5J/WJdrTlONEtv4Mu5SrajJuUCT3oLAmjtzKOoYZMptpFvJx8JVANSn8GqqLRZ9pTmm336g6U+g7miiDMFcF0FvvRrQ+gSx9Es8KHNrUfPSUhr5Kn8lDMFSH0V0bSWxaGueKVSPUYQ19L1FhTMtPtGYw1pTDRksqCScCCKe+VGP1Lnn5r3XtokfJwUMKyWcxSn5CVAQmP/1UO8dDy6t7Tb+nTklnMcn8hj4flPB1T82xcw9MxFU/G1DyfKubphJbnU3qWLfLXu09PJnSsDKuZM0tZGFSwNKhgqV/MrFlKT1MeZZpATA3JtNWlsvfMZrZc28M3vgcIyL+GUOlFZ1MBRZIEQm+doV0aQWeBH0st+Twb1LLaLcOijcIY70S3PIp7Vw9xx+EAluYMnozI+WVGy6NhJYrsYGwufkWy8BaxBfbkqp2oaQpmsLOAhaEiZgaLcXa5yadW9rxtG8qbF8J570wYbx0P5I1LUfzxajxvXEvmD5fi+d2pNP56OouPj4ez65Q3Xx2+ypFjFzh04FtSo7xZtlTx42wTS0NGnk5XMNUcj9ngQ6vcg+r8W4TfO8B5m8+5GXCMyGwXKqpSGGzOY7Qpm8nOAsa6xUz1yZjplzM7IGOoM5v2unjaGuLp6syguj4GkfIOqUInovIcuZ9my8Xbe/EMOUuq4A6ZAi9CQmy5dPZLYoLskQoCSUy8TUquJ55epwj2PkuZOhpTq5CymmQiJW44ZtlyIv4UJ2POYhd2mY0738bT4wIFivsUKO9irI2kszub/p58xs0Khk0K+k1yDMZ4MsR3CUm2JTb1Gjk5t+lsyqNaHY9W4M9Qq4iWygSEuS7kZjqilHrTWp/FlRPrkKc60KGLoKMkFUlWKEGB7rjcvc0FZw+2nXbjg1NBvG2TwnYvNf9zLYf/53oB/5ediP+6lM0fbZL4y8VI3rVNYL1jMl87BJCUn8TKbBmPxxQs9aZSm3+V8qQrRF3dS1muH4vjOmYm5YwM51FfH4m2JpgojRtnIk9w3P17wmOvYWnJZ8JUyEhHIV3VBWi1mQjlSWTFeuO3cz3FR3Zh+PIDKrZ9jP7LdVQc20eJzWEe58SwHHib8p3rady+jrod69DvWE/R19to87jE84pUHjUJmGoU0NuQx+CAmr7uAnrrE5jpTme8IZXxOiGOJ/dy0Xo3zVVSjKoEZgZ0PJ0y8nyymF/mjPw8V8YvSxW8mDXw68MKfn5Yzk/L5TyZNvDLgzp+mq/h5Vw1z6er6anMZMGs4/lkNR2lyTRpo/lproqnk6Xo8n0QxDnTYMikQpOGUZ2OrjCBUkUSRnksOTE3UWXeZWmgiGeT5TybLmHKJKS/KY3uuhSG2gvJir5JS2k6xUJfJrsFPJtV8HKuiF8Xy/lp3sjfV6r5ebGcJxNaHo9rmTNLWRpSsTykocOYQL02ioHWAkZMStKiHRhskzLYJsFUJ+DRcAndxkRcT31BuyqKLlU0vofWU/DdRhR7NlD01QaKd62j9Kv1FG37kLqju2g6/S2N539A+s0GRHvWkfXF20g2vY9q28dkfP0FAWf2U1iYjkpfQGOtiGmTiOVBEdPd+fhe3c98l4Jnk8X8bbGIv81r+WVWj6Uxm5RgexYs1ZiqpdQpE9EkulOc7I6pSUOJVkBrpRSVJJr6igJqqpT4hEcSmxhKtTaBq0e3oM32Zag9l4qqSBKF13EJ209I6mWsfvgMQZgjXcX36DYG0VubSHdVLN2lIfQaw2kpCqRa4k2jKoAGVQB1cl8qxd5Uir2pEHtTmncXfY4H+hwPCuNvkhZ4hbDbx14nUH6OB4i5d4ZIj5NE3TlF6C1rQm9bE3rLivA71oS6HSXm3imiPE4QfNsaD8cDfLf3bQ5br8fq9JpArbHGGmus8R/iotU3Gx3OHuTWhaMcWv8OFza9h+eBLwi2Xk99/FXacm7Qp/ZCk3j51c0OgSs9ZeGYKmIxV6Uy0VLI05FSOgwxVIrvYq4Mp1rsTI3oJm3yO/QYfOmrCMFcGUZ3aTCdhmBMxnA69cG0aQPoKgnGVBZKd2kQprIgBiuj6C+PYLAyClNZGO3FgZiM4YzUJzLWlMJUeyYTrRlMtKYz153LbE8Oi+Z8lgeEPBqW8HBIyuK/BOrRkILlfgkLvSKWzIU8GlLweFjJyqCMBwNSnoyoeDys5MGAlJVBGY+HlayOqlkdVfN0TMPTcR2r48U8GdPxeFTL49EiHg5reDyq5cmYjkcjRSwPKlnol7PYL2e2V8i8SUpvVQ6l2lDam1Nprk/ju5Pb2HJ1D195fY9Prh35Sm+a6nLRymLxcTpGqyKBqsQ7rPTIWBlUstpeyNM2CcURjvSJowhxOEqAy2GGWzN5Pqnil1kdq6M6FDkBXLDZRYLgNhE5NuRrb9LWGcdgRwELg2rmBou543OLjda2vH82gL/axPOmTQJ/ORfNXy5E8ca5SN62TeXPF9L485ls3jqewqfWIWw55sWXx1zZfdSWbw8dxcvlEsa8IFrVcRilMegkMagzbpMVdJI076MIfE+SHHiWTbv/G9uwMwRl3KJcn8B0k5DpbiETZhEjXQXM9iuY6pUyNyhn3CRkuCef5rp4ujoyae9MRyh3p0DhgV+WPQ4Jl/FId8Qj9TqnPA9wNewsdv4n8Am/gkoajjDbB7EkGNvbh3C9e4S8HHc6mnOoq00hX+OLb4Ejl9LPcTb9AqciT2LvewbrQxuRpN5HUeyHvPgebW1JmDszGe8VMtRZQHtDBq2tAlTGGKIFbtwMPMVd3zNIC0PRFEbRoM9Elu7NUEchTVXxFAhukC9wxFgcxEivlJsXt5EdfIH6XB9aCyPoqxNTVZ1F54AWXZ2U3TaOfHYpjveuy/jcQ8Ofrmby+2sCfmeXw5/sBPzuQhJ/uhTBmzbhfHophn3XQkgQJjG3WMzisJS5rlRaZTepTrtMuO1eSjJ9mR1VMTUpYXSkgOamBDSV3gQKbTkZbMXhW98TEn2d4VYh0yYxMyYZllY5en0uYnUmydFe+OxcR9GBbRh2fYB+x8eU7PwMw87P0O/eQNX+7TQe2oVx52dU7Fz3ah9q5zqMX66n+IcdVN88g+GmFTpXKzLtv6MgwZUyVRQGoQ9lsrvUi71oyg/G/tAunG3PEhlxn5rKAqZHinm5XMbzOS1/WzLyj+Vq/v6ghr+v1PC3R1X842k1v67U8MuDOp7OlPHLgwZ+XqxjdaKMkRYR5tpcnk1WM2vSUJTrzWSXlOfTZTweNVAq9ifJ34YaVQwlohDKZeE0FsfTV5fFTK+UObOU5zOl/HOlge6qJPobM9AJPRlszae7OofClHsMNkgQJbiy2C/n0bCcF5MG/vmgiedTZbyYqeDppJHHYwZmepUMt4mo0USREHAJm4OfEuhqTYzfOUa6ZcQH29JSmUN/m5yexgJmB4oYbMzi3pVtKOKcGK3IIujIZoR7P0f/9Sa0X66jZNd6dDs+RbPzMyqP7qLhwkEMVnvosD9D4e5NyHZ9jnT7h2h2fkr6V+sJPPU9YmEKCn0+ne1KpvrFLFgKmOrJw/vyNyx2K/lxWs9P81r+vqjj5xk1I82ZpAXZsdRfQ2uRAEN6MMZkLzoKwzFXF2LUZVNdI6W2vJASdTJdrRq8/EMJjY6hplzKlUObKcr0YbizgMqKCOJyr3I3zoqorGsc2f8p+VE36THep686gr76VHprk+gti6TbEEqTJpA6pR+NmiCataE0aoKplNynVh5AjcyfKokf2ix35MnOCKMdyAm1J/zuXRbbAAAgAElEQVSWFU4nN+Flv4+AmweJunuSkFuv9p6i7p0i6t4pIu6cINzjBJF3T776vnucIPej3LnxLUf2v8Ohg+9zek2g1lhjjTXW+E/hZnd6o5eTDT7Xz3Fi26ec2/gufke3kn5tHw3J12jNdqL3XwKlTnVEne5Ii9aPdkM4prIkRhuFPBwopsMQQ2m+Gx16f2oLXakW3qBNfgeTwY++ihBGG+MZbXx1KLevPJKO4iA69cH0lofTWx5KV0kA3aUB9JdH0GcMY7jm1Q2oTkMQHcVBjDYkMdKQxERrBpNtmUy1Z726+9QrYL5XwEJfHg+HCnk4JH19GPfRkIKHFjnL/ZLXkvRgQMpDi5xHQwqejKh4MqLioUXOQ4ucx8NKnoyoWB1V82y8iKfjr5bZn00aeDZp4MmYjpUhNY9Ging8quXhsIblQSVLAwqWBxUsmAtZNiuw1Asx6sNpbUqmsS6FfVab2HL5K768sw+PtItkFXrQUJuNND+Eu/aH6FQlYxJGsNQm4smQmr/1qlltEqH0s2WgMI4Qh8OEuFsx2SXg5zkt/1gs5dm4AXmuP+fO7SA68ybh2RcQGVxp7UpgqFvEokXDvEXP3fu32Gxty4dnA/mrTQJvnIvnTZs43jwfyZvno3jvajpvnE/mjbPRvHM+iA+OufLeARu+vuqCS3QcCQWpqBRRlEvuUiF2wSC5i6LgHsWCe5Tm3UGZ4EiY/R7u2n3Fxxv/D+wizhOQ5opBE8NMs5gli5yZYRkzfVJWRnSsjGh5Ol3CypiWhVE1lt58+k159JhyKKuJQKLxxD/tKo5xl7gvdMcp4RKXQk7gGmfLrTAbZIY4CpXhaPSJnLqwg1teJ4mOuUpHaw5dvSJUlVEk/X/svddzG3aWtlk7s9/0uqfb7dRObVtWsCwrUTnnLFISFRmVxUxRFHMmmHMEM0iCBBEIAiDBnHMGmHMUqSzLdne755vd22cvaHG2a2/7kk/Vr4Aq4B946j3nPRIn7sdexyHrHhbhV7gXfJ3D59djcnU3hWIBuUUuyItdqasJoa0ugqHWFF5OaGgsi0SjDEKU74VHmAUPA67jH3wbscif2CAbOiqyyI17TG99GqVKP9JSbhMbcx15wWN629Kwv7UTddYj9MVRlGcEkBLtg9UjS+553MfM2Zo15+7w+eUwPrTI4vP7qXx4M57/uBHHv10M571rcfwf5wR8YhHCJ1f8+fpiAPvMvQnNiGR0vICFwTym22Koy75DdaIZQRYHKYhwYHIgj7FREYMDadTXhSMrfYRHmgln3U9w5P5BfEJu01e/tLe30CejrzEXpTJ5SaACHHm4eRX5Bzeg3PYXVNu+RbVtNUUG36LY/DXyjX9B9sOXKLd8g2rLKtS/PdXmbygwWEPWrvUk7fqS7JM/EH1yA+XpPszpVcz1SlgYEvPjoIRnzfk4WxgSEejJ9euGaFRCJoZVTA7k8nauiJ9nVPxtrpR/LFby62IlvyyW8POimr8uVPDrs1reTGt5PVXKs1E1z0ZUzOsVNBZF8nqsnFej5bRrE8mOsmVhQMnrcS0/zdSgEfmQHWVHizaeqR4Zszop8/oC5vT5PB2S8vOMlrbiSBSpj6gtFKDKdmOkIx95uifFuSHoa3PICH3A80E5P00oeT2q5M14Kc+HVMzrCxjrzEad44aX3XHuGm/mkeUBAh0vcstwM653TtFQmkRvs5gAN1May9NpKEujpymb4U4xQ60ZBDmdxs1iH73qBJyPbCDrwCaK9m9CtnUNym1rkG5ZRf62VRQd2UzD9VPk7N2A6uReUjeuJmvLGrI3f4V469fE7VyL14XDiDKjyVOm0dyUz6Q+hxl9OsOtyThd3c1Ucw5vRhX8Mqvg73Ny3ozmMtyYSITrdaY6tVTnJ6FK9KM2I4ABdTyNqkRqK3NISg2guUFJXoY/jTU5PHT1wsXbj/ISMdcOf09B7EP6m9PQqH3wCjfCOuAowUm3OHFoNdFuN2gpcqarzJ/u6hg6KyPpUAfQVuhDndSTaok79XIfGhR+1Ml8KM12oVLsQVm2K4okO9IEZiT5XiPJ15QkH3MCbc9y32gTrpYH8bh3jAD7c/hYn8LX9gyCh0bLAuVndw5/+6XvPg5n8bA9hf3tA5w7+Q379n3MyZN/WRGoFVZYYYUV/jUYHjJYf/3MPm6eO8jJ7//CqW/+hMWWT/A8vZb6mFs0JN6mR+qMNOIGeVGW5EVbUi9zpVnpT3dpNEO1mTzVKWhRBqNKtVkSqKz71IltaZc601nkTm+ZH6MNkYw3xTJUG0FvaRCtSm86Ne8O5AbQVeJDt9aHbo0frQoPutS+dGsDaFV60ar0pr8yDF15CP3VkYw0xDHSEMd4cyLTnUIm25OYbE9ivndpj+l/iiJyeNKbzVx3FrNdmcsi9S6Zepc6vROpp31iXgxKeD0i48cxBT+OK3kzXsSLYTmL/QUs9r9Ln6TLqdRCn4Qn+jwW+iTM9+Uy3y2mrzKdUo2AxrooKrVhHDU0YLPJTgzs9+IQd5WkbAeqyuMRZ/phZ3aExtwwSgOt0clDaMrzZkQioC7GEbmXJV0ZwQQ8MOTxvSOMtAr5ZVLGP2ZVvBouIlfojvGVbQQm3MVfeJXMIivqWkMY7BTxZEDO7EARds73WH/iCn8xfMynV0L54FIIH18J5qMLPnxyWcBnN6J4/1IY/2nowUcXH/Lp2Vt8ec6Ek84++MuKiFXkoi5NoVzmSmW+DWUSByqLfKmR+lMv8adVLqBDGkRZni/b9ryPqacRTqE3SUtzobs8gfnBfGaH81kYkPJqpIgXQ4W8HitiYaCAuQEJwz2Z9PdmUlcfSUm5P8WVApyDjbkvuIx1jDk3fM+z+9o6PCJuE57sSFTqI9IUAszsTuLgfgUvzxuUq0Lo6cpAVRtJZKErtkmWPIgxxTrkBs4CU8xu7efUmbVYWOyloCiIONF9VKWetDRG0lUfQ3dlNMONqdQXhVKuDKamOpFYoT3BsQ9wcjKiSpuEQhSEJicEZbovndXJVGuDyM6yJjT0IlKJM/quDLxdTuDhuJ8436uEuN7m5JmzHLpxm/VnTfju3C2+NPLkfeNY3jNL5X3LUP5kGc5Ht9P40jqHD81S+NAkgT9c9uELkxBWGQvYbeJFWFokg8NiFofymWmLpSnvAVVJSwKljHvMzIiU8bF3AhWBstwFrwxTzrqf4ITdcVwCzNE1pDGjy2WmR4yuLguZLJ4sSTyJ4W6471xPwaGNFBn8BaXBKpRbV1FksCRSis1fI93wBcot36DesgrN1m+Xn9pgHcU7NyLduQr5oe+I2fMNZXHOzLYX8GZYycJILj+OFPBKp8Db3oSslBju37cgNtqD/h4FE/0FvJpW8dO0hr/OlvLrkwp+Xazgb0+1/O15CX9brOTXZ7X8OFPKm+kyXk6U8ON0OfN9hXRVJNNTlcpsTyHPh7SUiAPJT3ZmbkDDeLecN9M1KEV+hLheQZzoRKU0iNaSaJ6PKHk9oWawMZ1kfwteDBeTEnKThuIoRtoLyIl/THdNDjWFcRQkOTPTLebF8JJ4VcoDyY63Idb/Gv5Op3CzOkiiwBRlpgv6mjSkic6YnfqeSmkknY35JMQ4E+z3AI0sgYaKTHqbxEz3K3gyVEis73Xsr++mXBSMw9EtZB7aStGBzci3r0O1Yx1Kg9UodqxFsnM1ysMGZG5bjWjrWjI3rSV782pyt36DbOdaUg9uws/4GOmp4WTLkmluymd2MJ/5gSzGOlJ4fGMfk40iXo8q+Oucgp8n81jUpzHcmESIy2V6awtoVGUR7XabvDAHVAmP6ajIQlOUgig/mkJZMtlpPtTX5GDn4o6rrx+aogwsTm9CKXSmr0lIscYXF8FprPyPIEiw4NSRNUS53aBB5kirxpuO8kjaykJpUfrSJPWgKt+NCrELtVIv6uW+1BR4UZz5iFKRC+q0hxTEWZEaaEqM+yUSvK6T6n+TYAdDrC5uwdXyIC43DyFwNMTf7iz+dmcJcDiPv/2530TKkEAHQ/ztz+HjcA5Pu9M43D3EZaMN7Nn9MYcOrQjUCiussMIK/yKunNyz3tTwMLcvHOX81tUYff8ZZps/xuHg59RG36Qu8RY90sdIwq6RG25O/m8C1aT0o6csluG6TJ71KWlRBlOcYU+72pMK0QPaCx/Tp/amt9gbXbk/gzWhDNdFMlAdRm9pEG1FPks3oMoE6MoF6CsC6S3zQ18qoK3Qk3alF+1qHzrUvvRVhDJYHUF/VTiDtdHLCdRUm5DpTiEzXSlMdSQz15PGk95MZjrTfrvvJGKuO4uZzgxmOjOY7khfHukbbxEy1Z72T4nUgi6H5wP5vBmV8+OYgtejCl6NFvJyRMHzIdlvI3z5LPZLlt8TfR5zvbk80YtZGBQz05lLX0UaldoQmuuiqSwO5fy1PWw13cVW2z04Jd4gRexERVksEnEQDrdO0KOIR+N1m2FFOBI/E4pcrzGcI6An05/O9CACbS9iZbaL4eZkfhov4NcZJa+Hi8hL9eS66R5ChFYEZ5iQpbGhpjmIkd5cno4oeTKswv7xfb4/fpmvzj/miyuhfHw5lE+MBXx0wZtvzCP58/Vw3r8UxvsXBHxg6MGfzz/iy4uP+OKCE5+etWLjxVucvWpEoJsJRSmOyIT2FKQ8Ii/KDkWcI4poGypS3ahThGFivotLNodxDrmJMN2FRm0004N5TPXnsKiX8KJfwYs+GS8H5cz35DLXl8d0vxh9ZyodbYlUVgdTUhlITKY11v5GmHqexCXpNg+8DHH2MCYxxZksuQATlzOYuZzFLdCc1BhH2ivj0emyEFeH4CK2wzLWFAv/y3gE3sTd/iKBjsZcObMOJ5dzZKg8CUu3oKjUk46WOIba0+ivSWSqRUR3aRyleX7oW3MQJtpx+fIPJMTaUqqMRpsfQVLAAzQif3T1aUjFTmRnW5GQbE5RkSdd7an4eZ1DJnFkckBKTYWU02a2rLvgzNprAr684M9n15L43dVU/sNCyMf3g/noVjB/skjiQwshf7gaz6eWqXx5O5LtztlsvhnPNmNXwlIjGR3JY2Egj6mWaBrF9ymJvorP9d0UJ3syPVzA2GgWA32p1NeGU1Thip/IAkPv0xyzP85dFyPaqhOZ6RMz1pFFX4MIhSIBUX4cSWFuuG1fh/TgRrS71lBksArF5q9RbP4a1bbVqAy+pXDz1yg2fUXRpq9Rbf5mOYUq2bia8o3fUbJ1Fepd35K5bw3tqd4sthfwt4liFkdzeTGcy/M+OQLve2Slx5IjSsHN+Q4tdbk8GSthYbiQt9PF/DKjXXpzJfz6TMv/fl3Br8+q+PvTmmWBej6q4fVkOfP9KqZ7FeTEOTLSls/z0XImugrJS/WkMDuA55O1zA2V82Kijo6qDGqU0bSWJjLZLeX5mIbR1iyKMtzoq84gzscMYcgdRjsktFekI07yoL9ZhjjBg9I8ARMd2WiynfCwPcTD+/sIdDtPTqI1bZUxDLVmMNObx/PhIiY788kKt+Leha301+eRFO2Kh9ttROkhqGQJtNWJ6arL5MlwEU9HiqhVhnLPeAc50e7YHNtGysHNyA9sRrFrPcW7N6DesQ7VrvUU7d2AeNtqZPs2Itr0LbIdG8k3WId01zpkO78jac8G3M8fIFUYRl5hKvV1OcwM5rEwJGKqJwNX0wOM1mXwcljGz1NSXg1nMtkWy2BDPJ62pxnuUFNZmEKB0J/hRgmtqljiAq2Jj/UgPTeC+Dhf5PnhtLXIcHTzwsbZmUJZMneNDBCF3UXflIxGs5RAOYaexiP8CqeOrEEYcId6mQMtai/ayiJoLQ2h9Z1A5blRmedKncybBoUftVJvynJcqRR7UJTigCzBFnmiHfkxVgj9zBD6WCwLlOedo3jcPkLQQyMEjoYELidPZwlxvoTA0RDBQ6NlgfKyO8PD+0cxubyV/fs+WxGoFVZYYYUV/nVYmxqud7h1GUeLCxhtX4fx5r9gtf9b3M+spSLCnLrEW+jkLkiCryAONSM/2pKKXEeqJe60ayIYqE7neV8RzcoglEIr2lSe1OTa0qZwpl/jw1BlIIM1wQzVhjFcF0F/VSi9pUF0FQfQXbJUUd5bFkBfZRBdJd4MV4ejLxWgLxXQrQ2gRxvISF00w7VRDNctydNwfSyjjfFLN546hcz3pjPXk8ZsdyrzPRnL951mu5bE6V369C6JmmpPY7xFuJxCvROt+R4RLwYlS+nTmIIXQ0tp04thOS+G5TwblPJEn/db4pS/LE+zPTm/FUyImO7IYbAqnQpNEI01EdSXR3Dh+j62me1mi81uHOKukpzjSHlZDJK8IOxuHqVfnURj+EOmi6JRC24ymx/Kr7U5DOWG0ZkehI+tEe4OpxltTeWn8QL+Pl3Iq2ElknRvTMz3IUh+QLDIjBytA5XNQQz35bE4rGB+uIhHbtZsOX2dVUaP+fySgE+NQ/jkUgBfXBWwzSGDz69H8MeL4fzJKIYPDaP4+GwQvz/uyx/PhvHltQTWXPRl+3FTspLime8sZ7pVQ39NAdOtcqaa8phtEvOiW8Zoq5jwkDucNduOS+hN4jOcKS4KYqQvm0ldDnMdOTztlvBML+XVoJxFXT6LAwU8GSyguzmRvp402triKdJ4EZ16F6fAC4RkWuMVZUFCphOpqY8oLovl1I1NXLQ/gleiNRZWh+lsENHXkUWh1p8gsR234k2wSXmAncCChOhH2BjuoT4rmAsHPsdHYExsgS2x4nuoS71oa4xmtDOD8cY0JmrT6dPGkxP2AG2uD62VCTRUJKDryKNEFoo2P4RIN1NqFBHo6lNRyd3QFHsiVT5CU+KLvieLpPg7ZKQ9YLhPSp40lSOWj/n2Wiirbmbw52tJfGQq4j9uZPJ/miexxjme/7zuzb8ZBfHe5Sg+NE3md0bhvH/Vn9W34zjno2LbJTciUmOYGJMy2ZHGRGMkNaLblMZex99sH4p4F8b7xYwOZ9KnE1JbHUpRhSuC3NsYBxhyxOE4lo/OU18ey3RfLpPd2Qw0ZaNRp5ArTUAY4YGbwToK9m+ibM86ineuRf2bOKkMvqVo6yqUW75BuXFJoNSbV6H57ZVtXEPtxnWUb/mKoq1fkLr9CzpSPHjSnMsvY0pezxbw06yMHydURIbakZYSRrlWgcfj+1QVZ/JkpILn41p+ninnl7lSfpnT8stcMb8+LeH/flXJfz2r4r9f1vHLk0peTWqZ71fwaqKMvz5pYEanZFqnJCf+EQtDZSwMV9HbIiM+zJ5wv7sMd6uZH6nh6XgtLydreT5WwZMhDfODKhIFlrRrE5ElupEVYUdauDUj7VIqFdHUaYQ0lWUR43ePMmkoE91iCkWOONvspVDqSWdjEt2NCTwdVfBkUMrPM2VMdeWiq0qmp0KI+51jdFZk0FCZjygjnIpiEUOdJfQ1FzDansfLCRXPhmWMtYkwPrKaSI+73Dm4iYT9G5Ee3IJizwZK9m5Cs2M96p3fodz1HbJd31G4dxPSHRtQ796Keu8W5LvXI9+1nsTdG3A7t5/c7ASUZWIqytMY68libiCLGZ0IN7OD9Fck8bRfzNsJCa9HMplojaa/Pgbfh+fRtyooksRRrUmntTKDCnk4vo9NKC/PRl2WTWSEO401OaiL4vEShOAdHERVuRiryzvJi7FmsDWV8vJAXIPO4Bh6Gv9YM86f/J5YTzMaFQ9p1SwJVFtZKO2qpR2oOqkndTIvmov8aVEJaCz0p1LsTo3EG026E/JEWxRJ9khirUj2NSXFz5xQx/PYXNqMz/1j+D44jsDuDMEO5wh2MiTQ4Sy+NicJdjIk2OkCQb8JlK/DObztz/Lo/gksbuzm0MFvOHRoZQdqhRVWWGGFfxGmhofW37l6ivtXTnL0+y84vfYjbu76EpfTqymPMqcx9R79SneU0WbkBpuQF2VBqciOSrEr7ZqlHajnfUW0KIORxt+hUf6Y6lwb6vPs0Ku8GK0JYawxgvGmaMYaYxiui0JfHoKuLBhdWfBvdeUB6CsEdBZ7LctTf3kw3doAOtS+6MtDGKyOYKg2mrGmhOUEaqYjlamOZBb7spjvTf//CdRMZ8ayJC3qc5dH92a7Mpntylwe33snUIv6XF6PyPhpQsnb8UJejyp4ObIkTk8H3qVO+Sz05bHQl8cTvZh5XS5zvUsCNdmdxmx3DkM1mVRoBDRUhtJUGcXFa3vZd/sA2+338DDuKokiO6oq41EqIrGzPEq7JAKNqyV1kXZURVnzRhVPb6I7WXbGtKYK8HxgiO2dQ4y3pfHTuJS/Tip4OVSINNMXU4v9CJLu459+nSytHVWtwQzrxTwZkjM/pOCxhzU7DE1Ze8mNT8/78dmlED4x8uPra0Fst0/nC5MI/nQpnA8uRvGhYTgfnwvmA8MI/nAhjv80jOXT8/58f9QccVYms53lTDUrGW6QMtEiZbatgJnGHGabcxhrzaVME8npixtw9L2GZ/hNUjKd0PdkMt4jYqZdxAudjBd6GW+GC3mql/CkL58pXQ76lmQ6m+Ppak+krCyQ6ORbPAo4T1jCLYTpDlRUxqEtjyUg6i4X7+7B/PEprNwNUZdF0daSRUl5GEmSh3gk38Eh4TbXH5/DO+gBpud2oknwQx3vxsmd75MmsiWhwJokyX2q6oLQdyQz2p7JRFMGMw1ZjFamIou2o7M0jqleKUOdYrqbs1Dk+FCtiCDIyRhdTTo9dUlIcuxRF7tTVOJOWWUgep0IUfpDhHEPGNUryC0Q8oPRLVZbRvN74xj+eDmO964l879MUvn3G3Gsc0jkIxMBH5on8Idr0fznlTg+tUzjeHg5G2wyOOutYccVL8JTYxgbkTBUn8hQdTAV6eaUxFzF58ZucsPs6O9IY2ggjd6eRGqqQigse0yI+C7Xg4w573EJuwAz2utTWByV83yskNGOPErUyUgKk5GkheG5cwPSg1vQ7FxD8c51FO9Yi2b7mv8Rqa1LiVPx1m8p2baG0m1r0RqsoXzzGio2raHU4CvUO78ieftntArdeN5dwM/jRbyay+PFWA6LfRLCg63IzoqivKSAmDAPNLIkhrpUzA9peT1Vzi9z5fx1voS/LRTz98US/ut5Gb8uVvD/vGrgH89qeTlRwvxAIW+mKvjrQiPPRssYaMlDmeVHdWEsc4MV6NuKKMyLxtfVnAA3C1KjnalWJ9Fdl8uMXsPcgIa85Mc0FceiyfYnxtMSB/PDNKjjmNIVoRGH0tNQQLUqhdSIR2gLQpnSS+mojSE+0oyaqnCa62Npq4/lxbSa19Mang0X8mpMTV+tkO6KRBIDblKU6UtHnYSeZhUDHcWM9RQz169hVl/As2EpL0ZlLA5I8bY6TaKvFfandhF3YDPSIwbI922ieN8mNDvXo9qxjqJd6yk5tBXpzu+QbVtPwaZ1FO7YgHLfDxTt20jy3o08PLaT5MQQ8osyKC9LZbgzg5m+pd1DN7PD9JbGs6jL5u1YHj+OZjHbGUt/fTTOVkfpai5AmhdNcrwnYwOl9LUXUFOcQq4ojExxJDWVBbTUiVEVxuIVFEJoXCwVpTmYnfoeaYItHTUxaLV+eIUb8SjiHF4RVzlzbB1JvjdpkDvSXuKzLFBtKv/lHahaqSet6kDaNME0KQPQZjlTnPEITboT6jQnZAm25Mc8IDXAnAzBLSKdL2J/xQDf+8fwuX+MAJtTBNmfJcz5AiGPjPCxPkGA/RkEjksSFWB/Dl+7M3jbn8XF6hS3TPdx5OAqDu1ZSaBWWGGFFVb4F2FtarjexvwC9maGnNj8NUdX/ZGrmz/E9fw6KmMtaUl/gE7uQrnwHln+VymIvrmUQOW706GJoL8qjWf6QhoVgUsFEwVOVIgeLAmU2ovhqiDGGiOYbIllvCmWsYYY+ipC6asIXRKp33agekr96Sn1pafYn96SAPrLg9FXBKMrD2agKhxdWTB9leGMNSUw2ZrMZGsyMx2pjLcmsKDPZL43nfne9OUWvtmu9GVJWtTnLkvUk97s5WKJd0US78b43ozKeTteyJtROW9G5bwelfNqbOm9GJGyOJDHvD6HeX0Oc7psZntFzPaKmNNlM6cTMdaRzGx3DoNVadSWhtBUFUZjeSTG1/dy1OoY2+338DjpBkm59tTWJKJUhGNjdgCdIg61qwWDuQHMaePQJbhQ4m1Jf24otfFe+NkZc+PiRvrq4nk7JuHncRnP+mUUiYOwuHWY0DRb3OIvICy6T01HGIN6MU+G5Uz3SXB6fJft566z9oIzH55050vjYL64FMBas1DWWkbwtUUUH1+N4E+XAvnkki+fGvvw4SUBvzcO5/eXI/n4gicbzpiQmhbNTI+S8ZYshhoyGKwTMdsmYb5FzFxbLmOtIloqE7C03ION20UehZiSkPcYfV82c0MFzHXn8bxPzlN9AW/HVDzrK2C6K5up3myG2tPobU2it1NITVUIYbEmiIvcEWc/QiX1pa4mkcDoO5g6HsXc6RgO7kakZbkwOKxAWxNNbrEfAcJ7+Cbd546LIV6BdzC7epB4X2vG6qVEu93g3JFPyJU8RFToSJbSgYbGCCaH8uhvFDJULeR5p5zphmxSvE1pL4mmuTiSvpZMetsySY2xpkYZgY/NGQYbRegbhdSUB1JW4YNE8ZC6hgj0vSKkOZ4kh1ox2VuEqjiL7ddu8rVlEH8yieKDG9H87nI475km8LtrsayyjObTayH8/nIEH5kn8odr8Xxikc43Nil8dCWULy+GsvWSF4KEcEaHCxhtFjJYHUxd7j2KY6/hcWU7hQkujPblMjiQiq47kbqqEGTFDwnPv49lpAkHbI9z2+0yzbVJLI4reDmhZKwjnxJNEpLCJEqkyTzashrZkW2odqxelqd3CdS75r1ig9VoDdZQtn0dZdvXoTVYQ/Hm1Wi3raXQ4Atku/9C9LaPqYxzYL4zj1dDUt4uSvlpuoCnunyC/W4jzomkoaaQ3MwI8rMi6No1K2YAACAASURBVG6UMakr5umolp/myvhlvph/PCtdEqhn5fz3ixr+61kNf39SxY8z5Twb0fDjTBVv5+p4OVnNlE5Na3kG0X536W9VMKarQF0QjzQrlMRwR0J9biPwsCAv1Zuu2mzkGT5oJaHkJjwmIfAeXlbnl6q8e4sYaM2npTKDCX0puUJ/0mJd8XW+gq4li4H2dJLjb1NdHUZXu5DB3kxezqh5MVnEy3ElP05p6K6KR1+XRlVhGP5OF2gqSaZEEkZymC0xfpa0VyQy3JbOdE8Wr8alTHdlIQq7R/RjMwKunyT24CbkJ3chP7AF9d5NlO7diGbXerT7N6E9bIDm4BaUuzZSuG0DhTs2IN35HdLt6xHu24zT8d1kpEWj0IppbZYyrstmpi+D6d5sPC2P0VMSy5PeLF4MZPFqIJWn+iSGm+PwdDxFW2MepSWZ5OaEMzRQSndbAZN9ZXS3FNHarqGrRUNXo4R0oTsiiYzg6KglgTr5PZlhtxnqTKe2Ngy/aGPsgk7gFnKJ4we/JdbTjBqJLR1aP9rLImgrDaVJ7kVboQ+1BUsJVHtxMG2aYFpUAqrzPdGkO1GYbIc6zQlJrBX5MQ9IF1iQHniTqMeXeGSyC597R/G+d5QAm1OEPjQkzMmIkEdG+NmewtfmJL42pwl0OI+/3Vl87c7i53geb3tDHpgf5Mi+r9mw5ncrArXCCiussMK/hj0Gf1l/ZNd3XDq6jWMbv+Lo6vc5uerfubvvYypjb9KQcpcuiRPKKFMyvC5RnGJDU6EHDQofWlVh6MqFPNUV0iALQBJ7i3qpMxUiK5qlD+kv9mGoUsBoQzgTzTGMNUYzVBuxlDxpBXQVB9Cm8qZN5UVnsQ+6cn902kC6NUu7UEO1EQzWRDBUE8lQTSQD1REM18culUe0p/BUn83TfhHPBrJ5PpjDgj6T2a40ptpTmOvO+Keq8nfvXePe/7dA4l29+esR2ZI4/fb5ZlzB63EFL0dlPB8u4OlgPk/6cpcP687pspnoSGOiI43Z3kymelKZ781lsDqVurJQ2moj6K6P587dU5y0Oclux324CG+QLLanojwWjTISmxv76CuKpzbIhsVyIWWxNqTcOsKAyJ/5kjQakvyJ9ryN4bFV9FZH89O4lF8m5Mx155GX6slV090EpVjjLbyMUPWAyvYQ9Poc5oaljPfk4uL+gO3nrrPqjAN/Pu3O50aBfGUcwA83I1lvGcEX10L44HIwH13x5dMrHnx22Z0PLvnwnrGA9y4H8fGlx2wyukaGKJKFQQWz3ZmMtacz2iJivlPC085cFnqWxhj7m9JxczjDTevD3Pc3JjjbgTyZB7ODBbwcVfF0QM6bCc0/FXDM9ecx2pXJuF5EX1cKdZUhZIpsqa6PpL0hkf7uXBKFttywO4SJ01HcwswI8L9OS20CTU0JiLU+hIjscQy6hvXj80RG2GJqtB0vq4t0l2XSXirE4e4BbKz2kJFjS1LWXeRaN9pb4xjTZTPSlsFgbRo/Dmp51qNE6GdOlSyAwmwXepqE1FVFERVsTokkgGivG0x256NrTKauMoi6uiC0Fd40NUXTp8tGLQkg2v0m052F1FTmsNfEhG8tPPnINJiPTIJ476o/75lE8PurMawxT+TPxqH84VoE75vG8IfrCXxonsIfTML4o3EwX12NwuCKLz4xIfT1ZjPUmMRQXSgNEisqhBZ4m+yhMNGVmTEZkxO56HuTqakIQqZ5SLTMhruxluy8exAzJyPqKuKZGchjYVDCaJuYEk0iUrWQYmkyjwzWIDu+A5nBN1Ts+4HSneuWm/ZKtq2hdPu65bE9rcEayretpXTrajRbVqM0WI10xxfk7f0Lkbs+pSrZmfluCS9HZLxdlPHjZD7zXTkIvCwQi4LpaJFTWBBPRqI/dSUiRjpVPB0r4+f5cn6Z0/DrQgl/f1LMfz0t479f1PCPxSr+Nl/JjzPlTOkKGO2U8PenLbyYqGFhuIJJvRZNfgSPrS7QVJbNo/sXeXjXkDDvO2TEPqZem0Jvk4SUqIcUiUPIFXohzfQnQWBFuOsNemrSmelTMtAqZrBDjq5VTl66AIU4gtwUT0Z0cmpKQpHkOlFdHUZ3p5C5SSnPphS8nFbyakLJ25kSOirjmOwtYHZQSVqUNeaG32F9YwfSNFfEQmesLHaRlWzN3IiUSb2IF6OF1EmCiHS8is/FA0Ts34Dk5E5khwxQ7dtM6b5NFO/+nsojBlSd3EXFqZ1LErXzBxQ7vkeyfS0F274jac9m3M4eQpyThFSTTXWliP6WVCZ70pjsysTr5nF0pfG8GBLzrC+T531CnuuSGG9NwOHmHuorMpAVxBER9ZjGxjwqtEk0aIT0tRTS3lJIR60MUbwL2akeSAvV+AQHUV0h4e6lnWSE3GakO5Pa2jAE8dewFRzHOdCQI/u+Is7LnEqxFS1qL5qLQ2guCaZR5kmrwpv638b3WtWB1Ml8qJf7Ui3xoiTTGVWqI0qhA9osVwrirEkNMCPNz4xo5ws8NttFgPVx/B4cxdfqKBGPjQh5eJYgh9MEO57Bx/oEHveP42N9Cn+7swQ9NCLo4QV87M/hfPcEp/Z/hcGKQK2wwgorrPCvwvTKyfWWV05w69IxrhzcgsXhTVju/QqHU99QFmNBQ9o9dHJXlJEmJLucQxl/j1qJM/Vyb1pVYfRVpvCiv4jWohBkCXepEjtQmnGXDqUL/cU+9Jf5M1IfxkRzDMN1kfRXhdJdEkh3SSBdxQHLNeZdJb70lPoyWBnKYGUow9XhDNVG0F8VxlBNJKP1MQzVRjHSEMdkazLT7SlLB3R7lvagZrtTf0uhMnnWn7t0SPe3coh37XovBiU86c1efu9+f/efl0MFvBqWLrfw/TRZxNupIt5MFPJqTM7z4QKeDUmWBWq6O5OhpkQGGxOY6ExlRpfObI+I/kohNSVBtFWH0d+UzJ27Jzl86wA77XfhlHCVJLEdpdoIiiTB2N7Yx6AmiVK/u7SLvMjwvExJwC3684IYkcdRl+BHjOdtrpxZT09lFM8Hsnk9lMdcTx6SdG+Mr+8gONUGgcgModqK8rbgZYEa7c7Gy9eWneevseq0PV+d9+FLowA+O+fFV5e8+OyiJx9c8OaDy8F8fDmAz4x9+OyiFx8Y+vCeoYD3LgTxubEXOy/fIiMrmoVhDXO6PMY6RUx0ZrOoy+elLo+nfTnM9ooYbckgMcgSu8fnsAm7jpfIhthUK5oro5kdkDLSIWK2T8KTgQLeTGlYGCjg6ZCUuYF8nowUMNydhr49mfryELpbk2ltSCRX4oGN53lMnI/hHHKDh67nUOS6U1MSgrTQFWHhIwKFD7B1NebWzSNcP7cVl5uniHI2oVDoQVLoHYyNvsUv8ALZBY+QqN2oaAhG1y1kTJfNeGcOPRVJPNUV8WxAQ36SA4U57qhkXrQ2J5AjciQ/5zHpcVZo8/yZ6smnrSKS2ooA6usFNLWG092VzECvCI3Yn0hnU+Y75XQ2Szhmacp3ll58aRnBJ9cF/P6yD38wDeVD83g23xPxxbVo3jeJ5v+6FsF/miTw0a0Mfnc9hPevR/LltVi2XvXHPVJAV1cGgw2JjDdH0VpoT23GHXxM95If6chofy5Tk2L6epOpLhMgVTsSkX8fs9CrHHE8yy3Xq9SVxTHek8WT/jymewpQF8VRoEqmWCHEZfcGVIaHUe5ZR+nu9ZRsX7vctFdisAbttrX/I1BbV1O+bS1lBmso2boW5ZZvkW37EvGuL4jZ/QUV8U4s9Eh5NSTl9WwBL4azmWrNwM/VhEJpOLpuGbUVmfh73EUjS6CrPp/5IQ0/PSnl7aySn2cK+WlKyS/Txfw0U8I/nlbx9yeVvJ4qpaMqiZqiCIbaC3gz28jieC3DXSpqi1MQRjwi2ucBstRAWkozGWyR01gipEGbQkbMIxrL0iiRRiNK8CTE6y6JITakBN9lWidnWi9jql/BxICahqpMVNJY1LJ49B2FTAyo0KoEpKU+oKTEj54uIfOTUp5NyXkzq+KXJ1oWhmX01ifxZEzFWL+MquIIahT+THRm0d+aRW9rDkGB5ly+8gOh4eb09eYwrpfSVpxAmN0VXM/sImTvevJP7UZ+eBuag1spP2BA6b6NlBzYRNmJ7ZSe3IHq8BYUezYi3/0Dij0/oNyzieS9m3E5fYB8sZACdTYlmhR6G5KY0Wcx2Z2Fp+Vx2pRhPBvI4dVQNq8HU3nZl8xkeyION3dRW5ZKRWk2KcJA1OpkaivSEce5oEz1IyPBg+xYT6RCD8qVMRQWanjs7kFlqZj7xnuI9b6BrklIfX0UAbFXsPI/gkfYZY4fXEW0uwnV+TY0qzxoVAfRXBxEo9yLZrkXVXmuyztQTcoAmpQB1BZ4Uyn2oFTkQmGyPSWZLkhirUgPMCfd35xo5wu4mu8m0PoEPvcO43P/CCGOZwhyOI2f9THc7xzA68FRvK2Xjur62pwmwP4cgb9Vmns8OMWFQ6vYs2FFoFZYYYUVVvgXcfvKyfX3TM9jbXKWSwc2cfPYFlyMdxBldZiyOEvqUu/SK3OhONaSDM+LyKJvUiqyo17uTWdxJEO1Gbwa1NBcGERupDkVObbUSxzQa73p0/ig1/oyXBfKeFP0UgNfmYAOtR+dGn+6SwLpLRMsj/B1a5fuPw1VhTFWF8VgTTj9VWGM1scwXBvFUG0UEy1JS+UR7SlMtQmZaEvkiS6D54M5PO0X8aQ3i/meTGa70lnU5yzfdXp3QPddacS7evN3tebPB/J5NSzlxzEFP08W8cuUip+m/lmgXoxIeTqYz0K/mHl9DlNdGYy0JDPUlMh4RwpTPWlMd2WiL0+mWh1AY5kAfX0it28fY6/ZTnY77sEp4TLCfHvKy6NQS4J4YLydEW0KJX536JEK6FSH8Kw6lZnSZCaLUymPckdgd42blwzQVUWz0JPGi/4cnuglyET+GF/fQWi6HWGSOySrH1DcFEBvr4jpwXyGOjPw9LLC4NRFVp+2Y5WRL19d8OfTM+58dcGDzy958dFFXz68EsLHF4P57EIgn57z5cMzfvz+bDC/Px/KN8b+7L9mTWZ6HAuD5czplYz3FDDTt3Rs+KehfJ4P5TDfl8VsVzaaLDcum2zBKuI696JvEBR7m7hQC3RtaTybLub5pIYnwzJeTKpYGJLyYlTB4oiMxVEZY72ZzA3lMdOTzWRnFmp1ALESZ254nOSe/wW8gk0I9rtOd10izbWRyEpcCRfdwt7tAvduncHoxEaEIfbkRDgisDlPnNcNMuOsuHzpW3Klj0kW26OuC6WuJYKRgSymB/KZ6M6npTiW2R4Fc/1FKMWehAVdo7DIG215EIFBxpQWC/ByPs1Ai4i5fhl9zULaGyNobAiiqzMWfW8q4wP51KkiCHM0ZqYth57WPE7dNGHtDU9WWSbwlWk0H9wQ8IFlOJ/fE7LTQcLX5gn80Syaf7sczH/ciOP9m2n8zjSCP5nF8vn1WDZf9cc9KpgenYjR1jQmW2NokttSk3kHP/P9ZIfa0N+dwdRkLgN9qTRUhiJXPyQk5zbXAi5yyO40ls7GNJYnMNufuyT9PRLKSpLJL0qmRJmG6/7NKI0Oodr/Paqt/zy2V7zlW4q3fItm8yqKN69Cu+Vbyt6lUJvXod20FuXmL5EYfI5wzzdogh7wrFvGq0EZb+cV/DghYbpdhLOtEVpNDIP9UvTdCjydTclJCaSmOJWhjjyeTyp5NS3nxykZP00p+Xm6mL/OlfKPp1W8mVTzdraCOlU4LWUJdFSn83yylgl9CfpWOa3VOSiyQynKEJAT7ULwoxvE+t4m1NUEv4fGdFRlopVGEeVvRULoIzwdTZGk+lCS48W0Lp+ZASkzg4UsTFWgLYojU+hLbXkWQ73F9HfLcXY4jjDpLtXVIYwMZjM3LuHFtJwfZ4v4aV7DYHsKPU1JzI4p6WrLQK0MoK8pgWmdiObqOBoaM3DyvIa1mzHnbmzDP+QWg/oiWrSpRDlb8PDYNsIObER6bj+KYztQHTSg9KABpfs3oT28ldIT21GfMEB+YCP5ezYg2b0Bxd6NFO3bTMr+rTw8thtxThLqChlVFdn0NiYz1ydiqiebICsjOlSRvBgU83JAxOuBFF70JTLZGo+tiQFqSTiNtVIUsiTk8jia63Kpyg2hJi+MsoIoKsTRtGmSqC9OJC9PhpWdA+UluVhfPUiUpwk9TSk0NsUQkmSCreA4fjEmnDy8mii3G1Tn29BQ6EZtoT8N6gDqCtx/a+FzpVriTmOhLy0qAXUyH4oznCjLdqVU5IJS6EBOxB2k8TakB5qT5mdGxMPzON/Ygd+9I3jc2k+A9XGC7JeSJz/rYzwy24mP1fGl8gjbM/janMbH+hQ+D04SYHMG7/snMT35HScNPlkRqBVWWGGFFf41GJ7cs/664UHuXD7O0U1fcWbT51zf9RnWx79EG2NBrfAOPQXOlMbfJvnxWbL8jKmTutClDUVfGc9IfRYvB9TUSf1IE1yhPNuGZtkjOpQu9BS6o9f6MFQbwlhjFH2VIXSV+NNW5E2r0pt2lS9dJf50a/3pKfWjW+uzXCIxVBXGYE04A1VhjNRFM9YQy3BdzNLx3DYhw/Wx9FVFUJn3iP7aCCbbk5jtSmVRvyRRT3qzlkf2nvXn8WJQsjzO926M710z37sjuu8a+H6ZUv0mUEreThXydqqQHycVvBwt4OmgmMWBXBb6c5jTZTHTk8FMTwbTvRlM9aQy3Z3FQFUK1eoA6kr86KmJ5cGD0xy8uZfDLodxSrhCstiWstIINHlB2F3dxYg2Ga3gPvU5Hgw1JDGiiWSuJp1+RRzVcT5EOFtgYbSVkaZkXg+LlxOo/AxvjK5sJSTDjgjZfeKVd1HWetPZlc5Ev5jhzgzcPe6z6dh51hs+ZM0lf7428ufzc56sMvbh8wue/PGcBx9eDubji0F8buTPZ2e9+ei0L388I+BP50L41tiPIzdsyEiNZmGojCeDKqYGFMwN5PNiIJc3AyIW+zNY6M/i5YCE/ppkbj84gInfOW7HXCde5ERGsi1JcXcY0uWyOK1hbkTOwoict3NaXkwomR+UMDeQz4Qui4VhCeP1QsrSHqPQBBIoceCM60ECMu147GqIviGVlvJwqquDEeY/wMH/MA72Z7lxdjeZUW7UKOJI9r+N550jBDudw//RKcxvfIdE6UFivgPS6kAa26IZ7stkQp/LaEcuTSWxzPapmBtSU6WNwNn5OAWF7mRLnXD3Po2i0AvXh8eZ1EuY6Zega06guzWG1pZwBvpS6O8RMj1cQHeNkACb04w1CulqyeKUhQl/MXThL9cS+dYilU/Mwvnz3RhWOWRywLOQ76zSeN8yln+/EsLvTBJ4z1zI/zIJ532zOD43iWfLjUC8EyMZHClgWpfDdEc8jVJrajPvILh1mJxQW/SdaUyM5zDYl0pjVRjSInuCRDe5HnCRE06G3HI2pqk8kfkBMYt9Ysbac6muSCNXEY+2KJ3H+zeRf3YvqoMbURusRmOwGo3Bb7eeNq9CvembpffDVxRv+gbt1tWUbl1N+aZ1NBlsonTTKpRbvyRn/1oUHua86VXyul/G6xkZb6fkLOgKcHloTFVlPCMD+UyMlJAa50akwJ5yZQI9jRksjsl5NS3n7bScX2ZU/DJdwv9+Ws2vi5W8nS7hzXQZ/U2ZlMtCqFRGUamMZWaokphgW0RCP5LCnUj2t6ZSHMHrkSrK8kJIDrrPk0EtuoY8ogMeoJXGERlgR25qMMJwB4aa03kzXczcUAGLE2pmR4tJS3yMTBxKR5OcUlUCPh5XSUu2pVDmQUdHItPj+SxMSXk5W8ibGSVv5zTUFQcyqsthflJDVUUU5WXhTPeJGO5IRt+Vg25Yg623GVb+N7npepVTV3bg63+X8d5Skv1scT6zh9D9P1Bwbj+K4ztQH95G1bFdVJ3YScWpnZSd2YX6xDbkh7cgO7SJwkNbkO7+AfnOH8g4vAPHI7tIFUagKMmjqiKb7vpE5gdymNOLiXa6TmthGPO9Gbzoz+KFLolnPXFMtsTx4OomSqSRNNXJ0BZn0tqsoKUmh9E6MeUZfhRnBzHdUkR/RTqabAHRUfGYmt2iVC3Gwewk8b430bVmUF8fSZLYCteYC3hFXOPYwW9I8rtFbYEdDYVu1Cj8qC/yp07iRpPUgxqJB7VST+rl3tTJfNBkPEQcfYfijEcUZzxCKXREYH9iOYFK8zMj3PEcj65vx//+UTxvHyDI7hThTucJtj+NwP4UftbHCLA7jY/NaXztzxHocB5vq+N43j6Ev/VJvO8cw+riVkxXasxXWGGFFVb4V3Hb1HD9PfML3L12llPb1mB+cCOPjXbgd3UrFdG3qEu6TW+BC+WJ9wm5t58wq/1oU+7RrfGntyyCoYY0Xg1paJALyAwyoSrHiepse+rES1XmnRoPBmtDGGmIpLc8kO5S/6WxPbUvbSof2lTedJX4oSsX0FcZTF9lCD3aQHTlwQzWRDBQHc5AdTgj9dEM1EQyUBOJriKUnrJg+qoiGG6IY1GfzWKfiNmuDOZ7sljQZfNySMLTPjHzPaLl/abXI7LlUb7nA/n/lELN94h4PpDP2/HC5RrznyaV//TejMl5NpTP4oCYhf5cFgbELA7mMd+Xw3x/DmNdQiY60uivSKBK5UWV0o228nDMbh5hu8lO9jkfwiHuMgkiKyq04RRm+/Lg2k46imKoinCgJduHEqEDlQkP0cnDWazJpSbGk7QQOy6fXstYczI/jct4M/b/svdeX1En6P7uWee300zPdLTTTJva1m5zbLvNWRHMCYyIiKjknHPOmaKKyrmoIuecKQooMiKIsdVOE/bev3MuztVzLmxZe37Xc8mz1ncBFf6Ah8/7fl4ND3sllCmjOXFqDWFZNwmVOJKgdUZe5UdvZyYTZgGDHUV4+zuzavdRVtq6s/hEKH86FcVnpyL489lwPrYN4N2jviw6HcUHJyJYZBfMpzYBvHssgj8ci+aD41EsORPBznO3EeYnMjNg5MmIgVmriqdjSp4OFvPUXMhTSyE/DIl4PSLjYbeQhDgHdp9dwa2Yc2QqgqioyaC+KoWBrmKMynBaK9N5YFHyw5SR5xNaZofEPLJKmB0UM9yeQ50hEpMulOKSQO7E2hJe5ERyoTP5uS5MmMW0VKdQaoomLOY8dudXceLISoJdT9BfXcRQbRHylLtocz0xSfxxv/MdsQnnyJW6kKe+h64+nKraaEYHRUwOyLF2iGgypTHVr2fKaqC2Oh2Xe7so1viSVuhEQLQdxTIvEuPsmbFqeGCWYK7PwNycRl9HOhNWIeMDAubGFViaswlxOYK1KRdLt4rj126w1M6fRadS+Mw+gw/ORbH4RjIbPEUcjNCy1kPAopvp/PulSH5/OYV3HHL5vUMGH17O5s8XM9h4KZaI3CzGp/TMWYU8tmTQrnWhUXSTWKf9SBLdsHQXMj5ZzNBgPrWV0cjULkQXXeVS1En2eh7losdx6spTeWSR8cSqZMIsp6Yyh2J5POWGbO7t+QaxzbcYvv96vkTCsHEZug1LMKxfQsn6JZSsWYxxzWJK1iymZO0SDOuWYFy3jOrNqyhduwT9xsVIdq5A5mrLrwNaXg9reTWp5cepEh6alQT5nKWzNZ8nD0uYnSylsSoXn/unMKmT6WoU8HTCyE+PjPz1kYG/zuj4y7SWvz0u45e5Mv7+vI5f5up4MVlLlSaNKkMuamkqamU2YkkGKRmR6DQFWJu0PLGUoRMEUq6KYMKio7dZQUFaCFphOvkJQeTFe1EmjUaa4cJsv5BXU5o3aehMJdYeFalxrjRVC+lrVyPI8qK7pZDc1BtUmMKwWgp49EDJyzkDL2f1/DRn4qdZE2WqAOam9EyNaWlpzqKw8B5Tg0Jmh8RYu4W09Em5EX6O86Fnsfc7xcWbB7jqsIv0GFd6qkW4HdtMzLdfoTy8De2+zRj3bqbqwLfUHtlO+eGtmI5sQXdgI/oDGzEd3IzpwCZU361G9e0qivdvwWv3JjLTo5Bpi6ivktDTks/TcSXPhhSkeZ2nVRXF8yExzweKeDmQz6uBAh73FOJ5fQdVunS62gyUmYQ01CmoKRcwbS6nvTyXMmUMA1X5DJTnYW1QYdAbuO7sQolewY2TO4n3PYulLZO29hQkWk8SC24QHHuW7Zs/ICP8Mk1aX5rUvjRqgmg1hNGgCqBW5kNlsQd1cj+a1ME0a0Kolvigz3XFVOBOqcADTdYdYu4fRBR3jcLIy+SF25PkZYe3wzbCXfYTcmsPUXcPE+t2lEjXg0TePUSE60HCXA4QdPsgoa5HiPGwI+LuUQJv7iXYeT/BTvu5d2ELN2y/WRCoBRZYYIEF/jkc2r1x1fFD27ly6iAHNy7n4IqPuP7tEkLs1lKf7Ehjxg36FT7U5N4hzmUvUU7fYki8wIAplL7yKIaaMvlh1ECHMYGc4DMUR13CmOVIu9qDvjJ/ukoDGKiNZrgxnv7qSPqrI+mtCKO/Moqe0rDfBCocS1U0A9UxDNXF01cRRV9FFIO18QzWxjNUl8BwQxKDtfEM1MTRXxXDcEMSc32FzPQU/kMd+eP+4nlJelsc8cOwYn636W1BxMsR5T+8/8Iq5/WYml8fGPhpQsvPkzp+fWDg50ndP/z+YlTJ40EJs/0i5gYlPLHKmLUUMztQzJS5gId9RYw2ZNNcFkKDyYeu2gQuXd/H2gub2eyxC/fM8+QWu1BfnoBeGobjhW20G1Mpj3DhoSGDTkkoJTFOjOhTeVSWT228J+JUT65f2sh0ew5/mzHy05SRiS4JDSVJHLdbgW+KA7czzhEouUFRqReWzjQmegqwdEjwCbrLV7uOscLOnU+OB7HoVDQfnYnikzMRLDoRzEfHg/jYLow/2oXyvl0gnx734w+2Ufz+eCzvHw9nkV042045IStIZKRDzoxFyaxFytMxJc9GZDwfFPHcUsRLi5BXTHO+zQAAIABJREFUg2LG2nLQy/zYf/AzXANPkKGJRFmZRlebgMTwy+za+CFnD3/FaJeMJ6N6ZqxSpgcKmRkUMt79Jl0qr4qjsCSIsMzLRKZfokjuTli4DbVVMXQ0ZlBliicx5iZ3XY5x7Mg3SHK90eZ70W1KoUUZTV64A5NdYnpacjh87GMSsi+TIXEkU3qD2o5Y+vsLeDCmYmJAibVLSltVDpMWA5YeBZ2dInbsX0Sm6B6BiecIT7UnMf0Gem0YD4e0TPcpmegUY27IZqpfxoNhGY8nVMyOSBjtLCDQxYbBpiLMnTqO2zvy1ckgPrmQxqfXM1npnMXWuwXscC9if7CIr1wz+fRmBn+8HM5715J590oe717O5ePLOfzpXArrz0cRkZ3N2LieR9Zcng2m0aq+Rb3gOnFOByiKucNAn5CxSTGDQwXU18Qi194hSuDA5dhT7PQ8wIn7B6mrzODxoJLHIxqGLUoqSjMQiyKp1GfgvP8rimy2oN287E11+ablaDcuRbn+CzTrF6PfsBTT+qWUrn0jUrq1X6BZ9wWqDYvRbVmGbt0XaDYtoWjHcsQ39vKLWc7LES2vxkt4PV7GcLuEAG87+jsFTPRLeDlXw9SwCR+3E8iLI2mpLmSiX8svj6v5z6fl/HVazV8fyvjPp0b+62UNLx8Y+XGmjp8eddDbrEMqSKKzvZrkjDg8gjxIzk+noDgHZW40ebEudNbkMGnVYrXoiQi9jUyQiTA9mawIP3Q5oST72PKgI5NXExLGOrN4PqHn1cMa2uuEFOeEYGnXUleahU4aQk9zDhqRGy01MUwOi3gyreLFjI6nk2pez5oY6sijROnP5LCSrvZ82ttyEQju8WBEymRPIXNWBY29hZwLPYZNuA13E6/hePsQ1doUavXJdNXkEXjxO1J2rER/eBv6fZsw7dlM2b6tVBz+DtPhregPbUa9dx26fesw7l2PZudqZN+tRPHdSsQHNhGweyPZmTHI1ALqS4vpaC5gblTJyyElBcFXaFNH82pUwathCb+OSvnZKuFxjwhvx91UalOx9JahkKWhVGRgNBRQVSZi5kEzSmkIpkIvZpplTDQbkcvFONx0Qq/XcfP0PpL8z2DtTKe9PRGxwo1swR1i4h34ftv7ZMU6UKcKoFnlT7s+kFZtEBVSbwyF9ygV3KOq2IsGRQBNqiDq5f5UirwwFbhRKfLGkHsXUdwVxAnXyI90IDP4PPGex/G4tIXAm7sIcNw5XxyR6G1HgpftbwK1n8Bb+wi8tY/wu0cIv3uEIOc3rwXfPoC7w7e4nN24IFALLLDAAgv8c7hhb7vKycEOp/M27Pvmz+xf+i726z7Gc98SmtNu0lVwmwG1L1U5zqR4HibixhbKUh3oLwmhsySM3ppkno/oaCuJJcXbhuBrW0n33k+Lwo0ekx/9VaH0V0cyWBfDYF0MfZXh9JSG0F8ZhbkiEnNFJIM1sVjr4t889YnzAjVQE8dATRzW+kSG6hKwVMdiqY5lqC6BseZUZrpzme0tmt9hervv9HJEOS9FPwwr5uvJf57U8cuU/s2R3N/efzWq4tWoav77b2XrrUS9/e6vDwz8MqXn+YiCF6NKngxJeWKV8XxUyROrjJkBEVPmQmb6hIw35dJaEUZjmR9dtQlcu3WYdZe2stl9J9659hTK7lFrisUkicDp3FbMZVkYfK/RXxjG07pCBiSR9ImjeFJWQGOsF9JkDy4cX8FUS/Zvo4VlPDSraClL47jdV3gm2nMt9QyeomsIKvwwd6cz0VfIqFlNUIQXK/fYsPKUJx/bBPHhyUgWnYvh07ORfHwilEW2wSyyC+XdE2F8cCKIz2z9+INt9LxAfWQXzvfnbqMVpzLSIWeqV8KsRcwjq5QfxpW8HpPzzCzgWW8+Ly0iHpkF9DWnc9d1J5edd5AqCSBLEoBE4o1c6M2Vc+tJCLVnqK2I8V4hc8MSHg4KmOjLo7cxmc66ZKpqE8kQu+ERZktawW2Cw+2QK3xoqE1GqwgmOfoKro57OWe7jtTY2/TU51JS6MVgTRa9plQE0TcYailEUuSF3emlZItdic+/SqHejeq2WAYH8ng0pWfComKsR0mpPBqDNJq2xkJaWws5fuYrwpMdCIg7i1AdRHi0PbXlqdRqEghxOUpG6FV66/IZ7ZHzYqaS6WE1Tyf0jHQI8bt5gM7yVNrqizlx5SZLbXz48Ewi79snsdIlh633Bez2kWKbaGSpUyYfOWTyrkM0H91I5d3LWfzuYjzvXojhkzPhrD7lT1ByMiNDeh71C3huSadV6UiT0JHUu8fICb3BkFnE2GQxoyNFdLWloS/1IFrggGPyBXZ7H+Sw807qqzJ5MqTiyZiOkQEV5cY0xMJIKjRpOO9eieDAJnTrlqFftwT9+iVo1i9Gue4L1Ou+QL9+yZuxvvVLMa5bgm7dYrTrF6PeuAT91uXo1n6BetMSBN8vQ3h1J6+7xbwc0fLjWAnPrXosjQVEB59jbEDBw0ENc+MVPBiupCDTD1F+OE0VRfQ0FPN6uoYfxnT8/aGev0wq+GVCxd9nSvnrTCU/Pqjh1XQTj8eaaayQ0lSnQyhKp1ieR0ZBMhlZ0RRnBjDWpeXnJ10MdBuIi3JFJIhDUphEblIQssxQyorCKc335pVVwbPhYoaa0xhozOb1dA1FKV6Y5IlMDZRTpk2ksSoNncIPo86PjqYEZsalPJlW8XhSyZNJNT/OlVFnjKSvLZvRASlN9WnU1CSj0QQz90DLVJ+QZ6M6WgcknAu34VTcaW6GncP59iHK5LFkRDkS6n6cBOcjZOxZjfbwNjR7N2Las4nSPZupOvwdFUe3YzyyDd2BjRgPbqT84CZMezeg3r0G7a7VyA5tIXjvJvJy4pGpBTSUienpEDE3puKlVYU0xpkWZSTPh+T8PK7gbxMKfh6RMtcrxNdpD8IsPwbNFdTXKGht0lFfLae4KInuLiM93XIa9bH0GjPorZBSIMji+p1blBh1uF44TJLPKSytyTQ1xSCWu5FdeIeklOsc3PcxxZm3qVMFvhnTNobQogmkQuKFseg+JsFdqoq9aFQG0qIJoUkVRI3Ed16gSgvdUaQ6URx/lYKoy+RFOBDveRxPh60EOO4k+NYeou4dJs7DhlT/06QHniXW/Riht/cR4LSXAKe9BN8+QIjLQYKc9xN8+wBBzvvxvrYDN/vtCwK1wAILLLDAPwf7s4dWXTtzCKczhzi2YRmn1n7OnR3LCbFZRW38ZboKbzOk9aM6/zaZATaEXd+EPv483Ro/2g2h9NYk8WxER4s+isKIi6S4HyLdax8dGi8Gq0IYbYhmoCaKgZpIBmqi6DIF0W0Kpq88DHNFBAPVMQzXJ/xWWZ7AYO2bBKq3PJL+qhgGa+MZaUzGUh3LcEMSww1J8yJlrU/kQWc+s71F83tMb6XprUS9HFHy47hmfizv7YjeyxElr8fUvBxR8nRAMr8r9fbzbz/3P1v5Xo+p52vMnwxJmRuU8HRYzhOrjGlzERO9+TzoFjBSn01LeSgNJj/aq2K44nSITZe/41vvffjkXSZf4kqFNhxjcSiOJzbQo02hPPAmrUmetGb78Lg0i47cQKoi7tAc7UFJZgA3zqxlsimLnycN/DRVxuyAls7qPI4eX4FL1Dmcci/jJb1JXoU/3d3pjJuLmBzQExbly6q9x1l12ouPjwfx0akoPj4fx6fnY/j4VDgf2YbwkV0Y79qF8oFdEJ/Y+PLO8Uh+ZxPDe8dC+fxMFDvP30YvTWeqT8OMRc6spZgnI3Kej8h4MVTME3MBT3vyeNZXwNMBIZbmNHIzb2Jz6kvCU26QI/VGqffDbCmisiwGS6eAiT4xs4NSnoxJmbUWMdCeSm9zCh1NqegMoQRFnSUqwYHQqAukZdyisjIZkyGGsMAz3L72PVfPbEBR4EdrWTrNxgTMNel0liTQKIvEVOCHpbEQh/Prcbm/hzyZJ9E51xCb/KltT2awv5DRXjEGcTCSLE9iAy7hcmUP/h4nMRkTue68A/eg48RnOSGSBxERbk9LZS7ydF98rx7kztnvcDy9lTJlHE+napkZNvFsqpLu6hz8buyl3ZRAf7uK296BrDwZxDt2Mfz7mVjePRPBny7GsemugOMpVXx+LYt3Tmfwu3PRvH8lhXfsU/m3CxH84UIwH5/1Y9UJd3xjY7H26XncK+WlOZtegyutIkfS7x0jL+wGw2YhD6aljI0U0d2WiqnSm0TxDW6l2XM4yBZblz00VGXyZEjN7LCKwX45FaUZSETRVKozuLd3DcX7tmBY8yX6dUsxbFiKbsNStOsXv0mgNr55zbD+N3n67dFsWIx+01J0q/+EasMXFH67lAL773neJuCHEQ2/TpXx0qqjrSSRnMQbPBzW82SsnGpDGkZVCoKsEGJD79BUIabBlMesxch0t4RfJ/X8dULNf08a+PuYgSfdYp4PGvh5uonHo3UMdBlprlNQWSZGKk4lIy0UkyGfBwNl/DjbwXB3GQmRniil2UhEKWSl+iHKDkCZ54c02ZUHTSL+Pl1Ooz6IQJfvESbd5JFFT6LfZXqqhcyNVFOY4U53ewGpaQ6UVYXQ2pTA9KiYZ9NqnkypeDlr4OWMkSpDGJaufIYtEtpbsjEYIjAYwpkcVzLaU8RYTzFN/WJupFzkcuYVvNOccHTcTUrwZVR53rSXpmAtSSF999co929CvXsDJbs2YdixHuPuTRj3bUa/byPaPeso2beBiv2bMe3dgG7PWnS71yA7uJmAXetJT42gSJJNnUlEX5eY2REFLwbkqBLvUi8N5YVVzk+/CdSvY3JejagIvXeE/BQPBnvLqS4VMmKpQyNLp6O1HIUyi+GRCoY7JNTIopntr6KprQKvYG80GjF3zh0g2s2GofYM2toSUOl8yRPeIzn1Bvt2LaIo/RaN2hDatIF0GIJo1QVTq/SnXOxFudCNWqkvLZoQOgwRtOvDaVIFUynypqrYhwqhF4bce8hTbiKMu44o3nFeoHyvfUeQ026i7x8hzsOGZN+TpPqfJs7DhjCX/YS4HJyXp7e3oYKc9xPkvB//m3vwvbEgUAsssMACC/yT2P7NolUHtqzgpt0ebNYtYffH/8K5Fe/gd2ApLWnX6Sm6zZDWl/IsR2Lv7cLffjXCoGM0iN3pMkUw1JTJ01ENtYogEtwPkeZ5CFnMGdrk9+k1+jJaH8VQ7ZtnoDqCzpIAuk3B9FdGMFAdxVBtHNa6eAZr3hzV7auIotMYSndpOL3lkfRVRM2nTxOt6Yw1p2KufPO5/qo4pjrymO0t+oda8rfJ0ttRvv953+mtOL0eU/PLlJ6XI0pmet7cjJq///Q/Pvu2fOJtQjVjFjJjFvJoQMyjATFPh+W8GFPx2CpjylzIVFchw3VZ/yBQpy99z9oLW9jquRff/GsUyT2oMUSjLwjE48pu+ksyaIp2Y0QYRW3yPeoSXHlRXYQ5O4Ryn5sY0/y5Yvs1D9vy+XmihFeTpUz3a2mtymf3wSVcCTnBjbwr3Cy4TJzmPq3dGYwPiBjtUxMY6sGq3TZ8aefGRzaBLDody6cXE/jsYhyfnI3kI7swPrQL5492oXxoF/ibQEXxe5sYPjgWyicnwth0/DLKongeWnQ8tqp4NFjM8zE5cwNFzPbkMteby9PuHOa6sphqz2CyN49aUxj2l77m9r1d5IruIi3xoLUvDeuImLFBMT/OljI7WMwjq5CH1gIsnalYLQU01ieSnnqDyLBz5ObcJzb6CsaSREpL04gMvczdW/uxP7GaCkUULfoEmjWRFCfd5OmgmjZdHK2qWBqV0cizPdm1/X3yBJ5kF3uSkHcLdXUM9R3ZdDflkx17DXG6G+PdaiSZPgjTvGmpKaStRYiP3wk8A+1IyblDauptclLukRh0hXpFCqFOdkS4niHozimunNpKoMcZ2qrzmezX0V2di8+V7xmoTWN6qJQ7PoGsPBnI749H8++n4/jgUhKfXUhm+bUctodoWXQ5h9+fzOV3ZxN573Im7zhk8s6VON67Es6f7ANZc9YL37hYRvpN/NCv5ZU5j6EyD5oF10hy3kdWgD1jFhEPH0oYGymgvTGO0ipvMtQuOKVc4migLefdj1BVksCcRcF4nwhzj5iayhxkxTFUq7LwO7wV5YHvKV3zFcYNyzFu/pKSTcvn96B0G5ei/i2NUq/9As3aL9CuW4x+wxJKNr4RKPX6JQi2Lyf/0nc8bSngxZCKv02X8WpQiyrdGY3Ak/FeKUZpOJXqZPTSBCQF0UQE3KLGIEAnimewScrzAQOPe4v578kSxoyJTFek06uM4gezhjmzjqejVQx0aqivyKdElYJensTkQDU/Penjl2fd9DSp8HZ1wKQpRinJQylOQ1YUSUa8E61lSUiTb/HrSClt2igMQjfGOgqY6BAz1iwh0esCc/2lPBmuIDnqCq0tWYjVnugqA2hteyNQz6fVPJ1S8eKhjlFzETWmCDoa0xnoE9LVno9U4oNGHcz0Az2NlYmM98uRmGJwK7zN1cyr+Gc64+luQ6M2gccDan4Y0fG8tYis/WuQ7d+EatcGjLs3o9++lpKdGzDs3vimNOL7b9DvWINx5zp0361GvfMb9DtXozi0hcBdG0hPDkdQnEmdUUh/j5SZYTnPLDK0KW6U5nnxdEDCr1Ma/jap4i/jCn6d1BPiepiM2NtYukoQ5oQzbqmltqQIcUEaQlEaze0qHgyX0FmZTWdNEZ3mGuIyo6ivMxDico6Y+7b0NKTQ0hqPtsT/N4FyZN/uRYgynKlXB9KqCaCrJIQ2fTAVEi9KBPeolnhRL/enVRtKZ0kkHYaIeYGqFvtSKfKhvMgLXbYrxQk3kCY7E+dhg9flbXhd3kaQ025i3I4S52FDrPsx4j2PE+dhQ/idN+L0VqJC7xwixOUgvjd2/XZk9xAhLocWBGqBBRZYYIF/Di72tqvuX7bl7vkjHFr5MXs/+RdOL/83XLa8S1PyFdrybmDV+9Akvkd2sA05AUdRxZ6nPO82VRIvOivimbMqqVMGk+JzFE3SVSpynGiV3cdSFoClIoih6jDGGqKx1oRjLgukrzQIS1UEgzUxWOviGaqNw1IVQ39FNL3l0XSZIugpi6K7NJIuUwR9FTEM1SUx1pzOcEMKQ3VJjLdk8KAjhycW8fwY3tt2vbfJ0wurfH636Zcp/fwe09s06ZcpPc8GpUx3FfByRMnfZkz8NKHlhVU+fx/q7dHdpwOSN3tWA2LmBsRvbkL99ryc0PBsTMWDfgGTnYUMVWfQVBrym0DFYnduG8ttv+Gb21vxzb+KTOdHY1kCJnE4ER6nGKkppCH6PpOKJGrT7iNyP0WPIJxXFUV0xvnQVBzPjZNredCax88TJbx+UMlDi56myly27v4TZ32PYZ/lgH3WBULkd6jrTGdsUIy1S45f0H1W77Nj2fH7fHoilE/PJ/LJpUQ+v5TIJ2dj+PBEBB/YRfLuiQg+OhHC57b+vHsihj+eiGeRXQQfHQ9m/eELSPOjmOpTMTsg45FFxGNrMTN9+TzsyuJRdzZzXZnMtqcy153NbF8ufQ3xZMSdxf7sMpIzLlKodsJYH0xjSxwtDQn0tqQy1JHBeG824/1ZWM3ZmHtzEIvdiQ47g0roR3qcI0Z1HHJxJNFhjlw6u42j+5ahyPdjol1MrTiArAA7BDH2zPVLqZeH0qaNx5DnQ5i7LZfOrkckDSIu/Rax6U6kFd4jPsWRoPvHqVZGMWvWUSaJIivyFukRt+hrlhEWcIG0VFfE8hCi468RH3mZjGhHipPdyAy4Sl6IE+4XdtOgSaMozYvztuuw3beUwpS79NbkEnl7P0M1yUz263C8587KU0H8zjaW319M5ZPr2axylbDBQ8PGQB0f3xDwzrkCfn8pnfeuC3jnsoh3rmbx4bVEvrgSxdpzvvjExjJsMfF8QM9Mawq9ujuYla4U+p4ixeM04/0CRkdymRjJp6MxDmOFJ5k6F67Gn2Wf52Gu+p3CqIpgziJnrFfIkEVGfXUeUmEUNcpMQm12oD20h7I1qzBu/BLT5i8p3fwlJRuWvRnn27AYxfovUKz/be9pw1JKNi7DtGk5ZZu/xLRmMYbNX1K8cyWCy7t40S7iB6ua/5yp4PWgmhSvo7SURPFsTE+DKZ7+ZhGDnWr6W7XkJPtTmBaMKj+CJkM6L4YMPOoW8toi43ldHrOl6bQXBWEtS6e3PIPxLgV9TUJaqnPpqhPwaKic1w+aeDnVhLXLRHK0B3pFNiXaIoryE8lICkAmiKTOkEpO9DX6ypIYqU5DluLIQFM2T61aRpoEmPIDUKd68sNgGa2mNJqr05ApvFGVByAu86TXksWjcSnPp9U8mVTybFpLZ2MqVSXhWLoLsPQW0d6SjVzmR1lpDOPjWlpq03kwrENWEc+1pIs4pNrjm3KdO057GGkU8MuDMp4PKZiryybv2CYk+zYg/W41+h0b0G9fS+muTeh3rEezYx3Kb79B+/1qSnasRfvdatTffY1h52pUh7YSuGMdKfHB5Bel0VwuZahfMT/CZ8jwQp/txg+jan6Z1PDXSRU/D8v4cVRNYsAZ4gIdGOzQI84JY7KvgqHWEmQF6egNIsrri+nrkjNp0VNXlkP3UA0yg4D6ajX3Lxwkxu0k471Cmlvi0Rj8ycy/TXKaI0cOfoZa4EGt0p/W3xKoJrU/lTIfysVe1Ei9qZf706IJoV0fTpsujHp5ANViX+rlgdRI/Cgv8kKZdouCSAfEiU7EuB3F+8q3eF3eRujtfUTfP/IPR3T/ZwIV5LwfP8fdBN7aR+idQwQ47SXy/jFiPGyJdrNdEKgFFlhggQX+Odgf2r7q2ok93Dl7kCNff8r+z/+V8yt/z70di+jOc6FX6MJYaSAVuY4keO5FEH4KU/oNyvJuU1HsTospisfDSiolvqR4H6Y0y5nSzOs0FrvQrfOkz+SDuTSA0boIrFVh9Jn86S7xp788nOG62DfHcmviGKyOxVwRRV9FDF2mCLpLI+ktj6ajJIx2Qyh9FTEMN6Qw3pLBZFsWD7vyeNiVN58w/Z+lEP+ztvyFVT5fT/7ThPYfUqa3O1L/NVfO/35S+WbPaUg2L1BzZtF8wvV0QMIjSzGPLMU8HpTweEjK02E5z0YUzFmlTJkLmegoxFKZTlNpCPVGf1rKozl14XsWH13Jypub8cm7grIkiPqyeEyyKKJ8zzPVIacpyYvpkgxGTKlMV2QxoIynMtqVwZxI6kUx3Dyznun2An4c0/NyqpyHAwZa64rYtPMzTngf5kzaRS7l2BMkd8XUlMjYoISRHgUePrf5Zq8ty4+7s/JKCsuuZ/OpQyqfXkxk0ZkYPjwZxQcnY3jvZBSfnArjMxt/3j8Rx7t28XxsG87HtiFsOe5AiTSViW45D80iZsz5zA0KmOnLY6oznemONJ70ZPKiN4sfzLnM9WQy3BhHrdITL8c1xIQfRKC8gVB9G6nyHhVloZTpA2itiaarMY7u1gTMPRmYTCF4eh+gOM+NnOgbVKpi6awV4HP3JAd2Lefq+e+55bATa2sxzwY0TDZmIQo/Q4M8gNfjehoVYQxUZSGIuYn79d0U5XojEgdx2+0w+48u5dT5tWRlutJbn80PI2U87NVQIY2iXBqN45ltdNUWoRZHUGZIIiHWEV9vO/zvHSLe7zRXDq+gJNuPVkUi7ue3M9goItjNlluXt5MWfQW9yJ++mgwKQi8y0ZTOZL+G2x5erD4Xxu9s4/i9fQbvXUrnz9cELL5RzJJ7Yv54LZ//uJTH7y5n8s5VEe9cVvPuNTHvXUrns/PRrDnnh1tUOIMDBuYGlEw2J2I23MWivIsizIF4VxuGe/IYHc5h3JpLZ3MCpTU+pGlcOB91gn3eRzjndpQKfRxPLDJmLBImrQpaawuQCyNp0Obgd3gbJrvDmNasomTTl5RsXEbphmWUbVhOyYalaDYsRrrhzyi2LkOxaTElW1dgWLeYyq1fUb5pOaVrl6DbuAzBdysQOR7gZY+Uvzws428PSvllWEOa1yEkyVcojL9IlNdBEoJOM9Qu4ce5NhorCgnxuIg0KxB9UQhPB7Q87BYwWBHPy8ZC6lPuU5lyl+GyNHpLUxhpEWJuKuTFVBVPR8v5dbaZvz9qxdqiIjM+EIMyj0qTgLycIBTSBCTCWBTCBGQ54aSH3qBJHUm1yI2u0kjq9VH8OFVOozqWbmM6c11qGpVxNJUkMWFVkCtwRlbmg7jCC/NgDk8m5DyekDM3oeTxlJrWuiQqSsIY6CuitSmD+ppkFFI/2tty6e0T0VSbxviAGkVVItcSL3A5xZ7w3DskRF1hokXIiyEVP45p+aVXQtbh9UgPbKH429Vovl+H8bv1VOzdimrbN4g2LEex/Rs0O9ei/X4Nmu3foNjyJfod3yDbswGvzV8REeRGRnYctYYirBYVD60y5vqKqSgIQp58mxcjKl6NKPjrpIpfJ1T8MqWnMMERn1sHmegzUZTqS7kkiXZjIb2Npeh1RaiM2UjFEUyPVtJUU4RUl0llo5quViM+V44RddeO4a5CevsyKauKIKvAhQKBG3bHFqMWeFCj8KdZ7U+DwotGlR9N+lBqlQFUS97sP9XJ/GjVhtKgCKBa7EOjMphGZTA1En+M+W7Ikh3Ji7AnP/Iy0feP4GG/BbeLmwhx3kuM29F5gYq8e4gQ572E3zkwL0++N3YReGsfEfeOEud1ggSfUwsCtcACCyywwD8XX5ezq3xuncfdwRab9V9w+puPcdr2Oe67P6U57TqdBU5YS/wwpF8myXsfiqQr1Bbep07sRZ0igNayGB5Z5dTI/Un1OkRJpiPVebeoKXCkReZKr96TDq0blvJA+ksD6S3xw1wahLk0lOGamN9uPSUwWB2HuTIac2Usncbw+RSq0xhOR0kYfRUx86nTZFsWM935zPUJeD4kmxeltynRyxElP0/q5kfw3pZC/DKl5+dJHa/H1PPFET+Oa/iwuDgcAAAgAElEQVTPR2X87yeV/PfjCn59YJgf13s6IOFRn3B+xO9xfzHTvQJm+0XM9Ive7AK9LZIYkfNwQMiDbiHDtdl0VMXQVhVGb0MKR+028aeDX7LScTPumRdRGAJprk6jvjQdt9sHsTaLaEr3Y9KUwaN2EeMVGTxvldJdEEZrgi8lOUHcsd/KTFchr0a0vJgo5eGAgc4mCVt2/wk778PYJZzjUo4DgXJXdLXxDPWLGOqS4uFzm7UHTrLk6D0+OxnO55fSWHQxhUXnE/jwTAwfnIzh/ROx/O5YGB8cC+DDg568ZxfDe3bxfHYyii/ORLHr3E1qjXlMm5XM9At5aM7j+UgxzwYFzPZm86grnSdd6TzpSOVFTyaPO5IZrgyhSX6PeLethLhtJCr+EEK5M8USF+66biMi5DjV5WFUlQfR05mKXu+Dm/tOgoNPkJngiDbfj6kuNUUpnhzY/ieun/8eZVE4J/cvY7pPyXBDNoMVCcTf3clUWx4T7YXosu/xoK0Yn6s78LyxhypjCiHBF/hu58c4Oe+l1JiItU/G01Etjy16GrUJmGvyyYm8yWWbNSQEOtDTICQh/CqhvmcpUUVRlHKL4aY8XE+vpUMVR7MsmszAC4x3irl+ZjN+rntIDjvL7Utr8LiyEVnCdZ73i7C0CnEPCmbRXlf+eDaN/3UulX8/m8y75zL445ksPr4p5F8upvJ/X0rn3y6n8x/2Av5wUct/nCzkP2zi+Ph4CF+fuM+dED/6+uRM9xczUh9Nn/4+/cr7GGIdSbhri7U7l9HhXIYHs2ltjMNU40uSypkTocfY7Xuc0+5HqCtPYa5PzKP+Ysb7hDSUp1OmTqZKkcSt775EfnQXps2r0a5finbdYoxrl1C2/k0CpVj/Z1TbVyDc9Gd0O79GtWExhrWLqdn2NeWbllO2binaTSsQ7voaldsJXvbL+XnaxP9+UsX/M1tGm9KPWqkHRoEzPdVRZISfJDPagekBHTMjFdx3PIS8IJgScSijbUIe9oh41CXg/xsrY9qYzrAhiRddUiwVaTzqU/CXuQaejpXyy6MmXoxVMtauJNbnOtK8DEq1IkSFYeTmelBRlkZkiCOd9Tpc7U8w1lbKk34dL6xCmvUBBLrupUIayqvRMl4MlFAhCKa0KJDHI3pqq+JIy76GoiIAWaUfPeYsXkxrmBuVMj0sYXxASE15FPXV8Qz0CSjRhaJWBJKV7kR7aw595mKqyxMY6pVRqAnlRsJFriRdIF7oRny4PYNV2by0qng9quJZcx7Je79GtG8jxd+uRrV9DbrtayndtRnDrk1odq5Hsv1rlLvWkbf6zxj3bka+eTn6775Gvncj/t+uJi7Mm/zCFMrVeVh6ZYyai5hqz6dGGIYs6Tavx/W8GlHy66SaXydU/DypJS/2Gp6O+xhu06AtiGCkQcFsh5HxzioGzXVUNkrp6lZTXpKJuctAcnYwJeXFdDTpCLhxnDAXG8Z6hZj7c6iqi6FI6kmRyJNTtstQCzyokHjTqPClQeFFmz6ErvIYGjTBVBR70KwOpkbiQ4smhDqZHxVCT2ql/tTLA2lUBlNa6EFe+HkKoi5TnHCTZN+TeF/5FvdLmwm+tYc4Dxui7x+ZL5MIv3OACNeD86174XePEONhS4LPKVIDz5MaeJ44rxMLArXAAgsssMA/j7OHtq+6ZLsTx9P7ObH1Kxx3fUP0hV3kOO+jPvUqXcLbDBsD0aY6kOp/BFOuK60Sf9q1obQZI+moSmB2SEZJ4T3i7++mJPUq6vhzlGbYUy9yokt9j071XfpLfOgzeNOt92agPJj+8hCsNdEM1ycwUBOHpTr2zc5Teez8bHy3KZouYxRdxijMFfGMNWUy3pzFaGMGDzsLeGaR8Li/eP55WyTxckTJq1HVvFy9/fvVqGq+je9tw97b6vL/mivnvx9X8Jfpkn9o5Xs7xvf253SvgOleAQ96CpnuK+LxkJRnIwoeD8uYMhcx2SnAWpNNW0UU7dXh9DdlcNh2I4uPfs03t77lftpFZLoAOhtzMCpjSIi8xoM+NQ3pvkxX5mIpS2G2sZCHtYX0i2NpiHKnvCCcW+c38qhbwI/jOl5OlfJ4xERfh5zvDi7lrL8NJ5POY597mQCpC5qqGAb7irB2y/D0c2bD4dMss3Hj/WOBfHA6nvfPJfLh2Xg+OB3L+ydjedculo9Ox/H5mUg+O+bH+3axvGcXz6cnIvnELojd552oM+Yz06/kYZ+Amd5sngwU8GSggNneLJ70ZvGDOYdnXam86k3nSWs8E5VBDBo8qM2zJzd0L0E+21Ep7iMW3UOnCaS8NJKe3lxa25ORK90JCjlMYLANWZkuCDLvM9QkQpLqzqk9S7l1bhvtFTn0NxZx68x6hupy+HFUx0RTFn2l0fwyVcLzYQ2arLu0aeMJvLkX10vfEuR5goSY6zjd+J66ijSs3TKm+9XMmBW8HC+jURtPjSIaeYYH/bUFJAZcJCnwEhpBAO2VWWRGX6ezIo1mTRSZ/md51CZmpDoHWaIzgw05BLjuJj36LLH+R0gPPU5XaQSTzXk87RcxYdHiFhTCUtsA/nAmlf91PpV/PZ3EH85m8ocz2XzsJOJfr2TyL9cy+ZdLibzrIODDszI+PJHBF6dj+OqkL2uOXsU32oeJCT0PB4sZa02gr8STLokr2hgnopyPMNiZw4g1F4s5g+aGOErrg4hT3+Fw0BHW3NnJYZe9lOljedxbzMthGdNmIVXKCApS75ISdh2n3V9ScHQLlfs2od6wBN2aLzCuWUzl+uWUblyOatNSircsZsLLgTm/G+i+XUHF5hWY1i6mbOMyytcvR7vlK4r2rqEi7Do/DCh5NqHjv59U8f8+KuWnARFP+3KYao2nstiJ3AhbhpoymTIrGeyQkRpzG/dbRyhIcqVcHs5Yp5Du8gRaJcHMNQqYqs1lrCaLv01V8nxQx6vxcl6MV/J8ooae+mKE6b7oxSlUaBVIBcmIhaHoNOGkpdyiRJNCU7mCKO97xPrcYqRFwutxBYrMa8R42pAbdZXMUHvyo6+TFeHAzICSB1YlBm0gEqUnMpMvFe3xDAzk82xSydyYlNkxOZNWMZ3NafT3FjBilVBRGk25KYasdCe62/PpMwupKY9ntF+BQBPKnfQr3Mq8SkS2M0FetvSVpvJqRMPLYSU/dotJ3r+awl3rEG37Bsmmr5GuX4F0wwpEG75EuPUrKk/uodH+KJoDmxFuXI5iy5fotq1EunMdgdvXEuZ3l0JBGlXaAgbNCsb6hcz2CGmURlMYfY2H5mJejqr5ZULF6xEZr0aVlBT54nh6I0MtctRZQZTmhdEiTWKsSUNtWSGl1QV0dmopUWfS3WokOTMMmSqbvpYSEj3sibpvx+SglK7udEqrwlHogsjOvcMJmyVvBErsRbPKj3ZdIL3l0Zhrk2gzRlAr96GnNIZmdfBvBRJBNCqDaFaH0qQKoVkdSnmRF2n+dmQEnUUQc40knxN4Omzl/oWNBN7cRZyHDZF3DxHmsn++yjzG7ej8qF5q4HkyQi6R7H92/on1tFsQqAUWWGCBBf55bN/45ar9O9Zw9dR+Tu9ay6VvV+B9bANJV76nMeMmfZJ7jFeEo029QorvUYy5d2kS+dFtjKG3KpGeuhRmhyRocpxJ8dpPZa4z4nBbjKkXaZG40KW6S7vCmU7VXVpkLrTIXOkz+mMuDWKoOvLN/lN1LP1VMXSXhtNljJqfje8siaTbFE23KRpzRTzWulRGGtKZaMlmtlvAXK/wHwRqziyab9N7W0n+f9aTvxp9M8Ly14dG/jJdMr8T9bcZE3+fLf2HlOqteL1Nsp4NSpkxC3nQU8iDnkJmLcXzI3yPhiRMmYuY6izCWpNNS1kEzWXB9NSlcuzEVv506Cu+vLYRl6SziJTeNFamUG9MI8TrNNYWEW1ZgQxpEqkW+FEccgllpCNWaTyD2ZGUZgZy+/xGHnbk8XpCy48Py3nxoBJrj5rvDy7hQtAJzmc44JBjj3vBNeSmEEYsIkb7lLh5O7Jmvx0rT3rz+ZkoPjyXyLtnE3j/XAIfnk3ggzMJvH8qng9PxfLZqXA+O+rL+7axvG+XwOenovnIxp99l5xpKC1gbkDFjLmQR/05vBot5ulAPuOtiTxoTeRpTzqP2xL42ZLB0+ZIxko8sGrvMqx2QRF5iBDXb4kLOo5U4IFBG4HRFINY4UNg5HHu++4hKu4sIpE73u5Haa3JQZh6n3P7l3Pv0nb6qnN4Oqhjql3EmR0fMNKQyUxXEb8+MPLrAyMvx3S8nizBVOhFRVEgghhHmgxJXDuznry0O0QFnqNEEkJu1DVCnQ+SHmRPgz6W7so08qKvUy2PYKixiAZ1HKaiIB50yOmvzqO8OJyhhkIUqa7khTrwQ6+GZ91KhqqzeNAtIsr7EMK0azQaghlrTWO4LolH3cW8HFYwatbi6h/EqnPhvHc+i3+9mMm/nknhj+eyee98AZ+7yPiP67n8XxeT+b1DIosuZvH5yWyWnQhjxTFnNto5sP2IDcERtxi2iBjpyMNSG0Od+BbG5PNIgq8QfP0QA125DA1m09uTRkNDPKbGMKKUruz1P8wq191su7KF3Kx7tGvD6dGHYCx0JSP4DNF+p/Bx2c/NQ8tIPvINil1fodmyDN2aLyj55s9UrV9OzbdfU31gI+Pul6g5v4uhO6dRbFxM+aYVlK1bSunGZZRv/ArttlVk71hJS5o7z4dUvJor429zpfzXQz2v+wv5eUTAXGciDRInJPGnqVcGkhpyEWG6BwZZAoHu5yhM9aYw1Y3xHiV99blYajJ4OaThlVXD834lf5uq4PWwkWdDRh4PldFcnk9xbhglmizKjQJkgjREeVEYNIlkpDgjEQXQ3apAL82gUiUgMfAOdZpkRjsLyQg7Q4cpmdEWAcNNhQw25THWI+LlozIG+grJyLiKSu+PtiKUdksuE2NiXkypeDqpYG5cgdVcQHtTKqPDUnq6clHJ/dAoAslMcWSgr5jysigM6kCsPSIk+ghuJ1/EPu4UMXl3CPGyo0OfwIshNXMWMT/1ycg8som879dQvH0dog1fIVq9nKLVSxFuWoFq/yZq7Y9i8biK6tg2RN+uRLV1BfqtXyHdsZaAb1dzz+kSmVlxlCqysXRLGekVMNsjpF4cSVbIRaZ6hLwa1/HzhJqXwxJ+GFFQLQ/h5pkNTHZpqRbF0KlMpSY3hMkmKRNmA3pTOk1NcrTyLBqrtGTnJ5GVE0NrhZxkTwci7tkw2F1IU0s8WmMACl0Q6VnOnLJdhq7Ym3p1EJ2GUHrLwumvjKW3OoF2UySt+hCGalPm/zHWrA6mURlEozKYZnUojcoQaqUBFMdfJSPoDHkRDiR42eJ1eRtuFzcR5rL/H0b33u5DxbofI8rNhlhPO1ICzpEWdIFE39PEe58k2f8sCT6nSPRdEKgFFlhggQX+Sbi52K+6d8eBW5dPsmftYvat+IDr3y0h9Mx6GjOd6Cy6w1h5OPr0a6T62lCS/Uagekxx9FUn0VWTxHS/iBLBXRLcdqNNskcUcpTCgAOYMi7SqXClXXaLDuUdGoudaBTf+h97UKFYqqLpr4qmvyqG3vJI2vXh8wLVZYyirzyOblM0lqpErHWp8+nT4z7RG4n6bbRuziziUd8boXp7WPf1mJrnQzIe9QmZM4vmJeptwcSP4xr+f/be8znqO+3XrDq1W7X7nDMzHs/YHo8ZkzEGTDDYYHIGBSShhEACIYECyjnnnGMndVS3ulutVmzlnGMrJ0CIHBwmPGdrz1bty2tfMOacqX07L3VV/epb9fsPrvrc9/3528Oaf+l6+vXfX1cNH67y/XrR7+W08sMO1FOznOezKt4saXm9WMXTGSXLYyJWhyuYbS2luy6etpoI+hrTsbp+jM/PbedLl314Z19Hrg2jqzGH9uocsmJcWBuuYqAoijF5EgPKePQp7rzulPFLq5zZgni6hEl4WH/NSl8hrxcqefOwltePTMyP6zh2dhOOURY4FTlzo8gRr3wH5Lpw5sYkzI+pCQh256vTFmyzDOSP1nH8/nomHzlkv0+h7LP4+Ho2v7fL4VPHbP7ikMomyyg+vpbBR5YZfGaVyCcWUVxye0B3g5D1qUpWh0tYGy/mzVwF6+MlzLQls9iZzNOhXNZ6knk3ms2z9hhWjH6sVPvw2OCDJvYM/rY7cDzzZzydDpGefAv/kKv4hl8iT3wfUWUAUlUQ/g/O0NlcRK06jZvW+7l7/QDtVcn8slzL83EFT4ZE3LfazKQpk1czal7P61ibVLA6WsHbJQOGMn/yw+2oFYbTW5tLpzEbnTgCN5s9iDPusNIjZrVTTFHsDUI8jlMni+DBjUMk+F0i2PUY6UHWRLufIcjpezTZD6gpDiPoxjE8LPbienY7ie4XmDOV83KymtdzNRQnOSDKdGGqPYvHg0W8NcuYas5lsD6FqaFKPEMj2GYbz28divnfnYv5LzY5/Fe7Yj5ylLDJV8Nv3Cv4zV0Jf3DN4yOLeLZZJnLGLYpzN25hdcMKK7sz2FrvJsD9AP7O+wlz+4agG5uJvbmLwgfWhN88w/xEBeapEoaH8+jozMTQEUek7C6HAk/zbew1TnqdRiGNYK45mwVTGr2VodQKfOmoSaFKGoqu2IuetNuUHv4M7eEt6Hb/GcOOP9H49Zc0f7uTlvMHeBTuRuetc/yP4limb12lds8mjF/9mcZD22g6tIuGUwcpOLaDUVE0z6Y1/Piiib8/b+B/rBt5M1nOP5akPBvMZKk5GnXmdTpUEUx3ielvFFKjyKZGkUdSuDtVFak0afOYH6liaUzJ4yklz6bV/LhQw9+XG/lxro7lPiXDTSLUwmTqDUJ0OgEyRT5aZTYtdeUIisPISr1Pf5ec3nY57Q1iGqqKaK0uYaxdRqT3VarKQlnsEfNypprHEyqm+8t5vKBhcU5JT08uqRnXqaqOoKk9ncmZCtZXq3j7UMfLFQ1PlioZGyikryuXuRk5psYUFNJAlNJghCXeTI5K0FSG0lgTx9KUgobuAnzybuCQcJV8WQjRgRbUlgXzZk7PU7OKFwMSSi2PUHxkF4pj+5Hu34Fy/05k+7YjOrCV5uvn6Lt3nQ73a7S7WyM//jWaQ9vQH9yG6vg+4o7vx9PFhuLiDOrVJUyOKJgfE7M+JqNNmkBBpAMPR6W8XdTz42IVr2dkvF2ookObyH3Hb1kZrKJRkEBtXgjLjQIedUoYby+jrj6P3u4qmmrktNbr0VZXUlyUQV9jJTmBzqQGWTE5XEZndypaQxjSyhDKBL442++mvjKKgbpkxhuSmGxKZrwxhcH6ZHpr4ukzxDHdmsNgTSKDNYm0KcNokYfSqY5myJhCry6edlUUyuw75EVcoyTOicxgyw8JVOy908TdP0OS7wUSvM+R/ODih52oeJ+LxPtcJDXQkoyQa/+y/7SxA7XBBhtssMG/FUvLk7vsr1/AzekqZw5s5YfNv+HGkS9IcDrMoMiffrE38/Xx1Ba5kx9uSU2xD13ScIZrUhhqTGewOZP1aQUmZTDZgadRpV5HFn+FqvRrtIvdGdP5M6S+z6DGi3bxbVpEtxnQBjBWF4m5OQlzSyrjTcmMNiQxaIxjwPA+efpVnswt2Yw3pv9LArXSV8r6qIRn41Iej4hYGxWzNir6cOzh18MRv17T+1+Tqf/1369C9WpG9aHv6e28hr8/Mn5Ip/7X3qjXs5W8mFXxal7Ni1kVT6cVPJ9V8XxWxfq0gocTEtbGFSz1iOk3JdNZF0WfKYPrLqfZfOVrtrkdxCvbDmlVCJ31WbRoMkh4YM1Ci4j+nDAGSiKY0qbxsk3ES5OInrRAemP96C5P5M6VnTwcKOHNgoo3KzrePW7g4WwNpy5vxTHKAsc8J24VO+Ff5IzaEMPChJyVSS2h4d58fcaKrRYB/MEqlo/ts/idfR6/u57L767n8Lvr2Xxkn82fbuSz5UY2f7GJ51ObLH5vmcqnV6P53CKCq3f86WqU8MSsYXW0jKdTpayPF7E2WsB8Vyorvek8GcxivjmKlZYolhuCWTR4s6y/x4zsJmL/b4mw/wZp6l3C75/H0XYv8SkuFFb4o25KRF0XS07BHeQV4fS1lePteoKYAGt6anOY7S5npC6N+fY8phpT8bHZzMOBctbH5SwOiFCV+CLL8+DRqJzVQRllcS7UiSIYay5mukdMSZobSUFXWegS8GayitdjKtZGZTRr4qnI9UCY4UZutC3DDTk0VkQyVp+H2VRKpp8l+oJAskMdUGX7kxPoQHHoDVLvW9IkiuPRUCUmVSxeDl/TrYuhXxeNvtCD6jJfxFmuZCZ74OwVwC67RD52KOY/nEr43669H+H72FnMl34aPror5/fuMj65kcUxPwGHHWOw8w5B36KjpUPGQJeUjtpUxluzGK0roL86iXZVAK0iH+qLwonxuMrsuJTZGSGTEyX09OWjbY/Hr9yN3d4/sDPwPEc9j2PQp/B8WMLbYSHPB0pZ6ilmdkDI3JiMlSERi6ooSk58ge67rRj2vpejht1fYty3Bc3BLci/34r8xE4M576h4eRe6vdvpeHANuq+20nN4V202Zyh5Pw+RqRxrI7JmZ+s4PWKjldTFbwcLWWtP4eHnSkMKHwpj7yENMUZQbI7srxQClP8Kc4II9zPBXVFJsbKPEa6VUyPKVieVrE8JuPFjI4309XMtYkYriuhu6aUjvoKqjSlqHUiahtltDeVIi+PpCwniJFuLbNjTbQ1ipkY0rJgNjIxUImkKJTc+HvM9Wl4NFzJ06kqzL1lTA6U8XBZw8hYKVpDBMWCu1Qbo+nozGZlpYoXD6t5sajm8YyCZbOUvq4cBvuLWFzSUFMTR6UqDIU0mEp5GONDImQVvrTVJzE/JqF7pJzA/Bu4pV6jUBZCUuR1KnN9WJ9UszYh48WABInTGQqOfk3F8f0I9m5Fun8HFd+8Fyjx0d2M+LqgunqU0UA3tBePIN27CcXuzxEd2k7M0b3ccbiMQJBFk67sfQI1IuLpmJxOZRIZQVZMdxXzel7L61klz6ckvJnX0GNI5a7dfma6pEhTvWgqjaJXmsjjbgkLAzIMhmx6urTolAJqKhVoqpTkZCXRYZARc+cqsd7n6e3IprM7FY0+lGLBPUSSAG467aVWGcFQfQrj9UlMNiYx2pDEQH0SPYY4uqoiGWtIo08fx4AhAZM0iFZFGN1VsQwZU+jRxtGpjqGq4B654daUxDn+SwKV4H2OKPeTJPqcJy3gCjlh18gOtSYt4ApJfldIfHCZlACL98IUYEFakBXJ/ldJCbDYEKgNNthggw3+fdy5Ybnr/q1reN+y4fL3u3E4vY/7lgcJsP6aGUM8I0p/zNUR1Je4UxRxBV2hByZJIH26eIbr0xlryeHJhIJ6SQA5weeRpdpSHHkKfa4dw1pfRvV+DFX5MKjxpUvmSZf8PkP6EMbrYphqTma6NZ3J5jSG65MYrE1gqDaBXn3M+5LexhQmmtIYb0pjpj2b2Y4cFrsLWB0o5cmIkKfjYp6MClkbFfBkVMCziQqeT0p5MSX95yvn9bSK5xMy1kclPJ+U8WpGwdt5Na9mFLyeVfJ2vpK382rezKl4M6fi3YKan5e1/LRUxZt5Ne+WtLxd0vJ2sYo3i1Xvk6cZJS9mVe/LdM1ynkxKWZ+S8XJGwfqUgrk+AR210fSYYhnqycP+zjn+fHor22/sw6/4BgJ1EO0NWbTrs0n0tuB5p5KW6HssVmbxqlPKsiKdhlgPZsRpDGZH0yFM5Y7VN6wOi3k7J+eXBRW/LOlYndBz8tJO7MOv4Zx7A/cSFwIKbiBURTAzKmd9up746DD2nLRlm0Uwn1xL4I/OhXx8Q8xv7MT8xk7If9jk85FjNn90zudThxw+uhzDFsdcPr0cxearoeyw8OfK7Qe0dNSwNFPDQ7OEF3MCXswWszaRx+pQJua2WKbb45htj2GxI5rVrmgWTQHM1njSVnQFQfB3eF/ZibE8jKGmPCrFAeRmO1NdE0VHdw7VhlhKCn3pbC7H9/YlwjzOM9NZwlRLHqIUZ3yvf0WM5zHmuopxubSJF3M6ZvvEBLod5bbNHoJvn0SZF8jTiRrmu6U8NxuY6xFTluaGNP8+qmJfzN3lzHSWMdVawuNRDc+mDLxZaODJZBWSLHcG6jPRFPnwaETGu0Uj6kJv5nvLqZEG09+QQV6EDY/7lKT7WONl/S2x969SK43H79YxvJ0OkeR3kcH6DJ7MVrI4pSUnK5qTl2+w61wwO2zz+exaPr+1yua/WWfyO8c8/nCngD94CvjMU8w+n1J8Stu4FSvB0T+FHKEMvVZCh66AWkEw6gJvCpPvkxVhT6rfWeK9zxHtbUWEtzXjPRLmhsUsjEsYGCxB252Dt9CLr/zOsM3vDHucDxAT64ws0RV1mitl8Q4kR1iTGGVHaaYHNSVB1KV4UHp1D00nd2A6+Bd0O/9E9Z6tGA7sRrN/J5r9O6j6Zis1h3ZiOLCT+u/3YTi+D/npvcR/9TExh78g6tJXPLD+mkjPkyQGXiQn3JriCBsq4p3ID7pMsvt3xNzaT5TrQQKd9hHq+h1Bt48TeOc0t+0O4+lyiuggR0zVxXQ0iRkcVLC4YGRluponU9V0aNLo0WUz1iqht1GIyVhOW6uK1vYqurt01MgT0QoiWRnSszxiZKpXy/JME7NmIzXGLB48uIhEEEJ/mwBzn5yZPhnL45XoVOG0tqez9LiS1v50BCpPNHUh1JliGR4uZG66gqdLOh5OKFhf0DM5IqG+PoXW7lzMK1XkC70olQWSlutGY3sBXX1lZKY5MtCRhXmshP7xQhKKnPBNsEAgDycnzYOg26dQ5d6jpvge7QI/itwvE3Xya3LPHqL85DcID+1EvHczkj1bkO3fheTg15Qd3IvizA/k79lCyc5PkHz1Ofl7NhF84C/43ThLfn4otYZCJnplzHUKWe0WMC9sC8UAACAASURBVGTMIMn/EtNdpayNS3m9oOLVvII3Cxr66zK4Zbmb6V4FeXG3MVYksDigZtBUQYUgkRJRMgaDGGl5LjVVKkqFRSSnx1BbJSA76CYxnufob86kozURrS6Y0nJP8vLu4GS7k3pVBP3GeCYbkhgxRjPakMBgQwp9xgRalcH06KIZMibQb4ijRxtDR2UEnepIBgwJ9GhjaVdFUif0R5LqgjTdlZxQC6LdT+Bnv58Er/MkeV8m4f55CiKuUxztQEbAVVIeXCTZ/zJJfpdJ8L1A4oOL76XpnzKV7H+VlI0eqA022GCDDf5dWJ48sMvh/DHuOVzB4oc92J/bT5jrOfIDLZkxJjCs8GOuNopWoSelkZfRFd2lQexPjz6e0YYMJkw5rI1U0CAJpDjGEk2+C4L4CxiKrjOq92W6PoSZ+gjMdeGM6IMY0AYyaoxguDaGsYZEJkwpjDSk0F+TQH9NAgM1cfToohioiWPClMZ0WxZznbksdOez0J3Pcl8Rj4fLWR8TsT4m4tFQCQ8Hi1kdKOLhYDFrI+U8HRfzbELCyyk5r8xK1kclrI9KeDEp44VZxtv5Sl7NKHg1o/ggTW/nK3kzp+LtfCXvFtS8W1Dzak7Fm8UqXi9oeLuk5d2yjuczyg9nzF/Mqng59z6VejGrZH1czONRMXODQnpN8fS2xNLZmoaly3E2ndnKXrdDBJa7UloZQHNtOs3aTBLvW7BYU4y5KI5VfT5N2Q8odz3PYEEkM/IshstS0eZG4G5/hLl+EW9n5fxjXspf55TMDao4cnYbthH22Gc745Jvj2fOdYpUkUxPKVifNRAbHcLeU/bsuhbOJzYxfOSYzsc3S/mvdqX8n9bF/NYul4/sk/iNZTyfX09nk1Usm68EssfKlwOWdzhqfQNnL0+0RhE97WUMNacw25XMUnc2S13ZmE2p9Okj6dFGUC+8R582hOHqUKbrImgX3KIs+DD5/j8QeecUNie/wMNxL82GOB4uKJgcKaGzNZ3UeHt6mkuIDXTggetl+vRZ1Oa7k+d/hvg7h2kSBpJ8/xRrQzISfM7TrIghzvsCaUGWrI/rMTeLyQ11IezmWQQJdymIdCbR9zK6En+qCnypLQsixfcCJdH2xHucwd/+CKleFmT6WTPRUEBBhC391cnoS3x4OFyBub0QTbEvAw2ZtBtjmeopoDzFibm2cooiXBisLkaY7MP1s7twsz5IRZ4fc70ylkbkTA0K6O8UIZfmY2HnyCUnX864RnP0ThJf34xji0s8H9tF8OXdLP5wO5f/cMrhULCEPS7xXAnI5ZhzMFauvnh7upHsY0VFvBMmSSjKslD0pb40inxoroxGVxFJcaYH5l4BiwOlzA0W0N2bgaI9hVsFN9l87whbvY/znfsxKlVJPOqU8uO4hkcjUiZHpYwPy1ifMfJmoob20gjCjn2O5uRmag78mbr9WzB8vR3lzs3o939F9d6tNOzdQvO+bTQc2IHpzGHUF7+l2OIgncn3WTLksNRWwnKfBHN7CXNd5Tzqk/J8SM1PkzW8GKxkqa2U1a4y1gclPBmW8Gq6kufTlaxNqVif1TM3qERWHEJhqhddJhHNzWLq6orpbBbRpM2mRZvDeKeMzrpiettETI7oGB3Q0deuxKQvRFUQyPqYjicjWp6MG3i72kZHcwkJya7EpdwkMtEBYUUwzU3ZmIxpzI2pGe4TYqxNZGRaTJ+5BJkxkCL5XfRNkeiN4fT35rG+rOXNqpEnE0oemVXoVWHIFUEYm5LpHRcSmmCFyhhLkcibnpFyjA0ppMTZMN5fxORYMRPTRZRJ73I/6DhF5X4U5Pni6fQ99aJw6ou9qc+7S13eAxoyfMl3+IH4b/+M4PhOpAc3I929CdWezSj37EC+9yuKt21BtGcHZds/Q7D9c8oO7SJs/2a8LA4hKY+mqbGU6e5KHnarWGoVMVSXQ0aYNQv9YtYn5bycU/BsuoLns0rmegVcOvoJgy1CmqvzMY9qmZ00UlVZQFxiIJpaMUajlOLsBDpNRuTaCvLLMqnVC8kOuUXC/QuMtObQ3ZZEpcqP/LxbZKY742yznWZtDIPGeCbqExnQhTNUE0OfMY7emnhaVSF0qMPoq46hRxdFjzaGTnUk3VXR9OpiaVOG06aMoEEcSEWaCxVpLmQGXSLa/Ti+dvtIvH+JhHsXSfa+THG0EwURdmQEXP1QqJsWZEGy/2VSA6+SHmz1QaISH1zZKNLdYIMNNtjg38evAnXX9gLnD23ju20fYfntnwixP4C5Oo5BqQ9LDbF0SLwojriEttCdmjJvOqtiGK5LY7wpm/UxObVCf7JDL1CZ64wg/iLVhXYMVXkxXR/KfHMM881xTNVHMVoTxnhdNOMNCUyakplsTmW0MYXB2iQGa5MYbUhmoCaO4bpEJpvTmW7LYr4rj8WeApb7ij50QK2PiVgbEfBwsPhfJGptRMBLs4xnExKejVfwdKyCJyPi9wnUhIznU1LezKl4Pav8IFA/Lmp4t6B+nzrNqXg1o3gvVQsa3i3reL2g4eVcJa/m1Tw1y1mfkvF8RvlBrF4vaHg+o2B9XMzKYDmT3SV0N8Yy0JZAd1s6Vxy+58sz29jlvBf3LBtyJfdpqkmlWp5ArNdVVptFtCT60JTzgH55HF05AUwrMjCrc+kuS0RXHoerw2FmByW8npXx85yYNzNSpgYVHDizhath17iaZottrg0eRU4UG+OZWpCxNCsjNNKX3afs2GkVzqc24fzeIYrf34znI8dk/tu1OD62jecT20i+tIljy+Uwdl68z4nrHvjHJ+EZ5EVQ9H1SM/2QCMNQlfoiTndAmeWMPN2TqvwgZOk+5EfepDzRg5KEO0izfFDmPkCR5YUo6SbJ3mcJv32cIM/zxIfZcfX8F0jK/ZgzK+jrzEddEchAWyHZcS6EeZynLPk+qtS7aBMcMFfFUp/tzpAiiqz7p9Fn3qU0/BqGXG8Kgq8xqE1l1JBNVbYfs81CetWZpHhdpTTqJpqcBxjy/SgJsSHD/RTdJcG8bC1jQZ9BXUEIt09sRZvhw0xDEdl+V2ipiKA83glh8k3Kk28iSHYlN9qelPArpIRcoTz5Fg/7lDzsUfN8tJ61YSMZIc6UJXvSqklhpkvE4oCMyvJggr0vEhxojYfvVYS6TCTNAjKqC/EpTeVabDxfXnPn8L10PnPO5P9wzON4WjOHAsvZ7RzKubtBBMZGo5ZmsNxTzpuxcl6Pl7Lan89CczRTNX6M1ofTqPRFkHmd1bFCnpkLmR9OpnsglsruKFzyLNl6fw87vI9x0Gk/WlUiz3rE/DwiZX1UwPyEgJlxMU/ndfxjtZFfpvXMV6cgsN1H5fHtNOzfRtPOrdR+vZWag1sxHPiCxm/+RMNXn9D63Q46LL6n8tp3xJzeisTPEmWCC2VxDmiKvFHkeFCZ64k0+RZlUfaI412QpriiTHejsdyfhrIHmIT+tMiCaVGEMlCbQrsmlt7aTFrUKQS4naRJnUlBdjhVlUU014lprhNQX51PeVEIdTVZdLeVMjmkpKehEFVBMG3qVH5aauQ/H7Xy00IDa+M6WqozSIhxJDTalug0FyJTHckTelNdn0R3TyFjIxJaTFko1OH0jAowtGUg0IQgqAxGXROLvjqOvq4i1ub1vJit5PFwGV3V0cQGnuKmwy4qJD6MjgvwenAUpSYEtTaI/sFcVMoHxIVcZrJfwNRYGZPmUmqaoojPtCUq3ha5LJLb9t/SXpVKX1UCU7UpmI1pjKti6c65R4ndATKPfIbw+7+g+PYvqPb+GdXOz9B//RfU2/+EcvvnVH61Bf03uynauYWEQ18RePkwypIYWmpLmGiRstyhYLZJQKcujbRQK+Z6hDyZlPF4XMjSYBFrExVMthdz8fs/0F6TR6Uwlg5TKZPDWiaGaqlU5ZFXGkNRXhTNeglDHXWUSfIoLM+gvlpIdshNkn0uMWDKoKc9GZXCl6LC2xTk3ebm9V2YqqLp08cwUhNLd2UQ/dVR9NXG0V/7PoFqU4XQVRVBe2UoHZURNMuCaVOG0auLpVMdxYAhiUZJEOIUZySpN8gIvEj03eP42L4XqBj3s6T6WlAc7URu6DVyQqzJCLz6fhcqyILUf4pUWpAlCb6XSPK7QrzPpQ2B2mCDDTbY4N9HrNedXZH3b+HrYs25Q9v4fvvvOf/177hzZhODsmB6BR4sNcTSWeFDWfQVqks8aaoIoEsbS291IoPGVNZGpNQK/cgNv4S+6DayVGvqym4wVu3PTEM4c6YY5prjMDfGMFEX+V6gGhOZak5hwpTCUF0iA8Z4BmuTmDClMdqQzGhDMpPN6R8k6tcC3ZX+Yh4NlbE+JuLxcDmLPXk8Hi7lyWg5j4dLWR8TfhCohwPlPBwof3+tb1zKkxHRB4H6NXH6cVHDz8vaD++bORUvp+X8tFTFTys6flqt5s1i1Ye06dexvV8F6t2yjjeLVTyblvN0soL5/hKG2/LoqotmpDOZ4d58rtp/x9bzO9l6fReO8efJELjTZEyjo6mIKO+rjGiy6MgKpF8Wz3B1Gk8ay3jeKWekMpMOYRKK8hicHA4x2Sfg1ayMd3MinpnFjPRL+Ob0Zq6EWnM52RLbHCs8ih1J04TQOylgYa6KiLhovj7hxvaLMWyySeBThxh+axfGp04JfGwVy+8vR/Mni1i2Wyex+aw/O8/c4JzjDYITAkjM9KFIEIxYHoFYHEq9IZ02YxZ9bQIauyUoTCUIjHmkSmJIrogjqyqdKGEE0aII/PO8iBYEkySLJEUYjH+ILWFh9ly+vB25NJqFmRqKcu4x1F5GZrQjble/QpDoynKXhClDBmut+TxpK6Q+z5NOYSADimhMxQ94N6ZkwpBGQZAFbRURiOJc8Lt+gFpBBBOmMqI9L1CZH4Qw2QNPi70k3jlDRZg9fcVB/NIuZE4eT6Dtt6QG2xDgeozu2ixUAn+CvU9RmHOb0sL7lBZ5oVRGoZRFUFHsS0KgBV723+Jz/Tt6tfmsj9TyfKKBiWYRyQHWdFWnM91VRpc+i9TgW1QURGKqy0co8iOn3I24/OuE5zsQUnAP/8woLrh5cyOwgD2uefzuTjn/xSaZ3zrHs8c9nHN3byOrymXVLOf1TDnPhlJY747gUVsQc3oPBsUudFe4U192F2mmAy/NIl6YS5kZSKG9JxZZRzTOOdZsv7efTxx2s8tiB3W6NP5uruJv4yKeDudhHshgZUbIm0c6fvy1YHpJR7c0FKn1EWq+3U37rm2Yvv4S/Z5PMBz6lIYDH9PwzR9p+mEb+kvfUGixn8zb5zAJIqkuDqY46Rb58c6IM+4gS3dHne2JKssDeaY7koxbiNNcqMx2pyzalpzgy8R4HMXfcQ+hrt+SEXSJ9GALciPtKU5wJTXEgYL0CGJCvYmL8iY9LZDkNG9q6gtpbiuhq6OYalUURYlOrA3LeDer4+fVOn5cqePRmIomVTyh3ufR65Lw9D+LV8QV7oaeI1t4Dzff75leVGOsTyI51RFVdTwVugT8ouzIF4eTVxZMmSiMWmMWDdVpNKoTEWXexNd5Bwn+pyhIdsTl+leYGrKoq8sgLNISiSwAY10c/YN5yKVeVBT4sjJehXlIyPhoCQ0tcRSL3HG7d5AKaTCXTv+Z2AdXCb9zAn+Hb3C/8iXB9ntIv3ucPLcfyLf7lowTm8k7vAnBgS8wHPsK1bY/Ytj5OYovfoP4i9+g2P4pFQe2kHrkS0Iu7ERd4ItJl8RIYw4zzXksdRXRVR1HSvAlpjpKeDIhY3moGHNnFisjAoaacrh87FM6awvQiOMx1ebT1yFmvFdNb6eC/qEqhnpUzPQZGGqpolSQRpkoE1OthLxwV9L8LRkwZdDVmohc6kVJsTtFBe442+6gXhVOry6aoeooOpUB9Okj6a+Np682AZMsgFZlMJ2acFqVwbTIQ6gX+dEiD/lnL1QEPdo49MVeSFJvIMu4RXbIFeI8T+Fju48kr8tE3zlDsvcVCiLsyQ+3pSDCjgTvc6QHWZAZak1W2DWywq6REWJNgu8lEnwvEet1YUOgNthggw02+PdhefLALvtzR7ljc54zB7ZwcNN/5dzu3+J5fjMthR50l7kzXxtFj/wBFcm21JTdp1boTVtlON26OIbr0nk5raZDHYUw+TqNYh9UWXbUld1gVO/HnCma+dYE5tsSmW1JYLIxjvG6WKaaU5hpS//n+fIkBmsTGWlIZbQhmZH6JMabUplqyWCqJYOZ9myWegtZHSj5UKb7bELCk1Ehj4ZKWB8T8HxSzLMJEc8mJDyfrODpuJhHg+Ws9pd9EKi14fcC9XpWyY+LGt7OV/LTUhV/XdXz46KGv67q+Wmpirfzlfyyovv/CdSbxSp+XNHzYlbFs2kFL+cqebes48cVPa/mK3k8ImC+v4TxzkJ6G+MY6UhioDObi9cOsv38Tjbb7MAu6jQpJa5UV8WhVyWSFmbPdF0xxgQPanK9Ga7NZEafjdmQy2pbBY0lMSiEsdja7KOvJY+n02LeLoh5ahYz0FnONz98jn2YDTcy7Llb5EiwwJXcylA6BkqZmtSSmJTCkbP32X02kp3Xkth0PY7fWoby2fVkPrNKYYtdFluskth8PoRdF7247OqHq89dfIOdSEp3JT7FkZjE64RF2ZGd+4CiwlAEolhyRKH4JjjiGWvPzfBrWPqe57T7cS74nMU61BLbSGsuB5zn5L2j2Pifx/7OCVzunMLm+mFSUu7h72tFi7EQnTiW2xZ7MJuKeTmq4mmPkF5VNK3ScDQ5d5EkOTPTnMdcawGP+8W8mlKz2CUgK9Sanuo0Kgv9sDv9Bc3qFCR5vijLwwm+fwWvmyepyA8kK8wRRZonneVhPKzLoybpNv52hxlpKSUrxgG7S5sJuHccXWUUNfoEhMJAcvLvoVTHIZVFkp/ijqwgEKM0gdwoN3wdT1IUcxd9cSRtqlTM7UK6DakYKoIIuXuSqvJEDLJMtLJEpOIgpAo/VNVBqOsiEGtjECgzySzIITmtjKu+xex8oOaPdyv4g0sWh+7F4eh3n74eKY/GylkfyedxTyIrpiAWtW4sVLoxKb1Nd/kdqrNvokx34c2MkufTYsxD2TS2xyNqjsMlx5ntnkf4s9sRvrLZTaUqljejFbzoy+ZhXzIzgynMjeXwbEHKuxUN/3haz0/rDTycVJJj+x2qH/bRtHcn9V9tovbA59Qd+Zzmo5toPb0L1Yld5J/fR3X8fZb6tEz3aZjsV7MyXcdwu4j5gUpWB9Q8HdPybKqap9N61mb0rE/reTNXx5v5Ot4s1PFqzsjzGR3PZ6p5MWPg5ayRn1ZbebNoojzNm/ToB9TrpGhURbS1q6lvENDaIaKmJh2FJBh5qQ+vVwz853oT//2Zibdr9Yz1lFCQ4kJe0k30yliMNWl4PDhDYLwt1m77cPY8zNCUjNllLZX6GHyCLpCYeZfg2JscOrUVd19b3O9b8/13f8bV+SgeN46QFGxBSdotGrVxDHWWEupvQYD/NcYn6rh73xK/EAdKRRE0thcyMCJEKgtEVR7OwmAV00MVLM+pGBouoMoYSkDIcXLybuFz7wSF6XcZbxcx3ipgslvI0oiKR+NVPB6u4lm/hqXqYozBbsQd+JK8/ZsR7N6E8qsvkG37DMXuTRRt/gNZOz8h8bvNZLucJDvAkrIUV2oFITRLwhnQJWOShZEadJnJ9hKeTilYGixmsj2Dhf4S+uszOfHNf9BanUOjNofmugIGuiTMD1XR3VKGXpdGn6mMDm0+1aI0amqFVMiyqKksIMnrGtF3z9Jdn0J7cwIigTvZWc6kpTpiffFzjPKQ9+W5hmg6lf50a0Lp1EXSqYumUepPszyQDnUYLYogmmXBNIj9MUmDaFeF0yIPpUcbR4s8DHXeXRRZbuSGWZBw/wy+dt+Q6mtBjPtZ4j3PkxNiQ0GEHQURdh+OSmSEWH34UgMtiPO+QJz3BaLvnSPszskNgdpggw022ODfg9f1C7u8nazwdbHm7IEtHN32e6wOfMq9s5sx5d5mUOTFfE0k3bIHVKRep7rUkzqRD51VUfRWx78XKLOarqpYpBnOmCp8kadfo7rQkUGNL9ONkcw0xzPXmshcWzKzrUmYm5Mxt6Qy3ZrGhCmF4boEBozxDNenMNqQzFhjClMtGUy3ZX14f92Dmm7LYqE7n7URAY+Gyng6LmR9TMCT0XKejJazNiLg8XA5T0aFH6Tp1/G9Z+MVPJ2Q8HJa/mHv6d2C+l8E6q+ren5Z0fH3RwZ+WvlVjt6P7r2cq/ywC/V6QcOreTVvl7T8uKLnzaKatVEhCwOlTHQW0V0bxYAplt6WdK67nGSvxTdsvrYd26hTZIo8aKxNo7kmi6xwB8a1WbRnBTCmTUVX6ENLgT8jqhRWmkU0l8ZRURSGw/UDDLTm82i8nGdTJayNlTPRLebkqa34RLsQlu9OWJ4zEel25BV70WrKYXxAQUZyHBcu3eTwOQ92X/Zl27UQvrCJ5XObDDZdy+ZsoJoDzknsunibE7Y3KRSX09OrZ3RAzmB3IZ2t6dQaE9FUxaFSJyIQRSEShCMq8KA43ZnijJvkZ7pSWOBJZo47qZlupObcJiHzJtkl90jNcyM2/SbRKW4ERzkRFOaE/fVjRAbdYKRdRXKAA/26XFrFUVQmu1CV4kxu8FWqRKGoSvyJ9D5L5P0zRHufIT/eAa0giLL0O8QHWpAcYYcg2xt5oT9h986TEHYdmSgGYVkk+bmBFBWGcu/2OQQ5flQWBdGtSaY05gZ5kW6M1xfRq82gRRlPozwGrTAEoyKWOnUiBlUCRk0q1cpkTJpsDBVJNFZm0mkspqeujObKLPSlEcizvaks8KVaEsRASxYmQzxdDfm01OTQXl+EUZuOXpOARh2FXh+LVBpCpSKOanUuIb63OG/nxW7HfD53KGbP3TK+dQlDppEx16/gYU8+860ZDGvDGKq4x5ToBhMCB8YlbvSUu6NOdkCW5MSLKRXrM1LM48UYOxIpbYjFNfcWW92/4w+3jrDFbg+l0jDWRkU86klnuT+JyZ5YFkazeLMs58dlDb+sGXn7pI5nS/XIwm8itj6J4vBu2k8douX7XXSc+pqWM/swWhwj4/QhMm/Z0KWX0FQvo7e3hp4ePT09OjpbZEz26pnt0bE4oGd1opbVmXqW5+pZnqlnabKW9cU2VqfrWZ2u5+lSK08Wmnm+1MqTORMrU7WsLzRj7tcQ5GmHsDCBzmYVDcYyDFU5yASRmHSZTA/IePPYxPNHtTx5ZGB5RUtJmSdJSfZ43vkOozYJU202XR2lhERcIyzOnvQ8D0oE/qws1zI6Kkcsj6BUHEFsiicBkbfxD/PAUC9DJs/B484lBjrErExWsj6t4uG0lukxPXWGApKTfLG1O0t+USoRcUHEpoRQIEiioU1CflkQLq7f4+n4A53aPMy9FSxMyBgZLqLRFItA6E58vCWZqS743DnBQLOQye5KxvrUjPRpME/UMTVez/xkC8ujJpY7qpEHexB8aDuZR3aTtftL8nZvpmDPdlJ3/gXx1ROUOpxD+MAej/NfEeB4lFRfK5LvXSbO7QyRLicIvvE9Y80FPB6rYHGgkKmOTOb7i+mrTefsod/RqEmnSZdDf6eE9sZCpnokDLQUU1edglEaQ50gBoMgkc4OJRXSdLTSDGLvXiXM7SS9jem0NcVTIfakqPA2menOXDn7CVqRH93aKAb1kbTL/eisDKZNE0aHNpImWQBNUv/38iQPpFURSqMkgAaxP23KMFoVYbQqwmmUBKHOu4s805Wc0Kskep3Fz34/6X5WxLifJcb9LDkhNh8SqJzQa6QFXv0gT+nBlqQEXCXW6zyxXueJ8jy7IVAbbLDBBhv8+7h+4ftdTldO4nbtLKf2/oXvt37E2R3/wYNLOzDl3Ka/zIPF2mg6K7yRJNtSU36PBokPraoQBmuTGTAmszogol0VhTjFiWapP6JEC2qKnWkVutFX5cdEUxyTpngmTYlMt6Yw3pjIeFPSP7uf3ktTX/X/vLw3XJfIWGMK5tZMzK2ZTLdlMduRw1xnLku9hTwe/p+itDZSxtpIGUu9+TweLuXRUCmPhspYGxH8z72nCRnPxqWsj0l4NlnxYQfq9azyw9W9vz2s5j/XjPztYfWHVOqXh9W8W9bxal79QZZ+Hdl7vaD5sAP144qed8tanv1zhG+kNZf+hjj6G6LpqEvAxuEYR51+YLfDXk7f30da+R3q9El0NeSTF+7EiCKF7swAxjWpPOoT0VkYyHx1Lj3CODpK49AL4nF1PMx4TxkPx8p4NV3OK3MFD4fVXD2xnbjI28TGOpGSbE96rDUZYTbEPziLn+tBnCz24uZ4jqtWZ9l75jg7rjiyyyGcLywS2GKbwoFb8Xxt48xJy9M01JexPK7n3byeX2YU/Dwt5fWkkFezMp7PK3holjA3UoK5L5fHw4U8HS3h9YyYp9MSXi1pWJoU83iukkcLap490rG+WsWCWcLigpoJs5bpmTp6u5X4e1rR2yCjujwVQ1EcymQfavMDWDEVUJt1mzTfSzRXZdHXUIpeFEW1IAJJhielibeok0TTqk6lXp5IvTKF/oYyxupLmWoQ0KsvpLu2lMF2JR2mClSKTFycT2FreZAgHysqxbF43jjJlWM7Ga4pYqSuiIcDKtZGNTwcVjHbI+HhiIb1SQMPx3XM9ChYHa5medjA07kW1uZMvF7t4NG4gVczdfy82MSPS/X88tTE62cNPHuiY3WhggVzBY+Wq1maNbBg1jFnrmRpVsXshBDzcBErU2KmegrIzIjiyNW7HHII5axnDCevOzA1rOdRXx5POuNYaotlVBfAsPIu5gpHxsTW9Aot6ZfeRBB5Bk3ODd4tK3n5UMbQSBqG7ihyjH7cKbBnv/9RPvU4xh+sd+IZZY15qJTn0+UsDqUyPZjC0nA27+YV/HVJxz8e1/O3J438NNdAQ2kkvpmqSwAAIABJREFUokAHCi2+x2Rzlq4zR+g7e4w2q/MUnD9OtsdtxDk5VBu06Our0NapqapVUl2npLFRTWejmoFGNebuGlYmWpifMjE+UYd5uhmzuZmxsQYmxhqYnmpmxtzC5Hgj89PNLM22sTTXxuJMC+ZRI50mIcHeVgjygwm4dxmDJImfVrr4+0onf3/Yybu1DobHFfjH23DacTvlmlBSclzJznOnriadoR4JM1N6NKpE/HwuExpgwcKElocTeuSlwYQE25KQcJe4BG9Cwu5RWp6JXidGLEwlOtSZmSE5zxfVvF1VsTgmZ37MSHFOCMU5kRTnJmB99RSed5ywvXaWY9/v4PSp7URGOKJWxnPT4htcLuxCUxLEkzktA505dLWl0tgQhV4bQktjOn4eZ8hP8cakK6anXkRXo4ShPi1dHZX0D9YwNtLAzGAtZpOceyd2EXF8Nykn95J+fBcxRz4jz2YfU+IwJlVR9EoDqS26S6PIB1PFA1plAbSJ/NCn3yTe4wfme0WsDotY6C9grjePpcFSBhuzOXPot1RXxNNQlUV/p4TW+nwGGvOZHpAwNiiiThHFlKmMCZMYnSqT4oIIapQ5xNy9QpDLD7QbU2lpiEUquUdGugNpKQ5Ynv+MyjJvenTRDOqj6NUE06kOoacmlv7aRJoVQTRIHtCiCKJNFUKLPIRagS+GUq9/7kJF0KWJoabMF13RfaTpN9/vQLkfx9/hAKm+FsR5nCfe8wJ5YXZkB1tREuNIabwzmcGWZIZakx5sSVqQxQeBir53loi7ZzYEaoMNNthgg38fNyxP7nKzuYCXkwVWP+zB4vA2rPb9kQcXt9Oac4cxiQ+rDXG0i+5TEn2FynxXDGUeNFT40Vsdy4AxmcfDFfTpE1Fk3aJFFoA09Rq1pS50y+/Rrw1guC6a8cYExhoTGG9MYLgujtGGRIbr4uk3xDLWmMKgMf7D8Yh+QyxDtQmMN6UyYUrD3Jr5L6N8ayMCnowKPwjU03Ehj4dLeT4pZn1MyNqI4J+f6H3Z7lgFzydkPB2vYG1UyJs51YeDES+n5byeVfLzspa/PzLw87L2w2jfL6vV/0yX3p8w/1WgfhWqd8s6fn5o4OeHBt4ta3kxLWdhoJSh5hy6aiLprgmjzRiHld13HHU4yg67rzjve5C08jsYNHG0atPJCbRlVpdLS4Inzfm+TBjSWW8oYqA8ihctUkwZQdSWxXPL5gAzfSKezkh4MyvkxbiIlR4510/swqTKY81sYKqjmMWuEt6N63k6LGNtXMpCXznm7hImh6RUN5YTmJ7KFydusMsqga1XwrGNyME+5B6a6jTePTLy04KG/z6v5P9d1vB/zyn5x7SSvy1U8cuyhreLcl4tCnmzIODNnIifFxX89aGGn1aq+OmxgX+8aOLnJ/X8/YWJd4+NPJ1T8WRGwfyQiKk+CTMDKvobykgPuoGuMBZf6+OE2J8h3vUi5poiHncIaS0PJszxGI4/7MDqwJ+x3PtH7Pb/kdvHv+TGt5/idvQLXA7/iRvffcHtUztxPbED31O78Ti8Gf/z3+B55mvcTn/NjTN7cLl8kKs/7OD80W0c/3YTnrcu4elqwXd7N2F9Zhchdy/jeHEXThe343RhCzcubsXb/iB3LL7C1+4gXtb78Lc5jK/NYUJunyUrxgW9OJpObTozzWX8OFXN/7PWyk+PGnj5pI6n69WszslYW9LwaFHPymw1j+aNLE6qWJ1WsDBWwvMFKW+XVbyck7MwrMXr3k2sHG25ed+VBwGOrI6JeTmUxqveKBZMgQxq7jJYeZsptQvjlc6Yq93pkd2mIPAE5QnXeDmv4NlDOb1DyVS1hVFQ44t/6Q3Oh5/l05sH2HR9NwHJTgx357EyVsTyRD6zQ1k8Hi3hb/Nqfjar+Hmhir8tGfi/powstAtRFvgyZ8wj+8QuOqzO0HH+OAbrC8RdPklxUgwKpRK5tgqFRopSL0WhFaPSCjFUV9BaK2egSc14uw5zr4GpISMD/Vp6+3X0DlbTP2BgYMhI/2ANPT06+vuqGR6qYXjIwMhwDZPjtUyNGTAPKVEKgkmLcWJxXMvzmQZ+nm/j7WQDo7UliPL8CY62xyX0EndTbYnIdiAo6jLhkZYUZLpTr0nh8WwdSxN6xrplzA6oGDDmk+lnzc2LX+FqfwQnm8N4uVsQHuhGVJgHkcG3CfS+RnSAFUtjUtbMQl7OC3k6UUF1aQgRd86S6HuNRD97fBxO43r1W9yvHcHL8SiR98+SGnyVWJ9T+DkdJPjmd/g47ifU8wf0skB6W1IZ6s6ivyOT7pYcEiPscbx6gFAPa9L87MgMsictxJ7YAGviQmyJ8LtC4v/H3ntFtZmg6bprnbX2PmH27JnZPd090z3TVV3BlVzB5VhOOOEAxoDBxmByzoichEgigwAhJESWEEHkHAWInHO2AWNju+yqrp7uM2mdvS+ec2Gbmd7Xfcmz1r8kpGsuHr3f937+RqQGmuB1/WNcTv4Cz2M/J8rwCIIrv8XV4FcohXepy3WjIdeNFpk7rXIPWpQ+tBT40J7vQ3O6KzEO5xhve5NAbYzJWNZLWB6SMtycxoWv/5ImVSLa0gTaGyUMdOXTUBqFvkPCyKCMbm0CzYpwulXJdDbLKSlMoKteToLXXXzvvxGoprpQCuROBwJ189LPKZY401biz2BVKPqqYHpUAroqQ+mtjjwQqHdlEi2F/jTIvamTedJWLKCtOJD2kmCqst2olLhSEG9FrKcBQTYn8TQ7eiBQobYXSBXcISv0TZV5VthdUoNMSAq8TZzvDWK8rhHjZUiE62XCnA0IdrhwKFCHHHLIIYf8+XCzMjriZnUbH1tTbp89yu0TH3H321/ha/gxzQkPmFB6sd4YTa/Sg9yIm1TmOlAvd6O1xPdAoB6NFjHSkEhFphMtSm/kMbdQpZjSLrdHp/ZlqD6ciZZYRhuFDNVFMlQXxXB9NIPaSPoqwxhpEDFUJ0RfG81Ig4hBbdSBQE22JjLXlcpcV+pBjfnGkJTN4Tw2hqQ8Gs1jZ0LO9ng+z2aL2B5XHBRMbA7J2NDL2BzKf9vEpzgY4fvfa8xfrWgORvne3Yd6uaI5aNl7J01PF1QHjXzPlzV8v1bN92vVPF+uYHu6kJURGdM92Qw2RtFXG0JXbTRmlt9x6aEBn9/7klsBpw8EqlubQmaQJRNliXTHezBSHElrnh/r1SmsVafRlRpAV5IAbXoQ9sZfM9mVw86skqdzMnbG8ljrLcbm8lEaC8TM9xWx3J/Pll7B44FilnrkjLVlMNWWxmxHCuMdydRq4kjJTefLSw/54koQX171xfChB6Fif6bGi3i5puHHNQ2/myvhn+bKeT1ZytPRUp5OVfBkVs32TCG7szKeLsp4ulTC7nwJrx/V82y1hh+229ier+T1Vgt7C1qWB5XI422IdD6H4P43BFoeQ2h/EYHpcaxO/hrni59x/9v3sD71IRHWlylP8KJFFkmLPJwMLwucTn+CzPMBsaYXSLe6TOa9i7QLnWmOsKdT5EZ3og+DmeGM5cXSHulJif0dZnNiWFSKmSqIZ6o0mS5pNNIQB26f/IhzX/wDty4cIyrQgzPffMj5k++TLHRFWxyHVhFJT0UiHUVR6DXxdOQH05kXRGumL6XBVpSG25IbbEm8zy3czb7E4doH+Bt/QWGwBbPaFJ5OV7C9XM3eowYezVezvVDP1mwdG9NaHi/UszZZxtZsKWvjMl4sV7A/p+bZTBWvllspzgzAw/YKbbUS2muSWOrNYLU9mvXWYBYafNGXO9KpsKZTbkVTjinDane6FB4URFlSFGfHk7lKthbK6OiMobjGl4wyd6LzHHFKuI9JrCXfPvgS76AbDLWL2ZqUsjiUyuxAMsu6dJ4M5rHZlcF6byaPddm86pax1J1DV6uYntpYFI5XqLlzlqrLxyi/e5loCwOk6VFkZqeQII4mTRxGZnoE6enhpKUEk5MRijRFgDw5gKLUQApTfCnJCUKe6U96kjvJYheSEpxJSnAlJdGDNLEnqYmepIk9SUlwJTneicwUd3LTPGiqiKIkxx1ljgebS7UsjqhoLhZRKvahSRFDW2UqYUJrnCJNue39HWa2n2Bh8QGBPhdwsvgCt7tfUqcIZVlfwvpoBT1VYqKdLhFjb0CC5w0yox+QLrQlKfwhKdHOJEU6kRHrhq/DJcRhZmxMFfJoKo/tKQk7wzn4m3yExM+Qkph7KCLN0YjtqUx2oC7TmcoUG1plrnQWuFEvsaEyw5bW4gAaCvyJ9b2Gk/knuFl9TlG2PbWlAfQ1JdNenUymyB0Lg8/xNfoC0cPTpHpdIdrxJIHWXxBm/xUi1+PEu5xA+OAL0p3OkOt8jlTbc3jd/AKv+ycIdb9Ejug+VekutEt9aJf50KwIoCHfnyZpALXxbkQ9PMtYawYbowWsjeSyOJDJsl7KTI+Um2d/SU9dFhplDI01qfS05tJenUStWkh/by4jbRL6NWImW+W01kvJlYRTV56ByM0MN9MTdGoTqa8JRp7vSGLCXeJj73Ld4G9RZjjQXOjDUE04o7UR9KoDaVcH0V0ZRntpAC1FvnSpguhSBdFaFHCQQDUr/WhWBtCsDKAi05nqHHcK4q0QeVwk+OEpvMy+JNHbmCinK/jfO0mSnzEy4QMkYXdJDbxN8tvxPZG3IdEeV4j2uEqYswFB9ucIsj9/KFCHHHLIIYf8+Tj/9QdHLn7zMRbXTnPx6G+49sWveXD6PYKNv6AzxZ7ZEj9W6yPpK/QiJ/wG1XlO1MtdaS31pb8mitEmMc9mKxhvTqY8zY56mRv50bdQJZvRpXRmsFLAQG04Yy0ihhuF9GvDGdRGMFQXxUiD8ECW+qsjGKoTMtoYi742+k9qzBd7M1gdyGalX3JQZf5GnvLZHs8/2IPam1byaFR2IFHbYwUHNeZvJErOk+kidibf7EI9nS3h9WolP65X83q1klcrGl4sqv7jHtTym9TpnTTtzZcflEe8e/5DqsrYmSliY6KAOZ0UfVM0+oZwBpvjsXcwxNjNiFNOZzANuUBs7kOqNdF01iQR43adSU0KA5kCRsuFtMkDkLpeY12bwZY2B3XAQwZKk7G8/CET7Tk8mS/iyUI+O9P5rA2VY3bxCB7WV7A2/QJbiyN42H9JiKcBkf5GhHkbIbA5i6fJJ4i9rxLschlL8xsYGtlx5VYAxqb+2Ns5kxLvwcJ4ObMDMhb7pSx2Z/JoSM72eCmzvfksj6jYmK5mc0rN9nQpTxfLWZpQsrmoZkyXw9qMms25KvaW6lEkO+No9BmW537F/dO/xN3wIzwuv0fkzSPE3/kS8d1vSbn/HQEGnxBufALRg8tI/K3oLEpiormQttIUgs0vcP+Tn6PPjEIb+JC53HC+r8nifw6o+Le2fP7QmMuLyjTWFCJWFXFMZoRR7WXOUl4E68oo5mXBTOUFsdeSw6wmHYHFRW6d+IRTn39ARkI0tmaG3Dz+GYZfvEe7PInNtlLmylLQpfrRF+dGV5gNrQEWjMa5MZ8RyJwsnPGCcNZashiviEWXF4xacJfwq59g9+VfIXx4loG6ZMa7pAzVZtGrSmGgJou+6nR02mTa1ZFUyTzQyjyoy/OhMsOHyjQBlenBJPlYYHryH5GE2JEf5YbQ6RYCs5OEm39F3P0vCbn9AU4Gf4/91fdxuPZLPG/+PbZnf4nThSNYnfmQcPtrBDsb8MD8Q24a/ZIrN3+JsfmnmFmfxMDyUz4/8V+5dOK/4n3nPTxN/h67W3+Dzc2fcf/8f8Pu3H/H7rv/B1uD/xvbC/8F11P/F/ZX/we3Df8K02v/Hcfv/hLhdz8j7cKviL32Gxwv/gKnu1/zwOQYD29/i6vJN7hbnMDZ8lsc736N671j+Dw4TpTzeeLcDEjwMEASdpvM8Nukht4iKfwWCcHXiRMYEh90E3HIbYR+hsQG3EAUYEiM3xXiAg1JDL5OWaoD4mBjVIWBJKc7YG13krKSSMa6Ctkaq2VeV4a99SkMb3+Ek+95stLu0lkThL4ugsHKCIpF97G/8mtsrvw9jkYfcs/gFyT4XKavPILJhkSGa6PR1wgZqI5hsi0TfX0q/bXJxPnfpFbpz7OlCvbmS9ibUTBUFYrA7EPa8lwZrQhiVCNAV+TGaIUfC43hzNYFsdUVy3ZvAqvt0Sx0xjDdIWKkXsRwfSK6qni0+X4EOZzAweQD7lz8JT4Pz6FMC0KZJODemV8gDbyFRmyFOt4MbaoFXQp72nOtqUs1p0Z8l5ZMR5Idv8PrxgeUxNsy1ZfNwriMzel8NntSeNKbwjN9BpvDElaGJCx1p9Ej8yXa/gzDzemsjchZH5WyMpTN6rCMoaYUrp36GU3qRNSKaHrbZbQ1ZKJrlaEuiqSzQ8LsQBFj9RIa5DE0a6WkigMokYiIdDDB5fZxeurSqKsORia1Jy7WlNgYM65f/BlFWY50lAkYrYtirC6CvoogOiqC6KwIpaXYjyalNx1lAjrLA2kp9Kc2zwNNlhN1Mk+qsl0pTnpIZqgxZan2yGPvEed1iQjHc/hYfE2ClxFRTlfwtThOgvdNFLEPkYTdRex3i3if68T53kDkbUiM1zWEntcIdbpIoN3ZQ4E65JBDDjnkz4ubldERl/vG+Dw05eqxD7nw0d9if/5jQm8fpT3JlqlCb5ZqQhkq90cmvE2D0oPWYm86VAH0VoUxVB/L7mQZg9pYSlMeUpfnijTiOuXiO7TI7NBpAujXhqGvj0JfH4WuJoz+6jCG66MZaRAyUBOJvjYaXVU4+tpo9LXRBzL1TqDmu9NY6stkWZfFsi6LlX4J6/rct7egpAc15k+mCtgakR008T2ZKmZvqoQnk8XsjBe+aeObVLI7VcjT2ZI3KdPb+vJXKxq+X644KJd4uaTm5UrlnxRGvGvfe/e8qzN/MlfG7mwJT+ZK2JgoYLonm15tKP3aYIZbxXh5mXLd/hrn3S5wL+oqcVJbaiqFNFbFkxn1gInqZDpTvdGrommU+1IVY8NgXijrNRLa433RFYuxNzrKRHsOj2cK2JzJYW0qj1l9CZbG3yDLDUFbn0hNs5DmvkS6hnPQjyuZmSpjZbSMR0NF7OgVzHZkUZYXiYPtPa4a3OSesSm+tsb4Wn5FgudVohzPInQ8QaLbCZK9ThLj+g1RbieI9btEgr8hse4GJDifI8n9AiLvC8T4GZARaUJiwE2SA24hsDhGtPUZioItaU12ZygrgInsQDqjbBgS2TEksqU/xha92JWlgmiaRM6ooxy5ffTn3L/wGUIfawy+/S1XP/05MXfPUhPlQGWQJdUBJvTH2zKV4Youxooa76vM5PiwVhzFcnE065WJTBSEsKoRslUZwV5dNOvqIFTB19EXhlKR6sPpT37JuROfY3T9IhG+jhh8+RmXPn0f8xNHSLS9xWieEF28J3PpAfyhKo1XSiEr8W4M+JizWyxiRRXLXFk0g9m+DKR5ootxpj3IGrXbbXJdb2B36T3CHc+SEXCNTP9ryKPMkUaYkSc0JTfaiOwoQ+RxRshjjMmPukOB8B7K2AfIRObUSuxQRBhREm9NQYITyjhH1Ak2NCdZ0Cg2QR1/G3WWA9U5tjRLbWnMdKU43Jpg01NUJLnRUOBDkcSKlLhrCLyPEezzHUlCU1QlvmQKb5PscpKG+Ls0pNxDK7FGI7GmIvkebdkO9MqdGVC50a92YqTEhbHaADoqvdHVCRhRe7Oo9mGx2IUVjSezNX6Ma4MYrQljRBXCSLGA4fJghqpCGaoLZ6QhgomGcOaao1lpiWa9Vcjj7ng2umNZ6xKy0Stisy+WtU4Riy3RzDcJma6PZKEtltWuBJY6Y1ntjWe9T8xqm4SiRCcsTT/l+r3PsQ+5iaY9g67ufErzgpCK7BD53kTgco7ueiEjjaEstkXwuCuOtSYh601xbHam0lsuQJ1pR2OhJ+PtcawNZ7PaK+aRLo6dgUQeD6aypc9gqfdNwi2JvMPKoIy9WRWPJ4rZnixGGnOXxgI/VgdyWOpLY12fxuZwMltDYnbGUnkynsHuWAZ7E7k8nZLyaFzM48kUlnUpTLelM9WcxXxXHku9Uma7JIy1pOF57ySFKQGUpIUS5mrIRGsWcx0ZbPRl8Hw0m73BZHZ6E1lsFDLbEI8m3YXMEAs6ldFs9ihYHpKzOC5jSZ/BWnscz3tT2elKYEmXxLQuickOMXUZzggsv6K7MpaZ7sy38pTDXF8WbaooLh//ayoLIqkujqWnLY/6qmTqKpJRlcRSXi5kpr+Y6VYFnWVpNNfkoZDGUqlIQehsjpPRSbprU6mtCiIn24bIiJtERhhz7fzfUCxxoqNUwGBlKEPVoeg0wXRUBNOuCqaxwItamRvNb9v4mgp8qcl1Q5VuT02uG1XZrpSm2CGLsaA8zYGcSFOEbueJcDyHl9mXiNyuE+l4GYHVaeK9bpAXbYUk7C4JPjcOBCrW5zoxXteI9rhKqNNFgh3OE+xw8VCgDjnkkEMO+fNhZXT+iK3ZVdytjLh+/GMufvA32Jx6D5czf0d3qgNTRd4sVYcyrAogO+wm2jwX2kp86FQL6K0MZ7ghnr1pFbpKIcVJNjTke5AffYuarPt0K50ZqglhoDaCwdrINztPtREMaiPe7j9F0K0OZlAbxUBNJIPaKAa1Ueiqwv8kgZrvTmOhJ52VfslBlfk7oVrpz2RtUMLOhJz9uWIej+WzO6lkZ6KA7beHdHcnitibKuHpdAlPpt8c030yXfQnI3zv5Old+vRySc3LZc2bwoh5FXtv5WlrQsnGmILN8YKDZr6nC6o3h3SnlGxNKlnSyxhoiERXHYyuNobAQEvOWZzivPs57BOMSS10p6E2lq7GdBKDzBlQJdCR6c+QJo4+TRSL2iQmSkX0SoLQZYQyps7A6dZR5npl7C4oeTyXy+P5AhYnVVhYniQmzYPIHCeExc6kNwpI0QYiqRHQMZzK9LSC1TE5j8dkbIzksjZeyFhfAcJAa2L9LGmQ+tGU+ZBasTXdUnd685xol1hSn25EQ6YRZfFXqEwxoSblLpXxptTHW9CWbkdV6kNqMpyoTLZFYHyEuHvH6ElxZakggmGxGw1exnT6mTIebceq2J2psPuMhFgwFm1Dk68xDcH3aBI5E29zmZtHf0G4sxlhntZcPPkJHmbfMVQcw3pDBjtNGbzqzOanriz+dTCPVy1JtEabslsby089ubzsyuZFn5R/nlXxx4kC/mkkh38Zk7BbH0aZ4CK/GytkvVeJjfFJjn31Pl999RFeDne5fPYEp49+wLnPfsXtb/4RWYA16mBrGkKs6Ai2YDT6IX2+JrTZXeaxRMAjZTi/a87k3/sK+Nd2Gc/KxOgED/ixLo/Vkng6Mv0Is/ycbvlDZmr9WWyLZKY1mpXeROY7oplpDWWhPYSljlDm2oJZ6IxkqS+a8XY/xuucWenyZ7pFwER7DJPtsUw1B7Pe7MVulw8bvQIWB2NY04tYag/jcV8KC/VxlMXcZbk9maW+RGZ6ItA1elGcaYQyxYiWElf6a4KoS7dC7nmaKYUbEyVeDJR60ix3pEPhymRlINPVAUw3+jPZ5M1KeyjLneGs9omYbw9nsTWUtY5g1lr9WGr0YKXRg/VmP572xrBS489alYClmkDW2iJ51B/H9lA8j/pFbPVGsdsXw8uhBF4OJ/B8KJ7nQyL29THsD8Sw1xfNkz4R+4Nidvvi2R9K5uVoKk+HE3k2ksj+SBrPhkqZbJXhYPcddxzP4BhtRnCGI4HRFlSqolnUFTBaKybRy4Dppji2ehN5OpDMy/40Xg1k8NO4jP2hXLaHc1kdzGJOl8KjmTwezch4OpPL6+kMXk9n8momh/3JHF7OKdkek5EccIUnk6U8ndawP1fNfHc++YmOtGpEzOsVzA9JWZ3MY2E4jYXhZBaGk9ldULAyls3qeB6bUzK2JpLYmU5jfSid9cF8NgaUbA2VsDVUxIouj3W9gsJkZ1xMj+P5wIDqsgSmhsqY0slZG1KwMZDL0zE5O/o8tocUtBWFIxbcpb9eylJPOTu6UnbGy9iaKGRdn8NWezJP2pJ50pPGSn86E93JjLSIqc/yJNjmJH01CYy1pbCgS2dtKJs5XQZNZaFcPfUzqpRRNFWl0FaXQXNtKiUFUajL4ikri2W4W4m+IY8OdQaFeUKK5Qk0lksQuVviYHSc7ro0aisEZKbfIzDoMkFBhlz+7q8pynCkUeFFZ6kffRUCejXBdKqCaSsNPBCod/egWosCqM/3oiLTkZpcN6pz3NBkuaBKd6RS4kp2xB2iXM4S5nDm7R0oQyIdLxPy8DxxntfJDrdAEnaXRJ8bJL9t33sjT/8xwhfieIFQp8MSiUMOOeSQQ/6MWJmfP/LQ7Apulje5dexDrrz3Vzif+S2CK+/TnWrHUL4ri9pwBksDkIYZ0yD3pK3El/Yy/4MRvp2JUobrEihMtKJe5oYk5AqqZDNa82wZqPCnWenBYE0Yw3WR6Gsj0GlCGKgKo6tMQHuxPz2qYPQ1UQxpoxmpj6NHHUafJoKJZjGznakHCdRSXwbLugzWBiWs67NZG5SwMZzHxnDeQbK0PVHAk+mig9d3n+3NFB/cfnq34/T9csXB82736elsycH3+3Ol7M+VvjnMO6k82J3amVTyeFzBk7kS9pdU7M2X8nShjEeTSramlCwN5aCrjaC9XECrOhxXj8ucMP2Yc+4nsY65RVyuA/XVQnprUkgLvIe+Ip2GjCBGNSlsdilYb5HwrK+A4cIotEJXVmrluBh+jr5ZzNP5fF4vK9iZlLI0oeK62deY+N3gZswNTNKNMc0ywSrHCj+lHQkqe4paAmnrT2BkJIOZkWwW9LnsL1Yx0y5B5HqJDkUgo+pIRksF9Be4MlLuyWCZC/pSewaKbejMMUWXf4++vHv0yO4zUubEWJU/PaoQCkUPcDz7C6ROBmwURjImcqTLy5g5oT1Ps4NYinNBH2jbwo69AAAgAElEQVRBk+0Fpvxv8zzLj52cILaUMfSnBZHw8Dp3T37Axc//jqw4f+7dPseFE79FFmnPZGEko7kC9JneNEfepz/JmaFUV7rjbNGJHdGluDAu9WdNFcN0lhetwaYMpjjSFW+DLsWerpj7tAab0B1tQ3eyL7JwF859/VuOffMxxtfO4OlkxbdH3+fYF//Ima9+g8HXv6ZFIWKnp4TlSjE/dkj5t4FC/t/6TH7SJPGHmlQaXK4yEvEAXaAFw8H3aPO4yVyyO9tl0bxoSmWtMoqy0KssNEay0BnDeGs4q/okZlrDWOmIZLUllPWOMDZ0Qhb7ItkYimV7OJ7tQSFbumjWeyJZ7RGyORDPowERj3VR7OmF7I3Esa4Tsq6L58lYFk9HJWzpkhlQefN4KI3t0TS2RlNZ04tZ1YsZb4lgpCGUxc4Y6iVWKMMvsdwSyUx9EONaAcNVvkzWBbLaGf0mFdLF8GQkkb3RVPZG03gyksb2YDKPBhJ53J/AI10cm30x7AzGsz+aytPhFHYHktjViXnUl8j2YDK7o+k8GctgdzSNnZE0ns/k8nImh9eLMn5YzGd/OpvXi3J+t1TAq7l8Xi8q+N1KET+tFPNyLp8/rJfxx81yflot5oeVUvaX69mYqycrw4MHtqe5bvopxhZHae2QsDRXyZMVLWujStJDjajP9+LRqJy9qWK+n69gd6yI18vV7E2Vsz+v4flSNU/nNewvVvJiuYYXK1W8XKrg9Wo1LxY0vJivZH+2guF6MfmiB4w3ZrA9omJ3tIKm/BASfYwRPDxHjKchqix3FnRSNscLWOjPYnk4m63JfDYm8tiZU/JoWsHKSCZb4zlsjknZGpOzPVnE5qiCvdlydqdLeTxZwuqQnAWdlEV9AbP6ImaGilkeV7M4XMbqsIqN0QqW+ksYb5ES42lMeaY/6yMa1geK2NbL2R3JZ2dMxsZAJqtdYja6U1huF7PSncZSdwbL3dl0F4US4XiODrWIhb48Ho3K2BqVsNCfjirPHYNTf0WZIpya8lja61Jo1SZQWy2muFiIWp2ANCeQgc5C+loKKJELUSlFtFSlIw61wtH8GO01cTRpgsnJeUiI8BaeAQZcPPOXqCUuNCs8aS/3o6c2hM6qYLpVoeg0EbSV+FMv96CxwOugha9B7k1NrhtaqTvVOW7U5HpQnuZAkfgBGSFGxHtfJsT2FJ5mRxG6Xjl4Ytyukuhzg4zgO2SFmiF0v0K8903EfsbEed0gyvUq4S5XCHO+TIjjYY35IYcccsghf0bsza8esbO4hquFISbffozRkV/gef4jAi7/ho4kmzcCVRvOkCqQvPDbNCt9aC32pq00gL6qSEYaE9keL2G86c0OVK3UhRS/c6hTzGiT2TGg9qdHLWCkPorRhmhGG6LRaULQaULoKgugs1RArzqEgaoIBqoiGKmPo7cinD5NBGONCcx2pLLQk85SXyYr/VmsDrx51vXZb2rLh/PYHJEd7DW9+/vJdBF7M8UHr++SpucL5X9SHPH9csXB63+Wq+cL5bxYKOf5fBl700U8mSrk+XwZT2dL2J0qZHe6kKcLZbxYqeDZYjnPFt/sRz2eLmZRL6G7KoTWEgFtmig8vK9w9Nav+cbuc0yDLyGU2KLVhDNQn47Y/y4NciFVmUHoK1OZbcphrUvGsFpEX1Ekdan+LNQV4HX7OPqmZJ5My3g1n8/uqJSl4XIMTb7GNNCEe5kPuCMx51aaMWYpd3GSWBCYZ05c8UPya3xp6oxldCibxRE5GyNKnk6paVUEE2l3FnWSI7Wp9szWRrLYEsNSZyzTjaHMNgQxUu7Ocn0Qi/VBDKvcedyfwEZ/MjpVJKEWx8hwMqAr3pHeMCumhfZMBN9j2NeUyRArWhyvUGtvgF5gzoiPMTPh1kzFu9EldKPIzxqzr/+RS5//PV7Wt1BkRmFw8gMsbh5nojKNRWUE/WJnVgvC+V1TNq+0aeyVx/OyOoXn1cm8bszip3YpP7Rks5kdQJ/fHb5Xx/O9NoV9TSJ7pUJel4p4VRLHM1U6c+USHl45wdlvPub0Vx/j42LNdyc+46tP/4Hvjn3IpW/fR5URQk2qHw3xzgxn+dAWYclSrj9b8lAe5YfS7WfCTl4Ir8sT+HdtBv/UkMEfmjLYLotgJtuDUYk71ZFmtOe4sKZLZ7onkeHmKFYGUnjUn8p6eyzbuiR2RtPYGE3m2VwOL2el7E9mszOcxqPBZB4NJrM7ks6zCQnPp3L4YeGNdLyel/NkLJfdsTyeTsh4PCJhrT+Z3clcNkcy2J2UsjuZx+6EjMW+NBZ609jUZ9FR5Emp2JzNwXR2x3PYGspgczCNR8PpvJjN58eVIn5YUvJ6UckPS0X8uFzCj8vFvFoo5MWsgucz+Xy/oOSHpRJeLSh5Pivn1UIhv1su5celEn6/ouLHpVK+ny/kxZySV4vFvF4p5Z+2KvlpS8OPGyr2FwrZm1Hww1oFv9+q5vWqmlcrKn5c1/CHx1per6r543Ytf9yu5fdb1fz+cR2vt7vYWWujRBGK7YNTeLhdxcnhAj2duSzPVLExW8XKSDENykAiXc6zNlLMzoyGndlKni7U8Hy5jp3ZSp7MV/FipZ4Xaw18v97Ii5V6nixUs7tQzfPVBp4t1/N8uYGd6Sqq8wS0lkTTXiKkW5WAVhqMNMqW/qpUamVh1CvCkSc4UpTiyuMpNZsTpSwMytiYLGJtvIDdJRVrEwVsTCrYnJKzNiZlbTSPrakCtqbfpNObk0oez5TwaKqItVE5q6P5jPWmMaHLZHowh7mhfJZGipnW5aPK80WaYIvNrQ8ZbUtnZUjBo3EFj0dz2RhIZ1WXzFxnLLMdMcy2x7Dcm8yaLoOp5njWdbl0FgcT6XKBwfp0lgbkPJ7I5/FYNou6VKoV3hie+RlF2QI0+WF0VYpprxBRURRFZUUixcpoSgqF1FSk0tOmRKtKokQaTrM6ibhAc9zvn6SvTkx7TTi5ubb4R1wjVGSCudFvKE13oKPIl3aVP121IXRrw+nThDOgiaCrPIjmQh9ainzpLA+ktSgArdSdSokzdTJP6mRe1Of7UCfzRpXuQJ7QjMzQ28R6Xkbw4DhC1ytEOhkgcr9GnOd1kvxukRVqTlqgMamBpiQHmJDoa0S8901EnjeIcjd8I1BOhwJ1yCGHHHLIn5FTn/76yLljH/LgxneYfPsx137717h99z4h1z+kNeEeulx75qqCGakIIivoBnUyd1qLvWkvE9BXFclwQwI7E6VMtaZRnmaHNtcZScgVKlLNaci2QqfyZaQ+ivGmGMYahUy2xKLThNCjCqSrTEB3eRC96hD6KkLpUQUzUh+HrjKS/qqoA4Fa1mW9HeF7I09LfemsDmSxNSJldTCHzREZu1OF7Ewq2RyRsT4kZXuigEdj8oP06dlc6cH9p4OSiEUVL5fUBxJ1IE7vPl9S83JRxd50EU9nit+8fytlT+dKeb6sPhCovflSdmfK2JosZK4/i+6qENrLgmjXROHtZ8hXxr/hpMvXmAZfQpRjj7YqksHWLDKiH1KRG0pRmh+t5YnoG7Por02mRhaAWuJDWbofneUZuJmfQd+Yxt5MIT/MF/JsvIClwXJMzU5jHWjB/QQLbsde526iMdZicxwSTfDLvINQZk260plClT/NDSJmh+SMd2WzPlTCWEMGAuvT1EoFBFt9S1WqE7OtKazqsnk2U8T6QBZ7Y3nsj+fz/Uwhe2P5PJ0sYLYlCbGzAfEPTqNwN2Q2R8C4yIEW52uMCixYjXNB++AsukBzNiX+PMkPo9n5GrMJnkymBVIV4oCv4XEMPvwZht9+QKtaSpSPFddOvkdikDW98kjaY20p9zBE43GdrmhrxlPcmc3yZTLVk5Ygc4aTXZnK8WM8w5OpOEf6/O7Q7m9CR6glg7G2jMc7oHlwhimRAz2hNlQIbAm9Z8j5o7/l1JcfE+zthOn1C1w4/innvv4A49NHGNJIWNBm87pTyV5VEh1hFvxbdz5/aMjgXxqy2JYGMRvnxGKiC53eRuiCzekJMeNxUSivahP59wElrzrzKQoxY7QmnsczZSwOyVifKGB7UsmaTsLuqIyNoWzm+1PZm1Pyarmclwul7E0VsDshZ2+6gP25Il4slPB6RcVPG5X8bk3DD6sVvFwoZ3tcwfO5Mp5MFbI/V8zulIKdyYI3KepyJc9mK1jRK1gayOfFQiXr+nwGa2PZnihiZ7KYjSEZ63opj8cLeLlUwU+bWn5Yq+Tlkorn82Xsz7/5gWF/voyns6Vv/3fKeL7w5geH1yuV7M+V82SyiOez5bxaqOD7xQpezKv4frGC/XkVL5c0/HGniZcrlezOlvB8qYJnC2peLFfxfKmKp3Nqni1U8GyhgldrWp4taPhho55Xa7XsL2p4vlzN6402nq+1MTNQSp0qnqaaVJJiHchO9mBprJrlEQ1TnXLUmb443voUbUEQK6MlrE+U82hGw8poCY9mNDya0fBkUcuzlXr2VxvYmatibbyMzekK9tca2V3QsjVVyUxvAWUSX8qz/chLdEaW6Eq+2I2W8gQ6NSkMt8iQJ3vRq82gUh5GU7mIxeEyJvsUrIyrGOuRsjFXyfp0BXODCpZGClkbL2F9ooyNSRUbE2q2pipYGytnaaiEqR45E10yZgcKmB2WMq3PYbQnnQldNrP6fLprExEJbpEntiM++BZTvTmMtaeyos9jsi2B0UYhY00xjDREM9oYzVBdJIPaCPqrIulWhdNWHIQi1powp4v012WwNlbI9pSMzeF0FnqTaCoK4NKX/42uijTqZFGUJLihlQSgb5Kia5VTJA2jqUZCWYGI3jYlgx2FlOVH0qJOQeh5Gy+Lk/RVJ9CqCSE7xwZh8l1CRSYYXfkl9QV+9KqC6KgIoLM2mL6GKAaqo9Cpw+koCzw4pNtW4k9TgS8Ncm+0Uve3bXwe1OZ5oZV6UpxkgzTalKwwE+K9rhJqd5pol8tEOF4k2uUykU4GxHpcJTfSEkmYGckBJsR6Xifa9QoiD0NEnjeIcL1KiKMBwYd3oA455JBDDvlz4mNvfsTLwQz3eze4cfQ9zv3df+HBF/8D9zM/pyvFhv5ce+aqg5nSRpAecI3qHGfaS33pUgczoBUy0pjI7mQZs52ZlCTbUJllT27EdVTJZjTmPGBQE8BkS+yb47lNMUw0i+ivDKWrLIDucgE9qmB61SH0qILpLBUwWCOkTxNBf1UUQ7UiJpoTWehJfzvGl8Fibxrz3Sks9aWzOZzLcr+EzREZ2xMFPB5XsDGcx3K/5CCJete2906O3h3PfSdO/zmBerGoOvjufxeoZ7MlvFxU8WS6iCfTRewvlPN8Wc3+koqnC2VsTxfyeLKEtVE5s32ZDNQL6a2MpLNKSGiEGcdNP+SUyzEMvU4Tmf6QmsoIOhuSELhfxsf5MnaWJ7EwPorZrU+5e/sIprc+wNria8xufY7N3bOYX/+Srkoxu+NKvp8u5OmIkqXeUu4ancTaxQjfJFuc4m7jmWSGuNiX5GJvkoqckZR7kV3ojrzAi2p1GD2NScwPFjLbI2dtqJw4X2PUWX4oYh0Rexsz057LfFce8z1SZntymGhLY6Yri/HmVB6NlbE6oESV5ErAlQ8p9TSi1t+MRu/baKzPMRXxkD5PI2qtz/Io049dRSgzKW4MxjrQ6H+Xaj9Lin2tcDz7CTe++AdOffAz7EwuMNBYwt1LR7l/+VMaZZHoy0VMqMLZ68riRV8u+11ZbDeI+cOQku97cxlR+LPdmsp+v5SX/VJ2quKYzfZlJMuLSbmAMakvszJ/CmyOs1MayW5VEgOKKMpTA7j+3aec/uYzbC1uEx8RgJ3pdc5/8Rssz35BZ14s/TkRjGYK6I2yoTvMgpkML+az/RhPcmEmyZVH0iBeVYj5qTWXDYkfta5X+F4Ty3J+AB1hFvQletOTGUi6102WBhTMDOQzo89jY7qUR5Ml7C9oeDRRxMpwPs8WNbxcrublcjVPpsvYnSplb0bFk+lydqdK2Z+v4NWqlueLlTybr+DFYiXbE4W8Wq7ixWIFT2fLeLGk4dlCBT9uNvJqvYHniw1sjVeyOaZhd7qGtaHSN+UjExXszVbzaFLFYr+cRxPl7M1VsTdfxZO5CnZn1WxPlbMxWszqkIKVoQKWBxUsDeazNlzIo4kydmfU7Eyr2BovZWOkiLXBApZ7ZSzr8lnXK9kcLmJrvJTlQQUz3TlMd2WzNCBnri+PifZMxtsyGG5KYawtg7m+PGZ6cpnqlDDSksZsTy6THVkMNiQx1JBEX1UcPZWxdFUmoKtPp0UjpiDTHxvjb8hL9EIjjaRGGk6zXERakCV+dqeRxFuRFG5CTsIDUiJNyRRZkpPwgFyxNZK4+2SKLEmNMiM26CbB7ucJcjuHt+1xIn2uIRXbExd0B1VeIA2lIjqr0+hryKalIomBpjx6a7PpqslEJQ2lVZOCn/0VksJtELheJzboHtECc/xdDfGyv4yv7U0C7O4Q6GBOgJ0pfg9N8Le9g5eVMT7WJnhZGWNvfIWHNw1wt7yB3e1TWN/8hruXj2Jz6yRulpexvnka5zsXsTM6i4upAe5ml/C9fw1Ho+O4mnyDs9FRnI2PYmv4MRbn/4E7p/8O87O/xubyEeyuHeXhlaO4Gp3insERZAmuTOskrI1kMt8bx9pgOgM1MVw9+pc0K0TkhzvTmh2GrkBEY76QNnUaGkUMnfV5KPMiaWvIo61eikohpKMqk3hfcwLunUVXkUhbZSgKhTPxGVYIom5heOF/0FgYwGBVON1VQXRqg9E1RKPXxrwRqFIBzYU+dJQJ3lSav70DVZXtQn2+Fy2FAbQUClBnOKGIu4csxpz0YCOiXM4T/PAU4Q4XCLU7R5j9ecIdLhDrcZXMEFNSAm4dCFSM+7U3CZTXDcKcLxPscJFgh0OBOuSQQw455M+IldH5I1YmBjiZX8Xo699y+m//D8w++gucjv81zXEW9GXbMlMZyGRNOMneF6nOdqK91JceTSj6OtHBCN9UWxqlKQ/RZNmTLrhIRao5nQpHhquDmGgWMVQbwUSziJH6qLf7TwH0qALpqwg9SJ+6y4PorQintyKc/qooBqqjGaqNYapN/FaiUpnvTmG+O4VlXcabPSh9Lo/HFX8iUEu6rAN5epc+vROj5wvlBzef/vPzckn9J2L1cknNi7djfM9mS3g6U8z+XOl/VKDPlbK/pGJ/ScWzxXK2pwt5NFnM+piC+QEJA/VC+qqi6KtNICLaki9v/SPHHb/mutd3xEtdaKiNobs5mVC/G2QkudBQk0ZVRRIqVRzqilhKVULyC0LJlYWSlOKH6a1vqMkPY6k3i82+dFa70plvU2BjfJK7Ziexdj6Lqd3nWDkfJTDsBmExtxFEG+ItuICb+wk8nE/g73qGMI+LZEZbIPIxJDX4DnF+N4n1uUms5008zY6RGWJJlMtl0sPNSQo1QRx2m9RIc8QhJhSluqHO9CHY4iTlXiYU2RjQ7n+XDh8T6u0MGA+5z+N0H8YjrOkRmNIXcZ+OMAsaw+6hDrhHUcADbM9+zJVP/45v3/8ZZ7/6LSnRvuQlCLh+7Fcke5syW5vBSn0Kw3I/xhT+tCU+ZCjbk64kO3pTHBnMcqMy+DbNcQ/oTHOkM82RDrEdNeHmlAWbUBZmSlemK81xVrSKLBlId6Ar1YHyGBvkcU7cNfyG40c/4uy3n1GUm4LA2Yqr3/yWTIETS3UKNrU5bFem8KI6iX9uzeaP7VL+tUfBP3fms5oXyEC0NTtFUaxl+TEUZU2j53WelUbz+6ZM/le3gjW5kPowW0pD71OZ4UZtoYDSXHeqi/ypKvClvtifeqUvVblu1OZ7Uyv3prEwAE2OGxXZLmhy3CjLcESZZE1ZugO1ch9q8jyozHGjNM2GkhQrytNsKE2xQpFgTk2eC9o8N+oLfCnPcqUwyYlc4UMkkdbkxdqTEmxOjLchYoEJKSFmpIWaE+VxhYSAW4gDjUgKMiIl5DbJwUbE+xsS432ZaK9LxHhfJsrzIuGu54hwO0+8vyEi3ytEul9A6H2ZeL9rRDh/R5jjaSKdzyLyNCDB5yrxPleJ87lCgt81Au1O4GX5BYG2x/G3+QY/66/wuvc5npaf4mN1FC/Lz/C0/AwX04/wvv8F7uZHcDB+HzfTj3Azfh9Hw1/jePN93E0/x8X0KAF2F7C69gkZ4bbI4zwoTfanNNEPgdU5PK2+orE0kK7qKLqqo2hVhdBVHUVHZQR9dSJ6tEJ6a2MYbEpA35zAYGMcU90ZjLSlMNKWSl9dPElhd9AWhdFbn8pgi4ThDhlD7Xk0q+LQKiNR5QZRJY9AJQ2jMj+axBAbHMxO4e94nfgQG6L9LYkRWCDyv06s/xUSgt5UsieHGZEde4+sGAty4x8gT7IjN+4BmUJLcmOtyIu/T1aUKRnhJkiizcmLe0BWlAXJgcYkCW6jSLSlQuJJWboLVTneqDPcqUh3p17mT6NCQF2e79v3QbQWRNBeFINOk4IqxY8o1xuMtUmZ75ewNpzB1mg6i31iuisiMTrxcxryRZTE+1IY6YI2xY/K9GAalfFo8qLQFMQiywqiqVZCU62ETLEntcXxpIba4mV2hpHaTDqqIyku9kCYfBf/8OtcN/gZVVJ3hrVR9GlD6agJorc+Er1WSH/FmxG+thJ/eipC6CgT0FoUcCBQjQofWgoDqJN5ky+yRBFnSUmyDZLwO0Q6nSXE9hQhtmeJcbuK0PUKYl+jtyUS5iT73yQ5wIQ4rxvEuF97k0S5XSPE0YBQp0uEOV8hyO3qoUAdcsghhxzy58H86qkjd2+cwcHUANMTH3PhV/8n5h/9BbZf/QXaKBMGpA7M14QwqY0gzf8yjXIP2kp86KsKZ6hexHBDAlsjhei1cZQkv6kxTw24QH2uDT2FLgxqAhhrFNJfFcJkSyx6bTiD1eF0lwvoVQf9iUD1qIL/JH3Sa2PQ176pM1/WZR0I1GJvGqsDWQclErtThexOFR6M122N5vNoTH5Q+vBuB+rlkpr9+TJer1YeiNO7G1Dv9qPeSdSLRRX7c6VvxpreFkk8nSlme6LgYMfq2WI5+0sqXqxUsDdfxuPJErZnSlkeyqWnOpwudTj65lRECTZ8bfw+5zzPYBp8hYQ8F4oKfOhuSiIy0IicdE/qa9KRyyLJk4WSmuVDriKE2GRXIkSOZOaEc+fWN9Qrw1nVZbHWl8xqTyob/cUE2V1DKLCgQRtLT1cCTfUh9DTFMNiVRFdHHE3aMDobhQy2JaKri0HfEMeAVkRnWShd5WE0FvijkbhTnORAYYI9FWmuFMQ+oDTVAXWOG+p8T3LFD6jI90EpdiTR8wbuF95D7XSdVg8TNA/Oo/M1ZTHWmV4vYwYFpjxXRjCb4ka1xzVy73+Lyu82fdJI8oLtufzZL/jmvb/h5NHfcvXCMdSFmdw68zGmp35DrsACpcCM9kQHehLsWC0KozXCgjVFCHsqEbtlQv4/nZKfmjJ5VpPIT505/L43nz8OKBmTBdAcb8fjhjSed+TyqkPCv+jl/KEvh3+bLGOzMYONTgV+9ww48cUHnPj6Q1JFwQS53cPku0/JFNjSJgmnJzOQ/lRPRlJcaRKY0BhsTnfMQwYTnRlMsGctP4j/2avgf/UV8m9d+fygSWAjN4DxOHt0ofeYFnuwkBPEqiqWHJ9rZIbeIDH4KuLw64gCL5Iadg1FvBny6NtII28hFRqjTLyLVGiMVGiMTGRCXsxtssJvIBXepjzdhtJUK5SJd5HHGlGVdZ/CeCNk0dfIjb6KJsuKZqUHbSV+VGU7o0p3oizVkWKxI6oMVxoUAXSUhVMr86FO7sdwfSId5aF0qSPorYxipDGe6Y40JtuS6asKR1cTyUhjHFMdyUy0ihlpjGWsOZ6p9iTmutOY7Upjsi2J8eYEJlsSmW4VM9EUz2i9iLHGOKZaEplpS2axO4PJlkRG6mLQ10bTrRYwWBN2MMo73hTDREssE80iBrXhjDUKGaqNQK8NZ7o1lqm6SPSqQMa10egro+ksCaO5MJRg2/MM1WaRH+NEiM1lKlIFeJkeQ5l4n83RPJ7OFbO/UMLzxVKezChZG8pmZ0rB1vibFsrtSQVPZpQ8Hsvj6UwhezOFPJ0rYa47HXGQIfomMfrmJOYH5cwPFlD8/7P3XsFtoGea7t05Z8/u7OzMzu54pu1xbrfTdLuTZEkttXIWRUqiKIo555wARpAgQQAkAgkQBBjAnHPOOeecM6nY6nYn2+OZ2fOcC7Zoe6f2zpd8qv5CKKKKN6zig+/93j/ZFZf7byN0/Ri7W28R6XGNOmM00Z4mKMPt0ca6I3Q3wc/2MgapLy1FCXTXBDDU5MFUdyCzvaHM9ISwNBTB9pSE5aFoFgYiWeiPYKZbwHSngIXuKKbbhMx3RTHXGcF0WzgTzQKmW6OYaBKy0pfAQlcsq/2JrA8ksdQpZboxlplmMXOth2e2RcxEfSwLrXKm6iVM1Epozggi3vc6I00qVobSWBtMZrE7nqm2OBpyQ7h+8lvcPv1Dzrz137j9/re59su/5do//z23T3yPS+/9I7c+fpOzJ9/g7Klvc+PKT7lz9efYmJ7A9s77+Fico6MwgaYSAYYMFxJUVrgHnOfM+/+Jmkx/+kuFdJWH0VDiT0tpKD2lEXQVCGjJDaQh25fW/CDqsw6nT9XpXlRo3b+J83lRofWkINmRrARLjIlWqAR3CXc8Q5jdKYKtTyP2unEkUClCcxQhZsgDbxPvc4sY96uH8T3Xy0S6XSHc9QphThcRuFxGcCxQxxxzzDHH/KV4aHrmTet7F3C6d4nr//xdzv/T/4vJD/9vXH/9d5SF36JDbcVMeRDjFQLUIdepSfegvTCIjuIwWgtCaS8KZ6VPT0dhBNmSx1Tr3JH5nyM3wYSOLBe6C3zpKg6mpzT0UJ5KQuguDj2K8HUUhNBdLKC7WEBXUbnCleYAACAASURBVNjR/lNvWRSDVbEMVccyUBXNQFU0o/VxTLcmMtchPyqT2BzRH02FdsYzOZjO+bPyiNelEK8ryp/O5h1J0ydLxbxaLuHFQuFRC9+TmVxeLBQeRfp2xzOPInw738T3NobT2ZnIYnfaeNTAtzNlZG04k4V+HXO9qXRXRtNRHEFXlYSYOCt+fvXbnHR6H9PgS8SnuZGV4UtbpRgfuzP4OF4mKsQKP29zbG2v8MjqHPcfncLc8jQWj89hZX0ZsxvvUJkezGxbIis9EmZb45hqVOL36DSRnjfpqRMz2BzFXF8CC71yFgeULA2rWBpUsTyoYmM4ldU+JcvdSax1K1nvVrLaqWC5I4nFjmRmWhKZb5Yy3yhhrlHMXHMCs50yFobUjLYnMtIsoTUrCJ/rPyLD7Sod/hZ0ed1jKsKeoSALhoIfsiB2pNrxPG0Bd+mJekx/vD1VAXfpVvjQpBES62rG+z/6G95+8+/5+U++jfn9m6gSI/n1T/4eq3Nv0WeIYKUknpW8SJazBSxlhNItsmFK6cWyLpiNTAEbWUJGZK5MqbzZKRSxnBnGdk40o4nu9MY6MZ7kx4Tch45wS/LtTjMpc2Igzpbm8Mc0RDgQcvMkp3/5A9795bfxsDchUxGOw51TTNVlsNaUwVqNmhdt6TyrV9ApsWfZGMFvmjV83ZbOem40y5kCJlXeDCc60xX5mBVNIM9yo9nVh9HkfZOlJFeGYyzpEVuS63eRuZoolrqlLA7ImOtLZKlfxtZQMmsdCewOKtkZUfF0WseTSS3bw0o2BpLYHFKwOaRgbyyVl/MZvJgzsD+ewmq3mPWeWDb6RMy3hjHfJmB7SMKzqRT2x9RsD6vZHtaw0qNislHCSreK9f5UtobS2B7WsTGQymqvkomGWFZ6knk+k8X+RDr7E+kcTKazOaRka0jJwaSWg0kt+xMank7rOJjUsj2iZncshafTOp7PGngymcb+WAr7oynsDCvZGkhmcyCJzYEktgaS2R1R82Rcw8F4KjuDCvYGkzgYlnMwJGd/SHZ4BmUcDP3xvYMhOXuDUrb7JKx3xLLVnchqewKbvSr6SyPQRJiRGWdDW14MVdpgEnzuUKLwxfrid2kz+rA9qGR3RM3usJqnE2m8nDWwP5rK1oCCjf6ko/efT6WzM6DgybiWJxNankzqWOyQkRR8EYHju2iiTciRW6GMuENZmjujdWJWelLoL48m0uk0Pg/eIVfiykC5guWuPGZbMylWBZIU8hCR5xXm2uNY649huTuC+XYha30itocT2OiPZ70vjpVuEUud0Sx1xbDSFct6dwKr7WJW2uOYb4pirjGS1Y44lltFzDZGMdMQyVyTiMXWeMarw5iuEzJVE8p0XRgz9QIma0IYLQ9gvDKYyaowevN9GSgKIjPyDuGOJxlpUrDQrWK+I561ARlD9eFU5wZz/uT/IEsTRnlOAjnqEIq0Iejj3THK/NFLvEkWOZMU74JC4oY40pZQX1PCvE2xNzuJm/kZ6nNFNJUI0eudEIrv4ie8xrmTf0V1hh/dRaG0FgfSUOxHY3EwXcVCuguFNOcG0pTjT2t+EHWZ3tTo/3gXVJXOk3KNO4UKJwoVTuTJbUmLvke8z2WEDqcJsfk1/o8O73+KcLpAnOd15IEmSP1vIQ+8TaK/CSKPa0S6XCLG/SrR7tcQulxG4HwJgfOxQB1zzDHHHPMX5MyHP3jz8umfYXvnHLd+9QM+/s7/g8OJNxDe+glVUXfpUFsxXRbIdE0kmrAb1Bo8ac0PoKc8gp7yKHrKY1jp09NWICQz3pIKrQty/3MYxXdo1jvQketFV3EwvWVh9JaF0VEYSLPRlzqDBw2ZXrTkBNBREEJXURjdxYfy9Dq+11cezUBlDANV0fRXRjFcK2KyOYHZdhnznUnMdyYdFUX86a7T68nTn16W+6cTphcLhYcL8d9Mol438L2ePh1drDubdxTf25vIYvuboorXsrY9mcXmeAY7U9lsTx7WEy8N6pnv09JTFUNXSTS9NTIkMmd+fvU7nHB8H7OQK8RpXDCkedFcJiLc+wZB7reQxniilIYSG+OFUhGKXO6HWh1EXLQzClkADuanqUoPZKUvmZX+BBa64plqTsbX4gQCx4/prYhksjWapd44VnsT2RlRH/4TPJ7K7mgKB2Ma9oZU7A+lsD+Uyv5gCgdDqewNprDVl8x6n5yNXhk7PTKeDih4MqRkcyiJp0uZrI2nsDOuo0njSsTtNyn3vkWnlxk9HqYMBZjT7WlCl88dluXubGkDmJK50htjxYjcjWltAHO5IsbLkgm0vMDpX3yLt77/3/nxj76Nt7czzjYPePd7f0PIw49pVwfSmmBPu8Se1ZJYdqpkrBaK2CiKZTknko0CEcs5EfTIXOlJcmOlWMR6aTzbBWL28uP5pELFV3XpfFqhZj8vlpbQ+3xRl8yXDSo+qVLytExNZbg7Z3/6j5x577vYmZ1BHe2GPOgxE9WpLDdqWa1TsdOYwl6DksFUb+YyBEynBdEeZ89qbhSruZEsG8OZ1vjRGmHBJ9XJvCiRsKEJZFxkw4ToEXNSWxZSnBlV2lERdYMXw0q2BqXsTilZG0pkY0DC0+Ekno4m83ImlU9mtbyc1fBiJpWnkyqeTCg5GFPwYjqVL1cy+XI1k88WdXw2n8onM8kcjCaw2iVkoS2YneF4XswoeDGt5uVsGp/MGdgf1bDYkciTiTSeTqbxZCKNJxNaDsZS2R9LYaE9js1BOZ8uGng+o+XZtIbnM1qez2h4Np3Ky7nD508m1TybTuHTRT3PpjU8m0rh5ZyWl3M6Xsyk8nw6hWdT6m9+32T2R5M4GFOwP5rM/rCcJ6MKXkym8Go6lU9n1Hw6o+TVtJJPJpN5OSHnxbic52Myno0m8mxUevT8YEjC8zEFWz0SdgcVrHTIaDP6keh3kRZjKPWGIOoMoWTE2aIIuYfY8yLzzWLWuxKZa4xmvSuRJyMpvJxM4+loKjv9yWz2yNgdSObpaArPxzQ8G03h8/lMno2ncjCi5vP5LDZ6kxmrjWCgPIzRmiiWu5LYGkxha0DJUnsCyx1SFlpk1Oq80YaZEetyiZTgBxRI3dBFWhLvdY1Yt/PMNIlY7xaz3hPPWpeYrT4pu4NyNnsS2eqVstmTyFqnhPWuRLZ6Zax1iFhti2atLZql5nAWm4Sstkey0SlivlnIclsMiy3RTFSH0Z3ryXBxEBPlYcxUhzNXF8l8fRSTlQJGikOYKA9nsiKKXmMQBbGPCLc/yXCTnNk2BQsdCWwMJTHcEEmlMYCrZ9+gokhKb0smdcVSeupU9FSqGKrVMFSnpb9OQ199Kt21KtqrkumuTaG5NIkg5+s8vvkr2spl1BaFkJ7uSESCGYERN7lw+q+p1PvQXRhCe0kwzWVBNJeG0FEQ9k2EL5C6TG9a8gKPasxrDT6Ua9y+eXQnV2ZHrsyOHKk1+lhz5EE3iXA+S4jNSXwffkCM2xVCbT8iwukCEt+bRwIlDzI7mkLFel5H5HmDiG+KJI4F6phjjjnmmL8oMQHObwp8bQh0vIfZyZ9y5+f/E99Lb+Fx5u+pjLxDh8qKqdIAZmqjUAZdoibdjc7iYAZrRAzVxjFQLf4zgarWuZEceJ6MmOs0pNnSkuVGS64vPaWhDFSG01Pyx+nT6whfZ2Eo3cUCekoOxamjUEB7QRjdJRH0lkfSVxFJf2UUQzUxjDeKmWmTMt+ZxFyH/GjX6bXU7H9TNf5aol7vPP3pVOn1jtOf7Tv9b5fpvp5GHUwZ2ZvIYn8ym+1RA+tDOjZH9OxOZB0J1PZkFtuT2WyOGVkeymBxQEdfTSzdZTH01yWj1vjy08tv8K7NO9wNukxsqjOZ6T7UF0UT5X+XLHUoJblKDJoEivNSKcxXkpYaTpoqBJ0imLoiBUEOVylP8WZrNJXVYSnrY0rmutMQOF1A6HiB3rIoZttELHXFstojZWdYxe6Iir1hFbtDSg5GU9gbVh+93htW8WIijZfT6TwdS2V3RMn+SDKfjKn5akrH59M6nk2nsjmpZndWx2KnlJywW+jtztAT8ojqx+dpdbxGu9sNGp2ucKALZlbiRInjWZpDTPl9q4Y/dOp5Wi5lIT+GapkHYdbnOfvP/8A7P32DX/z8h0RGhXLmxD9z/u3vIbS6wnS+mDGNH91yF1YrJPRr/CkLe0BzvAON0TaUBJhSHnKfumgr6kTWNEocKQ1/SH2sDRq7sxQFmFEtsKY5xomKUHNqIs2pj7OkKsqcRrEjWseraF1Ncb59gusn/4kIl9tYX/wpObEubHdks9WaTl9GKJP5kTzrTONZi5rfdWXxpFTKrD6Mfx3I4Q8DOXzdZWCnTMyE2ptplTdzSh92DGH8a2sa/9aVyrPcYIZi7lPg+AGJZt9joTSIvQE5T6ZSeb6QxotZDf++XchXK5l8tZ7NZ0sGfrNs4Mu1TH6znMGrBR0vZjV8tmTgd1t5/H47l99u5vK7zRy+Wsvgd5vZfL1u4NV8Cl+tZ/KH3Vx+u5XDF+u5fL6ex8v5bPbGdXy6lMOnS9m8Wszkk/kMns+m83QmjfU+KXvjKj5fy+azpQw+XTLwasnAb1Yy+Xw1iy/WjXyxZuSL1Sw+X8vmq41cvlzL5os1I1+uH77/asnAy0Udz+c1PJtN5dm0moNJJfvjybyYTeW360Z+u27ks8V0frtu5HfrWXy1nMYXS2n8Zl7DZ3NqXs2q+XQ2hU+mlbyYTObpmJy9oQQ2e2PZGkhiZ0jFUqeU3uJQJF5nKUq2p79MxEBFPDmJDlSl+SFyv0hXYSRbAyls9StY6UzkyZiWF1MGXk5n8HwynYNRDXvDKeyPaDgY1fJkVMPzcS3PJ9N4MZXO03EtW/0KdgZVPJ9M5+W0gc2+ZNZ75OwNp7A3omSpQ8T+kJKVDhkb3akstigpS3ahQuVJoyGIyhQPytVujFbFMdMQx1JHPCudUta6ZewOqTkY1bIzkMJWn4qNHgXr3UrWuhSsdUhZaYthqUXIYrOA5VYhGz3R7A7FszMoZrYljKWOaGabI5lqCGesWsBUdRQLDXEsNMQxUxvFTE0kMzWRzNXFMlkRzXxdIhPlYnpzhMS4nKOvJoH5jsPq8/U+GWONMbSXRnD5xN8hDnuMNNwOSagFCYFmaKNsSYuyRRdliz7aDn2kLamhj9BGWJMn9SQ10g7Hu+9ib/ohjUXxVOcHka53IirxPiHRd7h67u8o1XrQWRBMZ1ko7VVhtFcefinWkRdKk/Gwxrw5N4Dm3ACajIHUGnwoS3X95tENY6INWQlWZIgtMMQ9RBlmQqTLOUJtDyN8sR7XCLE5Q7jjeRL9biELuIMs4BbSgLvE+9xC5HHtqERC6HL58LheORaoY4455phj/nJcPPPWm9c//mesbp3h/qm3MH/vn/C79BNcT/0teYEXaUm2YLLEn7m6KOR+56nRu9FVEkJ/VTR9lTH0lMew3JtOW4GQDLEFVWmuJAeeJy38EnWpVrTneNJeEMBAZThj9SKGa6LoKAiiLS+AjoKgP5On3tLwI4F6XSTRW3YoUD1l4fSWhzNUE33UwjfTJv2zBr6tUcOR/PyfBOr1BbrP5wv+7F6o3YmsP/vs6zjg/mT2fxCorVEDe1OH8b2tiUx2prLZmTKyNZ7DynAmC/3p9NXE0lsey2CjkvSMEH5y8R/4peUvuO1/AVGKE3k5wbRUJxLsfRulxI/sdBl5mSkM9zfT1lRIfaWOPH00hbooGvJlxHnfpyjJg62RNJaG5KxNaJjq1CHyMSXC5Rr9FXFMNMYy1SJirl3KxmAqO6Nadsc0bA2r2RlJYWtYzeaQio1BJVtDap6M63gyqWN3JIX1wSR2R1S8nNDy2Xgar8a1PJ/RsztrYHvawHi9GNdT/4Mil5s0uphQ+egsw0EW7Cr9KXp0ks5AE8bibdjMCKIv1or1rDBmNH70xDtSKTCnU+NHjTqAa+99m3ff+gcuXTiFICyAd37+A87+/LvE2N2kVeZFh9ieXqkLI+oAxlKDqA6xYCYtjIMSOU/LktkrkrJbLGUtN47tUimvWtNZrpBQJXVgu1XLcqWCjfpUNptSWG1OZq1NwVqbip1OA5USDyaKFIxXaZB5myHzMKE/O5bNxnSmCxKYyImmNPIxvWl+rNfKWauQ8KRczlZeHPMZQhayI1gpiGHKEEybxIGtUjFPqmQ8LYqjW/iImWQPlnS+bGYGsZMXQafgPiNJznQk2/PJaDoHk3p+u1fBFxtF/OteFX/YreAPB1V8tVnC11ul/H63nK82S/hyo5gvN4v5l71K/r8X9fyv53X8r2d1/NuTWv6wX82/Pa3hX59U8dvdUn5/UMHvDyr43X4FX+9V8vlmOU/n81gf1fPZWgmfr5fwxUYpn6+V8Go5nxcLRrZHtTyZMfDVdjFfbhbx1dbh45ebJXy5WcIXG8V8uVnC19tlfLlZwufrRXy9Vca/7Ffx+71Kvt4q4/PNIj7dLOTFWi4vVnN4sZzD04Usni1k8WIxm8/XCviX/Qp+t1vGV1vF/HariN9tFvDbjQK+Wsvjy9VcvljJ4au1fL5czeU3S0Y+XcjixUw6++MaNoc0HExms9SlRup/leSg27TmhdOULWCgIhFt5CNKUjzJlTux0KVhdzSD/XEDuyPpPJvK5ulUFq/m8w+fT2bxdCqbp1PZ7I8Z2B8z8Gw6m60hLQcTGTybymRnWMv+WDo7wxq2h1LZHU5lZ1DNzqCKzQEZOyPJrPfL2ehXsTOkZ38sh4PxfLaHs9kZzWFvPJfNYT2bwzo2BlPZHUlje1jD1qCGg3EDz6eNvJzN5WAik/2xDJ5NGnkykc32UBrrvUlsDiSzMZDExqCM9YFElnvj2RhJYqFHwnJ/ElNt8Uy2JjDZHMdUUzQL7WIWO8TMtYqYaY5iujmK+fY4JuqjmG6MY75VxkBZFLGeF+mrTmK2PYWV7mTWemTMNsfTWxLFzQ/+DpGbCV53TxBrf4UIyzNE2Z1HYPURwkeniH50mqj7J4i4+z4Ck/fwvvozgu6dwPyj7+Fy70N6apU0lgnJyfFErLAkIuEBd66+QanWnbbcANpKgmitCKG1XEBHQRjtuSFHNeat+UG05AXSZAykPtOPCq07dRm+VOm8KFa5kCuzIy36PvpYcxShdwixPYmfxbv4WXxItOtlQmzOEOl8Ean/bRL9bpHgc41EfxPifW4dTp/+RKBCHS8Q5nTpWKCOOeaYY475y2F68e03za6fwM7kLKYf/hjTt7+F3ft/j9OJv8bod442peWfCNTH1Gd60V4Y+E2EL5Ke8pijEokM8SPKUhxRBl9EH3WVeo01HbletBcE0FMaylB1JH3lgqMJVHt+4J8JVHex4Eie2gvCvonxRdFfGUVPWTg9ZUIGq6OOYnzTrYlHEb7Xj38qQq/3n15Pm15XmT+by+flYhFPZnKPfu71PVLbYxlHn39dILE3kcXBlPHPJlB7k4e7T9uTWd+IVBab4zksD2Uw36ejt+pQoIYalWQYhbx16Q3efvxLbvp+TKTCnrzcUFobFPh63CAq3In8nBSKCg2Ul+fQ0VqKOikEZbwXnVUaeis0RLvepkjuw+ZIBksjKazPZDLZmYky0glp4GMWOw2s9mnYHNayNZrJ/lQOz+ZzeTafw+6Uga2JdDbHdWyOprE9rmNv0sCT6Uz2p/TsjOnYmtCxP2ng5WQGn01k8ptpI68W8tiZzWFxOJ0WYyhJVucZFPlScv8SQwGPGBdaU2N/gZVkT/azwphTuNIquEtPrCXL+iB2CmKYTvUnw+ljGhLsKEtwxv76O5x557uEBLhz7cp5TrzzUy68/UNyYjwZTBMwrQ2kT+lJq9KLzhR/6hNcGEoPpUPhQ5vMg1LhI+oTnGlJ8qJe6kpHqj8tag8Kwh/QkuxJrdiVdoU/lXGODBgFdGUH06jxZtAYQ02CD62KUBrVQXRqBbQk+5PtY0qv0p/RtFAGUv2pjHpMb6ovM4XRzBfGMCT3ZFYTzJQ2iPmscJbyo+lWuDOmD2SnPIHn1UnsF8bSF23NuNyDndIEdgrFLGtDKHO6yqohgn6VD/VKN57PFvJipZxX61V8vdPA73Yb+ZcnLfx2t5Gvdxv4aruez9aqeLVSwadrlfx2r5F/f9HBvz1v51+ftfPvL7v5t096+HKviU/Wq/h0q5ZPt2vYXyzm+VoFv9lr4PO9Zp6t1bI5XcyL1UperVXyar2KV2tVfLJawcuVUjbHs9mdzuGzzXJerZXxar2MFyslvFgp49lSCXsz+ezPFfB8qZRniyU8WSji5Uo5n21U89lGFZ+uV/Jyo5JnmxXsrxazv1LMwUoRO/N5HCwVsjVjZHXMwLOlYl6ulrI/m8fTuXxeLhT8h/NiPp/n83k8n8/nxXw+z+YOv9R4tVTOk5lSOgpFhNp9RJUuhNKUAObaMmjLj6VY6UNmvANTrak8nS9nf6aQ3ck8tsaMbI/nsDVm5MViGQezhexPF7A/fVj3vjOZy/ZEDnvT+TyZLeLZQgkHMwXsjh/+nW+NpLPSp+L5TDafLRXwZDydlwsG1odlPJnWsTqgZqk3hb3JPHbH89kczWVz1MjuVD77s7lsjKaz1K9mYzSdjVE96yPp7E0beTJXwPZE1jcnm+3xHLbHjWyMZDHXqWWpV89SXzpL/VqmO5UM1IsZapQw0prMZJeW0bZURlo19NbKGahJZLQxialWFdNtaiaaFYw1JjHWqGCoTs5QbTKj9SnUZkQQ72dGT6WKsWYFKz0qNnqTmG8Q05cn5OGH36JWHoza+S4NYi/aEr1oSQmiVuFHU5IvbYmeNEU50Ci0J8/dBJX1RdpUIcTYXcbP4iM6y2V014spKQ1EprFDJLfkwe0fUJbmQWdBEG0lQTSXBdJUEkJbfgitxiAasg7ry9sLQw5jfNkBNGT5U5riQoX28BLdErUrWQlWqIUmZIgtSIs2R+BwGh/zX+H78AMinC4QbH36KMKX4HMDie91Ev1NkPjdId7nFmLvm4g8bxDpfg2B86XjCdQxxxxzzDF/WWweXnzT3uIyrhZXuPHe97n647/h/s/+Kx4ffYvC0Bv06hyYKglgpjYCme9Z6jO9jnag+qtEDNbEsz2aw0idFGOiFaVqB1LCrpKfaEaTzo7OXG/aCwLoKg5moDKcvnLBN+URQXQVhdBTIqSnREhnUehhI1/BYY15R2EYPaUR9Fcc7j8dnkiGa2OOWvgWupJZH0xjc0TP2p80773eZ3otTAfTh0L0eiL1YqGQT1dKeDaXdyRcuxNZbI7o2RnPOHq9N5l9tP90MGVkeyyD9SEd68PpbE9mHQnU1kQm66MG1keyWRzUM9Onpbsylq4yEYONarKNkfzi4rf50OYdbvqeRSB9jDE7gKaaBOIirEhNFmDMUZGZpaayMh8fPxd8Pa1RJPhTkhFDU4EMqZ8FRrE7Kz3pLPVr2JjIYrI7A3WsGyI/C6Z7clkcymZt0sjaVA4ro9msj+WyMWpkbVDPSp+G1X4dy706Vvsy2BjLY2M8j7WxXNZGc9geL2BrOJedwRwOxvLZnypka7qQjbki5voMGGPsqAx1YDTKny4XSxbiPOj0vctTg5ARkR2NIWb0ypzYKIhhxRBGb7QN7YKHjCnc6JU7Mp0dwUhOHJkRrpz/xXcwKOJ5560fcuIXP+X6yXcoU8WSEerESGY8E5U6BhtzGGstYKQxj77qTDqL06jLlCEPdiIzMZSGHCV1RgWtxRoacpLoLtFRkZpAgTSaXEkEMe7WFKlFlKSJqTBIacrR0JqrZ6C8gJ7SDLoKUsiM8qQ0MYi+bCkTJWpGC5MZKVEwV69nsTmL9bZcMjzvc1Ct52VbLgetWSxVqZgqlTKYHcFQhpDJrAim9WE8L09iO19Mt9yL6lBLhiVe7OcksKyLoC7cmuKoxzRofNkZyeFgpoSNkRy+3m7m8406frPZyKfr9bxYrubJXDn7MyU8nS/ni60m/uVpD7972s/XT/t4td3OJ9sd7C42sjZVzd5iA1szZWzPl7K9Us3Gaj0bq40szlQwO1rI9nINuwuVPJmt4mCuip2FSnaXqlkczmZ1KIuDmWJ2porZmihmbayEhdFS5oeLmOzOYK43g9XhPJaHC1gaKWFxpITVyXJWp0rYnC1ic7aEtckSFgbzjs5cr5GFgRxWRvJYnchjfSqPpdEMZgd1zA1msDRsZGkom5UhIytDmawOZbHYl85CTxqLPTpW+vQs9uiY7dQy02VguFFDhPsN9Anu1GSJqDJEszVeTVmagAZjDIkBpsy161kZyGW+N5fZ7hxmenKY781jpiub1ZESVoeLWezPZ64vl/m+HBb78lgczGNpOJ+loXxWRvNZG8tnYyyflcFMtsaMrA+ks96fxtZQOusDGtYGNawMpLLUm8JSTxqLXTrmO3QsdhlYGzCyPpLDXK+Oud40Znu0THWmsNirY7E3nbkuLQtdWuY6UhhvkjPXoWaqTclwg5zB2iSG61R0l8noLEygNjOcyvRQStICMCo8McjdyEz2JEPmTqbUjUyJKwrBY1Ii7NFEO6CLdUInciAl0prk0IeIvG4R4XKFcJdrCF1u4GJ2kgfn30QueEye0pXhWhHbQ6lsdCsZK4/D9O3/RosyFKXdDUqDHlMW+JBku0uoPO+gD7hPdtB9cv3uUeL7gHyX2+geX2JEE06C3WUina/SWSWlv0FMRVkwMo0dcbLHPDT5EWUadwbKIumuENBaEUpLaSgd+ULac0Kpz/KlyRhIZ5GA5pwgGrMPY3yVaR5UaN2p0nlRrvEgM+ExssCraKPN0MWYE+H0Eb4W7+L94D0inS8e7kA5XyTe+zpS/9soQs2Q+N0hwfc28b5/FKgoj+vHE6hjjjnmmGP+8ty4+Pabty6/ja3pOW68/yPOfvevufXjv8b63b8jN+QOo0YfJkoCmauPQh18gSqdM825fnSVpy6iPQAAIABJREFURtBXKWKgOp7N4RxG62ToYswpVTuTFHCeUsVDqlWWdBi96C0OoSPPn4HKcLqKg4+mT215AXSVCOguFdJRFEp3qZDO4jDaC0PoKAqlpyz8KL43UBXNUI2I0XoxE00SZtrkLHQpD5v4htPYGdOzNaJjd9zAs9kcns4Y2Z/MZG8ig/3JTJ5MZ/N0xsiz2Rx+s1rCq6VCns/l8nTGyN5ExmGl8Zie3XHD0Wd2Jw5ry19HA3fGMw+/VR7VH0b3po1sTWWxNqZneVjHXLeG2V4No53JtJZH0VYSzVCDmuK8WN7++A1OWv6CW56/JjjelEyDK62VkcT4mCCP8qS8Kp2aqmzKyoxosjNxc3OmuSaHijIZnbVpyEJsyEv0ZrPHyGa/gY1+HXPdOhQieyzvnyZW5IlSHUJCoispGk/SVF5kKQPISfKmMMmTrFh7MmKc0Iu8SBUFkJogQJkQQqLIm2SxLwWyMAriAzCIfTCoglAkeZGs9CZZ5oZB4kbEg9OMSoLp9bZh0P0RTR4m9Ass6Q99xJzKl+nscLrSg6mIcaQlyoX+SFf6ouzpT3ahQ+lObaI/TSkxFCaE4XD9LHfPnuDkz9/k2plTXDt1kqSocEJcHAhytCXQywPfgGCcXD2wtLLD7L4FJqYPuHfvESZ37mN69yHmD6wwM7Xgzp0H3LxryXUza27es8XE3IEbpjbcfmDPXQsnrt+zPjxm1ly5a8Wte7aY3nvMLZM7XLt2BYsHd7Ewu8nDu9ewMLuKg40pYcEeBAe6EeTlgJfZdZK8HUkL96YgORJ1pCcJgTZoRR5kx3tRpQhG6XaXnpRwJjLEjOsjaY5zYUTpz4DEnbFkH2bSguhKdCYv8C6TJbHs9GUw3aSmNU9Ac24IfVXxdFfE01IYQ1tBND0lItpyBQzXSBmsUzLWmUVHfRrdjanUlcRTWaymLE9NZY6McoOQihwB+QURpOZFkVGRRHJaCJJEJxRaTzK1/hQnB5KX5I8i3pkkqTNpCY7oo6xJD39MRpwzqeEOqKM9iI/xQRzpRLjnLURe14l0vYoywglZlC/xMUHEiQJQq0JIS/FFk+yHWhKGIjYYZUwgKaJA0sQB6CX+FGkFZCR7YFA4Y1DbER95A5XEhsyUQAxKb7KV3mQluZGncEcfZ012gh0FchcMIivSYx6TK3NFn+CKVGCFs/kpshQB5GsFdFSlMNScQWaSD7kKX/ytTpMcch9Z4D0SAiwR+TxCEmyLXOBAQuBj4gMsUUQ4khxuhyrKAUWEHcnhtqhiHFDHOqKXe6KTupEh8yBT5k5ZWiAlai9yE53ISbDFGG9DXqI9Rokj6bEO5Mk8MCa4kpfgSk6cM4VSD/IkLhQrvMhLdidH6UGe2guj3J0StT+VqSFUpgRTofClVO5KdaonxUn2iFzP4vfoA6LcbpIpdqc0yYfSJE9y411RhVmSEmmD2M+USI/rRLheQRvxiJpUH2qU7lQovKjRCmnNjiMj2gG5rwlZsTaUKtxQBt/Gw+wt/B69jSTgGomBNwlxOENjbiT9lWIWetSsDKawPJBKf4WIO+/+V5q0wZSIHBnQhTGqF1AUZkN5ojcNGeHUZAmpM4QxXihhMVNMmac5CwYxMvvLBNufo6NeykBjLHWVAuSpdohlVljd+xlFKjd6Cw8TA+2VQtrLhXQXRdJdGEF9VgB1WQGHl4znhtCYE0yDMYi6rACqDb6Up3lSme5NbpI92pj7pInukxp1jwiXcwRan8Dn4QcIHc8TZn+OcKcLxPveJDnUjKQQU+TB94jzvYXY7zZxvreIdL9KuOsVQh0vIDgWqGOOOeaYY/6SeDqbvunlbIqP/V1uvPdjfv3Gf+bSt/8T9376XygUmjGU5c14cQALjTGkCa5SrXOmNT+AvsoYBqrjGKg6FKipZiWayHvky22Q+39MqeIhDWl2tGV50FMUTFvOH+vM2/MPm/g6C4MZqIqmryKSrhLBUVSvq0RAV4mA3vKII4F6PYUaqhEx2ZzIbHsScx2HU6i1gVS2RnRsj6azO25gfzKTg6msI4Ham8jgYCqLpzNGns/l8mqpkJcL+byYzzsSqJ0x/dF5LVG7E5lsjRoO73z6ZjdqY8zAxpiBzfEMNiYyWB83sDamZ21Mz9JAOvN9Wsa6FbRVRNNeGsNos4bivFh+df4Nztm+h0XoJSKTH5Ghd6G5PByR711k4W60tuXT2VpIfVUuOcUF6LVqelqKaW3R0dWQTnKEA1mJjqz16Vjt1bDSq2WmJwtpjDeXL18kNFpCYEwSToGReAmjiRaHoVEG4mlzCXGQDVpJKGFBfjh4BHLPNYR7XkI8oxJw9fPFz9sR34cXsbn4M0R+luRlJpKbryLTqCRdK0YnDkRic5POSDd6fR9R/fBjKm0usSz3ZjXZh/FER6bT/akQ2VAktGdQE0+LJIqcMB8y4gIRh7ni6/YYB5t72No94NKNc/zyxM/58OIJzt08z8VbF7FztsLZ2YYoQRBqWQQGdTjFGfHkaaLRJQahlwaTKQ2lSBVNVVoiuYnhqEM9SBP6UpgoolwpoSpFTm2agqYsLe35Bip1CioMCupztdTl6yjNSCZXk4ghOY58eSJl6iRyJTHkyUUUpSSQkyJGp4hBJY9Cp5OSKBMilQaRqgwjMdYbLwcTPGxukxjmgdfjO/ha38Pd0gS3Ryb42j/Cz+oOtZpQ2tOCqRHZsVOcyFaOiHLPWwxL3agMM6dL509ywHVK0rzoKIuiyRhIW0E4jUYB9VlhtGQLKE12oj0zkCq1B81GAbW50ajFLkT5m2BI8kItCyVJHIIi1peGonhysvxwD7vJg+A7mASbcsvzCtdtPuTM/bcICzenRB1KtsQbUfADXKx/TaDlSdJDzMmJtCbK9Qr+Vud4dPnnxPjcw+/xCfTR92jQuRPncRHTj3+Gi7Uld+9aYm7hgYNjEA/NHTF3DeCCRxBvW9hw3tmZU+amXH9sxn3bu5hbXEQQbEVihD0asRv6eFc0Ykfigu8R43cHZaQFKRHmDFVJWGxLZaJGymS1lKm6JKbqkukrFDFTr2CwVEyI5UlKVT4UKr1pL4xnpC6F+qxw1AILeorFjFbL6C8WMVonob8qlqEaMYPVItoKgqnL8qEpx5+W/AA6ioNpKwykvSiArrIwOksjGK6X0FUazViDnJlmFfPNKYxXyRgsjmOiQsZMjYKpyiQGSmIYqREzXi9htlnBZm86Mw1yputlbA8YWOpOZW1Ay8qgholWOZPtWkq1QejjnGjLFzPbks58m5axukSypVaEuZyipTSOUr2Q1GgnChLdSRE+QhxkRn2ZhP72dMZ7sphpz6AzV0SE7WlkXleoN/jSniukWR9OUaInmtBHNKaHUZPqR7L/LeLdL9BdEE5nXihSr/OkhZsQ6fwRQ7XJzLSpWOxLYb5XwfKghuG6BO786q8ojHNA52vKakUyw7oQ9ur1GMNsKJR50lYmoadSxkhxIiOaCOpDHVjKSkBmf5kA29O0VIsZa5fQUh+NQutAvMya2xffIEfqQE+BkL6KKLprImkvj6CnJIr+UhFNuSHUZvrTXhROe1E4zXmh1GUFUKHzojLdm8p0b0pS3chXOJIjtyVTYokm+j6RrucIsjmBt/n7hNh+RIjtR0S6XEIaeAdF2D2SQkxJFpiTGGRKQoAJcb63iHC78k2F+SXCXY4jfMccc8wxx/wF+fDtN948/f73sbz9EVfe+QHv/8//i2vf+yscTr5BScR9+gxujBcHsNwSR5bIhOp0V9oLgxisiWOoJp6Bqng2hoxMNCajFt4lT2aNzPcseQl3aTU40ZblTnuuHy3Z3rTm+dFTGkpXUQjNRl/a8gPpLhUeCVNfRSS95RFHU6m+isg/E6zO4jD6K6OYapGy2K365ihY7lWxPqhhZ0x/JEyv5em1DB1MZfFkOptnszlHk6c/FajXP/v6vBao14USO+OHMrU+qj+UqHED69+ctTE9KyM6VgbSmevRMNp1KFBtJdGMNmvIN0bxzvlvc87+fR6GXiI86SH6dGfaa+NQRNqRFO5OR6uRxvIUagpSCAryorowi87aLPp7smiqVJEa54o23oK1YS3rwxrWhvXMDxaSLInkxOlrXDTx5t2rfpw1j+W9W0FcMr2PXhdKa60GlSSQixfPceqWJW8/EvKdB9H84FEMb5l58eGN+7i729JRnsx0m47YEEu83B9ibnEX84fmmN68SbSnC4l2D8h2vEO9603aXK6xphIwGu9Nv9iNMU0QVSJnujMklKukCF08MblixjvvXeQnH1zmxyfP8u65D7h85xw29vcIDnDE1/kBGTIBtQYZA2V62jKTaNXL6c1WMZQto0URQJPch3KRE8ZQSwyBFig97iJxvoHI9grxTjeRuN8h3uk2YqurSK2vI7W+jsTyCilOd9C43EXnaobR6yFVQhd65CGMaqKZ0MXSJgmmUxTEmDyKjghf+uNCmEmJZ0aXyFBqPM1JUYwVpFGmEFJeLGJzs4HttXoaSxNJDrej0SilpSCVjvIsirNU6DSJBAS5YedggvWD98mWu9JmCCU/8B5N4dYMJ7jRL3ZivSiO3owgJpqSSFfY0lsvZqJRwnBNAj0lMfQWx9KdJ6RN78t0eTStWk8a0rzJkToiDjDFkOiM5+PTPLh1CldbM6JDHVidraKtR4WV8ApXhDf5dfB1TgVc4Vf2v+It0x/gHnKX+rx4lnvymenOZqBBRZzDx5TEWFMqtkMecIvRRhX3zvwD2pB7jJZE8moyjaejSl7MGxluT8PH04rTZy9x6boVJ0/d58YVR3510ZZv3XDghw/d+M6t+/zM3Iz3H93EJc4bY4OO8qZ0KqrVNNWm0tOYzmxvDnvTxVTp/Ql8/C65EmtK5Q5kRt6jJNGezIgHGKMfoQ01RRt8l4wwE4xCU5wvfIdymRNN+kCMYns682OoSw8mKcCEiToF4zVyxqsTmapPYKAsgtZsP2rSXKhIsaNcbUNe4gNyEszIlZiRl3ifihRr6vVulKtdaMryp8HgR3eBkP6iCKZqpczUyhgqjqG/IILO7BBa9X7UpDhQKDWj0eBEY4YbxcnWJPh+THmqC0NVIlpz/WnM8qBEZUlS8Hns7/6IaP8bSMIeIAm+T4TnNaJ9r6ES3SdN/pgcnRujvek01SSREG5JepwjkjBzOto1ZOQL0ej9qSyNY7Qhhd3eHLY79eijH2B997sIXE8RbP4u7tfeROJxjXypG3Hu19EIH1GbFshSSwoz1Ql06L1Rep1D4nme3koJM+0q1kfSWB5UszqUynC1mLvv/RXdmeHkCx6xViFnJC2EMW0Ek0YJBqE15enBVOpD0Aabk2x9EZ3tNab1sWh8TPG2PEFnvZThFjGtDTGodE7I1Y7cuvCPFCS70F0gpK86hq7aKFrKhHQWRtBbHEVTzqFAtRUKaS0Q0JwXSn12IKUadyp0XlQbfClQOpGvcKRQ5USmxBJVuClCp4/wf/wBXg/eI9jmDCHfRPgk/rdQhJmhFJiRFPYAabAZCQEmiLxvEO56+ZsK80tEuF4lxvnGsUAdc8wxxxzzl8H0xodv3r3+IdZ3P+biL7/LqW//F0ze+lscT71Bcfg9enTO3wiUmALJA2r1brQXBjFQHctwbQJDNRI2hoz0V8ajibxHicoRqe9ZMkU3aM1wpiXDlZo0ZxozPGg2Hu5DdRQE0Z4fSEdh8H+I672eOPVVRB5F9oZrY+ktjziK8k00SZjrSGauI5mlHiWL3QpW+tRHEb4/nSj9aSTv9RTq6YzxPzz/3ydW+5OZ7E3+sZBia9Tw5wI1dihPGxMZrI3pWehPZXVAz2yPhvFeFZ3VsYcC1aIl3xjNe5e+yzn79zENOEeo9D4Zme60NUiJ8X9AWnwA7Q3p9NdrqEyPISNVjFYcykCdgfpKKU2VKejkPsij77I2lsbWpI6tCQPL44UkJQp4+8OPOXXTnY8sxPz6URK/uBWJpbsXLXWJjHal0dmYSbgogndNXfmRTRJ/Y5XGP9pp+L5pEBcf2uHt9pCBxiRmezUMtBuws7rFzZs3MDN9xIObFjy+coNUb2dqwxzoDL1Pb7ApS5oo5rLlDOUmkRbpia+NBTcu3uTUeXPevurMrx5G8P07wfzjFV9+fNmSBzamhPlY4WN6Dp3TPcodTKm4f4nmh5dpe3SZktsfUmx2GuPdk6TfPoX80ofEn38P4ZlfIjz/Lgnml0mwvYXc2wJpoA0Ct/v4O5sg9LMkxs8SsY8Fce4PiLa/g8TBBLntHWLvnifi/PsEv/8Wwvd+Qvzpd0g6+x66yx+QceN9ys3O0Xj/AtXXT1Fx4QMqL5yg6Mx75H30Hq0P76C7eoKVVgXPV4vYGNMz35mC2OsSaZEWpMfaIg64R6D7dQTB5nh638HS4Tx2HhewtT2Bq8W7GMMf0ZPsQ2+CG2MqP+bzotjp0rA+lsnksJbcNEdShDdRhFxHGXyLjGhzDGF3kDueJODqGyTavENm2E0C7v+Mtb5MnkyXMd6WQXSQA4/vXSHY14K15RqaBlU8iL7CubjbvCc25afCy/zNw+/zD3f/Ceug23TWqFnsymZ5wMjKUBblUnua5M5US2zxe/Az1ILbCKzfp0UbyGcTeTwdSeGTRQ1bs0p6OuJoblPj4nkPk3vXiBSEkKFW4+ct5Je/NuXENQsuP7bGRyJEoBUSYQjES2qJp/geJk7vYuV1BqH4IQ0VMSx3a9jsT2epTUGS98cE338LpfcFVD6XKYyzoirJlaIEByIen0Bk/SHZQlOirD7A48aP6S+KZb5Nx2itEm20DblJ7oh9bxLu/DGhth8h8byJzPsO8e7XiXO5gtTrJoqAu8i8b5Lke4uUEDPShOZkRVuTKbImzvUyUY7nCbP6NUGP3sfn/i8Id/g1kU6nELl/hCrsJrmyxzRkedGe7UZHliN1GmtqdM4EWr9DjtyRUq0v0pA76GIeUqf3JtrxPYzieww2SZgbyWS8J52ueiXFWQKksZaEh1wnQnCdsjIhmdl+JMod8Pe7iSLOnuKCaLzD7nDb/n0s3c4QF/eYirQA1lo0LNQlMdOWTHm+H1qpObnix2RHW/z/7L3XUxz4ub95sXuqfnVqj31sj+1jz9hjWzOaPNIoRySEyDnnnHOGJjfQZGigGzpCJ0KTc845ByGUQGlG4xnb57dbu1W7tZf77IUs1mfrd+lLnqpvNVT/A/3U530/L3HOX5MdYkZWmAV1Of501Cfzcr6ZZyPVTNSFIg69RFnELZZ6y9idrOJ4TcrRWi3PVurYHBThdOHfWG8pZLwqjnVFJhuN6ezUZ7HVmMdoXSrtNXGM6wuY0xUyUpGAOtqJx61VNCS7kuR/g8neYpZGhIwN5VErC6VaEo6j5e/RVoawaMxjeUDI7EAeY0YBkwYBMy05jGrTGdWln6RPU23ZjBsyT0b3+lWJtIhDaa0No7U2DKXIm7psZ3LCTUj0vkSs2wUEwXfIDjUlP/I+Zcm21GW70pDvSVmqI+VpzoiS7CmItToRqNwoS/JjbBDGngrUKaeccsop/yQ8nW+d9Xa+Q5iHJTaXznLvzC9w/eJXhFz7DS0CB2YbQ9npSOXpRDEd1b4MqWKYaklloTuftcESNocrebGmZbo1F7XIh355DDWp99CK7BlXhjKmjMBY48eIKpopQxJj2ngm9cnMtKax2JV9svf0tqY89yRxens4t+hEoFb7hawNFLI+WMTWSAm74+XsT1byaK6Gw9lqHs3VnEjUmx01rzcV/0OB+suBjr8dGvhhX8MP+xr++lDPXw50/0OB+n5Pw18etvHDgxZebzXzarOJl9vNvNxu5nhDxbN1Jcebao431TxekfFsWcHBvJTdJQnzgyImjfmsj0lp1Qk5f+8DbgdewCXlDoJKd1TNscxN11GVF0pNbjSLk2p6FelMaAopSPanqTSdhR4JC1ONtGmKUdamUSRw5NG6jKP1eo7W63i8LqO+Oo5rJt9w2dyGyw7+nHcM405AIhk5sTxdFLMzXsLugoKhMT1XXfz4zEfIxSQjf3Av4axFMKZWZoR5XGF5UMjhsoTdZS05acF0tmioLCrF3cqRCAdHtluVDOWFsSoKZD7bmZ4kFyakWfg5XOPchU+5eMeSc2b+fGGXyq14BWb5Rs6HVvCpVQKXb7pSmZpKmb8n7TEhKKzu0HL/Gv3WN+i3vUrz/S+puHuGhKu/JvL2b8h3vYQh3YclRS5P+ht4Md7E8xk9T2dbOJgxsDOtZ3O2he2VDtbm21lbbGNz2cj+ejePt/t5tt3Ht/vDfLfTz3ebPTyb1rJmrKSjLJaKUCsSbp8h8txPEd35E/Wmn6C99wXGu1/Rb3qe7ptf0HvrK4buXaLJ5CuedYh5vmhALgyiuSqGhopwivM8CQm9Rq7QnYISH3KLPMkVeZFR5EmJPJasYm/SkmxID76FPN2FTW0uu7pc/jKv5P960s0Phy28edbGdwc63mwoebnUyEpHHnOadNb16agS79EYdYV5SRBdQmdirT/g/zzq538/Gubhcivi0mTyBVEkxrjw8KCDladaIhq8uVZiw/kKVz4WWvHvwZ/wS4cP8U6yZby3hmcrep7vGHi4JkNd6MZeZx6L6iS6qvxoL/UgyeEsK+2VfL9p5M0DPa8eqXl+pGJ0Mpu+4Vx6+/PxdPmY6Z4i9idqGNKVEBMeSFZ2MqU1uVTIsokv8MYz9hYeMVcISr5JfoU7obHXcHX9E8pqf/77oZHXKwqOpmt5PS9lt6eQnqoQDgbKORyqpj7VkWCzP+J/5w8keVxEXRyIsjgI97sfoq+JZ6FPzHR3JUWpLkiKg9DWxzHbX8HySA0HczKeLqo5nFfwaF7G4Vwj+zMSniwqeLqo5OWmlpebWp4tKXm0KOXBXCVPVyUcLtSxO13DXLeQQW0GNblexHhfxcX0T9jd/D1eFp9RGnuf/toghhtjGFSmkRJoikacTlGKH+sTBrRVqQSYf05RuDm7A9WsjVfRooymssgTJ6szhAXeoEwUgLEjh5q6IBrVUSRlWJCe60Rk3H06ukpIyHDAN+YOcXmO1MiiSE28R1W6HQeDlRxN1vF4rp6F0SI2psvYHSlhWJ2IoiSQfr2QLk0Rxem+xPvcoa8hjVl1CvKEO0jCzlMVdYvFnhL2pyp5vi7leL2W15syvl1T4Hbp39hsKWKgJJz/nFGzLE7kqUrIbFEM6035yLO9mGsrYrOngt22cqaqU9jWiJClexDlcp61yVpWxooYHxVSKw+jWhqOj8tnKER+rHQVsNiXz3RfNuOdWUy1ZjHdks2IJu3vO1BvE6gZYy6TrVn0KuLpUybQp0ygQxqFURJJa20YTWV+yAu9KIw1I8n78olA5YTdQxhjTkWqHXXZLjTke1CW6kBlhislyQ7kx1iejPDlRFqQF219mkCdcsopp5zyz8PZ5spZF5vrhLiZY33hY25/+FNCbn5MttM5DBl2zDaGsNuZxuOxIrrEAQyrY9+O3nXlsTbwVqCOV5qZbs1FWx5AvzyG2vT7tJQ7M64IYUIdRXd9EOPNccwb05k0/H8FEktd2Sx25zLdlsF0Wwbzndks9+af7D6t9gtZ6Stgpa+A+c7sk0TqnUA9mKpif7KchzNVHExX8nCmiuMV6YlAvZOofxSovx0a+M9HLfzlQHciU3850J3I07vk6s2Omh8e6PnxoJW/Hrbz3Y6WN7s6Xu1oeLndzNG6kierco42VBxvqnmyKufJooy92Xq2F+qYHxQx3pbL8lAtBk0+X939Ddf8z+GYeoeMag9kTVEMDZVTmh2EVpzLeG8NUy35zOmLWOhXsD2sY6FLzPhQDd2t1XRqKynN8edoS8vzjUZebtRyvFGPvCoAK4uzKDUV9M/0ECmIxsbHmvxkV54OiXi1WMPmdAUjExLsAty4YB/IHb9C7rpnojMOszrXja42hCFNHI+XGulUpTNsrGJnsY+V8S6cbl+iNMaftrxYXnWLWa+M5Kk8ieF8d4rCbxEddhfvMAeumpvx8WVLztz25BvPRG6EpOEYmkBUYATFvsFU2zggunGT/pAAakwuIbp0hvI7n1Bj9w3VntfoKgxmuU3E87VWfjzs5S+Pevhuz8ifD7p4c9DD820jz3e6eLxuZHtOw+ashr3ldnaW2thcaWd1pY3V1XY2NztY32hne7eTw0f9PHzcy4PDbh4cdvPoWR+HD7t5vdPPs8lmZuoz0cW5Uut4hXKTs1TePEPtrTOorb5EZfk5Mtvz5NpeZadTxmxLNQUJrsSEmBIbb0FeiTcldcHkVXiRJXIhr8QVQZELghJfyuqjKC4LRFweQmLwDQw1ERwvqfhxt5W/7rfw14O3N8h+3Nfxt30dr1ZkvFho5PsVFS/GqmiMvoFRYMmuJp7eUjdibD9gSBnP7kwDG7PNFOVH4WR7g5wMP46e9bHzvJXM1kjMql24Ue/L50W2/Mz/LL+w+D0WXlcozfLG2BBPhyERpToEvSwEQ6Uvo7Jo1oyZLCiiqAu/gV4Uwbfb3TzfNzI+Xkl6rh05JR5k5DkzMlJBeqwJU+3pLLUl0qdLJDnTheyyMGKyvfGItsY+5B5JJZHIOiqRGUow9tYREWlNu66IDlUGK/2l/O2gk+MFJQ0CR+b1WUw1pTOuTqMwwpSSOGuSva6RHnCH4hQnSjLdyI23IznUlOI0N2Z6qlkYFCMtCeLphp6DJQXHO1qOttQ8W5NztKHkaF3Jy51mXu1qON5UcLyp5MmqjOdbSl7tNvN8S83RpoLnWwpe7TTxeKWBow0Fj1dkPFyWcbii4HBFxd68nOmeEtoa46lMsibB6VNinc/ha/EFEZ73yEkKIibEjUA3SzoUlUjz42gpT2N3SMHOVD1zQyVszslJCDcnPPAu7m4XyS/wpkmfTnKmFRk5dsQl36e5NZva5jR8Iu8QFncPozGXCqE7Y+3ZLHUXcDhZw+OUiiorAAAgAElEQVQZMQfT1RhqgxhrTaVNGspIexajvSUYNPmo5HnoVIWUZAVSGGdHccRtZIkmNCfdQBR6icWeEh4v1PF6W87xei3Hq/Xsj5bjf/tXTDakohd4sW8oZrw0gsFUL7aq05gXpzAuTaWvNp6NzjIedtfQJQxjp6WMxnQP0oNu06/LZH4gl4E+AdUNwZSLg/Fz+wJJgScr3UIWevOY6sthsieX6bYcZlpzGGxKpkcex7ghk8nWrJMEql+VSJ8ygV5FPF2NMRglkbTVhaOvDkYl8qMs2Y4kn7cjfGn+NxEE36Ew1oLyFFvEAkdqMh0pT3M8EaiCWCtyoyxORviyT3egTjnllFNO+WcS4GlzNtjbmmhfB+yvfs6ND/4Xgq7/kei7v0ObbsW8PJS9rnQejRbRXRvISFMcM23pLPcVsj5UyuZwJU8WlMx3CFEWedEuDqY6+S76UidGZEFMNkUz1hTLhCae2fY0ZtpSmWlNe1tjbsxk1ihgqjWdqdb0E4F6t/u0MVTMar+Q9cEiZo2Ck/G93fHykya+vYkyni7W8XSxjoPpSo6WJfywrzlp1XuXQn2/23TSwveuke9/lD693lTwakPO97tN/OXgbfL040Err7eaebOr43hDxfNNNccbKo42VDzfauJoQ8Wj5ca3CdSClJ3FOpZHy5k05rMyXEerQcg35h9yzf8cdim3Sav2QK6NYXiogiphOI2iFGYGJQyqMxmSZ9HdVEpPQxHjrRUszakZ7lPQZahDlBnE0XorL9YVvF6v48VKDZoqX1zu/471OQ2bK+2MD0sJ879BYeg9drV5PBopY6A1iciYG9TIc0jJysTJKYiIwESmenvYX2xnpD2dxZ4CnszJmGkXsjPdiKYmhhFDEcUJjuwOSFnTFtKV5cu6OIkZUQjqlPuUJt9GXhdEb185Bn0lORnxmN0zwcnTEWFxOgNNZTRFOaKwvYb05mXKLn1J1sUzlDpcoTnNhUl1OmsDZTxb0fDtThd/3u3nzzuDfHcwyIvH/Rw97OX4sI9Hu13srbWyu9LG5oKBxQk1s8NyZgZkTPbLGOiR0N1VT0dXHcbOWgzGKppbS+galjA0q2Z6o5XxtRbm9jpZ2uthe3eQg9VhXm5N8OPOFM8nW9nUV9BTGE5VgAlJZh+Scv/3lPteJsXyCwq879IqimJck09LfTw1RT7kZtpRUeFNsy6e6jp/MrItEdcHk53vSWyCNaERd6mqi0LVnIZI5I2qIYrn+wa+32/lr7st/N9P+/jvu3peryt4tiDl4Xgty215jEmiaIi5TXXQeeZlYUzKIqjNsKQ03RqFOBydJpea2kw83E0pF0Xx/Ek3T7/toKQzEYcaD25WeHK+wJZf+3zKB5ZnsPO4TlGiM4KIW2QJTFG2RdHdl8FwhwB5kQe99SEc9RUwUuyBMOAKi90inj/ooqO7jHRhEPbet0nLC6Nemk1kkCkDhlzq85ypF/uSXOpEYJY1Zv7XCcwJJrYkk9SaUoLT0/GJi8MnIpL7tjYkJMdSJozlYLGZo/VWHszISfG/ijDajKJYc4rjLMkOMyXJ9waudz4k2vMKFTnuGNWpjHeJWBiqId7/GoVJNjQIvZky5vLtTjMvNuR8v6/m2WotR+v1vNpV8u2+mle7Sl7vqfhuX83rPTXf7jXx7f7b93pPzbe7Gr7fa+eH/Q7+vN/Omz0Dr3fUvNxW8HpXzsstKY+XK3i8VMqztXKer9RzMFHLgDqLmvxgEiLscbK9gq3lFe7e+JxgT0sMkkLmu2U8Xezg6aqWx6vNPN3oICnCDnF5EtmZgdg7nCMlw4nymmCy852ITzTF2FtEosgb1+CrDHSL6JYlocxxZW+ghA5xMEPN8TxaqGNvvAJJhi2SPCdU0lBGhkpoNRYiKo8mKd0X/wBL8gX+zPeJEafa0ph8F0PmXUShl1gbrOLBdBXHaxJebkk4Xq1nb6SMSKs/Ma0UYMgN4EmvmGfdlSyURDOS6cdUWTRbOiHthUFMNWbwsLOKliw/1nTFNGZ6kuB9leHWHBaHC+gwJlMhCaRCEoqf+5dUC5xY6MhjrjeXiZ4sxruyGdGmMaEXMNiUTJ8ygVHd21G+cUMm44ZMBtRJ/yWBMtSEIBN6oK8KQSb0pjzlrUDFe1z6u0CZUBRnSVmyNfU5LogFDlSkO1GW6oQoyf5kByojxJS8aCvyoqxOE6hTTjnllFP+edy68ulZkyuf4Wp+HasLH3Ht/f+G21fv4fLZvyCPM2FZHcm2MYXHY8UYq3wZ1yYx+/cf3BvD5exP1nG03MRUay61Akd05b5UJt3BUObEgMSPEXkYo+oYpvVJzLSmMqFPfFsgYUh5uwfV/lai5juzT3afFrtzWe7NZ3NYxMZQ8UnqtNCVw/5kJQ+mqtgcFvFsScrhbDVHy5ITgXq2VP92/O7/N473TpreffeuVOLd//9YOvEuufrznu5EnF6sq/huR8uLrbdjfK92NLzc0XC0oeLpmuKtTK2pOVySsbcsYX2ympmuQtbGpLTohXxl+lsu+n6JTfIt0sWeNDZHMz8vpTw3hMqsSMZ665jtrGBvvIn9lWGeLI/xw5MFunuqkErz6GmTIUoP4OVmJ99tavl2Xc6LlQb0lSGE2p/j8WInr9YHmdCUUJfkRqWvJbJQF75baqW9KYWQ6NsUlIbQ26NmZqAXYUIcSQEulOT4k5dpx5ghh/1RCUeLSprLfEkP+oZqgTkbQ4X8sKXhr2ta/ragQ5fsQU9RNNmx5vR3FzA/LebhmpLDeTmPpxXMtJawOdrA1rCYlhx3RBZ/QOL0BRFXf4Yo5DozxmwebMhZ2ZSy81jHzmMDm9taNpfULA/UsT+q4snyABuLIyzPDjI/1cdQn4HONiXGNgUGgwyVSkyDrApJQyX10irqJNXUSWqQNNQiU0hRqmUo1TIkDbUo1TJajTpa2nT0DXYxMNZH23AbI6MDLCyMsbo4yu7yKA8W+zheH+DbzR6OZ5vpqYokwf5jAkz+jSzvj0i2e5/Ye++R6/wxAocztBV60FsXzmR7DiU59szP1tAgDScl6j7NshQaGxMJjrxDpSwOQ18RCelWtOhS+cvTHv6Pwy7+n2eD/Hm1iUdzEsQCR1L9LtNSHkpZxF3C7v6KXM/PWdAmoypyQ1kdxO6GBoMhC12rkIGRJgL8rSgQ+PPt026ePjdQ25mEX70flpW+XBJY8b7rWd43/RP2LtcoTXBGJfImMf4yFXJvBEW2KOQxLIxW01Tuz2htOG+GRBjz7Yh3/JBQ10+IjrGgfVCKmftNorKDqVQWcN/xa0LjzMgUOhOfdpeYxOsEhF1FYywlvTCBC6a3+drUAlOvMK65BHLdI5jzDh5ccHQhT5TJ6lQTB8ttKCqiKM90p1uZhijZjiC7T3A2+S1ZkWaMthVzuKzh4aKUZ2sNHMxU82iulpl2AdoyX57N1vHDVhP/ud/MX/eVvFoT8+MDGcfr1bzYFPNyq5bj9WqO1qo4WqvicKGUpyuVPFut4tlqFUdr1TzfqONotZYXG1JebNTzalPKn3fl/Lir5McdJf+518T/ut/M/7bfzF82ZTyerWJ3qpz9+XoO1tXsbuhYmFUiqY3Hz/sa5iYf4mzxKTnx9kx0lrE73cjxppFudSFu1leJDnWjt0dNvjAGM4tPyBN60z9QQkLcXQZGy0gs9SYs/j4ro2KMhQFkWp5BEnGLvMDz9Kuj2Z6uRFcZyFB9HAOqNHoHRXQMl1NYFUlQjD3XTT/D1uEqWrWQPl0BCR5f01rkTIHXn8jxO8dsRxH709UcrUp4vi7h0Vw1uyMVhFr+iXFlFuosf9bby5hXCOjO9KI71Y3Jskj0qS4syzLoyPFj31BCS4YPi+p8GjI9ife6Qk9zGnODubS1JVLZEIRYEUOQ7zdUZjgw3ZLJdFc2492ZjHVlMaxJZUybwXBz6olAjWjTGNGmMaxJpVsWS488jgF1Ep0N0eirgylNskBe6IMk1x1hzH1i3S6Q4HmZzCATMoNuUxhrTlmyFdJ8N6R5rtRkuZ8kUIXxNuRFW5IdYU568F0yQ+6dJlCnnHLKKaf883C2uXXW1cYEf8d72F/5jLtn/h2vb36N0yf/E+rke6w0RbHeksCT8WJayrwYVscxaUhmxpjN+mAp+5N1PF1UMdWaiyTHGV25LxWJt9GVODBQ78uANJBhZRQzhmSmW1NOBGpSn8ykPoXJljRm2jNPWvamWtNPasvfpU/bo6XsjJWx1JPHxlAxO2NlbI2U/JcWvkdzNexPlvN4XnxyF+pd+9670bzXm4oTcfrHAol30vSP79WGgm+3mk4E6rsdHW929bzYaubNgxa+2zfwek/Hyx3t2xG+lbcjfAez9WzP175NoDoKWB2tR6fL55zFh1wPvoBVwnVSqt2QNkcyNVFFeXYQhUmBjPRLWBxqZHFASY+xicneVgozI1Bpi+jt19BrlCFK9ebVVhtvdg283FBzvNZElywDD7OvyQ7zQCvKpK0ohb0WMQ1+9mRe/xpZrBf96gJKRcGkpLsRH+dMZVEc5TmRCGLdaWoQIKmKRl0RiVEcS2d9NDKhCxMtSTxerOLVZiN/PdDzclnF9ysGZtVCSmJc0KiLSU12Jy3cgo7aWI6mGvhuWc3jWRm7ExKUhf4k2X9Ooet5KoNuM6LL4vGGgYOtVjY3W1nZMjKxqGdsVsvEjJ6JcQ0DnVL6DbX0tDWi0UioqyuhtCSH/Jxk8rMSyUyOJCHcjwgfVwJd7PBzsMLHxpwQB3uC7ewItLUh2NGBKC8vYgMDSI+NJiM5gRxBBrk5AurqalA1q2jQqpC2qGhoV6Pu1WIcNzKxPMDq5jAHe6M83x/m5XYvx2st9GriKUo1Id79Y5IcPybX9WvEoabkul5kWp3D7qSC9Hgb6hsSERb4MtFZRmG6C91tQqrFkUQkWKAwCMgr9sbd9VOm+0S8Xtew1l7AqCoFZZkf053FvNrqYFCdxf6IhAFpPKHWv6cm0xaDLI7pmQaa2gsoKA+kvDaals5aXFxuI8zy5c2TLl4cG5D3phHaEIRtpQ/fpJrxG5ePOGP/FSYWX5LifZMEl08Jcv+Qkgon6hpCycl2paYikmZZIuVpNgzXhXHYk8NkcyxtimhqGyIIF9jhl25LZKEnjjG3cYi6SUiBA4H59nhFX0OYa0d1qS9VJaE0y/OZneoiU5CIh583UWlpWHh6842lFSZublg5mCLKCaYkO5CqgiCyY20Idz9PtOc56gs8WOwv4XijmZe7Bo43m3m+3sizpVoOZ6rYH69ge7CM/dE6dkck7E00sjkuZX1cymhnMd36XGTiJMRlMVQUhVMg8CM11pn4cFvC/MyICbUlLsyOmBBbEiKcyEh0p6wwFElVHOqGVIyaXCZ7Klgbr2dvppFH83KezDXyZFbC8WIjR6tSHq3U8WBZzM5CNZvz1azN17C2UMfStBhNQzTJEbcJdP0CZ7PfEe93HUG0PT72N0mIDEDbLCcyOgh9WyM+gebExNugNwhoNaRTWx9GYpEb8alWjLfm0FPkT1+2C41h18h0O0NexEXyE0wQhN+kpTSUhaFa5C35xOR4EZzkgqXbDQLDHREIghnurmNAW0Cm/2VUAmvkySZk+59nvkvEwUwtz9cbebUl58liHZtD5XjdeZ8eSRoV8c7Mt5aw3FbCw1YRo0XB9GR705vtw6Ysk450LxZqUjEK/FlpFtIo8CbB9zpDbblM9eXQ1yegXh1JjTyKEP+LSAo8mTVmszQoZHYwj9lBIVNt2Uz9fQeqVxHPiDaNUV06w5pUhppT6GqMoUMaRY88js6GaAw1ISiKfJAX+lCd4YQowZZwhy+JdbtAmv9NUv2vURhrTlW6HZK8twlUbY4HlRlvb0EJ46xP7kDlRFqcJlCnnHLKKaf8c/F0Njvr42xBpJc9tpc+5cJ7/4L7ufcIuvYL2nLsWFZHstGayLPJUtor/BlQxDCmTWSqTcDqgIi9iVoezyuYbc9HVexNa3UgpXE3aSq0ob/OhwFpEMPKKKZ0iUy3JDPT9nb/6R8F6h/fuD7lJIF6d/fpnTBtj5ayMVTM9mjp329A1fJsqf4kgXrXxvdyXcbrTcVJ+vRyXXbS1vdulO9d+vTuAO+LtUZerDWe3JN6taHg5bqSV5saXm9peb2l5XhVxYNZCa939Lzc0vJiW8vLHR3Hm808mJPwcFbC7pSYzdkalkfLmeoUsj4uxdAi5Ir9x9yNvoFZ3BUSK12Q6aKZHC2jJi+EnFhf9NoStI25VBUkUlYhorggl+KCVMbm2ymrzkWrqqA4yYnnq8282tFytNnEww0trU35OFhcoEVeRV6UL4MSIYddEhrd7yK8cIbEC39C5GuNuiKJdr2IZn0+gjxPoqLv4+txEY00gwFdKSsDdTyYkrI5Vs3LLQ1Plhv4/kDHX58Yeb2n59GykvXReqoyvVCVJ5Aa50lTRQa63Chqgq056BGzPSxBXByCn+tFApwuIhOGszMs43DBwOFGDwcbA8xPtLE03cfW8gwjfZ30drTR3WGg1aCiQVpGVkY04UFOBHjdx9f1Ln5OJvja3iDU/haxzvdIcjIlw9mMAncrSn0cqPZzotrbgUpPO0rdbSh0syLLyZxEu7tE2dwmwuEeYc7meNncJsDFnGAPG+KCfSmqyKe6qZb6DiW1nXL000a0wxp6Jgysrg3wYGuEp3sjHD8dZnvdwOJYAw1FIQRbfYn37TNE2p6nRZzC3lIbI4P1qDS5TEw00qnIID3sHkGu55kdrScpzprammiUsiS8Xb5EJY5ke7KeFnEEOVF3SAu/TX6SPd1NOWRHWbM9LmNzpJ5Yn4tIy4IYGqqmUp5CXkMyXpF3KamJpLm1CjvbK4hyA/ju0MjjQxUSYzyBdX7YVPlyLuUev3E/yxmPqziFWLDaK8ZY7ENxzHWi/D9HWhlCd3spyanupOd60yCLQxBvypAigfFWAfm5tqQW2xNeZE5wkTleWbdxiL9EWLELjimWWCVZU9qURUGeD526PLITrDFI4jja0NPbLGDcWMnapIFBo5zUxAgcbO8TGuBId2slCaFWBLpcIi3cjE55EmsjFexPV7M1VsLD+Rp2p8p4uFDD+pCQ7dFyFnuKmWwpok2Sib4+l4q8RHzcrLC1u4e1ozX3HSy5am7GlfuOXLrngomdH6aOwdyy8eOGpQ8X77px1cyby6aenL/tyvnb7nxz14UL95y4aObApXtW3LCwwtLBFic3G4KDncjPCUNWl45RI2R6QMzahJiNiTL256o4XK7hwUIle3NlbM+U8mBRzP5CHXsLUhaHKqgt9MPP4Rz3r3+Es/VtwkICqamtxTPAl5jUaMrrcnD1vo6kMZ75OQmqpniENYGERVznwayUEXEYE6W+TJR40Sl0Ri6wIj/mJuJ8d5aH66gTxxOW6YVXnBPmbjfwCrbFz8+KkV4Fs30NKIRBBN/7gGyPzyj0+Yws3/PMdhRzOCfhxbqM73bVvFhXsD9Zh5/5GYabCyhNcmPaWMFav5hVXR5DoiAMKc4sVcUxXRjGWlUSxkQPOjL8WNMUIcn0ItbnGpO9xcwPC+nuTqOqMZhaRQzhgVeoyXFhpi2LhQEhUwM5TA8WMNmWzWRLFiPatwL1bnzv3ShfryKezoZoehXx9MjjaK+PoC7bBUWRL3XZ7gijLYlw/OqkRCLJ5zJZobcojr9PbbYDdTlO1GS5UZbqRFGC7UmJRE6kBenBd8kIuUdWwGkCdcopp5xyyj+JW1c+PXv36pd4Wt3G8puPuPG7fyXW/HNyXb9Gn2HJbGPwyQhfZ3UgA4oYJg0pzHXmsvn3Eb6niypmjQWoir1pqwlGFHMdWc59emo8GVWEvb0BpU1gypDMvDGDmdY0JvXJb8skWtMZ16cwrk9hpj2TmfbMkzG+d+nT1kgJWyMlPJiqYne8nL2JCp4s1PNsScrTxboTiTpalnC8IuXFWuN/KY/4dkvJi7VGnq82nAjUn/eaeb2pOJGmVxvyE/F6K1UKXqwreb2l5cV6Ey83mnm6JGd/pp6XW1qeb2p4vqXhxbaW481mHi8r2J+qZWu8io3pKpZHy5nuKmJzSka7sYRLth9xM/wytyPOk1jliqolntmJMoRJrmTH+jAy3MT0iJbhHh21ikZKysoZGe1BrComJSuWyWE9xYn2PFmUcbyj4vFuE7tbWjT6PEzNv0ChKCLU5y59SgGPh6tQup9DfvU35H32Hsnn/0ixvx35iW40GQQMrdRi6M+iqSmecLeL7PTL2B2XsjNTz5NVFYeLSp5u6Hi518aLvQ72FtWsTsloqIygujiQ/GQHdnrE7MsLaHS4Qf71j0g0/QybK+9zx+QM+bmhrEzp+XZvmKO1dp7tdLI6r2N9rYvl5V46u9QYWtRotUrqxRWkxYbjZ2eGzZVPcbj8ERG3viTT5BtEljepc7VE7mOHPtgNQ4gr2iBHdEGOtIY40RLsiC7AGkOoLZogS1R+Zih9zVD5W9EUaIvC1wq1vwPqQGdqXSypdbWi2sUckcN9om5ew+/uTRKCvampE6HtVNM+bMA4pMfYpWRwQMPcRDtb0+08XOjiyWoP3+4PszwkoTjZHlfT31KWYcPerJj5wQLWJ0VsTlUw3pbL/qyC5OA7DBkK6VRkUZ3rT4cyi6I0FypyvWhXpVCYbsviaDVbc3J00mQSQ8z45sy/EuR8CX/7r4j2v0FfVynqtiJii0OwibHlitVHqHU5KDQlmN8/R1VhKM/39OztNFDVEkVAvR8ODcGcF1jwS+9P+bXXJS45nMfi/M8QeX2DPtcBRb4Lid7XaJHn06QtxSXcDJEiHokmjVC/m9RUR1MoDiEw5z5RNY4kNrjjmWlCcI4DtiGW+KXFIdK14hMbT0SkP11tdYx3V9EiieDJYhWPpov5dk3C8bKCrdFG5npVVOcmU5mfgKvdBQLdrzHYUsSjZS0Hc4283mri8Xw1x2t1HM6VcjAnYm04l7neYpRVMSSGWOFmew3Tmxf4+uuv+PLCLT6/Yc2npu786qoTf7QK5hPnWD52SeKP9vF84ZnJl17Z/ME2gd9aRPOBZSy/s4rn99aJf3/J/M46iQ9sk/nQNpE/2sXzsV00n9uG8I19MJfsfPja1JrPr5lw/qYJNq7OFAjC6JQnszVazfGKnCcLYp4tivnrgZaXazKeryp4vd3K4YKWo80ulie1FGZHY21+m9smd7ljaYuJtS123s40dciwdr1CXLIts3P1TE1WoWnNID7ehLHObA5GREzUBjInDmCyyo+G+LtkBVxgabSawb5ynH1u4BXvzmWrS3hHOBMc4cLiTAfrk63sjWuIsfuaVKdzbGjTSbX+Hcmun7HYW8bBdD3Plht5va3k5YaKtcEq7K79mg5ZFsJEV2Z6xGyMy3kwWMWzgQp6833YqE9hURTJTnUqEncTWhLcWVLmUZPiRrj7RYa7CpgZzKfdmERJrS+1yhhiwm8hEXox2ZLJbF8eYz2ZjPfmMmrIZEyXwbAmlR55HGP6DKbasploETCmz6BPmUBXY8xJmURbbTg1mY40FvhQk+lCXuR9wuy/INL5HILgO8R5fEOq/xWEMabUZjsgE7pTmeF8cgOqINbqvyRQOZGWpyN8p5xyyimn/PMID3A+G+prT7inNbaXP8H8zC+INPmEWJP3aYy8yYwkkN2OVA6HCuipDWJIFcNsewbLfYVsjVSwN1HLkwUlC52FSHNdaK0OoiT2BnXpd+iocGVcHcFsSyKT2gSmW5KYM6Yx05rKpD6Zqb8L1IQhlcmWNOaMWSx25568rZES9iYq2BopYXNYdFJd/mCqisfzdRwtN/B0sZ7nq428XJfxfLXx73/LebPTxJudJr7fbeaHfe3J+/GBjr8dtvDjAx3fbat5tfF2ZO+7bRXfbqv4dlvJ6y0FrzblvNpU8WZXz6vNZl5tNvNyo4njDTUvtjS82NLwalf/9wRKw/FGM7sTdayPVbExLWZppIzZ7iI2Jxro763imsMnXAk8j2nMZVLEnjS1JrM0JaYmPxRhegS9A2o626T0GrVojZ3oOzoRleTSrhej19bT1SYlK8aanfEqHs5Usz9dw/qMDIVCwD2bL2nuKMU/4BrdTRmMShKpdvgapd05qtyuo84LpkWVS6U4mkJpBIVNUdT1ZtDUm0dk0B20JfFIS8PRKlPoby1ksrOShX4Jy0ONbEyqWRqT0ddWRHjANSpFvowacpgQhqJ0ukLVvc/IuvEhCeZnESU6MNhRxdZyF9vLfazMGpmdbWF6ro2RsVa6e5pRK6oozE4kIcgDf6u7eN28gO+VL0i8d5kCu1tUOt9F7WlBu7c1XT629AQ40BvsxGCoK30hTvSGOtEd4oAx0AZjoA16n/u0BVnRFmRFS4AFBn8L9H7m6HzMMfhaofexwuBjjc7LkhYfW3Te1mg8rFG62VHjZI3A4hZJViZkeDtQnBCEpCQNg6qMHmMD3Z2NGI0Kpic7mZvqZGWug4eb/Tza6GBQn0dRojnCuFuM6OLZHMnneE3C0VoTB9MNZAfdoL0ikkcTcqrSXNgYb2Cyt4KiLHfa1BksjUlQVkZQkuqIoiqasd4qijM8KE93R1oUSHdLPoPjclIqkvDOS+Ss7X2uW3/D0EgDYkkxZncvIK2I5+VDAw8eKantiCVGHoCvMoiL+Rb8q98n/DboGrf8TYnyt0QUco/ysBuoc52pS3MjM8SCmtJIEjIdCUyzoVafjbDQH0ljItLmFFKLXUkqciE4zZIUUQBRgkAiBfEEpGZi4hmGY3AYBcUpCPMDWZuV8HBJzF/3FPy4peDNippHU0r0VUkEu1wn3PceyeE29GkLeLqm58mynOdrjbxcl/JsWczxRgMPFqVsLyrpbRdRWZ6Ad4gPN2xs+fquBZ/esuIzUzc+twjkY4sI3jeL4A/2qXxgl8avbFL5uWUy79mk8gubZD7yLeJjn6qptmIAACAASURBVCJ+bZfOL21S+aVNGr+wSecXtpm8Z5fNL+yy+ZldDj+3z+PfbbJ5zy6HX9tn8Ru7DH5rncwH1vH8yTaOj21j+ZN5KGfuB/GliRM371ri7uVBTk4cmqYCpkaq2ZwVsztTydPFOl4sSnkyWcv+sJjHCxrWJpro1FUTEeaNqcU9TCwscAsIIEOYhURRhn+wGVqNgL1dHXNLDRQWueLlfIbxNgEb3YWMiiPoKw2kMPAa2soQ+ruFRKVZ4hp6G1O7b3DzNSU7O5C+jip6dEW0N2RgrEtGmuFOY6o98/J46iJukOb+JQs9ZexO1vJ4WcqrLQWvl+UcTkuxu/kb2hVZFEQ7MqYrY7ynhqX+SiaUqbTmeDGQ48dCYSQbZYk0eN1FG+fCSlMR0kxfoj2uMd4pYn5ASKcxlfKGIErqQ4gMvUldvgdTBgELvflMdAsY68pmrEXAqC6DIU0q3fI4RnXpTLXnMNEiOBnh62qIpl+ZSI8sDn1VMPrKEFTFAVSnO1GaaEe441dEuJwn1f8msR4XSfG7SlHcfepznWnIfytQoiR7ihJsT3agcqMsEYSZkRFyj5TTBOqUU0455ZR/Fma3zp21NbtAoJMpDlc+w+zDn+F77jf4f/Vv1AZcZL4+kC1DPPu92XSJA+iTRTDTls5Cdz6rAyI2hio4mG5gqbuY8mRLmkRelMbeoC7dhLYyJ0aVoUwb4pjQRDNlSGDSkMCEPpFhdQzj2qST/af5zhyWe4Qn6dNKXwGbwyK2R0tPSiR2xsrYm6jgYLqahzM1HM6KOZwVc7TcwPNVGc+WpBwtN/ByXcGrDeXJ53fbTbzZaea77WbebGv5YV/Hm51mXm0oebEm5/lqI6+2FHy3q+b1toIXG4282Gjk9ZaKN7tavtvRnuxCvdrR8GxVxfF6Ey93dLzY1vFsvYlHywp2JqVsTdaxMy9laaSMua5C1kdq6e0q47bzZ1z0/RKLxFsk13ijaklhvK+U8pwwBCnhtBgbaagrZqSvE01rB5EpyZSWZDOmFTPaqcCgqSQlypatkWoORkp4OFTGgwklLWoht+6fpbE9F0+/b+hpzmaqIZ8ilzsY8yLoaykiMt2WsFwHQlOtCE6ywCn8Bs5J5vikOXDf7iuKMgNJS3bFP/Aufh438Xe4jrQoibE2CVO9cpYnNeSkuZISfZ86kS+d4ggk9lcou/MJKdfeJ8/9G6a1Ap4tazje6OTRWjcbCz3MLw4wONeHcbgDrU5Denw8npbmuN+4TMjNS2Ra3KTW3RK1tzV6b2v6Ql0YDHOlP8SB/lB7ugOs6AywpCvQinZfS7SeprQHWNMWYEOT5z003uY0eZmh87Gkxccag48VzR73UbmaonS/h87fBo2vFVo/a1pCHGgJdkDrZ4PGwwKNqxk6Vwv0blZo3axo9ran1P4uWQ4m5ATYIM4Np11Xga63mdaRNjqGW+gfNbCy1MejnVGebfbyZKWF8ZZccqNMqMtxZGO0gjd7rfx5U48ywwl5kh3fTsvQFPqgq40gNcYUR6s/omtMoSzDi5kWEb3SZETprlQK/ThY0aIuCUIpCmBrsQl1TzW+eYmcdfbijLUft21MmJ/RUiepwur+TaRlcbx8pOXhcTMNPYlkqgOJVvpxrcic/9n/LO8HX+WqjxkBgS4MN5XQWxtDhs/X5AbfoSbZhYmWfEb7C0nMdiG9NITy6iAyMqxISbIgwPcy1hZnyRL4oTOIkWnqqFLVU9BYj7i7k3J1NaWVkdRWB7C/LmV7poyXawqezKoYlAkpjvPD7NKHhPrdps2Qxc5SA38+0PF0SczTuTJeb9byaqOeg/lqpvvLqK1JxTfUnav373PuviN/MA/iA5tYPrBL5Lc2KfzaOo1f2mTynk0WP7fO4mdWGfzcOpNf2mTxS9ssfu2Yy3845/FlqJgvgqt53ymbX9ql855tBj+zzeSntgJ+apfDTx3y+XdHIT9zLOIndgX8xDafn9jk8RPrXH5ilcXPrLP4uU0W79kIeM8mk1/aZPIbizQ+NE/iI4sIPrP04bK9I9beNuSJIujtKGR1vJyD8VKOJ8vY6cjgYLiYneEy5rpLWRxX0awqw9vHFTMLC7z8/GjSKpHJioiLs2NwqIL5VSXDkzUkJVkQ7nORhkJ/dofr6RInkB18h4nuEqTKeNyjr+MReZP4OBtam7JR10TR1hCLsTGOTnkCwjhLcsJMUOW5E2/9e3JcP6Yo9CaLvZVsjtVwuCLl5aaM7+alHIyLsb31K1rkmVQneDHQmM9wbw0zA5VsDYuZVwmQh1kynOnPgjCSrkQPJEGWTEgE1KZ4EWp/kT51DhPtAlTycESSQIrqQoiMuE1FuiOTzeksduUy1ZnFiDGTEX0mw81p9CoTaJdG0adOYliXftLK1y2LpaM+ko76SNprw9GU+aMtC0Ce70Flqj3FcdZEup4nyv0SKYEmJPrdINH3KgWRZtQJnJFku1CV7kRxoh2F8TYI46zJjbIgN+ptkURW2P3TBOqUU0455ZR/HgGeNmcDPa0Ic7fE7tJZTH//U9w//QXuH/0LsvAbLDeGsduWxOFQPoON4Qwqo5lufXtId6W/+ESgVvvLEGfaoypypzzhFvJcc9pKnRiWBzOhjWasOZIJXRxj2jhGNXFM6JOYN2ae3H2a68hmvuPt/ad3R3U3horZHS8/qS3fm6g4SaD2JyvZm6jgcFbM00UJTxclPFuScrzSyKsNJccrjRyvNPJyXcGbnWZ+2Nfx5z0t3+9qTj5frMlPRgCfrzbwclPGi43Gv7dVNfBiQ8632018v6fn+z09b3Z1PN9U82xNxfFGMy+23+5BPVtv4uGijM3RWranJewvyVgeLWehp5idyQZ6Oku4Zv8xX3t8wt3oq8RXeqAwJLE4WY+k9O1OR2uHjK52OaO97WTm5BGRHEdRfjLTump6mqroMUpIj3Fgf7Ke57NiXs9JOVow0KkrxdTqc/QDZfgEXUYnTWRRX4W+OI7R9jLKK0KITbaitCSQYUMh45pCuhuzyEp2IyLWDjPnb6hryketLiAlxo0ofxsaywUkR3riZHONQmEsnUYxwX53qC0KQpLnR6GfCYV3vyDv7ufo0715NKvi4aaBJ4e97G93sbHQxsp0O9MjrajkFQiSonC+dQ2HC18Ref82JT7O1Pk7o/Czozvai+4IZ3rCHRhN8GAk3p3BCCcGQh3pDLCmzceCFi8zmtxMUTjeQuN1H623JY3OJkgcbyF1uk2Tx31a/Gww+NnQ7GmOysOMZm8L9P426P1t0PpZnzy9vw16b2s0buYY3Cxp97TB6GVPq7cDCncrJF621PjZUexrRUGwE2VZCagbK+jvaqK/R8XQgIrF2RbWFlrYX23leLeL3WkF4ixXEn0uMqoX8HxBibEoAIPAne+n5Cy35LI9Us2L3XZWxiX4O3yFVBjEWlc16lxf0oLuICsP5+GylnljMb2KFLZWNKSVR2Ia6cV/WNnyoYUHbsFOLC81U1Kei9mdC9QWh/H8gYKDpwoUPUkUNIWSoAjgVr45/+L9Cb/1u4RZhBOJyeHoKtM4GKsjzftLVMIAMn1vIcvzYmuhnvQ8d7IrI2g2ZFFS6sfKkpqtVR3Smhg8nC+QGOeCX5AV/tGuBCT7Yx/mjHuIJbXVYQz25DM+UER7czIaaTylAl/cLb7G6e7n1ArDON7pZH9ZyrONKo7WhDycz+PRQhkL/YWMGEVIazLw9HLik4vX+NzEgQsOkZwxD+OPTql84CTgPxwE/NJOwM/tcvi5XT4/sc7lZ/YF/MJeyM9s8/iFbR6/csznV075/M5LxFcRUi7+v+y9V1McaJqte2LHTHVVySCpVKar7XRPq8vJIosQ3qdPPEJ4I0BIeO8hDUkaMoHMxHvvhZGE90LeSyWVyrWZ2Xuf2BfnFzzngipi+sy57EueiC8S8hewWOtdK8nKZ+FV/EpWxCfSIg6KC7AR5mEjKmSftIx9sgr2SRXslyrYKy5nj7AEG1EJ+8UlHBCXsE9YxH5BAfsF+ez3yeNDQQaf+CTzW2EKhyTpfCG4yhcuYZx2D+ScgzPpqZGM96gYa0tjrDGGhd5rzHenMN2ZysYNDXeWmli81UbatQjcXM/h5e1AfZOGvMIYwqKcMTdlMDalpau7EFVhINq8ALp1CfRoEqgvi+DGkIrkDAGBVxyISvXEUp2MOj+Qtup41kYrWButYKG/hNm+EkyF/pTGOdBa6Is5xY3C8DPMdJexdr2S+ws6Xq1W880NLev9Jfic/5A2Uxr1WVEMaTKZ7K9kqCWXm625jGkSsMS4c7MwknX1VWaL49EGOzFdnUVN1kViJbZcby1isisLiyWGEuMlymtjiY2zpzJLymxrNmvDxcwPFTDdl8tURw4TLRmMNqXSV5fIWHMaE22ZjDWmMGhOors6lrbKcNo1EXTpoumoiqRLG01jWQiGbBnKa0Iu+50gIeAU6RGOpEc4kB5uR2GsM1XpQgzZUlSpQsqvCSm47E5+vBtFiV7kx29tQWVHue7cQO2www477PDPQ+Zjf8hPaE+EzBXx6c9x+o0Nfp8dIOTz96mJOstyTRT3Oq/xYqKUSUs84/UJzPdksTZaxt3JSh7c0PN8wcLjGRMN5SG0qkLQpTvTUOxFR4WISWsUsx1XuNFymZvtV7jRlsytjhSWB3JZ7s/dri9fGshnvmfr54W+XJYG8tm8Xs6jWxqezul4OqfjyayWxzNVPJnV8mxez4vF6m3x9HLJyMsl4z84UN9t1vPD3Ub+/qiN/3zSwX8+6fgHIfVmrY7nCzpeLhl4vWrim/Ua3qybeL1q5O1GLW9vm/l2s54f7rXw4/1WvrvTxOvb9bxar+fr9QZebzbxerOZF2v1PJw3cXtSz4O5Gh6tmFmeULI+rubFSjM3Jo04+x/hTPgx3K/ak2kKo6Uvm+WbRmpUqYg87OgdqKen1cBgm5XJ6RuMTI2hV+ewOVDH9TYtU8P15F3149mCmR9W6/jLsoUXc8101Zfg6vUl3dc1RCc4YqiIYKSmkOHmUlpac8nN9UVVEspAbSatWZfoSghk5Go4NyoyqEy7iLv4CGH5gUxMNnM1TExe0iVyr0VRXJhMYKgPhcoUYpLkpFz1JT3ai4o4IUnOn1MuOc+qpZTXS128fDzK5qMhRmfquTHXytJcFyOtOkoSQgh1OUXAqS+45nSGCqkH1nA5rdF+tIaL6Az3YfSynLFEOSNJUkavyhi+ImEwVkh/mA/dIV50hXjSGeJFW5AHLYHuNAV60BDgRp3cmWqxPXqBHdVCO6x+zjT4u1Inc8Di60S9v8vWdwGuNAS4YvV3oSnQnc5LPrQFedMW7ENnsIDuIAFdAT60Sj1olLjRIPOk3tcTa6CA5kh/6uLDKQgUUxjhi0WRTn97JSOD1UxM1HFzysztxXa+fzLB640BFgerqEgXYi2/yKghgeuVcbwZ1bLSmsd8ex4/3O/ib0+HWb2uJ1p6DFWigOb8i6yP6ni01MSbO930VV9haUhFZ2suCUWXOBsm4Ddennwu9KNUn8XGRivXMmO5cO4LjGXRfPeknmcvrbSOZaBsiSelJhTnAk/2XDzMry+d4kKEN5k5STQqrvH0pglLkZSXc00sdSlIC7ZlvDuLcnU46aXhlKijiY53YWOjnetDah6stVGcI+dagjuF+UHkFgVTUZ3ElfxAsgr8KEz3ojRLhE4RSWV5NKVFkYQEnOPqZW9Gu8t5stLIt3db+HqlmlerZTxZzuH+QikTfQUU50YiEntzyknAYacgDrnF8gfvq/xGmMYngjR+JcvnE0kBB8X5fCAq4gNpGQflSvaKyvnQT8Mvg3R8KFNxQFy29SQl/DpYzR/D9fw5spo/XtLwqV8pn8hLOCApZK+wgD3CYmxkFezzVbHPV8VBvyr2+6rZL1Ny0K+SjwM0fOSn5gOZgv2SUvaJStgnKuagPJcP5ekcFGXzqaiE3wlV/NFTyWduBXzleJljDlKcBe5EXRZTWhrMcEcKcwMZLI9m8XhBycOFSu4vGnmy3km7tZhAXwck0vMUliZitBYQGedOwhVv9Np4+jsKmewqYra7GH2mjKm2AppM1/ANsiU6W0J4khu6sjC6apJ4eMvA3SkVX6+YuXdDy8qYipVRFZbiAIojTmHN9KYk+jyLg2ruzRh5vGbizWYtP8wZWe8txvv0AYbq82hOC2ehtoSFQR1DljSG9InM16XTnebLfHkcyxWXuV+diTnGi7sdKlrKYkjwP8ONPiUzI8U0tCRSYLhIcW0MUTF2aAv9WejKZ3O8nKWxQmaGCrjZnct0RzYTbZkM1V/lemsGUx3Z28O6fTWX6dbH0GOIpc8YT5cumqbyi5gL/THl+6NKEREjO7ItoDKjnMmKcqAgxgnVNS90GWLKk70pTfYhJ8aZ7GgnChM8yY1123ox7jsO1A477LDDDv88Th/9w6ELp/6EzPUUXkf/iN3H7yL8/S78/v0drPGO3G5I5MlAFt/MqJluSGTMepn5nkxuX1fw8JaOxzNGXixaeTZfR31ZEK2qEKpSnajJcaGtTMCEJZK5zmRutSVys/0KN9uTme1KY2Ugj4WeLGa7s7YGdIeKWBksZn20hOXBgu3K8p/vnt6s1fFq2cTzBcM/iKefhdPPpRJvNyx8f6eBH+42bn/+9UHLtnD68V4TP9xt5Md7Tbxerd2uQX+1XM2bNdPWH3vLBt6smfj2joVvN+v5/m4zP9xr4bs7TT+N6DbxeqPxHwTUgzkjd6areThfy/3FWhbHK1gfU/N0sYGxYQ124kPYXvwK58SzZBrDaOnNYWnahL70CmLP83T31tFiUbA5O87K8gJTM+NMDFpZalPRX1fEYKeWnCu+PJqp4buVWn5cNvNsppH2unxcPb+gf0pHSraI7FQh5pIExvs0pGaJUZVeYtCaTW7IBa46fUaFw1GqbL9kJNiXBU0+iXHeOEbY0d6lY7RJT4yfF2W5V7h2LZy03HjCEv1Q6LPIygwlP9GXaNfDaKJEvBxv4vlcN8/ujjG33M3USg9d1y2MTjZTkB6O9Nyf8Tvye6452aKSOlPr60pflIzriYFcv+zLQLg3PRddGYryZjRezMBlAZ3RnjSHu9B2yZ3uEG/aAj1oD/KkPdib1kAvWoO9sfi5UStzxuznRo3MGZPEkRqZE41B7jQFe2Dx24rv1ckcqJM5YJY7Uiu9gEl4jlrReawyR5r9PWjy96I9WEBnkIAOfy+aRS60il3pknnSK/OiS+JBm9iD7kuBdMaGog0Wkia+QFlyIG3mQtoaS+jr0rAy18nGXDfP1kd5uNjFxpwZdbaUaO9/p7v0ErdbC7jXXUqfKorv19t4vd7C87VWWvVJ5EU6cashl2/v9PBsvY2XGx0Uxjpz90YtmaliwtPknAlx41PHczhdDKVzpI7JWyZCov1xcjyOoTyGV3druf+ohpbhdJSNcSRXBeKc7c6BkK/4fdgZvJLkpGddplmTzjcrjfx4p5kXs43cH6smJeA4baYYauqSyVfGUaSOIybJG2t9Fou3apkdq6RRH0On+QoZVxyJibTF3uEAyeluZKa7UpLihio3gIH2CkzadOTS0xTkBzM+Us7D22Yerxh4cFPF4xuVbE6VsjxdjLX2CnJfJ46etefQOQmH3C7zB+9sPvXJ54Awjw/kRXwUWMoBaREfyko5ICtnv6SM/b4qPgzUsVum5mCggU9CjHzgp2WvSMFuQSl7RaV85K/mlwEqPvar4GO/cj72LeNDeSn7xMXsEhSxS1TKHqmC/X6V7PfX8oG/DhtfDXtlKmzkleyTq9krVbJHXMFuURnvC0t4z6eYd32yeV+czQG5go/lRn4ptfBrkZWPnTX8m3sJXwoz+cw1iN+fO88XF44RHePGWG8+TzZMvFzX8Paujv94ZuWHew18c6+Lhak6UpJluHkcJqcohpZ2BbW1WaQkC7ka70LipdMUJbpQHO/CrZ5S1MWh+AWfITbHn4tRTqhz/HixYObhVBUv5g28Xq3l2VItT5YtPF6ysDxURrzw9zQXSCmOOc/6uI7nqw28vGvl+4cN/OeqlUfjVXget2HMmk9lsAdLunw2BvTUF4QwabzKijWLJy3FLKkSWVNf4btuNY0JPjzoUtKljCc1zIHJnjJujBRhbkkgVeVHli6UixGnqC4LYb4rj42xUhZGCrg5kMtMdw63unKZbM9iqP4q4y3p2w7USP3Vrfa9uiRGLFufndoozEX+1Ob7UlcYiDpVTLTkK+L9bEmPcCQrektAFcY6o7rmhTZdRHmyF8VJXuTGupAT40xenNuW+xTtsuNA7bDDDjvs8M8lNkx2KDZMTHywANn5I7j+/gPkf/4A/0PvoQ21ZbEmirudKbyYKmfYGEW3Ppy57kzuTKp4Om/k2XwtLxatvFgwU18WRJc2HF2aM9rU83RUiBg3RzDbcYX5rqss9KQx03mNmc5UFnqzWB7IY2WokMX+vJ9EVAkbY6XbFeY/bz49uKHejui9Xq3l9WotX6/U/Lf3zbp52336/wqovz3cun36+6M2frzXwI/3Gni1XM2zeS2vlg28XNTxaknPi4UqXixo+HpFz9vbdby9bf2HMd3Xt+t5c3tLQH19u5HXm808X7Vyb8bA7Qk99+dquL9Yy+qUmtsTGh7O1DExpuOC/AvORhzH/ao9eeZo2gfymZuuRlt6hZOH/43m5ioGOwwsT/Swub7ExPQATTUFXDdlYy5PZLKvhrwkPzan9LyY0/Ptci2vFlrpaSxFKDnB9FIDBeUhXAo5RXnGRaaH9Bir4qjKC8JSEk5NXjA36vPIdz+K5sxXWE+dYCwujJIEGed9D9PcpqTHrCA5QkK1MouIUAHRsVIa2iup0KQSG+NDgOdRzIWxrPVWc2vAyPJ8F6PjDfSPNdLeW4u5TkmEvwfSM18QdvozyoQOGH3dqJM6MBojYeZqIAspwcxdDWQiVsxQmCejsUJG4sQMJUjojRPSHO5OU5AbjXJXrBInrFJnrFIXzBJn6qTO6LztqfQ4i8bLDoXrKSp97NAJ7aiRO2GSOWKSOGCSOKB0PUGd1Ik6iRM1AnuqPc+iczu19dzPUOPjhFXqRqOvJ02+HnQFC2iTudMqcKJb5Eqv0JV2zws0eJyny19AU6AAQ4AnZYEeJPicQZ0ZTpe1gt5WDcO9tUyONjF3s43VxWaWbtXRZkgixe84HWXhrLYXUZ/nz2x7AfdvGulvSKckU0RWrDNd+ius3jBye8HM9e5CNBlyhhvzKMgJxC/ajS/dDnPU8zyFlQqm53qoay7FVSLAzv4MJTkRPFg1sbqho3kwA2XTZZK1/jhlObM/+HM+j7uAXagzicnhrF1v4IfNDl6vmFnsVVKTE4w+Q0KP+TK1tUlEJHlTZkgmJTeQyFhnrlx2Jkz+OZvTVbzeaOT+XDV35gxYDFFEhR0jNcEeY2kAM/1qKvMiiQ12pMOaw8PbDXz9tJ6HGyruzCu4e0vH0pCWniY14REBnLS/wBf2Qj73iOV3Hmn8SljCQVEFu0Ul7JYVYxNUwvu+uRzwV/BJsJ4Pg/TskanYJVezP7gam0ADNgEGbPz12Mi17JVq2C1Ws0dSgY1MwUcBlXzkp+KgvIKP/BR8ICtjn7iU3cJS9ojLt4SSnxYbfz175FXsklWyW1bJLmkl74mVvCdWskus4H1xBe+JynhXUM4vhCp+IdDwjk8lv/Cp5D0fNbu9VXwgVPNLcTmf+uTxe59M/iRO4w9uERw6cxahrxMqdSL3Vs28vmPk+00tP25W8+O9ev72tJf12Tp0lTF4uP872emXqKvOIVB2EmVxCB11yUy0ZVGc6MLN3jKykgXEJvhwOTsEeeBZKlIE3BtX82axhv940MzTOR0vN6w8v93M+k0Dz5YsKJJdUF2+QGH0eZYG1TxbtfB808K3Dxr4+4qVh2Ma3I/sZqq+AI2vM1N58TwaMGBO9+VRr5JvrxuZrUpiMCeIH/o03KvJwhztxqMeFR0VsWRFOzPVX874UD61rQlcLhWSWO6LyO9zqooCmO/OZ22khLmhXG4NZDPbm8tcbwE3OnMYtCZvR/iuN6dt30AN1iYyYklmsDaRjqpIWpVhNJQGU1MQgDpNTJz8GHG+J0iPcCQj0onMyAsUxblQmepDVboQdZqIkiveFCV6UpjgQW6sK3lx7mRHu5AZ4UxamP2OgNphhx122OGfg4/r6UNSn/NE+XkhOv0FJw/8K96/fR+/P72LIuAoi6ZoNjuu8WS8hMHqSHqrI1kayGV9rJxHt/S8WDTzfMHCqyUrbZXhDJjiMGS4Unn1LF1KCWN14cy0JzHXmcxiXzoLveks9GYy25nOUl8Oq8NFLA3kbwuo9dES1ka2nKj/2rz3fMHA84Wt/7a+3bDwZq1uuzzizVrdP4iotxsWfrzXxI/3mrbF08/vrw9btuvLn85V8XhGzbO5Kp7OVvJiTsPzWTVPbym33qyGVysmvr/bzPd3m3mzbuXFah0vVy28Wqvn9WYTb+4083TZvNW+N2ng/mwNd+aMrE6p2bheycNZM2PDGhzkX3Iu8gSeKQ5kmsKwdqQxO2XApErH/tTntLRW0WEtZ2G0jeZ6EwZTBXpFMo9Ga+ipzWW810huoh9r41oeTKp4NF3J/ala+pvKEAiOMjVnoVh5ieCLp8i4Imd+ysJEbznXG3PRpEnprrtGf0s214RHiP2tDZYTR2nydGZMl4Oz7DDK6qv0dapQFcWgK00g72oQysI4hvoNXEv25WKQPVZjJpO9GubGaxmftNLapaWn10SzRU1GzEXkZ20JPP4VV53sUIhc0IudqJU40OjnQH+UF7Opwcynh3DragBT8XLGosUMR4novuRDd5iAjjABjYHumMWOVHucRe9+hhofe/QeZ9F5nMMocETtdoYyh+OUOdlS4nCcMmdbtILzGKUO1MidaA7xpiHQA4PwPAYfYUoICQAAIABJREFUO3SeZ9C6ncLgcQa9+2mqXGypdD6J3u08Bu8L1ElcqZE4UiN2wCp1plXuSrevO81e52h0P0Od0zEavc7RJnGhI0hAR4Qfen9vygN9yA0R0qotZLzfytBQI/2DdcwvtbG40MjafD199ZmkhJyhuSKc6iwZPcZE7t4yUpjmQ29bNjVVUaRfdsFal8Tqshl9xUW6TdfoNKVTmBPCxXgfTrp9RUrOZVbnJ1hbvU5ofBDnvCScPu9AWUEyz+61c+9pE20TBWi6ksmyhuOS78KHkYc5esWZM0HnuRQh5clSDz/c7+aHB23cHjcwWJNGbuQ5pnqyaG/LIinbF3N3CQXqKGYWLNxeqSfx4gke3DTwHw+6+M+HvXx/t4tvH/STk+SFvuwSqxMGSpJF5Mf7sHndxI932/nxQS2vN5U8Xi/n7oqemcka1OXZCORhfOUYzueu8fzJK43fiws5KChmr7iCPXI1e/zV7AlUYROixCaogj2+aj4Ns/Cb6EYOhNSwy1+HTbCJvUFGdvvp2eWrx8avmn3+JmzkBvYH6Njvp+HjYD0HfbdieB/Iyjkor2C/tIK94nL2ShTYyCux8dOyL0DPvuBq9gcb2eOv5X15FbvkVbwv07BLpmG3bxW7fDW8J9Hwrz5a3vGp4V1RNe+KK/mFsIRfCPLYLc7DRpLHfkE+n4oq+NSngl+6F/F75zj+7CTjhKsbQZd8sBqv8GzZxMvFKv5618rrFSN/edzG4xUTvc3pRAU7ExnkQklOKI83uni52c5kRy7FiW7c7K0gL0VGbJw3lzOCkfmfpijRg9G6ZN4s1/BqqZqv1+vYnNEy2pVLu+UqU935dGgjuCY/RMllR1ZGq3i+ZuHJ7TrePmzgbyv13O6vwPu4Dbcai6gPE7JYnMyLfh0bTcVcVyXQlRfCpOYymw25fDugoT/Dn45rUp71qqjPCyE1zJ6J/lImx0uwdqUQWeBFbLEET/G/U5Tqw2x3HutjJSyO5rMwUsDSYBFzvflMd2QzYLnCcMM1xprTGGtMYbThGr2meHqr4xisTaS3Om5bQNUV+KHLkqBKFRHvd5x4P1uyol3IiXUjK8qBojgX1CneVKWLqEwXU3ZVQMFldwouu1OYsNXAlxfnTl7sToRvhx122GGHfyJhYT6HIkKERAcK8T7xZ2wP/Atuv3oH71//X1T4H2FGH8H97nQejRTTUxVKvzGKpYFcloeKuTddtS2gXi5ZaVJcpFsXgS7dBUWiLa2lPgxVhzDVFMd0czzz3aks9KYz35PBXFcGi73ZLA8W/HQDVbAtoNZHS7Y3oH6+gfqvjXtvNyzbLtRWlflWtO/Vsmnbgfrbw1b+cr+Zv9xv/i8iqoW3m2bebtTxetXEk1kNj24qeTKj5smMmuczKp7dUvJ4upyH10t5MFXB16u1/OVBGz/ca+HbzUZerVt4uWbl9UYjb++18s3d1m0BdWeqmnuzJjZubdWYr42qeDxnYWxYwwX5F5y6dASPaxfIqL5EfUc606MaKgsvc/zL32CxltNQncdUt5kGs57CklSazQVcr8ulw5RDc10xWfG+bE6aeHCjknsTSu5OGBltVyLyPszIhIEyTQTSwGNUVl6ju6OClRtGHkyZeHSrjptDFVRXxzDRnMd8eTL6459jdrWjX5GCg+jP5FdFMTCqYmK4il5rPrkxPqyM1FFbkcRF+RlG+rXcuzvE2moX0zfraRs20DNcS6tFSYLUA/mf/50cJ2f0EikmiQCj0BWj93lqBeewys7TesmZ0SsyJq4FMJ7ox0isnIEIKX2hYnouiukJldAVIqJe4oLJ0w6d80kMbmeoEzhg9LTD4G6H1u0s5ReOU3L+KArnU5Q7n6LMyZYyp2PoReepD/KgM0JCT7ScWpkTeu9zaNxOonI8RqXTcdSOx1BcOEKV2xmqPe0xeNlTI3XCKHGkwvU41gA3TCI7jF6naJJewCo4g975MGaPE9S7nqTV8zz9vgL6AqX0R19CEyAkTeqGIiue4X4LQ6P1DI3WsLHZz+pKB08fDjJ3XU9KpD1lKQIuev+RmcEKhjrzSLvmxsS4ksb6FKJizyIS/wG58A/cuWWloyaT2HAX/C46kVUYzYvHM7xauU6rVcUpZzscxWGcOOtKeXEmD+60c/9FO80TBSg7k0hvuIR9rj0HIj/js9gziJIkpGfG8mi5m7d3O3i4VMP92Xoe3DKTE32Wp7dr6e3LJ18Tja41i5RCXxpbs7izYqXoigsTjWn8uNrC//P0Ov/n2TSvlntRZ4XRV19ARrwbaeEO/PVOD//zTjv/+46Fv6yr+Wa9grtLSvr6yhAEePKnU44cconnN275/Nq7hE/FFXwgrWC3TMEvpOW8I1fyvl8lu/217AswsD/AyAfBtXx40cwHwbXsCTCwO7Ca/aF1vOur5T1f3U8CysReuZHdUh27ZVXskWr4MMjAPomC/eIK9olLOSAtx0Zczl5RGXtE5eyVqNjnW8XBEBMfR1j4ZVQ9H4Wb+WVkI7+OaeGTiAYOhNRiE2hkj7+B3X4Gdstq2SUx855Yx7sSBe9KC3lXmsU7olSOptfzp2gTu9zy+Uio42NvPb/2qeQjx2v8wTWao65CXH2cyM+6xJ1bZl6vWPjL3QZeLWv5j8cWXizruNWvR+Z2mLiLjtwc0jI7pCZa+hX+jr9hqDGX0qxALoU6EhjpilRuiyJdQojrp4zVJ/N4Xs/atIJGUxQJUafIS/OiveYySwNF5F46Tm7EWZZHNTxfs/L4dh1vHtTzw6KFxY5CBLb7mWkowhriyXppMrOaZL4e1POkR8N301aeDFfxzYSBNUsWfZkB9KX7881wNfU5IVwJOcONYSVTY6XUd6USnu1OdIEQH+mfKU4TcKs9m7XRoi0BNVrA0lAhsz25TLVnMWhN/v8VUP2my/RWx9FWGU6zMpT2ygjqS4LQZ23VmMfJj5IYeJqMSCeyol3IiLAnP8YJ1dWtCJ86XYwiVbwtoIqTvMmOdiEjwpGMCKcdB2qHHXbYYYd/HvanPzvk4nCUUKkbPqe/5OQHv8D7d3vwO7SLCv8jTFeF8qg/m0fjpXSqL9JvimahL5vloWLu36ji2XwtT+fqeL3aSGNFCF3acGrzvFEnn6atTMB4XTg3WxO42ZrAUn8GK4PZLPRmMteVwXx3Fgt9ucz35rA0UMD6SNl/E1BPZrW8WKzm5ZKRV8um7Vryn12oV8smns3reTxTxevV2u3K8v943M6P95r4/k7DthP1470mXq0aeb1u4s26iZdLep7OVvL4hoJHU2U8mSrn6XQ5j6dKeDJRwtNbat7etvD3x5389WE7P9xr2WrhW6/n9UYjb+4083qziSdLdWxMadicNHD3VjVrN7QsTyhZG1PxdKGeW9M1uAUd52zEcTxTHMiuiaC1L5eVWTOG8qvYfvVburoMXO8xMj/czOLsBL3DrUxfb2SkNo/hDg29HQYKroTweKGJN+tW3qzV8XKllVsD1Xi7/pnufgVVtUkERthxKcab8ZsWHj3u4flKEy8XG7g3a2JlRs/muJZlTRpVZw+j97SjS5WMMOwUcdnetHbmUFEQgCYviNujJnp06cTKzzLWreHu5iAzi+1MzrUyOGlmYMyCXp1KuOdZQo/+mWInR0ye3lh9vDG6OaJ1OYPR8xxm0XkssvPUX3SmK17McLI/w4mB9EbJ6QgW0h7gTavciza5F60yT6w+jtS4n8PkdoY6TzvMPhcwCxwweZ2n2tMOrccZtB52VLmfQ+FkS8n5o6jdTmH1d6czQkpTsDfDiSE0B3mj97ajyuMMKhdblI7HUTkeR+1si9bjLAZPO6o8zqEXnMckd6LWz4UaXydq5A5Y/B3ReJ1A52NLc6Aztd62NHicpsPLnjanc/T5uNErF9HgK0QbJOSayJH8ywE015bQ31XN+IiFmZlWNu8M8PTxCIs3alDmBhDjd5zMeBcWpw2UlwSiKAuhoT6F5o4MxicqSIw5x93Zevoaigi/6IxfqCMpmYHcXeyktSyB4pSLOHo44CwKwcFFQEneNZ496OLx1520TReh6kkmozmcC4WOHIj6nK/izuEW6UZ6ZgxPVnt5vGylw3yZquJQKvMC6Ky9zJPNWrTGSEqq42gcKiU5V4SpLoG7y3U0q8PQpnpjzpQxbkxn0lJER1UmaWFCMmJ8UOb48mq1if/1qJP/vG3l/75v4c2ihieLBhrrs3GXufO5m4g/CeL4xCuDD3zK2C8sxUZSxi5ZMe/JSvlXaSnvyJTskuuw8a3jA99GPvRr4mCQlb1+Bt6XbjlBuwN07ArQ8i/iCt6VVbJbrmOXpIr3hZW8L6hkl0TDXqmGj4IM7Jcq2ScqZ69gq11vr6CEPYJSdgu2RNT7onL+xaeUd0QVvCtV8a5MzZ4AHR+HW/g0qomPIhv4IMyCTUgNuwON2AQa2eur5T2xgvek5ezyLWOXvJjdskJO5/RwPKWND6UKDviUs9etjD2uag56qvnEI4ffuUVz2M2X005OhIZIGO/W8WqthW83avl+Q8Pf75l4MtfMWIuSUOFxon1PUlsejaU8hkS/U+jzLtJkuMbFoHNcinbFxeUPtNekokgXkhB0mPjgLyhIc6HOEElZoS9V5aF0ma8yWJtERsCX5EfZMdtXzqPFGh6sm3h5z8LbRTO3h5SIznzImDGD+mBPvq+vYEaVwEBBFJ35kczU57Paq6BXGUNrdiDPO5UM5oTyqk9LfXYI8b62TA8qWZhS09GfTVyBgLAMD9x9/o3SdBE3WzNZGSpgcTSfudF8Fgfzme3ZuoEatCYz2pTK9daM7Qhff20Cw+Yr9FbH0a2PoV0TQUdlJNbiQLSZWwURsbIjXAk+S3aM60/7Tk4UxjqjTvFGlyFGlSpEkSr+aUTXg4LLHqSHO5AV5UxW5E6Eb4cddthhh38i9qc/O+R84RjBYhfcjx/i8J7/gduv3kP2x3cp8T3MTV0Ed3syeTBWTLc2jD5TNPO92awMl3D/RhUPbxp4cKOa16uNWEoCaVEGY873QZ18mpZib0ZModsO1GJf+j8IqNmfhnRnujJZ6NuK8K2NFLM2Uszt8TLuT6u28v1LRp4vGHi5ZNxu1/vZgdpq0jPwdE7H2w3L9p3T3x+1bd9BfX+ngW9vW3mzVsur1eptAfVmzcSb1Wqez1Vyb7yIu6P5PJ4s5slkCc+nyni5oOW7Ow3bAurnGvPXG1s7UK83m3i10cCjhRrWJytZG69iY1rHypSGpeuKLQG12MDMjVo8LtpiF2WLxzV70qtDaezKZH3OgkmRwqnDv6evp5pbI1bG2o3Um/XMLE0wNdnC0qCJzhY1fT115CYE83C2kbebTfzlYSvf3ulhZcKKxOsr6ixpmBrT8I+yR3rJBW1DFvOrZh4tWfl6qYFv1lt4ulLPXEcRpmgvKlyOUilzQJXmj3fwca7lChkbLmWss5CaknBSL16g+IqMW8Mm1hZ7WFzuZ3qum47BOvqHrBSnRRB84Ssu2x9BK/bA5OmM2cMRneNpqpxPoXE9icHzLGbRBep9nWi65EZ7lID+eF/6Y/1oDxXSGuBDu7+AJrEbDQInmgRONPo40Oh9gXofe8ye56hxO02tpx0m97OYPM9h8j5Ptdd5dO5n0bieQuVsS6XLSVQuthi87Siy+3JbOFU4HkPhfAKlywkqnI5T4bT1e7njcSrdT6N2P4XW+yy1MidqJA5Y/VypkV2gVu6AVnCaSq8T6H1OMRglpkXigMnuKzrdztPt4UCnpxNmtwtY/byoEDmQ7XOONLkL1fkpjHTUMTJkYWG5lzv3h3n8YIjl6VqUWf74Ov+O0jQJc+M6hjoKURQGUJwvpasllewrLpgroinNDMH+wh8IjvMkKNKRhalqGotCWByqIjX1ElFxCbg5OVGaGc33z7t58rKZzhtFVPYkk9kciUOhK/sivuCLqNMI4n1QVWbzdKOf/uZ0FMUSUhLdMSjCeXankcnr+ahN4ZTUxNF7U0tKvpiGxmQ256vpN8WRIv+MmnQhlZc90Kf6YS65TJjoNGZlPC/XLPzlUQs/3LXwZEbF4zkDc6N68nIv4ygW86VPKL8WXGGfdzp7BPnslZSyW1zCLkkJ70tKeE9axntSBbtkleyR6rGR1mAjNWMjMbNHYthyluS6n+J0lbwrU/ALSTnvS5Xskqh4z0fB+95K9go17JFWYSPX8enFGg76VrJfosBGWMw+UQk2ghL2CkvYKyjDRrglon4hKuMdURnvSpS8I6rgHYmSd2WVvO9bxZ4gI3uCjLznp+NfpRre961kb6Aam4BKdvtXsstXxW65moNBBg76V/GHiDqOXWnjU18FHwiKOCiswsZLzQc+JfxKmMtvPRI45BbKMWcx3iIfBjr0PFtu4PvbRt4sqRgyXSPtoiPREluSQxzIjfVmxFxA5iUXii6LGGwsIDnOncCQUwiEn5GbKuXmkJqu+hQ6G5LpbLlGZ1s6uqoITNoYeqzXqC8NQhl3nqIYe271lnNnRsfmkp7HGzW8Xqzl9mglHrY29GquUB/qwd9b1cyo4nnUUUl1ki+WvDD6TKkM1aSy0lbMhCIRS6yAB61KesovczXIjplhDbMjFfT055KuDCAmR4BQ9Cd0BUHcas1keSCPpbF85sfyWRwuZL4v/7+VSEy0pG9XmQ/VJdFbHUefMZ4mxUWsxYEYc6RUpgooTfIkWvIVSUFnyI5xpSjJm5wYJ3IjL6C44oH6mjfKFAGK1K0YX3GSF3lxbqResic31o3s6J0SiR122GGHHf6JJCWFHbpyOZTkyABE545w7pd78Pr9XgS/+R+U+R/hpi6CjY5U7o8W060Lp0sfzmx35k8RPg13JjRsXq/i9UoD1tJAGsoCMOV4Unn1DE1FnvRpAxi3RjHREMNM51UWetNZ6s9msTeb2a4MbnVuvbmebBb7CrZHdH9u4Hs6p9tu3nu5ZOTb29af9pu2SiW2hFEdL5eMvN2wbFeU/zyU+91mPd/faeDNWh0vlgy8Wq3mzUYNL1cMvFo28M1aNW9W9DycLGVzOIcHYwU8Hi/k2WQprxcN/HCvib896tiO8b2+veU+vd5o5NVGw9aA7mw1axNqFgYVrIyrWZpQbQuoJwv13Jg04nHRlvPRJ7eGdPUh1Heks3KzFktlBk5nvqCjvYqRTh0t+mKKirLoGungxo0uFoYttLVqaG0xkh0fxKO5Jt7ebeavTzr47t4A69ON+AqOkZYuobG7gBxVFF5B9kRc9WHyZhWvbrfwerGeb5cbebZk5buNdu72KKmQn6M2Uca1SxcoKA9lYkzNk5VGni420qpNIsrXlskhA1OTjazcHuf6rR4MdSrqLDoSIgPx/vOvyfW0o1LghMnLAbO3PRXnPkPlegSl+1EqXI+icrXFLHCgI8CLthA3WkPc6QwT0hEioMXPkxZfz60hW5k7rVIXWsWONAnsaPS2w+pxlmrH4+gcjqFzOI7ByZYa97OYPM6icTyB4vwRVI7HUToco8r1FEqHY+jcz6ByPI7C6ThK5xMU231J6YUjKFxOoHI7idLVlgrn45Q6HkPhcZIq7zPovM9SJ3KgUe5K10UhLQHuGHzOovGwpe2SDwOxciaSgmiWOWJ0OorZ6QSNLmdodj1Ls8d5rO7nqPE4i0XiTLnXBWIdL6DNTGGky0JXp57FlV4ePxzl22cTPJxtRp0qJ8L7c1JCzzPVUcrTxSbmhpXUa8KZ6S3m5VIbt+c6cPE6Qnx+MPHZYq4mOVCWdJ67N5R8/2qC/t4GkiL9UGYE8va+ma9fNTI0W0x1fyq5LXG4lnpzMOoYX0afRp4soaj4KncW2mmpS8SgvYiiPJS+7gKmr5ejUIlpH80jWxfO4Iyecm0EtXVxPFiuYbL5KhXx52gtljNcHc/dcS2xsmNY1Il8e6+Tv92r48d7Rp4uq3m4amRmug6/izJOevrzB9c4fumdzYcyFe9Jytkjr2C3pJhd4hJ2i0rZLSxnt0jJbmEle0Qa9kg07JFWslu+9fZKq9gr1bJbquFdcQXvSSvY46dil7yCXZJy3heUssu7jL0CJfslWnaLK9kn0/BJsJEDMhX7RWXs9SnigLCI/aIS9otK2ScqY5+ojD2isq07JnEZu+Qq3pMqeUekYJevhv0hRmxCTLzvr+cX8ire9dPzfkAVe0N0HAwzsv+ikd3+Bnb7Gvgw2IyNVMt+qYpfB+nY45HFXtcMPhSW8qG4nA/FpewX5HPAK5OP3a/yb24xfOkow87xArqKJJ4u1fLNsoHCSHvKLnuhSpGRGupEWZKcjBB34kVnCHX9gsVhA0Z1DDp9DNk5Mk6dPEiw7wlKC/ypVASTnu6OTh9F/0AJ7S2ZaAr9SJJ9Tk2qJ3nhZ5gbUHJnRsf6oo7NZR1PbupZH63Ex+4j+g0pmAIceaC+xrO2Umb12Sw0KRiqzWWgIZfumlQaCi/RmhWC9bKE+00KOktiSfI/y9J1A7ODZQz05VNsiOJKgRSp9HPqykKZbc1kqT+XxdE85kbzWBrZivFNd2Yz2pTKRFsmUx3ZTLSkM96UykBdIgM1CQzVJTFsvkKzMpTafF/0mSLUqQLKkryIEn9JYuBp0iMcKUjwIjvakezw8yiSPVCn+KBMEaJMk6BIFVOa7ENenBsZEY7kxLiSFeWy40DtsMMOO+zwz8PV/vQhH7ezhMm98T71FccPvIPn7/bg/9ketGHnGFcGc6crnUfjpbSpg2mvCuVGewqLA4XcnapkfUzF+lgl36w306K6RIsymJpcL6ozHGgrEzCgD2KyMZaJhliuN8Qx3hDHdGsyS/05LPblMNeTzWx3FnM9Ocx1b+0//dzA9+CGenv36cVi9U+CycI363W8WjbyZq1222V6vVq7PaL7c2zv5zHdn12oN2u1vF6v4Yf79Xy9auTZfBWvlnS8XtbzaKqM2wNZ3B/J59FYES9vKHi7auIvD1r+QUC9XDPzam1rC+rZiplHCzVs3tCyNKrgZncxC8MKFseVLF1XsDKq5OGchYkxLW4BRzkbcRzXK3akGS7S0pPNneUmGg25uNh9Sb2ljOEOLSOtejSqQnJLUpiZ6WJm0ExHVw2dXRay44N5tdbN9w87+OFROz/c6+PhfDtSz69ISBLS2l+BtbeMS8kSAsPtycsS0VmbzGJfGc/mzTxcqGPjVjXjLXmor4jQXJFQlCREUxbOWGsBXy+10FQRQ3LwOUa7lMzOtTO7OUr/rW6a+hoxGKu4HBaK5KQtOa4XqPJ2otrbEYPLSbQuR9B4HqbQ+RBFbl9Q6nEUjdcZGqRu9AQK6Ap0p93fhc5AD9r93ekI8KI7yIcWqSuNAnusXqcxe9pi8TiOxf0E1RcOo7P7ApPzcfSOxzC62tIgcsQqckTvdgqN8wkMHmfQupxC53oavfsZqlxPUeV6ikpnWxSOxyh3PErphcOUOhxB4WqLwnXrXir//JeUeRxH63MGrbsteldbLN72WLztqRc50uS71QI4nXyJJpkTs9fCaZQ4YvE+R63bSZoFdtQ5HMPscJxO7wu0uJ2m1f009d7OlPoIibQ7T3ZUMJ1NVQwM1LC82MX9lV5+eHCdR9MNqK/KSJLbUhDuTEWsO/pMKfosCYYcOeaSSDobiknLC0Mc44Ki/hptXencu6Xgrw9r+fFZBw01ecQGOqFOE/L3x3V8900Dk4tlWIYzKGlPwqdCyicxp/gq9hzesV6EhYu4v9LDjetqEq+cJznFi4J8ObnZHjS2xFLXmUy5OYH2MQVKfTQGXQTPNizUFAppLpMxVB3Jan8eWRG21JUH8fZRN//zWRv/56GBr5dKeLqhp74hFXd/dw65SPid51V+JVSy16eKd3wq+defRNBuUfHWHZJQyV6BBhufKvYJdewTV2Ijq2CvXzG7/fPY7Z+DjbSMPWIVu8Qq3pdUsEtawR5ZBbukpbwnKuFdYSl7RRUcECrZL1CwR6xkr1TFx0EGDkiU7BeWsc+niP3CYg4Ii9kv2nr7REXYiEvYLatgt1zBvgAN+wI07PWv4oOLRj6JtPJRpIV9IdW8J9fwvm8Vu/z17PKvZndANXsCtwTUu7Iq/sW7nL2SSvaKKtgvKuegsJxfy5V8LMrhV775HBDnstsnh/2SEmy88vjUK5s/uMby5QUhdhdOUZYXRrMuluJYNyqvieg3XqOpPI6VPhPBjl9ReTWYAIdDNGuTuTFcyfSEmo7OfFJT5eRkBZCZJqK4yBeDIQar9SrG6gSKsuWkRp4nyvN3FF08RmrAEW52l3F3Rs+dFSN3VvQ8uqFltrcUt5P76KxMwOTvwHiSnDVjKt05EcyYixgwZrIwomeqs4y5tlI2WypovhLAel0xPcXxpF90ZGawkoXhcgZ786iojiY5T4JU/BnmslBmWjKY785gdjCTmeFslobzWR0p4WZ3LmPNaUy2ZzHdmbPtQPWa4hmqS+J6YypDdUl0VEXSWBZCTZ4cbaaE8iveRP3kQKVHOFKU5E12tCOZl85RnuiGMtmT8mQvyq4KKLsqoDDBg6wop+0IX0a4446A2mGHHXbY4Z+HzMf+UIDYmdhgCcIzRzi2/11kX/6KqDO/JVf0OVPacDY6Ung4WkCLQk6XLpTp1mvM9+WxPq5gebSC9Ykqvtlso7UqktpCOYYsD2qz3OiqkDJiCmOy+TJj1jgGaiJo1wQyXBfLfHcmM53pzHRmMNedzVx3Nsv9+ayPlLI8UMTG6JaA2nKhtD+N3dbw7e06vr1dx3ebFv5yv5G3t818s27m9U9i6ZsNC9/8tAX15qfvv9mw8O1tK99smPlmo5bv71h5vWri2XwVzxe26ssfTlewMVLAw+kKnt5S8fWinu83rfx4f6vC/Mf7rXx/t/knB6qBFysWnizVcm/GwPKYgtmBUm71lzE/pGB9QsPieAXzI+Xcna3l+oASn8Bj2IUf50LiadJ0obR25rC50oTZkM7qmu1GAAAgAElEQVSpY7+h0apksE3L3VtdmBVXuTmk53qPmsXJJlSVefT1N5Nx2Z/ny218c7eDNw86+Ov9Np7MWPDzsUV6UYzKXI7amEpNUwZ+IbZEXHbBI/gooZedMOgTaahJRW+8QsRVd2QXT+ErPYIiN5iyrAB6G/O43lVGnO8J5vrVLE43cGOxj9abvWh7m1DU6AgReBB64jBFjmep8nHAKHKmyvU0VQ7H0Toep/zsIZQOh1G7naDK6zSVHqcxiRxoC/Kh3c+dJpkTzf4edIQKaQ/ypivAm065B7VOJ6n3OIPJ6ThGp2MY7L/AaP8l2nOfYfY6RbW7LRaJPRaZAxa5EzVie4w+dpi87aj2PIvW8wzVInuqPE+j9zhLletJFPaHKT33BRX2hym1/4pSxyNUuJ2g3PUEZc7HULvaonU5ifrCESovHEPrcop6uRtmmQu1Ykda/D1plrrSJHJgLFxCm9gBq+tJ6l1P0uB6EqvDMWrPfUmLy0k6Pc/S5WNHvfNJmrxd0Xu5knj+OEWxQfS3GZmc7OTmjS6e3J/m26c3uD/bSHa0I4Vhdtw0JNNbEY4pR0aM/Etigk9TkBtMa7eCqCQfylSxPH8yyJvNdv7303bebjbS1VhJmNyJ/AQv/terFr7/tpnr84X/L3vvFRTnma7t1l5hxlZAKDmMx2OPxyNnK5EzNE3nbpochJAQSOQocuxA09Dk0OScRA5CAUROQsHKsoLlMLPWzJ691q7/r3/Hw2sfYGutv1btsznkqnrr66+a6uL0qvt57wfzSCIlQwkIi6QcjrLls3gRNsHuCMS2tLdomV9uwVATSXahH8W6QFoaLzA8kkFbexxXb1TQMVJEoSGYjtZ4nmw1kxPtyHh7ClcHCogI+ApzSSjf3Wrmv7/o5d/vmPjLwkV+XDcx0qdD5K/kj6JgfiNN4pCykH8WZPOmzMBe7wp2KcvYI9dhIcvHQlHEPoWOfUoDFkoDexXF7FPq2afSsM+7EAtVLhaKTA4oM9grzWK3TMduuZHd0mL2KYvZ463jn9V6/tnXyD6/Ut5R6nhblIOlqgBLtZ79imIOK0s5KDWyW1CEpczAPqWOfcoCLJU57BYns0eewV61hj0+Ot5Qatjrb+Qf5Rp2B1SwN6CCfYEV7PM3YqHWYeGtZa9Kzx6Vgb2qbUmzUBvZ621gt1yLpaoYS4UeC3kR+6SFHFAU8bZvEQe889nvXch+n2IsVDos5IUckuXxjjCJj4WRfO7ug41Qhn9QIIUp5+koiyX7nBWTjck8udZJoo8rZakBRAfYEKY6ynCPjhtXq5mZKKOyLJHO1lwqy6LobE2luzWN0sIwIgMd6K/NZL5HR5cmmDD7PaT6f82NXh1bl03cWqjk7koVj69XcqMvH9FJS0arkumKkLOceYbR9EC2qtO5pr/AZkch9Rm+bAwaWOvRcqtdQ0ucmq1WHb2FkeRGerEwYeLGZBE9PcnkGgNIyFHg7/s5LSXh3OjJZHE4m7mxTG6MZbEyks/yUD5zfVlMd6RwrTeDq93pTLUlc60ng7GmBMYaE5hqTWGkPo4O42maNUF0Gk5TmipHEyciXP4ZCSH2JIc5kR8rIf2sEynB1mhjBRQneKFLlFAYt70LKi9aSPpZV9LCXbh4xpW00zsCtcMOO+yww98RgdPRI56OR/ETOqGwP4bHx++h+uw9hO/9Axclf+R6bSSbvcl8M55Np07NQEUo17uTWRrOZXOmhPXpElYvl/HydjfdlZFU56ooS/GgOtWNS8ZAphrOMdl8gfHGKC63xTLeeJ6ZtngWBzKY77vIfF8GiwNZLA1msz5awNpoESvDBayPabg9U8y960YezZv4drmK7zbq+f5mA99t1vD9Vh1/vtvCq5tmXt1s4odbLfx4u5VXN5t4uWHm+61mXt1s4rvNRl7dbPqPz5sNr1v4nq1U82Ktlm+Xq9ia1rAxUcD9WSNPFit4uV7HD1tN/Hi7lT9/08Wfv+nih1ttPNto5PlmC0/Xmni8aubeQi3LE3pmhwq5NqTl+iUNGxMGFid1LEzqub1Qz8ylYuQBR3EMP45jrC1pFWEMDxWxtmCmvioJB+sPuNRdy9xoO/dmu/lpo4/vVlq5c7WOhZkWGltMDAy2kRKl5sFCCy/v9PLd/QH+dq+DR7NVhPm54erjhyw8mJYuHUmpQkx1F/DwP4p7lANOIccR+h4jPNITW+kfsfL7DPez1kQkS4iKcseoP8u16RqCvI/SUZPEzRvNrC71M3VjiMq+FoqbGvD18yHEzgqdhz0NnlZUie2pVrpQLrTB5HaSKlcryuy+otrNmip3a8o9rClxO0GZ2A6zjwfNSleavd1p9BXQFiym2V9Id4CYSwFSWgT2tHo5Uu9hQ63AhhrXo3TKHagTHKNacJQayUna/N1p8nPH7OtGg9qFeoUzdVJHaiUOVEodaPDzoFLuSKmnFWUCK+pkTpgEJzG4HKXM4yQmoTV6t2MYPE6gcz1KhcCGaoEt1R42mGUu1Hm7YfYXYg70ot7Hg0ZvD7oDxLT/PFbYJLSmyeMkLR5WNDodpc3diiaXo7QJTtIltmXA25UBhTP9Qlt6xC6Ui5yJcTxOftRphnqbmL52ibmlEZZWBnn5+DKPN7opviCgNUXOpOk83cXhbF2rJiNRjMTr9+h0p5kcrSAvPYiL0Uq6qi/SV3meydYMYs4G4C1yoSQrnGe3G/j2WzOT87nUD8dQMhiNSCvh3XhnfhPhjkeMHwq1O6dDRfQOlVHRmkJl3QUaaiKpLT/F+HAu3Y0xPPmmk5KGCCobz9PblcLd+TqqCoPZmm8mP9MXXWEIj2938N+/H+Tf7lbzbxtF/NuWgSs92aj9VRzxCOWw10UOqIrZozbw4fkm9vuXsFdZzF5ZCfuVBiwVGvYpNVgoNexVadjjrcVCrWPfz8tyDyh1HJRpOSjNw1IUh6U0FQuFHguZiX2SEg4odOxRFfHP/kb+l4AKfq028pYsn9/JMjigymCP9CK/8dHwliSPfe6ZvONdzG5RDrvluexWZLJXmc6bogQOeGezV5nHG7I8dqs07FLr2Otbyq8UWnapS9ilNrDXW4eFqpB9inz2yvLZKyvEUqnlgLf+54p0PfsUmu3/21vPfpWWfUrNdvOfWs8+lZZ9aj37fY3s9zGwT6HhsKqQt2UZ/F6Zzu9FsfzWMZg/2vvgqw4hMtiNjqow2vShzLbqOC+1o9MUS3d9EsnREqLCJIz2l1NuiKOjScPYUDkJMUKU4g/wsD9AUYqaud4ybg7Xc3e0iqeXy0mUvkdG4HGuthayNqJnZVrP1lwpj2ZMrAxqEB7fw1hVKg0BHmwUxDCSFsB4ki8LBWdYKI1mVBPOSksmU8ZoKs94Uhbqylabhrac02Sd9eDaJS2zU/l09iaSWezDhYtCfFQf02IMZ7Yng6XRXG6M57AwlsvKcD7LA7lc701nqi2Jaz3pXO/N4EpXGjcGchhvTmS4IZbxpkQu1cbQWXqG+jxfWrUhlKbK0CdIOav4nKRTjqRHuFMYLyX9rDNpobYURbuTe86J0jQlRfES8qKFZJ5zI/W0E6mnnUk/60b6TgvfDjvssMMOf0/UApsjarEjEb5SZNZf8ZXFrxB/dACfTy1Il/6R6zURbPUlc28ihw6tin5TCJfb4rjWncrapJ71y0aWJkt4vtVJX200VTlKiuOcKImxZbgsmMuNUUw0nWe04Rw3+lJZupSxXR7Rk8psdwqz3WnMdqcx13ORpcHs7WW6E1o2JzXcuWLg6VIVT5cq+Xa56ufkycyLtRperFfz461Gvt9q5PutZn6608ZPd9r44VbL6xTq+61mfrjVwvdbza+F6uV6Hc9Xa17L06vNBr7bqOfpUiWPF8p/ljQzP95q4sfbLfx0p+11AvXDrTa+XTfzfLOF5xstPFlr5N5CLatTBmaHi5gfL2FuWMfqmI7FSR3Ll0u4PV/HZJ8GkfoL7MOOYnfeiqTSYMbH9azfaKDeGIfQ4Qj9zSau9puZatYx1ZDFdGMGNwZKuDHVSltbLZcG20i/4MOjhVa+/6af7x4M8tdv2rl3tYpTAZ64+AQhCAokWxNLTlEg+SVh9E5XoK1PJCpNSUS8BEWwNcqzDqijnYlMl1FUcpbB0WJGL5s4HWhNsymBtRvtLC12c32+n/beOqqqjYT5qgh1cSTD0xWT1AWz3JlalStN/kLM3h7US5yoE9pT6XISk+MxSh2PYnQ+Rqn7ScqENlSJHWiQONLs7U6Lv5C2YDGtAV70BksZDJDS5G5LnfNJGgS21HvZUyOwwiyyocz5CxoktjTJHWlSONHmI6BVLaBZ5U6jwg2z3JV6qTM1Ygea1B7UKZypljtSIXOgUu5Aa7CYcpEtpe4nKPc4SYnDV5S7naDM4yRlAmsqPKyp8bKnWeVBg48HFQpn6gOENAeKqJE70+4npCvQi1a1Cw0SG8wia8yCk1Q4fE6145dUOXxBnetRWkS29Pl4MOgnoEfuTLOHLfVezug9nYlxtiH9TAA93TVcmmpleq6LpYUent4cZX2knGT1l9ReVNKhP8WrrU7uztcRf8YOtej3DHcXsH6jlZRoGQr3j4n2P05F/mnCQwMI8JaTmxTED4+6ePqsiaurGuqHYtH3RiHWSXjrvA2fxkoRRnpz5pSK077uZGaGkJrjR3amisIMBcZ8H9Li3Lg+rGF9oYq8Cl+MtWHMXTYy1ZrHlXYdFblnyUhS8PBBP3/5cZS/PGrm3+5U8GLBwFBHJmKFM5+6KviD4iL7pRr2KI38Wqnno+gW9qr1HPIvY5dEx15FMXuVenar9OxRFbNHvX32+Zaw39fAAW8dB5VaDso1HJTmYylOY588hzelRbwp0mApKeSAJJt9inx2+ZfxD35V/KO8mAPyfH7vm8s7flkcUiXxO7+LfKiK5wNFNB/4xHFYHs1B7yQsVWnsU2SxS5jJPmk++5WFHFQWckCRh6Ush33SPA54b++K2qMsZo9Szx6FDguFhr2yIvbKNViq9Oz3LsZSpWefUsceWREWCi2WKj2WKv12Vbq8iL3yAvYoCtijLMLSx8ABHwOWyiIOKvI5KLrI+9I0PhIn8Du3s3zkGMCX1p6cOPkxlYaz1BVF0Jgfz2iNjmZDNNFh9ojdP8HN4Ring3yIiQqjpkqDThdPYeEZ6mvj6GnLoDBNTWG8ku6SeObb8uktDKY+yYPMECummnJZHdSwNF7E7blSnsyUszxQhODYHoarU6gNFHC/PJPZkmjqgh1ZN8YwkXeK+71aujIDuNOt4Yohlt6LwWy2FdGaE0b2OQEzA4Vcn8yjqz+J3NIAojO8UCv/QIvxDNe701kYzubGeDbzozksD+WxMpjHbF8Gk62JXOlKY64/i9m+TOb6s7lUF81QfQwTLcn0V52nSRtMQ74fzUVBGFOkFMV4ESb9hOQwJzLOeVAQJyEt3JGUEGvyIl3IPG1HTW4g+mTFa4FKC3fm4hlXEoLtSAiyJy7QZkegdthhhx12+PsQFxV4JOasH8lnA/BxOMHJQ7uQHTmE+pO9pHp9yJXyUz8LVB7tGhX95aFMt8Yx3ZbA8riGrasmNq5W8PJWN6PNSVTnqDAmulEcbcNQaSCXG6OYbo1hzBzJbE8yCwMXmetJZa4nlfm+dBb6M7nRu/1cGdreXn/rcvHrO1Av1raF58liBa82G/jxViPfbdTxcr2WH2818mqr8X8a1ftu8z/ef0ml/rNAfbdRz7OVar5druL5ag0v1+t4tdnA9zfNP/9+Ez9sNW5L1O0W/vX+f6RPP9xq2x7hu7ldIvF41cyduSrWpku4MaJhaaqM+dFiVka0LExoWb1i5NaNOsZ7ChH7fInTmRPYnbciviSQ4aEiNq7VUquJxE9wlEuNpVzva2Spv4F2bQw9JfHcne1i+Wo/Bn0BEyM95CUE8WShje+/GeC7B0P89V4X92fr8fP2QBAahb2PP6HRfpRWxePnd5z8jCDGmvJZn6jn+kgldXXJdHfmMTWgZ2WskrXJaga7cjl1ypqKgtNszDSzcKOHq4uX6BxswlxnJFol5cyJo+i93DF6OlEtd6dUYkedr4D2UBkdwVIa5a5UuFlRbPMFupOforf+nFKX41R6bt9LMroep1ZsT6PKjY5gCf0RarpCZXQHiGkWO9LgYoXZzZpOpQeNMmcalM7Uq5yo9LKiVmRLs8yZNpkL7XI3mkSOmEWONEicqBE5UO5hQ63InmalG9USh+0FukonKhSO9Ef60OTnicntBKUOX1HlcJRKh6OY3E9iEJzE6HaCcoE11RJHKmSOGCV2lKucMft50ugjoFHlTkuAgGZ/N+oV9tSIrKj0OEqJ/SforP5AsfXHlDp8RpPYlla5I7WeJ2iQ2NKtcKfByZpuuRij0JUzdl9xIVRCa285A5NNjEw0c228ja3rndy4VIzM2pIo1REaC/3YGNdQlSWjv+o8Z1RHWJqq5OZiOwlRInSZAdxaHWJkbJxzEec4Fyrmxf0u7j9sYGI+j6q+8xgHo/EpV/NWpDXHkpQIw2UEqTyYG27m7uYwi0ttdDddZLgtk4cr7WzNm3m82kFZoQ/lbafJLBTzcLOHbkMq5qwYLng7cHe1nZ++H+Zvfxrk+c1y/rRmYqQ9C1dvKR+6KvmtJIF94gIO+dXzK3kp+wIq2a3WY+ln4IMIM3u9jfyzVM8bSiNvehvZ7VPGXt9SLPxK2edbgqW6mP1KLQfkBRyQ5HNAko+FOJvd0nzekBRgIc/jN945/E6VzjuKbPao9PyjysSvVCUcVhfwgV827/vn8qFvJr+XxfC1TzSyhHzcz6fzoew0v5HFcEiSzmGJHkvPct6WVfGWrAB18TSBJVO8JUjgsGcih8QZWIhz2C0pYpdEz5uSYt4Q63lDouFNaRF75Fr2KvXsVerYLdfyprSIXTINe5U6LFTbwvWmtJA98jwslPnsURZi6VPMIX8j+5VFvK3W8I4sm/ckafxGEMdv3aL4g8dZfndSwteO9qh9XQlWOOH++YeUp0RxqSGDyf5Cetu0uDnYEOwbTmhwBOdjznE2OpCAUDdCwuypKItk8Wo14+15pATZkhFoRW9hAG0ZMi4GHGe6OY/NYT3rU3ruzZfzZKaMa+0ZeBzbQ1PhGepOi3ncUMQ3XVo2qpMZSFRxKd2fheokxrVnuFGZwJP+EobzwtloL6BHe478C17MDuu5NpFLV18SuprTXNT6EOj3Ga3GM8z1ZTI/lMnsaBZzw1msDOWzPlLIwmA2U21JzHSmMtuXyfXeDG4M5DDaGM9AzXlGGuIYrImmq+ws5oIAqjKU6OK9yD8v4LT0E1LDXbh41o28GBGppx2I9ztG1hl78qNcKM9QUxgnJivSnfSzLiSfciAp1IH4IFvig+x2BGqHHXbYYYe/H05HPzribPUpPgI7ZFafYf8bC5RHDiP/4J9I8fwdl0tD2OpN5v5kPm1FKvrKQphousBEcyyLo4VsXTWxea2S7273cH0gj5pcb6ozRJgSnBgs8WfaHMnltlgmmy9wpSOea12JXOtM4npXMkuDmSxfymGhf/u5MVbIxsT22Zws4u5VA48XKni6VMnTpUpertfy/c2Gn8fwtpOi7zYbebZax9PlGp6t1m3fhfpPAvVLIvVyY/tvv9to+E8pVA0v1up4uV7Py/V6Xm1u36365fx0p5W/PNiuL391s+W/7IH6RaA2ZkqZH9VybUjL1YFCFgYLmB0peC1Q0wM6vEOscImwwiHGhpTyUwwO5HF/uZXW0jhCxCcYa61krr+Fb5enuT3Vyeqomcv9VdSbCik3FTM+1EVufACPbjTzw71BXj0e5W+Penm02EJwgAzHgHM4B4Xj6eNJev4Zyg3RGBMDKPB2IUNmizn7NObi81Qk+1Lo40BtmBhDuJBov5PEnXHmwWIns6O1LC2P0dLfRFNnA6mRpwn66hO0LrbUedhQ72VPicAak8qNhkAvOk8r6D6lwKxwo8z1BHrbzym2/hyT0zFqBLbUiR0xuVuhtfuCKqENZqUr7UFiesNVdASKaFMLqBfY0uLlSJPQgQaRA8WOX2IUWmGU2tES6EW91IlOtSedcjfaxC60iVxok7rRqvSgQe5Kmactetej1CqcaPBxp8nfk0ZfDxrUbnQGS2j3E1IvdqDK7SS1Licps/8Sk8iWYi9rSgRWVIjtqVG4UK10wSi3p1BwHL3wJLUqV2oVzjT5e9AaLKAlyIMWfzcaVU7UeJ2kzPkLypy+oMzxc5pk9tSLrCm2/4wKz5O0ihxpdbFmSOpJn1qKXuKCj/XHJMUG0NJZRv+lZmavjjJ3pZutlS56GlJICDlBauAX5AR/wZAxmM2BTAYqIyhJV7Kx0IxRd47wEAeuXe1DX1GPi7uI1MRwXj4e5NGzNsbm8qjoiaRsKBbfcjWHIo5xLF6KOFxKZJCE9alObi31sbbUTrc5jYH6FH64e4k7i6301CRRrQ0mWyeiQOfDvY1+Ms94E+p2nIfX2/n37yb4958GeXGvlqdrldyZNhAQJOFtJx9+o0jjLe9ifiUq4Z+kVfyTrBzLgBr2+Bg4GFzOoZAKfq0q5p8UBn6tKuMNtYldPuXs8TNh6VeGpbpkO9GRF2ApyWW/OJuD4lwsxYXsEReyV56PhSyZ9+TRHAtM4mNlMm9Jc9it0GPpU8y7vhm8r4rjfUkiR2QJfOJ5GhtZKGn6SjLL63AIiOAzWSTvCxP5rVDDQacS3hYU81tpOm7R5XwmT8D5VC7H1Km85xnDW6J0DsiK2KcsxUJVzl6FiTelOn4tLuRNmYbdch17VcVYeBvYo9SzW6Fjj0KPhaqYvcpidsk1WKo1HPTTst9Hy0F/A+8GlXHIW8sBWS7vyHN4X5bB+6Jk3veI4QP3C3wiPMcnzmI+OfoZASoRZm0uZ7xsGW1O5/5qA4vXatHkpmL1pROREWlczMsnPiOe4oosIuNk+Ph9TXN9PNeHdVyqjeWi/9fUJnjSV+BLqt8xJpvyuDVmZHPawL35cu5P6NkaN+An+B0dxhjaY/zYqMji/nA5KzUptF4QsVGfRkW4C8u1KUzrInjQqWG04Ay3e3S05p4iN1LAyrSJ6xN5dPUlYjSfI6ckkOCAL2g3RbAwkMPCcDbzEznMjWSzfCmPjZEilobzuNyRwnR78usRvqvd6a8X6k62JDNUF0tpmhRTmpSyFAklyVJ08RLCJEc4532UtDOu5MeISQt3IEb9FWmh1uRHuWBK96YgVkR2lMfrEb6kUIedBGqHHXbYYYe/P4FqwZEgtScXgpSoHY5ifejXqP54gIBPd5Pu9SFXykK505/Kg6kCmgtVdJcGM950gem2BFYmtGxdNbF+pZznW50sj+sxpUupzhBTkeRMj9abibqzTLfGMN0aw2xPMrM9KVzrTOJKewLzfeksDWZzozf9PwlUAUtDWayP53Pnip67V4tf34F6tlLNy/W6bXH6OUl6uWHm+Vo9z9fqeblhfi1PL9YbXqdOv3z/4ufFuy/W6nm2UsvTperX7y/XG3i12cirnwsnfthq5vubTfz5mw7+dLeT77daX9eYP1kxv64xf7jcwK3rFcyParkyWMT1SxoWh4q4PpzP0rSBm7M1XBky4HfaDvuwo9hfsCaz5iwD/bncnjfTYoxBaPVbOisLGKg3sjrVS0dVIWPdVVQbs8i4GENvfwfDA23kxPjxaK6RPz0c4tXjMf50t5OtK3WEBHvjfioer4hEPLxFqIPcaapJRxMpozctnM7UUxSEuWPOCiXZ5Qgax88x+wkY1cRwVvwFV7p13JxrZXWxj4nLvbT1tZOdkYavvQ0FIhfKXY/TKjxOpfPnlAhOUqp0o8rb/XVSUyG0xeD4NSWOX2NyPk6tpx1msRNmmQuVnrboHb6iSmhDi4+A9mAxbUGi7epwpTtNIgc6pK7UultT6vQ1JoEV42lnMKid0UttafDxoMNHSIvIiU6xG91yIb1qCT2Bcpr9RBgl9vQlBNF2XkmZyp5Gfw96QyW0q9zoULjQKLSh3tOaSvfjGJy/pERwDJOfKwaZLSVeVtTInTD7CWgKFlEfJKRc5fS64rxW4URrkJC2EE86Qr3oOy2lM8CTGi8bajytqBGcpMzxSxpF9jSJHKh2O0mx3RfUuZ2gV+zMgJcLQ0ohTUp3csUO+Fj/kYz4MDo66hifHmXq+iC37k7w8PYlagpDKIywZawkhM22eNbb41nuTqMkVcxYTy4ri20EBzlj43gCd1UYJx29iIwM5smDAR696GRkNpeK7nOUDEajNMp594I1n533QHZegb/MkfRIb7qbcrl2pZaSvGDKc4PZmKnFmBdCgyGKOv1Z8rJlXL1SiVF7AW/Po1zuNvA/Xl3m//6+n78+qOHHu/VsXK+mICOcT+w9eEucxkHvYvYqTbyhqOFX8hp+rajkn8R6DgdXsdvHwC5/I/+gKuEN/0re9Ktkl28Fu33L2eNrwkJtZJ93MZZKLZbSPPZLsjkkyeKwNJe3JDosxYVYyrM4KI7AKjSWVJMZe+/zfKVK4yN1IR/65/KRbwx/kAdj5x+D+FQSziI/wsIjGejrxWDUE5+egepsLI5+sdj4ZvGpVwYfe6XiGJ6Prvsqx7z8EQWd5yt3X2z9k3lXGMsheR4H1EYsfSqw8C7DQl2KhdrIbmUxuxR6din07FYWs1tZzJtyHW/Kdf/pXcN+Hy1vBWg54FPEQV8dbweWYKko2E6g5Lm8K83kQ3kWH8nS+VCYxPvu0RyVRfClnQuu9rZknAvhjPgEg7XR3LxexOZCGfOXm4kKCsPNUUpSdh6nos+RlBuLrjwJQ9l5cjLk9JrjWB4uoF0TQJbfZ5iTvUj1O854Yy5bY6Vszhh4slzJ05kyNka0uB3fxUB9Gh0pwYzlRTHbks/N9kJumOLpS/NjviyW+dJYpgvPsFSRyFBeGHf6i2nND6MkxZuVaROzk/n0DCRjqDLv4qsAACAASURBVD9LmkaNv8+ndFVEsTCQw9JoLiszRSyO57E4kMPaUP5/EajtzymMNye+LpKYaE7GmCqhJEmEJtoNbZwQXbyEcNmnnFV+RdoZV7LPC0k9bU9iwAkyT9uRF+lMVbY/RfESsiLdX4/wJZ9yJC7QhrhA2x2B2mGHHXbY4e+HWup0JFDtzoUQOWqHr7B/+w2inT8h4MgbaNSfMq5Rc7MrgW/G8mkr8qVN78940wVmOpJYHC1kdcrA4oSBx6stLI5oqcxW0KrxQRt1kh6tmrGacKZaon+uLs/kRl8qVzsSt1v4etKY78tgZSiXtZF85vsy2JwsZH08n5WRHG7P6Nia1vDNNQOPF8p5vlrDt8vbd6J+GcP7dqX2tTh9u1LLtyu1r1OoX4ojfkmgnv28ePfFWj2PFypfC9Tz1Tqer9bxYq3+9Z6p72828dPtVn6608aPt9v/ywjfLy18v9SYr0yVsDBhZH60mKXhImYGsrkxruHOQgNXh0tQBh3H4fQxrM8dJ6PmLBMTBm4vN9Jek0iw7DiNpeksTPXQ02hi4dogBl0aBmMOKxuzaI0FXLk8QF6cH4/mzPzL4xF+eDrBn+53c2u2ifAzgTgHxSGKSMZJ6olE7UxBQQRjPVri/e240q2hQX+WofI4akI8KHT6jKmCaKK9rRjqKOTuXCdrq71cvtHD4EgHJoMBpYMT510d0UscqRGfoE7wGeVun1EmtKLY0w6T2AGT2A6t89doHb5EY/s5Jc7HqPa0pUHihFniRIPEiUpPW0qcj1IrcaDNT0hHsIQmPwH1ChfMEkeqXbeToQqnY1R6WlPsfowHrQa0AW5kCk9gUrrQ5ONFvZcTHXIPWmXb6VOzn5DW03J0CnvW23X0FUWQJz9Jc7CQLh8BXWInujzsaHI5SbnTV+TafkyW8ydMa6J5OlZHibcjes8TNKjdaVC7UalwpMrHlUq1C0aJLWViW+q9nWkP8KQzyJOuYCH9pyR0BwgxSx2o9rCmVmBDmd2X1Llb0yiwx+xqQ7n1F1TYfE6H2JEOkT2DKneaPe1oVAgoFDkT6nCCgvRE2vrbaRtpY+nWJDdvDnJvuZ0En89pTRex3BDFSuMFBvT+VGbICFH8gW9uD5CZdYYvba04JgjkS3sJ4edO8fDBIHceNTF2I5/agQuYRuLxLlPwQYIDf4hyRp3sR2lxEqFya3o7Cljf6KSrMZUw1Rf4iz4mOtyR53dH+HZjkJdbw8xfbsLN5Y9k54byt3+9zv/1L0P8Py8a+W93K/hutZ7M1FPYCLz4yDOCw9JCLBUGdslLeUNh4g1lOW/IS9mtMGLhU8qb6hLeDKzijZA6dgfXcCC0ll3eRvZ4F7PfrxQLuYZD3nospXkclOawxyOFd+S5vCXO5rBnHgc8szgkTeU30nCcQsKp7+5CIFEhDYrDVp3AMb8YPCLjOJObwvDsMDWNBsaHmuiozmduqI6hFi0ZyUFoi5MoLMtiYnGa6t5mVOejsFL4YS+W4+TpgUQpIe5iJuGZxbzrcQZLcRoWKi37fErZ51PCXuV2wrTfx8h+H+P2PSnFz2N8Ms32kRbxprSIN6SFWHoXsV9dyGF/He8GGjjsq8VClsPb6iIOSbJ4X5nHiTPlfOJbwLseibwnSOFrWQLH3VXYnDyJ7ZF3KE5Uc3NKw90bOSxOJ7J6Vc/qVAcSd1ckPj6IfJREJp0jIEyETh/J+Qh7DLlyloZzuTVWyFnnt2lM8SLJ5xgznRrWLulZndDwaLGcZ1dKuT1ZgtL1Xbqrk2lKCma4MIaZtkIWWvOZKYmhIdKLqbwwLueFcbM6hcYoT0YKT/NgxESX7hyGJCXr0+UszBQxMJyOvjacpDwFURG2mPWhzPVmsjiSw9J0AQtjuSxdymVjtIiloTzGm+OZaElgpjOVydZEpttTGDHHcakumrHGBIbqYmkzhFGVqSTvnCPaOCH55wVEKL8gOcyJ5DAn0iPcSAq1JSnwJDkR27ugyjPUGFJVr8f4UsIcSQi2IzbAmmg/K6LUR3cEaocddthhh78PgWrBkRBfAdEhcvycj2G1/x+JsvuIBKf3aY1xY8bgz3p7HA8mCmnX+NNY6MOo+TyX2xNZHClgfbqEtRkTz292sjZZQlW2kuZCbwzRNvTqfBg0BTPeGMWVjngWBi6yOJjO9a5kJhovMNeTyspQLnM9F5nrucjGWCE3p4peS9Q314q5c0XP/Vkj3y5X8WrTzHcb2w16v9yNer5Wz9PlGp4u17xOnp6t1v1PYvVLC9/ztXqer9bzYrWeb5dreblu5vvNJl5tNPJy3czLtYbt980mftxq4c93O/jT3XZ+utPBT3c6+PF2Oy+3Wni61siTFTMPluq4t1DLN/M1bF4tZ+WyieXJUtYnipkdKWBhUs+dxQbmxk2ogk9gHfwFVueOkVMfyfh4MbfWWqgtjeRcoAO9Zg2Xh5q51N3A4KUWquqLubE6w+S1IUrKC+lqryA/zpeHs2b+/GiYH76d5F8e9nJvsR1fPxluocnE6Oo4lxhH8GkZsQkqZmYqKUhXkxnnxbWeQhYbsmk/LaUxUEh9ShAl+eGsL/fwzeIgVxd66J1oosJUhNrJkXNOzuSLPSkW2VIhOU658HNK3D7D6HmCMqE9lRJHTEIbtA5fonf8imLHr6n0tKXSw5pqoR2VAhuqhLbb96A8rGiQO9Pk7U6jjwd1KlfqpI7UedlR43qSOjdrKl1OUOFpg15wnIfd5RgipOT5OZMhPE6x1B6j0JYKkT1lAmvKJHZUBwhoPKdEF+TKjR4NLfqz6MLcMPk4Uul+jBY3K9pdTlJl+zmlrl+R6fIJmfJjrPbqWOrWkeXxJTqvE9R5u9AW6EVrsAhzoCfmQE9qfdyoVjjS4utBg9yeNm9nOv3c6Q8R0R8ipl3tjlnkQLnjUeoFtpg97DG729EhdKZT4Eit41FqPY7TKLPB7HWCbokT7UInzGIBF10cOCV0xVimpWusg77xZlZWh3m0NczmRDlJio8Z1QfRkipkqT2Z7tJTNBhCePl4lHpzEbZeIo55hXHczYeIqLM8eTTCrQdNXLqWTUX3WYyD55EbJLwTbc0f4tzwzgggLS2UhHMS5mebmLlaSYUhnJby85TlBZF3UUVLVTz/29M5HlzuIeGUGLnsazbv9fLf/sc1/o+/dPP/vmzkf92sYrq9CGeBgM8lEbwjSuOgpAgLmY69cj27FAbeVJSwW27AQlWKpdrELrWJNwKreSO4jj0B5du7nRSF7FMUcMi7iIPyfA7Jcjksy+MtWTaWnqm8I8/hkDiD97yyeUuYzmGvBN71DOZLTzHa4gIyk2PIy8lFEXCK2Nx8zP2t3H+xzJOnE/Q0p3GlT0NfWSzrg6X0lsZyqSGN2clSRoYKufewl4fPLrF4c5D2oQ6S06LRFsSTl36O6ZlhlBEx/NbrDAdkaexVFW038SmL2KsowkKlZ79PCZbqEvYqdNv3oRS613ei9ip+Pkod+1RF7FMVbFerK/OxkOeyT5LNYXku+73SOSC8yIfeBXyozOEP3vm8457Ghy4X+MrZm8AgfyIDhagcf8d0axpLY8lsXknk1vUM7lyroLM2Hyc3OzwkAlIz41GonPHzsaUg05decwxbM1oezOgojbbHGGFHgvrr7YR5oozVSS33b5TybMbI7ckSFC7v0F6VSHNaGJc0CUy0F7HYredOr4HZ0nhqQ51Z0l/gZnkiQ+l+dGf4crNPQ1NeCEXRItYmTSxe0dA/fBGj+RyphSrOhJ2gXhvM8lA+y2O5LEzmMjucxeJgLpujGpaGchkxxzBijmGqLYnJ1kRmOtMYbYznUl00o+YELtXG0F5yGnOBP/o4AcWJYvIvCDin+oqLZ93IjBSQGelBfJAVCQEnyD3nhCFRRHGSlKJ4CTnnBVw840zyKQcSQ+x/ligbotQ7CdQOO+ywww5/J6JOq49EhMqIDBLj73IMzw8tiXU+QorL76g/Y8OsKYTbPck8mCikUx9Mmz7wvyRQv9SYb10xUZWtoCFXjinRiQGDH/2lgcy0xzHbk8x8fxpLlzK43pXMlfYEbvSmsTiQxVzPRW70prM+ms/6eN7rsy1QOu5dL/m5Wrye7zbMPF+t49vlGp4sVvF8rZ6H8xU8nK94nTx9u1LLk6Xq12N7r2428f1WMy/XzXy33sSrjWZerjXy3XoTL9caebFq5sWqmecrDa+//3Gr7f9XoJ6smnm61si9hRpuXS/nm/katq5XsjhhZHmylFuXy1ieLmb9WhkPVltYnqnBP9wOm5AvsYo4RkFzDFNTRrZWm2muiiUiwIbxDiNXh5sZGWhhfKqPa8vTlNbpaOuppa+/nslLDeTH+nD/Wh0/PbzED99O8q+P+ni40sWpMH+OS8NRRKYTGR/DhZgAYmIkdHZk0N2YjNruMHmqE5RJrKgW2zKVEUlWuBdzM83cXh9neaqb+mYDNc0GzocoCbY+RoFIgFHsRrHgJHqPr9C6f06J4ChVEnsa5K5Ui+wpdT2B1u4LSl1PUOlpS7PKA7PcFbPclVqpE9ViB6rFDtRIHGlSuVGncKZW4Uyt3IkqL1uq3ayod7PG7GlHtcAak9Aag9iab3pN1GSE0pZ/lsumVIoD3cgTnyTX8yiNZ2QMpoUxrY/nVpee1S4td2+YuT6sZbmniI36bHrDpVS7HaXc9lN6/DzYNCQxW55Ejy6CzelK2nVRpDh9TKnclga1C92hYvrPKmkOFNAaKqI9VESt0pEWtSvdfh70BgjoDhDQFSCg3dedBpkD1QIb9LafU+/lQLPEjRaRK10iNzrd7TC7naBF6chIpILn5el0S+zpETjQ5OpAqcCFKCdrQuSulJUX0D/Sxvh4G5sLA/xwd5LB8liygk+Q6vMpt0c1/MvtDp5vNvPiXj8jo2bsJXK+9grHThTC6bOnePxgiLuPmrl0LZvyzjOUDUWjKpXzbqw17523R5nph9YQy1ivgZWFZjTaYCYHC6jVhrAxU8GL+4M8XO/k3rVWzNmxKBz+yPz1Bv7818v8618G+PefOvj3x63cnChFKXLmmGcAhz0TOCjXsF9SiIWskL0KDbuUWt5U6tgl17FXaWSfdzm7VGX82reCX/lXYOmn521lFm8pMjgsvchhUSrvSDN4S5zOO9IM3pZmcliawXveebyjyOK3ojR+45XGO5I0PpLHcszLG50uh+G2UkY7K0iODeXK5V6ePLrB84cTvLrfz5MlM8/nm+gqOMNSaxH1F4NYuWRgc6aCu8vV/PRtFz8+aeXZgz4e3r+OSRfDUHM+ffU5jF5qwcM/mN9Jzm3XnKt17PHWYaHIw1JZxAG1noM+JRzwLsZCocFCrmGfQss+pRZLpY79Kj37VTr2e+t/buvTsk9RyG5JDnvE2VhKc9grvMg7yjx+51PI7/00vCW5yCFBCr/xyOAPHvEcFwYRmxxDZ4sBT9sPSAwVcK0/h3sL+WxMx7A2ksLmlWqSEkKxs/2C4AAZMqEdIrcvMBWdZfNKOU8WK3l0VU9dqgdFocdIDTjBZHshN6cqWJnScfu6gcdTxdwc0yNxOEizKY6O7EgG9clMdOqY7zew1FLA1ZI4aoKcuFWWyJohmvmSKJoSpNwa1NFWGEZBlJCFIT3XJ3Jp646juO4MaUVqggO+xKwPZXkon6XRbYH6pURia1zH4qUcRhtjGW6Ifi1QlztSX5dIDNXF0F91njZDGM2aYEypUooTRBRc8CTSe3t8LzNSQHqEO/FBVqSG2FB4wQ19nBBtvIi8aCEZEa6khDmQGGJHYog9iSH2OwK1ww477LDD35f33vv1kU/+cABvoTUqu88RfLCH08feJurkfsr8v2DedIp7/Rd5MFFEqy6AZq0/Y40XuNy+LVBL4zqWp4w/C1Q5FVly6rJlVKW4cskYwKApmBt9qSwOpr8WqBu9aawMZbM0mMlCfyaLA1msDOWyOpzD8nAWq2PZrwXq9oyOb64ZeDBXytOlKp6t1PJksYr7s+Xcv17O48UqHi1U8mihkseL2yN9v5RK/JJI/TLC93S5licLNa+F6fvNFr7fbOG79abX54ebrfxws5WfbrXzp7sd/Hi79fX43vdbrTzfbOLZRjPPN1q4M1fJymQxGzOlrM+YmB8vYXmylLtXK9i4VsbNuQoerrWweqWW0ChXHMOPc+LM1+Q0RHH5chmby0101CaQeV5MX0027ZX5bC1fZnZuCm1pPkWGLGau9HKpp4ql6TbyolV8c6WGHx8Mvk6gvlloJTRYja3yHH4XMvH29SYmyoeinFAays6xPKBFLz+J5tj7tLpbMXnOn1yJDW2GZG4uDDM32cN4bwvdXQ0UZSeisv6UfIUbxZ62VArtqBDYoHH8kkKnLynzsqVO4YJZ4UalhzXF9l+it/uCOpEDjXJXeoPlNKsFtPoKafL1pF7lRrXMiVq5M81qj215UjhTJ3eiUmhDhctxzB62NIkcqRfZYxLZUCp3YK1Nx3hzDiVJakrjlKSqTjJXn83Ndj1Pxqq5Wp1Ka04ITTlB3Bwt5fFqG/MjxWjPC9CFOtMZp6YlzIuGQDcq/RxpiBTTkRPCbEcuT5bbKE/2I83lCMXikzR4u9B7SsqlsyragoT0hMsZjFTT4udBp5/HzwLlQZe/B62+rpjVzlRKbTF52VDsdpJ868+oEjrQohTSJHalR+JKq5ctM9H+rGSf4742gU6pPR0eNjQ6WVElcEAndcHv6AeknPGjt7uRuesjLF4b5Nvbl3myOkDmWTfSw+0JF39AYbQzjVp/Xm51MHu1B0eZCkd1HJ7qKAICffhmq4f7j1sYuZ6FqeM0JQNRyIrFHIw6yjuRNkjSlGRmhfHs7gRt5mQ6WlNYu1JK1jkHhupiGWlLZXPaRI8phsJob+q0Ufzt5TT/+5/G+D//Ns5fnvXx/FYvvipnvnYW8JkigXd9NFjIdeyTa9mt1PKGSsOvvTW84a3nTaUBC6UJS+8K9qpM7PExscu3hL3iFD7xz+A9cSy/FcfxrjCWjxQZfBGo4W3PRA4LkzkkushbsiwOSzP4UHGR96TpHJZk8b7sIl8Jg0m7mERJxikm2/O53Kfl1f0JXt4e5MVGNz9u9fHX28O8mutg1JjEaqeR3FNC7kw1cG+umaWxEu5cq+TVWgs/3O7nz4+v89eH06yPlDJSn87CtUsc9ZDwW8kFDqg1WPiWYeFt4KCyaLvuXFXEAZUWS3nR9kJgWcHPJ5998gL2yQuxVBT+vOtKy37vYg5469knK2TvfxKoA9JM9ovSeFuexSFJGm+L0nnLLY3fe8TzlSiIU7HhDI01E6j2RGTvgLkkk8UJHXdn03l6I5+7V40Mdmhwsz+CSmjHWX85BSlnaTOlcftaLc9WargzUYA+4gT6M1bEqr9grL2A9aly1q4Y+GbeyIMJLZvDWkT2B2gwXKA1K5KO3GiGWotYGqlkrVvPg24DtQFOPDPnsGmI5nLBKQxh9ix25mLOC0YTI2ZpxMDcVD4tnTFoq8O4qNlu4WsuCd++AzWWy9J0/usa819a+CZbE5loSeBKVxoTLQlMtiYxVB9DT0UE/dXn6auMorX4FM1FQVRclKOL90ITKyLS+ytSTjuTGSkgNdyFaL9j24t0YwQYkyQYkmUUxIrIiHAl+ZT9a4HabuLbaeHbYYcddtjh70igWnAkxF9I/Fk1ascvcX7316h+/2vOfW1B6wVHFivCuNWdxP3xIhry1FRkSBmsOctkSxwLIwUsjBSxOGHg5e1ubl4xUZmloD5HTlm8A/3FvgyagrnWlch8fxpzvSnM9qT8vED3IosDGSwNZr9eprs+ms/KSDbrEzlsTRfyaL6Me9dLeDBXyoO5Uh4vVPDtcg2PF6q4f72cRzeqeDhfwdPlGp4sVfNwvuJ18vSLQP2SQj1fq+fJUg3fLtW9TpterjW+Pq82mvnhZit/vtPJn253bD/vdPxcg759Xt1s4dlGI882mnm83MCduUo2ZkpZntCzOl3K6kwFm1ereHCjhs3rJtavlXF3sYGNWTOhUa64R9liFXGMi5WnmZ4ysjlvpsV4ntRTLkw2FnG1p4abc+PUVxvR6XMoMeYy1FvLZE85KxON5JxXcHu6ih/vD/D90zF+vNvBo+UOwsP8sFWcQeB3jpSURLS50ZiM5+nvyuDOcCndwZ40njjCuEJAfZAnaaHuzF9t58b1QXoHWqjvqMOk13DK043zbicx+bpjEh2nRnCcOndbDDbH0NmcwOhmR7nQjiovW0zOx9Fbf4bR4Wta5G60egvoC1HQ5i+iI1hKd5iS1kAxZl8BzQFeNKk9qJU7Uy1zpEbquJ1AuVvRJLSn0cuBRqkzVTIHKtQuLLdp2LpmprU0mrXxCpYvGXm+2MGT6408m2/m6ZyZxzfMVGf7caO/kGcr7ayPljJUEceL2SZeXGngyVglL6breDBsYq4xk5acYGb+P/be6zsO+0qzndvdHluJEQySLNmWLVqRpEiACEROlQs555xzBgo55yqggEKuQs5EIHJOJEEwZ1EUFdruMD19b8/0w6y+T/s+QEKPZ91HP2Kv9VsoYOEPwMZ3znda0niy0Equjw2pFn8kz+IzaoUG9HgJ0XnY0+ZiRaeXPT1+EnTudvR5CRgJkDIWImcoUIrOV0CLuzX1DqY0OFtTIzMj+dLvyTH+gmqBKSqRGW2iq7QKjehyMKddasLdnChG3O1Qm19EY2NIg50RVXYGFNpcwv/qBZqqS5mdGGRmvJs7O9d5snud4c5CXO3+QEGckHFNHD/c7uBP93qYHGviMxNLjB2isHMOx8lZxoO9Xu4/amV0PpOqTn+Ke4KwK7TjeMgF9AIucsnLgMrKWHaXOlCVBXFzrYHprhQ6Cj0pCjVlqT+LP9/pZrlPQWzgVfZW1fzT417+4/UY//5ihD8/ukZVWRrnza34VBbMGVECx+V5HHUs5x2nSt50LucXLqX8rUsJf+dcyi8cKjjiWIeek5LjDjWccK7kuHMJFikaaqbuYuibyUeCMH5nH45leBWhNTP8VpLKB5J0zoozOCXJ5JQknffEcZwWp3JcXMApgYLPheF4+wVQnRPAiCaWaW0Ssz0ZzHels9KVwTVVHAvtmcw2pzDfnMqzhSYG6qIYb0tlvCON6a4sJppSGa6IoiMviI7SSNRpLiiTZCxqC+nvUnFZ4MpZYTzHnCs54qLkiEMVp2QF6ElzOSbJ5ahEwTvCLN4WZnFElMNRseIvn0TBUUkuRySFHJXtC+ZRST7viHI4IszgrGM+7zrlcUKUzGlpGidFyZywT+aMbRrvWYTzqb07PsmhVLeUI5bJkNr6I7GQMDug4ulWNXemMnkwX86txSY0lYkIDD/F1dqEyc5GdiY6uDFRx95UKU/my0hy/g0VEUakeOszqS3g1pyS3eVqHm3U8HiqmDuTZcjMz6AuiUCTEoQqwY/e5lyGmrNYastjpiwGjZclu2XRzKV5sF4VQVuilO2+PBoyXahIlHNjqobFCQVtXZFklbuSmCtHLvkdylw31gZz2LyWy8b1PJZHs1juzWC9P5uVgcwDgZrrTmWiLY4xTQwDqnB01YEMKCMYUEbQVRFAS4EHtalS8iOsyI+0I9TxSxL9TPcLJALMCZZ/RpTTl+RHWFKX5kBVmiOFcWIyQiwPBOrnGvNot8ME6pBDDjnkkL8iHh7ic95u9kT4SnAw/iNXTvwX7E79X8QankYTZMiOOph7/UncG1PQnOuKKlvOoDKQybYY1kZyWRxUMD+Uz8tdHbfnaqjPltOkkFEcboC2QM5wrS+zXbEsdCcw2xW7vw/VGcdKXyqL3Uks6JIPBGq1P53N0SxuTOawN1PIs/VaHi5V8mi5ikfLVTxeqeHZupInq3U8XKzh2fq+OL3YatxPndaVPNtQ/ecI31bjgUC93Fbz7CeB+nqziRcb6r8Y5/s5kfr7O1q+3+3g+90Oftjr/IsCide77by8tS9PdxfruL+q4t6Kis3JUnZmKrkxX8/tBRWPVxq4vVjNzcVq7m1oeLCtxTfcAmGsGWYxhqTW+zM1Wc6dlVZ0tbHkhAnprk5muKmInesD3FyaYnNhnGFdA+tTnawM17N1TU1GmJjbU/X8eG+AHx+P8P3tNu6tteHr78JlqS9XBO4o62tYudbOwkwty0vVPJ9vpttTyJDQkvlwL1IdDJib17C4M8rgZDeq7ibymyvxkogINDRAITGnQnaFcptPqbM+T7XRecouX6TMQJ9So8uUmX5FnZ0+NWYXKdH/lGrTr+h0tKHd0Qadh4guTxFaHwk6PxktbnY0OlrS4mZLi5M1KvFVau2uUGt/hXqBEQ0CIzQCE5ptDWmTmtEgu0q9qwXLmiwerrbQUOBDeZoDPfURdNeFo60KpqXYm5IkAe0V/uREmrN1rYRni43cGipGneHEQE04A3UR9FSF0lrogzLTmbZ8XzQKLxbbs3g200yi3UUyrT+n1PYiZZbnaZaZ0u5qTaurNS1u1nS629LvI2Yi2JmxQBkT4c6MhjrS7S9C42lDraMZ1U7mVDmYUyExIdPkc/LMLlAnNqFdboZGaEiznT7t9ob0O1rR62hJg/VXVJt+gVpwhRaJCUqbS8SbnCdULmJU28LMeD9TE73s3prl/t4U8WH2+Ek/oa3Yh3+43cWfdrXMT2o4b3wVU3kENg4hSJ3E3LvTzfpWJbqRaIrUrmS3e2Kdb41e+GV+H2eFvvcVNM0Z3FrUUFPoza0VFdujRXTkuJDkeI6FjkR+3GqhIMyUzuZIvnuo5f99Pcp/POnjfz4YZWWsFZHchc/EQZwSxaHnlMMbglSOOBbxtlstv3Sr5W/dq/gbtwr+1rmMv5OV8aa0imMOtRyTVaInL+G0PBuj4Dz6t55h5BHLH+39+dg2AGFYETWjd/iDOI7fSFI5LU5HT5rFKVkGZ0TRnJamc8KhjGP2+XwqisVKIKEsy5e6HCkt3OrQugAAIABJREFUxXI6y90ZrQ9ipjGcSXUEc21xLGuT2RrIYGskk4n2SGb6ktmYLODWTAXznRksajJY68pnri2LyfpI+ot9mWrOortNzQU7b04JUnjHuYa3nep5W1qGnjCP02IFJ2W5nJAqOCbO5pg4m+PyXE789I7LcjkhzeW4ZF+0TshLOCIp5G1RPkcl+RyT5nFUlM1peS6/di1AT5zKSXEKJ0WJ6IlSeFeQzvtW4Xxi70xYTizppTmY2LpibBrB5UvOBPp4sXa9ildb9TyeK2Vvto6ta0pive1xNL+Mp60Zyb5yatO8uTFSyI3BdHK9P0EVb0G823nGOnLZW27k9koN91ereDJVyv3rVbjYfIimPIrOtGCa4/2Z7Cphub+C/qJwGkMFtPnbspoTxFZRKNey3NGmOLDdm0ttkoyyOAlrQ0UsXMuhqzcORZU7mSWuODv8gXqFKyt9WayPZbM6pWBxJJOV3izWBxQsD2Qy0RbHaHMUM9pkrrXGMtocTV99KN01QQw1RjGijqG3NpTmfHeqkkWkBxiTEWxGoOwzEvxMSA2yICngKuHO54lxu0humAXlCSKqUp3+QqASfIxJ8jMlyc+UeK/DGvNDDjnkkEP+itjYmJ6T2JkR7C7A1eIzDE/+HS4fHSX8wrs0+BjxQBvL3f5oHk5m0axwoVHhxGB9IHO6JFaGFMwP5HBNm87L2zruLikpT7KnOVdOZdxVOgvkDNb5/lR7HsOsNp6J1kgWepKY0yWwPpzJ6mA6q4PprA1lsDGSxeZoNremCrgzW8LTtVruzpVya6rgIIl6slrD45VqHi5V8Wy9jicr1Xyz1cDz9Xqer9fz9YaSx8tVPFqq5NV2I9/eUPNio57na3U831DydK2eZz/J1c915s83VHyz08T3t9sO6su/v93Oj3e1fHdHy7e3u3i9t//16WYz95eVPFpr5MGKir35mn2ZWlFxY6GGO0v1PFpRsrdUzd01JQ+2NNzf7CI42hr3LBEOCjvyW0OZGC3gxoyappJIMmLl1FVE09aQzpOdceY6q5lQ5TNSnc5idxk3Z5vYnm8iJUbA+nAV/+3mIP9yo5d/2O1gb0eLQ6gTn8rdueLoh7unF/O6Gvbmqnl0Q8mtgRrqvJyodZAxlBmOSuHHxk4fk6uj9E4Moda2k5QUheyT35BhcoEauRWVYmPK7PQpsbxIqcVlKiyvUGR0gfzLn1Fx9SJK6yuUG35G2ZVPUdsZoXOxQ+suoNdHSo+fDK23mC4vER3u9jQ7WtLtK6XLU0C3mx0tkqvU2n5FtdiABhczmh1M6XGwYMDJiskQJ2pkV1hUxvJ8rZ4bE/msD2dyazKXnfEcJlrCaMqTsDWSyfpgOlsj2WwPZ/F0oYIXC5VsD2Sw0J6AtsSDodpgNgZzWerOZKolicnmJO5O17E7WEHIF+9Sav8VNUIDKqwuUC82pMXNGs1PO1DtHrb0+0oYD3Bkws+BqUAnZiM9GQlyROsrotHJHLWbFY3OljQ6mFNhfYkKiwu0SM1R2xjQZK1Pl/AqnfbGtFjqo7HSp8nyMk3W+qit9emUmdNgo0+xlT7+X52jOCqAyWEtQxO9TCwN8/jZCqvX1QQKPybU7re0pDmjyXRnpr8EkcgUS3t/bB3DMJVYc/OhlsW1fHoGQqhpcyez0x3zXAtOhhpw2v8qFz2u0NWrYHmmnMoST2bGy1AEW6Lw0keTbE9xqCHR4o+Ik3/OPz8c4d+/GeN/vOjmX59oeXGzBw83GV+Ye/GZcymnZZUckRZxRJ6Knns+b7lW8jfOtfwXeQW/cKzgiGMxR6S5vCnM44hjDcccKnjfqRBRkprSrjFmd+9Q3nsNc59YxMFpjCzuMbF2l5TqHj6SJHDMPpUT8nxOSjP4UJrAaXECxyXZnBCk8rk4BDNba7qbMlgdzmVpIJl7C0V8f7OK1xuFvNqs5PV2PT/cbOTVppIJdRh16QJ2xhS82mni9Y1mfrjZwp932/nTzU7+8baOV8sVLHZGsT1ZQ29vL59aB3NKlMOb8kJ+Jc3jLWEWp+1yOC1UcFKs4Lg4h6OibN4W5XBEmssJpyJOOBdxzKGQY9ICjkkLOC4u4IQkn6OiHI6IsvcTKbGCN+2zOCHN5YQkBz1xFnqiNPSEKegJUjhtl8IHNpF8bCYkOyeOjOwiLluFcc4yhk8sQjhvKaa0Jonn60q+X6rgm0UVezO19LVm4Co3IsDDkWBnCZPNZewNlaHLENEcbUxDxFXSPC8zqcvnxmwttxaq9xP7ySpuj5UjMjxJS0k400XxqP3EbLYXstWSTW+qG10xUm7WJjIY68jN2kRG0twZz/dnqzOLmgQRxZE2bI0XMTOcRntXJCUqXzIKnXFz+D0Nea6s9WexNprN6lQecyM5zPdks9yXzVJ/BlMdCYxpopnrTmWqI4Hxlv0CicGGCIYbow8EqjHXjYpkCaWJIjJCTQlz+oI4L30yQiyI9zYgyc+IeG8DFOHWlCfJKUt2oCBWQnqwFYm+V0nyMyU10OLgFtShQB1yyCGHHPJXw8lJfM5VLiTEQ4S71adYffAGPp+9T/j5X1PtasDt1jDu9kfy6HoWmjxXGrOdGFYGM69NYnkgm4WBHKZ0GXxzu5t7Kw1Up4lpznegLNaYjjwpw0p/pjtimOmKY747kemOGBZ7k1noSWJzNPtAntaHM9kay2F3upC7c/u7Tw+XKrkzW8Lt60V/IU9P1/aP6z5ZreHrDSXP1+p4sV7Py00Vz1ZreTBfzsOFCl6s1/PNVgMvfhKrl1v/efvpm50mvvnpLtTXW418t9vKD3vtfLfbyrc3NXx/u43v97r49vZfvq9vtPFwteEv3qO1Ru4t17O7XM/9NRVPVlTcmi/j9kodT262szPXSEiMNeK4q1glGFLQFsL4sIJ7yx20VsQTHWyHsi6RztY8tmc7ebjQyzeLA9wZUXN/ppU7S61sLjSSmSxjZ6KBf9zs4182OvmHW+3cuaHFKdSBLyWO2HqFkpGWwVJ3NY8Wqrk1U8hWXzVlAe4M52eQ5WHNSFsOOzdHmFidpKWvm1plPS52ZkRc+YwKOyOUckvKhcaUCYwosbtCnul5yqwNKLO4TJHRl1SYXKTW/DIVxl9SbXqBVqkFvR4idB5Cenwk6HwkdHkK6XC3p93ZhiaZOd3eYnr9JAx4i+lysKRRZEitoxEqN3M0zuZ0CK/QLTJCK79Kqd0XTJeH8HShiuutkYw1BHBjLJ29qWxGVN6Uxhqw1p/Enal8Bmp80Za4stqdwJO5Yl6uVPFqvY7xhmCGagN5OFvF0yUlK7059NeEc605iWlVEvGXPqReakSN3WUaxMY0yq7S5GJJk4c1nf4ihsNdGPCTMuonY8JXzpiXhGsBjgz6StD5CGlytqDB0ZQmZwu6POzQyEyptfoKlfVl2oUmtNsZoROZoROa0mFrRIetERpLfVRmF1Db6KN1tKJZaESD1JRcWwOCLAxoKFMwen2IngkdmzcnefV0DmWWB6luXzFQFEhjkhNP1ltIjHTGytIZgUMgAncxG/da2blVxsBQKGWNcuKbZJhkm6MXYswHITb8TnAOTXsyj+50UFflS3tTPNujNVRF2NKWLqav3JPqWDu2+4r4t6cT/NvTAf7H815+fKClqiSSCyZmnLMJ50NJMadk1eg5VXDSJZdfiFP4lVMZv/Js5O9cVfzKqYaj8gKOSxW8JcrlLccq3nEo54xMgVVoManlKnqmppBGpKDvHIaBLICQpFzis8owc4niA/tozjooeEeSzRmHXD52zeJ9WRrHJNkcFybzuTQEMztrWmvS6KgIojTRmvXRDJ6vFvF6s5Afb9Xzj3db+PFWM7vjeVxrjGC+I5lHczX8eLOd73c0/NPdLv5hr51/uN3Jn2520JEvZEEbyUBzIqUVlZyzDuGMOJ93HIt4w0HBO6JMTtkpOC1QoCfK5rg4e1+gxNkckSl4U6LgqGMheq5lnHQo5ogoj6PCXPSk+ZwQ5+ynVdI8jogVvCXI5oQ0j+PiHE4I0zkpSOOUIIXT9qmctU/nA5sIPjEVUJgbS2ZaEectYvjQKoaP7KL5rakUx0AHNifK+HaukteLDdyfr2ZroZ7YKAnuzgJSw4PY6G9jsCSUHKc/oIk2oTHcjBjpp0x05bI+WcGthSqerNXzbKKS3bEKBAZ6aCtj6I7zojfClZmKeLbUGcyVRzCc5U1fsguLZZH0JDhxvTCMkVxfNlozqIsXU5kgZHO8mOmhFNo6I8iv8SC7xBk/989Q5TqzpEtlaTCdlal8FsbymOvLYak3m5XBLGa0yUy0xTHfk8ZURwIjTVH01oXQWeHHgDKcoYYotJWBqAs8KU+VUpwoJCvcnCi388R56ZMWZEq8twHJ/sbEehqQHW5DRaoTlWmu5MeISQuyJMnPlGR/M1ICzEkPtiLZ34xkf9NDgTrkkEMOOeSvw5UrF86ZXrmIi8AYV4s/Yvu7d3D9wyncf3uUCqfLbDUGcksXwr1rqTQpnKlJETFQG8B0WyyLfZksD+exMJjPDw8HebrVgkrhSEuhE2WxxnQVOjDaEMhMVxwzXXHM6RIOBGqmK+4gfVofzmRzNJvtcQU3J/O5M1tycP/pf3+PV6q5v1DOo+UqXmwq99v5Vmp4MF9+IElPlqt5vFTFs9Xa/QRqR83XG8qfnmp/zG9dyfMN1cEx3ecbqp9Spza+v9128Pn1bjvf3Orgm1sd+4dzd/bLI17s7B/TfbCi4t5SPXcWalm/VsStpTrurSp5uFTHxmQ+WzNlPL7Rxs68mogEAYJoI4wjLqJoDmCwP42b881oyqPJiHWkU5NLuzqfGyvDTGjruK6tRZ0byd25Tm7PtbA+rSI7yYHd6818v67jx1UNP95s5e5mOwEhjhjZ2OPmHcL8xDgPFrU8WWpgZ6yQsYYMCoIcKApyoDbBg9sLXayuDtNzbYDqxgZSE2LxtjAgV3CVOrEZ1aKrlNleodTekBK7KxRafEWplT4VlvpUmV2m1sIApfUVSq58So3lJTqcbej1lqDzEtPtK0XrLabTXUCbsw2tjlY0Sc3QeQjp9hPT7yWkQ2aO0t6ASrE+NQ6GtLpY0GpziW6BIQ2WX1Jm9yVTZSGMKUOZ74hnShNOW4GU+zMFrPcnsT6QzOOFMraGMqlJsuXRXAUzrVE8XSznhxsNvN5WcWeykFvXCniyXM+d6Upmu9J4uNDAQF0Uc00ppF/5gFqhAe2OFmhdbOhwsUbjYonGw5qeYBmTcd4MBzkw6ifjmo+MUU8xwz5Sej0F9PpJ0PqKUDuZ7zf4eQvp9RLSKjVFbWuAxsaATntj+qSW9Ekt6bQzpt3WkB65Jc22V6i3/IrFWF9mo7zQOFhQ52BJop0xyQFu9PV30D/Zx9zqCM8ezbE5pSTN6wqDJYHk+Riy1JPB/GgdTmInzK2EXLW9zK0H7Tx91sTU9QTKm52Ib3Lgao41esFG/DrIgk+ln5Cd48Tj3RaWZyoY0mbzcrOHmhgh6hQhdSm2tOd78P88muBfnw3zv16N8N8f6ZjrL8RebM45cxm/FyfwniiH4/YKTjmWcNyljKOuZRx1r+GIXwu/cFXxtw4VvCMv4Igkh3fkRRxxredth3LOOuTygVUANh6B+Mcl8rGlB5+IQrDwTyQ6rwqxdzyfWAXxnn0sR4VJ6DkpeNepgI/dCzgrU3BUUsBxUSafy6O5aitAWZSAMseb9lI/7sxV8HCukEczuaz1JrGkTWKtN42N/mxmWhKZb09lRZfFVFMck+pYhmqDGawJ4s5EOXcmy5hQ+TJU583qWAVp6el8ZhfGu7J8jjqX8aZTIW9Jczhhn8tJQQ4nRFkcF2dzRJTF2+Isjshy0HMt4YxHOadcSzgmK+CIKI8T0nxOyfI5Jcv7aewvj6NiBW8LfxIoURbH7FI5bpuEnn0SZwVpP+1AhXLOxI7CvFjiE7L4xDSUD2xi+IMong/NnfnM3IjqvFBeLTbxalHJg4UK7qwr6W7PRGqnT2qYH9rSDPL8zMh2+5zOVCFNMXZESD5lUpvH+ngZN+crebhcw/2hIlZ0CiQmZ2gtCkUX60FXsJzxogiGC0PpzfFjuiqO9aYsGiIkjOaFcF9bymhBMCvNaVRE2lObKmdrspSpoVQ6tFHkVrlRUOVNqN8lajJlBwK1PKFg+Vo+ywN5LPXmsDacc3BAd7FvP4261hrHYEMEnRV+DDVEMqiKpK3Eh6ZCL0qTxRTE2e0LlPt5otwukhp49acEyoQYD32yw22oyXSjPMWZnAh7kv3NSA20ICvMlsxQG7LCbEkNtDgUqEMOOeSQQ/56xIT5n4sM9CIhxBUfwQWsP3wLj0/fI/iLX1PtZsRWYzC73aHcu5aKrsQbVaacgdoAJluiWejNYHW0gJXRIn58NMSTrRbqsmQ05EgoiTakq0DOiCqA652xTLZFMdUezVR7NHO6BCbbolgZSGN1MJ2NkSzWhzNZG8pguT+VGxN53JzMP2jf+/k9W6/j4VLlT5XmjTxaruLuTAn3Zkt5vlbHs9VanixX8/WGkhfr9Xx3s5kfb7fy+kYTLzdVvNxs4OW2muc/idSL/+P7VzeaDyTqu91WXu+282q3k1e7nby82c7z7Raeb7fwbEvDw9WGg/G9R2uN3Fms4/aKkrs/CdTatVzWJot4uN3GxnQ9PiGmiGJNMY/RJ7PBh7GxHDbn6qgvCCA+wJbWmkyaa3JZmh7g+kQ3lSWpqGuyWBxuYFZXxuaEisxYObdmNXx3o5vvtlp5fUPDnSU1kT4i3EViPOylFCdF0teQyp3pOm6NVNKYH4y6KAyZ8ftsjtSxu9jH7MwQDZ3t5OTmIzTWJ9ryMuXiq9RJrlItMqZSYEiV0IhKgeH+sVzz8xQaf061xSUa7I3RiMxoFJrQ6mhFt5cYnZeIdnd7OjwE6Hwk6LxEtDnb0O5oTYvUnC43e3Q+Enrc7WmTmlFvq0+5/SUqRfq0OZvTZWdIr9AEpelnVNqfZ6kulqHqYNoL3Oit8Ga6JYJvt1TsjGRxvTWKu9NFPFmoZkwVzkxrPPeuF/NwsYyvN+rYncznekcsd2bL+PZGK4+WlLQWe7Pcn8dir4Lr9TGUmvwOleAKPW529HsK6fMS0e5qTZunHb3BcgZDnRgNdWbEX86gm4ABdwH9nkLaHS3ReQsZCHagxc2aNncbhoIcuBbqQq+7Pc0CI1qtDWizukKnjRE6+6t0C03RiUzpkVvSITalwVafLlcbOtxt6HC1osnBlBInGzxNL6GsLKJ/rI/ByW52bk3zZG+c0kQZ9QkimlOkxDv9nuZif2oLsrC3NkciN+TW7VaePG5icjqRco0rKW0eWBWIOOanz1mvK1gGXsXb/XNe7rVzd7OJoa4sqlPcqE2QkeLxOdXp9twcK+Pfnk/zv/7+Ov/2vJd/edBHUXoQFy3F/EYQwWlRCr9zyuQL3yL0o1t4y6GKI+4qTnjUcDKwjV95qvmFUzVHnUrQcy7hvwpzedO5lqMu1bxjm4wwrhL18BQ9U3NckMTze/soLrnHUKobxSmiiN9ZRvGeOIVTjsm8JYrnfaci3pPlckKSyxGHMk7ICvhcHs9VWwmaiizmtCW0l4TQURpIf5U/s5pwVntTWe7NYLAuDF25P12lfnSXB9NTEUJjliudJX70VYfQWxXMTHsqG/35XG8KZao5grtLreTl5XBBGMK7MgVHXcp506WUN2X5HBXkcVyYxXFxBsfFmbwjzuCIJJOj8mxOuRZx2r2Edz3KeN+rijOuZRwVK9CT5XFKno+evIAT0jyOiRUcFeWgJ83lhCiLY7YpHLdJ4JRdIu8KUjhrncr7lmF8bGpLYVEsYVEJnDP15z2bSD6wj+Ej+yA+thJiZ2XC5oCSZ3O1PFws5eZCCTdWVOSn++MrM2N7pIUJZSLJjn+kIcGWIr+rBAr+yFhHDpsTFezMlnNvoZK9vjx2houxuPAWneWRTCkiULlYMJwbzIwqjeGKOFoyfOnKDWKmMZO9gWo2NLlo071Z0WRSEmZHY44H29crmB5Op6s3jsJ6b8qUAYT5X6YsWchqXwarI1ksT+SwNJ7H6lA+KwMK1kcULA/sp1CLfRlMdyYy0RbPUGMk2qoAhhujGFBG0FrsjabYh/JUKUUJAhSRNsR56RPt/hVpQWbEexuS5GdCnNcVFJH21GZ5UpbsRFaYLcn+ZmSEWKOIFJAdbociUkBGiPWhQB1yyCGHHPLXw8NJfM5Nbk+IuwAXiz9icvaXOH50Cq+PT1PiqM+GKohb3WHsjSTTV+lHU44zI6pgpttiWerPZHW0gKXhQn54OMiz7Vbqs+U05ztQnWRBT6nLQQI10RrJVHs01ztjmdMlMNoUynx3Ikt9KWyMZLE9rmDnWi4LPUncnMznxkQed+dKD+TpwWIFj1eqebxSzZPVmoMRvgfz5QeJ088S9fPnb7YaeH2jiW931Hyz1cDLrQaebyh5slrL0592ol5sqniyWsvDpSqertXxzY6a17ea+W63he/3OvjujvZg/+nVbicvdloPBOr2XDV78zU8XlfvH9XdbOLBuppn643szJSwcb2UR9vtbM024u5nhCDaBLMYfZKq3RkYSGNlthJ1eQhpoWJGNOX0NdfQ3a5mYLSb/jEtiysjLE118HChhxsTzWRGy9maVvF6r5dvbrbwfKuRZ+utKAKkxNvbEWZhTqTEjLbKSPYmGrjRV09BojP5Wc6UF3iyt9TB+qSO4b4eKmtVhAcG4WTwJfl2BpRYf0Wp9SXKbfUptzOg0v4K1UIjaoXGlFpcpNTsAtVW+jTYG9Mqs0QpNKbZ0RKNkzVqRwuana3o8BTQ5SWi20tMp4sdnY7WtErM6HS2pdNTiNbVjnaZOY1CQ2rFhtRKjWiSmqC1N6LLUp8Gsy+osL/IRmMqD6drWOpK585kKU8WqtgZzmawxo8lbRLjDWFc18TRU+bPQFUQ3RU+DDcGMawOprnAkbYSNwaUIawN5/FwScmj5QZuTlbycruDkZJAGi0+od3Bgh4nG3qcbBjwFNLlbku7hy3d/hIGgh0YDnZkyFdKj4stWkcrdM7WtDlYoPMS0OMvocXNGq2XgPFwV+aivRn2k9EiNKbN+gpqkwvUXv4EtckFOu2M6RKZ0uNgRZejFfW2+gwEyugLkqPzsGbQR0CF3IxQs8ukhPqh626na6iL4es6Hj2cZ26onACbX3O9Poy+IidyAvQpT/GnJDMCR+lF7u618/RhM9emEinXuJOpDURU7sqpACPe976CTaAxQV5fstSfzrOdVm4uNPFys4/HC2p8bM7QVOzKD3u9/McPS/zf343wjw872BgqRWBlzoemXpxxUHDSMYffOsZwwSuJS8GVvOWg4pdODZz0qOF0cAdH/Fp4072eI06lHHEo5A1ZIW+7KznmUs1ZeTZXvJJJLKlAUa3iS2EKHwkT+L3YH8vAKC7LYvmjMJMzwhSOSSPRc0zmtCSPU6JsjkoLOeJUzTFZIZ85xmMhcqCjLo/OsljqMz2ZasugvyoIbaErqkwJg8pQptsSuXmthPtztTyYV/JkuZG96WrW+vNYHyxAVxFAgvtX1Kc5okwV0JAuobs2njZNI59Ze/CeNGM/gXKp4FfyIt4W5XFUmMUxUQbHxBm8I07niCSDY/Icfh9cz0dBdbzrUcYZtxJOuRRzXJ7HcUkOerI89OQF+8USYgXHxAr0pLmcFGdy3D4FPbsEztgn8r4ghfetU/mtTRSfWYkoKk0gIDySc5YBnLUN54xNNL8RRvORwJtPL5qSnxDBgxklL7drubdaws3FcpbG63C2/IwkLxvqU5xpznAk0/Mi3sbvEy67wPxQOTemqtm5XsaduXLuDRdxY6QE8/Nv0lcXT2+CF5PJvowXhtGRE8xAVQoDtWmsDtQwWJeKtjCCzswAGqIdWdHkkO1rTlOBPxtTlUyNZNDRHUNhvTcldX4E+lygPFHAkjaFrWsKVqdyWRrPZW04n9UBBRv/h0DNaJOZ6khkTBPLaHMME22JjDXH7ZdIFHlTmiylMF5IdrgVUW4XiXC5SEaIJXFeVw6KIvKiRVSlu1Ga5IgiUkBakCVZYbbkRNgfJFBpQZaHAnXIIYcccshfDxvTK+cEFkZ4yyxwNvsEk3d/ifD9o4jPvkGx0xW2myO4OxDD7ZFk+iv9acxyZKg+kKnWGJb6s1gfL2JltIjvHwzwaKMZZbYDbUUuqDJs9wWqMYg5XcKBPP0sTbPaeNaHMw9SqJ9LJNaGMg6KI/Zm9o/o/jy292S1hhebSp6t1/F0rZavt1T7u00/7T693Nz//v5c2cFu1LPVWp6u1BxI1dO1Wp5v1PNyu4Fvdhr5ekvF07XaA0l7slrD11uqfYm6vZ9AfXOrg+/u6Hi9p/2LFOrBiooHK6r9n+208mi7lYcbTbzYbGJ3vpKtmQoebLayPqXExccAq1ADzKL1yVD6MjSUycZqHcqyAHIi5Qw3lnJN28zW2jxVjdUs3Fxi++4ymyuD3JruZO96BxmRcpZGKnm528WTrUb2lqt4utREhZ+YfFsLsixMqAiUsz1dx73rbTQkBtGhTCQq2oyxa4VszLeyON5DZ1MLedmFiIxNSBSaUmWnT7nFBUqsvqLM5jLltvpUCwxRSc2oERhRLzCmUWKGSmCC0t6YFrkVTTJzNM77t52qhYYoZaa0utvR4SH4C4FqEZnSKrekydGSVrkFLSJTGoSG1EuMqJcZU297mU4bA5pNvqTZ5hJ1ckO2NJk8vF7HWo+CvopAOos8GKgOoLfChycL1eyOF/Noto7dsVJuT1Swd72cm5P57F4vZHNMwepQFusjufQrwxjTxFKZIkad58Fyfx5z9bE0m39Kq8SUYQ8RbQJj+lzt0Lnb0+5mTZePkPEod/r9pPR5CRnykaB1skLnYkO3p4DhIAd6/CVoXCxpc7VmwF/GTKQnU6Gu9LsL9kdisoTrAAAgAElEQVT2rK7QaHyeFovLdApMaLEzRG1rQJPQiDo7fZoczVE5mtLlbsW1QDGt7gKKnATI9S/Q1qikd6SXvskeNm5O8OL+NbKCTFAn2HBLG8dKayQpnvoMqNPxdbzAvRttvHzaybXJJAoanUlq9UdQ7IKejz5v2P+Oq+5f0loTRLr3F/zz4yEeb+n4bneUlYFCwpw/Zrg9hn/9epL/+WqGf349wNc7ahJ9rTG6asc5WRbHnMo55ZbHV/5xGPuE8YEgnOPOTbztouE3QU28G9zBm15q/qtzDW86FHPUqYQ3HYp507WW464V/NopC1PfJIJTUrB1dkffQcEHNtH8RuiJoYcfX0li+ESYzRlhCnqOkRyVRHNWUshpSS7HnUo44lbNEZmCTx1jsJU7Eh8opa0kgun2HK5pUumpCGBGE8vOeD4Pl2p4ua3mu1vtvNho4vXNdr671cmf7vbwaqeNJyuNLPZkkRNmRlm8GHWmI7WJIopiZYQFeHDJ3oP3xQkccyzhTedKfikv4Q1xHu+IMvcFSvKfAnVcnoOeUx4nnfM56VTAcYc8jslzOSrbb+o7Kc3lpCyf45JcjopyOCZWcEqayylxFicFKZy2T+CsIJFfC5N53zKJj2yj+dxGQkFJHJ7BIZyzDuA9QRRn7eN51z6eMzbBXLTyw+qqFTPafJ5v1nNvtYi7K2XcXlCSHS4hzd+O0lgR4dI/MFARQl2cE0GiL1i7Vsvt2Xq2p0u5PVPKg7ESdoaLkZqdoa8+jrHMQCYSPZkpj2ayNp3aZD+GGnPobcxiQJ1Nd0U8bZkBaBI9WWrKIUpyHqXCh8WxUiaGMtF0RJBX40VepRe+Hp9TmSzieksMO9cUbM4UsHotl7WhfFb7c1gfzmGpP5PpzkQWetOZ1aUw3ZnEtdZ4pjuTmWhLZEQdQ09NCOoCL8pT5JQmSVFE2hDldpEot0tkhVkT62lAoq8xyf6mFMRKKE9xpiBWQna4HRkh1uRE2JMbJSQnwv5/EymbQ4E65JBDDjnkr4OHk/icp6OIUA8RHlZf8tWJv8Hu7DtI3jtCsbMROy1R7PVHc+9aOpPqKGpSRHSWuDHVGsOMNpnZ3kxWRop4fa+PvcU6ajOltBa5UBZrTE+JM5OaMGa64pjuiGGqPZpZbTxzuoSDJGq5P/VgF2rnWi5bYznszRSzN1PMrakC7s6VHqRO/3uRxMvtBl5u7xdE/PyerdbyaLGSB/PlPFmu5tlqLQ8XKni0WPmfRRPbDQfV6I9Xqrk7V3ogZi+3G3ixqeSbnUa+v93K6902Xu9p+f5u90EK9WJnv8b88bqaJxtNPNvS8Hy7hccbTTy+0c7zm+08WlaxO1/JzlwVu0tq1qeUOHvpYx1qiGm0Psk1HnRp41ldrkFVHkRutJw5bR1rY70MaFsZGOtl8Ho/N+6vsLEyyMa1Nm5MdZAaJmVlpJLXd7W8utfK41saHi2oaQyUUnDlPHkGn9ES6sBKfwnTrcXUxgeha0ojOV3I8nYTm+v9DHe3067UEObuh7+1JQqBCZXmn1Ny9XOKzS9QYaNPjb0hSqEJKqEJaokZdbaGKO2NUYvNUNobU2tnuC9Ebnao5PsCpXIwQ+1ihcbFhna3/Va+NrklGpEpbc7WtLjZopGa0+sqQGVnSInVeSoFl6m1vkSrlQGtFpdptL1Mns3naNM96cjzZqgmgpmWRG6MFLCkTWWtN5NlXRqT6ljm21OYbk6ivyocTYErE20xjDSF01sXyKwuheWBLDZGC1gbzmdvpprt8TKa8jzRJDlQa/UFrXJzRrwkaKXmdMrM0bnaovW0R+cjottPTI+PiF5PIVoXG9rk5nQ6WaF1t6PLff/3NI7mtDha0O0poM9TyGpSEAtR3vRKLdEJTdEKru4XSAhM6JKY0Swwok1uTpODGTVCA+pkxrQ5m9IlN2Qiwp0GDxlel74k2suD/qEeOoa1zK6Pc2d3lI3xMvJ9L3KjI5qJMmfassX0VAYR5nSBx9udPLvfxtRsOjlKB9K7QrHLd+S4+3nesv8N5u5f0K+OojlNyGpvDm0VEYw2ZzGtzSLW9zyvHnTy79/N8u+vZvjheQ9zg3kIrn7BJTNXPpAUcMShgt/5F1A2Mo5fWjLn5SGcda7lXZ929FMH+DhhgDc9G3nDrZ6/E+fxjmMhbzmV8IZTOUcd8/lAlshV93DyayuJSc/gS7t4fmcTxh+lnnhnZXFJFMp5SRZnBfHoOYRyxiGe96SFnHHI5Yg8j7ecyzjhpOBz5wj8I0PpUmXQVxeDWuGBMtuV+c4Unszv//Pj650G/uGRlu/vtPN6t4U/3dfy9/d0/Ol+Ny93mnl1s5U7c1U05LpRleZInPOXdOX70VUcQXZiKCKvYH4nieEdSS7H3Or5payMt6S5HJflcEycwRFhOsfEmZyU5XBCls0Jh1z0nArQcy7khGMBxx0L0HMp4bRTMWecijntWISevAA9ecH+CJ9EwUlhBifsEjllG8d79vF8KErmfYs4PrAM4ddXzCipTsUtKJjfmvlw2jaCs4JkzorTOStO4iPzcL7St6ciO4ztmVIerJfwYK2EpxtqBlWJRDvro8n3Ji/UlK4CH5bb8ggRfcFMbzF7s/XcWazlxVYjT6eq2BjMx9bgCGMtaVxXhDKZ6MliZQxrmgJ6SxPorU1laaSeqe4SplrzWWsvojnOjZnqZFLcjOmoiGR2rJjpcQUdPfFkVbmTW+GFv9d5FOGm+/towxmsTSr2BWowl9X+HFaHslnsy2BWl8JCbzpz3anM6lKZ7kxmqiOJidYExjXxDCgjUCncKU4QU5okpSBWSIyHPsHyz0kLMictyJxE36tkh9tRGCc92H9KD7Y6SKB+HuEriJUcjvAdcsghhxzy10VseuWcxNoEX7klbpZfcunk32L3/nFkHxynyNmYzeYI9gZi2RtNYaIxkvpUCdoyDyZaornelczCQA5rYyW8utPDvZUGypPtUStkVCeZ01XowIgqgHFNONdaIphsi2JWG89CT9LBPtTPidTKQBrb4wpuTOSxN1PM7nThwee7c6XcXyjn7lwpj5arDvahnqzW8HSl5i8Spp9F6edWvr/4vFHPs/Va7swWc2e2mPsLZdydK+HrLeVPO1WVPFgs5+stJa9uqvf/6NrtPEifXu9pD0b4fn4/J1JPNpt5sNXCs519gbo5W8n2bBV311tYHq/F1ccI+6irmMcaklrrjU6XxMJsOaryQDIjREx3lLPQ34xOXcHEuI4OXT2tnRWszHUz3a9kZayZ9CgndiZq+fODHr5/2MnTO508WW5FG+NGhdGnlOv/gXyrz7g1UkNxjAdL3Y3kJbvQqI5m504vI9daadeoqVSUEGgnIsHGlGKby1SafUqF5XlKzC9QYnaeKqtL1NgYUG11mSqLS5SYfEGV1WWa5RZoHCxRSUxpklvQIDOjTmxCtdCQetlVmlyt6fASovOVovMUoZaYohYY0+pkRZOzNSqBMS0iM+ptDai016dCoE+V9UXUlpeoMvyUMvMvqPO2ZLQsDF1xAC0KdwaqQhhTRtJZ5MFCZzLzHUmsdmex1pPDWo+CzYFCbk6Ucm+hit3rpWyOFTDXncasNpWZrlRG1NH01ITQVeZPT2UIG9pcGrysUYmN6PMQMOBqT4fUjDaZGe3OVnR62qPzFqLzFKB1s6XdyZIWuTkdzlZ0udnS4WJNh6sNDWIjGoSGdDhZoXO1ZdRfzkyoO6OeYnRiM5qtDWi22m/l08otaRFfpVVmRrOjOfVSY+pkxmgcTeh2MUUjMabdQ0K6rRluJldoUdfTPtDJ8MIAe3eneHm7n8oIcwZzpHQkXqU5yZjmTCG+1h/yYqeHR7dbuTaTTnqthOyeaOTlnvwmyJAjot9i4fEF460JTFYH0K5wZ320iqxwAZrSAFprfPjzq37+6ekQ/3h/kGf3tGQlu2JoqM8FuzDeFRdwQlbAe+IQTJwkhCWHcVniwq+l2bzrVssX0e18GN7FG+4q3nRX8oZDMcddSnnbsYg3HYo45ZTDb8ThuEenoBvSkl9ezBcWvpwXByONiqG4VYV3dBYfm/rzmUsa7ztH8p5TCr9xLuW0LIfjTvm84ZDPCYcMjPzjqG2qQVUUQld5AD3VIbQUefNsrZH//rCHR8vV/PmBlj896OK7vRa+3W3m5Q01f7qv5dXNFr65oeHxagPPNtQ8WmtidbSUmlRHFtuyUaV5UZoZTmhiEp/KozjjUMARh2redqjkiEMeR6SZHJVkcUScyTFJNidl+3eh9OT56DkVcdKxiKOyfN6R5nFUXsAJeQGnHAo5KcvnpCyf045FnJTloSfO4qQgjZO28ZyyjuGsTTS/to3hfbNofmsdxofG1mQXxeEcEMIfrEM4YxfJWfsk3hVnoSfJ4APrJL40dsfbVcLmnJLdpRLuLuXzcquBm+PlJHsaUhpnR2WCHRs9Ocyr04mSXmBlqII7M0ruLdfzzY1mnl+vZme0CFuDt5nR5TKU7EV/qJjliii0iR6safLpLI5guC2Lqe5CZjrzWW8rRBkiYao0lljJBVT5fixMljN/vYiugWSyqz3Ir/YlKtSE2gwZcx1xrI9ksDGVy/J4Nmv9Ctb7FawNZbPUn8lcdyqLfRnM96Qx3ZnEZHsis7o0ZrVpTLQmMqCMQFPsS3GCmOIECcUJUmI9DQiUfkpqoAWpgebEeRmRGmBJXpSIihQXMkNtSAuyJC3IkuxwO3KjhCgiBRQnyH/ajToUqEMOOeSQQ/5KJMeEnUuNCSE13BMv26/48ujfYPnuEWS/1SPP0Yi15gjujSSyN5rCdFM0dSli2otcGG4IZbwl9kCgvt7V8mijiYIYC2rT7VGm26IrdmKo3o/hxmCGG4MZUYcclElMd8QcpFALPUks9iazPpx5UCDx807UrakCbk0V8GS1hkfLVTxdq+XRchXPN+p5vlH//zuq97M0fb2h5JutBr7dUfNqu3G/XGKznnvzpdyZLebRciWPV6r4ZqeBr7eU3J0r4e5cCS+3VXy/18K3t1r49nYXP9zrOXivdjv5+kbbQRvfz0L1ZEvD3mojDzc0PFxSsnO9nM3rFdzfbGN5vBYPfxOEMT8d0q31oVuXwup8LfWl/mTHiFkeruPGZBsrwy00lqTQ31qBIjWAraU+JobqGNJVkh7jwu3pev7bw17+9KiL5/d1PFxrZygrkBqTP9Joco6YP7xDf144jYpIJjpr8Hf8ipmJGta2+9ENt6NSN6JISCbc4irFAlNKzD6n8Mo5qqwvUWp5kTLzC9TY6FNna0CF6XmqzC9SYXaeWlsDmmTmNDtYopKaovn/2Hur76jzdV937H3WnnPN2QI00A0N7QazhaZx4qmkvCpVcVdC3N3drSRWqbgbERKIu2CBBLemaZu+1xnnP3jORXqyzxrndl7mGeM76nddd8943/fzsbOkRmFOjcoSjdyECvl5DK5C2rwVdPjY0eIuxaCyok5pgUFtjc7OgkrBaXTWZ9DYbq/8FYlPkW/xNZUW31IrPEvq2c9IlH5NwQVrBqvCmG5OYro5kaXuNFb7Mnk0o+HZQjXP5mvZGq/g5Uoj9ya03JmoYHO6gruzVTxermNrqorHi7U8Warn6WI9o/XRLPZk0VsZREdhAAt16ejVZvR6Kbbvm9TW1MtMMKgsaHK1pc1dTKuLkBYHAR3uEtrdxLS7ielwl9DpIaXTQ0qD2pJqyTmMdha0OghoVltxOcCRYS87uh2FtNtZ0WZnRavSkmaVFUY7CwwKM+rtLalWm6NVmqC3O0+zowVam+9od5GgdZThcuwo+cmxtPW30DHWzsL6EPeu9dCe502Zz2muFjnRkW5GeegpfAXv83Cxg0ebbQxPphJRJCCh9QLKImc+8DnBH4WHEbgfp6MigBltEMMVIawP60gNkpIUbMnjjXp++b6D/3rWz483Wrm91oqbu4jzQgVfiMJ5R5zOe4pEvrXzJiU3jrErLSg83PhI5M9hVSrv2OfwhmMp/6Eu4zUXLXtdy9nnXMibqmzecszjE7csjir8yKvSMXy5k6Y2PTL3QBwuRtE3M46hU09JZRVnxe58pQzmQ/swDtsn8IFDPu855PCRdzn7nIt43zUL24uJZOYlU5ToSHuZH8P1kfRXR/DXzR5erBn4271eXt5s4cGCju+vGfj5djN3Zyu5P6/l/ryeme50Ro3xXBst5caklkfXWtGmuLDWXURxiJwOXRraeh3HVIHssU1gj6KMXXal7FKksUueyi55Grtk6ez5bTVvryLrt9umLHbJs3hdmsEfJem8ocjhzd9unt4QpbBbms7bqhzesctivyyV/eJ49ttE8o51GO8IgnhXcJEPrMP4XBzEEYGchIwwZC4+fGTqxztWwRy0jeVdeTpvKVI5aJPIUXN/Tp0zoa0xm61VPTcnM3m6rOHu1QqqElTEux8nN/AcYeIPSVB8Q4z9SdaGNNwcq+LWZDnfX6vnx7lqtiYqsfruD4wYk+iPdeVqrCuXM7wYjHNnsiCctkw/rrRl0lMdTXGkgmJfG8o9bZguiyNE+CcMhYFMj5czfaWQjv5kcvR+5Fb6ctHvzG8rfKEsDiSzeDmN6YEUZruSWezeXuGb7dmeQs10p/x2BxXH5aZYZnvSWejLYrw5gT59GE3FARTGKsiPVlAYa0eYy0m8pV8Q72tOnI85oc6niPYwJT1ITGmCM2lBQlIv2r6Sp38JVHa47LcUvp0eqB122GGHHf5NCExPfy61PIuHwgJ78y/5du9/YH3oLSSH9xIv/JYpbSA3eiK5dSmBmeZYdEkKusq9GDNGcLkphuneDBYuFfB4vZnN+Wpywi0pi7OhKsGaziInequ86Nb40Kf3Z6Dmwit5GjWGMtIQwnhzBNOdca9W+NaGM7k2ms3acCarQxncGMt91QP1ryCJzalinixreb62LUaPF6p4MFvOvelS7k2Xcn+mjK3J4lfx5q8EaknD8zU992ZL2Zou5smy5rfpk47HS9vTqXuzpTxd0fLzRgM/3tq+fXq50fbq9/sbzf8t1vzBUi33Fqq5t1jDxkINdxfruDej4/pEGcvjJWwtG5ke3J5AWV84x9mLx4ktd6O1JZ6pkVK0xQEkh0vorE3kcksOL1b7eTLbyfeL/Txc7Gf+cgNDl7T092lIiXJm62o1/8/dTv5xv53nD/rYWm2jM9Of7FOH0Z37iNQv3ybfSUCvLpPirEByox25NtXM3HQflcZaMgqKCHZzIcHqDNWy82gExymyPkGJ7SlKbE5SJTpLncKcGokJFRbfUWl5Ar3oHNVSE7SS82hlpuiUZhjU1jQ5CWlxk1CjtkKjNMXgKqTZS0azh5QWdyltHjKaXURUqyypkplSaX2KGqEJ1WITtHZmlEjPUik3oczyW4otvibJ5DPqYhxpyfOhqySAgaogJoxx3L5cxNN5HY9mKtkYzWdzvJTHM9VsjVfwcLqaZ8sGXqw3cmeigtXBPK4NFXBvSsvjuW3RGtSEMKwLx5DuRKavGQWBEjT2ZrS6iRi76Eyrg4BGOwuMDtY0udpur/K52NLiaEObm4hWNxFNzjY0OQpodxPT5Smjx0NGs9oKo9KcVgcBHc5CBryVdDoL6XIR0ekkpMPBlnYHG1rtrWlztKFRZUmjkw0GJ2t0dqboVWYYHK3pcLal20VCs4uUBBsT/JVCOvqa6BzvZHZ1iIe3R1noyCHb+ThzlV5MahS0ZQjxtTrMg/kent/v5dJkKiEFlkQYvFDkqzno9if+0+ZdTik+pasqiKnKINozPZlqLyD5gpiaYh++f9jM948a+PvDNn6+3kZbfQbmAjO+EjjygTiaDxUpfCK6gNTVg9GBGhYmGknOjOa0nSvvy4I44JDFH9XF/Ie6nN/Zl/OGfQFvOeSw3ymbffYZfOqciLVPJAMjA0xPdHLpkgGfkAtUGKu5MjfI+KiB4f4GEtMzOCp04T3pRfZJYtgrSuKwXRav2STymiSTPeIYTjoEkF+Yjj7Lh6IIEb2aEH680cWL9VYWenMoT7QnN0pKtOcpciNFGIt92JzVsTlbTX2+92/9QRb4Kb6hsTyYhbFSsoKFtOYE0JjmTZSXOZExgRxXePGFcwH75KW8pShhjyyZN6VJvCnLYLc8m7fk2eyV5bBPlsNeaQ77FPm8pcznDWkOr0mzeUORyy75dvreLkkab8kzedehgEMOebxrl8kBWRLvCKM4IAjlkE0w79uG8LFtOIfMvfjYXEJIXAAiRz8+NQ/ioFUY74kS+UCdwz5VBgdEiRyxCeWrM7b4+qrZWDFyZyaf50sans7qWerKRPHda1TFWNOeocIYJSPTw5StSQOP54w8v9bIr5ut/LpSz62xYqxPvMblpmRGkr2ZS/WhP1bFQrofo3HOTJaH0F0WyGxnBiPaSAzhduh9hCz8S6CKLjI5Xs70RDHGjliSSlxIL/bgot8ZKpOVjBvCWOxPZmk0jZmBFOa6Ul4J1Fzv9lsazGKhP4PprhTGW+KZ681gaTCXq61J9OlDMRb6UhyvpjDWjrwoOaHOJ/CVf0m8rwVx3uaEOZ8hztuC9CAxhTH2JF8QkBYkJDNUQk6EnNxIxavf7S6onQnUDjvssMMO/yYEpqc/l1qdw11ujsrsKN++9b8QHN6H/IN3SFOeYaE+jPWOMG4NJrDak4o+SUFPpQ+TrbFcborhamcK073ZPFprYmuhmqpUJTUZSiriregtdaVP402P1peBmgsMG4Jf3UBNtse8+p7qiGWmK56FvmTWR7JerfCtDmVw/XLOqzCJf0WY35kselWm+6+i3Aez5WxNFr96mxNF3BrL4+FcxasUvseLVTxb1fFwoYL7c2U8X9PzdEX7SqKerep4tFjJs1UdP2008NPt7enTD7daeX696dUd1NN146tY87vzeu7MaNic03FnqY6txTruz1azMVPF8ngpG/MGpvrLsHc7g1XAOcxCT5Oi86WzI4m5sSrKcrwI8TOlvzWVqe5c7l+tYb4ujWldChP12cyP1NHRXUJLVynx4Q7cvazh/77VzD82W3j2cIDNax00ZfqSeeYglScPUXzqY4rthSz01+KgPkFHZRw3x9sY7m2htN5AZGo6nnIRJXIzDKLv0AuOkW9zmhLRWSrFZ6mRm2G0s6JWakqV1Ul0NmcwyM2pkZlRJT6HRm6K3s4Co72ARgcbGuwFVKssqVZbUu1gRY2TAIOriCYPKS1ecuqdbKiQnqNSZkKl9SkMEnN0wvNUyE0oVZ6nwPYEeqkJhZbHiDr7Eb1FwVQmqGjMdqOrxJ+N0SKeL9Yw0xpHc54zV42RtBa401MWwEJHOvcntTxZqOXacCHdFRdoLvCivcSPljxP5lpT2RorpzXXk65CXzryveksDKA2yYN066+od7Si10vBkJ+aVsft9TyDgxUGe0uM9lY0OljT5GxDq7uYFlchLc62dLlL6fGQ0e+tpNNFRKOdBe1OtlwOdKLdyZYWBwE9HjJ63aV0u4rpcZXQ7Sqhy1VMq6MNbW5iGl1sqVGbo1NbYPSQ0u0upd9NRqezhBKVDc5mx6nU5tN8qZHBK608uD3Gi5VOct3OcTnPibVGF+rizuFjcYinS5d4fLePywvZpBrUxDb741DqzCd+x3hD9iEnFZ/RVOjDZHkQ3dm+6FO9yQyzo67Mj19fdPHD4wb+fr+Zx1N6MuN9+M7Mgs9tvflAkcD74ii+EblTWVXC7dkONhfamZnuxjc6nOPOIRy0T+cPdoX83qGS39uXs8uhgD3qDHYrk9mjTOQL51iSNA0sr0yxMtPFzNUmisrTWLk1xfLKANfnWlibbKSvrxGhdwjvi4J4R5rEfkkKbwtT2C3M4DVRFgfkKZxWB+Lj60pzcThZFyyZ68rlh2s9zHbmUxihID/KnkR/GxwtP0CX5U1GqJjl4XLWx7Q0l4VREONAjJc1BTGuGEpDmblczExPPn2l4XQXBJLkb4VGm4W5awDvCRM4rKxkn6yYN4Ux7JIl86Ysm7eUebwlz2WvLJd9sjzeURZxQF3CflUxu+QFvCbN5XVFHrtk/yc8Yo8sgwP2eRxUZ/OeOpt35ckcEEZxwCaU94ShfCwO532LC3xo7cfn1gqUrjK+NVVwxDKS9wRRvC9K5ENVNnvsUnlblMARcTTfmDty1vQUfe1Z3Jkp5v5UMfeulLI1Vkaaz7ekefyJ/hwH2uLkJKmPc3NYx6O57Yn5TxtN/P16M0+X63ASHWaqM4urmQEsp/vzwJDMWIiCq5Fq1rQR9BT5MG6IZqU9g2VdPE2BMqYLwgmx+QJjSRAzE5VcGcuntjmcxGJnMkq88PP8jsIoIRNNkSz2JbE0ksbcYAqLXaksdKUw35vCfF86S4NZXLtcwPpoPitDuUx1pjDdlcpCfzZXWhLp0YZQn+dNSYI9+dEKssIkRHmcx0/xFQl+lsT7WhDheo4kfwGpgUJSA4XEeJmS6G9FRoiYnAg5eVFK8qPtXpXr7gjUDjvssMMO/zYCXdSfB7irCPdW42Z7iu/2/Q7rw3tQfrwXbaCEze4UrnWEc2sgnuuD6VTGiWgvcedKSzSXm2KY6Exhtj+HR6uN3LhaTnWWA4ZsNQUh52jNVdFb4clAtR+X6i4ybAhmrCmcy41hXG2OZLwxnCtNEUy1xTHXncxyfybXBjK5M1rAjZFcFvvTWBrIYH0kh4m2WOZ7U7g9UcztiWIezG+v8H2/Ws3TJS0PZspeSdPGWB73p7c7oh7OVfBireaVaD1f1fF0qYrHi5W8WK/myfL2Wt+zVR1PVrQ8Wqzk+/VqfrndyK9bbfx8r4uXG+18f6OFH26188NG2/b0aa2Oh8vVbM5q2Jiq5M6MljsLtWzM6tmc0XBzqoLFkULWJ/T0t2YjtP8aE+8TWIScJl3rS1tzHCtXqjFWRBAdYMlUXx7Xhiu4c6mSjfYCfhhv4v7lZq5NtDAwoMfYVExShP3jJ2EAACAASURBVBOb4xr+61YT/9xs4afHQ9y/2UNTlh9FVp+iPf0eFSc/ROcmY6Q+D1eHU1y7bGDxkpEWYx2pJRUEhkfhanWOWnsL6qyOohccI9f2PCUyU6rkJlQrzalVmKMVn6NKcIp6hQUGhQV6yXmqRGfRyUzRyUxoUFtTLTel3PbU9kqfozWVChMaPSR0XbCn96ITXf5qjK4iquSm2x1Tlieol5pTKThNueQsGrUF+YLjZJt+SankDHnK01zRxlEWKaWnLICe8gDuXC5lojGBIV0YVwxxtBf6oIlX0lcRRHGYgK2xcp7M17HQm4UuWU2y5ymy/E1pSHemIMiKmaYk5lrSqElypKPAj0tVEVzRJJAjOk69s4Bubzl9Xgo6XEQY7a2oVZqil5+nWmlCncocg70lbZ4SOjy3gyW6PGV0ekhfTaFaHQT0uEtZiPWnWW1FndyUPi8FQ/729HnK6XaT0OkiotdDRpebhG4PKa0uQgxqC/QqKzoDHDDaW3PJU0avu5gKpTmup44S4utC10gbgxPtXFvp56dbgxjj7Sl2+4ZJjT3tmWJ8LN7l+kgdd9aMTCwXUNkXSHyjL46FKo74fsMfbQ9yTPIxTcUBDGa605HiRG6AJeHO3zHZl869a1r+9qKDXzeNvLzejpuDmOOWMr5WBPGhLJwPzN1w8g5kY+4S//veZb5fbefxnSssrE/iGJXCx6o4dstSedOukD8oCnjDLpv96izeUaXwiWMSFv4JDM3OsjDZxfWpZtrqkrk8rOPOxgi3V7t5tNrGy40BHt6aIKu0jK/FfnwkCueQMJp3JRnsts1klzCDj1WpiL2jqa+uQJ/qQ0eBH1cNiTxb7eDBYgvLwxU0FgVTm+NHmMspKlJcyQmXcfNqDc/WO7lUn4yxMIisUAW9uiSm+gu5vVLL5kwtLTkBpHtZUZMTTEpqNGfUvhyyjWOfpJB9dmW8KUnmTel2pPpeuwLeUuazR5HHXlk+e2X57FMU8payiDdl+bwuzeNNZT57lNvhEXsV211Q7zoUcMg+h/fU2RxSpPCObRRvW4dw2DaMT6RRfGwTzEETd74SOxIQ5oeFUMnHp5153yaMgzaxHJAks1sUzV6bWD6VJPCt6CLfnDMlLdWX6xMl3BxM4vl0KQ+vljLVHEOo/H16sx1oi7YlXnGEha4iHszU83itnufXang5r2NrsgKZ6R4mOzNYq4pnKfciv45UMpPoypUoNeMZ7tzuzqAjx53V5hTW65MYTPVkuiwKX4v3aSy5yHBPJiNDmRRpvLmQZEN8niOBfqfQpNsz3RrDfF8iCyOpzF9KZbE7lfnOFOZ60pjvz2BlKIdbV0u4dbWEm1dKWOjPYqozhcX+7N8mUGHU5npSHK8mO1xKRsh2PLmf4isS/a2I97Ugyt2ElAu2JPkLiHA9R4TrOeJ8zF+t8GWGSsgM3V7lS/A13xGoHXbYYYcd/n2opaafO8jM8HeSoDb7lq93/U8sDvwe6Qe/p9jzLAs1F7neFsFGXzwbl9IojbKgsdCZrip/hhsimepMYbIjlWdrRjaulqNJllOfqaI43JTOAif6yt24pPdhpP4il+qCGTKEMlwfwpWGMKaaIphriWG2LYnZzgzmOrJYb8tia6CY9d48FvtymOvPZnmkgPm+LMab4rg3XcXjhWoezut4OK/lxVo1z5Y1PJwr495UMVuThWxNFHJvsoiHs2U8nC3jxaqOF+vVPJor5/sFDQ+nSnk6X7ldrruq5+manvuLldydL+fxb9OnP2828+vdNn6818nLzS5e3u7mxa0unl1v4fFaPY9Wq3m0pOPBQjX3ZqvZmq7h1pSWjXk9t+a1rIzkszKUz9pYJR1tmQhcj3PO9yTiMDPydIH0tKawcllLbfZF4twtWR8s5dlMO8+mOlntKuHGQCM3xwboNZajr8inr62WtHBnbl6t4n/fb+dvG438uNnNg9VOuvJDKDD5lBbTo2i++wDjBSU9ZXFkRjuzPF7P+EgDuSXZpBWV4uHkRpiNBdWS09RZHUFrc4wipRUVDgLKZOfQqswxuAjRqcypkpyjVmmBXmpCtcyUGpkptTIzGu1taHKxRac0QaM4j15lhl5lTrXaEqOLkCY3CUYXMXX2AmpUVlSrrNAozakQnqXc5jQ6sQm1cnN0kvNUis5SJj5FqeIsBYrTNITYURdnhyHbiQFdCGsDRcy15zHZlENLfgi5QTKSPcxoyvJiqDKY1c4MHk7XcH2knKZcbwqDbSgJtaUyUsxAWSALLams9xXSVxlOd0UYHUXB6IIUlKtNaPaS0OohptdbSaermFYnWxodral3tKLa3oIqxTkanAW0uArp9JLR6iGmxU1El4+CTm85rW4iutwl9HrIGPV3YD7aD43NSTpcRFwJcaPbfXu61Okqps9LQb+Xgm53KW1OtjQozWl2FNHiKqfTS0q3ty2d7ta0uIhItD6Pw/lTlFfk0jPSyPr1fh6vtTLfFEegyW7685zoynYmQv45t6+W8/BWPUvrZTRciiSywh63XCnH/b9hj/ggJ+yOUJ7uykiWJ90xYowxVqR6f8WNsVx+2Wzlr/e7+GWrjcH2HE6cN+O4rRtHBF58IXDnWwspZQXpLHSVcHcgj8XmRMZac2gxlhCfncsZdRAfC4N4X57IXlkab0gz2StP57A8lk+FnniERtDdrmN+sJJLhkSKkuxZGtNwtaeA2cEiVoZKWB0sY/2ygdbaMrx8AjhmpuAzc08OCFPZK85ivzCWT8UX8YpMJj0pkpr0ALTRcp5NafjxRgs/Pujj9lo9nZoAjPku1GU7cmushJIYMc9XjLxcb2GiJZH57nQWetOZakvg1kQxm4saro0W0VkWTvoFFUWpCdi7B/KlLIh9ojj22BXwR0UJf1QWs1tdzF51AXtVhbylKmSPXQG7lfnsUuSzW1nAfvsy9tmX8YYsnzfkeexW5LFbls0eaRb75FkcVOXyvkMe78hS+cwlj88cs3lPEse7tlEcEoTxoWUQ75n78oWVPWlZiWSkhvKdqQnv2XjzjiiGfYJoPpDGcUCczGFxMn+SRHFC7Imj+/b/+WK2kBcT6fwwX87SQD4XlV9REyujO9aKJOWnzHcVsnlVw70lLQ+Xq/hhrpI740XIzr/JdHc2kyURjGb48WC0ght1yUznBjKc5slsRRhL1bHMaCLYaM+iI8ONcX0U/qJPaSwKYHown9GRNMrrfbmYJiAyS46H+1cYijyY60pkbiCZhcvpzA2nMd+TxlJ/NgsD2cz1Z7E0lMf6WDEbE+VsTJSzPlrITGcqK4O5XGmOp08fQkaQNXE+5uRH25ERIiba04QLqmMk+lsR5XGecNczr3qeLtgdI9TlDNFe5kR5mpBy0ZaMUCGZobZkhwhJ8D5PrMvODdQOO+ywww7/JgK91Z8HeimI8nfGyfIUX77+PzB/53fIP/wdRR4nt1P4OqK42RvHxmAq5TFWNBW60KUJ4HJTNLM96Uy2p/B0xcCdiQp0qQrqM1QUhZnSmqOmq8iRS9XejBtDGDaEMlgXyqXaEIZrg7lqjGS6JZ6ZjlTme/MZa8lksiWN+b5crnZnMN6XzthgJlOj+Qy3JzDVm87dOd1v/UtVbM5W8HhNz/MbNTxe13N3oYyt+VLuL1Vwf6Gce4vb7+FKFY9WNTxc3E7oezhfwf35Cp5dr+XZzTrur2m5u6Lh4fVqXmw18svDNn6+38pP99t4ebedF3c6+fluPz9v9fNkvYnH6wYeX6vl0YqO+0t67s3XcHe2juuTVdyY03BrQce1q8WsjRaxPFpGY3MK1l4nMQk6iyjMlEyNPx1tycxc0VCac4FQb2umLhWxMt7A9GAdbfUpbKyN0dPVQLkmA72hnN4eA+mRzqyNlfPXrWb+csvIy41Otuabacu8QN6Zj+myOkbVsfcZSPCiIsaFdm0yi2P1DA7UoKmvIDErG3elmkSpDXrxSeqtj1IjOUWFvRCtoy2VChP0agsMLrZUqy3RK823+57sLKmzs6RaZkqt3Jw2VwktHmJq7C2oVplR52BJvaM1Bicb6uytqbMXUG1niUZyngrbM5SLzlLnaEO1nSVlttsCZVBYUCszRS8zpVxyGp2DBcV2Z9F4CNAEC5k0xjFSE8lafyH3JutYHajg+pAWTaIr+iQXFtqzGNWFM9+czP1JPbfGqli/VEKk4zHqUh3oKPThWm8um6PlrPXkMdOSQW95GDXxzsRa/wm9ixU9gWqaXG3p8ZLT5SqmzcmWZkcBBgcrdHamVMjOYHCwotVVSI+vkk5fBa2eEtp/K9ttcral0cGafi8FPa4S9DanqLD8FqPSnPEgFy75qen3VjLgraTHQ0a7s5B+byXd7lIMCjOaHUS0uynp81fR6S2g2dGEVmdbqlzssPz4MBcDXOm73MTsQiubi0aezFQRZLUPQ5yYvkIfgkQfcn00n8cbdSytldIyEkem0ZdYgz/ydAlvKz7kmOITCpPsuFrkw9UcJ+rCTDCkSbg/W8o/HnTwy+1WfrrdRnyEipO29nwjC+JTYSCfCHywdQkkPjqU6jQ/enPcuFwRQFOeH5r8MKqqKwnJruS4fSgHbC7ytjyBvXbpHHTI4GuvDL6x88I3IpjKklh0ub5EeZhTkuhPdW4E7ZUJ9FYn0auNoa00GENBEPWVKSQkhmPn6YkiKImDwgT2iTLYZxvFu5ZeBKQUkJSaRFVWBA1Zfjya0vHXez08u93Cy0fdTHUnMNeTxPJAOs9W6ihPkPOXzW7+fKeTezNaNq4U83y1mrszpTy/XsO95Sq25nR0VkWTEuxCoF8A5yTufCoP4y15Aq/Z5fBH+2L+YF/C6+pCdqkK2aMqZLe6kF12BbypzGeXMp89qkLedqxgv0P5tkDJ8tglz2W3LJu3ZNm8rczhkH0+H7kU8olzAQdlyRx1LeBr93wOiWI4ZBvJB1bBHDLz4TMLFd5+blweqMPDx5kPrZzZbx3MIXEMH4qj2SeM52P7XD6yjeCYLAAbOxVDnYW8mC/l5XQ2P69UceuKliRfK/L8zGgJNyFG8j5TbTncm9Jxb1nH1kIZT6dKuT1exAXHo0x2ZbOgTaQt2oWFtiy+H9Ozok9gsjCIngRH7jSmMZjmzoOefMbKgrlaG02Y6mtaSi5yfVLDzEQ+Na1BhGdLCE8T4+L0BQ1FHsx0xG8L1Fg68yMZLPSls9yfw9JQHvMD2SxeymV1tJAb4yXcGC9haTCHqy0JzHal0asNoqvyAtkhtiT4Wb4qyI3yOE+w4wmSAqyJ9jQh3PUMif5WZIZKiPMxJ9jpDBHuJoS6nCHB34r0EBuyw0VkhdgQ77UjUDvssMMOO/wbOXbk0Odnv/0IZ4kZarPvOLbnP7A88Huk7/8HRe4nWawN4kZ7JOudUVzvTaI81pqWYjd6dIGMt8Sx0J/FZHsKjxZr2bhShjZFQXWqgoIQE5ozlXQXOzJa68eVxlCG6kPorwmmvzqES7URjDfFM9aUyFBDEoMNqdQVB9FWE0F/eyI97Qn09yYz0JfC8EA6w91JLI0Vsjmr5d6slocLeh7Ma3iwUMHTFS3P1nQ8Xt5ezXuyVMX92VLuz5byaKGCx4uVPJgr4854Pqs9KfywVsO96e0giWfrNbzYMPDD7QZ+2mriLw/a+fODNn6608jLO0Ze3mnip81Ofr3/m0CtNfLkmoEn1+t4vKbn0ep2F9SDZSMbc9Xcmtdxa0HH9YkS1i8XszRSSmtHJlY+JzkXfA5RjCVpOn/qjVGMjRRTkOVDRJCEK6PlXBltoL+vjs7uYrQ1+VTVFNM1XE+FoZC2Dj2ZMW6sXC7mL1vN/P1OEz9vdrE510RbdiDZZz6iy/o4deePMFcaR7q/hKkBLUtXm+hsr6S+uZrk9AzcJHKy7WXoxaeot/kag+I8ekcJOpUAjcyEGjtLDA7b3xrpefQyU+pUVhh/u3cyOtjQ5ialzUNCnb0FtWpz6h0sqVVbUquyot5BQK3aGp3cjErhWUqtT1IsOEnNb2JVIjiJXmJKs70NNVJTGuwFlIlOonMwR+tiRZH6HP3Z/tQkqKhLdeTaQAHfLzeyOlhIWZyS4bpY2or8GKuL5Wp9LOu9eTyerePRfD3GfE/ayvxpLvJkpj2Fa0MFPJrWc6U2lqZ0D4zJbkzpEtB6iqhzs6E7QLU9RXKT0OksfJWmV6cyp0p6lgrxKRrsLWl1FdHto6DTV0GHj5wOHzmdvgoaHKyoVZjS4iCg3dEGo8KcUrOvqRaeZtjfnpEAB3rcpQx4K+n1lNPiaEOvl5xWJ1v0ojM0Ogjp8lDRf9Gebj8RrS5mtDjZUO/tiOr4UQK8HOgeMjA918rmSjMvl+upCDahxP887dluhMg+YXUolye3DSyultI4FENWkz/xTYEoMmQcUH3B14pP0Je4sVR9gaUKH7Idj7LckciDhVL++aiZH25U83TdgJPdOb4wd+ATcQSHhFG8bRHAtzJfhDI5cX4Kkl1OkORwhHiX4yResMVKcI5vbB04IvPnPWkYh9QpvO2QxV5FAodkYXzr4E9oWjJJSQGUZvoR7m5NeWoIVelhVGeHUZsbzGB1Em2lYZSnelNeEEtqdgoXktORhWbwmTqT10xjeU+RxgHBRU6oL+IdmUBsVDAVWWHculLDy5tt/Pqgi+e3Dfz1QRfP1+v4+4MefrjeTJ8+hGerRp6tGmnI92C8OY6Hizr++bCHewvl3Fuu4NrVUlq18SiF5zhjbsOfbNx4TxbJbrsU/lOZxetOxbzmUMgf7fJ53a6AN1WF/+fZFbBLWcAeVSHvOFX+fwQqlz2KPPbIs9kjzeAtaQb75OkcUGRwUJ7GUY9ijrjk84E8kUPiWPZbhfKBMJIPbQP58LwMVzc1jZpMLvW3cl4dwOfScA5ahPChOIrDylQOylP5QBjFUUkQJwRSNGXxPJwt58VMHr+s6nm42EBligvRdn+iNdKcaNEHTLfn8WiujkfrNTxYqeLHRR33ZioJcPqKAWMyV0pjqQtRM9GcwWp7Dos18Qzn+nGjPonlqkjWtTGM5fgynOfL5aow/IWf0l4ews1ZPctzpTR2hJNYqCI+R4mb4xEaCt2ZaIxgpjuO2eFk5obTWezPYLk/m6VLuf9NoK6PFXN9rJj5vkxGG6KZ7kihR3ORrsoL6NJcyI1UvBKoGC9TQpxOkuhv9d8EKidCTlqQkBDns4S7nSfI8QQx3makXLQiK0xIZrCAWI+zhO0I1A477LDDDv8upILTnyuEp/F1EKE2+45vdm8LlOyD/0Wu8zGmNb6st4Sx3hnFzf4UqhJsaSp0oVt7YTuFryuV8eYEHsxVc2eiAn2aEn2yjOJwc1qz1XQWODCg8WSo2p9+fQADNcEM1EfQWxdNT20c7fpYStK9SApVkB6tpro8kOa6UJprgmmrC6VFf5EWzQXWx4q5O70d1/t4WsOzGR1Pp6r4YV7DDwsaXi5qebmo5cVsBU8nS/l+poKXs5X8NFfFTzOVPBzKZb42lM40NY9HC3kyXszTiVJ+WtLzlxsN/ONOC//cbOWfm638Y6OZv15v4Odrdfx408Avd9r59U43P97s4vu1Jp6s1fNkrZona3qerlfzZLWex6tG7i7Vc3uxmpuzGlbHClgdLmR5tJyWjkwkQWZYxFhiGWFKvMab5vYEZoaLKE3xJMZfzHh/OVOX25kY62NkpIGWZh2XLnXS2aWhrb2KqbE28hK8uHa1jL/fa+EfW438dKeT2zMGegpDyT7zES3mX9ElPcuCJpWMQBlTAxpmRutpqCtEqy8lMTYWb5GQfHsJWuFJ6my+oVZyBp2dLVqpOXrJeQx2VjSorKi0Pb39hGfQyU2pVVthdBbS6CzE4CDA6GhNrZ0Z9WoLmpxtMDoIaLDffrVKS3RSU6pE5yi3OU2JzSm0SnNq1daU2Z5GKzpPk1pAjcwUreQ8OqUJegdztE6W1PtK6ErypDHZhWlDAg8ntTydr+Hxoo4b44XMdCdzb0bDo/kaBrVhPJ0z8OP1Nh4t1HJropyV0Xw2ZirYmCrn3ryWJws1LLamMV4VRUO0AxNFkehdbWjxltLlq6DTQ7p9p+QkpFlliVFpQa3MhArbk2jEp2lQW9LkJKDZ2ZZmNyGtnttFuw3OAqrEp6m32y7Z1QlPo7U5idb6BLWis/S6SRn2VdPlKqbfS7EtUM62dLhLMNpboZedp91VRreHit4LKvouSOnxtqHVyYY6dzt8TL7DUW5B90AdM/MdbK118WS+jtGqC8Sr/4Qx1RFPiwNMd6Xy5LaRxdVSjEPRpDf6EWsMQJwqZr/yKJ+JDlGaK+VmezBTRa6kq//EoykNW9MF/PmujqcrJUx1JGN1/iu+EHjzoTSBg7Ik3hZF84HAFws7FzqbqtgYq+b+WBkLbSncnarB29OeL61d+EwUxEHbcA7IknlHlcV+WTLvy2P4VOjFN9YSVA4KRgcM9DXm0VWTRHXeRbIjVFztyGO0IZ1L9ZmMtFURFODNCTMxRy3d+VwazdvW8bwnz+EtQTyHFYkctAngK7kfp4VKLCzPc3Wwlp/uDvDzVgu/3DXy5/sd/LLVwa93u/lxo53yZBVrl0tZHMynWxfCWGsCP91p5/k1I0+u1bC5VMHscCEdTQUo7RV8J3LkY0kg+xXxvKnO5HeqbF53LuJ1pyL+U5nHH5QFvGZXyBuqIt5UFbNLVcwbygJ22RWw37GU/fYlvCnLZZcslz3yXPbItmPO90jSeEucwj5JCrusY/hAncVBaSL7BJEcksTxtiCCQ8JIDlv787XQkZBgP2ID7KkqSCMoJovvZEF8ZBXIx5JIDioS2SdJ5JAolo+EIRy1UhAXH8SDRQMvFsp4uazlyVozvfpoLti8T2u0FTHSj1nsKeLBTA0P12p4tK7jz+v1PFmuw1H0IZ21iQzkRlAX5sJCXxnrA8Vs9BfRlenOXHkYUzkBvOwsZDTFnYmCQNab07gg+pQhQwLXZ7RMjWRSZwwkV+NBbrk77vafo0tXM9UczVxvAtOXEpkZTGWhN535ngzm+7OY7ctkfiD7v02g5nozGKqLYKo9mUu14XRrLtJSfIGSBEeyw2WkB2/fQIU6nyLBz5JI93OEuZx+JVCpF22JcDch0sOUIMcTRHmdJ+mCJRkhNmSFCYl2P0OY+tiOQO2www477PDvISxQ/Xmwr5qoABdcBWc5vvd3WBz4HaJD/4N81+NcLfdirTmU690x3BlKR5cspqXYjYHaEMaaY5loT2K8OYFHC7XcndagT7OjKkFMUZgpLVkq2vLs6SlzY0DjzaA+gGFDGH11UTRWhtFel0J8hD328uMUZPhTVRDMeEcGi/05LHZlcq0nh2udWay3Z/DkcgUvJrQ8GirmxXgF34+U8cOVCp7NVfJkoYonC1U8mqvgwUwZ96dKeTJbwdPZCh5eKeLxlWLWOxK5XBXARE0o98eKuD2cx+aVIp4saHl53cAvt5v55U4Lv9xu5udbjfx0o4Ef12v5ebWGX9Ya+PV6O3++3sFPay08XazhyaKGp8tanq7oeLSo4/6cnjtTOm5Pa7g5WcHKQBZrfbmsj5TT1JiMre8Zzgaf5dzFk0SXudPaFsfaUBHaBDfifUQMtRQwNdTJ0tRVpq52Mz85Sn9bAzXlSSxPdLA83kZqmJqlkUL+ttXEPzeN/LLVxdaCkb6ScDJPfUCj2Zf0KM0YzgunIMqJK30VDHZWUqcvoLI0nxAvDwJsLYk3/46880coPvspRee+pNDiNBqbs+hszlAnNaVGbEKF1Qm0onNUCs9Qo7SgRmVJjdqSWgdrqtWWNKgtqVOavYr2bnKypUFtTZ3SAp3UFI34PBrxeapE5ygTnkEjN92OO5eaoBGdp05hgUFlhV5qQo3aHK2dKVVqUyodzKjxl5LpdI7qSAWrHek8X9Byd7qQG1ey+GXTyF/vtfHLRhs9VSHcvarn9tVKVodyWRvNZ2tJx/31ah5eq+XWdBk/rBuZro8jVvQFrRFqOsMcKZedo8tPSYeHlD4vBV0uInqcxTTbWWJUmFMrPU+V4AR1MhPanGxpcxXR4iKkzV1Mp7ecdm8ZTW5CyoUnqbQ9Sb3clDqZCfXS8zTKzWiUmmKUmNDtIqbbTcKQvz3DAQ50e8np9VHS7aOgxVVIt6eSHg8lHT5yunzF9HjZ0uZkQ6OniiSlLbZnjtDUUsbgSB3rc608Wmzg1mAOUcoj1CTZ4239HmMtCdy/YWBhuYzG4Tgymv2JabqAJF3GHvlRPhK8Q1riGdZafelOtEV70ZbnC0buzZfwaCWLu7MZGPLcsTj9NUcFXhwWRrFfGM074hjeFwVi4XyBphYDAQ4mjNQm0JDtwbWRci74e/InS1++ksZx2DqGfVaJfOxYxhH3cj5VpvK+hR9/MnfAxTuYxvp6KnMjKUxSocv1QZftSac2kvxIFQm+Egxl2cREJ3DkjB1fCGM4IEjhgCCZ9ySZ7BbE86FTHntso3jbNoijEn+OC6QkJofz+NYgf7nfwd8fNPHXRz38/cklnt1o5sFyA7210VSkOtJdHcGtKS1PrzXx5JqRZzeaeHrdwIN1A7dWO4iMucBJgYyPBF68r0pkl10Gf7TP43f2+fzRsZA3HIv5g10Bv1cUbEuUqog31MXsUhfzujKf1xV5vKXevot6Q5rNHkUeuyWZ7Jaks0eSzj5pGvulabwtTeWwXSbvylI5IEngXUkCB8Vx7LMO511xNF/ZR2Ht7EdYkC+hLiJifBwoLarEVOLN16KLfCKN4B1ZHG8rUnhbGMchUSSfCVyxd3Nic7Gdpwtavl/S8GilgcXBInws36U6yJRw0cdMdeSxNanl7oqeu6sans3peLRkwEP9JUPteQwXJ6ANcmK6p5SprlzW+wuYrYujLdqOm1WxPKpNZVMTx3CSG7dbswiT/4n+ujjmR4uYGc5Cp/ciJc+O1GwV7urPaS70ZKY5hrmeo5nu3AAAIABJREFUBCb645gcSGaxL4P53kzm+jKZ6c1gfiCblZECboyXcOtqGTevlDLblcZcdzqXjTF0VQXSUrItUFlhUrLCpCRfELyaOoW7niHI4TsS/a3IjVSQetGWSA8TojxNCXY6RYyPCckXrckMF5EWZMNF+2/xlh7ZEagddthhhx3+PfxrAuVpJ8DO5FtOvv0HbA6/hvjw/0WF73lmtH7bAtUVw+ZwBlXxNjQVutCrv8iQIZwRYzTjzQk8nK9ha6qKigQJJZFW5AWdxZgmp73AiQGNN8N6P8YMwVxujKBTH05teRg5mf54etjg4mxBnT4FbWEIc+1ZrLWkMVESzFR+IFM5/kzl+LNUGcGyLpp5bTirdbEsV0dxuy2VpaYYVtoTuNGbxrXuFNY6k7jZk8bt3nS2+jLZaE9mqz2FW8Y4pssCWKyJ5PvLpTweKeLhSCEvZjT8slLPn68b+ev1Rv6ybuSX5Tp+WqjmlyU9P81r+Gmuhl+XGvmvGz38stTM93M1PJvV8Hy+iqdzVTycKmdzrJQbQyXcGi3h1lgp6z2ZXOvK5vpgGX0dOZg7fc23Hl9jHXaeFL0/DcYIFvtz0aV4Eu8vYbC9mL6OBq5eGWN69hJjo30UZCcx1q/jSm8V1ybbSAu3317h2zTy1406XtxsZGOmlt6SUNLPfIjR8ms67MxoiveiMs2H6WEdXc1lNNSUUltZjLdEQKzUimTTY+SeP0rh2S8oPv8NFZZnqbI4ic7iBNWC02gsT1Bm9i01YhNq5GYY7AXUqq3QKs3Qqy2odbCm0d4ao8qSJkcBzU4226l8MlOq5WZoxOfRybYnUJW/CVSF+Bx6O0t0cjO0EhPqlJY0OthQq/ztjsrRiiYvCZUqEwoU50gUfI3+ooQ7vblsDGbwcLaAH29p+fG2nr/ca+bHm02MNyay3FvAQHUYz9bqebis5/mGkcc367m/Vs2zawZuj5WwZEwiRfIltZ4CKhRnqXewpt1zOw2vz0tBq72AfjcprSorGmSm1MtMqBGdxWhnQZuTLZ2uYtpchLS6iWjzlNDsLqLNS0qLm4hGJwENKkua7a1ptLOgxc4So9SECvNjNCkt6HaTMHrBkdFAp2158lbQ56+i2dmWFkchPR5K2r1ltHkK6XCz3l4FdJFS6euA/NxRysuT6R2s4ebKAM/WO/lxzUi863do4lTEuZxkoj2FrfU6ZpZKMAzFktroS2i9N8J0KXuVX3FU/gEFORYsNbnTFGVGX64fP6x18mRdy42pOG5cTaAiSYWfi5LTEg+OiC/yqTyCjxWRfKkO45y9D03dHfi6ibjUlEdJkisbM40kJkTznW0AXwrDOSKO41vnfE56lXPOrxJT3yKOycI4J/XF3T+GouIKGvWF6PMuos+9SFNpBMMN6WhSPMkOc+RydwNxiakcMXPkA5sIDityOGibwruiVPaLU/mjII59dlm8JU1kr3UQn9m4Y61Sc31tiJebXfz9QSt/e9TDXx8N8Mu9Hp5db+XRahMTXVncnNQx25/Hymgxt2e13Fuq4dmNVm7MGbky2oK5WMoxiQ/7rYPZr8zidXUB/6ku5g+OJfxelc8uxzLeUBfzn4o8/qDM4zVVAbsdithtX8zrilxeV+Sw2y6P3Yrc3wQql12SNHZL0tgjTmOvOJW94hT2iZN5yzaed+WpvCNKYL9tDAfFCey3iWK3xUWOyC5gpXYlKtQPH9k5glSW1Bbn4+IawLc2nnwsCeE9dRL7lYnslyRwQBzHhza+nLIRs3C1mbvTWp4vaXiwXM3mbA0hii/Icz9OuPRzZroK2JrWcW+lmjtLFdy7UsL1sTL8XI8z3JHPdHUuVUFOTHWXsjRcxvWREu6PlNEYJuVGeSTLWRf4W1cpveF2XKtPIt7hO/pqYlm+UsbUpXRqq31Iy1ORkmWHp/pz2kp8uGoIY6ItivGeaCYHklkezGZlMPf/J1DXx4pZGcpjZSiP+Z4MFnozudIcz2BNGE2F/hTEqMgMlZAWJCTW24xA9bckBVgT7nqGC6pjJPhZkh9tR3qw6JVAhbmeId7//2XvvrrbvrM035911sya7p6usrJs2eVUthwlWYEScwJAEsw5RzGKpJhzzhmByAQIgDnnnLNI5SzbsuyyXck9U90956zzAr7nQjWeN1CX/Kz1v8ftg9/ez7anLNWFqgx3SpNFJPhdIETw4WGAOnTo0KFD/xghfoKzYX7OJIZ64mPzFRan/wXxB0cQ/+6/IE+wY0udxL45jdsD2TydrqI5wx5jYwh9susMq5KZ6Mhgpa+UZ2tK7s+3UpvmQH2qHfU3rDGUedHTEMywLIZpVTzzHTeY0afTLb9Ba10SCYneJN4IJua6F2plMcqmG8xp8tjvKGS+IoatygR2qxJZK4tlqTqWqdpoZtsSmZUkMNMWz4YqnQ1pEhuSRG7rsrjTkc2mLJkNSSKbbYlsNMSxXhXJZkUkd+rj2SgLZ7k8gifaPLZbkliqi2WlOZ6l5ng22lPZVqazq8pgV3mTLXkq+/pM5qUxrKrSuWUs5dFQMxsdJaxoclnvzGGnJ5/t7nw2THlsdhezYSplxZDPVk8pG/oc1tQ5LKoLGDFVYO/7OeeDPsUx8SpFshh0HemsjdfRUhJBcqQzI0OtaHUSltaXUXW2UF6VT2HBDYb6mlgYl7O3YKQ6J5TdmSb+/KCD//mogx9uG3iwoma07Sa1Dp9gFF1kPNqTliRfumS5rM/rGO5VoFM0o2ttJNjyIgUu1jSILGi0O0+95ee02V9G6WSFwu4yOudr6Jwtkdp8hcTuK9Ru1hh8nV438XnZofCxR+nviNrfiU5/Z0x/D1EaL1s6AwQo3G1QezsgE1uj8nGkSWhBg9Mlqm3P0SK6isLLHqmbFQp3Wzr8nH8d+VP72dMR5IwuyBltkDPtAU40eFrT4GfJQWcRTyeqeb5Uw8vdFl7dlvKXJ0b+dN/MszUlt0abeLmt48e7nfzlaQ9Pd9u5vdzAs10FT9dkPJxuwpDlQ43nRTrCRRhDXdH6ONIZ9PrlrDtIhMnPieFwD3oDRejE1ph9nV5/fk70hbjSH+pGX5iYrlAXOoOFGEKEaAMcUXnbvh5f9HfCHCikK0CA3tOWTi97tGIrugOFDIa7Mxbjw2R8AMOxPvRHejAU4405WITJX8Bg2OtGv54oMQNRbgwEu9Ab7on6egCRoitUlqUwMt7B7sYoL2718+OBiaIYaxrT3cmLsGSqM4/n94ys7bSiHsmg2BBHgjIc1wpPjnl+zntOJynIvsRaRyhtcV+xqsnn6y0T3xwoeXFQw8rgDW6GXGJIL8MnJIKLIj/Oi8P5XBzFtaAEBGExNCokREV5Y9JUIW/MYHFSTUlpHsKAeOz9k7HxTyU4p42Uxh68b9bjHJ2DU3AitmJ/giJiiIyK4EZMKBHuduRE+1IQ542yNAFdZRKNueF0qeuISYrnU2dffueezBn/Mt71ruJtjzJOuZdyzLOMI95VvOFVwUnPYn7nksQXTt60yGr4+t4Yr+4Y+OPjPn75epRvDzpprwzB2JpI5U1XFFXh6Jtiaa8KZsyQxd1lCY+2DOyvD5KZk8FnNh586p7BaXEpx3yb+W2ghH/xa+FoqJzfBLRwPFjG0YBm/rtXNf/iWcVvfWo5HdLKyaBm/tWjkt96VXPEu5o3vKr4jUcF/+pWyhtuJRwTl3DcrYSjLkUccynipLiYE64FnHQr5LhLLidFuZx2zeOUSyZviVL50DEQ34hIakrTkZTEU5nog6oyi8qiIixdw3hflMBJ1zSOi7M47VHAcddc3hEkcs7BC4OmkbsLMr7eaPv7aLEBWb4PWZ4fk+l7jpX+Bh6vKHm43c7DbQnPF9t4sCwnKcKCQX0pe8YWWmK8meqsZnO8hVe7nfxxU8+eMoedumSWcsP4f0blrJbH8cBYRo7PBYaUmdxakrIxU4PRmEJBpQcFZZ7Eh51nQJrAijGTxZ4slkbzWBopYnO4nN2xGlYGSlkbrmB7opaDuWbuzrewP93AwUwjtybqeLDQxkpvMWPqNLpbkmgpCKIyzZ3SZBdyY+x/fXW6GWZJkv9F8uMcqcnwoihBQHa0PTkxDmRF2ZIbZ0dJipCyVBeKk0TEep3Dz/btwwB16NChQ4f+MWyvfnrW2fpzwryc8Le/jO27R/H55BTeH/4T8gQ7VuSx3OnJ4M5gDg8nymhIt8VQF8RAewKT+pvMmnJZ7i3hwYKEOzNNNGUJaEx3oCrBAnW+K4Yqf/olMUyrEpjTJDChSsQkSyEn05/gSBcSMyKIT/ZH1V5IY2kEzZnuTDTGM1cVy0FjGvea0rnTks5KcxIHvSU8mm/iwUIj9+caeDzbyKtlKT+vK/lhVc4Pq+18vyLjxVQjr+Za+cuygu9H6vnDYC1T+QEMZHryyFzKH6bbeD5Sx3czbTwarePZdBMvl2R8v6Lgh1UFr5bkfDcv4dVCCw+Hy3g8UsfjkWZeTCl5PCpjx1zOfl85e73FrHfmsqLPZl6dwawqiwl5KpPyVHrLg9Gmu9OS4EK/uhB7z0+4EPAJDvFXKJHG0GXOZXu6lebCCApTfBnrb6HXpGR5fgpTZwsjfXrktUVsTqrZn9Gy1NdGdXYIKyOV/HxHw7890PDjXQNPNrVMK3Opd/6UTtElVjKiyPCyYryrlqUpJd0mKRppM415uURe/pJS50s0CS/S4nSRFvvLyB2t0DlZo7K9jMb+CkrbS7Rc/YJW6/OoRJboPP/ewufvjDZQgCZQgCbQmb4oD8zBIrTedig9rDCHuNIRKKRRcIkqu3MUXz1Lk8iCWsevKLP67PUelNgGqYslSg87jEEudIWK6QoVow9woiPImY4gZwyhIjpD3VD6OdLqY8lYUSjfTtTxdKaKB3MV7M+U8HClgZe7Kl7t6nkwK+XBgoTNkXK+3lawPVHBwUwttyaqOBitYqE9nQrvC0gDbdEFCdD5OaHytEXra48xUEBXsAu9Ia6MRnszEPp6jG8wVMxAiBvd/oLXASpMTH+YmK4QFwxBgl9/qy7QCYW3DTo/BwwBzq/DmL8zJj8njL6Orxv4YnwYjfFhLNaX4b/XmA9HedEd7EJPoIiRCG8GYr3pifFgINqDkTA3hqN80MV4k+5jy80kf7p6FUxPdXF3s4t7S1LkxUFUJAnJDr/GiDaLezsq5lbqaO5KIkcbyQ1DHC6VHpzw/IyPBWfIy7jCkiqU5qjz3Bmo5eVBDw+3ZdzfrmV7qoQwlw+J9LbB28MBK0crbNxE2Hr74BwUhJOvJ64+QpwFl4gIFSJ2vYir8AKOgstcdbjGVWcbBP4euIUFEJASS0xeGgkF6WRVZFPZVEyrvAJzVxvTI1omTFL0zQU05UYyq69gyVzN+mAbUwNqkjNv8pVnNGfcb/IbcSHv+NbxO98azvhWcMK7nKM+FRzzreYNtxLOiHN5zz4UcUgY42N6ntzq5S/Ph/juoJM/Pupje6KO5YFy+tpv0JTvxb0lOfuzzTxYkXF3sY2dBTVaZTPWAg8+sgvjQ/cijrhWcdxfwvEgGf/NrYrf+NRzIqiVN8PkHPWt4w3vct7wKudUYD3vRUl5M7iRN7wqOOJZwVGvSo56VfFb9wp+Ky57XRwhfv36dNS1gONuhZz2KOWUuIhT4iKOCnM5KszmpGsep0SZnLSP5opHKGqdgtrSJIa1pbzc6mZ/TE6vtgUrkTe/d0vktGsab/vk815AKafcCzhpn8jnjkGkJEZyb1nN4+V6XmxLebajorM+mgirU6T7nGext5ZHqwoe7yp4sifju3UZT1blJIZeZKq7hm1tHVX+jqz2NPBi08D32518MyPlkbGMoTQvpjL8+dlUS/8NTx6ZK0l3/4xhRSY7c61szNVg7k6nsNabG1mOJEZeZEydyoopi+XebBZHclkYKmClr4i1gTJWBstYG65ga7yG/dmmX3egdsZr2Bmt5smKnO2RKiZ1GfRKUmgpCKIiVUxZiit5sQ4k+V8kN8b+1xG+vFgHKlLFrw/lRtlTkuRCUaKQrGhrcmJtKUpypiBJSJTXF7gfBqhDhw4dOvSPEuJnezbYx4G4QDe8rc5z5dQ/4/nRcQI//S2qFCeWpNHc7r7JncEcXi43Yajypas5nBF1CnPmHBa6C1juLeH+QhsPFtqQ5ItpSLMnP+xzGlOs0JR60y+JYVwey0hbOP0tERhaE4gMtScszpuc8ptEX/dGKcvF2J7OkPIG8+oMBvMDaXb7kkans4zf9OGxsYTHY7U8WW7l4VILj5ZaeLnZzg+bSv64p+OP+x38YUfNqw0F3y5L+G5Jyp3uYh73lPJtfxWmJAG6eAeeDtawqcvm+VQTz2da+GFdxZ8PjPxyr4v/cb+Hv94x89NOBz9uqvlpR8WPuyperWv4bs3A9+s9PF808GJZx8s1Dd+uKfl6tZ1XWxqeLsq4P9PG/ZkWHs21sd9Xxq6hiPWOEob1pQj8z3El7ByOiRaUyOPo6StiZ1qCtiaZokQfZnub6Fc1szs9yq35Hu4tjLHWo2O7r427I0rWe9qozwtnpruAn+6q+OW+ir887ubFXicz6jyqHc+id73MbnEKkfafsTQuZWKoiU5DG7p2KQUxMSRfPUeL+BpS0QUaHb+iycEClbMdRoEtatvLKKy/QnrtHG0WXyC3vYjGxQqVixU6L3sMAUIMQSI6goToAgWYgoWYgoV0BgnoDBbQE+2FNlBAm9iSavvzlFp/hsLfiWrni9QLLiMVW6P0sEPmakW72AZDgBBziBumYFcMgc50+DvSEehMZ4gQY6CQ/ggvlD62tPlfZUOexovpBnb689kdLeZgqpJ5UybdzdG0ZruhqQpmTJvKnDmbOzN1bA+UcGe4ih1jIYp4Ae2RzqiCnZF72aH2dkLn54TO3wFDkABzsAhz8Osxvd5gF7r8nRmJ8KQ/2BWTjyO9QS70h7rRH+r2OkD9/U5Ud5Q7A9d90Pi/LtHQ+zvSGeCM1sceo78zpgDnX+9AjUR7M3Hdn9Fob4YjPRmO8KQ7QMhAkCuTMf6MJPjTF+vFYIwnE5GeTMb6oglzJcffljBfW8w97QwO6tmY72BzohFtTSzZ4dZc9/yCPuVNtpdamVupo9GUQFp7EIm6aJxKXTgm/oizwt9RnOXAkiKGxsjzHAxW8mhDzcNdJXc3W5nuyUVVd535QSnbK92sLvWytjbCwsow0wsDTM12MztrZn6mk4lRJSND7YwOq5iY0LKwaGJze5D1rQE29oZY3uxlbtXI9u0h1ja7mFvQsLqiZ3FOydJUO7ODzWgaU1BXx3Aw2cJGfzUrffUsjRpIy8rnU0EUp1zyOeHXynGvet70qeItn1KOe+Rz1D2f456lnPSq5C33Ij5wTeFTew9ibySyNGfk+/t9fH9bzzd7Or7d1XF7toVeWRKyEj9GVGk821TxdKOdu/ONjJgq8Qvw4WMLAZ+6pnDGtfB1gPJp4nRAI++ENvJRnJw3gxp4O1TCCd9qTvmWcMyjgLeDavgkTsq7YY2c8K3kDY8yjnhWcMy7mjc8KnnDo5zjHmUcdyvmiKiQN0R5HHUp4IRbEcddCzjhWsARQQ5HBNmccivgjGsOn4lv4B4SQ3N9AbnpvrTXxnBvrpVvV5TM9kqwdRHznjCWE07xvOOVyfsBhXwUWse74lw+c4zA3d2FO4tqHi/W8mKnjed7Kua6igm4epIU7wvMmCp4uKbk6S0Vzw8U/Lil4MV6O0nBFxjW5LMiKUQa5cZmbz0vt4w8npbQWxrKaHEo9+Q5TGUF8rW2BFmwJcutqSQ4fcCCqZT9eQlr8zV0mFLIq/Um7qYN2akOTBmyWO3KZqU/h/mhHOYH8ljuKWC5p4jF3iLmewpZGSxjc6yavck6Hi5Lub/Yxs5oNbenG1nuKWJan0W/NJWmvADKb7w+hvu/R/hyou3ICLfiRtAVcmPsf32dygy3oThRREmyC/nxDhQlCShPc6Mw2YUor3OHAerQoUOHDv3jhPgJzob6OhEf4oGf7UUunfhvuL73W3w/+hcUiQ6sKeK525vJ7f5sXq0201UfRG9bFKOaG8yZX5dILPeWcG++lQcLbUgL3Km7YUtO8Cc0JFuiLfejXxrPiCSKwYZAeuuD0TddJ9Dfkoh4fwpqsomM9UAty8YkvcGMOZ/1riI2pTdpcj5L/bV32SmK4pW5nHVZCnPtydweKufVYhs/rsr4aUvNH7ZU/OlAzx92NHyzKuXlqoxn0w3oc9xZaUvi+8FaZouC6UkXc9tYSGOsFfs9pXwz38Zfbxl5taHij7cM/HKvi7/cNvHzbgc/7ep4vi7h8ZaERxsq7i6p2RiRcGtaxf60nPtLCp6sKXiyruDphoqnGyoerap4uKbgwbKU7cEybvVWsNtby0BnGQ4BX3Iu9HMs474iuy0CfVcum3NyZOXx5MaJme9rQF2VzZOVKfbGNQy1VjDWVkV3ZTKLijJuDSppKohiuCODH+8o+PPddn552s3X+0am1DmU2LxPp9iCjcIk4twusTqjZLi3FkOnnE6VmnRfP/IcLqPwuIpcdI4WwRVkLg5ohU4Y7C3R2V1BYf0VcsvztNteRON8DY2LNe3OFmg97OgMENIZKMIQKKIz2IWeCDGmEBGGYAFdkWIm0sIYSgpCFyKi1cOa9gAnuhMDaPayocXTGrm7DQp3W6QulkhE11B52v2fMb6A19Xhr19ynDD7OWPycsTo74gmyA55lB0vxht5NFnP3ak6Hs038mpXzZPlNmT5YmaNOdyebeTubCP3xmvZMRexpsxEEm1HW7A1skAHtMEutHs5Ine3R+vnjD5YgD749c0ntbft6zY9f2eMfx/bM/k60uFuQ0+AkN4gF3qCXTAFvm4f7Ah0pi/Wi9HkQPpiveiP9qQrxAVTsBCVlw2mEBHd4W70hovpCXZhLNaX6YRAJmL9GIv0YihEjNnbgX4/IaPhngzEemOOEtMXKWYy0pP5eH9MUe7k+dvgLbyAqUuJuUvD+kInd1c19LZncjPEkijXTxnuyGdrqZWljRYkfamktgcRKQ/mWrYNR93e40O70+QlOzJSHYok/hoPJmt4uK1kdaaeLk06Nfm+GNszub/dw91tM/dv9XJnr5fbe/3sbXZxe7uX/XUzt9ZMbC8aWF/Qc2d3hNW5Dm6tGbmzaebujplHd3p5sN/Fw4Nu7t0ysbuu4d6tLm5vm9lZ1XGwaWBxvIm5wUrWRqrYG6vh2aKM/XEJL/YXyC+q4JxbImfcy/mNRzNHvBo44VvFmz7FvOWZxWn3LE6753Pao4wzHmWcEd7kc7c4Lot8SU2PZWemhfsLDTxdk7I/WcfGYAXLPcUcTDUw1J7Mrcla7i80sj9VRX6qJ3ZCAWdtvXjH6Tpn3Es449fIm741fBhaywchFXwZ38TbQRWcCW7gTEA5H4aU85Z3AR9H1GFxU8MX8VJ+H9nMWwE1vBlYy1tBjRz3qeaodzUnvSo44V7MMZcCjrkUcNy1kBNuRbwhyOGIMJc3nLM5KszltHsx74hzsfBJo6FVSlttGmZNHuszjXy3r+bFQh3rw23EpiTzsXsiZ1xSeEecypuuKXwe1cQn/hWctY/E0dGR1eFmHi/V8u2+hBe3lOzPSAi3/4Dr7l8w1lHM3WUZj/YUPNuT8cO6jCeLLaSFfcVMZzH39NXIwwVsmqv4YcPA8ykJ6+1Z7KtyWSiP5nZbBotl0XQmu7Iuz+SGy1nWuivZmWpiea4GqTaGnHpv4nMcqK3yZ8aUy2pPLiuDecwNZTM/mMdafzGrvcXMmvNYHihlb7qBvekG7s638GxDyTc7Wh4stHFvroU5Yy4jqlS6mhOpzfT+NUBlRdoQ73OerEgbboZZkhxwiYxwK/JiHciMsCYjzJq8WEcKrjtRkOBISYqI0hRXCpJEhHt8ifvVwwB16NChQ4f+QWyvfnjW/uonBLnZ4mv7ukTC5d3f4P3hPyGJtWZNcf31CN9ANt8sNqAt96KnNZIxbSqLPQWsDpSy2l/GwyXpryUSdTdsKQj/AkmmIx1VQfRJ4hmTxTDWGsZwWzimtkSiI51ISA+nqDaHqFgP9IocDC1xzJpy2TIWcK89mzabD1FZfcR2ij9LN30xRttRLHwfReRVHmtz+NN0C99uKni8JefBppQne0qe72t4utPOs6127k7W8mKumW8nmxivDKO3NJB7E3VsDpXxaKmNzbFKXuxp+OFhF989MPHT016+f2DmxS0tX9/S8vS2mpW5KvbW29laVJAQZoOqMY2tWQWbsxIOVmQ83FZzZ62d22sKNmeb2VlsZW+plfWhMm6P1XN3WkqXoZirPmf5JOgsFnFfkSWNRN2Tx9SCjNr6JDIzA5iYaKa9NY+5ES33trq4u9rPbLeUh6tG9qZUTBhqaSmNo191g5/vKvnTHTm/POvm29smprV5FFm9i8nbmpmbERTGiFmcbmeorxadXopaIiPS3pEi+4tIheeRC75E6mZFu5sApZMdRntLzEIbOpyuoXGwQC+yxuBqi0poiVJ4DZ2HHQY/AcZAEaZgV3ojPFH62GIKd2U0JYiZjAhmMqMwRrrTESFGGSyk70YIK1U3Gc6KQhksRCa2/j/V5q6WKLzs6AgQ0BkoQh/ghMLDCpWHNTpvO0zeDhhE1zD72GMKF1HndYnB0gh2u0p5uiDl8XwLTxZb+OW+mT8d6Pl6S8lKXwkLnblsmorY1uYhjbJDEmTNcEYQhgg3hpKCGU4MQxvghsrX8e+jgiKMYS50BDmj9LLBGCykO1hEX4grnT4OGLzt6Q92pT/Ejd4QV7qDRZhDXeiKcKM3xpOB6z6MpQTRG+lOV6grphARHUHOr/ejfO0wBDjRG+LKdGIQk9f9GY/2YSzMg4EAEUaxDX3eTgyHiumN9EQf6oI5RMhYqBsL8X6MpvhTFGCDh+MXdBikGM1a5ic1bM9KGdTkEen6GSGC39OjyGB3VcaTKGjtAAAgAElEQVTiRjOygXTS1aH4N3pxNvZLTri9w0e2b1KQ5ILupjuaNCe+XWnl+W0tU8NlxARfpK0yhlsrHdzf6+LFgwFePh3m1ZMh/vpqhh+fDvPjkyF+fDzEt7f7ePVglPtb3Xz7YIonO4M82xnm0WoPD9bM3FvRc3/NwJ1lLVtTMran21mfULA6rmRtSsfyuI7ZwXbq8sMZVRcSI3ofU1U4OSFXeLIzQm5RNp+JgvjAP5+jvlUcCWjkhH8NZ/yL+cA/lw99s3nXO583PUp4x6uCt13z+dI7E7vgG7j4eiApD2KpO4tHi808X5PzYl3JNxtqXqwp+cOtTh4ttrJozmLRnElxli/XM9K4IA7jfZckTrrkcFRUwFvexVyMr8etWItfXS9OxQYu3FDy+/AaLJJb+CKqGuubCjwqB7HPNWKVbeSLRCUfx8n5fUw7p4MaOeFXx2mvSk6Ki38NTv/79em3ztkcEeZyRJDDUWEup8RFvO2awxX3BGKio5DVpVCS7c7aXAN3l+v4YbOBnalWaprr+Z1TGGdEKZwRJfGO+Abv+ZRw2imDD6zDsbGxY9pcxZOlWr47kPBkR8adRQXX3b4gQvgJE/oS7i3LebTbzpMdKa/W2vj5oIP869foaorn+yEpY7nhbHeWcNBbzb/v9LCpyEZ13Ym1+iSe6csYuOnDfM11ltpSSXf/jPXuSvZmWpidLqdWHkJ2gzfXcx1oa41iojOL1b48VobyX5dIDBeyM1bJ7ujrHai96QZuzTSy1F/C03UFL7bUPNtQcne2mQcLbSz3FDGiTKWjJvrXBr6KVDHpode47n2OzAjrX3egbgRd+TVQZUXakBfr8PqLc6QwUUhBkpCCJBFh4i8QHAaoQ4cOHTr0jxLiJzgb4iskIcyDQOdLXDr5X3B665/w+eCfkUVZsyGJ4rY5iTuDWbzaaENZ4omxIZRR9Q3mzbks9xWz2FPEvYU2nm+okBV50XjTicKIc8iyhXRUBdEvvc648jrjiljGVPF0y1NIiRdxIy2E4op0gkKckbdloWpJYtqUw7Ypj8eaXFRWH6C4eIYhf0u+MZXwQJuDNtCCZtv32KmO4U+rKp5ud7Cx0MZITyG7q+0sjNeyPt3MwYqSeytabk3JuDOjYnuwlbuzSvZm2ri7omBrVsLOkoKDrU7u7JnZ2zJw76CHu3td3N01cXurk+11LXu7JqYnJLS3pNFSGUdDUTjLI83sLSq4u9HB0mQz/cYSRvtr2ViSs7msYHVOzvJYLZtjFayPVaDT5nDN+0s+CziPVcI1ilRJaHuKmZxTUl+XQmKckJHBBoZ6W1icNTM7o0OjrKI4J4aNaTW70wq2JtuRVMYzosniT/cN/HRHyb89MvPTbSMrHYWUWX6A0d+R7iR/GjKCWJtpZ3y4Ba2hHVVLK2FXL1Nmfw6J4DxtTl8hdbWlzckKud01Op1s6BI7oBdZoxNZY3C3p0Nsh0JkidLVCp2XA0Y/ASZ/IT0hYkZifBlL8MMYIaTV6xqtfjYYoz3oivZC7e+EzNcefZwnsyUJdCf50iC6jM5fhM5biErsgExkTYvoGko/R7rjfNCECJB6WL6+u+Rpi97FCpObLXp3W2QeV2n1t6I64Aodeb4sd+bxcK6ZJysSXu1p+H5fx6sDPY/X2hlX3GBWloo5y4e2wGuYY1zpiRYzGO9Lb7QnE6nhdIS4og93oTtWjClChCHYEV2gPVKPa2gDHOgMEWAMFqLztsfg60BviAtGfwcMPg50+jrS6S+gO9SdzmBXOgJFdEd6ofayQym2Qutth8r39af1c6Az8PWLVn+YmIlYXyYivRkJdafPT4DR1RqTmw1dvo50horoCHCmJ0jEWKQ7U3HeDMR6Uudnj4/tZyi1jfQMm9hZ7+PpjpHV4VoixR8R5fYxvfIMHuzoWdtsQzOaQY4hnKA2Xz6KO88xl7f52Po0xUliWuKdkac583SphYerEgaUaWREWdGvzWO6v5LJ3lKmu8sY1GTTo0hlRJfBqO4mE4Ys+hUp9CtSmTKXoq5PpKPlJtrGNKTlcbRXxtNeEU97RRyKyngU5XFIS6PR1Cairk2kpTQSVV0CusYkuuU3qckJoEeWR2t+GGPyPCoT3Xh1e5qS4iys/SJ43yuN0wGVnPSp5LRPKe/4F/FhSDG/DynnjHcpb3tV875nJZ965HPBJZIbhSWkpASiqgrCVB/InCGNKe0NNgeK2BkuY72vkL7WKCY1ySyaM7g/V8viQC2deikVjfV4xCTwhVsgH7tF8ol3Aq6ZjYgyW7BKqscyTYJ33SCiIh2iXCk+BVJiqjSktfYQVWPEs8zI5XQ1H8bJeSdKzjH/eo54VHDco4wjrgUcdcnnhLiI4675HBHm8IYgm6OiXI6Icjniks8xtyJOu2RxUXyd6PhY+o11LI408N0tHd9vSvh2pZn7y+3097Zg4+HJh27JHHNO5Yz7Td70LOO4cx4fOSdzycKGYX0ZX6838+MdBS92lTxc0VEYJSTY8SPG9MU8W1Xx4paGJ3tyXm2183ixjdIUR0ZU2Wy1F6CJFvKgt5a1jlK2jDU8GmxjXVvGpqaY/vww7sny2alPZbYqjlS3j9gcrGBvvpHZ+XJq20PJbfQhOcMedVsc8935rAwUvA5QPZksDxSwM1nH7nQjywNlbI3XsthXwoQhi4fLEp5vKnm8KmdvvJb9yXoWzPn0SxPRVEZSmSamMk1MWYoLaSEWxHp+TlakNZkRViQHXCIl8BKZEVZkhFuSEWFFTrQtebEO5ETbUZggpDjFlawYR4JcPkVw9cRhgDp06NChQ/8Y7oKrZ92FtkQFifAXfMGlN/9v7E/9V3zf+1cUEXZst4Vz1xTHwcANXm7JkBZ5YGwMZVqfwUxnFos9hcx2FXAw18KLbS362lDact0oirqIJFuErsKPQVkco5oERjQJjBlS6VWnI6lLIC3Ri5KieBITfZErStCoCpjuLmCrO5dnhnz0Vh/Qfu4UK1l+7A2U8HCokqkUdyQXzjCZ5ced2VZmR1rQyLPRK/MY662jsSwaXWsWo+YG5PWZTA4okDUUkJEchl5RTnVROLNDbUga0qiuSGR9tY+ZmU7yC+JoasxB0pJPf08rg70SaqpvMjqup7Y6HaOqjJ05LUuDDezPKlifaGNhqJmJgWbGR9vpNjeyvWZktL+Vusp0ujoKmBnKY2myALU2Ayvvi5wPtMA+wZpiRSIqQy5zE2payhPJjnNlpreRbnUFGyuDjE91o9G30i6vZHZQxrAyh6XeGlrL4xhT5vHzHTMv9zX8eV/Dn3Z13DaXUXrlQ3QBApojXGjM8GV1rJXhvka0Bg3aNgkB5z6mzOosrYKL1DtcolVkS7P1BeS2l2i3s0DldA2FswUqkRVqN2vaXa1Qetii9rJH5+OI3s8Zo5+AnkBXhiM8GQx3QxfqRIXnZXQpvgykh6EPFqP3F1EruES95zUM8R60eV9D6mmFxtcFpZsTcmdrFEJbWgXXkHrbowhzwZTkhzpUQLv4Kkq788isz6NxsaXZ4SINwotkXv0drZF2dJUE0d8US19rLIvdedxbauXBqozNidf/bHfXR9FfEY4x1YMmr8toAm0xBDswkexPT7SY4WQ/hpL96Ix2o/e6G10RAgyBdhhDnVD4WtLuZ4Um2AFD2OvdLnOwkM4gB/T+NnR4WqP3tMPsJ6I/1Au9vxtKHwEdAa6oPGxRiK5h8hP8ulvVFeb6emfK1wGjrxOjkV5MxfgxFORKr68zRldr9MKrmLxtMIa5YAoU0ucnpMvfmb5QIZ0BjigDhQRZfUKLtJzB6R4Odkb46cEg25M1xHi8R7Tr+/TJMvn6dj97u+0YpzPJNQTj2+LBuZt2vOP3CR9bniQ/TkBLsguaEl++2VKxP1xNVawNtUlOLA2WszpawdZYFfvjLdyebOXhgoxHS1Kercv5ZlfNkw0F3+6b2J5qY0BdwKC2nEdbZp7v6fn2tpmfHg3x04MRfrw/yk93R/jjgxH++mSUvzwZ4M9Pevj5kZG/POngT480TJjyqMkL4bq/Ha35cdTc8KdXWkx+VhJ23qF85JPBMa9y3vev4LPQaj4MqeKETzGnA2o47VfPaXEl7wtz+NIpmojYeKbH9FTneLI3UcGIIg5dlTcViRYUxlwgI/hjskI+oTDmAubGYG5PVfL9noLtkRoWu5u5v9rL7KiC6wlefHntM845OuASm45fViOCG/V8FV5ISJ2ZZO0k4oIWClW9VCs6qZN3UCDRE1Cm5EqmkrfjZBwPl3DMv+n1AV1xMW+4FXBUXMgpz2JOeRRy0r2AY665HHPN44hbPm+IC3nDvYSTbnmcFUbjFhyEt+c1elX5/GWvk/+xpeb5ooS7C82Mm7KJDXfgfUE0x8SlvOVZwEnfOt5wKeN3gjQuWDoxqK/im7U2ftiV8u22mofLHbTmhONn8x7jhhJerqh5ta/nxR0t3+/rebndQXLgBbplN9nvrKYtyIZtRQHdtalMaypZ7qijT1rAiKqEDUMN33e2MJ4cwER+CGmev2d7vJz12XKmFsqpUYRSWO9LWpI12poI5oy5zA8WsDxUwLwpg7WuAjYm69icaWJtuJr92Wb2phvYn23i3kIzd+eb2J+uY32gjI3BCha7ChmQpdBRG0P1TXdKk4UUxjuSHmpBtPsnZIRfIyvSipTAiyT6nedm2NXXX8Q1UkOukBFuRUa4FYUJAkqSXcmKcSLc8zzutoc15ocOHTp06B8kMSTkbEJ4MOnxAXg5fcbnJ/8vbM/8M97vv4E8ypH11nDuma9zZ+gmLzekNOe4oK32Z0x9gwldOvNd+Uyb8jiYa+HpppoxdRqtOW5UxFsiyRLSUfG6hW9YFc+IJp5Rww0GdDcxKbLJTvaiODucrNRA1MpitKp8lgYqWDfmsStNpd3iPVSX32WzKJzd4QoeDtewlBmIyuIjZnNDuDsnQ9Z0g6VZDa31KXR3lDHa3UBrdTKdylJ07eU01WYjaS0nPy+ZtqZCIgNs0clLaKhKo6IkmZXlQSqrMqlvKEClrqepsYiRYR3mzlZKy9IZHjVi6GhAIy9kbljCzqySnVkFe/Mqhk1VmDsqGB5up8PQwOSojrryXDq1SkrzoxgwZTI/nkdvfylWPl9yKewSonQLipTBqE0pzI21IauKpzjFnbm+Bka76lhZMLOwNMjYVBdr6yPMDElZH2lmY6yV5vIYuppu8P1+Jy8PtPxxT80PGwoOusrI+OQkuiAR1UGOyAvDmO2rpcdYjVKrRNnUjO9nH1Jj9wUyFwvqHa/Q6HSNumuf027/FRqhNXIHC9qdLdC42aBwsaRNaEG7u/XrA7o+Duh8HDEGiOgJdqM3WMxAmCfKICENIU6o0oLRp4RSI7JG4euCJtyLBx2N6K570+BqgdTTFmWgKxI3O5odriJztkIiskIb5IrU3xFNhBtNrldpd7mGxPILFE6WyD2cqXG+Sp71p+hTfNjWFbJlLOLVhobtkXJkxZ4UJVrQVOCGpMSTgusWjClT+Z8HPVQGXKLa8yukgTaogh3RhQroSfDBfN2LNk9LjMECesKd6Q8X0hloi8bPEkO4A9pwewyRznRFiugJdaY/VIDW5xq9EQK6A50x+TgyEOxOX5AYnY8AmbsdKh9HVB52qFytMPk5oQtwxBgipCdCTHeoKwZfR/Te9gyFuTMV7ctIiJiBANHr1ycPW0w+tqgDHNB62WH2cqDL35neUCE9oSJMEZ5E2p+jvqmQkdl+bu+M8sfHYxzMNRHv/XtixL+nV5LJN7cHuHtHS9dcFsVdYfg2inGpD+DL69c4L3iP7FhHauMdMNSE8HJPy4tFKfIMN4Zb4/nl2SB/fdbD//f9KP/5rJf/95t+/v1FD//xTTe/PDXyby+6+ffvhpnvKyIr2oqqLD9ifSzYn27ir/ek/McTBX97qOBvD1X87aGWf3ug5d+fGPhfXxv5z68N/OfXOv72XMN/fGvg61tS7m+pmOirY31azZC2lAFVLmZFDvmFCXzpKubTiDzORDVy0qeEt3zLOelTxVGvOt70b+Yt72o+8M7nrDAKe88ARobMbE53Un7DlcWePO7N1zHZkYKmyhdFmSeVN6xoynGmVxLNwXQ1r26p+eN9A3emGxmRZTCpLUJeEcvuiplAfweSbsYhCvDFQuyNY2g8F9xD8b5ZgX+plC9DbxJbp+V6RTvxFUoiqzq4mtTI2UQpb0ZLOBrUxKnABo57lvOvLgW84VbIEXEhx8UFnPIs4k2v10HqhHsBx9yLOOpezBGPEk56FHHWLZ0vrjlQUZpCUaYfD2Yl/Lyl5Ns1CZtjxSwNFlFZEMlnLvG87VnN294lHPWq4ai4kncEaVywcqZPW86rrXZ+2JHy3a6WJ2sGWrLC8LJ8m+muCr5bVfHDbT0v7+v44aCDV3t6UgIvYG5N5btJFZpIIbeUBWz3NNHdmMGqqQFlTQr9mmLmOiqYL01hIMmPwdwgsoK+ZG20hN3lOsZmi6mUB1HU4MfNZBs662OY0Wcx2Z3F4kAuy93ZbPUUszZRw8pEHWvD1exONbA71cDBXDO7E9XsT9exMVzGYlcBS91FzBhy6JMkoa+NpSxFRH6cPUUJTqSFXCHG41MyIyzJjrImOeAr4n2+/DVAvQ5Vl0gNtuBmmCWFCQKKk1xIi7AlzOMcfod3oA4dOnTo0D+Kn0BwNsBVSGygK+72n3L+d/8Vq9/9Bse3/5maIEtmG0K4bYrn3mAG365KqEtzQlHqxYAsnnFtGiv9JUyb8tidauDRmoKl7kIkuWIa0hyR5bhgrAtlUJ7AqDqRUW0CY/oUhjtuMqDLRVGfTHl2MKE+l5E23sCsyWHSWMhmVzGrTSk0X3mP1ovvslIQyZIhj7v9VZhC7Rn2tuWRPJ/9qVYGjeVMDLcw3FfP4pQCs7aE1roU5ifUZKYGYdA1MDigJTU1ih6zjIkBJQuTBmTNBUhaipiZ6qK0JI3Z2T7W1yaoqcxibLiDhZkeysszGJ8yMTHZgawlm+UpJfsreg6WddzdNDI+0MTCrJaJSS0SeSlDvWpy0pIw6nQMmNtYGKtmbiyf3v5ibAPOcSn8PO6ZFlTpQ1Eb41iabqG9No7MWFuWRhrZnFOzu9HLytoAU/NdTM8aWZrVsTYlY2agjqaKWNTl0Xx3y8Cr+3p+3tfw/aaCe4PVpH96EnO0NxVBDuiqrzPRVclQbwtNbS3UF5cReO4T6py/QuluRb3DZRqdr9Fk8yU6FwuMno7oxLZo3GzQedih9rRD5mqJTGxNR6AQjZ8T+gAh3eEe9Ed60RPqjsHPDUmgCw3RHhSGCGm5HkCBsxUNvq7U+AjoL0yhwsOW9kBXpN5OtPk70eBqRa39VzQ7XqHZ4TJSNxuaRNeQeNrRJLSg3cUaub0F9Y6WZFieJ19wDVN2DC+ndWyZKng008YPu3qer8t5sibh210lL7bk3J2v5/GKhOer7fywoaW7PIz+8ijMuSG0hDlR42ONMtqTRn9HVBHuaPyc6PS3pyfQmd5AB3pDnOgKc6IrSkBPnAvd0QKMwTZ0BdvSG+ZEX6gz/UEC+vwE9PoK6PYX0eHjRLu7DUofO9Redug8bekKdMYc6oIxRIgxSIgpSIg5QEB3gIChMHdm4gIYD/dkLMQdk5sNA35OdHpb0+5nh87XEbOXA92BAoz+9pgCHDGGuRNl+yWFxTcYnuzm1uYQPz8c59ZME7Ee7xMr/ogBWTZfH/Tx9JmZrvksCoxB+De64tMayqVUOy66fUhy2FUKw6/Q0xLF97d1vFyToSvwRFfkzcsdJb88NvLHO+38+xM1f3vczt+eKvnlUTt/eaTgx7vt/OGuhoo0R+pyvHm4ZibK8xKT+hz+ek/GfzxX8ctDGb88aud/PFXz1yca/vbSzP/6oZ//+L6f//xhgL+96uc/Xg7w54ddLPVVM2GoYHNUhqIskjvTEr7e66W4OImLYi8+CsrhVEg9p4NrORVQx1HPOo65N3DGu5b3PHI56xaJlY8PMnUD93fGGWgvISvQilFtGj8/NPP1jopb07XsTlaxMVLK3YVGvtlV8dMDEz8/NPPjfSMv1mWsduay1lWOuiKOrXE1g4Z6yoquMztroklSSnbxTdz8PAhPTCaurAnXjFrsE6q4FF6GbbKUc3GtnA6s5ncxEt6MbONYQB1vBtZx3KOMox6lHPMo5ai4iBPuRZzyLOKEOP91gBIXcFxcyBFxEUc9SjjpUcrHHsVccvBBLiknMz0IY3s232zreLbcyM54IVvT1bTUpCEIyeU91yLe8yvjDY9qTnjV8q5LBpftXTFI83m5IeO7zRa+29PwYsOEJDcS10snmemu5OWqkj/c0fHyvpbv9pR8s66kJMGWPkkq343JMF1340CRx3dLBuZ15YxLc5nrqWV1QsKEvpSh4ji60vzRZ/hQkerA7nwDm4v19I/mUtDgSWa5G2kJVgzKU1npKWZxuIi1sWI2Bwu5NVjBxlQda1MNrI/WsjFazeZYDQdzzWyPVbI/XcfqQPHfA1Qhk7pMTA2xaCojKUpwIi/WjtJkIZkRlsR6fkZG+DVyom1I8r9AnNfnpIdakBZyhcwIS5L8vyI54BJpIVcpiHemIF5ASqgV/qKzuB8GqEOHDh069I9y9dNPz9p++SVejhaIrD/my3f/iavvH8Xpo2NUhtky2xbJQVcit/vSeTHXRHWSHfJiD3paYxhTp7I+VM60KY/tiToerSlYMOcjK/CgOUOAPM+N3uYYRpTJTOhSmNAnM2lIZcKYyaSpkH5lLm1lUcQHWVBfFMSgIYe14RpWzSX0F4TQZv85dZffRx8poKs2mt7yMNQBVtwruM5BawZ3JprpUmUx2FXGeH8NK9NyjKp89Kp8ejtryM8OQ6uupLtbyo3UUOSSUmZGNMyOaWmqzqDb0MT60gAVxcn098iYHNFRmBPDUK+c6VEdNVXpjI3pmJ/VU1MWx9qsmoO1TvZXdBys6+ntLKO/u46pKTW6jmrGh9WkXA/FrNcwMdTOxnwj8+N5dPUU4Rh0iasRV/DKsaHBdB1NZyKLU40o6mJJi7JkbaKF3SUtqws6VlZ6WNkYYmbexPycnrV5HeODjTRXxSMtCuXlvoHvHhr48baGP+yqeTDWQM5X79Ad50eJnw0dtQkMdpQyOaykua2NhtJKYq2u0Ci6jNbHnkahBa2uVrQ5XqDD7So6sS06dzuUrlYoxdZovOxRetqh9LLDHOFBZ5gbpjAxPVFedEV4oA8UofQS0eDnQkGQAE3VTSYUNaQKr1EX6k2Jv4hleQ0Nwe5UOllSbn+ZavdrVAguUm13nib7i9RZn6PB4SKtLjY0uVjTKLSmSWBNk5M1ubYWpDhZUhnly8GQisGWLEx1CTxdUfJqT8ezdQmPV5r5fl/F9wdq/nCg5WCqhq83FDxblrM7XM1Ofw3frXayoCqhNcmHimABpb6OFLpZ8f+zd59dbZ/pwvbfPfe998zsSU8mffZMnGInccUFTK+i99577x1EFUKoIECARBEIJBAIRO+9GHABl7jbsVOn7v08H+F4XmRWPsG85LeWlj7Cfx3rvM7rkgU60eZvS4+vPVqPq+g8rdF6WaENsEYX4YA20g5N8GV6Qq0wRrvQ72+Nwd8Oo78Dei9bhgKc6fN3QO1jQ4efDZ0+1nT7WjMY4sRguAB9pDtDUZ4YIz0ZCnVjMNAZY4gb0zF+jIUIGA8W0ON8GWOAIxqPS7T4W9MT5ES/py0DQU70+dkwEOhAf6g70ZanyMyIZGhUy8aSgW9vmdgxi4l0+oBYl08wKvN5cnOYh48GGV4tomIgmGilN35NwdiUuHHS6QOCBScoDD/HRFca93eaeb6hpCPPGU2xO082FXx/rYXvtiX89YaEn6+L+J+7cn6+JeHHW1J+ut3G870W6rLsaKsO4+m+kQjXrzEo0/j5sJP/fdDDPx9088+HPfzjUQ9/fdjN358O8D/PjfztiZGfHo3w/b0hfjrU8/ebRrYMEmY11RyYlChz/ekVhqNtTEMqKsHSI5g/e+bxjq+Y37iW8opHJa8LqvmDWzUfueTzqXMUZ5ydSMoJ58b+EA929Yy3lpImOMOWqZaf7g7y8rCP74/6+f5Qy/dHvfx4u5+f7w7w091BfrwzwMubWg7nRFwbKkaS7kRZlCNzPRJe3pxDXhXDynQTN3Y0HOz0YR6Wk5sWhXtgMN5pZZwLyuez4Gr+FN7MbzxE/IeXiNdDZbwZ0sgb/rW87V/Lax5CfudS/GtAveZaxFvuJbzqnMcbboW/HOFzLvhlR8qtlDcFFXzkLuSMrS+9XVJik4MJC3NidaqFe0tSlg05rJqrGemXkl3ewgnnXP7o90tAveZRy/tOGZy1cUVWlcTTzWaebEp4fq2TJ9v9tJfHY3/qFUzdJTxabvlXQHXw7V4bL3fV1KTaMihJ5OmIjN4YR14MNbLbW8mdcQXLnaXM9FYyOVjNVL+QnZ4aDMURyFPdqM5xZm9RxvpsPf3DWRTUC8itEpCVbMVYRzaLumLWp6rZMFewNVrGNaOQtYk6ls31LA4JWTfVsDslZn9WwpqxnPWRChYHi5jvK2RRV4K5MwttQwyt5SGUJNhRGGtNWZID+dFWxHufIivsIvnRViT4fEmU4FMyQi6QFnSOzFALEn2/Itn/lylUQYwtBfH2pIZcwdvhk+MJ1LFjx44d+/dJDw4+kRYcTFZ0IAFuFzjx3v/h/J/fJODqlzSlebOqSefGUCbXDVk8nVfQmGaPstQdvTwWgyL+1yN816Yb+Wazg/GODFpLvf41gXJhoDGKoeZERlVJjHUkYu5KZrI3k7mBYma0pUz1lmJsz2akM5OFoVKGVamMtaZirI7kUF7AYVMeN1Ql7Blr6Sn2Z7YsnAdNucgCzrHUk8/WpJjB9kzaxdHsL6nQtmXTp8plZlRKVXEYhr56Rofk5GQGUm7O6GUAACAASURBVJAZyOpkO7uLvTSUx1KRG8yiuQ2dRkibLIf1+W56VSWMDYhYmVJRXxlLXqYvBm01uUmuzA7Xc31Fze2tXtYmZZgGKtFrK1HKM5mbaWdtsRN1ewW1NdnMTMiYGy9hZiwHbV8Rll7nuBxhg2eOK8K2ZFTqLBbMEmTCCHLjbVkcbWRjRsX0aDNqVQViUQ4rq8OYxjrY2hjBNCxHXp+CrCiIp3vdPLqp5slOC8+2VVwfqaXwwh/pifKkwv8qA7JMRroqMQ4okCqakVTVEW915V+7SNaI7M8idrpAo/UXqBxP0+p0nnaBJa1uV2gTWNLmbkWbx1U6/ezRhgnoDXNDGy5AGy5AE+REm48tCk8HyjyuIs+PZGGkhXmDAnFmKBkelmjKUtjok9OREUml42XqnC5TanOK8qtfUG15kkbbMzRYfY3E/gIygTUyTwck3k7UezqSdvFriv0F1GbEMqdrxdhejbQkkpn+Kg6X23hyTc2DjWYO5xu4vyblzmIDOyOl7JmF3FuRczBVz5yuCF1zCjcW2jha7GKiXUh9ciDKnHhKgtxJF1yhxO0SSh9HBoM8GA/1xRgooM/Hnp4gB/qiXdDGOtMf68JwrBujEa6MBDli9LVlxM+ekWAX9CHO9Ic40hPigMbPGm2ALcZIVwwRbozEejKR6Mdkoh+maE8MwU4MBTkxFeWFKdiFiVABfS6XmQh3R+N9hRZ/azT+9mhcLjMY5Iw+xJHhMFcGwz1JsDlNRmoYo+M6Vuf0PLs5zrUJKbFOHxPv/Akjzfm8uGPi5m01E9eEKGZTyO6NIFwehnOVN2c8/kSA2wlyQr9iVpfFvW0Zj5abaMmypavYjYfLYp6uNvD360perNdyd7qIdV0CS72xzHRF83BDzLaphPosO1TVIdxb78HX+iMGG+N4viDix3UJ/9iX87e9Jn7cbeCHHRF/2W/ib9db+MteC3/ZVfH9RiuPFlv4cX+I+R4hneXRdAtjqIy5SkOaC13iNBRNNbgEJfNHx2zeFdTznkcFH3gU8aFzNp+7pXPRMxpHXz98Amwx6IQ8O9JztNiGUZpFmOWHHM7L+J9HRn441PLdjS6+v9nF3+7r+J9HBv5+f5Cfbvfx0+1+frjZx+2FRvZM5fTXxRBh8wX5we48WjexMlxPlySIu1ti7m8382i7ixvT3dSXZeMdFMwZ10hOBVXxulcD/9ezif/r3cR/+Ih4xa+GN/xqeMOnlle9avmNUwl/8K/jXb9aXnEu5FWXAl51zOV153xedc7j9065vOJcwOvupbzpKeQDrypOO/oyO6MnOC4Sr+AgokK92RiqY2+yloPlZpanNaRmlfCVawonQmp53U/MK+61/MExndNXnSnPDuTppoInmxKe7XbweKsPTVUSVz/9DYb2fJ6stvD9LQ3PD1V8t9/Ky512xFkODEjieDLcREeoNd8ONrAiS+ehScqiLIvF3nJWTQ2sjzWyq61FWxCCJNWVkjRbtqYa2F+SMTSaT2GDB3nV7uSkWTPbW8zKYClrk0LWx8vYMZVzzShkeaya+dFqTOoc5gdL2ZkUcW1azI65hk2TkJWhUub7CpnpyWekNZWe+iiaiwOoTHKkMMqKgkhLCiItSfU7TW7YJQqjrEj0OkWUyydkBp0nPeDsrztRKQHnSAk4R27kVfJi7UgKuoiXw5/wdfjsOKCOHTt27Ni/R7CDw4lgR0fi/N3wcjjDiQ9/w8XP38f36lfUJnuwrs3hcCSXA30WT2dlSNIdaCnzYEAajV4ex1RPLgv6Mg7mpNzf6mSkNYXWUm+E8ZdQ5DrTUxvKoCyekdYETO3xjLbHMq5OZkKTyaQml5nuAub7ilgcKGDZkIdOGsFcTzZrPfnc7a3kqKuMQ10V28YqJhTJDGR7sFIZjjrZls2BAnbNVexO1rI9UcP2pIilkSpWTPW/THTm21gck7IwLmfCIMLYW8HmZDP7ix3MDNYwM1jNvW0t15faub6i4nBdw/5iC/d2ujlYamV5TMzqhJzN6WaWRkTszTdzc7mNvTkF15db2ZlXsjIpZXlKxvpCK8sLzayudDM/p2V+Vs7ceBGzYzloe4uw9bvMpXA7PDIElMmTUHcVsmiWIa2MIi/eibnhJpZNraya1YwPKKgpTaZNUcnUZD+jpl7GTGpaG7NozPPj8V4X31xv5+F2M/fXFNwcayD37IdowgWU+1kxIM1kor+OoX4ZihYVDRU1RFicQyq4SIv7ZRqcLlBrf5Y6y09ptj9Fm4vFL1MngSUdnta0e1xF6XoZtZ8DLR5WdPjb0x3igibEGVWAPS0+tkg8rBFFuDLRU83WSjfjehELBgnK0miWBiUsD0gwNmRT5HiOostfILx6iiqrkwgvf47I5mtkLhdpcr2M2N2GcpcrpFmfJcXpCrVJYVRnxdKtrGHR3INKkkeLKJlJ3S8PwD7YaedgupadsTK2RopZ1WVhUsZwNCvicL6Bw6UmlozlFKfZ0tYYx+ZMGzeWdIx2iGgpy0QrrqBDXER9SjAl7rbIgzxpdHOgzU9AR6AHPZG+DCYH0Rfrhe5fj9vOpQQyF+/HWJATpkBHRoOdMYa7MBTlRn+EMz2BtgyGOWGO90YX6owhwg1zgi+TiX6MRXsyEuqKIcCB8TABpmBXJsPcGfa2YzrKkx5fK7oiXBiIdKfX/SqDgU5ofa0xhDgzEOZBit050pNCGDH1sbpo4PnhJNdnm4lz+iMZHqcwyvP48cEU126oGF4vQjGTRLYmhEhpKLZFrlj4fU6Y1xfkhH7N6kgJT2928GRNQVPyFdpyHXm2IefBfC3Pl8To64JoTLEi2fVdWgucKIs5zbA8Cr08GlGWA1314fxwOEyEy3+zpS/n5VIDP61L+OuWmO/WhLxcLePFSgnfr5Ty02oFf1+r5R+r9fx1qZ4fd1t4ctCJQZXMwZyEx7udGFrjubPRwuPbJlQdIvLrpJxwSuRPbkV84ZrNpzbhfHbFg0/PWZCVl0hnWznJ4ZYcrnTylzujTKsL6K6KJODyG6wZynm6086LfQ0/3Ozix1tdvDhQ8WhTztOdVv52V8dfbvfzww0t1yZqaKvyJdHrLC2l6SR7u6ISZnF3vYfZgQxuLJTww60Wnm+18sP2IN8s9tEjL8cvKIyv3ZJ526WY37rV8J8e9fynh5DfeVbwqncVr3jX8nuven4nqOKD4Ebe9avjk/Am3nAr5nXnfF5zzOENl3xedyngVacC3nAr4Q8+VbzrU8oZNx9MY1oEoZG4BiUSFhJNW1kKU5pidMpUJNXxODk7cMEzjtPxUt4JkfOGj5gP3HI5Y+NKcYYfjzdkPFoX82izlftr3XRV/xJQwx2FPF1r47sbnXx/T833+y08XGqkPvUqPXXh3NeLaAm4wmp9Es9GxOwqsznSlDMtTWVZV8lsdwk9BSG0pnggjLamId+T/WkpB3NSTBMllEl9KKzzIi/dhkVdOdujNWzO1LI9VcXBVDU3xutYn6xnZULE3EAZC/oyNsfrfnkLaqKW7fFq1kcqmO3Nx9yZxUhrKr2iaJpLAqhIdKAwyurXaEoPOEt2iAXFMdYkeJ4k3uMLMoPOk+p3+l87UV/+GlDZEZbkxdqSEGiBt9MnBAu+Pg6oY8eOHTv275Ho63si3seHlFBv3G2/4uSfXuHSyY+wPfkR1fHu7AwWcziax83hXJ4vKZHnuKKq9EbXFMVwSyITXdnMD5ayNyPh3kY7w8oklMUelEWfR1ngSndNCIOyeEbbEv8VUDGMdSQyqclgtjuPBW0Ri/2FLOlyWB7MYm0on6WBHJb7stnVFnJLX8Xt8QaumevZG61mqTmZ6dowVlQp3JoUcjRXz7XxSq6NV3IwVc/2eC0bYzUczMtZHa1la6KR7Skp2zNybm9q2DQ3sDvdxI1FJXszEm4tKXh60MW9zRbubig5XJFxd0PBvU0l99ZbuLvSyoONDh7taLi30c6tpWauL8q5tdLG4Xo7N1fbubagZGNaxspCK+NjrXRpGjEZRcxPlrE0XcyIsQqXUGvOB13GIdGKEmkM7Z3ZrEw1IxPGkRPnyrKpnbUxNbvTWnqkxVTnxhAf4oZe187gkBZVuxhVUw516R483uviwU01z/ZVPNhQcm9GRs6ZD9CECxAG2aJrymDOIEGnaaBJrqAyv5jAr09R73iGJseziBzPI7T5ihrLE8jsTtLqcgG54wXaBJZ0+dr/GlNdfg50eNnQ5m1Ds5cVUvfLNPtY0xHqjDTADrM0l3s7Omammtha6WBtQsaYpoRrs61M6apY6a+jMdKJwiufUWf1JeXn/ozE6ZejhAUWn1Bmd5oCh3Nk2J9DnBaOXiVC3lCErLGIEb0SWUM2iZF25Ca7MKGrZH2snmd7Gg7nG7gzL+buQgNruhyWtVk8WpHxcE3O4aKEG8tNSKv8yEq4Sm1JMItjrTw9XGaos5F2cTkGXTNFiQEMyqoQp8cScvksqS7WpDpaUubuSE98GKNJUYzGhmCI9MQU68N8SjAL8f5MhLhgCnbGFCVgNNYDQ6yAwQhnhqNcMcd7MRzljjHag5nUIGZTApmI9cEc5clQoCMTER4YA50YDXBixNeByQgP+v1t6I5woT/UlX5PW0bC3dEHOWAMd0Mf7kWK/TmyUsLQD3WxsWLkya0xDqYVJLn8iTyf05iUBby4O8bWvpL+xWy61/LJUPoR1xiKe7kXrtGXSQq1oDTmEnOD+dzfb+P5joqaGAs2+wqY7khFUy4gxeV9oq5+TFmYLcJoezpKQmkvCSI74Cv6xTEoir0wtqTwj29GkeS5saLL585UJXdmyrm/UMmTtSqerlXwcLGIJ4vFvFwp56eVSl5OF/LcnM+TNSG3d+s4WBby5EYL39/r4mizkRf3erl32EenpoKS2lIsPYI54xjKZ185EBefQUtzA+2yHBZNdQwo4mgp8eWHPQOPV3qQ5Hhi7sjG+9J/MdScyL5ZxP21Fh5vtfLyoJPvb6h5sqPkp1s9/H+PR/l2r5tnOxrqsp3JSbRhxaxm1aynva6GosQI2utTubOp5PG+jJfXm/n+Wjs7A5W8XFHx3WYvRo0USwcvPnFM4AOPEt7yKOdVj3L+y6OM33sJ+Z13Pb/xEvFbQTVv+tTzrn89zhUmPo1o4lXHXN50zuUt13zecCngdZci3hKU8r6fkI9DSjnpLMA8a8Q1JA6f8AJiwnMojQmnX5yFubeY6REx3v4ufO0WwsWMNt4Lb+HtQCkfeRRwxsaVsuxAnmwqeLzZyOOtFp7s9NHfkI7dyd9jVBfzbL2DFwcd/PCNmpe7Ch7MN9CYaUt3fTgPjRIMGb7c1pQzWx3Fg54ynvZUsdOWz1xLJkfjMsaqEhkqjaQi9DLNZQFcn5Jyc07G6HgR5TJfikU+5GfYsjxYycGUmL2lRvbm6rg5W8+tCREbUyLWpxtZH6tn0VDOuqmGLXMdmyYhmyYha8ZyZnryGO/IxKRKR9sQg6I4gNI4W4qir1IQaUlhlBWpfqfJCr5AaZwtCZ4nSfQ69WtApfqdJs7r1K8BlRV+hexoG2IDzuPl+AnBvscBdezYsWPH/k18raxO+NpeJdrXGU/705z97G2sTn6M3ecfUhPrxs2RSm4Zc7g+lMOzJQVNmQ50VPsxKIvBrM5gujePBX0ZNxbk3Ntox6BIQFnsQXXiFdTl3mjrwxmUxWNsSWJUFYepI5YJdTJzvdks9hewMlDCymAhy4M5rAxmsmrIZsNYwOZICZuGEjYM5WyP1nIw08SeWcTecBU3R6q4MyPiYELI/riQw1kx+5N1rA2VsTtRz5a5jv1ZKbeWmtk2i9iZFHEw3ci6qZbtaSlrYyK2pyQcrbZyZ6WZRzsqHm63cH+rmaPVJu5uynmw08K9NQW3FxTcWVLycKOTOyttHK2o2JuVs2ysYXNCzK2VNq7NydmYlGIyyJA1VZOXl4lBJ2FjQcLceAHm8XqcQyy4HHEB2/gvKZJ6I1OEMTMqokkYS36KJwvGNq5Na/lmdYQNYytHSwbWzVomRrQYR/S0tIjRKAqpTnbl6V43jw+7eHGjk6e7Kh7MN5N37kPa/B2oDrChpzaR9fFmBrsbkDU3U1NcTuj5rxC7nKfB/muq7U5TYf0VddYnUTqdRuF4gfpLX6ByvUKvrwMdblZ0ul+l28cejbctXf4OdAY60OZnS7OPNXJ/G0xFMRyNKTna7GZvt4v1BQWyyiCOVtu5vaHh+koH2+NSFBk+ZF3+hHqrrxDbnqXK9mvq3C0ocTlDqddFugpjmdeIUdXm0iwto7I2F1V7NUP9jTSLMyhKc6c4xZEucSw75nq+WVVyNN/I7VkRj9cUPFqV83hNzv0lCS/3VNxfl7M9UYWpO5OSVDtKMwR0NGVzsDbC7WtzDHQ10d1WxfXlIRYmeqivySY1LYzSsjRKs+MpCPMh1+4qcjc3DMHBDMcFMRDpiTnen4WkICYjPRgJdsQY7oIh0gV9jBvGWE9MsV6YYjwZiXVnNMad2RR/5lICmEv2Zz45AGOQA3PRXhi8rqL3tGLYx4bxEBcMQfZoI91+ucbcy57hEFf6/W3p8baiN8CFBOuvKS9JxTxlYGtzlPs3htgy1ZPg8CHZ7icZlmTx+NDIzk0V6qlU2ucySRV7ElrqhXOuGx6RV8iOuIow/ipqUTBzw8XM9eRSHnaBMXkyXTUhpHr9EZMsmXQPSxKcLiHPjqKvJgtVaQydFdGMNGfxaE3Dz7f0fH+9n2fbGn447OHlTRXPb7bx9GYb393t4rt7Gr693cGLQxU/3u7kr0cd/OV6K/9zu52/327myU4N/+9DDX+7q+Evt7v4x4MBfr7bz5ODbu5s9XJ/z4xJ20p5VirC7ExkZdnIy6JYNhTxfFeBMO5rdvQVfLc9yHyXkKJoa1aN1Tif/w/ivT5HURKAWZ3LurGKG3ONHC3LOFqWcX1WwsFME8Mt6RRFW1GZ6YXZKGdlTk9JTipiYQX6rhZKs0IZ1Zby5EY3L291c3dZwbymgCl5DPfGhNxf0tLTKuPrS858YhPGx66ZvO1eyGseZbziVcNvver4T/c6fieo4W2/Bt7wFHIiQsbrrkW86VrIu+5FvO2az+tOObzpUsg77qW8513Gf4eW4BCXjGnOjI1XCA6u0bjbBtKQmc62ScWLw2FGtWVEJYRzxjeOk/FNvBEs51WfRt53y+ULSwfKcoN4tq3k+Y6Mp7ttfHfdwEBjJs5fv8GIupQXW128vKHmxe0Ovt2R8WCpkboMa3TyBJ7PttOd7MF+RykT1REsVEWwVhHFjyYZq8psvhlt4v6AmInqBIr8z9LVEMWNaSnXpxsxjhVQLv0loIqyHdgy1XN3WcnhpoLriyKO5hs4mhSzMd3A5mwTm+YGFg3lLA1VsGKs/HUHamWolOnuXMydmYy2pdFTH4W80I+iKCuKoqwoiLhCYaQl6f5nyA6+QEWCPQkeXxDv/jmZgedI9z9Dmv8ZErxOkRp4npSAc2SEXiYj0ooIn6/xcPwzvscBdezYsWPH/l0EFhYn3CwvEOhuhbvtKU59+FusP/uI4Cunyfa4wE5vHrvaJHYH03i0KKEu2Yq2Si/6JZFMarKY7s1j0VDO9XnZrxOotjJvxBl29FQH0NcQiV4Wj1GZyFh7AhPqRKa70pjtyWZeW8CSrpilgQIWB7JZ1mey0J/OrrmMtdFS5vTFrJtFrJsbWRkVsTUuYX20nsMFJRuj1ezPiNmbamBvqpH9WRmb5ga2JpvYnpJybVbBxngD2+MiNker2ZsQsTHWwEB7Eb2t+ayY5Zh6Sri13M7D3R6eH/Tx9IaWW2stHG60cmu9ldsrSu4tt3FvtZ27a2purXRysNTBwkgjamkq3c0ZLI81sj2rZGNaSW1ZMrVVpeTn5SBtyGNpuoGVmQrGxqpxDbfAMfkqjkmnKJZ7omwNYXasjtaGFKoKQpkelLI13sHtuR5uT3WyrhOzMqRkfFCFaVxPd3czWmUxZdF2PN3R8PiWhhfXO/l2r5PHS62UWPwJhedVGoId6CiNZHNcjrZTiLxZgbSqlqjLZ2l0OY/E6Sz1ThepcbhAk9M52lwvIHO4QKPVV8htz9H5r9v4WhwsUAuu0uvrgMbXDpW3DUofa5R+NrQEO6DPDWdUkkmHJIH+njx0HZkY2zKY6ythaaQGY08Bc0O1LPRWockIpMrqNJVXT1PlcYlsl6+Qpnljbi3i2piKonhPelqEyOUVVDUWMzLSwnB3BVODtZQkO7JsENItCqe9wpe1wWLuzDXyfEvFtzudvLim5m+HWh6vy/n5uobbs/UYFdGIc+yQl3gzoxMizPVnaaKT/c0xbu3NMDEgYWFUTnVZNP2DUoqEqUg761GpG1GKy6mLj0Qc6I/I1Ql1pA+6WD+GYnwZj/FlOtaXsQh3hsKc6Au2py/ciZE4HyaTApiI92M83ovRaAHmOE9MUQLGot2ZjvdhJMiRqXAB/YLLDPvYYPK3Z8TPDp3PVXpDnenzd8QU4MpIiBs6f1s0HlfoDXQh6spJ6mrymJgdZn3dwKNbRjaMVYRdeo0cwUl0tSk8u21i96gT/WoxSnMa2dIAXOMtsQizwMb9JCUxjnSWBKKuC0UjjWK0JY0eYSRDTWlMaIpY01eRF3SJvoYSEgQ2pPk60i8uQlWeiLoykeX+Or7b0/O3o1F+vjnIP+8Y+eutbv55p53/fdDDD4edvLyt5btvDDy/Y+DRzQEe3xjg8XUtt1eU7EzUsDdRzcpAIWt6Iat6EUuDErbGVezPapjS1rAxIuXObCeakgh0wji+WexjwyimKdeVvvoA9kdLqE204PFSG0/XetHWJ9JVF8uWWYyf/Xt0NWVRluZNrO95UkIvUpLqhDBHQHWuO+UZbogKg9A25zE7KGG4p4Ha6myqqvJobBDSLG9A39+JvldOSWYAk7oaXtwy8uL6IA/WOuiq9KY5y5pRWQrLA3Kq8rP52sKWLxwj+cA1k9fdi3nFq4rfedbwG7cq/ktQzSvuVfzWuZi3PYS84lTAGy6F/EFQyDuuBbzhlMNr9jm84ZTP24JiPvQtwSk+n+yKcuw8/XG0F5AQEMLigJr7Gwa+2VSjV+XhHhjC+ZBi3g0U8hvvBv5TUMsfXHP47LIdlQVhPNmU8XS7iYebzTy71kdXVTzOp99A31bAs/Uuvt1X8+RGC082pTzbaKY0wYJOcRSP5zpoSxDw0NTMw/FGetId2RElsa/IYa+jkFvaah4PihkXxpLn9xXDnZncWlRwc1HK8FgBVcpAyiUBlOa5sDsu5t5KCzfXZezN1XE038DtqUY2p8Vsz8vYnhCzaChnxVjJuqmaTZOQ9ZEKlvTFTHXlMNaewUhrKl21EUjzfSiIuEJe2CVyQizIC7tEdvAFsoMvIExyJMHjC6JdPiHN7zTp/mdI9TtNoteXZARdIDXwPOkhF0kLu0yIxyncjwPq2LFjx479O+WlJ57IS4khLzWUEI+LfPr2/8Ppt/8Ln6/+jDDIhv3ePDbV0WzrEnm2KqMx056OKl/08lgmNJlM9+YxP1jK7pSY26utDDUnoiz2RJRmQ5fQj/76CPTSeEaUiZg7kpjqSmG6K42JznSm1NnMaQuY78tlQZfF4mAWK/oc1kdKmBkoZMpYydy4mL72AtbNrUwPiFgxK1iakLIyIWVhuI6VMQlrEzKWxpqYNtQx1lfFxrSShRExS6ON7Ew2cbTcwoqhgsosT0rzouhqr0EqyiLE+wJL4y3cWu/nwcEQe0udXFtRc2NLy/ZSO0fr3dyYbWZ3UsmNpS5urvVzsKZjf2OQ2fEWFibbuLltYG+1l5WpNga1Yob0amQyEbLGbNbmxWwtVzM3K8U33g7HRFvs476iSOJNd08yW0sKWsXxVBUEMtpdzUxvDWOKHIbr41nqKGSqs4yNmV461U3IpBX0KYrID7jEky01T2518fJ6Jy/21TxZbKXiyqdIXS8jDXdBmRPA2oiEblUpTbJGlA0NRF85S7XNKaQu52l0s0TkbEmTowXNzhZI7S+gsL9Ak9XXtDlepNPVErn1GTpdLRkO9aDD3Yq6q19Rb38adYgzo9nh3Oqq58AoY2NSzsGmGkmpH6qKINQVYfRIElDLklDWx9KQ709dpDNtIR5UuFwmyfYkuSGWbEwoeLg/zP5iL8umdrYWDdTU5FBem8vwoISVETE355Sk+HzO5rCQo5lGNgdLqEm4xHJvLs82Vfzllo6/Hum5vyTl/pKE1b5sxCmXact3ZKo1kbuzMo7mWqjK8qKxKoFrmybu3ZrnwYEBXVs288Ymrq0OIKnPYWXZyPKKibkZPZNDXWjEZeQFuFDmboUq1J3BGH/G4wKZTQxmKs4Xc5w3A2FO9IY6YojyYCzOn7EYH0aiBBgjXRmLcWc00o2xKAHziX6Yw90YC3ZC536FsUBHxgMcGfW1YyTQgYFwNwzBbkwGuTMc6MyAvx19frZog10Ju/QZUkkZIxMDLK8O8PybMbbHagi/+CqVARcwNmbxjxcrLGxJ0a+VIBmKJ6XKHadQC5LqE4lL9URZGMFGTyU3pmUcLCm5Ni7jybqOo1kNz2+YuD6rYqApC3lZCsKMCHKjPBHlRrNpUlGR4MG+uY09k4IZTTGTqhyGpUksdWcx3x7DZGsM3XVhNJWEUJEbRlqcH+GBbni72+DtfhU35wvYWX2Os81XeDhexvnqJZxtHbl6xQE7WzccnVxxcbLG3+0ijblBiBLt+Oe1bv5yo5sbMyK0DaFcG6nh2kgdpZGXeLrZzfcHA3TWhDHelcfOpBQfu4/pbhWyvz7O84ebXFvXMzoopq+rgllzC0cH46wv6miTFpMQ7oGopgBxYxUicQXC6kJE4jLS06LQ9SpRyYTkxPkyZ5Dy7Y1RXt7S888nY8z155MT8CVl4VbM9zaREB7CF5dced8hltdd83nFs5JXPIW84lbO710r+L2gitfdq3jLvZLXGx45PgAAIABJREFUXYp407mAt53z+IPrL/+v2mXzmn0ObzkX8ZFnFef8s7ng4s4VBzt8XW1YHe5gfkDKj3fGebijQV2XjLUgiosxzbwXXM8rgXJ+49XA+x6FfHbZjpqSKB6sNvJ4Q8yDdTn3VjpQFobifek9DKoiHiy083CzlXs7Mu4s1nMwWUVZyhV6lSncn1PTGO3MWGM6672FTDREsVwTiykvgEcGETOiJO52V2ESRpPs/mcM3ZlcW2ji+rIMw2ge1S1BlEsCKMp2ZHOkjpuzTVxbbGDDXPHLcdsZCZvTYrbmpKwYqzF35zI3UMLGWA0bo5WsDpexMFDIhDqL0bY0hpXJqKvDaMzxJDv4ApmB58gIOEtW0Hmygy+QFXSe6hRnEj1PEmb/MUlep0j2/pJkn69I8DxFZpAFqUEXSA+5SEroJUI9v8Tb9TOCfS2OA+rYsWPHjv17OFh8fcLl6nkCPS0R2H6K9Zfv4nHmU3xOfowk0oWbfQXs9MSwrUvkwVIjtWlXUZZ5oGuKYqQtmameXOYHS9meEHF3XcWQMglZvhvViVfoEvrRVx/OgCSWYUUCY6pEJtRJjHcmM96RyqQmm5mePGa1ucz0ZTLfn8lifw7L+mKWR6swGSpplqUiLA6jr6UEdVM+dWWx9HVVomnJpyLXj/72UubGlLQr8mioSqBemIDJ0ERTTQJlWd7MGOrYnPzlw23S1tLYUEa7SsKIQU1eRgSz491sL+sZ0jZQVRzFqF6KaViBuDYV84AIQ1s+RnUZN9YHWJpsZ6C7nuFBGeYxFfPTGkaHZPSqKzAOiDAY6piYakc/3MrUlIyNJRGrs2XMzcrwjXfBOsoelyQbCkRhdHfnsDJZT7sklobyYIbUpSzrG1jrr2JVncdSezZL2nIWx1rRauW0KqsY7qgkP/ASz7e7eHJdzeNtJU+22ni40EK19UnkrpdpjfagKc2bjXEZowMSWloVdCkURF85S7nVF8gFl5F6WNPgaoXY4TxyJwtkTpdosj5Dm6MF3YKrdDpfRuVwkW4PG9pdrqB0sEDmcB6F6yXafG3pDHGh1tMSSaInHbXx6NWFaMSJTLbnMyrLZKQ1jwFVPlpVHpqmdNqLYpFH+pBq8xXCRHeaKiMpzvVEpchgf22AvSUdo30yivPiGRhoY7i3hsN5JZvDQrIDTqEXRzGuSGRHX8ZcRzrtRR4MiMJZ7itkXluAURFNe5kr6nJ3VrvTuWuu4rapkiNTNaPyREZU+SSG2mA0NHPjYJIn3xgx6Qoxq4t5uNTPcncT3yyPcXdnhr3tCbZ2J5hc6qdfJ0GaEY4kWEBPjB8TKRGMxwYwnRjAfHoIpnhv9FEChqO8GY3xYyTql4AyRQuYTPBmLNqdsWh3FpMDWEj0ZzJcwLCvLaYAB/QeVpj87JkIcWUg2ImhQBfGA1wx+Dug97dD52dHh7c94Ze/oFMtYWhCx8b2ME/vGdkYqSTK8nXK/E+jq03kh4czbN1QMbBYRNNQArFlzpx1PcF/23zE+SsfEuXwBeIEV0qjrMiJvkJO6GWKo+yQ5AVTkupJbowzSYHWeNqdws/5DMWp/jQURbM0LCfE/nOSPM8S6fgp0Y5/JlnwGcUhFxDGWtOQ4U5LWTzZ0YE429hj7+DPJYdwzjjE8IVNJF86xnLaNZZzgjjOe8dz0i2Sc95pfCHI4M+uOXzsmsXnPhmc84/Gxs+d4HB7rm+qub0u48FOI88PWlk3VjDaks/KgARhkoCnOzoeb6sZVMaxNlrD0UonPnafUlWWSUlROlXCHNpaaujrk6HTyejorKWuNoe8vDhk0ioG+jqpq6lArVFhGO6jvqGMnj4lWm0rU2N6Zk1DpEcFkhfvw2BLPve3u3h0a5CHhwb2JiVoqyMoi7AnNdQTC0t7PrLy5y3HZN4QFPCWewlvuhTymlsFr7gJec2tkv+0yeEVhzzecS3iHZcC3nbO5x2XAt4TFPOeoIR33cr4k3s9pz1zOW3nhp2LFVlxrizra9ifa+H+bjc7ZjFF8d5c9S7iXYGI94PFvBGi5HdeYt73KODPFlepq4jl3mojTzebeLrdyp1FFcqiUIJt/4y+rZC7s6082lLx4JqS+yuN3JkXU5Z8FVVjHLcn22hO9mKtr4Yds4hvZpswFvjzQFvFQUcRi5IU1sRp6EuCiXb9CONAHrurMq6tSjGY8qhtCaak3oe8dFs2jLXcnG1ie7aetfEyjhbF3J1rYnOqga1ZKYtDQgaVSYxpslkxVrJqLGfJUML8QAHjHRkMK5MxKBJRV4fRkCUgM/Dsv6ZPF8kN/eWXEXD214AKtf2QeLfPSBB8RpLnKRI8TpEVdJGMIAsyQi6REnyJIMFJvFw+Pd6BOnbs2LFj/z6+VlYnfB1tiQpwxsX6U86d+D3+VqdIcrGg0OsM25oU9vrj2epL5HCiBkmmM/ICAT11oQzIYpjqyWZ+sIRts5g7q51MdRUgznahLs2Gripf+sVhDDbFYpDHMtqawJQmjfGOZGa6M5npyWZOm8NCXw4zvRnMaTNYG8hnc6ScGV0RcyO1KBuTqa+MRVQZz7BOQm5GABJxOu3KfMoLQ5BL8xgZaaWgIAqFooTa6kzkTYW0ygqoLo5gXFfD1rSc9fF6FkwymsTFaHsUVAmz6NKIWVsapk1ZSVtLBd2aepSKUmTSIjrbq+luLaFPmUtfaz7b8xqWptppk+bSLMmhXVmMrk+EUlFITXUSbS3FKKRZmEwy5hbUzE7L2FyQsjnbyPSkDM8Ya2zjrXBOtqRIEk6XOp0ds5B+SRTyihD0nSWsjrdwfVHDjbl2Hmzo2JrqoKEmE01vC60ttUz1N5Dq9RUvr/Xy7YGa21tyjnZaub/WTp3jaZSOFxnPiyY32pql6RbGBxV0tUgYU3cQa3mJYptLSAW2yF2vInW6jNTxAlLn8zQ6X0BkdYpWx3N0Ci7T7naRdndLVG6XabY/T7P9BaQ2Z5HbX0DhYEGnpw1SwRW6U/15MNfJ4/1Bbq5p2Jtvo1uUxNFiNwcLaq6vqtmckdFcEkFxoBu1Cf6MdQqZM4pplSYjb0hhRCflaHsWo7YVRX0Ji9N9XFvs5OWhjh2ziFT/L5nvLWeuu5SO8kA29aUs9WYzpoxGkW+PttaXOVUMG9pUbpkruG6uZLYjgX19No8mS3gyI2RVm4+0MhqRqJCpxREe3Jvkxm4voiJ/7q52sTXUxLPNYb69Zubpvpn1yVaub2rZWtWg1zbSLsyjJsCLvuhoBiODmc2KZiYrkJlkT+aTvJmM82Eoxo+RxCBGoz0Zj/ZkKsEXU5Q7Q6HOjEV5sJAcxEysD6PBzowGOmHw/uUY31iAHUNeloyHODAa5sBknAcToa4MezvS5e9B6OWv6R/oQDemY33byHePJpjvyyfa9i2E0VfoFiXw4hsz9+/rmF2vQjWaSoLEl6+izvGm23/zpeAEqfGO1CS5I832o78pBX1LMj2ScPoUsTSUhRMf5oWfny/ewcFctbMkItgNSWUy29PtFMTYUZLgSGtVBM2l/vTWhLDZl8tyTwb3VhQ82zcx0qPGzz+Bc05J/Nk1h7fccnndI5/3fEr40L2Ij50L+NirjHe9S/nYp5QPPCv4g3c9r3uLecerkq8D0rHzcmV6VMGLQx3fXu/k5c1Ofr7Tw4MtOV21wWwaG6hP8+bplp67Kyp08ii+WW/jwUY3kZ4WCCtzkTTVIpeLqK8toaa6kPqGMuoby6msLUYir6O5RUJ5eSEKhYT+QS0DwwO0tDZTUy1E1ihhoKuHgtRUyjISife3x9/+U8a7inmy38fLIwNP9nQ82R/i/o6RjUk1g2ox9TUl2Li48cklZ/5kG85/CzJ5162At1yKeculiDedi3jHtYS33Up4x72UN1wKecutmLfdSnjTpYj3XIv4wjWXc44hnLe+SFFZDFPjYib1pTze6+XJbi+zg034BgTzsWclr3greD9YxiueTbzm2cD77rl8aGGJqCGNO2sKvt1Q8tOelkdrvchKwolwPUm3KIVbizK+vd7No+1WHq9LuTtbT3HMRRS1MTyZ7kQcbs9EVwXr8wpuLSmZl6VzR1XCliSNu1ohgwmujJaFkuh7gtkxIXf2uzjYamF0sgixMoiKak8yYi+xPlrPzcVmdufF7MzVcnNJzN5UHQdzTexMNbI4JMTQlsp4Ty7LI5UsGcuYHyrG3JfLcGc6/cpEuptiaasNoyFXQHH0ZfLDLlAYcZHMwLNkBJwlxf80wjQXIpw+wffCW0RZfUTU5Q+ItPyQoPN/INzyYyKsPyHQ8o/4WP4R54vvI7A/PsJ37NixY8f+jQRWVie8bW2ICXDB1+0M5794BdtT7+B55j0qI66w25/BckcIO7pUniwqUOR40Jznga4xmpHWRGa12cwNFLM7JeGbjR4W+oU05gioSbmKRuhNX0MIBnksRmUCo61JTHSmM6lOw9yRwkRnKnO9mSzpclnoy2ahL5vl/myWBvJY1JewaW5kZliErC6RhpokJkabaWpIp7ergmG9iBphNGp1Nc0t5ZSWJTJq0pCfH0t9TRbVZQmIK+OZHhKxM6tge0rMillGdVkCwwMKutR1mMc6WVnSo5CX0K+T0qmpQz+kZHN7jNbWCvo0lVxf7WJ/uYvra73c3NQx0l/LzFgzi1PtDA80oOksZ8KsYnKyg9EhOTOTKhbmVSzNKZnQV7M2qWBstAGPmEvYJVvgkHSO/MZA1B1J7JiEdFUF0VwWyFhPBUvmVmbH2xjoqqdbVUNXp5impkqmFsZQdzQyZ5AS53GKFzu9fH/Qw719FbdvdHJ/o5MmgQXt9hYsFyWRFW3J8nIXC9N96DUKpno7SXFxItvWGrGbEzJHK9pcrqD2skbqeoFKq88RWvyJpquf0+J0hnb3S6i9r6Jyv4LE9gwyhws0O1igcrGi2daCVsdLdHpaM5wRyF/WtBhbs1g0Sxg31NBal8idVR3fHYxxb7OHu7saWmpjkOTEMtcjYW1UzvZMMzNDdfSpSjAbWtmeH6VZVEpxegRr0z08uq7np28GWTSUk+D9JdvjCu6vaTkwS0nzO8FiTwbr/encma7gaKKMB1MVvFxtZL4njZ6GQPYmKljqiWNK5smTmWK+XVegEqdTWJ7D4PQ4t46WeP5oiXZpKmppIitGEUfzHTzbHGRNV4dJkcGmoZJnBzquHZgx9KuQZ2UgDgjCkJKIPj6IiVRf5pLcWEoSMBPvzXBcIIaEEEaivDBFuP9yfXmEAEOYC8YIN8yx3phjvBkLFzAe6saQjx1DPtZMhjkzHWzPeLgdxjhHzKkemEKc0bna0hnoTYiNBe29rWhG+tjYGeHxdT1DslhCLF8lzfcLVPWxfHt/nAe3e1laEdJlziS5PYxTWda8EXKS05HnaVJlM6DMR5YbxLe7Bn66P8T9a1IeHShZnpCRm5WGs2881uHZWPlHY+PuTmNjOXJxDs++WeD5/QV+errKwwMDj7Y7OZqoYkufyb1VEdfnW1mbHiEts4KTjom8713Mb33L+Y+ACn7rX8lr7mW861bJ6+5Cfu9dxTs+VbztU8vvPUX8H7da3vas4Lx/MoWFqTze7ed/7w3w82EPPx/q+N8HBn48VDHUHMqaoQxhohNPNw3cXW6nTxrKvbVm7q60E+NjQXu7mOaWRmprS+jvVqHr7aC4OJuxySF6DV20aprpH9Cgbleg7etkZNyAaXyYfl0fvd29KJsU5Kdm0CWXoqgsID3MmZwIO5L8TjOlzuablWbubnRze9fA/VuT3N01cG+tm8ebfdxYGEDb9f+zd1ftjZhpuu9P1rVmZjWkO43pUKeTVAUKUkyuKjOzy2zLzMxsmWSQJcuSLdkyCszMzHa5XGYqhhQGenpmeu1r7336XweZ1Z+gD/37Fvf1vO99V3He0IbPTX350DyeP1qk8DuzFH5jmsxvzFP5rWU6f7DJ5FfGCfzeIpn3bVJ53zKJL+wSuGbphYvbLVKS/ejrKWF8oJAXB3q+323l2e0WYgI9OW/lyy8tMnnHRcq7toX83DSPnxtl8L55OH86fwF5dQr7C5V8Oyvn1Xwdh1P1ZETaEOB0FmVOAIe3q3i0quJOfyH7Y3ncGxNRGG6INDeAR70KSt2v01GTxchgOXdnqlmszWAg3pVteRL3mnPoCjCjO9UVX6uP6GpOZvd2A4ebzXQOpFAmcyNfaE988DVme0SsjUnZnJayMlLInbEi1kZL2B6XMt8hZFSbRqsinIHGRKY6shjWJTOsS6anMRZtVSjNlcHUlQcizXElN8KYDP/LpPicJ9njHBEOJ4lxP4+//VdkRZjjY/Y51l//klsnf4PgzHt4nX0Pt7Pv4XH+Q3yuHsPT4DjepqdwuHEMW+PjOB3VmB85cuTIkX8WJxOTY84mRnjbG+Fg8Q2GFz7A+cZX+Bh+RaLTaba7Upmr82W1JZr7o2WIwoyRJdmhKRGgl/rTowpjqDmZ1eFy9mbrGGnMoijanGSfM8hTLWgodKVVGkCnPIROeQi9ygj6ayLoVYbRpwpntDGGaX0SE5p4JjTxLLanMqlLYKlXyERrDguDUkqyvUlPcEbXkE1ZURB11QmM9pdTmONJZVkMtfJ00uI9kYuTkYjiqZakIEz2piTDlzZVMvO9xawMFjPSmodEFEVfRyX6pmJatWVMjDZQq8xGIU9DpytleKiWgQEV1VXpNNWk0aPJ5s5UDTvLGib7pPS1FjIxUMlIrwx9Uz51qnQG+xVMjKlpqstloFfG1JSKob5SirPc6NfmMjwoxTXCEPOoa1hGXSa13ANlTThT/eWoS0OoKfKjS5XITG8Fk0Nqhkf0yKrLaG5pQKtV0dmqoq9FQZ9GxC3jT9ifqubRkoq9lSoO79bxeL6eGicjagzOMxEpIMXrGmOjSsbn2mjWyujU1ZDo60a4oQEiewvE5gaU3jyDxPgsZSZnyL92gsKLxyi/8iUKo7PU2RpQ73CTaqsrlN44/d8V5wbUO5sis7iC2Pg8RTdPoot05o4mn2j3cwiTHLAx+phKYSDdykyWuytpUySxMlpJYZILmtIk1gdrWBuuZLankIURMTODUhZG61ge1VCaFUp2nDsHqx3szqt4tFLFaHMS7jf/RK8iiYWWItZ6irk/IUGT70hrsSPzzRGM1wQyXRfOvD6RnelyRlvT6NfEstKXzkitLxt9qby428jYoIrQxAjETU2MzPZzuDvKwWYvWfH2LA1WsjvVwPc7g6wPKhhrzGB9qJTXO2083htncbKDYX0tuX6eFLs50hLsRX+wMyNh9gyF2jAY5kx/qAcdfs50+9nT5WtDl8CGDl9r2n2s6BTY0BfgQJe3Ne2uZvR5WNHlbEqHqym9/ja0uVynQ2DKjNCfpZIIhqLcaXA0Q+puh5etIUWqUrKrRcwttfN8XU+nWECw6R8ItfoLcqEPj7c72N+oY3Iqh+ahJGLqA/g6+jq/9zrFMZevKJCE0VufizDEhsOZJt4ctHGwXM6z7RpWp2oJCfTmjKELH1rF8IFlOJ9b+GLiGcplCxsyikVUN9fT0q2nu6eBsb5qWqoTuD0g4v5CJXdHKhlsUVAmlnDBNoD3raL5pX0G/+KYx7855PErm2w+di7gPWchv3LI4B37bH5hJ+Tntnn81iGb486xGDi40Nep4NtNHT/sN/Fmq46Xdxv5fkfDi7uVTGijmGvLpjDShtd3e3iy0shQUxQPVxQ8XFYT7X2Trs5a+nq11MiLaawSo1NXIhXn0NFZj769lmZtFZ1tappU5dQpy2hqltPUJKeoII2c9HgkBZnUVxQhzoohOcieUV0xj2/rmWzJpTrTgbIEU0RJdhRleFAhCqGywB9lnhfiRHsqMgQ0KkspkSm4YBfIB1ZJ/Noii3cssviVeRa/Ms/kXcsM3jVL4n3LRN4zDuVj4wBOWoVw2dobV3tL5KJEamXxHN5p4P58Of+xXcObFTUD9SLMzC05ZRnE78zi+YVZGr8wSeId0yzes8rkz+Z+/PHkZ/T1lvBgUcq3sxIeT8lZH5bjd+sbMiKtUBeEsjEj5tl6Pc9X1bxYqeDxVCmVKfbI8gJ5OqBE4W/GcHMhQz1FzPcWsahKRutnxpo4mrnSUBpdLtOf7kGM20na6xNYm6liZUZGx2AqMpUPOdnW+LudoK8xjbURCZsTEg7mZezNlLM1VsbOqITV7iLmW3IYUScwpUlluTOXWX0a0/pUBmqj0ZcH0CIJQicORJrqSGbANdJ9L5PqeYFYh5OEWB0nzu0CEa5nSQm6ibvhn/G4+iEB1/5MmMFnCK59QrjlacIszxDnbECMy3Ui3W5geuEjzAw+wfpoSPfIkSNHjvyzRAkEx8K93An3ccDO7BRnj7+DzeXPCLE6R5bXFdZbE1loEHC7JYLD4RKkcVZUJtnRJPKmodiDlgo/+hsSuDMsYW+2juGGTAqjzUjyPo0izZImkRs6sYC2isB/BKheZRiD6igG1ZH/uEBN6RKZbU1htvWnCvPlvlxmOnNZHCyjoy4FRXEQXU1ZqMpDqZEEM9whRF7si7YqkQFdISUZ3lSJIhlsFdNSk41GnoyiIJD6smAmWrJZ7itiUJNBhSgEaUk4Dao0SvKD0DXkMNgtQVYejaIilrHhKpYXNGibcmltymK4TcjatIq1GRWL49VMDkjo0gnRNWTSqS9AW59FjSKJDn0RKlkirZp8RoelzIxXoqmOoU+TQ19PKXYBl7jmdxqLyEtkywWoGhIYGatBrUhEI4tALwlmurOY6dEGmvS11LW1UFmvprJCxNpUOwNNJfRoRNjd/IitSQUPF1UcLit5sFrPs9lGml3NUV78hgEvJwq8jehrFzM234K2XU53u5rChDCCb14hy+w6MqubVJtdQW54ljrra8gMzyO9dhqZwSmqjS7QYH2DOtsbVJtfRnTla0pufoPU7CIqJyOk1lcQm1+k3OoCTRGOLDbk4md9nLa6NFytv6K+LIbiODc0pbEIo+wZ0hcijHNkQlPExrCczfEKlocKWR4tYbqviKleMb1NeSQGmSHO8mJ3oY79OTnP11QsdWQTbPkXyqKtWW4poFXkx+3WdN6sVLHdm8myLo5FTRxPpst4uark6VotzZWBVBW50KMOYljtz8P5UlaHSpgYqSUuMx5RjYr2/g5GBhvYWeujsSoFZUkEh0ttPLrdydvdQQ7n1Px42MnbvVa+3x/l4eY40xOttNRLSHKyoMrDkW6/W4yEuTIY7shwlBtjEZ70ChzoFNjS4WtNm48V7f8doDp8rBkOufVTe5+zMX2uFvS4mNHpakanlyVdrmZMxHiwWBjGeG4APeGuNLnbILplhZvNdbKkueRWFzE73cybNQ16oQvR5n8iw+ssynw/9m43s3u3lompXOr7E4iuC+BEvBG/dv2aM4JL5JeH0aPOJtPfnJ2JOl7vt/PobjUvd+s4XNUREeTJVdsgfm9fxm8cZfzGPI+PrXI44ZDLMbNYzjkmc901CQM7f2xdvPBwd6VNLaJVGkFfTRLD+hK6OtScNjTjuF0Ev7XP5OeOJfzCWcxvXYr5wk/Ch67Z/NIqkZ855vEL1zLeccrjI/tozlo7ER3nx96qnjcHer47bOLNbj2vNzW8Wq/n+ZqM7fECdsbLqUxz59XdLl5talkbyeX5hpKnd9QkBRojL09HXJiKWJiErrqEPo2C/lYlfV21DPTXMzrczECnCrUsF3F+PMnxAvIyw2nTlKOtKSQ2yBZ/p8uoisLYnWng6aqWh4tq/nrQxZuNZu7NVbI4WMpYdzHd2hz6mjKYbc9luC6R/tp0EkOdueXqgLVvBB/aJPMLy1x+YSXkVzb5/MIik1+Zp/CeVSIfm4Zw1j6UK9aeGFo5ERIooDovlFF9AYN6IY/X6vnP3Xr+a03JzpACf09XzlsK+MA0kvcsE/mdRQK/Mo3lD5bpvGcSxXFTV05c+ZLFaSmPFor5dqaUZ7NyZjoKcHf4goJkZ5S5ARysKHi6pubJspKXt2U8nRXTWOCFLD+QZwNVVPoa0qtKZ7K7gM0RMTvN2fRG2nOnLJK54hDavY2YFPqT7HmGzvoE5gZKKc51pKUvEanSh7RUc7wcv6BLncT6kITDaTmbgyL2Roq5PyFlQZNBR0kgveUhTKuTWG3JZq09h5mGBGYaEhitiaKrPIiu8hDaywJRpd1CFG6GMOAmaW6XiLM7RbTtCVK8rhDpcoa0IEM8jT7B+utfYvrxv+B74QMEhscItTuHv8VpEtyNCHc2wM/2Is6mJ7EyPo619VGAOnLkyJEj/yQGX3xx7OY3J7lleQUro684/sH/4Pyff4nDuY8RR1gzpQxksdGfjc44DoaKkcRaIUu0pbnYl+Yyb1pk/nTXxrDYV8zOdA2DdWnkRxiTKjhLVboVjYWu6MQC2mVBdClC6VNF0lMdSn9NBAO1EYw0RP8jPC33ZDHWHMVCZyrznenMd2b/tOk0Ws5kZz7jbTnM9hYw3ZPLVHc2M125LPQUMd2ez1x3MZPtIurE4Yy2FbI4KGOmu5hRfTaznbmsDBSyOFDMzKCEiV4xS+NV9OmFjHSKGO0uQVrkT2tDOu2abGbH5Gyt6dhYqmNrQcXWXA13p6tZGpOxPCFnebKapclqbs/UMDcqZ2a4ktlhOeO9FUyNKJidVDA1XMpkdyGTXSKG+stwCTHgivcJTEPOkV7uhawmmr7hGmSSWLRVMeilwUy1F9LbJqV7oJXS6irScnPQ18vRliUz2ljAoF6M1Y2PWZ+o4uF8DQ+Wari3pObJdD317uZUXTlDu7MlDXHutNVmMT2ro6+3lh5dNbV56QRdO0fq9fNUmF1DZnAG8bnj1BpfRGVyBcn1bxAbnKbS6DxqSwNqLA2otTSgwvAcFSY/De0qbA2QWF2mwu4a5Q5XGMwLY0UrItrrKg2V8QR7XqOxPI7SOHemtWKUuaFMdsoQJXuwM1HD1uhP9fNNUgGtNeFKhZt7AAAgAElEQVQsjZQy1VNMvyaHkrRbtNXEc2dUwv2lavamxEzr08kNukm2nyEzjbl0lYcx25zMqxUVL5aq2R8p5cG4hCfT5TyaLuXV3Vp2ZyQs9WWz3JXC4ZiQ5wsSdiYrmB5SUlSSTp64iNLyQpLi/MjPDqVJlUNSqB2bsy3sLrTxdLOXb7c6+e5+Jz/ca+f/eTDBs51h7mwM0DOgRiFMIMXsBrUuNnQInOkPd2Uw0pWRUGeGgxzp9LNF721Js5sJOk9z9J7m6N3NGAh0ZNjfkX4PK/pvWdBpZ0iHgwm9rlYMuFgy6udIT7ADczmhTMQJ0Lrbkm15HWfDM8SmhqJokLK13M6rxVrk4deIN32PfJ+LVOf6sjXfwPaamtHxbKo7o4hUB3A+zYr3fC5w1u8ywrJQ5vsqSfS4wcaIim+3WniyruLRmoK95QbCBI6cM3XjHUsR/8umkl9aS/nQuZr3bMT82V7M++a5fGKRxqem4Zw2F3De9BaJcdHMtEmYaytgsr2A3bVOHDzt+drKm/dtM/iVvZifO0h5x1HE+x4FnAgs4c+eefyrk4h/uSXmNy45nHIJxNLeiLGuEr7d0vDjg1bePtDwar+Bt9t6Xq3X82Zbyb35YnbGxRRGWfNyrYO3OzoerUp4taPi2/U6siLMEWWG0KoupUmaQ01RMsqCeOQFsVQURqNWZFBREoOyPIFOdT7ttfl0ayW01RcR5W9O4K2LKAr82ZpW8sNhDy/WNXx7p5Fny3X87/u9fLel4du79Ty628Sz3Q4eb7fyfEvPt2t1PJ5XsD9ZxWx3JfmZkdywsOCYfQzvmifzjnkKv7FK51dmifzePJY/W4bzhaknX1y8ibm5KakxQcjzophsyWG+p5DFoXK2JmW8Xm3g8bQahSiDy+buvG8SzbuWmfzr9Wj+aJ3EcfdsIqpmueKRwWeXjXBwvsad6RIezuTyfFrEs4UqmqShRIXepKo4mPrCMPaXKnl2t443m028XJPzeLqU5mJvyrN9eDWsokpgxIg6i4N5Fc/nlWzVpdEWYMpqaTirshiaXa4wnulLnPPX1Ip82ZxVMt6fT/tACiVyD5JTzRC4nUIvj6atPJSusiC6i30ZkQbRW+qPPMYCRawVuhx3Ogp96C4WMCgNYkAaxHBlKD3iALRCdxqyXFGn3UIWa4vQz5Bk14uEmx0n2Ogzom1OkOFjQNSts6QIDPAx/Qy3y+9jc+xnRBh/RbDNWfxsz+Fo8BmhLtcIdLxKsOsNbG5+gdmNz44uUEeOHDly5J/H3dr6mKeNOQGu5tibn+KLD/8nJ//0r9z87NcUBZoypQxirSWcjc5Y7o0UI0+yozLJjvoCT+oK3dBJBXTVRLPQI2J3Rs1AXRrCMEMyAy9RlW6FOs+ZVmkAPdXh9FSH/+MJ30Bt5D/+QE3rk5hpSWahM40pfRwzrYnMd6QyrklgpTePpW4hk/o0xjRJTGqTWerKYqk7k8XODJY6s1nqzmWuI4fpDiFdtXGMtecy01vEQn8xc735zHblMt+by0x3LhNdeSwOlrI0WMb6ZCV3x2VMtAvRVUeiV0Yz3pXHymQFt6cr2b9dz96CioPFWrbmqlkYLuP2hIyN+RpWpxSsz6hYm6pmfUrF6piCvWUdK1MqFiYrmewrZLorn/neUob6ShHEmmEcfAHzsAuklXuirItjaKQKpTyONnUK9WXBTHeLmRmuY3iohXJJEeUlQrTyAroqUllskzDeLsPS4CNuj1ZyOFPNw6Va7i3W8mimniovMyQ3zlJrZ0hbbjA1RaEsTzaxOKphqFnGdFMV6bYmZBtdpuDqSfLP/IXC059Qcv445VdPU3zjGwpunKLU6Bwyk0vIjS9Ra2FAreU1aiyuUmlyAYnpBUSG31BmeZHORB/6RFFs9FcT4n4NjSqDcF9D6oqjKIlxYaFFijwriKmuaqTZwawNK9mdVjPdVUSnOoHRdiFLY1JaahLoqk8jLcyEFkUMq8NS7i3Vcn9FzXxXEU2lYUxqCmgVx1CXJ2Bal82zlXoeLzXweKWZzaFKDobFPJkUc39CzOZwEbtjJdyfEvNkuowHE2I2hyUsj9SikGaRmhJJVkoUVbICMpIDWJhqpSAzCFFmMHsrPdy7083L/X6ebGl4fdDC3w8GeHMwzN7+IItrPfR3KKnJiCHH/CYqZyt6gtzoC3KhP9CW0Qhn+kKdaPG1os7lJs0eprT6WNHqZUGfvz3D/o70ulrQ42RCl81N+hzMGXGxY8rJjkkPe7rcLRiJcGcqwge9sxXpBmdJ9bRBLs5iqLuBRyvtbHcJKXL/kkLXrxB6nkOZ48uDu23c225mdDyHytYwwmsEnEu14E++lzjtcwmhOIQ74ypyQiyY6xDzfLOV5xt1PF9X8myzhYxYLy4YWvCBbRKf+Uo4LpBhkNjGl75yfm+VzXvWWXxok8LH1lEcswnmC2sfLJ1dmetp4O12D883mlidqkAqT+OUqS2fWqfwW+tS3rGv4Bf2In7tnMnXQcV86lXEvzqV8jP3Cv7onMZZK3uKs/x5uarm3/c1/PVBG28ftvH6UMvb7VZerNXxarOaO4Pp3B0SIQwz5fVmJz8etvJqR8nrPSWvd+oRJdpgf/MY6eHOFMZ7oS6IRVOWRF1JHBp5Go3yZGqlcUhz/ChLdqcgzo3kEHtcTL4iJcSC5aEKXu+183ZPz98fd7M3JWZGl8pEQxJv17R8v6Xlx8NWXuzoebjezPPdNh6t1XNnMJ/t4SIeLajYm6lntKMCYU4iRp6RfGoZxvsmwXxoEc5HFmF8aR/BMVM3Tt4wx8rWgoLUMOpF0RTH2rI4WMLCSCk7i2pe7XTzcLmD0Y56rJ19+Nw8jN9aZfGuYwn/Zp7JcW8RxpHlRIp7uWwfwZdnL5AU58z+fDkPp3J5OlXCwykF2VGWlBX6Ui+Noi4/hIMlOU/v1PJ6o5FHC6U8mCyiQeRBcaorb0dUKAVGzGoLeTCnYlIZxaosmq4wC2by/FiWRtPhZcJkhoBsn0vUFflyd1zO7WkpXUPpyNT+ZAvt8XE9QVtVHJ3l4cypEtlsymBPl81YWQiaFGcmFLFMquLpl4TQUSygpzyA9mIf2op9aRK6URFrSWm4GcVh5uT6GZJ06xLRdt/ge+1jPC+8R6jJMTK8rhLnep4k76v4mh3Dz+hzrD77GX5XP0VgdQZ3q2+wuPIJAocruFmeI9jDGMvrxzEx+PQoQB05cuTIkX8eJxODYw6GV/F2MMTF5jxffvQ/ufDJr7ny4c8o8Ddhvi6c9bZI9vqTeTYrpSLeCkm8FYpMR6pyHKgtvEVXTTRzXYVsTlTTq0pGGGaIKMYIRZoldfkutMuC6FVG0KeKZFAdQ39NBGNN8QzXxzCojmBSm8BCRzqT2nimW+JZ6clgojmGu/1CljsymNcns9SSzlRDLKvt6ay0prDansrOgJCdkUJWu7OZb0/j7mgxU51ZrE9Kme0v5O50BTO9QmZ6cpnvy2WhT8idkVIWu/PYn5azPSrhcFLO/mQlW6MS1kfK2JmRszYhYW+hmvtLNWyPS/l2vZndGTnz/YWsT8lYm5Tx4E4Dd8dk7ExXcX9ezcZIBXtTtWxMVrM8Ws7GVAVrQ2Wsj1Qw3i/GJ8oIo4Bz2ERfJacyAI0+jcnBMnSqROorolEUh7EwqmaiT0lfSwV3Jlq5O6plorkUfVEUkw1FTLVWYnbpTywNSnkwX8PORAWHS7XcX25GEelIvsU5xM43aCoIRJrpwZ1xFSvDtawMNLDUXkNVnB8Z1pdIvf4lRWYnEV4/Ts71L8gw+II0oxOkG5+kwPw86Rc+R2pygSrjS1QbXaTi6jeUXjpBybVTSEwuILx5iiLXm5RGOKHIDSMqwJbUWHcyYlyI875JmN03lMe5EnXrGqkhjjibnCTW14T0cHviA80py/GnoiAEaUEQuUku1IgjSA23oCJHgLIohH5NDr26HBSiENLCbMkMdyAv1pWKbD/6GrOQCQXIhEE0K9JRFEYjTfFEkuhMXoQVKQGGhN86R6L3VeLcLxBid4oQp0uEeJgTG+5DgTANP3c7fN1tyM+K4nBnmr62KkJ8rFge17M2o+fZwQDP9tp4ddjKjwddvNjq5MFON3t7w9xZ7aVXK0MSISDL8AqdAnd6/Z0Zj/NgPiuQwUhXOgPt0ftYovO2oNPfjm4/W3p9bRkU2NNzyxyt+RVaTC/TZWfCwC1bxh1tGHAyZzjQibm0IEYjPOnydSTf/DLdknRqSpPZX+jlyaKW2kQzUiz/iDzwApm3TqEUCni63cODHS39A2mIar2IawzifKoFfxJc4oTnOYTlQRyu6pFneqGTxvJ0vZUnazW82FDxYlNDV3M+5hYmXHQIxSa6gq9sk7gRIOWUSyEfmafxZ4s0PrfN4k+msXxgFssH5rGcN/ehs7GGxd4KWmS+LAykU1Yk4OSVi5yyieE9izzesS7llw4ifu2Sxbs2CfzBJpOfO5XxJz8FZ/xysXC0ZaVXzN+3G/jP3Wb+/rSPV4cd/PCwm9ebet5uNfPktoT9mUIOZ2XkhhrzdEXHd7tafrhXz3eHNbzeqUOW7YzA/gzTnTLiPY1oLopGkuiJONWTurJISjM8qMzzp0rox3iTkO3ReloqM4lyv0lRgjPP77bw9ycD/Hig57vtJoZqI1HnOLPeU8yPmx18t6Xn5WYjL/f0vNhv5eVBC693dTxcUjCtT0Iv9kVd4E2POo2F0Sa6Bnqx8wnmjIkdp02cOG/txmlTW04a3CAgxA+RMI7Ommz0pSEURxoy3J7JaHsGB7NyXm10szbdg39wOF/edOMTs3Det07md9apvGubwedu2Vz1SsZKkIm1ayRnz3xDW10mW2NF7Axm8HhSwu5IJYGOZ+jU5lBVFIQ40Y39BRkPbyt5ebeeh/Ol7I0IaS7xojDRibejKqp9rrPUIuLRjIq+Yn/uVifyrDGXgQwvBnIFzCV6M54qoEBgQEORgDujFazNVNI7lIGiPpisXAf8PM7QUZ3AnZZCpsqjaAw1Q+5+AYn7RQYLA7ndnMtiq5A5bSazukzm9FksdgiZaE5ltCEFbWkwDYWB6MRRKDP9SPMxJsfPnDDTr/G+9AGRFl+T7nGFWJezxLiew8f4U3xvforNsXcIMDiGwPY8diZfY3XjOE6m3yBwuUGQhym2xiexNvn6qETiyJEjR47887hbmxxzszBE4GyCndlJrn3zR1wNz+B88TglIdYs1Eex1hLGekc0hyNFiGPMkCfbUSt0o67InaZST3rr4v47QCnpr01FGGaEKMaY6gxr1HnO6Mv96FKE0quMYFAdzUBtJKONcf8IUOPNccy1pTKhjWexK51pfRzzLYmsdmawrE9hsTmR6ZooZmuiWNelstIYz3ZbOhttqax1prE9mM9KVwZ3B/PZnChlsT+f+V4hK8MiZrqyme/LY328lMWubO72FnB/UsZWbxG7fSKeTsp5OCplf6CU++MVPJyR82xFzd6klCdLtTydr+VgSs7WmIS1ETF3x8rZnqpka0zK4XQV673FHI5UcDhSwb2xau5NKdmdrOBgqoLljhy2hyTM9EvwDruBkf8ZbKIMyJAKUKujmOnORVcZTp0sGmlJNLVVWcwM1rM6Ws9Cu5SlNjH98lRGVDlMNZWx0FmFyYU/MtNTypPlep6t1PF8U8vGnBJxrAMZThepiXVGnuNOtO8FFHletKiSkReGUZzqQ3VOEDUZvsijbamJtUUeZoos1IxC3xsU+5kgC7Ymz+4SyRc/R2xyHrnRBSqunkF+7Sxyo8soLK5TdOMceWaXiLI4jywrgtGuOlo0cjpbqtDV5qEqDGGiSUivPImKVB9GdFKECX6U50cTH+aGzy1T4iO8SIrxJSLYgbhIZyICLQnxMcTP5QphnkYEeBoQ5HeTUH9Twv2tCPQwJsLXggC3G8SGWpMSd4vcjGAS4wSkJoeRGhdIdko4SdH+pCeFEB/pgyg3nsLsWNqaq6hRlKFpVqNS16Br1ZEUHUROWgTy8gzu786yNN1BdLAL0qJE+vRS5oZV3NvQcf9uI8+29DzfaOG7g35e3h9mc7OXyUkNA00ViNwdkVmbonW3oSvMifZIB8YTfekMsEPnbYHW0xythxlNLoZ0+VjT521Dh5MxesurtJhfRe9ojN7LmvZb5rS5m6P2MKQ5zAa1wBS1rzmlPsaUp7ijLI9hWFfMXGsedenWZNh/gFhwhhzPs8hzfNhcaGLnjpqxsWwqmgNIbgriXJIxfw4y4Eq4EZllAgb0mVRme5ARakZPXTKTralM6WPoU4dTVeRPkI8lQaEBBIRHYmjrguktf67YeHPFMZDLjqGcsAjgc4tQPrNL4CO7VD694Ym9tS2zfUoeryrZmRGSEnGVq9dP8eWNW3xmncVvLPP5V/Mcfm6Xzrs2aXzglM/vnYv5i3se17yjSU+L5MVKE///XhP/32ELP+y28rfHQ7zaaef1Ris/7Gp5u61kdyqf56t1lMbZsTmi4Ls9HX971MyP9xv4bl+DssCLaO+rHMxriXK6yHBtNiudFexM1LM8KGdtqob8BAeK4uzprU5hRldChzwTYYQ9Y5o8vt/r5uW6hv+438HfDtt5NF/F/ngF32+08e/b3fztoJtXOxpe7el5c9DC24NW3uzp+Ha9jjfbTTxZVrE5Uk5zSQAFMXbkJAiICHDD2tyAa1fPYWRigI/AFUWlCIkomZE2Ka2VcUw3p7E5KGJ+sICNMRFv76jZHVUiTIni/HVzvjF146SpGyfMXPnKwpO/WAbzuaUf35g44uwdya1bAqyNrjLeVsTWWBG7w3k8nq5mY0CBv+0plkbkqERBlCXcYm9exs6MhAeLCh4tlXF/soimEi/y4ux53i2h1vcme/2VPJut5X5/OT1Z3ii9b9KbI6A+1pHnVUL6Y93I976KKseD5YEyVqcqGBzORlzphajUkwCv82jEEQxLYmiPd+F+TToHiiT6kl2R+93kbmsRSz1ldFTFMKrPZq5HxESbkAFNBkPaHBol0TTL4kkOtiIxwJJYDyMS3QwRGH6B+/kPiLI4SbrHVWL+O0D5mnyG783PsfvqXQJvfIWr2WlMrnyK8aVPMb92HAfTM9gancTwymeYXP8ca5OjAHXkyJEjR/5JBE7Wx/ydrQj1tsLN/gKXTvwW028+wc/kAvK4W4zLA1nRBLPTl8jugJCyaBMUqQ7UF3iiKfNBJ/GlRx3HTGc+W5MqRhozyY8wQRRjTG2OPeo8JxqKPGiR+NMpD/nvZ3w/NfANqqMYro9irCmWmZZkZlqSmW1LZqYlgQV9Eou6JCaU4dQnW6HPcEAZdoPhQm/6he40xpqxpIxksioEba4jI9WhbA7kc6cvl7vDhaz0Clnuy2NtSMRKXz53B0XsDpex31/CYmMK7UJPGhNtOWjNZ7U2mUlpONutQrY78lnvzGN/uIxHk3IeTyo4GJXycKaa3TEpW6MSdscr2B2VsN1fyv0hCUt1qYyIQ9luLWS1OZslbTqPJiV0lfiyrM1iZaSSgEhjzIMvYht9nQypgDp1FCt9ebQrIpEIBWQme1OjyOX2bCfLww3MtIq53SmlpzKZtvIkRutEzHXKuXnhd4x3FfLkdh0vb6v5drOJ++tNaKURdIkjeThazc60grUJCVuzlWwu1LI2X8/mio6tpWb2F+vZn6ni/qyC+zMKHswp2R6rZKe/gkcD1TREOVNseRGZxWUUxhcpv3ga+c3LlN+4RJW9GfmmV0g1v0xxnD9ZiSHIZSJKxAUEBNxCWZFJa1UKHRWRdEkj6K1ORVUUg6woCWFOLDk5iYSHBVBUmEdpWSHpmbHk5ceTlOhLUpwnhdmRqCpykUvTEEviEImiEBVEI8qLRlwYR3F+BMUFETQ0iOjub0bf0UR5lQy1vpWS6hrkDc2IZJWUKqpQajR0DA9TVCFD2awjq7gcpa6FuIwssjISSYh0p65ayN7mOA8PFhAXJCNMC2e0p466ihR2lrWMdhbweKeNZxt63qzr+fGgj8f7/Wxs9bI43cpMk4IcC0NU7ra0hLnQFunERKLgp39QXha0+lihdTOhxuYy+lsmtLuaorExQG9tgMb8ClV2V6gNs6ElwoGeZA/q4+3Q5LrTkOqIMtYSfWkASok/taooZAVe6KWB9FQI6C9zZ6oqhK7yYMozPNhe1nC41czCXCGqlmDSGgK4lmLK52E3+crzDMmFrswOFTPdkY+qKIBhXRbTHWnMd8az1JPKVFcOwx0FzPaXMdFbSn9HMXpdPhUVCUhkKdRppSj1akJyC/nEzIOPbKP5i5EPdk7ubN8eYGtaykhjIOOtCYQHWHDJ2Ja/GAbznmU6f3AW8XPrDH7jkMvvrLM45i7khGMY9gIBc+Manq7U83q5iqdzFeyOlfPjfhff73bx414n3+1oeLVRxUxrLC/XG2kuDqVPlcqbbR1/fdDMd/v1fLenp7ZIQHqoCY9X25Aku1KZ4s6AKp3RJiFj+kI2ZxvoVKfTUBJBiO1p0nyNife6SWtFPI+WtbzabOOvh1283W3h+90WXm9q+W67lbdbrbxZb+Wvh118u9XMyx0tb/b1vNrV8GK7mVc7Wp7ebeTVlo43m3perDYx1ZxBQ0EwDaIohJFO+NtfoijFF3lRNC21uSiLI1kakNEmj2a1T8T9eQUvNup4sVLF02k5nbIUbE0NMLK0JSwhkaiYEMLD3AkIdMNZ4Iettw/uvu74CXwIE3iREuxCU2kglRnmSFNMqM/3QZntR1qgKZ01cciy3BFFO3JvpZp7S1U8WFTwcLGEe5P5NBV7IEpy5EWPhBqvqyzU57DVJ+HJmJJng0oOdWJ0mQL6S6PZE2cwmuJPsZ8RmQEGLPYVMzdcTH9/BtJKH8rLfQjxvYS2NILqMFuWRJE8kKVwtyCM28WRqILMWNYWMNNTzlBbAf0teUz1l9Nan0a3VkhHk5CaigSU5YkEeZkQ5mtJnJ8NYU7X8DL6EpeLHxFi/hXxzueIcvqGOPcL+Jkdx/v6p9h88Wt8rx7nlslpjC9/htnVL7AxPIWD6VksDL7C8OJnGBscBagjR44cOfJPdPov7x+7+MXH2Bl/g6PVab7+88/4+g//ht03n6KId2VA7MOKJpiDoVT2h/JRpNigSHWgLt8DTZkP+go/etSxTLfnsT1Vw7gmh8JoM4pjTf6xA6UTC+iUh9CniqS/JopBdRS9yjCG6qIZbYxhrCmWSW0CMy3JDNVHMNeWzGR9NMvaZDry3WhMsGSlOhZdnDVdKY7s1CTTGGpKtd91FhRR9Bd5IQ2+xpoug7XWLG63ZrDRLWS9K4/brdls9xZzW5/Dg2EJD3qK6ch0Y1oSQVuiI10pLmwok+hNd6M2zJT+fF/Kg69z2F/Cg8FylhrSeDyh4OWCmrXOfNZ7Rax3F7HRWcC9gTJm5NFMloehi7WjJ92DkaIAGpOs2dRnoE21Z7AshMWeMvxDb2AaeA6jgDMklrjT2JTI4kAZvepUmisTSI12obVJjK5RzPrSAMtjLYzqK9BKkljokDHTUs5cdxWGV/7IcFc+T27X8ua2mtcbTdxfq6Mg1oLeiiheTtewOVDKSmc2d/vy2BgvZ22ykvWZWvaX6tmZkrM/LuHeWBn3x8QcjIo5GK3g4VAlr0bV1PhbIDI7Q4XpRaqMLyEzOI/k5mWKjK9QZGNIivlVhH5OtNbLUDdU0z8+Qm6piOSMeIL9bEkKNEYYcgNRpCGFUZYo8kJIixcQkxRKsayMlBwh5fIaYlLS8QsPIjw+iKgkATEJArJzYhEVppKdHUF2XjDpmf7k5oShqMyivDgecXEsSmUW+jYZ0moR5coKiquqyCiXkyFVImluIVemQFLfRJWuFVG1mgK5CrG6gcqGRqQ1KqISYshKiyAzwROFJJE7i13sb0wy0FFPelwgOrWY5qocejSFjHeVsDZfy3eHPby5q+Vvux387ckILx9PsL89wuKIjh5ZIXnOpsg8zKn3NKPL355mZ0MaXQzRe5jRKbBB62pCg/11dM5GNNsY0GJ3g0azS2gCbXg8Uc1/LWv4r9saXiyq+PZuLW/W6ni5pOTVdiNPDrVsb6g5WFDwbE3No0UZ/7FVx1/X6ngwo0Se78/D7W6e3mvj7m0xjZ1hZDX6YZppzp98znFKcI5siTdP93W82m3lzX43r/a7eLqm4vVmJX9/1MQP93V897Cbv93r5MeDDt7st/P2fgev7rXz7X4br+4Pcbg/g7y+ga9MvPncPp3PzML55NRlBvua2Z5T8f12DZ0yLwpTbmHv4sApc18+s03mA+d8fmmVxbuOhfzWLpOzngmcNTGnoDCeR1s9vNpu4eF8JVuDBdzpzubFci3/+0E//3HYww+7Wp7eljKuieTZ7XomNXnU5PrzZquVHw41vN1r5IeDdmoK/UkJMeLJ3VZerncgDDYnzfcmsZ5XEcY4MKQrZLKznMayWCSJnkQ6XaAw1paNcQUvNtt4vdvGs3UNb/ba+H6/nZebWr5db+btbivf77fzZreVBytqXm9r+X5fz7dbjbzY1vJ6v50fH/bydF3Hyw0d/VWRDKliaBeHkiO4SUWCE4O1adTk+lKZ6cZSbymTrflsTSkZ1Wdxb7mOp3caeL6q4untRjanNIQJXLh85TJWdrbMzfRycKeLx2t6HtxpY+/uCOurQyzO6thdHWJ7ros7Iyp2pyXszZay3J/N7b5SpvSFLHeXMtOWRk2+JyVxzuwtVHKwoODxipJnqxKeL4lplQrIi7XmRXcZTf43mVNnMqHOpjzKHnmUI5JAa7rKYrnTXs5qYRK6YEcqI23JDTFkoU/EyriY4f5MqqsCKBcLCPK6SHWWDxlWp2kNsqbF7QYSo+PUe9+kL9OX2cY8muTJNNVkUl4UgqYug9L8YPRNeeRnB5AS5056ooDivDh8XM3wdzPF0/oC7qYncb7yZwQmxwi2+pow+75DQQUAACAASURBVJPEe1wi0PIrPA0+web4u3hfOc4t4zOYXPwcy2tfY290BmezC9gZncH48ueYGBw/ClBHjhw5cuSfJ8TJ+ljALWvCfWywNf2ak5/8gutfvo/xsfeQRDgyJPFlrSWcvf5EDobz0Ym8qU5zolboRlOp1z9qzGc689meqmFCK6Q41pLSeFNqc+zRFP90ffq/DXw//YP6aUx3rOmn7aexpth/7EANN0QxrYlnsj6GufpYVNHG9OS4crc6nq5EJ7Shltyvy2EoxZPWSHsetRRwWxFLgdMJNpvSWWtIobfIlxFJMHPKODqEnswp4piTxzEuDmOsOIjuTHce6gtYk8VR6XKe/xysYrksAqXgOntN2dREmDFXFct8dTzNqS70FvkzJo+mXeRHa6Ev+nxvppTxdOR40p7mwpsBKXcqYuiOdeRpSyHdWbeYFgcwWuRLZ64XS90lBITcwDr4CoZ+35Bc5o2uNYfFcTX66jQGm/PJi3ehVy+hRaegq1dPa6eW9NRo5KIkelXZdCvSmO6Wcf3K7+jQpbI3I+XtkorXq7VsTUkQJ1kzUB7G/Y5i7vcUs9+RzVpjLHPqWOYa0ljQ5nBbL+ROcwa7mgw2amLZUMawLAljoTySOUk0tyuTqHC6TKnhCUqvnqDs0gkqblyi1Pga5U6WJFkZEGl7HY0sD12Lmlp9MyUqFXkVCpRNaiorspDlCTiclvFoppL700rGtEXEhLmQJ80nWVRAUkEJxcomMkoric7KJDAhGJ9wN6KSAwmNFpCWEU9aZiiFxeHkF4ZRXhaPvqkEXVMhuqYCmpsKqGssprgil7JqKdVaLfmKKmo6OiitqaZtuJdabT11+iYq1dV0j/bRMdDOyHg3+XlxVJQmUVEQQVu9EGlxJOsrXTzcm2VrdYK8tBg0NWK6GiU0yFKZ6ZPRJI/lxU4HP+y08sOGhr/tdvAfj8d5dDDO0nIPcxMtyFODKbQ3RO1sQquHJe1elvT629Ppa03zLSNUNpdpdjZE62yEzsmQFkcjmiyuoBaYsDso5u93tPzX7UZer6j4dk3J69Uq/t99Lf95X8fbBxpe7Dfwt91mftjT8XxDzb9vN/DXzUb2pxVIhH7sr7fzaE/H7kYF3SOJFGoDscw259PgK1wONyAo8SYHGzW83NHyZF3Lw7Um7i9W8GZTxo97cl7v1fDDoxb+ut/CXw/0vNyo5fv9Wn7cr+K77Up+2KvnyUYHdXVyTly/xTHLVD4zi+KsmRNxCaHcW23l9d0aHk4XM9ddRHV1AVft3PjELJgPHXL4jW0eP7cr4HdOaVxw9iYyxpuHm528OOjk2/02tmYrWOpOZ04Tw3/uNPO3nRb+fb+Dvx7oebBQytZYHgfTlWwMVSGKduS7nU7+er+Fvz1o59/v9SJOdUWU6sSL3W6+Pxjg5Von6vxAssIsyYm2p6kyiYVBFXWlcRREuhDjdglxuh13Rst4saXj+3tdvNlv5/FaI99uaXmxrePlrobv7rXwak/D840m9ueVPFtr4Ls9Pa+3tbzabeXxho4nW208vKOlWxlHV0UoQ1WRNOX7MtWYzUhNMot6IZ3lIdTlurLaU8hiVx57c0om2oVszCp5dFfD09V61ufaiEqI46yJA6duWHLDzJDN1R5e7nfyYkvDozuNPLqt595tLQ/Xm9hfbOBwoZHHtxt4sFzB/VUJ9+8ouLfSwIOlJg6n5bzdVNJeEYgs1YN7K9U8W2/g5UYDDxZLeDxXzFBdFAXxtrwdqKDe14CB8mg2+xW0i+OZrMllpVnMWEMhjYURaANvoQlyojrWmRTfy8z1FrA8XsLUSB5VlQLKS30J9rxAQZgV5V6GiG4ep/j8RxSee58ys6/RRTvSLUmgUhSNvDwBdVUaybHOZCR5IRbFkJ4sIDzYiQBfe1ITQ/Fxt8Xb1RQ7k9O4mX+Dw+WP8bjxKQEWXxJk8xXxHpcIsvoa9ysfY33s13hd+BxHg6+5efYTzC9/idW1E1gbnMTK4AQ3z/8FwytHLXxHjhw5cuSfyN3a5Ji79U2CPMzxcrrCjTMfEGh3nRjH61THOdNX4sZmexRPp3J5MC6ipcQHRbojymwX6orc0Un9GGhMZK6rkO0pJRO6XMrirRAnWqDMtPnHDtT/vUD1qSIZqvvpH9RIQyzjzXH/uD5N/x/27iuq7TRP9/312TOzpyf0THV3dajururKZVeVIzYmmJwMOGFsMDYmZ5NzlEBCSCgiJIEkkIgii5xzDiY451QdZs/a5+z7776oXr3Wue9LPmv9LvS/0P2z3vf3vE13GTGnMmpMYbwxlfH6RNpLr6JNcKe/LIyRikhUYeeYEsYyJYxDdcOJ/uJwVjTp1Me5M1gZybQiiTFZHE3ZQYxKYxmoisScGcxIdSzDohgGK6NQ3HZmVBDFivwukuBjDBdFsKZIRxl+jmFhFEv12TzpreFRbw33OoUsNxWy2V7ORmcFK62lrLaVsd0pYEKZSmNaALO1SSzJU9DePMd9YxFDwggaEt3oyA2mo+gay91i7sS4EBjnjHf0aQqkETS1FjAyrMOozkMvTqQgxosmZQE9NiPdgz3kCASkZKVjMUiwSO4y3FjCqE3KeZcP6bRmszUm4tl4DQfDYmyaeMriz1N07SSqKDcUd5xR3TmD+OrXiEOPUXH5Owr8v6Y8+FtEl75Ddvk7RD5/QBl4hFqfr6nx/IqagO9QX3OkzOlTxE5fIT7zNcITX1D03WdU+7pS6OdCtOdp8hNCaTLK0Bo1yI0G8sTVSBtMVMkl1MoKkJXeZLVfwM6gkA27GJv2x0eORZpqCqXVCDT1VKj0KJpayBSUkpifTHpJAkk5t0nPjSUh5Tai6gyqxXFIqxPQ1KajEidj0uZhaSym0VCIzlBKY7Oc9v5WajRKWvo70BiVtHabaO3UMTjSitkip89uprfXwFC/jqrC25jlaeiEEdyb0NLeUIK0Ip4Ju4GHuxM83JlBLipCUVWERlyIWV1Kj1mIoSaF/flGXq4b+V87Zv57zcj/u2vj7b6dvf0RJqfb6GuSURzsTuX5k5iveqL3d0Tvfwb9hbPUB55B438K8+XzmALO0eR/DpPPGXSeJ5EFnaRbGMF9axnPuqq4Zytlo7uYh8NCXk1IeDlbw0p/PnOdWdzrLmJjoJx7UxLmWrNY6iikVR5PcVoge6stPNw2s7NWS89wNlXNUfgXefFZgiNHIo8TFPkts6NC7i9q2Z/TcbBQz9aokOcL1bxYrubFpprXu438sGPi/U4jL9ZUvN5S8GShnFfLlbxYruVg0YReL+drl0v8zj2Vj9yTOOJzg7PuTqxOmXkyp+T/7JtZ6q1galhPcNhVvvEK4SOPWD70yuIDvyx+5n2Li1E3GetXYDfdZXtWztO9Zp7eM/FmS8dyZyZ/2dDylx0z77eaeLfdyFxXFvuTYmbaitgfN5B29QzPl5p4u9PEX+6383rDSlrYWaTFoTxZs/B+t5sXK63MdoppEMeTctMJQXYI4vxwMm55kXPLhxFLKZsT1Txb1/Fis5EnawZ+OGjj4ZKeZxsmXu2Yeb1r4uWOgZc7et7sNLE5ImNnvJZX64282W7i1VYzTzaaebjazMMlE+IMP2ZaC9AXBLNsK2etr4ZBfS73hlX0qZPpV8cz15LD1kg121NKFodlbM3Uc7DUxPZ0M4Kqcj5zvcRHbrf5jWMQjn7eTM9a2FxpYG1GweaUmoMpHbtjCvZmani8oGVvUs7BbC37c2Lur9Rwf03Fg+UGHszrebmq48lcJU2iG1QkXmB/TsGL9QZerzXyZEHMo0kBk9YsSpJ9eN0ppj7kJMPSVCYaSxnUFqPNuUVt6nXalHnUlcZijg7BGBmMJjmYvIizTNlKWRwVMdpXiFZ1m8KCC0TfOIks/RIDZdFoAk8hdf6c7kgfRvPC0Ua6Y1fnoZFk0GGR0GquQlgaQ7UwhYrieOSSXKIjL1KQE09i9A2iI65yJzyAC57fcc33GL4nf8XFM7/mtvcX3PH7gtRrp4jw+gL/b3+G44f/Dz6ffUDA6c9wP/Z7Ap2PEOT8LUHO3xJ8/nvOn/wYV4ePDwPUoUOHDh36+wl0Pf7JhfMnuH7Bicuexzj/3S/w//4/iXb7iNaiIIaqL7PbnsIjeyF7g+WYBFepyfJFVx5KQ2U4DZXhtGsSmWgvZWNUTm99KqVxzlSnuqPJ9ccovIZFEvHX+vL4v51A2Q3JjJjSGDX/OCOmVEbMqYy3ZjJqTWfIlPLj9T59IkO6BCYaU5k2ZbDUks+SNY9Fay7rtjJWOkpYaCtipbOUFVsZS+3FLHWWsNhRzEpXGStdZSx3lrJiK2XVVsZCWxE9smjsqgRW2ooZ0aYwZ85hs6vix2KJ3kr2h2t4OKFgb0zGzriUvSk522M1rA+L2RyVsjUqZXtMxtaIjO1hKfvjCvZGaumWRjGqTWPBUoRNFEmfOILFxgyWeitJSvLlwm1XLsQ4USa7gcmcwNiIFIMmA211AmVxvoy21zHYbWF8sI1qqZDUtFjWRy30KHJYsMkZ7q7F49wvmOwr495kNQ9mpOxOypntkyAtDkdZFsmAuYixthIGmrIZasplxlLIvDGf1aYipnSZdEpj0JZcRZTiRW2yL/Iob8r8jiMNcqDK4yhlzl9Q5fYtIrfvELp8R42vI5LLnhQEexAX5IqpvhKpooTmTgPVSjFNbc1UVleiVIjIz7hNVX444+2lTHcUsTZQyWhTDrnxAdTIBXT0tSPXyujoa0VVX0NdQzUyZSEKRQ5iUSKFuTcQC2OprYpBWXUbiyqVNnUa/Q15DJqLaW/Iw94toclYyvhYM0pFCc1NapotdRiblHR0NTA42kLvoAn7iBlLq4TZKTPNdTkoisIYM+Wz2iXk9VoT3Y0iyrPi6WvTsb3Wx8G9IcwGMUXZKVSXF1FZmEqjsoCpvjoaaxJ4tWHkv7f1/H8bav4yL+XtjIr/fdDPi80+dqZtdNZVcdPxWyoDnJF7OaDzPYM24BTqS6ep8v6GhotOdAV70u13Hpu/KwZfB6rOf0mV99cIvL8hz+sr7vp9TazXJ8T4/p70kK8ojj1FSeIZ8hPPUJzoRGmsA8KY0ygyfOhWJNGny6Eq/SKPVyw83mpmbVFDW28+Zdo7+Gae55PkM3yf6syNDB/U8lgk+Repzr1AeYoH2WHHKb19htzQ49y9cRpFaRgtsmjqSq6iKQujIN6XxBuuhF44Q6CvE94BgThfiuJzv0Q+8EjlQ/8CPr2QwdlLV9A3FPN4rZ6/bOt5MiNnZ1KFpPIOvoFn8Ll0Cd/LsTi4+eHgfJySgkgqsoPZmVbyYruBd/tm3uw28GZbz5sdPa+3DLzYNPB2z8rjFR3b4xKWe4VsDNTwarmVokg3nsw18mq9mXc7Vl5sNBHu+zva1Wk8WW7m5XoLL9ct/Ol+N6+3rWyM11KR6cvd22dolMSwPqri3qSCh7NSHi/W8mZTz7ttIy9WG3i73cyrzR/D2dt7Zt7uGnm/b2ZrrJqXq0YWuyu4P63m7WYz77YsvNu2cn9Ww/OlehR5Pkw0paEv9mG5NZFHk2LsTYUcLLUz3VnN/Qk5bdIwHiyrWZ1RsD2n48mCgYOpRppNjZzxusYnZ6/zs5MhfOR0lXOhYbRNtNE3Xs+wXcpUl4StXh2LLTVsDdSyP67h3lgtW2NiNsdFbExWszUjZ2NKydaUggfLanamRdRVXCMzwpW9RSWP5tS8mtXycq6GF7MSFrqKKbsbwOu2KhouHmNLm8eoLJ1Vk5CWkljMlcmY5dlYpFls10tojLyEMSWEnBunWOipYNEuZLSvkLr6O+QW+RB96xiy9ECUkR7s64q4p83nfouAfuFtWnMvY9dkYKkvoN8mo6GuCIUsC62mCIOuArWimPBrHuSk3aYsJ5Hwix5EX/PE7dRHRASe4IrrHwg9/zGxF44QG/A1SZePEeH1JRfP/JYQ1y+46vIFvid/TYjb54R6fMkV188J9/2e2CvnuOpzlPMOv8H7zG8PA9ShQ4cOHfr7CAt0/eT6BVcir3gT4nUSP4ffcsvjE/KufElbkS8zilC2LQnsdmWx01eMRXwDRV4g6qLLGKsiaFMkYKtPY8RayOqQhO66ZIRJ55FleFNfGEhT5Q3a5VH0ahPpqUugW/NjeBo2pmE3JDPYkMSoOY3x5nRGm+4ybEpl1JKOvTGJAX3C3674jZnTmGvLZbY1mylLBoud+WzZBSzZSlnoLGalp4LV3gqWuspY6ipjoaOYpa7SH3/bSlnuKmO1V8DmoIhFWwmLXaWsD1Sy1FXKap+AdXsVW4MitobE3But4WBSzt6UnHuTtdybqmV7QsrmqISNkRrWRySsD0tYHapmY0TKvSkVOxNydkdkbA5I2BlWsmYTstlRzFZnEWt2CQkJvvjfPE9QtAuVynDaWuOZnZCg16QiF0ZTHOPJcHsdvR1GZoctTE33U16RzXSPmtV+DbNdSoY6ZLge/3fm+is4mK1hfbiCqZ4y7J1CBKURKGqTaW0tpsWag7Ujn/Z+AcNDIsZ7Bczbq5gbqmJ2rJqxoUrG7WImOqvY7ldhzAyj3PM4lW7fUeXxPQK3byl3+YYqj2PUBDghCjpPfrArObcCMesqae2oo7FZialZQ2ubAX19LRpZOdnJoagq4+kz5TFizWOqPZ9+fTLyknDaW+tQqitpblZitaoYGW6i1VqDvi4fuSSJJkM+elUqnU1FGFXJdBjS6TNmM9KUz4gpj25dBkNt5bQY8xi2K+mxybCaRAx0abGYapid7qSvr4GhYTP99gYmJpsZGtQwPqBCK4pmsqWUhtJQ5qyFTLUW0SjJQ1legL2jkcWZFvZ27bRaarmbGIWqphqNVEBVaTL2dg2NskwOZnT81z0TLyaF9FdfplNwmbdzen7Y7OHZxgDzY1aUZSlkejsg8nZE7e2A1v80iuBTiP2+oz7IkTY/Fzrcz9Hh40xDgCM6v5MY/E7RcM0d2XV3dFlhLHbJ2JnRsbtQz/5SPfdXGthfNvFw1cLT1UYOpuXsTmu4v2BiuFVAZVYQe3NaHm02sLmqprE1idRyL3ySj/F1igNHYk4TlurLUHc1M90iJm1lzPYKWbfXsDOgYMVWw1yXjNWxOhbtIhb6BMz3VLPUX0e3WY63pxsnnf044hHB1xfu8pFvBh943eXnvgV86JXN515BFAgS2FnU8GJRydvlOl6u6jApb1NVdoPgC06kJ6dTkJ6ArCyWwZYq7i838Xi1gXd7TbzfbeT9rp73u4282WnkzZ6JdwdWXuw0sTOlYHdKiU2dxNv1Fp7OGZFmBLHaW82bDSt/ftDNo+UGLrv9gpHmEu7PGHi9YeXVpoW3O1Zeb5t5s93E660mnq41cjBXx7NVI682jDyZk/Jmo56niyr+uNPEDzsW3u9Yebtl4fWmibf3mni/38y7PTMbwyJer5vZn1Qy3VbE7riCp/M6/rjdwoslHW9WdSzZ8tkbFbLWl8f+cBEv5uWs9EtYtmvYHNHyZEHPSn85u/O1PNjQc29ey4M5HZM2OTfuxPG9Vzh/cArnlw43+bVTON8E3cY3Jhrv674EBJ2kMO0y8qwwatOvI0u/QUN5DA2C26iKriDK9EecFYhOGIleGIW24hZNNTG0q+IRZQaTHenB2riIe+NSnk9reDEr5fGkmPmuMkrTAnjbIcIQ9B2D+eGsaPOYUWQxJE6jv66ATl0hPZoiOnNiUYf6YEm/Qea148x1lbM2ImZyoIR6fTTZRV5EhH1DRZwb4rBz9BbcZKk+hxl9NpayUPrFkcxaijHKU2muz8HSUISwJJK7SUGIhQkopVncDvUgLy0cWVkagqwosmIucjPoJHFXHLl6/g+Ee35GhOenxPh/TcqVU9zxP8pF50+56nGEK55HuOr2OeG+X3HD+ytCzn/KDe9vuBV4nKte3+B66pe4HgaoQ4cOHTr093Lmm99+4nL8My57OXDZ/RiB5z4h1u9rikK/paMkgGXtLTZMMWx3pLPdV4xJGEJVmgcGwQ0sNVE0SaJo1yQzYi1k2S6mQxlH9V1P5Fm+6IuCMQuv0yqLpKcugb76JHq1iQzok/5aYR5Hvy6eUXMaE5aMH4OUKY3ZlixGGpIZ0sYx0ZjKcH08Y7okpo1p9Moj6au9zaIli82uYtY6SllpK2bDVs56ZynLrYV/nSJW2opZbS9htb2E9c5S1rvKWeuuYLOvko1eAUsdxazayljrKmejV8iOXcT2QBVb/VXsDUt4MKHgYLyWe8MS7g1Xsz0oYrVbwGa/iM1+MZv9InaHZdwfV3JvSMr2QDXb9hr2x+rYH6pl21bGTlcJ0x2lRNx2wTvMmeA4N8rlYRhNkUyNVNGky0BVGUVRtDvjPfX02hqwWaW0dNYzPtuLvUvKrF3D9ICWofZa3E/8B1vjUh4vKpjtyqPTmEyDNoWbkWeJTfUiNc+PO6lnSS71J70mlGLNbSQNcejb0jG2ZdLUlkVXdzHtpmxWh5RMNwkouHiGEs9jiLxPUePnQJXncSpcjyL2Ook80BnJxfMku35Le20h/a0Kenq0dHXVMdBvwmpSYNRKiI8I4k6IC9mxXpSneVOZ7oEsx5eaTG8E6RcoK4xFKS9mbKSZjhYZtjYp9h4lHRYBHU2lNOtzGOkV02HOZ6JfxKRdxExfFZMdZYw2FzDTLWRmoJqmhkzGhpXY2ipZW2zD3q1kZtTIYJ+G8UE9/TYFW0s2xvo03Ftso6b4Jo2SOBQFV9FXXGfUlM1UewmK4kRSb16hy6xicriRRw/HGRu1khh3C0FpCY06JaraMnS1QhplJWxPNfPDdgdvlnRMNaaw3Svgf93r5N12F28Phniw3cPCsJ7K2MtkuR5D4XsO/QUX5L6n0Fw6R8OV81iD3Gj1caY9wAVzkDMGrxP0XfGk3t+RYq8TdFdnsD7ayMa8mY0lIxvzDWzMNbIwqmfOrmN6WMXYsJSJcTXTkzos5iKKc4LYXa5nb03B1kYNrb0JZFY5cznzKKdTz3DmjgNRqf6sTjdysGJhZaaOpVkNe6uN7C8YeLhs4sW+jUf77TzeN/PmQTNvdk38cb+L5/uTRERH8alTML92j+M3/rl86JPNz91S+IVXLr/wyucj12BuxF1haUbL6w0jP6w38HZVx3RXPgOtRRRnhXPzUiAWjYjhthoerrbzYqudd7utvNo08n7HyB/3TPxx38wPe2be71t4t2fl1VYz460FzNpKOZhS8WhWy/1JNY2CcGbay/hht5O39zpZHJAS5PQL1oeUbA4rebZs4uW6mSdLOl6sGfjTvpV322be7zTxbruJ58sGni1reTov5/mymifzSv68a+HdVjN/3mvnT7ttvNux8n7Xyh/vt/B+38J8dwmP5rQ8mNGw0lfJsDGLh9N1vFkz88N2M6+X63mxqObRtITtoXIezCo5GFfycFTFapuAJ5N6ni+aebps4PWWnv3ZGrZn5MyPqomLu8I3Lu6cvhLLR85h/PzsHX7mGMeHTjF85BTCVy4+OHqeo7Otlpn+WsbbqpizqVkfMrA+rGZtuJaNYSVrQyq2hnXsDDey1qthvVfJRr8SgyCG3GhvlkaFbI1JeDqt5vGUiHuDZcx0FpMX78UzqwD9xe/pzLjKpCSZIUEcm40VWCvjGWgsoUOagSYigMbIIJrvhhJ34XNW7FUs9FcwOVCCVneHrEJPbt08Qu7tM5RcOUGm+6eUhhxHFHeextJrTOozmGspps+Yjd1SSJ+liFZ9LnWSePSKNJq0+STd9EBSFINamIqqLAlh1k0yoy+QGubGTZ8j3PE7QqTPV0T7f0NKiAN3LhzH3/ETfM9+iu+5zwk+/zkhnl9z1fMrLrp+TojXESKCTnLF+xucTx4GqEOHDh069Hd050rgJ9Gh/iTeDCbM/yw+Jz/ilvsfKL7+PW1F/swpw1jWR7Lbnc12bxFGwVWEKe40CMNorLqJtuw6VkU8Q835zPUIMYtvUZl8nspEF9S5fpgE12iVRdJXn8SIKYMRUwb9usS/tfCNmtOYtGYyYclgvOkuY/okJvXJ9Mlu0yG6Qa/sNl3V4fTLbmOvvUN7eQg94nDmGtKY1iXTXxNFvyyGcW0qM4ZMZgwZzDZmsdycz1JTHktNeaxYClixFrLaUsSiJZ/V9hK2e4Rs2srZ6a3kXl8Vu/0iHgxLeTAs5f5QDU/GFTwdl/NwWMKBXcTD4Roej9ayPyDmwZCMh4MyHg3LeTam4smokv2BGu4Pydix17DSLWK5vZx5cxbbfw1QYbed8bnlxqVkbyrUETS3xLM8LWXKLqVdn0dJrCdj3Vp6u/SY9aVI5AU0tskZG9bQ21nN7GgjA5Yarpz/mHsTCvYmxWyNCVidktDbU0pKth93Sy6SVOzHpdgjBMd/h3/8MS5nnuNy1jluFXmQUXWRYsFllDW3qC8Lp6Mqgdpof0oCHagOcqHS2wGh1ynEvg5Ue59G4n0asedJaoJcKL/syphByESXipGBOiYG9fS2y5m0m1EIMynLuIVFlU+vsYARawE9uiSGTRmMmLIYMBXQZiwn9NJp9OocxvrVWA1F9FgFjHRVY1Ak0W0tokmTzHBnGTZLDn0dBYzYihltLWS+q4K5HiGDrUXMjtViqEthsEfMcJeE0S4ZHcZirPVZtNZnYaxNxaJIZ7JNTKc6i8yIcyjyr6IXhNNvzGTZLmZzTI5FnkfCdX804nyG+3QsL9oYG2sjIzORlNRkyitKyM1JIyc5iYqsNJaGW3m7N8pfHgzy54Me/utBH293unixbePNgz4e77bzZK+b/mYJMa7fU+XrjMrLCZn7aZS+jmiDXWgMcqHpgjPNAecw+Dqgc/se3bmjGIPdqPA4Rd6Fc4wYKtkYNTI/VM/EgJqR/jqGBxoYHGymva+ezlEDrYN6TJ1KNIZScnKvsjJbx/qilM0NCbb+JIqkbkSXn8UpzQHn2HNcueOMpbmUsEek2gAAIABJREFU1vZyDO35tI5V0tRXiLUzB/twBePzUkbnq5mYF7G5JuVgTc6r/Rb2d8e5HB3Hr91v8+8+efxnYCW/8Cvi1+5pfOiezU898vnQOZSzF7zoaKvm/Z6NN6sGXi6pmWnPZKI9j1ZNFkWJN8iODkZeHIlWGM3GiIrHC3r+ctDOm80G3u+YeH/PyLsdM2+2TDyYU7PQU8GrNTNvNpp4t2livrOIR3NKmiURjDbn8nKjhfd7fUzaJNwJ+pbHixa2hpXsTqh5uWri4ayaR/NKXq3peLuu5+m8ihfzah5OyHg2p+TBlIzdsWrebRn5024Lz5YM/Gm3nR92Wnm/08rbbStvt5t4t9PM1mgNz1YaeDSnpU0ey8NZLd11ybxeNfFyxcDzpTpeLtVxf6KaDXsFBwvNbNrVjCoSaEjxYt6QzZ+3Oni5Zublah33p6tZHJZSXBrLKV93zobewiuxkF+53+aXnqn80quQ/3TK4+fn0vj16XAc/K5hG2xhes7A7LSSmUkV60v1rCzIWZ4VszojZnVKwsaUnI0JFVtTGvbndezN1WGWJZIZ5cP8qIDtyRoeT6s4mBCwM1TCXHcJ+QnePGquoCHUgVlZGm1511iUpzNbk8awMhOLKIEBRRZjZcmYogLpLIggMfhLJtoK2ByrZqq/BJU6gvQ8NyIjvyf52rdU3HSkrzKGxoJrWGtiGLUUMGEpYLghg8nWfGZtRXTrU7Fb8ug159FpyKHTkEdKhAvSokh0omTU5QmUpl4j+aYXd4JOEeH7LTd9viYu+HuiAo6SEuJIZOApvE5/jPOx3+F29nMCzn/NJc+jXPY8SoDT51xw/pwQv++55H0U51O/OgxQhw4dOnTo7yfQ9fgnAa7HCfVz4rL7cU598hO8vvoJdy98RkO6G0OVF1nQ3mKvO4f1rjxaasKpSvNAmh2APC8YVdFVmmQxDJhyWBoQYRJFUJl8nrKYs2gLAjFWhGCtuUVPXQID+hT6dcn01P24BzXYkMJ4czrTrdlMtWQx2ZzBjCmdIVUMLRVXaSy4gKkwEGvpZQw5fhjzAtBnetNcGEyPKIzWsis0F13GUnyVzspwukQRdFaG01kZjq3yJm0V12krv06HIIxOYTgdleF0Vt2kVXCdrurbdEsiaa8Mp08WTX9tNAPyGAbkMdgVcYxokpgy3GXacJdxbTLj2mRGNUkM1MYypEzELk/ALk9goDaeHkk0PTUx9EijsFZFYBJE0KtIwFoeQkvFVcbbSwgJO4Nz6Fm8o5wokIdi6UxkcricxUkN3c1lFEa7M96tZaTPSL+1Co26gOKyeHrbRbQ3Cxjpq2fMVsdFl49ZtYt5OCfj4YKUrZkapsaqqRCFkVtxhSxBIAmFriTmuRGV5kJsgTe38j2IKvIiv/IKFflBlNxyQX7LA0mwI9UXziINdqYmyAWxvxNi/3PUBDgh9TtLrb8jqkBnagLOIrzkhDLtGvXCOJp1uehkyTTK02lS5yHMuolOlEbKDReapPF01iXRXHOLPl0yvdpkWhWJZCd4o5Uk0FyXgVWbQbMyBW1VJI3SGIzSaDp0aRhqIjEpY9HJbtNmTMPekstcVzlbgxKGjFn0mzJp16ViUsVjVidha8iix5CNvTmP4ZZ8ptpLmGktZcJYwFxTGSttVRiKw2iRxFASf57xzhKm+wS01aVg0xXRa5RSW57GcI+WtaUeZma6KC3P5VZUJMWCCqqqq7kZcp2CtFTajWoebo3zeHuQmUENAy1VTPUp2FtqZXvRyN66kb3tFlYWO5Bk3qHQx4VaTze03u7IPR1RXnBCE+iEPtiJhoCz1Hudot7jOHXnj9IY6Eyt91lyHb5BfNEdfdINmori0Vck06AuoXPAiLm/CVWbFkOvGU2bAalBjlheQXpGOJPDdWwu6dnZ1NLRk06FIphMeTCOGU6cjD/LqUtfkVcdRbE2gQJzEvltyeQ3RVFljaPBnk3LdDHWiUIGZ8WsbtSxtdHA/n4/rQOtHLt4iw+8kviJfyn/HlTNh0EVfOSdzc89f3wo9xfuMRzxDKBUkMmTrR7ebVl4vaTm9ZKcvVERa30i9KVRZEe4U5LkT7cuF1nuZaZaS7g/rebpYj3vtsy82zLzctXAs2Ud+1NK3m+18G7TyvZIDePNmTyYkbE+WE5XXQwjllweL5l5e6+PFlUOBXF+PFmysDdZx0RLIY/m6rg/LWd7uJLXK1r+uGng0UQ175breDop5WBEzExrHmv9At5tmnm1ZuTpooGXqyaeLTXwYsXIi1Ujz5YbeLpsYMyax7sdK08XDYxbChhtzqdLk8zmYA3Plxp4tljPs4U6doYq2RmVsDllZLJVhE0YTn/ZFR73CHg+peXpnIGDKQ07k1qUNZmc9XXHMSyWY9eTOX4rlw88o/ipZxr/4VXCT1zL+VfHYj5yy+fXDtdIKiuhobuW+rY89O2ZNNruom+NoqHlFlZbNG1d8Vhb4zGa42lpS6O3P58+ewESQTiJoS5MD5axNlHN/qSc3fEKtgaLmOoooCDZj/vNFagun2BRV8BgVQxtdy/Skx3KjlVIjySJlWYBW6piutJCac29Rmzgp8z3lbM8KGRmoBSN+hbp+e5ERh8jPvQo0mRf+moSGdJnM95ZwWB7KXZLAWOWPIYa0xhtzsBuTGWoKZuehnT6TLm0atMpzwhGmH2NyuwblKReJTnck/jrbj+eJrl9znX3z4m58B2Rft+SGHKO28EOuJ36hLPf/xYP5yO4OnyK25nP8Hb+Eh/nr/Fz+YqLXt8S6PEN5079+jBAHTp06NChvx/X459+4nbqCy56nCbE6zTHf/dPnP/0H8gO/hpNgiP9FYEs6SLZ785jvSsXmzISYYobqsJL6Cqu01h1i466FOzmXOZ6hOgrrlMWd468m8eoLwiksTzkbydQXeo4OhTR9OsS/387UGNNd5m0ZjJuTmPFVsisOYMZczqzpnSmGlJZtGQz3ZjGWH0i/bWRDKtjWbHmst1VwkJzDouWXDY6S9i0lbLWXsRaWyEbnSWs/LVwYqW14MdpyWezo4Sl5lw22ovZtpWx2JTDbo+A9bYili15LFvyWGstZKO9mI2Okh//t7OEra4ytrvL2bJVcK+nkk1bOautpSyY85kz5rLRUc7uQCWbvZUstFew3S9m1pjOcksudksuF6+fxiXMCc9oJ7JrQjC1xzE9LmRtsYHeViH5MZ5M9eqZGjCxMVSHva2G/g4F9mYB6xMWrHoRtiYZ0VfPcDCr5cGslEdzEvbnZCxNShFXhREb70hcqiOFwgDktTepKrpMadkVqlVRSDUxFGX5c/fidxS4f4PM6wT6AGcUHqep9TmD6pI7dTcC0N0MQnHRDbHXaRT+51D7n0MR5ITo0jlyLp5ia0TDxmQ9cwPVrI4oGWurYm1Ij6EqiYWeWtYHpWyOSNkYFvN4vo57Y3L2JlWoBWF0GTI4WDDwfM3Mqr2aR/M6Hs/r2J1QcG+8lp1xGRsj1ezOq9mZ1/BspZE3KyaeTdXxfEbL/TEFz5cbuDepYGtExt64gmdz9TyYruX5Sh0HI9VM6tNZsxSzYizgzUQ9A7JE+pTJNEujeLBq4PGmGY0wHK0ghoV+HbrqLHpaZCzNdLC+PkyNvAL/i/6kFxahNVm5cyua2NsR6DUS1pcHUcnzkYkzaG+WMNSjYXHcxHifjM25ekaHpIxMmxm26Yh1PoXYyxuNly9aPw9UF5yRBThQ63+KWo9jyByPInH4HJXHN9R7H0fjfgKjnysNvufRXXBHcsGVWOejRIV4INWLqO3SU91Uh9ykR2aop6ZORbmgmNTEm0wONLA0YWBpto6OniJkDfHk1N3mZJ4bR1Id+ebaV2TXJVJszSCrI43bDWGkNN0ixxiOuD2W+uEMdPZs2gaqGJ83MzDdSpG8CoeQ2/zC4zY/9cniX/zL+GlgJT8LKudnvnn8i0c+P/Eq5wPPNL7wCuV6TCSLU2283Gzhv+4Z+fO6mkdjlTwaldApicIiiua6++8RpwfRV59F7q2z1OYGsTlUw9vNJn7YsfJixcCbDRN/vNfK2/Vmtoek9NYl8nxJy8M5OTZtFKbqUEatOTxbbeb+nIXK9FAaxWk8XrLwdMlIT30q96dVPJ5TsWwrZKkjj+czMrZ7i3k9J+fxiJiNnjJ6tYnsTdTydrOJV2sm/uvAxpMFPQ9ntTyc1fJ8uZEXK0YezGkZaEjnwVwdL1ZN7IwpUReHMNVSgqnqNs8WDTyYUnN/UsHBpIztEQn3pg08njfxcFjCf8+r+fO0nNcTKra6q1mz61FVF3DC0YlPHP34vXcUP3OP5VcBd/nAP5V/dE/if7hl849uFfyzcyX/7JDPb93T+b3rRbxjrpEhTaK0PgFZSwrylmhqzTeoabhCdf1FqjSXENWFUmuKQt2agMIaR0HhJZLDPJkaLGVxrIr1URHb42XsjpYx2ZZHUUoAT9ur0dxwZK9Hzrw2C2W4IxOlkSyqM1nQ5zNXl8uupoi25ItY80KIvfgZC3YhayNVzAyUotNFkVXsRXTCKTJiztAqicWuzmDIXEhvawndHeX0tpTRZ85juCmLUUs2fY1pjLUXMtCcQ6chg0Z5As2aTPS16aRH+xF7/Twpt33Ijg0i2OVzLrt8RoTvUSL9j3LL7yjxVxy5GXCKs9/+iu+++DnOpz/HyeFTTn73G84e/x3ujl9w/vQfcDnxO/zOf8XZ44dX+A4dOnTo0N9RWKDrJzcvupMccZEQr9OcP/pL3D//Z+Ldf4sp05tJ6XXWjHFsd2Sx3J6JTXkH0V1PqjN8URZeor78BmZpNAOmHOZ7hRgENxAkulARdw5Vji/6kku0SG/TpY7Dpor9WwtfX30Cw8Yf2/fGmu4y35nPTFsOU5YMpq2ZjBpTGW5IYtqSyWJHHsu2QmYtmYwbkplpSmelo4CVjgLWukpZ7yljrbuMFVsJK7YS1rp//LY9IGS9p5y17jJ2h0Rsdpf9GIZspTwakvB8QsGzsVqejsl4MiLlyYiU5xMK3sxoeD2j4elkLY8mpTydVfBkWsH9MSl7w2L2R2o4GJWxYxex2VvFzkA1O3YxByMSDsZkbA1J2eipZL45k9WOPKZ7KvC99B0OV0/jdPM0WbJQDC0xjI2UsbFqosVcQm60F9O9BhbtZrZ75My2SZlslTGiL2OmtY6hVi0tRgmXfb9he1rNsyUVD6aq2J+sZqq7lPxkD7JTPaiquEJFSQD66ghK49xJCDtBdPgJspM9SQk5QeyZ31HufIR6H0fqPc+g9DhFXbArmqueSIJcEQc4I73gjMzPEXWAM3Kv0ygDzyG74kR5qCPP5ho5mNNxMKdha0zBxrCK8RYhnapMtobr2BqWsT8pZ29Syu64jP1JJXuTShb7KymIOcNqfyVP5uq5Pyrn+YyGR+Ny9ockHIxIuD8h49GMnAczCl6sGng5X8+cKYcXI3JWmwrZ6qzg4bCUh2O1WAVhrLWV8GREyqOJGp7M1LDSnkt7RQhz2jQmaxP540Q9nRURDKiSsMjusDklw6SOxm4txCxLZKytmtF2GUZFAYsTraytDGBt0+B3xY+CKhElYjll5QJuhoVQWpbJ4rIdmSwPW6eG3i4tjXXlGOT5DHVKWZvUMT9VT/+4nt5uLdK7sRR5eSP18kXl40GtjyPSwNOIfL6n4txXVJ78CvnZLzH5HMHidwKL9ymsHg60epzF6uuMLsCFYt/TRAWcoViQSnZNHjnCTHILU8jJS6GkJIuyonQyE0KZ6lGzMd3A2qIe+1g1wrpYEqQ3OFHgyYlcD47c+IaihhRyDfEk6iJI0IeTqr1OnuY64oZIlC0JKJvTKBOnEBRxhW99g/nYL5IP/e7ygX8evwgs5gPfAn57TcTPg8v4B89c/j2wiv/hVsyHfsV85hvPKb/LjE108XijjT9vm/jjspr3czL+tKhiXJfIUH0KjcJbxAZ+hUUSy3xnJcrCq2RFnKZXd5elXiFrA2J2RqUs9woYasikWXyLhzNq3m4ZGW/JYLG3iOIEB1YGRTxZNrPQU0tJQhArA1qeLjbzYtnMm41m5tqLeTav4cFEDSOGRB6PS3g0IubxaDWbnUW0isOYaMnn1Zrpr2Pk6aKOFyuN3Bur5cFMHS9XzDxdaOT+tJaGyjDWR2p4sWri9YYVmyaF0eZCGoQRDDZm/VgqsaDnYFLBw2kVD6YVPJhR8WBaxftVPY8HhSybMtkfUGFRV+Pg7MtHJy7ya8fb/NI1mf88n8NPPXP5V98M/qfPXf7BJ4t/9Cnmn72E/ItbOT91yeYXrpH8xj2Yz9xd+M7tW8LiL6BozEHVkIylM4vq2hsIqq9RIblBpTKKyrpY5JYMKiujiA85z6S9hLlhAQfzSu5NVrAzVMKEJZuK9GD2mipQhTuz2S1nvbWcqeo4hvJuYMu6ypapmJ7iCO5ri2lNCkKfHkhU8B9YtItY7Bcw3VeGQRdNZpEnd7PdSIt1YMScz7i5CFVFBGp5AkZTHrXiWBqUqfQ2FTBgKcTWkEmPOQebMZf2xjwaNekoq5PQyrMpL4ymIOsWuamhZMcGE+J5lNsXTnDd80siA77llt+3xF46Q5j/Cc6f+B3OJ/+Am+PXODl8ip/H9/ic/5Zgn5OcP/Mpjsc/4vyZj3E8+RtczxzWmB86dOjQob+TQNfjnwS6Heeqz1lCvE7jc/Jjgo9/SLLPp1jzLmAXXGK9MZ7tjixmm1PokN+iNN4JQbI78rxgdBVhGCV36GvMYrG/iqbq21Snef64A5Xjh6H0Mi3S23QqY+hUxtBTl8BgQwp99QmMmO4yYclgpi2Hpe4ipttyGG/JZLwlg5HmNCZas5jvKmCuM//H6chjrj2Xle5iNgbKWektYbGrkKWeYpZ6SljqKWa5t4S1gXI2hoQs95ayNlDBul3A+qCAxc4C1m3FHAyJeDWr5vWcmqeTtTydrOXJuIwn4zKeT8l5Navi5ayKZ/MqHi8oeTAn5/5sLQfTMnYnatgerWZ3XMrOWA3rgyLW7SLW7ZVsD1WxPSxizS5mtaeSGXM68y1ZDLcXExh6GoerZ3C+dZY00WX01lhmZyRMT2koLQyjKCmQkXYNfXoxE+pM+mQZdMly6a7OpE8por9JS1uznAueX7A2Wsv9GSn7oxU8nq1lY6QGQWYgecneSCpCaTdn0NeUw5A5n/GOCuzWEuymInpldxFfc6Xo3FeIXL5D7u2AIsARkb8DFV4nKfc8QZXvWWovuKAMcEEXeB61z1m0QS7UXj5H0cVjPBxXc3++ngdzKpZ6K+jR3kV8NxijMIZhYwFDxixGzFkMGlOxN6Qx1JjJYGMGNk08FkkEJkEorZXhbHWWMlWfyoa1gM2WAh7ZRUzUJ7LSksuLWSWvFrT8sKhnSp3Mgw4hG8YCtiwlvBxXs2otoksUwVBtLPu2Mp6MS3g6I2O5NYfW0quMSmNZqEvn9ZCScVUKI9pUKlPPszwkRCMK5cl6Ex3au/Q1FrA2oqdOmMr8cBM7a3YWlnq4EXWZ3IoKknNKMTa3EJ8UQ15hKgvLdmbmbQwNGVFIc1CIs+hqkrA+1cz9lTZ2V1uYnDXRaVPSohaR6u2FJPASKj9var3OIPE9RqX3t1S4HkF46ijK01/S4XmUTq/vaXH/nnYfB1q9HWjwOE6N6xEE/idJDzxLRvQl4uKvkZJyhez0SxTl3qAwM5ScpCAKkwJYtEvZmdewPC+jd7SMqsYYYmRXOZp+jmMpLnzt/3vSS66SmONLUrEvJepw0kt8ycv3RVBymfycC0THeOJ/+QJfugTyS/do/s23gH/yE/DTIDE/9y/ht4EFfOiXxb/55fEPAWX844VKfuJbwU9c8/iNZxpHfcLJL8/n/mYP//tBJ39e0fPDnIr3s3LWO7N5PFmLqTICsziScM/fMdpcxEq/jF5DDm3KZIzVkVhk0ZjEN2mR32GlV8DrNSNvNs08nFezNyNnZVBIvfAajxb1vFy3YhTFocgP52DSyNNFM282LOxNKJi05vFwSs77dQOL7XkMaGJ4OCJhxpROj/Q21qow7o3L+OGeleerDTxb1vFytYGni/U8mFHzZEHH47l6Hk5r2RtX06aIY3daxfNVE0+XjexNaWmuiWO1X4o43Q+bOonHczperjTyfKmeVwtyns7Vsj+voc+UyaAulU1bJf3acgL9LvLxqWv87Ew8Hzqn8TPHNP7DrZSfepXxb34F/LN/Fv8zIIt/CijgJ/5l/KtPGf/uUcR/uKXzwfkYPnYJwcXnAlm5d9HWVaBVpNNqyEZZFYYgL5C0mHMUZPuTkeFNbPw5UmM8iQw8w/yIgLVpCZuTEg5mK3k6LWK+rYiqzCvsNJZRffUMY8ZytnslTNTEYY7y4pGpjBFBNHOyVGbLYrFlXKUh5zKxV75mrr+SlUExE7ZijA3xFAgDSMlyJSHqBJ3aNEziaPS1iRgMWRiMBVjN5dQrMhjoEGHWZCIuCUMvT6JBnUZZXgjiijvk3L1Kjeguebl3SIy7StjV84QGnOKK5xGueR3hpu8Roi58xx3/b0m86sidYAd8zv4BjzOf4un4JedOfozHuS9xO/sZl3xP4un4Oc4nf4erw+85c/xwB+rQoUOHDv0dpd258klK5EWSIoK5FeSK4xc/w+/oB9xx+jXWvCDGxKFsmpPY7shkwZpGjzqK0ngnhCkeSLMvUF9+A31VBP3GbLbG5XSq4pGkeyOId0Ke6YWh9PLfHtH9scI8hRHTXQb0SYyYfry6N9uey3xnPhPWTPobExkwp2BvSmWsLYtpWx6T7dlMd+Yy11XAfFcBS73FLPeVMNORy5wtn7nuAuZ7Cv82ywOlrA1VMNddwPpQBauD5Sz1l7BgK2DbLuDprIK3q7ofl8knang4KeXxlIzH07U8nZHzfE7J8wUVj+YV3JuuYXuymt0ZKffn5ezO1LI9WcO96Vo2x2tYtgtZHqxkfVjEzpiIrTExGyNSNgZFjDemMtqYxIitjCsRThwLPMbZ6ydJFgRj7b7L5EQVk+NqIm44U5R8CbtVxaCxhmlNFoO16fQq8hhUlbDU3YJeVkW9ugIPx9+yOlrLg1kZ++MCHs8rWeyvIvHmWVzPfoDH+V+RluJOzJ1TFGR4UZl3kcSQ45RGeVIR6kqmy1cUuh6l5sI5pBedqQo8gzDoDKVexxB6n0TifxaZnxNSzzPUup2kzvss9YFOSINPk+X1Bff6JTxYqGNtUIhBGEpzdRQ2VTpdqnTMoihMopuYq8NoqAxBXxGCvuwa2pKrmEXhdNbG0C65TV2GH6IIBzqLQ+guvcbzvipeD0mwi8IZld3h5aSMF1Ny3s+oGa2J4WWvhAetAnYspbwaVTMkT8BccAlFvAstBZd4PFzD81klC5Yc2gQ3GKpNYKfl/7J3l81xX+ne7+tUnbNnJokpnEyS2TNJHLYdxyiwmFtsWQZZYMmSZaHF3C2pRd3qVqOwxczMzMySLbMdx8nAnn3fd53z/HseOJP9BuahPlWr/rBewa+ua10rnV/GiulXBdOnDSY7xJiVvgyKs915vFRFX00iXRWxbI7q0IoCKZPFc3+jj82NbhTaVOLSRITEpiHT6hBLJVz2dGN8qoPh4WpKi4WUF6SwOtXE3lIH9xaaeLLWyt2lGlbmaxgdraS9qZB4P0+S7O2R2VqitNZHZnMSmd0p5AI9ZKYGlBqfoc/2LJ3WZ6k1PUmtnT5ltqeR6H9OnbcVezoxy2U5TNeqmWgpZba/iI2FYmZH1PQ1p9NTm0S++DIrA5nsLSuZm82ksTeazHIv/GTOnIky5fxtY6zcTzLQ8WpwwdKYktkRKXP9uSz3KNno17E8WMlIXyMWrj78p6kv71jH85ogl9/bK/ngcj4fO2XwkU0UHwuiOWAdzX8IRLzmnMEBm2TetkrlE5sEvrMPwvbqZTZXu3m50cCz8UJas7yZKAnjxaySvVEZQ5VxLHRmE+V5jmtWnzFQk87TlWZebLbz00YLP6438MtOI//ca+F/PWjm2XIpT1fK+eeDdv6x18o/9lp5udXE85U61vrVRF49z0qXir9vtPHLegM/rdbw9+1GxuoS2OjN4flcEQ8n1LSr/GlTBrDSnkmL3J9y8TWer5TzcqOaJ4slPJwr4PmSjt3xPHbHFDxbLOXZQjk/Llay3CmlXhnAw4VSflyv4/FiNS/Wm2jWRNBTGo8u04fscDv6y+PZGdVwb0zFP1eLqZFcRie/weJ4ISvjOmZ7i/FwtefYWXu+tIri8PkI3jOO4SPzON4xT+UdazFv24k47JDEIcdEDjslcUAQz2FBCm/bpvKutYj3LJP5s2kQVo5+VFU2MDcxwMpYHXenK7k3ks/uoILZRiEL7emMNiTQVRlOmTSQOB87pvsyWBzLZXtaxb2pbJ5MSJipTUYa5c56STq5l43p0qUx1ZTBdmMGA8nebBTE0yPyYUOXTGuIC20xVyiJucjtq98z3p7FfE8uY22pVFYEI5S4EBpnRvCt8zQWhdOui6NGF0dVlRBVfgxKeQT5ihg6m5WopKGkJ3mREnuZAuUd7gTZERvhSniQM3m50dwOdMPbU4CT7Tku2pzG3eYHPOx+wNv2OP4OJ7lhe4yQS3r4OZ3B6vTHmJ/+BLOzf8bs3KdYG36Bhd5nuFj9gPn5zzA+/SesDb/Yr0Dt27dv375/L7Mzfzlqcf4r3Kz1uGZngNE3H2Lz7bs4fv0apRE2TGv8WC4LZqU+gqWWOHpLghAHmyKJtEUW60hh2jVKJTforUpgfURNk/o2WaFmiG7qoYqxpVx8mRbNLbqKQ+ktvcNARRQDFRGM1MQwXv9qeMRkYzzTzYlMNMbTUx7CcH00Y01xjDfFMd2axMy/glO7kLm2FBbaRax0p7PQmcpidxpLPeksdqex0JXKQterf/OdImbbU1juSWeuQ/jb/43BbB7OaHi+VMTDGTV7kwruTynZm1TycEbnp+stAAAgAElEQVTNo1kNj+e0PJkv4MGchu3JPLYm5OxOK7k7o2JjLJfF/ixWh6Wsj8pYG5GxNiJndTiXhd50FgeyWB1VsjEsZ7gynOGqcForYnH10OeU02n0r5whPMOV+rYIJgYljA0WYGd1jNQ7Vxls1jFQq2azVcp2Xz4PZhpZ6a+gWJVNnjybugoVzhbfsDqs4f60ip2xbO7P5bM0nk9aqgdXvQ3xCrEkWeZDhtoPicIbnSaIsIunuGX4GSlWp0gyOkG6xRkkDoZkO+iT5aiH3O0CmdY/kGuvh8bVBK2LKQUOxhTYGJJvpUeBgwG5zueItDjKWns2D2aLmOoQUZJ1FXmcEzFeF5DFuJET6YAywQlNihOaFHsKRa4UCt1QJ7hQILxEfoIrIq/zqIItyfY4x6jUn3GpPy/asplR3qY77QqVEZY0Z7pzdyCbv88XM64N5UWfiklNBPfacvnnQg17/Sp6NaG05/pxr1PKgyE1mz0yVtqymahIZEwXR6c8iOmKJLoUgQyX3KEgwZ7twRwKhA48XihnsD6BjpJQ5jpyaVYnkh7iztyAjs3VZnoGygiKCCUuVcHlGxHI88u55uNFamokQ71l5KT6sTJeyZO1Nh4uN/JkvZGf7rXwZK2G7alSVheb6B2qoUiTQ4ClKdkCSxQW55CbH0Nm8z0y23NITA0oMDpHh40hTVZ6VJqdpdLGAJ31WZQm3yIx/Qqlix7Fty6SG+BOmJsVUTetiQo1JzXelXxpACVSf5KDjFnqy+DJRgGri7k0dUcjLvXkttodU5ETxqEWmNp9QXtxDD35wbTIvWmQe9OpDaVdFUtPqYRKbQ5SpYrTF0N51zyYQ9aJvGaXw+9spLzlnMfHrlI+sEvkPbtY3nVO5X2PPA44pXLQJp4PHHJ42zSOv1gGccH1Ei1tBTxbb+bJuI5eZRjFsU7cH5Xy140y5tpeDY7YGS8iM8KJW+5nqFCEsTFRxo+bLfy03cxP2w08X6/g5XYFL7cr+etuIz9tNvBio4kfN1r5ab2d7VEdmaG2LLXn8I/1Bv57q4mns6X813YzzxfK2R7OY6IhgZ/XKnixXMaTmSI688NQx7mQcuMCE40inq9V8HCxiGerpTxaKODpYiErfWI2hyW8WC7l8WwRj2dK2OzLo6csipdbDexOFfF0uZa9mXLujpdSKbmFIuESJeleyGOcSPDVR3LHitxgE2qyrzPbLX01en6oEt9b3hwzsOYveh58YBjMe2ZRHLkQzJvGQbxtHsNbVkm8ZSPksI2Ig3YiDgmEHBQkcMQhgbftk3nHNpW3LcV8YBrDUaNr2Fzz58ZtfzJSg8nP9KNNE8SoLozZygg6ZR7UiR1pzbtCTqg1txzOMtGZylSfmN1ZDQ9nJDwby2a2Oh559BVWCkXIPczorshgbbiAiZJYakMcmc0NY0IazLwykpZQN5qirlAQ6Urw9TNMdeUy353LdHcmVZUhCCUuBMWYEBFmRFNxBEMNYrqbsygsjEWdH09udjglGiGNNXnERVylUBVLWUE8NSVJZAu9Kci7gyY3AnHKLUJvuxMbeQOPS+YEeNhwyfokfi76XLP4Gl/b7/Cy/JIwt7P425/A7vSHuFz4nCvWx3Ex+wY36+O4WHyHi8VxLM79GZPTf8LO+GuM9gPUvn379u37d7I1O37U2eI07jb6XLHR4+ynb2H4n6/j/v1bFIVYMSz1YLbQn+W6O6y0xdNfFkJGiBnKBGfksY6oktzQpF6hozSajVENLdpgMkPMSAswoDDRkcrMazSp/H+bwvevADVcHc1wdTQjNVGM1cUw0RDHREMcg1V3GK2PeTXa/Nfq1GxLEtONCcy1JDHTlMh8SzKrnWmsdqez0C5ksUP0qo2vLYWFdiELnSIW2oUsd6a9avNrTWatN4OVvgxWh7K5N63kyVIRjxbyf10F3J/T8Gghn4fzWu7PaXj86979OTX3ZlTsTuaxNZbL2nAOa0MSNkflbI3lsT2uZHNUwUJvJitD2SyPSlkZV7HUn0NfaTCjNRH0N6dy3d8SS29LTLwMicx2p7wqkMneHPpa5Vw48xeSgtwZaCmnpVTKbH0qzQWRdDdJqS5NJzEjntLaMhorNbhZfsdCt4y9SSX3pmRsz2qYnNAg0YRy6bY57hG2XE1wIDnfn/LmeEa6cki5rE+cwVdo7IzJtzMhz9qQHKtzSGzOIbfXR2WvT57gHPkXjSi6ZE6+swkF9kYU2BiiMjuD2vY8cudzxNh8zUanhEeLOp6slLIyKGOqNYusCGfmOxTMtElZ7MpmqSeTpZ50Ngdz2RlWsjmgYKNfwXJbDroEN4YUIWhvmrOgDmc29zb/Z0DNRmEEI5me1EdaM5ofwIOxXF5MqumW+XKvJYud5mzmq1IYLIpmtDKRQV0ME5XxzNYkM1OXSpsylN7CaPqLYpmpE9MoCUAeZkNxoiu9BUGUJDnwYDSXioyL3JssZLxNSEnWJbaG1PQUihivV1CQFcjuWgOLy22ERYWQl1/HtZtCYoVqMnIUhIb4UVmUznCrnAcLtTxarObn7SZ+2q3jyVY5P21VstmXx+psDYMzzVQ1FhPi5kCqrRkFdhcotD1FvuNZ1E4XyLMxR2tpQqWtERU2F6iwNqLCypBqawMqrc9RYP49EovjZF80wfnYx1y8cIKUKC80ihgqdWI66pWMdRSQE+vO2qCap+uVbC4V0NYnQlzoR7DKi/OJDhhF2nLe/BNKs7xpzLpGTZozxUn2pN8yJcbHisRwH6wE5pwUuPCh3W0OWIVzwCaOQ4I0DgkyOCLI5B1BBh84Z/GmQMhnPmrOxjTwnlsa7zmncNgylfesRPzJMowT1o6kpIfzZKODn+abWG7MZa1dyj+3q/jHThVP54v4ZbOOe9Ol3J2uYqAhm9hb1sQEWlGlCWdntpwX2w0836jkb3s1/HKvil/uNfLz3VaerDaxN1fPUG022hQvekvi+edGIw/H1LycL+bH+TJerlTzaKaIn9eq6CgMYnMwl2cLZdwbz2emOYOSdC/KMvx4vlzDk+VS7s5oeDCvZW9Gxd6MkrHGaLZGJPy8VsZPK+U8mdWx0JJBpy6Ch4tlrA6pUCRdolJ2i73pCmpkwSgTLqNNucZQdQqlGV6k3zZHFuaIMtKF8QYx0wOFBEf68Z2lAx8befCx6W0+NLrNh2bBHLrgy/uCcN6yCuJt6yjethZyxDKTQ5aZHLQRc8RByFuOibxln8ibNikcNkvjsEkSh40D+cTqBp+Z2HLOwgBby+9RCL1plgcxqA2lOskVdYgx6hAjwpyOcc3oKyY6REz3iVkbk3JvIoMnIxnMV8ejTfBipUCE/Jo5baXp9NSKGC9PoCvZk9HMW0zJwpjODaM3zouGCHeK4y4T6qXHbK+KhS45s73Z1NXeQSR1xS9MjzthRjSXRjHclEFLTSoyWQhNzQp62gqpKMygrjyXfHk8edkhVBclUaGNJlfkTU6KJ/nSUPKyQgjxdSAkwJVrrib4XrbE2ew43o7nuG79HQEOJ/Cz+YaYK3rcdjyB4NS7XDL+FC/b49jqfYLDhc+5YnMcT/vTeDqe5bLdSezNvvk1QO238O3bt2/fvn+TIE/no2G+bgR7OeN30YpTnxzC5Yc/UZXkTWWkPa3JTkzn+7HRHMNqeyLdxbeJ9DiJLMYeeawDmhQ3itI96CiNYXVQRaMqiNRAYxJ9zqCMsqYs7dUQiSaVP+0FQfSXRzJUFfXr+p8zUNPNiUw3JzLVlMB4fSzD1ZG/DpBIYqYxgbnmJJbahMy3JDPfnMRyu4jldhHzLckstglZ7khlqV3Eckcqq13prHWLWesWs9gmZKldxM6ghNW+DDZGJdyfVfN0tYQny0U8Wizg0VIhj5cKebpcxMOFfO7Nqnkwq+X+rJq9GRU7E3LWh3NYHcxifVjC5oiM1YEcFrrFrA5I2ZvO5+60hvVxKWtjMlbGlMz1ZtFfFcZit4jxrgy8bpph42eJkY8BSSof6hoimOjOZrRThZXB5yQEuTHWW0NvSxEjDRmMdqsoKxXS2KKkaaCJHHUOzdVavBxOszqo5tFCAfem5ayOyxkdUJBVEI6p73ks75jhEGtJamUILcOZDLdnIXTTI/XCMRQXzpBncAqZ4SnyzM6RZ3EOufkZFGZnkNucQeNiSL6LERo7A/JtDSiwMkBpehqVzVnyXPVIcjrGbr+c58ulPFnR8XBRx2SbmLBrZ1jsyWNjQMXemJrtAQlrXels9WazO5THdn8eG/0KHo4V0pLly2RBJIUBlozlBjGnieR5u5xnbTLmtZH0pF3nxaiG3UEZTyfzmalOol8bjiLUlspUTzZ7FTyZK+OnlRrWenNpUtxivCqVZnk4k3XZTDdIWOtRUyL0pFF2i4IEV/oLw6hIdWOtPRWd0InHs2Us90upknqx1CmlURbJ3bEaqpTh9DSK2d7opLBAgkxZTFxGOVf8hUi1FSQmxZKRGsRkr4a708X8dbuev+/W8dNWBT/v1fD3ew3sDuWzt97C2Hwj1c2FSBJjiLYyQWtnRImDPjo3I3SXrSi95ESJmwOFzuYUOplQ7mRGmYUBdRYXqLXQo8nBhGKbs2gvWXHlh6O421xAq5GiqyqgpaWM1fledhZ6UKcGcm+qjidrDawtltDaKyYpzwvvTHf0UlwwS3TBwOEo3RWR7HSlsdmRzEZfKr2V0Qw2SaivU3Da2oyPrNw57BDFIack/mAdxWuWMRy2SeGIXRqH7cQcsc/iTccs3nXN4ugNDX/2zMVJNsQB8yTet0nlQ7M7fGZyEafrl5gYquLlaiu/LNTy35uN/GO3jp83Kvl/H7byfLmcv+228HKnjUerTTzdbGOgOZuAa2e47vglOYnODLeKWB6V82Sjit05HdvTlbTokgjzuMA1yy/pK0/h/3vQy3aPjLqMa0xVx3J/TMuLpUoez5Twy1otT2Z1ZISac2+igK1hDekh1ugyb/JsqYmHs5U8mi9kd1rJ8mAWa0PZrA9nM94cy8t1HXfH5DyaLeTH5UoGKhOplvlzf1pHWogFNcpAFvvzWBpQszJQQEqAFS3aKNKDrKnM8WW6Rcx0o5ytgQrGm5XIs6I4Z23Nh8aXOGzox/umQXx0wYf/NL7GF3a+vGN6lXdsAnjHNoJ3rJN50yKDQxZZHLLK5KBtCoft4jliF8cR22SOWKVx0CqdP1gnccA6mnct/fjC3JET509RkZ/G3bFKHo4U87BfxVq9kBH1bXJv2+Bl9g0jjQksj0jYnpJzbyKDe32pTFXEUCz0Ya1IhPyqCa1FSSz1qXg2nM+iMhKdryXL+bEMZ/gzmORNXfhFKpI8CPI4x3S3nNl2CVM9mbQ0x5KZd5Xr/icJuq1Hc3k0g01p1BbHUFoYRVNdFr3NCtLivJFnhdFQmYVWFkZdSRKlilAaS+LITfGgRBZKmSIalfg2WYm+RPg7Eexti6+rIT4Op7lpfwJ/wTG8Lb7gjvtZAh1PYH/qHa6YfoqP/XE8bY9zyeIrvBxOcV1wEk+HU9gZfoqL1XeY6v8ZM7P9CtS+ffv27fs3sTU4c9TO5DRu1oZ42pty5uPD+Bh9S1nEZUpumTOac53Zgpss14UzUhZIly6Y4CvfkxvjQHaENeokZ8qyvWgpimS6K4+GgkiSAoxJCzJCHWVJebobtTIv2gsC6S+/w0BFBH1l4fSVvToLNVITw1RTEgsdacy0pDDZGM9kYzyzrcm/PSca4hiujmS2JelVRao5kdVuMStd6ax0pr0KV+0iVjrTfgtQS+2i38LTWreYrf5sNody2BzOZm9awY+rxfy4WsKzpSKeLhXyZLGQZ8s6Hs0VcHdCze6YigczWh7MaNkdV7A+KGGpJ4PNETk74yo2R/KY781ieVDG/bkS7s7kszOjYG1EwvpQHtNdmfQ3xjDbm8JUVyohYZbY3TTB6JYBMSpPahojGevKYaxdhq3Rn8lK8WViuIa6KhkD3TrkudHUVOfR21tBe0cpjQ35DLTr8BCcYKE3l7uzanYmZGwM5DLfryQpxwezYAMMw/W4nmZPdlUgHSMZ9LWJib+kR+T5L8kxPo3swilkRidRWJxBZaOPwloPjcAYhcCAokvmlF+2oVhgTKGVAQUWekgNT6ASnEfqfIZEp+/Y6szm+UIRP66W8HAxn77aCOIDz7IxmsveqIL7g1KeDefxZCCXe91Z7PZmsTOQy2qvlL0hJb15/jQkuZNx5RzFkW6UJt+gRORPicgfabALaZ5mSG87EOmuhyzajSR/C9qKYygSe1GZ48tUo4idQQXPF0t5NF/I8kAOZek3kAS5kHnbgRQ/S1L8LamR3GaiKg1poDWlCe40SW7SqghEHiVgsDSBTnUEOUF2dOTH0qyMYq5Tw2izjCJpMJtzTUz0l9HcqKOgtouroSLC0yRkaxTEJATQ1pjNzmwxT5eK+a/dGv62Xc/L7WZe7PYwN1DO+nw9K0t1tDUpKNHm421kSp6dIVpnI5QO+hS7WdBw/RJ9oQFMCsOo8rejwPUcpYJz1NiaUGtnRrmFHmXGJym3NeLGN5/jbmuLoriUsrZmukbqWZivY2WynKLMAHbGK7i/XMPGRgnNg0IyK29xS3EdvVhrrJPdOGv/BX31d7jbncK9LiGbI0KmOhJYGspjsFvBOYGA961v87p9Iq85pPK6vYg37FI5JEjjTXsx79hncsQunSOCND730WKTOcg7V3J530fN245C3rWI44/msfzJMoxjtp6oipU822rh4YSMv2+U8GKnkb/dbeW/dhr4x3Y9P29U8XKzhp+363i+Wcuj9Wo2Z0roaUglL92T1Chnbl09R+BVfYI8jAm5bkbibUfKpEFsDGt5vlTJT8uVDOtiaZbc4tFwCfeGC3k0U8bzpSqeLVbyYrWGgap4CsXXWOpVsD1eyoP5Op4sNvFwroJHs1perJeyPipnrEXI0kAOM23JvFwtYbkrnUdzxezNldFVk4oq6RpFSVepVwTQXxvHypiCjalCWovjKEz1pVYaykRdOrNtaSz1ZbA2WEyFIpUAXw9O6JvyhekV3jX25c0L/rxvdJO/GF1F3/4aDlc8MXPz5AObEN62T+It+xSO2CRzyCaFw7YpHLRN4pBdEgftEjlgncABqwTesE7kgG0yBx3EvGWXzB9NfTmub0alVszuUAFPJrVsdqUxWujPpNoLVbA5nsZHWejMZG0wi7tjOdwdy+LBsJTe4jCUosusFKag9TBlqiaVJ0P5LGgiKfM0Ya9UyJzyDgMZftwtSqIh4iKFkU5E+JxnqlPCUn8eE/1pdHUkkl8YQFS0Df5+52mtiWesI53pznRGW1Pob0xmvCuHlqpk2urTaa4Rkp7ohibXj3JtMI26aCo1oZTKgyiR3qYo5zapYa4k37Yn885Fwq8aEuRyhmsmn+Jj+RXXTT8n4qo+vg7HcL7wCZcsP8fT4TjX7Y7jYXMcX8czBLjq4eN0Bh/nszibfYnJ2Y/2K1D79u3bt+/fx9Pd9qiPux3+VxzxsDPh5AcHMProNVyOvkG+rxH96e5MqLxZrAljpOw2HSXBBF05iSLBFXmsPflCV6pzfWkriWaqS0FzSRzJt0yJ9zmDLNSY8nQ36uTetBcE0l0S8tvq0YUyVBXFWF0c083JTDcnM1z9qho11ZTAVFMC/eVhv7X3jdfHMteWwlxbCoudqaz3Z7HYmfrqrpeWZOZbkllqF7H6a6j611rrFrPRm8lGbyarfWI2hjJ5NK/h5XopL34NUE8WCngwo+bRXAH3pzTcm1TxYLqAB9P57I6/mry3PihhuTeT9SEZG8NydifUbE2o2BhTcW+miAfzRTxdL+HujIrtURXzfRIGWuKY6IpnvC2JW4EXENw04vyN00TmXaOmMYqxHikTnXnoHTuILCOQscEKaqtl1FUrqCqTMjnaiEaeQFOljLZ6Nf1tRQReNmSqM4t78xqeLhfwZLaI3aky4jOvox9wGpM4I3yznVHUh9I3mcNodw7pPhYkmp0k0+gUOQYnkBgcQ2byPUobPVSCC6gFpuS7mlJ40ZQiF1N0DqboBCZoLc6jMDuD1PoHMh1PIrx4gn5NEGOVUXQXBtNdEkKD5iY5cdZ0lYUzWBnFeFUsC3UprDSlMVOfzFSTkNmuLMbbsqnJvUXGTVMK7rgwWpiILMyVpJsC5El+KIX+aFP86VQnkht6iUpxMGu9RcgTrjLWJqFOHUqjMoh+XSSLrencG1Py40opP66X8eN8BQPF0RSmXGa0NoW+ihgm6pJYbklnqT6Zhep45uvimW9MYqI2liFdBKOlSXRroikX+yEOErDYo2VropL6wgSKc8PZmK1nerSO9oFeosRZRIrSyVTIycxOJj7Ck6lOFU/mKvhxsYxHMyW83Kjn8VoLXY1qpkZKmRotoLtVia6ohNv2zuTaGKByvIDGyYjKKza0el+i1e8qzYFXqPCzptzTmBo3IyptTSi3MaHcSp/SCycotdDn1rGvuWhjR06+DnV9LZ0jtUxNlbE0UUxBhh8bwzp25ytYXtHSOipEXHkTnxw3DGIssEt245zDl4y0RnO3O5G9bhEbo8nM9SSyOaFiqEuG6aXLvGsVxusOIl53FPO6QzoHBGkcFKRzxF7MW44ZHLZL5U0HMW86pPEnjzz+w07I/+0o4qBtPO9bJ/CRVSJ/tIrnLxa+XPK/yc5KE4/n1DyekfNso5q/7jTy140q/tf9Jl6s6ni2UsTLrQp+2a3hyXopL3bqebRWzfOdZh6s1HN/uZG++my6qzPZma7j0VITv+y08XKjmp/Wyvk/95t4MKrlyXgJ/1xr5eGkjnvjRfy4VMX9qWKeLlZwf6aYSqkvmZF2TLdLuT9Xy2JfPvWqIB5Mq1gfymahL4uZzkym21MZr4/j7nAurSpfHs0U8ny1gWp1BIk3zFCEOxJx5RRegk+JDzKluSSG0YZsUm5aIYu8xHhdBku9Mqa6clBn3sHKzIgf9Ez46oIrHxl5845pCG+ZhvGBeQj/ae7LGQcfrC95Y+zqw/u2ERwRpHDEUcibjiIOC4QcsE3mNetE3rBJ4qBdCgcFQg4KUjgkSOaQQMQB+xyO2In50CyYb86aU5SXwnRzBisdqax3Chkq9GFMeRllkAneJkdZ7MxiYyibB5NSHk7k8mA4l478IJSiS6wVCSm8ZsJWm5Sfx0toTbxKrsP3PGuQ0JJ4lbn8GO4WJ1N+y46CSCdibxoy2ZHD4oCMsT4RzY1RFBYEkJbmTuBNfRrKI5nuzmC+K53VgSwmWoXM9mQz2p7FQEsmTWVxpEXZo5PfpKUsmmZdJPX5oZRJA6iUB1Mo9kMj9CY35hKyKDeirhlw0/ZbPEw+w9f6G7ytviLs8nk8bb7BwfAT3Ky+wNPpBJ72P+Bpfwpf53PcdNXHx/EMnvancDb/CrPz+/dA7du3b9++f6MzX/7xqN6JzxAYneai2XkMP3sf2y/ewfGz11B56zMgvsyU5gYr9RGMlQfRXnSb4Ks/oEpyQ5XoTIHwIpWSG7SXxjLTraRFF48oyIJ4n9NIgy9QlnaRmlxPWrUBtBcE0lkURI8ulB5dKAMVEYzWxjLRkMBkYyIDFRGM18cyXh/LWF0MvaUhjNZGM9EQx3RzIvPtQhY6RKz2ZrDen8V8u/C30DTfksxCa8pvFanFNuFv31v92ewOSdkakrAzLuXRnIbH81oezKh4slDAk4UCHs5qeDibz/1pDfenNTyZL+HRXCF3J5S/ji6XstSTwXJfDst9OWyPKdmd1rI5rmZ7QsvOlJbHq8XsTCnYGFKw0C9ltDOZqe5EZnvSCA42xT3cFn3fM8SortPUHs/csIqJLgUG3x+huSqTsYFyKnWZDPVWMtpXRXuNgobiDKpVSTQUZ9DfWkSYlwlTHVk8WCrg6XI+z+aL2Z4oIS7DgzM+JzCMMsA9yYKMUj/a+1MZ7cpBektAms05JGbnkRqeJEf/O7IvfEee1TmUggvIbQxROxujdr6ASmBAkb0xpY5mFNgYkG10jEovO2ZlEWw3ZPBsRMPdPhkLdalMViYxXBlPbV4AVbm+dJZEUCe7SXWOH+oENzIj7IgOuIC3+/fYGv+FS5bf4GN3nFuCH8gJvkiLOomEAGfyRIEUZt+hPDeKBkUc6hhP5puVNKtiUCR50FstZKpNgjbpEoMl0YxWxPJwXM39STXPV0p4PK1mZzAHRZw16aEGNGl8qcv1oFV2nQG1L53Sq/QqvenT3qBVfpUmyTVaZLdpVYRSneNPociT3rIUtibKWRkpIT3KjYFmKevzjUzPdNLYVk2eVoFcqUAhk3Lb+yrC4OvcG61hUJdIe0EoW0NyHi3VUl2cwUh/MZPDBQz2FFFdUUWytx8Sy3OoHfTROBpQdtGUxqsONHu70RJ4mbpAexr8rGi4YkaNgzkVAlMqBUaUXDhOofk5bp86hpONLWJVIdLyUtqGqhkezmd2WIsi+Tor/YXcW6pibb2Qrikx6RU38ZFcwjDWAkGyK+cdjjLRFct2eyx3O5NZG0pkvj+Z3Zl8RnqUmLlf4UO7SF53EPEHRzGvO4h53S6VA7apHLRL5bAgnYO2Ig4LUjlkJ+QN22TecErnNZd0jjgk87ZlAm+bJfCedRKfCUL5wdqRlkYljxdLWe4U8nKzil+2qlnoELE2kMXWiITdcRk/beh4vlLEs/USXmxW8Ne7Dfz9fiv/9bCDn++1sTKaz0xnHv/Y6+fnrVZebNSyO5nH3Qk5/9ip4u9bNfzv3Rb+e6uVnWENO6MaXqxUszum5cFsMQ9mi3k0X0qh+Cr+Lt+QFmZLjJ8xvZWxbA1mM9EUz3SriKVeCa3aQLb7JMxUxzBcHMK9IQUPJktRpnjiY/k5wXZfEuupj8uFjxGc/wCb0+8R62PKSLWYibosGlWRdJSJCPG24vixrzihZ8K3Rk58YniFD82COGAcxhGreN6xjuUDyzA+s77FdwJfviWUKK0AACAASURBVLDx423bWA4KhBx2Sufdi1m87ZLFYcc0Djukc1CQygE7IQftUznskM5hh1TesBPymiCLQwIxH1mF8/V5S7S5iUw0pbLQKWS5I4GR4htMFXmgDjHFy/hzVnpe3Rn3cCqXvZFs7g9K6SkMRSNyZ6NIiNpVn8VqEY+HCxmQBJHjepbaqEtUxLqzVp3ObO4dym4J0MW6Ee55hqlOCSvDCiaHxDTWRyDL9SA2RoCf12n6moRMd4kZrY1lpTOdyaZk5joymOnIYbI1m4lGMU3qEAarEhisTqC9KJzW/DAqsm9QJQmgINmTIqE3qvjLyCJdiL6mj6/11/haf423xZd4mH1OkNsZrtt8i4vxp1y0/IJLNt/gbnOcK7Y/cN3+NNftz3DJ6hiOJl8gMD6Kmd7H2O4HqH379u3b9+/ibGtw1M32Ah6OFnjZm3Hqo8Pof/g77D/9PQpvPSZk3iyXBrHZEst4ZcirAHXlBxQJLqiSXChOc6cuz5/uykTm+jS0liaQGmKJ6JYheeGmlKe5US29TqPSl7b8W3QVv7oH6l+DJEZqYphsTGS2VchkYyJjdTG/DZYYrY1mtjX5tzHn8+1ClrrSWOkRs9ydzmzr/4Smf7Xr/ev9X+efVjrT2BmUsDcq5954Ho/m/qf69GQhn8fz+TyYUXNvUsHelJq7E0p2x1+9702p2R6VszUiY3M4l7WBHNaHZGyPKbk3pWVvrpC92SLuzRSxM6lla1LO8kAWi90S5vskTPWmMj8gYqFPTFioOX7Jl9D3O0O04hoNrTHMDCmZ7FVhfeFPdDbKGOopoaNJw8JEM22VMmrVyXSWiBmpltCoTWaks4SQ60YMNwrZW1DzZEnLy+Uy7k6XkZZ3i7M3TmIUY4hnugB5TTCdA6lM98lRBDmRan2WXAs95MankRqeIMvwOyTmp5HZ6pNlfhaF0wW0F43ROhqhERiSb2eIyuo8EtPvKfe0YTg9kClNFEPacPq1dxhURDJblsaoLoWRylQGK0VUSm+jTrpGSYYf2TGuqLNu0N6UTn1dOlfcTQj0cSAm8BJlkgSSAi6RG3eTFl0m7dUSqrRJtOnE3BCcplEeQ4cqns78BHRZAVTKg1AnX0HkZ8RgYQRzNSksNYnYGZDyZK6AR1NqHs9o2B2ToxE5csXsTaKvfkOO/3lS3L5GfPk70i9/h9jjBMKr3yK6fpxUX0Nir50m1PU74n30kce6Uq8J58FCLQuD+chSPJgd0LK1UMfuWjf9vTUUaVWUF5SQEZ9ElM91+krzmG6QM1SeyJO5EpYGVNToshnqK2Z2spT+rkLKdOWk3Qwk2/wMaoEeWgc9dE4G1Lvb0nLdlSa/S9QH2lPva0mtmwnldsbobE0otTOkwPBb1KanuPnD19haWSBSaJGW6Wjur2B8vJiVKR1KoSeLPVoertaxsVlM95QYYYk3/vIrGMdbIUhyQs/hcyY6o9hsjWSrJY6V/jjm+1O4O1/I6IAGAydX/uQUx+v2Iv7gmMnrjpm8ZpfO69Yi3rAWctgunSP26bxulcybjhkctEvlgGM6vxckc8gukcOWCRy2SOYtm1Q+soviG+vLXPe9zOZMFRuDUtoLA5ltS2G5V8xsewrrg1n8vKnjl61Stkaz+dtOOX/fqeSv25UsdKWy3JfFy+0aHi2X0l0RzYv1On5aq+HuhIq5jmTWBtN4sqjiH7s1/HWzll/W6/jrZgNL3RKeL1WwMShja1TB06VSHi/oeDhXwmBtIrocHyZbs9geUTL3axvwWH0Cq71SGnJ9+Gm2mD5VABvNaTwcVLPWnscdd33uuJ2kQepLhyaa8CtGDFRK0ImDiPYwwN/+S265HCPCyxwrvS/QP3Oc06YCPjVw4c8mnnxgdJO3TMM5aBHPAatkDtkIOWKdwNtWkbxvFc47luEcsEvhDUEah5wzecdNyjuXcnnrkoQPruRxxDmL1+xEr/YdMzjsmMFBezGvOUg5IMjijzYRfHneAm1eMjsTBexN5bHUlcBwqQ8TRVfJjzDnhtkXLHRlsT6Yxb0JCXeHs7g/IGG4LAqt0J09nZhCVwOGlXeYrBCxVJPJbH4SQ6oYlholLNZkUhXsSsVtZ5rEfoRc/p6ZLglLgzLGBtOorgwmJ/syUVE2OFh/QqniJjPtaUzWxLLRkc5KWzqrnTnM1KcyUy1kpiqFgcIIhktj6M0Poyc/lC51MFViTyrTvChKuIou+TqamIvkBNsQe+Ust+2/JdTlJNdM/sJVk08JdjuDj8MJXE2PYqP/CWZn/4jA+CtsDL7A/OyfsTr3KfYXvsDB+EscTL9CYPYFzrbH9wPUvn379u3797jp6Xz0locTNy874O1owQ8fHUbvj79D8NkfkHqcYUp1k5WKEDaaY5ioCqWv/A6R3ufJjXFEHmePNtmFsmwv2nUxLA8X0V0lIiXQjLTbF1BHWVKdeZmaXE9qZV60agPo0YXSVxb+23moV3dBxTHbKmSqKYnR2mhGa6N/q0LNtwuZbxcy25rMYmcqy93pLHWlsdAherX3a+veWrf4t7a9jd5MNvuyWO5IZa1bzM6ghLvDuWwPS3k0q+HnjXJ+3ijn+XIxD2bU7I7L2ZtS8ng+n4ezWvamlOxNKbk3qfwtPO2M5bEzlsfuhJr7MwU8mC1kb66Qe7NF7E4VsD2hYX1MytJANkvdUmZ7cpjqTWdhMJXFPjHhYebcybmByS094tXXaWqNYbxPzlS/BjvTT2muyWFqpJr+9mL6m/OZ6tRxd7SeeukdxsvSGKvOYbqvgpQQJ0ZbRDxY1vJ4UcPzhRJ2p0rJVAZzwuNb9CP0uZHlTFFbDD3DYmZ6ZaiCnRHb6ZFnZYj0wkly9I+Rof814gvHyTI/hejC92Rbn0XpZIDWxYhCZ2OKXIzROhggtfyBDMsTJFl8Q6jxpwQYfUKw+efcPPcJgRc+J/biOW4JjhF66SxR1w1pL4hhuUfN2lABC8P5LE6WMDasIyrqBkEBV0mM8Cfm1jV6arRE3nCkvTyL4TY17RViJPHe3HQ6R3V2GM2yCDKDHQm6dIbrNkeJvHaOwng3pIHm6GKdmSqPZalJxGpnBk+nink4XsTWoJqlHhn95fFIgqzJ9TMnyvILRA7fk+58inS3c0g8jUj1OEuS11nCL36Ln82fuXPlBIp4J4S3zVgbVrMzpaOvVki9NpSnq9X8cr+b5ZkmBrobqC4roUAuIyk4kJyYQDYGa1jq0rI3VU6pPIzqslwaa6VMj5fS3aaloryKrMAQJJZnkVn8gNLqBwrtTlNhb0SNqw0Nns7U+9tT52NJlasR5XYmlApMKbYzQHvhW9QWp/A6cRQrSzNEynwUNVXUd+uYna1ke6mavCQPlnrzebRWz8pqPt1TYpKLPLmluIZpohW2CfboO3zGRFsku+3RbLfFszYQx8pwGo9Xyhjr12B80Z0/OcVzwEnMGy45vOGczRv2GbxuI+KAjYjDdum865zDYUE6bzpm8LqNkIMOaRxwEPKWYypv2qdzyDadA9apvGeXwGc2NzF2cqGjpYDdqWJGq6KQRpmjSXGkKvc6y70Z/G27ksdzGl6sFvNyTcc/t6t4NKlisCyMpc5Uft6q5OVGFVrRRe5PFfHXzTo2BiVMNsUw2RzN+lAGf92u4uV6NT+v1/HLRh2zbWIezxWzO6ZkvjONjSEpP66U8WC2kEfzOn5ar+XZchWrPTms/lq5XurKZKw2iem6ZF5OFdEr82OhPJ7KxCuowl1xPfMRqmhHSoTOtChCib1uwc5gHQ/H6xgqiyfttiH1qkCaSkXYmetxwcSGD0/a8heLQD40vc1bJiG8Z5vAW3ZpHLRJ5bBDFkccsjhol8ZBWyGHBKm8JkjnD/YZvOaYyRuO2RxykXDELZd3ryg46JTFa4J03nDM5KBTFoecsjjsLOGAi4oD9jl8YB3JF/qWKHIT2JosYGcil5XeREYrbzCsdaUkzgYfiy+Z78pkbTCTvUkpe2M53OvPYagkgtxIAXtFaZQ4G9Cd4c9sbSYF0VfYblay0ZVPZ2E88nBXmmK9qI+4SpckmMCL3zHRkcn8YC4zE9mUlwciSnPmTrgFJnpH0IivMd+WxlJjCj15vtQI3RnTxTBblsBSRTILpfH05QYyVRJNjzyAAVUQjeLrFEQ5oolwINvfjKJYd7QxzqTfNCb+6mlCHL8l/OJJrpn8mSvGfyH40lluupzmstV3OJt+gYvFt9gbf4eT+QkczI7jYPwdtoZfYnL6YwQmX2JrenQ/QO3bt2/fvn8fszNfHrU4/x0OJmdxtzRA77P3MPzT65h9/H+RcfkkU+qbLJUFsdYYxVRNOAPldwi+8gNpwRbkRFijTHCkNNOT1pJo1kZLGGzIJCnAhJQAfTTRVtRmX6NO7v1bG19vaRi9pWH0l99hqCqK0dpYppqSmGsT/RagJhrimGpKYKQm6lWV6dewtNSVxlpfJktdacy3C1nsTP2t6rTZl8VqV/pv1afVrnQWWlNY7UpnZ1DCZl8Wa32Z3B2X83g+/7eQtDsuZ2dM9luA+lc73/1pFfenNdydUP5PeBpXcHdSw8O5Ih4v6ni0pGNvtpjtCS3bkxq2puRsjMtZH1Ay1yt5FaD6Rcx0pBB625gYmT9mt/SIU1yjoSmKufF8Jvu1mOt/RF15BkM9peRmhjPSoWO6o4Sx6lzGS9MZUscwWpFBY2kGonAnxlpFPNso4elyPo+m89meKCFLHcKxK19zOug011Pt0TZF0d4rZKQ1A2WwMxJnYwqcLVGYnkVmdJIco+NkmZxEan2OTPOz5DkYkn/RhEI3U3SXLSi5aIrC7jxS69Pk2JwmU3CKVMczpDidJtHxFHfMviLN3ZBUT2PCL/5ArSyIzcF89sZ0bA9o2OhVsjWcz9ZEEUvjFeRkRKHOS0OcGI73RRsGG4sZbytkujOf7alqBhuyifW1JtzDHHWCD+IAO25Yf0NaiD39lULEQVZsduWxUCMi/dpZ5AEmlMQ5MVRyh5m6dBpyg5lvldNeEIs20YMuZRRjmiQUnjbEmR4jyfJ7kmxOo/S1pyjGjaIkF5TRAkqE7ihi7VElONFWGMr2uJZHczq2J/JpLQpjukXEk+Uanm73sjjTRmN9AU31xeRlxRN7+wq1WhH3F7pZGa4l8pYbrY3FVJWJmRrX0dGsoqK0ksyAYApdzZBbnEJlfYoSuzOUWulRZmdKwzUnKq9bUnJRnxK7s5TaGFPuaInOwYgisxPk257H6/vPsLYxJ7u4jNLOdloHq1hdbeD+eiPypGtsDOt4vN7A0rKG3plMUktvcFvlgWmiJdZxtug7fcZY6x32uuO4157A+kAcm+NiXmxWMdGvwsbDi48E0RxwyeCAm5SDrlIOOGbxhl0aB23TOGSbxvuuUt53y+VNxwz+YJ3CEcd0DgqSOWCbwgFbEQfsxBwSZHHYNomPbMP50tyNW6EBrE/U8s+tOl4slfHTeg0Ppov4cbmCnVElD6fz+Xmlgv+928hWv5S6HE9m65PY6s3h4WwBP29UI4m0Za49ix8XKplpFjFaG0VnSQCTzfH8sl3Li40GXmw08uNKNTujaiYak7k7oWRtIIvp1iR2xvL4ebOa+9P5vFitYrVfzma/hMdjcsaro3g4rqFJ7s+Pk8X8c7GSbskN+nMDaBB6sdWuwsv4S+SRtuSEGVAn86cw6QaPRut5PF7BbEMyooDTdJRHkp8XjcEFfU4YOPEX81u8YxLMEaMgjpiE8b59Cu/Yp/KWQyZvO0t500XOa/Y5/D+2WfxekMPv7LP5vWMOv3PI5D/sMvm9QxZvuEg44CLhD/Zi/iAQc9A5m0MuORxwzOKAYw5vuKh43SGHD2yj+NrYDo0qhZ2ZQrbHpWyPpTNee5NehQNFcTZ4mR1lsS+Hu1N5PJpTcHc0mydjCiar4pFF2fO0NIsqNxNGpKFMV2XQrogi0d2QZD8rUsMc+f/Ze+/nqM90b7Nqz4xtsvFgz4wnejzG2ARjg8kglHPOAYEAIYFyzqmDWlmtbrVaOeecc86RIIRARGN73pk5Z/fd3X/gufYHPJwztb9O1ak6pavqqa7+C771qfu+r09HfhQrxXI6om/QmxmEt82XjLVJWBnLYWQwmbqGEDKzPQgNMeLymX0Upl1lqjaWtjRPSkNNUPnoUh5hi9rHEI23AXVhdmR7nqM8xIIMz9Nkep1Dce0s8U5fk+h6knCbo6iCrFCHWJB89QwxricItDlMoN1Rrhh8iqfh5wS5nuOW3SmcDA9jq/s5bmbfYGvwNbaG32Clfwxr3WNY6x/F4vIhLPW+wPjSnzHbtvBts80222zzr8LTVv/gFVtDPG2NcTO/zNmDv0L/8w9wO/0xcveTLJcFcb8+7M0KX7kffaWB+DgcJebGebIjLVDFWVOTfZPeqjgWBvIZaU4jyc+AuBunyY8wojzFnoZcLxqV1+nQ3qa7+I184B8WvvH6aKab45lpSWCqKY6xugimm2PfFOs2RjPVFMNkYzTz7Yksd0u4N6B4u743357IXHMc93rl3O9LfTuFWmxLfPv/Qb+Ch4Pp3O9LZbVXxmqfnJeLWha7U1julbLSJ+PZXD7P5zU8n9e8DVHP5zVszeTzfF7Ls7kCNifz3qz4TeX/0wRqc6aQh5Ma7o7msjaWwYMJJRtjWtZGVCwMK5jvT2SmPQF/30vE5PpgdOc8EVmO1DcGMzWYy2hXLrpnP6axOp3hvgrSJIGMdVfSVZHBYHkqrRmB1MRfoVMVRUdNBhHeBvTVRvLqXhEvlzU8m9Jwb7SQTG0IXzp+zuFrR/HLdaekM5b+MQVTvZko/W2RmJ6h2N6UPP0zZOt8Q+qFw0guHCHN8FvSjc6itLxAsbMBBXY6VHqYUupiiNb+Mho7HXKszpFucQa55VniTU8QfPkQEabHiLT5BnW4LUNV8Sx2ZfFgQMnTUS0POjIYLQpluDCERwO5bM1UUZYXT3utBkV8EDecTMhNDGB1uIqH4+VsTBTTX5WIs/7nyELcCHa5TOxVPbpL4pjtzKG9MJL8OGdejpey1ZtHb6Yvc6VRLFTF0qi4Sku2LxVSL7qLohmsSmKwIoGyuCt0pfnTnexDT4I3vYk+lN62ZaM+i1eTpWyNKunW+rM1rmaoIozFThmb4yruD2Xzcr6MJ9OFfLdYTocmgKmWVF4/7OLRgy5mZuro7s6ns12JJjeccD8H+lrKKMlLJzkmjJqyPJrrs7i30vRTgKok3MkNtcUlMvW+psD8NCXmpyg1Oku1hSGt7vbUXDGh1OE8ZZZnKTXRoczSgAo7PcpNv6XI4jzep77A1FgPiVpLcVsLXWP1rKzU8+RuI7kJHjwYLXu7wtc5KUFSfgOfXDd04wzRjzDmnM1n9Df48agzko3WSNb6wnkwJuHVSilzwxrM3a7wO4twdllJ2OOQxV6HLHZbpbLLTMpuMyl7zWXsNZfwvpWcD2wVvG8tZ595Mu+bJ7LX/I2xb7eF9I10wkLCR6ZR/N7Qm2O6ZiTH3WFzvJityQImmlIYro5juTuTrakS/na3ie9mK5moTmCqJpGKJDdK4hxoyfbmyWQR3y1XU5DoRktuEP/Pwy7mm2Tc601nrC6S6ZZEXq/W8P3dZp4vNvC39RZ+WK2hWOrCk+l8NsZzeTCSwUhdOG1aH6ZbE3k0rmKyMYnXc4Wstidwt1PCVF0M9RnX+fflGv7XdAmDytsM5NymUXqdhfosrup9SfzNc3SX3iI91IihsjiejZXxarKIwVI/cmP0Ge2UERXlxdcXL3PwkgsfXfJlv14IH+iHst8gjP1GkXxgGseHVjL2W6Xyvk0mOywz+JlZOu9Z5bDDJpsdtlnssM1kh00mu+yy2euQw27bDN4xl/FzszcTqH126W+ClE0G71pls9s6gw+NgjmqZ0lOVjR3J9SsjSpY7o9jqPIaI4WOaCON8TE/xmy3nPWpbJ7MZrM1k82zsRzGqqPIibDidWUGpdbnmFdH0iS9xXy1gqIIN5rUEVQqQ+kqSqQtzpd8dxNGcsPxtTvKSKuEqf5UhgaSqG0IRpbqSGiwITqn9iILMaVPG0iW9wVG83xpjHeiIsyGMWUgGm99RjN9qYu0o8jPkA6ZB+rbupRHWlMV54TixiXSb+kSan2EYKsv8DX5BF+TPxFg/SX+tke5bnoIT6ODhLhfwMfuFFdMj2GncxAH/S9xNP4ai0tfYnbhIOYXDmJ67lOMz36CxeWD6J37/bZEYpttttlmm38d+qcOHTS5cBxns8t42Ztg+M2neOofw9/0CEofHZ51pLBWG8zd5nBGSnzp1N7By+pzwjxPkZ9gT1mqO1WZ12kvjWRhIJ+hptSfAtQZ8kINKEm0pS776tsA9Y/XXez/1sT3D4nEeH00Y3URb8PTYGXwmz6oxuj/3wRqri2BhY4kZhpjWOlM4V6vnAf9CtYH0rjXK+der5yHg+msD6S9NfGtD2ew2q/g2VwBq/0K7g1lcHdQwdNZ9U8yiQK+Wy7ku+Uins6qeDyVx7O5Al4sFL5Vmj+ZKeDJTAFbs1oez2l5OKXhwbiaBxNqHkwpeTil5tF4EWsjauaHUpnvS2C+M4lQf31isrwx979EnNKF1pZw5kfVjHfnYar3Ga0NOYwN1VFSKGewq5zNxR42JxvZGChho1PJamc+Ez1FRNwyoLMihGerP63wLRSzMVWOsiSSLx0/59jN4/hmuVHWm0TvuILxnnQyb1uSYHgSjZUBWZdOkHP5G9IuHSXp9CGSzh0hTe80KstLVLgZU+JwmWp3Y8pdDSh10afY2QCtoz4q+8tkWl8kxfgUkbpHCDM9QmmcC/f6cphqlfJgLJ/VvkxW2+UMqP1YqY1nXBvI075M7vdkU6UMY7yjGFm0D4kh1wi+ZsHqYBmPJ0vZmiqhMS8IV+PDRN5yJOKaGbWZATydr2N1uICOshjyYhzpVYdQFetKSYgV4+pgvhvMZ7E2gYWmRCoUbtwdyGBrtoDh6gheTWp4PaxiKMOb9lgnaoLMKfM3YbNVzveLxWwMZdOYfZ1Xs0XMNiUyURvDUruU8boY1geyeDicy5OxfF7PVVMiv8HcQD5PNtp59KiVe/frWVutpr1JQZEqjqSYQGIio8lXqSktzGSgW8t3z4bo6yggTargur4JWYZnUJmcJt/sNFqTk5QYnKPS1IA2VwcaPM2odrlMtY0O5WaXqbI1ocbBiCrz01Tb6RJ8+RssTPRJzsunsLWZnolG7t5tZuteI8rEK28D1MqqhuahOJJLvd7cQMWbcCnMkG8t/0R3vS+PuiLZ7Ijm/mAkjyblfL9WxuJIPhaurnxiGcFeWzk77dLZaZvObqs0dplJ2WmSwl5z2RuhhIXkTXiylrPfUsoBSwn7LKTstpCwx0LCPotk9pols9cwjl+ZRnDM4gYGZgb4u56npySCFwuVPJ0uZ3O8mIWOLNrUodSl+dKeF0J2sDVOZz7Cz/ILYq+coU0Twsv5OlpU4WT42/DvK+3c7cxlqjaB7sIAZtskdJdG8mK5ke/vtvHj3Uaez5XSUxrKWn86j6dU/OVeBU+nVawPZ/JsRsNsWwp/Wa7ibpeMkTJ/HvbKaVfdoqcwiP+1WMWTgVwG8u7wtFfJw8487nUVcNX4K0KvnGakIZwQ96MstMv5caGc5+M5lEssGKgOpr8jHacrVhy6aMRvLnmwX8ePfXqh7DcIZ79hOL8wieKARTwfWkvYZylhr1Uqu60z2WGVxQ7rbHba5fKebQ7v2GTxnk0m+5zyOOCmYbdtBu+ZS3nXLIVdVnL22qSy11rOXhsF71hmssMilf16fhw8Z0iqJJjloVxWB2XMd0fTW+xOf54tBRHGBNqf4u5oLutT2WwtKnk8m8P6YBp95aFkR9vwf3cWUWp3gaYoV+aLExjNi2SpSoEswIoCxW2KJL4U3LQl11GfGXUcd+yPMdicxER/KgMDiVRU+yFLdSQqwpzLp/YR66NDl/oOObcuURRoQJG/ETnXdagMtyPHS4fKcFvqYhxQ39anOs4ObYgp6TcvUhHvRNYdQ9Sh1kQ7f4vc+zIpXueJdj1BiONx7tgcxsvkczwMPyPY9Ry+Nie4aXEcL7PjeFuf4prVKdzNT3DN5jTX7c7iZHQM8wt/wuryZ+id+S36F36zHaC22Wabbbb51+DtbHbwuqMZN5ws8LI35vRnH2F58vfYfv0L8u7ostWRzGyJD2uNYUxU+NNbEoi/6zck+FymKtOLFrUvrZoAOkojmetTMdycRuIdfeJunEYdbkiF1PHtDVRXkR89JQG05t+ipySAgYoQRmsjmWyMZbw+mqGqsLelumN1EQxWBjPREMVcWwLL3RLW+uTcH0xjrU/OYmcyKz3Stx1Q/3Xa9HAw/a084uFg+ttwtTGaxeZEHq9/6nt6vVLK65Xit+/FgoZXS1q+Wy7k2Zyap7OqtxOof0glHk9r3q7x/WOFb2OqgM1ZLRuzah5OadicKGZtXMP8kILFwWRW+mSE+OlxO94RC/9LJOd70N4WzvRAFlN9+VgZf0F7cx4D/dXk5MTT1VHGUFcZk13F9FfKeDFewXxHHuPdhaSE2tBeFsSz1XxeLmv4fqmUZ4t1FNYk8oX9QY7eOM6VFGsKO2NpH5Ey1K0gw8+KFLOzlDqZ/ySR+IqMi0eRnTuC4tLXqEzfiCNqPMyocjOi4ZoFNR7GVHkYU3XFjMor5pS6mqKyMyDN+ALxeidIdDjDw948ZltlDNQnsjamYnU4l/sD2XTm+TJXFcVMRTg/Tml4MVFAfV4gKyOVaNMj0KRFEefvxEJfIQ/HClnty0URak+4tw2KxDCSQq7QURTDxkwFKyNaBuslpIdake5nQrDZF6S6n6U6yoGVmiRWGpJ5PJRFY64nRRJbqnPcWexK4q/LxfzHvJbFkiDa4m3I8fyGmkhT7rfE8moxn9WuVOozr/HX1Sq2xtU059ygLe8WRQn2O3cH3wAAIABJREFUNGVfZ6lNyt9WavjrcgMjNSnII2wY6khj8349zzab2Vpv5N5CLeXaZALuXCM5WUJFeTXqrCSWpup5sdHFWG8pof7B+BpbkGt8HrXZWbL1v0ZteIJio/OUGOhQb2dJvZsZtU661Nhcptz0MiXmulRY6VBlcpJau8tE636LtbEeCk0Rxe2ttA9Vs7hYw+ZqPcVpPtwdKubpWh3LK/k0D8WRVnubQO0NdJMtORdqxAmLT+lr8udxbwxb3XHc7QtjYyyZH1dLeDhTjJ27Gwctw3nfTsG71gretVKwyzqNneYy3jVKYq+5jN1mKew2S2GvpZR91nIO2Cj4yDqV960V7LGWsscyiQ/M4/jAPJmPbLPYa5TI7439uWBuh+mFgwS7nSQ7ypL2giCqM7wpkV6jTHaD3Agnwl1OE+58igDbr6hVeBPlcRY3gz+RE+NKpcKPcNdL/H2pjR+mq+lS+TFVG8NUYzyFKa48X6jl+7utLPXk0FkUylp/Nt0lwcy1S3gxr+X1UjFPJlUsdkhYaJfwdLyA+nQPVtrimWuKISfchMUOOS+ni7nXlUZD6hWeDWt4PVvDWn8Jpqf+QJDnJaqVPkTdPMv6aBZ/WSrg0UAKOaGXmO9Jp6JEyiVzE/6kZ89H+t7s1Q1kr0E4+4wi2WcSxX7zGA5YJ/GBdQp7LJLZZSFlt5WCXZbpvGOWys8tM/iZVQY/s07nXesM9jjksN9FyW7bdHZYyHjXLJmdFhL2WMnYay1lj42M96zS2WUh4xd6d/jstD6SRH9WhnO5O5TKYlcMPVoP+pW25AZexlP/ILPdqazP5PJ4IZfN2WyezqoYqY9BFmbK9w25VLro0RTlwmiGH2MZ/mw2ZpEf506dJoImZSTj6ZHU+Dgyo4rlhsUhOmuj6W6Npbs7hqqaAOQKJwL8dLl8Zh+KcAt6CvwZLwxitiiYcbU/jQlu9KT70JF2k460m7Rn3KQqyZkGuQdt2Tdoy/GmSuJOldQTVYQd6ihHckMsSfczJMnrAlFXzhDkfIIbFl/iYfhnQtzO4WPzNddND3PN6EtumBzljsMZblqfwMviOO7Gh3E2/AI302PYG3yBwbnfbQeobbbZZptt/nV42uofvGJtgKetMV72Jpw5+Cv0j3yIxbF9aIKNWasN525dyJsAVe7HcFUYd5yPE+x2guwoC7RJDtTmeNNSFMZ0dy7DTYq3AUoTaUyFxJFG5XXaND60F/jSmn+LriK/tyKJkZoIJhtjmWyMZawuitmfynJHa8P/6QZqtVfG/cE0Ho1l82AonZUeKWt9clY6U96qzP8xebrXK2e5I/lNee5PU6mHg+ncH0xnc0LFy8Uivlsu4ce7/ymTeL1SzPP5/LeK85dL+bxa0vJiofCfbqGezBTweFrD84VivrtbycuVSrbmS3g8V8jDWQ3rE2oeTRRzd0LLwlAaK8NSZlvj8fE6jf2tixjdOk2KxoP21lCmejOY6lVheOkT6moy6eqtIkkaRnNbGYUaKa1VmfTWpLHQkcd8bwGD7SpyEt1pKw3k9XoJL5c1bE2q2ZyppKxJxiG7zzhy/ThuiZYUdMbSPiZnuC+d7GA7Um11qPG0p8D0ItmXjpNx/giZF4+To38Krbke+abnqXYxptrViObrFtReMabSzYBqT3OqPS2odLekyMGMXFM9JPpnUN+24V53HiN1KXTVJDA7pGRuMIfVkVzWR/PYmtDwZEzNq4ViHk/m01USztpIGZWqeNTpURRmRTHRmc/qkJb5biU+LheJCLhGTnYWkpjbNBdG8miuivvTpfTUJpAWZk2t4ibp3vpEWx9B6nqambIYFmsTGSoKYbYpkYxQI0bqY1gfyeb7+SJeDGczVxxEb6o7+T7naU6x5357Ii8WNEzVx9Gm8uGHxTJ+mC+lVnGFXm0AvdoAllskbPRl8uNcKc/HNLyYKaW/KpbMGEeWhzT8sN7B9w/aebHWydpkK8rMZJKSEtFqC5gcaGJpopqHS/UMtKkJ9PHD5fRFMg3OkG1wkiz9E2iMz5JvcA71xXPU21jS4GZKjZMulVYXKdI7R4HBeSosL1Jrcop6m8vEXDqJjf5lMrXFlHS00TZUzfx8FXdny9FIrr+18C0vq2kciCW97g5+mmtcSrbiRIABR00/oa8pkCd9cTzrSeDhYASbY0n8daWIZ4tlOLk784VlKPvt03jPJoOdNpnssc1gl6WCd41T2GUqYbeZlF2mEvaYy9hrLedD2zQ+skrjfet09lhL2WcZxwHzSPYbx7HXVMEes2x+ZRrDocv2+N9yYrEvl4Y8LxrybqBNdiQ32oYKxXWaVUFkhFgx0SClMNGN5zOlDFXG0l+dRNhVHezP/R5vs6/4frqOvy/W06W8zVhZKAMlAbRqbjPZIuPFUh0NeX5kR9qw1JVBR2EgCx1yXi0U8+NqBd8vlrI+kMXr+RLalL4stSTxYjybpbYEGpU3eDpTyPqwktGqaPLCLVjvz+XJVAVDDZkYnf2EMG8LQm/oU5fvz9aMkq3xVMar7lAld2ahR4skKYpTJg78Rs+T3bq32W0Qxh6jGPaaxLPHPJ69lknst5Oyz1bGHmspOy0k7LKQsctCxs9NJPybhYKfW2Xwnk0m79lksMs+i30O2eyxUbDTQsJ7pknsME9ir6Xkjd7cVsYOq3R2W0j5paE/h84ZIU305+6Iigcj6Sx2xtKldmdAaU9ekD7uOp8y0Z7CxoKKe1Np3J1QsDGVw0BtJJJwU141ZFPuqsd4TiD9yVcZS7nBoOwWjwa1aOU36NDEMJ4aQe0tR2byYrlh+QWd9XH0diTQ1RlNeeVt0jJciQw3xeDiARIDDCiMt6M0ypLKSAsqo2woCbWmOsGViiQ3GtJv0Jh5k/Y8X1qU3jRk36Ai1YOiZBe0ia7kRtmTFWZLVrAlaX7GpNzUI87rEkGuJ7lqchAPw08J9ziPr9VXXNH9FJdzv8Pl3O+wOnkA828+wPHi77lufpTrFkfxMDmMq+lRjM7/fjtAbbPNNtts86/j0G8OHDz+p1+if+oIruaXOfv5r7l4cB+u539LSZQlm60JPO1KYL0tmqWmSEaqw4m6eYno6+fJi7VBHW9DkdSNxoJgFgc1jLSkIQ0yITVQj6JYCyplTjTl3aA1/xYtam+aVTfpLw9mrC6KsbooJhpimGlJYK4tibm2pLcCiX/ozKebY5lvT2S1V8b6cAZPJpVsjGa9uWfq/c+bp38Y+JY7klnuSH671rfaJeFer5yNoQzWhzPZmtLwcqGE71fKeb1Syl/ulf+X+ycNz+ZVPJvP49VyAa+WtP/UDfV4SsWz+aI3CvOZAp4uFvNssZTHs0U8nMpnY17L/Uk1G+NFrI1rme1LZWVQylx7AiF3LuNw6yImt84g0XjQ1R7O/FAus/1qLAwP0dKYx/B4GwWlOXQPNNLdXUVRfhK9jTkM1adTmRdGe20aKulVGrW+bMzlsDWn5NVcESuDGqpaFXxhf5CvvE9wVWpHfkc0jSMp9HbJSfO3QmJ9gaortmhNL5F9/ivSzn5J+tmjZF78hnzDCxSaXaLW2ZhKBz2avMxpuGZGjYcRla7GlDkZUuZoSqm9GWpTfSSXzyBxvMz97gKm27JpKY9jvF9Jd0sKYz0ZLI2qWB5R8nipjFcPalkZVdKi8WemS4UmIwx1VgyFqnh6m3KY69cw0aXiquNlggNvk5qVT3J8MFWqYDYWqthcrmG0I43MKDsej2iZqUhA4nqaYOM/0yjx5H5rOkVRriw055AeZEtGmD0jNSm8nqthSBOByteEHrk3jxoVVEU78qgnh2dTJXQXBNJfHMqjoTxez5aScO00k9UxLDUlM1wcwnRVNK+nCngylMnGYCYteX4sdSnJj73CxmAl38228XK2gxfLQ4x015GUHMXNmx70NBWiTr3NUGs6Q21qbnhcw9vADKXpRZTGp8k1PoPa6Aw5l06Te/Ys1RZm1DgZUWV/iQqzc2h1TlNkeJ5qax1qjb+lyVYXicFZ7PUvk1lQRGlHG52jdSwt1b3VmC/3FfD9Rhv37hfRPBxPRr0ft/I8OBNrxsHrZ/nDxY9orbnNZm8cLweS2RyN4cW0jP9YK+T5fDFuHs6cvZLELisJ71ins8M6nV3Waewwk/Fzo2R2mrwJUbvMpOw0l7LXWsEBmwx+YZXOHus0dltJ2G8ZzS/Nwvi1ZTL7zDL4N6McdhvGc8jECx8fD+5PFfH9WgFbs0peLmr5f5+28/f1RtYGlIw1JPNioZyCJKc3yvGaWB5OldBaGI39xd8TYPctf1tq5rvxYpabEqiW2tNTcJNO7S1aC+7w1wdNDNUkUii5wlxHGh2FQYzVxvFwJJen0wV8N1/CD4tlPB5W0ZLtw6PBLF5P5/G31VL+vl7Ho4kCukpCqUy7SsLN82yMaXi11ky5OpxLZ/5AwA1bPG3OM9mRybOFfF7OZ9CY6UB/cQjT7WV4uHlxVM+dj3Rv8Y5uALuM49htlsAe82R2Waawy1rKbnsFu+0VvO+UyR67dPbYyHnfJpXd1qm8a5PBe7Zv1vd2WGew2zaTfQ7Z7LKSs9NcwnumiewyS+J9qxR+YSvlgIOcXTZp7DZP4VdGfnx5wQhZoh8PRjVsjGax2BlHp9qDYZUL+aHGXDX4nKWBTB7O57EwksLCsIS7Yxn01ESQlmjHXzo0VHgYcrcyie/qpGjsTzKl8GWmOolWTQRVMh9ynQzROBoyr07Aw+hT6stC6O5IoKMjEm3RddIz3YiNtebSqQ+4bvcFyd7nyAvQo0niTLPUnepYJwqj7KhKu05N1g3aCgLoKAykRXOHOqU3VVle1OXeoljmiTLembxYF1IDzJD7GiHzNSbu+mUCnb/F2+Yornp/JOLKeW7bfIWX3qfcMjxIsPVxolxPc1Xvj1ge34fF8fdxvvQHrlscxdP82HaA2mabbbbZ5l+Lo7nuiav2png5mHHd3pjLhz/G/PivSPC4gDbYhAeNMfzHrJIHbVHM1Pgz1xxH7M2LBDgfRxZgSHaUFaWKa7QUhjHfr2awQYokwBh5gAGqSDOqUl2py75KbdZVWtS36C72p68siLG6qJ9uniJ/uoGKZaIhhpGasLdlugMVQYzVRTDbGs9yt4T7g2lsjufwcCTzrc78v3ZALXemsNiexHJnCitdUtZ6ZCx2prDSLePhUBYbY7lszWj4bqmUH1YreL1Syg9rpTydVbM1o+bFgpbn8/k8m1P/FKi0PJlSszWj4elsAU9nC3i+UMzzhWKeLRTxbKmE58tlPF0oYXNWy5P5Qtan8lmfLGBtVMl8j4zlfjnzvalERpnj5K+Dsc9JEpTOtLaFMdGnYKJbiYvVN/S25zMx3kRNnZqKmizKynLpaClnqKOAub58WkriGO/SkhbrQo3am6dLKh5NZ7M1lc9yn4rG9gyOOBzi8M2vuaFwQt0aSctgEgNdMhR+lsjsdKi+5oDG5CIZZ48gP/U5qWe+IO3cMVSGZymx0aXWzZgKRz3qPU1p9DKn4ZoFpY76FNvpU2ijT7GNMWpTPaQ6p4g2P8NISTKt6ggGGxU0VSZSXRJLkSqEke485saKGO/LYWW6kLGuVOrVgSwNa6kujKeuVEGW9A5d9anMDxTQXZvBNRcDIiP9CYyM5eZVV4ozg3m62sDjpQpGWiVkxzgyWi2hLvUWtTIvUn30ifU4S63iNo1ZIbTkRTLbms1USzovF+uZb82iWurNgw41TweKWe/Io0cdwnJ7Gs/naqnPucVgRSTDVdGsdWdQnOiMJsYOVbglg0XB/DBTzPNxJVuj6dztTmWsJoW/rDTTkR9OfYY/W8NV/HWll9drPTx7MEhrcyHJyaFocuNZnazh3lQFi8PVuFuaEWFlQZ75efIMTqE0Oova9CIFRhcoMrxElYURtS6m1DoZUmejR4XxJcpML1Jpdp5agxO02BogN76Iq8llsrWFlHV20D1Wx9pqA3dnyiiU3mSpV8PL9RZW7hVR1RuFrPYOXrlunIgy5GOXr/jlqf3UF99gozeaF8MJPB6J5NWsgr+vlPF8poSrXq4Y+qeyx0bCDrssdttns8s2gx3mcnaYStlp8o/wJGOnhYy91gret03nfcs03rdUsMcyib2WURwwj+EDo3h26Cay2zKH/aZJ/PaCEyEBHrxaLef/3CjiwZCE57Mqflgu4+/rDbSob7PUk8bGaB6lcndWejKoy/ZmuSuH3pJorpl8xk3zozyfrOBvy1Xc75JSEGnCeHkwNQonqhQeTDZIeThWRJHUkzLFddq1wVRnXKc+25vvFsr4br6EzeFc2pTePOhN5/mkiu/m8/lhuYTHE2pWejKpz75FfbY3ktu63O1X8mS+lsQQR3RO/ZHr9rokBThxd7yIjWklG8NSamUOTNbE0lySygU9Gz7VucEBvUB2G4Wx2zSePebJ7DZPZreVlJ3WMnbZKnjHUsYOm1Tes07lPatUdlor2GGdxnu22bxrk8k7VunstM5gl006++0z2G0pY7elhF2miew2T2KfZQoH7FL5yCGNj+xlfGQVz68NA/j8rDGypEDWJwvYnMrlfk8ig/nuDKldyQkywMvkCA/GVDyczmF5KJnVUSnr4xn014SREWnJ48Z0Cr0MWSyLY0YTRH2gOUtZgbQkXaFLFUR9qg/z6njq/JwYyQzDx/oInbXx9LYmMtiXSFXlbbJy3YmINuXCqY+46fQ1AxUBjJUGMlsRwUxVBAtNCYzVRtFdGkKd0puu0mDaCv3pKA6kSXOHtuIgShRXKJC4kXTHgLw4ZzJCLMkKs0YRaE60lw5+Dt9w3fIw7gafEuF5gdu2x/HQ/SPeJoeIcD7DbYsvuW15mJsmh3A69xssT3yE9dnf4aR/EIPTv0H39K9P/Hd/b7fZZptttvkfgrXJRWN7c11crfS5Zn0ZnYMfoPP7nxNofIgcbx0225L4YTSNja5YFur8mGuMIObaaQIcv0IaYExWtB3lWT7U5wcz253DaJOM5DsGJNzSISfcgjKpGxUKd5ryvGlW3aJNc5u+siCGq8OZaIhmuDqUycZoZlri3nY/jddHMtsaT2+pP5ON0f90A/VgKJ21PjlLXSksdaWw1i19qy9/oztPYaVHzkqPnPn2FFZ601jrT+f+UBYbY0oeTSh5tVTMD2vl/Hi3gpeLRTyf176ZLs296YF6Nqf56b+WzQk1jyfzeTyZz/O5Ip7OFbI1q317A/V8uZQn84U8mtGwNVPIo6l87k/msTqcznKPnLW+DKb6svANN8LY5wTGPsdJUrvS1hnFcJ+U0a5c3C2/pachg4n+MsqKUqirl5OUEEJXSz1DbQWMtSjoq0pivFWNLMaJKvVNXiyp2ZzL5fG0muVeFc1NaRy1/5xPvQ7jk+WKtiWC7uFkxvsUyHxNkDnqUnHNkUJLfTLOH0Nx6nMyLhwhU/drVOYXKLS9RLW7EeVO+pQ76VPtbkKNhxmlDgaUORqhtdZFY6lLvoUuMv1vCdL7im5lFFXy24w2pNFclkR9hQxJ/C3KC1NorE6jpVrC/IiG4bZUtAof5gaVjHRk0dekojDLj6nebBYG86lUxuNkeZZcZTyxSQl4uTtTmBbFk8VatpaLmehIQhnvymyHmtaCGPqrk6hV+VGY6o0iwo3B2jSyo52ZalPwbLGCuyN5DNTEUZXpy1ynkmLZTeY7c3k4pmVrrpTFfjVFkiss92ZQk+3FVFMyQxWxxHtdoq8wnL8sVvGXxVIeDaXxcFDKSGUkDwaL+H61gc1JDZ1FQTRk+rM1Ucmr1Xpeb7azcb+XyiolUdE3mBks5flKG+NtWnys9Ulzs0JlfhaNwSlUxhfJM9NDY3SaQsNvqbTRo9bVnDpnM2qsDKgwuUi52TnKTU/RaHSOVhsTUvTO4mGpQ06hhqqeLnrG6lm/18raeDF5cVdY7Sti624DC2sF5DTcIabiJq7ZLpyKNeaA/WF+c/431Gq82OiLZHMgjOdj4TydkPH9cgXfz9fifcudi7di2Ocg4137LHY6ZLPDOoN3TaXsMJez01zODjMZO81l7LKSs8s6ld02CvZYy/mFtYJ95nHssYxkn3ky+wyT+MA4id2mCfzCJJqDum7EBTvzekHFf6wpeTwi48fFQv62Vsnf7tZSneHJYGUom+NKGrKvs9qVQUGUA8pAGzrz/EnwvoDL5c9YHy3h+5UKXkwryQsxoi3jOj35N2jNvkFxwhUejhWxMVGMOsGF/EQXkm8bUJziztPJIp6M5TNVH0Nn/i0e9Ml5Np3L49k8Xi0V83Akj05NECPlsRTGO5EWaMSj8WLWx8txNTmGs8lJfB0u0lOWyKO5Mh7NqVjqjKcqwYnFlnhiQu347JQxfzQK4n29ED4wCWePaQz7LJPZbZ7IB7ap7LGWscs6lR1WCn5mJuVdqzR2OuSwwy6Hd22zeccul/dss9nrlMevPQs54JzDR85ZHLBL5UMHBe9bpbDfWsI+qxQOOGSw31rBJ45xfGIXzccGAXz6rRnSlFDuTavZnM3l2YiU2aIrDOS7kBGkj5/dKR4MKdmaVrIxLufRZCrrw3JGq0LJj7DkUUcmqttGzJRG86Ank8Hc23SHO7KYHUSb5Br1ci9GcoNpjfVkRBnGHZujNGpDGWyVMDEgo67Gj0ylExHxJujr/glPu+MM1d5hvCKAibJQ5pvjGG8KYbAhmJ6KINoK/WjV3qG9yJ/2In9aCu7QXhRIebonpalXKJS4ok5wJCfamowwc+K9dYjwPE+I21mumhzCw/AgIW7n8LU5jsvl3+Np/BmBzt8S5HgKX+uv8LY4io/FMa4ZfonjhT9h9u1v0Tvxa3S/+cj4v/t7u80222yzzf8Q7C0vH/JwMBIeDsbiuouVuHjsE3H+zx8Is8P7RLLLSdGX6SEWKu6IV8NyMVJ6U8w0R4s7jl+K27aHhdTXQGSFWIrCFA9Rp/ITY21yMdSSIuShRiLFT0fkx1iIUomjKE91FdWZnqIp74boKroj+koDxUhNmBipCRUjNaFivD5CTDVHi+nmGDHbliimmuPETFuCGKwOFZPNsWK2PVEsdkvFcq9cLPfJxVKPTCx2Sd68zpT/fB3JYqEjRSy0p4jFjhQx2RQvFjtl4m5/hlgfzhGbk/nixUKJ+GGtUrxcLBUvFkrE0xmteDyZL55MacSTKY14Plckns0Wiq3pArE1oxWbk2rxZKZAbE6qxaulUvF8oVi8WCgRr1fKxevVcvFyqVS8XCwVT2a14vGERjwczxP3x3PF2pBCLHfJxGpvhhjtShe2V4+L0y6fCsvA00Je7Cnqm0PFYFea6GmWCGuj34nmqhgx3pcvyjRxor4sR5SpM0V+RrLoblaLlhqJGOjIFRO9xSIz1k205PuK14v54t5Mlri/kC/mBlSiqUYqvrL6s/jE85Bwz7QX+S0honcgQQwOpInwm/oi2uqcqPF0EhVmRkJ16aSQnf1CpFw8LBR634gC00ui2FZPlLsaiWJHXVHjbiLKHA1EiZ2+KLXTFyXWukJroSO0FjqiwOyiyNE/LUKPfybKgtxEX3mCGOxIFwMdOaKuKEXkpISIiEBPERrsIVqaMkVvg1TMdWSKsszbYqIzR8yPFIjpYbVoqggXK6MqsdKfJyR3rEWQl4UoVKUKWapEXHExEXUFUeL5cpN4NFMueqvjRayPgVjoyxPjHZmiuSRKaBW3xEB9mlCEOInMCBcReuWikPpbCFmQpUgJNBXqFDcx2SgTDwe1ojHztsiNchGzfWrR26QQfq7nRE9JuPh+pU4MV8eKoeoY8XymRGSFmImqtGtitkUqXsyWioUOubg7oBBzLQliY0gp/rrcIDb61eLxkEZ0aQLFWH2c+PFevfhho118d79T3J9pEopkb1GZnyAezbSKClmgkLmZiRwnU5FtfEGo9M8IrdF5UWB0VmiMzgiN7hlRa24oGl2MRYu7kWi21RPVxrqi1OCiKNI7KRpNTokG64tCYXpBuFjoidR8jShubRWtg5Vifb1VPJgtFcpYF7HYqRTP7zeIhTWtyKn3ExFlN4RLjpv4Nt5Q/Nr1iPiz0WeiLMddPOyNFo+Ho8TmkJ94OBwrni8Wi9cLtcLTy0UcdgoUex0yxM9sc8ROR6V4xzJd7LRMF+8YS8Ru81Sx00QidppIxB4LmdhjLRf7rOXifVup2G0TJ/bYJos95nLxsX2u2G2UIN4xjhC7LJLFr4xDxCljV5EW6yV+XCgS/3tFLV6Mpop/XykS/9eDKnG/P0P0lASLjsJAsdipEEUpzuLJuFY0pHuJHD99sdCQKJoyvYXT2V+J+4Nq8Wy2VIzUxYjaLE8R4XpU5IVYCHWQnahMuCba1EHi7oBSbIwXCq3kilAluIirFn8WE40p4ul0kShNdhD3OiTi9bRK/LhQIjZH1KK3JFTUZXmLvpJI4W/3lVBGOoiCeHexOV4uRpszhMGJD0VysJ1IDDAX6+Na8d1ytXg0phYVCndRn+MjOisl4sK5w+IrHSPxu0tu4oBRhNhlnCx2GSeKvSaJYo95sthrKRW7rOVip41CvGutED+zTBU/t0wTO+1yxW77XLHTJkfsdsgVe52U4oC7ShxwyxW/9MgVv7ueJz69WSA+dskWH9jIxX6rN+99C4nYb5UidlvFiH2m0eIXF26Jw+d0RXqKt3g8pRbPZgrEkwmFmKj0FFNFHqIwzEiEuZwWj/oUYmMsS9yfyBSbQ8livStGDBbdEcpwB7FWnyJKgkxFZ26AWGnPEq1SL1HmbSwWNGGiQ+YlhpV+oinUXnQle4rRkghxw+GwqNMEidFmiZgakIvKCm8RJzMR0VILYWTyhbAw+lT01HiLkbI7YqoyXCw0x4rJ5mAxUOMnRurDRU9pgGgv9BXdpf6iXXtHtOT7iKa8m6Iy3UOUyt1ERbqn0CTYi5woS5EZZiokfnoi/qaOCHY9JTyMPhOeRodEkMtZccv2G+EpehnIAAAgAElEQVR4+Q/C0/QL4ed8SnhbfyXu2J8QPjbHxXXzw+K65RFxzeqIcDX5Uuic+FCcOLjn0H/393abbbbZZpv/IZjpnzpoa3Iee3MdXKz0OfHZL/nmdzvR+eM7SNzPMpx7nXt1YbwYlDBRcZuJ2nB8Hb7E1+ZLpLcNUASYoY53oUZ5h6GmFEbapGTF2SDx0yE71JjiJHsq0zxoVN6kNd+H7uIARmoiGKkJZ6Qm/K0sYrIx+o1AojWBsYZoplriGaoJZ7I5jpm2ROY6klnulbPar2C5V85Cl4S5jmRmWuLeKs3n2xOZbX3TJzXTksBSl4yFDikLHVIejuTycr6YV4ul/LBaydZ0Ac9mC3k6o+XRuIonUxqezRbyarH0zaRpRsuT6QIejOayMaFiY0LF84Xitx1QL5dKebVcxovFEp7NF7ExoWJzQsPD8TzuT+RydziN1Z5U7vVnMzOYi+3Vr7nk+QUO4ReQaNypawhlqCuN9toErAx+S31pOBO9KuoKk2krzyY16g65ySEUZ0Uw1JZNT0Mag20aMuPcaFR683Jezf25bFZn85jpz6W2PJFj5p/w6dVDOKdaoawPoLc/gYHBNCJ9DAkw/oYKDweKTfTI1ztNhsEJ5EYnSTM5RYGlLoU2uhQ56KK11aH2ijmlDm9W9yqcjCm1M6DYWo8iK10KzC+hNDyL7OI3RJucZLIxnZHubOZGS2gsSqEyL5nS/BRKilKoK09hrDWdxe5sSjO8mRvIYXWmgMWpPCb65GzMF3FvTIOX5TGSQtxIjgsgSRJNsL8znVUpPJmt4fFkBSM1KUj9TFnuy2OhJ5esKAdKZDepkPkyXCahSxtDe1EMvZWJtBdH0lsWTX9xBN3KIJpTvRkrjqUk6SpFshtE3NBHk3yN/rIYns9UsNyVRVt+ID+u1HB/IJe13kxezpXxdKqQ5Z50Hs+XMd4i57vFWv59pZnnQ1qa5J705/vSkeNFQ4Yn3y/X8GqlmYX+Imq18cT52tCWF0uMvQ65HpakGZ8jR/8MKt3T5OueQq3zLfn6p8nXOU25sS5VdpdpcNal0VaXamM9yowuU6R/ikbTb2mwPE+a6UVczXTJ0hZS3t3NwFQzjx518HC+AmWcG3NdSp7dr2dhpYDc+juEF1/HOd2ZkzG6fOx2lIMmB9EqnHnQHcnj4SiejATyZDKZZ4vFvFqo4cp1Vz61uc37bjn83CGX3S4qfmapYKdVGnutUtljlsxuk3j2mcXzoXUyH9vL+NhRzi8dZeyzjeN9u2QOWCv4xFnFh1YS9tvE855xFL8y8OeMkRPyKA+ejytZbgpnsTGcraEM/vd6DQPlIcy2SmhW3WaxS0Fd1g1eL1TQow1gvj6SudpI5uoT8Tb9nLE6GX0VCSjjnMkItyLltj6qKCcinc9THOtJY64fq325PJurYLlfRXXOHeQhlijjnHg8Vcz6kIoX08W8mCxgvDaB6qzbtGjCWOjKZaJRQdTVy2RHODHdks1Cdz7xvmbE3janOMOPkkxfni1W8nqxlEcDachvnWOsPpnEsCt8+fUxDuna8bHuTfYbhLPHMIE9RvHsNolnj3kiey0l7LKWsdNGwQ67dN6xVvCOVRq77HPY46Bkl52SXQ5KfuFRwEfXCvnoippfear43fV8PrlZwO888/jQMZ33rWTss5DygaWEAzbJ7LSIZpdxBL/W9ePoBV0ypbfYnMjj8YSKzVE5I2XuTBV6UJtiT+y1izwbyWJrJo+tpQKejErZ7E+iT+tHaoA1S7USCgLNac0Opqswko2uHHpSvCi5Y0qP/AZtiR5MSL0p9zVjUBOMt+MxNAovprvSGelOprLiFjEpRiSk2ePgcgb9ix/TXOLJSLkfE+VhTFSHM1wXwEBNAEM14XSV+NOm9X3zW3CHlnxf6nKuU5XhSXWmF+WKKxQkOaJJdCAnypIkXx2irp4jyPkkHoafcdXkC4JczuJjdwJn/T/hZXmEQLez+Dt+S6DzaXxtv8bL7EuuWRzG0+oInpZfofvtrzj11Z7tG6htttlmm23+NRz604GDJ774PXpnjuBoeomv/vgBRz78Pzj/239D6nGWEeVN7tWH8aw/meWmcCbrIgj1PEGI6wlSA0zIDLakMNmD2jw/xtpSGe2QkxVnQ8qdy8jv6KCKsaQ81Y0WtQ+t+b50FvoxVhfFcHU4w9VvwtNYXQRTTTHMtSUw3hjDSF0kUy3xjNZHMdOWyGx7ElMt8Sz3yrk7mM5yr5y5jmRm25OYaYljvj2Rpa4UFjuTmWtLZKYlgcVOCYudUmZbk1nrS+fxhPqfQtKTKQ1b0wVvgtKUhqczWl7MF/NyoeRtsHoyU8DdoSzWx5SsjynZmtWyOZXPo0k1W7NaXiyWvA1V62NKNic0PBhTsjaWzfJgKsvdcu72ZzM9kIuz92lMfE7gHKmDRONOU3Mkw93pdNUl42T6J9orY5npVdFVqWCqrZh6VQpzXeWMNOYw1pJFT52CnoZcsuI9qM+5yet5DZsrau7NqZkfzKOuPJET1p9x2PsYbgpr8huD6B9MYnQ4i6RgK7x1vqTMzY68y+fIuXSCbPOzZNlcIMvmIkX2RhRY6VDioEehrQ7V7qaUOxlS5mBIhZMxxTZ6FFvpUmihg8roLNm6J8nSP4XvyT8wWJrI6kQp6/P19NVlkRF/i0xpAEUFcWRIbzLbk8d0qwKt4ir3prXcnVGzOJHJ2lQ2jxYKWR5R4WjwZ/LTgogIuUpYhC8Bt+1oLI7lyUwNr+fracy8zTWDT0gPNCfR+zJZodYUxroR73IBlZ8t1ZJbtOaHUZ7mTW6MPZ3qAKrjnCnxtyD7yiWUt4y4357D69lappvSKIy/girKkbWuXO72KqlM9eJen5KtyUJ+XKnmxWwJa73prI+omO1X0VQYzd/Xu9kaKmalNpmyMFNmiv2YrwiiVu5Ea54/Uy3Z1KiiaC6MJyfCg3Dbs0Qaf0OegwE5JufI0z+NRvc0Bbpn0OieptjoAkV6Fyj//9h7q+a482xd82J2d4EZCxqru7qgq1xmy7ZsizHFLFkW2AKLmaWUlEqllFKSUsyQYmZmZrJlLobGs8/ZZ09MzERMxDMXLjv2jrntSz0Rvwjpry+gJ9613mWsS5X1LeoddWix06dRYEydwIhyw6s0Gl+kSXAdmUAHNzNdpOpCyjs7GZnv4MFuBw8Wq8lLdmeuU8nj1VoWVwtRNQQSqnbFMcueT0MuccTqA36n+zvyRXZs98TyaCSWh8OBPJoS8mi+iC+XNHjf9+Rjx2COueXyppOcf7PO4oBdDgetJByyEHHIPIVDJvEcMYnllEUCv7IV8mt7Ee86iDhkGcthy0SOm6fzgb2Cz7wL0Iqu5rS9iN+ahnLD1AF5sicvpvJI9TzDnCaKrR4RPy5X0FcSwt64mp6SMGbb0ikWOvLdSg0/rVfxdFTMnCacr2aKSPK4SU9JEs/mm2krjqe/JpWN4SJG6kSk+Znja36WSLcr5ERZUZzuTmtRFM0FkRSJvEgPEdBTmcSLxXpeLNSyN1mKMsmFxYFiJtoUCAOtWO4rYrwxh/kOFQ2KCGK8DBBovU93VRqpodb01qXy1702vl8qpk91h4oEc4aqkrE0vcEFQwt+pXObd4zCOaATxhGDWA4aJrwskhAIOWQl4qBNJgds/7tAvW0n55BDHm/b53HUvYR37lXxzt0KTnoUcdxNxVHnXE64yHjfXcVpZxmHLTM4ZJ7OMUsRxy1TeMs8hkNmcfzaIIRPr9wgR+TL3qSKvQkVu8PpjFa6MF3sSr3IAX/rz3kynM2zhXyerJbwcDSdvaF0uguDiL6jx1xNKmKPW9RnhdBVHs+0RkhzoitSFy2WiqKpDbFkOSsITYCAiaIobpt/iDL9NtM92Yz2pqKpDyQl05ykLHuc3G9w6+ppWis8mKwPZ6oqmsHSIPoq/emvCWSoNoLusiDaCv3oLguioyiQzuIgmlQ+VGXdpjr7DqUiF4pSHSlKdUQZb0Wy7w0iXC8R7HCeO8Yf4WX259cC5Wr0IT42Zwl31ybC7TphLlfxtzmHj+UZ7ll/gaf1Ge5YfoHRtV9z4+zJfYHaZ5999tnnX0NkkMdHkQFu+Llb4+Ms4PwfTnD2nX/D4vNjVMfbs1Ebw6Ymgq+HRcxrQphvjSMl4CZJPtpkh5miiLKiQuz1c0lAPlO92WTHWSAONUASpEdenBWlIheaVH60FwbSXRrCqCaO4boohuuiGK2PYbI5jtn2JOY6khlvjGdUE8dcexrTLSnMd6Qz25bKeEMCi10ZrPRKmGkVMtn0Mpn6rwK10pPOYufLNr+1vkyWu8XMtgrZHpbxZLqAB2PK17L0SpxeSdWLhdLX4vTolWwtlLwUo5kCHs0U8GyhhCdzRexNv7wH9XyxlOeLL/ei9qbzeThVwOaEgqURKfO9aSx2prPen8NkXy4uvlpYBGlxL80MVe19enpTGOvNYaA5A0+bzxlpFrPYp2a0UcpQTTZTLXl0l4kYqBHTWZrEREc+A6355Inu0qDy45vFAvZW1azPqlgeyae5Jp3rTp9zOVQLL5kjZZ0xDI2kMTaSS0aMHa6Xf0epiw0K3WvIdS+hsL6BzP4W2VbaFNjqU2KjR/0dAeUO+lQ7GVHpYEi5nQEV9oYUW+pQaqlLiYUOSoMr5Nw6j0L/MuFX/0hZ4h0ezGl4stLG+lgtlbIYEsKcyEz3YbBLxcZYGQ8nK1FneLA1W8z2fD4rE1J2F9VszxTQVZOIs9nnjPdWkCOJxcvLjttOtxhpzeHFYiPPxispjXZA5HGT3GBTJmoTUUVaUZ/mQZ8kgAw7LYbVkTybqUSZ5ECYy1nGSiKYyg2gK8oRmd1FSu6bkOtjwEqjhJ1OGaXRtqijbVBH27E7kE9l2h0ejRbydLKYH9fr+c9nPUy3pLA6kEONKpSNkXK+W2jg6UAB9Ql2zBXcpz/LibnyIKZrY4m5c5Ouqmzaq6TsTNWz2KYi3u4qGdbXybfXI8/0Gir9y+QbalFsfJ0y05tobI2pszCmxtyQajtdGp31aHUwpN7CmFqBEWX6V2gwPE+b9S3ybY1wN9VDoshDXd9A71gTmxstPFyqQ5V0m6nWXB4sVrOxU05BcxCBuXZ4Kdz40P8sh8x/w4eGH6IQWvF4OJmnYwk8HA7i4UQKe7MFfLvRjF+ID3+08eFdt0yupHRyyC6TwzZiDghSOWSewhGBkINm8Rw2i+OkVTK/ckjn145i3rNL55AgkqNW8bxjmcHHznl86JLD5/5KjlnE81uj+2gbWVOQfpeHQznIQ3XZ7ZfwbCKPH5bKaVP5storoV7mxUxLCiVpDvywXsPT6Tw0EgHTdfd5PpVHboQVWaGO7I43sDfTzPPldvpq0kn0M2GoNpPROglt+eGUijxpUATTkBdOvtCT3FhnsmMcifM1Itpbn2DXa/jYnue24AzRvuYEuOoguP57IjwMaFTF01mSgqfJGQzPHifcXYfO8hSCXbXZGC/hy9VqvptTUxxxk4mSQBTx7py9cI4zZl6cMgrlpGkixwxjOWkUyxGTRA6Zp3DYMo0jtpkctsvikEMOb9vn8EubbP7NOps37eUcdMzjgKOaY54VnLhbydE7xRx2y+eQs5I3rTM56pjLKVcFJx1zOWIl5pBFOkcshJywSOItsyiOCRL5lV4QH56/hCzDl71pFU+m8tkZSmWy1p2FKg865R54m37MRqeQRzNKHiwUsD2Sxt6ohMmGFKI9jVhrySXjjg41mcHMdMtZ6spmpSIJieMlVotiqbtvzgN5FJ1h9syVxWGn8z6yVFf6m1IY6k6hqtqf5EwLkrId8LxnjLHub+movst0YzTT1bEMlQczWBvESEMYo/Ux9FaE/LcEqr0wgNZ8f2qkd6jIdKNG6ok00hRppCmqBGvEIYbEeV0n3OUynqaf4GX2Z0J/Fig34z/ha3uOiDs38Lc5R5DDJQLtL+Jvew4fm7PcFnyKl815jK/vC9Q+++yzzz7/QswNzn5kqX8Je1NtPO1NuPjHU5x/75cYfvgGSfZn2dRE86AlhhcDqUxX3WejLw1RqC6ZoUbkRJihirGhQuxFgzqYjcliZvqkZMVakBGsjyRQn/wEa4rTnKiX36M1P4De8nCGaqIZqolioDqCodpIxhpimGlLYro1kYnGRKaak5nvSGeyKYmp5mRmWoVMt6Sw1C1msSvj9ffl3gymmhJY6npZILHYKWSxM42FjlSWu0VsDkpZ6EhnrS+LR5Pq12UQj6cLeDZXzNPZotdC9WKh9PXvDyfy2JtU82i6gAeTeTycUvNgMu/1Ed1X317VmT+aKWB3QsXDqQK2p/JYGctleUjMWr+EnRElc8MqnH20sIu4SbDUjuKmMHq6kxnryaa7Toiv4wXGW7JY6c9ntjWXtvwYGhUR9JSmMFwjZrZNSV1eAj0NKqSJt9HI7/HDSilPN4tYm3kpUG116ei4fsHN2Fv4KJ0p64hmcDiV4cFskkMtcLn0WwodBeQZ3EChf5lci2tkWV9HYnGNfFt9qpxNqXcXUGanR4n1LUqtdSiz1qPY8hYlljqUWOhQbqWHykALhd4lCoyvkaR7hnQPQ0abpDycb+bFchd9dVIkKd60NGcxM1bOg9kGptsUyFLusDlVys5MEdvTSh4vlrA3X0GdOhJn0wt0atRIM2IIDfIg2M+Kmb58/sfeAN9P15Fifxm5jwETpdG0yX3IixRQEm7JtCIUheM1HrRk89eNBmqVL28MveiXsSDxpdvfnHpvA6pDBJRGWtKY7s5ei4RBiTct2T5keOswVpGIPNSSrV4VHeoQtodU7IyomGhM5Nl8KYp4B35ca2anW8aIKpDmRFsmFd70Z7uw3BDPTLOYhAA7QvzcmJ3o5vlWH18ttTBWkIRIcJkCu1uozbXI0f2CXN3zFJppUyrQQeNgRq2lMXWWxhRbXafOSZcGe31qBUZUmOpTbHCFWt0ztFvfosTBDHejW0iVavLrG+geaWB7s42HixqUSXeYaM5lb6WOrd1KqrqjiMhzIqjYm6sJurzn/Gc+NfuUrDgT1trD2e4LZ284iIcTyTxZLObb9WYCwv35g9kdPnBLxTijnT/dlfOBp+zl4VeBkMMWqRwQCDlkmcoppyx+e0fJ727L+ZW9iGNWMRyzjOOUuZDfWUg4bRrPOzZxHDaN5PfG/lzRNaUwzYuZ+gSW2lJ5NpnPV7PFfDNfSoviHht92XQXBzHRkIA00phWtR/qRAEdeU48m8xgdyibrsJoQhy0yYnyoK04lercCETh9pRk+VOaFUC+0IuqLB9KMzwpEXlQrwyhqyyBRnUkjflRNBXF0VQUT1u5kNFWGWWyCBpKU2kpT6elLA1pvAfegguYXXyXeC9DItxukR3lSJK/KQXp3jyar+KHLQ3LTXG0ZTqy0pKGn7MhH1/U5l0dL44ax3PEVMhJ0yROGkRx1DSRIxZpHLMWccw+i6NOORxzVXLISc4bdjn8wkbKG3Yy3nZQ8qa9ikO3SznoXsybzmreclRxwEHB2/Y5HHGQccwhh6O2WRy1FnPEUsRhs2ROmCfxtlk0JywS+ZVuAJ9c1EIu9uPRTB5Pp/PZHUljpt6D5dq7dMk9uSf4M9s96TxbKuDxeil70xIejGQypkkiytOI5cYcRO46VKYFMtwsZmdEzbgyFJXHTdZL4qjxMWE7O4yGe6ZM5IVzx+xDspMcGW5LZ6AzibLye8SnmxKbYYPHPSP0br5PZ40PUw1RTFRFM1YdwWhDOOPNUUw0xTFUG0lPeTA95cF0FgfRVnCfJpUPGpkXtTmeNOf5I4sRII00JS/RBnGIIfFe2oQ5X+KO8Ud4mHxCuOt1/O0ucsfsE3xszhLqdo1A+4uEOmu9TqB8bM7iY38eT+tzGF37FVf2BWqfffbZZ59/Fc7mNz5yFtzktrU+jqbanP3tYXQ/Po7thVOkuZxnqTyEnaYovh0Vs94SxfaAiMxIAxRxlihiLVHH21Eu9qQxP5TVsQIWhuSoUp1ID9RDfF8XeZSA/GQ7NLK7PwtUBP2VL99AVQSj9TFMtSQy1yFkvDHudeo0157GWH08I3WxTDYlsdiVwWJXBrNtqUw2Jb0Uqp4MppriWewUstSV+rNIiVjuFrExkMX2sIz1/mw2BqQ8HFfxZLqAvUk1D8ZV/z+JeiVWr4TqyUwhT+eKeTpfzM64ku0xxWthejilZm86/+UtqJ9b+R5OqdkeU7E1qWR1XMbKiISNwWx2RpTMDilx8LyIY7QuoTkOFDWG0tWZyGi3hNaKeALdrjLZmsPmcAmrPWo2BwoYrU2jsyiO1vx4mtWJ1KqS6KrPQxzjSpPqPt8tlfBwJY+t2TxWR/Lp1IgwuH0O/UQ9/JROFLeG0zeQzGC/hMRgc3z1PqPQ0YJCYx3yDK+Sa3EVieVVJBbXKLQzoNbVnGonI0ptdCgQXKfA/DrFgpsv/+G31KXQ7AY1dsYUmd5ApXeFPL1LiAwvEm11lRJxENuTDTxb7GBhoIzy/GiEQndqq4QsDlRQLA4iNcyJ7YkqXizX8nimkIcTBTyYLCfMwwhhqCcVeZlkpUYiSgoi7L41c0NFfLvczGpDFklWZ6mOsuNRby4zmgR68gOoT3FiszSOxgBzvutX8Zf1Wp6slPJ4Jp9/TBbydXEsyzGuNHrqUBlkxJD6Pk/75fwwoGBF5U+j6A5dufeRB5kSanmGSqEnMw0iHk+U0FcRyUpvNjMtqQyURfLP9QZeDKnoSHelX3KH6kgjtluTWe/KokoWRnjgbYJCg5DkiNhd7+HL5TYedBYgtdUm3+4GKrPLSA3Pkqn3BUrzqxRa3qLOUUC1lTGlproUWF5Dc9uAJhdjGuwEVAgMKDa8QsXNT2kRXKfCyYLbhjfJVeZT3tr+cwLVxu6ihqIMP4Y0Weyt1vNgr4a+eQmSOn9CSry5HHuT39w+y2cWn5EYcI2hEnfWu4J5OBTI9nA8X69V8v1GCyERAXxi6cnNUDmXA5VYidtxzZ/glN1LCThiLeaAlZg3LTM44pjL6dtq3nXK5V0rISesYjluEc8psxTeNRZy2jSOExZRHDOP5PfGvlzRMaQiy5eh8nCeTRbxv/Za+edOI08n82lV+rDYlsZql5jJxkQyQ/UZrI5iujmBbxZl7A6nMlYXzfPZWuTRt3G89TG3jc/gIThLrSqccul9hEEC6hSh1OT6k3DvFgPViYzWp1Es8kKe4EyMty61ilBKpYHEB1iQHGpL4B19vB21sdT5E962WiiSvEjwMSXGQ587xp8Q5nKN1sIYfGzOstSXxzcbDWyPyehU3aVL4UurKoarl87w4XULThuGcMwig2NWEk6aC3nXNJZjpgkvm/NsxRy1z3o5jueex2FXFW85yPilbQ5v2ss54JjHAed8DriV8JZrIW845fGGvYK37eUcdlByyFbKUbtsjliLOWYj5pi1iKNmSbxjmcwRy1hOCBL4lW4An125Tk7aPZ7MqXk2W8DD0XQmatxYqfOmU+5JiOMltnvTebKg5uFqMY/npDyelDJQFUO0lzFLGglqfwtacqJYGlCz3JnNqCyILMdL7NWJ0ASY8zw/kUZfcxbLE4i9ewN1hgdTvdn0dyZTUeVHklhAlMgaNy99bl57l26NP1MNUYxXRDNRG81IQzijTS+nDl7tQLUX+dNWcJ+OokCa83zRyLyoy/WiSeVHdbYHJenOFKTYIw4xJPHuTSJcL3PH+KOfW/i08bO9gLvpx9w2+Qgvi8/wtzlHiNMV/KzP4mv1Bd6Wn+Nt8wXuFmcwuvbr/R2offbZZ599/nWY3zj7kUDnLDaGl3G30uPaJ++i9/EJ7M6dJNn+c0bknixV3OfroTSWG0JZ705BEmVIbrQ5ylhL8hPsqZR401ocwWyfjIUhFUWZ7qTe10USaIA03ARFvDW1Mm+a8+/TXR5OX1UUvZXh9FVFMFIfx1RrEtNtyYw1xr1OmWZahYzVvxznm2hMZLkn8/X3V6nUfEcqi52pzLcnvxaohQ4hy90itoakbA3lsjmYw0pPJqu9Eh6MKXk8XfB6RO/V2N6rXaj/Otq3N6l+nThtjcp5MJn3elzvwWTe612oVz9vjcpZH1GwPqFgZSKX1dEsNgay2Rp6WSLhdPcybrEGRKtcKWkOo7MjgaEuMS0V8YR63mKmU8XGUAkLnTImm0RMtYiZaJHSW5NJiSSK9goZo12ViGNcaVTe56u5AjZmZWxMq1gZVtNaJUTP9Qt0om9wN9uKgsZgevuTGBrIQhRlS5jZJcpdbMjXv4FK9zK5ZlpkmFwk1eAcKrMblNnqU2arS6mNDsVWNykUaFNo9vKVCG5RYn6LJldL6p3MUetrobx5njS9i/jpnEEa7UlnuYQHU81sTNSxNF3D8Ggx87MaBppU5KUEIY7yZnu8jmfTlXw3X85fVjWs9xaQHGBPrL8bHTWFxAd7EBPgTIkymr31Vr5ZamI4L4oI/T/SnOTCtxOFrHSls9adzoj6Po/qkhmIdeS73lz+sl7Ntw9r+GGrkn+Oq/mxKIadWDc67uoxLPHgYb+Ef65W81WHmGW5F0u18TzozCHD6xZZvsaIfYzpzItgqiGD9oJQNoeVVIhv8+VEAYt1SdQlO9Il8aI2wYb1xmQ2uiSMNYkJ8DJBmBqFT0gIjl636Wgv4PFiG88GKinxMkdmfhm1QAuV1RWkphfINDiHwkSLCmsjyi0MqbAyosLVgMa7pjS4GlNta0KVrSlVljpU639B888CZa99CZEkh4q2DjqH65mZqmJ1qpJicQADtRL2VjRsbpXRNysmry2MyLJ76IjN+J3XBbTcriKJNWatPZyt3jAeDgWy2hvJN6uV/H27k7DIQD638iaucZY7ef1oR5RyLaKaU7YZHLEUc9g6m7essviFhZi37aQccVJw3C6bUxYpHBVEc9Q8lpOmKbxjmMIp4xiOW0RyXBDF74x8uFa9WToAACAASURBVKCtS3XufdrUvny/Vsf/fNzB33ca2eqX0l8azFxzElMN8Uw3JdNRFIwy3pqeslCez8r5aaOUrxfKmajPIDPYloFKEYUpnuQlu1GR40t51j3aS2JZ6FEx3Z5NS0EIfZWx9FbEUJpxh/6aRCI9r9NXI2S2V0VRlh/lihA6qtMRhtuRm+KJr+NVNKpIdsaqGNWISbirj6fpx5SJ75Lgq8/juSqeL5SxPSRFFWNJf1UqblZ6nLmkzW9vuHHSOJZjlpkcFog4YpbIKUE8xyySX6ZPdmKO2Ek44ijlqKuCQy5K3nKU8Uv7XN52VHLYtYAjt18mT790VPELewW/sM3lbXs5Rx1VHHWQccIhl5N2WZy2E3PCWshR0zhOCxI5ahHLMdNY/mASjpaeAQqxL09n8vh6voi9sXTGa11ZqfNGI3LAw+QjdvpEPFlQs7tcwOO5bJ7N5tBXEUGclyEbjVk0xN9mqiyDx1NVdKmCKfQxZEh8j+XiWBrDbHigiKbk9i2WKpNI9NOjPNeXyU4JI30i6hpCEUptiUyzxMVDH70bv2aoNYypxljGKqKZaohnoiWa8dYYxhpi6a0IobssiL7KULpKgmkvDKBe7k1Fpisl6U5UZN6mOtuDolRHVAnWiIL0Sbx7k6jbV3HV/wO3Df9EsJMW3hZnuGP2CXetzhDiepUgh0uEOmvhZ30WH8szeFl8hrftWdzMP/s5gdoXqH322Wefff5FmN84+5GF7jkcTK/hKriF9qfvYfjn0wg+OfhSoHLdWanw55uhVOZrA1jpTEAUpoPQ/wa5kWaUCJ2pkfrSXhrFZFc2s/1yCjLcSbp3k6wgQxQxlhQIHamT3UWj8KGzNJTRhkRGGxIYqotltCGeqdYUplpTmO1IZaU3i8UuMTOtqUw0JjPZlMxMayrzHaL/9mbb0phpFbLUlfb6TtR8ezKzrcms90vYGcllZ0TGgzEla31ZrPZK2B1V8HAi778J1CtZerUP9UqwHoyr2B5VsDkiY3tMwaOZAp7Ov0ykHs8W/pfUScHuhIq1QSmrQzKWR3KYG5KwNCRmfTCbrWEFo11ZOHpd4k6CMYmFnpQ1h9PREcdQdwatVQlE3tNnrief1cFiZjtyGGtMZUCTTGNRDDV5CTSV5tLTWEZ7rYqkIDsqMj34ZqGYhyv5bEyrWBspoK1KiL7LGbTDruAuMiWv7j4DQ0LGJ+SIY+wJMjpHqaMlyptXkd84T67RJTIMz5Oud5Z8s5vkm2lTZHmDCls9quwNqLDVp8xKlyIzbUoFt6iw0qfByZx6R3Py9bVQ61wmTe8iXtc+RRLuiSI5kLURDcuj1cxOVjA8UUxXVx7FufG0FOcgSwjk+Xwbe0MFrDYJ+WayiOW2XFID7dHkZ7Ix1UtvvZoiSSiLExU82mzl8WQVkju61IRZUx/nwA+zxTyclPFsLo+VxgR+6sthNMmZF20Z/O+nzXz3uJav1or49wkVP6rDWL4voN1Dm+26WPZGsvlppYyvusWs591jJM+Pv81WkOl1i1aJP2GW5xmrSme4QsiDsRJGNUKkEeYMl0UyXhHLeGkMNSludMgCeDZewu54CTX5kUSHOVFdW0RMSgr+ESGkCP1ZHKzi+/FmNPedyNQ5Q75AC4X5RaSmFxDpfIbc8DJlZrcoMdGh854r1R4m1N8zpe62MbVOFlQ6mFNurUO14VmaLLWpcLbA7vpFhOmZVLS30T3SwPhYOUvjZZRkBtJTIeLhch2bGyX0zWSgag7ibo4dt8Sm/Mb7Ate9bpIaqctWbyy7g1Fsdt9jtTucZ3NF/GOrg4SESD4TePGxWwrnA9R84J7Ncet0jtlIOGIt5ZBVDm9bSnlDkMkh22yOOco4YZ3JcfNkDptHc9gsluMmQk4bpnDcMJpj5hGctIzmAxM/zl67SY08gEblXf7+sIW/7Tby1+16JhviGa+NprvAn0lNHMNV0Xy5WElxmgtTLWn8bVfD3oSKzsIw5NF2PB6vZqlTgTzGmrKM21TleLE7XsioJpWtkWLWhtWUSTzYGFKy2p9LizqAufYMWguDKZd48GShhuEWMcvDhUz3qsiIsmOoUYwozBJZnBNPZmpY68tjsDoZd8MP8LP5jGFNCo/nKng6XUCb8h4aWQBKUTgXL2vxyXUbfqsfwDtmyZy0lnBYkMYhswROWCVxxCKFI5ZpHLERccROwkGHLA46SHnTPoc3HWW85aTggJOKQ875HHQp4JeOSn7hoOAXtjJ+aZPLATs5x5xUnHJW8p6znHcdsnnfQcy7tqmcFCTwnmUyJyzjOWYSw59MI9A2MkEp9uXxlJKv5wt5Np3JbJMnK5q7lCZY4KLzAU/GcvhyrYQHKwU8nsvi2UwWHfl+xHvo8qgtl5ZYZzbqc3g2VsZms4SpnCCW1JG0J7kxnxdOT6QjZV76LFQlEedzi7Lse8x15zA5KKGhKYJ0mQOR6Va43zXGwvRjpnrjmW6MZbAsgon6OMaaoxhriWa0IYae8mD6KkMZqo2kqySYJpXPz/LkSKHQnvxku9fpkyrB+nULX9RtLZx1f88d448JcriMl+BzvC0/x9/+AlGet1638PnbnMPP5hx3rc7g53gRN7PPMLr+6/0Rvn322Wefff51JER6fJQQcocIXycCbltx48/vo/3BIUz/9BZZd64wX+THRk0QL/qSWKgNYHsgDWHgdUKdP0MSakhFxm00uf50lEUz1ydnqluKPNmB6DtapPncRBlnRVGaMxWSOxSnO1Mnv8tQXRwj9QkMa+KZbElmvkvERHPSy587MphtS2eiMZmRungmGpOZaxcx1SxkviODpW4JC51iZtvSmWkVMtOSyGKnkNVeEQsdKSx3p7MzksvmYDY7I3J2RxWvx/h2RuRsDuW+FqhXjXsPxlU8nMhjd0zJzqiCnVEFW8MydsaU7Iy/fC93nNQ8Wyjhy+Xy16N7T+aKeDxbyO5UHmvDchaHpcwMZLA4mMFqv4SNQRlD7WLcfK/iLRSQVOxFoSaItrYYetqFaEqjCPXWZbIzj/leNVNt2Uy0prM4rGKoNZvWmhzaNaUUyMVU5ouQJnpRL/fju6VSnm6WsLtYxM5ECb31mZjeOc/1kMvcSTdFWetH30Ayk5NKUkIt8NL6I/nWJuTduIpC+zxSvfOIdL8g/eYZ1EbXKTK/Qan1LWocDKlzMqba3pByaz2qbAwot9Slxs6YCgs9Skxvorh5AeWNC+SY6+Bx5VNS/N0oEEXRUZHNzGAJ83PV9AzlUVSajEoSy4CmlLQQDx6MVNOe60ebxI1vxpRMViUT42FEoKsp27PdPF/rY2eqiu+fDbA8W0VRqgcqfzNGpQEM597n0WAOP+5U8ePDKn5YLOD/3ahjUxXIdk0s/9it5run1fzwsIKfBiU8SfdkzkuPJrfLPGxJ4OvVQv7zWRNfDUjYqQxisz6Wb0byKIm0RpPqTV9eLPcMP6FLHYsmJ4ih6hSGa1NY7JAyrkmjPP0uI9XpdJck8HC6htaKJMRJdxjsLaW+oQRlgYLohCiEwiBWRxr4x2wPrUHuSG+eodDkMoWWWigFV5AanENpcJliXS001qYspETSE+VO431LKt0MKbM3pdTBlGKrm1Qan6PZ+iZFdibYXrtAqkhCRXsbfePNTE1UMT9WQmlWMAO1WTxebWBnu5yB2UwUjffxEAuwKHDh9/5aXLt7i/gQbbb649gdimK9w5utvmieTuXzz80OMtISOWPpx6/shRy0FHLaWcZxBxlvWWZx2rWIo3ZKjljLOCTI4JhVBidsRJywSOOYWQoHzaI5ZBrPcZNUThkKOW4cyzFBFMet4vjA7D5fXL9JjTKQ9kJ/ftxt4sVSGd+uVFArvc2kJpZG6R3mm4W0qwP5ab2J53PVPF+oYXtYTaPiPtIwKx6PV/F4opy8eFuSfa4yUBnKeGMcz+dLmGkWsTmYz85kEdsTBXy5Ws1YfSIrPZk8nXk5stuk8uOb1VoezZXx1Xojq6MF5Ke7sTtVQr3yPoPVCTydKefJVCmPJ0pQxdsR5X6F3fFCnsyXszsoJev+DZb6SnBxtObT62Z8oOPN+4aRnDZN4ZRFOkfMUzhonsBhq0SOWL4skDj8s0AdcMjiDTsJv7DL5k1HGW87K3nLUclbDireclTyhpOCt5yUvGEv521bGQft5Byzl/OOs4L3nGS8Zy/mfft03rdN4V2LBH5tlcIx8xhOmsTwJ9NwrhkYocz05emMim8Xi/l2WcZa9302mv2oFzsT7KDFl1NKnq8U8WA1nxfLOTyeyKBV4UmU0xWetkup8DdksSSZ2fJknrXL+LpByuM6EXuNYtbKE2kOsaY91pmttiwS/PQoz7rH2oCK6WEpDS2RZCiciM20w8vPHBurM0z3JzLdEs9QWSTjdXEMNYYz0hTFeGMsfZWh9FeFMVwXRW95GI3KexSl2lOUak9xmiPyWAvksRbkJ9tRKHRAHGJIgvcNYu5cw83gj7gZfEiA3UX87S4S5HwFf/sL3He4SIDdBYIcLuFnfRZ/m3N4W36On+NFbgs+x/j6b/YFap999tlnn38dN87+4aNb5/+AodanuJjf5OpHp9H56BiOF04h9bzKjiaKh02RPOqMZaLs7kuBCrpOsOOnZAbrU5bmSl2uH+2l0ayM5DPdm4tS6EyKrw7i+/rkxdtQlOZMVbYnRWnOVGZ50FkayrAmnoGaGEbq45hsSWawNpqxxgSmW1KZbkllrD6R/soohmvjfpalNBa7MlnsymSmNY3pltSXu1Jtya8LJJa6UlntFbPSk8Fqr5itoVxWeyWs9GSyMSBlczCHnVEFD8ZV7IwqXqdNW8MyNodyWevPZqVXwlp/Nmv92WyNyNkYzmV9KIcHk3nsTefzaKaA54ul/20Hamdcyda4ko1RJavjcpbGpKyNZbPaL2GxW8JAqwhX36vcjjMkPNeBnFIvmpsjaWuMoyI/iAB3bcY7VCz0FTHbrWSyM4uViUI6G8R0NqupKc+nskRFV2MhspS7NOcF8cNKOU/Xi9ldKGRzrIC+hgzMPS9wPfACXpnmKGv96OqJZ3RESmKgKZ6XP6DI1oxCHW0UV88i0f6cNO0/I9L+nDyDq5RZ6lJhq0eNgyG1jkZU2elTbqWLxtGUfKOrVFoZUGZ2iyKj66j1rlCgf41sUx0C9bXwszakRpGOMMSd/lYVIyOlaNqySBcHUFGQyXBjBfKEAFY78xkuDGO1IZa/zhfSlOVNbpQjnRVi7rvqki++S09VDFV598lKcUUSasF6g5hpVQhjqkD2RnL5y6M6XmwU8Ze1Yv7vjSr+91geX/WI+Y/H9Xz7tIrvH5Tzba+IB6ludNueYzHFge9Gs/nxYSV/36vhxXA2X/ek8rQ7nb9MFzNRHE2OnxkT5WnUZQQgvGdCfqI77QXRLPXk8Wyxkcdz9Uy2KpHGedBTm02RNITGqjSGevJZX+5isK+GoYEW2lqrGemv48lsL6vlCgpsDMk30KLQ6BLlNjfIF2ihNLqEWv8yxTcv0+5sQ7WLBaNCPxoDrajxMKXCWUCNuw2ltrrUmF2k1U4XmbkOgstfIM6W/SxQLczO1LEwWkaVLJKBOgnb81WsrhTSM5WOrN4Pf7kDjhVenPb8go/szhB87zyrPVGsdgax2+vPVm80L2YK+ft6K6mJ0Zy1Dea0UxZHXVT80iKLg/ZK3rSU8QvTTA5Z53LEMosj5mmctkzlfWsh71ikcNwsmUPmsRw2S+CoaRonjdM4aZrAEfNIDpiE866+Nx9f1KJaHsBATQTf7Wh4+nPjZVaYLnPNCXSo7rHcnka91Iun06Ws9irJDLGkVnqfupwAeksTeTFTx1dz1YzXxDFSFUp/qT/PZ1V8OVPIg2EVC+0Svl6v5/vtRr5er2GpO4OtYSnfLhXz9WIJKz0ZPJrO55v1Wp4tVfJsuZIa+V2eLpTzw6aGv2w18N1KDd+u1LIxIEcaYU6Dwp8vl6r4Zq2GkbIgBouCqJDHoWNsxm+u2PIHsyiO60ZxzCCBY8YJHDGN54AgjjcF8Ry2TuWIlYgjthkcd5Ry2CmHN+2zecNeypuOMt50lPOGvZy3HFUccs3nbVclh9xUHHRVcchBwUE7GUdspJy0l3LKNpMTFkm8Y5nIe1YJvCOI4z1BAoeMIjhtFseHJmFc0tFHKfbj6Wwe3y0V8/W8lOW2e2y2+tOUfZtQ52t8v1DIl2sl7K6oebqQxaOxNPpLAwix/oKnLWKKPa7Tl3aPtvS7tCd5slEQz3xeFCPyIDpFXkxLA+lMvM2zATUZYeY05IWwOZLP8rSKzp4kVOU+pCrd8Q4QYGH+CaOdMcy1JzFVl8BMUxJDjZEMaMLprQyhUelNvcKTZrUPzXm+NCjuUpzmQFGqPeViVxRxlq8b+ErSncmJEpDsq0vMneu46v8BN4MP8be9gJ/tBULdrhPodJlAp8sEOVwi2PEyAfYvZcrL4jN8HC7gYXUOE+3f7gvUPvvss88+/zpsDa585Gh2A1dLXW5b6aHzxe/R/egEhn/8JTne13nekcrTjnh226OYqfFnvSeFlMCbRLidRxxkRFmaO1WSuzTmh7E0pGZpRE1hhjup9/XJCjJEHW9LdbYHjSo/anK8aFT60l0WzkRTMkM1sfRXRTFcF8dwXRxjDS8b+CabkhhvSKC/MpKBqiimW4Qs90hY6BQx3SJksimZ6RYh8x3pL/egutJZ6Exlvj2NufZUZtuErPZJ2Ph5/2mtL4vNoVzW+7PZHMplYzCHxa4MVvuyWOvPZmMwh6VuMbNtqawPSNkcymV7RM7WiIz1oRy2xxSv5enVKN+rWvOn88VsjcpZG8phY1TJyriC5fFcdmeVrA9ms9idSV+zELs7Z3GIuEFojg05JR7U1Nynpz2FQtldwu/pMN2Tx8ZUDXODxSxNVjI3WclAt5rKknTUuUkMd1Qz0VNOdrwrGuldvl8s5dlaMY+WCtmbLqK7Lhkj1z9zI/gSdzOtyK24S09vIpOD2WQECbin9SFqG2OUOlrIrn1BptYniK99ivTWOdTG1yi10aPERpcSy1uUW+tSY29Era0h5WY3KTO5QZW5DhXGNyg31qbI4CqlxrpIDLWJMb+Fj5k2FdkpCEP9kEtSKa8tQFmWg0yRQl9jMaqUEKqUSTyfbeb7JQ1frZSxMphJToQRA+pIXkzXMVCXRk6KPcUZLvTl+dObe49HQzl8N6VmuzmZ2bIQvlzI59u9ar7ZLOWnxWL+r20N/8+zdv59rZL/tVvHX3er+HGtmMddQlbUvvTFW/JNZzr/sVPNP/bq+PvDWn5cKeVvy8V8N13I35dr+Wmxnq2uPHb7illsVdBZFE92pD2hbtdQC92pEPsij3GhpySFojR/BhtlzI9UsTLfxNZGJ/MzGhanG9mcb+fRfBdfTrYyWSBC5WaO2OAiKuOr5Nw6S6HZVQpNtSg0ukqR3hVKdK5QZ6FPodkNaj0tqXU3p87ZjHJrAyqcjFELrqKxvkWzvRkyC0Msr54jPTubqu5O+iY6mJlpYGWymtaSBNqK45kfUjE0mEnbcCrick/8cqzwLPPkA58LfHb7IgGeF9noiWOnP4IHXSHs9MTyaELGixUNCYmhfGLmyVF7CW85KPiFZRZvWWVyyFry8v6QII2DZikcNEv5uV0unaMWaRw1T+GYSRTHTGM4ZpbMMZNkjprEcsw8lrdNojlt5McfLl2jMM2DkdoIvt+t5+u1OvYmysiNsGC+JYWOPA+eT0spTTXn2bSa7aECmuSRzHfIKU73Yr5dyl/Wm/h2vpyNznT2BiRMlAfzfEzONxMF/G2pjq0uGd+tafhhs57v12tYH8jmq+VSvl0t54fNSr5cLOL5UhFfLpfwdKmYJwtlTDSn8reHzXy/Vck368V8t1HJg4kCJhrEBNpeZGewkBezZewMZdEkdWGqUYiTrT5nblrwW/0g3jFI4oR+GqeNUjltlMAxkxgOmMXwS0EsbwqEHLQSc8g2i0P2Ug7Y5/C2fS5vO8h5y0HBG3Yv39uOeRx2U3PUVcJRVwlH3HI46irjkEM2h6zSOWGVzjuWQt63SOI9swTeN0/kN1YpvG+VwDGzRE6ZJvFr/WDO6poiy4ng8VwB384q+G5KzGrjPdYa7tKa40akyzX+ulbJNxslPF5R83hJzs54KhP14cQ5XWOrNomye9q0xrix3qwg1vEGNYneVKXdo0kRylhZMiOi+zQGO7BZJyYj2ITp7hy2pgvZWSlhdlZJa28ayooQhBJPBKa/Z6g1hpmWOKbrY5ltiWeoMZJ+TQQ9VeE0KH3QKO/SnO9Pa2EgTXl+VGW/rDCvlLhTlOqILEaAKsGa/GR7ssPNSfU3INbjJq76f8Td6CMC7S/hbXGGAMdLBLtoEeR8mUDHSwQ5XSHY5Sr37S/iaXkGP6er+Ltcx/TG7/drzPfZZ5999vnXYX7j7EeWBlq4WBngYWfMxT+e5ovT/wd6H/wbuXdvsFgWzOP2ODaaw5iouMf2oIgE3+uEOZ8n5Z4OBQlOlKR7olEFs9CvYnO6lGqFH5JQU8T39VDGWFApcUcju0tdrjdNKj96yyMYro1jqCaWoZpYhmvjGG9IYqr5ZV35eEMC4w0JjGriGKuPZ7Yt9bXgTDS+rDqfbklhti31dWPfbFsq0y0pTLekMNeexkKniKVuMQudIlb7stgYzGG1L4v1ASlbwzLWfpapV7K01p/N+oCUvUk12yNyVvuy2BqRv64sf9W89+qI7qsCiVd/351QsTasYG1SxeqknO1pOUu9Iha7xQy1i3C+dwn3BEOiVU6oanxobAylt11IYY43kb46DDdLWB2vYmG8ipmJaqYmaunrKSIpyp3eeiWDzWqmeotRJN+mUXaPnxbL+GqzjKcrRexO5DHclIqd7yXM4nUJlDuTVeJFd3c880M55IZa4XvlD8itDJFonyf76mdkXfkI8eU/ka39GXkm1yi00aXA6hbF1ro0ulnQ4mZJqYk2FaY30VgZUCfQo8zgGsV6WqhvXUJx/TJJ18/jd/MsHkZaqNMSKJEpiI6Mp6KhmaLaalo7NLRVyilICyEp0p0Xi538sNnBiwcN7G5VkBFuwLomjf9Ya+H5QiXjPRk8GM/j/5wtYbfgPi96U/lqTMKXw2KmygP5br2Up+vF/HOvnv+5XsuLURX/eNLMvz9s4D93G/j7ajlfTyr4YTaPvy0X8nhIzD+3qviPR438ZbuGn7Zr+Hatgh82q/hxo46/bjTx03oLKx0KxmpE1OUE0agKx0r7fRoKwnm8WMPz2VpGq1OJcLpKR3483232s7fUzqONbnZWO9hZbuH5WidfLrfwdKiC+nA3YrQ/RmZ9gwIHfcR651CZXkOmexGF7kXUupco1LlM0a1LFOhcRKV3gTyT69TYm9LkJEBjZ0y1syEFNto0OZjQ5GCF0kaA4NpZ4tKSKG5roXOsg5mZNlZnamktiaW1KIL1qWKmxuR0j0rIKPMgWGVLYLk3nwVc4XqoPv7ul9jqSWCnN5zdtnB2u+PZGRXzeK2OxLRw/mTszDFbEW/bSjlgI+GojZjj1kKOWyRzTJDAIfN4Dponc9AinQOWYg5YijgqSOGUaSSnTaM5bhbPEbMEjprEclwQz2GLRN6zCONP1/VQxTkz35LId7u1fLXWQF+ZkEqxL33F4TTLXdgajKVKbEST3JXvFzV8M9eOLM6F5sJwVvty+XGllp+Wynk6nMP3k3lsNCbSlOZMdbwdO23ZrLdk8tf1Bn7a1PCXLQ2PpvL5YaOab1bL+XqtlO82K/h6rZQXy4U8WcrnxWIpDycKebFYzJMFBT/slvFwTsVXK3VE3b5FlSiA55O1/HWtnlaZG0NlociTPLikdZ5P9V34rXkcp0wzOGEo4pRBCicNojliEMnbxpG8YRbPWxZpHLDK4KC1mMO2Eg7aSjhom80BGykHbHN4yzaXt6xzOGAv57CznGMuEo66SF7Kk6ucAw5SDliJOGop5JRFMu9bpvCeeRLvmafwGxsh79nEcdJMyEmjFH5lEMJZE3vk6mSerZbz07yCv01nsdMcxGazH10qT6Jdr/PtYglfrxaxNS1lZ0bG1rSI+Y54kpxu8aRdgibUgM54D9a7SikQ+tOkiEMtDqClUkh+vDvld63ojfRkuTiFFD99uuoS2VgoZn1OzepSETNLxQzNFdLUmYaZyXsMNsUy2xrPZF0445oI+mrD6KmNoKM8jDqlDxVSDzQqXxrz/NAo7lEl9aBc/FKgSkUuZEeYkBNljjLemswQE5Lu6RLmfBkXvZcJVKD9JTzNP+O+w0VC3a4S5HwJP7vz+NqdJ9BZ6+W9L7M/c9viLOFexljc+uO+QO2zzz777POvw9bgxkf2ZjdxsTLkjo0hlz58B63fHcTm3AkKg02YLwlkrSaItYZgJip92OhLIz1EnzjPa6T56VOY6EylxIeWokjm+pTM9svJF7mR4quDyE8HRZQAdZLta4lqVPrSWx5Bd2kYw7VxDNfG0V8ZxagmgbH6lwnUeEPCf5OkhU4Ryz2ZzHekv5akV9+nW1KYak5mqjmZ6ZaU18L0SoKWezJfj+YtdIrYGMxhuSeT2bZUFrsyWO7JZH1AysbP4327Y0p2x5Rsj8jZHpWz9fPbm85/fTj3q5UKni+W8nBKzc64kgeTeawNSlkeyGVrSs36tILV0Sym25KY6xAx2JaO871LeCWbEKlwQF3nR2trJH2dqaizPYn212O0TcpMbwHdDVn0d+Yx0JNPVUkynRopheLg/4+9t4pu88Dato++731L4aQ0nU4p6TRN0jSxE0PMJDPGiSmGJGZmkixZJpmZJVtmZmbm2HEYGuyk7cx05oWPzq7/II3/mfM59LXWsx6dSKda97r3vjaDDdmMdeSTl+hCc/Y1fpwv48FKMXcXC9kay2WiIwVrrzOc9/4On0wH8mp96euLZ7I/lRRfAZ5nqSNnZgAAIABJREFUPiXX2hCZtgpZF74jW/NbUs8dI03jOHlGauSZqpNrpkG+mQYlltpUWetRZnqBchNNFFZ6yC10KTFSo0BPlXxdFYp11RDrqXFN/zweDuYkxkRTWa4gOlZESHw84rwMCiuyKcsXU5gWTVLsdR6v9vHTdj8Ptxrpao4mxPkU93tz+dOMgvsz5dxZqeJPN5T812wpa9kePGiK4ZfJbH5dKmKowIOXSyW82qzm11t1/GVNwXZfGg/nirg3kcOPi2W8Wi7n2Uw+Py2V8Nf1Sv7jpoL/db+J/7rfxC/bSl5tKfnTZh2vNut5uaHg5ZqS7bFihhSJKGU+NBeEUJHiyfpoIetjBWzPlPJosZrFznQm6sSkB1gyXCliqFJMc3YELVnh1EsDqI7xIO+aJRIbDcTGZ8i21SLLUoMSB30qHY0pMNUgW+8sGeonyNH8jmJdVcr0zlOgfQaZ5rdk6atQbqFLrbURSltDFJeNqHbSp8nBhAY7cwrtrTBTO0l4YjRFzQ20j7SzsNDF1mITzaWR1Of5c2e5hq11OeML+WTXeZNQfYUghRcq4do4Zl3h6uXT3OxL4PZgOPd7org/KOTeVAZPb7WSkhnLN8YXOWAey3sWyeyzknLQWspByyQOmCWwzyyePYI43jNNYI95EnssxOwxF7PfLIH3jcN43ySCQ6Zx7BfEc8A4ikOCKPaYxvCBaSBfnNMl3suImeYYntyo5N58FYo0P0oTPRivSSArRJunC5lMNfhSGGtMa7YPN3qLCb9ygan2NG5PlvDr7VZ+XKrgx4USfhjPZkYeSluqCz3Z11lplLDRnsaLJQVPlyp5tlzFD4sVvFiX83C+mB+Wy3m2XsHzjUoeLBRwdzaXB3OFPJop5dlSJT9uyHm0UMLTlWrai4NJ8jHh9mgVDyermW9KoiTGgoHKRAzOHuOsuhZHDVw4YhzEftNo9guiOWAUxkHDYPYbhLPXKJ59FikctJGw30rIPksh+61E7LcWs89azD4rMXttktljI2Xvb4rzA47Z7HcsZq9jOXsuVfLO5Ur+zaGY/2mbzb9bpfKOpYh9NkL22STwnlUsB62j+cAynCOCBA7qxfGhti/H9S2R5cbwYKWClzNZ/DiWzHq9Nyv1XjRnXMbX4hSP5op4slLE6piUjckM1saErPYKEV7S5U5zMuVX1RkWeTOrSGOyNp3O3EhaSmPoqRMzpkxmNieaBn8HbshTSAk2o1sZx+pkActTmQwNiKlShlLZFENtcxxWFp8y3ZPEjQEpi60xTDZE0F8bwkB9JD3ycJqL/ajJ9qQ+/zqN+depzfKgOt2VSqkTykwP5GmuZEaYkhEmIDfGitQgATHuF/C3+35nB+p1gPqG67anCbikir/j6ybK76IKwc7q+Dmew838BC7mJwl218dRcAIb/c93A9Quu+yyyy7/GvzdbI76uNniftEcL0czNL/9lLO/ewv9L/6NIn9DthtjmCnxYL0xkPk6P5Y740kOMiDWQwOxtx4F0Q6Ui6+gzPVnqiuT1fFiKjM8ib+qhchLk9xIc4oSbVBmXqGrLJDu8kCGaiLprw5jrD6W8YY4xupjmWpOZKw+hvGG2J2Q9CZEvQk6S91S5jvEzLaJmGtPYrEreefw7kyrkLn2pJ3AtNqXxnyHeGdU740Gfa0/faetWu5J4cZQ5uujuVOF3J7I39mB2hzOYnMkixsjWWyOZu+M7L1pof7xgO7maDarA+ks9ctYG8thaUzGykgqs20JzLWLGe1KwcH9NB5CAeG5DpQ1+tPWFk5/l4S8dHfigkxYGChiuqeQurI4+jtyKMgKpFmeRKdcTE9FIn1yCSNtueQlutKc482fFsp5tFbKw9UyHi1WMNQixsFXDZ2Q83il2JBX60dvfzyzQzJyw+24fu4LpEYapKh/h0zjBOnnviZF5Sipat+QqXOGZM0T5JqqU2Gn/1ppbq1LhaUORcav70GVmWtRJNAgz/g8BcZqlBucR2KkwTVzfa5eu45PWBzSrFIy8ooJio0irTiD9AIJuXliUsQRpKdGsTbRzJ8fjPPibhfRgdoUxNvy97VmXkxXc3eqjJ8fdvAf99r4z7lSHlQEs1nozaseKf97tZIlZRj3+lP571sN/MfNOv52s47/vNPEn2/U8vfbjfztVgM/rVXxaqWCX7dq+GWtkr/fUvIfdxv49W4TP23X8ePNel7daubZSg13Z4uQy9wpSrpMf42QhZ5cZruyaS0L49mNRm5M5LM8JGNzMpel3lTG6+NpyfAm87oJQrvzxJupILXSJNVSA5m5BgU2OpTY61Nor0e6iSol9vpUXjKmzE6fGkcTyi11yLzwHTKNkxTqqlBicJ5CPRVydL8ny0CFQhMNyk21UNjoU33JALmLAbU2+tRaCyi8aIOZ2kmik+IobW2heaCZmZk2thZbaKuIoSbHh9uLcm5uKJhaKaawJRCx0hPfCjdUI7RxL/bG1f5bbvTEsT0Yzp2uCO4Pirg7mc6z7VbSs+I5qmvLXpNo3jJL5l2LVPZYZfCOZRpvW6TytkUab5mn8JZ5Cu9apPKORQrvmqaw3ySZI4ZxHDaM54CxhH1GEg4YJHBAP5b9AjEfm8ZwXNuBKHcrJpviebRewuPlGooSXAlz1KS7MJzsECPmmsJ5PCNjpSuRqfp4lGnXaCoMYbRJwuNFBX+7286zxVJerVTwdDqfjXYhk9VhbPdk8GpBwUKDiGcLVTxfqf4tRFXweLGUB3NF/LBUxoP5Qu7PF3BnJpe7s3lsDqfzw0wRT+cqeLlcy/OlOraGisgMt2RYHsfD6SpujxST6mvARI0Qobc1F05/g7tvCN9aXuWgsR8HLGPYbxHLfkEERwQRHBHEctg0iY/tc3jfQcZ+uxT2WEvYYyVhj3Uy71on866NlPdsU9hjl8Z7tmnsdZCx72Iu++xL2WdfyR6HKt5xKOff7Yv4d7s83raV8batlPfsknjbJo63LKPYZxnGhxZB/MEqiY+ME/mdrh8nDK3IzI/n0bqCH2dzeTEqYa3em+WGa7RluRDucP71GONyAVszMjZnslgaime+PYYMLwu26kRUemuxkhtDXZQLdzsL6UkPZLIumdEmKWN1ScwXxlB51Yw7bTmI/A3prU9gdSyP1elMervjKK7yITnXDVmBFzaWnzLcHM1SZwKLrXEsdSQy3Slkol1IryKC5mI/mop8qc3xoibTfSdA1f424q1IdyM/zprMCFPSQ00QeesS6apOoMOZ3zTmX+LvoIK7+XGu254m8LIqQU7n8HdUJfDyecLcLuDjoMIVi5NcdziHr9MFrl/S4Jqj6m6A2mWXXXbZ5V/D5x+/d/SPnx5E9dvPsdBV4cQn+zn94f/E8uQBKsMseDmUzs2mUDZbQhgtd2ejL4m0cBMSrmqR4m9EWaIT8tSr1OcHMtOdxcZUGVWZXq8D1jUt8qMtKRHZ/RagAuivDmVQEc6APIzh2kgmGuOYaRXuhJrxhlhm20Q7d6DeBKh/HMn7xxbqzXfffH4TmlZ6U/9plG++Q8xCp4S1/vSdkLU+kMFiVzLrAxk7zdP6QMbOs9KfxupA+k6AujdbzPZEHndninbap43hTBa6k1npT2OpX8bSkIzZwRRWR9JY7EpioSOZ0a4UrJy/5UqCMUEZVpTU+9LYGERfZxLl+b4kR9kxP1DM3EApg23ZdDSk0t2cwVCrjIrUa6x15THZJKOnPoOUSHuUae48nyvl0VopD9bKeLFZx1hHKuYep1G5fpKrqbZUdUQxOCxiZjCD7FAbrqp8RpqpFqkap0k7f5y0s1+RrnIMmca3ZGufIUv/LDmGqhQI1JHb6FPvaEqVtR6VFjoUCzQoEKiTL1Anx/g8eYYq1JqqIzHSxM3MBEevAJyDhXiFS8guqaK+o4m0wmRS85IQp8SRliGksDCFzbke/vJohtWxUpzMPme2Wcwvy/U8nZWzPVrI0w0lf7vTzK8zxdyrCOZmlhdPa2P4v0vlPOiTsiQP5X+tyvnvrTp+XK/i0WwB94eyeDpbwo2hDG4MpPJ0oYS/bNXwl60a/vNeI//5sJVf77fx14ft/HK/nacbDWyNFZGbaMdQYxIvbnXzeL2DxxtdTHXn0lcv5u5iDQ+Wq7g1V8jNmVweLpUw1yJkoCAAsYMKEvPTlDrqk218Fqn6cXJ0vqfURINCEzWyTM5RZm9AjkCNUhtdWjxsaXW3ocnZgjLTCxQanqfEWJ1iY3UKDVXIMzpLjkCNfIE6xSYaVFnpUnVJn2pnA8pM1VBYGZFnb46Z+kkiEuMobGpE2alkeKSBlZk6mssiqcv3Z3uhmo2VSqaWCyluCSKh0gWPXHtOh6hjIbbD0foYC61hrHUHsd4czL0BIbcn0nm61UxWjpCjOlYcMI7mbYGYt81TeMdSxluWmfybRSb/ZpnFv1tk8pZlBu9YZvC2eRrvCFLZayzlkH4iBw2S2GeUyh7DVA4ZijlsJOKwaRofmMRzXM+dAFcHJprFPFgt5Oe7raQGWRLrZkB5/BUqEi+T7q/NzYFkVrtFFEabkRliysPFGtrKw3i2Uc+jxQp+WCzn5UoFf76h4M5wJq9WqvlpuYYX89XcHsrlyXw5L1blPJwt5sliGXen8rg/W8iDuSLuzOSxOZrB9mQWDxYKWe5J4tlsITc60tjuK2Kjs4hxuQRZsAX3p0p4slhBS643HflBdORHYKH6exJCrpAsy+CMzVWOmPhzyDKevWbC17efLBL4wDKRI+ZCPrmUxeGLmRy6mMl++wzes0rhLctk3rZM4S0LKW9bpfK2dRpvWafztnU679rIeM8yg71Wmey1lvGuZTrvWKXxrnU6e+3S2WeXwn5bMe+Zx7DHLJIPLMP4SODD701j+FA/mk91/Tmhb0laVjSPb9TycjaXx0Nilmu9Way7ijLZnkCr0zyYL+T2bBY3ZzO5MZXJynACI8pgkl0EbNUlUXZVk84IF8bSAlgoiOBRSybd2X6M1yWikF4h210PZagDq/VSpKHmdMpjmOtNY2Y4icaGAEqqfUkrdEea5YzA+H36GyJYaE9guT2RtR4Js90SpjrFDNXH0lYWSGOhDzXZniizPWku9KGpwJumvOs05l6jTOxITrQFWZHmpIe+/q+J9dAk3FmNS7qf4aT/JQEXVV9b9mxPEXDpLCEu5/C2+57Ay+cJddXkut0Z3C1OEuCsiaeNCpdNT+Co//VugNpll1122eVfg6ON/tHLVvpctjLgiq0xKl99wLlP3+Wy2u8o9DPkxWA6NxtD2WgOpif/EqvdiSQF6BFy6XviPS5QFHuR6lQvmopCmOnJZmEwl+JkF6KunEd8TYvCWGsqpZeolbnRUnCd/upQBuRhDNVEMFQTsbOzNFYfw1x7ElPNCcy2iZhsimeiMY75DvFOcHrTQk23JDLZFL8zvvdGOjHRGMdcexIrvak7I3uLXcnMtomYak5grj1p57fetFQzrUJWelNfSyN+s/G9CVCr/emsDWawNZbzT7tQDxfK2BrL4eZ4LndniljskbLUm8JiXwZLQzLmB1NYHU5lsVPEUpeU4XYxVk7H8Ug0wSdZQMFvO1BvAlRanCNLw2XM9JXQ05jOcFcuI125DDal0FMRxVyDhJ7SWIZac5FG2CNPucKz2VIerJZwd6mExytyRttTMHY5wckrX2MarI4w34mevjgWxnPIi3TAS/Uzsq0MyNI9R4729+RofEu66jFSVY8h0/yOHN0z5OieJUf3LCVG6sgt9ai21KXOzogiIzVyDVQpMNUgz0SNPEMVFAYqpBhrcdXWFlvPENyjs3D0jiWnoIyS8gISk8OIEYVQVFFATEIk6bJE1hf6eLE9Ql+NCGmQKT+u1PPrjVZerTXyZFHBTzcb+NudJn5dKGM55xo307xYELvw15EcXk0WMJRxhZd9Gfx9vYZfbin55ZaSVzMlvFqu5u5UPk+Xy/n1TiM/b9Xw19v1/MeDFv7zcSd/edDOT/fa2JwpRZHnS2tpGFtTVTy72cuDtV5GO0qoKxGRLfahoTSOHzbauDlVyt35Mu7MF3FrOo/lrmRutKfQluBCmvl3ZBudplRwDrmZJkprPRTWupSYaVBqpUOJtQ5l1rooHE1ocLGg0cWCOkcBlVa6lJlrUSrQJF9flSydU2TqnyLHTI1iS21KBZpUWukgdzZE4WpIkaEKCisjcmxNMVc/SUBkKFk1cpQddYyMNLA4VYuyMBRFtjc3FyrZXKtmbr2UivZghBVOeOTaciZEHbVAbS7b/pHpxmCW2v2Yq7nOnf5Ebk9k8HSziYJ8MScNbPmdIJxDpvEcMBOx30LKXst03rNM512LdN6zSGWfhZQD5snsNxWxx0TIXlMRB41j2W+SyB6BlPdMkjlgnMABwyj2m4rYbxjBMSN3/DydGG9P5dW9Gp7fqCUz3JYUPysqEz25P1LORE0MCy1xlAstaZA5k+Kvw/O1evoUMTxdU/JkRc69mSKerVTwbKWcJ/PFvFpX8KcVOS+XqtkeyuHZQjkvliq4O5bD06Vy7k7m8WiumEcLJTxbrWRzNJMbIzLuzeUz1RTJs5kCunP8aJIG0JwaTqSDNivtMp4vVrLULaI1/xpzLWkE2arjZ3Oaqe5MROJQ1Cwu8ZmJHx+YJrJfIGWPiYQjllLetxFz0DqOT1xSOGKX+vp+k2M2ey2lvGOaxHsWEt61kLDHSspeq1Tes5DyrkUyeywk7LGM44B1LIesYzlkGcMhq3iO2CZx2EbMB7ZSPrRK4ohxJJ+YRnLcIZbjDqH8ziiUwxdC+IO+H8cumJAgDuD+qoIfJrO40x3HTJUnU/IrKMQ2+FueYmtMxq2ZTJZHJKyOpLLQH8OoMpQYGy3uNKdS7KFJe5gzEyk+jEu8eNWew3RJOBPyGLb7c6gMsqQmzJbVRinCACM6q6NZHsxkfkxCZ0cYBeWeJOe5kFXkhbXVJ3TKA1nsSGSlI5GlDiFT7UKmOiRMtiXRIw+nLMUJRZYHrcV+dFeG0FsdRmuhL8353pRLLpEdZU5OtCVZkeaIffWJ99Im3Pk8jjp/4LLe5wQ4qOBu/g1XrU/gd/F7gp1V8bY7jb+jKmFuF/B3VMXD8gTeF1XwdjiHg8FRbDR3R/h22WWXXXb5F+HmaHrUzd4EZxtj3O1NUPv6d+gf/wCb04eQOqvyfCCNG/XBLNX6MFzqxkJbDLIoc0IufY/omi7Vye7UZfpSm+PPRPvrQ7qlqVeIcjtPiq8eRXE2VEovoUh3oSnvKgPysJ3QM92SyHyHmJXeVGZahSx0SphsimexK5nplkQG5GE7gWhjULYjjVjsSt5pm4ZrI3dG/96M/y12JbPYlcxSt5TlnhRmWoVMNSf8Zu0T7+w/LXYlM98hfi2M+C08rfal7dj51gczWB+S7RzTffO+PVXArcn8HSvf+pCM+S4J64PZLA/KWJ/MYXMik8VOEcudKQy3S7jofhr/VBt8pQIKFF60tYTS0y4kO8WVpEgblkbLme0voSQrmK7GVGpLomipiGZIHktfQSCjCiGTPcXkiNxoyLrOk+kS7q+Vsj1fyJ25MvqbJOg6HEPV5zTnXY4RmmpJR08M82PZFMc54anyB9LNdMg3vkCFmRYVxucp0DmN7PxxZOqnyNY4Rb7WGcoM1Kg2voBCoIXSXI8ac12yNU5RoK9KoZEahSbqFBiqUqH9HSLd81yztcfBMwSfhDwueUaQk5lHTnoS1686UKUoRCgWkihKRJYpYnNlkPvLHeREXKRe6sFfN5r42612/rzdzovVWl6syvl5o4Y/L5Qxln6FO5l+zAtd2K4M52+zpWwqopjIusrjkWx+WC7lx005/7Es58V8OeNNcTxeKuN/P+3m5YacX+828d+Pu/jpVhN/ut3Cw7VaUqKt6VDEcX+xns2ZZvJTwojwcyEm5BrB15wRRXjTUp3OrblmkkOsmO+S8WhRzpMVBcs96ay0SdlqkLKcH0mm0SkUttpUmWugsNel2lGfMjtdyqx0qLY3pMhMk3wTNSqtdam/9LrNK7fQptTsAkVGamRpnSZN4xsy9b8jx0KNUhsdlA7G1DgYIHc2oOKSDqXG55FbGFB62QbD00cJjAwlpbycysZKevoVTA5X0FwZQ0XmVe6sKti6IWdutYjGoXgyG6/jW+yIeowOakE62Jp/wbgygIl6z9cHsZvD2BiU8GitlvLSVE7pmvOJjhefW0TxgWEI7xtH8Ll9Cu+bJ/CJrYQPzOL4UBDNJ6YxfCKI5LAgjD1moewVBLDHLJx3zGN52zSKI5bhHDL2ZZ95GPvNAvna+gpuHnbMDefztyct3F8opyjRiYIYZ6pFV2mRBfB4spwaqRPzLfGsdYupktjz081m5jpSebaq5Pl6LdsTeTxcKOHpaiUP5or42/0Wni9X8XSxkoczJTyaLuDlciUvlir4+UYtz5Yq+GGhlGfLFTxZLufFejW3JnLYGEpjayiNPy2VUyN0piTCmRh7PWZqZTyZVnBnJIv+Kl/mO0TIwqywU/uM4aoo1gakJIQ7YuFgyykTNz43CeV9ozgOCpLYb5bEIRsxB+0TOWSfwEf2yXxsI+UDyyQOmyZyUJDAQUE8BwXxHDYT8r6FiPfNhBwxTeSQuZB3reJ52zyCw7bRfHIxgY9s4zhiFcchy0QOmwn52FzEp4Iofq/rz7dWwXzvGMa39kI+0gnlM30fTuhbEp8UwP3VGp7N5PKgX8RE2RXGyp1QSmwJtT3LzfFMbk5lsDmZztZ0FivDCYw3RJBw0YA7bRnku2vQHuFKjbcpyzJfbhVG8KRDRqfMi/VWKcsVsdSG27HUmIw4xITW8jCWB2TMjohobg4gp8SVhAx7UnKcsLT4mOZyH2aaopltjGapQ8Rct4TprmRmOpPprAyhocCb7uowxhrjmW5LYkgZTVuRH42515CnuVKadJG82NdjfEk+uiRe08XP9iSX9f6Ai+FX+NufxVVwFA+Lb/B1+I7Ay2fxt/+ea1YnifLUJcJdm6vWp3A3P46n5UkuGX61G6B22WWXXXb512GqeeqoQPsMNsYXcLUx5Nyxj9D94xHMv91HvO0JnvQmc7MpjLWGQCaqrzLXEkVqmDGBDqdI8NSiSuxGY04Aylx/xn8LUMVSV8KcziL10SEr3ISCeCtqMlzpLPNnpC5qpzEab4h9HZi6k5lte73DNN4QuyOLGFSE7zRPC50SJhrjmGyKZ6o5YSc0jdZF7+xAvRnnW+iU7Iz0LXRKmGtP2tmRWuiUsNApYaU39Z805usDGaz2pe3sW632pbHSl8ZSb8pOC7U1lsP2RB63JvN33jfHc1kbzGC+S8JKXwZLAxmsjWexPprOUmcSSx1SupQx2DqfwFtigW+ygGKlN63NIbQ3xZIldUEa58hUXxGTfaWU5obR05bN1FAJc/35tBYEMlsTz3xLOqMdheQmedKY7c2z2TIerJexNVfAg8UqJnuy0L54jDPXT2IdqUN+YxD9IyJmRjLJCrPF9buPSRVokWekSaVAk0oTNcqNzpOr9R0Z50+QduZrSnRUyVI5TsbpY1QZqJOtcpwqQ43X0gNjDZR2RjQ5WZCt/R2FmqdI1FUjzMWZgLA4/CKS8LoaTEJ4BHGhvpQVp1FYJCM2No6kpCQy0hPYXOlneaASqZcBVWHW/DJfw19vtfK3+z3cHivg0UQBf9lS8mqxjJXKUGaSXFmUuNMeZs7PQ7n8PJRLe6I9I2X+PF4u5elSKb8uVPFkupjbU4W8ulnPqy0lf77VwF9uN/HTdiM/32lje6acfIkz8rwA7q02MdGVizTWl1RRBLERIQT4eOPt5UFyfCT15VncnG4nwt2QtBAbhmsl3J6u4cFiPbfGK1lqTGM6P4ruCBfKrDVRXjKk3t2MMhcDFmXh1DiZUmqpTZrWKXIMVSkyUadYoPH6/duTr69K5oXvyNI5RaGZKgVWmlTY6dF4SYDSwYAyO02KrFUpMzpLlYkWRQ7mmJ75I+GxUaRXVVPZrKBvqI6ZcTmdyiQKkl24s6pge0vB3EoRrSPxFLT7E17jgVq0NhqhethafMFwjT+zLb7M1fqy2BDCWncij5YVVJalclzTmK+twvnIOIwPjMP43FbI53ZJfH05jd9bJfCxeQyfWMTwmVUsn5pHc8Q0jH2mwRwyC2avRRTvWMSx1zKO39vF8KlVMB/aRPHVFQlHba7i5HmJG/NKntyQ82CxkmLhJcZqJXQXRpHua4pS6sFYdRTPFyt4OJXHapeEnzebWO7K4O5kCT/fbOLWZAEP5kt5saHgyXIFLzbk/NejLn5YqOTuZAFbA2n8MFvEy+VK7oxm8+NaNS9Xq3iyWMaL9WperFdzd7qAtuLrPF+p5K8367k1mE9xlDN9RYk8marn1UoDk8pItobT6C4PwF7zQ2rSg3g2W8mNLjGpYVaUF4kxsrLitMklvjT24iMjfz6xjuewRRzvCqJ4317KIQsxBwUiDhgncsA4kUMCEYdNk3jfXMT75iI+ME/ifVMhR0yFHDBPYo9DJm/bSNlvnchBy1gOmEVz0CqBdwRxvGuawIfWQj4ShHDCNgKbiBx0rwsx9CvkqHk8n+pe57ieBbEifzZnS3k4lsH9vkSmylwZLnGgKsGMAMuT3JnM4dZ0BltTGdyczmZlMJHhmhCibHXZak6nyEePqewobtUkUeamwUjMJW5VxbFaE89Qrj+b1Yk0xVxivj6JpFATWspDme1KYWognqZGP7KLXYhNtUGccRFz0w/pkAcy2RDOVF04823xTHeIGG8TMdacuPNMd0gYUkbTXRlCR1kgTXnXqZW5U5/tRXWqCwXxNsjCBSRev0DiNS38bE/ibPA5V0y+xt/hLG6mx7hue4JQ13OEu58n5PI5rlufIspTh3hvI0JdNLhmfQo/h7O4Co7huCuR2GWXXXbZ5V+Fo43+USdrA5xtjHGzNUL9m0/QP/4BDiofkmh/kmcrLS/yAAAgAElEQVT9KdxqDmejKYjRCg+mGsOQRZkR5nSWeI8LFMc50pDtT0NBEJMdGcz0ZlIsdSHCVRWpjw7Z4QKKRdY05XsyWBPKWEMUI3URjNZHMlIXwbAynLkO4c7zxqQ32yZirD6G+Q4xM63CnZ2nN+N7b0b83rROb1qtN0Fprj2JicY4FjolO7tOb0LWP8om3tyF+kfRxJsAtdybuhOgNkezdwLU9kQeW2M5bI5mc2Mki9WBdBZ7pCz3ZrA+ksPGeBarg1JWusQstkvorInG9do5QmQOBKZaUN7gR1NDIK11keSkupGd7M5Ydz4jPcVUlcTT1ZZDb1sWHTUiWotCuNWXy1p3PuPdxRQkX0WZeY1nC+XcWy1hc7aA7elShlpT0Lv8DWe9v8Mh3pjyrmj6RkSMD6SR7CfA6cQHpJhokq1/ngKds+Sof0vehVPkap5CpnYSmdoJstROkKl6nIyzfyTn/ElKdV7b4koN1Kix1qfO3hjlRRPktobk66uRYHSBuKuuBAX6k5+XjyQunhi/6xRkiBgaaCFBGI2fXwBhQUFUFqdxa62P3ioR0svqVPoY8aA7k7/daeOXO21sDmTyw2QhP60reDpXxI1WISPJrqzn+DGf5sVinh9/nyrl2XA24zWh9Fb4sd6ZxJOhbH5Zr+WH5Wp+3FTycr2G56tyXq7X8tPNJp5vNKDM86c4xZOl0TKaK+LJSbpGUbaY1GQhCfEJ+PgEIRankJMpoyw3ne2ZbrKj3ZCn+pPsfwlZzDWaKpK5MdtMr1yC+IohHXFepBidpsbVmBoPU0alfjQFXaTR3ZoGFwvStE6RrH4cmfZp8g3Oka+vSqlAk3IzLUqM1Sk0OEehkQr5grPkmqtR7WBAu6sVTZdMqLDTpNDiLBWGKlQbXSDfyggr1W+Jio8jS6FE3qZkeLyZ5flGBtvSyRZd4vaKnDvbShbXS+gcE1LSGUh0/VXUorXQDNfD3uorBuS+TDX5MCX3YbMzjrvjMl7ebKKmWsZXasa8bx7PeyZC9piKOGQpYb8gng+skjhslsAhs3gOWyRyyELEftME9pvEckQQy/smMewzTuAdIwl7jUR8Zp6IhkcWf7AS8bldMp8a+GJoastEXzXPtxp5uCSnTOLEnYlSBsujWGiSopR6MFkTz8slOS+Xq/nTqoKf1+p4OlfFvfFiftps4McNJVtjOfy03cDzdQWvbtbz01Y9z1eqmW1NZHswnYeTuWwNpDLbFMN4bTi3RjKZbU3g3lQ+L1arWe1L4+5UITdHc3m6XE2p8CKKFE8eTFbxfx4OcWekkAdThdwYlBHpdhZpoCnPllv502ID8ZfPUiFyZqI9k76OImKTQtC2s+QrAws+NbrCJ6bBHDaK5JAgifdMJbwlkPCWsZh3BRL2WkjZb5nKPvNk9ppJ2GsqZq+ZhH3myeyxSOV/mGfzrnU2h23SOGIp5Ih5AodtJLxtkcT/MI1nn00iRyyC+dLGD33fRL6xusZXpuF8oBXEl0b+HNe3ICz2GutTJWx2C9loCmWi2ImxUnsUQjMCLE7wYDqPhws53JnN5t58IesjSQwqggmz1ma1MYWiACPWa9JZqo5HGWzGhNCNvngnViqiaI67xI3SWHpEV1hpTkYcJqBTHslUu5iJ/niamwLJKXElLs2WlGwnrK0+oUsRyJDcn+FqPybqwhhtjmKqQ8R8TwoTrSK6q8MYqo+lTx5OY/516nOv0pBzFWWmB8353ijS3SiXXCI/zhqRjzbC6zoEXTyNs8FnuBl/hY/tKZyMvsDb7iTh7uqEu58n+JIq3tYnCb6kSoyHNvFX9QhyVMHP7jQepl/jthugdtlll112+Vdx6uuPj6oc/xS98ye5bKGL9snPUftsDyZfv0OM1R953C1hqzGEzZZQpmu8WWyPoSDRjhh3dRI8tcgJt6E2w5umolCmu7OY6s6gLO0KIm9dZEHGlIscqM10ob3EmwFFCCN1Ef/0DNaEMt0az1yHkNn2xB3Zw5txvjet1HBt5D/tO71Rl7+x8I0ooxhRRu3sVE23JDJcG8lMq5DVvrSdPas3u1Bvmq03wWmpW8pSt3RnhG+hU8JCl4TlvlTWh2RsjmZzczx3R1t+czyXG78d2l0dSGepN4XVPhlb4/lsjGez1CdmoU3IbLMIRZ43Ll6qROU6E5phRWVTAO2tYbQ3xpCXfoUimTdTA6WM9JZSWSpkeLCKFMk1JvoKmevOZbUjk2GFmOn+CvLEnijSr/Jsvpzby0XcW63g7nwlox3p2PqqoxuljWOigPKuGAbGJMyMZiENMMPp1IeIdFVJ1TiN7NxxpN99jkz1a3I0TpKteZpMrdOkqn+L8LsvEH//FZmap0hX+5b088fJ1TlDvaOAJjcr+vxd2JQlItQ5R7y1EZHuNhRlJdBaU0BatD954mhmJ3qR5aUSGheBJCWNkAA/Btsr2V5qJz3YErm/OR3BljzvzeLvd1v5cauR1a4UHgxl8/OagqdLZdwfz6Mn05PZbG9e1CUxJnLmcVcqr1YreThXwFq3mJXmeO73Z/BopoRHC5U8Wa7m5Votv95u44eFKl5tNvJgrpqMaDvWxioYbc+iTBZEeuJ1/L2dycpM55pvAJFxSdQ1ttHd1UVuupjt2V4UmSG0F8XRWJBJ+HUP/K47ERp6hRZlFkUiH6rD3WgJckaqe5I6T3O6o1zpi/GgN9CFNi97Siy1qbTVp9hUk1w9FYqN1ZFb6VFjY0CNpR5ycx2qLLUotThPsfUF6p1M6XCxpM5Wj0pbDQrNzlCmexq54QXyzQ2xP3+S8Ogo0irklNZX0juoZGGmjoHWNPKSXbizVsPd7VrWtsron5ZQ1OZLVL0XF+J1UQ3UxNz4EwYUvgzWejBc4sFWZwL3J7J4sqakqiSZL9SMeVcgZN/FfA44ZPG2cTwHzRN4RyeIw6bRHDKJZr8gln1mQvaaizhgEsdhnTDe1wzhsG48h41T+MhQzBm7VByCqvjSKI6PdKP47IIvWloWtFbl8Op2Nz+s1JEZac4PC1Vs9mXycKKU53NyiqJsac68xr2xIp4vVPPLSh2/rNTxcl7OT2t1/P1eBzeGsvnL3TZe3lDyZKWKezMFPFuppCXfi+3BVEblQdwZyeDuWBbt+V70lPhyoz+VP283cGssl63hLDYHs/nz7XZaSkIIcvqOBwvl/HRTyZOFMp4uVnJ3ooiaNE+uWnzNSl8Oz9ebeTRTy2BZDDnhFsy2SVgdzuXWSj2dXSV4R/hw7IIB3xhf4SNNDz41juCQaSzvmcbxniCGvYIY9pnFss80hoMWcewTRLHPOJyDgigOmkZx0DSGDywk/M48gc8tIjhmHsxnpkEcMQlhv2UC/26WwL8JojhoFsxBHSc+1LLjY51L/ME4mA+0gvlU14fj+pZEC/1YmyhiuSWKRfk1RnJtGSmwpCxaDy/9L7g/nsWj+VzuTGdyezqPjVExA4pgQmx1WGxMIfWqFlMVSUzI41mrS6Qj3IHeWCf6Re7MZAYyJvKiLdKRlSYJolAjOhWRTLYlMTUopLUllJxiN+LT7EjLdcHG6hN664IYqwtirMafqaYwZrriWR5KZX0km9kuKT3ycAbrYuiuDKG50IeGvGs05V2ntdCXWpk7ZWJHKqWXKBHZI/HXJclHlzCns7gaf4676TH87E/jYvIFPvaniPT8/wNU4MWzBDmqEHL5HEJvQ4Tehq+bKatvuWa6K5HYZZdddtnlX8Q1R5ujV52suOJgirOVPueOfcR3H/wPzL/dS6jJFzzoFLGhDGSjKYgpxTUW2mPIS7Ah0vUcsVc0yAgyoyrFi+biUBYG8pntz6ZS5oU0wIi8CHNq0lxoyHWntegaPZUBDNaE7jRPYw1RDNWGMdEUw3RrPFMtcTst0Uyr8J/apTdHdf9RGPFGNjHdksiIMorRuuh/Oq77RlX+jw3UG5HEP4alN83TUrf0tX2vN/W12a9dxHJfKhvDmWyN5ewozO9MF7I9kcfGcOZOeJrvkrDSm8HaUCYrIxnMdSUyWRfFVH08DSWBuF5VJSbflTCZDZWN/nR1RNLbnkihzJPCjOvMj8mZHFYgr5LS2JiDXJ5MYWYQUx051KX5MNeew2hnEakxzlSnevJ0roKbC4U83Khme7qU4Y40BO5nUPVX4VKigPLuGLqHEpkZyyI1yAIvtS9IM9VGqn6KjHPHyVA5Sp7mSXI1T5GhdhKJ+nHEF06Qrvc9Mr0zSDVPkKpxgjyjc2TqniFd9zRSrZNkCc4jM9Mk/aIVQZY6SEKdUJbE0lEtIV/oy/xgI4WF6QQnhhMhFuIXEkpMeBBbs10MtsiIc9WgNdyODh9j/nu6nL/cbuKXe23MNiUyVxPNXzaVPFp4fb9nsi6KpfJQbhWFciMvgKXqcDaG07g7m8ePC6X8Ml/Gz4sVvNpQ8my1hmcrCh5Ml7LclcpMcxJPl2pZ7M6isSCU1aFyuhQSCqV+BHhaEeDnQkJiLP4h4aRkF1DX1klmdhYx4X483BghL8GNEWU6wW5uFGTmERweTKw0Gv8gF5TFYkaKJBS5mJFvpkHdFTMUVwSUOupS52pJi4ct9a4W1DmZUWGpQ5m5FhXm2iis9Ki1NqDWUv91iLLQosz8PKXWmjQ4mdLuZE6djS6VNhoUGJ+iROsk1foa5BjpcFn9NFGxMciqaihWVtDdX8vCXANDnTLyU1y5f6OWe7eUrG2W0j8tJr/pGonN3mgl6nHKRxVjvQ8ZUgYy1ujDlNyXjbZY7oxk8GhJTkVhEid1LPjIMoYvXbP4zjOLE5cT+cLkOp/rufKFrjOf67nxqYEXvzPy4SPjQH5v5MvnBp58aeDF5yYBfCqI4DPjYI7re3BK14mvtF05YRHMMS1HDHX1yErw4+FSM09WG0kJNmS9P52Xy5UsNCdyZyiXh+OlSL31qRA6cXswn/93t4e/rtTz41w1/+dBL79ut/J4oZK5zmRebNTycL6Uh3PF3J8u4O5YFgstcSy2xtFTfI3749n8vKHg8UwRP60reLEqZ6wums2hTB7NltNRGkJqlC2LQ1ncns/j0Uo+z9aKeThbxHSjGOtz71MqusLDuWoer8i5PVvBUl8uKz0ZTNfFMCoPQ5HuQXlGIM11hcSIEjhvbI2KqSvHDV04auzKlwJXjpq58bWFO1+bu3HM1Jk/mrty3NyV7208uOASgL5nGAaeEei6haBh54GmuQMGdk4YXPZGxT6QD42DOGKZwHtGUbxvFMqnetf4TM+VT3Sd+J2+Px/qhPKlURB/1LMkPM6brdky7vRL2G4JYbbkEhOFVlTHGuFjcoyH49k8Xyrg4Vwud6bzWB9OorPCD3+rC8zWS0hwUaUvP4bVvjwWGkTUB1uznBtOb6wL6wVRDEU60xxiy3qLlORIAb11sawNZ7M4nkZPVyxFld4k57oiK7iCqeB9OuS+zLaGM17rx1RjMHM98SwNprAyKGO8RUhXVSh9NZF0VQTTWR5ES5EvrYW+tBf7U5XiTLHQnhKRPUWJNiQH6CHy1iHM6SxXBF9yxeQo/vbf4yr4kut2xwm7okq4+3kCLp4myFGFUKfzBDicIdZTm+QAASmBZoQ6qeJvc2o3QO2yyy677PKvwUZf9aidyQUuW+pz2UIX1aMfcuZ3b3NJ7fd4qh9huymOtZoA1puCmJZfZ6kjlvxEWyJcVIlxUyfVX0CZ+Ar1+UGsjBSxOl5MddZVxH56FERZokx3oy7bjZYCLzpKfeiu8KenMoBhZTjTrfFMNMUw2RzLVEscU83x/9QsDcjDGFFG7QSpEWXUzujeiDJqR3U+2yb6JwvfP+47vTmSu9KbylK3dOcu1GpfGhuDsp39pzc7UJvDmawPpL9Wp3cn/1P7dGe6cMfG9yZALfelMt8lYbpNyFJ3Kou9qSwPpzPfLWSsNoK5xkQ6FFHYO58kOMOB0HQrKhv86e+KYbAzidLs6+RIPVgYV7Aw1Uh7axHKuixGhmuoLIqjrz6NtqIolvrK6G/JRRRqjzzNi8fTJSyNZfDohpx7C1UMd6QjuPI9mqEauEisqOpLoHc0ickRGYk+RripfkaK4LXGPFv9JDKVY2Se/yNpal8jVv+GsHOfE6r+JQkGJ6m5bkNXuDtSExUqXC1IMlBBaKBCrO5p4o1UEFlpI3KxJuGaLYVSb2oLg+moiGV7SkmnMofM3CRSitKJkibifs2dgc4G1sbqifDSoy75CoXO6ozFOvL/lmr4690WfnnYzo0BGZNVYTxfKOfxchmPVyu5N1fMXFkIDytiealMYjT3GkN1oWxPZnFvNIun4/n8abWaF6s13J8pY65DwlhdLEvdqdyZLObVZjPdVbHUF4Ryb6mVkdZcRGEu+HvaERnpS3R8FD6hocib24gRSxBLEkiM8WN7oY0CoStz7bnIczKRl1cTmZiIS5APYQmhuDoK6C/NoMTdhkILLZROptQ6mVB92ZBiax2qHI1p9rSl1cMWuYMRNXZG1NgYILfUQ2GpS62lHjXm2lSbaVJmqkqx2XkU1jrUWupQZa5Bta0mZWZnUeiroNDXJE3rPM6ap4mJj0NWXUu+opy2Hjlz0w0MdWWRLXbaCVBLq4V0jwkpaLpOQtN11GK1OB+qjZ3tMUbrg5lp9WexPpjVlkgezeby6nYr1SVSvtMy5oRNCNZRRZj5iLgSJkLfwobr/t6EhAUSEhlKQGQEXmFROAdH4+AXiJ2vF+5RIbjGxeIYl4iHKIlwaQLR4ggi05K4HByArfslkuM88LQ+y41RBU9WmphtT2ayKY4f16p5sVjBUquEFws1PJlT0FMSRkaggHmliK2ODFplV/nLRhN/3mrmxxv1LPdlsDGczU83G3l1o54XKwqeL1Sy0ini5mAqK51CWnLcmaiP5v5UAfenirg3VczT5WoezpUjT3MjM8aGqd4sbi9Vcnsxl/vLWWxPpjGqjOSq6dfEXNFlpTuP+7Nl3JzMZrglFmWBN+XJjjSmu9AodaYt8zqlie4EOZsQ5u+GoYk2abkyEtLExEmiSEqJIlUWT2aeiOxcIZlZcRQVSygqFlNeloKyNpv6+jxqlVkom3KQVydTWRBHbYmI6oocpHklHDVw52OjED4wjOITg0h+r+HH59rX+FDbmY/1g/hQJ4w/6Pvx5QUTwmKvcnuxigfDadxqDWOu9DIzpTbIYw3x1P2M7YEUni7m8cNCHvdn8rk5LqWzzJerZueZqkki5tJZOvJimOvLZaM/i9EMX+TXBEwke7NREMWCxIeuqEvc7MhAEm5CpyKSrclCNuZyGR+V0tgRTUVjOJX1Ydhaf0pT+XWWumIYV/ow0RDAXHccs90iZrskDNfH0lcTwZAymt7qMHqqQumuDKGrLIi2Ir+dHahyyUXKJRdJDzUhyUeXYMfvcTZ8PcIXePEsHuZf42t/knD388R4aRLo+D1BjirEeGgT5qxGtPsFxH6GZEVaE+upRZjb7h2oXXbZZZdd/kWofv3x0XPffMSF019irnOW77/6GO0Tn2Jx9lPsvj/ARn08y4og1uqCGC1xYaUjlrRwY/ztjxPhfBbhVW1KRc60loayMlrI2kQJipzrpAQbURhtRXmiHc15nnQVe9OQfYWWfC/6KoOZbRUy1yZiojGOsfoYxupj6K8OY6IxbicgDddG7ogi/vGw7kyrcEcmMVwbuXPb6Y184o1l741hb2skeydEvRnnW+qWvt5/GkrnxnAGN4YzWB9M49ZENlujrz8v96Ww2CNlfUj2TwKJO9OFPJgv3TmgO90mZKwxlonGeBZ7Uvn/2Huvp7gPdF336tTZu87aMx6P44zHHns8tsdJkmUlhASIJEASIIFASOScc845NaEbmm666UiTc8455wzKWZYtjT1h/wHPvtCItVbtczmXPFW/qm64o6qr+uH7vved6spkpCmeYV0My5356CSh2N04QkCmLQHplihrQuhoiqWtLgFBtguZCdeYH6tipEdJd7OMtoYS0uJ9Ge2rpbW+hLE+FWN9WvrbpJRn+6HM9eTeRAVLY4WsTwlZHytjsC2fq8GGnA45xZV4czTdaXT3ptLTnk28vxWOJz4l3vgEeWeOUXziG/K//5Sko78n69IhplWJjGhTUOZ4UFvog8/5z1huKWGmtgR3o++IvWbDhe++5prpGVwunCM11I1QF2O0wjDUpSF0VWewMCCnVZ1Ng1ZAY72Ito4q+rs0LE90sD7WiCTDA3WuF7JYO/Ju6LFRm84Pswoermn48W4zy0NFDKoiWWlO585MJVuTFTyZU7FcFcsDZTIbhYE8a86lLs2eHlkwt2ckjLak01kTx2BjCu2KCOa783m8oubBkpLbcwp+2G6mVZmIvCiU1cl6+lokhPjZExToRmp2Oq4BgUhqasktKyO7MAuVshilKJHVIQW1JUHcmdSyPayjVpJHRUUJbpEJ+EbF4+/nT6i7G4pIXyRXz1F14wKyq2ZUXDZAdOkslVfNUDpZorxmgcLeDOVVMxR2xshtDFHbG6O2N0Zpa0C5yffITE8gMz1JhekJSoyPkn/uW8osjlFnZ0Lt+bPoLphQZGXA1VOfExMXhUClo6JGi65Fzdh4A31tJZTnerAzJ+fmmoLFhTK6RzMpqfEjXOnOlyHHOBFvip3jF4zVhrBY78uy2o/F+lDWx3J4equFSkkOX508z0n3QpyyGvmzuSvHrWxIyIljdrGV9Y0WllZq2djtZHGrm4XdYZa3+thYb2Vns43VjRY29jpZ2W5iZ6+Fe7fbWF+uY35Czcqoiq1hGeHX9UnwteDBcjNP11t5vFLPX3fb+PvtTh4sqLk1Wck/brfzdKWalR4BqW5GpLsZk+phxFxLAY8Xdbzcbuan7RYm2/IYqE7jp41OXm70cGtCzcagAHWBE62SQLaGRdyaqmJ9qIL14UpWBiqoKQvF7dKXBF47xnRXARtTZWxMlLI1Vcb6iJDF7iLCnU6Q6mvKsC6F5Z48dsbzWepNYLA6lPGaBO4Ol7LTlcNaSyrr7RncHhUx3ZpFuPsZHC59zdiQnO7OcvoHxYyOSJiZqGRuVMzWjJyV0TJWxstZnapgfljE2mQlm9MKtmarmJsuYWVKwvP1dm6OKlkeUFNfV8XXBrZ8ZOrJe+dDeNc8knfOJvDb02H81tCTt41CePdMMJ+e8+Yv+ueIinVlabiUmwM5bDXHMC13oV94AXm8GS6Gf2R3rIhHC0LuThRwf7qYW2OZdCoCcLc5xbw6l4RLR9EVxzM6KGK8LZOWdBdkHkbMFgbSE+/EA1U6XSnOLDVlkxZhQU91MmsDImYGChgZzKS2NQKR2geJOpQrl79AWeLBsC6YsRp/5lqjmW5NYaY9i9GGV/8A61aG0aeOolcVSac8lDZpEA0iH2qKvagWeKDIuYEs8xryLCeyQ0xJ8DhNsP0RnE0+xcnoEyKvn8Lb+isCLn9LqOP3xLieJvzGCcKdTxLreZYEHyMSfIxI9jchM/g8qQGmpHkbHwjUAQcccMAB/x5cbI0/c7Ux5PpFA1yvmHPiq084/uf3Mfz8bRyOv8+cJp5ZRQjLuhCGxc6sdCQjSrYl4vp3xLmeJM3bEGnaDWpEQUx2FrIyXoG8wI1knzOURlpRFnuRyhRbNDnXqC50pkHoSXdVGEPVsfSro/61ipfGcE0iY/Up+2t6r8XqdcLea6F6HRTxOsZ8tC6RufasfSl6Xbr7eiVvta+Q7REhm0Ml+xOn11Onld4CNoYEbI0UszEkYG0gj83hQrZGBGwMFbDcl8dKfyFbo0L2JsXsTYr3C3R3xstYHRCw0J3LRHMq400pTDWmM9uexWRnBjNd6YzXJzLRkEZXTQqXnQ4RlGNHjMARRXUIHU0xtNTFI8hyJSPOgfnxSqb7NQy3KWmvK6RGXoAwP5HO1nL6e1SMDdQy2qOiLNsPVZ4nd8bK2FuSsLck5fZiFQvDEhyCDTnk8Q12cRZUd2fQ1ZVKX1cecYEXsT/5KWlWhhQanUJw9CsKjn1K0skPybl2nL3Rcm7NV3F/VcuteRn9NfEUxFqzOqSgviKDzAhfairLSIoOJiUhjAAfOwrTnVGVBNCuSGK5v5Kpzgr6GksZ6qlkZkzHxKCKzemmV18GRdFUpFxjs6OIvY4SVnUZ3Owq5vZoBTsTYu6vqVnszWNEHUVHvjt3JyRMduVxb6KS3fps5gT+7JSFM5R0jZWKMLoLPKjPd2WuLYfdSSkPFlTcn5XzaFHFvWkpO6Mi7s4puD2rRJzlQVmOH3PDOnTyPJJi/UlLiyMyIYGEvAIktXVEpSUhV4pYmetkaVhFjzqFJwu1PFmo4fakmr76QoaGmnEMicU7KoWgoAjsL16hNMCdYpvTlNubUWZtQOUVI8TWhpRdNEBqew7lVXNUDudR2puhuGJM1WVDtFdNqHYwQXXFAIn5CWSmesjOnaTC5CQiy5OUXDpJ+aVT1F4xpsHKGOV5Q1IMDmPx1Xu4e9wgtqCUzHIRcl0lYxMt9LWLKEm7wZ1FJfc3NSzMCWkbSKWkJoCgShc+9T/Cl+GnuXj5EwZU3izo3Fmu8mC22p+loTTu7tQjq8zjLycv8L5pIh9dTOPPF4M5ZnuNVFE6rSMSatpTqO2Io6EvGVVnInWjBbSOF9Hel0XvaD4NPSk096fQPprJ4Gwh7f2p9A5k0d6cyMxgEdPdhUiyPbhs8CFZ4TZMtxfzdKOFZ+vNPFyu4cVuM/fnFTxeVvFiu56nq9U8X2xBHOuMq/HnxLqeRZx6g4byMMZbctgek3NrWs29WR23JzQ8W27kzlwluxNlrA2WMNuey1BdJvXlERTGOeLveAI740/Ij3dgaUjK8oiItdFClgfyWB0spleTQIyLPiFXv6dVEv6vBM84FrsT2RxKYaMng92eAlZb0rk7JGCvL4c7YwXcHi/i8bKM0aZEQlyPEuqlT4M2gcamFHp6cxgZzGdiMI+1aRFrsyJWZkUszggZH116vVEAACAASURBVMlncUrMyrSUlRkxY1O5zE2VsjUlZ2usnMURKYKSFL40sOEjUx/eNgviDeNA3jKM5T3jON429eftc2H83jCMTw09+IveGaKinVkeKeXmQC6r9RGMlDvQVWSOPN4Md5NP2Rot4NGSkPvThdyfLuLWcCq96kCcrU8yJ8sk6/JpNIJ4+ruLWRouYU2bQonDcabzfGmPusxNSRyt8Y7M12WQFGJKsyya5e5SZvoKaG+JQSS/QWbJFQrKvbGy/ARpoRs9aj+GtZ7MNEcyVp/MeGMGE43JjNTF0aUIoUcVRldVGK2SQFoqAmgQ+aApcEWe5URlhiOVGY6IU+zICDxHkpcBgVcO42L6GdcMPybi2il8Ln2Nv+03BNsfIcZVb1+g4rwMSPIzJtH3HCkBpiT6niPe25B4b/0DgTrggAMOOODfg63+oc+sDQ9jZ3YS1yvmHPviQw5/+Bv0P/kVN05/yJQimml5ECs1oQyJXVhuT6I0yZoQh2+JvvE9Se76lCU5ohMGMtaez9ZMFapibxK9T1McboEw2gphjAWKDHsahZ60SfzpUYTTp4qkVxnBkC6OkdpEuhWR9Kqi6dn/WQKD1bH74RCvb6DG6pMYb0jenzS97pF6HU3++pnvyGa+I/v/V6A2h0pY7StkqTuP9cFC9iZE3J4WszNWzPpgPpvDhaz257LSl8/epJh783Juz0j3V/he30OtDgiY68xmrDGZ8aYUhqsTXpXq9uUy05XOWH0Cc63Z9DdlYXXlCzyTLEkSuaCuC6etIZrW+gSKs93IiLNncayC+UE1Ex0qmlXpNCrykQgSaNblUq/Jo7dVSouuiIJEV7SFvtyfFPNwW832vJjbi1XM9Jdx3uUIZ8JO457jQFVLIp1dqQz0FJIQdAmHk5+ScfEcJaZnKD7xLaX6X5Oq/wkp1t+w01/C7Skx9+Yl3J0T83hNgbzgOn31Gcz2VyFIDaKrQU5CmDdRwS5kJvlSL49joqOQpX4xi70VzPdIWRnVMj+mYWWmjs25RmZ7KxEmuJIVcIFBRRwdAj/6CvxZU6WyXpPB/WExt8bK2R0vY7YhhZGKYIYLfdjqKKS+Iphbk5U8GBbTl+/FQmkQA/FXGU1yYk0UxqY8jr26LJ4NVfB0vJK7QyK2uwvY7i7g9pCQ+5Mybk3IyQm3RZYfQpMij5KsKJKj/CkTCggID0Os0RCRlkJ+WSEtLQrubQ/zfKeXv+1289e1Jn5abeDhah3jfRVMz/fgl5aNb2wSoWGROFy6QvxlCwounEBsb4bczowKq9NIrc9RbnUWySVD1Pbn0V2zROtwHuXlcygvn0PnYIbOwRStnTEV508hNj2J1OQU0vN6lF/Sp8TmFOWX9NDYGFBz3hC1hREllwzwMT1KTGw4WZIqMsuEiJVljI43M9glJjfOjjtLKu5tqpmfLaW5J4linT8+ZY586n+EL0L1sL76Gd1V7sxoXVmodGVS6c1CfzJ3dmqp1ZVxxNCeP1hk8aZJIh9fCuPPFnb4ZkWTUBZKqsSTPI0nBXWeJFQ5kqhxIUXrSZrWh9yGYOKrXIiVO5GociG33pdYkT25Cg9KlX4UilyJjbekXhlNX3UqEc6nCHI4QorfOQQx1hRGX6Ayw5HaEm/6NdEsd+fxcF7J0/lm7o7X01eVQcQ1fQqj7RHEOZDsb0p2mAWZISbkhJiQH25GabwVBVEm5EaYEON+nEjnY6QGmJLoa0pWuA1etodRFwWxOaHk9mItmxMSVocEbI6UUlvqjbf1ZzgZ/54GUQCLnbksdmaxM1LI/TkhD2aK2O7LYa+3gGaBCzs9OTyaEvLTspQfV+Xcn69gd7qcruo4rlr8keRoKyplfmhrw9DWhFJXH0Vn9yuh7BzIon0wh9q2ZJo6M2lqy6ChLQ1ZQziaxhjqGuPp6UlmYLSU2LxoPjVy4EPzcN4xi+ANI2/eMwriI/MI3jPz423DEP5wLoKP9V35+rQh0dHObIyXcXdYwEpdOEMie3qKLZDFmXDd4A+sDeZwf6GEu1MF3J0oZHcwmT51MM7WJ1lUZJFrp48qN5qOxhwmWjMZKwkmxeRTNipiqAu05J48ha5kZxYbMkkNP09DRQQLXcWMd+VQpwsiT3iZ+BxLknMdOH36t1Tku9Cp8GFQ7clcazRTzelMNWcx3pDIUE0MnVXBdCtD6aoKo6UigGaxP/VCb1R5zkjTHZCmO6DIuUFFqj2ZQcak+Brhb/stziZ/5prhx4Q7nsLX+hv8bb8hyO4wsW6n/y+BSvAxItH3HHFeBgcCdcABBxxwwL+XCG/bz8I9LuPndAE3Owu+/vBtvvvoTS589yEu+h8yq4hhWh7AWl04wxI3ltoSESbbEuLwLTHOx0nxPEtx7BU0xf5016SwMiamtjyQVD8DSiIsEcVcQJxwEV3+DbrlwXTJg+muCqNNEsjAv1b0hnQJjNWnMFzzn/1QQ7o4BqtjGa6J359A/dffvb55mm5JZ6k7b3/y9F8jyl+v7K32Fe4X5S735O+/Xu0rZH2wkM3hInbHhWyPFrE2kMf2aBHbo0VsDhdxf6GKp2ta7sxWsjcp5s5s5f4d1HJfAbMdWYw2JDHWmMxMcyar/QIWBvKZaEtmQBPFZGManXUpmFz6BGv/E0QVXkVZF069NoT2xkSEeZ6kx15hfqiU+T45E20y2tUpVBVGohDE0qbJYKJHSqM6F40klYwoB2qK/Xk8K+PJXjU3l6TcX1Ez0V2CmfMhTOOMcc++SkV9DN096Qz2CkgLu4Lr2a/IvmRCqdlZik4doszoMFlGX5B66Vtu9ZbybLqCh5PF3J0UMN+VRG9tOC3aSG5tNCMXxdJSU4pClIpGnEF7dSHTfWXszqi5PVvNWr+UOzO1bE3qWB5V0qhKQpTtSVLAeTqkMYwok+goCaQqwppEqy8J1/8AkasBq7o07gwIWW/PZUweiTbiErtVCYyJw1npL6W3Op6HiyrujZSjCrdiUxzBZKwj7S5GzMY6sZ7jz3JREPPiMOaropmWRbDblsOTUTH3RyQ0lwSR6mtJc2UG0vxYovyuk5scg6gkn4ycDIql5bj4eaCsljA8WMsPt0b4261+ni/V8vNKHc8Xq3mwXsvqfDVDEw2U1urwi40jJzcLh0s2eOgfJd/yJOVXzKmwNqL8/EnKrM4gvmiAxNqISptzKOxMUdibUWltiMz6LIrL51D8S6bKLfUQnj+FyOQ4Jee+R2D+PYUXjyO0PoX8wmnqLppQb2dFpYMFbme+Ii0tAVFNEwVyKRK1mJGxJsb6ZaSEWrE3K+PmspyFeRHNvckUaf3wEl7ly7CTHIo5xw2v4/QqvZnRuDEjdWZE7s50Vxy7qyqaGyo4ZGDNb41ieMMklnctAvnQwp4ricFESWNI1oSQoHQnVnWdCJUjSU3exDf5ElHjTUJzMJG1XkRUuxOkuE6M2pXQ8qtkqLyILriMmd1HNHSksbOs5tGSlh/Wa9kblzBal/Tq865LQJPvTKLnCdwt/sAN43fxsvyYkqir7A1V82S+nQFNLiEOZ5hpF/Fso42Xu208W9Ow2pfDWF0Y7ZUe9GnC6FKGMVSbyHRrDrPthXSpEsiPvszakJQ7czoerTWyOS5jvCWLlopg8iPOY3vqDXJCjJluTmWxM4t7U2LuTZbx46qCR3Pl3BoR0Chw5tZgMfMNCWz35PDjopSXqzIez5fz46aauwuV7M3KEGZdx/Hip4iENxArPMgTOpBffoOCSnfyq7zJqHCnUBVIdqUPmWJv0kvcSRO6Eyd0JqboOskl10kvd6RQF4FXdiQfmHjwgWUS71ok8LaxFx8YufOxmQ9vn/PkTf1APjAI5aNTN/jOwJToyOusj4q4OyRgtSac8bJrjJTZoEw6j6vxR6wO5HBntpjbE/ncHhewN5hGh9wfd1s9NjT5pF84iionnMGmXOaas3jUWkzF9TPMFARQ7XuenbJYOhJuMK1JIiXMjBpxCLPt+Yx0ZKBV+ZBdbE18thWJ2Q7onXqT8lxnWqXudMucGa8LYrw+iYmmdIZr4+jXRtJWGUCXIoRuRTgdshDapEHUlXqhKXBDmeuMPMsJVZ4L5clXSPUzIMnLAH/bb3A2+TPXz/2JiGt6+NseIsjuMEF2h4lzP0OE80lCrx8n2l2fBB8jYj3PEut5lii308R4nDkQqAMOOOCAA/592Bof+szm3HfYW+jhbm/Bd3/6HYd//ytMvniT6yfeZVWXyGxVIOsNkYzLvVhsTaAs9QqBdl8R53qCFC8DsoLPoyn2p7M6iYUhEQ3SEKJdjpHurU9+iDHSZBvqi9xoq/CjTeJPuzSIdmkQg9qYf4lSPOMNqQxo4xjQxtBeGUxLRQAdshAGtDFMNafRKQ/dn0b1a6L3p1SvwyJep/W9LuL9r1Oope68/ZW91zK1PlDE+sArSdoaKWZ7tITt0SK2RgRsjQjYHi1iY7hoX5puTlVwb17OvXn5foz5XOerG6nXK3xzrdnMdWYz0Z7GVEcqY/UJTDal01qdiJHVR5z3PEJYgR1STSA6VQAtdXEI89xJj7Jlpk/AXHcFk00iNoYlLHRLmWytYKAhh9VRJYMtZXTWlZAbdx1NgQ+PZ2Xc31Ryb13B7oyUkfZCHIINOBOmx430y+j6sunpy2aot4j0kMt4nP2aIntLxFbGFOkdQqD/Fan6n5J+6TB77UU87CviYX8uD0by2B3NZrg5mhpFELNjEjTyRJTlieQmeFIQ70FteQLrE0q2J6rYHpExXpdNQ2ko6kI/ytJdkOZ5UFseynRLLtsDIp5Oq7jZW8pGXSZd6W5UB19EE2TFsDCY7fY89roFbNSlI3Y7y2ZZJGOCQHZ6SulURLI5VcGjVQ1T2lh6U51Yz/BiLdqJMS9LJkNsWUh3Z644gJv16dxrzeHFWAWPBoTc7i0l2fUsC+3ljDSJqSxMJMLPGVm5gJBAD+SqCqKSIikozaa9Q83Oag+PNzpY7ihis0vAqCKWx9MK9mblbC1pGRmtpravncCoUJTychytrXE9c5TsS3rk2xqTZ3GSctuzFFufocTGgNLLhpTaGiK8bEiZ3TlEtoaU2ugjvHwGoe0Zyu1evS+3NaTcUp8i4+8pND+G1MmYGu9L1F23oOmKBTrb80jszHHX+5KYyFAyxHJypRXIayoZGKpjYrCKWD8Tbs7JubkiZ3GhjKaeRIq0fviWX+ObiNN8GX4WJ8/v6ZC5M6P1YEnpxYTSm7neRPZWlHS1yTh0xop3LMJ4wzKM39kG8qHNNc5HBREgiiegxI/AUldCxC4ElTsRLHbCq/gynkI7AqVOBEidCFe4ECp2JFpynTSZG+4Rp/GPOItMGcT6ipKHmzr+ttfI4yUFL7Zq+Xmnnh9WNDxf1fJkUcm9SQnLHTkstGTQWRFEcZQNonhHxuvzeb7WhTDRDXVhCM/W2/hps5lnqxr2xgXcmcpneyiDmZYUhmoSmGhKY7gmiU55JK3SCG5OK3m0XM/DpRp2J2T0aBLJCbPE8ezvCL/6LW3iAFa6s7k3XcadyRIeL1Rwd6KUuxOl7A4KeDgt4daIkAcTYsa0kTyYFPFyXcnTxQqerVTydEXOnRkx95eUTHbk4Gn/JbHRRhQIHUgV2JJa5kiC0JGkihtECuxIFN0gXuBAsuAaSflXSShwIE7oQXSJD9FF3nil2eBb6M3l5BjePx/E2+ZJvGUWw3tm3nxg5MzvDZx5y9CDt/SDeP90MH88eYPT5hcJC77KUl8Ruz3ZLGqCmSi/zkiZDYpEM1xN/sjqQB67EwVsD2Vxa0zAZk8i7TJfPC/rsSzPINX8W5qL45lqFTBSFYsm6CJrFXG0xTjSFX+dnqhrtMc6MaNJJjXMnIbKcBZ7ihjpTEet8CJTcJGYjPMkZF3lrP67iLKdaZd70S1zZrja79X2QEMqQ7oYetXhtEr9X02h/otA1ZZ4oi10Q53vijLXmars6wgTbIj3OEW080kCrxzGw+JL3My/INzxJL7W3xBy9SihDkeJc9cn1v0MYTdOEul6mlhPA6LdzxDtrk+0+xliPc8eCNQBBxxwwAH/PvQPffLZ2SMfY3TsCxwvGHL8sw849tEbmHz+Bg7f/YbdpnQWlEFsNkYxqfBhrimW0iQb/Gy/IMFdj0w/YzICzdEU+9GqimNhWES7Kpool2Pk+BuRF3QOabINdQJXaopcaSrzplMWsr/C16+JZqQ2iSFdAn3qGPrUUXTIQuhVRf63RL5uRfh/m0y9LtOdbcvc74F6LVHTLen7fU9z7Vn/redpuSefjcFiNgaL/9sEam2ggK0RAbeny9ibKOXWlIg7MxJuz0i5PSPl4ZKSFzv13J2T7afwzXZkMdOeyURzKsO18YzWJDHfmcNsTzaTrUkMVscw1ZJJkzqW0+a/41LACeLKnCnX+NNYH0lDdRQlOW6kRlgz05PPXIeIsbpCWiUhNImikWcGMNNZzOpoFaPtYgbbpRQkuqDK8+LRTCXr06XcXavi9kIVox0CrkeYYBZvglfeNRpHBfQP5TPUW0S8lzmO3/0RwWVzxBfOUXTmMEVnvyXL8EtybY6zpslkS53EbnUC86pQ5ptiGG+NR5R/jcUZJdVVKegq06iXphPmZMx4fRFrI3I6FLHkhVpRW+BLtzSKpa5CtkbFrI+UszJYyp2pSp7OKngyLefpTBV/m9fw19FKtjQpVPmb01/sx3J9OncHhTzqFyHzMWYiw5NZQTDrNRkstecz2pHJzrKcO9MVdGc7U+dqwGrMde7nBLCe6s5uaQj3a9P4obeYh90FPOkvZkgchDrVkZoCf9aGlHRUC/D3uEx+dgKFeal4ul6hSiUiKMyTCmkBq0u9PLs1xIudDrb7SpivS2WwMpznCxqebejYma1ifaGR4ekBMrITqVOL8XNzxubY50SaHybK4gSZtqeJM/6SVJsTJFh+R4LlEZIvHiP54jGSLnxPktVR4s4fIvb8t8Se/5akC0dJMD9E1vljiC7oU2p+giKL41TeMKHa8wKaa6Y02luivmSC6JIR7ie/IDEuisyKKvKkFVRqJbR1KBgfkBPpZcS9FQ33NtUsLpRR3xlHSU0AgVJnvgo7xe89DnPx6l+oEzoxo/NiVubOqNzjXwJVxVCPmu8MLHjrvC9vWofw/mV//uLsh2dpCTeyYgkQRBMhDCNJEkqyOIB0SSDxZe4kVHqSrPAiSeZBXnUgJbogJDVhpOfZc/36lzRqo5gfLOKnnUZ+3NDybFXOiy0t92bL+dteHT+tqvhpVcOLVS0/LmkYqIqgRxrCw+lKHi9W8WRFzb05JQ/m6+irziLw6ilK467TWhHFTGs2Ew3xbA1ksj2YxVp/IVvDIm5OSNgbl/BgQc3jZR2Plqq5O6tgpi0HQcxFrpt+gM+lz2gqDaSnMoKp+kS2B/J4tlzB06UyHi8IWe9J5/6kiJ83avn7VhM/LKr4ZauWexMinsxL+XlLzd2pUn7cUHBvTsyzNSXPN7TcnZNTmmaHnc0fCY81JjDWCI/YM1j7fcvlwCPYen+DjcvnWFz+gCtOn3DF8WOsrvwRI7uvsHQx5byzFYcvnuToNSv+aO3I+xdi+F/nYvgPo2DeNvXifUMP3j7twrvnfHjPMIL3TgXx8Ulnzl28QnCAPfPdhWx1ZrCgDmJK4syIyBpFohke5p+w1JPD6mAmi13JbA3lsdgSTZciEE+bk4wXRZBh/g1DlVkstZUwVRWPys8SXeAlJO7nWCyLRn7NgK74GyzXZZISbEptRTBz3QWMdKah0/qSL7IlKs2M0LgLHPrmf5IVY02T2I2uyhsMqn1e3a/WpzBcG0evOvw/E1llIfsrfHWlXqjyXJBnOaHMdUaV54I03YEETz0irx8nzPF7vC98g/v5vxBifxyvC18S5vg9oQ5HiXHVI9HbmEhXfSJd9YnxMCDa/SzR7meJcjtDlNsZIlwOBOqAAw444IB/E4Eutp+FuNsS7H4FXydrjv35d3z73v/A+E//C/tv/4O9pnSmJD6s1IQyJvNmvimBymxHfG0+J8zhEKnehmSHWCLJcqG5KprF4TIGG1JJ9DpNYagZgjAzSqPPI0myRpt/nboSd3qVEYzUxO+v8L26fYqiWxFJV1XYvjy9TufrU0fRJg3aL8Z9deT9n0ESrydPrxP6xuqTmG3L3J9ALXbl7seUL/fkv7p9GijaT+HbHH41idqbKGV3vISbk0JuTYnYGC5id6Kcm1MV3JqW7CfwbY+JWOzJY74rh8mWNKbbMphuTWemOZOFrhwmOzMYaYilQx7McE0itcpojhu/g6Hzl0QLnZDXh1FbG0ZddTTlhT4UJF1jtq+AuY5ShjTZtIiDqS+JoEEYx0KviI0JNX0NxbRUFyJIcadFEsGtkVK258u5u17F7oyU+aEK7APPcjLwOFcTrJC3JTMwXMD0qJj8SAecj35CmeNFJNamiExPUGZ2jAKzI+RcOEHuFT2SjT4jVv8DEqz+RLDlH2gQedFYFc7WYi2tunwq8iIoSfIh2tmc5U4p+dFXKIq1Zbw2DWmCPV3iUG6NlLM3IebmVAUPFhU8mJPxaEbK80Ult8ZEPJ6o4J+LGl6OSlivTqIx+wZTNYncn5Dw06yCUWEQDSGXWC0NZ6owgJ32AkaaktldUXBrXsr9/hL6k68htzlCX9AFNooCuF+TzMP2PH4aK2dBE0Om8/dIoq0Qx9my0lvO7lw9zdWFuFy3RFopwD/QlbLSFEpK0/Dxd6SlRcbOShdPd7v4ZbeVv65W83JRxS+rtfywoOH5spYnS1ruLDawsjRMtbKUsd5a4qNCuHruO6arc1luq2CloZDVxmxGVMkMVCXSLYmmpSSELnEUI+oUxrRpDKuTGVanMNOQy0KTgHlNDkmmh6mwMaLc6jTyK0Y0BtnTEX6dGmcL6uwtUF4yptTKAN/TX5McG4VQ14hQq0ZRK6erR8PsmIYITwPuLqu5vapgbraU5t4kSnQBRKi8+DpCj08D9bC48hn1ohtMaDxZVPoyqwtioT+Z3WUZI71qjhlZ8vb5IH5zMZq3L4byvpUXH1le40/mFnxlfpbvTI5g7XQGDx9jfH3O4uJ9kmtBJ7nicwRDmw+wuvopoTGmxMdZ4Hn9G4aaUrk9I+PnjVr+91Yj/9yt5cWWgucrMu5OlrA7XMiTBSkvVlX8bauGJ7Myns8pqYy3Yb4phb9uVfFyR8Hf7zTw42YDt6bVZARb43HxME5Gn+Jr/TWlcdYoMh3Q5DhSV+xNnzqWmdZs5tpz6NfEoivyRJruQJTzUVzN/4Aw3pqGUl9ay4PpFIdzZ0TC3bEyHs2KeDBbzP0ZAet9KdybLubluooXazp+2Wzkrxu1vNyq5uWGhufrSl5ua3m8LOHBgoSfNjU8Xa7ip41qbo6X06WMwETvDURl3mSVOhNbcIUMiTPpZQ4USZxpaY1mtD+dsb50BjqSGOrPo0AUjdFFM77WM+FLw4v8wcCGd0zcedM0kl+bRvIfxv782siddw2DeN84hLcMvXn7bNgrgdJz5Zy1A75eNqwOCtnrzWWlOpxRkRMjIluUyRZ4WPyZ1cFCNkbyWBvMZqM/l4XmKHrVoVw/f5hFcQK5lt/QWxpPY2EQG3W5rIgTGMjyY0OTyUC2Pw3+Ngxn+LJck0W8rz71lcFMd+Uy2ZdNtcaH9AILYjLOE5lkw5HDvyIz+hLNYnd6q1wZqfb/V2VFEkO6V91/bZUBtFUG0F4ZTJs0aD9EoqbYcz9EQpZ5DU2BGzmhZmQEmBLq8Eqgbhh/SuDl7/C1/oZQh6NEO58i1l2fFF9TQpxOEOR4jHBnPUKcThB87fi+VB0I1AEHHHDAAf82LI0PfWZ97nvsLc7gamvGiT+/z5H3/19MPv3/cD72JvPyMIaFrixqgphU+DHTEIu22IPIG0eJcz1Jhu85ckIskWS50iiPYn5QyFBjGsm+Z8jyMyA/xBhhjAUViZdQ5zlRV+JBlzyUoepY+tRRDFbH0quKol8Ty4A2jl5VJEO6OKaa0xjQxuxH3fapoxitS2S6JX0/ZW+2LZOl7jymW9L3o8tn2zL3Xy905uz3Qr0u1F3uyd8PkFjqzmNjSMDuuJC9CRH35ir2J1Dbo0VsDL0SqM2R0v3ep9UBAVujQpZ68/cT+KbbMpjvzGamOZPZ9kwm2tOYaEmkXxPJeGMataoYTpn/Dkv/Y0SWXkOo9kNbHURDTRzCAm9yEh2Y6S1gvlPEaE0eY/WpzLeVMd0iZqanjMGWYlo0ebTpisiJvY6uyJ+9oWI2Z0XsLIjZnZGyOCLFLvAMJwOPYxNtRkVTPP0jhYwPCEkPuITD17+n/NpFpLamiMxPIbY8RanVKYR2RpQ7mVN22YBCq6MkmX5Oj8CH9c5ChmrTWR1TM9FVSUqIA+mB9uSGXKWhNApZthtD1clIE+0RBJmy3JTJkxkZD+Yqebqm4sGSjPvzlTxbUvBksYo7M2IezUh4OCzkTmceP01WstmVx7AulmdrryYQtzoL0QRbMpHuznK+H/05btweFrI1Wca9JTk/LSr5oU/IWK4HdaEWVIedZ7M2kdW6ZB6OiJjVJdIh8mOmPhVdkReP15vZnK1FJIigoCAOiUxAaLgXXa0yCvJiiY50Y2Kklptr7fyw1cI/brXwz516/r5Zy8u1Gu5PyXm+qOXZnIp701purg4z1KZgaaSBhLhgrloc4+akloer7fywWs+9KSkPVrTcW9Zyc17J5oSEnSkZ91aqubes4/5KDXdXani81cTTnRbujijIu3wGiY0R4vN6jIS70x1xA53nRWT2RlRdMER72ZwKGxMCT39LQngopdUNlOu0aBpVdPVomBnTEOZ+hrvLau5tqlleLKe5NwmB1pfQKnc+CzrGB55HMLH+hBrhdaZ0PsxV+TCp8WdlIJWbyzKmBrWcMrrEe6bxvGWZzXsXMvjgYiJ/uhTGN9ZeHLWyIU9cwOJyXUZxlgAAIABJREFUF7vrTWzPVjI2UoBA5k1xlR/FMh+KxJ7IFcGEB52hszaeu4tKft5t4OeNav6+qeOfuzW82FLybEXKD6ty7k4JmWtJ4sG0mGcLcn5cUvFyRUufNIQ2kTfLXQn8sFbOLzc1/O1WEz+sN6Ap9MfH9ijqwmBkGZ6ocr1J9TmH76W/kBVkSlawCXnh5ymJvUhFih1VWQ40iLwYUEfSr4qgocSTkep4xqoT2OkXsdCSyb2JMh7Pl/NkUcRSVwLbI1k8W5HwYkPNT2taXm7U8WKzhp93a3ixpeXZahXPt9Q8W6/i8YqMv92q49mqgieLcu5NlFFf4oWX/RG83PXJLHAhq8yFhAJr0gutkUqcGe9OY2O8lJ1pKRtTMpZnqxkYacHuhi/f6t3g4+Ou/OGMN++eC+JN42jeMI3g12YB/NrYm98aRvGWUTRvnPXit2dCeOdUIH/Uc8HI+ireXpdYHChhoz2DJW0YExXOjJZfQZlihZfl56wOFLI2nMdyXyZL3ZnMNkVSL3LHzep7JgpCyDv/FzTxbjTm+VMRdIGR3EDa071oz/GlMdmVucJIuuJd2WzIJ9b7NI2yUMZa0xnpSEWj9CSr6ALR6eaExF7k0Lf/QXygKS0VnvRWudKv9GS0Po7xxlRGauMY1EXTpQihsyqYDlkI7ZXBtEoCaSr3o67Ue/8GqjLDEWm6A0ne+iR4niHE/ju8rL7GyegTAv4lUCFXvyPC6TjRLnrEexgS4aJPoMMxQq+fIsrtLEGOxwl3Pk248+kDgTrggAMOOODfh7eD5WceV8/jZmeO11UrTn32Pkfe/X8w+fR/4HnqHWalQUxVeDKr9GNaHcB0fQzaYg8SPPVI9TEgJ9CMgkhrZLkeNMmjWRgSMtiQSpK3Pule+uQEGiKMsUCabENtsRvt0gB6lRF0yUNpkwTSo4ygWxFJjzKKTnk4feooBrQx+2t7PcoI+tRR++W4rydLS915rPYVstCZw2RTKpNNqUw1pzHZlMp4QzILnTn/LVzidXjE6+f1Ot/2aAk7Y6Vsj5Zwa0rEzlgxWyMC1gfzme/KYqk3n9UBATenKtidKGdjuISl3nzmu3JYHRCw2JPHQncuC125zLZkvbrHaktlpiOV0bp4ployqdPEcMz0XS6F6hFSZE+BzB21JoiGukQEOZ5kxl9ltr+IpT4p081CplvzmGwWMtutZKitFGVFIgPtcho1BWTHOlFTHMDd8XJ2FsTcXJJyd1nJ4ogU12hzTgWd4FKEMdK2ZAYnS5gfl1IQZofrkY+R3rCh0u48Igs9RJZ6FFmcpNTaALGDOZLLpogvG5Fi/BV79QXc7augvyqZjUElq0NavGxOUp7qhTjZjaUuEZuD5fRWRRN99RADFSFstGbxeErCT+tqfr5Zy9MNNQ+XFTxf1/LjVjX3lyq5P1XOk4lyNprT2O3K59FsJbtTZayNlvLTRg1/XdRQHW1LX4wdd0pDmMx0ZaTEh9uDJfy4rObxjJR/rOn4x6KGR4Ol/DJfxd9W1UzrEpAm2iJLsWNnuJSFzjz6dUk83mxhfqSKzGRP6mrLKCxORSjKJD8zhOL8WETFCcyM1nJrtYXn2038bbeBl+saflpR82KrnqertTxdqubJjIJbY1U82BhifbyRzckm8nLiMD39J5YHK9ie1fF8q54fNzXcX1fzYEvHw20dt1dU3FnV8Gi7jvtbNTzZa+LxXhOPbzXz5HYbj2a05F85Q6nZSSrN9ZCYnqDC+jR9MW40+V1GdsGASksDisxPE3LmMPGhwZRq6xFVa1A3KmnrVDI1oiLI+RTb01L2lmSvUvh6kxDWBhGl8eWzoOO84/w1hlYfoSpyZKrGj1m5D+MqPzZGMrizVsXyZANnTex4/1wab5mV8LZ5IW+ZZvK+aSx/NPXncyN7SpQq1rbGuLvTyZOtGlbmylA3xyDRhSKo8ECqCCQ93YaSwus8ulnH3RUlP99u4MWWln/eqeeX3Wr+cbuWl9sa2qQ+zLUls9aTRWuZ56u/+bKa54tK7o2LEcdb0SV1Y6M3hRfrcn5c1/DzXjO3p5WEO+sx0yGkON4JrSCU2dZSYpzPUpnuwtaQmK3hMlZ6ClnpyaO7KghZxmXECVYMqsJY78nlb9v1bHTnM6KJ4cG0hAfTYu5MlDBWG8bmUDa/7Gn4Za+aJ8tynq6qeLldy4ttHT/v1fJyV8ezdSXPt9T8uK3hhw0Vv9ys5eF8BY9mxDwYF6JMv0rodX0sz/0JQbEPggoP8suvI1N60tsWz/JAEQs9ItZGa9hY6GJhYQCJWo2VYyRf6AXyJ/1wPjgbxu9NY3nTMJo3TSP4rXkQb5j68WvDOH5tGMuvDHx482wob50K5MNTzpy+cAU3DyvmB0pZaUtjThvKiPgGA0IbFClWeF34C0v9hawN57PSl8NyTw4zzdHUlLjgZnWUqcIQRDaHUEU7Ma1JpzLUmlFBCKPiWHpEEfQLo2iPdaMuxI69ZgEJPvrUSYOY7cllrCuNGq0vheVXiMu0IizemhPH3ibG7xwdMj8GVB7/EqhYxpuSGa2PZ7g29lWEueI/5alZ7E+DyIfaEi+Uua+S+ORZTogSbYl2OUa080lCrn6Hp+VXXD/3J4Lsvsff9hAhV78j/NoxopxPEuV8htDregQ6HCfE6RQRLmcIdDhO2I3ThN04EKgDDjjggAP+jegf/+Qzw+8/w/jEV1w2OcXRj9/k5B/+J1ePvke05Z+ZqfBnUuzBgiaASZU/EzWRKAuciXM/SYr3GTL9jMkLu4A0241mRQyLw2X06BKI8zhFtr8hhaGmSJNt0ORco1XsS68ynH51FIPaGLqqwuhWhNNVFU6vKppe1auVvp5/3Ub1a6L/W2T567W9mdYMFrtyWekt2C/Gfd379Fqm/mus+Upvwf7K3lJ33n7oxEJnDit9eawNFLA9WsLueAkbQwWsD+a/6oHqzWN9qJj1oWL2JsVsjQpZ6S9kfaiYlf5CNoZLWOkvZLmvgKWefBY78pjryGKiPY25rnRG6xOYaMmgoTqew4ZvYe7/Pd7ZFymo8kBbG0ZDYyq5me6kRNsz2VPETKeY4bpiujXJFMZ7UC/LJyvFk5ZmCfU1ZagqUsmMcqBBFML9STFbc2XsLIh5uKZlYViCra8eJwOPcynShLLGOHpHC5kcKifL/xI3vv2QcscLSK+YI7TQo8T8BPmm31NkpU/5ZXOqrl6g7JIhuRbHWJIkst1YgCzOkfnmEhY7Kwi9po+mKAhFvid35xQsdOajzLhOro8Bq/Xp7HXl88OMlBfrGn7Y1PJ8r5ZHa1oer2r5+WYjL7a1PJgq42Z3Lk+GSrnVW8CoLprtCSE35yp5sV3Hy+VqNmrTmMx0YTLamgeScCayXaiLvcRqXQovFlT8sKDi+ZKaf2zV8fdNHb+safn7VhNP59X8sKzjxWYD1QJPFntKeL7byUhbCcLcENoaJeRmxVCvk+DvchFxcTJaeR5zYzrur7fx41YDL7d0PF9R8HhZwfPtRh5uNHB3qZpbUzI2hyvYW+5kc7KelSEtgvwEzh79PfNdpdycr+bhXCVPF8u5vyDl8aqSJ+sq7ixUcmuukvvLSu6uKHm4WcOjzRoeb9XxeLue2wMSci6epNjoexRmp9FYnqHM4jhq5/NUORpTZXMOla0ZRWZ6BJz4irjgQIS6RgRVMqpqZDS3ypgcVhLsosfuTCV31pWsrkho7U9BVB9MtNaXTwO+5w3Hzzlj+SHyfHsmavyYkHowUOnO+nA6N5elrE03oG94gQ/NE3jHIo+3LfL4jXkWvzFL5h3TCP5k4c/XZvYkF+airRGxMlfH0ryClq5UJEp/lNpQ1JpQwoL1mR0r5faakh9v1fHydi0/39Lxzwd1/HK7hhfbWl7u6NibKKVfG850cxKtFb7sDJfw06qGx3MyHs/JaCvzQZlymfZSL24Nl/C/b7fy824zP242khJowkKfkJWhStKCLtAgjmGhs4wM//PEOp+iItmeqsxrlCdcRJVlz3RjPLdGini+JOenFQV7g4X0yQPZ6M3m+WoVL7Y07IwKaCp34/6CmCdrMp6tKXiyWsVPO9X8tKvjhy01L3areXmzhue7Wn7Y0fB8R8uPWxp+WFeyOyrgwYSQh2MlVGc54n/lGEbH3ich4TKCcnckKm+aW6OZHxeyOqZitF1JUUEuV5zd0bO5xll7H7429eedYz78wTicN/V9ed80it8axPCOSTTvmYfxllkAvzaK4leGkfzKyJffGIbxW71gfn/SmROWtrh4XGB9WsbOQCGrTXGMV7rRL7KhPMYU+7N/YGlAwOZYEevDBaz1FzBZH0FjmSc3zA+xJU2gwvYItfHO9IujaS/wRxfrRK8oij5ZIg25AVR6WKLxs2ZGlkhqoBE6sR/T3ZlM9KVTV+NLQdllYjMtiUq+wpnTH5ASeoFedQgj1T6M6PwZb4xjuC6ekbq4fYHqrPpPeWos86Wm2ANdkce+QClyblASd4ko5++JvH6cYPsjuJp9jsPZjwi4/B1+Nt8SZHf4lUQ5HSfG1QB/++8Jva5HpOtZghxP8H/Ye6vgug88W/eeOzU1Mz0NSezY6aQ73Z3uJB1qOzGTbDFastCSZVlkWczMzMzaTGJmZmaWbMcsWzIl6Zk59z7cp+8+yNbpvPejvqp/Sdol6XFXrb3Wby1f27P42p59I6BO7guoffbZZ599/jlonj/ymd75v3FZ/TjXjC5y4pODnPn4F9w4+zFhRp8xWniLvhxbZpWe9JU5MV4TQnneTaJvXSDBXZ1UL13S/S9TkmhHtSCAye5cWuWhRDifJd1bi/xgA+TJ1lRm3qCh6BbtYh+65UEMVUXSIfGnVeRLs8CXLnkIPcowOqQBNJV50S7xp1MWyEBlBAOVEQzXRO99P1Yft+cwTbckM1wTvRfreyuy3m5ALXVnsdafx8ZgAWv9eSx1Z/2snW+mLYn5zlSWezNZ6ctgoSuFha4UFrtTmetIZak3m4XuzL2vy3053BkrYaE7k+m2lN34XlsKM20pzLWmM9OWwlhrApOtcQxUhjNSn0B9ZRQntD9A2+0Y16O0yBA7o6ryp6YunsQ4B8IDzBlsy2SwPp82eTq1wjCaFFlkxAdQWZFDRWUJMmku5eJkYv0sqC/24+FoCSsT+WxMF/NkWcVUbzE6dkc443USkyBtCmpC6RrKYqgzjwQXQ+yP/pFiayOKTDTJ0TlFrsFZsvXPkH9ZnVIzfUrN9Cg10ybH+CyZFqeQ+5kiDLjCZEUSs43ZKNJv4XX1CJVFrtydKmWiMYk45/M059xiriKa7zsy2Bop4sWynK1lGVvrKh6vqHi4qGJ7pZwXK3JezAp5OV7K464sNpoSmW2IpbcyhDtTAp4uKfn7ShXb/cX0RJizkmRLr7cOj0r8mctyoznmKr0l3sw0JvN4WsLWjITHY2VsjwtZ7cxlvb+YJ9MKHk1KyQ27wtP5Kp4u1qHI8UOeH05bVQm5KWHIijKI8LKnID2cWmUOS5O1PF1v4flqJT/eruDVmoJnKwoer1axNiPnzkoVGzMS1idErM03sTRazkK/nMK8OHTP/InafB/WhwRsjRfxYiKPrYkCdmYEbM+LeDhexL3RQh5NlfF4RsiTOQlPF+Q8X63kxWol97tLyLfSoFj7DHKd80g0T5Ov9R1lFhcRWF5CaqaF9Io2+foX8Dt3hFCvXQGVUlqMuEJIc6uUiUE5/o5qbE4Kub8iY2G+hNq2CLJVbgTKXfiT67f8yvJT1Az/QGmqGUMqV8bFt+gVOrExmsr9RSGbM01cUNfhQ+2bHNAP5B2DMH6lH8WvDGJ51zCagzr+/FHPjS80rTita4SxpQndPVIWZgUM9qbQUhdBSbYdYd4XuTstYntVycsNFU8XhfzPg3Jeb4j5r+8r2VmW8/e7teysKNiaF7Pck4Ek+SplsaY8m5PwfFHORl8OCy2plMfbU5PsQlOOF68Xq/lxo54X6zU0SQIoL3Tn8XIN3VWJxPsZM1CbzkxLLvmhFkQ4nkGcZMNgeSj3hvN5Ol3K8zkhP67IWWiKpVvgwXpPGq9WxLxYEfNgspCxhkieLoi4N1HE0yUJjxeEPFkSs7Mu49Xdcl7eUfF8Q8HOhoKdTSXPN5U831SxsybfFVD9may1J/JkKJeOwlv4Wp7B/folAgMMkFcH0dwTy9BoNtOjAjobyrjpYM/RC5f5Qu8mH2rd5LcaDnyo5cF7lzw5oO3KAV0X3tf25P2LofxWM4KPdII5pOPOO5re/FrDm1+p3+JddX8OnPPmw7P2nDI0w875MkvjQla60llpimZK6UZXkSnF4brYav6F+d4c1kbyWB3IZqknk/nWKOqLXbBU+4zl4lBKTY8wUhCCKMyaKWU8vfmBNOT60lQSSmtBMJ3x7ig8rjBaFkKKvy61Qm/G2hKY6E2iqd6XrGILYtJNiUm9wcULH5MYZEpveQBDFW4MVuwKqN6K0D0Hqk3iQ7NwVzy9FVCqLAeUmQ5IUq4jSLBGlHSNjEB9Qh1OEXT9FN6W32Gv8zkW536Hh+m3ezXm3pbf4n/tJEF2F3C3PI7f9XME2qvhYXUCn2tn8Ll25q0ztS+g9tlnn332+ecQ7nnjs2B3O3ydr+Jpd4Uznx7i3B//E8cLf8Lh+K+ZEXoxXOjIhMSVlhxr5pqiqch1JtzpDLGuF0nx0iUt4DKFcddQFXoy0pJGqyyYGNcLpHtrkRukhyLFBlWa7V6Er788jD5VKG0i3zeRvTD6yiPolAXTLNjNxe/eRgXu1ZaP1MYwWBW5VxDx9pbprYB6G+17G+Wbbknea9pb6MxgpTeHjcECVnpzWOjM2BNSE01xzLYnM9+Zymp/Fit9mW+qzHOYe+NArfTn7rlPiz1ZbI4UMdeZzmxHGvNdGaz057LYnclMc+qegJpoiaW/MozRhkQaq2O4aPInLvucwSpYjXShE4oKP6qrY4iPtiMi0IqRrnxGWkvprCpisK0EaUk8bQ0SWlqk1NQKaWkS091cRmKQJS2CIJ5Ni7gzV8rjNQVPlysY68rHxk+Dcz5nMA3RRtwSS89AFmO9haT7mON6+q8UXzUiX/8iudqnKTJWI99YjUITDYqMNMnUPE2RySUKzNSI1PicOJMj5LhokeikzoMRGXMducT7aFEYb87DWRGTTakEWB6hVxDIQlUsryaEvJgS8nJNyfPNch6tyNlar+TpWjWPZmT8sKTgpwU5/zMv4/VoCav1say2JNJc5EqH1I+ns1Jezal4OiSgIdSYwRBDHhZ60uaqwf/UpPCsJom16lh6hf4URZkiTbIh2eU8+V469JYEcqezmOmqJFqLfCiKtGB7qYaHs1UIUtzoKM+is6qI3LhAMqMDCHWzIzshgP4WMUtj1WytNfFis4af7lbxcl3J01UVj9aqWJtTsLpQwdKkiNVJMXOTVUz2S5jolVBWnIThxS8Id9KgKteThkxbFJFaKGONqUy5SlWmLcpUa5SptlRnO1GbdZO6jJs0ZbnRVeRPZ7E/9bGOxF78hhKdMyj1L1JtoonYWI1SUzUElurIzXWQmmlTaqKJ/5lvCHZzI1dVQ3JxEfI6BZ3d5UyPVhLhrcedGQm354RMTeRS1xFJWVMQYRUefOpxknevfoGayacUpZgyIHdkUnKLPqEjt0fTuT8vYnO2kbOX1PhI7zoHjbx493IgvzIK41eGUfzSIJJf6oRwWC+Qv+i5862uDWo6RjjbXUZR4IGiwIFakTuBzicpiLJke1bFo9ESfrpdwevbSh7PFfH3VTEvl8S74mlZwf/cb+CnOzU8XZAy3ZrITFsSP25UsbMo585wAXf6C1DG2tOa7Udl0k3Wuwr5r9vN7CxXMdqURHKQPg8WK7gzo6BOHMwtyyOs9Qu4PSRipDqOblkwG305vFiQsjMr5PF4EaOVIfTJfHk0VsSLeRE/rEl5uSplqDqI78cLuDNawIOpMu5NlrC9Kufv92t4salgZ2NXRO1sKNhakbC9LufF5q4ztb0i5cfbFdwfyWeiMpjt4Twm5IFc1/iM3FgXrEy/wt3vAimZVmSlXUWQcROPG3qcOXearzQt+IOOG4d1/Tig6cYvzjlxyCiA/1C34wMTN/7jrB3vXwzhQ41oPtIO5bC2F+9pevIbTQ9+oXaTdy75ceCCN7+74MBZ46vY3zJnYUzIXGsCm+2xrDUF0S+0piBYG8vzf2CmK5P10TzWh/JYGsxhsSuO6lx7nA2+Y6UsnAydv9Ac60RNnAN9BQH0FwTSlOdPvzKecVUyY3mhlDjoMK9IIMHtElUl7oy3JTLalUBzgx9ZBWbEZpoRn+HAmVMfEB9oSl9FMAMqd/oUtxisCqGvMoyhmoifCaifN/BdR5JiizDRhtI4K4SJNmQE6hPlcp5wx/MEXDuFs8FXXFX7A94WJ/C2PIaf9XH8bU4QYn8WL8tjuFsex/PqSbysT+FueRwX06N4WZ/C2+b0voDaZ5999tnnn4fB+ZOfGVw6heHFk9iZaHD+i0Nc+ON/YPzFL7D79lfMCf2ZEXkxJfeivciWieogFKnXCLA5SpTLeWLdL5EbaU5Joi3ybBfGmlJoLPUh3u0iqV4aFIVfRpJgubcD1SLwpL88jOHqKAbe1JL3lUfQrQilrzyCVpEv7RJ/et5E/HZvpHbdqPGG+L2SiPmO9L2yiLdbUG+HdKeak1jozGC1L5fVvlyWurP2BNTbFr6321ATjQksdGYw157GbHsqi92ZLPdmsdCZwUJXBgvdmXtxvZX+XKbbUljqzWaxJ4u5znTmuzKY78rYFU51scy0JTPRviugBqrCGW1IpKEqmrP6v0Pf/RQuicZkim6hKvdDLvElPtKGyAArOhvTaazKoqmujLraUnr6FJRX5lCQHUdHnZCOukLa6rKJ8b1Mm8CfrdESHs4LebS0W9c83lWAd6IVp7xOcjlYgzy5N/3daYz1FhDnacKt81+Tb6xLkZYaBVqnyTU4Q67JeUrMNBCbalFocJZcvZNk6p1A5GBIU8wtFFGOXNf6lKUBESsjEgoTbKnId2epOw9Vnjdelt/RWezPZnMGryaEvJoVsb0sYWtdxpMNBU9XVGwvVvBqroK/z5bz05yS17NiXs0IudORzKTEl43qGFqTb7Bck8jOlJJn85XMVEYhunmaxWxn1jKcGAw04naRJ1u1cewM5PF4MJ/v+/LZHhOxPSDgfnUmk9kBCNwMSHG4QLcomGfLtUz3FVOS7UlPYwElGcHUibKIcLtOcUoYOXG+9DeUcG++gZ2NZl7dbeD19/W8vF3Dg3k5T1aqWBoWsDAkZLgli4nOXFYmlQx2lzLcr0KlKkBP8xieN3RQ5XnRKXKjp9SBvjI3eiQ+tMn9aZAG0lkRw1htOr3Fkfirf02k9jEiNL4j8PzXZJuoUWh4ljzNY5QZnKPcUgeVlS5iUw0k5loIjS8huHyJQv3zRJw9QrSXL8mCcrJlSsTVCrr66pidqCPMQ5/1CTF3FqWMj+XQ0B1DYb0vXhIH/uT0LQfNj2LioUVBqinjcjtmFU6MyV3ZGEjnyYKctZlatK8Y8jt9N94zDOMdgwjeNYjgoF4wB/WCeFcvhPeNIvlI1x3Nq05kpUQwXF1IU1EEysxrtFX44O98mmQvM15N1PHfs+X81/0aHt1W8PxeLX+fk/FySsD/c7eGH9bK+XGzgherCl7fruDFmoqdZQXPFmXsLCuYbklgvTebfkkQdelO9AqDKAkz5/6wmB9WGvh+VEaClx6dqigeLpTz/ayMgnhrUvyNWB8U8GRWwb0xATvzcp7NiFnpSKFH6kddniN3h/J5Ni/j+ZKcZ7NCRqtDmW1NYGtWyKtVJQ8nS7g/UcyLVQUv1pT89H0VP31fxYt1BS/WFDxdEvNoroxnyxJebar46U4lz+aFvFoU01HozOO+TJbrY7FR+wRxui9OFscpLXRHWuxGeZYDg8U+SOOuExJsg8YNC/6sacon6k58cNGZ9y/d4uAlNw5quHFAw4MDGt4cVA/k4KUgfqsTxgENf97XDOKAhj/vavjwziUfDmt480d1Z77Ts8Le5RoTfWWs9aez2RnOcp07o2I7xDGmXNP8nNnuTB5MlXJ/qoz50TzGm8Opy3XEWfcoS4poMs2+ROFhwnRuAG3RN1iQRlPmZ0x7ng/lkXZk215E5GbInDSWBCc1qgs9GO9MZ6IrlaZaP9LzLhOfY0Z8hh3Hvn2PSG8T+isi6Fd606v0oLcyiO7KMPoqdltV3763twh9aCz1pDrfBUXGDeTpdoiTbSiLt6Q4xoL8iCskeGoQan8W36vHcND9624Ln/kxPM2/xcviKP42Jwi+cQZvq+N4WB3D3fI73Cy+xdX8W26ZfYuH1Qk8LE/iabovoPbZZ5999vknccPU4DN7S2McLAxxt73M+b8e5vRH/4LR5/+G1Zf/xoo8jMetiUzJvegTOTFRFURNjiM+ll8Tfes86YEG5EVbUhhnjSjNgb6KKBpLvEn20iTZ4yLZAdp7Q7qtAk86pX4MVUUyXB3F0Jstp15VGF3yEIaqY+gr3x3T7a8I3yuR6JQF0qsK3SuSGKuPY6497WdbT7NtqYw3xDNWH8dsWypL3VmsD+SzPpDPUnfWnuv0j6O6b12old6cvRup5Z5s1vrzdoVXTzZLvdmsDuSxNpjPUm/2bmFEeyrzb8TVbEfa7qBucyKzrSnMd6Qy2ZnEbGcSI3XRjDYm0lwTy2m9D9F1O4lLgjHZEjcqqwKRib2Jj7AhJsiGtvpUqpWplMtzqa4uoa4hn7jYm4jykpHnRNKsSKWnKY8wNx0aCj14NlbG01Upz9bKebZYyXRvMU7hhlwIOI9DuiWS+nCG+9IZ6y8kwdecm+e/IlNXnQL1c+SoHSND+zhZl89SYKKG6IomYjMNii6focxSg9FEf7ZbRGw2leBndYaBhixmB8pICjamtyaBVmkY4V4YL8dGAAAgAElEQVS6uJgfpbnIj9ttWWwPF/PDvIRnyyK21qU8WZfzZEnO9qySlzMqXk8r2JmU8HSqjOdzQh70ZzIt96M10ZpZYQCDxb7MNaSyvVLP45EyRvNuUemmwff53jwt8uNBnhePRME8rUlgQxXFkiyC7bYCpnIDkDrrUWKnxVhBEAUeuiy1ZbOzWo8035N6VTy9zUUkhDrTXlWC2zUDqoSZlKaHMt0j58FiI8/WG3i+WcfORg07G9Xcm1dwd0bGUFMaq0NSZjqLmOsuYn1MwUSPmMEuBRWyAoy0T5MSdpOpllyWWxN51JfCo94M1tpT2BwuYGEgj4XeQu72ifi+sZgI9aNkGJ4nz/gSBaYaCC11EF1RR2ishsRUHaWVDuXWBsjMtZGaaVGsf548rVNkXTpGxOlvCHJ2JbZQSpZEgbRWRUdfLdNjtYR7GrA2IeLBWjlzs8W09CeQX+uNr9yBP9r/jV8afoGuizppsXpMyK4zq3BgVH6Ljb40nswruL3QiJGNGR/peHDAMJqDlxN43yiaw3ohvK8bwPuGkfynTiiH9Xww9QwnPyuexrIUOsWpNAjdKRc4EuGnjZPhcV6O17M9UMb/+6SRrQfVPPu+hp9mJLu3b9O7N3J/v13F641yni5JeLog5tmilO0lGT9sVDBSFcp4TSR3e3OoSrlOQ7YLk9UJNOR68Wymkp822hElORJxS517MwoeLarYnBBRkmCHKtuN0fpEVJmOlGfYU5PjSEuRG6tdGTyaKOPRlIBH0yKezIqYqI2kqciFRxMlbM0KeTIjYL0/i3tjhbzeKOf1Rjk/bFbw050qXq4pebEq59myhEdzZTxdErO9IuWHTRXbC2JeL0joEbhxpz2JCUUwNmp/plWWgq+jOi2NKYz07L7v3G9NZ6Y+lc6uMnLqZJyydOLTi458eMGZQxdvceiSG++re/K+pg8HNX05oOnPQc0A3tcK4pBWEB/qhvHORe83AsqbQ+qefHzRgaPaVtg52zI5IGJzKJPNrlCWal0ZEdoiirqCldonzPVkcW+imM3RfKaGshhpCqWx4CYOWn9jShpO3vXjNIbYUedjzkSmN9MlIUwKwujJ8WKiLBSlvzkid0MWFQkkOqnRKAhgpj+Pye50Gqp8SMrUIynPnMQse747+h5RPlcYrI5huDKAwUpfBmrD6K0Kp68ibK9d9e3mX22h65sRXXskKdcoi7dElGRNiq8W2SFGpPnrEXDtBN6W3+Kk/yU3tD/bK5HwND9CwLWThDqcw+fqCdwsvuXmlW9wMf0bbhbf4WF1AjeLY7hbHMdlX0Dts88+++zzz0Lz5JHPtM8ew1DtBHYmGlz44hAan/0Km+MH8Vb/PfPiQP73RAmbTVH0CByYqQ+jPv8mXuZfEu50hsxgI7IjzCiIvYo43ZG+iihaBH6k+miT7HGRDF9NyqKvUJvrRLvIm2757gbUSE00g5UR9KpC6VaE7AmowarIPQH1toGvrzyM0brYn43iLnVnMdmUuFdrPt2SvBfjW+rOYrUvl/WBfNb681jsytyL/C12ZbLal8tKbw5r/XksdGaw1p+3N6779l5qfSCfpZ4slnqz94Zzl3qzme/KYPHN62/vomY7dt2rqaZEppoTGGmOYaYjkbGGWEYbdgXUKd3fou9xmlv/IKDKlUHEhlsTF2JLV1Mm9eXpVClyaWkUExftQG6qJ4qcOLplGXSqUhhsLyHOz5huSQgvpsQ8WhTyZFnO9lIVs327JRInPY5zPdkU8VsBNVhMUqAVzue/IlVbjSKdi+RqnCBd9wQ5phcouHIRqbk2UittFHZ6yK/ro7hxGYWrOQUuxsQ7alMYa0eVMBilwJeOujhEubewNvuScG9d0vwNmayI4dFAPs+nBWyvSNlal7O1rmBrScH2rIKdKQXbk1KeTIp4MFHMo+kSHo3kcrs9kc6sG+Q6nWGhIgZloh3LPYX8sFDFf0/KeNaczlyuJ6MJ9ryoSuRJZTw7zRl0xtmhcNNDeVOXPJMTVHpb8KJbzPfNeWS7afNkXMrtETElyY7MDkporswg0s+OWlkuFnpnaVIVUZQWxPxgOQ+XGtjeaGRno5Yny+U8XinnzoyM5VEhzcooFvtEdCsTme8o5t5UJWMtZbRVFpEVG4KZ1nlummvSWBTKXG0sy3WhrDVEsdgQw1J7MhMNccw3pzNbkYTU6woRFz6n+MoFio3PIzC7SKnJBQTGagiN1RBfuYTMXBOFpe7u7dMbAZWtfpwMtW8JP/U1fjccSCiRk6+qpKKllu7BBqbHa4nwNmRhsIh7q0pmZwpp6o0js9wVX6k9f3I4wjsm36Dvpk5SlA6jEhum5bsC6nZ/JlsLSm4vNWJsa8FHOu68ZxDNu5cTOWgUy2G9cN7TCeYdvUh+aRDHQcMwTtsGYHbtGld0zmOte4pQj/NEhVwkLEgPk0uf8X2vgv9vs4mf7lez9aCG71fkdBW7sdaaxOtlJa+WFTyZE/J0QczOqpztJSlP54W8WJLy37cr2Zkt48lYAVsjRfSU+VCVeoPxqljKU52Yakhna7aaqeYsTM4dokkUwsaYiCdLVdyfVhHvpUtDqQ+rvXncGSxkviWJJ+Nl3B8p4uFYCT9uVLE1J2OtP5vGQhcejhXxbFbE4+ky7o7ks9aXyc6ilL/frd5t3dso5+WakmeL4t1nWcLWoojtFSkv1hW8WleysyTh9YKUEUUAczURtOXfwtfiJH3VOZjqfEpkrAX+AZokhuhRFGxMsKMGljf08c3N4fw1P77Q8OC3F1w4dNGVQxruvK/pzUFNXw5q+3FQK4CD2gEc1gvkPXVvDqp78xs1D97X9uegpj8faHrzh0tOHNG24rrTNSb7xdweyWazK5ylOjeGhbaUhBpgce4PzPdkc2e0gJW+DMb70xlrDqUh3xkHrb8xKggm1eoo7QmuSG8Z0hljT0eiExvVqTTE2bOiSmReFIXM15QxQThh1idoFAUy3ZfHdG8mzbX+JGXqkZBjSlz6dY4dfY8IL2MGq3YF1FCV3z8IqHC6FcF0SAP2HKj6Yneq811QZTkgT7dDmmqLImN3RLco2pycUGNiXNVxu/I1zgZf4WzwFX5XT+NuegR3028ItD1FqON5Qh3U8Ll2as+BcrP4DlfzXRHlYbXvQO2zzz777PNP5IapwWe2V/S5aqCOo7kO5/56iNMf/Qt6f/4XHI6/w2iBO49aEnjYlUSv0JHpulAaClwIvPYt4U5nSPXXIzvCjMI4a6SZzgzVxNFc5kucqxpJ7moUhBqiSrOltdSDbpk/fargPQHV/SbK0SkL3ovw9apCaZf4/+wG6u2N00Jnxt7d01J3FotdmXvFEW/vnt6O5K715/2fsdw3f7fck81ce9rPnKi3/2upO4vlnmzWB/LZGCxgtS+Xha7d8oi1wfw9AbXUm81Kfy7zXRlMtSYz1ZrMTHsqUy3JTDcnMdWSwHBTDNPtCQzXRDFQHUNrfTznDT/GNOAitxJNyJa4UlkVSF1tJIkx14kLvU5fSzZNFek0VRRRKc2gShbHYHMB5RnhLDeVUJsXQHt1JlFehvRIQ3k5Lebxkoinqwp2liuZ7SvF0PEYJ9yPYRapR0llED1dSQz25hPnZ86NM5+TrHWBUn0NCrRPk6p9jDSj0+ReUUNgpkmpuTpyOwNkNrrkGZwl0/AMaeYXibFWo744GEmBJzKhL6HButy6dRoffx2iw65wzeATugQB3OnKZmdKwM6KjGcbSp5uKHm6rGJnXsXzORXb80q2l5Q8mRPyYLqEJ5NFPB7MYUrqR2PiNVrSHOgp9kWV7MB6dyEv5sp5Ni7lp8VKvu8tYGtcyKOxMh6OCahPd0IZaIrSzZClvFBedotZb8xlVBZNnr8hjyekdMnC6VDGMNFZSpU4kQpJBilxflibadPeICI/xZ/5QRX3F+rY3mjg2WYt9xdl3F9Qsj4tY2awjHpZJMsDcgYrM5hszGOiMR9lVggB9qbUCoqwNdDGxUyb1tIYBqUhTKkCmakIZaY6nNm6aKaqo5kuj0EVZEGG6XFyDY8htVBDYnoOpdVFBJfPIDHbdaDeiiiRiToiE3XkFjoIjdUpMbhAvvZpIs/8De9rdqQIyymurKGqrZ7OnmomhitICDZnfqCQ+6tK5maKaBtMJrvCk5AKFz53PcEHVsdRdzhDerwh0+WOzJbfZLrKh0cThbxYq+beSgtXbC35vY4H7+pH8xuDeN41iOOQfiSHDCL5jUEcv7qSwS8NY/nYyIfTJtfR0jfAy82WpRkpjU3hZOc7YaL/DU2CGH5YquHJqoxH96q4t6ZkRBHATE0kT2fFvFpV8mxRwvaSlFfrSp4tiHixJOLJZCGPhnPYnsjn5XQJL2eELDTG0Sf2RxJnzUJLJmUxNqz0FPNkphL/62e4ZXaEibYcHsxV8ni+mocz5fhd+xZB/FXGa2NZ7crg8VgpW5MCXi2reDQlYLYtlYoce2ab4ng0XszzBSnP5sUMVATzZEbAyxUFL9eUe8/zFTlPFyVsr8jYXpHxdEnMzqqMl+sKXqzKeb4k4dWClPmGGCbKQ6jPcCDRTY+x5iKumX5LWPxVbnicJirKkLIUB8z0jnJC8xy/Pa/H78/f4JNzHnx40ZXD6m4c0vDgoKY3B7V8eU/Ll3e1doXUR0ZBvKfuwYFLrhzQ8OB9bT8OaPhxWMOL31105G/altg4WDPWI+TuaC6bXREs1XsyIrajMFgXqwt/ZHkwnweTxWwMZjM3lsN8VyxN+c64GJ5gWhlHosURRgsj2JAnI3M3oDXOnoEcb3ozPRjN9+d2eTIVwVaMiSOJdbxIqzyCsc5sZvqyaKkPIKvwCnFZJkQnW3Ps2/eI9jVlpDaesZpgRmoCGWqIZKA2iv7KcDplgXu3rm9rzGsKbqHIuIEy0/5NmYQ98vQblMRakuilSaj9WTzNj2Kv8zmOel/gY3kCZ8MvcDb8HD/r4wRcP0Wogxr+dmfxtjmJz7VTeF49gYvpUdwtj+NmcRwX0yP7AmqfffbZZ59/Di5XTT9zsbXAwcIQNxsj1L76gLMf/yuX//rv2B75BUuyEKZFXtxtjWGm2pdhlS812Y4E2X5HqMMpYt0vkR5iTGGcNYqcW4zWJ9Iq9Cf+zYiuIMaM2lwnOkU+9MgDGKgI24vvdb75BLJdEkinLJge5W4+vlXk+7Mo39uh3LdNe8M10Uw1J+1tPP1jjfl0S/Lu/VJnxl5U7x9jeW8F1NvY30xrys8ifCu9OXvO1cqbAomV/tw9t2mxJ4vlvhzmOtOZbElisiXpTYQviZGaaEbroxlsjGK6PYGx+ljGmpLoaUtH0+xTroZp4xxnRKboFvUN4TTUR5GddovE8Bu01SSjKomkpaKIBkUO9fI4WqWxdJUmMatKZao6nY6aLEJddWgrC2BrpIQ7U4XcmxOwNa9koqsAI+cTnPc/h0mYLsL6cPp6UxkdKiY+wAK7M5+TYaiJyFgXgfEl0vROkGp0mhJrbSTWekhsDZBe10dork6J4QUE5loIbxhS5mnOQmshHTXxpKddwzdIA58wbQLjzQkIMcRI/TAJ7pdY78jiyWgxO0tynq0p2VpX8XRZxfM3AurJrJQnc2Iezwp4OF3C1kQhW0N5TMv8mREHMl7mx2ipP505HshTHRnvzuXReh1rU1LuLZWzOSfn4WoF65NCnsypWGvP48WwjEethUijbFnrKaax0IcuYRAPR8X0KSLpkEUxWJ9DRvRNmmtKCPR1xN7uCq31QrLiPJgblPFgqZbndxvZ3qji3oKUe4sqVidljHYXUy6IYLipmE5lKkvdIipzgkjytkGQHE6zRIiHtRUXvvoTfjaaRNqfJdLuCDEOx4hxOEGquxo5HloUuunie+73ZBkfp8DwOILLp1GYX6DGThuVtQbl1rooLLWRmmkgvrLbvKew1EV1VR+pmTZSM21EJhrEXvgOdytrkgUK8lXlqBoraWyRMdwrJSnUgqnuHO4ty5meLKS1L4l0+S2CVM587nKM31qd4GvDT8lIMGKmwpmZ8ltMVfnycLyAnZUK7i03YXbdko91PThgGMs7RskcMErmsFEsh41i+KVeHP9hksOvzXN53ziSP+u7cFzPAjdfD6bnyqlpiiSz+CZXr50lLtCSjcFSnqyp2Lpfy4N1FS/mRHw/kMtPm9X8sF7Ji1UFj2cFPJ4t4+m8gO35EranC3k2kctifSjPx/PYnijhwVA+LUVujFZE0lbmx3RjOiUx11jtLWWpu4SbV74hJ+Iq30+V82Shhu3lOha6clCk2ZPmrUFLsRs7MxJeL6t4MFrMQEUo4mQbJpvieDhWzOOJEp7Niljvz2KpK5WdRSnbC7vi7vmKnBerCp6vyNlekvF8Vcn2iuz/OFBrcl6syHi+LOX5nJiV1mR6hD5IYqwQRNsy3yPC5YYa/vGWuETpUqTwZmpEQmjILU7oX+ETfWcOn3Hmzxf8+d0lTz7Q8OSQphcHNL15V8uX32j58p6OP4f1Anhfx5tD2u78VseN/zxjvyuu1P04dMmLj9Qc+EbLgqv21oz2irg3kc/t7sg3AuoGuf5amJ/9PQu92dwfL+T2cA7LE/ksdsfRkOOIk/5xJlQJxFkfY1QQz2RJJGW3dKiLuEa+vRrTJcE0RF7jbmUKrUk3GZFEEml/gWZZODP9RYx3plIpv0VOsRkxGZcJjTPnm69+SbSvKUM1sXsRvv7aMPqqIxmojPiZgGoq86KhxIPqfBeUmfZvhNOuCyVPv4Ek5TrJPtp7O1C2Gn/mhvZn+Fie4KbRl7hc/oJguzOEOpwjyO4cvran8bU9TaD9efyun8XD6gTulsf3I3z77LPPPvv8c/nrJx99duTTjznzzV8wuXSMY3/8Dep/+SV2pz/g6lf/xniRJx1pNsyofFlpCaNf6kFd3k1C7I4TefMccR7qZIWbUhhnjSTDiYGqGJrKfElwv/RGQJlSne1AW5knnRI/+stDGamJZqAinG55EO0Sf9olu2O6PcowOmWBtAh96K8Ip78inIHKCMYb4plqTmK8IX7vmW1L3RNPb52nf/x5uiV57xbqbSxvtS93bxfq7ZbUfEf6nrh661S9/f3N4ULWhwr2ont7hRHtqUy3pTDVmsx4UwKjDXGM1scxXB3FWEMMg41RjDfHMFgdwXBdPB1NSVw0/hNG3ue4GnSRuLxrVFYFUlsbTlGOF8nh9tTLoihK9qRBkk1/o4iBhhw6JFE0Z4dRG+OAJMqWjuosgl206RIHsz1eytpoFqsjOdybFDLQnI6R0wnUAi5gEKiJpCma/r40RoeLifE3x/rEJ2QaaSMy1kVkokGawUlSjE4hsjNAft0IgbUO4mu6SKy0EF2+hNhUE5GtPgJ3M17O17E0LmRiuoSAWH184g1IE7kTEmeGxeU/42N1hKY8d54Ml/JsTsbWioJnayq2lhTszCl5Pqdia07GwykBT2eFvJgX83yqhO3BXB62pTAnDmC6xJf71Yn0p7rQkOdJRpIt1YoIZgdL2ZyUszkmYXNEyNPZCu6NSbg7IqJfFU1doTdLfaXkRVqRH2HBaE08d/qLWWzLZrQ2hXZFIuFeljRWFePoYIa//y1625QUpPqwMqbkyWot2xs1PFur4N6cjAfLlSxPKulty0dUFEp3QyGq4nBmu0Us9yvoqyygXphLe7kcX0d7NE//DUluKJNducz35zDRmspMeyYrHbks1qTzpLWM6Zww0vVOUGh0Bqn5JZRWl1BZq1Ntp0+5jR5VtobILbQQX7lEhY0h1deNqbAxRGqmjcJSD7mFLomXTuBqbklymYxcuQx5rYKahjIGu8Wkhlkx3pbO/WUFs1NFtPYlky67iZ/0Bl+6neAT+wt8qf9nclJMmVA6MV/lzkyNP/fHC3ixUsHjtVZsnG35WNeT9y8ncNA0g8PmmfzWOJ4PjGI5ZJrOvxpm8AuLIt41z+CQXgB/1rLF0sWF9j4Brf1ppBY74xpogqPdOWZ7Cni0Ws7Og0YerVfy980Kflqr4H/fa+LVWgUvVlXcGc1ntj2BJ7OlPJ7KZ3u6kLu9SWy0RTNbGcBCQwzLbak05N1kuiGBikxH5tsyGa5OpDLXi9vDUtokkTgZf01daQjjzVncn1Rwf1LC1oych2NlbE0J+X4gn7mmBISxZpTFmdFfEc6d4QIeT5Tyw4qSZ7NCxuoi+XGjgq1ZIU/nRLzeKOfVuornK3J2lmU8XZCytShja0HCkwURO6syXq8reb2u4uWqnKfTQuabkqlKdyLdQwthjA0bI0r8PA25GW7MtTANwvOu0TcsJigqkC80LDig5swnuuF8fNaX32l484GmF4e0fHhP05ffaPrxa01ffq3pwyHDQA5oe/DN9RhOOsbzvsYtDmj78a66P4c0ffi9ujNHdG2wcbzGWL+Y+1OFbPZGsljvwZDQjsJgfazO/4H5niweThbycLyQzdliVvoTaC66hb3+CYYVCSTYn6MtL5z1+jxWK5OR+hij8jGmMcyarnhHOhKdaEl2ZroigQR3HZplEcwNljLVm4FKcpMikTXJ+RZEJFrxzVe/IiHIitH6BEZrghmu9meoIZLBumgGqiLpVgTTJvajTexHU5kXdUVub0Z0d++gxMk2SFKuIUiwJif0Mmn+esS5a+JhdgQn/S+5pv4J7qbf4qj/OS6XvyDM4TzhTmqEOV7E3+4s/nZnCXZUI9jxIn7Xz+FiepSbV47uO1D77LPPPvv88zA10PzMylALWxMdblzR5OznB7nwp3/H/uyHWH35r/SkO9CecpUJqScLDUEMyL1oLfUkwOYosW4XiXZVIzfKgqJ4G+TZLkw0pdAq9Ccn2Ii8YAPE8ZZUZNjRVORKh9iXHkUgfapQhqujGKmJfuM4+dOtCKVF6EeryJdWkS/9FeGM1sUyVB3FcE30XtPeSG0MU81JzHekM1Yfx2hd7N7903hDPNMtycy0puzdSa325bLck81yT/bPnKa59rS9u6fZttS9iN9yTza3h4u4M1LM3bESbo8W7zXuLfflsNiTtRffG2uMZ6I5kanWZCaaEvYEVH9dOEN14fRXhDFQE0NHUxLaFp9z7vqX2EfpEpNjTUVlAPW1EaQnOhLqaUp7ZRKyvFBEmVFUFCfQKI2hptCPltxQWlJuMSiOoKM6i0hPA7olIdzpzmBtNJOloQyW+3IYac/CykuNC34X0PG5hLQ5hu6uJPp7c0kIssLyuz+QZ2pAib4GRfrnyDY+S6bpBYqstJDaGCC21UdyTRfFVT0kJhoIjS9RZqWNyP0K9wbFLI0L6BnMJDLTjMBME+KFLgTGm+LjcZEkH13S3DR40FfEozEB2yvlPN+o4smCnBdLlbxYULGzIGd7VsL2lICd8RK2+nPZGcjjaXcma8pwZgq9WC70Y7siiSlxJNJ0F9IDTCgMtqAy3pn2NG/6s/2ZFEQxLo6hOsOVTmUEE13Z1IlCUOV7IU13ZqEjm82BYla685lty6G/Nou0SBeqlfnYXTclIsKP3jYlJZl+bExWsL1ez/ZaJS82qvh+RsLj1VoWxhTUqVLISfOhtiIDUVEYc0NK7s400F1dQEelAKWgkJsO1zl65M94epoSHmFGYqIFqYk2FKXfpDDSFlHwdUpumlBmZ0SK1kmy9c9SZqpB2RU1ahxNKLfRo/q6EbU3jJGYqlOsfwaRiToKS12UVnqIr2giNdOmzOgiyeqnuGVmRo6ikqJyJfJaGbX1ZUwMKsiLu0FXZTT3FmXMThbR0h1PfpUXgXIHvnY/ye9sTnHU9CtSYo0YkdozoXBmvNyb28PZPFtU8GClGRtnW/5o4MWvdCP5tVEyh8wz+a1JPIf1IzhgGMt/GGfyryZ5/NI8h18bRPIHQw907G/SNaKgYyiLDKELfvHXMLryNSnh5qyPi3h6u4mtzbrdIoYVBa/Xq/lxs4bXG5VsL0nZHM7hyVwZz5eEPBzN5l5fKkuNYfQKXMj100Qca8Vmbx6iOEvGa2PpVYRxe6iM2gIv+iviuD0sIT3AlBu6nxPtrkNOuAWCxGvUFrjRWORGW5kn0nhLCkL0qc11ok8VzFp/HjtLcl4uynk+L2GuJYGFjmRerSp5sSzn+9ECftis4PmKnL/frebFmpJnywq2luQ8XZLvxQ9frsp5tapke0HCsxkx49VxlEZYEnb9FGk+uqwMSvB01cPKW51rUZoE5lrQNlCKa6Avn2nZc0Ddhw8uBfG78z58pOHNB1reHNL246B2AL/RCuA/1X15VzeIw0YhHNT25IxbBl9ZBvPtjXgO6Qfxm0u+vK/pw8eaLhw1sOWqgw3DPUI2R3PY7I1mvs6dUZkj0jgLrNU+Ya47g8eTRTwcy2N9soDVvgSqsuxwMDzNUEUKkdfPkhdoz1RVBtPKeGT+V5jI86M59CrLglDkXkb05nqxUJtKnKsWLfIoFocFzPZl01jtS4HAipRCK/zCjfj6y18S62/OaH0Ck/VhjNYFMdQQyUhjHCN1sXTJg2gs9aRV5EuL0IdWkS91RW5vhnQdkafbocy0R5RkQ2aQAYlemkQ4XcDT/CgOun/F5ORhXI2P4Gz4BW5Xvibc8QKhDrs3UF7WJ/C1PU2QwwX87c4R7HgJL+tT+xG+ffbZZ599/rlonj/5mb7aKUw0z2J7+RJnPjvI+T/8G85qH2P++f9NR9J1mhPM6cq7zrDclQGZFx0Cb/ytjxDlco5oVzUKYq8iTLXfu4FqKvUhN+QypVGmSBOvIk202hVRJW50yfzpUezeQfWXvx3O9aaxdPfpkgcxVB3FSG3MngM1VB31M/dpsimR2bbUPddpqjlpr53vrfP09sbpH2N8bwXUUncW8x3prPTmsNSdxWxb6l7sb649jdW+XL4fK+X+pJC746Us9+XsVZm/daPeulCzHWm7TXwtSYzXxzFcE8lgQySTrXH0locwUh9PS108WuafcdLqL1j4nScszVn+bx0AACAASURBVJzyCn+qK4LITHIkwseCoZZcKktjaVYW0SDLpbsui9qSIMTRN5mSRzNemUhXXT6RHka0lQWw0Z7M5kQ2a2PZrA7k0lOXgKHjMY46H8UkVA9BXTg93cn09+QS7WuK9bE/UWhuRIm+Bvk6Z8jQP0WW6QVKrHWQXzNEck0f4VUtRKaaCI0uIjJWp9hcgwIHXe70lTE/WszgWC450puE5JiRpvLGO9KQkABdsoNN8NT/lCFxCPcHSni1XsPDORnPllX8uFHDzoKCnQUZ21MCnk8K2BrI505TIs96c3g1VMSiLJh1cTALWW4spbryWBrP684yttpLWKvNYLkhm/W2AjY7itgakrHckMm9nhLu9hXTXOKHNM2FgZoUqgq8WOsvYmOwiLsjAlYGSumtzaQsKwSlOAdbG1PiY8NorRMgyw9ma6WRraUKfrhdy4vVcl5u1LK1Us9UrxhRQRhxkTeprsxCIoxidbaO7+cb6KsvoaW8hEp5Gd6+bvzt9F9xC7LGO/IKvjGGeAbpUVLoTbM0Blm4M+E6J4jXPkWqzjkKr2iRf/kSIitdJJY6yK10qLDRp8buMkorHaRmGsjMtVFa6aG6qo/MXAellT4iEw1Stc7gZmFGplRJtkSItFpMQ5OQ0R4xuXF2dFZEcG9BxuxUEc1d8eRXeRKmcuJvHif51Pkixy2PEhepy1SlK1PlroyVe3N7MIftJSWP1lqwc73BRzqu/Nogit9cSeHAlRQ+MonhI4MQ3tMJ5n2rPP6XYTr/bp7DAasMPjT05ZKdK30T1QxPl5IjdcM70Rpjy2/ROPkeBbHXuT9Xw/35Kv7rXj0/3anm5Wolz5fLeb1RxevNSp6vKXi5puDHzXIejBew1pXEYlMk9Vm2VGU4khtoyINRAQOKcNa68yiKNGOlN5+59ixSfPTYGBAw0ZCJ2bkPEafdZLQ+leXefCYaEhmuiKA+/yaV6Xa0l3lRl3+T+fYUHs9IeLVazstFGU+nBfQpA7g7ks/rNdWu+7SmYnM4d7dmfaOcH29Xsr2qYmtFxbNl5ZvGwF0BtTMv5sWijBdLSmryXBHG2hJ07RQp3tosD4rx9brM9UB97OJ0iCi1obmvENfgQP6ieZP3NAI5pB7I79S8+K26B4c1vTmkE8BB3RB+rR3Mf2oG8o5uCL8zjeYDPX9OOKXwjVU4ah45HDYI5R3NAA5r+/FHbTeOXb6Bpb013a2FLPens9oRxnTlLYZE9khizDA/8xFTHck8GMvn/nAOGxN53BtNo7XUDVu9E/QoEwmwPkVZgg/ipFvMN6QzWBSI3NOQKu/LrAvCqA+7Sn38DeZqUohx0aBFEsnSQBmzfdnUlnuQnneZlAJL/CMu8+2Rd4j2NWW8MYnhqkBGawMZa4lloC6awepI2iX+1Be70yzw3ovy1RW5UZV3c8+FUmTcQJxsS26YMXHul4hwuoCP1TGc9L/kyqkPcDM5iqvJN3iaHyHCSW2vRMLb5iT+dmcJdb5EsONFQpzUCbhxAW+bM/s7UPvss88++/zzcLlq+pmztenuDdQ1I8799QOOHvy/uPrde5h//i80xVrRFG9Ge7YNPWUOdItcaRd44Xf1b0Q4nyHG7SL5MVaI0hz2WvgaS7xJ99MlN0gfUZwF0kQrFCk2VGbb01TqTo8imKGqSPrf3Dm1ivz/f/beKjruw9zb/fbeaXebJk1iO0nblNM4acCJHZMssJhZsgUWM1nMzAyjkYakEdMIRszMaIFl2ZZltmPHoe7u75yLs865eM6FYnX3XPfc6VnrvzQza5ZutR793vf30iEKpLcyjJm2ZKZbkxiui2K4LuqgznysMZaZtmRW+3JY7cv5p+ry1b6cf0qgXjbrvawvf9m+9z9fr/XnHuxJvZSuawN5BzK1OyPi7oKM3Tnx/qHcH3efXu5Cvawxf5lGzbSnsKBMY64j+UCgJhXxzCjTUTYnomu7L1AWQeeIy7OlsTGM9pYoyvJ8SQm3Y7pPQGVxDMq6ctpqSqgui0aU441SnMjtkXImGlPobswnzs+EXkkYN/oyuTGbz8ZULjuTAqZ6crkUqMH5wPM4ZV5GpohhYiyXyVEBCYHmOJ7+M0IrY8QGWgi0z5JveBaBzUUkl/WQ2+pTYauHyOoiIhM1JEZqVFpqU2qlQU2YHTsjZWwsSZlZElAkdyOlzI7yzliC4k0wN/w9pdFWJFw+TazVZ9weEHBnSsyD1Rq+vdXKN9vN/NduO19v1fN0Wca3y5U8nRSyrUzlTn82X00JeTZSzIvefHbKrjITfZm1aEeeC2L5f4ar+L9WFHy/2caDa43sLdfxfEPBi6UG9nqK6Ul3R+pvRGuOH/V5vsgz3HixpWBjuJi7S1XsLtbS3ZBBVXkSUmEmNhZGFOZm0iQvpK0ikaeb7Txdb+CHnRb+fruVH2538GSrg63ZFoqzQkiM9qSl5aVAtbK73MZUt4TWqkJGB9pJyU7iU9WP8UtywS/9El5JRkTm2NHSnsbmZBXdOWEkan+J0EqPissmlFnoUmSoithKG5mVDnIrbRrtDWlzMUfhZEqTg9GBQDU7mtJgZ0yTgymVFtpkap3F3dyEgqpqSmvlNCprGBiqY368BmGaCwMNsexdq+basojuoVSEzYGktvvzeeAZ3rM/zV+NPyA5To+19iDWFFeZaw7hzmQJX2818GSnB68gd35v4r9/PNcikyNWWXzuUcRJ5ww+dkjnl8ZJvGKYzn9aFfCaTQ7vmIZzytKVwYlGZpZElNUFElXohp2bKl4O57BR+z0NRaE82+7lb7tK/na7jW+2m/nmRjN/u9POd7cVfHOziRc7jfzXnVa+v9nIrYlCtgez6Zf44WfyAR2CIDb6itgZLmW8Po7Vnlyqc5y5O1/BUG0MUy1pvLjeQVW2J/6XTnJzupLrY0IeLMq5NyNmsy+bzd5shuQh9MuCuD1VyuPVah4uV/BoQcJSRxI3RvL5fqeRh0sSnq5V8nyjmpW+9IMq8+9uNfFsu5Gn2808vd7AV5u1BwL1w41Gvttq5MFiJYIYK4Txdtiq/YYYl7Osj8nw9zLA2u8irim6RAvM6RouJiA6hj9revOGdiRHtEP4jZYv72j58452EO/oR3LMMJY39OP4hV4MbxrE855FCh/apaPuL+B3egG8o+XHMf1IfqkVyts6IfxO25tTps7YOF9moEvA9nQhN0eSWGr2YaLCmbr0y1xW/z0Lvencmy7i/lQhtxYErHbH0CcNwNHwLMMN2YQ6qpIW6kSLOJoZRSaVUda0hFuzUhjEckEAS8IQaiItmKtLItZFFaUkmusTFWxMltKpCCa3xJR8sQP+4Xp8/NHPyYi8zGJ3NvNt0Uwrwploj2OkOZbhH+/7dUoC6ZZdpUPkj1IccFBl3lzieZBCSVIvIU65RF64Eck+Wly9dApP40+wVvkN/pYnCbD+glD70yR4XiTWXZ04D03CnC8Q6aZOop8eCb56xHrpEO+jR6SbJuEuaocCdcghhxxyyL8GO2Od4/bm+tib6uB5yRC1j97l9Lv/hv2XR7H96CcoYi1oTzJnsOQKQxIXuoWu9EkCiXA8SaL3P3agxBlXkGW7MKlIob8qkpxgPfKCdajJtKetxIOOUi9ait1oLfVkqCaCkbooRuujGW2IYaA6kj55OEO10QfNe/1VYXRJgxioDme4LorZ9pSD9Ol/pk1TisSDkb2XZRIvm/j+v89LcVrtyzkY9Xu5L3VtII+tkSK2x0q4MS7gzqyYvXkJu3Nibk6XcX285J/a+LbGitmeEPyjka8nk8XOdJZ7Mhhvj2NGmcCcMoXpjjTaGuMxtP8Y1St/xTrkAikljjQ2htLeEoEo34fk0EuMKguRFkbTIC2ko1lChTiOwgwPRpqL6amIRlEeRndTATE+RnSVB7PzYwK1MZnD9fEiZvrycQzVQSP8IraJFoibopiZKGBmrIykQAscTv0JgZkBIr2LCLTOUGR0jlIbTYSWFxGbaCA2u0i5mQZlhhcQGakitdKi0EqV+igHtkfLWJsvZ2KmAHlzIMJ6H6Td8YQlW2Bj+j7lMbY0JjqRcvk0ylxvbgyW8HC1hmfbjXxzo5m/73Xw/GYDT6/JebEm5/mClN3hfG4N53FnopBHE0U8Hczja2UG1/O8mHDVZsXdiOvJHtypTeLxpISHi9XcGC1jUh5LR6ITimArekNsafU1pSXWmeZsX6bqU7k/L+fuYiW7S3J2lmpokMZSJUqmJDcJWzMj6iokSAuTGGrK4dFqEy82m/h2o5YX12r5equZr7aUrE80EBVgR0qsL9LyBOTiWHavdfB4s4fF/gpqBMl0t9dSIMzhwwsf4hBpQ0CBEyEldsSU2NHWncrWlIyBvBCyDM5Q62CK3NYAsYU25WYaCAxVqLLWpdpam2ZHY5TuVnS4WaJwMqXWVv+gRKLSQhu5pQ4SEw1ydFVw0NchX15NRWsj7X3NTE61sjrXgDDNmd7aKHZX5ayviOkeSqOsOYiUVl9OBp3l17Yn+cjwfdISDZlr9GG5OYDZphDuTBXzZK2a+xtteAa68RsjH35hEs8bNjm8cymbc34lnHVJ5UqWgjNBMt60yeHnVrn80jaHX5lHc8LUmYnpVlbXKpErwojId8bWVYX8ZFdinHRw1vqE+sIwvr/Vxfe32vj+Zivf3Wrlu9ttfL/XwQ/3lHy/18F3d9p4sdPE97cU3Joq5cZoCbsTcq51C+iviGGjv5jRujj2ZqRUZzuy3J3Fo5UavrrWyPNNBTuTUoLsvqQq15MHyzV8e13BnckyWgpdaStyZ741kafLldybF/NkrZrb00JGqkO4PV7E7lQJT9cq+Xa7nierFWwO5bA9XnCwB/Vss4YnG/U83Kjn0Xotj67JeXKtkmcbcl5sVPPd9UZuT5aTG2pKso8+zvofEOdxge3pKrxcdTBxOYdbkjah2bp09eUREhvPHzW8eVMvijd0AviVngfvavvxjs5V3taL4KhhHG8YJvGqfgJvGCTxtnEi7+hH8WvdUI5d8ORXWoEc0Yvg9YuhHNMJ4bda3nxp6oq102V6lcXszJRwczSJhQYvRsWO1GfYYaf6Oxb6Mrg3Xcjd8TxuzBaxPZzCYOVVbHVP0VebQaSnHvkpQXTUpbHYX8x8fTINweZMpXvQG2nDrdpEqsLNWGhIJd1Hly5RFNdHJFwbK0apCCY9T588sQM+wVqc+PR1kkOtmWpNYUkZx2RzKION4Qw1xtD/42H0l8mTotQbRak3LQIvGovcaSh0o6HQjapsRyoyHJBnXSE9UJtkHy0inVTwMvmUS2q/I8DqJEG2pwh3PEu8hwax7urEe2oR7qJKhKsaiX56JPrpE+ulQ4ynNhEuFw8F6pBDDjnkkH8df37v2PG//uFXnP7oDxiofMoXv32d0+/uJ1COJ15FEWNOY7QBfYUODElc6Ci5wkDFVWJczpDsq0FaoDa5UWaUpdojzrjCfGcWY40JZF/VJfeqNo15zvRJAxmtCWeoOpSBqpB9caqPZlqR+GPCFEFvZRhK8b4wjdRHM1wXdfBHdrIl4UCeXlaWv7zrNNmSwGx7ysHnL9v5VnqzD8b4XqZNL8f1Xu5Mvfzey991fbSY3RkRuzMi9uYk7M7u70DdnhVxc7rs4HnZxnd9vIStsWKuDeWz3JvFtf5clnrSGWmNYbojnum2RGY60ulqTcHc+Qs0XD7FNlSNzHIXGupD6GiOoDzXm4Sr1ox0FNBSnYOiVkRzgwhlh4CGmhRm+uU0l4cy2VXAsLKchAAzeiSh3BnO4/ZSEddn89idEzLWmYm51xl0Y3S5nGxFXVcqM6N5zI+XkxFqi+PJPyEw0Uekq0GJ5hkKDc5SZK5KgeE5yo3UEJtqIDG/iMhYjXLDC5SZq5Nheoah4lD25uRsrkiZniumsSMMaVMA5W1RBMYYcdn0A4pDzOnJ8WdeGkuRjx7b/UVsTwh5slHHdzcVPN9p5MnNBh5uVPJgQcRXSzLuz5SxM1HI+kg292ZKuD+cy15zPN80J3E3zY1Bi5O0mp5gLtSGBntVSnU/Qab/Bc2mKvTZ6TLiZkq1yRla3Q3Yqc+lMtqBza5i7s1WcndJzu2VKtbnKqgSRVJXkUlSVCCXzYxprammPCeWpT4RtyZkzCkS6RX78mhOwvNrDTzb7GR9opHYQEcK0sIpyAqiXhrPvWvtPFxpY6atlLK0EFrrxZRXFvPhhePYhJgRWOKCb6EVaXIX+seyWRksoCvFnTyDkyiczGhztkRuqY3IRJUaGx0qTdWpNFOn1dmMbi9bOj2saXU2o8nBhFpbfWpt9amx0afR3oQqK11ydVWw1VQnR1ZJhaKB9r5GJqcUrM7WU5rqRJc8nNsrlWytSukdSqdcEUx8oydfBJzhfZcLnLD4mMQYXaZrPVho9GO+OYy9uVIeLFeyu9KEZ6Abvzby4hX9CH5mlspfvMqIalwhvnqMi17pfOldyKvG8fyHcTK/sMrgHdNIPjN2Zna+k401Oc2dUYTlOmDvqUGYtwF9kjRctE/gZvgFzaVB3JmT8bfb7fz9bidf77Tww10l39/r5v98PsI3ux18d0fJs+0WfthVMt+ZzXxrAfdnm7g5Voko4TIjtTGs9xewO11OT0Uwj1aq2JuT8eK6gu9udpITZkqL8Cod4qs8X2/k0WIl92dFPJwV83hRxtZALnfnRKz15yLPusxqVypD8qu82Kjm8YqMu3Nl7IwXstiZzMMVKV9fr+XJtUoerkh5tF7Lw/U6Hq7X8vja/vHfF1vVPF+T8931Rubb00jy1sZW/XeEXrlAaqAWqyMi3Bw1sHJXwztFl0SBCV09mUTEJ/AHVU/e1IvkdV0ffmXgwq/1/XlH9ypH9MJ5yyCONwyTec0ghZ9djOV1nRjeM07gPd1I3lXz56iaL0d0I3hDK5x3dMP4nY4Pp83dsXa2o7M1j83xAtZ7o5iUOzMstqc21RazU0eZ6kji3nQhD6cK2V0SsDmQwHBVCI4mKrTKEogPNCM7KZDu9gJ6m5LoEQZT7KTKeLILXaHmrJWHUe6ny2RlNLmBRnSWRrAxUM7KcAGdihCSs7TJKLHG3v00H37wU6J8jRhvTmSuNYqpllCGmyIYbIhisDbi4J9jXdIgWgReKEq9aRX6HNSXNxa5U51zBWGCFbJ0e1L9NUn20SLK+QLepp9hp/EHAqxOHQhUnLs6cR7qJPnoEummToSrGgm+uiQHGBLjqU2MpzZRhwnUIYcccsgh/0pc7KyOezpY4eNohZ+DKRc/fY+T7/4vjI6/ivOZI7QmX6Yu2pCevMuMil3oEjgxUhVKvOuXpPiqkxaoTVaYMWUpDogznFjszmO8KZE0f00yAjWozrxMu8CTIXkIYw1RjDXsJ0+D1eGMN8Yy1hDDYHUkA1URKMWBDFaH0y0Nok8eynhjLONNcQflEfPK/R2jeWUqyz0Z+0UUbcn7R3lbEljqzmSlN/ug0nytP/cfB3b/R235S8l6uUv1crzvfxZI3J4u5+aU8J/E6dZMOTeny9j6sd58Z0rI1lgxK/05LHRnsDFUwFxnGiOtMcx1JTHZEsu8Mo2u5iTMHD/lgt0HmPidIqnIDrncj6a6UIoyXYjyN6anMZPO+gLaG0qpkebQ2lxAe0s+yqZCqssiGOkR0F6fR7SfEQPyKJ7Ml3N/o5wb88VsTwsZVeZg4nWei9G66ASpI1FEMzWWy9xkGZmRl7A/9UcEZnqU62pQfPE0BQZnyDM+R67BGUQmGpRbaCK21KTCRAOx/gWEJqqkGp1ivjqF7dFybixVMD9fSmVTEIJ6P0rbowhNscDO7H1qYmxRJF5hoSoBcYg5Ky0ZrPfm82yjgRc7TTy5XsuLvSae3ajj0YqE59fkfLVSwYMlMZujOaz0JPNgoogHfTl83ZfLVzWxrCU50uZ4nmabM3TaXqDb9DSj5mpcc7VAoXeKOtMzyG1VWSoIZq9TQPFVc+6Myfhmq5Xb8zJur1SxtVhNe0M6nS2lRAa5csXalPY6OU3idFb6y1jpykcp9KGrzIsHc2Xcn5dxZ76O7bk2shKukp8RQ0leBL3NeTxYaefOTCPDDfkIMyMQFmVQ11jBWc3PMXbXxDvPjiChLcliRwZGMlnuzaMt7goCs/Mo3a0YDLhCj4895UYqSIxVKNM6TZW5Jo12hrS7WtByxZRGByNqbPVosDemycGECnMtKkw1kRqpU6CryhUdbQTV9chbm2jta2J6voNri82UpjqjlIVwZ7mSzRUJPYNpCJuDiavz4oTPl/zZ6SyfmX1IdKgGcw3eLLf4s6qM4sGCmCerdeytNuMT7M5vjP14yyqdN2zy+IVpGp95l3HCOZtf6wfzK/N43jRP5ZfWObxumc2vLBM4YebG4ryS7XUZPcPJJIp8cA83xdvtInNtRWT5W1CZ7oveF69TGGXO/cVq/rbbyQ+7Hfz3wx7+/rCHb3Zb+e9H+z+/u6Pk651WvtpW0CmNJNXPkARPLfJDzVjrKWSsLoEHMxV0ioK4MSLgyVodP9zq4OFKLQO1CSilkVwfE9Fc4s9USwpDNZHcGClhuTuLhc5UqnMdEKdZsT6cx8ZwHtOtCTxYlHF3rpzbU6UsKJNZ7c3g4YqUJ+tydueF3F0Wc39Fzt6SnLtLFdxblHJ/ScKT1QoeLUl5slZFpySI9ABdbNXfoyzxCoXR5iwMlOFsr46l+1lcotVIKLCguyuDyPgY/qjuylv6wbyu68O7+t78Wj+Yd3RDOaIXsS9QBgm8rp/IazpxvKYVxZtakbx23pcjF3x5VzeEt3TDeUNnX6De0/bhS3N3rJ3s6GjJZXUwixVlCBPyK0xUOtOYZY/l6beZ6khld6aIvZkCbs8VsTWcTEO+E7a6p+iUZxLtpos0LYjelgwm2zPpzfNlJMmNlVx/Wn0MuCWNReqty2BZMCl+WtTkerHUXcBcXxY97eFk5BuTJ7qCi68qH/7lJ0T7GjDVlsR0SygzbRGMt8bTXxfJcP1+A59SHECXdP/+U1u5L61lPjQW7QtUQ5Eb1TlXyArRQZhgRX6EMan+2oTYfYm32ac4aP6RAKuTBNqcJOLKOeLc1Yn1UCfOU+ugxjzGU5M4bx0iXDWIct/fhzoUqEMOOeSQQ/5lWBnrHL9kosUlI03cLHVQ//i3nHj739B8/1Uunz5GS5oTdXGm9ObbMSFypbvYgfHaUGKcPifJ+wJpgTqkBRkgTL5CaZIjC135TCpSyAnVIy9cj6psO9qEHvTLgxiqCWG4NpTxxmiGasIYqAphuDaS4dpIuiSBtJf50ib0oUsSSLc0iPHGWEbro5hWxDPZHMtYQyRz7QlsDeexMZjDXHsik83xrPZmM9+RymJnOjOtSSwo01juzmStL4fV3mxWe7NZ+jG9mm1PORgBXOhMP7gL9bKF79ZUGXdmxf8kULdnRewtSLkzL/knobo9K+L6eAkL3RnMdKSw0JPNfF82452JLPamsqRMZrE9lb6meC65fI6W80eYBZ4iucSOpuZwGusiKc33IOaqEd0N6XTWZNFZm0ujKJWCFH+6FSW0NxcwPCBjZLCK3g4xcUHmdMlCuTdTys3VEm6uiNmZk9OryMXAQ5VTQRcwitFH1B7NyFgGkxPFJISaYf35byi21KdUR40S7TMUGJ8j30yFPKPzCI3VEVhpIjBTp8pYg0odFYT650nQ/ZQJWRw3RyVsTUuYHCukviuevMYAEis88YzRxsPxY9qjrOjPdmdBkYo80prJ8khu9wt4ulLN0+1ant2q5asbVbzYqeHZZiWPVsQ8XhTzZEnMvakS1rtS2enP4sF4CTeUadxuT2O7NpYtWTired7sZHuxFmbLtLs+Y276dHkbIHFWozLQmK2WLLoFwVRnenBnpooHy3XsLlZxc7GKtQkpY90CBtrL8PewxMFKn44GCb11WezO1XB/vorVrkzWulPZnS7h5pSAzUkpi2MNJET6kZUWT1S4M+PdIp6sdXNvoZ2OmlwyUkLIy0ujqbGG8+c/xdxRneAiB8KljuTV+tKuTGClr4CGCDvKrS/S4mpJ1SV95JcNEBioUKJ9GomeCjJDVZrsjFE4maNwNqfVzQq5rR5Vtno0OZjQcMkQuakmEp3zFGupYK+qRnFlHeLGOqo7qugfb2BpvhFJtgdKSQh7S3LW5srpGkintDmUqEofTvmf412rD/jI4PdEh15kts6HtTZ/Nvvi2Jsq5+uNdu5fa8MnxJVfG4XwhlkmvzDL4z9N8viZSQ6vGmfyulEab5pk8JZ5Nm9a5PNLi0LesUjhryYuLC20c2dLRv9wIpFCL+zDTTC2+JDpziwKwkzolsYQ6qiCp+nH1OX58nyzlb/d6eL72238ba+Db2838/1eK9/vtfLtbisvbrXw/KaCR5tNrAyU0CwIpD7fh4dzddRnevF4rpZBWSQjVVE8Wanlu50Wnm01sTpQSmaoBRujUlqEoXRIIqkt8EGa4YIozR6FyI/RlmjWx3K4PlXMYFMMdxZk3JmTsDMh4OZEKR3lPqz1ZbE9ms/jaxVcnyri1ryQjbFCro8J2J0pZ2dSwI2JYu4vSbkzW87NyVKqc5yI91TFw/gvlMTaUhxrxUxvGfa2Khg5fYZbnC6pAjf6+nKJTAjnuI4Lb+j58IbuVd7WCuGYVijHdMI5qh/FUYMY3tSL4TXtKH6hFcGrGiH8UjOMNy4G87qqP69rBPCmQRhH9KN4Rz+c97S8OWPugY2zPV0t+az0ZbDSEcJcnStzdR605Dhw6dyvmGrP5Pq0gL2VYu7NCtgcTqZN4o2Nzud0V2RT6GdBS5wbS535jFbFUHTpHF1B1gyEXmY63p2lZG/EV9QZLg8hxl8Nca4TS315zPVn0dUeTnKOIekCO0LizDn+wSvEBxkw2hzJbFsIs8pIJtoTGWmOZ7Qxmv7qELpkAfTKr9Ih9qVd5ENTiRt1BU40FrtSV+BEkxYZswAAIABJREFUVY494hRrSmLNyArWI9Fbgyjn8/hZnsBJ988EWH9BoM1Jol0uEOumRrTbhYMWvghXNWI8NYn30SHa4+LBcyhQhxxyyCGH/MvQUTt73PDiWUw1z+JgpIbah+9x+jc/w+TTY9icPEJzqhO1caYMC5yZr/Smr8SR8ZqQA4HKvKpPVogJFdmelCY5MtOezWBNDPkRBmSH6CBMMEUhcKOvMpCBqqs/ilTYgUANVoczUBVGlyQQpcif+nwXeiuC6asMoV8eynBtBIPV+9I1rYhjtTedzaEcVnvTmVbEMtWSwFpfzn6BQ3sKo/XRzLQmsdydyVJXxoFMLXdnMvvjmN9MWzJTikQWOtPZGCo4qDp/WXt+a6qMvTkJN6f2JenhahUPV6vYW5Bye1bE3cX9colbM+VsTwhY7stmrjONue5slocLmB/MZGUgg8WORJY7UhlpT8Xe/RTazh9hHvQlqaX2NLeE01QfhSDPnQB3NYbb8hlozKe3Npd2STqlaYFUlcYw3F1OS30WQ30y+jolRPub0i4K2heoNQHbyyJuzlfTXp/BeZtPOBWkgkG0DpmVXrQqI+kfyCI2yAiHs39EaGuMyFALgc5Z8gzOkGdynnzDcxTpqlBoqkq5pSY1JpqIVE9RpHGS0At/ZrEhg5sTUjanxExPFFPfnUBOYwChAgfcYzSxNnuPtkhLFqShrPfmUBNjS1emF9vKXJ4synm4XsHXu3U8v1HLdzcbeL5VzeNVKc9XK/huo5qn8yI2OlPY7k5nbzifvYFc1prjeTRazI4imWddOTyQx3G7+CpLCVd4XBlHV6QlFUEGTMmj2e4tRhR/icXOXB6vNnBjQsyd5Wq2pmWsT1Uw3iNgvFeCy2UdLplr0lpdgrIqjc0xGXuzVTxckHNvppz7i+XcnBWyMSVjcbyBzOQICvMyCPS3YX22iafXutmdaaazvoCk+AAys5Lp7enA1FgDA8szRAhciavxoLQlmK6eVBa6sqkPv0yxmSplJuqIzC4iNNOgUPcsAt2ziHXPU6Z9hmoLbRrtjWm+YkarmxXVl/RpsDei2dGUVkczZIZqFJz7FLGhJo5qGmQJpRTLK6hqr6Z7pI6F2QZEWe70VEbwYK2WjUUJyv5U0sSuRMp9OReqzu8dP+W44W8JDbrAfEsgy62+XO9PZG9GwrO1du6uthIU5cWvjYJ5wzSTV83y+IlpAa+Y5PFTkxx+bpTJ6yaZvGmRzRsWBbxmWchRsxSOGzmztNDGg5tV9A4nEF3ui0O0OQaWHzKiSKIizYGBqng6pbFEu2rgb/U5Kz2F/O+9Xv57r5O/31Xyt71WvrvdxN/utfHD3XaebNXxbLuZr2+1c31KQrK/NrcmK7g1JkUQYcXOYDl7EzIKQgx4vt7Ai+uNfHuzlb35WsJdVBlryWRjVEZ1vj+P19t4dE3B/dV6tibKWB8rZGO8kKqCK2xOFO0fyR4rZHusiMmGaKabYhlvjORafyaP1mRcnyri+lQxO9NC7i9W8GhFzs0pAdfH8tmbL+PJtSo2hwtpEfgSZPsZSd5aZAYbUV/ozVhHEdbmX2Ll+SWB6aaUVAUzPFRIdFI4H+o48YaeN7/UDuKIWjBHNUM5ohXKW7oRvKUbxZt60fsSpRXBqxdD+KV2OG9phfHmxau8oXmVN/SC+aV2KEe0g3lX3YMvTd2wcrSjp7WYjZFcNrojmK9zY77alZZse2zOvM1kawbr40XcXMjn3mwxm4MJ9Fb542Bwiv6KbCrDr9CT5Ml2dzFD5WGMpHpTdkkNuYseN4RxyKxV6AyxZbE6gawoY6T5Lsx2ZTI/kEVfVwxFYjvyJK4kZl/h47/+JxE+FxlqCGW1L4bZjghmu9IYb01mvCWWXvlVlBI/+qqCUUr86BD70lDkgizDlroCJ5oF7tTkOVKZaYc4xYa8cCNSfLWIdlHBx/xTXPT/QqDNfolEpNN5ol1UiHZV+SeBinLXINZLi0g3dWI8NX9MpA4F6pBDDjnkkH8Rxjpnj5vpqmJreBEPaz3UP/otnx75Ny7+8WeYf/IayhxPevKdGSl1YUrsxlC5K5N1+wlUgud5MoL0SA8yRJh8BWHyFcabUxmuiyMnVJe8cD0qM2xRCNzolwfRLw+iR+bPQFUIfZVX6ZYG0lsRTG9FMJ3iADrFAXSU+9FXuZ9M7YtUMEM1YSx2prLWl8nmUA4bg9ksdiYzrYhlrj2F1d5sZn8c5Rutj2auPYWlrgyWujJY7ExntTf7nwRq6sfdq4XO9INyiZXebDaGCtiZKD0Y49uZLOXmdBn3lip4uFrF/eVK7i1VcG+pglsz5dyYLOXWTPlBkcTKYCErI4XM9KezMpDBcmcyyx2pTPVk4+xzDl2Xjw8SqOaWCDpaEpEJAnG3PclwSx69NRkM1uVSVxBJmzgZcU4gtWWx9LYW0tVWgrJFSLiXIW2iQJ4uS3l4s4Jba1LWJyTUS+M4b/MJ50LVUQs6T3ieNVV1/nR2pRAbZIyTyvuUWBog1NNAqKdCodE58o3Pk6d/BoHeBfINzlFmok6Vnioy1S8R6p4l5PyfWKhP5/qoiPUpEdPTJVR3xZFU5UVwqQOeibrY2fyJniR7luWRrHdnUxVhRW2ELY+GRTyYlvBss5qnW1X8cKeFv++18c12HY9WpDxdkvDtmpyvFyXsDuRwvT2J7fZEHg0X8HC8mIWmeG71ZPN4sIgHHRlsSCPoS7JH6n2RthRHFhqS2B4qZW2gmMJIc26MlvNwqYbdORl3l6vZnBJzfbaK8e5ixntFWBucwtFKk/5WCdM9pdxba+XxmoJHy/U8WKzk3oKYW3MS1qcqGOmpIC0xjJyMBNycdNldU/J8o4d7C62MKsUkJwTi4elEbbUMWytDNA1PEFroREiZHUUNAUzNCtgcKqH6qjVlVheR2+ghs9JBZHaREv3zlBteQKRzjhKNU1SaaVJpoUWFhRb19kbU2OrTYGdEk70J3e62NFjpU3zhc0q0VLC/oEZGcRl5knIqWitRDtayvKCgPMuTXnkkTzYaub4iQ9mbQlThJfzLnPnU/wy/cznBX83/RHCwKnOKqyy0+rLRn8DdWSlfrbZxb01BeLw/vza6yhtmmbxqlssrZvn8h0k+r5jm8lPjDF41zeR18yxetyzgF5aFHDFL4QMDJ0ZHa3i0W0ffaBKRIl/ck+24aPQHeutj6JWFIYi1YbIli5aSq9hr/paKDCeebTTxf381wv/xoJv/vqfku9vNPN9p4PlOI19t1/N4s46H6w3UFXlTmeXM46UGtgaEjNckUZ/lwTfXWuguv8poXQwvrjfw9VYDTzcUDNQl4X/pJCsDZSz1laIoj+DWbA13Fuq4v9rAeGsqRfHmCFOs2Zku4e6CiK2RXHbGChitCWOtKxWl0JN7s2U8Xq3g5nQxN2dK2J0VcmeujJ3JYrbHC9idLWVvvoy9OTHLPVm0Cv25rPEbgmxPkRFoxHBdAmMdhdiYn8LC/XN8kw0pqwtneKiA6MQwPtS5wlEDH47oXuWoejBHNUM4oh3GmzrhvKUTyRH9WI4ZJfCmXgyva4Xzpm4kx3QjOaYTxjG9cI4aRfCGTviPAuXO50YumF62oVtRxI2JIrZ6o5mtdWG+xo22PEcunXuXWWUO16dLuTmby+5EHjvDyQzXBnNJ81O6y1KRBdlS6W7ERkMmnVnezBaFsyFPZU4UQ2PYJfrDHBlL9GBBFos03YnCRBtWRkpYGi1goDcOgcyRHJETqXmufPrJz/F3OkOz0JW59hCm28KY781gtDmBiZY4eiqD6BD70lcVTJcsgO6KQNrKvanNv3KQQlXl2FOV7YAs/TIFkSakB+oS566Kt9knOOu9T4D1F/hZniDc8SwxrheI81Alxl2DUCcVIt3UiXRTJ9ZL60Cmotw1DhOoQw455JBD/nWc/fzPxy+c/AitM59gq3sOlb/8is+P/jvaf34Vk+M/Y7QshJmKYIYFzgwV2zMscmOmIYIYpy+IcztDWoA2yX465EZaIUpzYawplcGaGAJsPsTd+HeUJZrSWup+kD51S/0OBKpHFsRAVdjB3lOnOIDh2kh6ZFcZqYuiWxpEvzyE2bZElrrSWO3N4Fp/Jis9aSwok5hrTzgQpZnWJObaU5hoimOxM/1AnFZ6sg5G+F6WTLyUqJXebLbHStgYKjho4bs5KdyvMJ+XsjcvZXdOzJ15CXcXZdxdlLG3IOX+cuVBscTtWRE3JkvZGClkc7yUlZFCJntSWBnIYLU7lRVlGiPtqVzxOoO280cY+X5GYpEtirYY2psSqC4LxtnyM0aac+ipTGG0Po/GoghaBDEoZcnUlUYx3F5IR2MejdV5BLvrohAG8HhRzIMdGTsrYtbHxSiqk1G1O8FH7ie44H+WxDInqur8UHalkBxugfOFv1BkrkeprjrlBhcoNlEh3/gcubqnERlqUGqiTpmBKlXaKlRrnkesr8LV839kojKBlf5ilsaFjE4UUKYIJUzkiHe+Nc6xWri6fMJwlitLlRFc68qgKsKS/CtqPBuR8nCinEcLYr7eruXbm018d7OF51u1PFyS8WC2jKfzYp7NlvNotICNpmjW6sK4253Gw/FiHsyKmG+MY1wWwt2hIra7s9nozGKjK4cb/cU8mq/hxriErppYypIvc2NMyI1xIbPKdG7PSdmZk7I9V8FMv4CpfhG2RifxczFmabyZ63M13F5q5tZsHU/XFNyZq2RvXsat+QrWJipoqy8gLNCdAB8XQvwteLDVzYutHp6sdjA3UEVKUgBe3i5IygW4ONqgbfgFkcXuRMtcKKjzY2KqiPX+IioDLBCYqSI206DCUodyY3WKdM4g1D1HifpJClRPILfURmZ2EbGxGjU2evuPtS71tgbUWukiN1JHqPEleapfcuncebJLxBTIxMhaZHQM1bKy3EaV4Cq91dE8WKtla1nCwEgmJU1BBEhd+IvXZxy1P86fTX+PT8A5JpoCmGhwZ0EZyc3JMh4vt3B/rZW41GDeMwnmDYsMXrXI5RWLfP7dvJBXzPP5qVk2vzDP4nXLXF6zyudVq0KOmKfyvr4zLYoS7t2qpXc8lfByPzwzrnBG823a5KFsDRcT56rKlCKb5Z5iPIyPE+54mvXBIv5+p4u/3+3iv/Y6+GG3lcebNTxcr+L5TiMP12t4vNHAnfkKHq/V82S5gc6yEGabMigMMePWaDkvrjUhiDHn/ryMF9ebeHGjjVtzlWSEGFOe6sSt2ToG6lIZV+Rwb7mZOwt13F2q595yPTcmy5hUxHBtIIPd6RJ6JD5s9mWwPZhNr9iXxwtiHsyLeLQs5eZkEcu9aWyN5nJ/ScSduVL25oU8WJbwcLmStf58Ggu9uaT+Hh5GH5MfZs1MeyYTykIcbM5i5XkSvxQjpM0xDA/kERUfwofaV3jb0Idj+sEcuxjCMc0QjulE7CdQOpEcNYjjHZMk3tSP4XWtfbE6qhPOUe39Q7vHjCN5UzeCo9ohvKPmwSd6V9C3tKSjuZAbkyVs9EYzJb/CfI0riiw7LD5/kwlFOtuzQm7N5XFrJIfd0VSGq4KwVjlOd0ki5e4mSOw0WRLFsVqZQm2IDZXRdpSGW6FI82BDEEedmzE7ddlIkxwpSXFgYbCY+eE8ujsiyCg0IyHPksgkGz744D/wcTiFJMOSLqkTo01BzHSlMlgfw1hTDD2VQbSLfOipDKJLFkCXLAClxA+F0JPGYlcailx+HONzRJJqS36EMRlBesR7qONj/ilXdP6Er8Vn+Fp8RpjDWWLdVEnw2q8xj3RTJ9rjIhGuaocCdcghhxxyyP9/hAd6H48M9CDE04EoLzvMz37MqWP/geqv/g3DP/+EeXkcs7KrjJS6MCRwoK/EkdmmKGKdfxSoQB2SfHXIDDWjKO4yEy1pTDQnk+h9gRj300jTrGgpcaWvMpAemT9dEl8Gf2zj65f/o5GvWxpEm9CHvsoQOsr96JeH0lHux0RTLCs9Gcx3JLPUlcpydyqLncnMtScwrYhlpSeL+Y5UZtuSWe7OZKIpjpnWJBY701nry2G5e//A7YIybf+z/lxWerOZV6axPpjP9ljJQYHES3nanRFxZ1bMnTkxewtS7i1VsLfwD5l6sCI/eL87J2Z7QrB/E2qkhLWxYuYGM7g2nM213nSudWUy1JqMi+859N0/Rd/rE2LzrFC0RtPRmEB1WQiuVicYa8lFURpJZ3kc7aXRDMjTGG7Iprs6lXZ5EkNKIRVlqQS56tJS6s/D+XLuXZexvSTi+nQFyoYMTlt+yAeuH3MxWIWcal8aFSF09qSSGmWNk8r7CKwMEBtqUa6nQrHROfKNzpKve5pyfTXEJhqI9FSo01alXusC5TpnCVV9n8WmTLbGRKxNixkez6e4IZBgoR1+Agdck/Rwcv4r/elObDUlsDdRSlvSFUpcNJksDeXZdAX3Jst4sVXLi+tNfL3VxLONeh6vyHkwW8b9SQHfLsrY6UzhhiKe260JbNSEcGcgmzsTAh5MCukR+FCfdYWt8RK25yVsTZXzaLmBzcEy7i820iwOo686er+QpDGWvqowtidK2ZmVsrtSy/Z8LesztXhcViPE05T54XrkhRGkhFiRHGCGLNOLa4NC7i3WcmNWztJYJR11RYT6u2BvZUhFWTRPb3TzeLmZh0sK1qebEJYmEhEZiFBQiNuVS1y4+Fd8U2yJKHemsD6AkbE8VnvykXobk6d3GqG+CnJLHUQmGhTrnKVM/zzl2mcp1jhJtZUOdZcMqL9siMLJnDobfeqs9ehys0FmoIrw4peItM6Sp3oKq1OnyRPKEFZXIWuR0zFUz8JCK7KCQDqk4Txar2d7VUZXbwJF9X5crXTjeMAX/Nr9BMet/4JXwDlGm/yYafNjvjOKm5NlPFlu4d5KC9FJgfzONJg3rdJ5zTqPn1oV8u+WRfzEspCfW+bzC6tcXrfO4zXrAl61LuQtizQ+MPKgqiaXvZv1dI+lEi4JwCvbmdNa71Bd6sX9hUqSPDWYaMpgrbeE8fpknHV+T22uG882Gvnfd7v57lYr399u45udJp5t1fHVZi1PNut4tFrDV+sNfLXewO0JKdWZrtRmu9OY781QVQzP15voKAtgviONJ2s1fLXRyLPNJrbHRcS6qzNcl8rzzS56KxNJ8TNCkupGb2UCU4pcmgW+DNZc5eGCkJWuREarg/h2Tc5UbRhj1SE8nCvn4byIh4tiZlrj6JL5MtIYwvZELjcmC9ibF/L19VoerchZHyykNs8DK5V3cdX/kJxgS5a785lWFuJmr4q93zlCsy2oaI5mqC+HyOhA/qJxiaN6HhzVCeCIaiBHLwZzTDeMI3rh+ymUfhRvm8TzlkE0r2uH8YZ2OG9phfKWVjBHdUN4Sy+UX2qFclQrmHfUPPhI1xEtM3PamovYnhSy1hnJiNiOGbnTjwL1S4bqk9ieKeXOfAG7ozncHk6iV+KFrcoHKPNiKLh8kU5/G5Thjuy1FCL2M2G4OoG+ukRGa5JpCbaj1EKNWzW5VKd5IEh2YrI7j9mBbDrbw4nP0CU224zASGP+8pd/56qrCpIMS6pzTOir8mKsNZ6BumiGGyLpqwqmXeSDUuKHUuJHp9T/YJSvWeBOS6kHDUUuVOU4Ikq2Ji/ciIxAXeI91PAy/RhH7T8eCFS44zli3VSJ81Aj1v0f+05hzheI9rj4T4nUoUAdcsghhxzyL0Pt7OfHdVVPYq6tgquFNhrH3+PzN/8XOn/4GUZ/eoVpcQQjJZ4MC5wZK3emu9ie+ZZowu0+JtFLhYwgPTKuGpIdbkFh7CXGmlIYqI4mP8KArGAtKtJtaC11p68ykE6xD51iH4Zqwhip299tGqmLYqgmgm5pEM3FHrQJfVAIvOitCKZHdpWplngWO1NZ7ExlQZnMUlcKC8okplpiGG+MZKkrg/mOVOY7UlnqymCsIeZgjO9lucRUS8LBWN/LO1ILnekH95+We7LYGCo4SJ5uTZVxfbSYGxMCdufEB2N7L9Onl+9f7kLdmCzdrzMfKWFjspS1iQK2xvNZ60ljszeHqZ5sfEO1MPU9hbHf50Rlm9PYFE5XSyrVwhDcLE/QX5tKTY4/lWneyJI9qcsLpr44DFGGD22VKTRVpFMryybC2xilJJSny1Lubkm5sSxmfUJCQ0UcqnYn+ND9Uy4EfElerS8NLcG0KROJCTLi0qnfUmCqg8RQC5GuCgV6p8nTP0Oh7hmE2ioIdc9TpnmGOk0Vai+ep0znLGHqHzDfmMHGuJi1WQmDY3kUNQURJnXCq/ASftkWeHqeZCTbjVvtqdwcyUeZ5kxz1CUyL5/hu/lqvpqX8d1WI9/vtPNiq5lvbyj46lotD+Yl3J0U8GxWxOPRAq43xbJVF8FucywbLXFcU6byYKiE+4PFLLQk0SQLoqUmnPaaaFZ7itgbk3OtV4go043FnlwGqsKY60jl1nQZe4sydmYk3F6Qc2+9lZ2FJtyszxLmZcxUj5TKwnAU0gTqisPJDLEiyO4szcJgNiZlrIxXM9BaTmyIF2Z6F6iVxPFoo5WnK008Wmrm+rwCiSiV6Jhg8nMzCAv05qL2CYLTr5BU6U1hQwBjk4VsDBRT7qZHkf5ZpEbqVJhoIjJSo0T3HOUGFxDrqVCqfYYKCy1anS3o8bKjy+MSjZeNqLfRp9vVhhZbQ+RG6sj0LpB57gQWX5wiRyBBVFeLpKmStoF6ZmdbkBQE0CoJ22/hWyqjozuG0mZ/gipd+DjkLO8HqXDS9Qu8rqow1OjP2mAUq4OJ3J4V83RFwe5CPZFx3rxvFcpRqzRes87hZzZFvGJdwis2xfvHc20Lec06j9dsC/i5VQFvWqTxvqEnwvI0bmxV0TyQgHeBKy7pjlww/B1F6bbcX6pEGGvDQFUcS535rPcVE2D5MZFOp9mblfHDrQ7+ttvJ97da+WG3lW9uNvHompynmzU8Wa1id1rE07U6vtlSMNOSRlWmC1PNaTQWePF4pY6toWK6pVd5ulbD880Gvtps4Mm1ekoTbJGkurDQWczORDWVmT5kBJoT4aROfoQty70FPFmV8fxaBc0FDrQWObHQHMNUbRhzjdE8X63k+ZqcO5MlDNWEMKdM4M58CfeXy9idLeHBspgn1yp5vLpfpa4UhXBJ/T0Crb+kONKOlZ58ZrsKcbI5g53Pl4TnWCKpD2N8KJ+YuKt8oG7Lrwy9OKYXwFHVAI5cDOKYbhjHDCIPBOqIYQzHjOP2X+tFckR7/+7TEd0Qjhrsf/ddvQje0/bnY31XdC2tUTT+KFDKSMbEdsxUOKLMdcDu7NuMNKTul0gsFLI3msvdsVTGqgK4cvFj+ovjKXfWYzzahc7gS1yXpbDTmEt5sgMVRT60loWhjHWjxdeGldIEmrL9yYqwZravkOneLHqUUSTnGJKYb0VYvOXBDlRtgT3SVF06Za6MNMcy2BDLcH0k/dUhtIt86BD7HozwdUr9aS3zoqXUg2aBO3UFTsjSLyFNu0R2iD5J3hokeGrgZfox9pq/x8/yBP5WnxNi9yUxrqpEu6oQ56F5sPcU7qL6Y3HE/l2oCFe1Q4E65JBDDjnkX4eVjtpxcwM1TDXP4WSsge7Hf+Dc2z9F9/c/w/iPr9CZ7spoiReDRVcYEV6hu9iepfZ4gm2Ok+qnTuZVff5f9t6zK87DXNvOXrs8O8lObMuybMd2EjuJXNUrCIToTSA6QvTee69DmaHDADPDwDCN3juI3nsXEurdlpzyZO9nPev9Acf7QRbvynq/5iPHWve6/8J93Nd1nacw2oqcSCvKUl2YaM5mSJ1IRaoteREGKEUudEr86asJoVsWSK88mCFlFOMNCQwp39w/vU3da6sIoL0ykI6qIEa1CT/FnCcx3ZLCXHs6c+1prPQKWOkVMNWcyIgmen/6tNApYKFTwGxbBjOt6cx3ZO2HSCx15+yv+i10ZTPbnslKn3B/CvW2I+rejOTN7dNU5ZtbqLk3HVBvJerZmnJ/fe/RUs1+qMTDRTn352XsTFa9EajpUm5NFrPak8XOQAGzAwUEROpjHXQKh5jzpBTZ09gUR2djJnXiSLztTjCkzaFbnkKHJIGGoii0xdG0VKXSJE1jbqCGZoWIekUh8YHWdMljeTxbyZ3VCvbW5OwtqmnTCDjv8BXHgk9jkqBHaVM4bV3x9A/mkRhmjuvZ31JoYUDlFV0qDM5SYHgSocFxCi6fRKx/jkqjC0gMzlKnewaFzmkqrpwh/MLvWO0oZHemhvX5am5OFCFuiSKm2p3AUlfCixwJC9NhVOTFw548Hk2L6Rd505PhTuC5D7jfU8z387W8XFLwt51W/n6ng7/eauEvt5p4taZkb6SYH5dr+Mu8jA1NHLcbErmljmOxLopxaQi369P4y80q/raoYn1czPRICe11CXSUhHOrrYyNtlLKU1zYGCrh9VY992Yk3J4Q83KjngeLdTxarmdvXsOtWQ1hbvqkhNow0FDI0nANmxNqHq100qfMpiLdE3fzP9GrSmd7up7F0QZE6ZH4XrdmpKuEp+sN/HmjmWeLWjZn6unqkJKcGkVcVARpcVGcv3iUkDQXEiq9KdKEMDpRxMZACeIbV6i01EFucQmZ2SXKjc4hNr2A3EqPGks9pOY61Nga0Oltz1CwG91e9jS7WNLmYkWrkyWD3k4025uhsb5C8eWzOJ05R6awlAqVElmjgpZ+DTNzrSjEMXQrk3iyrmZvs4aB4XSqWoKJ0/jydeRpPvD+li/sPsfZ+1u6lL6sDSWyMSLg/nw1L1ab2ZtXkZgWyDeu8Ry2F/BfdiJ+4VTGfzhV8h/OFfyHfQn/5VzGf14T8SunYn7uUMR7drl8bh6AqCiFjbVaND1JuGQ7cSPHDUOHo2QmmPB8TUmfPJpOSSSrvUXsjcuQpjsRePWPdErCeL3dzP991Mf/edDN3+628uNtLc83anm2VsOLVQUvlmt5MCPlb7uuMpiLAAAgAElEQVRtPF1U8XCujr3JahpLAngwV8OLFTW98gj2Jiv4824j//teK8/X1Yw3ZSCMtGRIlc5ybwXbI7VIM7woT3ajQ5KAtsife9MVvFqrpb86CIH/WW7153FTHsp0fRyv1xT8eVPFw9kKHi9ImG5NZGdcxA/btTxfq+bJspTnazU8X63j/mw1zeXBOOt/QpybLhXJbtwaqWBtqBJ3h9N4hp8ns9INTXsKM2OlpKVH8a3RdT4w8eZDs3AOXQzikEE4H5jEccg0jl8bxvAbOwGfOuTwgXUq71sk8b5FAu8ZRXHENJZDRpF8YBHHR9YpfGgaz2emEXxt4o3xNUcatcXcmqxgozuRWcUNFpUe9BVf58aFD5jrLGBvXsKztQqeTZVw/2Y6s43ReBh8xUhlBpoQW5q8jOmKsKczzpX12kwmGgSUZrnSVhWNNtoFuYc5KzIBWmEQojh7brZmM9GTTXd7LDnF1iTmWRORaM0XX/w7WbFW9CqCqRNa0F3jxVhrKjcbkhlt+P8mUD01oQypo/fDJNqq/GmXBNBS4Yu22B1Jph2VabbkhhuR6HWBjIA3AuVq8BnB1479lMR3glRffRK9LpAVbEpKgCHhrmeJ9dTdX+d72w11IFAHHHDAAQf807C3Mj7qYmuCp4MFoS5WXDn6Ccd/+TOMPvo3bD//D5TRNmxoE5mU+DAu8aCnzJW17gwSbxxDEKxHXqQp2WGmZIWZ7wvUaEMasiwH8qONUBe8iTEfUITtR5nfVMcwqo2jryaMXnk4XdIQuqQhtFUE0FzmS091GMOqWIZVsQzWRTGkjGKhM5PFrkxW+96s8c20JjNWH8tyTy7zHVn70vT2/mmxK5u59kwWu7L348yXunNY6RP+1CmVw3yngDuTFexNVbI7Xs69GQn3Z6U8nK/m6bKCx0u1+2t6T1freLmp4elq3f4U6sFC9b5g7c1UcWvqjUCtTRazPV7ISncmm30iZgcK8Ag8j6X/CRxjLpBabE9TSzzdrdmoJTF42HzHoDab7ppUOmRJdFSn0acW0q0W0a7Kp6IgFmV1DkqZkFh/KzplMfsC9XhXzb1lLc116ZyzP8rJ8DOYJupT3hJJ72Aao+PFpEZZ4Xr2t4hM9Ci9dA7x5TMUG55CaHCcfL3jiC+dRWKig8TgHHWXzlJ36QzVlpdItzrFRk8pt+cVbC3VMjFbRmVrNOFiJ3wLHAnKsSEp0ZSBLFcedAp4Oi2mK+s63ek3CDh7mN58P76fq2WlI4dXqxr++04Hf95p4n/ud/KXWw3cnyzn5YKMFxPl7LSmc68tkzvaZFbqolmoiaQx2JBdSSz/e6KGp6tq9lbUPFzWcrutlKHcUDoE/sgy3Xm2quHpUi3fr6l5vKjg8WIdu1Mybk/XMqjN5NlmF2mhNkS4X8HP7iKupifRlMWwO1lPWqAV851ieuvSCHA4hbo8hl5tIWXZMXjbG7G7oOHxioI/r2t5uaJlbVLJ6E0t6Zlx+Hm6UybK45Lud1wPNiOrJgRhrR8j44Ws9ORT6qqPxFIXuakuEqMLlOifosLkPLVXDai10kdmoUudvRHtntfo8XWk7fpVGu1NabpmSrOtCYMeDjTaGqO00KfM8CLOZ8+TlJZHqbwaaZOC+m4FE1NN1FXG0V4Tz7MtLY9uqxmbyEHSHERKYwDfRZ3hsPtX/Nb6M5w8v6Orzo+14WRuTYp4tKTg5VoLD5a1ZOaEcepGIr9xzuHXdnn80rmMn7tK+U9XCT93FvMrl3J+YV/Ar51L+LlDEe/bCfnT1XCEhSlsbChR9ybjWeSBd4E3dv4XiA6+wLO1OjYHi2kq8We2OYvvlzVMalMJs/uGVB9dVnsL+J/73fzP/W7+ttfC3++1vJnsbNTycFrM63UlzxbkLHXl8uedFl5vN/PDVgsdknBW+gp4vd3Ecq+Q5jJvfryl4b/vt/Jqq56ny0pEURZo8gNoLY/m+7UO1vuraKuIpS7Xn2FVCh2SYMYbE3k0J+X1hprvl2qZa0phuCaC75fl/LCm4NWmkj/f0rI3XcaTZSkP5it4tFjFi/U3Rbsv11Xcn61GJfLG0/QLBEHm1BeF8Gi2ho1hMd5OZwlPMaag1puGzmRmRopISQ7jmytOfG4Xim26Fl3vco6YRPGRRTyHzeP4tVEU71smc8giiSNX03jfIolDZvG8axjJEdNYDhtH8oFZDB9YJHLYOJZPjCP4k7E3htecaNCUsDlaznpXPHN17iyrvOgucMH51K+Y68hnb66Kx0ulPJ4s4OlUDuvdKbhf+Yp+cTIdSTcYS3JD6WtCW6wj/RnezKrTaRaH0FkZSV92AIrAq6xphKjyg8iJsWW6K5/JnhzaWyIRlV8jtcCWsARLvvji30iPMqdfFUZtjiltkhuMt6Uy1py2P4HqqQmlvy6CIXU0w5oYemvDaJcE0CENpLXSj/oSDyrTbEj1O09OmCEpPrqk+enjb/01boa/I8j2O8IcThLpfIp0fwOSvC+SGWRCou9lQp1PE+Ohsz95OhCoAw444IAD/ulYGZ8/aml0EVtjHXxsjTD68jOO/+Jn6L77M6x/+2+IXM+z3ZDMRJUPE1Ivesuvs9KRSqbfOTIDdcmPtiAv0oLsCEuKkxy5qU1jsjkTVf4NCmJNUOQ67qfwjWiiGauPZVQb95NAhTNYF01fTQRd0hBaxf60lPsxpIzhpjqOXnk4vfIwxurj2RouYHNIxEqvgLn21J8S+NJZ7sllqTtnP0RiuSeXhU4Bk01vIs7fru+9vYFaG8hntj2Txe4clnvzuDNZwc5oKTujpeyOl7M7Xs7d6SoeLcj35enhopynq3X8sF2/L0/352Xcnqpg76euqJ3xMrYnKrk1I2FzppTdqRLWerNZ78ljfqgI7xAdrANPYRN+mgSRDY1NsXS3ZqOpjsPV6iv667PpVWXSUZtOhSCABmk6zXUi8rPDqZXn0d5ajUIqIjXckdaqSJ4tyNhdLuf2ioy7SyraNFlccPyS74KPcznqHEX1wfQMpTExXUZ6zFXczv+efFM9SnTPItY7TYnhKfINTlCod4KKS2epMr5IlcE5VJcvUKd/DpnlJQQ2Z1ntLGJvUcnumorxqVJKtaEEF9jim+9IULYNgsyr9KY6steSxsPxYhoTbRnM8SHR5I9UR1vzZELCuDqeO6NlvFrT8HpLy1/vNPPDlpofNlVsD4q4O1zEw6FC+kTuPO8r5HZLGrNVgQzH2TAYfpW/DVTyfKGOvYU6ljoL6UzxRnbDhPpYVzRCXx4vKflxq5EnCwq2R8oZVqdQleFKiu8VKjI8GGkUEe9lTLs8g5HGYjTFMfQo0lkfqiXI9jxbQwruTmsQp7kT621Ior8VtUXJpIa6sDNby/ebal6vKnm5rGZzVkVbSwXhEX5EhQSTnZyErfVl3AItSBb7klfjy8hYIUtdIkqcL1FlfhG5yUVkJjpUGJ6n0uQC1ZZ6KKwvU2utj8rJlC5ve3p8HGlzsaLexgitpQEai8t0OFpSa6xDtdEFyo10cLuoS2JaLgVVlZSrpdQ2S7g5rqVWHItWHMajDRWPd1WMTmQj1vqQUu/HmZjzfOZ7nK+cvsIn5AIjLZGsDiWyOZbD3VkpL9ZaebiiJTUzkLMeSfzBPZ/3HUT8l1MZP3eR8G8OFfwvhzLecRVz6HoFh29U8gu7Qt6zzeWP1hEIhIlsbGlQdCXiVeKFZ6E33vHmhAec5fm6kufLKppLAxjXpvBqVctmXxEKwQ38zL9AnunC92v1/H2vg1fbWv5+r5UfdzW82q7jr9tqbt8s4OmclJ2REha78ni11cSr7RYmmjPor4vj6bKS5ytKmst8+GFLyV/vNPD3e628XFfTK48mzOEYnZIYJhtzebHawlqfGEWuN9pCf6ZasuiSRXJTncRyVx4vFhTcn6igs8KfpwsSftxW83y9hmdrcn68peHFuoJnq/KfBE/B87Uanq0qeDBXTWWqPWEOxxEnO9MpieXxjJyNYTF+188Rn2VJQY0Xzd2pLE2Vk5Yaxmlzdz67Gsgpr1zsEhs56ZHP+8ZRHDKN4ZBZPIctkzlyNe2NQFkm8p5ZHO8aRvChWQwfmERxxDyWI2bxHDaK4xPjSI6a+GJ4zZlGbRmbo2LWOuKZVdxgqc6TbpETzqf+i/F6AbtTYh4tlvBwTMS9kTTm2+K4YfgVfZXJNCU4M5XlxbDAC2WwGR2xjszL4plSJKPJcGO1Jp3mpBuMy1OoyvEi3v8KMx0i5gdFtDWFIyyzJb3InqhkG7788t9JCTdhSBuBUmRJa+V1RpqSGGtJZ+ynHqj+uggGlJEMqqIY1sTsJ/F1yoJorfSjodSTynRboly/JT/aDEHwFbKCrhBk+x03jH5PoM23hNqfIMrlNGl+l0nyvkiqvyFJfgb7Rbpvb6DivC4R66lLnNf5A4E64IADDjjgn0Ogl/3RYG9nQr2ciPdxwuLYHzj283/h4q9+hsXHPyPV+muWFdGMVXgxVe3NkMSTlY5UiqONEATrUZJwleJEO/LjrlEQb8eAMomZ9hwaSrwpjjdDkedIp8SfUW0MI5pohpQRDNZFMqSMoqc6hGFVLAOKKDqqgmgu890PkhhSxtBfG0lfTQQLnZlsDIrYvlmwP32abkliti3lH1b13ibuzXdkMapNYK49k5nW9H8IlljuzWOyOZX5TgErfcL9CPOd0dL9SPO701X7RboPF+U8WVHsC9TbAIm9mSp2J8Xcm5PuJ/FtjVf8JFBl3JkpY3Mgl7XuHKb7RPiF62EddArL4GMkF16jqTme9sYMNNVx2Jv/kd76bHq12XQqBdRLU6ksjKW0IAGRKIGegQYyMmOoLMmkMM2fxrIwnsxJeLhdw4OtOu4sKmnTZHHa5nOO+nyJYewFCrVBtPUkMDrxZgJ148LnFFoYUKp7jlKdExToHUOkf4wivROIdc9QoneKUt0T1F06S/XFk5RcOUWC6bes9ZZye76OlRkJff3ZlKtDSJZ6ElzkSkyBM4I0a4ayXNlrTuH+SD7NyXZ0p7tR4qlHdcxV7o6IWe/NY6YhiddrKn7YUPHX2438+XYjT1dq2Jssp18awg/zcqaqI1mqjeNul4DbTQnMpTkxGGjGXI4v94fFPF+rRxhghNzTHKnTFSTeZix1FfJ0Rc2zJRX3p6vJCTUm0VMHZZ4/4hQ3ptuKKIx3Ya6rktnOSkKdLuJ0+VOi3HTxszpJpLM+20MKBuoySPUzZkApYLy5jCFNKSHOBjxY1fBivZbXyzU8na9hfqiKBm0RIWHeRAQFEuzpQWykH5ZOF4kv9qJIHczIWCGrvYWUu+hTYXIOmeF5qo11kBpfpNL4AlIzHZQ2V9DYm6B1taDXz4netwJlbYjKTA+1mR5dztZorAyoM9ej3PAizucukJiai7C8HJGsFKm2nOExDbWVcdQVB/JoXc2jnTrGpwRUNPiS1xaOfqIev/c5zjcOXxIYrstkeywrQ4msDGexMy7m2XIjD5bVxCd7cfZGPF95FHLIPpdfOpbwCxcJ/2pbyr/bFvOOs5iPPGV86iPn144lHLLJ5XOLMFIyo1ldV1HRHIVbkSdu+V6ECRyJDb/Ey001P6zX018Tw5g6ib/famN3uJyeqgiKIi0IsPoT631F/D+P+nm1peX1jpYfb6n5620NP64reLkoZfdmAa83NEw0pTHbns3TFTV3Z6rJizTh+416Xm81sDNSxNaIkL/t1fN6R82POw08mJOTHqCHOt/3jUQ1ZfNkUcv6QBlF8Ta0VEUy05bPzqgEbb4vXRWh3B2rpL0ikL3Jcl7fUvN/n3fycEXK99tqnq3U8Xqnnr/cbuTHWxpebat5uaHk3owEUZQp2SFGtFVEclOVwv3JStYGywhwO0+iwII8yXXaetMZH8ilsCAZQ6dg/mgfzu+sorCIVGAer96fQB0yjeOXhlH8l1HMvkAdMn8jUEdMozlsHMlH5nF8YBrP+1di+cQkmqOmflyxdaFRK2Z7opK1znim5K4s1rjRl+/MjTPvMKhIYWu0hAfzRdwbyeX2cDJzbbH425xmQpNHQ5ITI1nuzFVF0JflTne0HY3hNizKEujI8qQ305uhonDG1RlUibzJirRkrjOf+UERzQ2hCAotySi2JyHTkW+++U9Swk0ZbYyho8qFnhpvhhsSGG1OY0j9Ztr0VpxuamMZqY/bT+Z7K1D1JR7IBA4kep2mON6K7BBDckKNCXc8tS9Q4Y6niHQ+RZKXDoleF0kPMCIlwJBIt/PEeV0iwUefRN/LRLtfJNr9IuGuBwJ1wAEHHHDAP4kTJ744euq7zzl19FOu6hzD6E+/4fSv/wXdd36GxW9+Rva1E8xJw5io8mamxocxuS/r3RlUp9uQGahLQYwFxYl2iGJtyY+7xkh9OgtdQhpKfChLtqK+6AZd0gBGNNE/SVQMfTVh9NeG0ykJ3A+L6JQE01EVtD+J6paFMt6QxE31mw6o9QEh6wN5LPdksdiVwUJnOpNNicy2Zeyv7L1d35tqTmWiMZmp5lSmmlP376Pmfpo8Tbem7wvUzmgp64MF3BorY2+qkjuTFW8izBfk3Jmq4PFyLc/XVTxZUfBiQ83zdRUvNzX7oRKPl2u5Oythd1LM7Rkpd+ar2Zwq5fZ0KbdGCtgZLGCmX0Rg5GUs/E5gHnSMzHIXtPVRdLVl06xMxdHyKP3NefQ1CenSCmlWiaipyqK2Jp+mNgV5xZmIK0V0t9UizglFUxTI3fFStuZK2FuTc29ZQ3dTHhccv+TrgG8wir2IUOVHfVsUQyP5JIaZ43b+c4osryC+fJFSnRMIdb5BpH+cUoPTVF06S5n+acr1TqO8coGaS2covnKKZIvjrPaUsj4uYXa4mMHBXDRdyZS3xxFd5kF6pQ9piabMFvvzqDOLR+NFtKRcY0DgSV2ENS0CdwZlkTyYqmJKG8/TeQl/3a3nL7sN/HWvmadrtTxalNFTFczeUAmvpuUMlQRyuzODx93pbIl8WEm+ToXNMQbLQ9geKmVGmU6x3QUaA2zItTvH7piMO1MyHszKKYmxRJXtTr80DrUoAGmmF0N12dxU5vJorp3msgR6azOZaMpGkuHBoELA3clGHs02UxBlh5f5l4w25tFUkUiijxWCMEfuL9XxdEnG9wsynsxWszQiobOjgviEEBKiovBxcUWQHsN3535DkToeSWssI2OF7AyXU3XjCmWGp5EbnqfOVI/KK+coMziDxPQidVcNUNkZ0+hmRbevI50e12hxsqDB2hCNuT5qs0t0OVmhtb6C2uoypYYXcDlzHkFuMcXVMoTSEqRaMUMjWlTSJGqLA3i8qeHBTi2T0znIWwIp6Y7BPMOEr4POc8L5G4LCLjHSFMHqUBKbY3nsTFbwZEnL/WUVSam+6Hom851PCYeu5fKOczkfeCt5172GQzeqOeRayRG3Kj68UcWvrhXygW0eR22iScyIZnlNTVlDBJ5lPlzP98A/3YaY8Eu82FLzYlXJcmcuK11CFttyeDJbS0txAOPqFCIcvqM0zpqnCwp+3Gnk9Y6WV9tKftxR8mpZzl/WlWz05nB3XMzdKQn9dbGMNqfzYKGWwlgL7k5Lebmm4YcNDbsThfx4S8Vf7tTztzvNvNpqYK4jhzS/S6z2FaMt9GWhS8iLNS1LvcWI092oEfqx0FXE3SkFt0cldEnC6JQEs9yTzd5MGc82a3i6KefZeh2PF2t5tV3Pk2U5jxZlPFmq5tlqLWsDBaT66VCZZs9cex6TTVncn6xkpa8Yf5ezJOdaklvlSltvOovjxWRnRnHK1I2PzLz4zDKSD/VD+cg0mveMIvjQKpEjVsl8eDWVQ5ZJP91AJf50AxXJEdMY3jeO5IhZDIeMYnj3chQfG0XyR2Nf9K0dqVeXcGtKwnpXIpPVLizWutFf6MKNM+8wVJfC5mgxd6aE7A4K2O5PYKwhDBudT2ksjkSd5MhQlgeP+4sYLvClJ+YaK4WhtETasC5Poj3JFWW8AwPKRAoFLqSFmjDRKGCqJ5uWhjAyCyzIqXAlM9+DY9/+guRQY0YbYxjRBnBTG8ygNpbRxhT6FBF0y0MYUkdzUxv7DwLVIQ2kQxq4fwOlELqSH22MMNKERM/zZAZeIdr1HG6GvyPQ5lsinE4T5nCcmOtnSfC8QIrfFVIDjYjx0CHWU5d4b739KdSBQB1wwAEHHPBPxcpY76iNuQH2pvp4WF3G9txRLn/yKy688zPMP/5XhE7nmSoPZLTUjSWlN8NVb1b4pKlWZARcRBRlSmGcDXnRVylKdGCkPoOFLiFNZf6UJFjSUOyxfwM1WBf+U5hEMAOKCLplwfTKw+mpDqOtIoCOqiC6q0NoKvOhSxbMTFsacx0ZrPTlstqfy1KPgKUeAWsDeawO5DLfmcFsRzqLPdksdGWx1JPNQlc2k82pjDcmM6SKZawhibkOAQtdOT892cx3CljuzWOlT7gfa/62B+r2hJj7s9KfJlD/WKL7YkO9HyTxthvq4aKcO9OVbI4Uc3umkr0ZCbuTlexOVbAzXsTOaD6rw/lERBli6PYtZqFnSSi2Q9sQTm9bFm2qTK7bnGSgI5+OpkKaGyspF+dS3yRDra0iLTUeSUUe/d0qBrqUlGT6oxb58Xiqgofr1Ty5peXRZitDPaXouR3jROgprBL0KFQF0NgeR9+wkNgQU+xPfUq2sQ5Fl85RrHMS0aVjCPWOU6J/CqneOaQmOkgMz1NncAG53hmEl74jzvhr5lrzWR2tYGmsjKnxYjpHBFS2RyGo8SOrwp2UBCNulvjysE/I04lS2lLtmMvzoyvmGnM18eQG6PNwqorZujhuD+Tz1516nm0oeL6t5MWWgruTZWx35zKrjOflhJS1piwGin3Ya0njaWM6C7merOT7ovTXZ1joycOuAnabRYxJE6mIceT2hJLRzjyKEqwYKQlmoSScqZJwGgSehFz9ltXmYpbkApoTPKiNd2SuNYftkTK2R8u5PSHj0ZyKhzMqimJtiffQY7ghlzA3faJ9zVGXJ9JcGkGj0Jv7o+X8sKrk9nwto4NVJKcEkp6eQICfNwH+Hpy78DVlsmS0HWnMjpew3VuExOMKpSYnkZueo85cB7mFDpXGZxEbnqbWWh/lNUPqnczocLelw+0qLQ6mNFgb0GBlQLPNFdodzVBa6KKyvkSlmQ4e586Rk1OASCEnXyujuknK1HgzGkkilbk3eLBex4NtBaMTOVS3hFLSGoxjjhXHAvXQ8b5IYJguA+og1gZT2R4VcXtK/OZHwbyC5IxgdL3TOeot5h2nEn7hXMFHPjV87Cnhtz4y3nMu5bBbFe86lfBLy2yO2GTwjV0EsYmhLC5qqGyKx7HAHud8B3xTrxLsp8OLbS0vN2q4O1XJwzklhTG2vFjRMKFNYFwdiyrbCV+jTxiujePVeiP/fa+Tl1tKnm/Ieb4g4/mcnFuDRaz3Crk7WcHd6Sqm2zIY1sQzpIyjVx7Fq80GXqypeLFVy8udOv7+qIXXt7Q8XpbzZFlBU5kfLeJgNofLGKiN58FsLc+WtMx3ihCEGNEpjWRAEc/t0UqeLipY7RMy2ZzMZEsyQ5oomiu96VdG0SEJYUgVxYgmhr3xEn5YrePRtAxZqhPh9sepL/RjvjOX+c4c7kyIWeotwtf5FEk5ZuRWOdDSmcjyZBnRUb4cM3HnsJkfR8wj+MgoikNGERyxSuADqwQ+tE3hQ7tU3rNO5IhtKu9bJvKBVRKHTGP5yCqJd42j+dAymffMonnXLJoPTaP5g2kAl20daKov4PZUBds9qUzXerGk9Wao/AaeF99nSJXI2lgh66M57Axkc2coi0lNFC4Gv0WRG4gy3Rd1wg1WmnPY7s5jtiqSapcLzOf4M5B8ncXSKMTeBgxWRiPOcSc1zIy5zkLmB4T0dMUjqnIgs8KVTJEn3/7pP8iJsmaqLYmZzijGW8IYUka+uWtVR9OnCGVQFclNbQxD6mhG6uPeBElUh9IpC6FF7Ie2yBNF3nWq0h0QRpiS4HGenFBjYt3O4Wv5J0LtjxPteo5o17NEOJ0i3kOHNH9D0oJMSPQ1IM5LnzgvPRJ9DYjx0CXqhs6BQB1wwAEHHPDPw9Xe6qi3qz2hns7E+DjgaXYW2+OfYfH5Oxge/hnZDudZlEYxU+nJSp07oxIXtvoyqcm6hiBYl8JYc/JjrMiOsKA0xZlBVTLD6hTqi30RRZnQUOxJrzx4v0i3WxZIT3UII5o3ARHDqliGlDF0SoLpkobQIQ2kWexDhzSQscYEZtrTWOjOYrkvh4XuLBZ7BKwO5LHcl8NcZwZTrSnMd2Wy2CNguS+Hxe43AjWiTdgXqMnmdGbasljqyWOxO4e5jixW+oSsDxaw3Ju3H2O+O17O7Qnx/nN3porHy7X70vR2EvV4uZb78zKerCj2E/h2J8vZnSnj9kQ5t0cq2RyrZGOimO1JEetDecRHm3DF+VvMInSIKbalpT2Soa5serR5eNqdY7CrAK1aiEojpe9mL02darLzEqkszkctzmGqT0l/pxxhojt12R68nJfxdLOGR9sanux0MNgr5oLzN5wKOc31LDOkLVG09aTQPSAkOsSMa2c+I9XwPHk6pym8dIp8g1PkXT5B0aWTSPUvUKJ3kjK9k9QZXEBlrIvo8gniTL5jvq2AWzM1rE5WMNCdQWNXPNL2cBKLrpEjvk5ulhVt+e5stWXwZLyU5sSrzGW4M5vqxt0OEXXZrtysiWGtPo05VTzPluS82K7j6U8fvM/mKtkbEDEtj2anPZd7A6X0F/hxqzGDZUUMG7UxNIcYMJl4jQrro8yWBrDYmoWqLJgmaTyz7aVEBeuhKfbkoSqNychrLOb6Mi2LId1TB+9zH5F88QvKr56mNcmejR4B96fLuTsr5s5UOXcnK7h1s5yW0mDyo67SUB7F4nA1SnEcrfJ0OksTyPEyorsshHuTlTzd0LK9VE9xYTQ+fi4Ehbb60CMAACAASURBVPjj6++Dgb4OUeFudHYIWJusYKe7kHK3S5SZn0RicpJai3O0upgiMTlLueEpFDb6SM0uoLhqQJOzBa1O5jTYXKHeUh+1mQ4NVnq0OZhQb6NPo4MhMutLeJ0+RUaqgIw6KQVtddS01rI02UZLdSplAmfuryt4sF3HzbE8ZC3hVLQGcT3bmi89LqLro0dIpD7DjWFsDQnYuSlid7yYJwtSdudqSEwN4WubUD69Xsy716v4tXs1H3lLOOSQzSfX8/nEs4LfB6k47FrOryzS+dAyjmMOwYRH+bK4UI+sLR0HkRmOQku8k63xvH6Bpxsqvt+S8XipluerLRQlOPNksY7t4TwaC+yZVEWSev04EVe/ZGeokuerGv58p5kXO3X8dbuRv201M6aMZ2sgn8X2TF6uKHiyWE1fTTgrvXmIk2x4tqx6s1q7peDJhpwfbqt5uaPi8Yqcx8tyVvpEZAXrsz5QzGKHiHFtOk8W6nixomGuTYAsw5HFzlxqc5y5O1XJi1Ul368reTgv4dWmmkfzUjaHC1nqy+Pxoown81X8uKHk8bQEVaYb+cEWxLteZFybyfpgEZsjxdwaE7M0UEawpw75VU7ky5xo7UpkaaKcpMQITlsHcdg6jPetYvnANI73zWL5wCqBw9YJfOacxSfOmRyxT+U3Thkctk7ifctE3jGJ4UOrZN4xiuOwZRrvWETxrlUUh82i+cI0EINr9rQ1idibKmO3N4PZukAWGrzpLnLC6fgvaJeGMjeUw9qYiL0REQ+G8lnQJuFh/FsqUz2QJPlRlxzEbHMey30i2op8qHA4w0puII3+JqyVx6DwM2WkMIzqXG9SQs2Y7ChgaVBEV3ccAqk9SaWOCERenP7TLylLcmamI4Xprggm28KYqY9jUhPPSH0sA8pwBpThjNS/EajRhngGVVF0yULplIbQIvZHU+iBNNMJaYYL+VEWJHpeIDvEiCiX0wTafE244wli3S6Q4KFLlMtZkrz0SA80IdnfiDgvfWI99Yjz0ifBx4AYj0tEu+seCNQBBxxwwAH/PKyM9Y5eNdHjquF5fK5dwUn/W4z/cAiz3/8Kxy8PUXTDgC1NKss1gczJXBipcmG5PRFpmjWZgRcoTbpKUfxVcqOsEKdfp78uie7qGJRCDwQhl1HkOdNe6Ut/bej+BGpYFc2IJpZhVTSj2gSGVbG0VwbSKQlmUBW13w0y1pjAVGsKiz0C1gaFbwSpR8Bij4C5zgym21KZaU9jviuT+a5MFrqzmGnPYESbQL8iioG6aEa0CYw3pv4kUELmOwXMtGXsC9TST3dRb8t0d8fL99+3J8X7CXyPl2v3+5+erSl58FPJ7sNFOY+Warg3V8XefAW3J8VsD5axdrOMrelS7swWsT6cR1qSNYauxzAOPU9MkS1NreEMd2bQWy/A1eIrhjtyaFFn09ZYjUpVRWZWBNKKTEozEqjJjmCuV85gZzWVucGo87x4MSfjyYacB5sqdhc0dLUV8p3V7/nK+2tc0s2QtUbT2Z9Ge0824YFG2J39LUmXz5B98RT5uicRXjlJrsEJ8vVOIL50DonJRcr0jiM5fxy57mnKzS4g9rVge6iKrUkZi6MljA7m0NKXRGm9P7EiawqknhQKr9Ff5s9WWwbPpsqZlYayWRzMVmEIdztFrHQLSfY8y+3eArpLfLk7UsKTBQk/bCl4vlrN8xUZtwaETNXF0pbrzo9TtUxURjBQ5MtaQwpT4gC6460Yi7FmOMqK3KtHacp3Jy/OipWbUqqzvGiRRbDYlMaSyJ+JcBv2qmKYrolhtlWALPoadb7mlFw9wXRFCHdGCrg7XcqDhSp2J0q5O1PF5mAxc6059MriCHc4hVoUjDo/lJJYZyRJPvRJUvA1+wONJQFsjUvZWWhkuKeWwAB34uJjcXN34/IVPaxt9BjoL2JnVs5ev5h8+/MUG5+k4spJFJY6KCx06fK6hsruChKz81QYn0VupU+9gynNDuY02ZrQaG1AvaU+Wgs9Gq310Vrr0exkjNxaH78zp8lMzSBHLaO4XUVtm4L5sWY6ajMoSrdnb1XO3Y0aRseEVLdGUNUejFeBPccDr2AcYkJMkhkT7bFsD2ezMZDLzkgBTxak3J6vJSE5kNOO4XzhVsAv7Ar51fUq/hSm5ndexXzklMMf/KV8HlDDB04FvG+RxMcWEZx2DCIo2I3lxQbkHem4FFlxLccMtxgTHGyOcXdBxvdbUp6u1PH9Rhs36wWs9Ap5slBJc5ETm10Z9JT542/yW2rSXXk4W8OrnXqerNfwYKqK16sans/XsNSRxVpPDrdHCvlho467U+VMNCbSXObL+mAh329pebap4Ml6LU83FLzc0fD9tpbn6ypebGhR5LlRmWrHo7la+mtiGFEn8sN6PU+XaumoCqJV7M+DWSk91aGMaGJ5vCDjyaKMV5tKXqzV8nJDxbNVBT9sKXm1reQv2xqWOrNZ7y5C4GdMZaIruyPVrA2UsD5cxNpgCfO95bjZHSdFaEFyoTmtXclMDuUTGxvKRftI3rMI4VdmUW8Kck1jOGQeyzumUXxkl8pH9qkcsUvhU+dsPrJN4z3zeN41juFjy2QOmyVxxDqNd61ieNcqiveMw/n0si+61ja0NuaxO17CVmcaUzV+zGo86Sp24vrZd+ipjWR2MJutqSLujuZzb0DESmsGHia/o04YhCzZj7IQF4Zqk5nvzGG7v4D5whAGou1pDbNmMjeArngXhvNDqMv3JynYhLHWPNZHi2nviCGpxIIo0VXSs29w8g//SVmSM5MtCUy0hzLVEc5cYwJT2njGGuL+fwI11pjAgDKStspA2quCaC73QylyQ5b1RqCKYq1J99cnJ9R4X6BC7Y8R765DkpceCR66pPgakB5gQrz3ZWI8Lu3LU7z3ZSLdLhLpdrDCd8ABBxxwwD8RL1f7o7437AlwsyXK6xqmxz7h21/+C/of/js2n/+aXEcdFuWxzMn8WarzZFrhxa1BAapcRwTBOhTEmJERZIAg3JzyNFdGGzKYactBW+SDIESfqnRblEIn2ip86KsJob82lFFtHGP18YzVxzPekER/bSStYn/6aiKYaE7ipjaWPkU4I/VxTLYks9yXw9ZI4T9I1FxnBjPtaSz1ZrPYI2C2I53ZjnRm2jP21/dGtAmM1icx1ZLBSl8+64OF+/dPSz25/7DO9zZI4h8S+X4KiXibvPf2/XxdtR9f/rYT6t6chL35CvamKrg1LGZzTMytuXJ2Z/LZGs0nK+0apu6nMAm7QHShDQ0tIYz1ZnCzJQd3y68Y68qitzGXrsYK6hUldDSV0ddcRp0wifbiaFb6JPS0VFAm8EOe4cpfVpW82Knj3rqC7TklvZ0lfG3+Kb93/Ry3LEtqOuLoHkijozebQG89rI5/RJL+aYSXzlBw+TS5hifJvnIC4eWTlFw6S6n+KYovfoPs/DGkF04gvPQtuY66LHcVsT0lY3NWwuSoiKaeBIrr/Ukud0RYeYP0ZCOGK4PZbs/gwWgRi4poVooC2RFH8LC/hAdTUkSRJkzXpzChiGVUFsajkWJeLct5vFDJi/Ua7s6Us9yZSWeBJw+7CnnQW4w4woSpujgmJaEslAbQ6K7DzWgbNmTR9FUFoyn3p1ESQUdlFNuDxbRmOLCQ6c5yiivLxf7sdOcyUp/MtDqNjmQ3iuxOsNuczoPJYm5PFLE3VcrGcD6PFmuYbRfwcLaGKXUaNcnOyKLtEXkYMFwWT580C6UwHLnAB0+zP1BfEsbOZD1bMz1o5OV4urni6+eNkakRp85/SUd7PptTtdzpkyC6dpFio9NUGJ6m/pohNWYXUVjrITY6jcziIhLzC8gsL6GwufJmCuVsSb2NAQ1Wl9Fa6KEx10FtdpFGWwNkZjoEnj1LZnIa+fVySjtV1HUomL3ZRI8mB2GSLbvLMnZXqrg5koO0OYzCei98Spw4HWqKvr8BwVGXGW4MZ3M4m7U+AZtDQp4vVXNvSUVSagDnHIL5zruYdx2L+F8OJXziK+M3bvl87JLLJ+4lHHIQ8Z51Or+xjOd3FqGcdQogJNiNlQUtis5MXIqsuJpphH2YAdZmR9mZrODlppQXa0perDdxd6aGFrEfD2fLmNCEM1YbyrQqjiahF/6mn7PQnsvzNSXP1xW8Xtew0SNkuT2TB1MVzDYnsTMk5MFcBc9X5Tycq6JbFsyoNoHn6yqerSt5vqXh2aaK51taXm7W83RVxdNVFdtj5cTcOMl8Zw57kxJ6qiMZ0STwalPL44VquqTBdEqCuDslZr4jnV55MPMdaTxaqOTpsoyHSxKebSj4YbuOB/NiHs5X8WBWxkZ/OSG2J2gTx7LWX0lrZTh5USbI8jyZ6CrH58YlkvNtSSuxpbE9kfGBfEKCfTltHcp75iH82jyaQ0ZxHDKN5bBFAofM4/iNfQYf26VzxCaF3zpl81unbI5YJvGheSK/sUrhY8tUPryazqGrcbxrFcW7RmF8etmXS1bXaG0Qcmu0hPW2ZCblvszXvyk+97x0mF5FFNO9mWxOFHB3pID7w4Ust2TiqPcBdcIA6tKDEAc5sdySz1p/Ies9Ilpj7GkOtGAyx5eOWEfGcwIYKQhFUxRMQqAx4+15bE+W09UdT0qZFVGiq6QK3Djxxf+iLNmFqdZEprsimOmOZrY5kSltPBNNCf8gUDe1sYw3Je4LVIckmNaKAJSiG8iynClPskMUaY4g2JC8cDPCHU8QaPM1IXbfEXfjIvHuOiR6XiLJW5+sYHMSfa/sy1OCjwGxnnrEeur9JFUHAnXAAQcccMA/ifMnvjp68eRXXPjucxyMzmB2/DPOvP+v6B7+V/Tf+xnh+n9iThLDrDSAzYZgRqU3WOlIpibTlqwgHXLCDUn2u4Qw5irlaa5Mt+WxM1pJiziInDADpBnXUAqd6Kjyo782lP7aN395x+rjuamOYUgZQ7cslJZyP3rl4Uy2JO//kZxsSWa6LZXlvhw2bxawMZz/DxK10J3FQncW812ZTLelMtuRzlxHFlMtaYzWJzJan8iINoGJpjTmO3OY78zeT+Bb6Mpmpi2Dha5sVvtF+wK1PVLC5nAR2yMl3Bov5+6shEdLNfs3UG/7n3YnxdydlexPqO7PS7kzK+beTBV3RqvYmazi1lwZG2MCtkZEpCVZYeVzFpu4K8SX2tPeHcV4fyaTPYUEu55huDWFFnkC5bkRyEvTqa/OoKYggr6qbEYkiaz1ihnukiIvikCa6siPyzU826rl4Zaae2tN9HaV8Uejj/nM6Xd4C23R9KUycFNA77CQQE8dLI99SIbxBUqMdSk1Pk+eyWmyTU4hNDxNicE5qkwuUK57jOrz31Gtc5JKi4vUx15nd6iKnSkpqxPljA5mo2mPRqT0IqbgzQQqI9mYUUkoa80pPBgrZlkbz2SeF9NCH7bbc9mbrGK0MYUaoRu3B4upjrbgUU8+LyfKebEg5fFaNY82a1gdzGO5KZWmBDtejlQxrkygJsOeBXUic6VBrOb50epnyLDAjeZ8DzJCL1Ode5374zIe9BcxJfRkNsmenTwvtqvDWe1MpyjZks3+IharE1mpiuH5cBFPFsp5MCvm3mQ5u+NlPFqqZaQ+mdXefNZacxkuCWWxIpZ0oz9R7WNKprc52eF2jDXk0StP5Prl39FVmcJyt4qdyQHqxCU42Fph63CVMxe/pkaews6Mlt0eCUJbXYSXjqOw0mfAxwm5qQ4S0/PUWF9CbW+IxPwi1VcvU3fNkObrVrTfsKH+muGbuydTHZquXqbD3oQuJzMUZroEnjpJclQs+dpqyrrUaHs1LE90MNZRTn6qHXvrNdxarmT4poCK+iDytZ54lTjxla8eX9t/h5vvSQa0wWwOZ7Pa+0agni1Vc39ZTWp6ECesvPjGQ8SRG+X8m10xv3Iq4h07AR865XDYMY93bXN43zqVTy2i+L1ZAKdtPYmNdGdpRkl9Xw4OeaZYZxhxNegSliZ/ZHtCzMtNCT9saHixpuXBQg1tFX48mCphsT2B5nxnNjoFTKkSSHM/R06gPncmKvl+Q832YCHdFQHsDIp4vijj3mQJC+0pvN5W8nRZyoPZCka1cQyrY3m2puT77UaebzbwYquBl9uNPF/X8mRFyetbzbxY16IQ3aAi1Y7F7jyeLtfRVOrDqDaO+zOVvN7SUJvjyHRLMt+vK3g4V8l4YxzD6gi2R0Tcniphb0HM7lQhd+fKuTcr5s5kFY0lIXiZfsmIJhelKJAEbx3CXE9gfeljKkVh2NmewjdOj1ihJdXKcMb7C/HxcedrQx/eNQ/jHctY3jdJ4JBpAh9YvinM/cQ+k4+vpXPkagp/cBPxlXshv7FK4SPzRD40juND0ySOWKXy/tU4Dl2N4QPzGL60jMLI3pW2xgL2JivY6c5gURPKWps/fRWueOgeYkAVzVx/NmsjIvZuFrDbJ2ShJQMPs99Rk+2LNPYGkgAHxquTuTNWyXpPPoviaNoirzGW50tLtB3TohBGhcFoCoJIDjRhpruQ1dFiunsTyKi0JabAlrRcd878v+y911Mcdrquu/aavcLMeGxZtuxxXvbYCpZk5YTIOSchJHLOmSbnpqG7gaa7gabJOefQhCbnHIRAOTiMZ2aF2qdq/wfPuZDNqalzO5c8Vb+imltuePr9vvc79RbqHB/mulOY6AxF2xHKTHM8s02JTLUmMFIfxUh9FBMt8YcCpamLprsshN7yMDpLgmiQelEtcj8UKGGYCcIwE8KczhNs/y3B9t/+sgN1jSRvXRK9dckKsSAl0ORQngQ++sR56f6aPh0lUEccccQRR/zjcLLWPelsY8g9W0NC7llgfeUrrrz3L+h++K+YffxbXM8cZ1GdwGxZEA87Y5mq8uHBcBa1Qmcyg24S73GJALuTZIaZocxwY7ZTxNpgIR3KkEOBapTep18dzGhdFMPV4YzWxTDfmcZ4w5v9p4mmxMN7UL9W2442xB4mTQs9GawN5bKhyWNzJP9Qon7dg/p1nG+mI4WJ5kSGa2LQ1MYyWh/PaL2AqdY0ZtozmGxJYaY9jYXurMP06Vd5+nWMb2eskO3RgjcJ1JT8UJRerVXz03YDz5creLKgYm9KzpMF1WEi9WShjIMFBU/mS3k4rmRnUsnObCErw6nsaEUIYo2x9r2KU5IJsYV2tPVEMDqUyXifhHDv22g60hhuE1ImjqevqYSxnlLm+1UMq0VMqpMZVCeiHaykqTSR0mQn/rxUzk97tbx+2MSTjVZ6uwo5Y/E5f3I/yf1MK2p6kxgezWJgOJcAjxvYnv+QHHMdSiwNKbHQIc/iKjnml8kzu0qxyQ1KTW9QoneBOt0r1OhdQWF6lepwR55NVfFgRsXqpIyJUSEN3dEIq9yIL7JHqvYmLcGQhZo49nqyeL1YyqgqmAmxN9sVcTwaKeKnzUa2JuQUZzuzqylkQhHGgiKM/zNXzg9zSg6WFDzeUrM1KWWuXkBn0h22m7PY1yooTXdiuTWdcWkADxQxjCfepSfJmVT3Swi8L/NAK+PZSBFzhQFs5vuwk+3OZq47u9WRPBzNo6cylAdjMhaqEjnoyOGn6WIOJsXsTxayNyZ98zeeUbI5VsRPK3WstWSxrBIwnHiPfIOvyDc9zf1rH9FcFMlkSy7bg3IasnwIMjqJyNuKoRIh8131FOck4nLHnKs3viYu2ol1bS07XaVInYwoMrnJkK8r40Hu9LjZUWGpg8riBlW2uihMrqKy1qPa3ogaB2Nq7AypsdajzkqXeovbdDmaMuBixYCLFY3WBoRfvUxyZCSSBhXy3jpahptZn+1D21WMUGDDwXoFe6sljI/nUNIUjKTZG+8iF0766HDK8Sz3fC/QW+3H9mgOm0M5bI/k8XKhlIPFKpJTg7h2J4Qv7wp5966Mf3aQ8TvnQt52EnHc6c1x3XccRByzTOaPphF8ZRbAeTNn0hN8WZ6qoHNUjEOOMU65VjiFG+Joc44HM0percl5vVLF88VKni6qmGiKZ2swm/2xPJpEzuz0ZzPbIGBEHYmb7vs0Sbx4uajmYLyIB8Ni9kbymW9P4qe1clZ6UtgayeH1ahnPF5XMticxVB3O6/Ua9qbKWOiTsD2h5OV64y+vgZfr9fy42cRESxrJfjfpLo+gtzyCzeF8lnoymWlL5sXiGyFrKnBjY0jIk7livl8rZ2csj9mORBb70lnWZLMzLebxsoJVTS4bI0XEud+iJNULWZI71tc+QJ52D2WWK46mX5KZ7Imh4UksPU4RnGZEdXM8k8OFBAb4csbIj/dsojlmJeB9i2ROWCZzwiqFd80S+Mghk48cMvmjfRrfuIs54yHlhJmAD0ziOWEYzccWSXxom857tvG8ax3Le6YxnLSMwsDelebaXJ7MlvFYI2KjNZaNzkDGK7wJsfiM0UYBa+Ni1jRCtvqy2OzKZKQ6Bg/Lz6kS+lCf5ENtsAvTZUms9YppLfBHI/JnKi+Ipig7RrJ8mBIGMZjhQ53In7QwcxYGCtiYKGJgOJn0EjtChZYI0l248PVvKc3wYKEvjem+SKa6wplrTWCuJZnJ1gRGG6IZa4xhslXAWGMc2mYBQzWRf7cD1VToQ53YC1WGK8WJDgjDTEjx1TmUpwCb00S6XCbq7hXS/A1J9TMg1d+YJH+jQ3mK99ZD4KNPjMdRicQRRxxxxBH/YLydrE/63bcn2MORMDdrnHXOYPjlu+h/9FvMPn0L68/+nQFRABsNCcxXBjJTE8hGbxodMi/SA66REaxLdpgxohgbCpPuMNspYr4rl/6KaPKiTFCkWFMjukN3qT8jtZFoG2MZqY1mtC6GfnUYw9XRjNXH06sKpVMZiKYumsnWRGY7U1nqy2K2M5Xp9mTWhnJZHRSyocn7O4Ga60pjuT+bxd7MN99k1sbQWx7GeGMC022pzHdlMdeZxWRLKhPNyYcJ1eqA6LCBb30on/WhfLZGpIdFEo9mSng4peDhtIKD2ZJDidqfUXIwW8KjuVKeLal5uVp1mEA9WlTwaFbB7oiMtZFCVsdFLA8nszWeS0qCOXYB13FKNia17C6dAzGMjeQy1CMhwt+InuZkOusyaVTn0VRZyGCnkqEWGXX5CUzVZbM2pGSsX02zKhFplDl/Xa3gxwc1fH/QwsPlBjQDJZyz/pIv75/ENd2Syq4EBjQZDAznEu6ri913H5JjdosyS0PkZjfIM79CnvV1CmxuITe7icLoMsqb36K+cpaqmxdQmFymMsSWJxMVPF6uYW+5nMkxIU29MYhq3ImW2JCrvE9c2HXWGhLZ68ni5YKSyfpoVqtiedGdy4tZFT9s1PNys56KIm/2RovZa89Bm+fL/52r4K9L5bzaruTlfg1PVsvok/syWxzKWHEwDzQFjNYn0JznyV6rkMlsP7YUMYjvXiLU8jO6lP48GpPyuCub5Xwv1rPu8TDfkyWhC9t1kQypA1gezOHRpJKXoyU86c/n54VSdsdErPRmUSdyRZlmx0hjIgezKp5Nl7PSmIFWHERvlD1FRl9T5XydOOszzLYJ2egv5Ol4GW3ZXtQL7pBkcZZIg1OUx3uz2FNJYqQ7Vy5/goXJSYabxGx3lFHgZEy5rRFd9x2ottSjx82OWjtDKq31qLbTo9TsOqUWOlTaGlBmfosSkxuoLXRosDWk3lKPFmt9ehzN6PrluG78zRuIkhIpai5H1FhCm6aF9dk+5obKSY82Z3+9godrpUzP5FPeGoq0xQePQme+DTbkpONZHD3O0FPjx9ZINuuDOWxpRLxeUrG/UElSaigXHMP4yFnIWy4K/tVVxW/spfzWXsgf7HN4+46Y39nm8LZVOh+ax/C1VQgXTB3IFHizMqmipT8bR6EJ9tkWuMdbY2f1LetjhTycFrGtkTDeKODxnOLNIe36GJ5Py+gqcmOxVcB4ZSjrXekUx5gQavsVm30itvpzeTReyLPpYh6M5vHXrSpeLshpKnTl9WoZB9OFLPWkM1QdwVK/kLQgA/ztvyXy/mXaSqJ4vFjLq/UWXq438XK9gUfzlWSGGVFf6E+NxJOK7DvsT8oO36vlcnbHxKiz7Hk0I+P71XJ+2qzk5XIpL1bL2J2SsjtTwP58MbvTxQzUCEjyNUQafw9/28t4WZ6hoyyKrEhj7Ey/IC7mDjoGf+KG3R+JEFpS2RTPxFAhwUH+nDcL4X3bWN62fCNQH1il8oF1GiesU/nQLoM/2mfwR7t0vnEXc9pNzNv6EZwwiuZD4xhOuYj40jWPP1hE8q51HMdNYvjaPBJDBzcaqnN5PFPGszEx250JrHcGoK30IdDkIwaro3gwU8z2eD47g0LWuzMZronBxeQjihOd6c4KpiPCjVFJFEttQtpkQXSku9EY40BJgDHrqkTaIhwZyfSnLPkeWRFWTHbmsjFRREdXNBllDoQILQmJteLcl/9OudCH+Z5UFobjmOuPYakzhYW2VCZaBIzUR6Gpi2S8KRZts+Bw4qC3PIze8jDa5P7UiT1okPqgSHaiONGB7BAjkrxvEmR3hkDb0wTYnCba9SrhzhffFEgEGCHw1CXGQ4cEXwNSAk0Q+OiT6GdIjIcOkfdvHAnUEUccccQR/zhMrl84aapzCdOb57lrdh2Li19w+b1/4dLv/4mbx/43+u/9hkTr86zWJ7PZFs9EZQCrXcn0lwWS6neVjKDb5EaZI4yyoijZhfnufBa6RPRXRJMeeAtZogV1+XfpKQs4HOHrVQUzVBXBQEU4o3VxTDQlMlgZyUBFBCP1MYzUxzDVlnRYEPFrccTKQM7fJVDrwyLmutIOU6iptiRG6+MYqYtjtD6eieYkZjveNPDNtGcw057BYk82y31CNjWSw+RpbTDvsI1vb6KYg2klT+bKDo/k/tq093q9hv0ZJXtTcg5mS3iyoDqsM3+yUMajJQWP5xQ8GC1meUjM0mgOy8PJLA+kkZZsiUuELnfTzUktu0tzVxgjmlxGBoqJDrWi6ownFgAAIABJREFUqymVGlUSckkK/V21VJZlk53kR2FKOMM12TQqY5nQVNHXkEVBtDn/s1XNz/v1vNht4MFCHSNDpXxr+QUfOX6OXbwB6s54BscyGBjJJSbYkDsXP0ZoegulqQ4lZjcptLqB2OYGUusblFrdRm1xkwq9i1RdO0f1rYuUmV+jIfoOz2cqebJcxcOVciYnRDT0RJOidCC+2AlZTQApMbrsNKex153F80Uliz2pHPTn8pepEr5freb1eh0/7DbT2yCgWxHCX6YrmJAEsFObwI9TCn7YquTFdgU/7Naw0ZPJcL43nVmubPXmsq2RUi9046BPyrQkhIP6LLYa0ugq9GVrIIfd7iz2quNYE3qwnu7Cdr4Ho2k2bDVGMaTy5fG0gifjSl6Pl/HjVAlTtVEUxhsSffcs4ggDhBGGeNt8SXNxIC/ma+grCGJJJaA31gmp0Vd0BJiQaPMNzyZL2R0qYLdfwqg8lEKP6+TZn6VT4Iz/5RPEOV6jpzKHiEBrzAy/RC2OYKWpiBI3KzKunKbc9DYq4xtUmt9GaXwNteVt1FY6lFvooLbSpdziNipzHdSWuiiNrqIwuEyVmQ51FjrUmtykweQmtSY6xF6/Qn5iPOruWpQ91XRr21md7mFBU0FatDkHG5UcbKiZm5NQ2RGOqNmTu/l2fBOgy0mns7j4nGegIYjN0Ww2NbnsjObz4+obQU5Oj+CcUzR/8inlLdcy/smmiH+yzuXduxKOOWbzoVsxv7XP5fdWmbxtHM1nxn6c1TdHKYpkd6GK1oEcnIUm2GaacS/WEkPdL5jqyuL1uoLNITGr/UKeL5Ww2p9Fb2kAz6aL6SxyZ7wqiJUOAQejuUzWRCC4c5riGDOeTZXwWCvj2VQxu5o8flwt59WigpG6cHbH8jiYLmSxO52avLtMtaYy1pjBYn8Rohhb3My+olUZxba2jB+3O3i6VM/zlUaa5KEE3TnPTFcO9WIPqoR3eTgh49G0/E3z3oKKtYFslCmW7GmlPJkt5i/btTxfKuHpopJH8wr25+R0qEJI9NdFkebJUG0uWWEOFCS4UJbpSlqYHro3jmFueRo71+v4pZngFnuNho5ktAMF+Pp6c8YkiPds4njHJokT1um8Z5XG+9apHLdJ44RtOh/YpfNH+wxOehbwlauIY4bRvG8UzUemcZy6m8enTln8u3EIvzeN4A8GkXymH8INM0eqVZkcTJbwdETCblciG52BTFR64290gr6KcPbnFBzMyHisLWB3OJ+RRgFejn+iMsudgexgqlzN0OZHUpflRbs8jBl1IkPiQFZrUtGKg2kItGQiO4iOwgiyo+xYGpKxMCSiuS0cQaE5oblWRCbZc+Hk71Ck3WeiM4HZwRhmeqOYb09ivi3l/zfCN9WWxGRrIiP1MfRXRNCnDqddEUC9xIOSNCei7l5AHG1JZpABWcFGhDt/h7/1SQJt3whUmNMFkn30SPU3JCPIjACH7/C3P0+in+FhI1+8t95RC98RRxxxxBH/WJysdU86W+tzz1afkHsWmJ77jDO/+2euvfsbzD59B4tP3yLK9AzTqhg22xKZrA5htTuZsdoosoJvIYo0QRRtQWaYGUXJLiz0iFkbLGCkLoFE76sUJVjQILlHT1kA3aX+dCh8aJf70l0aSFdJIAMVEQxXR9NXHka/Ohxts4BedQijDbFMtiay3J/N5kg+W6NitkbFh2USv0rTUl8WMx0pLPRkMN2ejLY5kfmuTGba0w7fbEcmsx2ZvzTx5bI1ImV7tID1ofzDNr5fR/l+rTN/NFPCk/k3EvVkQcWjuVKeL1ewOyHjwWTxoUA9W1LzbEnN/oyC7SkJe5OF7GgKWRrMZ3ksh43xDFaH08lItcI5TAenZGMExfa09oQzOipiQlNCdLAlPS3p9LZKUcmyqSovpKmxmKpyIdWKXFpUaQy05jE2WE5fQxb5Ecb8z1YNf3vcxPOdeh4uNTAyWMpZy6/49M6XuKZb0TCUTp8mla7+DGKCDHC98ilC4+soDG9Qbq5Dia0OEssrSC2uUm6li8rkGhW6F6i9fp6am+dRGl2gOsSW59OVPF2pZn9VzfRkHo19MaSWOhJbZP9GoKJ1OejM4blGzE9bVezNFPL9rJL/Wn6zN/ZqvY4/P2hlb6GCDH8dHg8WslQeS3+OG8t18fy8qub1qorvV8v5Yb6UumQbRgp9GZR6czAipb3Ah4okB571FjJRHMHLsVLWeoXsDubxw3AB69IAZuLtWU2/gzbZht3qUA66k+mXeXIwKGW7Q0RjqivZ7leIcfwTnQpv1gZy2RoWM9KQQLzPdZTpd9kcKqZDEshcRQI/9cmYzvGmNdSUAu/rvJoq4fm0isdaJbvdQnJdzlHufY0ZkSctUVZk3buOwF2P2WE1sRFWKLJ92e0uQeFmjsJcB4X+FRR6l1HoXUame4lyCx1U5rcoNb1JpZUBanM9FIbXURhdo9T4BiWGV6m10qPFzpg6s9s0mN6mzkyXpNs3EMVHUtVXT8VQIz3j7azO9jE/rCY50pSDrWqebFcxPy+luisCeX8oXsp7nA424IzrBe4FXKKvLpDdCRF7Wgl7Wik/rr65A5WYGs4pxxg+9VDyO9dS/s21jN/a53LMNpkT9im875TDH+xzeddBxDHzBL4wD+Lrqzp0VmZzsFxDl0aIs9AUh2xLPBPtMNL/Ek1TMq/WlMy1pTFWF4u2MYYtTR5lqbYcaItY782gUWTHg+FUnmpzeKoV0ZDtSJDpx7RLvdkfLeSHRTXPZ5W8mFfyfE7+y1hdEg/GJWwO51GUYEF6oA75MTbMdonZGldRIfLF4fYnJPjqMdSQzsuNdl5vdrI9WUngnYt0lceyOVRAmt9NGqVebI8U8HKxkheLal4uqekpC6apwIMnswpeLav5Yb2K5f4shmujme1Mp07ihbf1SYSRjmxqasgItKE2L5DiJDuEsUYYGb5HfJoL/rE2uCffJkpiRXNvOvPaEvz9/ThpGMB7tgKO2aZy3CqdY9bpHLNO45hNOsdt03nfPoMPnbI45VvMFy45/NE6mROmsXxmlcTXzkI+dsjgbcso3jKL5JhRLJ8bhHHRwIbK0gweT5fzUlvEfl8KO70hzNb6EWL2MX0VYexNvUnbHo6K2dMWoO1IJdznEs2SAMZzwykwushScSLiIHM6lFGMqwT05gdSn+JCX5YXs7khzIhCac0LIifCGm17DkuafNq7o4kvNCc8z5roFEeunH2bshxvZnpSmOqLZKIrnMWOZBY705luT2KkPoqxxhhmOpKYbk/+O4Hqr4igsySIxgJv1NmuCDyuHSZQ2SFGBNicwsvsS/ysviHU8TuC7M6S5K1LvMctUv2NCXa+RLDzJQQ++n83znckUEccccQRR/xDMdG9cNL09kXMbp3jvuVNbK+eRO/zdzH67F2MPzmGxWdvI7xvyEJNMi/HClhsjmO5I5GJ+hiygm8hjbMkJ9yE5AADChKdWeyVsDOmZK4zm/TAWxQlmFMjukNbsRfNhe60yjzpVQXTUxZEd2kgvarQN/efSoPpV4cz0ZJArzrkcLn4V4H6NXXaHMlnZ1x6eAtqQ5PHbGfq4R7UZEsyiz3ZTLelMtuR/su+Uy4r/Xks94lY6M46fEu9OYejfNujBWyNSHmglR2mUI/ny/7uvVipZH/mze+fLpYfvkdzpexoC1nWZLE5ImJzUMzSYD4r40I2xjNY02SQnGCKudd3mEVcI1RkTHNXCJNjecwMy4n2MaCvKYn50Ura6+RUlknp7FDR2FBES52C3mYJU5oyNP2ltFckIwzR4y8rKn58UMOz7Tp252sZ15Rzzfkcn9/9ButofdRd8bT1xNHUnkBUgB73rnxCruFVSg1vUmWug9LyOlKzyxSZX6XM9CalBhdR3z5H3Y3z1N38jmL9c5T5mnEwWsLjxUp2FpQM9Kegbg0irdyZ2GJH8lWexAdf42FrJs+GxbxYLePhkpzns3L+vFTOq606Xm3W8+N2Ez9uttBfFkl/cTCvxuV0ZLvyoDOTH6fk/Pd6FT8ulPLfmzUstSUzWuRDY7QJB71C9jUFpHtfZ6k+jY3WXDK8blEtvE9VqgMv27PpDTBiMtKS5ay7DCdb87wrhbXGKDqy7/CkR8KkPAqplx5BBp+gSrRmVyNib0LK2kAu68NSwu6cZ6IlhwRPHZQJd3g2puav01VMycKoDDdhRObPi8kSXsxXsj9VxmOtgn6JJ9p8d7ZVYfQk2NOScg8/09PMD6sQZt5HlefPTpcclZclBcaXUZvrUGZ0jQozHcpMb6Iy10FhdI0y45s02plRb2uK0vAGRbqXKTG6jsr0FhVmOjTZGtHhYEajuR4VRrdI0b1JVmQQld3VqPpqaRtqYn1+gDlNJQkRpuxvVfFk541A1fREIm73xbvUjVMhhpx2vcD9oMv0NgSyPS7k4UQBD8YlfL9czv5CFfFJIZy/n8pX/hX8/o6cf7XL5z3HdM56ZXPZN5cTNvEcs0njPfts3jaN5aRtON/dNmSqW8Gz9To00wV4FzvgkG2FW7w1VuZn0LZn8HqjlB+Wqng+X8bmcC6PpkuoyrzLw1EZj7QFVGWY81ibwdOJDF7P5LHYFE2mxwUSXM6y3iNkTyPl+yU1jyeLeLVQyqNpGTujYvYnZWwOi5loTkJTK6BK5Ik43p5H83UM1qaSF+tApNsNgpwv0VebzsFSM4+X22hTJZESaMzDiVJKU53oL4+iMM6Sv+208sNqHX/eaGRjUEyHIoBeVSgvFtXsT8o5mFLwYrGSjWEpsiQHCgXOeFucY7ZdTk6wLWO16aQH3ESRYY2+0dvEZDgSmu6In9CQGJkNI3MyNpeqCQ0J5rRREO/ZCnjHJo13zDN42yaDd2wyecc2nXftMznukMkJ52z+5FXIR44ZfGSXygmzWD62TOAz23ROWCfzjlU0b5lGccwwjs8NwjmnY0m5PI1HUyqejxWw25XARmcAc3V+xNh8znBtFI9mFTydK+HxhIxNjZiJngxCvS9SnnaXKVEYhbrn2FSk0pYbRH1BMP2KKB4OyFhuyuJZdxHDiR40BVqjKRGQHW7J4mAhiyP5NLaFEV9kQXCOOe6Bupz/5reocn2Y7klmvCuU0fZg5tuSmG9PYeYXgRpvimW2M/mXL70EvxzSDadPHU6HMpDGAi9q8z0pTXOhONGBnFBjckKNCbb/Fj+rbwiwOUW480WC7c+R4quPwFOHBK83O0/JAf/fLlRKoAlxXrpHAnXEEUccccQ/Fm8n65PertYEutkQ4WGD9eWvuf3pO9ic/BiTT98l3vIWOfcMGSgI5umolNmGKJY6EplvS3ojUPGWZIYYkhJoiETgyHK/lN1xJYs9uQjDDSkSmFMldKK50J2mAjfair0YrAz/JYEKoKskiHa5/+E/LJq6aAarI9A2C5hsTWSxN/Nw72ltKPcwjfq1UGJ7THK4D7XUl8VcZwYL3W9+zndlstiT/UsDn5ClXiFLvTnMdqQz057GSn/u4f7TpkZyuAN1MK3k8Wwpj+fK/m4H6sVKJQezJbxYqeTFSiVPF8s5mC1hb0rOxoiYtbEcNkfz2BwUszIsYXksh6WhRNY1maQkmGHpfRGbuNuE5BrR1BbA3JiQ5WEZiX6G9FRFMTegpK2qgPqKIkqUGbS1FtNcJ6e3XcrkqAqtRk1nTQrCED3+vFTGD7vVvNprYn+lieF+JZcdzvCF60ns401Q9yTQ0B5BXXMsUX66uF78CJHBFVQGN6g0uoHc6BISo++Qm1+jRP8qZXoXKLl2kvLzX1N55QwK/e+oCLDg6UQ5z1Zr2JqT09EWjaLOm1SVExFSa7KK75IUfpO9lnRejEh5tlzC7lIxBzMyvl9S8XqngddbDfyw0ciPq028WqpBkWDLq1kVZXEWTJaF8qRPyP+zXMl/Lqn563olf9utY6TQi8UCHzrSnXg8WsR8cwYFoWa8nqulWxlFlciDqcpY+hMcmYmyYzXZhZF4S1ZK/Pl5UsxaQzSi++dZUyewWZFOVbgdntffY64xkQOtlGfzRSz3ZtFQ4EOo83mm2/PIi7JjuUfGWncRPy83sdEmpCBIn4W6BJ5qlcx3idB2CFkdKmRfU8DLvlxed2bwtDmNCUUUuYGWKHICSI63YVFTzP5ACQo3Y9q87am0vI3a9Cb1tkZUWelTZnYLmf5lFPpXKdW9hkLnCnKdyygNrlN0+yLFepeR61+h0lyHdkczGi31KdO/Ttz1S6SH+lE/WI+qr5aWgXpWZnpZGKshMdKM/a0qnu5UMz8vpaEvhvw2X4KqfPkuypwLXtfxCr9Jb0MgK4Np7I6L2R0T8/1yOY+Xa0hICeMbh1g+vlfEMRcZ7zjl8om9AB2/DFxSSrgZKOYj+1Tes07lXfN4TtuHc8PIjOXBcl6s1TE8IcZf4Yyr2JEwoScONpcYbUljf0bC3zYb+XmzjucLJbxarqa/LIrxmgRezpWgUXuxP5bE8+lUXs8IeTiQRo/Ug3s33qaj0J/phiQeTcj5fknNi7kSXi2reDwj5/vVSp7OqXg8W8b+VCkPJsqQxNsz3ZnHcH06HWXxbIyVkxxoioP+f6DKC2ZZo+b5Zj/xPobMtuXSWxrF3piCglhL8iNNWesX82RGxZ83GnmoVSCJMWWmNQ1NRQxdsiDGahIYUMcQcecCcx0F5EXeYaxejCjcnrk2IUWxJlSI7DE2f4eUgvuEpNtzN+UKEQXmtGsyWV+oICQkiNNGQbxvm8S7tpkctxJyzDaHYw45HHcUctwxm3cdMznulMmHd7J5zzaZdy3iOWYSzbuGkXxgnsBx8wT+YBHFW2bRHDOK5wvDKC7o2VAuT+fRZDnPRqVsd8Sx3uHPbLUPkeYf060KYneikCezSh5pi1gfzmd2OJcQ74uUp91hqSCaBns9hhP8mFSn0ygLZ7FNxFRNKsOl0YxJw2gIsKIj3JHegggyQ82Y7xczPyyioTXkjUDlWuLic4PvTv6OkmxPprqTmOgJZ7InksXOFGZbk5luT2KsMYaJlvhDgZpoSUBTF304wtehDKRB6klVrhvVuZ6Ioy1J8dUhM8iAEIezBNqexs/qJOHOFwmyO0uc2w0EnjpkBpuT6GeIwEeflEATUgJNSPI3OhKoI4444ogj/vE4WeuedLLSw9niFsGu5hif+ZTv3v5XrL7+I6afvEOs2XUUQXbs90h5OipluS2BibpwljpSSPe/hijShKwwEzLDzMiOsGCuO5/14SLmu4WIY80pTrSiNs+FtmIvWmVetMt96C4NpFXmTavMh5YiHxqlnrTKfA8P6WqbBWibBYw2xDLRksBibyarg8LDEb5fCyX2p4t5MFHIrrbgsOZ8bSiPhe4slvveyNKbl8tyn4iVfhGrAyKW+4QsdGcd7j39WiBx2L73yzHdgxklDyaL/27naW9KzvPlCp4vV/BorpS9KTm7EzLWNflsjIvYHMljc1jCllbG5mQei4OJbI4JSRSYYOZxDrv424TmGtPcFsjKhIg1TSEZgYb0VoSxOlzKcIuCOlUe8sIkiouSaGsuRV4YQ19XEePDFfQ1ZCIM1ec/N6v4zyfNPN2sZnOmku4OCZftT/EfLl9jHHITWXMEVS3BVNVHEOZ5HYczx8m8dZ7imxdR6V6mWO88Et2zKEyuUGZwlVK9C8ivfk3pha+puvUdCuOLlPgY82yynCcrVazPFtPZGUdJox8pKmcixVZISj0pSLdhvyObl6MFPFsuZW9FybMVFT9t1vBqt4Hvtxv5ebOF7xfr+Mt2Kz3qSFYGRDwaL6Ily5nVqhh+GBTzf1er+WmhlB83K9nvSmNW5E5Hoi2zFdHsDEipSHelQx7OwZSajZ58mhIcKHE4z0KUAwuJTizmu/GqJ52/TEoZl3khc79CubcB/62ppC3hPgE6H7PVI+LptIzdMSHNcl8SA3VIDTchyluH+EBjorz1iPK4RUNRKBtDMkqTHOmUBjBWnUhmpCWCcHPigg2RJNgwWy/gxWA+fxlXslibToMwBG+7S/R15LCmLWG9PR/5fX0a3S2oszOgylyHWmt9qqz13+w6md5CZaKD2vAWSp0rSC6fRXL1HLLbFynWvUSJ4VUqzG5Rb21Ai70pVZb6xN24THZYAO0jzZT1VNA6WM/GwiCr002kxljxZLuO57u1LC4U0jycgKjVl8AqXy7GWaATakBYoikDTaGsD6WzPynhgVbMq2UVB4vVxCYF8+29BD5zl3LCVcJ79mmcd0/FK6eChPIeEuqmOe+dzwnLBD6xTuSUeSA6RmasjVbzcruZbk02vgW22KeZEpDmgpnxaUbbsvhpu4qfNxr4eb2W53MlfL9cw3qvmJrse7xaKOXZtIgHmnhezWXw43wum51x9Bd74Wf0EeoUJ7S1CTSLvXg0oeD5XDnP58t5Mqdid7yY1T4xW5oitE2p1El86VbFsKGRI0+7x2BdBsMN2fRVp5MRbkf4/dtEuhvQrEyiRhxCe3E4TZJAns5U0SwNpLc0muxgQ3pKIni5UMPrpTr2taWoM++irUliqT2X2eYsZPH2NEqDqcsPIcZVl2QvE2SxzmwPFiCPNaI61w5Ti2NEZ9sSkmmDb44+ERJzusdELM5UEhgczCmjQN6zSuBt60yO2Yh4xyGX4855nHARc+JOHscdczhmn85x+1RO2Kfwe5Mo3jWL4S29MN43E3DMLJ7fmUbytrmA44YJfGkcwxUjJ0pkKexNlPJoJJ+NtmjWOwJYaggkwf5LNPWxHMwqeTmv4uFYAesj+cyP5BHmdYkmsR/LRbH0uVvR5GvHUm0OTUVhzLcIWeoQoVHHoRGHUOdtRkeQPQOFkWSHWzDSnsXCSD5tXdFE5xsTKjTHPUCPy9++TZXEH21bHAMNvoy3h7LYncpMWzIzHclMtgqYaktgtjP5sD11rDGOwaooBioj/67GXJZgjzjakgTP62QFGxJoe5pQx3P4Wn5DuPNFAm2/Jdz5IoneuiT7G5H0y0sNMiUt2IzkAGMSfA2I9bx9JFBHHHHEEUf847hw4ZOTl89/wZUzn2J3+wImpz7j+jv/hu47/4r5B/+G2Yl/ZqYklp8mlWy2J7LWGc9sSyQzTXFkBd4iN9Kc/GhbBL66CPxuM92Vy/JQAZMd2UgEdhTGW1Gd7UxPSRAthd50lwZTl+9GXb7bG3kq8KJO7E6fOpyu0mBGaqMZb4g7fNrGeHZGJSx0pfNwoojtETGbmjy2R8TsT8l4OFnEnraQPW0hO6MSNoby2BwWs9qfy3JvDqv9uWwNF7CtKWRjUMJSr5CZ9gxmOzJZGxSz0J1zOOK3qSlgU1PAxrCU3XEZ22NF7M+Usj9Tyo5WxtPF8r8rjng0p2R7vIAdbcGbccIBITujErYmCtieKmBnUsrmSB7LIxJiBeZ4CIxwjL5BWI4JVQ0BzI3lsqFVkhNtSXdlBMuDpYy1yqlTJiETCUgWhFFSKqGppYYKtYyO+mJ660VkR5jx150Gfn5Qy6vtarYX1ExMlXHV+ku+tv0PbgfcRKB0Q9ngR2V1CDFet7h77gMy9C4i07tM6e0LKHXPIdc9i1z3OxR6F1AaXUR66yQlRucpMviWItsrFHnq8lBTzPZ0CVNaCS19ichbQ0kvv0d8jhUFRW6oJW5s9gh5NVvK6/UqDtbK+eGgmYPVKl5sNfGfez28mKnmh/kaflhvYHYon6pib/6y20h9qj3j+V7MywL5n5lS/ntNzf8cNPDzUhmNcZZMZXvRGmLB37Qq+lWRVOa58XKiBIXdeSpNTjHlb8pasgtLIje+70jjp54cfujIYUDgQG+kPeq7OuyUJCO7d5uKKBtac73YHZTQVuSLMNWe+CRLotNt8IjSxy/Rgoh0B0JiLbly+W3y09xZHFSy3F1AWoAhtoafEhigj6QomMAwI4yNPkIp8WVFo+DlYjO7Q2Uokt3oqE3hYKGBtTYxUmcd6u+b0nbXlCqz6zTZG1JhpYvS6jblTqYUm95CbaFHqdFNlHpXkV0/j/jCSeTXz1Nnrkurkxmd96zocLOm2skYge51JFFhdPTX0zBYR+tADRsrg6zMNJMUbsn3my38+UEriwsy6sZSia3wwkV2l9Oh1zEK0yVaYMZIYzS7Yxk8Wchjb1rID5vV7MxWEpEYxId3QvmDcyJ/vJ/B+zax6EUqETStcMlXynmfIj61SecL63ROWSZz3sCLmzd02F4eZHunjdFlBdGFjnglm+IvsMPA+GsmBhR8v93Kq9VqHk8qmG9N4fV8OU8n5VRnOfJiVsbftso40GbybCaHn5albPUm0JhrhyLekgyfW6x05qNOu0ebLJypllzU2d6IIu3wtfoWN+Ov8DD9E/eNPifS9QLupl9gdeVtQu5cYmlAwXxfMVPtBVQI/ZnvKkSe6Irr7c9J9NShIN6O0bpUNoflaGpS2Rouoyrblyjnq1Rn+/F4spqnM7Vs9hWT7mdMup85ojA7PE2+xs/yDHW5/shiHWiXBlKd5sTDQRENWTbU5tjg4vQ5XuE3icy0xj3uFulKLzo0cpbXR/ALj+O0UQDvmwj4vWUuv7WX8bs7Eo7dKeAD52Les8znPbMcjpun8YF9Kh84JvMHi0jeMYt5czPKRMAfTGP5F70Y3jHO5D2DNL42i0fP3hOxJJbdBSVbIyls9Eaw0OLHYkMYSU4n6a6N5sGMit1RGTtjeSwMpLM0nIeX5UnEkY5MFScwEOREX6gzm1UZNOf7MVGXwmRbNusjcp71KugMsGfAx54ZpYCUMGM0Q/loh/No64wmKd+QRIk1br5GfHfqHaqkbgzXBqNtCGG2PYa5X9KmqbYEptsTf5GnZGY6UpjpSEHbLGCgMpL+igjaFQE0SD2pEblTluZMbpgRqb46pPreJsThDFF3LxJkd4oQp3ME2J4m7M53CDxvHaZPCb4GJPkbHR7VPTqke8QRRxxxxD+ce/esT3q52xD2WNdsAAAgAElEQVTk5Ui0hzPWZ79C7/23sP/8PcyP/wanL/6NB81ZvBqRsNEWx3JbFIutkaz1pFMYa444xhppnBPJgYYkBeox1StiXStnaaiAohQXpHFWlCTZUC+6T63oHp3KQNqK/WiUetJU4EXjL69F5kub3J9+dSjD1ZFMtSQy3ZqEtjGeqZZE5jvTWBsQsjmcx6Np+aEwPZqWsz0iZmdUwu6YlNV+IQtdmWxpJKwNiFgfzGdbU8juqIzN4QJW+vNY6M5hoTuHjWEpK/15rA2K2R4t4oFWzqamgNWB/DefJ+TsTSnZm1KyPV54KE+P5kp/aeOTsaMtYF2Tx1JfFsud2WwM5rE+IWF3tpCHM8VsjxYwNyxFkGaLQ+hV7kRdJ1ZkSWV9IHNaCQsaGemRZnSqw5jrKURTn09vTRqVkiTykmMR58Qz0NtKS0MFTVVSehvySQkx5tV6FX/ZreXn/UY25kvo6hdx2eJzvrX7hks+1wiX36OsNYjaunBiPG9y77s/kml0BZnRNcoML6PSv0Cp7nmUeudRGl6m2Pgq2Trfkq17lmSdU8Tc/oYc19v0ymMYbs6kvyuHitoYcuTepIhdkcg8kBe406gMYGe0gBfzKl6uqHm6Uc3DtUpePmjhxVojq72FbHRLeTWp5r8edLCuLaZa5sPjBRX7A/locj3RpLnysjOH/1mu4Mf1cv68Vc3jITHNAaY0exvzoDqV9YE8muS+POzJpctdl16bSzyMv8tC+l3miv140ifkZ62CVwNFjEpD0Mqi6MoOoCL2DgLnSyy0CqnIvEdhrBWNYm+iQ/UJCLtNdI494SJH4mUeJMt9EJeFoSqPxcnqNAHOV4m+dx03s6+I8NUlLtaaSIEdMal3CE+wx8H5PB4uF6mSBDHflk+nIpr0KBs2RstZaZGg8DRB7aJPt5cNHXfNaHZ8c+up0smEmvvWVLlYUO1gSoW1ASVG15HrXqJU9zKlupdRG16nzlaftnuWdHjaUnnHFIH+TVJ9PWlsU9M8WEtzbzlLC13MjNcQ42/Eq5VGft5tZn6hgKrRRAS1IdxVeHAm/CpGoTeJijFhpCaKndF0nizm8HDujUA9mK8hLCGEE47hHHdJ5SPnVD62TeSiXxGmya18aJfGB7YpfGKbyOdm4Xxt6M9t0/tY6BswrmlgfrmOwWkpCfn2BApM8Au3wMzsDGO9Sp6uNDHTmkphlAkJd8/TIwvgkbaIFul9VnvSeDZTyOPJfL5flvNqQcbPqyW0SV0pT7Yn2vE8fcpoimKd8TL9hruGX5ESYEZxijstJfEs9MmZ6y1isDaFhZ5cpjuyGG9KJ9FPj/neQma6pIw2ZDNUmUJvWQxPpypY68pDneZCtdCN5e48NgaLGKpMYn+8koHyJApjnMgJtkAW78RwVRJPZqrZn6qlTZlAV0kSMfduEeVyFY06gUahByOqCGpS7djpSmNSHcig0pvY4BtY2n5GZJIZ8TmORKc7Ud8upaWjCveAYM4auPAnswg+sEjmt+apvGOfyR9sMnjbKpvj1iLet8rlLaNk3rdO5YRtEu9YxHDMIp7j5on83iiSt0wj+K1BPG8bZvDOrQS+MolG38GTzJxQ1mcK2J1IYWcwktXWYJbqo0h0PElHdTT781U8mVaxPy1lYTCV1eF8YlxvoUjyZqYsky5/W56UJNMW58RGm5BcHz1mWrPRNKQyIouiycMCjZ8j3WneJIca0daWinZESntnDHkKG9Kkttx10+Pa+Q+pkbkx2RjOXFMU8+1xTHckMtWZ8os0JTHbmcxcVwqznanMdqa+qTKviWGo+s1B3aZCb2pF7pRnuCAKNybN9zYp3rcIsjtFxJ3zBNqeJOzOdwQ7niXi7kUEXjcP06ZEP8PDEb4EX4OjEb4jjjjiiCP+8VhbXz9pa30bR8vbeNuZYHryMy78+2+4+e//jPGx/4X9p79hqz6Nvc5UVpojma0PYrUzlvXeDAqiTRGGm5EXZUdyoBGpIYZM9YrYmixhfUyOPOMeklhL5AJLKjOdaRB70C73p13uT1uxH00FXrTJ/Q9n3jtLghhviGO0LgZtYzyjdTFMNAmYaBIw1ZLISl82u2PSXxbI83g48SZ9WunLZn0wl51RCav9ucx3ZrA9ImVtQMRqv4jNISlbwwWsD0pYHchnuU/EUm8u60MS1ockbI8WcTBdyt6Ego1hKct9ItaHJDycKmFHW8zuhJzt8aLDW1BPF8t5OK1gf0bO3pSM1aHcNxXrfflsDuWzphXzYK6IhzPFbAyJWRgtIjXHGdugS9yNvUl8vjUVdf5MjuSzMKogK8aalpIAJluETDfnM1KdgLZezGJ3Fd0VWTSVZNLbqKSnVcloj4KUUBNerVXxtwd1/LzXyNJkMc2dOZw1/oRPjD7hrNdVost9KO8Mp7E5lhgvHTyufobI4haFBldR6F6k5PZ5FDpnkemco0jvIkL9S3RF+9CfFER9hBvlYXeQBNpQluxBfrwzmbH2xIab4et1HXe3S3h6fEdStDE91THsjcvYHy/i2UIpBwtlPFuv4dV2E+tDhUjCzFHFO9KS48mryXL+a6eNmnx3DmZK+X6unJZEB0bT3BhOc+UvU6X8ebuWnx808OOcivEsL3oiHaiPtOHBWDGzvTlUJtlSbHGGIQ8DdrK82SmPZrk+gf1xOQ+0SqZ68uhqSiU36x4hQQaEBhkQFWqMWhZCW0UcFXne1OZ6kBVtQVSoHpGxxgTFGOIZeou4NHsSkuwQZbgS4HIZF/3PuW/8OZHu1wi8f4V7zudwufMdDk5nued2FRen89yzOc19sy+JuHOBVH8D7lmdpCIvgEahP6pQO9QeJlS6GNDkakqDkwmV1nrUOJlS42xBwz0bapxMKLO6jczgMjKDy6hMb1JtrUetrSE19oY0uVrQ6eNIvZsNaZbGJHq709heQdNgDe1DVawudzM1WkGkry6v1ur4614jKytSqsfiiK8NwEVxn28jr2IcpkN4pCGDFWHsjKTzZEHI/ryI12uV7M7VEBQVyOcO8XzsnMsfbTL4yCKFT6zT+Mg2jfetBXxoF8OHZj6cdwrALlhAYFg0IW7O5KcHkprkQFSsPi5e33LH7QJ2tuexNjrFXH8JG0My1Cm25AbeZrg8ls6iIEarYpluSuLhWAFbg7l0FnvTIfPiwaiEJ5PFbPTlIgrQIz/YhMp0d5QJd9HUZBDnqctiv5yHs3U8Wmzg5UYre7OVTHZksTIg4uGknB2tnIpcNxoKA9gYVTDZms1Kv4S8CBPWe/P4abmG59NlaGsFvJhSsdCayUilgO8XG9DWplKWcpfVgQJm2rPJCjUgI1iPWkkgmvochqrT+X/Ze6/gtg8zbze7356c3WS/FCd2sps4TuKsXCWry2okJVLsvXeKvfcGEiRBEiAIEKxgBwiCBAn23nvvnSKpYslFtuUaO9/u2f3mnKvnXMjm2cycy1zymfkP5j+4xmCeeX/v7030uoEy3Z3x+jQ6i0PpKPCnPOEOG21pHPaJ6C/zJy/JEh+3M5iZ/RYHlzdx975ARJQ1iXFeWFjc4paFHf921ZI/mXjzK0Nvfmsaxm+sE/ipZQI/NE/hxzZZ/LNFBi9ai/i1pZBfmibzoo2An9um8E+mYfzULISfmcbyC9N0fmGYxCmzOAzsfUlOCWRxWMr9SRGHvXHsNIezookiyfZP6KsjOJyr5fFMJfuTUpYHhSz1ZJPqY4gi3pNpZSb6uxb0xbkwmBPAgiqVUUUUdWmuzLXmMlwShz7Ejqk4X7pzgkgNNqKnLYuxQSnNLTHIyu3IVNjh7HGDy2d+TaXUiXFtOHNNMcy3xjPTIWCuO5P5zvRjiZrrSGOuQ8hMWxpjukSGNM9PUHRXRaBT+KHK9aBC6IQk0hih/3VSfd4lyPoUEY5vHwtUmONpot3Ok3L3OmnBJseTp9TA26QG3ibZ3+hEoE444YQTTvjb4+ZgfMrN2RwfFwsiPe2xOP0nzv7o77n8o7/D5MV/wOjnP2CyOIJtfSpb7UnMNYax1pHAYmsq8hgTciNNkUTbkORvQHrYLaZ78tgYL2V1uIjybG/EUXcojDelXGCDRuJOncQdTZ4HugJfGgt8aSsLPv7D7KmOZEAVxUh9HHNt6UzokhhvTGSkPo5pfSorPdnPI3wDEhY7M9kfV7A5mMdSV9bxdGq9X8LmYD47IwWs9+ex3v98ArU9pGC9L5+lbvGxQK305rHaJ2V3rJijmQq2hhWs9klZ7pGw0pvH/mQpmyMKdsaL2Z14vgf1PLqnZHtMwc54AVujMpb7clgblHA0VsremILVMSlbUzJ2Jp5Xpc8MyEjOsMUh4jKu8VeJl1hQ2xDM2LCUuaFSsuKs6KgKZ6FNylxjLnUZ9pRG2yIPtqRNHsRIjYCe2mxG+2uZGa5BEGbM+6sqvtiu5+mWlq2FGkanqrnpdp5f33mF33u8Q1iFDyVNwWia4on1u47nxVeQWNxEcv0shdfOUH7zLOWGz6u1CwzOkWP+NpMlUdxrE7OmFzHflMZ8eyZLvblMdaSzPChma6KA1UEx8305LEwUoS0PZ6o1iwfTFXy4UMMXm428v6LiybKKhc4cGnK9SHI6zbwmDVmgIcu1qXwxraZLHsSQJomH0xWMlUSgCzZHF2jCk245Xx618fX73Xy918xHPQqaI61ReF+npyKKo7lqtCJ3sm7/iZa7t1lXhLKtF3IwVEJJmivejqcxNPktF81+wxnL3+KTbo2h21vYeJ3HxeUci2OVzHbImNVn01YaRcLda7Spk1ifr+b+rp612So+2Gvn/c0m3l9p4MlSPUcLKo6W6thbULM+XcNEfxETA0UMdckYbpcy3p7HXE8+G8PFzHXnkRFtQb82k73RSh4OVfJ+bznb5UJK7a6i87Sk1saQRidztPYWaB1NUdkbUWp2Gfnts5SYX6bU/CpVtoaonUyotb9FvYspem8b1E5mpJvdJiXIl8a2Wsp1RXQM17G20snKgpbE8Ft8uFnPsz01i/M5KLuCCC11xlpqy1vRlzCLMSAy+ha9VWHsjmbxcFHKgyU5j1dq2ZvV4h/ixx+s4viNVRa/s8nlt1Y5/ItlNr9zzOEV53R+bRnEa3a+xBeV078wz+7WEh9vTbM/18z+ipadNRUTowV0tYnJy7iLl+U5hjQ5DFTEMlQeQpbfu2wPKhmoSaFJHsx6n4zlLgmLHTmM1ieT7n+VjMCb+Bj/jh5lHA25dymKtqYgyprDsRoezmspTnOjR5XK+xtNfLDZxOFMBQ/mq/hgTfXdb1/M0YySxa4cUgOucG9a+Tyq2yulWuTIUE0kD8eLeDheRF9ZMO9PlTNYHsV0vYDH09X0KKOoFblzNFPB46UaPttrZLw5mXivCwTbnsHH9N8oS3dlsTMPnSyAwapYaoQOKCINWdEL+HC6hJHKMKIcz5AdbYEkxYGcNEdSEyzRViezPtdETJAdIX5OJCZHY2pvyfnbt3jzhjl/NHbnJasIfuyUxk+85LzoVcK/OufzsrWIF+8k8pJtGj93yuRHNjH80jaEX1hF85KlgF/eTuR3t0I5b+pEbII/CwP5PJzI5agjhnuNoWxqosh0fh19ZShHc9W8P1fFwaSErdEsFrsySPcxIC/CiZnyDFoCLFkpjqforgFD+SF81FpAl9CbwbIYHvSXMioKpi3EnsGCKBJ9rtGpTWOs/7lASUqsEJc54xtgyoW3XkRd6MGMPpZFfTxzLXFMtiQx2yVkqSfzWKDmO9OP21NHGuIZrItjSBNPV2U4DXIfqrJcKBPY/5VAhdq9QYzr/xfhC7Z7kxj3C6QHGZIecoeUgFvHMb5EPwPivK8T73ODGM+rJwJ1wgknnHDC3w4HyxunHGxu4WxthL+9KcZvvMI7P/57rv7Pv8PwZ3+P/R//iRllFFv6ZFZ1Ucw2hDClDWFGl4A89g5ZobfJCL5Dgt91smPMmOqWsD5WwvpoCSpZIOIoEyrSbKlMt6NO7EadxJ1GuQ+aPI/n5RFF/rSVBdOuDKG7KoK+mgj6ayMZqY9jWBPLqDae2dY0lrtFLHVlsdCRwXq/mKWuLJa6sljry2WlJ5vV3pzvvs9itVfMaq+Y5e4cVnslbA7I2RyQs9qbx3KP5Fie1vrzjwVqb7yEndEi1vrzj/ehdsdLWOmXsjNezP5UKTvjhRzMlLE9pmB3ooj9qSJ2JxRsjcrYGZNzb6SI3dEClkclrI1J2B6TsTGYz1hXDolp1lgHncMt/hqJUivqdGFMjuQz2StHEG7CsC6R3aEyRqpS6SsNoEV8l+GyBIbLo1hvETOuk9LXVc7EUDXxATd4uFDFs3UNH61pWJ2soLFFzNtmr/Irsz/wsudZ/Es9yVP7UVsfQ4yfAXZvvUiGySVyrp1BfvVtSm6cpfTmOQqvnyXvxjtkmL9FovUpMj3PI4u6jTzRlPIcB4qEVpTnOFAjdkIjdqanJIDZphSGm9Ipz/VkpiWb+xPlPJ6s4MFIMeOqeOSRxqR5XkAncqcy1pKJyjhmVSlM5IcxJQ5BFWmJ8O413ltU83SqhvZIe/qjXZiWR7I8IKevJZWe2kh29dkM5dylPy8Qeaw5S71S3puq4rBJzAdtMj4ZLWNSl0K673WCrE7jbXcaG/s3ueX8BpcdX+WMze8wdHsTa9fT+LpdRJ0fysOpOjpLI2nKD0aZ6kx+rBXtFbEM1qfSUxtPZ2UUQ3UJTDSkMKSOo78+gY7aaDpqY9EWh9BQEk57dQJtVfG0lMfQUBiMXhlOR3UUtfm+VEsDqJLcRZ3nT53IB3WqK6ooO/Ltr1DtZvxcimxNaLQxp9H2DjrnO9TY3KDc6l1ULreocbpNua0BNU7GNLpb0O5nT5efIxpHc1Lv3CbSyx11UxUF1Xl0D2lYXmhnfkpN+N13ebBUzUcb1awt51E3EEmgwhZzsTlvRl3ALOYmEVFG9FZFsjMi4tGSjMdrJTxZqeNouRX/EF/+ZBvFr61S+a1dDi9ZinjBIpPfOGbzonk0f7QJ5rS1O7ccnPDwcSMt2o86SQS6ogj0lZHoVdG0aZLo1GZRmBlIiP0VdocqORgsYKk5iXTfi3SXJ3A4WcNEg5C2klD6qmPY6JezPVSERuJHeZoHPRUpLLYpaMgNpFboSX2OP0sdcgZUAmRx1jyYruWDxTo+mK1moy2L/mJ/+ov96S4NZLQulodzlRxMlqISu5Psd4GZViFrfRKG1LHkR9xkoSmFCXUcY6p4PlxQ01USxqI+m6MxJasdEqYb0nk4XcmThWo+XKrm4XQZa335zLbnsTdeye5oGQPqBGqz3RlWxVGVbkdFijWFMcZ8OFvJg9FSFppzqcu9i1oayGCTiC6tEEWmF43KBNprhYS532SiS8nqjJ75qVba2upxC4/mFQs/fmKTxI+dpfzMTcG/ust52SGLX5rF84JlKj+1z+afLBP5iVkwP7eI5SUbIf9qLeQ122TetfMlJiGIhYFC7g1ksqsL46AhmHVVCBlOp2ipCuPBfA1P56t4PC9jb0LEal8WAs/r5IbaMK0Uog+0Yr1agCbJkXaBB1vSaLZLk+mWBDJVncx6rZDeFB+6CyJI9TOgvyGDyUEZzfpoxMWW5Cld8Q004+LbL9FQ6sNsSxzLbYmsdKWy2JPBYl82Sz2ZxxG+7wXq+xKJAXUsA+pYOspD0cq8qcp0pkxgjzjiNml+V0nxvkKY/ZvHAhVi/xZBtm8Q7Xae9CBD0oJNjiN73+8+xXpdI877+olAnXDCCSec8Lfl8juvn3r34utcv/A6LibXMH37Vc7/5P/g/D/+AKMXfoDQ9iyPuvPY1icxVu7JbEMQ882RzOuTyY+6TZLPu6TcNSQ5wBBxvCWjbVmsDBeyNaGkXhFKZogBtVlOaCUe6OS+aPI8qJO4U5PtjK7AF53Cj6bCu/TVRtNZEUaHMojO8mAG1dHMtqYxoUtipkXATIuAjQEJS11ZLHZmMt8uZKkr63mzkz6V+XYhMy0CxhuTmdClsNSVzVJXNuvf7UA9j/BJWR+QsdKbx+ZQATujRd8VRhSxNazgaKaCjUE5C5057I2XsDtezHxXDlujhexPlbI2KGVzRM7aoPS7Vj4luxMKNr+rUt/ul7EzImdlLI/l4RzWhsSs9EqYGchHlOeOsffreCTdILXAjhptECM9GSwOFyKMMKa3LprNgRL6K1PoLAlCk+WLXhpBf0UcE/UZ9Gsl9HaVszBZT5z/DQ6mlTxb0/DRaj1b07V09RZy2e40L1uf4iXH1/EucEFc64uqIY6EwNtYnPoZyYbvkGd0nmKjC5QYnqPo5lnkN88hNbxI8q03SbY5Q1PuXSYaMhhvzmSkJZNebTLdmgSaioLQSXzoKQxhUBnFsDaFMqEzc6253BsuZlKVRGm0GfkBNxG6nKUyxoLR0nD0mR48GVUyWhpNT5IbHSE2NEXaEmX3JssDBay2iXmgyqEn3IlM89OUZrmjrQpnRJ/KZmsuTQIXBPanUcRb0Vwcyqcbzfx5tYlnsyr2BuUkBl+hUuhGe0Ekrcp4tNXxVFRHU1IbjUDsikjqgTjTmaEGIUUxNqy1SDgYVdKrjEMcbExnUSTZgbeYrE9jTJ3EYmsWE9pEpnVJzLSkMNGexlirgOV+CZN6Ias9+Sy05bDRK2exQ8xMaxbT7Vks9ImZ7hIx3prNZLuE6fZcRhrSWGqX0K0IR+FrRL7tZaocjai2uInOxowWB1P0ziZo7Q2psb5GvZsxjV4W1Lmb0uhpRauPLZ2+9vT6OqB3syXb1pogZ2e0LSpUTRVMTHWwvdLP4nQDIb5X2Z+r4slKFRtLchqH4ogoc8ZSasGbUee4E3WdsAgj+qqjWe1O42BGwsOlYt5bUnN/pQ2/UG9esQvmRbskXrTP5AXb5/XaL9kIedkqhnccgrlu40xkdCQ1xVL662Ws9hQw3yFiTC9grE1Ib0M6bbUCSjMDcLj+CpUZ7gzXRLHbn4Ui/g6+5q9Sm+NJbuRtilOsOZgo4clSDTq5Px3KKNL9b7Pap+Rgsp7e6mSmm7KpEXkjjrQgK/g2A1UJHA2V8Hi4hAGpL9ooE5qiblMbehOB6xliHN8k0v512svCWOmVkhVqwLgujdocN3ZHCqlOdyTL9yIdJSE8XFRxf15Na2kkPZUJpPpcJ8X9CpXJTgyUxjBWlYAmzQlFqBHJHheI87iIKteHvbEylnvyqBA6stojRhJmRFthEAmuZyhNtObBeAXvz9XxZF7D4+UGZjtlqAtCKc7yxs3kVRqLowlxeIes0DtMN4tZ6Sulp1mOh58rZ8xcecU2jpeccnnZt4zfesv5vZeYl+wE/MJayAtWEv7ZNP15fbmlgJ9bZfJLi3Rec0rnmnMwUYlhzA2VsNGVxpo2gMOmINbVwYic36CtKpyjmUrenyrh8ayU/fFMNvtFhFu9RZzLdfryY2n0t+B+VyGL2kxaElzYzg5nvyCe9jQPNltyWa/LYFoRQ7s8nFRfA4YbRUwOyKhvCCOv1JpMhS2Orte4fObX6CsDmGuJY7k1kdXuVBZ6hCz0ZLHYnXEsUAtdQmbb049LJAbr4uhXxdCuDEEr86Za5IIyzQFxxG1Sfd4lyfMSoXZvEOV8hqD/NoGKcj1Hyt3rpAbeJsH35neFEc9vQn3/fiJQJ5xwwgkn/E0J9nU7FRHsQWyIN6nBXliefY3Xf/g/uP6Lf8Dol/8DbYITD7pyOehKZbs9mvnGICY0Qcw1J1GWYk2y71Xiva6RHGBAdowZvQ0pxwLVUh6LwP8aJUkWaHLdaMj3QpXrehzh0xX4oi8OoKsynHZlCCqxG22lz4skvp88LXZmstwtYq4tnbW+XJa6sphqTmGqOYW5tnSmmlOOY37PCydSmNY/j58td+ewOShjd6SIvdFilrvEbAzKWevPZ3OogL3xEjYG5dybLGN/opSDKSVbw4rn+08TpawN5LM1WvhdE18p96afT6EOZ5XsThQel0hsfXfYd7NXylqvmOURMZuT+WyN5bPWn8fsgIyw2Fvc9noNt/hrJMttqFT5MdWfydqIgrwES0Z1Saz1l7LQUcxyn4zp9mKGG4vpVIvITfRkvE/F6EgdM2M1xPnfYH+ylMdzlTxdbeBoWcfEZC3uUZb8wexVXnU5jZvImpwqb+TFfqSE3sH0Tz8m2egMsjuXKDQ6S9Htc4gunyLP4CxSkytkmp+lNPgOe51yvtnr4Gi+msOlWvaXqjlYqubBYjUPZyt5PF3Ok+lK7k9XUC1yZbQ+hfvj5UzVpTBYEkljmit5Xu/SJ/FnUZXCUHEos6pkuqWBrCti2ZXHs1uejjLRjvIcT6LtzyA0fpP2MEekDldorYxla6GKp/tN/NeDXp7N17HbLSPQ/FWSfK6w0iNjt6+AueYMUoIvoyxw5/FqHZ+uN/JksY6j+WoertXxaKueJ3uNvLeh4YvDNj5d0zJSFc1geRT3xpX0ViVQk+GJRuRDcYwNY9VJfLxYx1/utfHJWi3PdtQ821Pz6YGWTw8a+fp+C38+aOWbvRb+9/0e/uNeB/9+1MHnuw083dbwdE/DBzsaPt5p5uPdZj7c0vH+hpanWzo+39bzdKoWTZQ9IuMzVFjdoPz2ZRosDdFaXKPJ3ogGe0ManG+hczND63oHnYc5TW5mtHla0u1tg97dmgwrc3ysrejq1dM/3MrEaDtb831Mj2gI9TPg0ZqOjzbq2VwoQj+UQlS5K7cyjTgTdwmLOCP8A67SWxXDYoeAw1kpH25W8cl2M/dXWvEKdOcVxyh+4ZTBP9uK+KWLgv9pJeK39kL+ZB3KO2Z2VKiUPN6b5Yt7k3y62cazHS2f7zfw2YGOT+418dF+G0/vdfNoo42W8njSAq/jb/GvbA5m06jwYbAhBXmiGX2qSD5YruZwQs7BuJxyoQ3NhQF0VsQiDLrNWGMOy70FKIXOqMXeVIs8KU60Y6tTxo4+F3WYKd3xNqyL77IqdO/3qzkAACAASURBVGc82YnKGBsGKpMJtXqL8jRXNgeKUOV6czBVyXJPHitdebQXhVKZ6sBsWy57i3XsLmpQZHhQr4hgtkVObcZdBK7XSLA+T7zZW0hcr5LteBFVqhudyljyYy0Z1qQwok2hozyczaECEj3PM6xORh5rTbTTORLdr1Aj8kQl9iIz1IiyTHdWhsuY7laQGWVFcoARUy1iihLsibZ5k+I4e7JiXXC2v4WpnS3nLT14zTaKV5yE/ItzDr90yOHn1iJeMM/kRdMsfnorlR/dSnlef26RywtmQs54ZnPqtgN+Id7Mj1Sw0pXGrNqHnWZ/VtSBSDxOoy0K4GBSyaeLVTyZk3I0nc1yZxqJLhcRBlgyXCxA42/FQW8JS3ox+gQXPi7LYCLOnfXqFFSpDkyVxTJVGENdpg8CP0P6atMY6ZZQVx+MqMAUSZkLlrbnuX7hZbrrI1ntEbDRLWCtJ42Vgey/mkBNt6Yw2y5gtj2dqZZURhri6VfF0FkRdhzhq8l2ozjZBnHEbVK8r5DkdYlAq38j0uk0wbbP2/eCbN8g1uMiyX7XSA+5Q6jT+ePoXpT7lWN5OmnhO+GEE0444W+Kg+WNU3ZWhljeusxdWxOcr5/j0i//iasv/AO3fvV3tGf5cNCeyWZzDJutkcxpAxhTBzCvT6Yy3Z4Uv2tEuVwizOU8KUE36dEmszRYwGK/nDp5MMKgG1Sk2VIvdqepwA9tvhf1Us/jHajv2/e+j/INqqMZa0hgWp/KbGsaMy0CpvWpxyI125rGZFMyMy0C5tuFTDWnMKFLYqo5hfl2IfPtGcy0pDPfnslKTy5rfRJWe/JY78tnvk3Eap+Utf581gdkbI8UHn/uT5SyO1bM/dlKHs5XPxetARkbwwXsjBezN1nC0Vw5h7NKDmbK2Bkv5N50MTvjBc8laiSf7T4Z630SFodyWRuTsDYoZqk7l9HOHMJinguUj8CI7HJ3auoDGO9KZalfQk6MCX2aWGa7ixnVFzHcJkVbnk25PB1JVhjt+nLGhpvp7apgfKCcCK9L7E2U8fG6ho/WGzhYqGdxrh7vMFPeNv0jZ11Pcyf4PEEpNymrDCYj2hKXC78i9sZriAzfQuV4E6nBmyjunEdkcIbcO5eoCb7DVpOAL1dquD8h5/GKknsLRewuFnK4WsLDtTIerpTw3mIRHyyV8XC6jJaiQEpSbJjVZzLflMmaPpt+WQhF/kYMy0NZ02bwYKiY4hhzxspj2SpPpSfSkancUHZ6C0kPM2JAlYwm2p6V4kR2tLmkBRkwPyjj0YqKr3db+cteBzt9BeSGGVOSao/A/10K4y2oy3Onqy6Cw40q3tuq5emuho936vlkR8MX+/V8sVfPp1u1fLH3/P3b+3oezJcgi7/Fg7lqVvsVtJVGIY+xpqUgDEWMNZ3FYbw3V8n7y1V8cdDAs30Vn95T8+X9Bv79cRv/18M2/uOghf991M7/86iL/3rQwZf7DTzb1/D5/Ua+fNjM10etfHnYyqf3mni618gn95r48rCV/3rQy4fDFeRYnaPU7gY6d3NqzK7SZGOE3u4WjTYGNDnepsPTikYnY+odjNC53kHvbobe/Q5NXlbkOFniY2lCvaaU1pZqhrs07M33sb3SRbi/EUfLjTzbaWFztoS2ISEBUmvMcs14O+YSZjGGOLu+Q5cykll9Eqv96TxaLuWT7WYerrVi42zJvzkl8Qu7bH5uL+VnNlJ+7y7nZaso3rRwIkOewe5mN093W/hktZY/79fz1ZGGr+5r+exAy9O9ej7Zb+aTg3b+/GSQp7utfLqv58P1WtaHcqnMcWRlUMbGcD6fbKp5MK1gsDaYMXUYvRWBjGsT2R4uokzoSqDd26QFXUcr92N/ooyDyXKyAm4wWhlHS7o7ModztAWbMhltx2ayGzMJLmQ5X2WgXECV0JfWomj0RZHU5QewN17B7piSuTYxWwNFZAUa0laVwNZKPUvTNSSFm6IpjmFrWEV1uj/1GUHEW1wg2/EmZf5WqMId0ecEszmgZEidTmGSPZVZrqz25fNooQZR+C20siC00mCWu4upyvJDHGdOc1kYYzohu+PlrA2WsDFexVhbHp2qVPanVOwNVzJWlUquvyl5CX501hdSU55FWlYMt1yceM3ci9+YJ/DPBgJ+ZiLmp4Yp/ItJPD83iuWHN1L5qUUeP7fI5deW6ZyyjeXV66b4BbmzNF7NzrCEhaZgttrDWNdFIvU5i7Y4kKPpKh5PFPNoWsL9mVzm21MIt3mbOM9bDJdlUOtvyZxWxEq3nN1GMU2uRownuLNQFstgYShNqa5MyqPQS0NI8TVgSJfNcJeYWnUgQultBFILjExe59bVV2mpDmKuJY6V9mRWuwUs92Ux153JQpfw/1egRhsTGFDHMqSJP47wqXI9UCRYkh1qSLLXZZK9rxBq9wZx7ucJtX+TMMfT+FudItrtPMl+10j0M8Df5m1iva4dS1SM51WiPd4l2uPdkwnUCSeccMIJfzvcHIxPuTqa4mxlRLCrFU43znPxxX/kyi/+DtNXfsh4aTSbumTGyzyZVfswWuXOqMqfpTYBmlx3ssNNSPEzJMbrXdJCjeisS2SuV8pcj5TG4ghyI4ypTLdDne1Cs+L54dzvY3xqiTsaqScqsRsaqSdDmnjGGxOZak5hpkVwPGma1qceF0V8vws13y5kQpd0LFTfS9VkUyqj2kQWOrJY789jrVfCQns2y11i5ttELPdIWOvPZ2NQzuZQARuDcg6mlNyfrTyO8x1MKVntk7I+KGN9SP6dRBX+1RRqe6yAg5mSY4HanVBwMFL8PMI3msfqqJi1wefHe3t0AiLijDHxeQPP5JtkKV2pqPVlsieNxb48xHHmdGvimOwspqexiI4mCW26MkoUOdTXF9Dbr6O4KAt1lYj5MRWCcGPWhws4mlHy3mIt2xMVjPYocHG9gKXbBbzjzQnPtETdEUdrqwC1PAjf6y+T73STAuuLFJidodT2IoXWl8i+c54sswusqBL4bKGUTxaLWWpP4GAmj52pXHbnJOwvSrm/UsB76woerxXweFnB7qCEjV4xugJffEx/Q6zLaabUyTzqL6M83ILV+ky2O/L5aKGObmUk2T7XybU5h/quKVUBphRFW7I6oGBMl05NggPvdRfy4VglCV4X6KqNZXe8hI/XG/lsvYlZfTaKeGtaS0I5mqngcKqUpxtqjuaLeLJZwXu7FTzeq+TD/Wqe3avli71qPt+u4Ov9av58oOLPD+r5Xx+08uyBluoCFzQyX9ZHitHKQ2gpjkIt9qevOpnWojCKk63ZGpLyxb0GPt6u5dOdSj7bq+HLfTVf7dbx7X4D/3lfz3/eb+Xf7zfz1YGGLw41fPu4kf/4sIX/+rCL//ygi788aefLh3qeHen4/LCJL/d0fLWmoyz4DgXO19D4W6J1M6XJ3gS9/R00Fjeot7pJs4MxTY63UdveQONoiNrFkBrn69R6GSOwvY6n6WXUlTkMdlQx06Nib7qVneU2ooJus7eo4dluG5vTJTR1peAlMsNcYsE1oQm2SRZ4e1+lrzqB6aYklnvTeLhUwsOFalbHKrlueJFXzcJ4zVXGKw55vGyTyxvOGbxjexcrbyeWFnV8fNjAn+9X838/ruEvR+V8fVTDl/fVfLJbw0dbtTzb1/L1w1Y+3K7j60cdfPmglW+fdDGsS0IhsEZfGsxgXSwfr9eyPSCiSepAc54DW72ZTOuSOJwsY2u4lIyQW7QrQzicLubDVTVf7ulRZ7mhSnVkuiKeXOszyM3fpjfQnIkQG3oDrSiPcKAsyZPN/nIkkVYUCVzQFYdTKHAkLdiA0YZ07s/W8nBew+ZkBVsrdYz0ymivTyM1zIypNgXSKCdK4zwZKc2kWxyHXhDMQF4sAhcDZprlhNufQxxpQXdlPGXpTqz0yVDn3SXJ5zq91QKW+8rJi3dmokvK+kQ5+YnWxLieJcLxbapyvVgbKWFvXs3meCXL3YU8nFCx0lKMLC4AWbI3DzcbmBmW0tVdgGdoAG8Y+fG6eTYv3RDyi+txvGIeyS8MQ/ilaTYvWoj5V8sMfmsSwe8NnDlncIuwYGc2Jmp4MFPCYksM882hTKtCELm+RaXUh/3JSj6creDRrJT1gVQWO9NJv3uLZH8L+kszKHAxYlSVwWJ3AZMViVQ6vMuqNIL2NFc2m7JQR1jQmeROpyKKtEBjBpqy6e/IpqDQiYTMq6TlW2Jw+xQmN07RVRfBXGs8612pbPSls9ibyWyXkMXujOMK8+93oL6XqH5VDCPaROryPCgRWKPKcacoyZrc8Fuk+FxB4HuVKOczxHtcIMzhLcIcT+Nj9kfCHE8T53mJ1MDbhLtc/KsdqGiPd4nxvEqU+5UTgTrhhBNOOOFvh6Xx5VM2d25gZ3oDPwdTbC6/zbkXfsjlF36A+R9/xKJawHpTEgPFLixo/Riv8WCwyoe55mRqMp3ICDYiLfA2iXdvIgy/RWtNLLM9eSwNFNBWGU9upDHFieZUptvR+N3tp9ocF6pFTtTmuqKRelKX54FO4ce47nks73spGqqLOa4yn28XstwtYrlbdCxS30+mZloETOiSmGxKZrwxmbGGJJa6stkelrM5KHse3euXsdL9/ObTxqCcndGi492nB3NV7I2XcG+y7Hgvan1Axmp/PpsjCjZHFGyNFrAxLGNtUHr87E0WsjUqY2tUxvaojKPxUu5NFLExKWdjQsr6kITVvjy6G1OJTbHAMvAdPJNvklnmQo0mgKn+LBb6ZYiT7GmrS2CovZiWOjml8ijk4ni62upobSlFnBtPriiWvtYylsbVpEfeYWlAyoPFSp5uNbAxUky3Jp1Az8tkpDuTneNBWLwB+Uo3qisCUWa54XXlVwjMTiMxP02W4R8psjtPmtGfSDQ4RZ6rIY9Gy3m6rObJfDWb/VLuz5RxOFXMg7ky9icLOZwr5oP1Gj5Yr+HBXClPZktY78pkqSeLnChD2spCGayMZ69DQWmoBe+P1rDXX8LHm3ruz9ZSGGFBSaAp88pkvl1soj7bExfDl4hweZNpXTofL9bxYLSElqJApNEmLLfncjBWztZAEXViH1qKgtFIvDiaLuXJUjlPVyt4Ml/As81yHq8XcX9dwXsbhTzdKeXZbimf7ZTy58Mqvj5S8ZdHDXzzuInPHzawNSXHz+IVNoaKWRsqpUUZR4XIjzppCLOtEnoqY4hze5tP1lR8tlnLR6slPNsq54vtSj7fruLrfTXfHmn5bLuWz3Zq+Gyvmk/3qni2X8UXBzV8fVjPtw+b+MvjFv78qIlP7tXxdLeWZ7v1PFurQ5ViR57XNeSe18kzv0CdvQktbtZo7W6jtTai0dYIra0BpcbvoLS5RI2XIZV+RlSG3iHL4xqBVqcRpbhQKg6iviCSvlohvfocgnwvszpRxkebjewtVNDYnsjdPBtMcywwkzlxK/QGhoYvk+hxCaH/eRTJhmgVrugKfWmpjsfZ+RY2d+O44hjHOfsE3raM4F2HEG5YWJIhDODxjoav71fxl/ul/McDJX95UM43h9V8c1jDl3vVfL5XyzdH9fz5qJ5vHzbyyU4tj5bK2RiWU5nrQY3Yl46KGB7N1/DBQiXabAc0mVZMqcPZ7RWx3pnNV3ttvL/cQEGCLS1yb1ZaBTxbq2W0Lh5Vliut8gDy/A1pSHYlzeR1OqMcGIhyZj43gtoUbyIdLrI7Us1yXyFdtfGoFX4M69NQK/wIcnyNugI/ulXx6CvDyUowIS3SiIo8b+oKQhGGmJEZbIEsxhlxiA35ofbk+pszoEyjMMoNgbcZkggHZLGO5EVbkxFyiwTvKww3ZtKjErA9rmasuYAAu0vkJrsiTXUlPfg2S21iBitjyQy8RqzXOyQFXSEn0ZRI97OEWL+ONNSC9uJkssONWRwQcrgqZXNBwfhgJQH+IdwwDuK0UTQv3wjmHy848oJRID9+N4yfXA3hXwwD+c0VW968egszM0NC3W/RX5PMjC6VvopABqqDmFZHI/G9RH1ZJKuDRRwOK9gaFLI2IGC2TUCs2zWCnG7QWpCK2MGAsbosBhsy2Okt5EiVyUCaJ0PyAIYLghnPCaQ7zpW2vFBSg0xo12bQXJ9EXr4tCZlXSZdZY2B8Ckvjt+nRRjHflsBGl4C13jTmu4XMdAq/23sSHAvU9zXmUy2p9NVGM6COpSLTAWmsMVVZLhQmWpETZkSix0USPS8R7vAWUc5nCLV7g3CnM3ib/oEg2zeIdDlLWrDJcQNflPuV4+lThOslQp3OE+zwzolAnXDCCSec8LfB0vjyKUvjq1gaXcbL5jYO189x4Vc/5vzPfoDVqX9mRZvOelMiPQUOTNV6MFLpxmjtXRZbBVQJHUj2vUrKXUPifK4iCDGkS5PI2lgxm+Nl9KhTyY0wRhF3h4o02+P4XkWGPWVpNlRmOlAlckItcaejPJQBdexxHG9Cl3R8D2q2NY3Z1jTm24XHn/+9lW+xM5OFjozjCN/3TXy7owp2RwvZ6JexPaRgtTeP9QHZ8dTpYErJ9kghD+aqOJhSPt97+q6Fb2e0iI2hAtaH5KwPyVnukzDTnsF8l4i1QSkr/RK2x+RsjuSzOZLP+qCEe8NF3BsvYnOqgI0JKWv/TaDCYm9h6vcWnkk3yShxRtUQwnh/DpM9ckQJDjRUxdDZkE99eQ6NqnQGOqvRqQsokcdSVpDI5EA9413VLI3Ukhxym5UROY/Xa3m4VMW96QoW+wrJT3agr1HI+lQ542N55BU5Ism2oas2js1WKd1CX8rcrlJo9w4Cg5cRmr5GnNEpVPGuHE6V8mijio9263i0VM77KxW8N1fMo5kijibyuT8t48liCU+WSngwU8B7k/k8mStitkNAVrQB/XUJTGjT6cwPZaoylenadHJD7yAXOHG0UE+j6C77nYVMVqbQJPJBJ/ZFnevJREs6s10ilvvF7I7KWG7LJNP3MmqhG415d9EVBDHamE5rSQglyZbsj8p5sljK0+ViPpiS8HRKwrMlBR/Ny/hoUcanG0V8vKng440CPt0u4Yv9Sr7Yq+brfQ3f3Gvko6Ua6nI80eYHcG+ylq6aVNT5YbSVJzHfIefeeBV5obdYbE7jvQkFH8zJ+XK7nG8PVfzlsI5vjjR8eaDm091qPtur5stDFZ/dq+KTHSWf7VXw2XYlX99T85f3GvhfT5r46kE9n+zX8GxPzftLFdRlOqKMtaC/MIzaYBuKrW7S4G5NnYMJ9ba3qLc2oNL0EgW33mYgyZ2HejFPBgt5OFrEbo+EmeZ0xrtFjLVnMtOSyaQug66GZAJ932FuSMpHW/UcrVai704mIN+OOyILDEXW2CRa4eNzA70inCFVJKO6SEaaIhmqj2WkNYe66nRy8gRYODkQkiTAyT+U2NQUggLs0VXE8e19HV9slvDNQRV/Pqzjy/0avtmr4JvdKv6yX8O/H6r5j/tqvj2o5qvdCmZaommQuTKuEzDbmsdKTylLnQrai6IQB92kLM6EgRJ/9ntEfDyn5PGkkjFVCqpsP5pkoWR6nuZedyb9ZXfJDXkXabQxZan2aCX+1AjcUSW5oktypyPFh6YED0ar0ykTuJEWaMDuVDmHi9UcrlSxM1/C3mIZ4x1pFAitKM6wo70qjMXeLDorQ1BLPamX32WmXYKuKJJQx/OkBpigVURTnu2HIMiUktS7CH1tcHr3VVK8b7E1WMnuWBWyRDv8rF4nyd+IrEg7ItwMiPIyRpToSXF2EOUZvjwaq+Jebz4Hg1LmOlIZb09kuk/I1mQhs+1ZFMaaUS9ypLPMh83RDDYmM1gdFXJvtozOykx87KwwMXXm1euuvGAYyC9MwnnRIIhfXffi5au2XLxjjc9dDyJ9rAizPU+O300yPS8SbvkHQq3+QILjG7ide4GawjB2p2p5OKlkZySbrdFMJltSSPA2ItzTlPbiTHIcjRisEbI4WMxiex5POhXokx1YUCdQEWrMWmEMU2n+NIsCSAw0Rt+QQXNDMlU1fmTkG5OaZ841gz9ia3qW/sZYljqS2OxJZ7VbwGJPBgu9WX91B2qmLZVJfQoTzcmMNyUxWBdHX200jQW+VGc7o8pxpzTVjvwYUwR+V0n1fZco5zNEOp0mxPYNwhxPHwtUlOs5Ev0MjosjIlwvEeV+hVCn84S7XCTM+cKJQJ1wwgknnPC3I9jX7VR4kAfRQZ4kBHngYnCBcy/+n1z8+Q+w/rcfsVwvYLs1haESV+br/Riv9WKoxo/l9jQqhQ7Ee1wkyfcGkW4XSLh7lU5VAkuDCpYGCunVCJBEP78DVZ3hQGO+F3USd8rSbFCm21KZ5YhSaIdG6smAOpbemiim9aksdGSw0JHBZFPycQvf91Xmy92iY2H6fkdqqSuLlZ5s5tuFzLUJWejIYq1PcixQ39eYL3XmHk+XDqfLj28/fX8H6vs9qM2hAubaRSx25zLXmc18Vw6TLUKGtAnMtGewMSxjdSDvuEBia1TGSn8uu4MK9iYK2ZotZGtKxtawhM3+PMbbswiJuMEd71P4CAzILHFCpQ1mrC+X8S4ZmXH21JXF0KLKpbZYyHh/Ba2afPQqKeqyRAb0MgoyAhjUF7E710S0z7tMd2fz6T0dj5Yr2J0oZrpVRFGaM8O6TEZbRHTpUygr86JM7s6EPpPNdilbWhHThZE0RFogdnwHvcCN2ngnJtQZPFqtYXlKzN5SIe9vVXFvOp+DCQn7IzkcjIk5HM/lYCyXe2O5HE3ksdcvYqs3m2FNDEWpVijTHalMdWGoNIFHQ9UUhFpQm32XgaZstIow9OJglhvFpLlfoSbdlTqxF8oMJ5S5rhRk2FFb4EVzaSCrHbmUJ9tTL/KhSxmHIsmBnppElOku5IYZsdAqZLE1jcm6CKZrgthsjGZTF8tyQxSbHUk8GM/h4WweD+fzeX+1iMeLRXy8Wslnq7V8ulDD58v1bPcrkMVZsTdezeZQBb2qDJRCb2ZbZWwNlDFUk0hHYTAfzlfxZK6Iz7aq+HxXzRf7Gr4+bOTLw0Y+2Kjiw81qPtvT8Nm+mk93a/nqoJ4vd+r4areebw51fPOgmS8PG3m2W/d8cjerZF6fiTbHm0mNgHZREDJHA+ru2lLjZorK0Ri1nSGVVlfJNXwdTYg5o4owpusS2R7K52hcwcF4ASujeayP5PNgtpyjqVK2ZspIjLjOwmg+n9zTsbtSRlN3Eu5Z5tjkO3E1zQxvsReevjfpV6ezN6zgYFLGwayC99fVvLfezMOtDvY22qlUptHYWEJcrD86TSErYxoOp2v4dreBz5aVfLyo5OFMGV9ua3i2Usxny8V8tVnBt7vVfLVZzlebSu6PZ6OIu8pYXTRrXXlkBZkQ63qV9EATGvNCSPO8gr/hrymJMuaDqTI+X6tDl+dDiNXrKNM9GKpLQ5vjwnhNOLWplqzqM5jTCugviyHB9RI6WRiN0jBaZZFUJ7szrExhd7CCCZ2IOM8LtJSHcTCvZG+uiIOlUu4tlrAxIWVvppCjeSX3phQcjOfz8Wo12wNiDiYK2RsvZm9SyWhzJlGel0gLM6G+NBpFhieZd80IMz5DcYQL0dYXyQ02Z76tgM2hCgbqMtAVRtGuTKKzQkCI7QWsrv2OnCgHltoK2OmQ8f5IMQ+H83kwIWN7PJedyTy2RvLYG5NzOJLPVk8S+6MZbI6K2JuVsTmazVpvOj1l/qT6G1CjlHDb3odfXfPlhZvB/NboLr+9as/L565zNySQgQ4V0y1FzDfksNooYlWXyZQ6lQmNgIGyKJIdz1AtC2J7opIHM2Xcm5awPSpiqUuELNaJWB9z6iWJiF1N6asUMNMlQyv1Z6wokq4sL6YrY6gJucNomg9DCV7oMvwQhJjR1iBkbFBCsz6KnAILMuV23DD8A2ZGpxjQxbPYkcJKRyqz+lgmWxKZ60pnoUvITFvq8fO9PI3pEhltSKK3Joqe6khaS4NR5XpQmmqHPM4cof8N0vyuEeN6lmiXd453oLzu/J5guzeJ97zyV/efvo/t+Vi8TrDD2e+eE4E64YQTTjjhb8Tld14/den867x7/jXuXHkbF4PzXPnVP3HxJz/A+o8/ZK0+jfvdIsZKPVnSBjGgdGVUHci8Ppm6HDfC7d8m3vMK8V5XyIw0pq0qhqWhItbHK+mqSycnwoTC2DtUCGyoyXREne2CSuRMjciJqixH6iTuNH23G6UvDqC3Ovw4xjfVnMKo9vle1LAmltXeHBY7M4/b+ab1qUw2JR/vSC10ZDCtT2O2VcjGgJTNwXzuTZSw1itluUvM9rDieM9pb7yErWEFO6NF7E+UsjlUwOF0+fEEan1Axlx7NgtdYmbbsxnVCRhuSGayRchiTy4r/RKW+8SsD+Wz0J3NfFcmuyNF7EwUsTYjZ2tWxsFEPjvdOUzr0khLNsXE7Q84RZ1FVu1Ja1ss0wNiFoeKSAoypkstorkym+6GYmrK0lFIotBrcmmpEdBSmYCmKIqhVjmLQ+VkRd9hvkvER+u1fLBWxdFsCRujhUhT7akrjUYpDyVf5EF+liNFmc6UCV2ozfSiLT+E8epk+kqiCTb9E3kR5rQpY+nVpNFcHkWB0IEOVTwaRQDaggDqZf5o8nyRhBujyfGiPscbZbIdLfIgtDle6HL96C2OpCDMlL7CGHrlUey1F6PNuMtGRxEVmb4oRb6UpnkQb3uOJKdLdClj0RYGoy0LoaYkAFV5KBWFARTmeFAi8qJREYlaEoI4xo5Yr5vIk91R5YWjlUWhyQujoySO1oIw+suiGC6LpK8wkGaZD5p8T2rELpRm2FKR7UhjkR9Vuc4oUq2QxBgjiTZBGn0HacwdtDJ/cmPNmdKLebLQzN5QNaVJbkzrJKz0FDHWlEWc77vIUu0Qxd4hLcyI/BQ7ynO9qZMHoc4PpFYagDo/kOpcX8qEblTn+NAoD6MxL4QGSTCNeSG0KKLoUibQXZ5IT0UyHcVxe8ArZwAAIABJREFUdBbH06NMplESSmGMHYpIM3K9rqHwMSLP7jIlzgYU2l8n3+4KRT63aUj3RC8LoCrLlfJMJ2py3cmJMyU/1QaFwIFSoTO6kjDifC8zPyRjf0PN+lY1tZ2JmMTf4JbICkORNXYZ9pi7nkMUb0dJog2aXA9GGv9f9t4ruu1zsfL13LuSm5u5czKTTDLJSnJyz8mJfGwf27KsXqhCSaQoiSIp9t4LCPYKkiCJQrB3AgRBAiQBEIW99957F9Uly5It2T4lWbnz/LsPsjmT9/PI31rf+mMBL/g/7rX3t3cqhoooDCUxGMuSaChPYLirij5LGRlCN6K9riGLcaMpLxKDLAij1AejxB1j7n0M0vs0y5wwF3hgLvTEqPBAL3OnrTSA7poIxEGneTKpYqYlhx5lArtjdWyPa+ipTWWtrZiOUiGy0Cs8m21gua8Ia20szWXhKCU+WFXxFOS6Uyn1pkUeTGuKL40hd8m69hsKfa7RmBPMYHMuPY1iTFUJ9DdkMWUqYKGjjLbqBOI8vqBHE8+kOZNxUyp9GgFTplSWO7JZ6cxhtVvCUlc2G/0y1vtyWWhLZ6U3m7V+Kau9MsYM6cS5HUcrD6FXmUaR9wWK735GietpjEleSDwvk+h8jpq0QCb1+bSXxdNZJqCzKJSBiiiaJV50V0QyWBPDqDKG6YYEhqsjGawKZ0ITy7gmhnFNLDPaJKZ1CUy2xDPekkRfQxyD2kRGmhPorQvBWO5GqOsvSBLcIjjQl8+O23HslCf/cMGPX1/x5NPTl7lw8jjh921RRLugl4ZgLYigRRGMuTCM9rIojPJgcvxtqMvyZG0wn825Ajbn8tgekbPbk48i3J6s4Fv01uSS5XyVwdpMZi0KjHkhNCW7Yk31YEOdQW3AVSzx7hjiPTDnhCEPv82oWcZoXyYWq5CicnekBR5csvk7Aj1PMdEuYaEjm5VOMUvtGSy2i5hrz2TSks5QcyLD+iRGDMmMGdOZMGUw3JzCcHMKvfXxtNUIaCkLpV7qTWWaC3LBDbKCLyEKOE/0/c+Jvv85Uc6fInQ9jvvlfyT07ifEepxC4H6K1OCrxHidJc7nPLHe5w7F01GE74gjjjjiiD8qtrYXj92yu4SzwxU8btngceUkp//m/+bcX33AnV/8GStaEQftOfQUujJU7cGI2pd+dSBjzfE0K3yJdT1Oks85kv3PkS2wxVglYLKjgPn+Kjq0Wchj7ClPtEeZ/n5MV5XpRH2uG+ocV+plHofiqTHfB2NpEEONCUxbMljoyGG2NYsBbRzjxlSGmxJZ6ZGx1CVh2pLBtCWDiZa0wzrzxc7cHzeicljulrPWl8/OSCkbA0UsdsiZa5Ww0C5jpbeAreEyNgZLWOzKez+YO1x2eC9qvkPGfIeM5Z58pqw5TJizGdaLGGhKYUifxrg5i/kuKUu9eT/G+IpZ7stjviuXtZ4C1gYLWRxVsDahYGc4j42OXBY6ZKSk3CBIdA1v0SUyq1xptsYy3CdhrEeBv/NvMNWKaG2QY6yTUpQroN9STq9egUoSyKguA3N5DH3GPJZGasmNsWOqLZsXiyqeL9ZwMFPB1kQlyoJgeluLmB5pZGVWz/6KgScbZp6uGHm6oGeps4zeOhFhdz9FGnMHfWUsw235jHYXMTtcxWC7nJmBMobb85jtL2Oqq5CFvjLmuouZ6yxiuDmbaauChe4SJtrkLPaXMtuZT6XIlZoMD7TSQLTyIIYNuezM6hjrLqauKppyRSBWTRorExpeHHTxYN/M05ddPHjSys4DC5vrBp4ddPFo3YpKHo6lOpVOtYiOukwUye6Ya0VoSmJYndDxaL2N51vtPN+08HrHylcbBg4WNTxe0fJsrZEXG3q+3m55XyW+1sRX68283mrh7baZ1xsGni9pebnezEyHnLwYe/YGVUzrZczo8zDmRzJhlDFuyaOuKIT95UY2ptXMD5UzP1jOymg1S4MVLPSWsjZcxdpQFZsjNRxMang238zzJQOP5pt5ON/Mw/kmdqcbWB2qYam/ktWhGma7iplqL2S+p4zZ7hIm2mRMdUnZm6hmb6CCmfpMdAnu5LicpUch5O1sC3/Y6eGb7TZe77XzaqeVF5tm9hcb2V3QsTFVx/JwNevD1YijbZntL+Bgt4nVbTWazmQcc+yxld3lmvQuzhJnXELPo6kQMNuSzUq7lGFDCttjVRyM17HWVYlJmUy1PJQYfxvaNNk0lyfTVJrAYr+SRwt6dqdU7M9U8WRJyaP5Sp7MVvJ4qpKnMzU8m1PxYKSCB6NVDOtSqc/15sVcIxOGHFrLhbRURNOjS0MSdYN5cx5bvWUM60R8vWGmNt+Pvbk6Xu+YGW5Op6koGHVpKMv9FbybbOZrQykt/rdp8rOnzPMyPaWxDDeJGTRkM92qYKW3nMWeCtaGa+hvykAUdhFtoR9DhiR6dUJaa4LpUIXRoQzFWhmIpTIEU0UY+pJgmor9UMtdUUldqBQ7UpPjSlWWG1LBLaLvn2WkPo/mGGcMfhdpCbtJY+Qd1EIn+spTqM3wJ9HrAoaSSIab0uhWRTLWGEePOoIxQyKj+gRGmhKYaklhSBtDZ00YAxoBQw1CRrSxjGhj6VNHMtgooFcdSUthAGZFAG3FARjzXajOuIw48guivb7A69YFbpy8zKmTjnx+M5irruE4Ortx1/YsPre+pDTDm4aicKoV/pTKvChTeFOm8KJU7EGsxxlKExxZ6pUyN5LF8rSU/YkiHvQVIw+1Jd3vCgM12aTfPou1IJqtnhIGKmNYUKbw1JjHcFYAhggHWpPcMSR7oEnxoDbThy5dCsODIppNkRSWe6Eo9uPK5b8lyPNLxqwSFtpzWO4Qs9SWwZw1lenWdMZNqQw0xjOsT3rvPulTmTBlMGZMZ0SfSr82kbYaAcbSEOqlPlSl30chtCM79DIZQReJcfsCgctnhDt+TKTzZ3he/ScinD4j3usMAvdTpARdIdrjNLHe54jzOY/A/RThLl8Q7vLFkYA64ogjjjjij4ezg+2xe3eu4XrXFi+Hy7hdOsEX//VPOfUXH+D4z3/GeFk0G80pTFQHMFzpQX+1Bz1KP0YaY7GWh5HkdYokn3OIQmxQJN7GVCNkvE3BREcx5tpUpNE3KE+0RyW6h1J0jxqRI5ocV6oz76GRutNc6IdO4Y0u34fW6ggGdfGHleSLnbmH8b3Z1qzDDajhpsTDdr6fHKppS8aPVee5rPYqWOqSsTtaxkp3HstdClZ7Cg53oNYHilnqVjDTmstsm4SlbgXzHTIWOuVMW3OY75Cx1l/EXLuMsZYsBhpTGTakH8b5ZtpzWeiWHTpQC90ylnqkrLTLWe2Ws9gvZWVYzuZgHstdEub68kkQ3SI414EgxW3iK+7T2J3M8JiCseECfNx/g0mXgbFeTF1FEn0txfQ359NanUxvVQKz9WlsdJQw1lrB0nA9WVE3mWmX8NVqPc+XVDxbVLM+WkVBpjcVBTFolBK6WiuYHleztWzkwaqZp+ttPFm18mTZjLEmEUW6OyuT9UwMV9HdkY/enImlW0J7fx6m9my6+hXMLqiZnlEyM6NkdUXL3KyKlcV6Ntd0TE6Xs7yqZmlZxdJcDfqGGGbHSlmYqWF+QcXOfgvre0baBhVMrNXTMVqGaaCI5r48WqdLMY7lU9cuos6aRn1zCkZ9BlZdJg1FQgYbcxgzSFjqKcdQnYA47T7ahlRGplTMrDaytm9mddfI8raO1a0GHuzqOdjQ8XiziWc7Bh6u63i2pefRaj3PNht5taPnzV4L7x5ZePvQzIvdZr7a1DNsECGJuo61MpZRfS7myjh6mrIozfGkSR3H5oqWg10Dj/eNPNrV8/Khha8emnn3ooM3jyy83DXw9Y6Bbx+YeffQwusDM6+eWHjxyMyrp1ZeP2/nzYtO3rxo59mBkWcHLTzZN/Bwp4m9DS07m/U8fKDn5SMLL7aM/O6gh53+GhpzQ3g20cQfHgzyZMnEy70Onu6183y3nYerZh6umTnYsPJst5OXu508WjIgT3RgdqCAh3tNLG8oKWkO5Z7UDpucm1yT3sZF7oyn8DKdLZnsDhbxYraSEWMcBzMVfL2k5bebFv7tcR9vdzpYHaymXOzL5nQje6tmDnba2d2zsntgYmlLw8Kmkr19HY83tDzbbObRipYnKzpebZl5vdNKaaYb3doMNkfriPE6izjKjl6DmGdbLciSHJhsl/NoUcf2rJqG6nAa1QKe75l4sqLlh/1W3q4Z+O1BB1/P63jeUUa+3WcY/G9S7nSKqfJ45g05zLXLmWqTsdiZT7sqjl6jmJWJanpMIiry3FmfLuXVQRMHq0oerdXwZF3Fi00NX2038GJDx8PFJh4uNHKwpGVnXs3unJrtOTUPV/Q8XDGzOqrD3/EU0lgvpipSaA23oynIlpmiaHJcvmSwOpGnMzoCHD9EWeTP+oKKg70mHu1rOVhV8Xy7nsfrtTxcVfJkVcXeXDkPl6rZmy1ja7KI7alidmdK2Z4q5GCumMez5Twcr+TRaBVPRsp4OCTjq/lidkekDDQmkhxgx43jn3L17HUcPARccXDFw+M+kcGODLSXMtpfQt9AAY3WDLIr/QnOvEFghi2JWU74ep2iRuLDwXQl6xNyZgcz2BiUsTtQSL7QnlS/y4woxWTZn2RCnca8IYtHnYVoIm+g9D2H2vssHXGO1PhdpCnRmZrke5Sk3mOyL4+egRSqdQFk5jmRnu2CzYW/JjbEhslWKfOtYhasIuasaUxbU5i2pjFiSKK3IYYRQzKTFhGjhjQmTBmMGtIYakqmryGB1uoomosCqZf4UJPhRn6MPdmhl0kPOI/Q9ThRzp8Sce8TIp0/x+PKzwm58zGxHqeI8zlPavDVwwKJeN8LxPmcJ9rj9NEdqCOOOOKII/64ONhePGZ/4wJ3b17E7eYF7l/4nM9/9iec/C8fcPPv/k/6FcEsN8QzWxfKbH0QfT8KqLHmeDqqIkn2PkOy7zkyQi9TmOqIWRnDdFchMz3ltNQkkRNlS1mCHQ05bmilHmhyXA8FlDrXlQa5JxqpO00FvrTVRNJXH3MojH4SRcNNicxYMxkzpDDUmMBQYwID2jj66mMOz5ghhRlrJvPtuSx3y1ntVbA9XMJ6XwFrvYWs9xWx3J3PYlces20SZlpzme+QMdcuZa5dynyHjJnW3EMBtdStYKErj+lWCWMtWcy2S1kdKGJ1oIiV/vwfnScFC90yJq1ZLHZLWO/KZ6NXwfKAjNVBGZvD+awNFjI9UkyKzA0HwVn8ZHcIy79LpSmGsalihocUuLkeo1mXikGbQYdBzmxPDcONEub0UoYr4+jLC8IqC8OqymFjwoBYcItRUzYvlht4vqzh0UId65NqinJCKMlLpLQoE219HtqGbFrNhcxNNLK1aGF/tZX9FStbCwZy090pUgSRLfZAmh9AYpkPwmpvhDU+pNaHkKIJpqAtGbkpjjxTHFK9kKz6MPJb4pDqItB0p6IfFKPrTkVpjKF1KJfWIQntI3I6JvJpGhBT0BSJSOmHoOg+KZoIEuvCSdVFkd4YRXJdCLk6AcX6eKq08RSXhFCQ40OnTkxbVTyL1ny6NCl0GbOJjr1OVVMy1a2ZFFmSqeoRUzeQS3lbMsrONJq7M6lvScTSnU3XoAyDJYWBEQUj4wVMz5YyM13EzFQRK8uVbK4r35/VWnZWNZga4kmMvEJVUQj1tXGkp9/D0flDahpi0VrSaO5Kp31MQutgNua+dNr6MhieUjA9X8T8YgmLy6WsrVawu6Vk/0E9K5tVzCyXMLNSwuxqGfNrFazsKFnermFlW8niRiXj8wUMTEjoGsllcKaEselyJsbL6WzJpk2TQbc2h71pPQ+WzLx40MfedjuraybWl1pYnGhiaVrP6nwLq/NGliYaGO8oIjfBgYWRUva3dSyuVSOucMVZYoet1A67fEfcC+7jEX0Rsy6B7f48XsyV8mShmDfbal4uVPPDeiPfLjfyh70O3m23UiRyo10vprM9n1JlNMUNsZSbkylpT6KwLQ5NXya948UMTZXTP1rMwEgpA8Nl9A4Uozdm4uNzEnVtAgp5ALnZXtTWxbKyrkVdF0107GVSMhyIF91EXulL66CUqcUqVhaUHCzX8/tHnXy9pufFdB3GTA/y75+kzOsczckujGqSaSwNRiq6jTzjLvVlQXQb0zA2xVNTFYTVkszMVCGba9UszRezt6Vic6WS2QkF81OFrMyXsTRTzvKMkvVZNesLahZnKllbULK6oGJ6rJztTSPzM1ospjwCPM/TmheFxu8aRsFdWhLvM1oRQ1mMPQtdCqb7C4gVXsTYLqJjTEH/XAnzc2WsL1SwPl/O2lwZ63NlzI3msTFfzvLEe4d6abyApfEClsfzmR/PZWlSwep4KZvjFexOVrI7VcLacA5bEzKWhvNYGKikJi+e29ev4OTuS1hkFBfOfkJTQy4TY0o6BxSUGeJxTrbhUvSX2CSf5Uzsl1wN/ZILDr+iMi+Q5d48lnqzWRuVstovZaVLRlb4ZYIdPqK/OAGlhy3tOf5Ma5LY1mexrxWxVBjOYOp9uhPv0ZF6n9YcL1QiZ0oynGjRx9PYKqCozoc0uSPCxJucOvFfEEXbMW2VMGfOZK4llRlTMjOt71v3hvVJ9GljGWtJZbo1kwlTBhOmDAYbk+hriD8UUPriILRyf2rFnpQmOZIbaUt64EWi739OmONvCL/3KYL7X+Bz/ZeE3fuMRP9LxPteIDnwMlFuJxG4nyLa4zTRHqcPXagjAXXEEUccccQfDQ8Ph2M+no6E+roQ4XEXtwvH+ew//wnn/9sH3Py7DxgsDGOnRcRwuTfjSm/6qjzoVfkzrk/AXBpCktcpREGXyY60pSDlLobKKGa6i1gaqsFSm4pUeJPyRHsactxokntRn+uGMuMeVSJHlGJnanPu0yD3xFQWjLUqnEFdPFNmEcNNiUxbMljqkjBlFjGqTz7ciBppTqJbLaBTFUmvRshQYwKTpnSmLRnMt+ew1pfPaq+ChQ4Ja735zLdJmTZns9gh/w9C6adR3YVOObNtEibNYubapYeO1FzH+/tP4yYxc52yH8VTIct9+awOFDDfJWWuU8KEJYMpawYbPYVs9Rey0idjqTeXjZF81sfKGBssJk3igUvURSJynEkt8qZGF8voQAGTQ8V43f8Ykz4Tc7OY1qZsJttLWGkvZ0YrZkqZxERZNBN1GUy0qZjuqSPS8zyDLbk839CzO6tib6GexTE1eeIQSvJSyZOmUV6aRVVlCvW1YkzNebQa8hntUTI32sD2soWywgikud5kZbkTFHkZQZk3EdpgApU+eJe74VHsjFAXRoo5loAyd8KVfgSWuuGluEdklTdJ1R5kKL0QVXkiVvqSVelFRUsMeQ2hiFUBJFd4kF7rR6DkFoIKb4LKvPEv9SKwzJOwSh+iKn1IrAoguyaU6LRbVFZFYtKmMWCUMNKYzYA6jdbaJCRZrqRL3MlVRZCiCkFY7U98XSgp9eHEVPqSrAwivtwHYZE7IlUQOXUhJJW4k1nlS7bKj5KmCMqbI6jUR9LYk4x1WEzXcA6d4zKaWlNQNcYSk+qAd/gFxCWBOIedISDVjqRyf1KVwWTpQskzRyM1RCCq80Gs8UXWGEiFRUBddwJNA8kYBlIwD6XRPp5F53g2loF0WoczaB3KwDooon00C0NPEsbe5MPvWocysI5IsI7m0zZShLlLTmWVEFHCfYx1YuZHdEwMapgY1TI13cTouJaJkUZG+3W0msrp7qihv6eWwa4qdJXJRPtdYLKniP3tZrZ2tJQ2hOCaY4+dxIGbsju4yZzxiLqAtiaSzT45K53p7E1JeblWwbsNNf++a+CH1SZ+t2nm+XwjqrxABCGXSExxxC34LCGZjgTL7hNS4kFIpRdR1T7EVfqRWB1AUlUg6cpQ4op9EMjdSa8IQSj1wD/pFnY+J7gbdJbUEj+KDQlkVQeRXuFHUqUv6ZoQ0uqDyWgIoUAfTYVOwOxsNY+3jAyYshhtyWS9p5B+ZQILVikjLZnIxU4kpdshKfVE3RyLpSMLkzWN7gEpQxOFdA/m0juUS++gmIHhXPoGxQyPyekdyGFoJI/efgkmUxKt1mTa21Pp6cmgqyedvkExfcM59I1KGRjPp71PirIxntLqSDJDbBkvSUbudgFDuiez2nTKE24x3y2nzZBMqOAskkp/Sk0pVHWJqetOp747lbrOZOo7U2joSkFpicU4kEVTTzq6rlTq2xJRmmKoNQtp7IjB0JmEqTMDa3s2XZ25DPTmMj4iYWZSzuSYjMnxUoYHKlBWZ+Pl7ca9u9fxcrtMu7WA3v4iqg1JeKRe50zECc4mX8JGfotTWVexibfhks8JiuT+rPcXsT9UwOawgtUeGYudcvISHIhw/IQ+WQQa50ssVCUxU5uEPv4uLdEOWKLsmJeHsFOVQEu8I20yf2SRV5ElO9BiSEDXKqRcF4SszIuYRDtOHf/PSOLvMG3KYcGUwbwplRlLCjPtImY7st67TsYUJi0ipqwZTJozmbJk0a9NoLc+jsHGZLrUsVgqI9EpAqjN9qYsxRlJ1A1EQZcQup0gzPETgm9/RPi9Twlw+DVCj9OkhVwjJegKaSHXDuN7cT7nife9gMD9FCH3PsPf4ddHAuqII4444og/Dqc///WxE5/9ii8++idunvqE++c/5+Rf/hlnfvafuPJXH2DN9OJJh5SxSj+man0ZqfWlV+XPWHM8TXk+xLufIDfyJrIYewpTHGksDWOqs4ClISUWdRryGDtK42+iEt1Dk+2KKtOJ0kQ7SpLsqUi/g1LsjKE4gO66GNqVUYd3mn4axx1uSjz8/NPA7oA2jq7aKIYaE+hWCw73oN43+InfO0/9BcxYxWwNlbDQLmOyJYv1viLW+otY7slnrl3KYlceS90KZtskTJiyGG/JZKFTfhjxW+xWMNchZ6ZNynJvARvDpawNFrPYk8dcp4SZ9hzWBgt/LJLIZrknn5WePBY6splrz2ClX8bycAlLU2pkUj/SMzwQiVwpUgShLgln3Chl3JTH3Ut/j1GTxlBXMYPWfPp02Uzp5TzorWTNKOXbqXomtDmMmKsYtlTi73wCU0Ma63P1TAyVMDZYRldrAanxHhRKksjLTqFAmoQ8N5Kc9EBK5dE012bRrMzA3JBNv6WAke4yShXB6DTJhEdeJTrfk9Ayb+6l38Al8xaBBW4E5LngnnUbD7ED/jJn3DMd8MlxJFjmTFyhCwmFTmTXBJBd5YdcFUxUhh3iSn/Sy3wQVfoRW+hGYqkPkQWuhBd7klgbSki+G1HFXmRqIslWhhOT7YyyPp7OdhlTfaVMtuWz1FGKoUBAaZY3+XJ/ZKXBJBb54pd9Fz/pPQIVrvjnOuObeYeQHGcCpS4EKVwJLXInvNgDYZkXgmI3Eio8yaj1J7nCnYQiJ3LrAihvEVJriqHKFIPKkoy4IoDsqlDuhJzhms8XfOn0L4QrvAnJ9yKqIoDgEg8iqrwRKn0RVHqSqPYjQemFWBdMoVlITXcSmr5U1D1JqDviaWxPQdksRN0SR50pHm1rMoauDNQt8TRYkzD3Z2MdyMXUJ6a5W0yVIZUidSwxKfdQqdNIjHXB0lzIYGctfR21DPVr6eqooaO9mu52NYNdjRibymlvq8XSUkGjWoqmLJWg+2cYsubzYMPI+noDKn0c3jm3uSu5g33ObXzk7oQlO2CuT2KlQ8Jyh4iNkWx2JuW8nK/gmwUVv99o4fdbVt5uWDArExEnO2EyywiLu829kEv4Z7oQnO+Dq9gRl+zbeCicCSh2xyvPCb+C+4SV+hCY746gIogQhRfC4kCSq6OIUPiQoRGSpg4ntjKAxNpQEupCiddFEFTpjUAdgKDEg/yGaLoGCululbI0Vs3quJLN6ToerujpMGYRGXmJ1FxnCuqjUOgE5NVHUqyNpsGSjqLCn/LaMBqMCagaBagbBeitSTRbktEaE6hUh9NkSsPSmUtjSyI6fSQaXSjN5mj0rUL0bUJ0VgF1LRGY+kVUNIZRUh9KvjKIqICLqNIDKRY4EWX/MaluJ+hWxbIyVEKXWUR8sh1JUjfSKsMQ1ceSroskqT6QuFofEur8SNQEEK/yIaU+kHiVLwlKH+KrvEhS+ZHbHE5CuTNZKh8U2igK6oQUKgWUqiLev0dzFA0tQhpa4miypNLckkdIkBuXz31ERMBNhvsqGB6pRFIRim3IKc5GneOSyI6LuXf5MuM6ZwQX+dL1U8Qp91npLGStTcqsJYu5Vgljxiyyoq4Tan+MoZxwTO627DXkstyQhTXVg+WKRNpinHjemMtqWTwFbqfoKAglM+ASFTk+tBrTMbYmUFYbQLbMlYgIG47/+k+QxN9hwpDJgjmDZWsG823pTLeLmO7IYr4zh+nWzMP9p5/ie9aqcCyVYXSpY2itjsJQEow614tKkRuFCXfJjrAlLeAC0a4nCL/3Kf52/4K//TECbn+M0PMMcT7nSQqwISXoCrHe50jwu0iC30WSAmyI971wFOE74ogjjjjij4uzg+0x5zu2uN6+iv+da/jZnsXz5Ic4//qvufk/PsCS7sbjthwWNOHM1Qcxrgmgo9KLGXMq5tIQUn3PUpTohCjEBknsTUw1Qma6i5juLqNTJ6Y45R5lCXZUp96hNtMZncwTtdiF0pRb1Enc0EjdaSkNolcTS19DPF21UYfu0/tdp8zDodyf3Kf/3aUa1Sczbclg0pTOXJuY5W45DyYq2RoqZr2/gNVeBbPWXGatuax057PSW3AooH7ahPopzrfWX3Q4tLs+UMxSTz5zHXJm22Us9RawPlTCSn8h813v7z6tDRayOlDA6kA+810SZrrlTHdKmG8Xs9gpZqVXxvJAEUtDVWRH3yHszhcEXz6G8MYnCK98iODcvxB85pc4fPKXJPhdISP6DrnxTuTFOZEX5UCG93lygmzIF9yXoGD3AAAgAElEQVQkO8KOrCgXkiPu4mj3IR4eJwgTXCMsxhY331Pcdz+Jm+sFMhIDyU0KJ13gRbrwPolht0mPckSW5EGRyI/K3ECqZUHUFoRRUxBCYY4nGYl3KCgOJUvuhzDJEUH8HWKT7xEVa0+KyI3QyOtECe1ISHZGEHOLMIEtwmQ7opOvEx5/heikGySkORCbZEdo9BUEiXYIUx2IEd1FKHIkItmeyGQ7IpLsEKQ6EJlsR5rUnaq6OOrqk2jRi2hrzmShv4JhQzYjzRK0ikjEsY7ERt3EL+QCzoFncAw5w53QM9wKPIVT8Hnuen2Js89pPIXXuRV8Fu9kezzibPFOvE5Q+i184q8QnHKdBOk9YrMd8BWexjvyJGEx54lOtiVYaINP+AU8gi8SFGuPc9AFbgecwzHMhlshF3CIuMTtqMvcjrLBNf46nol2uETbcC/yHK6Ci4Sk2ZMgc0FWFYxCFUpWgSfFFaHI8n0pKA2isDSY8prIw5NX6I+swI/8kkDyCv3JzvMhK8+PmCQnnJxPIM7wJ1noRoUiEWVhKpX5yeiUEsyNhdSWZ1BVlI6mUo6qQkpxQTqFimTysqPJivMm3MMGqyaThdFapseqaDKL8Eq6jl3CVW6LbuGd5UJMqgsNJQJGNMmMNyYwaoxjvkfMUmc2T8Yr2Rus4PFkHdvDSgaNUkTCOxQrwsnOCSRE6ECSxJ8osSdB6ffxSL6Fl/g2wQWuhOa7IijxRljsS7jcDYHCE4Hcndh8H1JKgkjI9yO1NIRspYCU0mCipB7ElwcSXe5PkMINYZkf0XI3imqFiDPdsNaLaK1LR1+VgK48hrw0N6JCbEhMuoOkKBB5VThyVSSy6nAKVdFU65KoqhWiqo+lpk6Iqj6GOl0sqnoB2uYkVNo4KtVCqtRxKOuTUDfEo9UJaWiMptEQQ5MpDq0xBnWzgDpDDNW6aCSlPogLvcgp9kMmCcTf6Rza4kQmLUU8mWlkra+U3UkVkz2FJMTYkZ7thbwmnqzqOLLrYshQRyDWRJGrFZJdLyCnXoC4NpLc+mhyNQKyasLIrA4lpzYcqSYMWV04CnU0imoBhdUxVGkSqawVotREo9ZGo9HF0NAUR7M+m6z0CM4c/weUpQmM9pQzNa4iPdcLO78zXAq8gH2yI9dTHbFNuc2lkItc8zuHMPQ6Uy0yNruLWOwuYKG7iJnOIqQJ9wix/4jxPCE1tsexxHliFYfQkupDZ7o/DWEOdKX6oAm9RYnfVfpK4sgNukFTgYA+fTYdxmSU5QFUFAWSkXCXMx/9KdW5PowbRCxYMphpSWHClMxUm4jhluRDATXbLn4vosyZjLeI6Ncm0KUW0l0XS2dtDIaSYBry/KnKcKc0xRmJwB5R8BWiXU8QevcT/G7+ioDbHxPmfJxoj9MIPc+QHHj5MMr3k4D6yYn6Mc53JKCOOOKII4744+Bge/HYXfvLeN69gf9dW3yvneHur/8B52P/nZt/+wGGJCf2TRmsNQqZ0wQyUR9IV7UvY80JWMvDkERcpyTZhexIW6Sxdlhr45jrLWG6u4wunRhFvAMF0VepSLpFRYoDqkwnVJlOVKTdoV7mgTbPC53Cm7Yfh3R/cpZ+qiYfaU6irz6GQV08I81JjOqTD38f1MUzaUo/HNVd6pKw3C1nd7SM9f4CNgYKWeyUMmvNZaFdxlLX/xJHC51ylnvy2RwqZa2/6LB9b63/vUu10lvAcm8BSz0FLPcWstz3flB3qTefzZFSHkxX82C6mu2xMtYGC5nrkTLZK2e2T8FiRy7zFhFLnblsjJaxM1ZLVZwbMqdL5Nh8RqHtF5Rc/5KCy6eR3jhP4MlfYClJYrlfyVRHCcs95Wz2VrBgzWO+XcF8XxGTnYVMdpRjaczF9sYvcQ++hEfsTTzi7bgddI6LDh/iF3CVfmsFk61KFnrqWBupZ3WwlvWROrbHG9iZaODZspHNURU7U7U8WtSxOlLJ7pyG3bkm9hZb2JrVszKuZXFYzXRfFXP9Sqa6K5jqrmCmt4bpnkomusqYGa1iqDefod58pkYrmJ+oYW6shtmxGmbGlMxNqFmZ07E8p2V2vIbF8Uq2FjQsTdTwYMPI6pyGioIgZgYqaGtIo69ZzGJPCXNt+RhKojFVJlGW7c9odyk93YV09BRh6pCja8lC25yBxSzDqMuiUZWKoTGHuroUjMYc6utTqFMn0qhLQ6NOoLE+kUZNPBZ9OlZjOjUVIdTXRtOsFFJXHom2Jp7q4igqCwXIsv3JEfsilQSTle1LRrYPkdG3EcbdIynVndQ0dxITnUhMdEKU5oY8xxdZtheyLE/ycryQZLmTmepMTOQNokKvEBFsQ5zAjpio64QH2xAacJHI0MvERt0gTmBHVNgVwoJtiI++RajfZQSBN5Cn+ZMS7kSUly2RXtcQx7hTmBFMcthdYgJuER/qgiDIkSAfO0IDbhHhf4sob1vC7p9HLLhLboITuSIXIqNsuOX1CZ/Y/y0n7h/juu8p7tz7lAQ/G4Kv/hPB1/8e/1t/R6THMUIcf4HQ5WNCbx8j2eccIXc+JvDOJ4S6fklmnBO+97/E5fZnBPtfQSi8Q0ycE1FxDgRG2xAce4XAaBvC428Qm3ybyNjrCBPsEcbeJC7hFqLM+4SHX8HP9yyZmR7ExjiQnu6Kd8A5PIPPc93pGDb2P+fOvV8T6X+eBkU46gw/imOdyQm5iVxwh9JUD4pEXpTJAslJd0Wa7UVGmgtRkdcIC76EIPIasdE3iAyzITz0PDHRV4kVXiU87BzhYRcICjyLr+9J3D2+wOX+cdxcPsPN5Tc43f01t2/9ErubP+fKtb/H5srfcfX6z7l87eecPPc3nDz7P/jyzN9w/Phf4+N+gQD3c3Q15bI5omalp4y98Tpmu0pwd/iQew4fIRDeISjcjsREZzLT3ZBm+5CT6UlG6n1yMjwRJTmTk+6OLMubPLEPhZIASvKDEee4k5XjgUzuh0IehEIaSKE0EGmGB4U5PuSL3ckTuVAm9UZZKiAjxY87th+hq0qiuSaRsrwgUlNc8Ai8gr33BVyj7xAo8iIs2w93gT33Ai4S7nOJVlUqKnkg2ppYmpQJFIr9SBfeIer+SXpyI1HdPstSpZjhijT6CuKYU4mxZAZiSvfDJPKnPPQ2FZGOhNgcQ+RxhdpUHwqjr5Pue5oYty/xtfuQk7/4P8hLuMtQYwoLrVksdmQx157BUp+E6Q4x8505zLa/f851ZDPblsNsWw6jhjR6NLF0qKIPSyR+ElBFSe8FVFaYLVEuxwm8/TG+dscIdvyUKPfTxHifR+h17j8IqJ/OT3XmQs8zRwLqiCOOOOKIPx62tqeP3bp+AYfLp3G5fAp/27Nc+fufcfG//Seu//UHaGMd2GpKZssQz0ydP+N1/vSq/BltiqOrRkBJ4j0KE++RK7jxHwTUTE8ZXY3ZyGPskUdcoiTuBmVJ9qgynajLvk+dxI16mQcNck90Cm86a6Ppros5bNXrb4hl3JhKr0ZIpyqS/oZYhhoTGNUnH4qpbrWAMUMKU2bR/xbzS2epS8ZaXz7bwyWs9OSx2CFnuUvBcpeCjcGSHxv23hdHrPYV/odY30915ss9+Sz3FLAxVMbmcDmrA0Us9ihY7itge6yMg5kaDmZq2J2oYH2okKV+BVODBYx3SpizZLHZJWF3qJCtkTK2BqsoDriJ+PzHZH/0j5R9eQzVpePIPv2IYtsLhHz+c3oqU9gZq2N1uJLdsWoejFax1p3P2mAJewtqHiw3sDNdz+RgJReu/5z70de5FnkF+wR7bsXexCX6OqFRN5nqreJgXMuD8XoeTNbxcKaOx3MNPFvU8Xy5ka9Wm/h228TbXRPf7pj4/oGVd/sWvtlt4+2Dbr7eaefxsoFHS3oeLTazP6c7fB7MN/J0tYWDBR3PN4zsz9fzcEnHk9VmDpZ0PF7R82zdyJNVI09XTbzabuP1Tjtfb7bwdsvAi8V6vts18/+9HKS/SYQ0zoEhQy7zHUUsdZWw3FnMZn8lrZUJVIr9mOsp59mGhUcbJg42DKzP17G7qmV3ScvTtZb3/2umkWdLLTya1/PVuoXHi808mm/iqzUTTxaa+GanlTfbFt5sW/jhYRdvds18c9DOm1U9T+caeLmo58lsM0/mjBzM6Hk4b+BgwcDubCP783p2Zw08WWnjq80eXm1182qzizfb3bxaa+PNVhcvVi08XWzh5bKZZytmHq9ZebDcwsGKif1FIw9XzTxYbuHJRiuP16082Wjl+XYnL3e7eL7dzt6Cnhfb7bzY7ODpejuvdwd4udnDd4/G+P7hKF9vdfNizcqrzQ5ebXTxfL2bB8ttbC1a2Fnt4MFKB8/Xe3i13s3LtVaerpp4tG5gcaaGKlUIAtFNEvLd6Z+ro6wonO7adB4NVLM7UMLKUCEPlurYnqhmf1zF/pSaF8sGHs42sD/dwP6slp0pLdvTWpaHlMwPVLM8rGZ+QMnKuJrdJS07cxpWxqtZm1SyNVvH1nQd2zMa1saq2Z5W82TVwNaEirVRFctDKlaHVKwPq1keqmF+sJr5USUr03VMdhcz3iLlyYiGr8d1vBrXsd1ZyXhDDqO6HOZbi1noKGXaUsB0WyHjZgW9zTn0GXIZbs2np0WCqT6N5tp4TA3JmBqSaK6LwVCfgEGTRJMmEU1NLMoy4ftTIqSqIIr8nADEqe5kJrmTne6NVByAJCuArDQfMlK8SYl3IznemfiY26TE3qYqL4j14Vr2xtRsDyvp12bif/tj/J0+JcL/EuH+lwhxPYHA4zRxPheI9jhDsONnhDsdJ9LlBALXk0Td/5JIpy+IuHeccOcTRHmdJcz9JNG+Z4kLuIjQ5xxRnqeIcP2SpAAb0kKukRZyhVzBDXIT7hETZk+Erw1pUTfJjXegQOSKJN2NnCw/hHEuRMY4E5vsRnyyKz7+Nly/9SF3bY+RmeiEn98ZAiKvkJjmijD6DnfsP+HiZ39Juss5ql2v0hjrSUHILaQB16mMv48s6BoF4XaIfS4h9rxEYZA9jv/8M8JO/TPpN78g4vhf4f3Rn+N1/L/j8NHPuPnZX2AoETBqELHYlcNyTw7zXVmsDhew1C9nriObmbasw+e0Vcy0VcyoIY3uuhg6VNGHO1BaRcB7ByrVlbzYO+RG2RF+7zP8bv0aH7tjhLt8QazPBeL9LhHjfZ60kGskB17+Dw7UT/G9oxKJI4444ogj/qg4O9gec7t7A2/HmwTctcXb5iSn//JPOfP/fMC1v/qAhuhbbOqS2NLHMaP2Z1jlTV9tAGPN8fTXxVGe4ows+hYZoZfJirpKU1k4kx35THeX0qHNIi/2FvKISxQKr1GeZE99rhsNEnfUOa5UpN+hNuc++iJ/hpuS6ayNplcjZFAXT09dNKP65MP7TgPaOAZ18Yf3okb1yfQ3xB4O6f50V2rGKmZzsIjlbjlbQ8Ws9ipY7JCz1JnH4o+u00/Ne6t9hYeDuj/F9+Y7ZGwNl7HSW8Bil4K1gRLWBkpY7FYw3yU/dKB2JyrYm6xkc6SExR45870yxvrymOlVsNGt4EGPgp2BfNaGS9joL6fU/zqlV09Qc/Ij1Cc/pObEr9BcPkvxlVN4/8tfMKpJ5/mKjlebTbxYrOXb5TpezdfwbLGGR2u1PFipZWdGyVBfAWftf45d9DVORV7hUspdvgg9T0CuO5kyH+b6i3g6VsHz6WqeL9by1Wo9X63V82q9gW93m3m5WsfbPT3fPzDybreZ3z008/2+ke8fW/juaStvHpp4tafnqz09Tze1vNxt5uVuM082Gni+3cjrgxZebDXybFnNi+U63mw28nqzmdcbTXy/b+bbrRbebpv4btfC93tWfv+wnX9/0sm/7hv4130Df3hg4rf7Fpa7C8mLsWO5p4QJo4TljiJ2B2vorIxhuDGT7KjrfLVm4OsNIz88sPLNVjNfr2v5ZquRr9cbeLWm5dmimhfL9Xyz2sjb1Ua+X9fzbr2Z7zb0/H7XzLtNA2+3DHy/a+KHfQu/3bfwh0dtvNs18cOWnt/umnm3aeS7LTNfr+h5u2Xmu91WXq/pebms5ZsNA69Wmni3aeK7LQvvNs282zLzbsvC200zbzdNvN008cOuld/ttfJux8LXOxZe71r55kEbb/Za+e5RF6/3Wvl618qLDSPPN4x8vWPhm/023h208/1BG//2vI8/PO3hf349yjd77fzry0H+/dUQv3vaxQ+PWvntYys/PDTz/b6J73bNfLNv4c1BG9887ubNQRe/ezLAD/tdfLfXztsHrTxe1bI8WUxjXSAmayxdozI2Dkysz6h5vajn3ZyOl7NqdqYreL6r5/mmntebJr7ZtfDNroVv91p5vW3km50W3u5Z3gvsnRZebxp4u2vmh30r3+9ZebvdwrdbLbzZNPDtloHv98x8v2vi2009b9ab+GHfwrsdI99s6vlur5XXGy18v93Gv+538q/7nfyw28q3uxa+3jbyeqeF3x+08926nreLOr5dauLtqpE3K3peLGh5PlfPV/M63iw28e1SM+/WWni3beH1tokX60a+WjfzdFHPo/kGHs5reLxUz/ONJp6tN/J808CrPQvPN1t4sm7kxbaVg2UDO3M6HiwZeLbZyvOttvcV8asWnmy0Hp7Ha1YO1ow83mphd6GeaokXyhxPGhWBtBSH01oZTZ82lUdLOnbnNGzPadhdbGBrvo7dhXr2F7VsztSyNlHD+o9nY1LJ1qSK7SkVu1N17E3Us95fyVp/Kct9hcy0SRgzixm3SBgxSujVZtJRm0JrTTwmVQL62iRaahNoLg9Do/BGKfWgROxGYY4POekeZKa4kp1yn9wUZ1JiHPBw/oLrF/4J38BLuETZYBN4gluBF7jmeJxzl3/Fp5/8BfIYFypD7lAtdKYszomKFFeqsjwozbhPfX4gzYWhWAujGChJwONXP0N06Tcorn6B4sw/k33y/0Vu/yU+n/8tvpd+wUSLlOn2XBZ7clnozmamI4PVoXzWBvNZ6pEy15F96ET9JKDGjOn0NcTTWSv8X0O6eQFUZXpRIfIgP94RicCekHuf4Wv/IT52xwhzOUG83yWSAq8Q73cJUdh1UoKuHAqnBL+LJPpfIsrt5NGQ7hFHHHHEEX9cLp7+/NilU59ic+JjXK+ewe3851z4mz/ny//rA2z/6gOaYu+yq09jsymGxYZgBivf15iPNsXRp46lMO42kqibiEJsyAi/TF1+AONtecz3V9HdlIMizoF8wRWKY69THHedGpEjarELNZlOVIru0lTgi6E4gJ66GEzlIfTVv3ehejVC+upjGNDG0V4TznBTIgPaOIabEg8jfX31MYwbU5kyiw7LJ5a6pOyPV7DWl89a3/tSh7lWCXOtEla68w9LI2bbJIdDuusDxWyPlB+Kqa3hsvdju0OlrA+WstxbyGK3gqXefNaHStgaLWV7rIyd8XJWBwqYac9mpjOXkW45iwPFPBos5XF/EQ+Gi9iZqWJruIIibxvyz31I6cf/iPqLX9Jw/iOqznxCweXP8Prwz1myZvNyU8OztWrerNfw7WIFr2ZKeLVczsttJS+21Txb09DfK+X0nX/iVPBpfiO8xsdxN/hN5GV8ZR6ExF1hYUDGdwuVfLdaw+stFd89aODtfj2vdzS8e9jIu4Mmvn9k4IcnRn54qOftXiM/HDTzb8+M/M/nJv7tqYE/PGzihwMdb7Zqebur4d2ehv+fvfsKbjs90D3tPWm39uzOmdkZe2y37bHbHdRZHaVWzlktURIVmIMo5kyCOYIZzCSIDBAEmBOYEJhzzjlJlERJlKjU7fbsqbM3v72Qj6rOvS/5VKHwv0EVcPnW934vtmZlPJ1T8HxJzcvlYl4uanm1rOP5opbthWJeLut4vVLKk2kNjydVPJvV8nxOz6v5Un5eKeflgpoXCxpeLer5aaWKlV4J7pd2YdJEMGrIYqldznhdJkZpCOXZd9BmOLE9W8Zflir5H+vVPBkq5NWUnNezCrYming0WcT9sQLujRawNS3n2YySxxNSnk4reDan5tmChpfLeh7Nqdla1LK9qufJkpYniyW8WNLz471yfrxfxbPlUp4slPBkQcf2ajnPV8t5sljM5pyCJwtqHk5JeTKrZGtOyfZSMa9WS9le1rO9omdrsYSnS3perFXwYq2CZ8ulbC+X82Klgu3lMp4tlvLzRh2v1qt5vV7N0wU9TxdLebVWxeu1Kl6tlPPv92r4aa2Sn+/W8NeNOl6ulPPTRjX//UkD/99WPX99UM7ru8W8WlHz44qa10saXq2X8OODal4/rOPlRg0/rtXyYrGcv6zW8HKlgkfzxSwM57I6LmJqJIX1+yXcXS/n8WIlP85U8GJYzeMROQv9+dxfLOPBQgVPl2p4sVrDTxsGfrxXx4vlcp7OafnLehU/36vip9Vy/rJWwctFHf++XsmrJT0vlip4vljOs/lSns3reLZYyvPlMl6sVvBipYIf79bwfLWcp4s6Xt6t5seH9WzN6Xm9VMGPC+X8vFbNy7UKHq/oeblZw/a9SjYXNGwtlnB3UsnmvJ4ni2U8nNPxcFrL1qyeVwsVPJvQsjmqYnOymEcLpTxZquSnZQOvZqp4NqVnc1TNw1EFz+d0/LhawavlCl6vVvFkVsejKS3bS2VsLep4tqzn4ayK9TEJDyaVPJnTvvkNS2U8mdPycErN42kNj2c0PJhU8mBCyYMxJX3V8ejTHWmS+DPRks5idwF3R6Q8Wy5jfVzOxoyWpTE5S6My1ifVrIwpWB6VsTGl4d6kmvVxJetjCtZG3gS91UENS31yVoYkLA7mM9ElYrg9jfGuXEba8xlqLWC0o4jJHhlTvXKm+2QMmzOYahUx3JhAZ0U4fY1JDLfm0mPMpt+cS19TOn2GFFqrkshNcuX0sQ9wCjyHt9iNi8KrnA+6wNFb+zl25Tu+PfgnGiuz6C3NoL80iVGDiDFTNp0NSVgMibQ3CBlpzWasIZ22/EAc3/+/ST7yGbmHd1Ow+89kf/UBOSe/w/nTX+Nx4mO6K5PorImjqzaaXkM0vXVRjLakMNaSwkhTEgP18Qw1JDJoSKC/NoHe6jg6yiIxFYfQIPf/W4XPGZnQnoJoG3LCrxPvfY5o91PcvvwFdmc+xObU+7he3o2f7X5CnI8S4nyU8NvHCXE6/La29z9X+Dytv8HNavdOgNqxY8eOHX8/DlbnPrC3vojTtQu4XT3HjQNfceBf/yu7/8svOPrPv0AbdJlZfQTjxX4MqW5jzL9Jo9iJ9uIAGiU+pPqcIsHzBDHux4jxPIEyw42u+gzGOuSYylNI9j9LiucRMv1PkepzFFHASfLDLpAZfJrcsAtU5t6mMu829UVe1BZ6vKnpaUNoUfrRrPCjqzyC7vII+qqi6dALaCsJoUnuQ6PMhya5D+36Nwt8XeUR9FRGMVSfyGxrNjOWLEYbUxhpSKGvKp6BmkTGmzLeLO/VpzBYl8ywIZUpUzbTlhymTNnMWHKZseQy0pjGpDHrb0MSKfTVCOmtSWCo4U2AGjOKmDCJmGrNYcKURX+9kIGGZIZNWQw1pTHekMRscwrTzSmMGJKYNIhIvr6fuO93kfDxO2Ts+g2FX/2Z6Pd/S+L+T7j6x/9EjzaC++Ny7o0X8XCskKdjYl5MStmakrExUcTSUAErw3KaDUkcufwBB5z2sNfnBN/6nuCr2/s453MEQfwVVsaV3OvJ4eFwHo+mxbxYUvF8QcXzeTUvF7U8m1XzeknPX9YqeLVUxqvVCl6vVvB6ScdPSyW8Wixme07J9qKaV0satmcVvJpV8mpazvMJKU/Hi3g5p+L5gpKnc0oejIt5PC3j+aKGrTk1W7NqNselbE+reTmr5emYgpfTGl7NqtkcFfNsSsPTCQ1znXlkRV6mSR1Kf0M6Y005TNVn0amKRBZ7g6m2bJ7O6XkyoeSneS2vpuRsjxXx44yCrdECtiaK2J5VsDku5um0gqdTCh6OS3g0o+DJgobHC2qeLKh5tqzj+Wo5jxd1PJzX8nhRx4/rVWytlrO5WMrjlQoeLpbyYF7Hw0U9D+ZLeLBYwuaClvvzKh4uKni0rGRjVsKDWSlPltQ8nJWztaTh8byKR0sqni5reLZWzKuNUp4tl/D6fiXP75bx/F4Zr+5X8OpeOS/XStle1PJyrYyfN+v46VEtrzcq+etmHY9mi/nLRi0/rlfz3zcbeblczv/7oJ4f75bx+l4przf0PFtR83pdx49ren7eqODVw0q271fy8l4l2+tvAtzP69VszZfweFHH+lgR9yfyebaq4uGyisdLWl7Ml/BsVMHLSRXbMxruTch5ulLJ86VaXq3U82yplO0lPY9n1LxcKuPlkp4f1/T8dLeEV2tq/rqh4+W8nP9xr5Qf59W8XtDxfFHH1mIJT5Z1bK+W8WxZz8tFPS8X9GzNFfNkRc+jVT1bq6X8/KCWF4tafl4r56dlLa+Xi9leUvL8bjGPVhQ8WlXyYFHB5rKKBwtKHsyruDspY21UwsMJJZtjCrZGlTwdV/F0Ss3mtIKNGSkbM3IeTSp5MCxlY1DM3YF87o+IeTarYntew/N5DS8WtDyeUvJkWs2LZS2bc0U8nBbzaEbK0zklW7NynszJ33yfFRXP5qU8nhLzfEbGj/MqXs8q2Z5V8GRWwcpAHg9GpdwfKGC1PZPHg4VsjRXxYLSAzWkJzxZK2JxQ8XBMzoNRGfeGxWyMSNgYkXBvWMy9USn3x+VsjMlYH5GxOiRhdUjM3bFCloazGe8SMtwWz0hbMuOdIiZ78pjqzmeyK5+JrhzGuzKY68tiuiOFmY4UJixCBprimejMYqRVxFxvAQvducy1ixhtESFLu8O5Hz7n9J0D7As+wuHE83zvf5hzfmc5a3+EfcfeRyMNY6gxk9G6ZKbMGYy3ptJrjmeoO4W+NiGjljQmG9KojXfA97N/IWXv+2R9+ScKPvwtWR/+nrRvPjS89RsAACAASURBVMH53XeIurKPwZokLBWhtFVH0d2QQG9DHMOmVIabUxlqEDJoSGC48c37QH08fbVxdJRHYikR0KQKehugFEkOiOPsyAixIurOScJcjnL78m7sz3zMrZMf4HLpC7xvfk+Q45G/BaiTBDocxPfWXnxu7cXP5vu3L0/rnRW+HTt27Njxd3Tu+IEPrE4f4frZY1w9vBfbI3uw/uYDvvvH/8jhX/0Cmd8F+iQ+DKt96JY40yZxolniQpcumFZNIDmCC8S4HSLO8wRR7scpyfWjrzmfmV4tHfVZJPmfI8HtIOm+JxEFnCQz8BR5gvNv58x1abY0Sb2pyHKivtAdk9IfsyqAVk0QZlUAZlUAXfow2rUhtBUH01YcTLPMh/pCd4wKP5qVAXRXRNOuD6e7IppJYwZzbTnMteUw3pzGtDmTYUMSQ/VCBmqFDNYmM1ibzEBNEhPNmcyYcxlvEjFtymHKmM2MOZfh+lRGG9IZqEn82+cS6amMY6A26W3Nb7Qpg9Fm0Zv7Uc0ihhvTGW1IY7gphUFjEqOmJCYbk5itSWFCKyT07G5Cjn5G3MFPSfriXTI++SNJ335C/OEvufn+P2ApDGbWlE1vTTTT5lQeDhWx3JnFfJuI9QEJ0625THdIMVWn4eZ+nNgsT2wElznmup9Ddl8jELmQkunKWL+M5SElK/2F3BsVc3eogLW+PDb6xWz0ink6VszmoJKtCR1b0+U8mank4YSeJ1Nvqlb3pzQsjUhZHClifUzKYncOm4NSNrrz2eyXsNFbyGp3DveGCljqzWK6PZ3lwXzujUm5OypjbaiI5Z481rry2OguYLI2gWWTiLmWNOaNGay05rDUlsNifxFVCn+y467SZUzDXBZHT0kCQ6VJ1Ob7MtWex+aUjsdTxTyZULM1rmBrTM7moJj7fQU8GVHwYEDKwyE5mwMK7vfLeDSp5eFMCZsLOjYX9GxMqHk8pWN7ppwXC9VszVWyOVPO0+UaHs7VsrlQz4P5Wjbmarg/W83mQi0PZqt4OFfJk/lqHs1XsD6rZn1WydKYhLUxBQ8mNdwdlnN/VMX9ETmbU0q2ZlQ8mVXwdEHD5nwxj5b13F/Ssnm3lI1FDY+XdDxd1PFs8c0J1MuNWp4/qGNztYLNtSq21mp4sljJ9mItLxZqeT5bw0/LBrZmy9heqeLZehWbi3q2V2vZXqrh9Wo9T9ZreL5Zz/OVSh7freThchmvlqt5tFDO2oSGlUE5K/0SVvrFPJkq5uVsMU/H5TwZlfBoXMrDCTmPZrQ8m63g9WwtL2eqeTSr5tlCCc/m9LyYK+fFfBlP59Q8XVTyZEHM9qKUR2N5/GVezfZwES/HFDybUfFgTsnDZQ1P10rZmi1me0zFz7OlPJsq5tF8CXcX3wTXFzPFPJ9Rsz0t58WsjJfzMp5OF/ByScGzBTlbCyoezSt5uqzl6YKKh+NFbI5KeTgo4UGfhMf9crZH1DwelLI5XMSTqSIeTReyMZHHxlQR98YKWezLZLFXxMMJMdvzKl4tlfBiXsP2jIqtaRVPZ9Q8mpHzcE7G1oKarRkN27M6ns4W83RRw9aSkmercp4tytieU/BqRsVfp1X8ZULK1oSYB7NFbMxJWB/PY70ngye92TzryeblcCFPxwt5PC3h0ZiMx0Myno7I2RqR8LA/l4cDuTwYzOPuQA5r/bmsDRWwPFjAfG8OS70ZLHanstyXxkJ3MlPtCUy1JzDfncxsRxIzrUlMW5KYNiUz3ZrEZFsCY62xTHYkMtkhZKJNyHRHKnPdIpZ7c1jtzWG1O4vVrizm2nKRJjtx9vrXnAs6y4Ho0xxJO8e5tEvcFF7Hxu8SJ09+SKnEn3FjIouWVJba05hqjWeoNZyh9kj6jBH0VofTXxKB2vsiQZ//mpRv/0TO138k/5PfkP3JH8je+w02v/odKbdO0FMehqUqgM6GRHpbMuhpTqC3MYl+QzJ9dYkMGBIYahLSVx9DT20UvXUxdFSGYyoJpVkTTI3Eh9IcD9RpzkgTbRH6niXW4zRhTkdxvvAFdqc/4caxD3C99DUe1nvwtztEiPNxBK7H8bXZh9eNPfja7MPf9k2NL8TpMP639uB9YydA7dixY8eOv5Mvdr37wSd//h1f/Pl3nPz6E67t+xLfi4c5/of/kzP/9p+R+V2gV+rLkNqXXsVt2mUuNBQ40Kr2w6zyIzv0PJHO3xPhcgiB62FKcv0YNIqZ7SuhqyGHjNDLCN0Pk+J1jMzA0+QJzlMY8QNq4U1yQ8+hSbpBda4rJak21BXcoVMnwKIOfBueWuS+b4KSzAeLOpC24mBa5L4YxB40SrxoVgbQpgujozSCYUMSM5YsZixZLHcXMmUSMWUSMWxIYrQxhWHDm0GJvqoEhuqSmTJmMdEsYsSQypQxixFDGpMtmW+qfnXJ9FTE0lcd87cp9Uh6KmPorY6juzKO/lohXVVx9NQk0FubyKAhlcGqRIbqEulvTmSwJYGJxiTm69MZ0CZgf/BPnPn0nzj6m//ErT/9X9z65X/A/t1/xnX379n3j/8Bv/O7iHXaQ8jNT0i4/S1Rdp8Rdv0jIm9+RoLTHsKsdxN641v8b37HkT3/whXrL9lz4o98dfwP7Nr7zxw9+2esLn7I1eO/x8PqE7yvfY6b9W6cLn2C06VPuXHqPWzPfYiXzV7cb+3B024ft2/txfnGd9hd3c3Nk3/E8dyfsL/0Z66f/wM3LvyBKyf/lSuH/4k7l/6Mu9V73LZ6D9vzv8Pu4h8Isf8cvxu78LP7DF/7L7lz8zNunvszga778XPcg/eNL4h02UfQtc/xtv4YL/vduF/7iBCnbwm6vQeB47dEehzizPFfoZf4UlcSSVVxBPH+5wm89Q1J3ieIdt2Hr9VHBF3/lDCb3UTZfoX/lY+JcthLlNMBQm33EuZwkNg7p4i4c4K4wPPEhJ4nIvAk4T7HiPQ8RLLfSTL8z5IXfoUswRVyo22IC7hChOcJUgRXyI63IS/JgYxoa1IjrpAVd5PshBsUpTqgFN0mJ/om2WE3UCW5U5LmhyTGFUmMKyqhJ9JYF7QZXhikYbRoImnRRNCiiaEkxxdTqZCmkljaKpJpkkfSromnTRVLabo3+mw/6jQx1KnDqCzypkUjoFbsS5MshHpxEE2yMEyqSGrEAdQU+VGnDKBWGYClNJYGaQit6igsFXG0lEYyWJlIl0FIW3UcnSVRNJdE0F6bii7fn1DfM1QUxzBoFjPfo2SuU8ZCr5zZXgXdjSJ6mnLorMpgsCafyeYilodUTHUW0W/IZrghj8UuNauDWub7pUx05bA6LGd9UMGjUR13u2U8HlGxOaFmYVDM4qiUjWkN98cUPB5VsTko596AjEczOmYHi1gYULwZMhlSszYgZ21Ayv0ROfdH5Tye1LA5UcxSj4T1EQ3zPVJmWnNZ6ZEy35bHer+U9d4i7vVJ2ByW83hCxcaIlPXBQu6NSFgfkrDcJWa1s4g5UzZrnWK2RjU8HVbzdFTFs/FinoyoeDCo4Ml4MU9ntNyflHN/XM7mWDHPZ9/c6Xo8W8LmvIr7MzI2JqQ8mlSyNaHlxYiG7QEZ93rzme/NZmYgh8XhAtaHCtkaV/BwQMxGfwFrAwXM9mazNJDNcr+I9aFsHozlcW8om9X+DJb707k7nM3KYCarQzksD+Uw3pbEcl82S71ZLPdlM9+dwVRbCtPtqYybEhk3JTJpEjLbmsZSZyZrndkst6Yzb0xhyZLOvCWdqeYkZozpLHfksNZdwN3uQta78lnrKmCxU0x+nC2nLn+BVfAljkWe51DMMW5kXeda+A+4h9hge20fzSVRjDXGMlkXy0RdNGOGCEZbwhlqDqOjMpCRujj6VOFk2h7G+7NfE7vnPTIPf0TM7l8S8/XvSDy6B+dPv0DocIp6uTvN5Z6018XT25RGb0McvXWJdFXFYdSGYtaF0F4ehlkfhFkfRFd1BO0VAlqKgzHrwmjWhFCR701JphuKZAeS/M4Sdfs4IfaHcDz3GTYnP+ba4fdwuvAlHtZ7CLA/jMD1JH62+/G+uRefW9/jc+t7/G33I3A5SpjrMQLfTJnvBKgdO3bs2PH3ccPq3Ae2185jf+UsN04fwub491jv2cWB3/5nzr/7f1Dkd4GpsmhGdYH0Ku/QqbpDi8SFNo0/RrkP6f4nibl9gHjPkwhcD6PJ9GbIXMRUtwZzVSoZoZdI8TpGms8JMgNPkx92AVnsVVSJN5DHXUObcgt9uh3lmY7UF7pjVgXQrg2hryKKnrIITEp/mmU+GBV+tGtDaNUE0SzzoUnqTZPUG4PUhxZVIB2lEUwaM5hvz2XKJHp7AjXWlMpQvZDx5rQ3i3x1iQzUJDJsSGKsMZXh+mSG6oTMWLKYbBExZRQx0pDMWGMafdUx9FZF0VMZ+beKYDR9tfH0VMUwUCekry6RocYUBhuSGWpIZaYli/HGVPobExhsSWDalMaiMZvR+kwivM8SIbBC4H8OZYYbskgbLNIYGvJCsdn/Dp5n3yPQahehVz4g2/MAMdd2EXftI6KtPiLBejfJt75B6ncOcYgVQbZ7qS2Jpb+vmIHRUnr6i2lvySc9/DrNMgETFSnM1WQxU53NXH0Bs4YCJmpzmG0Ws9ypYr5DwXKPmpUeNRuDOjb6S3g6UMpdk4T55jymm3KYM+cz15LLVG0697vkLJrymLXkMtGaw5gpi7utBaw157JsFDNrVjDZqmG6q5yJjjIW+mpY7C5jtaOEZZOCu90alvsUrLSKedAqZbunmO1mGc9blaS4HKVTHMZoaQqDlWmUJbtx1yzlfpuMdWMBSw3Z3DMXMVmdRm9xHD26JDpLUqgpjKJeIaRKkkCLVoQuNwJtfhglYgFlEgEt6liMkjBqUj0wZvpTGedCRZwLzVlB6GNuU5bgRHGkDbLQK2hj7FBH25LlfY4Mz9Mkuh4h+c5xUtxPEWd7hBTnc2R5XyPN4wqJdy6R4X8TodcVBI4nCbY7jMDxCCGOhxA4HCLO5QTRjsdJ9blIrPMJcnyvkH3nArm3LyL2sEJoc4wExxPE3j5FhO0+hI77SHE+SLLzEeIdD5N05zSJ7qdJ9btIlOtRwp0OEOl6iHDH/UTaHyTe/jBCu8MEWX9NnPMhCjzOEu96mCj7/cTc+B7Hsx9xas+vuHzqfd777L+x++CvOXbmPXw8z+B/5yS+rkfxu3MMZ9vvEPieR+B5hgj3s0TcOYXA4yih7scJcDqKv90R/OyO4GN3gEC3w9yx+xL/2wfwcdiPn8MRfGz34Wf/HYEu3+Nr/y0C90OkhF4g3G0/QY7fEOL0HX63Pifa8wBx3oeJ8jpC0O39BLvtR+B+kHDPgwjc9xPtfYRIz0PE+BwnzO0QKcGXCHM9isDxOEm+VoQ6HSHO9zQxvseJCzhBYvApMmOtyIi8THrYZbKibpAVfouCaBeUSd5IE9xQJd1Bk+yGOPoW8kR7tBluaEXuKNNvo870QFfgSXmRBzUSP2rFgdRLBRg1MdQrQ6mS+VMh96NaEUh5UQC10nCaFZEYZaFvAq48hBp5IGUSP8qlftQXCyiX+FEh86dOE0q1KpAqlQ+VSk+qVd7UFfvRqAukuSyEJn0ojSXBNGiDaNYJMOrDaNaGYNSG0qgOokUvwFQeQUNJMHWaABqKg2gqDsKkDaGtNJyeyhiGquIZrUhkqiaNWUMmk3XpTNanM9mYyURjJtPGHKbMuUyZc5luzWesuQCRwIYzF7/kiuc5fgg9z5W4c9yMvUBEtidBIfZcOPghtUXB9FcIGKuIZFAXQrfai1aVG3UFthQnWVEQdJZsjzPYf/l7XL78LX573iX44Lu4H/hXvE+9i/Phj9j323/B8fQn5Mafp6nMg87aOIaaMxhuFjLSkMpgfTI9NfH01cUx2JBAb100PbVR9Bti6aqOoK0sgs7KGMy6cKrFflQV+lKS6UaS31nCnA7jd2MvNid3YXPyY64efg+Hc19w5+q3BNgfJtTlBALX4wTYH8Tf7gAB9gcJsHszIhHjeYZghwME7QSoHTt27Njx93Lu3IEPzp7cx9lje7h6ah9WB77Aeu9HfPEP/xvHfv8fib35LeNlUYyWBtOn8WKw1B+z3I2e0lDMSj+SvY+S4HGEjOBLRHueQpfrz1i7nIlOFU2liaSH/PCmvud/msyAU+SGnkMedw153DVUiTdQJVqjSrTGIPagXRtCo8SLVk0QPWURdJSEYlT4va3zdeoENMt8qCu48zZANSn8MaqD6KmMYcokYr49lxlL1tv/ghppSKa/Jp6heiG9VW8CUV91DIN1cQzVxzPSkMRoo5DZVhEzlkwmjWmMNCQwZUpn2JDAQG0M/TXR9NdE01cdzaAhgUFDAhOmdCYtmcx15jHVmsWEScRsSxaTTRmMmlOZbM9g1pLBVGM6A41ZeHkd56LzN5x1/pLoTDsKJV50NGbTUZOG9aFfE3j1E4SO35Llupdsp29QeB5BaPURCT98RJ7DfpIvf0au7R6yHA+QevsIbbpY5gdLWJupYWPewLhFSlmaB4qga+iDrKkMuEml/y2qgu3QBVxHF3qTmkQn6lJcaMlypyPfB2OaC5Y0Z9rTbtOb6oUl+ja96QGYE9wxJ7jTJvSkU+hFV7IX5qQ7tOX4Ysj0wJDpgSnJjdYkL+rjvdBEe5MR6EZmRACJQZ4kB7mTG+5FQbALmsjbVCd6og+3oSLkBs2hDjR7WGP2uknLHWtUlw8hOvM1SsdTyOyOI7U/TkucK/VR9lSH21Ab7UBVtBMlAjvkIbaIQx2Jcb1EdoQnokgfUsJ9KEqKIN7HkTgfO5ID7cgKtqUk/g5lkc7URThTF2KPztOKlujbNIQ5Uu1+iaaQW1giHWkJt6M53I4uoQfNUY40xzjTFOuCSehOi9ATY7IvlsxQ6lL8qUj1pSo7mBKRH3XyaKqlYVRLBFSJg6kWB9EiC6NdGkq3PJwumYBhdSwDRWEM5YcyK41hVhrDYF4IA7II+jSR9ElDGJOEMyaNYq4sjYFiIf1labRqhfRUZ2LWJGJUxtKmSaBZHEZnUTTGFF/a0v0xpHpSHuVAX0Yg7VlB9BRGMlQUT3GyF+cP/ht5Of5888P7vH/itziE/EBLh5q29mK6O7T0d5fQaZExPljKzICe9YlqHszUsjRRzvxoOdOD5cz0VzLRU8pQh4qZ4TL62osY7tPQZVFgaVHQ21lCT6eaXoucQZOMiVYlK0NlLAzqGO2UMdEjZaAlkylLDnPGHKbbCxiwZNPZmEp3cwZ9lmx6zFkMthfQ0ZhBp0FER72IzrpMzGXpGBRptJYWUqtKpbEsnerSRCrL42ioS6G+OgVDZSqm6hwsVfk0leRQq8unRpdLuTKVCkUilfIY9OJQKuXh6CQhlMhC0aui0KmjKVVGUCEJpjQ/kPKCcGpkcdQrhaizAlDnBFBcEIymIBRZdiiq/BjUeREUZwehywqmNDOYksxAVCJ/JNm+FOb6kJHiQnayC3lCJ/Ji7cmOsyUz3p60aBsSBTeICb5GhN8VInyvEuL+A6F3LhDheYlor8vEeF8ixOUoXjbf4WW3B1/HfbjbfIuT9RfYXvwQ+4sf4nRxF7cvfYTH5U/wsvocrx92E3B1D4HWe/C+/CXeV74i2G4/4a5HCHM7SuidowS7HyHY4zgxPlbcOr6bj3f9C98deY8vT/+JL8//lr3n3+H8lc+5fuE7ftj7Lq6nP8DzzLsEnv03/E68g9+pXxF47pd4nfgnnA/+A3cOv4P7sfe48OH/Q57PFTRRTsjibBH4HyJccAqba9+w651/IMz7PO0NkXQYghlpSWXSlM1YSxIjDckM1SXRV5tAf308gw0J9NRG0VUdQW9dNF3VEXRWRtNVFYtZF06dNJBqsR9a0W2EvmcIdTiI74092J76CJuTH3Pl4Ls4nPsCz+t7EbieJNrzPCnBV4l0P02oyzHC3U4S6nyUIIeDxHqdJdh+J0Dt2LFjx46/IzeHGx+4Olnj526Hn7M1Vw5/xdXvP2LfO/87+3/9C1wO/IbR0kimayLo1XjSV+JDk9iJ3jIBXbrQtydQqQEXiPU5Q0VRCBOdSoYtUlrKk95W+ITuh0nxPoIo4OTbO1CSaCs0STfQpdlSV3CHtuJgDGIPmmU+b+88/c/7UCalP506AU1Sb+oK7ryt9XWWhdNTGcWwIZGJllTm2rJY6MhhxiJiypTOREsqQ/UJDNUn0FMZSV91JJ1lAnqrIhisj2G0MZHRpgSmzClMGJMZbxYy1pTItDmV4YY4BuqiGaiLZsgQy5AhlrGWJCbNqcx3ZjPbkc1Cdx6zHdnMd+Yy1fRmwW+iXcR4axpTpjRmTFlMdsu443ucL374PXudP8Ej6xoFFcHUNaRgqkvhypFfEWmzm0zX78l13kO+4zcIL31I2PF3CDryDmEn3yX04DsIz7xL0qVdhF54n67iCF4uGVgb0bPUV8x6rxZl6E0Mca40RrlgTA0hz98JZYwvqmR/JCk+lBQIUGb5UKeIZKQhk5GqVGar07lbn02d3zVag+zoj/VAbLWPmjtWTCUHMRbrRYunNebAW/SneGFJdmNCHcO4PJLGVC+yfa0R+jsQHepJckos8ckxJCVHkp4SRrbQH5NexIghj/V2KavGfLYtCrri3VnRpTKnTGC6IILi4Gtsmot41apgUhlNTeh1uuJdWdck8qQ2l3/v0rHZoqAxI4QBfR4pvvZIUyPISYwgyNOJ207WONpfIkUYQLkmnXJJNNW5IfSrE5hSJ1IacBVz4h3qY5wo8bNC63SS3lRPepI9qPa7hMz+MK1xzgznBDImDqM7K4DaGCc0gTdJvXUWRYArihB3xAJ3JHG+5EZ5kBzsSHKQHaJQBwoibqNNDqClIIx6oQNy3xNIvY5RFXEVpdsxFA4HKLr2DeVuJ2kKtaIx2pqK6EtUhV5GaXsEpfNp8p1PIgm6jsjvCjmR9hQK3UgPuYko8DriUDsy3C6i9rWmO8WP+mAbUq33Uhl8g0qXC2T+sIeaIHsUzj+gjHblysldZGYHcMT5GJ9f3ce+K4e44XwNf987hPreIdjTkZykcIoLhOgLEmlUpWPUZ1NVLMJQKcHSoMdYp0NdmEFabBCyrFgy4v0R58QjyogjJjacjOxERPkR5GQKqFSkYtLlMtCgYKS9mNrKFJrq0iiVBKAXudJaGIhFEYu5JIO2ihw6agpoqxVjrhHTb9HTZlBiqpFjrpZTnJ9AU0k+/Q0lWMolVKuzKCvOoqKigIZmJQajkroGGU1NCkwNCtobNIx11WMxV1BVJaOuRkKnUUWvSU5Pcz7djTkMWYoY6ZAz0C6nr13JQKeafqOUIYuGAYuOAXMpEz219DSrmeqrZrS7gtYmNUP9LfT2GWlq0tJh0jDSVsZ4cwkTjRpmOsoY6tTR3qako13JWK+OcaOSKYOMKaOSgQYZHbVi+pq1DLZX02WspMtUxWBHAx0NOjoNWoZNFVgqxAybVbTX5tJclk59aSoNFRkYa7NpLE+npSIdc2Ua7RVpdJSnYilNpa4kmeriRGqLE6lSRlEpj6BUGooq3x95vi/iXC9ys93JznYnN8kdhzNfce7oB4SH2eATcJ7rDp9ia/cJHo7fY3/2S6y+/i1JLgeItd1F+A9/IPKHP5B84wOyHD8jzeZjkm58SpTV5/if/ZgLn/8jTYoo2qqSqS4LJ0h4Bs/ok1yx28MnH/4r6QmOGKuDaa/xZ9AgZKQxg6GGeIYMQnqq4/9W0wvBUhpCi9afJo0vHZVhdFaFY9YJsOjDaVIHU5brSVmuJ8UZriR4nyLU4SB+N/ficPZTbp34iMv7/4jt6U/xuv494W6nifP5gbRQa2K9zxPlcYYYr3PEeJ0lzvscsV5nCbTbqfDt2LFjx46/owMHvvjg+NFvOLr/C07s+5yrR77m8Pu/ZPc//YL9v/4Ftw/+nkVDGgsN8bTJb2OUONNS5EJvmYCe0jByBBeIctlPtNtRYrxOUS0LZ6xNzoBRTGtNBjmR14i/fYDEO4dI8z1Ohv8JsoJOkxt6jtzQs2iSblAmckCbcouKLCcMYg+apN50lITSUxbxvwxKdOnD3t6LatUEYVEH0lEaxkBtHP01sfTXxDLamMRsayZTpnRmLCImjWmMN6cwaUxjsC6WofpYuioE9NVEMmSIZbghjvEWIUvd2cy2pbPQmcliVxbzHSJm29KZaU1jypzCpCmZCeOb8DTXkclC15sANdOexUx7FgtdeUybspluz2OkTcRAUwJTxlRWOwvprE/Dze84+2x3YR1/lkCZI0kaD+pbUmmuSeD6kX9FYPURGTZfkXDhPbJu7UZk+yVJ1z8n6tLHxF37koRLHyM8+0cyrD9GePMz2hSBPBor4eWKgQdjpUw35mLJC0IfdANzvAdGUSTRrjepEqdhKM7FWC2ms0lOX4uc3tpc5ltkbHXqeNVWTJ8ogPyb+5iTR7KuT6Eh3IbWGBcaAq4zJwphKUfAVLof45m+zMrDWCtPYLs5j8GicFpyw1CnCRBnJSCR5KLWyimvUFKqyUKVG05raQZrrXIeNeXyc7uCsfwgaoKu8cIspz3Tl/pEZxQBF6mOsqE33YMHOiGvarNYl0XQGe1AZ4ILgzkB3K3OoSk9gC5NGgVRntSpsqnWitFIMilV5VEiS6euJIf26kL6K3OYq85hpSydbqEHdf5XeKBPYSDLn1lNHMPSMJQeZ2iIsqE/0xtzrD0dSW70ZvrwoC6HRy0ShpUxtOWHI3S6RFNhKr3lMtrLxPQ3qBloLqajqoj20nwmGjTMGYqZrVGyWitnq6mAplg7RsUh9Of40xZ3m74Ed6bTAxiIdaU3xpFVZRQvjDn8u0VKf8IdxnIEVEbY0y6PwaQVMmiUMmRWMNAkob86n+HyXMZ0mQzlRTCa7ke11w+UBlxiVZtIm/8NKu9cZKEgmuYgBwZLUrA+s4t8STB7bffw7pldrep5uQAAIABJREFUuEW5oNHn09lcibFUQYMqj2Z1DlpROLVFsXSVZjBulDHeX8nYkIHRkWYGeuup0udSq8vGUi2mWp1KW5OauholhdJMMopSyS/ORKsroKlCQb+hlFFLFf2temRFEdRWppAdb0teyGUqou0oDrtFaZI7LdJoGhVxtFVk09eioNOoxGiQ0FRbSKkmGZHQC4NeRHtVHvr8aEQx3kSHeRAe6U9CaixCkZC4lChiEoJQyNNoqCnC3KhEIRYizY0hJ9GLyqJIJDH2FAmuIQmxQh11i7Lk29TnBmOSx1KWG4ZOFk+5VkReZiRpwiDUkhQKMsJQF8QiL4jF1/MmkXGBxGckEJYYSFSCF4qCeKqlqWjTI2hQpqOXxaGRR6MSh6HNDqIs0RuppzUlUY5ohW6IAq+TEmhDUXoomqJkNPI01LIUAryukR7vTpkiHmVOIOJkb3Lj75AksCMm8BYZCZ4oxdHkpvkjFgWiyRegzxdQni9AXxSOUhaFVBJGpS6Rlqo0mkoTqZQLqFIIqC1+c5ewriyeuooEOuqzSBNcw8fxGJbabNqbMmipC6e1LpwWfRiiwCs4HPgD8bZfEnvjD6Q5fky6/ScU3t5NvuOnCC//gaQr7xNy+k84H/gN1vt/TUddMk11ceRInAnKvEBgxmVuuh7kw/f/mdxkVzrrwug3hDDWkMxEi4ihpgR66xPoqomntTSc9vJwuqujaC0LwVgSQFt5KI1qH6qLPDFqQ2kpDqU8z4vyPC+UKY4k+Z0lxP4AAbe+x/7MmwGJy/v/yM0TH+F+bQ/BTseI8jhHlMcZBK7HCXc7ScSdU8R4niXR7yIxnmcIsNmL984K344dO3bs+Hv57rtdH3y/5yP2ffMhF458jdXBL/jud/+Vz//bmwCV53WOh+2FrBpTaJO40lzgQJfWly5dMB3aYMRRVsS7Hybc5SAxXqeolAgYMIoZtkjpasghN+o6sS77SPc9SW7oOTL8T5Abeg5Z7FVksVdQJVqjS7OlTORAVY4LDUWeNEm9MSr83oaljpJQzKoALOrAt2HKpPSnSx/2NkB1lIbRWxXNaGMSc21ZzFhELHXlvQ1PMxYRY01CRhsTGDLEMtqUwHiLkElTMtOWVFZ6c5nvELHSm8tafz6zbenMd4jeBqgJY9KbZ0sas+0iplvTWezJZ6Y9i6lWEZMWEWMtmYy35jLclsmQKYUZczrzpmzGLYUIoqy47LMf/0IHUisCyC8PoMWSgaVWiMPx3xJ+8UPETvtJOPdnEi/vIv7Gp8Ta7CbO7jsirn1JnNVnJJ7/IwkX/0jwud/TXxbO/VEFm9N6VvoVzBjzqE1zpzjQmo40f/oUqaQHOGEszqbfoKBZm86ESc1kkxRjrgBLqg+dCR60Btmgtz+OJcWFDXM2LbmejJclsFSbQXnYDWZkUZii7GkIucZqcTTrZbH0ZLtSH2ZFZ4YnfbI4RP621CizaKktoaG6mG5zBV0GBWMtctrUsVRH29IXboPZ7Szam/u5W5pCX5o33XlBzDVmMacTYox1YDDlDvNJnrT7XWYk5TYvajLYrhXRmeZGVcQt2vKDyfK+hE4URF+TiuriTDqadYyay+kqEzNjLGaiuoCySEdMsS60hdmiu3WQ9cIwNpRxmGMc2ajP5l6Xgvo4RwbzAjEnOtEpdOZhWQrjBcF0i7x53VFMeaQdRYFX0WcF0V0vprdJQndzEUNmOVNdGibMchqLohguy+Res5oNg4L7VUW0RLtRJ7DjaaOU7sxQHldL6Izzofy2FasFsTzTiZjNE2CMsGEs04/m4BssqhOoiHGgryyF3vocxjrUjLQpGTMrGKzOo0OWiNTnGpZ4N8yCW2icDrNYEktXuht9EfY0+FpxVxpDc8BN7pqk3Lq4C4U2nOMue/nk/J8JS71NuS6VPoOMmtwoWpXJDFflMlGfR7MshJGaZIYb0pgdr2Bysob5JSOWNgXV5WksjFbQY8hi1FTAoLmI0YFyBkZrEckTEckz6Oo3o1cV0lZXSnO5gr72KnTaNPo7NRTn+FGf68dSZTorVal05PvQp45gwpDJdJuUheFShnuLmZ+upbNdglwSSEVpDGP9SuZ7FLSWJqHOCqO1oRR9iQZvvyCyC6WU19XSaDIgladRUZFDf5eOjnoZY2YtnSWp9KhiaE5zY1YdgSnelrZEJ6alkQzlh9MQ60ljfixdZh3j4xZSUsMwmsvp7aqjQpNJe4OChVETtVUy/AXuhCSHo2spoaxZgV6fjblKgj47mlqpkFJxNGMdxZTmhqITeqL2vUFzuCvDhcE0prnQnBfAcF0u7dV5dDSr6Osup7QkhaR4RyxNWTRWxlKhDKRBk4BBJURXGEVOojcxIfYUZodRrs1AVRCFtjASS0UOJdnBFBeEolZEUaKJoa0hm8aSOJrVkTRIgqgv8KVFGoJZFUlrSRwdFcm0lQtJDrqAr90BumozGDGmM2qKYaAxjLHmeES+p7l9+Lck239GhvP7FHh8Rb7710g9v6LI9VOybT5Efud74q0+4ta3/w2Xc3/CVBdLU3MMEr07wRnnEIiuYG3/HZ/8+Z8pELrQUyNgqD6YMYOQKVMWQ8YEugzxdNYn0FoWTltZGD210bSWhdCk8cVSGkyL1p86mQ9GbShGrYCqQl+KM1zJibhCkt9ZAm7tJeDWPpzOf861w+9hdfBdrI9+8HZEIsrjHGG3TxDkeJhI99NEeZwh1uvN6VO0x+k3K3w7AWrHjh07dvy9uLlZfeB+25pAb3s87H7g5vFv+fKX/4Wv/+kX7PvlL2gtCGazvZCH7dlYxK60ytxoVXpgVvrQURKCOPoKce6HiXA9RKjLITRZPnTUZdLTmEdLeRIiwWVinL9H5H+agvAf3tb3ZLFXKQi/SFHUD5SJHN6u6tXk3aZJ6k19oTuNEq+3K3wmpT+NEi+MCj+apN40Srzo0ofRUxlBb1UkFm0g/TXRjDUJmWhJZtKYwlJXDlOmVCZakpkypb6p6zUmMlAbw7AhnpGGBEYbE5loSWa+PZNJYwrT5jTm2zOZbc1grk3EtDmNSWMKU6ZUFjqymO/MYaYtk3FjGrMduUy3ZTNuymDAkMRQQwbDpmwG2zIZNKcyZU5nplnEUGMWHp5HuOjyNZ4pVkQX2iEtDaCtLYu2WiFOR39LxLn3ybP9jrBjvyP55hcEXf6QeNcDhNvsJfzGXuJvfEvKtY+I+eFd/M78hu7SUO6PKdmY1LI0IGe0KQNDthc18c4YU7wZrsgg1O0ErdXp9DRmM9EpYahBxL1uGU86JXSK3FhWCBhKcGA40ZEXlnxM+e40F3jRpgxlqi4dSeAlGhKcqQ+/idbtBKILH9Gb7MijumTmK+PQxl1HHH2DGlUcOlUiOblhmNuK6ewsob9DxVyfmuVeOePaKHpDrRkOvclSfihrZSmUx9iz1qmisTiSxTYZ7eIQGqLtaRfY0eR/GcnN7yi4+Q0jeT48a8llsSIRacAFGnP8GTPk0V2Xw8poLd1NMgabFUya1YzU53O/t5h2cSA9OV7UhlxiLNeXBU0M6iArJmsymDIVMt+hpD0rmPKga5S4n0V2az+WsJs8r8xkKN2HCv9rtCS4IfO3oqcpncoyAX0dWfS3ZTI/IGbSnM7dXjELjakk23xFZdhVpC5HyLz2NY3hNqyXp9Iq8qYzP4SlqhxmipOpj7DHEHKTFsENnpQn8VdLAS2R1phjHRgtEtCniGDOVMiouZCu+kxGzBLW+ktZNsl51FpMa5ovc9IojILrLMkjGFGF0JRkxz1FJI3BV1iVRNIaYsuDNgnO1p+ir4jHIewm73z9axJSA6lRZaJODKJTms5QcS7tRUJGy/PY6Cpno7ucoXoxOmUqff31tJh0VFcXMdJbzURbCYMVOTTmhbPYrmVluIGx4SZSMqMo0OTjJ/Cmq9NEVmo81ToZpeocOkwl1JWkYlDEMFCSyIAsjJliIZvNcpZqxRhyImmQJzFo1tNh1NLdVkZ+loDMNG8sTWIG2+V0lcdgVoViLE5i0FhGa301gb4BFORLESYlI5bmUdeopawql8JCAQMWNc3aZLrLkhkrj6en0Atz0i0WNGEM5HhTLbhJX2EUSzUSBmtk1FQUERbtQU5BIh09BnSaTBQ54fQZpAw0yhlo1ZNXGE+hNocUSTy1bVqMlhL0qjTMVWKM+iwa1UI6ytJJvnOW3DsX6Ez1pyPWg66U/5+9+3pu9M7vPa/d2vX6HB/72OMZj2akUVa3Wmp1zjnnwO5m6G7mnHMGCQIgQBAgCYAgSASSYCZBgMiBBJhzZke1wkgaaYKPw4ZTLtdev/di7F77fi75qvrVc/H8BZ/6pkx+cGuZNgqZ7lOxHhxiftzKYF8zcmkuY149ow4lvsEqJq012HVFeE3VhAaU2Dok6BR5tDaVYjaI8Aw3Y2wqwt0jRydOJT/uHEPGcqZsSrZ8WmbMVbTlXEf+8DB9hWEMl0UxVP6IUFM+U3oBC4MqxFkPyHx4hJlhGU/H6tkIlLHsKWDdX4Uw4TBxJ/4aRexnqBM/xpB3DGPBafTZh9Gn7MOQcpCWxMPIHu4j+eybFDzcw2ygltC4iN6RLASqO1TK7xIeuZ+9H/4UkyyFFZeAFUcRa04J6z4FC74apj0ippwiggPljA+WMWevZtpWweRwGZPDZYwPlRDoKcbVnoerPf91+55OGEl94S3yHh4hJ+II0Vd2EXHuY+6dep8HZz8i5d5Bch+fojTpEoVxZ8h9fILylEtUpl2hOuMaVelXKEs6T3bEoe07UNu2bdu27U/n4sUjO65eOMT1c/u5f/EgEWf3E3HsE3b/1zc4+bdvMFAVw2+DLfxmVMlkWwqz5ix8rYmMd+UxN1ROS+VdRGlnEKZdoDjhFH3NeUzYGxgbrsdiKqM29xoVMYeQZ11AXXwdbdlN2gR3aRPcRVV0lZbyG6838Nm1KXgNWa+rUEFzAX5TDkFzAbODFXgNWfiM2QTac/HoMwl1FTI9VMaivZoZSznLzprXoejJqJyvZ5tfh6BnQQUbPimrbgkrLjEbPhkbPhmrbglPRuv5elbLi/FGtgJynocaeDWl5tWUmi8mVTwPNfAsqOTVVDMvJzU8DTay6pXzJKRic6yRVV89MzYR8zYZi24F8345iwEZG4F61t1yVgIaUlJPcfbBh0QXn0OkeUz3UBHB8SZ8lhrSrn1AxY2dyMI+p+zae1SG7ybzzsek3t5B5u3d5N/cjyTyKE0xB2mIPUDujbfxGTP5fqOD37/s59uNLp6MaXBpsrBLk3GIk1gakCPMvsWQrpgnQRPO1lI2nWq+GzXwalhJZ8Z1bAX3WVPm8C/eNla1BXilCXzlVjPfJ2FlWIFNkcWLYRV/8Br4vU3FbG0K1szrTMsS2Oip4IVLgV9fhKo8kkCfjGmXlsWAnmVfKx5jOd9NGvjdVBvL2hxGki/yUlPAH0bU+KXp/Hq2j1GLgjFbI26bgo7GHAK6cv4w1sGPzhamG7Lpzb1JQJqAs+YxzwZFLHVVYCq/x0yfkBfjbczalUzblIybxXw31sFvQ+18PdKApegO9sLbfG0q4/seMW5hHBuWBuZtama8BtwDKmyaIl55dfzDuInllkJaHh9nsi6Z7yxy1owVtGZcZ9xUwYRDwfSYmqWQltVRNS/GNPx+1sQ/TZv4e58Wc/pVFhtyGcmPYEKUzBfmSsYbkumrjmC2T8BEdyWbTgUjdfFsdJaxZcxntOY+Tw0Z/MtEM+uGIqxVD1kdEPHE08S6r4nnoTZmh2QEWov5ztPCWlsFXclXmRan8OtOMUuafEKGfL4JqPi6pwZvZRQv2yoYL4vhh5CepIjd9A8JORV+kD0XdyJvyMdpluFUl7HcXcdzm4Ytm4rnASMvJ8x8tzLCD88CjHo68Pm6GBrWMj9r5cXyCEsjKhY7hLwaVrDUWc38UD1P5wYw6MUMWM2UVhcyZO9lcsZPY5OIwd4W/NY2BrUC1p0tLPSK2RiQsDUoZalbzKuAke+WRnD0KDA0Cxge0qBuKsXYJmBpppuVCRNz7kaWrUIWeitYGJQyoq3E2dFITUEazYpaDLom5PJqRLXFWBztGDqk9HaKaZal4DCV4dRl8dQu5slwFTOmXF55VUz3SlGVJ2JqqKTHIKeqMoNWfR1jEzZMJjlKURZTQ2rsTQU8c+t4EeqirbGQnsFGlNpKapVFBIJ9jNh09JnrsHXLmXe24tCWYSh6yLS2nM0OEUFZFmP1+cwbZbjUIgbVdbQqpOhUTWRlpGLUNRJydmE3SbA2F+JuyWeyo4zB+mQm+sWYlVmYmvIwaIoY7KplOtCOo6+ODlU+YwN1eMxC5q0NbDq1rPbVMqXJZ64ph5AkCVfZQ/zCBJZ0FYwqCxgWZzJqUFAc/YCcqBNMD8p46pez6CxgzpHDgrOUwsjPiD/1U4T3PkQdvxNt5nFUWafQZBxDm3oEbfIRmpNPIArfR8KpNymPPcxKUMG4vwqTOY7a5jAqpbcIC9vNnvf+hlZxPEuuCtbcxay7a1lx1THnrmLKJWRiRPg6QM2M/HGBxKxd8Mf5p4Ei/N1F2A3Z9DQm0FEXR5ciEU3lfWpzrpL/8Cj5/6GF7/7pD7h3+gOSww6+vgOV/fAYmZFHKEk8T1nyRSrTLlORcpHSxHNkbx/S3bZt27Ztf0r3bpzaEX77HNFhF0i6f5F7x3eTeP4AB/7yDU7/7RuU3tjN70Ot/MO0lhlDGuP6ZDwt8Uz3FTNvqUBXeZe6nEvIcq9TlnwWq6GMGZeawFAd/W3F1OZepSLmELKMczTkX3p9B0pXcZvm0usYhWFYmuKxaZIYUMa8DlL/HqAcLal/XBbRX4ZHn4m7LeP1sd1QVyGjXXks2quZs1ayMFLFwkgVy84a1r21PA8peTpW/7oKteb54zKJda+Mp2NKno4p2fDVsRWo54tJNS8nVGwF6l+3/3053cyX0828GG/iWfDfNvyNq9kabWLFI2djtJFVn4JFl4xZq4Sl4TqW7HXMOCXMe6SsBeSseuuZcMpIzT7LuagdxBSfpcGUwsBwKd7RekadUrLu7SL9zC8pu/YR8pgjFNzfRUnsYZJv7STv7gHyrxxAcu8YTdGHqI/eT871twm0Z/P3z3r57fNevlo28jSkob8uniFRHCM18WxZGpGl3mK2W87Xvk7cikL89QV4Jdkow8/QkXSLL9pl/D8+M09bqjDFX2FOVcRWv4JQu4hFezNzVjVP3Ea+D3bzh0AHX3TLMCVewlb8gP7SByyYyvm1t4UXDjUjiixeunV86dHxw6iRwbJI/DVxjBTepSvhDF8ZKvl1rxRbaTTdeY+YtmjobRMyN9bLgEWF06FjebSbeWcbmw4dP/hMDJRH45Ak0p53h57SB2wOiNmySLApk1kalvBirJkFi4SBikeEJGm4Sh/SEXMGW9oVfmuq4v8eUGDNuIO7KoWxNjEb40OE/L00KSqY9Lay6tfxu4UefhNooa/4Lu7aOEJN6Wz01BBozsWvL2XWqeHZbC/PxjtZG27CIU3jNyPNLDUU4cyLovnucQIlCXzbruRfpyy4qx7jliey5VIw71bwcqWH8ZFanoyp+ZcnFv7f1W7m1Ml0Z5xkw5jL/5xrZ6O3miljEd9NtvH9tJGvgzp+N93OqDKDwfy7tEefJFT2iN/3NWAvimZWW4rXWMQX4zo2O6vwSZN4bhAwIUji+zEDyeF76Omr5Gr8ST47/x5SRRp2swBPaz5zXWV8NdrEpqceozyGrzaG+PVLN0/WRhjqa6C3R8H6hoeVxWGWR/UsD0h40lnOeksW64Z8fjvZykZAhVlXhrlDQ0Z+MuJGIcGFUQbtZhSyUpb8/SxYdCz0ynnmbOTLgIYVh4yv5ox8szbAF1s2Fub6UWlKaDfXIqiOx+/RshjSsznVxopLzpSpCH9jKkFdHpMdFcwO1uEyCdmatrC16GFxzk1FVR6NLfV4R600N5TQUJ1AryaPVZcSnz4HT2sW6x4lq6OtvNry0TfYQnx2PAq1lCZFJfMzbnp71QjKEhkbVDGmF/CVrYHvHE3Y61IY7a7BO9KA3dKMXFJAfX0xo6F+LDYtHfpq3F0yBhX5+NUluOqzcSoz2bI2MNpaxcJQK8/GXYzahqgoKSU1JROxWMaYx43V1IxekEGXIImJlkJG1anYlXE4tVkMqLOYdjUx7dPhtTXit6uY8bcy5VYzZVPydLydF2PtfD3azkRLCTbBY4LSFPzCWJa1RYw35jIoTGKqS8qqU8+gqob0sMsIM+6yaFOxYhczbc1l0pZNaDiP9Ls7ybz6IdV3P0aXvB9dziVkyacQPt5PTdReZI8PoU4+hyjyKHEn3qIi5ijLXjlTnmp6u1OQNd+nQnaTO3d3sevdv6Kp6hEL7nLW/KVs+mWsumQsuKqYcVQzaatm0iJgarjyPwWomZFKxvoL8XUV4usqol+dTJcikW5lEk1ld5FkXyH/0VGKY06RcHMPjy7tIvzsR4Sdep+Uewcpij9PSeJFMiOPkPbgIIVxZyhOOEdZ8gXKks7/WwVqO0Bt27Zt27Y/oYun9u64enYf10/v5cG5gzw+f4hLH7/J8b95g9M/eYP8ix/zg0/N78YamWhJYsqUjkcXz0R3PiFzPi2Vd2ksukF94S0K407Q15zPpKORkE2JtaOC+qJbVCccoy7zPPU5F9CW3URXcfv1t1MSzoAyhn5FNH31j7E0JeDUpeM35RJoz8XRkoq7LQOPPhOvIQunLg2vIYuJnmIme0vwdWQzZ61keqiMOWslc9ZKFu3VLDmErLhErHkkbPplbPikLDlqmLdVM2+rZs0jZcNXx4avjk2/nGfBBl5NadgK1PNkVMGLcRVbAQVbASVbASVPAo18MdHCF1M6noypWfEoWPc3suisY94uZXGkjidOFZuORuadUha8MrZCjWyNqxm1S8gpucrdjMPEVVygoT0Zq6ca52g9Qb+C1Hs7STn/NqU3d1J27zOq4o8izblEWcwJysOPU33nBIoHJ1FGHUD2cB85199htCOPf3w5wI/PevhqycDzUDMmwQOGRNF4pCl8aalnsPQB31jq+M4iZ1aewVhVLP1p15gUJfKPtib+3tbAclM2vVk32DLV0Jh4HW+rgAV/OzPj3fjceswmEWM2Lc/Gexhrr2HSLOSHqU7+Yb6fuY5qFs0iXrmaeWZtwCZJ5DfeFn5wqhmXpjCUeYPpmnj+h7WBp3oBA9kROMtTsVXlokmPZWbQRK9BwdK8l64uFRabnsmJIdxmBatDzZgrk1jukfNjsIPnViUOeRLfBpqZN5cxbS7huaeB1WEJ7Vk3mJVn4iwOJ1jxkN/1iHnSkIM1/RYjhY9oSLjJoEaIw2rA1NPEWNDMhKOFNZeO34x38q29ib6cm1gL7zGUf4ctYyVfDdSx0lnN11Mmvp5u5x+X+/nR10xImsSmOpfx8ij8eXdZk6Xzr2Md/MtYB+7SaLqzIrGKc5i3aFmfHmR2so+Z8R6eLljZ8LTzz4sjrBqFuASx2CoieGWT8M8L7WwO1TBhKOC7YAs/jOn4rVfDmDgOW/Z1XjRl811LCba0MAZzH/OlvRVfj5AvFrpZ7pYQUGazaahmUpjOt34jSQ/20tkl4GTEMXZf/owKcQrt6gIWrHJe+tUsj0j5aqGDpfFWerqEePxG9EYp+hYZy4sBtjbHCXrMrHhNLJlredJWxrQwmj8MSQnUJfHdhIFXC1aerk5gc3YTnxuDJWhhbmsSuaSYsV4tTx3tfOkxstwvIdhZgr2zlIXpDuZne5ic6adrQIVQno9IXojb08ni1CDTzhb85hq8umKmWopZNpYz2pDGN9565nuKWR2p4dVMG5szZjaW3SgbRKTmZNGmb8NrbsUgyGLMKGHSVM2v/W2MNGTiNQh4PjfC8qKffucQV6IfUlRTzkxoBGtfCxJBJl0tNfhMYpY6hLxoryRQGcFqawEbw7UsuBtZHeslZOtGVJWNziTF4e/EaKimqSaVMbMMZ1MxQUMVPlMFoSEJW9PtzAUMzAR76ezSkJ6XSo1cjGVkkE69CkNdCdr8CKw1MUyr0phUJzDfnoNVEY3PWMCMQ8HCaAszozoc/bXYeoSMO5TMupuYHlGw5mlhRF1AoKUYtyKD4erHuGRJWGVJ+PRleM01DHXW0GsWMWCspDz5AuKsSGaHmlh2yJgczmfclod/qICYa+9RcOdz6h8eojnuALL4U1REnyTvzm4qIw7SknWdtpy7FFzfy+PDb1EVc4Z5q5QZezUOSx5izV3K5be5Hf4ZOz/879RXRzHvq2RttIwnY3LWvXJWvEIWXSJmbEJmbELm7ELmHcLXd6Bm7QImLKUEeooJ9JTias9nQJ1OtzIJnTASRdFt8v+thS/+xufEXttN5Pkd3D35LslhByiMO0dB7FkyI4+Qev8AedEnKYw7Q2niH8NTcfwZ0sL2knrjk+0AtW3btm3b/jQuHtm74/yxPVw8+jnXj35O2NHP2PPf/4wjf/G/cuFv3kB4cw9fWiQ8twjwa2IIGZNxaKLxGzPwG7NeV6DqC26R/fAQvZo8QjYFY8P1uHpFNJXfR5p+FknqaeTZ/38V6o8VqBuYayPolT+iXXSfbukjhhrT8RpKcOvzcBuycbWlM9aZx0hzMn5TLq7WDAKmXEbbcwma8/F35jJnFTDRX8KMpYIVl5hVd+2/3Xiq5emYghfjjXwxqWLZKWbGUsnkQBlLDhHrXhmb/nqeBRt5Ma7im7lWXk6oeTGu4sV4Mxs+BU9DarZGG9kabeLZuIYnQTVbYyrW/Q2s+ZTMO6TM2sTM26WsWBtYd2lYdNezPFrHxoSS9clGJvwyyqtvEZ9/iriiE9Qb4+kZKcIdkDHqkZLyYCdFEZ8iit5P4fX3qHn4ObKEw0iiD1LzYC+V13dRde0jlFGf0hi7h4yLP8HTmsz3q0Z+2DLz1aKeL8ab6aoKx1IZhU/Ezl5sAAAgAElEQVScwBddNaiijjClSGNKkc64PJWphgy+tdbzql/CmqGUCWU6G6ZyRuvScNXloCuOpU9VTsCpx2iSoGwqw2CoZTLYx6SvE2e/gjm/gc0JM4s2FS/8Rub76ljqr+e7YAfr/fWMa4pYMlSy2FzME72Ar821hCSpBBXZfDmoYryxnBFpIaqMR1hUIqZ9gwz16Ojs0mC26OmxGvE6zXj7m5l1GHky1s2riS6+Hm9nvq+GAWksrzxN+JpzmG4vwy5PwVOXxrQmny1zNYvafEbKIwjKkvlyQMZMawVWRQEFMdfoMcqx2wz4HW0sBfuZGNay6mpjskPMjLGaHwN6vndpCDVk8WqwjvWOap5bFfzzfA/fjDTwsrsGT/lDvKURzIgS+E23iB/6ZCyr8phVZBEQpTClLKGjIAZPq4gpt5GArwOf34zf18nG3AhboV4muut54WrjhzEja90CvnQo+KfZDqZ0Bcy2FRGoTyVUn8psQyZPdSXM1SbjK3zAnDib5UYBw1WpjLYL2fK1MdZcymh9Pms6Ia7yJH6Y6CHu7ufoTCWciDnG26ffoqYhC5O6AJe+jKVhBVujOr59amNzbRCXuxmv34g/0MnKhpfJ+WH0JjFuu47JER1d4jQ8dZnMNOTgF8awossn1JTGE7eO5ys+TJ0KkvIe0dghY+nZOMY2CX3N1QTNchYtSr6eM/F83oBzuI5BiwqnS4/RKEKpzKenS8bcdD/zE91MuFpwdElwmoVYmovwN+YzrSpgvb0ST20sTwaq+HFcy3hnKYseDfPBLsSiPIoqcskvzMTZ1cqAupqGksfMDjfwfLyLZa8ZTU0xGnktGo2a0ppKmjpb8Uy6MbdrKMtNpqYgCaO4gGlTHSF5Hsv1uTzXlDAnS2NMmsLToTpWbW10KqupLkigND+GTlMt4z4TwoII+lRFeI1CAmYxi24N/W0ltLYIaDPKqJHkUVyWRpNGjNszgKZRRJtSQGddIYOSdAZLo/BLYhnXJGGri2S2q5CxjkJs+hxWQy3Y+6oZ7K4k6NfgtMmZmTTg7JMw1inC2ZSHS5HGkCCS+dYChmoeMSxPYrSzikCfBFd/LUGXiglrHU2FNxHn3GbaWsvWaB2rw0XMjxQRHMon+sLPEd3ZTWv0YeSPP6M28Rj1WRcRJxylOmoP2szL1EWfIu3Mxzw68g7ilGsEByWEnLUMDOQhaLhFZeM9opNP8OnOn1AnjCLkKGI1VM7GqIw1Xx3L3moWXULm7DVMDVcxYxUwZ69mxlbBnL2K2REBwf5CAt1FjPaU4ukoZECVRocsFq0gHHn+dfIiD5IdfpDEG5+Scmcvkec/4N6pd4i78Rn50acojD1DRsRh0sMPkfv4BAWxpylOOEfpv730e/u3A9S2bdu2bfvTyU6N25GXGkdpZiLFKdHEXT7J8Z/9OZ+/8QZn/8sb6OMv8OthCd8FpIwaEhhWRWBXP8LdmsJYRy4NBVeoTDiGNOcaaQ/20dmQSXC4nqBVQcAiQyOIoD77IuKUUyhyL6LIvfC6AtVUeAWjMIx20X3aRffpV8QxoMxmqDGHgcZURnTp9Dc8xtWaiqUpgZHmNKyqVBzNaYyok3G3pRPsKWJqsJw5axWzwwLmrFUsOUQsjAjZ9Mt5Md70uqo0Y6lkvK+E6aEKlp1ilp1inow28GpKy1ZAycsJDS9CGp4Emng6qmLNq+DZRDNbQRVbQRVPxzVsjDayHmhg1adg2SNnwSllzi5h1lZLqK+WRaeKWYeMRb+UpVEps4FaZsaVFOSfIy3zBLlll2gfLsQRFBP01+EbquLBuZ9RcH8XkpgDFF55i4pr71B55S1qbr1P1c0PkIZ/iujuezQ8/Bh59A7iT/05HkMqP2628/1mN1vjGp6PqekVRtFTHEZAlMBacxHtiRf5qq+WHz3NfOtS82uvhr+f6eC7gJanwzJeWOT8ftTANyMqplqrCJqkOAwStHX5tDSWY+3XolWWY+1qYtBUh7mlEo+1Cf+wkukhBdO9Mp56W1kYqOeVT883fgPrPVJeWZt42lPLcMkjnJWxrOor+Nah5h8nutjqk2Ovy6G7Khm7pgqHXkZXsxjPSDtOlxm7u5uhgVY8NgOj1jamRnTM21U89bfw0qfGp85kuq2Qr0YaeDZQx9cjar51agg0ZGEuCMMliiNQl8i8Lp8fvVpm9eV4VUUoMu8zN6RjwWZi2tLChFXPxlgfE4NqngQ6eeE3smlr4g9TZn70aplrzucHawNzyhy+75Pjr4hhOOM2U8Ik/i9bM0/VJdhz7jEjTeefnC3862QX/zPYzkxtBiMlj5luFTDb30DAomJqrINxfzsem4aN6T42Rtv5eqqXrzxa/mFMz0aHgC8HpfzOrWFZW8h3lnqe6itwFIUTEibwUl/J/+nQsq4oZEKYway6lLkOESt9dYxrSljQlPPUIMZaFscrj47omzvQtRdwNO4Ab1/4JRXSRNqUufTKc1gcVvHN8jA+eyMudzOLS0MsL1jYWLHhDbYxtzrI6pqNMXcrrh45s1YtQ/JcBoXJTKnz+b1bxe+dcr72aRm3t9JhkCCW5VAhyuDpiynmJiwM6IQ8DXazOWrgq9VeXm32MjvbT8+ADoWiFHVjESFPK8+XBtic7mDK1YR7UILXJmfMo8HWJeSZvYkZTT4zqmx+Y1fytaWW8aYMNgZrWRyqo1eVz2CnhCdbAYYGm2mWF7MU6qJDl4fPIWN+qoPFaRsjA10IK6qRSqQMDncRmh6mua2GsrIM7INtuM1qmgviac2MZLaphAlRGoOpN5gVp/CFoYLJ2hTsigJaRNn4+zUMtIkxKApZGu/Ga2mgv60Ui7GCWbeGp9Nmnsz2IZSVoepoQVBbSkeXivHQIO16CV6bkTGrnkBPA051CZO6MgbLIxgU3GW5sxCr7CHD8lgWh0V0KxNoqgrH0JBOsyIFuTQRr7cZl6We0Y4alvuljEjimNfn055zmcnWfFYsUsb7xHi6qnB1CRgfrmVmUII89TJ1RdeZtFewHqhma7CQhYE8gv05xF/8CQ13P0Ef8TmKuD0Ioz+jIfM4LbmnkT76lPro/Qhuf0rO+Y8I+/wnVMZfYKSzEretht6hAioUtyiR3eLeowO889Z/oa76EUFnEXO+IpY8Itb8dawFRCz5JCx6apmz1bDgqGHJJWZ6uJx5exWLTiETgyUEe0sZ6ynFoc+huz4Rfc1DVKV3EWdcoODhIfKjDpJ0cxc5EQd5fPEDIs6/R+y1XeQ9OkFR7BnSww+RGXmE3McnKIw7Q0nCecoSL1CacJ70ewdIvbHdwrdt27Zt2/5Ejuz9ZMfxfbs4uvsjzu7fyZ3Du7n72TtcefPPuf3m/0HDg6NMN6XyyllN0JiEXROFXf0Ie3MCk71F1KScoCL+KLK86+Q8OkyrJIFRSx1BqwJnTw31RbcRJh6nJukE8uzzyLPPoSq6SmvlHYzCexiq76IpuUq3LIrBhniGlGn0yZOwNCXjNWQyoHyMvSUJvykbV2sGXkMOw6okrOokXK3puI1ZeEzZLDlEzNuqCfUWs2ivYXqo4vW8078f2V3zSJm3VRPsKWLFJeF5qJGXExpeTmjY9Ct4OtbIs6CKNXc9m74GNvwNPJ/Q8iSk5klIzeZYE2t+5evvireeVZ/ij3NQThnTFhlrPjXz7jpWAjJWQ/UsBOpZmmyhrOAG5WX3ENQ8pK2zmL6BKnz9Usa6aok+8x7F9w6iSDxPVdhehHc+p+LqDsqufET5lZ2Iw/Yhub8HTeIR2ouukHXjXXzt+fz22SDP5kxsTRvZCGhpLYugLf8ehqxbDOSHYYo/hbsiAntlOL1Ft3DWRmMTP2aoKpLh6iiGSu9jKwvHXhbBQGE4g4I4jKXR1GWHoSyORpwVjl6USbsog15pNgZBHKqi++gEDzEJougUPMQiTcRUeh9zWTiT2nys1Y/pLQpjqOQeQ4VhuCoiCdTEMC5P5FlnBUstBfhrk7EL4vDV52CX5WCT59NWlkBzWSLmukK664poK09FVxxHZ0UCrdl36Ct5gKP6Ed6aR3SlX8JV/pDe9Ot4K6IZyr6LqyQKb9lDxquiGRc8YlzwkLXGbILCBPzCZCylcVgq0zAXxWKTpGCX5uJRFDClq8QqTGRGW8SKroQNXTEbmgImq2NYlibjzbxJMPsuo+m3eCZO5XfaMr5vLOClLJPfaEr4g6ma3xqq+La1jF+3lDJZGIE95QbOgghmGovxNxTibCrGqSqlX5qOTZbBpLaEkCILj+AxS43pTNXGMZJ/k6cteSzXp/BUk4u36C7unJus16Xyrb6UJ4oMZqri6Um+yojgMYPCx+gLbmGpesSYOImx6gQ81XF8P6YjM+IzmlSJXEg8yb5buymqiCMw1Myqs511dydrwV689haCoW6Wl51MhwaZDw2yuTTCqw0fz5ecvJxzse7tZ6qvhfneZr70mJk3iVkwCphtKWJCX82Kt4dniz6WZl1o1EJebk3z5fokfnMzX4SG+d2al68XBlkJGRjoU9BjaWPYbiAU7GFxpo8JfyvjHg2jzkZcw3IC7mZ8Hi2OITljpmLWe8qZbc1irDGOSVUCm11FLBhycTYkseFU8nTCyJPZHp4tD+MfbmRpQs+oQ4zHWsnUaCMeexMdrVJammpx2Lrw+c20GUtoN1fS3l5DVelj3D1SHG1lDNQmMiKOxVEdxag4GlfFfWwlN/HWRBJqFzBkFLEy0cdCqAuDppCAq5mZMQO2XjELIQPr051sznQyM6qnQVuDurMBe6CbpXUnw3YVXn8bWl0pTocKt1VJYFDCgCqVAelD5pszmFYksa7PZ1aTxYQmm7W+GiY7BMwNyFlxaLAbKvH3Shm3qnB0iBhoysOnL6RfGsPCQBUDDckEB8R4B2oZtSsIOOSMjciYGKhFFHeeZsF9FgNSnkzLWbWWEOrLxdmdTcTpv0J05QOk599FdG8nyrh91D38BEX0Lkqv/Izc039N1omfkH/xfWIO/RRtURihvkrGhsoJuAXI1JEI66O4H3GYj9/+a5TCOEIjZcy5ilnxyFjzKljz17LklTLrEBPqK2PGKmDeXk2wr5CJwRKmh8sJ9RcR7C3Fby7C015ArzIZTfk9xBkXKI8/Tm7EfgoeHiI9bA95UYeJu/ox0Vd3kHBzN3mPTpD/+CSZkUfIfniM/JhTFCecozz5IpUpl7cD1LZt27Zt+9O7cfHIjlsXT3L/ymnunDvMvRN7yb52gpxze8k+8j7i67t52SvgD5MNfDlaw6IlH5c2FmdLEovDAmpSTiBOP0td3g3yoo+irYklaK0nZFPi6RfTUHqXytjDiFNOocy9+LqNT18VRk/dH1v3mkuvMdQYx1BjHMONiTi0adibk3C0JGHTxOLRp+LWp+HUpTHZW4q7LQuPPhufMQeXIRN/Zx4zlkom+ksJ9hQxb6tmdljAvK2a6aEKZocFLIwIWbTXsOwU/6cZqGfBJr6Za+NZsImnY408D6lZcdax6W/kWUjDF9M6no5reBJSvw5NW0EVa34lyx45K956Vrz1zDukTNskrAUamXNJWPJJWA8qmPfVM+dvpjDtGknR54mPOU9m5m3io89SlniLxoJY4i/uIfHyHjJvHyThwg6ybu0l4dyHxJ56j7RLu8i7uZ/iuweRJp5BlnKejBuf0K/M4OVUJ08nzayNGhnrq0MriMVlELBka+S5XcUXFhm/djbxm9EWvvI28f2Eni8DGp45lHzlVfOdr5kffS38/aief57o4H+Md/K138i6U8vT0Q42vCY23Sa+8HXwTaCDr/xGXni1fD2u55lHw5djbWzYlbzwavjKr+W3U+28dDTwlbuJF8Myng5KeDYgYbVXwHxfGUtD1SwNCtm0yVgdFLNmqWOxT8pTt475QQVrTh0LVg0zFg2zFi2TvUrmBxuYNAuZ76pmxlTKareA1e4qVjqrWe0SM6uvZFJXwUKHiBWzmM0eCevmKrbM1Wx2CXk+VM/mgIKXLj0rQ1rm+1XM9MiY6pYw3Ssh1FFF0FTBpFnAbKeAUGshU21FzLYVM6srZFlbxJI6n/mGbObkmWy1lLLRXMicIou15iI22kpZ1hax0lrCk04Bi6o8ZhpzmFQV4K7Pxa+txNdWjd8oImASMWaqYkxfwVhrCXMdFSx0lLLYWc6svpB5YxEr7WXM6vKY1mSzZRaw1VHJi+5qNo3lrBsqWO+sYdJQhluXj705B39LPv6GLAJ16ax1iXg1piP69ocY2gu4m3WDo2FHyS6OY9DchL1Lw+iwgeEBLZYRPc0mKZo2CWaziqG+FqwWLZYBDTZLC70djTTJStHIyxnuUhGw6hgwirB0CHH1SnD21WPr0zA4oMVgbqCmvpQ+mwmnqwe1sgqtopwugwRdcym1slSU2go6LTqaDRLqlYW0tlbgHFExFTQR9LfiHGnC7zOga63E3CWjXV+NpVuGe0DJkLGKwIAca1slro5aJmw6JlwdWPu02G3tuD39WK2dOBzteHwmDB01NKhLEUtL0Zv09A1aMXZ1ozVpaO9XM+TuxNCtQ2dU025qxNLXgqI6C5uxDqe+Foe2mq6aLKz1RXibqwn2KgiOqJnx6VkaN+MYrMM30kjQraHXVMHiuIkJt4ZJl4qQXYPbpmd2YoigS0/A1sSUtxlrTw0tDRmM9NUy1F7BtF2Oz1xEnzSSIcE9hivuM96Uzpy+gFFNNu7GTJzqXNYcatY9LVhbSrC2ljHtbMHaJWPGpSPQI8bfUYGtJZfQYC2OLiGe4Xr8ziY89np8NikztkZE8VcwS+OYc4tZHpOwOFxOoK8AU3MCFw/9V4oufEDpyV9ReOV9ym5/TN6lXyCO2oU4aheld96n4Pr7lITtIe7UOyizrjPZV8WiU0zILqDNmEajOpXYR+fY98GvkJfF4u8vYt5ZzrJLzvyInHlHDXNOKdM2EaPdJYwPlDJlKSfQncfEYAkz1gomBksY6ynBbcrHZcyjR5GEuiyMysST5EftJ/Pe5+RGHiA7/AA5EQeJvfIRMdd2knjrc3IfHif34fHXAaog9jQlieepSLmMIPUKlSmXyXxwaDtAbdu2bdu2P50bF4/suHH+GLfPH+PB5RMk3jhD7u0zXP3VX3D1795AeO1TvnNI+TFYx+8XG3niqSDYnorfmMHcUAWSjDOI0s4gyb5CccIpNMJoQtY/zkD5h2RoBOH/YQvfZRS5F1DmXaSl/Bb6qjD0VXfQV93Bqk5kQBmNuzWF8a483K0pDDfFYG+Ox92agr0lEVdbKqMdebjbsnBoM7A0JuNtz2Wsu5DRroLX1adVdy3ztmqWnWIW7TWsuCTMDguYsVQyOyxgdljAkkPEikvCk9EGvplr48W4muchFU9GG1l2yNjwKnkaVPNiqoWtoIrNsabX1aYXUy2v2/nW/EpWfQqW3HVM2cSsBpRM26tZ8IjYCClY8NQx59FQmnaLC0fe44M3/zd2ffSX7Nv1E/a/+1dc3PsOJz/9O64cf5/j+3/G+2+/wa4d/zvvv/2/8O6bb7D7gz9j93t/xsEP/py9b73Bvl+8waWdf0nMiQ+58+lPiTn2IY+OfUjC1X2EX/yEsCs7eXBnNzH39pJw+3PunnuXiKsfExu2h8Sogzy88xmPbu0iLfIwqff2k3TzM9Jv7yX5yk5ywvZRlnietEfHibq1l7iww6RHnqIs4Sqy7DB0ghgMkgTMjel0a3Kpyb9DecZVutQ5tIjjEeXcpEeVSWN5OJqqh5jqkjBJEzA3pSMsv0VF4VVEpbdpUybTKk9EK03ApMygR1uEvPwR4sJwmmqS0NXn0q6pQFOXQ6MwGVVNAlpJPM3iOLo1uTRVRyMvjUIpiEVeHk1G3EXiok4QF3GU7IQL1BSG0astYNhUgaNbTIemGFNLGXptOQZdNTGRp+nUF/3xGUvRt+S//nabyhnqqWHILGS4qwZrexXmhhzMDTn0qwvpUxXQXBWHzVBJV2MuI+3VDOhKaRLG0VD1GFV1DG2yVMSF4dw5t5PIG4eIDz9LcvRlZMJkxJWxtKkLcVjqaWnIoKe1iCZRLL2tRQzoSxjprMLVXYO7R8SUrYE5h5o1fxurXh3zw018MzPAokfH5nQX61NmNkMdbHr1bNp1fD3Zy9qokeTYk3T2S4jMfcDlR5eoritmeTHAi60Z1ldDrGxOML05RnDFy8LWJIurIeZnPaxvjrKy5md5dZTltVFm5nwsLAeYnHUws+hkbHoQ15gJ31QH4zP9jIX6Wd0aY3YzwMxmkLFFL3Mb48ytBllcHSU4Ncz4vI2pFTvO0W68Y/24PZ0E/GbmpwdZnh1kcaqXhck+Ai49I0PNdJnkjIwYcQUtNHc2MuQy029po71DiV5XS2+Xmr6eFnp69AxaumnvNlJdW4OoTopILqJCWkxaYQKJufHkVZYQn5FD2KNEHidnEhEfQ2phCvlV+WSXFhGVEEt6QRYRMeFIlSLk9dXUyyqorymhSyPHWFeDqrKApqo0OjUFdLUU0W+soFtfTktDFj2GClobc+g1VNBSn4mpMY9BQzXmZgGiwsdoJSm4zdUM6YpoqU2goymbDnUePdoCRozFzFklrNglTHSVMNlTznSfAG97EU5DEda2AixthUw6GhgfaaRbV0xbQw5+ezPtuhpGuutZCbQT6pex7mvFbRbR21KOa0CBc7Ael0VGwCZnfEhBTtgJhupSWRr544mHdWs1wZ5SmiRRXDn7dxTfP0Tl3UPk3t9Hdcp5Ch8doiLxOHnR+0m48zH3z73FrVNvcff0ByTdPYA0/w71RTcR5V0kL+MkBdlXiLl3mmMfv09lyl361QmEBnKZtoiZHBAzOyJixd/Aqq+ROZuIGauAWZuAUH8RU5YyZqwVBPsK8ZsLcZvycBnzGGhKo00YhSDpFLkRe8m89zk54fvIiThI5v19RF/+kJhrO0m4uZvsyKPkRB0jPfwQWVFH/0MF6hKVKZepSrtKVvjh7S1827Zt27btT+fejYs7wm9e4PGdy4RfOcn9M/vJvHmKy+/8N079xRvI7x/ia6uI7/wSvpuU8WVITMCQhFefhs+QiTj9NKUxhxBlXKIy7QL1JQ/w9ksIDNURtNWjrY6k5OE+ZBnnaCy4/PoZhffRlFxHW3b99Sa+LmkE/vZUfKYU3K3JOHUpOFqS8ejTCXRkEezKYUSbiKctE3drDlZVGt72PEZ0qTj1GUwNlr+uLC07xa9b9padYpYcIp6MKli01zDeV8LCiJANXx1PRhv4YrKZV1Paf2vlU7LqkrPhVbLu+2O73rJH/nrmaXOsiS9mWnkx1fKfQtV6oIE5Zx2bIQ0LLjFrASkvp9WsBxp4Oq6nrjiCysw7KIVJ1JQ+JCv5ErHhJynMvs+lK58Qn3GZG9GHOHjrPY4++Jhz0Xu4ErOfB2mniEg5Q0rudTLTr1CRcYv7B94m5+Rn5B/YQdmhTyk4sovUUzu5f+YDomNPEJ1zicisy4RnXOFO0jluJ58nLP0yV+NOcCXmOJceHeZWzEnuPD5BZMI5opPO8yDyEJExx3icep47cSe4+ugoNx4f50HcOSIen+Leg8NEPj5G+KPDxCSfJTLuFJGxp3kQfZL4jMtEJZwhOuUCDxPOEhV3mkcJZ3kYf4awqCNExp8mIv4U4TEnuBN5iHtRx7gRtp8bYQe4de8gV2/u5ebdA9y4e4D7USc4f3UPN++d5PaD01y7fZgLVz7lxq29XLi8kys3d3Px2ufsOfxLPj30Sz499Bbv7v05b+97k7c+/ykfHfwFHx/4OTv2/4xdh9/kgz1/wwf7f8oHB97kg0Nv8e7+X/Lunjf5cN9f89anf817+/+Wd/b9lL/b9d9458Df8c7+n/Pzz37Cuwd/ya/2v8nbn/+Mjw6+xceHfsWHB97i/X2/YNex99h1/H12HnuP9w7+kg8Ov82O4+/x0dFf8eHhX/LJ0XfYefgd3v3sTT7c8w4f7XmXD/e+yydHPmLXiY/Ydfojfrn3Z3x+7mP2nvmIz0++z46Dv+TAmR3sO/Uhe46/x6EzH3Po9MecvLSbXft+wbEzOzl5cicXzuzm0NEPOX1pL1fvHOPW7ePcvHyQsGtHibx7hodRlzh67lMOX/6cD4+8w6FLn3P22kEuXD7IxSsHOH15LzcfnedS5GlO3DrImRuHuXzjCGF3T3H/7nHu3TrKo/Dz3Lh6mKuXD5GeGk5E+AXu3D3B45jLJCRd41H0OSLCj5KddJ20hGskxl0hLv4aGVmRpGdEkpERSXb2Q7JzosjOiaCoNJbi4liEFakoa/OoF2bQLM1BJ8tFJ8vFqCzB1FBOq7wUY4MAfaMAZV0OhrZyNI25dOpL6dQW0NVSiEmdS7+hkg5tCbrGAjTKfJrVpdQri9DqBTRqC2gzV9LUVoi0KZ+aujwU6irqG8vQtlWi1RdSp0xHpSqmVV9FlSiZKkkyuSXhVNTEUqdIRyFPR1IZTaMwkfb6PMyaYnr1lfQYKuk1VdHRVkFPl5ges5ieThFdphp62yUMdMoY7JLT3iFF01KGwVBOqzaPPrOAHnMVZnM1ra2ltLWVMjIoY7C9DO+QCK9VxJC5lEFzKe1teXSZimk3FmFuL8doLKWrqwqNtoDCovso6nNRSPJolubhaJfgNtZg0ZTQpypGXZPCcGctlg4R9q4ahvTFmJV5hJ38mJ6Sx7hkyQwLI7GU3KM54yopYXs4dvhvuXPxI66d+RWnzr/F8XPvceLiR5y+sYMjF3/F5Qd7uHp/P6cvfcqJUx9xeN8vuHdlNw8u7SDm1ic8uvshD2/v4PbpnRx46+cUxVxiqCWRsf5s5qxiJodEzNirWfYpWPYqmB8RMz1cyYJDyJSljMmhUqYsZQS68/C05xHoKsbXWYRTX0B7bQyCpFMUPDxAwcOD5EUeJCfiIFkP9hN75WNir39C/I3PyAw/TE7UMVLu7Sc9/BA5j45TFH+WsqQLVMb8KkUAACAASURBVCRfoiL5Ehn3D25XoLZt27Zt259O3L0bO2LDb5Dy8C6pUTeIuHCQqBOfcvi/v8GFv30DdcxpvrGJ+doj5FWgii+DNYwak3G3pjDanoMs+zz5UXsRpl2gPOUcdUX3cHRV4+2vZXS4jva6BEof7Ueafpamwqs05F+iPuc8RuF9tGU3aBfdp1f+iJ66h3TXReBoi8ehj8fRlopFlYxDl4mzLRO3MR17awKOtiRGmpNwaDNxaLPxmHKxt6bh68h9vRxixlLJor3m9VzUv1edVt21r/8vO8Wse2U8CzbxakrLj6udrLplrHvqWXPX83JCy/yIhHm7hEWX7HW73tNxDc8mmnkSUrMx2siiS8aMTcSyp55FdwMr3ibW/PU8HVfwbFzJVrCBzVEVKkE4JSlnqci6TEnmedTyaGSiGCS1cZy+/Csyq28TX32dBxXneCS+SpzsNjHiG6RKw4ituEp00WUE8gT626uJP/EhFUd2Yf7/2LuL58YXNN/TdzMTM/fGje7pudFd3VWHEpycdqadZmY7zcwgy8wyyiijzCQ2M6aZmZnTyXnOqe7qiDsTMfM/fGaR1RnT+1r62fykjaTQ7hsv2Vkge6VDjf5zatxMiXV7gSjfC88MaxxFtjhnufI62w3LZFts0+1xyHDCLtUWx3R7nFLtcEmxI1DsgU+6A96p1vhn2eGVZYdjqiX2KVZ4ZDvhn+1KaI4bgekOhGY6E5LtiKDIg5SKYFLLgkkqCyRdGkp6VRhZdQJENZGIaiLJa4knTxZPWnUEUSUBhBT7ESIJwCHRBsckW3zyvHDPccM12xW3XDecM51xznTGT+KPd4EvAUWB+OT54F/gi3euO355nvjle+Kd54FnvieWKbaYJ9tgGGOBodAa8zgHXgYboxdsgHWcLXYJtriJXmMbZ4Vdgi228XZYxNpgHmONpdAcp3hbXFOdcUl1wSbeHhOBJcZR1uiFWXDX/QV/dHjMT646PPAz5EmQGS8ibXgeZsWjQFNeCuzQibTBMMEF4yRXXsU5oSOw4VGwKdoRlugKrNELt+GZjwnPvIzR9bXgpY85+iE26IZaoSewQSfSkmcR5mgLrDBIdOZVnAOmqW7oRtvyJPTb57yMssYw3gmdSCteRFjyNMiYF5GWPAkzRVtoyYtYG8xSXDBPcMIw0poXwSboCawwTHbmVZI9prHW2MbZ4pTogH+ODy4pzjilOmKb6ohlsi3m8dbYJdrjGGuLdaQp9klW2CdbYxFjiqnQBMsYS+wS7bFPssc+0Rb7RGsshcZYCI2wERpgFaqNrscdjAOfYhquh4XQFPNoM0yEprwKN8BQYIxxpBHmQlPshZa8DrfELdIS52BjHP31cPLXw9LlMYY299CzuoeetRa6Vg/QsbjPQ4M/omvzAG3LO7yyuc9zsx94YfkTDw3+EW2rX3hk/gM/vfpHfjL4A4+s7vHM/B7PzH7hqcXPPLX8CR27+zy31uKx2X2emNxD3/YxhnYPMLD5EWPbOxhb3kfP9A56Vvd5YXUPLaM/oW19n5c299G1vM8rk18wNbmLqdFdjEx+xtD8B8zs7mHu+AB961+wdNfB2vMl5q7amDo/x8pND2tXPWzc9LDzNsHE6TlmDg+xcXiAm4cOrq46eHgZ4uKmT0CAFfFRzqTHOlMg8iI70510kQtZ2Z6ki9xISnZGGGdLbIITKemeJKd5kpbpS4rIh1RRAEnJ/uRkBCPJCaZSHIysIo66EiFSiZCyYgFZaZ7EhJsQ7PWEQBdtzJ7+gVyLJ0isHlJg9AOSVz8g0vsBP71/QUfn73EP0Mc13Aj3dHvc0l8TIPYhrNSfkBJfQot8SJBGkt8kIiTODQ9PQ0rEoWQK7GirEqKUBlGd70GMtxGmd/6IJN6F6fZYNsdS2ZuQsD5cyOZYLnszZexOlrExlM9KfxZbo/lsjuR+r0CtDWYx3ylioSuTmbb07wEqJ9yItICXpPq/JNn3BfFe36pQQbZ3iHR9SqTLM4TuOiT46n+vQCX4G5AcZExWpDVioR0FsY7Ee+sRdruF79atW7du/a1oP/yjlo7Wn3j04z/w6sG/4Gb6FD+TR2j/t/+C1T/+FwayvPg0WsTbN9l8Xi7iw1Ih86ooZpQxrHalUydyJD1Ah1yBGWmhxpSkujLSmstYez4T3YUoJMFkBuhQHGWCNMmKunR7pElWSJOsqEq2prPMj5GGSIbqwhmsD6OvwZ+ehmD6G4V0SAUsdBUwpUlnuS+T6dYYFruTWGhLZkaZyrQijdGWGKbUCaz0ZrIzWsDJTDm7Y4UcTEjYHStkeySf7ZH87/NPu2OFbA6Jv7fwnc1V8XFTxsVCDaezUj5uyjmfq+V09lsF6j/C0/FcNacLtVwsN3C91vx9Lupkvoa9yXKOZqs5XZRxONPA6XwNVyvVXK1Ucb1azdVaHbISHxKCn1OR50R9mTvqphBaW+KQNcVgaPbfKazxp7I9inxNKGWDMTTPZKKez6NzqRjNpBjNZBFja83MjFYTrvcnMu//gX5DPSZNjKm/9wOSV/dJdH6CRBqKd54dDrlW2GXbYJ1hgXGiPhbpJlimGWMU9wLzeF1Mo7WxjH2Bi8gEuzhd3NINsE/SxjLxGY45xthnG2OVrId9gh6BedYIJE6EF9oSmG9JcoMPkWJr4godSSl3J7ncnYQSF5LL3YnMtycy34H4Mg+EEhcEhc6EFjoTUupJVF0IbmIHHDKteZ3viGWmJeaZFljmWmGUYYxpjjm2EgesxFbY51pjnWGKbZYZ9tnmOOZaYp1pjEWGERbZpphkGWMuNsci3wYLsS1OEjcssqwxz7TAqcgJF4kjTgU22Oda4FJkh0+lB75VXgTU++BT6YJ74Wu8JB4E1QQSWBOEtzQAL2kgruX+mGQ68ijKgPsCA+5FGXAnygCteFPuxBjyk1CfRymW3Esy40Hqt+fdRFO0Es24n2DKgyQzHiWac1egz71QXZ4JTNARmvEkzIBnQhOexZnxMs0a7XRLHiQYoxVnxI8RL/hZoMuDBGN+jnzJD6Ha3InS42GcMY8STHiaZM6jOGPuxRryJMOSxyILHmdY8ku8PvcTDNHNtuNZmjlPkk15mW2LfqEz+gWOmBXYY13kgFWBPc6V7pjl2WKcZ4NZsSMGedYY5VphVeiAQ7EztsX2vCqy5GWhBTp5ZuiIzdAvsMak2B7r8tc4VLpjV+qEc6ULzlJXrAst0U15xmPhPfRStTETm2FaZImJxAadfDPuJL9EK+0VL3LN0MkwQTfVGKM0C6yybbHJscMywxqbbDscch2xTLfEJMkcsxQrjBMtMYq3xDzGHsNwa14Gm/IyxAS9cDN0I03RiTDhWaQJ94L1uBOsz0OBGU+jLHnmp88TzxdouT3nJ+cHPPZ/xV2P5zzw0uWh5wt0/PR4FaiPQ7wV7skOeCW74prkgmOCM6ZCWwzCrdANs+B5oDGvgswwDbXCKtQGu1Bb7CMtMQnSxSxEH2uhOYZhBpgJzTGPtsZEaIltgiMOKS5YxdhhGmmNYaQVT7xe8sDhHjrO9zHxeI6F1wvMPfTQs3+KyeuXOHkb4+5jiJe/PiHRlgRFW+AVaoh3mDGeIUY4eGnjE26Kb7gZfpEWBMfYEhBlhUeoGZ4Ca7zCTfENNyY82gxRjhdpuT4ki32Jz/YkPNGGmHRbSqsDESW74G6tQ5mFNo2mj5GbPKDd5CnFT/5ErP7PWFr+QkiGK76FHnhV++NV5kV4TQDhtX4ElLvglWtLbIU/FRoRiRleBPsboayIprcmhmlVChNt8Qwp4wiw0cLkzj9Rm+HNzkQmOxMpHEwXs/2mkO2JHHZnitidkLA1UsjaYA6744Vsj+WxOZLL9lgeG8M5LPVksdSTzVxHBrNtWXRXCSiJtyE7zJAUv5ekBeh9D1D+Vj8R6fqUcOcnCFyfk+CrT7yfPinBJqSGmJIeZv59Biov2p4YjxeE2dy5DVC3bt26detvw9PGVMvH2ZJAd1t8nUzwsdHFQ/8eDvf+Dut/+i9sNiXzfqSQi2ERn5eLuJnPZ1ETzUJrAiudaTRluyAKfEF2uAmicFOKk14z1pbHsCaXQXUWzQX+ZAe9JC9Mn4JIfWrT7GjMdKIlx4WmLGfaS3xoL/Gho9SX3uogWmsC6JHHMKDMQFEeT19TFgNNqcz3ZDOhETIqC2WuNYFJWQKzKhFv5HHMd6Sy2pfFal/Wf1plvjGYy1p/NntvijiZKedkppyd0YLvFajDyRKOp78tkjibq+LtSgPj8gT235RxMl3FxeK32afThVrOFuu+h6b/CFDnS/XfQ9TpQh03axrO5ls4nvsWoK5Xq7hareJmsx55qTd5iSY0S70RpxuhrPehqyEKeVkgDmZ/R31NAN39yWh646nXhNM1nM74fDEzC2VMTUtYWm9gaVvFwnAliSZ3kFm+YFBfm3VbS0bNXtFio0OhrwHV1eF4pZniIjLAX2yCa6oOniI9QgrN8M/SJyzfFEGxBcIiM5IrbCiUeyFR+FAo8yC92h5hqSnxtbaIZK7kq73JaXChqNkdqcaf2q5Qytr8qWgLoLUvikaFHw1yX+RtIcjbQ2lpD6Fe5U+Nwo96TRC1qkBaOiOQdwuRt8fQPZqFqj+Fxu44ytThFCqDKWwLRdIVSV5rMOLWYAo7IxCrAijvCKO0NZhCuS9Fch+KZN4Uy32QKP0oVgcgVvqQrfQmR+1LksKLrL5wUjoCiFW4E6dwJ1HthbDRicg6e6IaHImXu5Gg8CBe7kaszJXYRndiG91JaPEmrskLQZ0r0U0+xCuDiJL54Vf1GrdSO5xL7LAvssam2ArzfDNM8kyxLbfDotgSi2IrjMTGGGQZYJBlwCvRK/TSdLHIN8e+0AqnQmtci2xxK7LFu8wR70pnPKVOeNe54FXvgk+lM8FlznhkmeOVY0mk1B1htRfRNV7EN/iR2BRAdI0XUVJ3BJXuhJa9JlLqhrDak/gGP2JqPImt8SKxwY/YGk+iKlyJrHAhssKF8AoX3EtscZBYYltojnOFA07lDryWOuNS9RrncgccJba8LrPFs8oR73oXXlc54iR14HWVI151bvjXexBY50Fkkx/RLQFEN/iQogwmXRWKsN6dsBoHQqV2RNW5ENPshVDuS1CzJ85SByyKzDEVm2CTb4FriT32JfZYSGyxLnPEptwByxJbbMqdsC51wLzIGssSe+wqX2NT/hrbEmccxY5YJllgHG+ClcgWW7EzFjkO6KaZ8zhen18E2tyJ1uVBohGPkwzRTTHCQGTGkzg9/iXwAT9FPOP/9PuFHyOf8EvkI34Mvsv9MC3MMo2xzjbDJNkI/UR99JIMeZ5gwONYfR7GGfBLpA4/hz7jfrgOD8J1eBlvhGGiKc8jdHga/gKdGAMeRr7gXrgOd8NfcE+gy9NYE57Hm/MwypA74XrcSzTn5zgjforU5m7oEx6GP+NxmDYPgl/wLMII0xRHvCUBBJb44ZlhR0CWA+l14aTXh5NYGYioPoLsZiGJlUEklAeQL49H2p1FRWcGRe2pJDZGkFIfSq4skjxZONLuFGoGs6kczKFyOJfoSm8iix3JavAmPtEOP9uX1Jloo9J/SPsrLXr1HtKkfZc03V94ba9FRK4H/mXe+NX4Et8UQGGHgPzWEHIVvhTI/WnsiKVnUExBtjvJIQYM18ew0ZHO8YiYlUER010iFBIBlo/+hEISxtJAAjtTqZwulnE0W8bRfAEnC6XsT5awOVzA2mAOO28Kvy+PWBvMYqU/g5m2VGbb05lUpzClFtFbI6RG5II40oR4z2ek+usS7faUJF9dAq1/IcLlCaFOj4hy0ybJ35AEf4Nv68sjrciOsiFXaPd9jXnk66f43waoW7du3br1t+LvbKPl/9oaX2cLvOwN8bZ5SbD1c2oTvHC587+yLUvj7WAe54PpXE1lcTGVzWpHHIttiSy2p9CS60ZGkC6iYANSgg3JEdow2V3MbH8ZiyOVdFRFkROsizj0FQWR+pTGmlIvcqAx0wlZriv91SEM1ITSUxlIR2Ug8toQastCKc0JJS3KE4GnJRkCB1QVofQ3hzGhimS9L515dSpL7TmMyWKY1iQy157CYlc66wM57L0pYn0gh+WeDJa6RWyP5H9fKLE1nMdaf/Zfb0BVcTZXxemslMvFWi4Xa1nqymK+PYOt4WLO5mu5XGnkeq2Z86V6rlabeLve8r2F7z9C1Ml8DedLDdysq7leUXC5XM/Nei03GzVcrEg5ma9kQB5HYZoNkmwHUuMNUDUEU5PlRkmiHa+N/p5+RTyrkyVszFcyO5bPzGg+6zOVHCw1sTtbz/G6muPtdraGqoh5+c/IbF7Sa/aCTr1H1D3+gTqr59QL7JkfqUDZm01jVxLtw2kouuNoG0yibyKD7pFkekdT6B5KpHsgjp7BGAaH45mYTmdoNImewThkHaE0tAaiGYhmdqWArl4hs9PZbK6XMrcgZnw2i6X1QpZmM5keTWRhKo2tlQLWF8TMTopYns9lYSab5YV8NlYl7O9I2dqsYGVJwuaGlPUtKVsHdcysSRiZF9M+lkzfTBb9c9kMLeQyuVbM2HIe89ulzG1KmF0vZGW7jMW1YuZXC5hbzWd6KYeR2TQGZlIYXcxgfCGDxfUCZlfymVkWM7eSz8p2CYsbRSxtFLGwVsDyZjErWyVML4qZXytjcaOc+bUS5paKmZjJYXJOzPRiAdMrxUytFDE8n0PPRDrdk5l0TmTSOZmFZjwD5YSItrlsGoYSUYynoxpPRz2egWY8A9VoGl3TuXRN59L2RkTHmwz6Z8UMzOfSM51Jz1QmraPJqEYTUY4k0DQQQ/NQHLVdUVS2hVHbLaChJ5qGnmia+mORDSXS2BdL80AsypEk2sdSaR9Jomcsjf7xDPrepNH7Jp3usTQ6x1JoG06kbTCRzuFkesfSaemJpbpNQHV7NPLhdDom8+h4I6Z3PJ/u0VzahjLQDKTRNiqiY1pM01Aa9QNptIyIaJsU0zGRS/toFp1j2Wj6UukaFNE/nEn/UAbdw+loBhPoGEqisy+J9t4kVH2JSNuiyFOFkKsKRdTgT2atL+XySKo64ijSRFGoiqRYE0WhWkC+MoLiViF5yjDE8jBy5aFkNASQVu9HXKUHkSXOhEocCSl9jX+JI24F1jiJLbHPNscu2wynXGs8Jc4ES91JbfYnRxNOVpuAsEp3BA1+RMsCCa9zR9DgRkCJFd65RoRLbAgrtiasxA6vbGO8xRZ45lpin2aMfboxtqlGmMW9xCLhJdbJerjmWuJZ5IhLgSPWGRYYJhmil6TP3bBH/BB4lx+Dtfgx8AE/BGjxc/BD7oU/Q0ugg2G6GQ75dngU2uGRZ4NTpgXOWbZ4FrvjJfHEu/g1HmJrLGOf4ZJhQoTUnfimAEJLXxNe7opIFUGGOpLE5gAyWyMQqcKIq/cmvtGP6HpvslvDKe+Pp6g9AulgEnWTOZQOZ1I9XUBMnQ+RFQ6EF5ji6/MMj1daqM306Hz1mA7du/S+eoBKT4ukJ39AGGBAdWs65T0ZVA1n0TVTxPhyGcNz+byZz2dqrpCFuVJWpqSUpLlQGGNFf1UEw9UhHL/JZ6FPhKoyhMVeKQY//yOKUgFzfYlsTaVxvFjJ4ZyUo7lijuZK2Z/8dgdqY1jM3kQx22N537fwrQ9lM9eRzlyHiHFlEtOaDHprhNRlupEfZUas+2NS/F4S5fKYZD89gu3ufg9QMZ4vSQ0yIT3MnCyBNdlRNt+eAhuyIqzIEdh8C1CmtwHq1q1bt279jdjoa2vZG2njbPkSN6sXOBo9wPbpH2gVRxBu8Ae25Klc9udw0pfCyUgKZxOZLLfFMKeOY7U7HXWxL+JII8RR5ojCTUkLM2W8s4D5wQp25prprBaSGaBDkcCY8ngLJNHGVCRY0JLjgiLPne6KADpKfWkt9kJe6EluuiOebs+xt3xKuK8rIW62lGWEMSBPZUQZzYg8jAllFLPKJFY6xcy1pjCtSWSmNYmlbtH3itPuWCG7Y4XfN+4dTEi+b+Jb7cv6vlTibK7qexvf5WItNytNLHfnsDMi4Whayvnit+B0tljH1WoT7zblXK81/6cwdbpQy9VKE9erct5vKvi41czH7Ubeb9dzuVrL4VwNyopw8pOdKcn1IifdGVVzHPLyKBoLQ3A0+B/0NicxrBYx3pnL1lQNi4OlLA9WcjAj42CqheMZOXtv6tnrriDR8Ccynv8LlS/vUKH9I6UvfqbU6hktMa5cL7Vxst3NzoaK4/1WjvfUnOyrOD9Qc3Go5upIw9leC+f7LVzsNXG8UcvlfjMX2y1c7io431dyedrK2aGS8305Z5vNXGy08PGwlXeHGi4OVBxtN7G/UsH5ZjVv9xs536rjZL2G8+1GLnYaOd1s4HK3hXdHaj6ctnO+K+PqQM71sYqT3WY+3HRxdqLk7FTJ0bGcizM1F6cqzg7lXJ2qOTmUcX6q4vREycWJiuszDZcHci72mznZruNos5qd1TI2lgrZWyvlcquK99u1XK9X826rjqvNOj7st/But4lPhwo+7sv4eqzmtzMN5+u17M1Ludhu5mKribfbzbzbbuLLkYKvpyo+HrXwdr+RtwcNXO7VcbXTyNs9Oe8Oldwcq7g+UXF9ruHyVMXNeStvT9XcnKr5dNHO54sO3h1reHuo4my7kbPdJq6OFFwdybg4aOLyqIXT3XpOd+o43aljf7uGkzM5pxdKDk+a2T9qZPegge29Ojb3a9k9bGBrv47d40aOTmXs7tWxsV7B+bGMmzMVN+dKbi7VnJ/KOb9QcHml4upSxflxCyd7DdxcqDg5+vZfXp618eVtH++O2vl02M7ng3Y+Hbbx4VjDh4tWPtx0c33RxdVZF++ue/jybpAv7/r5dNXNp4sOrvcVfD3v4OtpK19ONHy56uT6TMnni3Y+n7Ty+aSVDyetnJ1r2D9XsnksZ/dUzdlZO5eHbVwdtXK8J+Ngu5nDnRZ2NxrYWq9lZ7OezbVqNlarWF+RsrxYxspKBSvbtcxtShlfLWd4uZTBlVIGVsvoXpDQNVdE91wxvTMS+mdLmVyuYGwqi9HJLIan8pF1JdI5IWZkpYym3lhUQwloBuOQdwlo641F1RNNU5eAcnkgUlUo5fJQcqU+iErdSCx0IizDnBCRMZG5FkTmWSIosv82i1jkTEC+AyElLrjmWGKXboJ9him2acbYphjhJrYmqMwNYbUP2YpwijURVKjDkLaGUaIMplgTSVl3PAXtQnLUwRS2BVPcEYSoxZe46tektXghkvuRIfOlqCucgo5QMhW+5LUFkqvxRyTzRCTzJqHamTyFLyWaIAplPtT3x9H0RkRBm5C8diFR5U5ktXiT0+BKfIQRgboPUBk8R/HkJ5qe/jNt+vepevJHYh/+H1Tl+LGyoWRxU8HSegvr63LWV5tZmqtma6mOtelqVserme0rpyLdH0miB035IWgqIuhtimFQEU9joT+N+VHYaz+mOMmT1bEc1t6kcbRQxfF8DScL5RzNVrIzXvK9hW/nTQGbI7ms9GewOpDJQncqbxTxjMnj6amJYLgpgd4a4fdbUEk+OqT6632vQIX8NUCFODwk1kuX1CATsgTWiGPsyRHakh1lgzjaDvFf2/iEbtq3Fahbt27duvW3E+ZpoxXkbkOQhw0BLqb42L3kyf/4X0jzNETk/JTT7nzOerM56ErkfDSN6xkxqx1xLLclsT+ST3dFCAVRJpQlOVGU6EhKsDEjmlyme0vYX5DTWS0kP8KQkhhzSmPNqU6xoV7k8NcWPicUea4o891oK/FBXeaHrC6astJoBJFeFOdlkRAZjKo6h8nOPIZkAgYag+ivDWJGmcSMMpWlLhGTqnimWxPZGPrWsrc5JGZnJJ/DcQk7IwXf5p2mStl9U/h9PupoqpST2QrO56u5Wqrj05ac9+vNXC3W83axkcv5OvbGSjmZq+Z0vobj+Rrebsi42ZDxdkPGxWrj9xB1udrExVIDF4v1vN+U8WGrkbfr1bxdr+VqtZ6zpSY0VbHUFoZRJYkgL9ObIrE/ZflBiOId8XV6SFasHXkJjpRleJAX70hh4muyouwoSnCjPM2Xhowg6pM8KQ+xIcnsHhGP/p4k7X9CpPcDOaZaZFk/Jsf1FYqsEDQlsbRWJdNSHkdrbTIdDan0NIsYVGYzoMigvTae7oZERjSZ9LYk0t2YQFNBCLKiSBTlsWhqEpBVRCMrFdBaEUt7eSx9tcm0V8ajrkpAIY1BXSukrU5IryKJPmUqbY3xKGui6WxOokeeRr8qgz5VNkNtYrplqQzIU5npyadPkcJ0fwFjnTnMDBSxOFzG6mglm8OVbPSXsjMsZW1YyvpkPdvTjexPN7M1WsPuWA3HU40cjNdyNFnH4biUraFitkck7I6XcTAt5XCmhqP5enYnqzlebGFvrp7TVQUnyzLO11RcbqhZGSnjYLGZw1UlRytyzlaVXK0ruFiTcb0p52K9keOVGs43G7nalnG50sL1qoLrDRXX2xpu9tt5d9DJ1U4rN3vtXG2puVhXcrmu5HxVzvVGK1ebGk7X5JxtKrjYVXO2o+Bkq4XLfRUXOwoudxS83VNzvtHC2YaMi00F5xtyLreUf32quNxRc7Wj4mJLyfVeK9c7at6ddHF+oObDaTeXu2rOtxRcHbRyfdLF+Uk7ZyftXJ52cHXUxvmukovTVs5PW7m+7OZgV8HlSTuXe2ouN5Rcb6p4u6vm7XEbl2dtXJy28+64m/fHPXw66+PXq0F+ux7gy0Uvn087+HrWyW+XPfx60cWX83Y+nXfw4bKT36/7+bfrfv7nu2H+/f0Qn971cfW+l/ObXi6ue7m+6OXDSQ8fjtr5eKTh03E7b/dVnGw0cbHTwul2E0cb9ZxsNXC6WcfRWjXHG7WcbDdxsNnA3kYDe5vN7G/L2NuScbSrYW9NzvGmmoutNk5XlZwuN3O9eeTeZgAAIABJREFU1cj5Rj2HK3WszVVzsKNgc6OBlRUpK0vl7GxUsbVUwf5KDbtrtaxtVLG2VsX6Wh2LC1VMjZcyNlxIf18uqrZkZJp4OgcykHXHUycXUFUXRnVjOA3KWGrkUUjlAqTKaGrb46lpi6dKHUNTdwqawSw6h7MYGM2mpzeBrnYBQwPx9A8m0NYXR+tQEoqhRGq7wqls9aW61ZdaTRANrSHIewRoBmJpG4ynfTiejuF4mjtCaO4IQdUnQNYVRkNrMA2t4ai6otF0RdHWE8PQRBa94zk0dSRQ1xaLpCEAVW8cyrZIxEJrAp7+TIvhc5pf3qXR8Bfklo+QGt0hw+RnKtLdqCkLoUzsSWm6K3lJrqRFOZAQZEZSsBkRHrpE+RgT6mqMi+kTrF/+wmuzBzhZ3cPK6B9xNPo7HA3+AXvdf8HswY846/+RzvoQ+mUhrA4VcDBdw+lCFUczVWyNStgYKmClL5PNETHrQ9ks94lYG8xioTuVcWU848pE+uoFjMmT6auNpi7TDUmcNSl+L0jw0ibC6QFxntoE2vxCmPMjgu0fEOP5kiT/bwd0swQ25AhtyRHakR/rSF60PfkxjrcB6tatW7du/W2Z6j/UMn71ELNXD7F4pYWr6WNe/fC/keFjSpyNFu/Ga9jrzGBRJmS/L42ryQIW1EKWNAls9WfTVRZEodCM4jg7cgRWZAttGdHksDxazcGigmF5KtlhryiMNkUSa05lsg3yXHeas11oznFBXexNR3kArWV+qMu8UFX6oWiMxz/cleSCbBLTY6kvTWRCkcp0cxQj1cEMVoczXBfNjCadGU0qE8oEBpqimOtMZ7kvm6PxUo5GJez25bHZl8v6UB6z3SJ2p0rZGy/hYrGW45lK9iZKOJmVcvn/O6b7frmRm7laTkdLuZiW8mVTzsWUlPfbco6Xani/0cL1npzTzUZu1pu5WG3gZlvO1UoD7zfkXK408H6jhZvVeq4Wqjifl3Kz1sTetJSV8RKmRvKZHCtgoDedhakSFkbzmerKYGOogO3hItb6clnqyWalX8wbRSLzbRkstGWx3JnLpCaD9opweqQChmvjGKoSMtGYyLxSRG+lgOYcHwbqExhsTqGvKZnO+gRaJKE0FgbRUBBIfb4/VVmeVGd5UJ3hjjTNhZY8P8oSHcmNtiQ33pbSTDeSI4zIjbehMNmR7BgrcqOtyIowJdFflwR/XVJCDIgP0kPor0N6vAVhgdpEC4yICHpJdMgrooNfERtqgCBYjxB/HYJ8nxPk/gQ/14e4O90lwOspQZ5PcbT+gdf2P+PhdA8f+7t4WfyIm9kfeW3xA04WP+JhfQdvyzv4Wt7F3fiPhDk9ws/uLj5WP+Nn/RO+Zn9C4PiAEOcHBLo8JNT9KRFe2oR5PCPcW4dQL21iggwRBhoS7W9AQogpMf6GJIdYkC6wJjfemYJkNyTpHpRlelGTF0h9YTAtxWHISsKpzvGlMT8EaaYv8hIBjQWhyEuiaK2KR1ESRWN+KMpSIQqJgGZxCMqSKOSlQuryQ6jI9qMyL4CqoiAqCgMoy/ejsiiQApEbkkxPitP++r0ZPhQnulCW7EGNyJfyZA8qM3yoygmgPj+EurxganMCacoJRiGJoqEwlNaqOFpr4uhoSEZVFY+qJpkeuZjulmza61MZUIjobUmjU57NiKaMcWUpbzokTPRJmBkoYb5dwsZgLRsTTazOy5kfb2F3vpO9BRU7szLWxuvYnG5ke6aJtfFadmYaOViQsz/fwv5ME3szjSyNVrI2Wcv2bCMnyyou11o5WpCzPyfnYFXDyWYn24tqNmaVbMzI2Z5uYX+mhe2JBhYHK9mdlbE708LqaA3r4/VszzSxM9fM4nAFq2+qWRmVsjlZz8GinIMFJdvTzezNyDheULEzLeNosZXjpTb251QcLao5nGvhfEXN7lQju3NyLnd6OFlvZ2ehhe35ZtZnG1gZr2FnvoXdRQU7C0qOpuTsTitYn1Oy+aaFuc5ypnsqGewtZbSnhJmecsYGSulSZzGoEdMry2C0NY+prmJGW/N4017AZFcx80NSVifqWZ1uZH2uidWZBnaWZewsNrI5U83BcgPHGzLW5qrZWWtiZ6OF5cUq5mZKWZiTMDebz+J8AfPTuSxOi1mdK2B1roD1hSJW5gpZnM5jbUnC4lwBo0NZzIxKmJ+oYGmqku2VRtYXGliYkrK20MDCRCVzIxKme3PpaogiPdAc52c/k26sRaLun4jU+R8EPP7veD36r7g++28EO94hzPMxaQIjcmMsKE13pCbDBXWuN70lIfQ3xDDYlka3MoX6PF/aJWFMNqcy05nDUGsKk6pEJmTx9EsF1KW6IxGYMdYUwXiLgK1BMafz1Vyu1XK0KGVnUsLWSD4rXSLWB7LZGs5lbTCTtaEs5ntSGZFH80adSF9TNH1NMbRXhtGU60WewJRY98cIXR8Ran+PeC8dgv4aoILs7hPt8YLkACMyIqxJDbFAHONIQZwLmaFWZIfbUBTrQrTrC8Jsbrfw3bp169atv5Ewf2et0GA3IkPcifB3JPS1EV6G96iIccNX9w+sqbPY7xGz1ZHOxZsivixJWVBGsaRJ4GA4j96KEPLCDCkQWpERbkaOwIYRVQ4ro9XszcsYVqaRFa5PcZwFZQlWVCbb0pzlSmOmE8p8D1TF3qgkPnRIg2gt96Gr0hNVnRCfMBfchOFExIejrBYx1RDLekscszUChsrDmW5OYaw2hrHGGKbVSUxqkpjtSGOtP5eDoSIO+guYqhOyqEphVpPC+mgBOxMl7I2XcDJTydqAmPXhfM4Wazidr+ZmtZHL2SquZ6o5GixiuCyY3f58Pq218Hmlife7Ck7XG3i/3sz5djNXh0qul+s5W6vnbK2Bi6VaLpca+Lit5NOmko+rzdws1XMy8e0u1d6UhO25ElZnC5mbFjM5kcXSVB4r47ks9qdzOFHIxUwZp1MS3q5Uc71azcl8GVfLUi7nK7hZqeN6vYXTpQb2Z6p4v6Pi814r77eU/Hbcxc2GgqO5Gj7uavj9uIs/n/by61E3n/bbud5Ucrmh4GZHw5ejLt7vaLhZV/B2RcaXrTbercg4W27kekfF2x0VlxsybnbVnCw3cLEh42ZLwc2mgqvlJi6WGrlabuZiuYXjxWbOtlTsr8s53lZxuq3m3X4n19utvNvr4Gq3jbPdVk62NZxvtHK61cbBhpqDddW315sa9jY1HG62crbRxsVaK8crKrYWZazMNrI508LWRCPbb+qZ6S5mYaiC5TfVLAyXszPbyFx3ATOtYibbxQy1ZjCoymBIncmwJovxznwGVZkMKDPolaXR3ZhGZ30ybdUJKMqEKCuEaGriUdfEIauMQlYppCrPn+aSCJRlUVRn+aAuEyLN8acsw4e6vGBKUjypSPemJsuf6kx/qkS+SDN8qMkOpF4cQoM4mNpsf8rTPJCkuFAq8qQkw4uitG+hqTzbl8Lk15SJPClN9UCS6k6JyIuSZE8qUj2pTvOmNNEdSZIbufFOZMc5kSW0JzvShtwwG9ICzIj3MSQtxJSUUBPigwyIDTRC6GuC0McUV5O7hL/WIcr9OeEuj7F8+Y94mT4mwvolYc46+Lk+xMP+Z0Js7hNu9wBvm7u42N3F1/4ZoQ46+NrdJ9DpEQFOD/Bz0MLP8QF+DvfxtrlDsPNjAh0f4G97lwA7LXysf8bX/i7+jloEOGrhb3cfb6tf8LW6h5+1Fr7WWria/oK75T187Z/gbnEXb4s7BDs8wddKC1eTH3E1/Rkfmwf4OzzG0/o+ntZaeFjdJdD5GcGuzwl310borUestz6xXq9ICTQhOdCU9FAr4vyNifU3JiHYHIH3K8JctQl9/Yxw1+dEuL8g3OMFIW7PCHPXJsjlGX5OD3Gz/gVPey1crO7gYnaXQOP7uBj8iLXhn3A1/Ak33T/x2uBPvNL5B2x0/xn3Vz/iZn0fdzstAlyeEeD0FH+7hwQ5PiXSRYcQh6fEeOoT5fkKgaceEV765CS6kJvgTFq4ORkCKwqTXajM8kFWFkFltjf1BQE0l4QgKwtDLY2ivT6WHmUy3Ypk2hti6WiIpbcpid7GJPqak+lrSaOzIYnuljQ6ZCmoa2PplaXRr8hgUJ1BR2MCispIavN9yY2zJN73OYLX94l0/IVw2x9x0/snXr/4AxmeumT5vaIpwxONJITuGiHVWW70N8exN1PFzoyUw8VaztbruJiv4HpMwtVIEUeTxWzMFbOzUs7+VDE3k2Wc9Is5mynlZFnK8XQJ630ZTCqimVXEMt4UyVJbEuPNAtZ6RBxOFXO6WMHBfCk7E4XsjOSz0p3B5kAOm0M5rPSLmOtKZqEnlam2JEaV8YxrUuhtiEYhCaA+y53sMEPiPJ4Q6/6EMIf739eYhzg+IMhO63sFKiXYlNQQc3KFjhTEupAdYUd2uC3Z4XZEOGrjfxugbt26devW34q/p42Wn7cDPm5WBLpb4m2pjZ/pQ7IDLPHV/SdmGxI5GSjksDeb05E8rqeKmJNHstQaz/6QmNGGaAoijckTmJMWbERmhCVDiiyWhqXszDYzohKRKzD6TwGqMeM1Vck2NGU70yx2pUnsirrUF1WJJz2VvvS0pJAsisIzMoywyEDkJYmsNKcwkuuBXGhORZAR/eIAZqpjmKqPZrwhmjdNMUzK49kbLGCvN48VWRJ9+T5saNJZbRNxsVDDzmgR+28kHI6XsjdWzPpgHqdzVdysNvJxvYV3C3V8XKhnpj6GqigTzsfLmVElsdufz7stGWdrDXzZkHG51czlnpzrpTpOl2o4Xqrherme6+UmvmxreL/SwoflZs6nq7iar+F0Tsr5Si0r4wUsTOaztCBhbFTE3EQucyPZTPemsjqUzfZYPpujYg5mSjhdruJosYLTJSnH8+UcTZdxNi3l3XITR2/K+bgu58977XxYlfF1S8W75WauFht4t9LMh3U5v+2382lHw+f9Nt7vqPly3Mnn406+nnTxbkfNl4N2Pu+28mFDye/7HXzcVvHrYTv/etLNlz0NX/fb+PWgnX876eZfj7r482Enfz7o4Mu2mverLfxlr5M/73byYUPNv10M8vmgk7+cDvDbTgd/2e/m/zkf4ff9Lr4edPFlr4s/7/XyZaebL/s9fNju4O16K58Pevj1dJA/n4/wl7MR/v1kmH8/GeHryRBvj3p5u9fNu50uvhz082G3iw8HPfx+Pcq7oy4+H/fy59N+ft3r4uteG5921d9+82E7X/fb+O2wk98Ou/i4pebrbgf/dtzHb/td/LrfxW8n3fx+McCnkx6+nPXxrzcjfD3v59fzfr4cd/P1oIvfj3r4stfJu/12Phx18+W0j/f7XXw56uHrSS9fj3r5ctTLx4MOPh318Pm4l4/7Hfy618mve5183e/g634nn3bbeb+t4d2WivdbGt6tKfh1p53ftzu+vT9o5/1uB592O/jtoJsvu51cb7VyvCbjeE3O+Zaa620177fbeb/dwfvdLq42lZxvyNialrI9W8v5Zgfv9vqpyvJlSJbG4Uw1c91ZWLz8r9SK/TmdV7G7rGBpuZ7lxRo2xkvYGSvidLGKo9UaDqfKeb/cxN50FYeLDRyvNrEzV8P6VCXbs9Vsz1RztNjA/kw12+PlbI6WsfWmjI3xMjYnK1gbL2d5pISFoWIWBiUsDZWwNCBhcaCEleFyNkalrA6VMdGaxWJvMROtOcz25DPZlceQOoOx9my6mhNR10Yjr4qkpSKcxtJg6iX+1Bb6UpPnQ0OBL4qSYDQVEShKQ5GXhtJYFEB1njc1Bb6UZ7pSInKmtsCbJkkgtYU+VOd7UVvkS22RL3XFflTle1FT6ENprgelYi8qUt3IS3RAlOJATpwt4ihrsmNsCA/WIznclGRfA2KCDRGGG+Pvo02grw6RwQYkRVuREGmOIOAV8RFm+Lo/wd/rGY62d3Bzvo+H1Y+EOmuRHPiKxAA9koP0qcxwJUtgQnqYPomBOsT5PiPBX5vEID2CX2sT7PwCP7snBNg+JdRBhxB7HQJtnxH++hURbkbE+FkSF2RDtL8R0f7PSA7VJSfGmNxYE0qSranPc0FV5ktPXRhjihjmu9JY7BExUhfOYHkQ6z1i1npyOZmWsvemhI3BfOa60lkfzuNssZrL1XqOF6rYXyznZL6cd7OVfJqVcrVQyf5iGUerUt6u1PBxVsrRoJjLJSnH69UczpWyO1nEUn8Gi73pLPaJ2BwTs9wvYne8gMMZCcezpexPFbE1+u0e30pvJhuDOawPZDHflcxMewKTmljeKGIYU8Qzpkigv16Issif6vTXZIUakOSjQ5KPDpHOD0n20yPQ+heCHbQIc3pMnLcesV66xPnokRZiSmaEFblRduRFO5ET6UiyvwUhDjq3AerWrVu3bv3taD+8o/VS5x6mBo9wt9PHxeghoTbPKY9xRWh1lw1NJu+nKng/Vc5vy9XczBSz1h7Pdl86W72ZzKqSqEy0pTjWhowwE3KirBlR57A6VsP+goLJjhzyhCYURJtSFGNGeaI1TZkuVCXbUJViTbPYFUWRFy0F7qhKvRlvFjCoyCJVJCQwSoAwMhBVYRyDOb5IPZ/Sk+jEUKYv3cmuLFQIGCr0Z7Y+htmWeIakYSzIk5iqFlDq/xJNkiP7rVksyZM4HCri+E0pWz05HIxKOByVsNGTw95QIUejEt7OVDNRG8ViSyLng8WUBuux0Z6BLOs1XUW+nMxJebvVwoeFem42WzhdrefXDTnnC9WcL9byeb2FD0st/LquYq0jh/YCPz4sNHE6XsnRVCWXy41sTpWys1zFykIZI4PpzIzkMjucw3S/iJkeEbM9IiY7kploT2Z1rIDFoRyWR8SsjuYz3ZHK7kA+x29K2ejJYXewkMM3JRxPlnM0Vc7OaBHH0xWczlZxMiPlcrGes9ka9t+UsdwnZmeynJPFOk4W6zicq+ZqvYXDGSmrA/lcLjawPSrhYrGW07kqhpujOZ2r5nCqnMulOk5mpRzPVnK+VMv5Ui1H01IOh0o4HC5jvS+ft6stHE9X82FFxof5Js5GyrmZrOVyspqP6wou5xrZGyrjZLSK47EqDt9UszlUxtFMHcfTtVwuyjiZa2B/vIqTqXrOVuScbag4W1dysSTjfKGJm3Ul56vNbEyWc7ml4O2WkrdrMq4W67lcquJqpYr3m/V83mniw2Y9HzYa+LIj4+1KLR82mvj1QMXH7RbebzVzuV7H+UoNVxuNvN1p5nKrkautRj7tK/nzaTu/H6j5uqPgL6cdfD1t49NZG59P2/j9vIuvx618OlDxcVfJzY6c3y86+e2qm49nbXw5b+f9VhO/Har57VjN+51mbrab+bgn4/1WEx+2mvm40cRv2zL+sqfm/UYTb3ea+bKv5rcDDX85aef3wzY+Hqh4f6Lm82UnXy47+XCk5teTdj4ftfJhX83FVgMfjuRc7zVxs6/g61kfN1sa6nM9WB8q5HyxkpWBDKxf/e9UiX243Ojg6GiQnbNBVnY0fD7t5uNmI+dzRfzbiYz/udvA/7vfwu+HSn47beVfrzr57aKdL2dtfL1o4+t5G19ONHzal/N5T87blXo+bDfzYbeF97syPh6p+Hik5mqvhcudFj4et/H5qJW/nPfxf10O8j9P+/i/Lwf519NOfj/s4M8nXXw9auPDnpqLLRnvDzVc7Sl5e6Dh7ZGas+0WTnaaOd5qYH+lip25CvbnKjiYq+D9loyL5Xre7yi4XG9if66Ss40GDparOFipYm+pkoMlKfuLUjanS1ibKGRrpoS9hQq2Z0vZmStjbeb/Y+++ntu800TPX+5O1dndqt2p2lO155w929Pr7va027Zsy7YsyUpWFiWKEinmnEkwBxBMIBKRAQJgzjkDYEAgCALMOYiZVJbttqdnememZnZvv3vhrrO1933JT9Vb9f4D78X3fX7P+1bin1IwZ5cwPiCkvyePrro0mtXRNKhj0KnCaTMmYSoNRiF8hFYcSnnuPaRFj6hTxtFpysQsj6Y8+w61ilh0laFoKp5RmHaNirx7aEVB1EvCaa2OoVMTj7UhG29/BbPDYrz9Zbi7hUz1FOMbLGPWWonPWoF3pBRnTz4THXlMtudhbcmi15zCaEs2491FOAZETPaXMtFXzIy1FP9oKd7+QvyDxSyMiPB25zDVLsDbm8dMfy5zo0XM2YtZGi/CP5jJ/IgIb28+i6OlbDllbExKcbUImOnK59CjYXtCxpZDzpJbxoZHyZFbzeG4gq0xCasTEvb9Og49Gp7bJCz0FLE1rWJpSs6yU8rMSAkLTglLbhlzjirmHFX4xspZdkpZc8rYdinYmZSzaq1kbqiUmd5iZgdKmOktxNGWyVhTKgM1MYyakxi1pNGvT6JRHIq+6BGyzFvkR5xHEPwpmU8/Jfbub0l/co6QK/87UXd/+YR56pMviH3we1Iff0Ju+NfkhF0gN/IyouR7iJIfkB5yhUeXfsf182c7UGfOnDlz5q8kJOTuB8FBtwi8+y3P7l8i+Po5Ar/8Fcq0QDrKY3jjtvCPS0386K/hHxZNnLikeFtT8HVk4WxIY1AfT3ncN1SmXKcg5hIFsVfoqslhvEuMd1TDSFMBosSLCOO+pjT+AlWpV9Dn3cNYeP+XY3zlj2kQP6VGFECTLISu6ihaddnkF6SSkZ9NTmoMTeWpSIPOUXH718yqUpmSJGIJv8hUZTRTykT6S0NozL1PvzQCpyGVkapITPHfUhNzidWGAlZailhsL2alu5T13nJWu0tZbCtmraectZ5yDq3VvHbocWiTcaqTOBqSMyqOYLVTxNaQhNVOERtWGftuHa+dBnadGnandLz1mDmdruHArefVlJmXDhP+xiLahCE0FTxmrUfMzkg1Ry4jR14zG24d614DbpuYebcS73AlvmExs6NiPH2lePtKmeouZnawkrWxalbschZtMtZdWpZsUrbHlew61KxaJSyPVLFqlbLtUrPpVLFol7IyoWDVoWRpQs7mhJIXHhPPx1SsWxWc+Gs59Jo48ls49Jl5udjIgdfEnsfAnlvPkd/M4ZyZlyuNPJ/ScjRn4cVSA6dL9ez6jGxOa9n2Gdjy6VmbUnM0beLQY2LPW8OBv5Zdj5GTGQuvZ+rYH9PwdqaOY3cNr5da2HHp2XcZ+WG+jd1xLUe+Og5mG3i53MqL+UbernRwutLK/nwDR/ONnCw0cuivY2+qhrmeMlrLQ+iWR2GtTWfTpebVahO7Hh1/3GjnwKnmwKdmb07J/qyaw3kth/NaTpcM7Pk0PPcqee5Tszen5/mcjh2/ll2vnm2HjKMZHbtTKo5nDWw75ey6q9mZkLE/qeDEpWLLKmZlUsKSo4oNt4J9r4YVWwVbE1L2PWq23dWcLls4XDGzNafl+ZKBbb+agyUje4t6Nn0qNmaq2ZnTsDmjZM+vYd+n4cCr4tV8DXtTSp5PKTnx6dkZk7JpFXPk0bDjUbLpVf0lkIxseqrZm9FwOGdg06tixVXFplfG7oKaHb+G/flaDufq0BTcpanqCfMDBXSqQrhy7j9QnB7AUHs1SkM5FcZKhPJcBlorWRyUsthVzIQxHmvpQ171C3k3b+Tdej2vVi2crpg5XjHxfEHH4XINz/1qnk8rOZ7Rsj1WxdG0ii2HlHWHlM3pajZmVCy4JMw7qtj2adh0Kzj1G3nrq+HllI43fhPOVgFjjWnsuJUczuo58Os5WjKzv1TDxoyanTkDW7Na1v0a1mc1bMxpWfOpWPcq2Z5Rs+2pZter5sWCiVdLZk4XazheMLA/r2d7TsOGT8mSS8zKlISNaTkrLjGLE+VseuRsexUsTZSzPFGJf6yEWXcFS+4qHEP5dLcl02GOoccUR19tMkbpE8yVTzDk3aO2PJhmeQSm8ifUi0Po0cYzYEymUxlDsySMXl0CzdJwWuQRWCqeYql8Soc6mh5DAo2yZ2iK7tKqDGeqtwjfYAn+4VL8QyJmBoX4h0tYsJUxO5zHgrWAuZE85kYKmB8pYGYwB3dvFt6hfBYmSln1VLE8JWF+spyFCRFrjkrWxkp5PlnJtq2Uhe5sVgcKWB0pZGE4n+WJEpYcItbd5czb8tnzKTnwqzn0qTnxaXkxo+PIrWJ/Us7GcBnOujR2xuWse1WseqrZmpCxY5Owba1iyy5hfbSSHbuUrREx0x15rDrlbPo0bExIWR+XsOVRMTUsZNpWxqK3mmVvNWszKtZcCjYmZazZxCwNlzM3XPaXf/WV4O0pwNmWibtNgLM5g2FDPLXCh/RWx9Ali0KTe5+qtBvkR5wn8+mnpAZ+RPTtD0h+9AeCv/0v/y2gUoI+J/bB70l78jE5YV+QE/4l2REXKU64RUnKIwriA7j/zYdc/Ph/OwuoM2fOnDnz13Hx4scfXP76D1w+//fcvPB7gq58zKMv/iu98kyGlals9kl4N23k7bSGf1is4c2MEndjAlPNqXhaM+lWRlIU8Tmq3AeUpXxHccJ12vUCRlpEOPqk9NdlI4y/8EtAJXyDJPUKmuzbmIUB1JUGYhI9RFtwB13xPWorg2iWhmOSp5KZE0dCegIZiaG0SdKwVUVjCD+PqyqO/twnaB6foyn6Iv15j2jPvo8i4jx1gttYpVH4awTYysLRPTvPjDqF0fJwXPpU1jtKcWuSMSddpb8kGKs4gj7hU2aNAnz6dF4OyFk257DZWMRxdxXbnWVsd1fQkRvAlEXA8YSGF0MKxnVJLPeUsWDJ4diuYr23gu3uSvZ6pdSn3WetqZQXo1pWmkswp92mqSCQ7dFq1m1K1ibVzNlk+Eeq8LYV42srYa6nnOl2IXO9FSz2VbLQWcZ0fT5LXeVMNxUy11vBhq2abZuCQ6eOdZuMzTEFW5NKNiarWZuoZnlczpytivlxKSuOag5dOg5HFLQWPWKkOpZ3/jpeeGp4P9fA+4VGflhs5vvFJl5M19Ajj6BLHcXb9WZerTTHnaElAAAgAElEQVTwbq2Zl0v1v0xSVho4XrCwP1/D/qKZ5ws1bPl07Hr07Li1vFhuYMOtYc9r5HDayBtfLe/99Rw5dQzqE1iySjiaq2VxWMLGgISphlzerbbz/X4/L1daebvYwuvlFl5udXD6vIuXqy28Xmjk9UwtL10G1rtEtBc+xGvJZLlbyLs5C++X6vnTeisHY3JmGgUcz2rZX9RxtGzgZMXI/rz2l5haNPBivZbjVTP7yyaO1us4XLawP6llSBHOrrWKlx4d+2MyWksfMqaLZbNXxGJTDg5VDJvdQvbcSvY8ak58ek6m1Cx05HNol/HOa+Stv4Y3CxberjfwbruF19tNvNxp5GSrnuOtOo636zjcsLC3UsOmT8nhkpGTRSMHPg3vV+t4M2/i/ZyZl041LkMiNmUURxMK3s6ZOJrRcuDXcbpo4tin59Wskfcr9b9Ew7yO3RkFrzfMnC6b2PFoOV2op0kcjDr7KouD+TSJH3Hp9/8zJRmRNNYoufUkhM/vP+XbR08Z7aplx95Eb2ksbVlPcBSF0BR2jgNrJT+u1PFm2cyrFQtvths5XjFxumrmaE7PgUfJkaua7aFS3kzreDGt4cSn59CvZ39Wz+6cnt1ZHa9W6zj1G/hh3sIrh4r19kKma9OY68rndFrL6bSOl7NGTnx69qc1rDtlrExW8dynYd2jYM1TzbxLwqJbysKEmJXJKrbccrYcUrYnpew6ZbxZrOHlrJ5dl4yjWTV7c2pm7SUsjotYHC/FN1yIbyif6d4cVsfL2XKKWRwpZm2snNWJMubHhLj7snD0CnAP5GJvSaPfGIu1NoUedRQjukQGpFF0VoTSWx1NhyIUs/ABA7pYJhrSGa1JYrQmifH6NEZNSQwZ4hk1JTFiTmLQFE+fKZY+UxzN1SHUSwIZsMQxM1jM0lgFq5Ni5q0iZkeELNlErIyI2LJVsGEtZ220nOWRMmb7i3+Z1vQLmRstZ2VSxtKkjIWxSpbHS1kcKWJ9pJiNwSK2BovYGSzm+XAJG8PFLAzksTIuYmmilE2njF2XmtMlIwc+Na/mjJxMaTh1ajiwyxlVRtFXEcK0OYMDezXbXi0r7mo2JhUcOFRsD1cx25zL3rCE7cFKtkclzPWVsDIpY3VCxv6IlJ2BSuY6CrHVp+GzljPnlLE8rWLFq2bZIWdlTMLKSCVz/SV4e4uZ6szH05WPqzWLicZUnE3pWI2xDKijaS17Qr8ilj55LPr8AGSZtxDGfkNO6OekPPqImDu/+UtA/Wci7/yWmHu/J/nxZyQ9+oS0xx+R/exTCqIvkB99mYKY6xQnPSAvNoDAq+e4fv7sCN+ZM2fOnPkriYoK/CAx5ikpsU9JiQgg+t4Fbn/0HzFkB6NNvYO/MZ8jm5TXrmpeOCW8manG05SEsyGR6TYBA7pYSmO/Ria4TZXgDsKka7Tq0hloKGKsq5JecyZlyZfJj/wcccq3qLJvocu9iz7/DtrcWxiFDxCnXaam9CHNilBGGrMxyFOISQxCUJhCRvITulQZ2JVxWJKv4tFlUJ96l4702ywqExgtespAYRCK0C9ozLqDTRrNrCkLpyyOurgreOQJ1CffoC0vgMXaXFrTbtOWeov6uCsM5j9G/eQco4VP0Qd/waI2g5bEGzTGXcUjiaNdcBe/IQND2FdM61LZ6iyjJ+M+wnu/oSbpKvUx37JgzkER9gWdWQ9YMeWjDPocvzqDH8dMTFWnMG/OoybxBp2iZ6z0idFl32fUJEAY8RV1KXdpSLuHIekWI9VJDMkSWO+sYlAUiTHqKk5JEo3p9/FZCumtCGehIR9vTQZei4D17jJWO0UsdZYw21bE5oiUpYEKtsYUbNsUbPVVMlASzIQ0hvnaXH6YMnMwquB7by3vpy380d/AH331OPQpTGiTsWnieW6TsdIj4u10DScTag7tCk4dWt56TRw51ZzMGFmzSzn2Gng5bWLHKmdvUsOuQ8MLTw2vPSZeT+r5ccrMkDSS2vz7NJc/4WjaSI8sAuG937DZWsJPy628Wm7i5YyZn3wN/OtOH0dzFk43Wnjpt3A6ruEHl5EfJ3TMG9JpS7/BqkXAK5uCf15s4rVLzVBVMPLwT/CbUnnvN/F6ycyxV8uLGT1v5kzsTio4cKl4PW/hyGfk+81WDmZrOJ21MFwSSq8wiP7SYF6NqRkoC2agNJiahEt4lAm0pN6gO/Mu/fmPWOsr48ChZt8qY0wRgybiPMvmbF4PK/jRaeT7aRN/Wmvj+9Vmfnreyfv1Zt5vNvN2vZHTRRNvNxo5nq/hcEbHkUfL8ZSGjcFy/nGlmbduPT+4jMxoU9hqKuTtqJI/e+v447SZP620cuBQMaqLZ0yXwFZ/Ba+mDPz7fj8vvFreLNTwbtnMm+VaXi80ceQ1M6RPQpN1gy1bOY3ix1z88H9FXpyFz+MkvkDCtegiLgclMTNpY7W/HnXEbdziHP4fWx1Dcd/iMySzM1zJ5nAF36808ONWK6/X6nm/2cwLv5G9MRmtBfcQBXzA4VAVLxxa/n2vn1c+E++WGzmaMfLDRisv/Wb+dbubf1vv5HioiuaMm1hSr/JHv5l/WW/n/1pv5x9WmnjrM/Fy2sC7hVpOvQbeLtSx51GzP61jz29kwV7FlkvFjlPJq9kaTqd1vPLo2Bmp5MSp5Oelek5cSt7M6nm9YOJ4Vs/xjJpdp5zjaQ2b9goOHHJezejYGBax0J2PpzGd+c5cVgaK8HZk4WpKxVmXgqMuhUlLKuOGFMar4xksC0MR+hVdOYEMVEcxVJeAtSmF8XYBYx2ZjHdmMdaeyVhHJs7ePJxdObj+cnn68pnuzcfbV4C9KZWJ1jSmerIZb0nB25/HdF82MwO5jLUkMdWexWJ7KYvNpcw3i/A2FDOkTMFhyWeitgBng5Cp9go8nWLcHRW42otZt1eyOiTEYUlAHnsOhzaaldYcjkfF7For2LGLOfCqebtaz/5MDce+Rl4umnm/1MCxS8s7r4lXE1qe94mpSbqOIf4qL0a1vBjTs+vWsT9rZG9ay8mUDrcxBbcmkb3uMk5t1TwfkeBty2NzXM7WSBWrxkxMoV8iffwRvjoBmzYJ6w4F6x4Vqx4Va+5qdqbUrNol+PtK8LTn4WnPw2ZJZlAXzWRDKgOqcHpkwTSVPKS97CkD8hgai4LQ5txHnfeAvPAvSHv8EamBHxF//0OSH/2BsBu/IvS7XxNx67ckPvqU5MBPSX74O7JDP6Ug+msK475FlHQHYXIAWVF3Cbn1NYEXPz4LqDNnzpw589dx8eLHH1y7dI5rFz7m4dXPCb76KZf/7n+kJPQqURf+M776XA6tEl46pbxwink5JWWqMYHJunjcTWmM1CRQmXgRWeZNxBm3KE29Sbs+g8HGIqztpfRZBFSmXaUk/gKS9GsoBN+hzPwOQ/5ddPl3qCkJQFNwh9qKIOqkT2lVx9JgyCI+OZAcYSJiUSxd2hQmjEkY0q7hNmfTLgyhLukqKzVpNCVdpy75Oh0Fj3AZ0nAZ0vCaMnGrk2lMvsGyOYeRslDa8gKwS6JpTLrBjDKZ7bpCZpUpNMVeZbe+iOa4ayxp0pmrTqEvK4CdxmI2G4s4HZDTnXmfpdpc/DUCelPvst1SwlGvhJHsQI66xAyXhjJUEMQ/TVqwlYQxVhbFj3Yjb0Z1vBhRM19XiDbhKvNtIhSJV+mSRDOmS0f95GtGhZEU3P4dA+JY7MpUNtsqmapKpjHiOpvaAppib9ImCGRUFEG/4BHWghAMIV/RnfmAybJoGhNvYC+LwKNMYbQ8Ap8+gwFhCGPiKCrvf4hLHs+LQQUbrSKas++x3FzEZk8FGx1lPO8Vo4z4ioXaXH501ODXpWGK/oa21JtsWvKwFj5hw5TDYH4gB53l1CVfY7AshNNRBdPqFPqLn2BJuc5oVQQedTIjJc9Y0Wfxrk+ONvgLtlpKeDOh4+fZRg4HZbREXOZVSzleTQoHNiWzpixOm8rYbihipj4HuzkNry4Na0kItbGXOWoWsWkQcNBQyElrCVuN+fzo0PIvC42sNedhjP2KxZo0fnbXsNxcwKQyjsNeMXtdFfQVPcGrTWPGKGB/QI6/Pp8JfRpeQyYNT7/iuE/B+/Ea/MZs1OEXmNVncdIjY0ErwFb4jBVNFhumAl5MGDie1DGpSsJaGoG7Mo6R7MfY8oJxlkfzfy908t5pZm9Uyc/zLRxblfxxuhZ/XTZvHQaObSpejWtZaS5kQBjMQFEQ+22l+JQpHHVX8WZUjV0UTm9mAKv6bN4Oqng/ZuD1pIEjm5qZ2lzm6nKZVCSw01nJC7uaf1pq5HtfDf+42sz3C/WceiysDSvoksfQJY9kfbScVlkIV/7+b6nIiWbWP47Q0MjjPBX34wuYdY/ib5VTdv8c01XZ/PtEPeNpN/Aq4ng3rueVQ8eRQ8u7xSZeLdTzdqmJV14zNmUch30SRgqfstko5J9mW1ltK2Wrt4oXk0beeGo5nTTwR38jf5pt4odJI29tGvbbyhgtC+PPs4386Dbzz3MtvHcZ8dfnMFObzcsJDa+cBg7tKt5Omzie1LE3oeHYY+bQoee1x8yRXc3P/gbW2oXo4i/QkHWTE5ucH7xGXrs0vPJoeevVs2+TcOpQsmet4pVTzcmYnOX2fLpKHzEqC2OmNo0XVinbXUJeuTSsdRbSnncXZdxXTJszmTVn466MozXpNvrgr6kNuYRLnYSnI4e5gWK8PXlMtmXi7c3H95cdpPmhEpatZWyMiVm3VzLXX8TikIhVaznzA4UsDglZHBLi783D05GJryebNbuIuf485jpzWazLYUISzU5HOR0FgZQHf4Jdm8J6v4S1QSkrA1X4OkqZ7SpnrlvE8zEpS93FDCnCaS64hyX9KvsDlTzvK2dvqIrnIxLeeE3sT6p5MdfAc6+F7xebeTllYr5FiFUSS0/hUyaq4hkqDme0NIbjfjVv7DUcT+rYmVRy6NGxY5XRmHUbtyyWncYi9rsrWOkQMt2QxdaQmI3WYtYVKcyVRlF953d4qhPY6Cpl2ypjy6Hk+bSO5XEZCyOV+AdL8fUKmahLZ0Qfj82UxFhNIvaaeIY1kQwqw2gre0xHRQhNxY9pKAxEmXELueA22c/Okfb4DyQ++B2xd39LSuDHhN/4O8Ju/p//X0A9+pS4u78mK/hjCqO+pjDmMsUJNxEmPiA/LoDoh1cIuXv+LKDOnDlz5sxfx/WLH39w9eKnfP3JB9y9+AfCb57n6t/9T+Q+/IL7H/wN05ZMDqxiTiYqObAJORgvZarpl4ByNaXhas5Cnf0d0szvKEm8QmXGHbpqBNg7yhjrKqfXnIEo8SKihG+oSruKQvAdmuzbyNOvosq+gUn0kIaqYJpkz+jQRtNtTEIifMKz0MtExd4iL/0uqvw7tJQFUJ16mT5VPG0V4VRHf4m1PIiunAdoor7GIrjFgCySMUMKvqY8hsThKEI/Z6QinKasuzTl3We2LgdLwlUMUd+wbMrBI4tHG/IF89p0OjPusVlfyII+k968Rxz2iDkdqWa/X4L22XmcqkSWGgtQPvgIny6dw94qetLuctgtxmfIwCmN5e2omjFxJE5FAn/2N/O9w8Rbh4kTmxZj+i3G9GlY8gMY1iThMgnQBX/DirmIyqfnmarLZ7NfwUubkf2mStqjbrJvEOISxTJaEsleUyXuwgimhdH4yuLZMxTS8Owym5pcNrQ5bOnz6Um+z4Yul6GsIFyVcfQXBmMtj+SNXY/XKGCgPBy3No2W3Ie8GtPzyqZl3pLHlCqVn0b17NcW4SgIwRz4GRvyNPqib/DnHiX9cTfZUGYwVRLBeFEIc4pk3MJw2uOu4ygJZ6wwBKcwjC1NFpNZQbysK6E/+Q4+eRI/O0z8eaaR024J9Xc+4a2hiN7k2+x2lOMUhrFaFM26JJn29Du49am8aqnAXRyGJewCjsJQ+pNvY8t6yJ6lgLaU7/jZVcOf/fX8y2wjXk0Cc9oUXvdIGc4JYjQ7iHWVAGdhGO7iSMbznrFrKmZGksKsSsCMOpOj5go6Hp9nv0fOP/s72O+R05h+n67cJ2zUi3CLE7HmPWMsP4zhvGDeui28marFJollqCCYNU02r5rE7OkLsDy9wPNaIdOqNHRxV3ht09OTco/DuhJqnpxnXpbCRFEY9vxgTpsrWJKl0h3zHWvSNNw5IThLIhkoDGarthhr/jMaIq8yURpFb14QE/IEfp5u4mBAQX/xM/zqDBbUAgZzg3g3Uo1Xm8g/zdb/EsP9Ml646+mWxdGrjGV7TEqL9ClX//4/UJb1mLm5Por0Bq7G53MrJo1Fbw/v/I20Z9+jN/sZ2/p0Gh7/huboSzgrY+nMeUiXKJiZ5kJOp838uNjK6YQexbPz2IVhDKQF4JOl4NUIMMV/hybiEpPSJOaNubSk3+OwS8JYRRSb9cXUxl5lWpZEZ+YDXvQrsJWG87yljCVTLvbySDShX+FVpzFWGc18TQ5TqhSslVFsdFTQIwpjubkEjz6TGV0m88Ys9BFf49MkU5vwLVutxRz0lrHbJeKVVcFul4j34yrWm/M47CvnrV3JyaCYpToBhtiv6C9+xHF/BQcdJRy2idhoL2a8KgJ78VN0UV8zLovFURVLffA3LEhTmZOlob/5B9zlUSw35zJlTMJrSWOlq5CZunS8ten4GwX46jLY6hWx21/GRmcRqx2FLHcVsdEvYt8qYbmrkK3BUg7HJCx05OCuS8LfnMHGQBGLLZnYRA+ojfqUgfxbDJXcY9aUwEpbNoe2SvZtFaz3F7E1XMb6YAnLXYWs94hw1aQyKA2nIfcec415bPdVcmytZq4+nxd2LQdDCp73S3gzU8vyiJgXjhrm64uwVcayZilm2ZDPSYcMa1EE3YIgHNJk5mryGK2KZsqcybFTx7uZWoZLn2EM+ZKWmCu4JLEYEr/FknGTpfo8+jLu0/HsEs+rMzE8+ITutLu0ZNzhcETBck8Z22PVrFqlLIyIme4uxtGUhc2QyKAqiiFVFN2SYPrkIfTKQuiRPKWrMpj2sqc0FgVizLqLJusOlSnXyAr5lIwnnxB39wOib39ASuDHhN34Fc9u/B1h331AfMDHJAT8gZjbvyYr+BMKoy5QEHmRguir5MfcIiv8JpH3vyHk+llAnTlz5syZv5LEqJAPUmNDSY97RmZUINF3vubKr/4HpHG3KHv2JbONOewOlnBiL+PQXsIrjwRfWwquxiRm2rNYGBBhEgagyL5NcfxlpDkP6DZlMdkjZry7gl5zBkWxXyFK+AZx6hXUuXeoEwVR85cf6VrKAuk3JtKpjmbAnEh1zne06VIQ5j0hLfE2PfXZWOuSmbQkMNWai7NNyFRbCU5jErOmJJzV8YzIouiXRdKvjMFuTsPXVsh0fTY2RSxOXQrj2iTctQJWesqYMmfitQhYbROy01WBQ5mI3yTAb8riYFDGpCYJmyKW3WEZh+NqTiY0tOTcZ9KQwlK7kP68QMbkMcw15lEb+y1jiljaigPpKHzETl85luybtIkC2R9TcDSp5ditZ3dcxbglk1ZxKF2KaLydJXibi+gufIpTm4Y8+QptyhgWhiTs27Ws1hejDDhHV+IdegWBWJK+Y6g0glmlgNH8ULpSAlhUZ6N5/CVeSQqve1S87FbSlnyfkw45E2WxeFRp9JQ8w2MUsNlTxcmEgR/9zax0ljMkj+MHTz0/zzSx2FDMlCadzUYhPVmPOGwqoz70Ij/3aeiMus6eNo9VWRovmirY0OXQlXafnvQHLMhS+bFXyfd9KuwFIezXCnnfKcea+ZgfuhS4SiJZMeXzx6k6Tu1a3tn09D67yh/N5TiEEex2ijmoLWFLmMC/DxixlYTzwq5lQZLMjjaXVUMurpIoNjTZrGsEnLaLsZVF8Nqu5d9Wu/iTr5GFuhzWGwtZ0GYwIAjgfZecI4uQ8eynPNfmMVUcxU+9GoYEj1m3CPlpvJbvB7X0RH3LVp+UF+MGfvI146vNZ621lDFpPKNlkbwf1rHbUIpfncm7mQbe+BtYbROhj7jIv4xZeFVfzkxRFM78UNrjb/JmUIVDmcTbUR2TuSH8qVvFjDCKVXk6HmEUzsIw3rRWsaXOxlMQzvuGSvaqs1lSZnA6pGSvo5JpeTID2Y9pS72DS5HISGUU751mXlq1tAkeMKtMw1UUTs39T1hTpaB/8gmvByR0FzzCbcjkva+FvuoEmitC2HOrGDLFcf3Dv6E07RZ+XyvFOjXX4rMJTBGw7G3m1KnErYylKzuEPw4rsAT9lpPaIg7rRTgrY+nKf8yQPJafF9v402IbP07VsWTMwS9OwJ0fRm3wN/jVWSzq81hQZ3PQWM5UaQzzVcnY84Jxl0bzuluGRxaPsyqGgbxA9ptFdKfeYUmVxk9Datb1WdSGXWAg8wFt8ddpibnKaHYgjVFXmNcK0IV9g6sqHnPEJfoEj7CEXUB+90PmFYm865dw1F5Cl+AmzUmX6RPcwhT6GV5JJIZnn9KVfoN1cyYNsRfwK+OYkUfTGH+RBW0STlEILdGXmavJoCb8K/pSbrFRn4dHm4Ty8SeYH3zKbHk8taEXaXn0Je3PvqE78RragI+YEAYznPeQ1qRreCTRNMVdpk9wlyVVCsYnnzJe8IShgkD6CwNZNguYUScxVhnKjCYRtyKatYZsVuoEjFWGMK2OpSX5Mg2hn7NvyqIt5hs2zQJOe8pZMGdwPFSFQxPPpDae9S4Rg1VhrLUVMVubwYwpFbchiTFNHAutRSx3inDoU5CGnme4PIK+gicogz7DURaGIfhThsujqUu4xUBOMNNViagCznHcXIlHnICtJBxT7FUc0nhGCp/glsdzaFNyYK1ms6kYR9EzOqKv0ZF6G0vSNfqKn+CpjMEuCGRDmcGhpQhNwMeMlYRSn3iN1eYi5hryOLCrWOmvYLJBwKgphUF1LN3iEAYVkVjVMfRJQ+iueEyP5Cm90mBaRYG0lAQxII+h5NlnaLLuIk69Tk7oZ2SFnPtvAZX6+BMibv76/zeBSnr0CQn3f0vusy8oirpIfsQl8sIvkxN+hczQq8Q8+IqoswnUmTNnzpz5a7l7/eIHATcvE/DdN4Td/5aIG19w4T/9DfmB58m8/QEObQL7w6Wc2EvZsxbwylPFQk8m7qZEFnoLWB4uR5d3G2XOHUqSvqW64BHt+jQmuiuxdoho1ycjePYxxbFfIYq/gDzzBhZhIPL0q1QkfE1J3HnqKp+gF96ntTqU8doU+g2pdJrzGW6rYLghi8n6JJy1vwTUgCmDEWMGE/oE7NJgXNokPHVZjOgT6dfHM2xJxdNRiLNOwFStgEF5FA5TOrPtRXha8pjtKWGht5S5TiFLXSIWO4Qsdvxyvz0qY224il2Hmq3xajbHqznxmljvr2RpoILp1nwO+qrYGqjixKVnv6+Kl04Dz8eqWe0r4/m4jLn+YtbHqtj3aDiZNfHco2PTpWJ7SsvcsJjpvjLc3SVMdRTjqctltruM8c4iBjrzmHep2XBo2B6QUhd/ncnKWNYbhTiNmUyas/C3iPA1leCy5LPYKcZpzKE+9zG+BiGLbRV0lUWy3CFmWJ6Ew5hFnzyOcUMGxy4zx24zL7312AzpDGtSeD/TyDtPPWOqFKbNucw0FuBpyOPQpmGoMpKNllK6cwJxVsWz01LGT85aZmqyGZHGMiqLoyPrIXOGbF6OanBUJzFWFctmYwlDRSGcDijRxn7LXFsJx7469n0WXk3XYs0KYk2egU0cjd2QxpIpj7miGF42VWJOv83KsJQewUNWtDl0CwLxSVNxlEQzlPOEJX0uHbmBPO+X8b2vgbfTFoal0YxKojgZqaY95z5ueRwbtQUM5ATikyXRlXGP3dYKxqXxNOUEsN5TxcGwkk7BI44cBt7M1PPaW8egMp4+aTSzjYV0FD5hoTafrZZSRioi2bYr+X65lQOrkrqkG6zrc1iWptAXe5NlaQqz0iT228ppzLzDYZ+U8aIQntfks6RKxVsVx7gwlMmyCMZFYazpsxnMeshxcynukkhmNem8d5nxGjMZLnnGdHUyA0VPmVDE46/L5fspCz96arFLYznuEHNiKmYi4Q7v64uwC+7y84iCscpnbHaU8723kX5lPG2SZ2y75PTXxHD/3P9CWeptfJ4mClRKbiUUcT8mnZXpVt5O65mrEdCZE8OPdgt1oec40GVjy3iIvfAp260iXoxp+dNCMy8ndDiqE7AWPmVRnMBrSyleYRQHrRVMiKIZLwjFkRdKf8wtXppL+LfRGsayA1lQJLHXUsxBRxmuigh+GlSwV1vARP4Tdmty2KvJZTD5NieWAmbLolgWJ/CuqZSxzEf80KNkJCuI56YCFmUp2HMes2vMxvjoD7xqKeFdZxnv+yqZloTSmXSZVWUcdU8+xiN8jLPgEaOC2xxYBHQnfctOTQZ+aQRDgpusapJoi7qA7sHf0517n5bEq7RFX2K1Nhu/KQ27KBjjnQ8ZSrtDR9I1WoO+YDjhJmP5T2iNuUJP2h2mqmLoyrhLZ8YdhguCsIRfYDQ3kKGM+9SFfIk99zE1QZ8xWRiC5sFHmJ58wWh2AKr7H2LLfYS3IhxLyGcMZd6hJeICbSFf8WNLBcaAj/BVxjCUF4gq+BzLtfmMlIdT9fRTxuXxqKMu0lv0mP6ih6gjP2eto5D1nhJW+0QsdApx1KQyVBlGR9YD3vQpqA/7hhNTAaMJt9ioFeKTpdKfFsCL5gr6ku7wsqUce2EwW3X5eJSJuKQxOApDcJRG8NN0LVs9FdhKw/CKopiviGNaHEub4C5DhU+YyA6iK+xbfIokVmvzqXr0EdbSUFyKeByKeFQRX7HSWsxGfyXjxhQGVDEMqWIZVUYzIo2gvyqE0epIRqrDsaoi6ZeF0Cx8SEdFCO3lz5DGXUKZeRtZ5i3ywr9AEHyOxAe/I/Lmr0kL+pSo2x8Qeee3RN/7e1KffEHak89JDfyY3GdfUhh+kaOVJM8AACAASURBVMLIyxRGXSU37FtSgr4m6vanhFw/24E6c+bMmTN/JVEhgR/EhT0mNuQBaeEBxAVc4vP/+N+TcPW3xF/6T3hN6RwMlfJ8MJ8DexE/zFWz3J+NuymRpf5CFvpFSFIvI8m4QVH8ReR5ATSpEhnvqmC0vYQWTQJpQR8iir9ARdIlNDm3aCgLoqbgLrK0SxRGfkpt+WNUeTdplgUzoIpgsj4ba1MR/eYcnG152AzROMwJ2E3J2GsFjOhT6Sl7SnvebSZ0iUyY0hjUxjNiTmHIlIy3swi7MQVPfTb+lgKs2gQGlDG4m3NxNeewZZXhayvAWZvJfFcJCz2lbNkVLAxX4ukuZselYcUuY9utZdejZ8smZ2O8moXhSrpKnzKqTWDDJuOtu4a14Sr2pnQcePRsOOVsuGQczxp4tWDmdLaGDYeCXa+OpUkZax4NvpEqZq1S5gYrGVYn4OspxT1UznBfEXMeDRtTerZG5NSm3cJnymatqwJXcz6TrYWMtxcz3S/GO1DFeFsxkx0l9BjS6NIlM9qQi60pn5G6bMaaChjQpzFWn4e3s4zZPjGn800sWauZG6pibUzF4ZSZY1cN670SljrLebXcyqpbi29IjKezBH9XKZb8AGyaX3Yx1odkbE9oWRyR4uuvwFmbw2JXOVsj1fhbhcy3i1hsL8XfVIS/pZjpNiHzVhkzdhkLTjXLo3LaMgPwVKew0i9hzipjZ6Sa/YYyDrokuJsKmOovY61bzH6fgu2OKpYsRey0VODTZHLcr2KsOomF1hJOXCb2xtQsdJYy2yZkobeMlcEKVnpKObGrGJPHst4hQpt4GX9LARvDMqbbitiwVbMzpmG1V86hz8KB28j7pVZmekuZ7iphz6XnwKHnR38Trx01HNo1HPstvFis59Cpo6/kKRuWfN71yJiRJjCvTuVVv5zvJwzs9Il54zKyUp/HG6uSBUsW87XZTFTHMigOxV4dw4wlk+e9Fbyb1OFQxrPZW877vxzDa8sPwFebze6glL7KUKbrszl16Xk7Y8EouMlifR6L8mSGY75jT5PGqOA2b/srGZeGszck5+1MA03lITRLnrI3rcJS8ZCbv/9bqjKDWZzpJlMk5FpIArefhuO21nA8VcO4NpMuURo/utpoS73BgiyBTWMO9QlX6Cp+zAuXnn9YbuFwTMlenxiXNIauxBt0xVxj05jDe7uOow4xY8JQDppK6U++izsvmH8d1GLLekB78jVWG3P50aVnuSaDfxrT8bwhnyVdGi2JV1hUpdARfw2nMISxnEBGMu6zY8xmJCuAtz3V1IZfwl0aib3oKW0JV9m15KAI+A1z1bH884SKH0bE+JTh1IT/gXVNPB2xX7OlS8JRGMC8NJzTplxsOXfYNaXjFj3GVRLIVPkT6kI+wZb9AGv5UwbzHzCSfZ/15lzW2wpYq8uiOexLRnMfMFH6lLrHn7ClzWBWlcx4WThtGXfYbRcxJApBEfo5E9IoxsWRbNTl4xJH0ZZ4g7XqdGqDvmBZnowj8zE9kVfwl0bSFvI1roKnrClTaQr6jHHBA7yiUNqfXWBfk423OIzxvKfs1QtRBn3GZlMJmy2lmJO+Y6u1nI6sh0yrkpirSWVCEcn+UAXbwxUs9wqxGRKwauNYbivCb8zk9YCChuhvOW0ooyH4An6dAHtZJD2Ch2xZCmiJv8p+YzF18ZeoS7rCQp2Aw75yXKIwWhKuczAk58iuwi6JYloSx05tIS/6pAyIQnDI4titycOW8ZAxeSwz9TnIIs7TmHWHna5ylhsLaMy4zUZnKTuDEnxNeUya0+kVh9JREIBHn4JLn8xUbRrO2lRc9WmMGmKxGhPpkUeS+/jvaSgOQplxk2rBHQoizpPx5GOSAj4k7Pr/QUrgx0Tc/DURt39D1J0PSQ36nLSgz8kIOkdOyHnyQ79BGHOVkrjvKIi8Sk7YFRICviTq7llAnTlz5syZv5LrF89/cPPS51z96g9c+/pDAq+d49sP/paq2Ls8+PV/h0ebxkF/Gdu9+ZxMlvHGL2exN4up5iTmevJZGxVTFvcVlSlXKE25QlXWXeoV8VjbRIy2l9CmTiQv7BzC6PNUJlxAmfEtxvzvqC26g7HgJg1lD+lUhNGljqRZGky3IoJhQxLDxlTs9VkMGZKYas5mpjmXIUUUo9VxNAruUnTzV/QUBTKkjqOvOophTTw9knCsmgR6K56hT7mGQ5eMqyadUXU8w+o4Jg2pTCriGCwJwa1MwiaJwq6KZ7oln8URMUtWCe6OAtZHJGwOSTjyGJgfqmTXpWXDJmdvUo1Vm4Ax6yaznUKOnDoOPAY2J1UczZpZdVfzerWBPy238C9zTYyUh6KKucDKcBVzdgleWyWufhETLfnUFwVSGXSOseokFrvK8feW4++rYGVQwp5VjTnrHs0lT/F2lODsKWFhvJplu5z1CRXLdjmLdjmuPhGO7mKmh8oZa8tntDGL6V4RYw3ZeHtK8XSL8A+KWZlQsz5tYMpahXdShmdcyopbw9yQmJ0ROduDVexO6diaMbAwLmdzSsfciBhNzk2mGnJZH6xie0LF8pgcr72Kka58FscULIxK8XQJWRqsYqo5n4WuUjaGZKwOSdkeVzPVLcTRXcy6VcFKo5DB0nBGVUlsOLRsThmY7a1gvbOC/aFqDhwG1l063IMVrI6r2LBWc+DQs2NTsdIn5mBMy1pXOWtdFax2V7A6UIWvS4S3rwzPcAU+WxWbk2o8jXmoU65h1acwPyhm3iZlf7aW8eZcFnsrWOoqZ9wkYNVfw2xPGYdOA5ODpSxO63AOlbExrWdusJIdlw5nZxHTPUL81grmx6vYHBaz1SniYFDC8qiY1QkZ8/0i9mwydhzV7Ht1HLo0PLfL8bXnszZUye5ENfN9Jew6Vey5NZz4a3izVM/+lIZXi/XsThl46arh+Wg1C0NV7HiNHM6YOZyqYddjZN1nZGvOwp7HyHp3FROyZFYaCvHok9gZKMfVmMnSiIwttwlT+TOMoscsj0gZMqZx/8JvqMyNZ6hDS15WBKERt4lPfkhbWzn+qVp25lvZnWnkh+UW3k4b+Gm2kR8WWjiaMfFyrYXjpSZerDTxarGR9/PNvJyq4Y3HzPuZen5aaeWlz8Q/LrdxMqXnzWoT+149P/tq+WenmWVjJkOScA6ndHw/V8c/zDXw47QZf0chJz4T+x4dp14T+7ZqdgelrHeVMdtSxAtfHWsTKjasCuZbi9gZrMLfVchydzFHo1WMmeM4HK/k9aSEo8kKdoYLmbbEsNYmoFlwhdGKQNzVYQwW3eOkR0iX4Br9eTcxhn/MSMFdxkWPkN7/rzQmfo1HHYkl6St6i++z1VXIUnMWC7UZ6CO+YKIilOGCRygDfs9keTibTXkMlQRhjLmA35CCR5OIJvI82qjzeHVJrDfl0yG4RU/2feYrY1AG/J5xcTjenKe0Pf0Sb2UkTY8+xZ73kEVjGv0RlxlJvY1LGslg9gM29JmcNJcwXviUw9ZSNOFfstpSjFObzEB5GGuNxdREXmJSGsOAOASPJY1daxXboxJWBsoY1sZRnXqFmZYCDid1LPWU010RxspfnpetMQVzvSJmuorZn1Cz1FvGc5uCuS4hsy0FPB+Vsj+uxK5OYK61kI1RKTuTKtZtMjbsCvbdOtatMjbtCuY6heyOyNgaELNjV/zygmlEwnJ3KZ7aLDrLnuIyZbA3qmDHKme5vwJfl5BBSQS1sZeYVicz35TPmDkVR0cuw00Z9NenMdiQTqM0jKaKZzSJnmLMvY8h9z7CyPPkhX5G4oPfEHnrVyQ9/D1h139F6LVfEX7j1yQHfEx64GdkB59D8ORTBE8+ozj6CmUJt8gNvUz2s2+Ju3OO/5e9++xtdEHT/G7AHmO968XCxgLTM56eDjN9pvvEqlOncq5SlaqUc85ZonKgcqZIimIQg0iKEpWzRCpSEpWpnLMqpxP6dJwZew347d8vatCfoF/qBzx4AH6D67lvXnfE+QTq3Llz5879tbjcuvKJy/1reDy+idfjq/g6XcHt8i+pTfLG9ed/w1RtEoddhZz05/Nutpp3CyI2+rJY7spka6iYvTERFfE3KE24Q170dSrSnmIQxzDUXECvMYdWWRxF0dcRJd2lNvUB6rzHNJW4o8lxQid0pk3kT6soEHO1P62SYJrK/OiXx2CpT6BfGcuYXoDdlMlyewGdZYGYs90YKg2mJe0po6IoLIo4eiUR6HNd0QicGKwIpVPoTXuuF6M1UYxJY+ipCMZc6M1QRSi6sJsMZfuwUBPHQK4PAyVBjCsTmW8TstpXxmZfOTPaVLZaCjkZrOF0TMZGRzEngzU8H5Jw2lfNprmA95P1vLWpeDtdz5sZNa/ntTxf1nI2o+DHOR19me5Ys70ZLwtjt6eMfVstDksFWyMSOipCmFIJMOf50lUYyIIqHWOiM4rw2/SVhDAmT8LWkImtMRt7Sz5r/VWsD1WzM1HLwbScteEqFgdKcVgqmOsrZra3iNm+ImY685lszWGkMQ11gQej+nRW+6vYGpFwNKdmb76ejVk52wtK9mYVvJjXcGIVMyGJYlqdwvGolDdzWl5N1/NqUslCQwY7zQW8HpTwylrLiwk528MitialbEzKOJzXcDCj4nhGzaFNwbFNwd5oLXujtezb5GxPyNi3K9m1SjjrqWFUEs/usJTDOQ0vN8y8XDHxasHAh5VmXi4ZOV02sr9uZN+h4/1OG9uTdRwvajldbOBkup5Xdg07vZU4WgvYtoo5WdCyt6Bhf1nH1oyCFwsNPJ9Q4jAXsN5dzsGUktebzTxbNXI2r2NvsAa7KpWF+ixeOAxYSsOwFoWw2FnM27Vm3iw38n7RyI8LJlaaC9gfkfJqRc/Jio7dOQWn03Lezqh5Pa9hb6me7eV6NmZlvFjWcbKs5XhFy7MlLa+X9bxa1nO2oObDVjPPljScOTQcLah4tWni/V4LL9cMvNlo4s2igTfjKra6yxlqELA0IuLVSiMflps4W9BxsNLA4bqR18uNvJ418m6uiR+WmtgfqOBopJpXizpOFnTsz+uRFfnRIo9j1VJNmzSauxf/nsLUEGYtepbG9dgGpUwMyxixyliaa2B9VsuzVSNvlup5OV3L8yklC53FvN9p43TVyNlaI6eOBk5n1Cy0FrDQks/BiJQPy028X2/iuUPLixUdB4sqDte0HCypeLuk46S/kmV9Bpo0J+wtWR9D5piEl7Y6Xixo2bHXsTUrZ2dGzuZwDWs9ZeyPSDm2q9maVrA+o2B/Ts3+RC27IyJ2Z2QcTIg4tJSxO1nJ3mgJx9ZC1i05OHoErHWnM9+cxJQuhjljAhttGex05vBquJy1xmQ2GwUs1sfgqI9lRhpKV95jektcWNDG0F/uwbA4gLXmdLbbclgzZdBb7MeiOoWJqjD6831Z0KXiaM1msiEJqzyKpZZsVjvyGJFHYZGEsWTKYNmUQVexN73FPjjq4jGkPqC3Joip0iAsOZ7MyuPozXJltCaMxaZ0Rgt8magJZ1QThznblTVdBjPSWPrzffgwImdKkcROTznLrflMqJI47KqkN9ePVX0Ww/IorIqoj0durVWc2mpZ7yvB0VXE5mA1W0Mi9kZr2RgUcTAhZ3dMxt6MgpMFNTs2KYd2BXuTMo7sCnbHxJzOqLCZMphqzGClo5Dt3nKOx2vZtFazZ6tlfaSaHVstu7ZadsckrHYXc2ARcTgqYW2kmrUxEVs2KfNdBYwb05hpzWV9sJKVgTJWLBWsWCuxdeYxJIlA5fc12uDrdOR40i8Ko10SxlhLNhZTBgO6FLrlcVjrk2krC0aT6Yo6x53ymJsUhF8jxuWfCXn4j8R5fEao0y8Juv8LQu7/kiSPC6T7XibV5wKpPl+R7neR3NAbCMPvkO5/nSSvK0Q6f3UeoM6dO3fu3F+PID7ik9TYYFLjghHE+BLj9wiXSz8jyfkCbr/8X5mRp3DQWcBJfz4f5mp4t1jDzlAemwNCdqwlbFkrKI29RlniXTJCL5EVfgNNZTgjbSV0NmRgqAqjIPIqNSn3kWc8Ql/kSmuFD6ZiNzS5j2gs9aCtJoh2STCtkmBaq4LolUVhM6Zj0SQyYUzHWp/AYF0MpnxPxuXxtAu9mFcJGK6JZEQZT48ojM7SAGojr2NIcmKkIgx9/AMMiQ/RJT5Ek/IQjcCJrjxvyh7+EwMCN3qSntItcGVHn0tvSSCbHcWsdxYzqUwi8+HPkPheQB12HXtNLOakxyxIErDk+bFal8KCOJ7eLE9+P67mdb+YXqEPR90VbA1W8P2KkRlZHIbQ63TEPGBLlcFIZTiHQyI2+8rRZbrQkevDqj4Xmy6DoZoYllWZrNSkMJoTxKIkhfn6dNY7y1hsL8bRWsRhXw07vVXs2+pYs1SyOlTBSn8ZqwPlrPaXsWWp4mBMykpvCasDZaz0ldJY5MuYSsBWdyXPR+UcWMScTCh4uajjxK7gbErBRkcRvQV+TFVF0Jbuik0cwxurjNdWGRv6bLQRt9CH3qQz8Qn9mV68s8h4MybncFjM/pSCvSkFh9MqjieVPJ/RcDQhx9aQjjDoIgvtheyO1bIyUMmJTcFMfTrrrSUsthSy0FnCzkQdx3Majue0vFhu5GBGzdGijpM1E8cOPUcLWs6WDTxfbeRgRsWGRcRIfTK9NZEcDdfyalHPM4eekzUjJw49JzNqfnA08XpEwbvxemZ0GdiMmZzNa3m+pOftkpF5QzZ1oddZkQj4dkrHt02VtAXf5dtRFf+6aOYPM41sG4RYs/xYliTz46SO1ws6jmaUvFpq4M2clt3BKuZa8ziYU7I2LeVorYGzdQNHyzo+HHbw3UE73+608MNBB2+2m/nxtIeXG42creo5WW3gzV4Lb/Zb+XDUwfv1JqZUAgwJjxitieVwTMarNRNvl4x8P29k3yrhcKaeo1k1r6bUvJsz8e1yG47WQhzNOTwbFfPBYeTZnI6jhUYk+d4Mt+WzbpNibc7kwTc/obYkhlebA5w5zJwtNXKyZORwsZFtu4ZnDiM/bDbz21Ut/77dxPGQiPXOUn6/28lv97p4v2Hm7VIjc6ZcjgclLJuE7HRX8G62gRfTKt6uG3m+08jLQzPPNvR82DTx281m3s6pWW3OYaI2mu/mtbx0/MetrDktZ5MKnjt0vN9v43RZx9mijtcLel7NN/B+pYmjWQ2nywbe7LRwMC3jxbyK43k5e8PlvB0Xsz1cxN6QkIOebFb709m25rLZn81CWwozTYls9QvZtxRxYC1mf6CArY4sZrUxzOlimdFEMyoOYKo+gllDLIumJBxNKaw0pdBV7E5ngTuz9QnMq1OwKxIYl0QxWRePRRnNQEMcI80pjDULsDTEY9HEMt6QyIg6lhFlNGPKaMbkUR+LHWrCGJNHM1QfzZQilmWtALsynvmmdEb1idjN6SwYUlloz6azPpL1/lI2ugqxSMLpKQ9guSmXxeZcpowZrPaWMmfKZlQax7wqjb7SQGwNSYxp49mzVnIyIeX5tJzn0wqe2VXsWcQ8n6rnzKbkmV3N6YyaF4t6dudVrFmreL2gY98uZ2uqlrMFzcfV5ZFqVoarWO8vxyKKYE4t4JlFwpupek7Gank2qWDPWsNmbzkLpmya8zzYbinkoL+KvVkFK5MSdmbkzA2UMN6SxdaEhG2blF17HWvjNSyNVjE9UMykOpnJXH+Gkt1ojLyLpTgIuzKZBVMOE9pUBmtjGZYn0lcVQUdJEHVJTkiSH1IWfZOiqBvEuPyKsEc/J/LJrwi6/zMC7/38Y4DyvECq9yVSfS6SGXCJ3JCrCCNuIQy/TU7ILQpjHiLwvUa893mJxLlz586d+ytxeXjlk6f3rvDk3mVc7n+N98NvcLv8CwoC7+L1yX9mTpXGUVcRhz25vLFX8v4/AtRqTzZrffmsDZRQHn+D0vjbpIdcojT5MU2yBMY6yug15mAUhZMfcYXqxDtIBffR5j+hscgNY6EL+vwnNFd401zhS1OlLz3KKIY1SXRLIxjVpTCsS8aiTqBfHoOxwBNToRc91aHI4m7TXxnKSG0MfTXh9FSGYBFH0in0pivHi8nqKJoSH2EWPKEh/j7apAd0FfkxKYnFEHGbkWxflqpjkXldYFYcx2BpMCeDIp6P1LLdUkhD3D32dLm8bCqhP9mVlao4JvMCseeH0BJ+l+XKWJSeF9hTZdKd7EJ7wmMmKyPZ6y/n2Xgtv59Uc9KQS0fMA2ZLI1iQJXLQWYbDmE21/yUa4x7RJnDFnOfDXEM2DcnODBUE05PqyUpNMnNlsSzWJDErSWLdVMBsQxaHw7XsWmroEUXQUxnGvC4TS2UEy7psxkQx9JeGcthTxV5XBWPyRNbNRUwrBPQVBrFhELLfUsqmqYCd9hJWm4UcdpfTleuFOvgaB9oslhQprBlzeGGVcjpYw3ZLISvaDMbLwlhTpXHcUsJxZznPrVIOhkScjtZxOiLjaEjCiUXKyYAYhzEXveAJo+JYBivD2e0s53RIyrRSwHZzCQPFIZhSXNAnObPTWcGLSTXP5xvYm1Qw3JDGWk8FzyfqeT6hYn9YyutFA/ujtewPS1lpKaAj3w9x0BVeWWS8majnxVT9xyA1o+EPa638ecnM78a1rKgyOO0R8X6mgQ8rTXy32cYPK2Y+TGppS3VjLDeICUk8a6VxjCZ48G8zJv5kN/KHST2HxiLM4fexF0fwnVXJh1kdbydV7JkLmaiJZrIugb3eCt5M13M8KedsScuuXc7zRS0vFrS8WDXwequJN9vNvNlu5sSh5fmagdfbzbzdbeHNXgvvDtr47qSL9w4jWwYhHXHOLMkEfDur5/W8ng+zen606znqE9FeHowq5RHWkjCeDyuZby3Gphbwu0UDf3YY+b2jie9XWnnlaKFW6M3iiISNmTraNLHcvvBfkQgD2BpT0loZzE5vOR/mdLyb1fFiup53czp+WNTwcqSCgTJPFuoF/PtqO3/e6OC3y2Z+t9LCirmA/fZyDswlnHVW82JAiindjcn6ZJ7NqXh+2MyroxbebTby+1UTP66a+LCs5/tZDT+OKzntLOPNvIatziKW1CnYlImcTMk5mlVxtFDPq5VGdoYlLLTmM9OYg92Uy7MZLceLGg7tMl7P17NuKeXZcDX7TZnMNcQxXRfMQXMqu32Z7A5kszeQy1pvFusDOexaC1juTGOtJ5O1nkwcbQIc5mSmdVFYa/1pL3yMVRbAlD6W5fZ0FgyJTCui0MXdRBH+DTPSKHaahXTme9FZ7MN6WwFzLVnYO7IYNSUxakxksTOHjZ4CdnoL2e4UsmpKx9EgYNWYxlJ9Ags1kUxWBjNaE8JIeQAj+V7MVIUypoxmsTWTnZ5Ctlpz2R4oZrorm9nefFaHynB05rNvrWJ3sJLNvnLW+ssYUicwb85lriGLGXkKQ5VhLLXksj1Qzs5QBcfjEk7HZLyd03I6Xsdzm4LnEwqOh2t5Nq7A0V7Ick8Jh8taDsalvLNrWBsVsTohZnmogq2+cpZGKtmeV9BS5s9IeSjve8W8G5TyuyktHyZUPBsSc9JfzbopjyaBM3XBV+hMdeWsq5ItSzXLA2Vsjdbg6C1hpjWXmZZclntL2B0Vs9xXyuaIiOWhcubqU+iPdUJ06xfIHv8Gre9lNlXpLCvSaBa4UO79FYaUJ5R4fUll4GVyvT6jOPwq+SHfIAy7Qrz7vxDh/EsC7v4U31v/F0H3f0HYw38m2fMiiW5fkuj+BSleX5Hh/w05wdfICblBbugtckNvkxV8g+zA8wB17ty5c+f+SiK8XT4J831KuL8Lod4PCHK5yYPP/pbCoPt4/vN/YrwmlqOuIo77hLyeruD9Yg0bfVnMt6ay0J6Jo7uA4qjLFMbcICfyGnX5fn+5A9VnyqVJEkV+xBXKY29Qk3wHbf4TdHnOmIrdUOc4oS9yxVzlT0t1AO21ofTURtItjWBQGcdog4AxvYDppizaqoIwl/nTXOzDgDSSlkIftBnOjKuTMGS70FMeRKfQB03MHYZLgunIcGOwKIChsmBMGU8Zk8Vik8VjTHrErDiOA1MBjXEPWNaks91WxMFANQcD1WyY82lIeMiaMo35ymj0gdd41VjMjz0SXjeXMZrty8vmUjRB11gQxdGf4clWfQZbumwcrXlYlbF8P1XPhwExLbH3WVemoY2+w2RtHCe9VYxVRdMY54StPJLWAn/6xNFoM1yY02TSnubBWk0K3eGPmMoIROn5DR3ZPtSnP2V7oIaTIQl9pSEowj/WOyt9L7NQEcuAwBOF9yVOTMVYC4PpzfNjVZeDtSwCbdR9ejK9cUiSMUTeoyH645ffNW0mYyUhKLwvMiBwYUwYQH+WF3PSBGzVUew2CjkyFdKR8JiV6ngc1XG0xjmxVp9Os8CZZUUaK8p0BoUBbGlz2DcU0BTjRGeSC0cNBUwWhTNfGct0SST2smj29YVYMv14bapgqTye991SXg7I6KoIY0CegMNciE2SwERxBCvydJpTXThoL+e4q5LxqmjaBa5syNKoc/mKg/ocpsuiOGwuYb1RyIpJyNtxFQ5lGt/317EqS2VNncVhTzVnE0q+XWni+yUTP9oNNMY5Yc30w65IYTjJA1uKD3+y6Xk7KGOoMIjZqji2a9OwZvoyXhzGrCyRLWU6c3nBDKS4MVURyY8Tavb1efQX+nM2JuNkSsGHWS2/nVQzW5fEtyMKXg9JsdVE8+dZI9O18ey3FrNlEnLQXsK/Opr502IjW/pczozFLBdHs1gZx3cTGk5HZDwfquVZexXfWhXstBTzx5lGDjR5fLBpGdNlUJ/8kDFRBH+YUvM/Vtr542Irr2YakWa4sTwq4cChobsxCacr/wfVGe4cjisw57mjS7jDgjyBH8ZUfBhV8G5MwR/ndRx2COnNe0pvlid/njbyxzkT/+po4dmglLNuEW97pWxrcvi/pxuZkyTysl/C2WANb+c1mmvJUAAAIABJREFUfHfUzotVHb9fb+LbMTmvR6T8uNDAn2Ya2JCnoA+7zkZzLlOSaPQRN1lryObdtJp3ywaOpxWcTKtY7S5Dm+lCbfQdjvvEvBhVcDAu4dQm4XSoksn6WFpT7tMdewuL0BVd8OesVAdy2JbOjjmZ/bZ01trSOBkuYb0zk8XmZDa7slhtS2e5JZUFYwJDNb70VXjQU+LKgiGBGX08S4YkFurjWKlPYLI0EGuOO/bSYEaLAqkN/JpSz98wIY9jpiWD2b5cpjrSsbUKcPTlMd+RyVJHFus9Qta7hax25DDfnMpAtT8dUbdoDb3KYOYTOmNu0+D5OcaAi4xWBrDcmMpBu5DnXUWcDpZhaxawMlLOzqSEtYFSXswoOR6VcmARMaZJRpZyH0dTLm053mgi7jBYHMh6ewGbPcVM6VIYUyZwNCjiw6yW/f4qtjtKWDJksdNRyrQiCXPiI7pjnVhryWdZksh7YwkzdYksm3JYUqWyKU3moK+S7f4KhvMDaAi4ymR+EN/2iDkzlzBVHcXrfjFHrSU0Jz9GFXyV9ToB1kxv3rZXsmMuYKe1iEXNx+Pl2835zCmS2W8rZs2Qw6I6jf2OUnbbS9jSZmJL90Ll/BntIXcYEXiyUZPIZEEI3QJ36kNvUu7xJWl3/xFR8FXyvD+nLs2Zyrg75IdfJdn7M4If/BTfW3+P762/J+j+Lwh3+hWpPt+Q6PYVKR4XSHb/gjTvi2QFXiEr8Cq5oR9vQqUHXEbgfb7Cd+7cuXPn/kpcHl755On9qzy8eYGn9y4S7HqLG7/8b+T63sLlZ/8LXUI/DjoKeG4p5o29kjdz1cy3JDJt+lgicTAuRpHtjDzPnaKEu1SkPqVJlsBEVwW9jTnoq0LJCrpAQdglqhNuoS9yRZ//BGXGPTQ5TrRW+2Eq90FT4Ep7bSj6Yi9GtMlY1YmMaJMZUMTSL4/BZkzHpk/D3phJrzicQVk0M42ZjGtTsGkFTKlTmFIkMlwVzpwyhdYMV4Yrw9loFtJV4s9iYzZ2fTrtxX6M1MZgVyVTH3+P+uQHrLR/bHJb7SllrauY6rDLyEKv0pPlicrvG6TuXzAnjmNDk4k68hZLKgF1oVex1URTH3WLkbJQDjvK6BKHMt2cwZG1mhllItrYOxy2l7Kky6C3PIitjmLs8mQU4TfRpzgzoc9EJHiIOteDpUYh7WkeHKmF9MU85Z2xHJ3/DcarY9Fmu7HaVcZRr4gNfR7G6AecNhZjCLjBtjiVxeIozCF32ZCmogu5zft+GTuNhSypMrCL4ulJ8+RlSwW2ojDWlGm87q3hZXc1b3pESN0+xxh8DVu2P+PZfgxn+1IfdJVhoT/TRaHM5IfQHnyb9fJY5E8+Zb40koE0DxqDbrElTcUYdIux7ABeN5XjqIjDEHCDpeIolE++ZEEYznC8G4NxrthLoqh7+iWn0izMXjd4oSnkmbkCuyqVY6uMPy21MF0eg9b1EtuiFBpD77AmS2U0LwhHZTxNgbfZrkhE++hLtkvjMXlfY0+WwZgwGFtNHHZZEvqIu5zqCuiMe4Im5CbdBf6cDNfy42oLPy418Z1NS2+mN8NpvkzXJTGdHoAlwpkfh5RY84NYkiTTkfCE5+p8BpM9GMjwYbQwiI6QO6xlBvNcnsV0QQi/H5Qzle1PW+xDuvN9mW/M4g/TDXTFP2Yg4SmWBBcGE57SFXGfgVhnxlI9sWX40hF6lxGBB//WL+dDUxldMY8ZSvZgOs0PW1YA5hQXTBluDBUG0yfwYEWagiHqPi9aKxlN9eF1fy3fLZl4YZHQkvyQ3lQX3rZXMVoaxbKhCE22D1tjtRzMK+nWx3Hnwn+hLs+Pw+E6/jirZ1Ecg9LrK+YrY+jL9MFaGMycLJGW1Ed8GBLRGufEUWMR0oDLvB6oxZDwiHaBGyPCINrinDkzlaCPuMdZZxX/vmzmxyUDH+a12NXJrOjSaI5/QK3PVxwYcpmvjGS+NIz/z9bAtiqN73tEaHy/xiFNZFoax7ezOmYbM1k0C3k5Wc+KKR9TqiunbZVsNuSx1VHIYoMAU8IdNjQpzAp9aff8kh1xJAMRV9kq8uVYm8hyTRDm2MtMi4KwiYOYqAlkWZ/IgiYWmyyEWVUU3YUutGc7YS3zoi39PkOlnnQInzJS7kdz3G3ET/4Jleuv6Qy9gd7zK4wBV5gtC6Nd4MyEKILZhmTmmgXYG5OY1MUxY/z4Xm7LZKUjizlzKlONiYzqY+mt9kPu9HNafS7QFHqZurs/pcP/EnVP/onGyKssqmI5aMvlhTmPs84C5lszsHdm4xgoYddSyWp7PlZJJFuthVjEkSjj77LZKGTfUIDK6xvWlRmsNGYzUhuFKdsFUcg37LYVs27Koz7uLvokJ+rCr9OW6cZCXRLz2YF0P75Ia8Ijmtwu0f34axRuXyL3u0SDz2Ua7v2GDXUGJ50VvDMUM58XjOzJp1jTPWmOvEenwIUDYz4vOj4GrJonv0EfcJVNcRIDiS5InvyGwVR32mMeovO/giXdE5XXRexFobRE3sMQdJ3WqPv0Jj2lJ8GZ6vu/wCrwoDfOmRGBB1qvS4xk+DCS7U9L0hP0iY/Jd/kN2mRncrw+oy7NmYrYW+SFXiYj8CLhj39BwN1/wP/OP/wlQKX7XyHV+xJpXl+T6PIpyW6fk+53iXS/S2T4f0N2yBWygi+fT6DOnTt37txfj7fLrU88nW/j5nQdf9db+Dtf48Y//TfqM4Jw/fnfUOn7NSe9JbywlvBmuoI389VMNESw3JXJen8BOyNVaArckeW4UpbygEZxLF3aDPob8xjpKEFf+TFAVcbfoi7948TJUOCCqdiNplIPGks9aBUF0ljuTa8qmnZJGH2KGCYa05lszGBEncSYJplJfRoTOgFThnSGVQmMa1OYNmYwok1mXCdgvjmHaY2AFVMOS7oMVg3ZbDTns2jIZL4xi6VWIYvt+Yw0pDCuT8XemMlccw4LbULmOvKZ6ylkob8ER38pK90lrLTks9tWzF5LEauGHPa7y9npLWfJnPexaMKUxVZ/BVMNaQxKItkbqGJnTMTJnILjSRkvpuRs95ax2laARR7LVl8FW71lDMniqAy9gk2fwVBHHv2mdPprY1nV5tCV5Mar5gpsZVEs1WeiEzxhQpFCs9CHre5K9gfETGvSacr0YLQiCkOMExZhEPaqOJrinRmriEIReYc5TSbWqmjscgFLinRaU1w5aipBH/OANX0Ox71VHHSUcdxRTleGO0viOL7rETNTHsl4WRinnRUsq9PpyfFiV5fDC1Mxr0wl6AKvsiZLYbwwmN40T86aSulMccNWFsmztgpedFTRHP+YRVECvUluDCS6MRD3lMFkD+bFSbTFPeFAno0l2ZN1aRrPe8QsNuXTXxvLsxE59ppE+uJd+dBSTXOMExvKTPozfdiUZ7BcEc9Uuj8LWcH80VzDQPQTvm0TsShKYLwqmrfDCvoyvXnXJsJRncC+oYBvJ7W8mKxnZ0jE90smfjtjYKQohN5IZ7ozvegPeoAl8AGrVYlY0rw51eZjzwthoyiWxbxwZosj2dTmMFcSxRuFkFNlLvayKOZF8UzkBrGhyOC0X8z3y00cdVbSFP2QDz1SzDFO7OnyONQX8D+mm1itS+VQX8D/M9mIrSSct101dCa78qFHyrgwmJf1+diyA5kRJ9CW681cTQKLZTG8bxNhFQbxqq2KgTgX3g7U8qeNNp71VOIQx9Cf9ISxLH96BF70CkORxTqx1lfB6bycXm0Mtz7936hM8eD1pJ7TtgpWxQkslkbRm+DGfGUiY0VRHLVU0Jvvz4/jKqbLIjkwFGCMd+KorZx5uQB7VSzPmssYyvTlfY8EY+xD9ltK+H83O/jTUiOryhTGCwJYqU3g2JDHkMCFtdJIRgXudMY+4LWpiIEYJ/YkSSyVRTBdGEJXqiuO+jSWDdnsdJbzflLDfkc58pCbLEkF6MPusmXIRh95Ha3PVwymPWUtP5B+94sclIUzE+fEQuxDjsVRtAZ8heLRP2IMukhz1HWknv9CV5oTdQFfYCn2xlYZiCb8GxSBX9Kd+oiS+3+PzOdTJD6fUuXyz4xle2LwvsBQ1H1GYx7R6n0J1aNf0xZ6C43v17TEP2AwzQW1+2csFAUykOhEV8xdJnK90AV+TVvSfYYKvJhTxDJbH890bSRDUfdo9rtEd+ojNPf/CUvsA2Q+n6Hxv8BQuT8T6lhmy0PoL/RiTJ/AmCGZ1e5CVs25dAo9MSY9pDnFmTVNBi0pT9jSZDFbEkWT/01Gs/3pK/RnSpbAqiGH9jwvljTpLChTmBLHsNdUwHBxEGvqVLZ1mWxXxtHqfAGHPovRbF+WcoKZlsQhjbrOrimfzqgHTGkE7FlrOG0pYSTDmwNlJr1JT9lUpNGT7s6iLIm3fWJOmoup979MX7ILM4WhGAOuMZ0XRHeME5O5AbRG3GO1Ko62yPuMZvgwVxxOvccF5gpCGU3zojXmAR0pzgxkejGQ6cVghif1ft9gjnmIOcGZfmEAyui7lAV+gzzJCVHMbfKDL1EYdpmsgIt/KZEIfvAzvG/8HX63f0rk438hw/8qqd6XSHb7kmS3z0lx/4JUz6/I8Pua7KDL5ARfISPgawSB5xOoc+fOnTv3VxLo7fJJuJ8LcWHexIa4EvT0Bpd/+r9TFf2UB3/7P5Hn/AlH3UWcDBSw05fJ8Xghs83xrPXmsDVY9JcAJclwRhhzA015KG0qAd0NWfSZcjGKwimIvIos/RFaoRvGEncahM40l3rQVOqBscSdtpogmqv86FZEMqRLok8Zy4AqjglDGuMNqQzIommrCKSzKpiB2ijaSv3pEYUxpk5iXJ/KpCGNBXMuI7UxDIsjWTflsddegsOQRUexH4PiSMbUScx35GPvFGJpSMZuzma2JZfV/jLmegqZHyhlqqeA2b4iVgcrWO0uZquzhPWmPLa7SpkxZjKmT2VjuJqtsRrOFjXsT8k4na3ndFrJiU3O1nAVO+M17IyK+LBqZNKYxoQ+jV2riP1RCSe2Oka0ApSZTxkzZWHpEjLckcfGoIjVxnyaEp9wYCxit7mYrbZSlluKcLQWMWvKZWOgmqX+SpYGKplpK2B9oJpJYxbzrYWs91YyqkvDZsqhszaaIU0KC835bJlLWNXn0Z7tzaapgNro2wzXxbLSXsCSOY9VUy66uHsMFwWwYchhWBxFV3kQO0NVrPaVUp/9BH2WC9OKJPZbi+nM82ZWlUJvaRDqxIdMq9NoKfSjuzqcta4ydgZEyAVO2LXp2JUCFpVp9Of60ZTylLHaRJRxD5hVpNKQ7MygKIodi4T5nlJsrUKez+qwiGMwxD9iv7UMrcCZCUUSxkxXWrI9OWgpZV2Rji7wJqf6QrpTPbCJYhkRxdBe6M9mSxEDhUFsq3Mwxz1msCiYE2stS53FqPM9ObEp2OutoiPLi8XKOJZNeRzIMukPf8SWJgd12C0myyLZ1+Yxkx9GU/h9rCWhvBxXMlQRjkOawnh5JL3FQdhkiahj7jEijuFbh4kfttvZ7xdR6X0Buzie/lw/WlNdsZVH8sdJPaPFYSzVCfjQL6Mnw4sdXR6qoOsct5azpRdypitgJDuA131SXlnqmBfFM5UbzGlDIUP5gbzsrGY4w5dXAxK+m9UxVOLPgS6TA2U6PfFPONAW8aK7Dm2yC2udpRxNiGiVBPLk8t9SLfDjhc3EZE0iY/nBvGur5m27lHVVPq3pfhy2i2nN9uFfF82MlUdyYC5hv7WMt6NK5hQCevP8ODaXMpDrx/cjKibEcbwclvPv2518b9dgDLrK7zpF7KrS2dNlcShPYzE7gD91iekRPOVPwwq2SqPZl6awq0pnqiiUw4Y83vdJ2DLmcthZwY8LJp5bajEkPGZbJ2SuMpbN+nR0Ad+wLYpnpzaJg8pYhv2us10cjjX4FtPh9xiLvU+bzwX6Q6/T4PEFY5nuNAZfoTXuHg1hV5kXRzEjCqcl8T6mmNuM5nmj9PocY/g16oMuUef5BT3xTug8vmIxN5BTSQrTqZ6onT9lPN2T5tCbtMbeZyDlCeKHv2Aw+TEtoddpDb/JeK43cp8vGCkNwFIZRF9VAJ0if9pLvGj3u4zR9XN6U53R3fw5k8ku6MKvonz6a9pSH2HOd6Up4BsaQi9jFD5lVJ3AekcBC9pU5usSGCkMRBN6nW1NFpPlEazJUrCmeWPwvMJcaTQDxcGYM93ZbyulNcudTZOQKWkcIxVhnHWV05vrxW5jLuZkJxwlEfT43sCuScUq9Ge2MJQJaSwmoQeHXeXow25h0wrYGKrEUhpMa/wjVutS0EfcpkXwhClxLM/7a3jeJ+Kksxxd9B026jNYlaWg8P2adUUqJ+ZiDkwFNCc+wl4Tgy7qNtbiIKZF0ahCrrHdkMO6Mg1FyFXactyw1yViTH7EhCgaXdw9zGmuNKW5YM7yoCnXi+Z8XxqFPjTkepLu9SnJbp9QEHGNMKd/JOThPxLy8Bd43/g7fG/9A2H/scKX4nmRJNcvSHL5jCTXz0hx/4I07wtk+l4izfdjO9/5Ct+5c+fOnfurufLVrz+5+tWv+Pyf/44L//ITXG9/yeWf/heyvW9w97//z+Q8+oSdlhwWdDEMSDxZ7khmpSuNtd4cNgcL2bJWoClwR5zhTE7kVZTFQXSo0+jSZdKuTcNQFYYw/DKipLsos5zRF7pgKnZHn/8EQ8FTGks96JCEYK72p0cZhUWfQp86ni5ZJAOKWEbqE+kXR1ATcwNV8gMa0p1RJt3HKo1msSmHPmkkjQWejMnjmVEL6BL60JzuwqQ0jvGaaBqSnWjKdqOj2I9pYzqO3hKmzdnMmLJYNOcyY8pirl3IxqiIJUs5qyPVrFkqWesp5aCnguHyUIxpT+iuCsbRWciLBS0n82qWBko5m1fzfE7N0YiE13Y1lroophpS2Bus4O2Cht2hSt7OaXlpr2ffWsPZlIIRjYDqxLsMG9KZ7S5hsi2f+a4SZk15TMiT2WwuYrellI3GQk4GpexbpOyMydgal+EYrmFzSo6tu5jZwUpWbTLmhqsZ7ylirLuI8Z5ixroL6TOm4egqY1mfx2ZzMfOaDF5PqlnvKWe+qxDHQBmz7UJsmhQ08fdYViazpElj2fxxSjfdlsdCXwkjjWkMKuLY7CphTpvGYkMG0+oUFpty6JJEYm/LZ8ycTa8+hbGufAbNmQy3ZDPRmoetMQtHSwFzmgzWWz+2CfbXxnI0oWSyVchUVxFzQ5UsjYqZH6xgtquYHYuE5dZi9i0S+lQJOPorGGvKYqm7lOcTKg56qpiUJnDSI+Kkr4YJtYDlrhImG7PY7q1k1ZTPaWcVE9Ux2FWpLHcUs24V0aNJ5GxOy5xZSFuBH6OSOByWKraN+TTFOLHZUcrhoJjDfhG/X2ziRZ+YzaZCXk9rOJxScmZX89qu5dRay0Z7Cb9fa+XZuILtQRF/2O3mw7qZH1dbGK1LYLurnNcT9ZwMSXkzqea3c0ZGpXHsdpZzNiihuygQhz4Hcdg1espD2eutZrdBiCn+EWv6PP7N0cqiOIlDRTav26poTXdnt6WEjlR3ZutTeTZei602CmuBD7vqDJqjHjBaHMVZdx3aFFe2e8tZbM1EnnmPb37+N1Qk+/JuvhNrdQy9Ob686RHzB5uRJbUQc24Quz1S2stCORyoYbg6ivr4BzyzyvjzRjtvbPWc9NVw0F7OQFEQP9j1DEliOBqV8Ye9Dt7O1KMLvoo13R1dyDXmJLE4amLpjLnP265KOrLdOOkowVEeyXRpKDN18egib7OtzeZVRyV9eb7MqdN4Nipns7uc6rDrdOT6sSATMCOKQeb+BW0Rd1mpTWSpJJxmz4uMZnph8r5Ij98VmnwvIX/4S1r9LzOY4ExPvDN17p+jD79Ffeh1+vJ96Mz2QB50hSqPT9GEXafi0a/QhF5D5n+Rwoc/QxN8hXrfizSF3qQz5gH9SU/Q+H7NqiSBpqg7mGPv0ZPmgtj91wxmuNMScw9D6DW6UpxRh17FJo1iXB5Da5kPHdJgRHFX6Q66RZP7BYazPGlx+hxHlh/GsGsMxTxiNN+PmqCvsEY/whx8nQ6hJ8OKGLa6i9kyCxmrCGWyMoLBPF/sohimRTE8aytjX5tHY/BtVuvSmFEIkEXe4vlQLe353qyZ8ngzWsdmcz6L2lQ0iffYay/CLo9nsz6djmgn7KZMBitCsBQFMtmQyrAmib2hanqKA5hszmLXVstSUy7DFaF8GFWwqEmjIfUx4/J4TqwSno/VMadPR5Vwl40mIev6bGQhV5CEXWG6Ppl5QyadZQHMGzLR57rSUujDhCqJIr8vGK2L5aivitrYm6gE95msT6a3MoQhcSQtBd5MqJIYrUtgsCaKtpJAeqoi6CgLoanID3n6E/KCviY78GtCH/6U4Ac//Y8A9RO8b/w9wfd+QbLXRRLdviLZ5fOPAcrlM5LdPkfg8SWpnl+R6nOBdL+vzwPUuXPnzp376/F2ufWJv9sDgrweEeR5j2DXW3z6f/4nEh59QcBnPyHb6VeMi8MYlfjTXvaY2aZo1nszmW8VsNydy9pACYqcJ9SkPfpYIlHgR5c2gy5dJmZlMk3iKIpjbiBLf4RG6Iqu4Cm6PGfU2Q8xFrrQWu1HW00gxjIvOuvC6VPH069NoE8ZQ0dNKD2iMKy10XQU+qJKuMeYLI4RSTR2dQrj8niahB50FvvTkOLEcHkoDqUAU+wDmhOcsNfEsq7Lwi5LwNGQyWqzkGmtgJ6SQEaqIzhsL2VenYrDlMOBRcRim5CN3jKWW/NZNQtZVgiYLQnHHO+EOfUpr0ZkvJmq57lNwYG1hleTSt5Oqng9LGO9IZvGuHuow66xb87nh0kVHyZVfDet5dmQmGcWCceDIjY6y7AqE5ltymXekMukLoMuaTSL3aWs9VZyMiRlsCSUtjR3uoT+7A+KWR6qYtlSzUZfDZuDErZH63BYJSyOiFmdVmK3VjMzVM3sYBWLlhrmeyqY1GTQXxTMqkHIqaWWPYuYdWsNc4OlrE9JsXcVsNpVzLa5AFtZKP053kxKYjkZELHVV87RmJR9i4j11gLWjTkMlwRjTnpMW8oT7LIE1vsqcQxWsGipxD5UzpJNwrS1ghlrBY5hEXMdhWz3V7PbXcFeVwXbHeVMaNNZtdawZpOxblewMlHL+piUtf4q1ror2LdIOZtQcTCpYMeu5HBRy8G8hg+77bxeNPB6WsOZpZbtzjLezTTwekHP2YKO43kNZws6Xs/q+N2Cid/OG3lt1/JssYHTNSObc0qOlnSc2Os5GqvjxZKOnU0Dmz0VzGsz2bPVcTyn5nBayYldzeFwLev9ldi7ClkerGJv6uPvx5Za3o6qeDWq5Hikjpd2Haejcg66qnhhqWNvUMzerJqtWRW7CxpWJ2pZGZdytNTAzrSSjXEZ27Y6ThYb2JyQ8Xy1kRcOAy9G5Hw/pePbaR3vJ9Ts6vJYEyWxq8tjr6uC5zYVx30i3s1qee/Q8c4u51tbHb+f0vCyT8J+Rw0nQyrKwm+y2CrEqoqgIu4bHnz53ylP8eWZ3cyHGQNvxuS8n1Dy/ayeV1NadixSns3qOLTJ+WGjhbMxOQdWKT9utPFyTsd3K828nzfw20UT7yY1/G61hQ+rzbxcNfHDURe/3W3l2YiEN1YJBy0FnPaUc9BZwmF/BSejYmZNGbybVvFyqIZnI2IORmuYVCbyrKeag+ZC7HWJHA+KPx5MnlRg0aQwohaw0f6xMXK8PIL+XF9mNWlYy0IwRN2hvcAbTeRNtP6XaIq7j8T9U5rCbtGe4Iwm9CZi7wvUBFyiIuBrWgp9aC3yw5jljirxAQ0pjxEHXaEx7Qn6VCc6Cr1oL/DEmPaI3hJ/LJUhdBd4o4y5gaUimLrwK9SFXcGQ+IC6oG/oyfSgKfYBxsjbdKW4oA65RlOSE+05HlQEXaSt1A9j5lMmM3zRe3xNe8Ijmj0v4ygIoz3eiabQW/Rne6EIvoLJ4xItIbeYVSQyrk9hsVNIa4kP3UW+LGpSact2x65MxpzrwZQymRV9DvKwGwyVh7Nszme8PoXjERkbXWUcWcWcjNdyNCrmzCZjf7iaZ1O1HIxU8XxSzv6giCVrBQfTcvZtMnam69ibV7Fhk+IYKmdpvJpdh5pdex371ho+zOo4Ga1lqbOA7WER22Ni1iyVzHcWMNuSg92YwWZnCY7mXMbUScw0ZbPWW8pMWy4WXTID2kTsbbk4ektY7CpkuauI9d4yltqELLXnMaFPZbG9gNmWXMb1qYzr0xhSJDAgjcGU74Mo/AZawRN0WW4YCn0pCPmGvJDLf1nhC3X6Jd43foLntZ8QeOdnJHleIMn9Y4BKdvns4+P2+V+eNK+LpPtcQnBeY37u3Llz5/5aIrxdPonwdyXU9wmBHncJeHKdaz//r0gSPIm+8lOK3D6jJesx3SUudFe6MNsUzdZADrPmZDb+4z9QimxnRGmPyI+9ibwwgH5jLgMmIe3adJrEH1v4ZBmPMRR5YSh2w1DwFEPBU5rLPGmt9sNc5Y+h1ItOeQTDxlQGdIlYtIn01EbSUR6IVRLFhCwOVewdjKnOiIO/YVwSg6UqnAlpLFPSOGqDvsFaEMCOJovmqPv0prjQGv8Ii9APRdAV5uuSmJcnM1QUiNTnIh1JTxjJ9acx6i6q0OssqNNYaczFrkhCEXmDfqEf/QlPmUr2ZK00mpbwu+w35OJQpXLQVsJwZRhbhlx+O6JkWZxIvdfXvNLmcSgTYC8KxpLrzbO2Uuak8SzUJrJjyONZTxXz6nTWzIVMadIYEsegz3DDnOfD6YCUox4Re52VDNXEMNOQRX2qMxOaNBZbCtnpKGdFlcNQYRiz9Vns9IlZHxSzNiRm3VrLUm8lK50VbPeKsNdn0p7tgz7OiaZUV7Y6y9kdkbI6JmZ2pJLFSTELg2XMm3MZrYqgL9OddV0mO52q+Re9AAAgAElEQVSlHI9K2RmTcDCjYGu0hoMxKctmIS057gxXhjOvSmHFmM1ubxXbA9X8/+zdx3MjeHrmeYViTjOH2dFopqe7pW6NNF1dXd5lVvqsTKYjk957770naEAQoIMhDAGCAAHQkyAJkAQJegd6700yvavu6pZKWsXGnnZP3z2URhF77yM/Eb8/4on3/T3v3qiMnUkFy44apnrL2BqXsTFUzZmzgfWWEmwlIYwLo5moiGGkOo6dwVrWnVIWh6o5mWlkq1tES5o7qqibKKNvYRVGcD6l4cminqM5DU+W9LxcM/F2qYV5fR5dRf4YM9w5Hajl9bye9+utnG+0cLio48WKke+Xzfxxo5236xaebJg42DBwuNXC0YqepysGTqfUvFo1MuesRh5/i+XGHJ7N6ni5ZODlvJ4XMzpejzey2y9hZ7iOp1Nanrua2XVI2TCWsCrN5Aebkh8XW3k/1UR3ji8Dqd64xEmoE++yNCjhdNXA9oyS4yU9zzYtHC/qOZ7X8ma7g1cbrbxcN/N2u4MnGybenvbyfsXMH1csvHcZ2esR0ZXhyVhBCIvydFyWYl6umniz0MzTBQ2vN5t5v67nzZyK7+d1vJjQ8HyqmRcLFmrTH7A+KGbKkoYk+RJ3Pvsv1BdFcjxt5If1NvbtIlY7C3g628C5S8vetILzVT3P1/U8W9bxesXIyyUjrzcsfL/XicsqRF/uz+GojB/3eni9YuJPp/2crBl4d9bDm6N2Xu1beL6k5f/cbONf1y28XtFzstnE8YaO9wdtvFzU8nSxkedbRnbm5ByOSTnoF7NhKmKxOZfzSRX7kw2sj0uZs1fhbC9iUJdBmzCEnoowRmRJ9DTE01oViqU8kAaBF7IMN9TJt9FlP6Ip7T59hQG0ZnmiiL6JMukOujxPGou8aBGHohcG0iGNoVUSgakiiIaM+7QI/NDkP6KrLoI+VTyjhkyG9Cl0ySPplIZjqvLHpoyjuzoEc6k3xjIfLKIQhpXJjDQkM6FKY1yaxLw6E7skGlt1NNpcD4bUKQwrk5mXpaKKvoE26xEdBb6s6vKYUqQwKI1nXJuJy5DPhCgGpyQWpzaNia585vsFzLTmstZVwoFNzFavkNXuMiYteT9Ni425tAj8GNWk4dRnM27IYXdUyp5TxsqAkIXeUjZHJOyM13I4K2djTMz6aBUbjmoWe4UsdBSzP1rH1pCEkyklRxMK9sbq2XXWczTdwNm8hqMpBSeTDZxOKzmcVLAzJWPVWcPqZB0bk1KWHGLWnbUsWstZG6hko7+SXZuYjb5KHLpUFq1lLPaVM9cjYLG/glW7iA17Fet9QjasQnbtYlZ6BEyacpjuKGSqvYCFvjJGTTkMalLRl/hQEfo14pBL1IVfoTTgc+SZD8jx/5iiiEtE3vs1wbd/8e8ByvvbnxF881ek+XxJmveXpLp/Qqr7R//+kt0/IunRR6Q9/pw0ry9I8riYQF24cOHChT8TP48bH/i7f4fvo5sEeFwn6MG33PrgvyKJdefuz/6SKp8vaM2+R0fJfYbk/mxYM9nsy2XWnMTWQAn7I2LkOfcQJt2gIOoSNXmeWJtyGWgpol2djqkuhsKIrxGn3kaRcx9NwUOaBR6YhT6Yyr0xlHliqvTDIgmiXxPPZEce9qYkhpuSsavi6ZaE0F8bjkMWR0vBY8YbkhCHf4Wp0IuZxnSGRRFMiKPpyfZkUhjJZEUErXF3mK6IpC/Tk6X6ZNShl5mrS8BRFsK4MJKOxPscaPIYLw7BWRyMLPArbOUhLOtzWdHnoYq5hq3Qn9FsP3rCb3MkzaIn7h5jxaE0R99kvj4JsdfHrGuyedktZqU+BW3ANyyWRbItSaIn7i46/6+YEoSiDbjEbFkELRE3WKxNpDXlIcPCCOrDv8UmiaG7OJCZ6kR2lXmsSTNZU+ey3S5k3lTEcEMy7cUBmFPdWZNnYc8KQB9yE23kbTZN5WwYBJjyfBnTZjMmTWVRX8hul5juwiC60jzZ1RSw0lTA2ZCMg8Fa9kekLA+JWXZI2LJVcWIVs9aYTY3/F7TnerFpKubQKsHVXsxkSy7L7QJ2h2vY669Ck3Sb/qow1i1FPLHVcD5Qx0F3FRttpRzYatjoruDALmG/X8J+dxW7reWsqnIYzA1iMN2XdVES54Yy5mWprJmKeDWu5klfDWetQt52VvPUWMqeNo+nPRLezjTyZs3I66Vm3i4082aikZMOEYP5gbxpr8aRF8ir7hre2OS8dap5Nanm2biC72e0vB1t4PsJNW8n1byYVvN0TsObVQPfLxl4N6PlzZiK55MqDmfVtOf64KpJ5sBSzlpLCW/HG5mqS6Ivy4fzbgnH1mpOe2r4flzHRosAY/QdXMJ4nMXhTDdkcNpfx0BhMF3R93hprEQa+DXrgxJOXTqeLul5vvjTgdg3iwZezOl4OaPl/VIL75daeLdo5O2GhYMpJSttAp47FPy4bObFkBRHaTBP2yr4v1YsPJ/T8G7HzMulJnZsIiYaU3g3pcRWEUh7rgedRf5M6/J4MqFDkfOIDXs5rq50lPnXufHJf6JFlsWb9W72+yU0595Dm3OHOUMW5/M/HS5+sW3meE3H+5N23m1beL9l5k/7nWwNS+iSRvLCpeP3WxZ+POzh7aaZtztt/OuLYV7vt/H6sI3fv+zjD4cd/Gm1hR83zPxh28LTzWbenHbwfK2Jd2sG3h20cb5t4HzLwPfbrUxqM5hWpWIVhnA0XM+LZQO7Mw0sO2twOcTM9Jcx2V7IZEsu06Y8+rVJdEgjMVcF0VwbjLEqgC5xCOq8B5hLPOku8UOfdR9p4g3k6d+hK/TEJAqmTRJGV3UENlk8/TXRWMURWEr86JfG0FkfxlhTKnZNPCOWTKzmVDq1cdh0iQzoEumpCWOwOpze+kjaVbH0taTT2RBHvyKeyaYMJhrTGGlIpF8azbghky5pJO314fQr4xiQRCCNv0Zj7gMGaqNYaM5msjENhyEDpymLUVUSk9IErEV+DNVEYVXFMNSSzkJPMXNNGSy25OLUJrNqLWfanMuoMZPVoSrmO4tY7Spjoikbpy6Tjb4q9h317I/Usm6r5GxOyaZDzO5ELScuJa4BAZNt+cy2FqLNvMd6Vxnnkw0cjdSzP1TN20X9T6vFThlPHFLOnDLOplWcTas4GVfwZE7LiqOa6V4B64MSNh01uPoq2BytY90uYbNXyFRDCpPSRBy1scw0ZrDTI+TJqJyjwVr2bRKOBmux18WgSLzFrD4LV2sB862FP5X3tBUyacxm0pDNWGM63cJQ+oThWHK80Sbcpcj7I5qLfZEk3KQ08lui3X5N+J1fEXXv7/G/9vOfAtTtX5Pm+yXpvl+S5P4hyf/7PfyQhIe/JeHBhyS7f0yyx6cXAerChQsXLvz5RPt5fBDu+5BQ73tE+rkRdO9b7v7uZ/h/9j9w+9lfUB98mfHaCIZr/BltCGK7P5u1nkwWO9JZ6c5j016OpsidisTrVCTdojb3Mb26LIbbSuhoTKNNHkdRzDeIUm9Rl3kHec499AIvmko8UeU9QJpxG32ZFx11oVhVMdga4xjUxjOsS6BXFsaAMhqrLBxlzl06q4OZMGTQVRuGUejLhD4dc/ZDxqujGK+Oor/Ej5HKMHoKvBiqCGakMowdYwG9hT6MSSLpzfeiJ8cLY9x3LNQkYM32YrgilOb0+9hqonCZ8lk2F6JNc6M9zwtbYQAtkbdZk2dizwtgR1uIvTiQ49ZyLOkPWdFm8s6p4PsxJdZiX8Yro+jP9mZeFMtabQpvzJX0xt1jrz6d8dwANupSaI64zpIsFX3idwzXxjFYHs5Ahjcn8jwG4h4xmhfEZE0Ca+YSDnrFdGZ50eh/mbXaNJbq01kQJaAMucqCKgtnURjWvJ+O8Q6XRTCvzmazV8RIfSLmmLv0JTyiuziQ4do4FtRZjFXFsNxcQHtpIC5FBi5RPNPCGGziKBQh39LodxmXMJ7puiTa0zxoj73HbnsZs7JkzHHfYReGMSlNYK+lmOfWOhzCCJQRVxgqC6Yzy52ztjJWG9Lpz/bGGP0dM8J4HHlhjOYEM5sfwkJxOP2JD2iPvMkfuiSM5HjRl3KP6ZJARvO9OWnOw1kawMsxKX/asfBqSslaUw7rdaksFUczFHGfw/Ik+oPvsF4Wz0imH0tVCTizfZjK82WuKBBb0j1etZSwIAxnT5XBeEkgp80FrEjicOb6MlYUxLIuh5fzzfQUBrIqSWG1MokJYSynbSLmRQl0BN9mINWLQUEYloQHnOhL2VPms6fMY0wQyZw8nZ1eMS9ndWx2lGNIcGNPmct0VQzPZpWsDwoZVMWz3Svk1biKsbo4RqtjWNPnsWbIZ8tSwpg0gbP+ahZVGbRneNCX68MfHQ0ctxSx35zH014hhz2l/H5Zy/ebTSz1FrJpKqQ1+i5PdIWsVsawUZ3InjqXJUUm7yd06PPdeTZTy0pPCurCK9z69D9ilmWy71DRk+vDUIk/z/qq2NHkcmaTcr7QzP54A2erBs7W9bxyafhhSce76QYOe0rRJN1gTpfG2zkNP263sT8opkccwkF/Fb9fbub3uxZ+f9DKD+tG/mXFyHuXln9dM/GvSwZezSp5Pinj+3kNr5e0fL9t4s2mkT9uWZhuyqAp/R5TilTeTWp5O63lwFHL9nAVs70FzFjzmerOxdmSxow5k+GGOAaqw2gv9cVc5kOb0I/mgge0lXowIPJlqMofTep1RBGfYhK4Y5eGM1gXzpAklOGyQExxt9GFfosh6jqGuFsMV4cxqo1l3ZjOrDqO2dZMBjrTGe/KYUqXQm9dOK2p97CnPsKuiKe7KZH+llQcuhTGlUk4a6LoK/VjqDaCwYYYxk3pDDUlYFVEYK0NwZz3AIc4lBlZLAuKBCZlMfRXBTLelMR0SzoTDXF0Z9ynI/IabZHXWDZms2ErZ8GSQ3fWQ8Yl4RxYy1lvL8RZH82oIpZFawmLljyGa6IYqAxn0yzgtL+Ggx4RA6Jw7NWR7PUJObSLOHSIORqtZrO/lBaBF4uWQgbrotjpF7I3JGZ7sIrtwSoORmvZtYs4H61nv6eCGU0aO7Zqzobl7JjLOLRW018fR3XsdTryfNlrrWDXKmahs4yVznJmFWkYI27Rk/SIqbIolL5fM10Zy7MuCWftIo7bKrGXhWEtCUKbeJf5xkxcxlxWzUUMVUcxq06nuyiA0aoYuvJ9Eft8Tm3gN1R4fERz8gMqg76kNv464pirCCOukPTgHwi99gvCb/0dIbd+jd/VXxB69+9J8f+SZN/PiHf/LUmPPyTp8YckPPoNcQ9/Q/yj35L0+CNSvT67CFAXLly4cOHPx+3y5x/c+uZjvvzt33Llk1/hdfNzPL/6O4K+/CVuP/sLZKFXmFPE4aj2Z0wZwuloCZt92bja09jqL+ZwrBpjhS8VCdeoSL6FMOUubYokHK0lWJtz6NakkB32GWUJV1EVetBY/Bi9wJvGQg+aSjzRFXvQKgmiWxqBVRXDsC6RIV0846Y0xgwp2FUxDCpjkKZdx6aIZkgVj0OTiEOTyHxrHtPNmbjMeUzoUhlVJzIoj2GlvYgJbSouSx7r3QI2ekrZ7C1jVBZHT4EPdkEQAyWBDJQFk+P2K/Q5j5g3F7DaVcp6TzkDddHMajOYb0hjpDScuZokVCFXGBdGc2wp49VAPd153jiqwjnrq+KlQ4q1LIBNYyEOUSQNYZeZEsdypC/CEvsdLZE3mRFFs6nJQRH+Lf1lwUjCv8auSqarMpTJmgSO9QKsaZ6sa/M46KvmxKlgx17DcG0c8sBL7DQWMJAXwFFjEX3Zvjir4qi//zFn5kpejqjYUOayay7jwFbLXpeIzvgHLBZFMlAcTHuuNxuaPNpj3djXF1Pt9Rm9cQ8YinlET5Qb+6ZSulM96Y50w5HszamxjLGCEAxe3+CSp2KMvY09xYNNbS6qkEu4ahLYaipkpj4Ze2kwk9VxDJYE8KJLxFChHxOlYdR6fIKjIARHXiin+goGsr1ZkCRiz/PFHPcdLzqqGCkJZkmezLo6g74Cb5Y16TQl3OT9bCPPp5Uc9lXSV+hHc8gVDmrTcUTfxxZyG2vILVxF4fQnPuKksYDBTC9WJHFsy1MZKfDjaWsZ7Slu7OpyGSkLZrMxi7WGVKYqozgylnA2UMv3qxaMGe7MCWNxlcawry/hVb+UrYYcDqU52DJ+av5rir/DojSNg2YBS/VpDJdH8GK4gVezOt7M69iziujM9KAv8SEbtam8GJLSXxGCKeMhY8JoluvTGM7xZzQviANVPoaQ6yyIE9CFXOWJsZzvu+qYL4uhO/Y+r4xltEXcZKo4BGdxIGOVYfy4oOPdTAPHgyJOu4TMC6Oxpz1mKNWd3tg7PGkWoAq9yrMhGb3iYM7Gxaz0pKIvucndf/gP6HJDOe2RcizPxRbnxnJZJGsFEayIklmQZdKa9JDTTjFtuZ6MlQaxWBmBLdGN/3tAzn5tMlrPz1gWx/L/zluYLotgvCCIxsef87K1gonaGLoFvuwbC3EWBfDjtJbl2gQOFBkMlwWhCP6ShoAvsBb78mJazbstC/+008m/bHbSlu/DjqmUP000cdwh5LhXxKQ6kammZFztuUy1pLHclsesOokVTTp9+d5Y87zoyPGgI8+dxoSrdOXdpzXtJsaEb+kseIhN5M9ofRj2qgCGKgOZFoczku3JeJYX07m+DKd5MJjpiUsez6opnW19GkvKOGa0CdgNicxYsnDWRNBT6E1bxA26w24wUhvLaEsmQ8Y0Zg1ZDIvC6Mx4SEvCTWpDPsNlzGLenMW8OZMxVRxOWRRTqnjWjNlMy2JQhH+JKu4yvUI/RtRxzJozsUoCaU66wWCOB7a0Bxy1lzCtTkQbf43exDt0JXzHblMOpuTbqEO/5sBSyF63gF1TPrYiP7YMRey2lPCsvwanJJreIh9GaqI4sYo46hOyasljq7uEp85aVpqzOWwtY729mG1rBb01YfTWhbPYUUhPdSj7AyK2OwX0lvpT6fsxE4pUZhUZ6EKvc9YmwimOozX9MbVuv8OW7EVHkjs1gd9giHPDFHYLV3kslrBbvG2TYE/3pvbhRxw3CxguDqUny5tK99/RlevDWbeE2YY0VHE3mWlIQRl1FXtJEJXuv8OceJ/BomBMifcxxLuhCLlCY8xtBN4fU594g+rYawhCvibt0W+IuPm3hN34FSE3foX/tV8Seu8fSPb/kiSfT0n0/JBU749J8/mEZM/fEf/oA2If/IYUr09I9/niokTiwoULFy78+UT7eXwQE/SYhDAfYgLuE/LwKm4f/Q/cf/OfefjL/4DI+3PmFPFMN0QwpY3gZKSYrf4c1q257NgFrA+UYhL6Ux5/FXG6G8KUu3QoU/89QLXURVEY8w2VKTeRZrvRUhlAmziE1qpgOqrDMFf601kbik0Tz4gxjUFtAjZNDJOWDGbbsrE1RDGkisUmi8SpTmRIFstMUzqTmmTWOoqZbc1jzJjBhCkLpyEdpyGdMWMGcx0FLPaUsNBVxNpABVOWHKabM1lozGS1OZ8lXTZrpkLmm3NY6RCwbatipbecg5E6dm1iDgdrOBqo/mkdrbOS3opQRmWJPBuV83amkdPhOp5NKHg3r2WzpxSzwIsJTRpPHFLG5UnMazI46RFhzniIPvkuux1lPBmup0MYxKg2Fasyju6mVFql0Qw2JLHaUoSzLgFzsR+znQIW7FUs2quwq1NQJd9lWpGGJuoWS7WptGd6MlaTgNjtt4xVxnDYK8GU8pCOAj92B2qY1mZjzfBmuyadGWkKrdmenLVWogu6ykFTMeb4eyyURjOXGcRA9AOmhbHY03x43lBMd9Bt5gRRHNRlMhB6l4XKGDZqknHlhfDSVMFsaTgnjQW8sNax2SJgx1zKcGU4K5pMzjrKaY67gaM0mNWGdFbq0+nP8GGlLp2+LF8G8gLYbyqmL8ePU1Ml5oT7LErTODFV0Jvjy0ZjPj05vrwb0/B2WoO1LJDFhlSaQq+yI01nLMuXH9okjGX78ayljJaoG7zsFNOX4cmRrohtZQ6meDf29EX0FwTwxiZntDKSeVkKq8psBouCedlfx+s5HU9ntXQKApmrSWK6PApV1HWGRJEsyNN42VbFUGkop/Z6qqOu8HxUwQ+zerbNAuY0GbydbmSju5zn40q2LSUMFwWyKIikN8aNfb0AW34Q5y2V7CnyGEn356A2mzNZAa+ahIxmBvCHTikK9694ZRazr8jnn3oUzBZG8NYoYq0ykZ26TKaKQxkpCuKfp3T8Pzs9HHSVs2cu4dRSykpdArPloSyKo3jZJcaS6ckzRwPtFYE8m5Wx3peDMudbPD/7L2hygvlhrpUfB5QMJD9gLN+fdUE0Qxm+bDUWMZoXzJmhjB11Lr2Jbrw2lNAacIlXqjxWi8M5lmbgSPfiuaGMI1Ue700iRhMfs1eXzqo8lfYcD05aSjBGXOP9qILBQj+mSkP546SGeWkizzuE/POsnh/WzPzjsZU/7nTwT2vtWEtDWZBnMFQchiLgEs7yCGr8P6Uj34M1QxbrhmzsJX40+H+OPuAbmvy+Qef3DebIW2iDLyH1/oihfE9awr+h4ubPaEm4yrg4mK68B9QHfkRD4Kf0JNxG7/kJvSFXaX70MY74B7QGf4s9251JSTBz4hA6U24yURvGoiWHJXMOreluNAddYiTZnfbgq/RmezHdkMy4PA6XLJHBLE+scXeZKw6iwfN3zIjCmaoKY6E6CmexLwtVESwoE5lWxDFaFcpAgReyoM+wCwNZNuUwZ8hgTp/GrDKR6epIVmQJnHdXYEm5g8LnYw7qU1gsDuFYmYE97SEdsbdYlyczVxXJhjSRntQHLCrSUUVcwVkVRVvmI2xlgTztl/CkX8xycya2qmAc9ZEcWctZac5iTBLNsjmPRVMuHcIAWkq9MZZ40lzgzlZXKRPyBJy10XTkPqa9wBeXIgN90DW2lLnM1STjqknB5HOFdUEcLYHXcBQE0xv/iJnsYDZq0tD4fcP7rlpW6lJp8P8aY+wdLEkPsBUFYSsNwZLhwWG7EJcqHW38LXZainBUhNFf4Ed/nh+GmO/oTPWg3vdL7MXBZN/4G2oDv6Ey6EsaMu5Sn3Sb8vDLxN/7n0Tc/BVBV39J0I2/xf/6/w5QX5Ds+ympvp+Q5vPTS/X+mGTPj0h6/BHJnh+T5n1RY37hwoULF/6MPNwuf/D4zhX8Ht4k5PFNgu5/y3cf/DVuv/6PPPjFXyILu8qaPoM5TTRT2giOHT8FqPnWFLYGStgZEtIrjaI8/hrS/MdUJN/BIkvAZsyn35iHWRpDUewlqtJuI0m9iSTlBo2FHhjKfGmtCsYk9KOrLoxBbRLDzSn0a2Lp10TjNKYwZkhhQB7JsDKWYXk05kIPBiXhLDVmsKLLYt2Uj1OThEOTxJq1DFtDLJOGDFwdhUwZM1nqLGKjr5x1axkr3QL6ayIY/rfiiZ3Ocja7ytjoKWe5U8BabwUb/ZXsDdWwN1TD/nANe6P1LFgrcPVXsmQXsWirZHdSxsGsgtMlDQdzCo5dKg5mFexO1HI22cD5eAPPJ1U8HVPwfKyBXlEoTnUKRyP1nE4pmWzLZ7KriNHuQuy9xQy05TLbU8ZKVznnUxqW+ypZdlSzNF7H6pScia4SpswFbPWKWGsVcNhRyYI2h2VLCcOVkcyoM1jpKseU50V3VTibQzUMqVPoFQSxKs9kRpWBKukOLk02qvBrjFXHoYq6wURFNON5wfQle2ArDKQp+BrzxVHM5IXRHHSVvfosuoJvMZoXwHhuAPbYB2zXp9Gf/IjJklBWtfm0ZHoyXp+EMvYm/eVB7FqKGa4IwZB4m0V5MrPVCTSGXGWjIYctZS7OknCOm8uYEyexoy5isiKWGWE8O8oiZssTmK9Ioj/Vj7cDCt6MqtgxCThsLWNCFMWKLJmBXC9+GJQxWOTPobmE3gIv9k3FjJVGsFqbzpmhnB1NAacWIUPFoZyYhTjLo1hpyGJVnsVQYTDHreW8Wzaw56zHIvDFWhrIvkXAqqmQeWMuxwPVrOhyGKyJZsVazqQ5h/3RWn7YMDHWmMJaZwkT+jQsFX4cDIjoFfhhzfJgOM2DJt9v2FAXYk5wZ6YyifGiSFqCb2FL9sZVGsdGdQa2DH+O9eXowu4wK0mhJ8uPp21ihvODOWgsYk6UwFJNKmOlEbQk3uMP41p+mDMw0ZDKsVXMbmsxg+UBjFUGYyvyYVaWjCnHiyVLKdoCT84m5UwaE6lO+YZbn/4nqvL8OZ438HaqkQllPMf2KnYNhXQU+rPWJqQt05PD1gqe9Ijpyn3MO1sd7UlunOiL6Ey6zxtrLS55Oi9tMhwVEfzLpIF5UQI7ylyOTAKaU++xbynFkvaAfXs1c01ZLDflcD6pxFYbxfsxNX9wGVgbqGLEnMv3m+3800Y3k/IMbIIIdnUCGvy/ZU9XRFemJz25nmzrczkwFGCOvsVIlh+DcY8weV2m2eNr1I8+R+HxKfWPPsSafI/WiCto/T6lOeJr5moiGK3wpynya9R+nzCY5Ib2/m8Yj79Pb+C3dAVexhZ3h9bIK0yW+9OTfpuGgN9hTLiKKe07BquCsaTdRX37f2GP/I6umNs0+X/DYI43TcGXGMvyod3/Mrbw26zmBaK//1uMnp9ijbjGSMI9jI8+whp6FVd1LAOFPujCLjMlCKEt9hbToghsxX4Y0+5iLfOnNfshs7IETtpKedonYkYYhvTu/6Qz8jrWiBtMpLizLYqlKeBLpgVBdEdcZ6MqBnPkNRbqk2gIucSsNIGuPE8cojAOu8o47C7FWR/FSG0Em5Z8TvqFTGqScZnzeeaU4jLlstpZzM5AJd2SENY6S9jsFGDMuo9NGIytIhhF/C22TQI6kh/hqk+lPduLDW0+2sdfclSXhS3Fk11tIR0xbkznh7JSl0J7ygOW5WlY83ywpD7Akv6Q3tjNUxgAACAASURBVEI/pv/tlER7vhdPBmrYayujO9+LOVki87IkJF4f05XhQV+OD6qQK1Q+/ghj0j3UMbewZHuhSb+HNt8deZobVXE3iLr9N0Tc+hUBV35B4PW/we/aLwhx+3uS/L4gxe9zUnw+/ml9z/0DEj1+S4rXx6R6f/pTgPK5CFAXLly4cOHPKMTP7YMA9++4e+Uz7l7+kMfXP8Xto5/h+8nPuP6f/wKx75dM1EXirAtiShvB6WgJO7Y8Jg1xbPQVsjdShUOXQkn0ZWqzHyKIv4mhJgZrUzZ2cwHGukgygj+mLOEq0mw3atNvoylwp6s2gn5FHJ01ofQ1xOA0ZjBiTGOgMY4hfQIjzUn0ycMZbIhmVB2PKf8h5pyH9BR4owr7BluBLz3ZHkxJYxkWhzJWF8W8OpnRmgjmVEmsNmexZshm05THmiGb/Y4SDtpLcYqjMWe5M6fNZL2zjBljDtv9IjZ6K9jsqWCtq4yN3gpWe8rZn5BxMK9iY6KeOVsF032l7MzJ2Vto4MClZGe6jr1ZKecrGp4tN/JitpEXU2rezel4O6Pl6agcVfpdlJluTJlz2RiWMNNTgrMjH0dXAfbuQpw9JWw4anF1lLI9IGHXUc/hrJr9OTVrzjpW7GL2R2VsD0hYtVay2V/Fkyk1GzYJm70itmwSHMZsBjWprDtqWRquZmNcyslYA3udlewP1XE0Kmetq4ItaxWbVhGbVhG7fRJO+muZUKbhUKXg6iijuzYGuyyRVlEITk06tuoY2iuDGNOkMlQXw4gyCX2BBz2iEJb0RQwIo5lUpGPKeUxnsQ92USjz6lTGa2N4YauhPcsDW1EQm4YiJlXprLYKmG3KxSFL4tmIknldHvONeQxVxbHWVMKuUUhL8mPMqZ5Ig7+l3OMjKn0+YUmbzXJTFhumAk76q3A1ZbJkzGGuKYNZbQaLTbnMqDLYbq9gvb2cOUMhM82FbPdJWGoTsN5VweFADRPqVFyWfDZHq5nrLmGtv5ItayWb3eVs9YvYGapmb6iaCX0mq/1C1keq2Zmo5flKI08X1WwPi3ky08DrpSbOJuUcD9dgyLrPrDSJY0MJO01FnNjkPB3V8MOcmWc2Od0F/oxJ4jGlu3PQIeLlqJq303qOBuU8ndCwN1DNM6eSsyEZf5g38mykgVN7Pc/HVBwN1fPDWhsvFw08ndNxNqHkdKSOrY4i3k3IObdLeOVUMKbOwNVWTpPAn8UuAQPycExCL+5981eUZntzut7GZp8QQ7kne5O1LLUWYCgP4GBCyYg0kZ22cp6NypnTZbLfWYE44HPsZWHo4u9gyfPm1YSWQ3s90rhb7HeIGCgOw1EUwmp1CnN1yezoCtCEX2Otq4JpbRayqGscDNejSLxNW5Ynf3KZmLEUoSzx5nhKy1tXK3NNRbTlBnLYVo3I8zNmpam0pD6kJfMhq805zNUlInn4O6yJHlijH9DifRWz/00avS+j9r9Evc9nKPw/Rx34Bc2Rl5H6fYi9xJPp2nB6cu6jDfqM8XxPusOu4Ii9w3yuLwafz1goD2W1LpYlaRTtmbeZkUYyUhlAV/YD5jTJ2MoDsDz8jNHERwwV+qH1+YreDHcaY67RlnafrtQHaIO/YaEygqaQr1moisRZ4MNwljvjOZ60h33LlCCE9rjvaI++xXxRCP1xbkzm+rEtTWUg25NhQSC1fp8wL09iv72Uw74K1jWpaHw/YbjYl+lif9bLwlkuD8OSeJMNdSr9sbdZF8egDPicMVEE6qgrHHdVYM55gE0UxJG1gp2OYkbqIukTBrDXJeD3s2raS33prgrlaKiaF7MqjkZr2eyvYKwplf1hCVvWckbkcawYc9nuKMHVVsJ2jwhbeTj7vWIG5Yk4ValIgy7RlvIIWdgVukVhaBLv0J3tzaAwDEngFwwIQxEHf4k89hpDdTEYct1pF/jRKwqlWxTCUmsRc9oMFFGX6Rf4s9yYQWeOB0PloYxJYrCXh9Ca44U+7QGOmji06Q9QZrihyX1IVdw1ikK+IuLmLwi9/kv8v/05Add/ie/VnxPy3d+R7Ps56QFf/v8CVNLjD0nx+phkz48vJlAXLly4cOHPL9rP44MwnweEeLkR4XOH0EfXePjZL4m5/hvu//wvkfh9SVv2fWwiLyY0YRwNFbJrz8fVnsZmfxFrfQKGtckURnyFON2N6qxHdKrScLSW4GgXYKiJIDfiC8oSrqLIe4BJFIihzBdzZSDGcl/U+Q/Ql3nRr4pjxJjKsD6ZEWMyw00JWOXhjGjiGVHF4ZTH0FfmjynlLgU3fk5v2kOKr/8cQ8w1lMFf0Jl2j6mqcCSPf8NQsS8t8Tew5rizoU7DGHedQ2M+q4oUerI8MSTdZbEph9W2Ymb0WWx0lDImT8QqDGFMnsiqpYgFUz7zhhxWzIVsdJaxYMxlwZzHamcxm71l7PYJObZXcdxfydPhas4GRJzbqznrr+bViJxzey3PHDKWTQWstBWz3ClgujWfxb5yZnpK6GtKZrKzmKm2ImZa8tnrreJ8SMaLcTXHw1KOR+Rs90s4HKzj1FbHbm8Ve0O1HDjqORlTsGOv5mRUhqtd8NMhWUcdWyN1bDh/es6mTGa02RzaazkZkbFtq+ZoQsnWSD27E3IOplXsTijYn2xgf0rJ9riCk3kdO2NyXiwbOBpXsNojZKYlh/XeCnbtEo6cUlb7yhnXpTNSk8iupZKNFgFHvWJO+sXs9ZRzYBVy0CPkuK+KoapIbOVhPBmSsWGXsD/ZwLZTytpwDYtWIQcTSg6dCp7P6DkekrPeJqSvIgJHVTzLjQWcdFXzdFDGm0k13y/oeTmr5nRcyr6jht2hGvaG6zhwSHkyreF0RsMzVzNHM42cLxs5mm9if0bNszUT58t6DqblnC9qOJ1XcjCj4HShkScuHWdzGp4t6Hjq0nEyp2Z7rJ6dCRkT3UUs2IWsDArZHKlif0qKq6+MoxkFKzYhB2My9h11LLYVs9omYK+7isH6eBZ7RCz0VDLXUcqINp2emghmDNlMt2RzNtXA9kgtK4NizlcNrI1WszNey9mCiv3xel6uNHMyo+TpQhPL/ZVsOevZn1GxNaXgeFnP0qCYkxkVz2aVPHHW8t6l5eWMmtNxJfOdFVQm3qapxJuiwA/I9f0HPC7/d7Jj77Az18TzuUZO5uTsLcg5m27gcF7D1pya43El75aMvHI1cT6t4tmkkrXOUvb7JOwP1HDgkHI23cjJTCPH4yqeT2n5Yd7CkUXIVkMOr+1y/jDayPtRNa9WWngyoWatrYzTGQ17thpeOhp4OaHh+402dscVvFgy82KuhZV2ET2VMRxapfRWRrHTK6GrKpyumnCmWrLZ6CinTxCCvTCYgUx/2mMfovS9jMzvEmKfL5EEf4068RaGdDeMWW6Yc9wYlAQyroiio+AhjdFf05d1nwaPD2j0/B2TBT6Yor5FFfoFo0J/llRxrFoycMjDMBfcozvPnTldKoOSUHRuH2IOu4ol1x1D2DUcRQHIwr6mr9gXS/p92rMeMV4VRmPEJUZKA+hKvoMj5zFzgiDaI6/iKPRHFfgl0+XhHCqzGM3yYqUyhmVxHLYcLyaqIjBnPWRRn8XBoIiNISGL+jRakm6ybMikK+s+E0V+DOZ70l3qjVMaRWfibabF4ShjLtFf5kdXsTfr5jysQn8csmj2+ys4HhKzPyBktCGWJVM2544aZpuz2Oyr5MhZx/5IDQfjdcy05TFlzsbVVcxKj4CN3jK2rRVsWcsZ0iTTXhGEsy6BzR4hiz3lTFoKmNZmsmgsYMKQzXhnETZNCqttAlbbSnAZ8ziwVdMlCsHZmMpyl4CFtiLW+oRMtuQw01rASp+QpY5ixpUJLLXksNqSx6I+ixlVKsbsRzQk3qQx/T7y5O/Q5T+mTRRKQ9Y91PmPqIj5lvygz4m68zeE3vgb/K/+goDrv8T725/9FKB8Picj6GvS/D4l1ftjUrw+It33U1K9PyHp8UckuH9IiudFC9+FCxcuXPgz8nC7/IH77cu4Xf2c+1c/JvDeZe789r8RdunX3Pnrv0AdfZvm5BvYq7wZUwZzOFTAwXARK93ZbA0Us9ZXwoAyjrzQLxCl3kFZ4k+XOp2xznIcHQJM9dHkRnxBYdTXyHLu0SIMQC/wprMmHF3xYxTZd1HkutFeE8KQPplJcyaTlgycxhTGjamM6VOwy6MYlkZiF4cyUBpAvf9nrEiTkDz8DWNlQUxUhjJfG8O+Phd99BXmqqMZyPfEknSbFUUSlqTbHJsKcRT5YYi4TmPEVVb1ubiac5jVZTLdkMKoOIqBogBMqfcZFIXjlCUwWBJEf6o7y+IEepLv0518n960h4yXBjNZFsxogS+zpcGsS2KZLQnCkvAdA8UBLCrSaI7/jhe2Ol4OyziyVtEjDEaZfpdmgQ+ybDf6GuJZbC2hvSSA9kI/puqSmKpOYFGRQV/hT81UE9XxLKuyGCgI5OWAlBl1GhutJfQIArAKAhmTJbJqyMdZG8tebyWbXWVs9wrZ7hPhVCQhj7xGW5YnLk02z0caOHBIORpTsOuUsTUmZdVZx9aEnP1xBXsOKSdjSnYH6zgdkrLdJcQuiWZKlsi2pYRnDhlPh+pZasljQpnMvqmc6Zpk7GVhzCrTOOwTcTwo4cBWxYFNzMlwPautAhzSRE7HlWyNy9idVbIzp2R7VsnBQiN7Myr2JhUcjTVwPCKnryaG82E5b8d1vJ8w8G7SwOupJt65DLxeMvB0UceLNQNH8xo2nVJWhuvYm9Jw6tJzvKjjbNXI2ZqJ49UWjlfNHK4YOV1v4emWibNVHc82m3i20cTJko4zVxNPV42crxk5X2/h2UoLJwtadufUbC6oWZ6UMW+rZLqjgJWBSp4u6Tmeb+TJcjPnS82czut4tmTkaLqR3fEG1kdkbI4rOVw0sDun5WhBi60pGW2pBw5DMttOMU+W1OzNKzjZ0HO8oWd/WcXpqoaX2wZe77TwesfE2x0zL7fMPN8y83qvg5NVAyerRk43TJysmni60caTJT3n82peuBp5MqPmdFbL8kA18jwPNu1irDVBGAoe4Hfl56jKIzle0PNiRsOLVS0Hyw2czCrYmFGwPK/kbFnPy40Wnm8083LdyPOlJs4XtDxf0PNm3cLhjJojVxPPNlt5vdPB8yUjJ6MqBqtjUcd/x3aviJdTWv5xo4MXu+08XTXydE7Hy70ODqaUHI/KeTqn42hCyfuNdjZttZyOa3E25uJszGXHJmPKVMR0RwkOUy7DbTn0GVKwqhNoF4XSWxFGU+IDZMFXaUp8QH3kTYThlxFGf4s85x6NRY9oqfCmTeRDT00AffXBtJU/prfci46ce+givqIt4TozVaE4xcF0lT5mWh3DvC6BCVMSdn0M3XWBjNSGM6tPZVQRw0DSAwaL/Rmoi2BEEIKj0B9T0h0Gy4OwZD9ioDKYOVUSHbmPsOZ5MJDtzkSxPwvlIfSluDEvS6At1x1ndSSbzXnM1MUyXxdHV9YjZqTxuHTpONWJTLRkMtNbyHh/AU5DMvpcN+Y7cuko8WRYGEh3qTemSm/GjamMVocxoY5nUpfETmcR6615rLblM2fMZHugnAOHmLPxenYGKjh2SHjvamS7t5TdYQkrtkq2Bqs4HK9nz1nDfFch893FLPWVsthTwoZNyKa9kkFVPLLU29irwtk3lbBkLmC+o5iZziKW2otZ6ihhob+cicFyxruLWLGWs2sTs9IpYHeomlVrBaOGTJb6K1ixi1gdqmJ5qIrFwUoW7EKWBsqYa8tlzpzFYls+8y05TOpS6agMpL0yiLaqYCziECw14ahLvFAVuKPKf4Qw7iolEZcIu/Vzgm/8ktDbf0fwzV/x+Ju/JvL+b0j2/ZycsMuk+PwUnpI9f/dvf6F+Wt9LevwR6b4XJRIXLly4cOHPKCna74OUqECyE8PJiPEjxvs7bv3mr/D5+L9z66/+gtrASwyU+jBc7ceYKoQ9Wy57gwUsdWawbi1g1VrCaFMaJdGXESbfRl7oQ482k9l+CTMDEjpVSeRHfUVR9Df/PoHSFXtilcVgKPNFmXsPRa4bFkkgVmU0c+25zLRmMayNx9oQwUhzMjOt2Yyq45nRpTEhi8eYepexynAqHv0DbfmP6BJ40lHkwWJTGtLor5hrTGJMFo213JfdzmIs+Q+ZUSdyYC5kpjyCep/PmFelM6PNwGXIZaUplycdlYwWB9MUeZ09cwlPBmpYk6fRHX6TJ+o8tutT2Fdm0pf2gKfmEv55SMaiKIJdaRLbNfHMFgbgKPCjK8ODNVUm9f5f8MouZUGdwV5HOYM1USwYchnXptNWGcRyezG2ygiMaQ8ZKAlmShKPvSCQHXUeppg7DOUG0JPiwWhhCP0Z3ixKEulN8+BpeyVzlTFMFoUwI47FmuJOZ8wd7IUBdGd4sKZIpyXJjUNzGa+7a1msiEP++HPWlNk8t8vYtpRx2CNmz17Lap+I8yk1R70Snowq2Rms42hUwUlfDeumEsThl5mujef1sJynIzJ+dLWw213OcZ8YS9w9+tO96Ex3pz74K5yyWM5G6zkaqeV0TM7JhJKnMzqeTDSyNSRlvrcSl13Cxpic9TEZO1NKtsfkvFw1cz7TyIlDRkPid0zIU3g9qef3yx28cVl4NqvnfE7H6byWJ8vNPNs0c77Zyv6ikaUJNYujKo4XjRzMaTlbNvNsrZOD+RbO17s5cJk4XTZzOK/j9baF1xsGXqzpOV81cL5k5HS5hdNNM0cbJp6smHiyZOBgSc/msp7NhUa2ppQs9FSwMyrlfMnA/ryWQ5eeg/kmticaOZo3sjPdxNFqB2uLLWwsm9mda+Zk0cj5ooGnLh3fb7XwfFHFqxUNr9a0PF3V8mzbyIu9Vt4etPNux8zv99t4s9Xy0x2mnTbebLbxYs3My412ThdNPFlt5el6B7tLreystHG0YuZ8zcTBTAMnc43sTTbg6hdRGvst+45q9vqKcSoi8f78/8CmKeDVspkfV8y8mG3g1NXAu1U9zzZNzI3X8HLLwrN1A8/Wm3ni0vBipYmzmQaeu3ScL+o4W2nizVE3J+tGvj+x8n67HVmaG+tWEUP6dMa6Cnl30MG7vXZODi28PO7g5baZo70WDtea+MdTKy+2TLxeM/HHtTZUGQ/RZP9/7L3Xc9t5eq/p2j21rvWu99TZc47t4/IE2+Oe8Yx7JHVSZ+VuZYkiFUgxiDnnnDNIEJnIYM4ECRJEzpFgzkFSS909PdHH3q2t2v/g2Qu25T33c8mn6q0fCoUCCj/g5qnP+37fm9gVJRxbZexbpGyZ+1i19BCYb8NrasI6VYl9vArbYAUWRSHjDY8Zq3nIbGsa0oLr9BZ+QU/pF/RWfUF/yz3GREkMdj1gpPsBw11xTPU+wtj1EGPTPSRJb9Mb/1PcPYlYeh7jUD5jSfoUmzyVKXkiI7LHLOqziQ6V4ZJlYmx7SH/SeRbbEjHU3mGpMZHR0psMVt1muucphq6HGLW5zOtzMMqeYZZnYBOn4ZNm4ehNxSPNxKbIxKzMxKzOwqbLxzNUjEOTi0ORRXioDGt/JjOKZ5jHigk6W3FZ6vHNVOA25BEz1hIdKeXFQiux8XIiczWEjFWER0rwGPLZXmhkc6KK2FApqxOVBIdLWZutZ3WugSNXL/uWTtZnGtiaaeQraw8Hrj6CC60cWgTsLHaws9TFhqmNHWs3a6ZWVhZaCU7XsWPvYc3YzLKukm8mOvA2JFN56YdMtTwmNl7PykA1K8O1hMZrsY1V4h2vITBYSWi48mTGdKqe5ZkGYvPNRIyNxBZbiSy2EF5qJWRpI7jUin++AcdoKc6RUvwTlXiGS7HpCzGrcrFqC5iRZTIpTUffk4iw5gaiquuIKr+kIf1DqpM/IPHCXxP/yX8j6dLf8eTij7nzwV+Q+uVPyYs7S+mTD8i//09vBCr3zs/Ju/tP5N19m9w7/0Th/XOnAnXKKaeccsofj8c3r7x1/4vP+OLTd/jy47e5f/EdLv70v5D0wY+5/F//hKbbvyAozWKxMw679An7i1XfC1QRq9NVxGbqsKjzacz4iNb8S/RW3GFCUYh7ug3HdAtjsmzqMj+kJfczZNU3MbTEo2uMe9PCN9gaz0BbPBPCZIzydGZ6k1iUPcOqyWFJk41Fl8eCMgunoRCT+BluVQF+ZSERZREzTfHMChIxSVOZl6YSHC1nvDOBBfkzLMosFqRphMbKWZCm4dDkElUV4W1KZr46Hr+iCJeqiP6SL5htfIS9JRl3YzKKJ+cxNSWyPlLPXH0C0gdn2VGW8dV4CwFJLsrsT1k1lPHc2IpbmEasP5+YPA9nWxL29mTUmReJKctQpH9OTFvBUOVdtqdb2ZhqJjpaR0/u50x0PcWpLmK8/iGqvGvYe7JxCrIZLb7DtqaW0dzrHKjr2O2vZqrgNt9MdPNqpA13w1OeDzbiaXjKRmcuvvZnzBfdZaUpna3+cpZqHrEqyMPT/owdQx2vxzv5SlbDUu5d+u6cJSwuov/pJ0wU3ma+KQl10XVsHelM59zE2pDMUOld/JIijIV3MVc8xFiZgPzmL5nNvcHxaAtbslIiwlx2dVXYS+N4rawh1JrKnq6KV6YuXlh7ObT1smXp4divYtspY9elJGqWMK6rYlRXxeRQPVOjDUyO1jFqKMc218GGT8GmS8aCuoRZUQ57jn4OAwYO/Fp2XArWrUJiZgG7fgVb/n72Y8Osh4ZYnOlFIytnbrKDyeEGFma7mRnvQKeqZmqsC01/JRMjzYwaqvFYetmOatgOq9nyKznwqllxyIj6FKyE1Oz6NBwGtOyEtERDaiIeGatWCWuLItZsUta8KsIuOYuTLQzJinBMdOIY68Q7J8JjUTA+0c6iWYJzVohtrI2joJ7XEQO/Xh3ghV/Kq5CcQ6+YVzEtX60NsBfR8NXqEN+sDvGr9VF+tzPNb3am2XIosA43su3VE1qQYRvvwj0nZmmsm6h3BNuiHNNEO8erIxxGdex4ZRxFNPhnm2nJ+pCvvSJ2piqYabhJ8tn/gkdWy/PZXnZlJbwcqcXRk8yKOJejmQ4mOp5yONOJX1HAK4uQr809+KU5fG3qYkVbxq8dMn4XUPGbkIZvfCqOF3v5F7+eTXU1f3Cr2TF3s+UU8l1Uy2u3lN/tjnJg78WtKmTXKeSf14f419gA3/gUvHbK+K1LyddLErbHWvjaLOPVooTj+T42p9pYn24lOtVAdLYe73gFztEq7IYyfPoKrIIshkvv0p95FVHGJQQZnyEsvoK06gsM7XEMtMUxIXjErCiJ0Y44ZnseMdeRQECSzlLDXQazP8LXm4S9LxGXKg238hluxTNs+izmdOl4J0pZGSpnuPAK4oQzGPIuM1P3AHXWBVRPP0YcdxZj5T2c4iyc2iIC07WYdXks9WdhbH/EeNVNFhofYKy+g7n1ETbpM5wDeXgnSgkYq3GMFhKaKmdlsprViUq8ulyCE+VEzQ1Ebc3ELE2smRoIDRWzM1XL7ng1z+eaWR+vZGOmluBoCStTVayMV7AzXcvBTB1hTR7RoRJiYxXsLrayu9jKgaWT2Fg184IkhqpusKov54WpG19/EbvTzUT05RzOdxAdriIwUEZsqgG3oYTodD2hiVqCI5XsjDQyV3wHb00ipuoEbL2ZrI01sDfcyKahhvWxBryDFQR0ZWwM1LI10cCRqZPwQDkb0424dcVEJusIzzYQMjYQXmgmstRK0NyCd74e22gJjrFSPBMV2IeKMWvzmFNkMiVOY7wvhXFxGprOh8ib7iFvuIu4+gYNGR9Rl/YRKVd/RMKnf83jz39Ewqc/4Oa7/5mUL94i594Zih6++33b3kkK9W8CVXD/zMkx5qcJ1CmnnHLKKX9Mbn76wVvXPnmHT879lM/f+Qk3PvoF5/7qz0j/7Kd88df/M+ln/xOrmiKWtTkE9RnsL1azNV9BeKyQdWMNa3ONWNX5NKR/SFP253QUfcmYNA/HRDOWsQZGJVk0531Gd8lV5DW3UNbdQVN/D039PQzND5gQJJ3sgRI+ZVGVg0Odi0mUwrQwkcm+RMy6XBa1ucz1ZzAvz8AoSsMsycCrKsQqy8CqymZBmcHKfAN2Qz6BiQqsulz84+VsLbURna0lMlNDZKYGa28ao1lXsbenYpflEpqooy3jQ0Zq7hMRF7CvrmZVUsTWUD12eT4BVRERZREBRQHro7VszDSxpMxiba6RzYVW1ucaOTC3s29qJTZUztpIDUF1KduTzQzX3GdjqpnVye9P91vqxq4vQVZzi1lZFs7BchakuYgLrjLXm0FAX4VNnMfz2W6WWlPZG2xib6ARdeYVFttSOZrswFibwMZADf6ebOw1j4mpyzFkX2Gx9D7L6jKM9Y+wNiTyrVnEkamHw5ku5gvusdqVjzb1IlsDDXjaM5jKu8WavBxt9lXWxaWYnl5joz2f4WdXCXfkMpt0GVvuPb7WNmF88ClzTy/jqnmCo+g+M5nX2JeVMBL3Li97Cxl8+D7H2iqeTzXz0ipgxyxgw9rLjrefLb+aVaeSCV0d09O9iKQV6EdakWmrMbuVSDWljE43MznZxORILebpFqwTLUzrq5kfa2JupI4pTQkDwmeouxJRdyYxKM1hylDHoKYW06yEoaEODCNtjE73oB5qw+4fRyCrYXBSzLhRjlBezdBEJ2JZER6fioX5TubGGnGPtjCrq2JAW8LocBXWkUZco81YJ1qYmmhgwlDJTH8ZlqEmlibbMRs7mZvtYmq0BceciHl9C74ZKYH5fuwmBWMTAqT9VcyMdKEVlbDh1bPt1bJhl7DnlhIzd+EzNrPqlLAd1LLiVbO/PMLzlTGOVsY4jI2z5hsgYFViHO3EYpQSco0wPtDF3JSMhZl+TEYVS4s6dP1VeBdFfLU5zqutUY6iGkKmFnpLL/DKLeDFfDXG+i+p+eIX+MXV7OmaWMi4xq911XjrEvAU3OF3mYqSAwAAIABJREFUox1o0i7irH6MvfohO/0lHKrKMBXdxFWTQLA1mReGOv5fr4bfmvsw1T9iqvg2G6JiFrJvsiLM4/+O6PnXtUGi2lJsrUm8MnUTkxYwmnGJ6aq7/D9uFb+bFeBoT8balszvLTKcnc8I9RWwrqhgsTaRmKQUW0sKUVkh0f4C1vVlrBhO5g2DA5XYejIwZF5FGv8BPbfP0BP3DrK0zzCU30RZdJmxhnuMNd1jtPEu4833GW26i12UgrktAU/bY8YyPmI2/3NC3U8ISlKwCh8TVGbgET7Fr8/Fqs/CN1xERFXAWNqniK/8PXMNCfQ+PIsi7iyO8gRGEj5kMf0a4bY01tRlBLUl2MTpWLqeMp5/Fem9n2N4+A7DTz5A/fAs1tZ4wvo83LpsAmPF+MeKCA4VEFRls2UoZn+ojO3hMp4vNHFkbmHP2MDycCkzDXcIdSZzoC1lz1BOTJnHijIPrziN9fFKtkcqCPSlsaEvxClIIqzOY2uymheWTo7MHWxO1bHY/ZSNoUqsHUkM5lwm0pWFMu5dJstuMZB/BXdvBottiajyL7HQnYyi+ApL0kzmxc9waApYNlQhevwe7sZkvpruZHW0nvWJJmL9pUyU3mFVV8lYQzx+ST6+jgwmK+6wrCxGlXMBuzAdY2cSsqJLRMZrWJ5pZNnUTGS+ieBcA57ZWiyjxdhGinGOlrKkz2NBnc2CMps5eQZz8kwmRWmoWx6gao5D2XQfcfUN6tLPU/fsI9K+/FseX/gBTy78iIffC1Ta9Z+Re/8shQnvUBj3SwrjfvnmGPP8e29T9OAchXFnKYl/j8K4D04F6pRTTjnllD8O2alxb+WlPqTg2SOyE2+Revci53/4v9ObdZebP/xfuPfDP2F7sJKvFhpZHStgf6GK9ZlSfIM5bM7XceDoJjhWTWPGx1SlfEBjziVGxLk4J1veCFR91kd0FV9BUXsbVf1dtA33vk+h4pkQJDHc+YjJvhQWVTmYpemYRCks9WeyoMzAbMhjSpHGjDIdoyqTWWk6ZkU24ZEqQsPlWOSZOLV5rM7U4dLlE52oIjxWwfJkNZHxSgLDpeya24iMVTBedw9t+ucMlt5iSpCMY6icJV0RQX05G5pK1uSl+ITZ+BQFWPvzCWhKiClL8EhyCOtL2Td3cGjvZs/Rxa6tg2N3L7+Lqfg2IOErZw9fucVsmTrZt/aybxeybeth297LnkeMd7qe8EIb8/pC3DP1LAwW4xqvxT/ThGOshpi5i1VTJy/dcl5YxLxYEPLCJORwoZe9JSG75h4OrD0EpmqJTdTx0tRNeLaB3cVOXi/2sGnpxDdaSWyslnVzB6HFdo6CKhbbU1FnXWGq8TE7xk48fXmMF9wmLC1Gl/cl3452Eix6xG+HuxjJv0VYVIyv6inmojicTamMxH1IpDENZ1sase4czNUJvBxuZOTeObbqnjIc/y6HylKW5fks9aWxae5m2yVh2S4i4pAzO9RAfVkCY/puRg09DA8KUKmasdh0aLT1GAz12BYkWKa78Bh72fXq8ZpFOKwifA4JYaeYiFXIhkvGrl/DuluFZ1GGVl7N8GAXhoFuxKIaRoaESMWNLC2N0d/fhVzRxcSEhrbmIgzadoa0LYTcA/gdKvx2GesWBeElCcapVuZm24maJSzPi/DO9bA438XSVBuO4RZmDHWMGGoZHKpDN1CHUlmB36ZmYaAD97iYwKwS35Ieh8NAa0c+M3MKJif6sJik+Oz9eC0S7MZ2/Eu9+G0irPNdTI42MjrUgMnYy8hgIwZ9LaOj7egHWpgyiplZ6McwLsQRmGZwSs6QUYXJMc7UnI61NTt2sxqrsQfPgoDtoIrnMT3+2QYGOh7wrVfA3mQhM43XKIk7w1hvHq9dSmz1j3g+UMWr0XqMGZf57/N9OLszWap5xD+bxXxjbCcqyeFwsBpLQzzHI7UcjtXzfwVV+BS5hDTFhBSF2Bqf8PVQE7aWJP77so5fhRRYe1IYyL7AK2M7q305HEqKECWcYVdZirUyDn3GZ0wUX8fTnspI1hV0SR9jr3qEOv48I0kX6Ln8D8znXEcX/w6KOz9Hn/QB4xW3iShLUD79hN5rP2ezPQ9bQRxtn/4dwptvo079BOGDt9Gkf4ws5V00+RdQ532OruAiCw33MVXcwFF1G/G1H2HOvUCg4T6e1jhs7fdxdT7EXHsLpzAJtzqL8FAx29oyImUPGLtxBmvbU1RJ55l98hkbzZlMxX3I3IOPcZfEEe7OxNiYwFJHIu7OFJy1CYwlfcjkkw/xFN3BlH6RlbZE1npTmK24ikuYyIo2F6/gMRNZH2EvvsZOx1N8lbeItj7CWnkTd8sjzI1xqFPeQ3/jZ0Sq45kvvIa54ham/KvoEt8lLM9mseo2+qR3cbU9RBD3D/Q8/jmTtbfYHKnk0NhERFuEX5rN0VgDy5JclI8/YE9UzFTyRRy1j5gruY2zMZG1/hK0OZeIactwirMIaktw9efhN5RiVeYiL7rMeM1dYqM1rJla8Q5XMFX/gK74txko+RJ5wSWM9fGMZl/BkPop7uanTBReR/nsE/ozP6M1/p9wKwuIjtWwMttEZLqe0Ew9vplalkYKsQ4VYh8qYkmTg0Wdg1mZzawoDaP4GePdSRia41E33kdWcwtB6RXKEs9QnvQuyVd/SMKnf83Tq3/P44s/5vb7//V7gTpDXtwZCuN+SXH8WYrjz34vU2cojn+H0ofvUf7oPBWPTwXqlFNOOeWUPxI3Pz05ROLaJ2e48enbPLpyjnN/8ad0p9/hyl/9T9z6wZ+woi3nq4Vm1kZy2J0rY8tYiVuXwepsOduL9XiGimnN/oS6Zx9Rn3mRIWEOS8P1mIdqGBVnUpX6Hk1ZHyOruomuOQ5d410Gmu9jaLrHWOcjxrqeYJSms6TOw6HNx67JxT1YjFmdjW2gEOdoKb6pKuaUmcz3Z2FW5WDX5mNRZmPuz8A7WIRNnYNnoBC3vgDPYBH+4dITiZqoIjpZTWi0nKChhLC2BJssB5smH6M8A5u+GKemAKs4g/mOp+grbmCVZ+EfqWKs/SFT7Y8IDpaxbmxkzdTMlqWDHXsX+y4BO/YuXgYkvA5KeekTse/sZdcpZM/Vx3FAzqZNQMzcjn+mnrC5Dd98I2vePrwLTfjNrbhm67BP1eCZb2TF0cO2W8xxQMZLr5yXHjlHjj5eB1XsOfo4DsjYdfUSMTezYelg3y5gxdLBpq2bNWMz3pk6/NN1xOZbiJhaCFs7CSy2sbXQxcpkE5sLXayaOoiM1LMx0UJAV8ms4BnLhlrM9Ul4JcWMNSVjkxcz35qGsTUVu6wIefolrIIsdue6CeuqmOtKZWuqhcW6R3jbnzFecgtL5zPmu9MYan1MZK6NVZuQFYeUkEWMaaQBrTCfUWUttmkRk4ZmpgdbMI62YxpvZ0pfR9imYMujYdOpYtPRz35kkM2InrWAhjWvnHW3jF2/isOwnr2gnr3IEJ5FMdbZPmK+ITxmJT6bFse8Atu8HIdJhXG0l5B9iKXJPiyTvcScOrZ8A+yFh9gO6XgeMXAUHWDV189GUMVRQMuuU8GmU8GKW07MKmbDImHVKSfikLHm1xJ1KZkfacQx2cGGTcm2Q8O+b4A1l4YVnx7TVAezY23Y54Ws+nXsr4ywFdKw7leyG9WzE9GzFdGzGtAScavYCA+wFR1kPaRnc3mEgEuJ3SzG41QS9g+wEh3H49LhsmvxeQZwWPvxOZREXP3sLQ+wFVTxPGbgVxsj+KdqmVek8i/r/ezMFBMeSKcq+X1mlaW89qlx92Wzri3neLKF+ZoHbA7WsjHZxGJ3KjtTTUQMZfgVeRxNt3A01YxTmM7xTCu/dcnwKvJR5l3GL8vnuwUhkb48AtJ8/rCs4182hlkbrcXY8JDfuRS4OtL45zkhhqzL7GqqGc35AmdrKq+nOhE9epdATw7Hg028HmljOOMam6ISBpI/Z60nn6msqzirH2KtjsfRl0VQU85Y2T06r/+caEsWuvvnUd5+F8GVn6J48D6SB++gTv6E3nu/RPrgHPL4d1DEn0WTcI7hxPfwV95lOvF9Fp99iintYzR3f4rm/s8wJLyN5PrfMVf2JQFZBmFNPluaEjyl9xi4/gucVfFMZ15mMvkzQm2p6G/+ksWET7FmfclMzjUGcy6gzfoEe+tjYj0ZmHKvMf7oPLbMazgyv2C/Owtb4XVGkz9kJOVD5vKv4Km6jznrMtbsqwQr7jMYfw5vdRzjaR9jL7uNv/ExCwVfYLj1C7wl91DHnWEy8xLO8vuo4s8RE+dhLLrJ8LPPCfdmokw9j7n5IX5pDhtDVexPNXE8185ieyKO7lQ2NBWoUz5hT1TMXMplzA2JzFY9YLL8DhFFEeNVd1k1VGLqeIpLlkNIV4JXW8SGqZWZ3hSm2x4THa5mc7aV8GAlUXUps3UJJ4t2teVEtRUsK0pRJ3/MrrqCpYZHGHIvE1YUstiVjL7qJm5dMbGZRkLTdbjHKwnM1GEZLMAxXIx9sAizJoclVQ52XSEmeRZGSTrjgqcMtj1E03gfWfUtesuu0fDsPNUp75Fx4yckXvwBSZd+xNMrf8e9D/+StOs/Jefu2+THnaHgwS8pTjhLccI5Ch+coSj+LMUJ71CccI6Sh++ctvCdcsopp5zyx+Nx3JW3kuK+JC3hS7IeXiXt9nne+Ys/pfHJNT75z3/CjR/8B1x9OexNVLE2lMHWVAHbc1UEh3LZXqzi0N7A6nwtwtLL1Kd/TF36BQYFOViGGrCNNTKjLKA+4yM6Cy/RX3cHfct9BpvvMtYRz3DrfcY6ExjpeMiUMIU5WQZWbR42XT7e4VKW1DlYtXn4xyvxj1dg0+Vj0+Vj0eTiGizGOVCEe7AI30gpDv3JsLZ3qBjfSCmeoWI8Q8UExspZnq5hebqWwFg5gdFynPpCHPoCbNo87Lr8k8eaXJz6AlyGQiKTNWwvtbM818DKYjPbjm42bB2sWdpYMbewbm1nz9PLnqeXQ5+IV1EF+55ethwCtp097LqF7Hn62Hb2sGbpIDTXSNjcStTWQcjShmexCaepHudcHd6FRiK2DrZ9Io5Ccl6EFXy9rOZFUM6xX8qLkIKX4X6eh+Tse4XseXrZ9wo58PVx4BOz7xWxbu0kMtfCymIH65buk7J1s+kQsO3qY8fVx45bxLpNwKZdyK5bSmyxi3VLL1s2EcvzXXgnW4kuCAnPC/BMtBKY7SQ414l5oBL/TCvRxW4Cxla8U00EZ1rwjtVj05azoCzErCllSV+OWV+Gc7QO53gDttEazMPVLAxUsjBYgdvYhne+A7exFf9CF1GLkLBZgH++nZCpi6hZgGuiAddkE8uWXpatvQRMnfjn21m29hKz9rFiF7FiFxJZ6iFqERKzCVm29RG1iwjbhASWBHgXuwhaelhxStgLallzSoiae/AbOwgvdOGZbiZq6WbFLiBq6SS82M6qtYejoJIdl4Rdl5Rtm4iosYPluQ7WLULWl3rZd8s5cMrZNPeyaxOxbROxZe9jw97LhruPDbeImF3AllvMlkvMhkPEhqOPNbuQdUcf2x4Zmx4ZO/5+Nj0KtjwK9gJKjkIqjsNqjkIqDgL9HPj7OQ5r+HZjhG/WhzkOq3kR1fHVioHDmJrjDQ3HqxoOo2q+2Rhm1dJLbL6DGdkz9C23+TrQQ3QiH6PoAc05H9Nf94Bto4A/eHUsa6r41iojoC7npUvG66CSFz4pv1nRceTo4yuHhN+HdfzWp2J9rIHniz38S1DHr2xSjM1PmKqN55WxG0P+F6wP1/Ov6yP8ftmA31DOUH0cIX0V6oIv2RttQZ11FVtbOnO1T5AmfUJIVoIg6Tyq3GvsjrawOdRA+4Oz2DozaI87y2LTU/qenMcvzONosoP1mXaiky045UVUXf0J0yX36bjyM4aeXmIk5QrTebeRP/wQddpFhnKuo034CNXddxhL+pTxxI8Ye/w+sYaH2POuYs26iLfwS6YfvYvx8Qd4868zlvAO5pLrmBvjGKm4RkiSjb32AcpbP8eRd5PpZxcYyb5ESJbLQOJ5vPm3CVc9ZDLjAubqO5hqbxMQprIsycRcfov5nKs4824ycvccmx1ZaB6cw5R9jUhNIvNpl3AW3CZSk8i36hq+G2pEk3ieWF8umuTzLBR8ib3kNiutKZgLbuCujmcm+xoj6ZcYzbiCOO4c4e5cJgtuM5B1DVtbCvXXf4Kx8TGrA9Xsz7azO9PG8mA1Yw3xeOQFPJ/tZFlVxq66ksmsq4T11WyMNxPSleOQ5TIvSGZjop6FnhQs4mcYu56gq77B8mQd2vo7zAqS2Zhowi3JY3OglmVlOZK0z6i/+wuE6Z/jkBcx3viYtnu/wNWRgjbrAs13fspg+Q28ygImOx4THKsmYmwkNNuAY7Qc33QNZl0ezuGSE4HS5mJS5WAzFDOvzGZKnM5oz1O0rfH0N9xFXn0bSfkNuvMvUZd2nrx7PyPlyg9JvPA3pH3x98R/8t94dv0t8u+foeThexTGn6Uo4aQK489QlHCW4ofnKH38LmVP3jtNoE455ZRTTvnj8Tjuylvxt67w5afnuHPxLMk33ufjH/859U+uceGv/gNxb/055q5nBJVZBJRJrI3lsGmsIDpWyPZCJYeOBtYX6ugtvkhD+ifUp19E35mJZagBx3gTU4o8mnM+Q1x5A3XjfXRNdxhsvsdw632GW+8zJXjChCCJGVHqyUJdbR5WbR6uwWIchkJcg8UEJ6qw6fJZUudg0eSyqMzCYSjEYSgkMFZOaKIS30gpkalqguMVBMcrCE1UEhyvYHmmlrX5RlbnGghPVhGa+PfyDpfiHizGM1RCcLyS2Gw9sdl6/KPlBMcr2bS0s+MSsGnvZMPWwZajizVLG9vObnbdPRz6Rbxa7udlRM6ep5d1Wxfbzh42bF2sWzvZdvawutTOqqWDmLWDiLUd32IzLlM9jvk6liYr8Jgaido72XD1sOvt49Av4cAj4tAr5tB7IkiHfglHAQm77h523T3se4Uc+kUc+MTsefrYsHWxau5k09bDtkPItkPIpl3Ahr2bHbeIfZ+U41A/+z4pW04RB34Fux4p+z4Fu24ZaxYhMXMfGw4Z6w4py0u930tHO4G5DkKmDpaXBKxYe4lZBCybu9iy9xGda2dlsZvYQhf+qSYCs82sLAlYsfQQWewkMNdKaLGTFYeQkKWb0FI3EZuAVZeIdZeYNaeIDbeEdYeIHa+MDaeILbeU46iWg7CKDbeEDbeY/ZCS3UA/u4F+Nj0SVh197PjlHEbU7AQU7IVV7EZU7AT72Qoo2I+oeLlq4HhZx35QyUFQxY5Xzr5f8eY49R2fhE13H1vuk/vxKqbnRVjDq6iO18sGjgMqXgY17Lll7LllvAxqeBFQceiS8cLbz4Fbxp5LwpZTyLZXzF5Axk5AykFQzpazly2nkHWbgFWbgG2vhE2XmA23mB2/nN2Agr2gkqOIhhcRFV8ta/hqWc3zsJLjUD+vV3T8dmeU7zaHeBlV83pFx682B/n13hDfHQxxtNzP82UNuz45LXkXeHLxL6lNewdd8x12ba2EJwqxaNKYlKSTc+cfUFbcwS7Ox68owa8qw6UsZH2+nU2rgEOvmGO/lJd+GV+HVLz0KXjhlrIx187WfAcH5h5e2sU8XxKyPd3Kkamb71xynlv7OHJL2Hf0ceAUc+QQ8dqj5IVdymunnN2ZTo5mBXy9JCOqreb5Yh/7JgHbM+187VSwN9eNX11OQFPBeOMj7KJcOpM+QJZzmbCuipWpFsLjDXjUpbQ/fIeZ6gR0aRdpvvwTNEmfYSy5j+DuGYTx7zKU8yVj2V8iuPFz5PHn0Dx5F83jswRbHmIqvMxIyrtYS66ij/85Aw9/SbD6HkMJv2Qk40Omqr6kP+9DFloeYK2PQ/fwLAvZV5jMuIA+81OWOp8gfXSGocfvYyr8EsmDX6BIOct07XVimlxCsnQmii8znP4JwcbHjCSdx9/6FE3yB2iffkC4LQVr2R1UD37JdM4VxjIvsCHPpz/tPLaup5gaHzCc/TmSuH/E3/aE4azPMWR8wmzFbcaLvmSy9BbdD97GWJvAVNV9NNmXsfY8ozflfSaa4gnqS1mfamR1qoHV6UZWJurZX+jgyNzF8WI3R5YegqNVbM23sznXzpFVyNZ8O7HJelan6/EPluIfLCEyXonbUEBkqobodC2xyTo86kLm254Q05YxWnkXe28m5u40bKIcIkO1uPuLMTY+wtaViqktkaGKW4zV3yc8WEFkrJrwRC2+iWr807U4RstxjpVjUmdjNRRgHyzCaihgQZ3Lkq6AWXkGk+JnjPQ8RdeWgLLxHoqaO8irbtNTeIW61A/eCFTy5R+Rdu3viPvoL8m4+TOKEt6l7Ml5ihLeofjhOYofnvsf5Kn08buUJ75/KlCnnHLKKaf88Yi7eeWtW1c/4/JHZ7jx+RkeXDrDu3/zZ5TFXeDSD/6MO//w54zWJGDtTcIpeUhI/4zVqVIiowVszJWxb6tjdb6W3uKLtOVepDXvCwYE2TjGWnBPtzKnLqI17wJ9FddRN9xD33KPoZb7jLY/YLwzgZneJCZ7kpiTpDMrecZCfyYL/ZnY9QW4h0qw6wvepE4mRQYmRQaLyiy8I2W4Bovxj5bhGynFO1zC2nwjsdk6wpNVrM03EpqoJDJVTWy2jthsHcsztUSma1meqSMyXUtgvBL/aDnR6VrW5puITNeyvtDC6nwT4akaNi3tbDu72XZ2s+XoYsvRxaa9k32vkE17J3ueXl5G5BwHJRwFxOx6hOz7xKyY24jMN7Fh62LF3MaatZMVWydhazv+xWbcC424Fxuxz9bgMtbhX2xmxdbJhqObTXs3u85ejnwSjv3SNwJ1HJSx6+5hxyV4k0LtuoVs2rtZt3ayttT1Rp62HUK2HL1sOXvY80o48Ms4DvWz55Ww6RBy4Few55Wx45ayZullxSxgzS5iwylhzd7HilXI8pIAv7EVz3QTvtlmQgvtLC91ETF3EJprYdPWy8piJ2FjC5G5VpYXOoiZO1lZ6mLDKWTLI2bFJmDFLmDLJ2HFJSRs7WLZLmDDI2bTI2bDLWLV0cOypYsNZx9bbjH7fjlHkZNdTbt+GRtuEds+Kds+Kbt+GTs+KVseMftBBcdRNQdhJQcRJYdRFYdRNfsRJXuhfvZD/ewHFewF5ByG+tnzyTgOK9nzStkPyNnxidlwCdl09Z0855Oz55Vx5O/nRUhzIlBhLfseOQdeBS+Cal4G1Tz39fOVX8XLkIrngX52PWJ2vSL2Q3L2wzIOAxI2Hd3sefvYcvay4ezhMCw/ETaPmN2AnP1QPwdhNc+X1byKqfh6VcfXqxper6h5FdPwzbqOX28P8KvNAb5e1fKrTT2/2Rnm6w0N32zr+HbLwO8PJni5rEPR+ICBrqesLHSy6+jl0Ctk09zElq2VmKWLRW0JI22JjLckYunLYXOqjRcuCc99cnbcIl4tq3kd0/AvhxN8uzHIi4iKo1A/Bz4pRz4Zx14Zr0MqXgdVvPTJ+d3KAK/8Cr6OqDkOKTgIyDgO9/PNqp5Dr4yvI1r27CJeepW88PRz5JDxwt3PS5+SI4+MXZuQQ6eYfbuIFWMrkYkGHNqSkwWt6mIc6mLc+jL8g1WY5TnMCVIR51zE1P6UxbanyFI/QZH2KcbqB0ienKfr/ttoMy8yUXkfVfbnaPMuMFh0CV3ex1ha7jFZfgld5vu42x8wVvgp+vT38LUmsFB8hZH8T5ltvo2x4z4uSTILDXcR3X0L7aMzWKrvMld7B2tfMtN1d5ivuUVI/AxT8x1mmm7gECcSNeTgVaQy13qHoeILeLqTcHU+ISDNZLE9AXt3ImFpFt7upwzkfEpEkoWjK5Gd8SqC2nzCg0VEh4rZGC4lIEvnaKaOZXUea4ZSXi92sDlcxcFkE0FVIRFtKSsDVfhUhUSHKwgOluEfKiUwXEZspp7odC3Lxnp2rF288Io4cvSwvdDGqqUd50wN29Zutqzd7Dl7WF1oZnWxGf9EBaHpGjxjZYRnq/FNlOEYKiI230BgrBxZ8WX6Mj/CKc4kpCxkc7iO7bEG7NJsXP0F+DTFWHqfYRakElAXEdCVsCTOwGsowTdcgWuwFNdIOZ6JKlzjlThGSplXZmLR5+MYKsY2UMi8MhuTKodp6TMmRGkMC5LQtz9E1XQfRc0dlLX3EBZfozblffLv/yNp135MypUfkXrt77j/4V+QfuOnlDx6j/In5yl9/D5lT96j7Ml7/546JX1ARdIHVD49nYE65ZRTTjnlj0hFYfZbpQWZlOSlUJrzmNR7F3jvx/+RvLuf8dnf/G9c+cGfoiq+jaUvGb8ylehgFtvz1URGC9icL/9eoGroLb5IR/4VuopuMiDIxjneimuqhQVdGe0Fl+gpuYqq4R5DHfGMtj9gpC3ujUBNCJJYkGcxL89kVpKKSXHSyuceKsGsymZeno7DUMiiMouF/kxsunzCUzW4Bk9a9PyjZXiHS9hYaGZzsYV1UxNb5tY3SdS/SdTafBNrpmZixgaiM3XEjA2szDW+uYanaghP1RCZrmVlvpH1pbY3wrTn6X2TQm05ulhdamXX3cNXUQUvwrLvBeokQfr/i03I2EBsqY1lS/ubFj7fUjPepWZ85mZcxjrcc/UsW9rZsHezYeti19nLsV/KsV/KgU/MUUDK89BJyrXl6GLHJWDfK2TH1cumvZsth4Atey+7LhE7zr6Tq0vIjlvIgV/GUVDB87CSA7+MPa+M52E1h4F+9r1y1q1CNmx9J3uZnCLW7EJWbSdJU8TcwbKlk4i5ndBCK0FTC+HFFpaX2lm3drHt6GV5oZXYQhsbdgExcxtr1m5Wbd2sOQQsWzpYsXWxF5Cw7hESsXURc3Sz7u5l0yNiJyBhxydm093HXkDKfvBE9I7CCo4i/RxFlOz4xGx7+9gPyjkIyTmKKHi+rOLWtIoQAAAgAElEQVQ4quQo0s+LmJqXK1q+WtfxetPAyzUdR8tKDsJyjiJKDr9/r5MUTsGBX8aOT8KuX8y2V8yuX8pRUMFxSMVxSMXz4Ekd+fs58ivZcUnZ98hP9lD5lbz4XqCO/XKOAwp23SK2nD1se/vY9vax5xOy5epmzydk293Dhqub/aCUg5CMLW8fOwEJ+yEF+yEFR1E5L5cVvFpR8npVxesVFd+sa/jNzgC/3R3k19sGfrWp41ebOr7b0vMiKuM3uwP8ZmeQP+yP888H0xi6nmLWlbJp62PHKWbLIWDN0kZ0vpEdrwzXeB2G1kf8YXmIVw45v18e5LuojpdhFYfhfr5eH+BXGwP8bneEb3eGeblh4HhVy2FUyfOYhldrenZ9UnY9Yl7HdBwFFfx2a4Sv1/S8XNXwal3LYbSf5zENx1EVB6F+jsJqDoMqXi7rOQ5reBkzsB9QnNzriJINl5B1Rw+R+VacY1Un/5nFDsKzTbhGKnGPVBIarcapzsehysMszcSjLcSpzGW67RHqoitMN8YhffYR8rSPcHSnMNX6EGNPEhPtcZiEj1gQPsQmTcQhTcIle4pfmUZQnU5Ek0VYnkZElIxL+ART9wPMkif4NRnYBI9Qpr6DMukMi433mKy7xUxXPEviJOzSp/g0GXhUKbiVyfi1z/Br03AqkvCoU3H1p+DXZBDUZ7M8Ukx0tIit6So8ygxMnXG0PvoJC13xbE5V4B/IITRWhHe0AN9oPpGxQnZNdewu1LFjquPY2saeqYmduUY2ZxvYmj6pzal6goOlBEbKCI5X4BooxKbPwzZYgH+qki1HJ+vWNnZc3ey5BUTn64mYGjAPFbNiaWXZ3MyKpZU1WzvL5ib8M9UE52rxTlec7KGaLMUxVoJjpBjHYCGzwiSWpM8IG0pYH65iWV+GXZzFVMtDLJJMpjqeYBQksyTLwqHKx6Utwq4tPJGnoTIs+kIshiIWdfk4RsuxD5dgVKS/ESiroYC5/izm+rOYkqQxIUpjqDsRQ8cjlI33kNfcRl0fh6j0S2pS3qfwwc/JuP73pFz59wQq/cZP3yRQFUnn3whTeeL7VCR9QFXyh9SkfkxN6sdUpJ4K1CmnnHLKKX8kbl658taVCx9x/uzPuPLx29y+cJZzP/qPpF3/gM9//H9w9cf/K/Kim1jFzwhps4iN5rO3UItvIIt1Yylbi5WEp8oRFH5OV9E1esruMtiTg3O8DcdE05sESlB8BWX9XQba4hhpi0PfcOt/aOFbVGQzJ8vAKE1jUZmFRZOLc6CIJXXOm1kou77gTSLlHSnDrMo+mXGaOZlvikxVszbfyIGjm7X5RvyjZYQmKlmeqWV1roEtcysbi63EjA3EjA1sLbWztdTOprmNXVsX25aONzK1MtdIaKaWqKmRTXsn285u1ixtbx5v2DrYtHdy6BfxMiLnRVjGgV/Cwfdp0aFfwqa9m6ipmchCM8uWdlac3UTtnfgtrXjMTbjm63HN1eM1NRIxt7Ju72LLIWDH0cOeS8i+p489T98bidrz9LJp72THJeDQL3ojazuuXnacfey5xW+uex4Re14RhwH5G4Ha80rY9Ug4DPRz4FdwGFCyaRexae9j2yNlxyv5PuERsWoXELN2sOboJmbtYNnSzqq9kzXHSW04Olm1trOy1ErM3MqqtZ0tVzfbrh5Wre1sODpZs3awZu1gx9/HblDMTkDEXkjCXkjMQUjKUUTGrr+Po5CMl8sKXkQVfLWs5GVUwfOIjOOQjIOAmOOwlBcRBS8iCr6K9fN6Rc1Xy0peROW8XO7n+XI/L2JKvlpR8XJFxcsVJa9W1RyHZDyPyHm1ouL4+884Cko5CsrZ950I766njz2v5M19+rd0btslZtPRx45bwoHv3wXqZUDJq6CSA4+EF0HFye/iFbHrE7PjE7Ln62HXK2DL1cWOR8BeQMhhWMpxVM62X8heSMJhVM5hVMHxsuL77yDnq5iC16tKfr2t5w8Hw/x+f4jvtnR8u6Hhuy0dv90d4Hd7g/xhb4hfb+r5bmOAV1Et+s4kap59RHPuBZpzP6My9T3Kn56hKu0dSlLO0Fl+Be94Da+8Cn4b1fNNSM23MR2HQQUHkRNJ+m57mBcxDc/XNDzf0HK8puEg1s9hTMmLVTUvVtUchGRv6jis4HlMyWHkJHU7CMvYC0l5uabj+YqGw4iS/ZCSo2UNOwE5BxE1h1EVWz4x6y4hG+4+dvxSVmzdBE0tuKfqcI5XETG1EphtxDVawZIiE4siA5sqG7uhALMmh1lZKjPiFAZb7jHSdA9Rxnk0eRdY6HjMvDiFWUkyg+13mZclYtOm4R5IxzeYSWg0B99gJl5DJsGBHFyKVIL9aYT1Wbi1z3AbMvDoM5lsuYUs4xyjFZeZa7nLVPNtzLJkjJLHWNQpLKmeYlMl4VQl4dOn4NOlEBrKwGd4hseQjmcoi7X5SsITRWyba1mZKWV1uoytuUpcqlTWp8vZW6pnzVTJ6kI17vE8fFMFrJuric2Xs2qqZNVYwfZCLavTlSeLyicq8BsKCQwUExoqxT9YzMpsLaGJcgLjZbiHC1lQp+OfLGNlsYFVSxPbrg4OfAK2HO1sLbWxPFVDbKmZdVs72+5uwqY6QnPVLJsbcIwVYRspYKY/hRllKuaBHBzjRXinyk7ao0fLiQyXsTpWxeZUHYaaG7Q9PYOi5BIDjXdYkGcxJ81gRPCEWekz5hWZzCuysOgLWdTmYR0sZlGXj2usgiVDIVOSlJODgYZLsOjz3wjUpDiVCVEag11P0Lc/RNl4D1nVLbSN8YjLrlOT8j5F8b8g6+Y/kHz5R2Rcf4tHn/8Nmbf+kaKEdylP/JCyJyfiVJ54kkSVJ75P5dPzVCV/SHXKR6cCdcopp5xyyh+P1Mdxbz2Ku8Pd6xd4cPNT7l97n3f+9j/x5PI57r37t9z4x/+TjtTPsYjSWOp9SGggi83ZCjz6DDbmytiz1rJmqqOn6CI9pdfpLr6NriMD53gr7ulWlgYq6Cq+iqTqJora22ib7jDZ/ZjB5ruMtscz3vmQqd5kpnqTMUrTmep7ilmVjVGahl1fwJI6583Mk3ekDP9YBb7RctxDJSwqswhPVr2ZbwpPVhGbrWPP1vlmHio6XUNoopLodA3RmVpicw0nh0OYmlg3t7FubmNtsYUVUzOh6VpWTE3E5htZnmskbKwnPFfP8kIT69Z2VpdaWV1qZcPW8UaidlwCDnx9HAclHIfk7LpPWuv2vSK2HALWrZ0sL7YSXmwhausgsNSCY64Op6ket6kBz3wDwaVWYtYONuzd7LqFbNsF7LmEJ+XpY98rYs/Tx6FfxLazmz1PL89DUo4C0pPXO3vYtPWwZT8RqX2PhH2vmP+Pvff6jvw+7zTvd8/sHM/Orj3endFYsmlb3vEoU5IpySIpiWSTTXaT7MDO6EbOOeccqgoVEAq5gEIGKueccyFndKBsz9m7/ReevfgVSuLurS7xnvM9FX4FNEL3OfX0532fd885koWnQ48028K3Yxdz6JFz6FGwYxNa+fY9cva9Ug79cvY8EuLWfoL6TkKGLsLGLiKmLqLmbsLGTvzaVhKWHhKWHpLW3uztvnuYtL2fmKmLuLn7D6+x97PrGSbtHmLXM8KBX8JpWM5ZRMFpUICiqxTmPCTLpjLnYTmnQWn2NVfPv4pPfOO8SSp5FZ/gZWyc1/EJTkMyXsWExxcRBRcRhQBemdsTv5wjnwBoB24xe84RDtyjHHnlHHpkQjrnHCVhHiJhGWbPJeXIo+DILePIJeXELeXIIbRYHnkkHHpE7DqHSFh7SVp72HP1c+AZ5NA7zKFfxGFAwqFfLHz/3hEOAhKOQlJOQlJOg6OcBCSch2W8io/z+/QUv09P8SY5yWlwlPOwjNeJCX6fnuLfdmf5H7uz/EtqmlfRCV6GlZz4x4mZhoiZhtl3y9l1SUlaRQT1vZhX6gkbezh0iTmyjXDhknLpV3AZnuQoOMZeUM55fJpXyVkuIkKidJFQ8jI1zWVyitPYBMeZNG/fLeLAI+EiMsFldIKTgIyzsJxDr5hDr5g9j5gDv5QDn4w9n5R9n4w9n5w9n4KkU0zCISJuHyZs7CVi6iNuHSRuHiCs78G11ox1sRaHuh7LQjWG6VJMY/lYJwsxTuSjVeazMfECleQhyr7PkbfeQNXzBeu9d9EPPMQkesqW9Amq/i9QDdxGN/EEy+wLbPMvcC3l418txaUqwKR8hkHxBLvyOaH5IvyqIjyqQhzzeYRWK9kc/pKlto/QDd1ls/8L1vo+Z23oDuuSe2xI76FVfIVl8hG2yYe4lI9wTz0ioi7Au5CLc/Y51tnneJZLiGmq2TU2kNbVsaOtJ7VdTXq7mn1DI/umRuKaasJblYS2KvBvlBHT1eBZLiKwVkZMU0t4rZLwaiV+VRkBVQW++TKcEwX4ZytIrTcTWavFoyrDOpWHaeI5esUzfOoK4tpm0qZ2UqY24vpm4rpmEtpWvIs1BLcaiehaSJg7SZo78G3UEtQ0op8uYHMsh63x52gmczHMF6GbK8S6WIp7uVqQ9MyU4pouwb9QhWemnO3hxyz33GVl8CvWRnNYEj1mfugBSyOPUYuesDz6jA1FrpA8zVdgVVVhW6xGP13MquQJxunibAK1pcjLAtSy6BmzvfeZaP9cSKBqP2ai+XMGS39D45O3qX/0E1589Dc8+c23efrb73D3V/+Z3E/+gaJb36Pi3ttU3hcSqIp7P6Lszg+yKVT53R8KydQ1QF3XdV3XdV3Xn6oe37371p1bH/PBuz/j3mfv8eVHP+dHf/MfKLzzLh/8t7+k4MPv0fn4HTb67qMf/BK74hGhpVLMisckt6pI62qJbTcwUvk+w1Uf01Nyg4muZ9jUndhXOzDN19Nf8TtkTZ8x0XqbmY5brA89yLbwqXvvsjr0mE1xDrqxAua6v2BD8pQNyVNcqipcqipBFrFYLcwvrTXiVddinSlFP56fTZm8S9VZoURsq4VdYzdJbXsWrkJrDQTWGohstxHVthPVtgsteoYuksZuksZuAhtNJAxdhLdbiWrb8W824V1vwL/ZRETXTkjTmrXwpa19pCy9WSPekUfEoUdCOgM0u/YhkuY+YQ5K14lnqwW3phWXphXzRj26lWoMKzWYV+twa9sIGbqIGXuERMncz55tiJ0MQF0Z/XbtA6QsvVloO3CJsnCVMP4BooQZqH7ipl6SlkGSlkHipn6ihl6Cmm5ixgF2HRL2HFJ27aPsOkY59I2x75WSdopI2geJWfqImnuJmHoIG7sIGzsJGzuJmLqIWXqImbpI2fpI2/tJWHqIm7tJWnuJGjuzLWy7zkF2HAOk7f2kXUOk3UPs+8QcB6UcBUbZ94xkEhgpRz4xh14RB65hDj2iLDidBEY59kuyr7uIKLKwdBkd4zI6xkVIzpv4JK+i47yJT/I6NsGr6DivYxPC9YiCy+hY9mOOvMLnO/FLOfIKadSxT86JX8G+S0ifduxiUjYRUdMgu85Rjn1jHHtkHLmlHLulHNlH2LcNsWcbYtc+kPk5dBMzdbDj6OXQO8SRTwCoo6CE49AoR6FRjkJSzmJjXCQmuIxP8DI2lj1fp5T86+4MX6eUvE5McBoc5TKq4OuUkq9TSv5tZ4Z/TU8L31d4jFcxJa9iM1xGZzgOTHIamuLQN86Bb4ykQ0zQ3MeeR8SxZ5QTp5hzt5Qzr4yz0ARHoXH2Qwpe7czzOjnL18k5XkYnuYxM8DI6ycvoJOehMU78Mk4Dck58Uo59Ui4jE1yGxzn2SjgLSDMgL+LALc4cCfseKQceKQc+OQdeBTtOCbtuCSnHCAnzQHYuL20bJqLrwbPajH2xDsdiHfbFOszT5dinhDfuluki9DOFbE7lsSh7jHLwSxSdN1EN3EUjfoJxNAfrWD5roq+YaP8QZcdHrEnuYprOwbGYh3+9FI+6mMBaOYaJpywNfI5xIgfrVA6uxUK8K6XYF/IJblRhHH/KlvgeG8Nfsjr4BZui+6gHv2Bb/pAN6T2Mk48xyL/COv4Ap/IxYVUeqfVy/IsFOGdfYJ/Pw7VURGi1jPhWBfHNchJbFaS2K0luVrCrr+XQ3MiuoY6UrpqYppLAWjHB9TK8y0V4l4sIb1YRXCknvlmLb6GU2EotqY0mEit1JFcaiC/XE1+rJ7hUgV2ZJyzrnSkkvFxFdL2WlKaJuKaR8EYt4Y060uZuApoWIluNxLQtRHUtJA3t+FZr8K7Vsa3IYVP6FOtCGda5UvSzRWhnCzDMFWJZKMM6X4plqgjHXBleVRXRtSYCS7UsD9xnrvsL1hW5LI8+Y3n0GYuixwI8jeWxrshFqyzCNFeOVVWFeb4Cw3QJG7IcjNPFGKeL0U0WsCnP/QZAXUkkZE03kTXcRFT5IaM1H9P09KdUf/UDcj74Do/f/688fPdbfPHOX5J38/+i8Nb3qMwAVM3Dn1J5/8eU3flBdh6q7M4PrgHquq7ruq7ruv609dF777z18fu/4KN3f8qtD3/Gzfe+z/e//e9pLvicX/7Nn/HeX/876j//Psvtt9AP3MYm+4rAQhEG6QNSmhqS29XEthsRVf2W4aqP6Sv7hInOZ5hVbViX27CoGgSAavwUZfsXTLV/xnzHbWbbPkXV9TnLffdQ93+FcbwI3Zhg4NMqctmS5uCYr8AxX4FxslAQRqiq8CzVYJ0pzbb2+ZdrCazUEd9uJbBSR3i9kaS2PQtNV/NPKV0HwfUGQpsthLdbiWjasgCVMvWwa+0nvN1KwtBFcLOZ8HYr/o0mAlvNhDStxAydRPUdxAydWYHEjq2fI4+IE5+E86CMi/A4R95RjjwSTnxS9hzD7NgGiZt6Ceo7cW234tG1Y9e0sLFQimaxAvNaPS5NqzBbpGknZuhmxzLArlUAqas0K20dyM5fJc09GXgT2vh27UMkTQPEDX1ZiEqaB0hZBRtcwjxA3NRPzNhHWNdDRN9H0jLMjl2AqAOXjB3nKCmHIFaImPqImvuJWfqJmnsJG7sJ6DoI6juIWXpIOweJmrtJ2vtJ2vuFtj5TFwlLD2l7Pzt2wRZ4ldJFDB0EdW34NC3Erb0cZoDo2C8RgCg6zolPkjELCknb1c/12Cvm2CvmxCfhxCe8ab8MK7gMK7gIybkMyXkZVvCvyWkuAjIuAjJehcc4849yEZJnzxVInYVknAVk2bbL40wKdeKXceyXkXaKiJr7iZr7CRl6COi7SdiHOfBKOXJLOXCIBDuieYAdcx9JY8bQaOllxzFAytbDjqOXXWc/e65B9r3DHPqFdsV9v5jD4Cin0XHOYhOcZ76mK7C7iCh4FZvgdWKSr1NTXEbHeRUTUraX0fEMOI4JiVxQwcvoJKehMc4ik+x7ZBz5xzICDgVRyyAxWx8HXhGnPgknzhHO3BJOvFL2PGJSHjEJj5iz2BQXESWvIkq+TkxxEZJzHpDxMjzGZUjBWUDKy7CCc79U+NmH5Jz5RjlyjXDmG+U8IOXYI2bfMSQY/dxiDj0SDl2jHHmkHLql7DnF7NpHhFkxSz8HLhEHLhEpcx/+jWY8Kw241XW4F2txLFRjn6vENlOKY74Cu6oSi6oc7UwRK2M5TA3eQdH5KROdnzHf8yWLPXdYH36IRv6MlZF7bMoeYpnNxaEqwK7KxzzzHNdSMZHtOpxLpaiH7rIivseq9B6GqRzcq2WY5nKxLOSzIXuAauA2C323UA/dYUPykOn2T5jruslk6+9YHf4SVfcNtKP30EnvYZI/wKZ8hk56H9PEE1yqYoKrFQSWigiqC3DP5uCZe45n7jmOqSe4Z3MILhUQXikmtFKEbykfx+wzAsvFhFbL8KtLCK6UEVwuY1fbhH+hlMhStTAPtd5Meq2Z2HI9qc1mYit1eGdL8UwX45spIbxYRXS5ltRWMylNC9GNBkJrdcT17bjX6wit1RHbbiGubSO61YJvuRbPUg0a2XOME4X4l+vxLFVjWSjDvFCKbbECh7oax1IVDlUV1tkyDMpizDNluJZq2ZLnsSp5xtZkIZvKQjYmC1DLcliTv0A/U4p+phTjXDkWVRXWxWosC5WY5srRTuRjni1FryxEO5HPpjxXUJiLnqAeeYpq8BFTXXeQNd2ku+BXlN76e4bKfkvjk7cpvv1d8j/5Ox6++y2++uf/zO2f/wUvPv6uAFCZFr6ahz+l+sHb32jly0okrgHquq7ruq7ruv5U9fjWR289vfMpeY9u8+LBRzy6/Ut+9NafUfPsBp/+5Ft8/A//gfrP/ztzdb9jo+N3aAc/wz9fiGXsCdH1MhJbVSS0zQyW/ZqR6k8Q13/JVO8LLIvtuDd6cK21M1D5AdKGmyjbPmey9SbTLTeZa/+Mxe4vWBt8wPLAQyzKUrZluXiWajApi9iWPcc2W4ZzoRL7XHnWyuderMYxX4FttgzPUg2exSpcCxUEVupwqyoJrTWQ0LThWqjImvfi263sGLrwrdQS3Ggiqm0naewmbe4lZeohbe5lzzaQfT601UJUKyROIU1rtoUvbe3LmviuAOHYK+YsIBXeeIbGOPZJOfaOZqQPQ4JQwtxH3NqPT9+BS9uKXdPMpqoMw0oN9q0mXJpWPFst+LZaCGy1Etd3kzT2kjD0kLYOZFKmwaxE4g/Jl6A5T1n6iRv6iBv6sm18SfNAdg/Ujn2EtG04A1KDxIzCbdoq5sAl58AlJ2oaJGoawK/pwrneSkDbTTgjgwgbe7OtfFFzL3FrPwnHAEmHkFSFjd3ELX3sOodJ2waJ6jsJa9uFW007nrVGjAvlaGZK8Gw1s+se4Tw8xmV0gvPwGGcBGUceMUcecTZVE3ZgjWbPqU/KqU/KmV/GeUDOZWiMl+FxXobHeR0a58w9yo6xjwPbECcuMa8jk9mPOQ/KM4Y7Bcd+KcdeSRbITnwSTvyjnAUVHHpHSTmGSTtFpJwiAvruLEDteUbZd4pIWwZImfpIG7rZMfexY+kjacqIPZxD7DoH2HH0seMYEFI49zB7nhEOfBLS7hF2PCIOgwrOYkou41O8jE3yJjHD68z9l1ElL6NKvk7N8Co2xavYFJeRcU6DCs7CCk5CMg68Ig59QhvkgU/CoV8qCCzcYg58oxz4pETNfSTs/Rz5xZz5JZy6RJy5xZx4Jex5JSTdIhIuEWdRJZcRJW+iSl5FJ7gIyXkZGRPmrGITWVg9D8g4D8k5D8kF86RXzGlglMuQXJj/cw5x6BrhyCO0lh64RBy6BJDas4tIW4V/B2nrAEfeUQ49EhKmXjxrjXjWGvGuNuJZzmivl2oxz5ZhW6jEuVyLbbEa3XQJG+N5qESPUPZ8ibLnC7bG8tBMFKCfKkKvzEc3+QLLfCGmuXw2FA9YFH2BWnwH02we7tUqPKvVbMiesjhyjwXxl6yNPcIwk8ua7AFq0R1m+24z0fkxM323UQ3dY3n4KyaaPmK24zPGmz9gdeQ+iwO3MU3lsCG9z6b0PtqxR2yM3selKiWhaSG6UYdvsZDIagmuuRycs89wzjzFs/AC99zz7K1j6gmO6ad4VblENioIb1ThXy4jslFDZKOWHV0z0dU6YmsN7GraSW60cqDr5sDQzY62nchKPX5VFaHFavzzFYSXakhuNLOn72TP2EVK30FE00JkuwXbfBm+lRoiW82Et1oIrDXiVdfhW23EMlOGY6EG/1oTHnU9lrkyzLOlWBeE5Eg/XYxuqhjTXDnbk0WsK/LYmihiVZrL1nghxrlyDHNlGOfL0SiL2BzPRztVjHWxGutiNXZ1LXa18Du0qaowTBVhni1FO5HP9lgu69LnWQvfFUDN9NxD3vwpfcXv0vjoxwyUvE934a8pv/OPFNz8ex6//1d89ev/wu2f/wXPb/w9BZ/+I5X33qb0yx9mYenqXM1BXc9AXdd1Xdd1XdeftG69985bv/2nH/GPf/0X/PBv/3fe/dG3+Mlb/57+mofk3/wRX/3sP9N+/4fMVb3PSuM/Y5N8iVP5HMvYE0IrxcS3Kknqmukt+iVDlTeQ1N9B2fMcy2I7rvVurIuNdBb9muHqD5loucV488fMtn3KVPPHzHfcYrnvHmtDj9HK8lgZfoxG/gLdWB6bo8+wTJdgmS7J7oa6MvDZ58qxzZYJ81Dz5dnjWawittVCWt9JdLOZ8HojwdV6Ylst7Jt7CW81E9hoIqJtI2EUkqeEoYt4JoWKaNpIGrvxbzQS2mohsCkkUL6NxqxMIm7syqZQcWMXh+4RIX0KybkIjwutTt7RjPRBEEDETQJ0+AydWDcaMazWoFFXol+uzkokArqM7lzbQUTTQVzfTVzfnW0HFJKoweweqEP3SBY20lYhfYrpe7MQFTP0EDV0k7QMfgOgEuZBIvo+oZXPIEBU2iomlln6altuRjtTiWO1haCul6C+h5Chh7Cxl7Cxh4iph4ipl5RrmKRjKCuZiJl62XUM499qJbDdRsLUK0gurIOEtR2YVJWYFquImHrY90o49kk5Cyg4Dcg58kjYd4o48owK35N9SNhN5JVy5pNx6hXORUDBRWCMc7/ij+7LeR0Y59g2QlLXTdrQS9rQy6vQeOY1Ci7D47yOKXkVneQiNM5lUMF5UMZZQCr87iIKvk7OcBqQk7QPkrQPs++TseOWCBr2zJ6nHfsQiQzYJnWdpE097FoEiNqx9pG29ZG2X51+wcTnGCBpH2DHNULCPkjSKXzu08gkF9EpLiNKXkaneZOY4+vkHK9i01yEJ3mTmOVVbIbX8RleRqc4D09yHpvkNKrgwC9mzzsipFpeEXueERK2PvY8w+x7RRz6RoV00NHHiV/MpX+Uc7eYC4+EU98oR0EZu75Rkm4x5xEll+FJXkcmOQ/JeRkd401Sye9TU7xJKHkZG+c8ouA0JBNm1sJyjgOjHAVGOQxIOA5KOfCJ2feMCGDnEbPnEvaT7dlH2LOL2LWNEDMLUpKYtZ89j5hdt4iooRvfpvAfB77NFrwbzXjXm/BtNL4aXkUAACAASURBVGOaK8eyUIlDXSsICJTFaCYL2VLkMT/4FWMdt9icKGBTWci2sgjddCGmuRJcq1W41qqwLZVgWSrEulSCYa4Q72Y9ztUaNFMF2Fer2Zx5gUFViHm+EJ3yORvyJ6wpnrAif8yy9AmLoq9YFT1E3X+XDdFjlvrvsiXPYU3+BLOqiCXZfbamnqGdyWVF+gDjbBEedTWWqUIsUzn41YU4Zp/hmnuObymfpKaa6Hop/qV8nLPPsCof4Zx+SmilhLi2juh2LYH1SpL6FhJaYbeed6kyO9MZ324jre8ibegmrm0nuNZAYLmO2HoT8fUm0ttt7Oo62Td2s2vqIWnqImroIGnqwrdai3utDu96A+7VOhzLNdgWq3Cu1GOarcS+WId7tRnHUgOmmTIMU8VY5iowzJSyLHnGkvgJK9IXrI0XsDpewMZECWpZPpuTpVhU1ZgXKrEuVmOYLWN7ogDtVDEWVRXmhcrM/qdMCqWqRDdZgHG6mO2xXDZkOayN5rApz2VF/JRl0TMWBh4y03OP8bbbyBs+RVZ3k+Hy39GZ/ysq732P3Btv8ex33+HBu9/6A0B99t+puv9Tim5/LyuPuLotv/tDqh+8Td3jn9N4DVDXdV3XdV3X9aeqx3c/euvRrQ+4c+OXPPj0F9y78SN+9nd/Rv7tn1N59xc8+9V3aL//Q7a7P2e95V2s4i+wKp5gkj8irakhqalhx9jGcMX79Jd/wEDlp4x1PsWy1I55qQWNspKW3HcQ1XyEsv1zxppuMN3yCcqmGyx03ma57x6GsXy2pS9YFz/NgtOWNAfLdAnWmVLsc+VEt1qxTJdgnysnsNqQTaIM43nYZ0sxKwvxL9cS22rJwpNPXUN4vZHoZjMpXQdRTStRXTsRbTthbRthbRsRXTtRfUd2SW7S1IN3vQHfRiPu1ToCW80Etpqz91OWXmKGzixIHXlEf2gTi4wLrWDe0SzcHHtHSdsGiZh68Bs6sW00olVXoV+twbBSg2lV2AUVMnSRtPQT1XcR03WRMvWRNPWSsvRndOXdJM097NoH2HcOZROorDbd2J8FqISxn6S5n5R1gLRtWNhVlIGopGWIoKYb70Y7YW0faauYlEVE0iJi1yklrO/DvtyCd7OTgKb7D0fXRVjfQ8TUR8wyQMoxQtIhWNWC+m4Cmk5C2i4i+h5SliH2HcIeoUOnhH2nRBAGGHvZc49y5JVx7JNzEZrgzD/GqU/BvkMsyC/sIvZsIxy5Rjn1yjnzKTjxyDjxyDjzKbKPz3wKzv1jnPkUvPSP8y+RGc7dcg6tIxxYR7jwKngVVvIyrORVZIqv47N8HZ/ldXSa15EJ3sQmeBkZ4zKjDj8PjXEalLPjGiGa+f523BKCpl4S9mF2XWLStkGSpj5Spj52jD2ZFEpIL3ftAxmA6mfHMcC+a5gDt5i0Y4i4Vfh8KaegMD8OjXMameQ8quQiLJyvkwv8jz01bxJzvIrN8D/21PxLWsXXyXkuI1OchSZ5mZzm5c4UJ1E5ez4RBwExhwExe95hkvY+9lyD7Dj62XMNZebT/gigPGIuMnNLR0EZu14JcecwJ8ExzjJAehqU8TI+waukksvYOC9j47xMTHIeHROkH9ExjkMyDnxiDgIS9nwj7GTlIMPseUTsukWC0t02SMo2RNo2TMo6RMTUi9/QSdTax65XzI5HRMjYjU/ThnuzGdd6I+61RtzrTXjWmzDNV2CerxAAar4S3UQRhslidGMFzPffZ6DqXRRdt1F032Zq6B7zogdsTubiWK3CtV6DVV2KdbmUgLYJz2Y9Xk0jzvV6jKoKHJv1bM7mYV+pwLZYikddiW2hDONcEZvKF6yPPWdV+hTtWC4aWQ5aaQ4b4idoxnPZmniObr6Qlcmn6JaK0C+VoJY9ZFnyCM14LiZlAa7FQgKrJZinnuCce4FLlUdwrZTgSgnWqadYp57iXSwgtFxCZL2cmLaOhKGJwGYtSWMrMV0z4a1GnIsVOBYqiGraiGy1kdB1C+3H2jai2634VoS9dpH1ZvZNfRxY+tkx9ZI0dZPI2DIjxk6s6kqcq7U4VuuwqmtwrNRjW67HrKphTVGIbqYS61IDhtkqTDPlmKbLcCzWYp6rQi1+xvzwY1YUBayOF7EyVsjmVBnrk6Xo5qoxzVdiVVVhVVWhVRahVRZhWxSgyjRfgWm+IgtQtsUqdMoCTDMlaDIJ1B/vgVoR57Aw8JCprjsoO79ksvULpLWfMFLxASW3v0vRrb/PSCT+KgtQLz7+LsW3v0/to3e+0cL3/51/EgDqnWuAuq7ruq7ruq4/TeXevfXWvc9+w4fv/oDf/uK73H7/e/zk2/8Lj9//Abd++C1yfvnXDOX8EofkCebBT9AP3MQ+loNF/oj0dg0pTR3+lUpGqn9LR/6v6Sr5iLGup5jUbWjn69FMVtJT/B5T7V+ibL3JVNvHTLd+yGz7J8x33GJl6AGmyQLM04VYZ4vZluVgmylhU/IUjfw5lqkiLFNFhNcbsc2UsjX6FMdcGW5VJZGNJhwL5fhWarHPlRJcbyCubSOmaSW03ohnqQrfSi0JXTt75h7hur6DhL6DiLaVqLaNtKmbA8cge/Z+koZO4vp2QtvNBDea8K414F1vIrDVSkjTRlTfSdzYQ8zQTcKUWXprG+DEJ+UyPM55WM6RV8y+c4i0tT8LPDuOAcLGTpzbjRiWq9CqKzCs1aBTV2BYrsK6UYdf20YkM2d1JbZIm3uzbYMCtHWSNHeTNHeTsvRk0ijhz4oZuonoOgUAu/r6MhbAuKmXtHWAHdsIMUMfYU0Xwa0OQtvdxI2DxA0D7FhE7NlEpExD7FjFgozCMkTKMkRY101E3yO0BlqHiFkG2HWLSNqHSNgG8Wvbca03ETZ0s+cWs+cWZ+QMosxuLDG7DhFHPjlnwXGOvDJOA2O8ik1z4ldkl/ymrEOkrcMcOMWceKWc+mWceKUce0Y588uFE5BzHlRwGRrnIjTORWiMl6Fx3kSUnPvlHLsknPvkXAQUnPhkwvXIJG/iU7yJT3EevJIvKLkIC+B0GZngMjLBaUDOvkvEjn2YHbsAAYfeUXadIwKMWoXZtH3LIHvmfnZMgm5+1zbInmOIQ4+EHccQu24RRwEZO85hkvZBDv1SjgIyTkIKLuNKLmKTnEcneJ2c4evkLL9PzfF/H6j5f843+LfdBd4kZvh9apY3iRm+Ts5wGZngLDTGZVyAmbOIgrOIgqPAKEd+CYdeESlbX0beIbQOxkxdJK29HPvEAuBnErcjr4jToIy0c5CEvZ8Tv4zL8DgXITlnIRmv4xNcROScBiSch2ScR+SchwVL4nlEzmlwlKNM4pR2DpN0DBK3DRC39pOyDbHrFLHrFGXBPW0bFmbvDD0EjUKSmXQMs+uWEDb14tloxbPegnO1EddKI+71ZhxLdbjXGrGpqnAs1uBYrME0LczNrEufsSp5grzlBtO9X6BRFmBbrsK0VIF+oRTHao3wnx8rVbjUFYS26vCtVWNVFWNeKMC5UoZjuRz3SgWBtWrCG3Ukdc1EtxsIrFXhX6vEt1KBe6kE50IRztkCrBPPMSmeYp58jn0mH6eqGNtCAe6VMhzLJRimn7M9/hjj1HM86lLi27UktqvxqgpwzeXinHtBeK2M2HoF9qlnOKZziKwKj8NrZSQNjcR19ST0Texa20kaWwhu1hLYrCe42UhY00J4u4Wwpo3gdgve9XoCW0141+rxrdUT1bURN3Sw7xhgzz5AVN9OKmPGDOracK7V4liuw7hQgWamBPNSLYaFKrSz5axPFKOW5bGhLGV7uhzDdCWOxToc6ga2lCUsSZ+jlr1gebyARdkLlhV5rI7lsyrPQzddin66BMtCObqpQoyzJZjmSrEuVmKeL8c8X4ZtsRKrqhLbUhXu1XrM8xWY58rRTRWzLn/B9ng+m2N5LIkesyx6wlzffaa6vmCy4zZTnV8y1nqL/rL3qHnwfcrv/CMvbrzFw/f/K49/+21uvv2/8fzGP1B25yfUPfkVtY/fofbxz6h59DOqHr5N5Vc/puzeDym9831qrwHquq7ruq7ruv6U9fjuR2/d+exdPv3gbT55/wfcevf7/OTbf8ZXv/oe5Td/wRf//S/o/uptNrtuYxq6iUN6D7vsKabRh6S2atgzNBHfbEDacIOm5+/QXvg75B2PMC61op2vQzddQ2/xb1G23Wa86UNmOm4w13GDuY5PWO67y9boM4yT+Zhn8zHO5KFT5GCZKmJb+gyd4gWG8TwM43nZZbmmyQLcqsosRDlVFTgWyjFNFeJYKMe/WodvpRb3UhUedTVOVQXupSqS+g5imlbi2jZShs7sSRu72DF1Z293zT0kdO34V+twqmtwrdTjWWsksNVKRNdJIrPs9gqg0tYBTjNvQs9CMo4zS3Wv5pX2nUPEzd2EDB04txsxrlShWSpHoy5Hv1yJcbUa+1YDQX07cVO30Bqo7ySm6yCeaRW8aheMGztJmLqyALXnGOTANcyOrT+7uPfqa4sbe4jqu4jqu0iYMsIJp4S4oY+oroeItpuoro+UeZikaYiEoY99yzBp0wAHDjEHmURoxzostAWaB9hziNixCwtoD3xSdt0i0s5hAhnLYNzaT9I+SMI+mFlUO0TCNkDaOcKBZ5Rdp5hjv4Kz0ATnmXMaHOMkoODQK2PPJWHfJeHYJxMgKTzOeVDBqV/GWcYEd+SRcOwd5Swg5yI0xkVojFfRSV7Hp4TfQUCeNcVdXbs6b+JTXITHeZ2a4VVymsvopDCLFZngdXxKmIPySARr3dUsW0YGkrL0kzL1kTL0ktR1k9L3EM8khSmLkPbtOUeyS3PPIuMc+EbZcY1wHJRzGh7jPDrBy8QUF7FJLmKTvE5OZxXsl9Exvk5N8fv0dPZcPc4q2hOTnIeF/VcngVEOvaLs2XcPs+scZM81xI5jIGtE3HMNceQTc+QTc+yXsO8e5tArIpExKR54Rv6geQ/JeB0b5zIs5yIk4zIs5zwo5Two5SJz/dQv4cgzwr5zmB37cDZhSlmHsna9LAzbhrMAFTH2Ejb2EtR3CwDuEpMwD+BabcKhrse6UIN9sQ7feivetRY8Kw1Y5iowz5ZjmatAN1nI9lgutoUKbAvlLA7fRzV0D9dyNWFtK97tZmwrNXg2GoRW3dVaPEsVuBaKcS0U4VIV4lYXE9quxrdSRnClktBKFeHVKuKbtUTXqwmoywivVRDdqCK0Wo5fXYJfXUR4uQzfQiF25XNcM3kElkoIqksJrQiv962U4lQV4FwsJLBWTnitjMBSEY7pHNxzuXjm8/AvFhJdK8e7kI9PJaRP4ZVSIuvlJDV1RLaqCW1UEtmuJaZtIKZtJLBZT2i7SQAoTQthbRvB7WZsqnJcKzW4V2sJbDWxY+tjx9bHvnOQfecgCVMXKUsPKUsP/s1m7Es1OFfq2ZwsQC3NwaiqZlNZzNZUCStjhSxfpUuKAjYVRayO5qKZLEU3V8GS7AVLijyWx/NRSZ+jkjxjefQ5m4p8jNOlbE/kYZgpZms8F+NsSRaaLAvlWBbKcairsS9V4VyuwbPWgGm+AsNsGdqpYlZlz9kcy2Nd/gK1+AnLoifM9wsANdF+i7HWW8iabtJb+muanr1N1f3vkfvJ3/LgvW/x9IO/5rOf/Tk5N/6Bki9/TN2TX1Hz+J+ofvRTqh/9lJrHP6P60U+pyEBU/bN3aMy9Bqjruq7ruq7r+hNV7uO7bz2+9zH3br3Lvc9+yd0Pfsrb3/5f+cn/+e/I/e1P6H7yIdu9uZiGHmIe+hzTyBeEZktwTjxnV1NPUlNLeLUaaf1HtOT+ko7C3zHa9gD9YjPa+Tr007V0F77PePNNxps/ZLbrExa6PmGh61PWhx+iHrjHQt+X6CdzsKmKMU3mYVYK+19sMyUYxvOyGl37bCmG8Tys08VZcYRvpRbHQjmOhXJci5UE1uoJrNUT17YRWKvHt1KbTaGi2y0kdO2kDJ3smnvYs/SS1Hdkn0vqO7IntNmIZ6U+O5PhWWvEu95EVN+VTaGi+i5Sln5OfEJacvUG9arFLmXpZcfWT0jXhl/bin2zHr26gs2FEtbmCtEslqFfrsS2WU9Q3y6Y3Gz97Fj6SBi6BIgydmXNe38MUGlrrzC47x5hzzGYsfT1kTT3kTD1EtF1EtxuI7jdRkTXSczQTUzfmwGnHqK6HmL6flLmYRLGQQIbbaTNg8T1vdldUgljPxFdN1FDr/AG2SlixynmIDMflHSMEDb1YVttxLRUi2e7nbCpj7Cpj5h1kIR9mIR9mKRjhKR9mNTVLJFLzJ5nlEO/nEO/nKOAgj3PaEahPsyOU8ShTyootIMKTkMKLiLjnIXGsonQvkvEoXeUA4+Yk4Cc87AgWjjxyzgNKTgJyLmMTvImOc3LmFJQc8eUXEQmOA2PcZFQchoe4zgo5yyo4CyoyBoUT71STr1Sjj2S7MLdtHWAtLmftLGPlL6HtKGXuE4wJh64RBy6xRz7hKTpKCDLJk1Xj6/OcVCeTaMuokKb3BVAXe20uoKnq/MmqeRNUsnXqSlexsY5DWYWDWfU7/vuYQ48wsLhA88Iu85B0vZ+4uZu9lxDHHhGOPSKstf33cPETF1ZgDoLCX93zwKjWVC6gqcTn5jTzLWrx4fuYfadw+w6RFlIukqcrp6Lm/qJm/pJmAcyACXISAK6LiGFyoCVO7MDyjhTgWW+GvdKE961FryrjdgWqjDNlGGaKcM4XYJxuhi7qhK7qgK16AGTnZ9iXSgjsNWEe6Me21IlntVaQpuNBFZr8amFfUqxjWpB0rBaRni7Et9yKcHlCvxL5XgWSvAvleJbLMGjKiK0Wk5ss5rQajkeVSEeVT6B5RJ8i8U4Z3JxzebhXSjEqyokulFFUlNHStdAUldPQldPSt/Ajq6O2HoFwaUiYmvlwn11Mf7FQgJLRfgXC/HM5+GZyyWgLiK8XknK0MiepZWkoYmEvomUsZWwponQdhPBLeH4N5vwbTTiVFfhWq7GtVyNf6OBXVtfJn3qZ98xwK6tj4Sxk4Sxk+B2K87lOjzrTRhmy1hX5GJeqmVjsgj9fCXLigK2ZyrYUJayJM1la6yQ+YGHrIy+QDdbjkryjNmRx2xOlbChLGZB/JTZgQesjgryhw3Fc7Yn8liX52RTKPtS1TeObbESh7oa53IthtkyDLNl6KZLWJO/YF3+gjXZc9TiJ6hHHqMafMBs712UnZ+jaPkUaeMnDFS8T1vuP1F1//u8+Pgtvnr3v5Dz0Vt8/s5fknPjuxTe/iE1j35B3ZN3suBU++Tn34Coa4C6ruu6ruu6rj9p3frovbd++6uf8N/+5j/xj9/5j/zm7b/lF3/3l/z4L/9nKm79mqY772GVVOGSF2AT38cqvo9nMh/HeA77ukbSunoS240omm/SkvtLOos/ZLTtAUZ1K8alJswLjfQU/Yap9tvMd99meegLlvtvM9dxE500B53iBRujT7DNF2JTFWOZKsAyVYR9thSfugb7bCnepWq2Rp9inS7GOV8u7CRZqsazKKRM9vkyPOpqvMs1BNcbCK43kNC1E1irJ7zZRGijkchWM8H1hiwopY1d7Jp7sgCVNnYR3W4htNFIQtdOXNdGcFOw4vk3W3CvNuBZa/z/AdRVAnXsFfYUpW1Cy50ANX3EDJ0ENC34NC1Y1mrQqEqzALW1UIJ2qRzLei1BfTtpW78AX7YBksZuolphcW/M0PmNFj6hfa+PA9cwx15xJoUazO6diuq7iOg6CWnasxAV0rQT2GwntN1JTN+bOf0kjINEdUJb34FTQsoyxK5dxIFLQtzYL7w5dorY82Q057ahjFxhgKCpH6+uG8taM+bVJtzaLtyaTjy6LvyGXiLWIWL2ESLWIYKGHuK2IdIuMTHrIDHrIDsuMfs+GUdBYQfVbgaiUs5hUq5hUo4hdlwjHASknIbHOA2Pse8fJeUYIukYyr7mwDfKSXiMk7CC44CMk7CCwwywXMSVXCaUnEcnOIuOCwATlHMcGeMwKOPAL+UkIBfAyyflIqDgTWiCC6+MA7sg6EhnliOnzf2kDL2k9D1ENtsIb7WRMvWx7xzh0CMR9iWFFBwH5ZxHJ7iITXIclHPol2afv2rnO49O8DI+ycvYOG+SSv5tb45/25vjTVKZTZteJyZ5Ff+D1vz36ens9ask6sAzkp27Osjs1bpq6Yubu9lxDGR3cQma9b7ssuOktTebTO04Bjj1Szj1S7IAdeITc+QZyQLUqV/CsVfEoXtYaB21DZO0DH7D9LjrELHnFH/jWto2TMw8QMTUlzE79hO3DhLSduFabcKambe5SqFsqlrcy/XYVdXZBMqxWI17uRaXugbXcg3b4y+Y6r6FabaY4HYz9qUKzHNFuBbL8a1U4Vsqx6sqxjmTR2C5FL+6BOdCLuFNwXiX2KontlFHcFmArPBqJQF1KaHVcqIbVQSWS3HM5mKbfoZ7oQDvcgl+dQm+pWL86hLCaxUkNXXEt2pIbNawq2/kwNzKrq4Rv6qAgKoA/0I+gYUCIsulBJeKiCwVE1wsxDuXh3v6Oe6Z57hnX+BWFZAyNHLi6mbX0kZM20hku57QdiP+jXq8a3X41uvxrNXjXq3Ds1qLa7ka+2IFjqVKwpqWLDDtWHvZtfUR1rQQ2m4mtN2Ke7UB70Yz1sVqtFPFGOfK2VIWY1qsQS17weZUGWsTxSyIn6NVlgpSB2kOy6PPmB1+iLL/PvOiJ6yN5aMSPUHZdQf1yFO2x/LZUDxnc+wF6/Ictify2J7IwzxfhlVVgVVVgXm+LJtK2Zeq0c+UZiFqYyyPDUUuK6PPWBh6wOLQQxaHHrIw8BXT3V8y0f45Y623ENV+SGfBLym/8488+/A7PHjvWzy/8Xd88Yv/g5wb36Xg1vepevBPNOb8M3VP/4maxz/LwlPVw7epfvRTml786hqgruu6ruu6rutPV4/v3nrryb3PyLn/Kc/v3uDBjV/ws7/5c77/5/8TOe/9mHs/+jbDuR9ikxQQUBZgkTzEoXiOVf6EXU09aW09+6YOJlo/o/7Zz+go+gBp20Osa53Y1tqwqprpzH+XsaabzHXdYmngcxZ7PmVl4A6m8XwM43lsjj7FNJOHZb4QszIf63Qx9tlS/Mu1eBarCK7Wox/LxTFXhmOuDK38OY65MmGJ7nIN7qUqXIuV+FZqiWw1E9poxL9aR2CtnqRe2P8U3mwirm3LJkxXLXwJXXv2+YSunZimlbSxi7iuHf+GkD5dnWDGLvfHZ8c2yIlPyolPyqvYBPvuYUFpnUmgovoOfFtN+LWtWNdr0S2Vo1uuYFNVwsZcERpVKZb1WkKGDvacQ5z4JBy5RtizDZA292a16XGj0JaTtvaStvaya+/n0D2SBai0dSALdhFdJ4Gt1qwi+uprD213EtF2Z419MX0fSdMQccMAcWM/e04xKdswu04xafswYYPQchXUd2eTpbC5n4RLRMQ2TMDUj1vbhW2jFfNqE+bVJjy6HryGXgKmfhIuCWmvjLhTRNjcT8DQQ9otZt8vJ+kUEbUOkHIJj3fcEvZ8MvZ8MnY8YtLuEeL2AeL2AZLOoawCfNcrJuUaJuEYJOEYJO0eYdcr5iAg5SAgZd8/ymFQxp5PQso1zFFIzml0nOOwguOwgoOAVACtzHNHIQF6rlLEy+AYb0ITnLokpE19pG2DgjzC3EdU20l4s5XwRivBtWYi2+1CKmUdYMc+xJFPAKUD3yj7XgkHvtGsce7AN5qZGxtk1y3iNDzGZWbR71X73tepKV7FJzgPy7OLf8/Dcl7FJ7Kp1JukkouIIgtKV4uMU7Y+Dr3CAuKrFr2ktZc91xB7riFhmfEfLT0O69uJm7uzLYApW1+2Ve9lRMF5UMqxV5SFqrPAKGeB0WwCtWsfJGEWUqa0bVjY9ZRp3btKnaKGXqKGXmGJc0Y+ErMMELcOkrANEtZ141xpxDRfhXmuKgtPNlUNtoWqbAJlni3HvVyPf72RmK6DiKYVp7oKtegB2+Mv8KzW4lCVYp0tFFr2VCU4ZvOxT+diHn+Kay4f13w+zrkXRLcqiW5WE9+sJ75Zn2njqyS6Xk1wWWjbuwIu72IRrvlcvOpivCuluNXF+NQlRDeq2DU0sWdsJqWtJ7VVx76+iUNjCzuaeiJLJcRXyoksleCeyiG4UEhIJRz31HNM0q8wjt7HqniIWfEQv7qE6HYNaWMTSUMTMW0Doa06nOoKbKoy7IsVuFdqBIBaqcWxVIlNVY5NVY5lvhTvWh2BzUZC281ZkApsNuLfaMC9Wot5Xpg50s+UYF6oxLFch3mxBvtKA1tTJWxNl7E1Vcb6hCCBMEwVszWez6LoMfNDD1mUPGNR9JQ1eR5L4mcou+4w03ufVclz1uUv2FAI5w9JVBGGGWEeSjdVhGmuFIe6Boe6Bt10CdqpYvQzpWxNFLA1ns/K6DPmB79CNShAlGrwATM9d5jsEABqpOYDOvJ/QekX/8CzD7/Do9/8Fc9v/C23/+k/8eyj71Jw6wffAKgrcKp6+DaVD35C/bN3aM1/l47c964B6rqu67qu67r+NPXRe++8dfN3/8wn77/Drd/8jLu/+zk//vZ/5O1v/QcKPvoFX/zgW7TcfQezqJDwbBnB6SLC82U4xnNIbdYQXa9kR9/KROtnNDz7OV0lHzHa9gDzcjtGdRPWRQGgZPU3mO64yWL/bZZ6P0Xd9zlbosdsSp6wJn6EdvwpOuVzDOMvsE4XY1YW4pwvFyBpqRrHXBnB1Xr8y7Xox3LxqWuExbmbTQTXGzBPF+FeqiKy1UxM00pgrR77fBkxTSvR7ZYsWEW3W7KzT1fwdJVAJfUdRLdb2DF1k9B3ENxswZdRK/s3WwhrO4hlVONX80ZJcyaBcIt5FZ/gNDDKgWs4C09xYxe25Wo8W01Y12sxLFeiVVewOlvA6nQ+G3NFGFeqCOrb2XUOcuwVC/KIzLlaRhvVTHALWgAAIABJREFUd2Tb965SqF37QHb5bMrS/43ZrLC2A89aI+7VBvybLUR0ncQzAomwpovQdidhTbcw/2QczOrOE7Yhdt0S4tZBYZmssReftlM4+m4Cpl6i9iECpgHcuh6cmq7srXmtBZe2G7euB6+hj5hTQtIjI2IfJmQZIGwdIOWRsOOTkvaOkvaOsh9UcBSZYMcnZS8gZy8gJ+UWkXQOZQFpxyM8TrmG2fNJ2PNJSDgGiVr7SLtHstC07x9lzyfhKCTnMCgj4Rj8xrWjkJzjsIKz6AQnsQmOwwoOg0Jb3UVojPOgYKN7HRzn3CPlwCro46/SvYimg/BmG5HMSRp62bMNETf2EDf2sO8S5BG7bhFxaz8xSx8J2wApx5AgXLAPEjZ2k7QPchyUcxKSc+yXcJlRh5+HBZHDaVCaXbB7FpLxKj7Bv+7O8i87M3ydmuIsJBNaRd3D2Va9ffcwZyEZJ4FRdhwDxM3dxExd7DgGsnNRO46BLECFdG1EjZ0ceEay0HUFUJdhOUeeEQ5cQ99o3/vjFr4D1wh7TlE2fdpziklZh74BThF9DxF9T0Yi0U3I0JU9MXMfUUM3nvUmQXc9X4Ets3DVtliNe7kez0pDViIR3GzJLr8ObTXjXatjdfQxqqF7WGaLsUzlC5KH6XwcM/nYpl5gn87FPvUc50wuPlUR4bVy0ro6wmuVhFYqiazVEFBXEFqpILxaSXC5DN9SMR5VYTZp8qjy8aiLcC4W4lAVEN6sYsfUzI6+kdR2HbvaBvZ1Texs1xNbrSSqLiOkKiayVEpgvhDHxDNiy+UkVisJqYrxTOeiF99DM/wlZtlDbP8ve+/13Oh9p3te7M3WnjlVe86c3Tljz6kzO2O3ZVu2bMtWliVZliW1Ygd1tzqwu9nMGQxgzgEEwZwzCRKZyDlngDmT3a3gmandP+SzFy/wqjWze6dLfqt+BRAg2ShWFwrP+zzP5zvzkLimnJi2grSxhh1bI2mTlLC6Es9qGY7FYpxLpfjXJQTUtZnlthICqmpBOK5LiOrrierriRka2HF0kra0EjM0ENXX41NKsM+XYJkrwr5chkspLLf1rtfiXa/FoazBtCD0nRwrEpzL5djmi3GtVGCZK0E98gDbQhmupUpM08XoxwtYU9xHKb+Hfiwf7Vgu+ok8jNOFmGeL0Y0/wjpfintVgntVgnW+FPtiOZ4M1tw0W8zGdCHmuRKMM0WYZorQjuWyOnBHFFCr/beZ7bjKRPOnDEsvI6t8l5ZHr1J27RcUfPocDz/8CbmXf8Znr/yfPLz8C0qu/Z7qO68jvf+mGNmT3HlJFFF191+jKe+tCwF1MRdzMRdzMT/c3Lxy+dLnH/yZl371U/7y2q/55I+/4dWf/Xde++f/g+GqR9x6+Wf03P+AwGQ1/skiEksVHOgaiCwUsqWtYmujml1zE0rZbTpL/0x78ftMdt7HuCTFpWnBtih0oIaq32Op63PME/dY7foErfwGxqEcARM8lYdt7hHWuUf4lkrxLpYQWCknoa0jpKwkoa0juFpBeK2K4GoF/uUywmtVpPT1RNS1RNS1+FYq8C6XE9NK2TK3smNtJ21sJqqpI6aVitG+1EYTaWOz6Daljc3s2jo4dPWwbWlj09QiulSblg6ihmZC2gbixlYSpjbixlZ2XX0iXvzQNyDuexL7JqFBDrwytjJUvaipmbCxCa9Bik0tQb9cgnImF818AYalYmyqKuLWNgEC4Jdz7JOTNrex5xSW5grI9VZ2nF1iQfzA28eeu5cdZzdb9k5hf5S1U/wwnzS3i/2tpLmdlKVDhEfsOGTsOvvZtstEAZX9sLudidbtB4bYcvcTMXcQMrYRMXcQd/aS8ghCKGTuJmTuJmzpIWTuJmjqImDsJGjqwqNrJWDsJGrrY9M7xG5olKi9h03fAFt+BWmvnC2/gr3wCEfxCY4TkxxEx9gJDrEbGuYgMsJBeEgUT1nRtB8aFE9WUB3HRjkID4nnKDoiulHZnzmMDIui6jAyzJP0NI+3ZnicnuIsOcHTtACceBId53F4lG+iEzwNjXLkEYTpTqZXljS2Edc1s2XqYN/ey46th0OPXFyWvOuWcRwZ4Tgywp5/gG2PjP2AQnSisgtvjyMjAokvPcWTxBhPEmP8dXvme7CIbzan+Co1IbpQ325Ni6Lq261pzmMjInnvKDjA4/goX6cn+So1wXFIwY67h01H5/+n87Tl7CJmaiZubhH7U48zIuk8MsS36Un+dXtGhEk8iY3wVWKMv25O8XVynNOQggNvf4ZWOMiuW86mvZctR5/Ye9p2yti095KydhM3dRAztROztBMxtRKztJOydxE3tRHWN+Fdr8W9KiGglhLSNuBbr8WzIhGW62oaiGgb2bR0iHvaIlopAVU1jsUS5ro+xzz5ENv4A4KLxcTXKomrKgivluCezSW8WkJaJ0TysrG7rY0akhoJWwZpRkRVEFwuIrxaTFJbSUJTQVxdLhxNGVFNOVFtBdvWek687Ry5WjhxtXJgaWDXWMemporAfB47+hpC83ns6WvYVFWQWitjS13JlrqSfUMtSWUpkcUCHKO30fd9jmP0NpGlQpK6KpIGiQiRiOtr8K2WENHVElRX414pJ6CqzqxXaCCiqSOgrCK49h1EJ6qpEy8WpTaaCKtqCK5J8K5UCotr54qwL5ZiWyjBr6nFq6oVyHzLlZgWBDKfbVkg57lXyrEvFIs7m+zzJbgXK3AsVGCbK0c/lo9qUMCOGybz0Y0/Qj3ygI2pAlFQmWeLscyVoBl9iHm2GPtiOfbFckyzxRimCkQhpR3LFSN8SrlwshG+YellJls+p6fsbWru/JbCTy9RfOWXPPjgJzz66DluvPU/KLryW0qv/x7J7ddozH2buvuvUXPvFSq//D1Vt/9AQ+6bNOe/TXP+2xcRvou5mIu5mIv54Sbn5pVL929c5fbnH3Dv2l+48f4rvP7c3/Pmpb9DVnqPj3/5IyYqb2IfKsEku0tsoYwdVS3hhQK2dRJSukq2NupRKXLorXyfztIPmejMwbgkxalqwrZQR1/Z+0w2fsJ6/w3sM7lo5dfRDdzCMvoQ83guxvGH2GZzMc88EMVTeK2KhLaOwEo5MXUNvqVSQspKUUSFlJVEVdX4VipEgIR/tZLQejVJQyN79k62LW3fE05ZqET2+R1ruyiokoZGEvoGNk0tgrAyCVe8U+YOkuZ2sQeVNLeL7tOeWyb2jo4Dgxz4+0UR9B16vIugTkrQ0IBHL8WyVoF6voCVqQeCgFouwbJWQdDQwLarmz234DylTK1s2TrYsneSNLeStraTtraRtraxZRfcqC17J2lre2afVaf4urJRvpRFeO1pa6foQO06+9l3D2T2RsnYdw9y5Bth1yUXFu265ez5BtnzDbLtEZbKpjNOVNolY8s3wJZvgE2PgrRbQco9QNIpJ26XEbP1EbX2EjZ3E7P1EbMLJ+nqZ9s/yF5omG2/gm2/gsPoGGepaU6T05ynZzhJTHIQGWU/PMJBWBA+e0HFfxBQh5Fh8X5WQD0b38uerJA6io5wHBvlPDXJk81pIdKXmuKr7Vkep6c4zwAq/ro1JxD/omM8iY5zFhzm0POdMNpzy0ibO0gb2zl0yti397Jr7+HALYjovUxXatcnF92mrAO1H1BwGBoSqYWHoSEBXpESonjZmF42zvfvoRLfbE7xdXqSr9OT/MvOLP/3waIoop4FSJzHRsROVDbClxVQhwE5B/5+Nh2dAt7a0krS2sZxSCGS+o78/ey5ezgOyDkLD3IaUnAWHuRxdFg8QnxPxp67jz2P0HHadspIWbvFkxXjongythM1tRE1txI2tgjIfkc3SWsHMWMLEUMTsY3mzAWKFgLqukxkr5nERitJYxtb1k52Hd2cBhTsuXrYtncQMzSwpviStf6b2CceElgoIrJSRnS9nNBqKd6lAhJaCdtGKUltNWlDDdtGKQmNJOM8VRNdKye4XERgqZDQarEY4QutFuFbzMO/9IhNYw37zmaOve2cB7o4drdx7GzhsbeDXWMdW7pqoivFRFdLiK4Wc2iqJ62uEB5bLiK+WsKWTsKWporgQj62sds4x+8SXiogpa4gpCwmrColoi4jrpcQ00nwK0uJ6usIqKpxLpXiWa0gqKkjrJUS00rFC0be5XJ8KxUE1yQieTS0Xv3d86uVeJVVOJfL8Kuq8SgrcSsrcSsluNeqscyXYpovw71eh3GuBNtCCe6VclxLpTjmS/AuluNdLMc1V457vgLXYhXWmVIM4wWYpopZHbiLUnGP5f7brA3msCK/w/rQfXTjeRinCtGOPcI6X4ZjsUKM7ekm8tiYLsSQIfAZJvNFiMTawF2W+26JDtRE82e0F75O08OXqbn9O8q/eIG8j5/j0Uc/4/qbP6bk2otU3nqF6juvU//gj9TmvIrkzkuU3fgtZTd+i/TB6xcC6mIu5mIu5mJ++Mm5cvnSjU8+4C9vvMh7b/yKT976NX/45//K2z//7zTc/YRrv/9HCv78c/rz/4R/qpTYYgWbyipCc/kcmKXsmurYMTViGH1Eb8X7dJd/xERnDqbleqzKeqwLtQxUfcR8+1XWZTewTj1gY+gWesUtbOOPMI4+QKO4g3nqPobJu1inHuJZKBZFkn06TxRPUVU1UVW16EL5l8vwLJXhXS4noq4VrrgulxPV1ImgiKyrlNpoIqqpI6yqIa6rF+N7CX0DSUOj6FTt2jrEn9m0doh7laKGZvyqOlKWju+5T1ni3b6nXxRQB16ZuGh319VD1NhE1NxC2NqCU1uDfrkYzWKh6EAZV0rxqGtIWtqErpOzh01LuxBXMreSNLey7egSBVSWxpeN9gn9KEHMZeEWzwqo7NdZ8ZQVUJvWPg48Q5wGxznyDQuPO/vZcQkLeA8Dw5xGxtkPDLHtkbPl7mfHp2AvMMR+cJSD4CgHoTEOQ+McBEfZD46y6xtmzz/MYXicg9AY+4ER4TY4zElsguPoOPvBYfYzAInHqRmebs7xJD3LeXKas8QUZ0mhm3QaHxeAD6lJEQwhiqToqNhnepKaEsRQapKz+LgoqB6nBIfpLJmBOux8B5T4Kj3NeXycs+gYT+ITgoBKTomo9CP/oIgn3/cKS4uPvAMcOGWcehWc+4c49g5wGhjiJDgkOJF+AWpxFB4We1BZrHl2wWwW774fUHAWGxWdoyxKPNt9ysb6shjzbC/q3/bm+X8Ol8THv05PigIrS9M7DilElHk2upeN/GWFVcrWTjLjeh74+4UuVEYcHfn7OQ0pOI8MiUeI7Q1wHJBn3E9BQGXdp5S1m4S5UzxxUweJzHLluKmdkKGZ0EYjQUMDEVMzSXuHQKc0NRMzNZM0t5KytBHbaCKoqSOqayKsaRAFVNLYKl5YSFvahD1u1jZM03lMt36EZTiH4EIJSbWElEFKTFuDT1lGTFdDaqOe1IaULVMj26Ym4poawqtlJDXVRJTleOfzcM/mElgqEJ2qsLIY78IjoTe1Uc2OtZ79DCji1N3GmaedI0czCU0FaW0VCVU5weUCtgzVHFobSeskRNdKiawWE18vY9ckZXejFt9CHraJu3jncgmvFBFZKxEQ6JkT0VSQMNQQ0VQR0lQT1QvQCAEk0UBYI8W/Wol58hGmiVxsMwW4F0tFR+rZTmhAWYU/05VyLpUS0UkJampxLJVhni/CuliKabYY81wJjpVK1OMPMc8W4Fkpxb9ajmdR6KL6lirwzlfgW6wiuFKDe0EQUba5cpb6brM++IBV+T2UAzksy+6gHc1jY7II61w55plSHItVwv3ZUvST+awP30czlot2/JHoQK3Ib7OuuCdG+BZ7bjDa8BEj9R/RVvAatXd+R9m1X1By9XnyP/k5eR8/x9XX/56iK7+l6stXqb7zOnU5AoWv+u7LlFx/gZLrL1B3/zUact+kIffNiz1QF3MxF3MxF/PDTXV+zqXyvLvk3/mckoefk3v9bd5+4ceU33qX+jsfcvn5v+PBH/8ZeeGfcU8UE5kvJ7lcgWfiPie2Jk6cLRza2zBNFNBW9DZdZZeZ6MzBstqIabkW60ItCsnHzLR8xkL7p+iGbrExdBPD4G3sE3mYxh6iUdzBNJkjLKOcfYR/pYSIqpKougrXfD5BZRmhtXJCa+X4V0rwLhXhWy4msFImOk/ZnU/e5XKxC3Xg7ObA2S0KpYi6VqTybVva2La0iZ2prAuV7UftO7vYc/ayaesS43ABtZTYRgsHXrkY3Tvwytlx9gpdqJCCk5CCQ1+/KKD23MLV/qi5hYitFY9BysZqKfqVElSzeegWizAsFeNR15CytrOTEVDbtk42Le3Ejc0kTC1s2jpImJpJmJpFF2rT1pFxn9pF1ylpbhddsk1blxjtS5jaSJm72HHIOPAoOPQOcuAZ5CQwxmlwnGPfEAcZYbVj7+PAo+A0NMppeIzj4AgHvkHhBAQE+VF4lJPIGKfRcc4y5yQ6zr4/833BYQ4CQxwFRziLT7LrU3ASHec0NiGizE+i4zxOTvM0PcvXW/N8u7PItzuLfL01x9MMtvxpcoqnqWmeJicFjHl0lKPgII/jE3y7Pc9ft+f5KvM9WdT548QkX2W/Tgnn281Z/rozz7/sLvDt9hz/sjUn7JlKTvF1SnCgvknP8CQ5Kex+Cg1x6Fewm4nwnQSHeBod58Q7wJ6th3P/EEceOaeBIc7CI5yEhjkNj4gRvfPERKbnNMnjpCDsDoLCnqjsfqyDoCBqzjPLcLN9pGxULxvr+/fu1LOEvqyIepocF/tTWaGUtneIHaisE5Ul8CUsrcTNLeJjpxmhdByQi5CSk+CAeJ51orIQiX8PjMi6T3FTByFdM0lLFzuufpKWLqKmVhK2dhK2dtLOLrYze6oiG41ENhqJGhq/o8zp6klstBI3tJAytRM3tBDW1AtUSnMbKXOrSJ7zrVUx2fQhqp4vsI3l4l8sIaKqIaKrI6CWENuoJ7bRQEhTg3+tCt9yBZ6FEvyLxQSXS/DM5WGbuIdt4h6O6ft45nMJrhTiXXiEa/YBwZV89ixSjhzN7Jvr2TNJ2TfXs2OqY8dUJ3ShLPWk9RLCqlLSG9VsGmqIa6qIqsoJK0sJrhYT11SxZ2kgrBScMf9SIb6lAgKrxbgWcnEt5OKYe4BnuYCIpoqotpqQppqITkpIU0tQXUNYV09YI8W9UIJWcQfNwG2Mow/E1Q7+5QrCa9WElBIi6zVE1cIKh6i2DtdyGVG9QPRzLJVhmHyEY6kMt7Iax3IlzpUq9FN5mOfy8awU41eW4lsqJbhUhn+hjOhKNdHVGqJrUrxL1VimyrBMl6MaeohxqpiNySL04wVoR/OwzJZhmS3DuSTBsViFa7k681gpG9OFqEYeoBnLFc7oQ1TD91mR3xYx5os9N5hu+5yhug+QS96j/v6L1Nz5LRVfPE/Z9V+Te/kS+Z/+gmtv/IhHHz9P6fU/ILn9GnU5r4v48vKbv6P0i9+IHaj6h29cCKiLuZiLuZiL+eHm5pXLl65++A7vvf4C7//xeT5+6+e889sfMdaST2/ZDf70k//MZy/8Vzrvv85i0ydEFsqJL5bhHL3LobmePbOUPUsz9tlSAWNe8gFj7XexrTVjXq7FOFNFV9G7DFW/x1jdn1nt/Ry17Cpa+U10A3fQDNxhrf8m6sEbGKfuYZ16gH0mF+dcHt6lImzTD/EtF+NdKsI1n49zLg/3QgH+lRLC6xXiotzsFdisoMq6Sbu2DlIbTcS0UsKqGnHJbiwThYlpBRBF1qXaNLVw6Orh2Ctj39UrEu2yAiqkbRDjclkXKrt/6Sg4ICw09fU/Q87rZcvZRcTUTMjSgs/YgHm9gg1lGarZPNSzeegXi/DrpKSzgsjcRsrUSsLYIgqopLmVhKmZpLmFTVs7245OsWOVtraLePU9t4wjv4Ijv0KMF27Zu4kbW4nqW0kYO0QRdeAZ5MAzxJ5LwaFHwVFmke6OvY89Zz9HviEOvYMcB0c4C49xEhzlODjCcWiU8+g455ExziJjnIZGOAoMcegf5Mg/KHRjvAPsumTse+SchEbYdcs5DA5zFBrhKDTC48QU32zO8zQ1w5PkNF+l5/jrziL/srvEv+0u8W+7i/x1c5Zv0zN8k54R3aGToOD4PE1M8tfNWb5OTnGecZG+yuyBehwdE6AQmUW736SmheW66RlRSH2bnObrhACOeJLBmJ/FxzmNjXEYHmLLKyPl6CZuaSdl7eTQN8B5aIRDVz87li5xke6+S8ZxYJCT0DDnMeHns87TSXRUFFHZpbr7AQX7AcGp2vXKRNdy3yfjKDjAaWSIx/FRUTB9nZ4Uu1FZtykrorLC6lkB9TQ5zlFwgE1HJ6kMmOQ4pGDP2ycizLNdqKS1jX2fjD1vn7BTKuMyHXj7/oOAOg0pxJ1QZ+FBjvwD7HnkYt8p23natPeStHQRMbSStHSx65aTtnUTM7eRsLULzlPmhA0NhA0NxEzNwn6jDCQhpJWyaelkz9nHvktGytQuQiRSplai+gaSpma27R0kTc0sdV9lteMqOvkdTGO5uJfKCGnrCOmkhPX1hPX1+Narsc2XYp8rwTlXjHksh42hL9EN3MAweAPz6G0s43ewTtzBMZ2Dfeoe7rmHxFQlbOur2dZXk1RVkFCVs6mTkFRXEFYWs2OqI71RTVxXSURTTsIgIaatJKqpIKqpJLReim+liLCqnLhOgm+lEP9qEb6VQpzzj3Av5mGevINz/iHuxUcE10tJGGpIbNSRMjeRMDbiW6sSelDqWiLaejyLpegG76IbvIt5PBfHTCHu+RICK5XE1HVEVbWkDU1sGVtI6gUiqW2+CP+6BN9aFebZQvQTucLi29UqrAtlOFeqMM8XY18owr1SLHSwlJXE12uIrFQRV9YSV9YRXa/Hv1SDfbYCx7wE03QJziUJ9oVKbPMVmGdKcS5JcC1X41XW4V+vJ6JrIahuJKRpwrFciXmuBPNcCYapAtQjD1iR32au+7rYf1rsucF813XGmz6hs/hNCj/7Z+ru/o6mh69QfOWXPPzwJxR+9kuuv/ljHn38PCXXXqT8xkuiA5Ul8VXcepHKL39Pzb1XaHz0x4sI38VczMVczMX8cHPzyruXPnv/DV79zT/x0q/+gct//AW/+ce/oeDa69Tf/5A/P/e3fPGHH1P9+a+puXKJ8JxA4fNNP+DAVEdcVcaWoR7fajXtxe/QWfIhwy1fYlU2YV2tx7JQQ2/pXxivv8xC2yeYRu5gHr3DxtBt1P1folXcRTN4B7XiJvb5XFzz+ThmH4lOlGexkIiqkqCyDN9yMZ7FQrxLRQQyuGLXQjGhdQm+lTJC69VENXV4lkqIqGszu5/qiWoE0ES2HxBQVomRvezi3ax4ShubOQ8McB5UsOfsYSvj4mQjfEFNPXFjq9h7OvQNsGXvZsfZy56nnwOfjAOv7HsCatPRiVdTi1tXi0tXi2GlBO1SEeq5fNanc9HOFxDQ15O0thHRN5DYaCax0UzS2CLugUpZWono64kaGkiaW0hb20T3KW0VOlpZzHrWHXsWdrFl7yZl7mLT2sOhd5CTwAgngVGO/aMceAY58g5y7Bvi0K1gJ4M5F0ATfRx6BzkLjXESGOHAq2DPM8BpcITT0DCnoWFOgkNCxM2v4NA3wJFfwXFgUIg1euWchobZcvQKQiwyxklohJPQKE/ik3yTnuVJfIqniSm+3ZzjX7YX+NedBf5tZ4Fv0zN8nZziaXyC88goB145R34FTzNi6TwyKoiX4BDnkVEeR8fE13MeGeVpfEIUUFnK3tPEJF8np/lrfEoUUU/imWW66Wkep6c4iI6S8siIWbsIbbSStnVz5BviyDvIobufM98gB04ZO7Zu9lx9HGTieyehYc7i4+z5B0g5utl09bLrk4uO07ZHEGU73v5MR+o7zPihv5/z6DCPYyOcR4b5KjnBN5loX1YoZSN+2Rjfv+7O8TQ5LoImniTGeBwf5Sg4QNrewZazi8OAXIzpPRvr23H3iJS+rIDKdp8OfTKOA3LRcToLD3IckH9PUB35B9hxydhy9LHl6BPvp23dJC2dJC2dJMwdJC2dmccE9yll7yBlaydmbsGzLiFsaCBpaSVubMavqsG9WolvvZqorokDdz9H3gF27D0cuPs49MjYdXQTNzSStgguVMzQwGzbJ0xJP2Ct9wamsVycC6U4l8swzxVimH6EYeoRqwNfMtH8MRPNn7DUeZXV7ius915jY+hLrON3MY18ycbQTUyjtzCN3sIyfhvvwiOS2nJS2kqS6+XElKXE18vYNtSQ1lURXS9la6OGmLaChL4Kv7KIqLYC58IjXIt5eFcK8SwX4F0pIqqVkNyow68sIaQqI6wux7WQh33mAWv9n2GZuot/tZCYroqUUUpUX0tAJSGir8evqhb2Ka0KkAfLVD4q+Zfoh+/jmC0SVzoktPWkDU3ENFKS+iZSmfsRdS32hWIxCuhRCr/Hty78XsdSBSFdIz5VLe6VUlzLRXhXiolratnZaCKplhJV1ghnTUpgtRbPcg2B9Xoci1V4lXW4V2rwrNZiX6jEvVKDa7ka90oNvjUpEV0LYW0zsY02PGs1OJYrcSxXsjFdyNrgPZZkt1jovcG64p7oQM11XmOm/SpyyXtU3PgF9fdfpPHBy5Rc/QX5n/yMos+f59qbP6Lw8xcou/kyRdd+R13OG9TcewXpg9eRPnidyi9/T8n1F6i6/YcLAXUxF3MxF3MxP+xUl165VFF0jbx7n1Ly4Ab3rr7Ha8//d3763/4Xbr3zaz75zU/48NKP6L77Hnd+/ze4hu/yxNZGYPYBe0YJcVUJR/ZWTJP5SB+8hPThGygav8ChasWlaUE3VYGs8kO6i99isfUTVlovo+m9wlrPVdb6bqAdzEGtuI1p9B6euTwcs49wzeeLrpNvuZjwegVRdZXoSmXjfHFtdSbuJyG8XoFnoQjfUglRdRVRtYQaJhzZAAAgAElEQVS4poZ9exubxgYiKglJnVTsO8V19d9zoLI49D17J0fuXgFl7ugiZRFETUBdi3dNgl9VR1jXSMrSya6znz2XnH33AFu2HnYyH6YPvHIRKb7t6CFmbMWva8ClqcO0UoF2sQTjWiXquXyMq2U4NNUEDQ0kzK1s2jrYsnYQNzQR0dYTNTSKDlT2flY0CWjzbpHEt2XvZMcpgCj23DK2bD3f2/u045Cx55Jz6B1k297HprWH0+Ao5+FxDjyCa7Xj7M1Q+zpJmDqImzo48A1yHp3gwDfMpl1G2tbLrlsuLNnNnAOf4FRlz65b6McIommUfY+Mk6BAKDwOKDLo9yHOwsPC/qXUJN+mBbHzbXqGb9MzolD6JjXNk9g4+55+jgODoqgSukoKDv0KjoNDHAeHOAoMchwc4nFsnPPo2HfuVWxcEEmJSU6Dw3wdEXY+fZOc5klsiq+SMzxOzXCWmOIgOsFOcJhN3yBRSw/bbgVHgVGOAiMc+4c5D42xY+9jx96bEYyCg7Trk4n7n7Y9MtLOHhEqsecfYMvdR9LeRcLWKQgsZw/7XrngqgUGOfYJ3arHge9e39OYIAKfJiZ5HB/jPDbCeWxE7ER9lRJQ6E+T43ydnuRJYoyTsAA02cqg1U/DIxwHhzjwDYiRxC1HD2lbl/j3Oo+NcByQcxoc4Cyk4HFkiMeRIc7Dg+LtSUDO48gQp8EBgQjp7sn8ng62HF2kbV0kre2kbO2kbZ2k7Z2k7R3ibSrzfzZlbSOoqcOvEmJp2f5TSCvFtVKBc7mcuKGJtLmNTUs727ZOAenv6uYspODQ20dUX8emtYWovo7plo/oL3sTtfxLbFP5aAdvox26zUrvVVZ6rqAauIVSdoP59s9Y6rqGsvcGy13X0CruYJ3Mxb1QiG36IabxOxjHbmOauI1j7j4BZQFpo4RNYx0RVTnuBeF9Ka6VkDLUEForJaquIL1RS9IgIaapIK6pYNMsJWGoIaSqILheTlRTQ2i9irimluBqBYHVMiLrlQSWi7FO5qAd/ALTxB1Mk3dxLxcRM0iJbTTiU1VjmM7Ds16DYbYIw3wJlqVKzLPlrPbfZV2Rg222GPtMEeH1GuG9zNBM0tBMRNsoOOaaOsKaGlzzpUS0UmKGBgKqakKaWtwrFTiWyjBOFxLVt+JXCRE/YRlxDXFdHVumZhK6erZNrSR09UTVdQSV1QSVtUR1AkExuxjXs1aDc6UKz1oNbmU1QW0DPlUdfrWUiKGZqKEF35oU61w59oVKDBOFaEfzUA09ZH3wAerhXNYU95nt/ILp9mtMtl5hqvUK3aVv0ZjzItU3n6f82nMUf/4ceZ/8hBtv/4jcT39Jyc2Xefjpr6jOEZbo1j98g8ZHf6T67ssUXf0VVbf/QN391y4ifBdzMRdzMRfzw83ld1+49PFfXuDDd17k+uV3+PRPL/G7S/+F3//kP1F07Y98/Ouf0p1zA+nHr3Hnt/8bpt7rfOPqJLZcwJG1ju0NCefeLtxL5bQVvUVH6V8Y77iLQ9WKQ9WEbaWe8pu/of7e7xiX/InJqjdZbHwPjewLlruvsdh9Hdt0Ie6ZfOwTObhmHmGfyRU6TquluBcK8C0XE1orxzWfL/ajgsoywusV4tdxbTUxjYSIqpLwegWhtXKS+lp2rc1sGutJ6GpI6utEEl8WHvHsSW00sWvr4MQrEwRURpCkrUIXKaJvIKRtIKJvYtPWxa6z/xkkeB97nn4BJOCWsWnrYtPWRdraiXe9FudaNQ5VDRZlFbqlEjSLxRhXy9A/04FKWloFMWTtIGlsIWZoIrYhnKihkdhGEylLG5u2DvFkhVNWVG07uth19bDv7hdf166zXzyH3kE2rT14VmsJaZo49g9zEhgRBci2s5eYsZW4qZ2EuZMtRx9HgWFOw2PsuhVs2mVsOYTYVlZE7XkG2PMMCOAJ/xAnISHql12uKlDs+jj09XMaGuQsPPS9k33scXSEp/Exvk5OiiIp6yBl3aUnsXGexMY58is48MpFUXWa6SFlxdTj2DiPY+M8iU9wHh3jLDIqxPQio5yGRjgLDnMeHslAI8Y5j05wEp3gKDzBfmBUoAw6+wltdLLpHOA4NM5paFwQnMFRTv0j7Lv6M304OTvuXrZc3RwEBzkIDrLp6iXl6GbbI2PXJ2fbIxN3Q2WfSzt72HYL/2/2Pf0cueWcehQcOfs58QzwODjC48goXyWn+Co1xeP4mCiUsjujsl9nI39ZQXUSHmTXLeM0LAjYk9Awx0Gh17Xn6RdFVPb5r1ITPImOiMLpcWSIs5CC0+AA5+FBzkIKjv39nAYHOPLJ2LS1k7Z1sO3qZtPRyaZDEElxcwtRYxMJS6sgpOwdwvP2jgyOv42EqQW/qgaPsgrferX4/zpqaMSvqsG3Xk3S2MKWtYNtm0DfO/TKOPT2cRKQcxLo58DTzaG3h6i+jsXeKwxUvMVU44esy26iVXyJfToXx+wj3AsFeBdLsE/nYxx9gGksF+tkPobh+2yM3Mcy8QjPQgm+pVI8i4U4ZnPxLhUQUBbhXy0gqikjuFZCaL2MiLqC0Hq5cF9VTkRVTkxTSVJfTUInIaqpIKIqJ6QqJ6avIW6oI6aTEtNJCa7XENfUE16vIbBagX+pBOfMI0yjdzBP3MU4fgfL9H2cS0V41yrxrlWxMZPP2uh9bCtVqCcLWJ/MRzWRj3aiGNNMGZ6VGnzKWvwrVQRWJUTVtSR0jSQMzUR0TYS1jUT1DUR1dTjnS4jqpCSMjYQ0NfjWKrHOC2hz82wxCWMHUX1b5gJTDWljI0lDPZsmoRsaVtWQ0DWQ1DfiW67EMVuMe7kCt7Iaz1oN1oWy7y3JtS2W41ypwq2sJqCpx6+W4lbWYJ0rZ2OyCNN0CZqRRyKAYlV+jzXFfVbl90TxNNH8GZMtn9NV8kekd1+g8vpzlF25RMUXv6T46s+5+c4/cP+j5yi59TJFN/5A3YM3qc15Vew81ea8SuWXv0dy5yXq7r9Gdc5LFwLqYi7mYi7mYn6Yybn5xqW7N94m54sPePTl59y6/DYfvPZTKu79mYbcj3nvpz9mWlLEbMUdyv70Y3xjOfxboI9NVZkooI4dbXiWK2kpeIOm/LcZar6Jba0Z21oDliUpjz65RHv+K/QXvsJ09duMlr/GYutHKPtusNJ3A+dcMZbRHGxjd/HM5WOeyMGzWEhgtRTb9ENc8/kkdDWiExVVVxFaKyeiqiSmkRBVV5HQ1ZDekBJVV4niK66tJmWoY9NYT1JfS1QtEfdGJQ2NpI3NIjwiG+HbNLVw6uvnyNPHjqOLXWdPJiLXlCm6N363WykTicuKk21nL7tuGVv2brEntWnrEq7MrlXj1NTh1EqxqCToV8rQLxWjmctnY7mEgL6ehLmV+EYzMX0jcUMTCaPgPMWNQkckbmwWnadnXahNW4d4FX/b0SW4UC6Z+Lqy5L09l5xNaw++NSnmmVL86/UcegfZc8nZcvSwae8mbmojYmgmaelgx9UvOkuH/qGM+9THjksQTIf+IQ79Q2w5+ogYWvGp6klaujj0D3EUGGbfq8ggrjs59Al0wuPAAKehQQ59/Rz6+jkLD4nLgE+CioyQEuJ42Vjev4/mnQSH2HPLxEjfoV/BUWBQdFj2vXJOQsPfCabwiNiTOo+OcZ75facZ8MNZZJyzyDgn4TGOgmMc+EfYdg2QsstIW2XsZWAbx/5RjtyDHDrlPA6Msu8QOjrHfqH3tu+TsecfEN2mtLNHRJlvufvY9sjE+2lnDylHNylHN1uZhcz7bhkHLuEcPUP4O42N8Tg5yXkGeZ6l9GUF1LM9qCcJwaU6iw5zFBgUnbjj4JAoop4VUCehYc6jY4KjlRjnaWyEJ9Fh0XU6CynE29PggCigtjOCKdupSmeieVnBJDhPwmMJSysJs9Dni200EdbVi3E975qEiL6BpLlVJPD5VTUkNprZtLSLDtSBu5cDTy9nIQVHvj6O/cLZcbQT0dWi6v8S01gukfUa3PNFuOcLvrsAk9kt55wtwjVXgnu+FMdMEZ6FMoKrEgIrlThmCjGPP8AyeZ/AaikRVTne5XwCq8UElSXENJUkdBJCa6X4V4oIr5cR01QSVQtdp4ShlrihjrBGQtwkZdvRypajjYSxibihkYi2Hv9aNUGlgBuPqAUh5ZrPxzWfh0pxHc3QTcwzj/AoK4gaGnArKzFM5WOcL2F1+AHa6SL0syWoxgsxzVcSUDfgW6slpqknqJQQU9eR0DWSNDSTMLQQN7SQNDaTNDbiWSojrKkhrK0hpKnGt1aBdb4A+2IJpplCwromgpoGIjopYZWEtLGRhF5KakN4nzSOP8Q1X0JorQbPYjn2mSJcS+U4lyvxrtdimCpgY7oQ40wRhqkC7EsVOJYrca1K8KnqhPfA5SrMM6UYJgrZmCxCPZyLZuQRq/J7LMvuiLdTbVeZaPmc6fZrzHfdQFb5Lo33f0fNrV9S9cUvqLrxK8q+eJ7bf/6f5Fx+juKbL1F+5zXqHr5J3f3XRAH1bBeq+u7LFwLqYi7mYi7mYn64yc+5fOnujXd4++Vf8tbvn+f9117gD5f+d3I+/i3v/PxvufyL/0nrrU/ouPkOTVd+xslGA//q72VbW8GhpZYdUzUH1mbCaimdpe9Qk/MqsrorWJVN2NYaMC/Wcv/Df6L54e/pfPgCMzVvsdr6ISsdn7Imu8n6wG3s0wVYxu5hGb1NYKlYdJoCq8JV4aCyjMBqKd6lIjyLhXgWC/GvlIjCKaKq/J6YCq2VE1VXic7UlqmBlKGOiEroPmUFVDa692z/KWlo5Mjdy6lfzp6rh11XD0lzK0FNHRF9A2FdIxF9U+YKbzMpcxcHHgV7Ljnbzl7hg+kzAippbsenrsOtqsW2Xo1dVYNVXY1htRztQiGqmUeigIpuNBHS1IkCKpkRULGNJiL6BvFKfXb3U9aNyvatdl097HsyC3Ydvf8htrfnkpM0dRLSNOFZrSWobiRt6WbT2sO2s5dtZ68Y7dpy9LDvVYhO0p5ngJS1l5S1l22nQGDLxvXSth6861JMs6XEjO2isMrCBXbd/Rx4+9n3CC7UcWCAfU8fu64eDn39ooDKiqrzyAhP4xM8yQAhziOjnEdGOQuPcB4Z5TQ0zH7GtdnJiNZ9r5z9zELbPU+/KBiOMoCHs8goZ5FRzqNjHAYGOQwMsu8b4MA/kBFfgxwFhjkOjnAaHOckOMZxYJQj7wjH/lFOAyOc+oc58w5x5hni3DfIgV0QUEfeAY58coF25x9g1yf/nuuU7T8960ClnT3ErO2Eza1CL8otY9cjE9Hpe55+4b5XiACexsc5z0T4sr2nZ/HmzzpSj+OjnEYER/E8OsZpeEQUmYcZwZn9W51Hx3gcG+fr9BRfx8dE8fQ4MsST6DDn4UGOfDKOfDJOAnKO/f0cevvYc/Wwl1niu5sh6mVF07PCKbLRSEhfT0gnJaSVElDXEtTUEVDXig5UWFcvXqDIOlNJY4tI3du0tLPn6mHf3cOmtY0dRwcnARknARk7jna27W3YpgtxzBVlyJqNhNVV+FZLsM3m4l8tJ6CswL1Yimu+FO9SJb5lCZbJQgwjD9gYfYBlKg/7bD62mTzCKgkJQy2BtVICylJ8y4UElguIrJUQU5URU5URXi8jsFaGT1lKSCNh09bKvqebXVcXW442tlwdJCwthHT1RA1NxI2tJM3tQrfR1ELa0kpEW4tzsRDnfD5r8musya+hH8/BsVhMSFtHUCvFslCMZjKX2b4brI89RDNVyPpEIfq5MrzqeoJqKTFtg9DrVNUS10iFo20gqW8hqq0nqK4moKwkqKrCs1pCQFWBa7kIw8R9LPOFGKfzCWnrBXddJyWgqiJpaiS+0ZjBp9fjXa3Cu1qFTynBvVyBba4Ex0I5bmU1rlUJ+sl8LPOlWBfKMEwV4FypwrFciS2zPNcyX4p9sYKNySK0o3liXE87mifiz5UDOazK7zHTcZ2ptqtMt11nruMmveXvIL3zG8qv/oyyKz+j/NovKL3+PHf/8n+Rc/nnFN98idIvX6Xm/uuieGrIfRPpAyHSl+1FXUT4LuZiLuZiLuYHm5tX3rh05aOXeeulX/D2H17g/dd+xSvP/Rca8j/gzZ/8Z179+7/h6vP/iOTyb5iXvMehrpZvPV3s6SUcWmo5sEo5sDWzaW5jsO5jGvPeoq/2c4xLUqzKekyLNRR8/hxteS8zUvkmk1VvMN/wLkvtHzPZ9CHznZ+jUdzBPfMI/cA1rOM5uObz8SwWirdBZZlI38uS+PwrJcS11aJ4Cq9XiLG+bJwvvF6Rie7VktTXkt6oFyN8z3agsmIqu0x319bBkbuXPWe3KKAC6lpRQAndggZCmiZihja27X0C/jsDbdhx9oruU9TQTFDbQEDfiENVi2WtCvN6FYbVcnSLRazPPEIzl48rU6iP6BsEAt9GM/FMfE+IDkpFFypL5ns2zpftP2UjhylLx/cE1IFHkVme28u2vY+UuYv4Rjsxg4A3jxlbSZjb2XH1iR+wn43j7XsVbDn62bTL2HEJcb2s4Nhx9RMzthPUNhE3Cc7VjqufTXuveH/PI+PAJ+cooODIP8CBV3js0CfnPDLCeWSE46DQjzrJ9Hae7e7sefrZzbhO+165CMfIir4dj4w9n5xdbz97PjlHoSGOQkOcREZ4HJ/gNDrKQWCQk8iIsJcpPMheQM6uX85hYJBddz+HXgUngRHOQ+M8Do3zODzBvkPOoUvOqXeQJ/4Rvg6O8U1ojMe+IU5cco7dcvZdMnadvez75Ox55d9znZL2LlKObpL2LtGREh0oZzdpTx87fjkpZzfBjWaC+iYiplailnZBWPn62Q0MCAuBo8MchxQiqS/rNj1JjPEkMSaKqSeJMY6CAxz4BsS/Y7brdJSJOx4FBtn3ykWAxrebs3wdH+dxZJjz0BDn4SEeh4c5Cw2y7+5l393LoVfGnrObbXsne84eUfBuO7vYcnSx5egkbesQaJLWdpKWNuKmFuHCgFZKUFOHb70a33o1Ia0U75oE75qEgLpWQHRnMOZBTZ24By1tFqiUghvcxYGnl11nJ3uuTnadHey5OjkJyEjoGvGtVGbWEjSTMNThWS7COHEP70opvpUy7LOFuOZL8S1XYpksRD/8EO3gfXRDOZjGH+FZKse/WklCX0/a2ERUU01YVYVvqQDfQi7h1SKS2gphT9R6Gb6VYjyrZYS1taSt7ey6ewQ3ztlBytFO1NxMeKOJmLmNmKmd6EYrcWOr8DcxNBLS1hFQVeFbKcMy9RDd8G10Y/cwTedhnSsipJXiWRPoeMsDX6KdzEMzWYB6pgTjciUBfTNRQxNBdQ0RVQ0xdS1xVR2x9Vpi63UkNEI0ObHRSEBZQUhdhW+tDP96KZ7VEkzTD7EvFWOaKcC7Vo1vvQbHYgmm6UcEVBJihgZihkYSG00EVbX4lBI8K5U4FsqwzZXgWZHgXKnCtliOYTIf02wxG1MFGCbzca1KcCxVYF0QOlbGmSKs86XoxwvQjeWLAirrQC313RajfLOdXzDTcZ2Z9i+Y77xFX/m71N5+gbIrlyi78hzl15+n9Prz3Hnvn3jw8S8pufkKJbdepfbBmyJAIutEZbHmFwLqYi7mYi7mYn7Qqa7OuVRZcovSh7eozL1L7rX3efP5/0ZbyUe89ZP/xPs/+zs+vvR39Oe+h3voAU9tzXzj7uRgo0YUUNtGKQlDM4PSj2kr/jM91Z+yPlmOabkW47yEloI3aXzwO+QlL7PS/D6rrR8w3/w+Y/V/ZrnvOis9VwksFWMdu41adgXXfD7epSIcs4/EOF72vnepCOdc3vf6UEl9LXFtNb7lYtGZCqyWElgtJaaREFSWEVFVsu9oFxfqZpfq/v8hzXdsHWxlCHjPCii/qg73qoSwrpGYoU0UUZtWIQK37ewV90JtO3qIG1txK6vxaeuxrUnQL5Sgni9COZOHei4f1cwjdAuFONeqCGqFq/RJYwsxfSNRXQNRQ6N4IvoG8TbrRm3ZO0X36cArE6h/tg7Slk4RcJEVUJvWHpImAX5xGhzl2D/Mlq2XpKmTlLWTbWcvp+ERnsQnOPAJ3aaT0CgnodGMCzWYie8Nchoe4zQ8xklolAPfoBjby8Ijdt1ycXfUtrOP4+CQ2MV5VhBlBVs2fpddXHsUGBRdo32vnE17twjp2HXL2LR3i5HDmLlNpNtlz35AwZa7j/2AguPICNseGdHM9217ZWwH+9ny9pJ2d7Pl7hN6VMFhTgMjnPmGOXYrOHDKSRna2TZ3cuSQ8cQ7yFPfEI89Cs5cck7dA5x4Bthx9LDt6OHAN8Cmq5ekvUsUTxFTK2FjC0FDE0l7l0jg23T1CgLKK2Pb10/I1IJTVYNXV0/Q2EzI1MKmu4+D8BB7QQV7IUHwZVH5B/5+EX1+HFJwEh4Ul/KeRYdFwENWMGVjjNk+2HFwiH2vXOyKfZ2aFgRUeJiz4CBnwUHOQ0OcBQc58vZz6JFx5O1nx96VETTd4sLoZ7t32d1kAna/RdzvlBVH3jUJvvVqgpo6PMoqnMvleJRVBNS1IiQli/LftAiOTdzQJC7PTRib2La3s+/uYt/dJTpQu9ZOjly9nHhlJPRSEoY64noB5JDQS/EslaIduotuKAfrVCHmiQIMI7kYx/IwjuVhnSrAv1KFf6WKiLpWvNASUUmIayrZ1FWSUJcRXS8lrColoq4gqKokoJYQ0tUR0tfjU9diX60kZGoiYmkhZGoibGwhoG/EtiLBp6onrG8moKnHuliCfamUsE5K2txEWCVhYywH3dg9rHOF2BeKiRoaCGrqcCyVoRq5h2O5AstyBfqlSqxrNXi1UoI6Kf51CZvmFtKGBjZ1jSTV9SRUUlJa4aJQfKMR73IpMX0tUX0N3rViHEsFbEzm4FgqwTpfnLlA00RM34h7pZyYoUGkHIY1UuG9SNdAUFWLfb4M62wJQZUUv6oOj7Iax1IFlrkSDJP52BbKsM6XsjFVgHm2GNNMEbrxR2hGc1EO5Ijdp2XZHZZld5jvvsli75es9N9lpf+uCJGYabvOfOctesvepebWryn57KeUfvYzqm6+QNn1X/Plu//Ig49/SemXr1L25WtIc98SY3uSOy9Rc+8V0Y1qynvrgsJ3MRdzMRdzMT/c5Nx899Lnl1/njRd/yTsv/oY//e4Sbz3/t3SUXubqH/6eN3/0v3L91//AdOXn7GvqONBW8Y27kxNLPSf2ek6cTRzaWngcGma85Sr91Z/SV/s56ulKLKv1mBdrqL77Ii25L9Jf9BKj5S+z0PAuS22XWez6jOXea0w1vs9yx2Uso1+iG7iOYeS2WAA3T+SI7lN2/1NorVzEmofXK0gZ6khvSImoKkW8eWitnJhGIvYgwusVbJmEPH9WPGV3QwXXJGInKrXRRNrYzF7mKnv2Q2AWIuFX1eFbr8WjrMGrrMO3JiWgamDTKhDVtuzdbGc6LSlLB7GNFtxr1TiUEmzr1ViUVeiXy1DNF6Kceig6UJalUtyZD5JZhHnK1Cp+GI0bm0UXKnuynaidjFO24+z+zpGydbPvHhDjhVkhteeSC0hu3xC7zn6xw5WNvX0HHBgWhVP2dtetYMc1wIFvWIy8HQWGRaF0FBhmx9X/PXfqO5iEQjx7nn4xKpi2dbHrlomPCyj4AfHsZVymZ09WZO24+khY2gkbWwgbW4hZ2olbO0jau0Ty3VF4mLSzh7i1g4iplbSzhx1/P0lPNylXl3AcQtzywCPn2KfgzDfMkWuArY0O4tpGkvomDh09nLv7OXP188Q7yKmznyOHjB2r8HNb9m42Hd0kbJ3ivxOztOPT1hPaaCZqbiOWcZWyePP9oILdwAC7QQURWwcOdS1OTR1uXT0hSxtbfjl74SG2/HI2PX1se3rZdnWz6+llz9vHlrOLLWcXu55eEVd+GhniSWJMiNXZuzn0K0SRlBWkZ5FRsTN2HBziSXyCr1PTnAYUnAYUnIeGeBIZ4TSgEPHhR95+Dtx97Dq6v4M7uHrESGl2J1kWEpF1Sp8FQwQ1dSJlL6yrJ6CuxbdejV9VQ9TQKIqutLWdlKmVmL5R/PCe2GgiYWwibWllx9HBrrODLVsraUszaUtzBjbRxZatnS1bK1u2FpKmesJaCTFDHfaFQpQDt1jq/QL10D0sM0VYZorZmMhjbeA2xsk8Quo6whopAVU17pVybPNFWGbyCSlLSWrKCSuLCStLSW3UkjJKSZoaiOrrsPy/7L3nk1znmeU5E9sxOxPbsb0aadpJrRHVEmVGFFsUSdATJEiCAAiSIEh4j/JZ6b03VZnlYQrlXXrvvfe2PBwpSmqpN+YPec9+uHkvge7Yb4zoiI56It64N7OqMm5VVgHvued5fmdlAN65HsQsPMStXGS9YhQCMhQCchSDKhSDamTdcpQCGuQ9cuRdEiQsHORcQpQ8EpTdIhTtPKTWBhFa7EVg/iYC8zeRdwiQtfIRXx9GdHWIQpnbhXCvDsOzwkLKJULOJULBKUDDJ0XLJ0PLI0HdKULdIUbDKUXNLUXVK0XRzkfFI0LKPIiMlYXYai8y1mFkHXyElwdQcElQ9sqRNnORdwiQs/ORsfBQcklQ9cpR9cpRdstQcsmQs4mQ2uAhaxWi6JYhbRUgscFF0syDb64Xq8YzWDOdhW36MoKLAwgtDSKw0A//XB9sU1dhnbwC+/Q1RjCtmy4wM1C0G7VsOIMVwzms6M9B1/8WOKf/F3qPPYPBkz8F+/SvwDv3W5x+8+9x9siPMXTuVQyffx2ynnfAv/gyeBdegvDyKxBcOgT+xZeh6Hkbqr53oOs9ciCgDuqgDuqgDurbqd4rp569dOZDHH/nNZw99gHOvPcKDv/qv0N58x3wPnsRJ3/+PZz9px9gWfAZ9rwSPAgK8afMCO4HxdgLCXE/JsNuWIG9pAkroxcwyjkOA+8jBDekiNpkiFkkEF15ESuic7IAACAASURBVPKrv8EU6xDm+K9jWfouLIaPsTH6GTZMpzGv+BAbumMIzJyBZ/JzeG+dZ+AR/jsXEZ67iuDsZSZg91+H6dIzUnQLX9nBRdHGRnZjEKnVPgZIUbJzqTuyHikTqkvnQ9EOVCugxHZUh92EAbvdDSJ9B50K+qQcqMQGlXeSsYoZAbWVND0VaEvPQGXsIsStfIQtXPg32HCtDsK21Avbwg24lnvhWe1HcHUQcTObam9yUnNQje7deHpTSgunkkfKzGTVgyq0ozpsxg1Pre2kCfezM0zr3pPIdVpMbcXH0I50UecJI7OhphyhKcZVokXQVnISm4kJbCUnmfY82m2iCXzbKWo+6qmZotJdfFmbw6PKXdwv3sZOdgrN2CiqIR2qIS3qEQPaCRNacSPaCRM6SRPqET3V+hTSoB7RoxHVoxrWohLUoBrSohbWohyk8PBFvxIFv4JqgfMrUQqq0UmbUIvq0UmbUI/pUYvqUAlr0EoaUQ5rUAgrUA4r0UjosJk2Yisxgt2UCTsJE/biJuzGjGj7NWj6lGj5ldgO67AXNWAvrMf96Ch2IwbsxkaxFRvFfnaSaiVMGlEJaVD0K1GL6FAKqJB1S1EKqFD0K5F1S1GL6J5yyrbzk+hkxlAMaxB3Ui2eaZ8c5ZgejZQR7cwYGslRVMIaVENq1MNqtON6dBIG1EIqNCIabKeNFEY9bcSD4hS+qt3BTsbEYMppeAZN3HtcvoPt1Bg2E0bGodrPTeFRfgaP8tN4kJ3E/cwE9lLj2E+P40F2Cg+yk9hNjmEzOoJ2WEetiA7NkJpqNe1usiseGYXOdlPCp+yRIm8XImPlI+cQImnmILbGQs4hZKIB0lYeSh4pA5lohNRohTSo+5WoeCgHpO5XoBPVYiuux1acEk/tiArtiApbcS12k0bsp03YThiwGdOgFVag5hej7BGg6hMjZWYhuNAD370bCM73IrzYj/gqC2kLB9GVAUSW+5FYH0bKzEbBKUTBKUTGykXawkbRNoyKk42am4uWX4ytqBKtoBxZGwdZGwcJMxsJMwdphwDhdRbiNi4yHiEyHjFyHinKITUl7CMGVAIq1IIqFD0SVHwyFD0iVDwSVFwi5CwcxJapa0luDKPkFiNt4SDZva7Y6hC8Cz0w370B3xoLBb+cCgp2C9HwSSnKqFOIsl2ASpf6V/NQAIvMBgc1nwxlDwWRKDh5FLLcJUJ0lYWyR4mKV4W0hYeMlYf4+jAiy4NIW7gouiWoB9Wo+lUouWVIbvARW+UgaxOj5JKh2J3F8s72YFbxEca478DEPYxlw2kE5vsRWhxEYK4P3tlexnWi6Xs0eY8WUrSoWhk5iyXdGcwpP4N+4DBYn/4cfcd/jP4TPwHn8+chvPgyPn3tb/HF4WcwdPY1sC++BcmNtxkBJbh0CLwLL4F34SWIrrwKRc/bBwLqoA7qoA7qoL69YvWefbbnyil8+uE7+OTwmzj19m9x5PnvQX79Taguv4EvfvP3OPXL7+LWwHvo2Ll4HJHgy4gSmy4O2u5h7EeluB9TYz9lwpzmc6j63oVy8H0457nwrfLhW+KAf+k3kF/7De4JD2NV9i6WxG9jRfk+FjXHsKw/iXnFB7AYPkLw1ln4Z87CM3MOwdnLiMxfY879dy4yAorOiaJBE5n1AUYoFazDqDh5KFiHkVkfeAo2UXMLUXaKUPfKUHaKUHGJ/w3GvBNSYyuixXZMj93kKDbjBlR8cuSdou6SoOCSIu+gnKeCU46SW0mJkDh1158WUJvxUTTDOuScEiTtQoQtXPjWWEwLn2dtAAHLMEJWNrXx2mAjY+Oj4qHmoLZiVFvUZtzAkPaevJaSR8o4UbQTQIup7SQVgLuXnmJQ5rSAovHrW/ExJg+qFTEwImovO8nMQNEiimrFm0A7NoZ2bAy1oA6NsAHNyAjaMWM3TJXCm9PC6kknaic3zazd/Ay2s1NoJUzopMbRTo6hlTChlTChnRxDO2lCLaJD3itHKaBikN/1roiinaZaRIdKSINKRItyWINymDqvRLRopYyoxfToZMbQSIygHjegFFKjEtGiGFIh45cg75eiFtVgMzVKCZOongptjZuwnxjDVliHTkiNTlCNzaAa22Eds3Yieux2WzX3clNoJ41oJ42odoVdJaRhWvcqIQ0KPgXSTjGqYe1TAmqvMI1O2oRCQImojY+YQ4hcSIVSTIdqTI9WyohOyoRqSIOiV4ayX45GRMOAGnYyJiYglw7G/bJ6G3s5yrmjke40gY8+30xQv6s0ZGM/N4WHuWk8ys/gQXYKe6lx7KUo8fQwR2VU0QJqMzqCTkSPVkiDZlCNkkvyFGQgbeYiY+Ehbxei4BAhZxMg3Q3ITXazh+gMqKxdwLTwlb0yZjUCKjQCKua1i04x2hENNmM6dKIaRjxtxjTYimupmazMGPbSRuwk9diMqdEIStEISlH1SZC1cZCxcpGzCZC18VF0CVF0iVD2iFFyC1H1ydCOaFD1yZCz81F0idAIKqkVkKAVlGArrMB2TIXNiIJ5zaydQo5nnUKU/XIUPBKE1vuR9YlQjahQDatRi2hQi+iwl53EVmoUe7kx7KZHsZM2oBlSYDOqxVZEi1ZASTniDiEaQSWqPhkyVi4S6ywk1lkIzN+EbeYSrLevI2LhouSXUw6WU4CGV4KmT4yaS4SilYeClYeKU4KqR4aKW4rMOgc1LwWFoMVh3i7szj1xUfPrUfFqmDk1Cm/ej6SZ04V8qFALqFHxKZHcECC6wkHOLkXGIkDazEfRKYVz5iom+EcwOvwWRoffwqL2FFy3rsExfQW2yUtwzlxjnCY6+8kxc50RUJaJy3DeugHLxGXckp7ArPxTzMpPYZx7FOzPfon+E/+I/hM/Afv0ryG58ho+fuVv8MXhZzB49jWwL7wJ4dU3GNHEu/ASOOd+C+75F8G78BKVDXXQwndQB3VQB3VQ31YdP/Lys8feexUfHXkLx994BZ8dfhHHX/xbiC+8DPWV13HyF3+FT375/8AsP40HAQm+jEjwVVSFPb8Qbfcw7sdl+Cozgt+VbmFSeByK3sNQs45i/VY/QmYxAis8KHpfg+rGC5gVvIV5weuYE7yOeek7uCN9F3OqDzEnfw9m/XG4x08hdOcC3NPfiCjf7QuILlxHYrnnKQJfzjyE6MJ1xl3Kbgwyn0PnQNGrZOeg6uKj5qHE079u4ys7RU8F6jZ8cmxFtNhLm7CbNjFhupQTRVH4Ci4pii4Fyh4VKl414+J04qNoRw1MK18zrEPJq0DGJUHULugG6VIOlGXuGoMxj1k4yNgFKLokTAbOTmKUEVCdmP6pUN+8U4SiW4KyV4ZaQMlgzOl5lE5sBFvxMUYw7SQnGKw5DZOgEedb8THUQ1q0YyNMe9xuhsKU0214+7kZ7GZmGBHVjIwwqx0zMqsVHX1KUG2nJrCTmcRe4RZ28zPYykxiJzeNTmoc1bAezbgRjdgo6tERRlB1UmOoR/XIeWQoBVQMfIGGMTTjIwyoYTM9hmZXILW7QIZWyoh22oRWysg4PJ3MGKpRHapRHWoxHSoRFSphJaoRFWohFSVMwhq0owZsxUaxGR3pgjxkqPulaPikXYGtwWZYi05Yi63EKFqxETSToyh1xVs5pGYEVNGvRDmoZtr6ykE1GjED08K3n6faFlsxA7JuKeIOIQohNWqJEZSjOlQiVMtfK2pAyatAJaBENahELaRCM6pFO67Hfn4COxkTtroAg52MCfv5CcqV6s6S0cAIGmv+oDDDzJ/tZScZOh9NFKQF1G5yDLvJMWx1nbZOxIBmUNtdGjQCKrRCGlS9cqb9regUI23mIrXBQdbKR8EhQsklQc4uYNymnEPIzPPRND5aUNEY87JbyszcJNfZyFh4qPnlXVGjoNr2uuJpK67FfnoMj/KTXUrgKLbiGjSCUmwnNGiFlSg4Baj55WiHtd2vV2AzpsZmTIVOVIm9tAF7aQM6UTU2YxrUAzJUfRJsJ2jinwmPuuS/vfQIthM6bMY0aEfUqAeVqPrlqAUUqPhlyLr5qEUV6CR12EwasJejZtXu5yawmzbhUXEKD3JjuJ8d7TppGjSDKjRDKlRcYhRsfNS9MuY8a+YwK7nBQXCZhYRVgJxThKyNh7yVg6pbiKZPjKpbhLyVi5SZjbxDgLJHiqpHTgXfumWM0I2vsihX0C5BYl2Aqk+HglOF+DoHoaV+uO9eg33mEtx3ryO2xkZsjY20VYicXYrYKhfBhSHEVrkILw4iON+P5DoX/nu9WBs9gxXD51gbPQPb5CW4bl2DdeIi7FOX4b3bA9vUVdinrzEBus5bNxgKn3n8EqyTV7BmPI9b0hO4K/sE9xSfwTD4Drif/wp9xykBNfjJLyC79iZOvvLXOPvuTzB45lUMnXsNgiuv//8KKNGVVw8w5gd1UAd1UAf17VXvlbPPXr/0GS6cOolzx4/i0rE38cmh70N26RCEp5/HkR/+BU794q8QNF3D47AU+34ufhdT43FUjpaLhZ2QCI9TejzOT2FKdALSG29COfg+1mf64VvlwzU3BPXAm9D2voS7/Ddwl/MyliRvY0nxHmblR7CoOY4l9YfY0B+D1XAMgVvn4Jo6w7Tx0TNQtHBKrvQy4bqxxRuMgKJnnejH9KxUxclD1cVnKHx01hMtoGiQBB2uSwfsbka02O2CGbYSI0x7UdmroFpZPJTzVPVpUPNrGQHVjo2gHtSgEdJisyumSl4Fch4ZEk5RN0iXBdtSL9yr/XCv9sO/MYSEjYdMd5NZ8ynQDKrRjnyT99QMa1D1K5i2J7oFim59enI1wxq0wnqGDkiT9zpRI5ohA+oBHeoBHZohA1rhEeq5oBatqAFbSRMza0TnQO1lp7uBuZQL1YqaUAvqUPFrUPFrUA/pUQ/pUQ1o0YyMoBUdRSduwmZijDk+KaD2i7exm59BLWJAIzaKRmwUzbgRO7lp7BdvYzs7iWZ8hBEgtOh4MktpNz+FvcI0dvNT2MpNYDM7jt3iNO5XbmO3OI2dwhQ6mTHsFqexlZvATmEKzeQoGokRNBIGNBM6dJJ6tGJa1EKUKKER3J3oCNoRAyo+eu5GiVZIgc2wBjtxA7a683F7GQoG0UqbUIrqUUsa0YgbGDeKFnrb2Qkm84le29kJPCrewk5qDNWAGhmnGCmnGFm/AoWQGrmAEnmfApWAmpoVi+jRjhtQD6vRiGiwmRzBVmqUyWHaThuxlxtnZqPacT3jJNKLRpnvpMfRihqYGSkaKPGkaKLPt+NGbMVGsZMwMSKqFdKhGdQwv6eNgIrB7le9cuRsAqQ2OEibuSg4RFQbXtdtytoFjOgvuiVMHhSNM6cFVM5GtbIWnWIqP8khQtUnQyOoRD0gRzOkwHZCh/3MKPYzo3hUnMbva3fxdfU2HpcnsZsxoBVVYDupwW7agFZEhd20EQ8LU9iM61D1i9AMS9GJK7GdVGM3rcVeRo+dtB47aR0e5I14VBzDbtqAvcwo9jIm7GdNuJ8dw3bSgJ3UCDpRSpw1Q0o0Qwo0Qwq0IipUgmLUwhLUQlI0I0rsZox4UJjEw67Ae1ycwG5Kj52kFu2IApsxKji7HdGi6VOgYOMz/yaVHEIUrDxkNzjIrg8jbeYgbuYhaeYhaWYjbeEgb+WgYGMjbxtG3sZGcm0A4ZVeJDaGkbMLUHCIEZkfRHyFDe/dG3BMX8ay/jQs4xfhut0D29R1RJcFiK0IEVjoh+vOVdimL8I8cQGWyYvwzfUiZeEjYxMh75AhbREhvsZDyixE2sxHcp2LjEWA1AYP0WUWwouDCHfb9gJzffDN9iAw14fw4hDjOtEkPhooQYuoNeN5LBvOdIN0T2FaeAI3j/8YAx/9FDeP/gi9x36MgY9/DuXNwzjx0vdw9t2fYuDMqxg69zr4l19n4BH8iy8zAop/8WWwz74A1tnnDwTUQR3UQR3UQX07deX8h7/++OjreP7Z/4nnn/kHvPHzH+L1f/y/IL74CgaP/RTHf/rfcObX34VffxkPfAI8CvLx+4QG/5zWYcvDwX5Eiq/zRjzOT2LddBHKvrehGnwPtnvDcMwNw3a7F7rBNzHBexsLsvcwzXoJtzivYEH2Lubk72FVfwLrhhOwjn4Eq+EjeCY/h2vqDAJ3LyG50ovI/DXEl24yblN86SZiizeYVr0n55xoYl/ewnrKfaIdqYKVjbpX+kQLH+U80a5U3SdHo0vh2+w6OXReEQ1yKHsVqPiUKLrlyDsolHnOLqUylSIGNMI6VHxKVP0qbHWFSMEjR9YjRcIlRsTOh2d9CNbFHlgWrlMu1EofYjYuUnY+kmYOym4plQXl/8ZZqgdVDMUsZeEiaxN0B/C7CGi3FAWXhHGlGiEdI57+tViij7SYagT1qAd1aEe/EYGNsBb1kLa70TagHaOcpWZ4FBW/DtWAFmWfGmWf+t8IqHbMyGRAdeImdOIm3C/dwX7hNra6btRWegKVkI4STzEqVHYnN4nd/DR2ullKzfgImlEDtlPUjM/9/AQelqbxZeU2vqzN4nFtFg/Kt/Gwcgf3SzN4UL6Nx7VZPKrexePqXezkJrFfnKaADfkpCh0eM6AR06OT0GM7NYqt1Ag6CT0zV9SOUzj4nZQRm/ER1PxytCIqanMcVmMzpqNayeIG7KSNaCUMaCVHUYnq0EhSbYadlBGbaRPayVFsd6l7m10HrRmnHLSt9BgeFKaxnRxFNahEI6qnvu/8JDqZcTQSIxTBz6dALaRiUPX1sBrtmA73C5N4WJrGXm4c7bgeO2lqk76dNqIR0aARVmMnbcRO2ojdzBjlfmRM2EyOoB7SIueUoOxTYD83hcflOxTyvHgLe+mJbqjvOHZT4xRNMjaK7bgRmzHKUa371aj6VKj6lagHVKj6FCh7ZCi7KdIe1RY2jNgqC2kr1X5Hu01ZuxAVnwIVnwJpK48h8aW6szbFrojKWHiM+Kp6KZR2O6JBJ6ZDK6xCK6zETtKAR4VxfFWewePSNP7QmMUfm/fwh+YdfFmZxG5Gj62EBg+L49jPGfFV5Ra+rt3B/dwYNhNqNMNybCY0eFQcw+PSOPayI9jLGvGoNIH9nBHtmAaduJ5y9xImbKWM2EyOohnVodltlW2E1Ch7pSh0HeF6UIFqUIZaSIFaiAJj0C24OyljF/gygopPgrJXjKJHiKJLgrSZ30WFCxBa7Edg/iYiC32ILfUjsTqE5OoQksuDiCz0dYl2V+G5cxVBOr9q6QbiKz1IrvUhsnQTgcUbiK71I2VmI7XBgf9uD7JWITXftDrMuEYZqwjhJTaKLhWqPi3yTgnSVi4F+1gfZubVSh45im4Zim4Zcg4p0hYhcg4xcjYhCg5xF2/ORmyFhdDiAOJrbESXWYygCs73Izg/8JQD5bx1g3Gi6GWZuIxlwxnMKj/BrPIURoaP4Ojzf4XL7/0A1977B9w4+gwGP/kVVD1HcPSF7+CLw8+g/4tDYJ1/HfzLb0Bw6RAloC4dAufci+Cdp9yono9/iStHnvn1v/f/twd1UAd1UAf1H6SGe08cvX7hKE4fO4yLJ4/j9OHXcOTXf4f+j5/Hzfd+jPf+51/g1LN/Caf8LL7yyvC7sBhfR+X430UTmrYh7IUl+F12BF/lxxFc6MUo5whG+MfgvMeGa54Px51+qHsPYZz9Ju6K38Mt/ptYlB3BgvQwNrTHYNYdh230JNZ1x7GuPwGL8VO4p88iOHsZoXtX4L11Hu7pswjcvYTownXEl24icPcSgrOXmfmn8NxVxqHKbgwivdaP1GpfFxxBiaeyg4vM2gCKVi5qLhHyFjbS60PIW3kou8QoucWo+5UMAY/OVOrE9GhFtKgHVd2ZIyUzC1B0KVDxqpGxipGzS1EP6VEOalHxa1D0KNGJU8G6JZ8SeZ8MKY8IETsX3o0h2Fd74Vjrh2u9H76NIUStHCSsXCQsHCTNHGSs1DxJzadAPahCziFCziZCYo2D2MowEmscRJaGkFjjIG3mI77KRnyVjZyN+ryyR4maX4tGUI+cXYqSW4mcXYqcXYqaX4ucXYqyR4W0RdRdYpQ9atSDWtSDmidCTbkoebqIY58GjaABBacSWYcUaZsYCbMAeZccOacMRY8SFb+GEVL0jBRN5qOdrL3sNNqxEXTiFGq7GdVRIiGuRycxgu30OFoJE7ZTY+jEDPiyPIP91Cgafjm2Yzo8Kkzhy/Jt/L65gK8aC/h9Yx4Pi9O4n5/Ew+I09rtioRXVoR6iBMd2ahTtmA71EJ2fpcVOahSdmA57GRO2Ega0Ihq0Ihrm8WZcj3pQiU5Mh3pQybRq0Y8bIRU2E3q0olrUgkrUQ1Q7YD2sxk5XrOznJ9CMapmWO3pR4AcTtlIj2EqNYC/bbZ3MTWMvN4Pt9CQ68VE0IlrUwyrUw0o0w2o0w2psJQy4nxvHXsaEndQodlKj2EoYsJs2Yic1is24HlW/nHJKkgZsxSnRUQvIUfVTK+sQIu8Wo5MwdFv/KLG7lRhHKzKKTsyIVmQEm4kxtKNGtCKjaEWp1QjpUQtqUPGrUA2oUe5mnZV9Smo+0CVFyipAbJ2DpIWPrF2EvEuKhJmHjF2EtE2IrEOMpIWPnFPCfG7KKkDOKUGu26KacwhQCyjQDKvRCKmwlzHhy/IMvuwKpkfFKXxZnsHXtTv4U2sWf2xQxz+37+GPjTv4qjyFRwXK8XlcnMDvKtP4ujqDL0uT2M+MYjuhx25qBPsZCv1PuWRC5JxSFNxyZOwSZOxSpO0ylAJ6FHxaJO1S5L0qFDwqZJ0yBJeHkDDzEd/gIeuQIGOnvresQ4KkRYDYOhcFtxy1oBbNiAFlnwoVnwoZmwgZuxhpmwiRlWHE13nU66zzui1zwwgvDSKxNoyslU+1MZq5iK8MIbLYj8hiH5KrQ8hZuCjYqFVy8JG3cpDZGELGMoSym4+aX4qqT474GqsLoZGh4KLCjDM2HopuioxY9VMOe3KDhYyVg/jaIOJrg4itDiK6SgX7lrwy5FwipG0CRNZYyDgEjNiKrg4iskKt4GIfIiuDiK9zEOzmP3lmbyKw0M9kP3ln++C718+08NHO1LrpAhZ1n2NW+Qnm1KcxLTmJmyd/gqsfPoMv3vgb3Pjwpxj4+FcQXXoNx377XZx59xn0nn4BA2dfphyoy6+Bc+EQOBcOgXfhFbA+fwHccy+j/5PncPnDnxz99/7/9qAO6qAO6qD+g9TwtePP9Vw8Ss589C658MkJcurwa+StX/41ufH+z8m5F75HDn/3P5GTP/gvZG34JPk6qCRfR2Xkq5CM/EtulNQtg2QvKCaPUzryMDNKvLPXyTj/CJkQnyCuuWHinOMS550+oh98nYz0HSIzvMPkruQdsig7QhYkbxOL4TixGI6TDc2HxDZ6ktjHPiVrhhPENnaKeG6dI4HZi8R36xxxTX5BAncvEu/t88Qzc5Z4b1Mfiy/eIBUHl2TW+0l86QbJbgyQsoNDirZhklnvJ3nzEMltDJKChUWqLh7JbgyQop1NSnYOyW4MkORqP0mvD5KCnUsqHhGpB+TMakc1pBXWkFZETepBFSl7pKTslZKyV05KHhkpOCUkaxOTjE1Ekht8krGKSDWgJmWfmhTdClLyKEgzpCdbSSMpeuSkGFCQjE9Eok4eCdiGiXujn3hsLBKwD5Owg0sSLgFJ2wUkaeGSlIVL8jYxKTqlpOZXkVpAQwouKclY+SS+NkzCSwMktDhAAgt9JLg4QKKrLBJbZZH4GptkbAKSswtJwSElZbeSlD1K6jotIpKxiEjKLCBpi5CkzAKSsghIYoNHEhs8kjTzSNYuIkW3lBTdUpJ1CEnSwiWxtWGStQtIwSUmJbecFD0ykrEJSdLMJ4kNHomssEl4mUWiK2ySsghIxiYiWZuY5OwSkndIScmtIDW/hrRjJtKKmkgzYiTNiJHUgmpSC2pIPaQjJZ+ClLxyUguqSDOiI62YnjRjOtLqrq3UKOnEdSTvEpKSR0w6MR3ZSRnJg+I0eVi+Re7npshO0kQ246NkMz5KWmEdqfgUpOxVkKJLQqo+BamH1KTklZO8U0xKHimpeGWkHlCQqk9Oqn5qlTwSUvZKnzrPO4Uk7xCStI1LsnY+KbhEpOKTkVpATmpBBakFFKTklpC8U0gKLhGp+uWkGVaRreQI6cQNpBPTkVZURzpxA9lJGclO2kgdu+fbyRGymzaR+7kJspsZI7vpMbKTMpHtpIlsJkZIPagiJa+EVHxSUvXLSMkjJo2ggmynRslmXE8aYSVpRdSkE9WQzbiedGI6Ug8pSNkrIRW/lLRjGtKOa0gtKCNlv5QUPWJS9IhJ0sojKSuf1ENqUg+pSTtmIJ34GGlGjKQa0JOKX0OqAR1phEe6z4+SVtRIWlEjqYcMpBbUkaJHTnJOKck5pSTvkpGCm3qcsYtJfINHomsckjDzSNYhIjmniGTtQpKxCUjGJiB5p5hk7SKSd4pJ3ikmCTOXZOxCknOIScElJkWvhBTcIlIJyEgjoiLNqIZsp43kq9ptZv2udpf8oTVH/ry1SP68uUD+uT1L/ty5R/7cuUf+2Jolf2zMkt/X75DfN+5Sq3aX/K5yi3xZniH7uTHSjKpJNaggRa+E5JwikjDzSGRlqHvdApKyikjaJiYpm4Tk3SpS8KhIxiElJZ+a5F0KknfLScYuJjmnhGQdEpJziknaJiQVn4xUfDJSdEtIySslzbCONCMaspkYIZ2YgXRiBlL1K0jJIyW1gJIUnCJScklIPaAk9YCSVNxSUnSJScklJhWPlFTcUlJwiEjBKSIFp5BkLMMkbWaR5MYgyVrZpOjkk6KTT8puAcna2CSxNkCiy70ksdZHik4BqXglJL42SCpeCck7BSTv4JOSR0wyVg7JWDkktjpAMjYuKTgFJL42RFLmYZJcZ5H46iCJLveTyFI/SZk5pOgUkZydT7I2HomvsUjKwiFJM5tEVwZIeKmfRFb6SWipI5XYbgAAIABJREFUnwTme0hoqZ+ElnqJ994N4r13g7juXCWuO9eJffoqcdy6RryzvcR7r5c4Zq4R6+RlYp26TOxTV4l57CJZNnxB5tWnyB35J2RW8RlR971F+j/9Gfn8ze+Ry+99n/R/+gvCO/cCOf7Sd8hnb/2A9Jz6J9J35kXCvvAq4V5+lXAvvUrYF14mw+deIqyzvyXscy+TgVPPk2ufPPfcv/f/twd1UAd1UAf1H6QEvaee7b10DMcOv4yTR97GqXffwOFf/Q0uvPUMLr34t/jgr/8zPvwf/xnTl97G70Na3PcKsecS4PcJLaobA9gJiPE4qcP9lAHuO1cxIXwfE5ITcM0NwzXPh+vuAPSDr8PIeh33pEdxW/Q27vDewB3+a1hRvod1zVEsSN/BgvxdrGiPYUV7HCva47CPn0bo3hUEZy8zLpR7+iyck18ws1H+OxeRWR9AZn0AoXtXkFzpfSoLKmceYj5esnOYY9HGRs7MQnp9CDkLG0UHHxWvuDtfoUDVJ6MGwn1yZv6Ias9RoexVUK0rDjES63zE13jI2aVImYVIWoTIOSkyX84uRcElY4J0Uw4R4k4+glY2fOYheM1DsK/1wWcdRtwtRNYvRcmvoOalHGKU3Ao0g3psx8ewkxjHVtyEWkDdbaGhs6gESFsFyDnEKHsVqAXUaIZ1aEX0aEUMzOxTKzzCzD3V/FpUvGqUPSpUfRqmha8R1KIZ1jEY9nbUgHpQg6JbhnpQg2ZYh0ZIi0ZIi6qfAmdUvGrk7FLE13hIbggYKiH9/efsFGij5td256YMqAb03aMOZZ8aJa8SRY+cgiTQjoZfgZJPhpJPhqJXiqJXikpAgUqAamejoQ/0x4puGRVs7Fcx1xxbYyO+zkF0dRiJDS7SVgFia2xEVliIrg4jvj7MZBLRVDi6PTKyMgj/fA9CS/3MuX++B9HVISQ22IitsZDtzqvRWO7IyiDCywOIrg4xQIS8k7rT/2RuVz2o6s7SyZiZn7xThKpf0f39osJTi24JEz5LX1vGxkPaykXeKUTZK0XeKWQeV7q/s/TzeacQWacAzagGm0kD6mEVSj4ZCh4Jsk4hEmYuEmYeyj7q518NqFHyqlHyalBwq7pL2V0qZB1yFD1qVAN6VPw6FNxKpKwiRFY5iK5xkTALEN/gI7rGRXiFDf/CIHzzAwgtDyO+wUfaKkTWLkLKwkd8nYOkmYf4Ooc5Dy8PMe9T3ilB0StF3i1GwSNBJaBAM6pFJ2FgYBl09tXjyi38rn4HX9eo2ac/de7hX7bm8afOPP73zgr+uTWHP7UX8Kf2Av7YnMPv67P4fX0WXzfu4n5hkmppDKvRCOvQihpQC2pQC+rQjlFzfI3wKGpBA+qhEVT8OlT8OrSipq4bN4JWdIQJed5Jj2ErZcJ20sjkYu2kjMwcJQ2EocOHGyE12lEdg4BvBFRMeDBNH8zbqXmw5DobibVharbMwkbKzEZkuQ/JDRZyNj4yFg5KLmEXy96PwPx1uO9cQWKdhbxDgPjaEMoeKuMqa+N1Ee0c+OduwDFzkaH9Bed7EV0eRHyVhdBCH/z3biIw14PgfC9iK0OILg8iuc7+5rg69JTz5Jm9Dsety/DP98B77wa8927AN3cTgYVe+O5REAl6Bsp9p4fBmdMUPvP4JawZz2NR9znuqU9jRvoxxvgfovfjn+Ls4b/Glfd/gJ6TPwHr81/ho0P/HV+88yP0fPYb9H7xIljnDkFw7Q2Ib74N3pXXwL7wMjgXDmH43EtgnfktWKcOZqAO6qAO6qAO6lsqVu+pZ/uvnMCZk+/i4qmPcfbDd/HeP/0AV975KY58///AO9/5T/jo7/8LRk6/jK8Camw7OHjgFeOPKT1q5kHsBiX4MqXDg/QIfPeuY1zwHkZ4H8AxOwjPogCee0PQ9r8OE+sNzMmPYYb/FubF72BZ8R5WVe/DNnISG7rjuCc5jCX1h1jTf4R7siNY1Z2A/85FhsTnmKBmo5yTXzDPxxZvIDJ/Dem1fiSWe5AzD6Hs4DJtfE8S+4o2NoM1pxYLOQsbBRsXRQcfZY8INb8cVZ8MJbcYBRc1W0SjwSs+Oap+BYpuGbJ2EbJ2MeJrPMRWuchYKTEVWeUgYxOj5FZ2RQSFPE9YeIhssBE0D8O/MQT32gBca/3w2oYRcQuQCciQD8pR9MlR9MgpVLpThppPg05klMpxSo6j2Z2venIegcaq1wJqtCJ6RgR1YqPYjJmwk5xgRBS9aCHVCOrRiRrRjoyiEdKiFlCjEdJSBL+EEZ3YCJphHTXLFR9lXr8epIRXxatGya18SozRqxHUoxWmSIB76Sns525jL3sLO+kpJitqJz2BzYQR26kx7GUnqTDdbutbK0a19dGiqR3XYzM5gnZcj1ZMh0ZEw7TL1UMatCJ6CimemUArokfOIWZ+PrTAon9WlAAVMBCOql/BtGk+SYYruiXMjE7SzGHIhzTA48n1JI6bFkxPEhLpGTpaRNWDKiY4tupXoBnWYCdlxHZyFK2Ilvn6ejcLjMJL81FwiVALKFALKFB0i5nzRkiFRkjFtGjlnUIUPGK04zpGQJX9lIAqeKhWs4xdhIpfhaJHjlqQajul59qKnm/aNNM2MZIWIbIOKQpuBbIOKVJWEeIbfAQWhxBYHEJwiYXgEgv+hUFGPPkXBhFeYSO+wUNig8eIp9DSIEJLgwguDiCw0I/o6jAiKyykLHzkHGJU/UqUfDLk3WJknUKUfDIK7pEwMO99M6rFdtqI+4VJPChO4qvqDL6sTH0joNrz+HNnAX9s3sMfm3P4Q+Mevq7dxVeV23hcmsH9wiR2s2PY6iLsq0El6qFv2hLrIQrTX/FrUAvqUQ9R52WfGs3ICDpxIzYTJoq6GTMwrZmtmA67aRMTKkwTNGkxRUNh6NbgZpiCcdR8VJYWfSw4RCg4RCg6xSg4RN0ZIxaiy1RbX2KNhdBiHyN24mss5OyCrrgZgH/uJuxTF+GdvY7A/E14Z68ha+NRAblWLqIrA7BNncea8TQcMxepWSkzG6EF6jWjy4MIzPXAN3uDOQbnexGc70VibRjJdTbydiHi68NMGHJig/3UjYTw8gDCywOIrbEQXR1CYKGPEVDe2T4GIGGZuIw143mGxLdmPI8F7WnMaT6HiXcUuqF3MHDqZ7h+/Ee4cexHuHL0h+j79Gc4+cp3ceGDn6Lv89+i/+xLjICS9r4D4fU3wb30KiOgOOdeBuvsAYXvoA7qoA7qoL6l6r1y/Nlzn7yB55/9AZ77x2fw9vO/wNv/629x+Z1n8dE//ld88dPv4OLPvwfJ0V/gkVeBPTcf23YuvoqqUFzpwZZPiMcpHR5njQgt9WFKchQjvPfhmB2Cb0UM190BaPtfh/Lab2Eaeg23hYexKD2CVdUH2NAeg9XwEda1J7Ck/ABL6g9hHv0Et4Rv4a7kHTgmPofv9gX4bl+Affw07OOn4Zo6A9fUmaeEU3qtnxFHtPtEo83zFhbz8fjSTWTWB7oZUpSAylnYSJtZyNm5qHilqHilKHY3oGWvtDsvo2MoeCWPHAWXFFm7CMkNAeJrPEZIRVY4SJqFjPuStXWdIpsQgZVBeLvEPddqH2xLN+FY70fYxUcmIEMhpEQlqEYtqKEw6V0B1Q6PYDsxjv3MNDpdwl/Zq2BEVN4pQd4pQdWvYtwhWvTspsdxPzeFvcwktpMmJpuKFku02KKP9aAGVb8KrYgeO6kx7KbHmfOthBHNsI5xuIouxVM5WLRopNHuNb8WzZDhCQE1g4fFO9jP3epmRFGhvQ8KM3hUvoWvanfwVe0OHpamcb8wydDkOgkDttNG7GRMeFCcwv3CJPbzEwyqeytFkRJ30ybsZ8dxPzeJ3bSJwbnTm1RaxNA4ePq5TkyP7eQoI1xoEUWBONRMLhEtcujPoaEO3wAnKKDAdpfcuJMyYreLwX8yx6sZ1qAT0zMb6yeP93MTeJCfxH52nPmeHuQn8bAwhZ2UsQsTUTKzWo2QCptxPZphNTOjRTmnMhTdYjSjGmbGqh2nCIP1sJpy8HwKFNwyVANqFNwyVPwqNMIG1EN6hrBY8qoYUUXPttHP510ypKwCRNfYCK+wEF5hIbLKRnyDi6SFj7SNmiUqeRWMy1X2ylB0S5Gx8RkiX2RlEEkzF2krjxGMNLxlM65HLaCg5tKyY8zMVyemQyemw352DA8Lk3hYnMTvajPM+kPzDv7UnsMfGrP4Q4NynH5XvUMJp9xE9/dkgnl/2lEdqn7FU6K3HqTmAVsRPSpeVXfeUcX87dF/b7Qgbkd12E0bsZ8dw27ayFwjPS/XDKvRimgY3DnlFspQ9ctRD1C0x5ydj+TGMJIbw4itDiK81Affvevw3L3KHN23r8Jz5zr893oRXaZmIFMbPORsIpRcMuRsQqQ2uIgsDcE5cxWBuZuIrQ4ivjaERlCJdkSDekCBkluM0GIvIsv9yNp4qPpk6ES1VBCyU8zMXcVXWYivshiqYnyVhYyFx4iopJmDlIWLlIXLOLpJM4dxZuPrw0hssBFeHoD33jfACHr+yTFzHbapq4yAskxcxsbYRSxoT+Oe6jNMCI9DN/QOeOefx82Pfoybx5/BtWM/Qt8nTwuowfOHMHz+ELiXX4Xw+psQXn8TvMuvYvjcSxj84gXKgTqg8B3UQR3UQR3Ut1VXTr3x7IVTb+Psxx/g2pnPcfGjD3Hk+R/g0ts/Qd9bP4b82EtQnzgExfHn0FnnY8vGxiO/FP+cNqC40oNtvwj7EQUepAwIL/VjUvQBDNz34brHQnBNCvfsIMa4R6C6/lvo+w7hrvgI7gkpB8o2chJm3XGsqI5iXfcRljXHYTWdwjT/DdwSvgWr6RTc02fhu30BtrHPYB8/Dd/tC/DfuYj40k0kV3qRWR9AYrkHieUexJduIrHcwzhQyZVeJFd6mYBdWjxRcAlq8DqzwUJibQApM6sbrClB0SVCwSVC1S9HM6xh2m+oDbWCyYHK2iSU87TMRnyNh7RNjIxdwtD5Sm7KsUpZBfAt9cO93Avv2gBsizexfu8KbKu9CDq4SPklyAVkKHjlKLhlyNiEyFiEKDrlaAb12ElO4H52Bu2ogUGo550Spo0vaxeh4JIyoqriU6IepDKNtpMmxj2iHSQagkE7TnTrG/26FZ+SEVW0oGqEtMzrNsM6RjTlHTJkrGJGTBacclS8alR9GjRDBrQjo5QAzM3gUekuHhRuYzczxdDfvqrexZfV2/iqdgdfN2bxVe0OHhSnsJUaZVwn2pXaThuxmRxhRBV913/riaws+r3aSoxgM25gHB7aFfrXgqoRUqMV0TLvb8UnZ1rn6HO6/e5JJ4l2hmjx0wipkbJwsRk3YC8zhv3sOB4WpvAgP4nNuIFyGrqv0YnpGVfiyeulv46Glzz5HEWDHGGEUz2oZNr28k4hsnY+cg4B5Ty5RCi6xaiHVegkKFR7M6phBFQrpkM1qELFr0ItqEHeJUXBTUFACm4F8i458i45ih4lI6KeFFCUQ6VA2iZE0sJHbJ2D2DqHgUNkutCIsk+JRliHekhLQUj8iq6LS7Unlr0yJM0cxg2kEfzbyVHcz41jJzXKwDpoQMZehhJWm3H9NwKqMIlHpQk8Lk/iQWEMX1am8IfGLL6q3MJehhJJW4kR5kYITbV88nqydgGz0Y+uDnU3/sPI2Kg22YxN3P3blyPvFCPvFHeR65TzmLXzUXSLUPJKUAsoqIBbrxQlj4R5b0oeCfN8wSViniu6RCi5xcjaeBSW3CFgHkdXBhBZ7qeCbx0CZK08ZCwCZK1CVL1KZrVCOmzFRtEO69EMalFyyRBbGUbazEXRJULRJWIIkjW/HAWnkHGj4mtDqHilFCY+oELFI2NQ9PFVFiJLA0ius5mQ5LxdiOQ6RffLO0VIWbhMe2vKwkV8ffgpJ4oO5fXM3mSyn2gB5bx1A/bpa1g3XcDG2EVYJ6/APH4JS/ovMKf5HLdkn0DPehecs8/h8vvfR8+JH6Pn5E/Q/+nPcfKV7+LskR+j9/QLGDz/CljnDoF98RD4V19nBBTr7IsHDtRBHdRBHdRBfft16vjLz3527BWcePc1nHjnMD5//x28/5sf4dLbP8EnP/sOLj/3AyiOvgTNx7/FA5cC+24hHnjF+H8LJmTmr+JBVIG9iAL3Uwb47t2AZvB1qAbfhmtuGKENOfwLHEzwPoDi6gtQX/8tNDd+g9vcN7GqPAqz7jg2tMewovoQK6pjmJcfhcX4Ke7JjmBB+QEsxk9hHz+NwN1LCNy9BN/tC/DeOo/A3UtMy15s8QZC964gtngDieUe5phc6UV86SaTI0VnQ+XMQ91gXQGKdh4yGyykNoaQtgyj7JGg6pOh0t34PCmgthIjaITUVICuW4aCS4a8Q4aUWYjoCgcpsxApqwhpmxgFpxxljwplD0UlS5h5CK2xEDCz4FsfhHnuKhamz8K8dAN+2zASHhHyQTkKXhmSFj4iKywk1/lIrvNRcim6s0zGLj6dmoGiZ3qiq8NIWfhIbHC7YZfUhi9p5qHgkqLq/+auecElpShpTgnSVgFSFj4jwHIOMTI2ITNTRbe90d8vPffFCEin/CnxFFvlIrrCQWKdj4xVjIxVzLT3tSKjDOp8KzmOnTS1HhSm8bhyCw+KU3hQnMKj8gwelafxoPhvHSjabWrFdJRo6p43o1SLJe0I0cKEdqBqASUjiIpuCSN+ngwepkXQk2KLdp1oR6LqVzBfW/JIGQHFzLH4FbBNX0Q9qGJEz07K+JQ7RbtZTwYf09dAO520G0Zv9mmRRV2jHp2YDs2wGlW/HEU3tYGPrAwgtjbUJaKxkdgYpsiJATm2UiPYTBrQimmxmRxBM6pFxiFA3iVB3iVl5s8ox0jGEBUzdgnTvkfR6CRPPZe2CRl6Xmh5COEVFkPRy3dJfCWvAs2IHrWQ5qn3gF4ljxQ5h5BpASt5pGiE1AxRcCthQNkrRcUnw05qFNvJEWwlDIzj1onpGFG1nzPift6EB4Ux7OeM2E1TZMKtBCWsaXFMv4+0KKaDqenroB0U6poE3xAo/SrUAmpU/cqnZtpqAQWqfopu1wgp0IlrsJUwMCK3HdWiGVajHdUyjhR9XZtxPdpRLbbierTCarTCajRDqm72mBpljwRZGw8pM/upuaWKR46qV4m6X41GQINGQINmUItWSId2WI9OxICKR9EVWnzmxlAnqkXNL0feIUDGykVsdRDJjWEk1lnI2fkoeyTI2QTMSpu5iC4PMvNPWSsfqQ0OkutsRlTRM4Th5QFmrjC8PIDgYh8zQxhdHUJoqR++rgPlun2TcZ88d3thm7qKddMFrBnPwzJxGdbJK1gZOYs5zecYFxyDdvAw2Gd+hevHf4Sbx5/B9ePP4NqxZ3Dyle/i9Ns/RM9nv0HfmRcxfP6VpwQU/8prYJ9/mVrnXjoQUAd1UAd1UAf17dXZU288+8nRl/Hycz/Boed+hXdf+DVee/Z/4OxrP8YnP/srHPu7/xOnfviXOPuzv8TmOh+bVjbue0T4c24U6bkr2AmIsR9V4mFmFKGlPuiH34JR8CG8CxyEzQrE1sVYUH8O1fWXYOh/BePDr+M29y2sqY7Bqv8YZu1HWFEdx4r6BBaVx2A1ncK64SSWNRRQYmPkY9jGPkNw9jIi89cQXbiO6MJ1xBZvIL50E8HZy8w8VGK5h/kYLaDoDKnM+gDqHuFTkImseRjp9SGk1oeQsbJRcotR9ckoEeX7ZqPb7ma+tCJaxn3K2Cj8d8YqRsospFDmDilKXXx4PaBD1a9G1a9C0sJH1MxB1M5F0DIM2+INLN++gPWFa/BZKQFVCClRDWlQ9Mgp7LNdgpxNgqpXjZ3kBPYzU+jERtCJjaAWUCPnECNl4SNp5jFCKNkN2ExZ+MjahcxsD71Rp9vQGiE1M8tTcIlR9SsYcVXyyFHxKZlZq6pf9ZQIK3spV63kpjDuBaccWZsEaYsIKbMQsVUukhsCJNb5DESiFR5BI6xjBvXrIS0zw7KZHEE1qEAtpEQrpkUjQgXFNiIaVINKVINKZhaq7Jej5JMxc1EMZMItZu7s03f3s3Y+agEFc562cpGycJhNMT27RG/kaZgDPf8UXx/ughv4zOaa3uhnbHzm5/ekIIiuDiFl4aIeVKEWUDJzUXTLWtrKY0JjCy7KwaCFBf2Y3uTT7hcNlKBEnZSZcaKBEoGFHtimL8A3dwNpKxc5hwAZGw8FlwjNqAbb6VGmjW83a0I7rkfGIUA1oIJ/oR85pwT1kBZpGzUTlbIKGHEUXWMjsDgA/0I//Av98M33MSuwOIDIGgu+hR447lyB484V+Bd7ETezkbbzETezETezkXUKkXUKu21dbKQsHOa9SJrZiHYx2YmNYWTt/K4QUaHml6PkFiK5MYSsjYNmSIFGUI6qT4KSW4iiS4B6QIadpB4P82N4UBjDw+I4HhbHcT9vwk5XQNGY9920iWmL3E6MYqe7WiEN6n4lmkE1WmENWmE12hEN2hEqJHcrrsV+2oS9lIn5mq24Hp2oFntpIx7kTNhNGdAMKVDzS7EZU6MZUaIdU2MnbcBuZgSbCS120gZsp/TMcztpAzYTWrRjarQjVK5VJ6pGK6xEPSBDIyhHPSBD2SNC1sZB2jKMlJmFtIWDkkuCkkuCsluKikdGRR104xeaQTWaQTXKbmk3gFiIokuEtIWDZkjFACWCCz0IzN9EYp2FyHI/I6ZiK0OIr7Ko9rx1NmIrQwgv9iO00Mc8pgETsRXKqQst9TOzTnTLXnx9mFnR1SEEF/vgvfeNA0ULKO9sH5P/RLfw0S19c+rTMHI/gKrvTXDP/Ro3TjyDy+99H5c/+Adc/uCHOPHyd/D54R+i97PfoOfzF8A6R7XwCa69Af7V18G/8hp43Tko7vlDEBwIqIM6qIM6qIP6tkrOuvIs68Zn+OzDIzj/ycc488ERvP+bH+Hqu7/Emee+h+N/919x9Ht/gfO/+L/x2KtB28zCvluIf8mbUFrtRcfDR8sjwHZEhcTGMDQDr2FMdAy+JR5SLj2ydhXWRy9Cee1FjA29hTvCI5gXf4Bl+QfY0JzAuvo4lhQfYll5DEuq41jWHIPF+CnW9B9hWUMJKtvYZ/DMnEPo3hXGifLfuQjf7QsMjc93+8JTQooWUJH5a4wDRYMkUqt9KNm5KDsFKNi4yFnZyFjZyDsEjICq+uXMRrgeVDEwiapfhaJbRjk4ZuFT4iFlFaHQpc7VAzrUAhS1LueUIG7lI2rnIWhlw7nSC+viDVhXehB0cJDwilEIKdCI6Jgg3qJLjrxdiqpXje3EOB7kb+FBfhpflu/g/2PvPZ/butNs3b5n7pmqM3fumVPd0zn3dHu6e+zudjvJspxkWTnalmTlRIo5gwRAgghEYCaVxZwjQOScCDDnTEq2+0zdP+W5Hzb2T1Sf+eiPfKt2gdykSJAbpdqLa63nXQnWiOch96BkgfOin6F9KQK2Fq55ydmQXRX5Z9tN2Zt1GUQ3So7syXS+Ba+JeY9RRPh295+iA6qXlgsnRyuZthtYC9WzHm1gM94kgSKCNaxFa9mZaGYtWsu0q5LFgJH1WC1r0RpWwtUioie7TBP2CuKjSsatKiGsEja1JKpSwilpVTE+UvaSgJLfl4l1UpyqRBwyKU+OkUn7cYrwdeUJgbmbiCdHzybHKogPlzFhKxcQCX93vnC5ZHdF/ppS/6dMQCt2O2GyE7L7+ySt0hJWOWImL0iedWnFz5W0qvB0ZONuzyIyUCz6UbJDM+vRCQdqMSBFIGUQw9jTDIz5HzL84I7Y4ZS0aVJ7mMqIDavEriZ/TxHergJc7bk4WrOxt2ThbMvG05WLqyMbe2sGYy13cbZn4evJl/YD9RcR6CskMqSQRNSuiGEktT/I15UrBFVkoJjYkILEqJLJsXKmxlTEh4oJ9eaRGFGw6NWx4NGy6NUx66xg2q5m3l3JetjM82QD38zc42+z9/nb7H2+mmpiO9EgRfvi9axHpM7TVryBzVg9a6EaVvwWlrxG5pw6ZuyVLHgMLPuNLPmqWAkYWfTqWfBoWQlUsRo0sewzsuitYtlvZCVgYtlfxZJPz2rQyHrYzHrYxFrIyHrYKFwwWdTJ4mneq2U5WMVaxCy5ZCEjSwEDcy4N8+5KFjxa5t2VzDikn19+HB8uIdyXT7gvn+hAIeG+AiL9xak/+CiZGqtg1lnJvFvHrFPLtL2CSZuK5IiS2GAJ4b5CnC13SYyU4evMwd2WibcjG1drhnjf054lPbZlv6D9dRfg68jF3ZolBJOrRfoc++N0XC2ZglLp68p7aSnybhElR/hsj9MZar4jjt1RPjm6J5P42k1f8lR/geqio2juvi86UFcO/pgrh37KtcO/4OS+73H+41+R/vlfSfviDQGRUNz+QHq89T4lNw5QePVdiq/up/j6noDam73Zm73Zm29pitMvvnLn0nGOf/Qenx09wokD7/LJn3/BjYN/4OKffsDJn/0zB//n/8WxH/93ko9yWOiVKHzf+PWMt6czN1zIsl3JskdLfKgUTca7mIqOMNZWzLi9hviInp7q66iuvY4l631q897nkeIQT8o+oUt7gi7tCVorjtKSElAtlUfpMZ+ly3iaNt1xesxn6TadEf2nwbrz9FV/JmAS1ubLYrGu7FLJTpXn6W2szZdfivvJvanJ4RKmrUomhhXEB4oI9uQS6i0gMVIm9QFsahH1SVrVImoluzORgTLCfWUvOzC9CiKDKhIjmhQqvELCng+W4e0txNmbh7Urm4HWNPpb0+htS8Pam4uzvwD/cAnJMQ3TzpRIG1ITH1STGK5g1mlkNVjHaqiWrXgTy4FqkqmlpTJVTnaPxkfUTNm1zLr0ApCwHDALASVjlGWwgdwHmXboBERCFk2zLgOTY5WpryeJKvlRdp9kcITU+aoQFL7EiIYZh4RS34w1s524x/PJh2wn7rE13iygEYsBE+NWJXMbl8D9AAAgAElEQVRePWvRGtZjEpp6Z6JZACNWIzWiEyUDJWSc9WLAxKxbx5xbx4LXwKKviiW/UcS95j16EX2Ty/vS8aLHJIMh5PflKJ8cA5RBEXKUc3cvaTNWz7zHwORYBbGhUvE7lvtRu/tMiz6jgF3IoIjdwlYWVHKUbzlgFtAL6evoU26KWcTc5HjYkt/IStCc6vxIEIM5rz4lnEws+KvE72vBb2R8VI27I08guDdijSz6LaKzNOMyMOMyMOXQMeXQkbBWEBksE+5UqL+E2EgZCZtauIPy21POypeWB8/8FzG23UJv2qFhxlnJvEfPkt/IWria9bBZiIn1sJmvJ5v4aqKR58kGtmI1rASqWPYbWA+beZao5+vp5pcE1E5CWrT7fKKZzVi9AHRsROtYC9Ww5DVLbpKnigW3gZWAifVwNevhatZCJlYCVayFTGxGzayHLayHq9mM1rIZrWUjUsN62Jz6PAOL3kpWgwa249U8T9bx9XSzcMOeTTSwGa9hNWxiNWxiPWpha7yWrfFaNmLVrIZNLPn0rASqWAlIomzRqxOO1qRNKQRUpL+A8eGSFDFUybS9nFlnhXCvlnx65t1a4dZNjUldp1BvAa7WDGKDJfg6cwh0S38s8nXmvCSonC13GXuUhvNpBr6OXEI9hYR6Cgl2F+BqyRRiSnagnE8zsD66g/XRHWn5d+oPD56OHEHekw9nayZjT+4y2HSbkfvpAmNufZjBQOMteuuu01N7TThRLYbzPNGdx1J4hIr0AxRc+jPpp37L9U9/xpcf/4irn/6ck+98l7MHfsrN069x5/O/knf5XRS3P0Bx+wNKbr2PMu0jSm99QPH191BcP0Dx9QN7Ampv9mZv9mZvvp1R51x/JfvWZ1w8dYS0S19y7dRxPnv/Na5//AfOv/p9rr32c3L3/YHPfv1P9KtOs2VTsjJYxIZdJRyoDY+GNb+BZb8JU8HHVCuO4+1VM+O/x4TNTH/dLcpvvEFt7keYMvfRqj5GW/kR+o1nGTCdo6PyBC3lx3isPspTzRHa9SfoMJyks+oUHYaTdBhO0q4/wVD9BfprPqfHfJbBuvMM1H4hXKfd0T7X45s4Hl4X+6Lk856nt8VuqGhPrsCYjw8W4+/KxteZw/hwqSSirKoUdU8puhnSPihVqhNUJih0od5Sgj0KwgNKoqn+06RNx4RV2tvk6cyXOlBd2Qy33aX70U26Ht2gu+U2gx0ZDLXfxd6dQ3xUzaxbAjZMWCuZtGqZTMEYVgK1rEfq2Yo3sRauE4AH2YmSQRLxYRUTNg1z7hd0OflGfy1cI/DJ8h4a2eGYHNMIqISEQTcy5656idg36zIIcSXvkkqMVJAcrWTKrmfOZXpp99SCx8KSr4bt8fs8m3jA88mHbI03s5VoZHO8gY14PSthC5OOChYDRjbidexMNPB86j6b4w2sRiSnSqbvrUZq2Eo0shGvZyloZiVcLdH4UmJJFhHrkRo2Y3Wspchtm7E6NqK1oncy79Ez7za8BJSQXSPZXZocq3gJ8iBBHKTfp0zFW4/Usj3eKPpOiVHVS3HP3ZQ9mcq3Ea174YSkRNiizyiey6xLJ77nbsEr0eJ0QkTJx0a0Vogq+edfDpiYcVYKZ28paGLG/QL9Pec1MOs2MOuuYs4j7TFaClSzHKxhKVDNot/CnMf4Xwqo8EAp4YFSYsNKJuwVQijtPuR9TYsB04trFDD9HwJX/hl2X7+1cDVb8Xq247XCddoZr+M/Zx/wv2fu8/VkE8+TDWxGJZG1Favhq4lGvppq4uvpZnHsJBrZHq9nJ9HITqJJ/L5XQxZWg9Us+yysh2pYDVhY8ZtZCZhYDUpiZsGjZcGjZSNiYj1sZN6tZdlfxVasTkT21kImNiImVoMGFjwa5t0VrAb1PEvUsJOsYyMquU87yXo2YtWsR1/0tGRxtRmvYSNWzbLfwGrQyLLfwJJPz5JPz5xLw6RNSXK0lNhgEZH+AiL9BcQGpZ11U2MqEf2T437y24kRhYg5xgYlp0p0nPqlTpRM/At05+Fpz8LTnoWrNYPR+7ewP04XtD35CHTlC/qeLKhcLZmMPLiF/eldXG1ZIqIq955cbVk4WjJwtGSICF9/ww2Gmu8wcj9dPPbV36C37joDjbfob7hJV/UVnuq/4H7FOYx5h6hIP0D+xde4eeyXfPnhDzj/wfe5dvgXnNr3PU688wOuHPs9aV9IAqr45gEKr++n+OYB1OkHKblxYE9A7c3e7M3e7M23P8U5F1+5e/U0Jw++y2dHDnLqg3188qff8MXbv6P05H5O/Oyfuf7aT7jw7//M09xPWB5QMN+Ty8pICZPdWSyMFjNvVbDgrGA9XENd6REa1KcJD+uY9jYxYbfQW3+L0muvU198iJrc9+nSnaFTe5IB82cMVZ+nTXOcx+qjPFId4bH6CC2ao3ToTtChP0Fb5TE69CfoMZ5hqO48o41fMtr4JdbGS9iapCif4+F1nI9uMHb/Ks5HN0QXareocj+5ha8tDU/LbdxPb+N8fBNvWzoTIyVM25QEe3LwdWYSGyhkYrSUSauKxGgZiZFS0cuYdUouW6i3iGBPEbHBMqIDSkIpIIO/uwh/TzGR/rLUbqRKkqMVuNvysLdlMdaRxVBrGl0PrtLx4Ap9LTcZbE9juCMdV08uybFyFuQCuk06JqwVTI5Jgmg1WM1GpJ5lv4VZp56pMQ2TNo2Ehu4tJtxXQnRAQWJEzYzjBSFOdk1kR2M3tEB2oiRscyUzTh0LXiMLXiPzniqm7JVMOyRHa8ape+ltqRulZsJWyZyrikWfFPFb8lmYcxuYcxtZ9FnYjDWwPd4kEfeSzewkm3g20cx2opGVkJlpl4ZFfxVrEQtbiTqeTzaxnWhkI1bHeqyOrfEG8fny+eWgmdVwNRvxOtYjNayFLKyGzKwEpIjVakhyDlaCJtZCZtYj1Sz5q5h3a5l2VDDr1DLnqGTerWfJW8W8U8vUWAWTtnJm7BrmXDrm3Trm3Xrm3FoWvXpBgNuI1kjulK+KpYBReh6xOmbdEgBhPVLDRrRGiAPpOVhSwq6WzVgt65FaVlNiZ8kvuUsLKcDAvFvHQsqNETf2fiOrQRMb0Ro2ozWsBE0seHSsBk2shy1sRGtYi1hYC0vHnFtH0qZm0W9k1q1jOoUvn/PoWfAZmbRriA6WMeXQsh6tZyPawFqkjrVIHSuhGpb8ZuY8VUw7tMy49EzaKxkfUREbVkrXfKycaWcls24dMy4tsynhNO81sBQwsRyysBQwSXCQ8QbpGoWrdx0W1kJmNmO1qbdT1yosXy8zy34pTvfVRBP/OfuQr6ckPPnfpu/zLNEgrvdGxMLzZANfTzbyzXQTf5tqYme8lp1EHTvxep6NN7AzXs9mtIb1kJlVv4kVn4mNUDUboRrWAhbpnN/IklfPglvLokfHesjIRtjCjF3NjF3Nmt/IeqCKFb+BjaCR9WAV66Eq1oMGlr2VLHkrWQ8a2IlX8yxZx1eTjXyVrGczamE1ZGQlYGA1WMV6xMx2vIbteA2bUQvrIRObYQsbYbN4XPEbmHNWMGNXMzFayvhQCeNDJSRHFExaS5mxljFjV7Hg0rDgrGBmTMWMXcWMTUliqJjxoSISg0VE+wuIDRSRHCllyqYmOVLK+GAJwe48/J3ZhHvzCXTm4O/MIdCVg+NxOp62LPwduQQ68wj3FBDuLSTaX0y4p5BgVz6h7gI8rZk4nqRjfXRHCCa57yf3oZytmdgepzH2JJ2xJ+mMPLhFf8M1hppvM3L/NgONNxlsukVv3TV6a6+KaF+X5TJPdJ9jLviU0ptvo7j+Flmf/YEbR3/B5Y9/zJVDP+PW8d9xat/3OfXuj7l05Pekf/EWeZffpeDKPvIuv4Pi+gFUdz6i5Pp+Cq+8g+L6/j0BtTd7szd7szff3qRfP/fK5dMfse+1X/P6v/+M/f/xaz557Xfc+GgfJcc/4OD3/oFzv/kncj/8JZ0lp1gZUrLYl8/CQAHJzgxmhwqYHMhn3q5mPVxDfekRmirOErcZmXA3MO2tZ+DeXfIvvYYx5wPMuQd4qDxCW+UJeqrO0m/+nCfqIzwuP8pD9RG69Kd5ojrEU/Wn9JnO0ms8Q7/5HP3mc3QbTjFY/TnDtefpN59juPY8ww0XGW64iOPhdRHxG7t/lUD7Xfxt6bif3CLQflcCSrTewd1yG29bGmMPr+Fuuc34YAHJ4SJC3VkEOjOID+Qza1cybSslPlhIfKiY5GgpkzYlMw5pf0qwJ59Adz6JYSWxAcULYlV7Nt7OPGkhaF8ZsQEVsQEV/q5iXO252DuyGGlNp+fxVbofX6av5TojnXdw9GUSGilm0qFm3qtl1qlh1lnJtF0jdsgseAxsRurYjjWwGpD6GwtuA1O2CrG3RT6SIyqmU92m3QJqdwdK7j/JhDLZldq930jeYbTbfZGjbLsXw0qiSieiZ6uhGvFvlwNmNmP1bMUbxCJTyYWR4lVb8XoRbdqM17CdqOP5RBPPJyQXYStez1a8nmfJJr6avMezZJNwl9bC1SnxJMWppC6KmdWgMdVdMYpIlOwszDjKWXCWM2fXMGMrZ3asgkWXjjm7hkWXjnmnljm7hgWnlhlbOVNjahY8WuZcGtZCJqYd5cx5KplyqJm0q5h0qFkOGVmPVUtdF78hFf2qFq7CRsTCVqyGrVgtm1EpIrb7WPYbmHdXsujVseyvEl0f6XlLMbVlv4Fln571gJGNoInVoJHVoCQe5K8vOx3rUQuLfj1Jq4olv4mkVf0StlvedRXsLWTKrhGvD3k3kuyAyWTC3THHCVv5LoKhVsTxFrwGsaNJxowv+qrYjNWxGrJIQAchCM3imm3FasTjRkTqES16K1nw6YR7+NXkPf4285DnE818M/1AvA5WQxLafT1qYSdm4Vm8mq+SdfzndBPPx2v4ZqKeZ+M17MQsbMcsbEVMrAUMrPr1rAdMLHsMLLn1rHir2AhaWPObWHLrWXTpWHBqWfbo2QiaWfPpWfVq2QxWsRUyshmsYjNU9eL9UBUbAQMbAQOboSrxXLajZrYiJjbDRpZ9WtYCelYDerYiJr5K1PIsXs160MB2pJrtSDU70Rp2ojVshS2sB4wsubUsubXM2cuZGi1jarSMGZuKuTEl06MKpkZKWHCoWXJVMDtWxtRICRNDRcT784j2Sp3PeH8B4wNFxPsLSQxK5NFARxbBzmzC3bkShbQjS5zzt2cR6Skg2ltIsDOXcHc+sb4ikkOlxPqKiPUVEezMxfk4DdvD24w9TsPTkSO6UB2W8zQqDwuwhCygpA5UGiP3bjJy7xaj928x0HCNwcYb9Ndfo8vyJYONtxi5l0an+RIPyk9TXXQEZdp+iq78lVvHf82lgz/mwvvf58onP+PGkX/j6Bvf5dS+n3L+4O/IPL+fgiv7ybvwJrkX3qT4yruU3ThA6Y39KK6/i+r2AdTpewJqb/Zmb/Zmb76lSb9+/JX0S8e4fv5Tbl86zu0vDnPynf/g2B9/xed//AUf/M/vcPv1H9F8+2N6y84w11PEdEcmMz05xFrvMDtUwPxoCateHZvROixFn1CnPCUE1IyvAUd7EYobb6LL2E9d0cd0VX1Gh+4UnbpTdBvO8LTiGK2VJ3moPsLT8qO0V0po89qcd9Df/hMd2uN0G07RXnmMbsMpeo1n6Kk6zVDNFwzUfiEgE8MNF+k2naHHfFbAI3ytaYQ6MyVqX2santY7eNvS8LalEejMEMLJ154uzoV7son15xFNxWaiA4UkRhQpCpiKUG+BhP5N7Urxd+bh65DK0r6ufEJ9JUT7lYR7Swl2l+DtKJSWjXblYGvPoOfRFdrunaf78WWG2m/i6MskPFJMckzJlEPNoldyP2YcGrF4c9apZS1YLcTTktfIrENLckRFtL+EYHdBirqlIDGsZDJ1oyu7ULuXuv79Ytfdh9wFkuNr65GUWxKq/i+WumrE7h5ZgMl7kHbfiK+GqtmM1fP1lLTUdCfRxE6iUdwI7yTr+WqqieeTjTybaBAC6vlEs/TxRCPPkk18PXWfr6fui/Pb4xIoYDNa85KQ2IxWi46M3C2R41GLXh1LnkoWnBpmbComR0qZHCklMVjMnL2cBaeG2TE101YlkyOlTAwrWHJrWXBqWPboWPRoWfLqmXaoSVhLmXFVvExYS32v3YJuM1rNdryW7bgkoDYiFjaj1SKGtujVMW1XM+usEBGu3YcQhD4D6wEjmynxsRo0iseNiEXsQpLBBbMuHWvhGtGv2o1PjwyUEOgpEF0wuaP1AplelYqsvsC/7yY6StfaIEXiUu7aRrRWOE0yXvz5RDPrkRpWAikXLlzNRqQmdViE4N2K1bAeNrIS0DPrVDPr1rASMooYnAyJ+Hq6WbxO5A7R1nitcIHWAnq+majnq0Qt30zUsxOz8DwlotaDBlZ8Wla8WlZ9BnGtF5waVn0GVn0GFl2VzDsqmLOXs+TWshE0sROx8DxWzfNYNTsRM1shI9thkzh2ImZxPI9V83y8hu2omVW/juWUK7UW0LPsrRTvy+JqLaBnzV8lhPFmyMxOtIZnsVrpOvurWHJrxfOatamYHlUwN6ZkxlrKvF3ForOcWVsZE0NFxHpzxbqGaE8O4wOFUs+zv5B4f6HYfRfqyhEUUvfTNFxP7hDszCbUlUdiUEFiUEGkp0CIqXh/sTi8rZmMNF1jqOkq1od38HbmEuiRliE7WzPprb+M/eld4UKNPUnH/vQu9ifpWB/cFsdQ03WGm28x1HST3torDDffwfYwg76669wvP01t8VFKb+8j7+KfuHnsV1z79GdcOfgTvvzox1w99CuOvfk9Trz9Y06/9wuyLrxHwZX95F98i7wLb1J0eR+K6/spubaP4qvvUHrjXdR7EIm92Zu92Zu9+bbm+Cd/fuXUx3/hxMG/cOzDv/D5obc4+Oov+Pg3P+DYr7/L4R/+dz779f/g9ls/5H7GR0y25zLVnsH8QD7xtjRmBvOZGSpi0aVhJWCmKu9DakpPELNWkXDWkXRU4+osoeT6Xym6/Cd0Ge/QojlJa4VE32uvPEGr5gQd+jPcVx7mnuIgj1Wf8rT8CNpbf6Lgs1/SXPwhj1Wf8kh5iFbNMTp0J+k1ncPaeJlu01n6LJ8z3PAlg3UX6Kv+nIHa8ww3fInn6R0C7RlEe3IJtmcS7srG25qOpzWNYFcW0d48gl1ZBDozCffkEOrKJtCZibctnXBPDrGBQkK9eQR7ckWBW15w6evMIdhdgKctW6B9XW1ZQkQFu4sJdEmHszWHsZZM7J1Z2Doy6Hpwicf1Z2m/f4HuR5cZ6bhNYLCA5JiSaUd5ir5VLnDqMl1t2WdiLVjNss/EgtvAnFPHpLWc2ICCcG8RsQGFwBtPpTo8ux2o3Y6SHOeTPy7vUpJdht39Hxl6IJPMNqJ1qU7OC/CB7DbJDtbf7zZaC9ewPd7I9nijVOQPV7MRrZXcpQmJovb1dDNfTTXx1VQzX03e45vpB3w9dZ+vJu+J4+up+3wz/YC/zTzk66n7ksAarxfCRHIyLCx4tKKcLztB8rHkkcTQglMjQCLjA0VMW5XMjqmFoJoYVjBrUzM3pmbBoWHJVcmSS8uSR8u8S8OUVcmCV8uiT8+sS8OCV/uS4/WC0GYWz223iNqIWFgNGlnwSMjsGUe5cKJ2Cyj5Z9gMW9hKHbudtrWQia14LTvJenaS9WzGa1jwSR0sWcjKO63knla4v5hQX5FwEmXBJL8O5tx6JscqBMJdXnS7m94446wUvaXNWB3b4w3CMdyK14tzm7E6IZ4kSIOF1aD5JWErdYskIMO0Xcmcp1IsxZUF1P+3+JhvZu7xfLKR55ONbCekBbrPJxsll8dbyaK7gq8StUJAPYtX83WyjufjNUJALXslQbLs0bHi1UvC2FXJklsr3l50VbLi1bMdqeZZtJpnUQs7EbNwnXYiZp5FLXwVr+F5rJrtsElypoKSAyULqBWfVgioVb+OVb+O9aCBjV3Rv7WAgTW/gRWfjmWvlrWAgc2wie2oRUQFN0JGVv16Fl0VzNrKWHCombGWCidqYqiIxECBEE6JgQISAwVMDBUzOVLK+EAR4wNFJIdKiPcXEunJI9KTR6grB/fTNDwt6cT6CvB35hAfLCExVEqsv5jYQDHxwRKSw2UkhktJDpcR7M5j7NFtRh/cFP/nOVszBYnP1ZaFvzsfV1uWJJye3pVifI/TsT28w+h9yYEabr7ByL3bwoUabr7DUNNtOs2XuK8+RU3xUYquvUHmud9z8+gvuX7459w4/AtuHP4VN478llP7fsDZ937Gyf0/4+ap18n78h0KvnxbEk/X3qPk2rsUXXmbwstvUXLtnT0K397szd7szd58e1Ocfu6V4ozzFGVeIPvmaXKunuT4m7/j03//IR/96B9Je+tXZL/7K4785DuYr7xJoPkWE613WR4uZrw9ncm+HJK9uczYlCz5jFTlfkC14hjhYR1xRy0Jh4XgQDmajPdQXHsd7d23adOeob3yBE/VR2itOMaT8mO0aE5SX/QRzSUfY8neR0PhBzxUfkp9wfs8Uh3mQdkhHqkO81h9hKcVx+g0nGGw9iKdhjP0Wb6gz/IFXVVn6TV/znD9JUYbrxBoyyTcmUO0O49gexbR7jw8Lek4Ht3C355JuDuXQEcW/vZMgp3ZjA8UMTGsEH+hjafK2xLivJDYoFTAlshWhUT7S/B15OLvzCPQlY/9aTr2p1Jcxd2ag7c9H39nEY6WLKyP07G13cXaniYEVNu987TfO0/fk6v4+vOYcpaz4JMJXGrGh0sF2nnKXsGip4qtaD3roRrhQs05dSSGlWI3jOxATds1QtTIO3DkCJ8cx5Ndo91iR76hlt2IObdeiKe1cA2bsXq2xxvFx+Tonvz2biiDDGKQIQyymyVFAiXgwU4i5TpNNrI1XpsilzXy9dR9/jbzUIgoWTh9M/2A/z37iL/NPOSryXspTLVFiAlZrMg353/vQi37DdINadAkHIc5eznTVqU4JoYVJIdKmLGpWLJXMG9Ts2CvYGZUyaJDw7y9gqnRMiaGFczZy5l3api2q6V4YApAsODRCidK/t4bEYsQUPJ5WXAtenUCCiD/eynSZxCPq/4qVrx6Vrx6VlPCSQYpPEs28Gyige1EHathE9NOyYGUqX6JURXjI0rC/cViR1Wgp0DsnJKhIvL1k1H3uzHvu3dUTTs0TDs0zHv0AlyxGrKwEa0V7uL2eIMQyevh6pRoMqVw4YaXfs71sJkln455dwUzDhVLAQPbiTrhTP5t9j7/Of+Qb2buidfLs4kGdpL1fD3ZJOJwi+6KF3G+RC3bUTPbUTObYSOrfh1LHg1Lnkrxe5QF1O5Djs4te3QpV8jIVuqQBdSzqEU4Uc+iFrbDJhHjWwvoWQ8ahGBaC+hZdFeI87sF1Uoq2ic7VAuucpY8GtYCeiGyNkJVbISqWAvoWfFWsugsZ9FZzvSoQors9eUJ4RTpzibel8fEUBFTIyXMWKXoX6yvgHh/IcmhEhKDxYwPFIk1DsHObAIdWZKA6solPqQgOaokPqRgwqpiaqxccsNTKx7iQwq8Hdk4Uv/XydS96KCCpFVNZKCEYG8htsdp2B6n4WyVcOfOloxdztMN4UANNt5gqOkm1gd36a+/QbvxIo8rz1GvOEbJtTfJ+uwP3DzyC64c/DFXP/kpt478hltHf8upt7/PZwd+zrn3f8WXn/6ejM//Su75Nyi6vI+Sq/spuvwOBZfepOjK2yiu79sTUHuzN3uzN3vz7U1x+rlXSrMvUF5wBXX+ZRTpn/PpX37Ood9+lxO//n8pPfxnqi+8y/XX/yeNt98j+iCNybYMVkcVjLenMzOYz/xoCcseLevhGsyFH2MuPoK/v4JxRy1RaxXurlL0OR+huvUWFXfepF13hifKozwoOcQT5VEeqY7ypOIE9YUf0VD4ITW5+6nLP8CDskM0Fn1Ic8nH3C/9hMdqCTLxSHWYFs1xuqrO0mk4Q7vuFC2a47RpT9Jn+YKRhsvY798g0pVLuDOHcGcOwfYsxvuLCHZmY394E/fTNHxtGQQ6skQXINKTR7y/EF9bBr62DGIDhYT78gn15hEbLBICKj6kINwnOT7ywkl/Zx6utszUUtA8Al2FBLuLCHQV4m7PZfRxGqOt6Vg70ul9cpXW5i+ko+kLeh9fwduXy4RdyYxLQhJPjUl9q+hgCfHhUiZsambslSx5jWKh55LXyIy9kolRNROjauKDpQS7C4gPlkoOlEsrolMbkRqW/UbmXFoJVuA1iMd5t05EtGTxs+Q3vYTtlkXYRrSO1VC1IMfJN+nyjfffd6lk8STH/zZj9WxE60Tka3u8QTgJ8u6cZxONwm36avIezyeaxduykPp66j47icZUH8osOkEvCGmWl8hm8scWPClHwF/FskfHvKOCGZuKGZuKiWEFE8MK4UBNjpQyN6pkdqQMa8NlWiuOkewvYn6snMkhBbNWlXCtZOdqwaMV3asln15E7GTktuw+yRjsF10nPfPuSuFAyaJp2W9g1lnBnEvDslcv4ly7Bdl2vJbnKfG0kepiTdpVRAcVwmWSd0+F+4vF4l5/dz7jI0oR7dtNZpx2VDJl14hlvuH+YhEDlHdUybuH5P1Jq0Ez2/F6dsYbeJZoZGe8ga1YHdvxegkSkeo/rQRMKSH1gjonxS71LPt1LHorWQuZJDz5ZBNfTzbxzVSzeHs7XsvOeB0743WSeExIUb3NsJF5p5q1gJ7NsJGdVO9JjtIteytTAkqK7P1X4mm3K7Xk1qaifXrWfDrW/XohkmTBtBmsElG+jYCBdb9euEyyMJIF1LK3UggmWVjJH1vxaVnxaYV4kkWfHPV76ev5dCy5KpixljI1UsJ4f36KLCo5T8nBQiGgZsek17Yc3xsfKBJiSnalYn0F4lykv4jkqJLkqLRDKjFSJkTU1Jj0h51QbwHOlrvSAmGqrYYAACAASURBVN6OHPzd+Xg6cgREQgZKyAQ+Z2um9NgiUf766i4z0HCVwUapAzXQIAkp64O7DDffoa/uOk+0n1FTdJjia38l78Kr3DnxGy5//COuHfoZacd/S/bZVzn51r9yat+POP/xb7l85A9kpgRU/sW3Uk7UO5Rc25cSUW/tCai92Zu92Zu9+fZGnXPxFWXORUqzL1CWcxFF+jlOv/tbzr3+c3I+fpWMt39J+hs/JOfAT2nPP8FcVwlz3bksDBQQb0tjqj+P2eFi0YFqVB5Dl3sQR4eCiM1CYqya4IAGS+FhNGnvos/cT5v2DE/Vx3mo+JQHJYe4p/iUe6WfUpP3AffLPsWUtY/q3P08VB+hoegjjJnvUJt/gPvKT3lUfpT7ZYd4oDxMS+VJ2rSnadOe4mnFCToNZ+mvvojjwS18LRlEu/OJ9RQw3ldEvLeQaE8Bwc4cPC0ZeFsz8Ldn4W/PItZXSLS3kFBXLsHOHIKd0mOgK0dE+II9uUJARfqLCPVKnSN/Z55YLunpyMbbmS3dVHTmE+opwt9ZgKM1E+uTNGxtdxlpu033o8v0PLlE273ztDR+Tt+Tq3h6cwgNFhAZLCQ5Ki3ITI4qiQ9LFMBJWznJERWzDi2zDq2I8M3YK5myVYguVKArn9iAguSodNOz7DeyHq5mJWBi3q17SUAt+40iTiXvOpKdKVk0yXE/WTzJyO61cI1wnOQe1O5elRwBXA6Yxb+Xd/FI+4+qReRLhh/Ika1nE1Ln6VnyRRdK7kttjzeIQ8AkQuaXxJKMhZ5zaZgaUzFtVwt3Z84l3UAve7UseSpZdFUwZS0lOVxMcqiIiZESJkcVTI4qmLaVMW9VMTtSRnXWOxSc+yWO+zdI9BcxMVgiuVFjUsF/2qqUHu1q4XjJ7or8nHb3o2TIxO4FsfIy1d3/Tj4/76586aZ/LWhiZ7yOZwkpvvg85cashk3Me7VMOdTCPUpa1YyPKEla1WLpb6ivSIgiWSzJ4lmGTkzZNS8t+JXFsnSNK5m2VzBtr2DGoXnptSR3nOS9Sevhapb9Rha9BvG6WwkYxe/lRWfMKHpQWzELz5P1PEvUsRWrZme8lu14taDXbcdr2IhIC2w3oxbhQM2MlbHk0bAZNrIZNgrHZ8WnZcFVvkus6Fjx6VgPGFh0a5i1q1h0S6+LVb+eNb+eVb+eVZ+eFa+WJVcFy24Nq14t635JxMhvb/2dQ7URqhLfW3ahVnxaFt0VQsCtBw1sho0psWdgM1zFRsjAkqeCZa+GrYj0/lbEyHbUxGa4irWAjlW/lhVPJfN2lYjvJQcLGe/PlwSTrUycn7GWMjVaSnKohGBntojtyYIp1lcg+lFyvC/cV0hssEQ47clRpbjGs85K5lxaYoMlAn8uI8w9HTmE+4uJDJQIMbUbYz6WIvYNN9+gv/4KvbWXGGy8JhyowcYbjNxLY7DxFl2WyzzSnMWc/wmFl/9C5rl/J+3kr7ly8Edc/+SnpB3/DYrLb3Hyre9xZt+PuHLk91w5+kdyz79J7vk3KPjybQovvUPh5bcpvbGf4qvvSALq4p/3BNTe7M3e7M3efDujzrn4ijr3EsqcLynLukDBjWMc/vNP+PCX/0Tmh3/g4iv/QuZbP+XOm//Kk6yjTLbmM92RJSASM4MFLFgVLLsr2YjU8rDyDJXZH2FvLyE8aiY6YsTTrUSb+SGqm29jzvuQbuN5OipP86j0MI35H1KT+z6WnAOYsvbTUPwx2rQ30Ka9QV3hh1TnHUCb9gbVeQd4oDrCE80JHqiO8FB9lFbdadp1Z+g2fs5j9THatKfps1xg7N5NHA9u42vJJNSRS6ynkHBnHt6nGSnxlIm/PZtoryScEoMK4v3FhLvz8bdnE+zMxd+eja89S+xfCfbkMj5cQqS/CF9nDp72LBHfc7dm4evIITZYQmSwEF9XLt72HHwdeTifZkk3D0/SsLal0f/4Kh33z9PXcoW+lmu0NH5Gz6PL+AfyiQ4XEerPTy3KVEkxvpEyxlN7qaZsFUzZKph36VkP1TDv0jM9piE5ohJdqFBPIYlhJYkRJRNWFfNuHUu+Kha9BuZcWoHIXvDoX7rpXfKbxMJWOZInk9jkPUZyDFAGQ+wWTbLjJN94y3uQdrtYW/EGQeFbj9SwFa+XdjWFTaxFzILCt5NoSO3xkYSSLKTkc3K/RoYV7BYaslCaSXXJZDjDnEsjhNSSRyP+2r/srWTWrmRytIRpWynTtlKmrAqmrAqmbaXMjpQxPaSg23CGB4qDhDuyhYCas6kFiEKO9M06K4RYkp/PnEsjxNGcSyMEgyyeFjxaIZLk5znrrGDRqxOia95dyUKqt7MeMEqiKdnA15NNEqRivI71qIUFn45Zt4ZJu0pcn907rmRHKdhbSHRQIfpM8jWUCX3yefn93TQ+WRwvePRM2yWnc8lXJZwleemsDIxYDZqFeFr0GlIUPougEMowjI2ItLh2M2pmO17N15MNPE/WifPrYaP42M54jfjczaiZnZiFVb+OOYeKFZ/2/yDhya7PetDAVsTERqiKVb+OjVAVC65yZsbKhLjaHbWT3ErJ8ZGBDateLctuDUuuClY8laz79aL/tBEwsBF8IaCkzlXlS/G8FZ9WOGSS22RkPahjLaBl3qlk1l7KkqecFZ+GVX8l60Ed60EdKz4NCy61oPAlBgqI9eYS78sjOVjIrK2MebuKqZESJoeLRYRvxqaSIskpFyo5VEJyqITxgSIR75PPxwZLiA4UEx0oFhG+WWelcKoXPHoSI2XChbI+uoOjJQNvZy6RgRJCfUW42rII9xeLDpTsQI0+uM1w8w2Gm28w0HCVoabrjN6/w3DzLUbu3Wb0fjoDDTdpq7rAffUpqgs/peTqX8k4+wrpp37DlU9+yLWPf0z26VfQ3HqPU29+l8/e+yk3jr/KjeOvknH2L2R99hfyL74lHV++SdnN91LH/j0Ham/2Zm/2Zm++vVHnXHxFmX0Jde4VyrIuUJp+ljPv/BuHf/u/qDhzgMPf+2+c+8X/4JPvfgfduTeZfFrAfE8ea9ZSQo9vkOjOZH5UwaxNyUaklieGz9DmfIyzs5TwqJnAgA5HuwL1nf0UX/oLptwP6TFdoFt/jkelh6nLeR9T5ruYs/Zjzj5AbcGHGLP2UXHrLxgy3qauUHq/Ou8AzaWHeFR+jIfqozyuOE5H1Tl6TF/QZ7nAI9VROvRnGaj5kuH6K9iab+B+nI6/NYtIV74QUN7WTJyP03A+TsPfno2/PZtITwHx/mIiPQX42rIIdORIGN/uXALdOQS6cwj25BIfKibYk4+7LRNny13crVkEuvIJ9xYR7S8mNqQgMlCIv1uK9MmLJwearjHy6BbO7ixGWm/S+eACPU8uCYjEaOcdvH25+PtyiQwUEB8qfklAxYYUxIdKRc9p1qFlyWtkylbB9JhGiuzZKoj2lxAbUDBjryQxohT49akxlQAU7IYVyA6A1EcxkBhVCXDErEsn8OV/j7leC9ewFW8Q/SoZRvH3DpR8Xu5ibcUbeD5xj624tBdIJrbJztMLEl8jzyeahYDaSTSKGJ8c35M/vhGtZWe8XopxpSJdMmBBdqTkG3VZsCx5NMw5VMw5VCy4yllwlTPvVDPvVDPnUDFlVZAcLmJipJg5q4pEXyETgyUk+ouYHFIQ7y0QrtPESCmT1jKmxlQkR0vF71YWQ7uFkwy2kLtLu2OHcoRPFlzy5+7+nBWfFD3cjlQL9+nrySa2YjXsJOoEgW81bGLKoRZCVhZQSauapFVNbKiUQE8BkYESZpxaVoIWtuINAhAhi6ykVS26bfJ1fAksErKw7DeyGa1lLWQRIkoGRshCSXaflnxVQrCvBk0iavnieulYDxvZGa9hO17NVxP1PE/WsR2vZjNqZi1UxVbMIkTUs0TtCyGVcpxkt2czbORZvFo4U7tjfXLcTxZTslMkP8pROdE/ChqE67PgULPs1rDs1rDm07Hm07ERMAj3ac2nEyJJFunya2veqRZQic2wUQi53QJq2VvBvFPJgkvFkqecJU85y94KVnwaFt1q5hxlzNrKmLGWkhwsFH2nGWspc2NKFhxqAZVIDhYyNVrK7JiaUFcOicFiIZ4mhhUiphrpySPamy/FV1P/50QHS4gNKZgcK2fOrRNo+nmPnsmxckJ9hXg7cwSi3N2eTaiviGBvoYjwyQ6U/Gh7dAfrg9uMPUpj9P4tbA/vMPboLsPNtxhuvsXo/XT662/Qov+CprLjmPMPUXzldTLO/BvpJ37FlY++z5WPfkDxhT+hT/+AM29/jy8O/IybJ17l9qk/c/PYH7h75jXyLrxJzhd/Jff8Xym9sZ/SG/spu7l/j8K3N3uzN3uzN9/eqNMvvqLKukx53jXKsr5EkXaOc+/+jpN//CENN09z4kf/yOHvfodjP/hv3Hz9B8x3KJluz2JjTIm97gvGGs4zM1TIvF3NZrSODsuXmIuP4OlREh414+mpwNWhpCL9fQouvIYh8wDtunN06s7SVPAx5rv7sGQdwJx1AH36O9QXH6Sp7BDmvPcw5b5Hs/Iw9SUfU1P4IY2lh7ivPsLDimM81Z2my/Q5AzVf0qE/S7fxc0Ybr9FffZHRxms4HtzG+fAOzod38D7NwN+ahefJXTwtGYw9uIX94W18bVn427PFnpPxgRK8rZm4n94l0JGDvzMbb0cm7ra7eDsyifQXEO4rxNuRjbtNiu2FegqJD5YSH5S6UbHhYoJ9+amIXxG+jlwGm68z1pKGbyAfR/ddeh5foq/lCrW6Q/Q8voJ7MAd3Tzb+3lwmxpTEBqUewoRVRXSwhHB/EZH+YpIjKsaHypixV7LsMzHn1LHgNhAfLCU2oMDbnkN8sJQ5p45ofzHjg8UkhxVMjCiYGCllyqpkcrSMydEyZlL45kV3JXPOCiZsahKjKuY9BkHv233TLJP4ZBjE11MPBJFP/jz5Blx2M3b3oWQRthauYTVUzWrIwkrQLIEHUgJKJqttj9eLftPurpS8C2r3Pqj1FA5b3qf093ufFr06IVjEOXc5i241y14Nq34tq34tCy41Cy4Vcw4l07YSJkYKmRgpZsaqJDFYzKxNzdRIGcnBEkI9ecQGikgMK4gOFREbLmZiTMmkXYoL7o4Nyn2mGUf5S66SfMgOzH8FlJD/jfy11oNG0dPZSPWpZGz7VqxGOHjrUQtTDjXx4bKXonmyOJp2VBLuLyY2VCqur7znScaUy4JrwVslemzSdZOu4Xq4ho1wNesBM0seA2sBM2sBM8seA6t+k7SY1luVWlprZCnlPMnCaslXJaKW8rVb8GhY9uvYjlfzzWQdXyVq2ImZ2YoY2QhXsRGuYiduYStqYjtm4tl4NdsxE+shabfSTszCRqiKRXeFgDbspt/JYAZJuOhZD+rYjhrZiZl5FjezEzOxHtSzFpDEzKpfy4qvkmWP5DYtOsuF67TiqWTZrRFAB9mRmhtTMu9UC3dz0V3BvFPNrF0phNXu5yMJOZ0QSSu+ChbdKhbdKpa9FbsEVEVKQCmZHC4m3pdHYqBAxPZk8SQLqORgoSSgRhRMW5UEOrJIDpUIp1R2oCaGFUR78xkfKGJmTM2MQ0PSqhLwmlmXlkVflRBQc24dsy4tob5Cwv1FAhDhbs8WKHNPRw7ezlzhPLnasqS3n95l7FFair53E8eTu4w9ustAw3UGGq4z1HRb9J8aS49hyP6AvAv/wZ0TvyTt2M+5+vH3uX7wR+R/9kfU197h1Jv/wsUPfsnNY3/k5olXuXX8j2Sc/RP5F98i9/wb5Jx/nZJr+1DeOrC3B2pv9mZv9mZvvt1R51x/pTz7GuU511FmX6boxhnOvvMK59/4FbrPP+HI9/6Bw//yHT797nc4+N3vsNqnZX24lG/8ejzNl+g3nmSiP49Vn57NaB099VdpLD+Lq6uM4LARZ6cKe6uCspv7yDv/KsacD2mpOEuHVhJQdTnv01T0KTW5H2G4u4+64oM8qDhGY9khqgs/oEn5KY1lh7inPsI99REeVBzjie4UbcZzdFok96lNe5qRhqs4Htymx/QF9vu38LVk4nqUxti9m7gepeFvzcLbkoH76V0cj+5gu38Tx6M7uJ6kE+jIIdCRQ6grD0+LFPPzt2cT6MrB15mFpz0DV2s6nvYMAt15eDuy8XXm4O/ME/uXQj0FhPrzCQ8UEB4okHoEgwqC3QUEevJxd2bh7MlgtO0W3Y8uMtAmLdPtf3oNW3e65ED15hIRy3uVJEbKCPcXEewtINxfRLS/BNvDO3jasplz6pge0zAxqiY5oiLUU4j1wW0R4fN3SHte5G5DYrBY/AVaBiXMjqmZs5czY5e+xlSK3DftqGTJb2LeY2DGqWXeYxACSu4/yW7UStAiRFJ8uIzIQAlJq1rcsMtRsN3LWeUb8t0CajtRx7OJhtQuI2lxrhzV24zVCTS2LKTk+N9auJpVcQOuFc6aLEhkx0eGSqwGjawH9az4NKwFtKz4NCx5yplzlEl/3beXMmUtTgmoQoE3n7GpiA8UMmEtE0TGiTElCWsp46MKphxq5tySezRpUzJpU4oo3u5I4W44xG6Rt7u7teDRisXN8+5KkqOlxIeKmXNUiGWo8ymQxGrQyFcTjeyM17ESMrIcrGI1bGLBpxM4+t0xvnB/MfanUvQq1FfEcsDMRrROLEiWj/ERJZGBEvFa2C1+lwNmllMCadqqxtuaycRwmSSmUotpV7xVLHsMrPlNrPlNLKcW6cqHBJQw/t1S4SrWw0a249X853QDz+JmNsMG4c5shPTsxExshg1shPRCBK0FtEIc7caZy/CIv3eVtiJGtiJVrAd1bEWq2ImZUp0j6WvKX192hBad6pfE06pXK2J8cpxOjs9NjyokSEXqe8oulCye5B6UDLRY9VeyGdaz6tew6tew5FGz4FKy5FGz6pcE1ZJHLc7PjknkvWhPDsnBQiGaZAdqxlrKeH/+LhKfJKDC3bnCNZWBKeMDRUyOlBLvl3ZFLbglMMiETU3SqmLGWcmir0oQM5cDJrE82deVS7i/CF9XHt7OXNzt2RI8p6fgpXOyuHK1ZeF4ehfbwzsMNFxloOFqCml+h/76a/TXX2Og4Sbd1Vd4XHmOprLjWAo+oeTqX8g69zsyT/+am4d+xK1DP+Hu8d9Q8PlrHHv9n7l88JdcP/p7bpz4I+mn/0TmuT9T8OXbFHz5Nvlfvknx1Xcou/keylvv7TlQe7M3e7M3e/PtjTrn+ivqrGsos65SnneNoptnuHDgP8j49K9oznzA0X/9B478r+9w9Hvf4cRP/5Gu4rNsWFU8c1cSfnKTIfMZEj3ZbIUkWEFv/TUe6s8z1laMt68ST08FtqfFZH3xKplnf09N4SEelJ3gieo4jfkfSUfhJ5gyD2DKeo9m5RGe6E7xUHOcesVBGko/4X75UR5qjgsR9ajyBK1VZ2k3nqNdL3WgBmsv0We5QIf+LPb7t/A8uYvrUZp4O9ieIwSU60k61ns3GGm6hvXeDTwtGfjaskT3SRZUnrZMPO0Z+Dqzcbdl4Gq9KwRUsCc/JZwKCfcWEezOx9+dTahfEkHjw6XEh0oJdOXj7cjB9jSNsfY0rO236Xn8Jd2PLzLQdoOhtps4+zLx9+cT7M8XEIlJm4rESJkErOgrJNJfTGJYSbC7AMeTu0xay1nyGpl36VlwG5i0luN4chd/Z5604LczNxXLKWXGphKkOPkv0JMj0vl5RwVzjgpmnZXCcdgd25p2VLLoM7IVb2AzVi8cqN3xPrkrI1O4EqOqlwSUvCdK/tqLPumGbNFXJYmosGkXQKKBncSLnpMc81sNWcS+oZ1EIxvRWnFu2V8lnBv5WPBoBSp8d2RuI2JhwV0hOibyX/hlATUzpmBytIjkcAHJ4UISIyVM2pSMD5cQ6M4hMSK5jBM2JRNjSsatpUzYVUy7KpgYk+KS0r6wEhGfnLQpRbdp93Pc7UT9vfs0YS0TWPTkaCnJEQXTNpUgqc07pXjgst8g4nzrUQurYRMrISPzHq3oLiWtEpFPxktHBxVEBxXMOLVCOC14pb6a5EBV7iLvSXRGSfSaX3TkXFoWnFomR5REegpIDpWy5NaLY9ljYNljYD1gZiNoYSMF+1j2V6W6dy8vA96MvojkbURM/G2y7iVRI7kzmpRY0rLqrxTXUBJSL2J6snCSMeCyYJGjc9L5F6JsO2pkM2wQfaPtqJFncbOI1q0H9IKwJ8f25M6TjBOfG1Oy5KqQIn4p0fYCm64R52RhJyPX5xxlrPorWfFJLtOCS8mCS8l6UCvcqHlnGXOOUqZtxUyOFop43uRwMbO2MgGOkKl8ci9qakTB1Ki0KFqO6E0MK5gaLRNLomdsKhHlW3BVMueqZNpRwbRTw4LPwJK/inmPniW/kSW/kSl7BQteA97OHGJDChHbk12nQE8B/u58gcn3deXhbs+WQBKP07A9vIP98e6FumkiwjfYeItO8yUeac7SWHqM+uIjlN96m/zzfyTvs1dIO/oz7h79BZkn/43cc3/kyJ//Hy4f/DU3jv6eWydfJf30n7h75lXyLr5JydX9FF/dJxwo5a29DtTe7M3e7M3efIujzrn+ijrnCsXp51HlXKbo5hnO7XuF3BNvU/zpXzj0L9/h2He/w+kf/d+c/Mk/cum172MzX2RlREm89S7dlUeZHsjnecTEdtiC4/FdWo0XcbSX4O5SExoyMPQon6wLr5F9/j9oKD3GvbLj1BV8hDlrP3X5H1KT9xHG7APoM/ZzX3mMxxUneag+zr2ywzxUH+Np5SkeVxznXtmn1BV9xAP1ER6WH+WJ5hjthrP0mL+gTX+GVu1pei0XGG2+zkjTNYYbrzJYdwnn4zTcT+8y2nwN+8Ob2O5fx3b/egpnLsX6gp25hLsKCHXm4WnJxPM0E9eTu9gf3cH5JB1vaxbBzjxCXfmEuvKJ9hYR7ysh0lMkHX1FRAcKCfXlEunLJ9pXRKAjD3dLNo6nmQw/uJnaA3WHgdbrdD26RHvzefqfXMfVm4WnJ4fIYDHxYQXTVjXT1nISw0riQ6US7a9LEkYyKCI5omLRU8Wip4oFt4HpMY34eGxAQaS3iGhvIVMjKhYcWqatKmZs6tTXltDGC04N6wEja/4qZp2VAlU866xk0qYWqPN5t461kOUlHPWSz8iCR4r0zDg0TNrURAdLCPYUkBgpY2qsnKRVxYRNzbRdEmizLi1zLq3owyz5/n/23uu9reva3lYSx3YcpzhOYicnTuIm2SqWu+VeZPVKUZ0UeycIAiAIgF2kKDaJYu8VRO8Ee+9FVHF3nJzzO9+/8n4XG2sJTM6lLzmfZz0gQQgAgQ1qvXuMOWYp98cU+9rXU9f5fr6a7+er+XamWlq9ROz1nZEy7o6U8W1IjQqPyP5mpiY0g6iK7+dv8s10NffGyrk/Xs7t0PO/G9q43xkJzWYaKZIWvnvDhdwdKmDZrWfens2CQ8uSS8eCQ8u8XcOCU8esLZuJ/gzmbBpWfEaW3LnMOXXM2DXMOrTM2jVMWdUsuHIlQM079XIJkFr158veqDvDJdwfL+XuSDG3g4WsBfJY8ZlY9ZlY8RhY9uSy6jWy6jOy7jWxYNMwY85iwa5l1WPktr+Ae3Im1HW+nKzg/ng5G0NXWfYVMOc0sOzNY9FtDCVHqpkcyGbCnM2C28h6sChkpyvl3mgZq4FC1geLWfWH0vUCRawHlU21SM67P3aN28GSkFUx1GfnNrLsMbHqy2cjWMzd4TI2Bq+y5ivi7lAZX09U8f1MDd9OX+eL0TK+HLumDIYdu8oXY1f5evIa/5yv4Yf5aqWXKdQb9M1kWSiB7hpfjCpKjmLNKwn1Ll3l3rCSaCcCGcIVHwFM634Ti06dhBoRIPHFaInsnRLX3R8pCj3udf4xW8m3U+V8K6GrlG9CM5m+nSqXapfso/Pnse4z/Z8WPhFQER5TroRbFHPbb2DNmyPXuj+XjYCBO4NG7g3lsREwsOzSsGDPYtGZzYo7hxVPDsvuHBadynG64NCx6Mhh0aFY8xZsiv10xZ3HvCOX8T5lrt2iK5cFZy7LHsVmuurLY8amZcWrfL0+mM9qwMjdkWKWfcrxuug2Kp/5UeVkyXrwKjN2A9M25STRaJ8ywmGkR6VY+waUOPQpi45xczbDPZkMdqTib03B15TEYGsKg62p+JqS8TQk4bwVj68pGWtNDL3ll6jJ/pw6wzGupn5EQcJ76C/sIfvU8yTt/yOJ+58m5chzJB3bwZHXfkvkR38l8fhuUk69QtqZV0g5vZP0yD3oY94j58rb5Ma+izH+PYzxWz1QW7VVW7VVW/Ujli45Yrsh7Rz5WVHkqaLISYjg7PsvkXHwdTI/epkDv93Gqae2EflfD3Pqz49y4Kmf4a2IZs2sZ6Y9hfqsfXhvRvLPyTL+OVNJoDWZetMJvB1aRsyFTDrLsbaoSY7cSca5XVRqP6c29zDV2Z9QqfqQG5pPuZbxAeWqj6hQf8pN7ec0Go9Spz9EVdZH1Or202Q6Qr3hAI2mQ9QbDtBaeIymvEMSoHrLI+kui6C7LAJz5XmsNZforziH/WYU1ppL2G9GSahy11/B2xiLvzkef3M8g63J+JoSCLalMNKRwWhnJoHmZPxNSQy1pRFsTSXQnEywNZXh9nQGW1IY7cxkrEvFRI+a6X4tM2YdU33ZTPRnMdqjDOWd6FEz0pHJcHsmgbZ0HA3xeDqScXUkYe+Ip781ir7GKOxtcQT60xnuy2DOmavEBrvzWPUUsOzK3zTfaWpAJ/udFl15sgfq9uBVFpymUJhFjnIbSw4zZh2LdiPr3iIWbAaWnEbWvAWseQukledusJjb/gKWPXnMOw1MW3Vy3suqv1Amb4lZUndHytgYuspaKMZa3GbFVyAj3mdsOSy6TfLnK74COYxz1V/IsleBCGFbe9C/VBxKWquUQQQiClsMYP1+7iY/LNziv5cb+NdSTTPPGAAAIABJREFUPT8s3OJfS/V8O6tY/b6bu8nXU1V8OamoU/fHFZD6crKSr6aqFNVq4rpMSLs/UizDI9Z8xk1JfEuuHGataglS0wMq5u0auSGft2uYtaqZt2uYt2uYs2VLYFKi6A0sug0SqsJDJjaGirk9VMjt4UI5PHbZa2DJk8uSWy83xssuJY56xaWXfS1LDkUxWHGHIGqkNKS0PZj3teIvlD1XQsUSiZLTVk0o6dG4yUYo0gPDVTIBe0IhE/bD9cECFlw5TFvVzIRsp4pqVqDE5Yci9m8PXuX+aAVfjF7bNBBWqDAi1OGf89X89+KNTYNvBaSEz0AS1jiRrCfscgKAxEBacb1QgdZ8Rvmz8PsTjyECHb4aL5XP4R+zlXw/U8F309flvxWzmQR0CUgSoLQxmM+63yRDI1a9BlY8uax6Daz5jPI+BJx9MVrEF8MFrHp0zNtUzFkzWXSoWXZp2AgYuBs0SYha9+lZ9ehY8QiAUo6RWauaWWu2tOeKoIgVdx5roc/crF3HvFPPrF3HnCNnk8K56s/n7shVljyKhXXFk8PGoIlln57bwYKQ0nmNLyYqQqmc15h35SuW3QGtHKo71JXOeL+ayTCImjBny9TSYEcageZkfI2JeBsS8NQn4qlPxHEzFmdtHJaqK/gaU2k0Hudqygeoz71CbtTb5J7fQ07EC6R9/hRJ+58i/cSLpJ7aw/G3n+LMh38l8cQekk/sIu3MHlJOv0zK6ZfRRb+FNupN9DHvoIt+i5wrb28pUFu1VVu1VVv149XVzAvbCzIuoouPoDgrBs2VE3z07G+48Npf0X22m8NPbCPi6Z9w4e+/5NLzT3LsmYfoNZ3m/5u4yYZVj7syEld1BF8PFfA/8zUE21Op1h/C26FlsL+QEWspjjYd8ad2kH52F1czP6Za+znXMz+kPP09rme8T37Cm5SkvkuF+jPq9IdoKzxFS/4JanUHqM89REv+Mer0B2gpOEaD8SCNpkM05x/BXHme7rIIeq6dYaDqAubK85grz2O7cZn+inP0lkcyUHUB243LWKovYrtxGV9THP7meFx10VhrLoSBVSz+piQCzcl46uPx1Mcz2JIi/8P3NyUx2JKCtyGBwZYUhtrSGOtSMWPWMTuQw2SvmskBNSM9qYx2pYVALIVAcyrelhRsdbG42pKwt8ZjbYulvyWKgZYYHB0JBAcyGTWrmHcZWHAZWXIaWXUXsOYpZMVbyJzdwES/hhmrnllbLtOWHObsBla8haz5i1kPlDBnN2yCrDlrLrMDOSzYDCw785i35rJgz2XFnceyy7SpD2rZZWDekcu0VcdYXxZzjtyQBVHPsjdfKlBfTlRsUqXEbJg7w6Ws+AqYsmiZc+TKAZyrfqFoFG5StuYcuSy4clnx5Umr3d2REtYCedwbLQkNoi2TkdgiyU0qUDM1/LBwi3/M1/Ld7A3+Z6WeHxZu8v1cTQi+ymWwglgiaEKxjCmqg5gNtBwCllWvQTb8L7lyWHBomR5QMWtVM2PJYrI/gylzJnO2bKYHVEwPqJixZCkqlUPLnE0TmhWmY9auY8am/Q9oEQClpO0VsDFSxN2RYu4MF3FnuIiNoUJuhzbhaz6jomj4TKx5DCw7c+RS1AbFjrUeKGAtUChB98uJCtZDKpGISV/2mph36qW1cNauY8qSvQmQRJ/WWqCA+2NlMnhDLKGaKdBVxJInlxlbNnMOLQuunNC/LZSzxm4PlnBnqIx7I+XcHy3j+5kK/rVQI1PwBDh9F4oh/2GuSsLLD3NVMiFPKElCtRG9TuEwJsIZxHUClAQsiVAJkawXrkYJRUncv7gUACUi0u8ECzapT8KGJ+ZLhSc6rvtNrHoNmyPxQ0ES4c/5/kgxXwwXshEwsOrRseTMZt6mYtaSoShODjUrbi1r3hxW3FoWndnM29UsOjUsuXRhIJ+9qcdR+XwbWXAaQ4O/1Yz2KqE4MzYti26DDCdZ8hhDQSd53A4YQ3bBHG4HC9gYKgqNCCjhXsiyuzFczrwrn3mXifE+BZAGO1IZ7EhltFfF5IBGgtSEOZvRXpXSN9qtnKAKtqbia0wM/V1NwV2XQE/ZOer0R7BUXaG96AzV2Z+TH7+PgoT30J19GfWJv5H++R9JP/wXEg/9jYSjOzj8+pOcfv8vJJ/aS9rpV0iPfIWU0y+TdHIH2ZdeR3P5jZAKtQ9D3LtbALVVW7VVW7VVP15dTb6wvTjjEkUZUZRmxnDi7ZfZ8chPyfz8NXL27+HoE9u4/PdHSdr5Ry4//ySf/G4b6oMv8L9jtdyz57Fh0/GP0RL+NV3O/y7XMtqbSZX+IP6uHAJ9hQTNxbg6ckmO3E3Gud0Upn5AhfpTyjM+pCz1PcpS36Mw8W3KMj6kLOMjqtWfUp97mEbjURqNR2kyHaVOf4D63IM05x/lln4/t/T7aco7LMHIUn0Ra80lzJXn6a84h+3GZdz1sfRcO0Pf9bNYay4xUHUBa81FAi0JDHek4G+Ox37zEt7G+Af9UHVxuOvicNbG4G1IwN+UhKc+HnddHL7GRAZbUvA3JeG6FUugOZnx7qyQ7U/NVF82UwPZDHenEGhXYMtTn4C3IQlnfQIDN6OxNccx0HAFc3MUfU2X6G+KxhZSoEb6M5m26Zgc0LDoMLDsNLHqUUIipgZ0jPWqpbokrHpL7nyWPQWs+orkIF2hUM0MKArUjFnHnEXP7EAOsxadnHklZsCseZVZRrN2vZzvIgcFW5Q0wGVvPneGS/lqspKvJivlMNTwgbyr/kKmrTrmnQYJYPNOA4tuJY5dqFDL3nwlXdCqYcqSzYovLxSGUMb9savcHVE2/GJoZ/jg3y/Gr0sbobDvfT93U8aXfzdbzbczVZtCI76eqpBQJYIbvppQNskisW3Va/gPpWDFk8uiUyevW/HkMmfLZsaSxaxVzURfOhN96UwPqJizZTNny1bUqjDlac6Rw7RVw+SAmhmbljlHjoyUX/IYWXDnsujNZcVnZC2QFzrbX8DtwXzWfEbluYQiq5ccOuYsauYsahZsGuZtSjjIklOxZE1blSHPa4Ei7o4ofSsCoP59IO9KyLY1Yc5iLVAggzbEYF+hDt4ZLpHPV0bAh2BqfbCQeaeOWbuGJU8uy14Da4ECNoaKuTeqwK94z76equLriQoJJUJ9EcqPgBYBNt9OlUuYErcRYCUAKFyhEsqTAC3x/fczFRJy1nzGTTY6sYQSFQ5lAo6ECiUG3oYHQ4jbiTlPQukSILXuN0k1c81nlFD172rV/ZFiNvxGNvxG7gya2AgYWXXnsGBXM2dRseTQsOTQsGBTs2BXs+TQMGPJZNaqYsGRLZXKmYEHQ3LnbToJUEtuEwsuI0NdqQQ7UxjpSZcgvew1sRYoYNqqCcFUAXeC+WwMmljz5fLFuKI0KnPUilnyKj2Nt4dKWXArADVp1jLer2aoK53BjlSCnWmM9qoY7VUx3q9mvF8tAWqoM53hDsUe7W1ICKlQCbjr4rFURdF77TzO2nh6yi7QYDxBadonFCa+jzbyJXSnn0Mf8SyFl19BdfolMs7s5cQ7T3Pmw7+SEvEqqaf2kHH2FdLO7CLxxHbUF19DF/0WubH7MCW8T17iVgrfVm3VVm3VVv2IlRzxwfascwdRnT1E5PuvsvcPv2TPY9vIO/UB1yM+4MhvtnHmDz8jfsfviX/5zxz500MYT77CN55yZlrTcV47wx27jm9Hi/nf5VpGejKoyPkcb4+eEXspw9areLtNZF56naRTL5Gf/B7Xs/ZzLf0DSlPelQB1LfNDilPe41ra+1RlfUqt7gANhiM0Go9wQ/MZtbr9NJoO02A4SHPeERpNh+goOYn9ZhTu+lgGqi7QVXqanmtn6K84h6chDlddDANVF+ivOIe15hK2G5ex1lwg0JJAsC0JT0MM3sZ4nLeuSIDy1MfjuhUrgcnXmIinPl4qUL7GRGw1UfgaExnrUjHWpWK0M5Op/mzG+jLxtyfgbYnH15SErzGJQHMq9ltxmGuisDfE0ld3GXPjZfqbL9PXGMVA8xXcXUn4O5MZ6c0k2JnGvE3PvFXPksPErC2X0Z4sRrpV0qIn1KhFVx6LrjyW3PksOJXbztkNTFtymOzTMNGjDsGdhul+rZx3pcS257Duy5cK1JwjlyVPnjx7PGFWkgRFnPqKryCUnHZdsWj9G9ysBYpYdCsgJoZxTlm0TFt10tIneqMUu18OkwMKcKwPFvLlxDW+mrzG7aAS2y3UrXCVS8wY2hi6ukmdEjOfBDCJ4bNinpIIkhD2tHujD3pQpAoQtgG+EyyQNjBxue43seTKkVa9KXOmVKeElW96QCVBacGVKzeqQpES1qklj1EJo7BrmXFomLVrmHfqWPIoMLUaArhlt55ll5K6NjuQJcMB5q3ZzFk1EqCmLNmM9amYMGcr76M3nyVvvoQfMVBYpAPKx7dpJSx9NXldQqYYRrzsNTFj0zJj00o4EgmHd4ZLlF4wTy7rg/nS6iVi45X3pZyvpyr5dqaa72YqJCz9MFfFD3NVD/qKQmqUAJVwNUrEk4ufi3AIATvhA3HDQyPujxRL+PlitISNEJTeHymW87+EKiXUoPCkPmHvExAmIEuoWcKCeG+4SIZXhPdgieNlyZXDqtcg54ut+03ymBKgteE3subRs+LSsebRS6AS3y87tcxZVCzY1Ky4dMzb1cxYMkMriylzJhN9GUyb1TKSXADUfEgRFnPsBNwrs+aM0t4pkiLX/XmsevXcDhjl51H5HF1lwWVi3mViY7iMBbcSiT85oGG0VyUBKtCeQqA9heHuDAlSQ13pBDvTCHYoc/iG29PxNsRLK5/jZgwDlZewVEXRV36R9qIz1OmPUJDwHoYrb6E5s4OciOfRnfwbOREvknb8BdJO7+HYW3/g1Pv/RWrEq6Se2kV65G7Szuwi/tgLZF14FX3MOxji3t1SoLZqq7Zqq7bqx6+XfrVt+67fPsSOX/6U7b/8Kc8/vI3dj27DdPx9yo7v49Avt3H8tz/h0t9/xZUX/8iRpx8i6d1n+CFQy1RTBt6qi6wMZHE/YOLbqTKCPWncyD9GwGxk1HGNEVsZ3m4T6ui3uHzgGYzx71Ch/pzrGR9RqfqYisyPyE94m7KMj7iW+TGVqk+p1R2iTn+E+tzDNJmO0WQ6RnPeURqNh6nV7acl/xhNeUdoKThK59VTuOpi6Ll2hvbiE/RXnKO/4hzu+ljc9bFYqi/iqouRkGW7cRHnrSict6Kw1lzAeesK9ptROGqj8TUmbrLwif/gvQ0JBJqTlWCJlhRp7xvvzpJwMjOgY6xfhb8jEU9zHJ6mRDwNiQSaU3HUxTNwIxpHYxzmuigGGqOwtkRjaY2lvzEKa0sMzuZYBjuVDcjMgJapPg3zVsWuN9qjDOYVQ3vH+7KlAiVizAU4zVj1TJq1jHarZE+XgKjxHhUTvVlM9mWxYM9hI1DIui9fGQjrVkBptFfZiM/a9cw5cll0m/6jj2nRbdrU07ToNknVSdmsqeV9iO8FTM3a9SEoM0iYWB8s5P5YKfdGFRufEgEeCp4IQdR6WADF+mCxjMLeGCqRm36RShc+R0n0edwbLZWR4Mse46ZUtHD1Qmy4hRIiEt02BvOlEiUsf+FLQNVYXyaTA2qpsE2YsxjvV0lrn+iPUuBKx6xTy4wtm2mrmlm7hgVXDsthPVhLTh3z1mym+jLk3J8lh46FsFj6SXMWUxYFeOccuczY9UxatJsAbtqqkfHr01aNvG7Za2LZa9pkzwt/7YSSpqgQ4UN+S7gzXMSq38RaIC90WfAfQCask1+Nl0n16PuZCgk34RAlFKfvpq/Lfqhwe50AJ2HvE+ASbvX7arxU9h+J298JFjBlziTQGidVoI3BfAljAnwEiAkFKjxgItz+J/qehFJ5d6hQgpwIr9gYzJcAFW7hEzAl4sw3BvPZ8BtZ9+ay5tFz22fgts/AujeXOwETax49Sw4Ni/Zslp1aVt1K79OsVcWMRRWmiio9ULMWjYwnX3IamQv1JY73q5i2aiTci3llws4pZpWJ5307kMfdkWJW/XmhkxDlrIcizO+OljPnNDLvMjFl0T6w6PVkMtydQaA9haGudPn9YEcq/rZkAm0pjHSmE2xLwVF7RZ6YctfFYauJwlIVRXvRaXrKztFgPEpx8geYYt9BE7Ed7ann0Bz/C9knnyPl6HOkntrNkTd/x/F9T5F0ag+Jx3aQGrGT5FMvEXP4WTLPvYI+5h2M8e9tAdRWbdVWbdVW/fj13LZt259/aBsvPLyN7Y9uY/fjD/H6r35G8js7KDjwOp89uo2TT/yEs//1C079+XEOPfUIn/zxJ3TpzzLTms1QbSyjzbF8Gczji9Eipu06qo1H8PTqCZiLGHOU4+02kZf6Kec++RNxR5/latqHVGR+QlXWZ1Sr91Oe+TFX0z7gWsYnFMS9RUv+KRoMx6jPPULvtQsyWKK96BQNhkM0mY7Qkn+MzpLTtBefoLc8ktbCY7QUHKW7LIKu0tOyJ6q/4pwCR00J+Jri8TTE4Ki9jP3mJaw1F0LWPiVowtuQQLA1FU99PLaaKOw3onHXxeFtSMBdF0egOVkC1FBbGtP9ShLfdL9WSd0zq/C2x+NsisHTlIg71CitAFQU3tYk7E2xmBsu099wkYGWGAaar2BujMJSdxl3czzBDmUG1USPmmmzjvG+bAlP433ZjPdlS6Vp1pbLgtPEvMMoI9Un+jUKcHUr6thIRwYjHRmKWtadybRZw8yAVlp9RJzxmr9QhkiEw5Ow3y2FpektefKYtupCvUxGadubteuZMCspb5MDGmZsOczYchjry2K8X820VSctgf+pihhYC+SFAEoJXhDzjyYH1Mw79dwOFrHqz2feqWfRbZAzlu4Ei2XymQiHUDbJBaz782Rfiti8Lrn0sl/l3nCRVBHCh64KZer7mQqpXoQrBwKaFp06CVRzNqXXSUCTUJ0mzFmhGWKZEmLmHDmMm1VMWFRMW9VMDqiYHFAx59CyGNp0Lzp1zAxkSeuesPEtO3NYduXK+V7KgGe1fM1n7XqmbTnSTih6XkQ8+rRVw1ifMuNMKBHCxnVvtFS+rqIvSkCWsPEJ2FJsgQWsD+az6NaH3sN87o4U8/VUOd/NKtHk98eucj9sFpOAqH/OV/OvhZpNPUvC5icse+Er3AIoQFdY7QTgCLVJhEjcGy5iyZXDSFcyYz2prPtNm6x4Qnm6N1wkbX7iOQpwEvctAE+A0pwtm7GeVGnFE/9eHIsC0AV0C1vokitH3vbuUOGmQbgiCn3da+ROIF9Gkz+IK1eGPM9aVcxas6T6OWNRy/6nFbcxpCybmLXqGO9X4WmOY6QnXcK7GPa8FiiQyujtYBEbITBc8+axMVQkP3NK6IkyRHfJm8+sI5fZsL5JMdphwpwtrXy+1iT5tbMhlvG+LCb71Ix2ZeCqi8HXlCD/njpuXqGv/BzdpZH0lV+gLvcwhUnvYbjyJvnRezGe24766J/Rnn6O7DM7yTr3KifffYpDb/yO1DOvkh6xh9SInaRG7CT+2AsknthO9qXXMSW8jz7mHcXGt2Xh26qt2qqt2qofq156ZNv2XY9tY8fD23jx4W3sfPSn7HpoG+d3PI3uw10c+902Dj6+jRN/eIgTf36c/X/4Ocde+A3ao6/iqUzCdu08Q02xLNnV3B8pZMqm4Zp2P4PmPCbcFUx7axixlqFP+IjIj54i+uAz5Mfvozz9I8pSP+Ba2oeUqz6lQr2fiqzPqVZ/Tr3+KLW6w9zKOUx7UQTtRadpLThJc95xbmr305J/nLbCk7QWHKc5/wjtxSdoKzpOW9FxWguP0VZ0nIGqC1iqL+K8dQVXXUxoXcFceZaBqnO46qJx1yvhEcLuJ86IeurjcdbG4KyN2WTrE31RvsZEhtvTNwHURH82Y+YsvB0JuJpjcTcm4LgVqyRM1SfQV3UJR0MslrpozLcu0l9/kZ76Sww0X8HeFoenLYFAh2J9UYb6Kva74a5Mgh3pDHVmSJCateXKXicBUnN2A3N2A1MDOka6VYz1KOqYsPFN9mYz2acOwZOWWcsDC9iiQ1GFwpu/RSCEAJ4Fl9KMPm3VMdKTKS16s3a9tOcpZ7rVMnlrrC9L3udor0r2VK34CqRNTFiHVnwm1gfzWR/MZ8ljkCEMQikRqWErvjypXImz6CJ0QVirxCZWBEIIpUDYqcL7moSdS9i+BEQJG9bdoUKW3XpWvYZNsdQi5EFEVAswE4rN5IBaBkiM9WUy3J0m1anJAXUoxEHNtD2bWbuGaauaaauaeaeORVeO3HTP27KVnidrNnMWNfPW7JASlcucVQFh5bXSSXiadxpYcJvYGCpmfbCQZa+JBVcuMzYtY32Z8nKoK5UpS7YEVdEXEx63LjbPQlm6P1amDCOevB5S+4rYGFKUqBWfEn/99XQ5X01d44vxq3wzXc63M9f5PgQ+/5it5Ie5Kv578Qb/u3KLf85XS+VIAIpIqRMJeKLX6d+DIwRACWugUKXuDRfJPqW7Q4WhmG8t634T90eKpZIkQFu8ryJERBwL4XAtlClh4RP2uwWHVgKUWMJGKNL4hC00vEcqXIG6E8hn3WuUECXW3cECCU4bfmWY722/iRVPTihIQiuPayXGXC8/0ytuY8jCp2faqmG0N4MJc1ZoxpyRtUCBfJ/De+XuDRezMVjARuBBH5y47bIvj5VAIcu+fBY9JhY9JvmZH+nJlKER/rZkPM0JBDvTCLSnSIgabE9htCuD4Y5U5e9tQxzexgSctVdw3YrFfiMaS9Vleq+doyLzY/Li3kYf9Tqmy3vIu7AD3aln0Ee+iObsLgWg9v2RQ288QVrkXtJO7yY9crcEqLijz5Nxdg+ay2+gufwGubH7tmLMt2qrtmqrturHq5ce2bb95Ue2sf3nCkTtfuxn7HnkJ0TvfZbio+9w6NfbOPrET4h85nHOPv97Tjz/JKd3Pc2Jnb+lJSeC/qtnCTbGMNOfxlfjJczacyjN+pjhgQIm3VWMOysI9BURdeQFDr/xK6IPPoMx5i0qVJ8+gKiMT6lUH6Ai63OqVMqq1R4J2fiO0lYYQaPxKDXZn3Et7X3q9IdoNB6mPvcgdbmfU284QFfpabrLImgvPiEjzfuun8VVF4OjNlqqTH3Xz9BfEYmj9nLIyndFJvE5a2Nw3YqVl65bsVKBEvAkUvmEhU8ENYz1ZBHsScPVFoezKQZnYzy2m1ew1VzBURdPT8UFrLeiGai9TH/tBfrqztN58xzmpmicHQkMdqcy3KP0DUz1ZzNt1jLRq2akW8VwVyZDnRkKGPWqH6hMPVlMmrXM2Q3MO4yyP2qiX8Nkv0aBplDIxXh3Vsi+p2barNh8wmOPlz15EpBED9OcI5f1QSXQQQBSeG+TUDyWPHksuk3M2HIkfI32qhjpyZSK1FhfFlMWLfNOA0uePHkGXIDUii8vlPqlpNOt+PI2BTKE9/OITZ+yTKz7TRKg7g0XbVKbwi1383YNy279ppQ0AVDCYhXe5B8eZ347kCf7W/6vDbF4TAF24fOghH1OWOqmLNmbAGraqmbKksWUJYsZWzbzDq1Mb1t26Vl25jBvzWZ2IIsVl57p/kzmrFpGOlMZbE1k1qYNRVTrZQLisq9AgpPoeRJQNzmgllA33q+S0etidpVQJgSgiiHA64OFMspc9J3dGS7hi/EyvgjNs7o/XsI3M9f4ZuYaX0+X8c3MNb6fr+CHeaXvSUDUP+er+Z+lm/z34g0ZxhAOReGJe+Gx4+GDcgXwCmgRsebiWBCq0KxVzcZgvrwvAVtfjJbIMIfbgbxNVrtw+Anvjwp/7HvDRRKyBQyN96Zt6rESsPbv6mg4hH0xXKzAkc8kQenuYAF3AvlSnbo7WMD9oSLuBgtY8Sgq1KJTK4/PxRBAzYesnUpCo4lFl3IyYsKcJcNMhAIl3msREnJ35Cr3hkq4GyzmXsgaKyydi25DCKDyWfKZWPAYmHMpfy9E0p74rA91pTPUlY6vNYm+qvNYbl5m2qpjuCudYFsSg62JuOuv4GmIw10fi+2GovbbaqLov36enrJIbmg/pyTlA4wxb2G8tJu8CzvIPfN3ciKeRxO5i6xzezmx7/cceuO3IYDatUmBijv6PCmnXybj7B4yz72CNurNLQvfVm3VVm3VVv149dK2bdt3PvoTdj32M3Y9/ggvP/JT9jy6jbg3tpP61ouc+ONPOffXX3DgyZ/y+e8f5uhzv+fA809y4MVfUxD9PpZrF3DWnGOkPY41Xy4zNg3l2Z8y7Shl0XeTWe8Nhi2lRH76F06++3uSTrxA1tndlKZ8QEXmJ1xL+5CipPe5mvox1zI+oyj+XQlQtdoj1OUc5VbOYVoLTlOfe4RK1cfcyjlIre4AdfoD1OZ8xg3tJ3SVnqarVLH0mSvPy0AJkc7Xd/0sluoLdJWepKPkOH3Xz8geKOetK1hrLuG4+QCiHDevYKuJwlp9GdetWNkT5W9KwtuQgK8xkdHOTGYHcpiz6Jka0DJqVuHrSsLTloCrKQHLzWgGaqKx34ih69pZbLeuYKu7wsCti/TcPEvXzXP01l3E2hKDryOJoe50JQa4T83sgI7JvmwFhsxaxnoVNUoAVbAjXS4BU0OdGQy2pzHclclot0rOqxrpyGC4XUnAGu3KYKI3i2mzWvZLzFm1sldCrMkBjbTxLXvzN9n7lFhkjYShRbdJ3k7AlQCosb4s2SMhbHzzzgcWvQe9UAbWB/OVGO9gASs+I/NOHQuuHOadOuadOtYCefLnwu53O7QRvTuYx93BPO4ETLKHZN2by6o7h1V3jkwyW3HpuO03blYAQjYrsUQqn1CvhHIheqHCh6MKyBKKlwjFEOqagKklj1Fa35a9JsVKZ9Mwbc9mypIle6CmrWqmBlRMmTOZtaqVjXEoRGK6P5NVdy4zZhXLzlymzepNCpR476ZtOcy7jCx7TTLAQonYT2ffpoGLAAAgAElEQVTKki3VsLG+TKYs2bJPSvRHiZ6o8OcfHnst0vyUSPhyvp66zrczFXw5Ucbd0SLujxfzzUwZ/1iokOuHBQWgRCCEUKL+Z+mmtOAJQBE9Tf9uqxQ/E9AUDjTCdvnvMCzCHASgCVvm9zMVMoVRAJQICRF9S6teg1QnxRLHzf2RYqli3h8plqrZolO3abCvsASGx56L40tCmr+QDV8Bd/yF3PEXctubz5rbxLonj1WXkTW3iQ1fAXcDRdwdLGDZrWPRqWHBkS1nlM3bNNLSKXrjVtx5LLtNzDsVG1+42ijUXaHoCoV33V/IRqCYu8EHyY3ihMWqP5+VQD4LHgMzDh0zDp38WxCuOI/1Zcm+J19rEu6meMb6svC3KvAUbEvC1xQXGmoeJ4eemysu0HU1gq6rEdQbDlOW/jF58W9hvLQT08UXMUY+iy7iWTRnX0Z1bjfH33mSw28+QfrZvaScfJnkUy+RcvplEo6/SNzR50mN2EnG2T2kR+4m+9LrWwC1VVu1VVu1VT9ePbdt2/YdP9/Gzl8oALXzFz/jjV8/ROYnr5Px7naOP/0zDv1+G0eefpijz/yKT/78aw68+BTn3nkOzZnXsVZewV17maG2WFZcOpZcempzjzDnLGPBVcO0swp/byEXDzzH2Y//TMrpl0k7tQPD5dcpSXyP4sR3yYt7h+LkD7ma+jHFCe9xI/sQ1VkHqMj4jFshgOoojqQ5T5kNdSvnINXqT6nTH+CG5lPqDQfoKDlJS8FRGk2H6Lx6SsaZW6ovYq48H4o6v4i15gK95RH0V0TSXxEprX7hACUse46bV3DcvCJnP4Un8QWakxnrUjHVp2HOomfBYWDWpWfUoiLYk4anJQnrrRhstbFYq6PpLD2DtTYKa1005toLdNWcob36DJ03ztLfcBlPWwLBrjTl7G17KpN92Ypq1K9h2pLDWK9aWvmGuzKZ6Ncw3pdNsCOdwfY0qU6NdKsUsGpLk71Pw+3pSv9Wq7JGOkPDfnszmejNZNqsZsqikdHlondp2ZvP5IDmP2Y4CZVJpPOFA9SsXc9YXxaB9hSCnWmM9GRKK4+w+Sg9Vjly4y6+XvUrNr5Vv4klTy4LrhwWXDnMObQsew1hCpUCWndHipUZSoN53AvmcydgYtWdw5pHL5vywxvzRarZqkcvlQcBSkKtWnLlyPhyoWwJxUrEl89a1TI8QADUnWAB90aKWQsUyDlP4lKobSKhTvQWTVrUjPanM9SVzGhvGpMDKkZ70wh2JBJojWOoI5Fps4o5i5rp/kxmB7JYciihEvM2HZN9KqWXzaFn2vogen7aqmPSopW2PaE+iPCIsb5MRnszGO3NCIVPPLD0CZuhUCdEn5r4WvxOa4GCsJCIa3w5ocTQ3x8r4e5oIXdHC/h6upTv56/zw2IF/7N8g/9Zusk/56tlCp+YCfXd9HXZDxWuPIUn6wn1LzwdUShBAo6EfU+8b+HWOgEzIvBB2AHDFcUVTy4LDq0Mfwg/BsIHLYf/XADUV+Ol/GO2ki9GSxjqSGTVa5BW0HDYE/104QC17Mhl1WVk3ZPHbW8+qy4ji7Yc1twmVl1Glh25rDgNClT5jCy5dCy5tCw4NNKeuGDXSlVZ2PjWvPms+wtY9hrl52zJY9ykii55jBKmFt0GFp0GVj353PYXsT5YxKq/QAL/osfIgsfAvDuXeXcuCx6DVK1Fn6Ow8Q11pRNoT8HdFC//Dgy2JzPUnixVqEBLAv7mRHxNCXgb47HfiKKv/CydJaepUH1EXvybGGJelwCVd+5ZdBHPkXVmOxmRuzix7/ccfftJ0s/uJfHYduKPvUDC8ReJPfIcsUeeIzViJ5nnXiH+2AukR+4mM2LvFkBt1VZt1VZt1Y9Te3/1yPbXf/MLXvnVw+z99aPsefznvPXbh8n67A00n+zm6FM/5dRfH+PoXx7ls6ce4cM/Pc7+7X8k8p1nSTn6Mj2l5xlqSyDQEs2SI5tldy5NBadYdF9nxX+L1WAjo7ZrRB/ZwZE3f8Ol/X8h9eR2TNFvUpzwHoVx+yhMeJdrGZ9SnPwhBfH7qMjcT3X2QSoz91Ol2k9N9uc0mU5wK+cQN7Wf02Q6Rp3+EM15x6lUfUhLwVF6rp2htfAYjaZDtBYeo6v0NI7aaCzVF7HfjMLTEBdK24sK2fkuYbtxCWvNJSzVF5WEvpDiJFQoYSsRCpQALBEoEZ5yN2fTM2XTMNyXTqAzBU9LEo76ODxNyViro2krPk1f5QX6ay7Sf+M8XTWRNF0/SWtVBP31l6UCFexMY7A1mcleNaP/BlBDnRkE2lIJdqTLND5/awq+lmQ8TYn4WpIZbE9jsD0Nf0sywdZURjoyZKO2r0nZsAy2KhuZofZkRjpTmejNZM6hl+ERYlMk+qJEmER4sITotVny5LHkyZNhEsvefEZ7Vbga4xjsSGWsL4uRnkxp8XmgcD3oBRJr2Wtg1W9i2WtgyZPLolvPnEPLhDmTOYc2LO1NDNwN9eAETNwL5rPuzZUqUzg83R8q4P5QAbd9Bu4EQrHRoU2sgCUxLHfGksWCQyvVBzEMdcaShacxGuuNc3gao5mzZUuFQwRM3B8plsNnlWRBZRjt/bGy0PDZYjmQdsGVy2hvOmP9GQx1JTPen8GMLZvx/gwG2xPwNl1hsC2eGbOKRbuWBZuGBZtGfj8zoFbeN6tWboKV11PPnEPPeH+WBFOhMonbzTmUWOuhrlTG+1VMDqgJdqYw1JXKhDmLYGcKo70ZUqkIn2slYEqEUig2vmLuj13lq8lrfDlZysZwPutBE19Pl/H9/HW+mSnjnwuV/PfiDalCiRlLor9JRJeL6HChUInrhLokwEi8N6JvSQSCCIVHWCCF9TLc8ifULGH5EwAljgmhLAlQEoqUsMstOLRy/tKSK0eCnrDneZuusOjUSYVTQJ8AcbHk8ec0SIDa8BVsUp7W3CaWHbks2fWsOA2suPXM2dTM29VSgVKgX0ngE0N0l10GbvsL2AgWsupXVEQxk2zCnCUHKYtjRL7H1hyWnEbWfcr4gBVfvuyLW3Artr1ZZw5zLj2LXqM84SKsvUKNCnam4WlOoO3qSQLtKYz2qhhsT9kEUMpKJtCShLs+FnPleXquRdJ77Sw1mk/Ji3sDY+wb5EXvxnRhO/ozf0d98q+oTr1AxpmdnNz3B07s+wMZZ18j7qiiOsUdfZ6oA38l+uDfSD71Ehln95Bw/EXFyndhC6C2aqu2aqu26keqlx7Ztn33oz9nz6M/483fPMLeR7ex9+fbSH1vByn7XuLQnx7io99t46Pf/5Q3H9vGoRd+z/FXn+HM288Q9ckzdJScxlIdQaDlMpN9Saz7jTTkH2PSXMCdkUY2xloYtpQSdfhFjrz5GxKOv4gqchf6i69iin6TspSPKE7+gPLMzyhJ+YiipA/IT3iP0vRPKEn5kIqsz7mhO0Jr8Rlu6g9Tmb2f6xkf014UQUv+CRlr3l16hs6S0zQYDtGcd5SuqxH0lZ/bBD8KEF1WIOnWFYKtqXgbErBUXcJafRn7jWhct2Kx1UTJZam6xEDlRXkbS9Ul7DceRJ4PtaUx2ZvNVJ9GmYHSloK/LQVvcxKuhkRstfF0l1+g+/oFrLVXFICquUhnRSQdVWfpqDpLW8UZnE3xDHWlS/uLOGs71pfFWL+akd4s/O1p+NrSGOrOYmIgh1mbkWBHJoPtGXibU/A0JjHUlkGwNV2xGHYpgRSDrcmM96gYak/F35xIsC2Fse5MxrozGe3KYNaiY82bL2OQZwayGetOZ6I3U9qBhN1vxW1kxW1k1qJh1qJh3qZj2WVixZ3HijuPkY4M+bqKVMORjgyGO9LC+q+Us+RzVq3s11j3h9uolCG/wpK07DIoG8JAvjxr//XEVb6dKuNOMG+TQrDg0DJrVbPmM246+y9g595wERuBfJZC1rg5i5pFu5aJnjRmzCpmzCoZGX4noNjBxnvTGOlKJhgCm2B7AsH2BIY7k1j1GpQkNZ+RdZ+Ju8Fivhwt4+vxcr4eL+fbyQq+m6rk3lAJK27jg+S8/ixGOlMY701j1qpmypwpH2ewLZ7x3jSC7QlM9KUr6X4DKqZD1r7J/gwm+zMk7M3ZsmXC26rHxIJDx1hPKpP9GUyZMzepJXeHCpmxZMlBwHO2bEa7UxjrSWWsJ5XhziSGO5MY701jxqKkvImkwWW3XiYPrvmMMpRjYzB/UwS46EP6avwq38+U881k6aYkPQFI4QNyf5ir4p/z1fK6b6fK+ddCDf+7cot/LdTIPqlwAAnvZROwIkIghGIYbsMTClR4yqJQssTxIe5XANRcWIjH7EAWCzYNi3YtKy69HHJ822fiTkAJg/hiuJhvxsu4FyyUPU0b/jxu+0wyYe+2z8RtnymUqqff9DqKXqwFh1ZaEZdcOYqdM/S6z9s10mo4Z1MgSvyb/ys2XQyBFsfDZH+GMrMsdPxMmTND72uOPAmy6i/kdrCEjaGrLHvz5QmUBZeR28ESVnwFiiXXlsOkRRv6G6ViyqpjrF9NsCsdX1sy/vYUfG3J+NqSGexIYawrlYmeNALNsfibYvA1xOK8eRlr1XkslRcwXz/HQMV5buk+oyjhTYoT36Yo9g2MF18mJ/JFtBEvknX6RdJPbufU209w4JXHyYh8jbSIvUQffJYrh57jwqd/IeH4DlIjdpMasZvkUzuVy4iXtgBqq7Zqq7Zqq36c2vvII9v3PvYoex99iDd//XNee3Qbbz62DdUne8g9+hYf/HYbHz75E9757U/47L8e58TOP3P69b9xeNeTRLz5O1oLTmCvPsNgy2VGu+JZdufQUnySSUs+K4GbrAQbmPXd4NKhFzix70n0Me+gityF+sxOci+9SkHs2+TFvk2l+gDlmfspSHqfwuQPKM34lKKUDyhX7adac4iWogjqTce5qT9MtXo/HcURdJeepTnvKN2lZ2gwKMESbYUnaC8KJfTlHaWnLFJCj7M2JpT0pMCQrzGRoba0TbHlztqY//i6//p5+srPYa64gKXqEpaqS3LY7lBbGhM9asa6VARakgg0J+FtiMd6M4a+ykv0XL9EX2UUndfO018TxcDNKKy3oumsiKS9MpL2qrO0V0bibU2SwycDbckMdaYx3J3BUHcGQ72ZDPep8Len42pKwtuayli/lnlHHiPdaoY6VQTa0vG3pDLcnslQW7piN2xNJtiWQqBF+drXlECwLUVeL4BGhErMDGRLG9DMQDZT/VlM9GYqfTah1L5Vj4lVj0nCk3LG28CsRcd4j0r2ij0YSJykRKl3pssQiznrg/AKAWeLTr20z83ZtKH7VGBOhF1sBPKlWnB/pIh7wwWs+XI3xUOL+xCb0lWvQQYBiKjsO8ECVlx6FmwaZgeymB3IYqovQ9rk5ixqObh2tDsFb9MV/C2xDLbFE2iNY7Q7hcG2eAbb4mWvkoCYVY+JjUAhdwaL5LobLGYjUMiyy8C8TcecVRv63dRyMO9EXzojXckMdyYx0pUs46nnbNnMWtXyazH3R0DUvF3DjCVr02Z5ekDFUEciE33pTA+o5CZ7xZPL7UAes1Y1Yz2pjHQly4212FyP96Yx3pvG9ICKebtGbs6FfS18KOyiUyeTD8USSouwz4kUu/BAiPB5WyJk4Ye5Kv7fci3/nK/m+5kKvhgt4bvp6/xroYZ/LdTIAIrwFMRwW114GIQAoDlb9qbkPaFiiRXe/yRATFg6BXAuu/UsOXOYs6iZMaskQC3atay6cyVICSj6cqSEL4aL+Wr0KveHimQoxJ1AvhICMVgg4WnZmcOC7UHPVXgghXgOy24983aNBGgxuDk8Pl+Ak3i/BGCJ923Va5DHSTiIT5kzmbdr5OWyWy+HZwvb7vpgMQsu46a16Dax4DLKmWNi7thwTybj5mxG+7IY6s7A25qEuzkBW90VzDcuYa+LItiawEhHEoMtcQy1JeBvjMNec1ECVG/ZGbqvnqZW+ykFMa9hitqL4dIecs+/TM7ZHWjPbCfj+HNknNxO5LtPcvjVX5N57g0yL7xN/NGXiD+2nagDfyfl9C7Szuwh5fQuUk7vIuPs3i0Faqu2aqu2aqt+vHpp27btrzz6MK899jD7fvcL3vjlNl75+Tbi971AW9ZFDv/1MT7508O8/4efc+rlp7nwxguceuXvHN35e86//RTdRZE4a84x2BxFsD2Gaaua1tLTTNoKmHVfZ95/k2lPNRcPPsulz/+GIe4dUk68SOrx58g++zKmK6+TF/c2BQnvYYx5G/2VN9Fefo3cmLcwxL5FUcoHFCa+R73pOA15J6g3HadavZ9a3UFaC07Skn+MvvJzNJmO0Gg8TEfxKQk7PWWRdJacprPkNN2lZ7BWX8bflCSjykUYhFCoHqhUUVKNcty8Qv/18/ReO0v/9fMMVF7EVhMlbXyB5gdWuaG2VHxNCXga4nDUxWG/FY/lRiw91y/RXhpJX/UlBm5exlIbRXt5BB0heGq9HoGzMQ53UzzOhlj8zYkMhwZRBrvSGerNZMyczXCPGldTEu7mZEZ6s5mzmxjuymKwPYNAWzqB1jSCren4m5Q+LU9DPN7GeAItSTLKXdhlvI3xjPeomDZrmOxTM9WvlhagZZeBOatW9kkJgBLANG/TSdhadOiVgZ3WHOV++pT0v5GODALNybJvbLgjjbHuTMZ7lJTBmYEHS3kMBRAUcFBUqqn+LKb6syTUrXqN0sJ1O2Bi3W9gzZfLvF0ZYjs9oJLwtOLJ3RQoIHpPxGZbANSMWcV0fybT/Zlyg7zszJHBDVPmTEa6khntTmG0O4XhziTGelIZ6kgk2J7AaHcKI13JjPemseDQMm1WK3O1vHms+/JZ8+ax6jGx5s1jxW2U6pPSe/ZAQQqHmOkB1YPeFoeW6QGVhCWxwV906uRmWgCUgIgZS5ZUr6bDAikEAC04tPJ3+HfrooA0YW0MVzNWPLlSsRHJhOGpheFhDuGzlW4H8uT14jbi5+FQJex9ItZcDNEV67vp63w1XirDPMLBJ7yPKVyxE8dBuL0vHLjC70ccW0L1EZa9OWs2Ez1pjHWlMGdRSzulsFYu2rUsO3NYdedyL1jI/aEivh4r5f5QkYwnX3Lo2PDnSdVKrGVnjlT2FhzaTcAjoEgsAc/iZ+L9CU+ZXHBombEox60AKwFVQukUr42A5Mn+DOZs2Sy5cpix6uTwbAFQ4RbdeadBWn1XfAXMu4xM23IY7snE3ZzAcE8mkxYto31ZDHam4W9PwdUUj70+Bm9zPCMdyQy3JxJojmWoLQH3rWjsNRexVV+gv/wsXSWn6Cw+Sa32U4rj38R4+RV0515GF7kD9annyTz+d5IOPUPa8Rc4+96THNjzS1JO7yX93JukRbxC8qmdRB989oHqdGon8ce2bylQW7VVW7VVW/Xj1t5HHtn++uOP8cqjP+OVX2zjtV9uY9/vfoL22NtMNpeQ8NFLvPf0zzi552lO7PkTn/39CQ49/0cOv/AEZ1/7A+3GCOxV5xlsvsJgWwyjvek0Fp9g0lXIlOcaS0O3GLaUcuXYdlLP7CbtzMskHn0Wzbmd6C7sJi/mDYoS30N7cS85IXBSX3gFzaVXMca9TWn6Jxhj3qJc9Qm3DEdpKjjFTe1BytM/pE5/iErVhzSZjtBWeIIm0xHq9AfoKD5F77WzWKou0XvtrPxe9DMJ4PE3Jcm0PfuNaKzVl+m/fn4TKAkbn1jmigtYqy/LYAmhuEz3K5v+kU4FovytKXiakjBXR9F17Rzd1y9gq4vBUhvFQO0luirP0FYZSVvFGdquR+BqisfXmqSkVtXHMtieynB3BoOdaQS70hnpVRHsUuFtTcXXlsZon4ZZm/E/AMrflIK3IRS3HmrOHmxNlgDlro/FeesK/ubE0LypLKb6FbVJANRSaMbQWHc6g62JjHWnS5BZcuZKhWrarGbarA5Z8XJC0JMt0/+m+7VM9WkY7cyUsCYG+U71ZzHek8FoVxqjXWlMm7PkZl5Ru5SUuan+LCb7VEz1Z7HozAmb4aRnxZPDmi+XO8F82U8i7kMAgNhsik2+MiTUyKo7lyWHjgWbhjmLepMCJax8cxa13JDOWLKkEiQ2s7NWNdMDKqnmjPemEWxLYrJPxZIzVwLUkjNXwueCPYdps5qx7nTGezPkxlk8z3BoEiA1Y8livDeNKXMmy2697AUSyoSAn2W3nnvDRczbNQy2xUsoE3Y/AZfLbj3TAyqpQInfRWzY/x2gwtU80Te04NBKgBJWya8nyvhu+rqc1RQOO+FDiMNB6+uJMqlcCaVK/LvweU6iRyp8iG74fQrwmbdrGO9NY6wn9T8siAKexDEkwkPCrXvCQhf++8/bspnqy2CyN13O4RLWz3lrtoSoJYeOO4F87gULZQz5hj+PVXeuVKyWHDqWHDqpXK15DNK6KgbsCsgVx3Q4LIn+q/DfQdxOgJaA5vBjVFw32p0ig1DEsRyuVE6HAGrFV8Cqv5D1wWJWfAUse/PliAMBUkuePGbseqasOsbN2fjakhnqzmBiQMNQ6G+XAChXUzz+1kSCrQkEmmPx1Ecz1JpEsCURf2M89prLdF89TVfJKbqvnqYu53NKkt7BGP0aOed3kn1mO2nH/kb6sb+RfPivZJ7awbkP/sjnux8j7ujLxJ/YQ/qZV0k5vYvLn/+NuKMvknTyZdLO7CH64LMkHN9B8tEtgNqqrdqqrdqqH6n2PrJt+6uPPcKrj/2c13/1EK//6qe8/qttxH+4k8bsKD579nEO7niCY3ueZt9/Pcz+vz/B5888yadPP8bxHb+mPfc03psxDLfGM9yRwFBPKlXGA0x6ipkLVrI+3siYvZzkyL3EHn2BpJMvkhHxEtoLuzFEvYr2/C50l/aivfgKeXHvYIh9G+3l19BFvR4CqI/JjX6DwqR9VGbvp854jDr9EUqS9nEr5yBVWR/RYDhES/4xmvOO0mg8THvRSTpLTsuZIp0lp6WCJMDKXRcnFabw0AihXlmrLzNQeRFzxQVp3bNWX8ZccUGCmK8xUUabK7HjaobalaQ7JVI8HVdDIgM10fRXX8J6S7GyWG5dprfmHP11UfTfiqK76pxyhrYlkaGONMVq157CUFe6jAP2tibjakrE05KMtzWFYFcmc3YjE/0agh0Z+FtTCbSk4qlPwFMfT6BFeR7+5kT8zYly5oqnQYkOHmpPZbxHJRUhEWsu1KZZi4aJ3kyGO1KY6M2UEDNr0SiX1mwm+zMZ700PqSnZzAxomOjNCtkElTlZo52ZDLYkM9KZzlh3prwc685gpDNVrimzSlrTxrrFbdIlpM0MZCuDap260NKw5NKy6tVLpUmAiDiTL5QaYY8KV1RW3blSSRD9LWKTPNmbzoxZxbxVsdaN9aTKXiWxERdAJR5PPPZYdzrjPRnMWjQsuwysuI0sOvRSbROx8QoYZm66D2HXWnTqJDCFqwcCcoQl8XYgb5Nla8Gh5U6wgHm7huHOJCb7MxjuTGKiL12qEgLYFp06psyZ0gImAE6oFLNW9X8k0m0M5vPl2FXZX7To1LHqNcgY7/Bhtl+MlsikOwFM4cNlwxP1wuPkwxPywi2A4v5/mKuSA3fD0/lWvQZp3xSKXbgFUlgYwwMi/h2kRPiEeD/FbYXVU8CShOsQfIfb+ta9Rtn/JCx7CzaNVJ+Eurnk0LHszFFgKuz5CCASx6l4bx4c97pNQRfCxqhYX7Pl+yyWAOyJvnTGe9OkBVW8NgI4p8yZyucvNL5g3mlgzpHLsjdfJm1OmB8AlrjNxICGsX41kxYtgY5UfG3JBDpSZU9UoCMVe71y4sjTFMdQWxLBlgRctZfx1sfgrY/FfSsGa9VFekoj6Cw+RXvhCRpyD1KU8Db6S6+gO78LdcR2Uo48g+rUC2Se3E722T1c/Pi/OLj3V8Qe20n0kZdIOLmL5Ig9RB18jujDLxB//CXSz75KzJEXiT/x8hZAbdVWbdVWbdWPV4oC9Qte/eXDvPb4Q7z+65/x5m9/SvR7O4j/ZDeHdjzJ0d1/5MO//5LPtj/BZ397gvd/9yhvP76Nw3//JZ36CNyV0Qw2xjLWnUKwJ41S7cdMeotZGrvB2kQjC4M3Sb/wKif2PUF65E60F19BdWYHV5PfI/fyXrQXd5Of8Db58fswxe8jL+Fd8hPfwxj3NiVpH2G48iaFSfsoV31Cje4gN7UHyY99gxua/dTnHqTJdIRK1YfU6vZv6oESX/eVn5MBEJaqS3SWnKbraoTsjxLWvYHKi9Lu1/f/s/de0XGdZ5ou5UTLCrZl2ZZlW5YVKFGMIpVFikHMJAAihypUQGVkAgRzTsi5MlABhVQ5oJBBgEFUdjtMd7u7PX06zJyeNWtNODPnYm6fc7Hr3yqqz6Uu8a21F1DALlTa5Pqf/32/97tRjPd6EZ5rhXiuFcqqVKC1jEifVh6wK2x80y4Li/56lkYaWBppzKTm1ZBwSBA1fLME941Chm4WEuguw9NexFBbMZ6OEhzXj+NvLyWSsdWJgIc5jzRLKeYwZHZxq4jaDQQHtIStOhYDTcz5Gkg4TESteiIDOhkI41a93P8UHZCsfJF+DbHBKrkXSoRITLstcp/R0kg9c55qFny1zAxJioqAggVfLcujjRLQZGBn3meR4Wt5VLIDpl1mUg6jPH8qZTeRdpnlEAspUKKWBV+trELN+2pkWJECLCSFatFfx+ywhWm3iduB+izFpZGPoyf5LHGazxJnZNtWNsyIRWV2j4i4fXe8UYYlYc9K2jQkrGrmhk2yEiXUpSmXjlmP6SGwEI8lVBoRfiH6x+6MN/EgfFpWobIh6nagQX7NYvEqAODu5AmmhwyyxUqAmwAlEQbx5dQF2cIlYODLqQtyX8u8z0LMqpLVmOkhg/xYwjaWbQP7OHpKthOK55O9uBd9TmJhL9Sx+6HmhwI7xCEgSIDX79IXH1r4C9Uou68pG6iEMiTmP4nwib+9fUvuqZnieRYAACAASURBVPr9zOWHkvc+jZ/hXrDpIeVNKFHy0NksRUoAnXi87NcmYGrea2Zu2MTtkVp5HpeAp+y+uWwL6J2xBj6LnWHJX0Owu4zlQB2fRE7JqqeAKAFQ2WqSeM+zQ0PEtSCSBT+JnZZf76fxM/JnMe+zyFZQAf7i3+nMsJGYVcX0kOGh90X0vK2MN8hJjiJZT9j5ViZbmPPXszLZ8lAK58eJiyyONTEfaJTV8plM8I3ogxrpLMfTWsxoZzmR3koSg1pC3QrCPUoivWomOioYuVmM/0axDE/9Jw9wUfsWTaUbaSrdSO3xl6ja/yy1eS9Tl7+ehuLNlO3+JYde/xHqoxuoOPgKykPrMORvRnNsPZWH16E5th5L8TbURwVcrQLUaq3Waq3Wan1DtWXt2nWbH1vL+u99my1PfIfXf/g9tj/1XQ6++jPe/9X3ydv6K3b/9gl2P/8EO371KG8/9W0+eGot7z65htyXfoir+TiLjhoSfZUsj9Yx5bXQee4Qi7HL3Jvu4IslG/dS3Zwz7yHvvZ/QUL4Fy/F1WHJf5EzlVloqNnFSsYUT5ZtoVmylrmQTzcrtXDbv4qJxByeV2zireZvrNbu4UbubzuaD9J48zA3LDgbPHKWjYTeOCzkMnD5ET/M+Bs8cxnr2CN7rRTgu5DB0JV8GovEOhdwbNXQlH+/1IsbaKxjvUOC9XoT9/DGcF3PxXCvEd6NYPkZulcrWPs81KWZXgErKbsrMWdKTtOslC1mgkVlvHbPeBqJWI5O9WgKdCtw3CvG1lzDWW463owjXrUKG2yWAGrpZyGhHuQQfNgNTThOzwzWkXGZidj1xh5GwVUfEppe/iiG6YshuymkmaTOStBlJZABKWPgW/Q1E+jWylS/Sr5EhSoK2r0BI9B6Jn027TbIStTRSz53xJmaGjfLCa3msnjvjJ+RkvbTLJMelRwe0THYrCfWqmHKaskIs9Ey7TSz4apl2m5gZylrseSWwmxkyM++tYdptks4fMmb1CDVmEvhOcS94QrYqZdu2stUWASK3R+tYGqllbtjEjNsgp+9Nu/TEBipxXDiI+/IRFrwWpl162ZonEvKEEpWdapZto8u2QGaHb9wPtsg2yEV/Xeb9rH5o0SsW9rdH65gZNj608Bf2NPHY2aEQYkEtvgpbnoBKsYAWMCjS9wQIZitzoqdKfBZikS6UpmzFI9vudz/ULMOOGHQr+ou+SJ2X7XgigCI7ACJbARLpidm9SgKqhK0vW7nKvp2dErgUqCXp0LIUqJV6ezLAIEAh2/aYDYkCVMV1szxWz4LPIitNol9OAPair5p5j5l5j/mhn88OGVn0VZOwqrGd2/+Q/U9AmEj1y7Zviuch0vGmhwwy+Ao1LdteKFQpYd2b9ZhIOatIOrSy+ijUKAFRoj9OwLSYb7Y4UsPt8RMPDdsV8eciAn3WV8OcvzYzduAMd0KnmQ80kvbUMO2tzViNLSTdZqJ2PaFBLSOdUu9neEBNfEBDYlBLuKeS8fZyJjoqCHVX4r1WiPNCDh31u+hvOUBn/V6uGXdwqvINTpZvpj7/FYyHf4PpyG8lgCrZgnLf8xze9hSVR15Dk7sZ5aFXqDy8Dm3Oa1QeXof++CaMBVtQHXkF/fFNGFbnQK3Waq3Waq3WN1Wvrl2zbvNja9n8+PfY9Pi3ee3RR3j9x9/j2ObnOLLhGQ6+8hMOvPwUORueYcvjj/DBM9/j8HNP8MHTayjb8lNGzhUzbzUxY9ezPFrPfKCevkvHuB27wqeLvfzxvpvP5q3caDpK/o6fojzwK0y5L2E4+hynFJs5rdzCScVmmio20VSxmbqSTTSUbeG8/n2u1ezhXGbQ7gX9O3SdPETPqSN0nThAe/1e7Odz6Wneh/NiLo4LObgu5TF8tYChK/mM3Cpl+GqBbOfzXi/Cd6P4IVveWHuF3APlvJj7UIqf51qh/Dd8N4rlHinv9SK814sI9aiJD+pJO6XEu9igTup/8UvR30tjTcx4aonZDAT7tEz2qfG1l+FtL8LfWYy/swh/dznuW4XYr+QS6Cwn1KdmymEi7TCRdpqZGaom6TAQsVYRsekIDmgIDVYRGtQSsemYGqpmzt/ArLeOqaFqkk4TCZuBhFVKA0zY9ET6NTJAiYCLcJ+acJ+ahE3PtNuSsfJVy3Y5MWBXRJmnXUbSLmMGdMwSVA0Z5J3xpUAtdydO8GnsLCtjJ5h2m4kOfGUZzO6/ig5oSbvMzAxZSLuMzA5bmBkyM+exyH9PUr+q5d8L9ev2aH1WA30zH4Wb+CjcJEOIsLyJxaWAiOyghukhA7PDJmaHjMx7zCx4LcwNm5h26Qn3VjByK5+RW/lE+hTMuA3EbWrSbr0c9S0WsmJBKhQCKclMgsiPQqdk256wH4qht9nKXsqhk+8vYsOF+pEdOb0y3iC/nux+LGHnyoaJz5PnHrL1CegSjyH6XQQUCquagE4BW+K1rYw3yJax36Uv/jubWTZsCMgSPUwCkkSP0qfxM7IClK1ACZDKBrG/XrwhQ5S4bzYsfr2X6etDkJfH6kk6tLLaImBB9IKJ15v9N4SqI95nOV5+WIreFhbPbCVKfC/UzJXReu6MNbDgtcihE0v+GjkyX9xv0VctD0YWmxDiq/j8suPmxect1MVs+BHnCdgSSY7i8571mOSwExGGkn3dZl9nAp7EXKjF0QbuBE/Kc8AERM2P1HF7/AS3J07KatPUcDWpIYts5ZvsVzParcDXXpoBKA2xAS0pm55Yv9T3NNpahudqAc4LOQyePkJP03466/fQ03SAG2bJvl1XuB5zzouYjj5Pff566vJfo7F0K5rD68h59xnUxzahyt1M8d7fUr7/JbS5G1EdXY/++Gb0+VuoytuEpeQNakrfWgWo1Vqt1Vqt1fpmSihQr659hPXff4RtP17Ltp98n10vPM2hV59hxy9/QNHWX6PbsYH3f/ot9v/q++x55jtUbn+W6xXvYWs8yMyggRm7jpWxBm5PNGG7dpzl6CX+dN/JX343xpdLDjrO5FO062ccffMHVBe8TEPxq5xSbKax+FXqil/hvO5NLhrepbZ4Iw1lW7ho3Mmthv1cq97NJcMOrlp20n82h8HzefSfOkpn44c4LuRhP39MVpMEGIm+JxE/LsIfREJfoLVMnvskAGroSr48T8p5MRfv9SK5J2q8Q0HCapBvCzufiDMPdqtI2AxSap1PssMtT5wk6TJnAErDeI80A8rXUYS/s4iRrmJGustwXDvOwIUjjLSXEeqpJDGoI2nVM2U3khaKjdNIwmnMAJSWyX41wQGNPDdKDK5MZKLKxREd0MqBEXOeWuJWHeE+NZPdSnm4sOiFmh22sOCTvqZdRmaGzEy7TTLgSH1J0jn3gs3cHq1lKfDVrrZIiRMWwLhVKwNTdEBLqFdFsKeScJ+aKadJhggJnqpZ8NVk7ZTXZCx/hoesg/eCzTIgfZ48w/3QCR5EmmU4mvdZZItbth1OLEiXArVfzTzKANTcsImUXcvcsIlgdxmRPgULXgszbgMpu5Ypl05W28QhYETEPwuIvBeUbJAiPCJ7fpZ4HQlbFe4rOXQ378Z+8TBpt16GsewF79dVgmxg+/ohQECoOAKaspUN2W6Zea5iUS3AR6hJQrESh0g2FHOKBHB9ljj70GMJ5Sd7LpRQokRCngAmYZ0TwCIALRuAPkuclS14AtaEoiXul21d/Ppw2+WxetJuvfw+CrVUWOGy+8ZESMbXAUooVrczUfdfV5+E6iS+nxs2seC1MOWoYsFrIe3UyeAl7pMdk39nrEFKexTKaJaSKeaZZVsRRR9c9r858VyFiileq4CltFvPlEsnw5W4/sV54poTAL8y0SQPTL4TPMlCoJ67oRZWJptZnmhiIVDPnL+W+ZE6FkcbmBtpIO2pIek2k3CZZNVpok8l/X/XXoq3rQR/Rxnj3QomOxXE+rVE+zRMdFTgu15ER/0uuk/sxX42h876vTQVr6ejbg9X9O/TVL6V+uKN1Betp+b4OmryXsFw7CUs+RtQHnyR3Pd+gSZnM5q81yne+wKl+15Em7sJ1dHX0OZuQp+/laq8zVhK3lwFqNVardVardX65urVtWvWbXr8u2x6/Hu8uvZbbHji22z/6Q849NqvKdr+Ert/9Tg5636GYuvzHPvNDzn83KNU732ZbsN++iwf0l+7m3BbKdM2LUv+am6PNuK4VsBi8Dx//cDFf/rrCL9fcTFwpRzlwefYveERlPueoa7wZRqL11Gd9zy1Reu4Vr2DS8b3sBSsp7F8q6xAXbHs4rJxJ5dN73Ot+gN6Tx/FdamQ3pMH8Vwrluc/uS7l4blWKCtQAoKEehTsVsnqk4CnYLdKng2VDV3ifqJnSgzNFRY+341ihq8W4L1eRLhXI6X4dSlZCtSx4LdIAQuBRmI2PVGrnokeFd7WEjytRQS6yxjtKcXfWYSnvRjXjXwGLx7Fd6uY8Y5y4gNVpK0G0nYTqUwQRMptJuk2E7Hp5F3d0W4FEWsV6eFqZn11pIerSTlNJO0GEja9HBwh+p6EfU70RAlFKGk3ZCLGLQ/1JIkI868UomoZAu5mds1nhvVMubTy4uur3fMmpt0m4lYt0QE1k90KJruVMtTFBqtI2KqIW7WylW9m2CQv8qaHTBmVyiyrYov+OlbGG+Vd87uTjSyP1bLgN8sAJRSir1uzsoMSxA5+du/TtEvPgtdCyq4l1FNOtF8p2fdcXylP2QAlFp1CzRBK18fRU9wPtvAgfJqPI2dkK9+iv45wXyWRfhXTbhOBtmIcF4/gu5VPuF/x72xWImJcAIxITxOx6QKqlgK1MjQKKBH2r+weF5HqJx7n6zCRHYMtVCVhTRQgJqBG9E0JK55QTrLtkmL2kgAoYbETICV6nMTg469b+kSfj1CjxPfCpijOzQ6AEP1N2bHsc16zPBRY2OCy+8qyk+iyr5evK32iv2nRV/3QkX39zLgNTLv0TDmq5NszbgO3R2pZ8Fq4O97Ioq9aTu8T4SV3xr5SSLOfu/jcsiPZxe+EkiqsmNkBIUI1E4AsrtVsG6dQqP7/4vnTQwaWxupZHK1j2mNizl/NnL+apbF6lsbqWQjUMuuzMOevZiFQ9xBAxZ1GonY9UbueiE3HaLeCkc5yfO2luK7n4752HM+1AsbaypjoqCBwq4ThK/l0Ne6hv+UAjnO59DYd4KxyKx11e7iUSWetK9rAiZJN1Be8RnXuOmoLXqOueAvqw+vIe+9ZKo9uRJP3OqqjGyg/8DKqo69RcXAdqqOvYSh4HU3OxlWAWq3VWq3VWq1vtrY8vXbd9qcfZ/0Pvs3z31rD5h99j61PfZ93n/0R6h1b2P3sY7z/4+9y6NnHOPrsY2i3P4e17hgdul2czHuZdsNbuM58SNqqYm5Iz/LYCXzt5SyHL/Ef7jr4h88DfLYwwKStllPadzj61qOU7noKw9FfUVfwIg1FL1Nf8gpXLe9zSrWN2uIN1JdupkUlzYC6aNjBGfVbtDZ8yI3a3XS3HMZ5sYCe5oM4LuTR13KA3pP7cV7MZfhqAcNXCxhtKyfQWibfHrlVKgOTUKmyVaix9gq5L2rkVimTXZWM3CqVe6Si/VKynf9mCUNX8hm6ko/rUh6jbeUkbcbMuYXMesws+KXF6Yy3lpjdQGRQx1iXEs+tYrztRYz1ljPaU8JoTwm+zlKGW4txXM1jpLWEsfZyon0apm1G0nYjsX4JNpIOA3GHgYhNx3hvJb72UnztpUz2qYg7DCRdJmJ2PVFr1UOBEeE+9UMJfCmHUYYoAVeiV2nabZLT9rLtfGJO04Kv9iGQWRmvZ95nYs5rZHmsjgeRr4Z2fhQ6JUegxwY1jHeWMdmtlJ9LqFdFdEBN3KolYasi7TIy5ZKCGtJuPWmX9Dyn3SY5xnx22MLyaL28YFwZr+PuZAMr43XyAnLOa5YB4+vpZdmzju5ONMp9KqIPaspRJVu00k6dPKtG7OALG1/2jr2wVok0swfhFjl170H4NJ/GzvFR6JScaJhy6FkaqSdp1zHSWsRYZwnhfgWzHtNDsJQNO8LCNe+zyEpCdsKcWOQLS5vo2xF/M9sSJtSlbAuXOEcoUAIivh7GIayC2Slw2aAm0vqEQpg9lyp7BlN2aISIDP+6IiUgUPR+iR4qMecp23KXHUOe3ScmvgpLW3SwkpSzSobQtFsvg4R4r7LtbNkK3PJonTwvbNFXzdywSf5+dshI2qkjZdfKx+yQkSlHFUmbhiV/jWz7E0qUiEEXQ5yzP0cBxgLusoMksnvuhIqUDVUCsrIT+LKTCIV1U7wnUy6dfG1PuXRS/LvPIoOSBElffV0I1DI/UsOM18y0xyQBVmZwbtJtJuYwEHMYiDuNxJ1GxnqUMkA5rubhuJyD51o+IzeLGW0tZeRmSca+l4vtzFEGTx2ht+kAPSf201a7h0v692ko24Ll+Cs0FG3gRLEEUebcdVjyN1J1bD1lH76EueRt6pS70B3fiuLQK6iPSSBVeWQ9xsJt6PO3UlfxLk2qHasAtVqrtVqrtVrfTL2wZs26V9Z+hzeffpI3n36Cd37+BO888wR7f/s0le9vZO8vH+eDp79L3otPUfjS03Qo9tNauQv1W0+jeuvHtOS9TG/dLsZvFRDsLmHGY8LbXsrCxDk+SXfxp3tufn/Hyf2pDvouFVGy52ccf/cJqo78mobS9ZxUbqG2aB0X9G/RUrmVZuV26ko301jxOhdMO7ho3EGzcivn9e9wtfoDrtXspKN5Hx1N++hq2UffmUP0tOzHdjEH6/mj2M4fxd9aymSPCt/NEny3Shi+UcjQ1XxG20uZ6JKGNo61lzDRWU6wp5KxjnK81yXYCrSWkbQZmeyqlGZHdVYQ7lUT6pWsb55rhdjPH8N2/ggjt0qI9msZvpZPoLWUhF0rLcZ8knKTdBqJDGqZ6FIw0lHGWHc5Y92ljHYVMdlXwUhXGZ5bRTiv5jHaXsZoZmc23qclPiANmYz0qzL9MnpCg2rGe8rxtBbgvVXARK+CmL2KuENHzF5FZFBNpF9FbFBDqLeSiS4F0QEt450V+G8VSz1QWRa+UK9KAjS7gaRdJ1v1Zoa/SskTIDTlNDDvy4BUJu1uKVDNrMfA9JCUULcUqM0oGCdIu6SgiCmngUi/imCPkki/hmCPMmMr1JK062Qb3+ywObOQrZEDLOa9NXLs9/JoIzPDJnnGT9pdxVKgWgao2+MNLGZmG6Xcema9ZmY8Jm6P17MyeULqEcmAw+KItPgVi1zR8C/ASahTU44q6e9lmvKTzioZpGaGjfKiM9t69VniPB+FTvFJ9Cy/S1/m88QF7k5K4RqzHkvGinhSAiqnXl68z3ktMpjNesyk3QZZOVjwf6VMzXu/AqrsRbUIoBBK0oK/mgVfZv7TZJNsTVvwVWeSDiWboIg7/wowG2WbnlCIBBD9fuayDC1iYO3KmASPYr6WWPB/FDopR5OLQzw/Yb/LBiABf9nq4cfRFj4KSwl/f7N0g9+lL3A/1MSDyEk+jZ/i8+RZeaDyp/FTfJY8zYNIM/eCjXwU/moQ7tJoHQm7hrhNTXSwkrhNQ8KuIenQylA6m4Eq6T3RMT2kZ9YjfQaL/mr5mkg7dUT7laTsWuY9JrmHTiQ4Trv0RPuVsgVUDIxd9FVnIKyaBa8pc1+zBFEZaPr6sNxs2560adAgn/NQH1QGmhb81dJz9VezOGJheUxAWb2sTIlrTCiaSYdWDpwQ/45mvRYWArXS9xm1adpjYtZnkQ6vhRmvmRlvNTPeGqaGLLJ1LzSoJWrXExzQMHRTSh31tBbjvlHI8PUCxm4VM3qriLG2EkZaJUXfcTGXzsYPaW/Yy1XTe7TXf8gVw/uc07xDdcEmzHmv0Fi6hZOKbTQUb8KY8zLVBRsx529Gc+w1aiveo0H1FUBpczehOPQqlUdew1z8JoaCbTQo318FqNVardVardX65urVNWvWvbb2e2z6wVo2/eA7vPPTx9jxi8fJ2/AsTbnvsfOZ73Lot0+w75draTywnauFH9DwwauoNv6C/Bee5NTR7fTXHGbw5EEGzu7FdvUgvRcOshS+xN1kD5/OW/nbT/18vjTIcLeB4n3PcvitJ1AcfA597kuY89dRU7SeuuLXqC1aT13pZqpLN9Og3EZt6SbqyzfTotnOJfP7dLQcoPv0Adqb99LevIfWE7sYvHCU7pb9dLXso7tlP71nDmC9eJRAZzlj3Qq8bcX4O0oYvlmAvy2fya58xtvyGGvLY6z1OL4beQS7yxlvL2WyU0Gou5JQt4qJdiUjN4sJdlUQH9Ay2VmB52oezgtHsZ45iOviMUZuFhHqVhK4VcRoazFTdgNpp5EZl5lpp4mkTUdsQEO0T0Wkv5LxrhLGu0oI9pQx1lnMyK0iRttKCbSWMHKzhNHWMiY7lUT6NKRsOpI2DWmnljmPnumhKiKDSkY7ivC3FTDSVsBEdykxq0peCE65dEQHK4lZVSRsWiK90owVYZeJ9QswUxHt0xDrl86JD1ZJi3mfhfmRGqY9pswCycziaB0pt56pIQNz/mpmMrvUYtdbWOfmvGbZIifsU1MunbxwDfdVkrTrSNp1RAek2+E+CaREv9WU08DMkJnbgXrmvBZ57pFYMGarNGL3fXmsnvmRGmZHqqXDX82010TaY2I+UMuMz8KM38K010xqSM/UsJE5n+WhPiex0J0dMsqHWBjPZN6LlFtPxKoiZtcw7TGRcuuJ2TVEbWpSbj1z/moWR+u4E2xieaKRxdE6lsbquRtq5n6kheWJRtkaJexQM14zCaeeGW816WEz6WEzs74a0sNmojYtU0MmpoZMJJx6pj1Sb9rckIW5IQszLhNLvlp5ltXd8QbujNVxb6KB+5ONLGZe4/JIA3fHmrgzeoLlkQaWfHXMus3MDVmYsuuZdhqlc8YbmfOaMtBgYmW8Tp6z9UmshQeR5gy0SMByP9TESqCRu2NNPAie4pPwGR4ET3F/4iT3xpt5EDzFF/ELfBY9x4PgKT6NnuGz2Bk+iZySZ3B9FGzm43ALD0InZUVGmrNUw0fBEzwIN/FprIUvk2f5/fR5/jh7kQfhJh6ET/BJpJnP46f4Inmaz5On+TRxkgfxk3w2dZpPkqf4KNbMg/hJ7oZPsDzRyPxIDVNDBmL2KmJWLfEBDeEeJWmHgflhSVWacmhJ2lTMDetJuzQs+k0sjViYcetIO6XfpZ1a5oYNzLh1TLuqmHZVMeXQEBtQEO2vIGGtJGlTkbKrSdpURPrKiQ8qmXZVkXZqmPPoWfSbWPAamfPomfMYuD1Sze2RapYDNSz5LSx4TcwO6Vn0mbkzVsedsTqW/BYWfWZuj9Q8FEYhhVbUsRyo4fZINUt+C0t+C/NeA4s+M8tjdZJ6lPm3mnbrZWgSSlTSoZU3AmYzmyci8CTtMsqbKyJIZs4jzWqbchvla3TaYyHh1BOxSgPBg30aPDeLCXRUSAr8zVJ81wsZuZqH72oOvhvH8dwqkHpAL+ZwpXYHuzf+gIaKrVyt3s216j1c0u+mJn8rVUfWUVe8hUumD6gp2oA5/1UuW/bSpHyTRuU7nKjcQYt2D1U5m1EefBV93lZK975MyZ6X0edtR5+/nXrFe6sAtVqrtVqrtVrfXL26du26jY+uZeOj32XzY9/mzR99jzd//C1y1v+MMwU72PnTb7Pr54/w4bPf4ULhTrTbfkXdey+R/9xjHH/+SVqOvMHoxUp8VwoZacvHduUArS27SfqauZvo4oslB//ypyh/ujvEnXgb+Tuf4eD2J8jf8TTle3+B7tiLmPLWUZ33Cuc079CkeIPmyrc4q3uPZuV2Gso206x8nVPqbdyo/YCbdTu5WbuDzqbdtDfuov/UIbqa9tHdvJ+ek/vobdmH9dxhQn0qJnuUeG8W4LtVgOdmHqNtBQQ7Cxm9lctkRwGhzmL813OZaC9h9GYxY7dKCXVWEu1WE+xUMdmhINylJNSpINhRwditEoYv5TJ8KRfv5eOM3Swh2qNi5HohY60lhHvUhPu1JB1GZoaqSTmNRAY1hHqVhPqUjHWVMdZRylhnKb62QgJtxYx3VTDWpSDQWob/Zin+1jJCvWqSdj1Jp57pYWknfNqtIzaoJthTwXhXGYH2Yia6yrKUHJ0U9+3UExvUEB1QEe1XE7dWERuQnkPCKtnlxG1JrdKSsuuJ27XyLvPXex+mPSbSw8aHrTtZvUCi30JYxIRVSOxwT7l0slVP2PrE8xYLMhFZPu+t4Xbgqx13Yb8TljZhRcpurL893sDSRAOL4/UsjNWxOF7P4ng996It3J5sZMZvIebUknDrWJpokOBw2MhUxtKVdutJ2NTMZEWWz3szsd8eE1NDBhLOKmJ2DQlnFSm3noSziohVRWhAScyuIeXWM+M1sxCoZXG0Tj5ujzfIQDU/UiP/XrJJ1TE/Usesr4Zpj0UGqZi9ivCgmqTLQGhAxVh3OUmXQVrcequZHTIx5dAxN2xiZbSOO2P13B2vZ3m0htsBCyujNSz6pXMXvNUs+Wszg4JrZHvZtMvAlL2KtFMvWxlnPdIx5zWyFKjmzkS9HNTxWeK0DE8fhZv4KNTEx+FT3J9s5kHoJJ9ETvMg1MK9iSbuTTTxSeQ0XyTO81nsDJ/Hz/Fl4jxfJM7xZfI8n0ROyWEK0n2l+UhfRYNbWA7UcD/YwIPwCe4HG/g40sSXqTPy7bsTddybrJdgKnaSj+NNfJxo5suZs3w2dYb70SbuRU5wN3xCUiBHaki59cQdVSSdOlI2HfEBDWmHPiuR0UzaqWV2SM+Mu4ppt7R5kXKoHwKkKYeGlF0tH0mbivigkvigktiAgvigkoS1koS1ktiAgpRdzeyQnnmPgdlhHTNDVcwMVTE7rGN2WCfD03KghgWviUWfWQah2yPVLPrMLHhN3B6plgH5zlgdt0equTtez/3JRu5NNHB3vJ6V0VpWRmszwGVhcaSaOb9ZyopnEgAAIABJREFU7n2K29Qk7BpSziqmXLqHbI0zw0a5F3LRL81hm3IaSNiqZLVYfE05JKvtnL9WPqTrVU2wX02gs5xgv5q43UCgsxzX1Xy81wrwXMrBcfYgA6f2MXD2ENbLOQxeyuOc4W32bPoBrU0HGTxXwDnt+1w176Wl8h1Mea/SrNzOecP7GI+/TIvmTXrPHee09l2a1e9xwbyfM/q96I9vofCD51Adfo2K/evJ3/E8hbteoipv62oP1Gqt1mqt1mp9s/XW00+se+MnP2TTY99lw6Nr2Pr4Gt566hHKtv8GW10xe59dy95nHuGDp9ZQvP4pdNt/SclLP0K5/mmOPPs9dO/8hj+F2/jLUjf3gyeYD1Qz1qsg7Kjhy7kB/ua+ly8W7fynP0b52/s+rtQeYucr3+HA5h+Q88YPKdv1C3SHXsR8bB11BZtoLHmdE6XbOKN6l/PqdzhZ9jonijfRVLKZS9q3uax9i6v6t2mv2Ulb7U56T+yno3Y3HXV76D2xj4Hm/djPHmG8tYzRm0U4zx9m6NIRvFeOMXozn8CNfEZv5hPsKCHYUcbI9Xwm28oIXC9isq2CZF8VqQE9sR4NwfYKJtvKmWwrJ9ypJNypZOxmCYHrRXgu5jJyrZBIpxLv5eOMZpL5RjrKCfVrSQ9XM+2pIekyER5UExpQEeyvZLJPyUSvQrLz9ZQT7Fcy2aci0FmBv72ckXYFY91KItYqEi4jCaeOuENLzK6V0/VCvSoCbaUE2krleU4zQ9XMe+qYdkszqaIDGmKZHqPIgIpgj4JwXyVTTgNxq5bJHgWRfhUJexVxm5bwQCVJl44pt16CgQw8THtMJDPwEHdoSTirSGasa0IVmh4ykMpSwcRiLdKvIDKgIGFTk7LrmHLqmXZLCX8zQybZGiiiyu+MN2WG5hqZHTZKKlPWHKN5n0W2oE27Dcx5JNhZGqtnaaJBUpz8FgmixupYCTVJPx+tJe01MTVsYH60lrlMP1H2rBwBUmm3npRLR1IsLL1mEs4qohn1KeGsIuGsIj1slM7LHAlnFXGHlvSwkdmMSpceNsrq3fxIjXRkwPQrha+B22ONLI01sDTawKy3mvSQiYhVQ3hQTXhQRcKpY8ZjZjYTpy1i12fcOha8JlZGa7k7UcftgIUFnyGjnJiZ90gBB3PDRpYDtSwHpLS4lF1D0iYdKbuWKUcVU44qZob0zPsk1WUpUM3SiIXbgRoeRJr5JNrCnYl6bo/WZNSppocGw94db5SGwoZO8lGwWf75nbEGvkye5w/Tl/l9+hJ/mL7Mp9HTciLdcqBOHip7b+IE9yZO8FGwmbvj9dybrOfOeK30evxmVsZquDtRx8poDbdHLCyPVvNRqJHPE6e4H27kfqSRT5KSEnU31MCdUAN3gg3cCzVze7xBVg6n3QbSDgMpW5V0XTqqZBtnyq5myqFhxl1FyqFidlhSmlJ2NQlrJSm7mrRTK39N2lQyVKWdWhLWyocAStxnxq1jdkhPyq4iblWQdmkyKpGkNkm2PiMzbh3zHiMroxJILvrMzA5JitfcsIElv0WGpeVADfcm6jNAVc9yoDajUDWw5K9lwVMjAdTIV+En00OGjCqsITqoItSnIGZVkXYbmBkyyv2OAqCkfkS9bMcVGyDCept0GUm5jbICFRpQEx7UMtGrJNivYqJXgeNKDvbLxyS1/XoRwxfzsJ45jPV8DsM3Shm6UUrfuRxu1e/HfbWMzqYjXDPv5Vr1Hi6bP6C+dCMtqm00K7diKXqFWyf24bxexgXjBzQq3+ZWUy7njB9SX/EuhbueQ31kA1U5Wync9QIFH7yI7vg2jIVvrM6BWq3VWq3VWq1vrrY8sXbd6z96jK1PrmXTY4+w/UeP8O7Tj1Cy9VmWBs+if+95dv54DbueWsPOH66hbucLFPx2Lcd++W0qN/+cglefoL/6IH9K3OCL2AV+l75McsjM4OUCvpzr5Yv5Qf6wMsw//1WUf/5dhM9mBjny5tO8/uwj7Hnt+xTueIbK/S+gP/oK5twNNJdsp/b4BuqOb+R0+RucU77FRfU7XFS9zcmijdwy7qDVtJOLldvobdzPYNMRumo+pKN6N121e+ht2Iu15SAjVwvxXzmO7dQ+7Kc/xHVuH94rOYxcy2eitZSJtlJGrhfiu3ycaFcl0S4l6UEd804ziV41ofZyJltLiXQqSPZpSfSqiXQqCHdUMH6zBP+V4/iv5BNqryBwrYDxjAVvtKOCYF8lcbuOpNNA0mEg1FfJRE85k70VBPsqmOwtY6KnlPG+Uib7yxnrLcPfUYy/vZTRLgmgQoNaEk4DMYeWsLWS8ICKULdKUrl61Ex0VDDZqSTWr2XKbmLBU8/cUC1ph5m0w0TCqiNi1RAakBYxwf5KIlYNcYeO8KCayT4l4UE1MXsVk31Kgr3lxKwqeYc6GzBSziriNvVDM5HSTq286BMLzKRNldlpl34f6SuXLUyRPgWRPoXcYzTjNhAfVBEbqCTYXUa0X5mxUVUx4zbIkdDZ8dFi1o5IPpsbNknnZexzwmonejWETU4oazNes2S1G6khPWxk2mOSez1EutiM1ywrTqlMMlnSoZVskZn3RezeixACYZ3MtlQmHVoSdg0xq4qUs0q2UIkIavE3Re+J6HXJTtybcumIDCjl89LOKmbcOlmRmBs2MO81sjxazZ3xWpZHLSyNGFkeNbM0YuR2oFr+jIRNbMFrYsqhIdpfQaSvXF7gT7uqWPSZ5c8z7dQy7zGyHJDsdF8kzvAg1MSdsTpWRmtl9ePueL2skqyM1soqyL2JBlZGa1nwmrg30cDn8TN8Hj/L5/GzfBxukUMZRGKd6BFaDtTxUbBZVlgWfeaHXq94fGFpWxmt5UG4ibuT9dyZqON+qJH7oUbuTtZzP9TInYl67gUbuTvZIL+3abeBKbtetm/GB1WZXjjDQ9AT7a9gyqlm2qWV7XrivRGgJYAp7dQy49ZJsDRUxbT7q3PTTun+c8MGphwa4oNKUnY1c8MGFrymh4bvJqxqYgOVcrS+mFUmhvUueE3cGa/LfN7VkhI30cDKqIhHb+DeeDMrgRMseOtYGqljYcSS2ZiQxgckbFWkHHriVq2sRCdsVUy7TbIiLMJksgFKwJPos0w59ESsVURtOhJOIxGrhsk+JaEBVeZ7BWPdZQzdyMV59Rj+W0V4rhTgvnAc+9kcHBfzGb5Rhu+WEueVUmwXCvHeUOC6WExH/UEuGd7jnP4dWtTbOGd4mxbNNi5aduDtVNN/qZh6xRtUl2zngvkg50wHqFe8R9Ge30qDdXO2ULTnRQp3v4Ch4A1MRW9iyF9VoFZrtVZrtVbrG6oX1qxZt+EH32H7U4+y6bE1bPvhGt5+ag1H1/2Q+65LtCp2s+upNRx+9hEKfvtd9NufYfePH8H49q8peuUJ6ve9QuWbT9NXf4AHE+f4OHye8ICOjpMH+TzdwUdTXfzDFyH+8XcR/sufZ/iXP8axXdNycPtPeeel73D0raepPPwqJXueo3jXrzEeW09t/maay97gvOpdTpZtp6lkK/XHX+N02TZOlb3OecV2rla9x3nVWww0HaO7/hDdjYfobTxE34n9DLQcwH0hF8/lXAZaPmSgZQ/WU3twXziM55KkHI23ljLZXkqos5zUgJZwRynTVi2zdj2RzjLCnSWEO0qIdpUT71ES6awg2FZMqL2M8ZuFjN0owH8ll4lbRYzdKCBwLR/fteOMtxUR6akg2lNBtFdBvE/BlE1NtLecWF8Z0b4ywt3FRHqKmezJJzRQRLCvmEB7Pr5bx/G3FjDaXkqwRyEtwG0qIoMKElYViQEN0R41sV4Voc4KJtsriPZUkhqsYtZhJm0zMOMwMuMwE+1XM9mrkNWu0ICKqE1L1KYlYtUQ7K+UoWq8p4LxrlLCvRVE+5XErSqmnFLAwpRTx5SzithAJdEBpRzTPOvSseKv5rbPwsKwgYVhA3MuHQtDBmadVaQGK4n2lBHrLSfRryDUU064t0L6m44que8oPqhitK2QSJ9CDnXIXjiKIaVzwyY5Glqkns24DZL9KtMPNZOZnzTrkSLR5zLBETPDRqmXKTM7Z85rJj1slC2Kt8cbZFVINMwLpS07gU/83aRDKwOOGFCasGsI9yvkHjQBnNn9aSLx7esAJeyIIhI9OyY9blMT7ldIViu7himHhgWvpBIt+CR4uh0wc2e8mjvj1dwP1nE/WMvSiEFSa8ZqWBoxs+g3yce810DCpiRhU5JyqJhySov+tFOb6bP5CrwWfWYehJr4w/RFvkye5bPYKe5NNLCYUYSWR6vlY9FvZt5rYMFn4u5EHfcnG1jym6VzMwv8+5OScrUyWi8HdcQGKknaNDJMSSqbgXmPkQWvSYYnAecCqISqs+S3MO8zMu8zsjxWw8p4rayULY/VsjhiYcFvYcFvZtZjYMpVRdopKU9pp474oIpwbwXxwUoifeVE+yuI9lcQ7i3LqElKWXFKO7VMOTTyIYBLUq10klLk0WdZ9XQZoNLKfVPC+icURJHQN5cZ8Dw7ZJQ3B8QcKbGJsOgzseAzMOepIu1SSz1VPjOLPgtLvloWvXWsBJpY8NSTshmJDWpJOnWyfTZpl+y0CVsV0QEpdCbSryLcVynbbEUKpwiRmXab5N7FUK/yoSNmlyAqZtcTGtAw2Sf9nyIdKhLOKsZ7yhi6eYzhG8dxXz6O/Xwujgt5DF0pwnO9BN/NckZuKXBfLsJ1qZCB08e4ot/BScU2dHkvcbrqbbrO5OK6pSDlO82EtYGO08XseO1HvPDD71BfuYfTxiM0qHZTfuhVKg5vQHFkI7k7f8OerU9RsncdmpwtqwrUaq3Waq3Wan1ztWXtmnXbn3qMHc/+iC1PPMKbP36E3c9+j+PrnyLd2chsZyOa7c+w+8drUG74EeWvPY3xnRfoUH5I/d5XuVzyLkde+i4HXvoOHbUH+X2qg/hgDadVb7ISvMQXi4N8uuLmX/5umv/ylzn+/EWQv/8yyMzkDc7UHEJfvJ169U4UR9dTvO8FyvY+j/bIOiz5m6gv3U5j2TbOad6npmAjDSVbaC7fxhnlm5xTv8NZ1dtc1u/iimE3bXUH6Gw8THvDfjoa99HbchDr+aN0n9xDd8te+s/sx3HxKI4LR3GePYLnUi7+a8cJ3Cwg2l1OpKuEqcFKEn0VjN7IYaL1OBOtxxm7mcfo9TxGruUwdjOPydZCAtdyGb91HO+lw/ivHCNwPZfhCwext+zGf+kw4bZC4l2lxLqKiXeVMDNYSaKnmFh3IdHOAkJtuYQ784j35ZG0FpAYKGCiPYeR60fwXz/KyPUcJlrzSfRVkOivIN5XRnJQQaynnHBXKfFeBYl+ZeaoJN6nINGnJNGnZMZRxWxmURi1aohY1YQHVMTtVcTtVZIV0F5FeEBFsF9SoYK9CiY6S6UZSH0KKU3MqSftqGIms6iND6qI9imZsksANe/SseyzsDhkYNahZdapZcqqIm1VEe+rINRZTLC9kFBnEZHuUmJ9SlI2DUmbmnhmwZyyaQj1lDHeXiSpATYNwa5SUjYNaUcV006drDZN2bVM2bVMO3VMO3WkHToZqGaHjHI8d9KuZTrTGJ9yVDGbgaZZj4m0S8/ssIm4VU3SpWPaY2J+pIY5fzVTQwbSw0Y5rjmVsTIm7BrmvGZJIRqtYzajDiVsGhIZQBK9XvGM2pTKUqAEaInfzWQgSihXUy4dKYeWmWEDy2N1LI3UyIlwMxlrZNqtJ2nXyErH3LCB2wEJWO5O1LE8amZlrJp7k7U8CDfwIFzPot8gA87tgEWGJ6FWiQX+vNcg9+MsZdSeeY+RxYxy9Fm0hc+ip/ir1Dk+j53m02gLH4eaJPVpoo6lEek53A82yHC26DfJdrulETO3AxZuZ2Zv3Zs4wefxs3wUbJYBKtqvlJPt0pnPfMb9FRjMuHVZFjmVDCtpp6TyzHuMzHkMLPrN3Jts4O5EPctjtdzJANSsx8DMsJ55r5GZYT3Tbh3TLl1G0TOQtGkIdpcx0VnMeEcRwe5SQj2lskIXG1A8ZNMTipIIlxAKnlCUpt1a0i41aZcm872GKac6C8KqMq9Bz5Jf6mnLvpZn3JnZZB4L88Nm5obNMlzNDRtY9BuZdqtJWCtIuzQseM3MeyxMO42kHSbSDjORXg2O83n0NO/HduEYU06jbMGL9KuY6CpnrKM0k44pWXzFaIFsW624j7hfsEdBsEfBZHcFwR4FcYeBqE1HzK4nPKglPCip3FGb9P9Mym0g2K/A21qA52Y+zku5DJ45iu1cDkNXCvBcK2boahHuK0XYzufR3XyIzsYDnKrcTl3pVuoUb+O4qWXKf5Gk5xLj1lN0nFOTu/NlfvPkI7zw1CMceOu31KsOYy7dQcn+Vyg7+Bra/O2UH3qNQ28/y6E3fkHRnpco/fDVVYBardVardVarW+m3np67bq3fvoEb//0cTY/LilQ7//s2xx4/kfM9ZzinuMSmjd+zY4n11C87oecO/YW7ZUHWOo/Q/S6hR7TUXJf+xEV7/yKgm0/w3NFS8p+ktOqd1mevMQf7rt5sOLkrz4N8Jc/xfnXv5/m7/8Q5Xcf+fl02c3Hiw5up3oIec/jHWig/WwJ1xpzuNZ4jGsNh2lSv4s+fwOmgk2oj7xM5aEXMRx/jZrizVQXbcZSvIVG5duc1u3gjH4n5027uFK3l2sNe2k7eYBz5nc4Z36b1pYPudHwAdcs73LD/C5djbvpaPiAvpN7sJ3dj/P8ATyXD+O7cpixm7lMtObhuXQIz6VDDF04wNCFA4zeyCVwPYeRa8fwXjmM6/w+XOf24T6/n8HmnQw2vofzxE78Z/cRuXGceOtxJq8eId6WT7LjOKnOApId+cTbcgnfOsLMYAHpwXxiXccIXN2L79JeRq8eZuJGDqFbx0n1lpDqKyXWWUC0M59QRwHhzkLivaWkBipIDVSQ6Csj2l1MvLeUZH8ZM3YV8y4tiQElkQEl4T4F4b4KIgNKCRzsWnmxH+lXyj9PDKgyMKYk3ieBWWpQTaxXQaK/knBXGZPtxUR7Kkj0K5m2qZh3VZEaUJDoK2dqUEm4s0g+Qh2FTLblM9mWT7CjkHBXCYl+hXykbWoi3aUEO4oId5WQGqwk1ltOuKuEtE3DvNvIjENHalBN2qYl0V9JtKeCWK+CKatG/lm8TykrWUKdmnbpSTulFEOxKBVDTmMDlaRdmVRBn0XqSfJZSA8ZmBb9Sx4TU249SWcVod5yCRg9ZtlyJhQ00T+UtGmID6qI9ClI2bWyyiZ6jISqIGZLJazqDCgYZDgQUCCUl3mP8d+lvc24ddwZq3/IxrfoN2WUpmqWRy3cDph4EG7gfrBOhqd7k/XcDzbIQLUyVvOQGjU7rGPBZ2TFX82cS8ess4pln4WPJ0/weaSFL6Kn+CTYxOeRFj6ePMFH4w18Gm7m7oRkJfso1Cj3KwnFa2VMCoG4M17LymiN3H+14LXIA2SXA3XMe8wyxMQHVaTs2oeUKPGeifc1ZdcS7C4jNlAp924teM0ZK5yURCeUq5XRWinZbsTCnfHaTI+YkUWfiWlXlZyWFx9UMtlVTKA1n0BrAWPtRUx2lTLRWUKop5yEVSVb9KYcGpI21UOWvIS1Ur497dKSclSSdqmYGdLI6tOUU50BL518bUopmzo5DXHWbWbGZWLaaSRlk36edhgyYCT1baWdOtIuDSmHiqRN2A21TDmk82dcFkJdavqaD3L8jR9Q8PaT1BdvIDZYRbhPTXRAi+9mEb6bRXhvFBJoKyXcp5aPtMso2/nmPNUP2f0ENE10lTPRVU7aZSQ9XE3SZSLpMjHRW0mwXwqRiNl1xOw6pobMxOw6IlYt/vZSXNfysV/KxXOjmNG2CtyXCxk8l0PPqSNYLxQwcD6fy+Zd3Gw4RN8lFZOOi6QC7bjam2hQH+HIjlfZ+OvHWffzR3nh6e/z/FPf4+31z2EsPYqlfC9lhzZRcmADlbnbUB7bguLIZhRHNpK/67cceeuXqwC1Wqu1Wqu1Wt9MbXli7bo3f/IDtv94La99fw3bf/gt9v76MfI3/ILorSYW+y9iry3nbO5OzuXtxNeiw3taz9glM4FLRrqq82nIeYuTRbtQ7dpIyTsvMnzVzOLINYL9tXwy38/n94f4eMXBl/c8/Pl3Qf7yxyi/fzDCF3c9/P7BCH/3V2H+5c9p/ts/3+bf/m6a//tvk/zbn6f47/84x7/+KcbvbjsZ7a+j40wRzdqd1JS/gT5/I4rDL6PN24Dq2KuUHHgBxZGXqTz2MqUHn8NYvIlzlt1YKrZQr9pOx9lcWk8eoqFsI+bjL9Cs2MRZzTauGt/mkm4751SbuW58g57GDxi+dIyxW0U4zh6g9+QurKc/xH52P4On92I9vRfr6Q/patxB/8ndOM7uZ+D0XtznD9JX+x7Whvdxt+xh+PSH+M8fZPJaDv5z+xm9dJjg9WOEb+YSupHD5PXDjF7ey8S1/Yxd2Yf33B68Zz8kcPEQoRt5BK/nEmsrJN5eQLT1OOG2PMIdecS6C4h1FxDtyifckUeoPZfxm0cItuUQ6TxOsq+YtLWcaE8J4d5ygp2lBG7m4795nEhPObE+abc/2qcg0lNBuLeCRH8lyQEVyb5KYj0VRDrLCHWUEmwrZuxGPuGOUsIdpUS7ypkaUDNtU5PsrWDGqmKqX0Gyt5x4dykTN/MIthUQ6yoh0VNGtLOYYGu+pOa1FTB26zjjrfmEu0pIDigJdhQx0VYg2/wm2wsJdhSRHKhkxqFjzmVgyqohmYG7WK+CSHe5/HwF3E1ZNcT7lExZNUxZNcy69Mw69aRtWmZdBhaGTCx5LCwOm0kNSgATt6pki+LMkJElv5Twt5AZjjrrMT0EPKIvJTZQSbRfKc/8EXAmwE0AlviZUFVm3AYZ4MK9FUT6FCRtDwcRpOxq5j1GOZZ6dkgvg5NkVzNkFt9aZtwS1C36LbK9bW5YL4HQWA23A5KatByo4c5YbaZXySKBwJBODiNYDtQw75V6pO4GamWAWvFX89F4Aw8mGvl48gT3x+r5aLyBOyM13Bmp4cFkIx+Hm/kyeZbP46f5JHKSTyInpfCHiQbuTTSwNGLJ6oWyyK9/ylHFkr8mExbRyOyQkZRdS7RfyWRXqfxei/dSAKn4PtRTzmRXKfFBldwLJwIppOG2ernv685YrWwxFFZGAVLZPUyRvnImu0oItBbIEDXeUUykt5Kk7SuFKVsNmx3SywqU+IxSdhVJu4KUQ0HapWLarSbtUjPlVGceS7p+wj1Kon0qktYqEoNaUjbdQ7CUsulIDGqJ9FZKz8FaJf3epZehL9InXUfxATUpm45Yv5qkVc9kp5LB04fQ7v8Z+sO/YfBcPnGrjnCfmlCviokuBc5LOTgv5eC/Vcx4ZwVjHeWEelXErZK1T4RECIASCpRQocY6Sgn1KjPwZCbhMBHoqGC8u5LRTgWhfi2RQR0pVzVRq5Go1ch4j5rRbhWhfh3+NiV9p3O5VbefjsbDtDYc5rJlH4aCzZQfeIG2MyXEvDe5dELD/nfXs/H5n/Dzxx7huR8/yrNPfp/nfvIEL/z8J/z8yUf5zU9/wt53Xkdfup+Ko29ScnArZUe2UHpoI8qcrahzt6LJ2YLqyKqFb7VWa7VWa7W+odryxNp1bz71KO/+/Ane/dnj7PjF4+z+9ZPs+dUTfPjcE7z542/x9lPf4f2nH2XL9x/hvae/z9tPf5fXn1zDm089wran1vD2z77L5ie/zbpH17Lu0W+x44WfMTt8nfnAZYKORv7q/hD/4YGXP94f5g93Pfz1gxH+4Ysg//F3Yf75j3H+89+k+a//MM///Kdl/sc/LfE//mmR//5/LfD//usK/+ff7vO//2WZ//Of7/K//2mJ/+cfF/hf/7jE//zLAv/t72f4r383zb/+Kc6fPw7wHz+f4C+fT/D5gp07iW7mxq9xJ97Jv/w+zP/6p0X+9r4XT5uOM7odNCnforF8OzVFG9EffRHD0RepL9xAQ8EGmoo2cE7xBi1lm2kqWc959Tau6N/hgmY7V/Rvc6nqLS5o3uCi9k0uaN7gvHo71w3v0mZ6n07TDnprdtNXt4f++j04Wg7iOLkfa9OHDDTuor/+A/obdjHYuIvBEzuxNe/C2vQBg427sDXtw336MLamD3Gc3I/vwjFGr+Tw/7H3nsFxJtqZXiN1zhFo5M4RjZwBIpEAiEDknAkQzJnDYU7DTGSAAcwRBECAcUgOJ907c4PutVZaWZK9kuzdsmtXa0ml8u7+sGur1n78o0FIWv+9P/FWnfpSfyiwWcXiU+8573l0uoqHpzdy51gZj89W8ex8Lc8u1PL8Uh0Llxt4dqGW+cv1LF5pZPFqI6/G2nhxtYXnV5p58lUdD87U8OR8PctjnSxea2P+SgsLV1tZuNLC/JUWFq8GAWnuYhOPz9Vx72QVt49VMHu0nNmj5dw+VsH1L0q5+eV6Hp6p5en5Ol5cbeH1eAevxtpXa/FKE88v1rM80sqbiU5ejraxcLlxBaDqeXKhjgdnq3hwtpqFa83MXW5kcaR1xZHq4dVkF6+nung707fqMn19YzPvrg8EwWfFhfrskgXdsG7eTPWyNNrBq4keXo4Hger1ZC/vZgZ4NdmzCl3vbw7y7voAX98c5Jt724ItgrND/Dy3n98tfcm/fneaP3pxmG/ubuPb+9v57sEOPtzestIyOMDHO1t5PRN0Qj6/++7mZl5O9fBquo/3s0N8uL2FNyvBBMuT3SxNdLG0AlxvVtoUlya6WBzr4MV45wo8dbE02cHyZCevr/fw8e5QcHbo3jAf7gTB6OPdLXz3YBcf7+zguwd7+HRvF+9nt/DuZjAM4dsH2/n+UXBn0Md7W/hwZ8tKIttOPt7dwvvbQ7y/PcSLiU7e3hzg/e0hfnwS3CH08W5wnugXj3by/f1tfHt3mE93tvBxdpCvb/Tz/uYA39zq5I0rAAAgAElEQVQe4rt7W/nm9lDw/P42vn+0k5+f7+enub38NLePn+b2rcRs7+P7RztXUuO2rzhBu/h6dmg1TOT19f7V4Ig3NwZ4Od3L4ngnjy81Bl3CG5t5fX2A5aleXkx083K6Lxi5PruFNzc2szDawcvpPr65GwwV+eHRLr69v2PlOxng/eznPUo7+P7RNr59uJVvHwzz3cOtfP8omOD3OTDjM0gtjnfw7GoLT680rxxbWBjtXFmGGwSmfw5Nn1P3FsfbWZoM/l0G2/W6eXOzk7e3unlzs5vXN7p5db17BXy6g9/BWDfLk328uT7Iy6n+f1HLk30sr+yPe3aljbmr7StwtAJb1/tZGOtk7lobC2OdvJ7ZzNe3hlme7OP1zBDLkwMsjvVx/6tmnlzu4u3sHuZGung5M8iLyX7e3BzmyZV27p9v4sGFZp5caQ8uDB/vXZ2Rejc7HNz1dHOIt7eC6XyfAyWWpvpYGO9maaqPpeuDvL61jVc3t/J0pJtnoz08uNTBoys9zI0O8vLGLp5eG+T+hR5unGxl7Mt6ru6vZuTAJi7u3Mj+tlx6N7hpyEugPC0Kb1Q4ZqmA4vRYsv0xOGK1xBnlRGtlRGsVRGtVxJuMRGk1mDQqInVqIvVq4iI1VOQHaN2YTV/DOprWJ7GpyEF3TQpt5W56qv1rALWmNa1pTWv6wykgEjhSFRFkqMXkm1QUxekojNGQY5SRY5KRqoogoAgnTS0lSSYiVS0hy6QkyyTFLROQpA4j3SDFJROSKBHhUyrwqMQUu4x8eHCapZsH+PnlZf7q53v8u9894a9+9YC//vUj/sOfLvN3f/6W/+PP3/C3f/aaf/jL9/yff/WJ//Bnr/iPf/GWv/+fv+bv/vIdf/cX7/jHf/OBf/jLr/kv/8t3/N//7hf8X//2R/7r//YT/+1vf8t//fc/8//8/e/4b//xN/y/f/97+Mc/4b/97e/4T3/zI//+X73mH/7iG/7zX//Af/mbX/Kf/uaX/ONffc//+rsl/sfvH/GrpSl+fjHGj3NXWZr6kseXdvHwq23cPjHA6J5mTg+s58xQGSP76pg81MzlnVWcHSrjQGsmX3bmcqQrjy87czm3ZT0Xt1cwvr+OizsqOL91PeeGijjYmsquOi+76z3sbfSxvyXAgZYAe5u87K53sb/Jw4EmLweafBxsDnCkI52Tvbl8NbSOMwN5nB8u4MrOIsb2lXL9cDl3j1fx4GQ1909Uc/dYZbCOb2T2SDn3TlTx4FQN909W8+RsPQ9P1TB7dD3TB9cxfXAdt46Ucfd4OfdPVvLwTBWPzlTz8Ew1j85W8/R8HQ9P13DneCU3DpcxdaCI6YPFzBwq4f6pah6cruHuiY2rUDVzqIhHZ6p4cq4m6DpdrGf+UgPzlxqYu1DH0rUgXH12oeYvN/DgbBVPLm7i3plKbh0v4+mlOuauNLA42sLiaAvLE+28murk5WQHryb/CZDeTPfx7vrAv2gjXLjWFgzpGO1Ydc5eXGvn5VjX6vHVeHfQURvp4NmFRp5daGT+cgtPzzfweqqXHx/u4pvbw7y7PsC3d7fx2/lD/NnbU/zp6xP89GQvv3y8h98tHubTna388vEefjt/iN/OH+Lj7BY+3Bri+/s7+O7e9lWX7M10Hx9uDfHpzlbe3xxcdcxeTnSvnn/+3PJ4F8+vtLA40sbb6728menm9XQXr6Y6WZ5o5/V0Fx9vb+b7B1v58dF2vn+wlR8ebuPnZwf41fMv+R9enuKPX53mF08O8uneTn7xZD+/fLqfb+/v4vcvj/Pjkz3BGZqV1MLP7tjnlLvPbth3D3fy8/MD/Pz8AN893MmPD3fwi0c7+eHBdj7ODvJqsis4vzbWzrvrfXy4tZkPtzbz6c4Wvn+wfTXc4Mcne1ajzD+HQ3xzbxvfPtixev7p/nbe3RpcdfMWV2btXs30sTjeycJYB3PXWnl0sYEXE128u7mF5ck+5kc6mbvazvxIEBQ+3N7GN3d38PZGMEnv/exW3t4Ifu8fbg3xdqaftzP9q7/nd/eH+e7+MN/cGeTT3c3Bujf4z1oYgxC1PNXF/GjbKkA9vdLCw/ONPL7YzPxo++o+p8+O4dJkJ89HWlZnpZYmO4M7oKa7eHurhzc3O3l9o4NX1zt5OdPJ8nTnyntdQQdyBaA+Q9PSRC8Lo0Fnan6kk4XRrtV7L8Z7VsEq6EgFP/NivGcVtj7/rLc3hnlzPTgL9eH2Dt7f3snS9BBzI128vrFl9fjq+hBPr3Zw/3wTjy618vRqxwpkBR2nz/ugPtfnRL7P81Cf90EtTPXz8sYwr25uZX5iM89G+7l5qpkHF3u4fbaTe1/1cW3/Jk5sLmJPcxpbagJsr0tjYIOfmlQz2XFS3OpQYoQCzOIQ9EIBilABcXopidEaYkxKInVyoo1a4qKMRBn1mI1GTHodBp0Go16N0aAmyqgkwSRjU0k6ezc3MNhcTH2Jh8ZSJ93VSQzUp6yFSKxpTWta05r+cMpUiBw5eiUFkRoyNRLcIgEpKiGFMTryzBpS1GK8MhHpei355mgyTQbcsgjSjDIsEQJ86nDcijD8ahV5cRb8aj0uhZgkUwTN6+zcPNXNyL5q5q8O89PTs/zxyxH+/P00Pz+7wM/PLvLDw3N8ffMo728d48Ptk7y8fpj5yf0sXf+C+fH93Do9wO2zgzy7upvF8QO8mDjI/Og+FkcP8HLiEPNj+3h0eTuPr+xkYeIAT6/t5e657Ty+vI8nVw5w99xOruzp4NKuNkYO9TNydJDJ0zuZOr2TK4cGmDi6lelj27mws5MLOzqYOjzMjaPbmTqwmZkvBnhyaS9vb5zix8dX+c3CJL94co3fLc3wJ29m+eNXN/n98nV+v3w9eO/9HX739jp/9ukuf/3zE/71t3f4k4+3+M2rcX79apyflkf45vFZFq8f4OGVrdw83cPM0U5G9jdxdriSo73FHOrIZ1dDOjvqktnTnMr+9lQOdKTyRUeAPVWJ7K1K5FCdg6PNXk62BzjdmcKpjmQu9GdxbbiAa8MFzOzdwOSuQka2ZTK6PVjjO7OZ2JWzej22I4vxndlM783n1hclzBwsZmJvAdd2ZHNtRzYTewu48UUpo7tymdq/jpmDxUwfKGJ8Tz4XhpKZ3pfLjYP53DlSzL1jpdw9WsKdI8U8P1/D8/M1PDtXxePTFTw6Vc79UxuYPVbGvVMV3DpayswX67h7spzbx9dz58QG7p+u5OHZKp6crw3OTF1u4un5Bp58Vc/85RbmL7cwd7GJJ1/V8+B0DY/P1a0+n7vYxPzlFp58Vc/jc3Xc/HI9s0fLeXR2E3dPbOTR2U08PlfHk6/qV99/NdHD++ub+XpmgNcTPav1brqfT7PDfLw5xKvxbj7eHOLj7BZ+eLCTXzzazfubgyyOtPNxdgvf3dvO9/d38P39HXx7dxsfZ7esOlwfZ7fwZrpvtb3w9VTvqnP2eW5raayT5fEOXoy1sTjawqupTj7MDvD+Vj/vbvTy9c0+Pt0d4udnu/ntwn5+erqLP3//Ff/7b27wt7+/zX/+y2f8T5+u8n52O3/69hx/+c1l/uTNGf7tT+P8dvEIb28M8Wp6gKWJXl6M97A41s3rmc18/3AP72e38nKqn/ezW/nh0V5+s/Alv1n8gh8fbOeb2UG+mR3ku7vDvL/Rz9JoG8tj7byZ6ub1ZBdvp3v47u4wPz7axfvZYd7eGOL97FZeTQ/w7uYWfni0lx8f7+Pb+7v4+tYw72e38u5mMBjh8yzYu1uDwVCSia7V5MfF8U6eXmnmyeUm5kfbeXtjaNWF+QwWr6YHeD2zmW/v7+K7B7v5+tYwr2eCS3Hfzmzm1WQvryZ7eDvTz8fZQb65PcTH25v5dHeI97f6+TDbx8fb/by72RNMr3swvLIot4eFsTbmrgXh6fHFZh5daOLe2ToeXWjk2dUW5q61sDDWtgpKi+PtPLvaxMJY23+3A6qT5el2lqdbWZpqYWmqbeU6+N78aBvPR9pWIKmb+ZFulib6WRjt4fm1LuaudvL8WhcLoz0sTfSzNNHP8uTAv6gX4328GO9jeXKA1zNDvBjv49mVjlXo+vrWMN8/3MMvnx3g69tbeTbWyfL0ZuZGulic6GN5ejMvJvt5fLmNBxeaeXSplSdX2pkb6Vp1lj4vyn17Kxg+8e3D3f/Chfocgf58opcXM5tZvr6FhclBHl7u4tKeDZzbXsquxmSGa3w058ZQmaSm0CYmxRiCQyIgoA0nN05LikGGWyUhQSoiUhSBTihEI5YQbTQSa9YTHa0hNlpPdKQenVaJQa9Fr9NgMhkwRerR6ZXoDArMZg0mZQSZ7jga12fSVpVL8/ok6kvsdFR66atNWgOoNa1pTWta0x9OmXqRI0svJU0tJCdSSYZOSkARQapaTJJCiF8RBCinKByPTEyKVkFAIyHdIMMtDyWgFWIThZJh0uORy/EolWRFG3EowkmNFNKc56Q+PYGa5Fg2pcZTmxJLpT+KUoeeck8k611GCuJV5MbIyI6RUmhRkREtotCqIj9BQ168giKbjswoCTnRcvLjlRTGa8iLUZIZKSHDLCE7XkZ2vJyAMQyfLoQUkwifTohNJsCpCCFJJ8KnjcAmC8Ojl2BTR+DSifHoJPh0EjwaEW5lBH6NCI8iHJtIgFMSgkMWQsAoxKcLx68PJ80sw6cNx6cJI0kXQbJBREAvxK8NI6CLIGASkWKWkBEnJ8+mIz1WRma8gsx4OfkOLUUeE2V+M+XJMZR6Iyn3R1MZiKMuw0ZjtouGLCeN2S56y9LZXJHFttpchquzGa7JYqgylY4cC81p0dT6jNQlmaj16dno0lLrM9CSEUtzWgyb/AZaM2NpyzTRma2jvzCKzcVxDBTFsLk0nm2VDrZV2tlV42Z3rYdjnemc6M7iy9Y0DjYns7fOx/6GAF+2pXG6L48TXVmc6c3lZFcWR1tT+bI5mQP1Hr5ocnGyM4kzvamc7UnhbG8qZ/vSuDiYxeUtOVwYzOTiYBZXt+ZxbUcBV3fkcXE4mwtbsjjTn7p6PNOfysXhbC5vy+XazgJmDm1g5lA5E/tKGN9byvjeEsb3FjN1YAPXv6hg6mAZE/vLmNhXxsS+Eib2lXL9i0om95dxdUchJ7qTOdmTzMXhHEZ3lzDzRTlTB9Yzsa+M8b0lTOwr4frhCqYPVDCxdz3je8uY2r+BeyfrmT1aw+1jNcwcquDKtjzG9hRzYSib2WM1PP6qmfunG7hxuJJH55q4f7qB+SvdvJzoZ3l8gMWRXp5ebOXZxWZejnUzf6WV+cutvBrr5uVYNy+udbA80smLkQ5ejHTwdrKPdzP9LI+1sXClieWxNt5d7+XtVBevJjtYGmtlabSVT7cH+fnZbr69M8TH2a28n93Gh9vb+FevT/Gr54d5f3sbP80d5KdnB/j2/k5++XT/yq6t7SyN9zA/0sHiaCfLEz18vLONP1r8kvezwyxP9LA03s2rqT6+ubONHx7s5OvrvTy/3MDitWbezfTwZqqbpdE2Xo53rF6/nuzi0+1Bfj23n98tHeHX81/w64XDfPdwNz883sufvj3N3/x4jT99d4YfH+/lF0/38avnh/j+0W5+fLKHHx7v5ufnB1YDOT4HQyxP9QTBYrR95d4A86OdzI91sjjexeJ4N8tTvcxda+PNjc18uLOVVzP9LIx1sTDWxdJEd3B9wHgnb67382F2iG/uDPNhdoj3twZ5d2OAr28O8PWtYHLem5UghuWZLuZHW3l8uZGnV1p4eqWNB181cud0PffONvLkcjvPrrTy9HIDc1ebeHa1kblrTcyPtLAw2srSRMdKmENX8Hqyg8XJVp5PNDI/0cT8eAuLU+28mO5kfqyd56NtPLrSzPxoF0+vdjA/0rXivrXx7Gorz0famR/tCP7ZR7t4PtLF82udzI8GQevVzBBvbg6zPNXP4mQfS1MDvJzezNJUPy+m+pi71sHz0W6WpgdYmhxgbqybR5dbeXqlk8eXOngxsZmHF9q5/1Urjy508OhiJw8vdPLwfCdPr/Rx/0In9y92cu9CJ7Nn27hxspnpY01MHmlk9Is6Rg81MHKggYu7qzk9vIF9nbnsas9hW1MGW+rT6Fzvpjw1knUeDT5jKC6tAKtCgEMtwKUKwa0IIUkbTrJeRLJBilMpJFEWQYJCQqJOQ6JRT4xeT6zJhEmvxhylwxylx2jQYo4yYjZHEhVpJDLSiNGkw2jUYDBpMBhUxBq1RGvkxBvk+C1GitIs1Jf4qCm00lBspb7UsgZQa1rTmta0pj+MMvUKR06UnBRNOGk6MckqIQGlkHSdnCSFGLc4DJ9MiE8WgU8WRkAZQbJGSIpGSKZJToZJjl8lJN2oIFUvI6CVkRGpJs2oIEkrwa2S4FRKscvF2GRi7HIxDoUIh1yESynBpZRgl4RjE4fhkkfg10jwKIQkaaTYJWF4lCK8Sgl2cRiWiBBswlBcUhEuiQirMIxEcRhWeTh2hRCbPAKLLByrLBy3Rkq8KAS7QojPoMStlWGTi/FoVTiUMuwKKS61HI9GRpJOSUaUnjSjCpcsAockBKc0lERpCC6DDIdWjF0jwq2XYlOEY5OFETAoSDIocMrDccnDccrDsUkjSDKo8Gik+PVKXCoxPp0Cp1KEWy0hYFTh1ytwqST4dHIcchFWSTh2mRCXUhK8loaTbNQQMKjxaRXYZUK8WjlejQyPQoRTGo5DEoZfLSWgleNTSUnWKciJMZIRqSFJIyXNqCLDKCFNG0qaNpScKDHZZilZ0XJyY5VkRknIMkvJiZWxpSKdo53l7G8o5EBzKcMVmXTmeWjOsNBd4GaoNInt5alsL09hqMRHf76TnjwrTcl6evJi6SuIpycvls1FFobLHGxd72TbBhfD6x0MFlsZWJfIwLp4+tZFM1gWz+4aF1vLreypdbOzysHWcivbK23srHayu8bF7lo3ezZ52FvnZl998BgsDweb/HzRGuBQcxJftqVwvDuDw63JHGj0sWeTi60VFoY3JLK3zs2h5gAHG5P4oiX4/FhHJkfaUtlb5+Zgo5+D9QF2VrrYVm5nT42HL5oC7KpysHOjnX2b3OyudrBzo43dG+0ca0vly5ZkTnRmcH6wgMl9GxnfW8ntY03cOd7M3VNtPDjbyd2TzSxd7eXlSB+PzzZx/0Qd90/UMXukivsn63h0uoG7x2q4dbiS20eqeXBqE4/O1PL4bC3Pztczf7mZ5xcbmbvQwLPz9cxdaODVWCefZrfwbiWNcP5aG88uN7M42sHzq63MX2vj5WQ3Ty81BdsbR9p5dqmJhZF2nl9pY+5yC4/PN/D4fCNvZzbz67mDvLs+yMK1DuYut7A83s2ryaBDtnClhYdnq3lwporHX9Xy/HIjS6NtLFxtXoGoXt7N9PDh5gC/eLiTXz0/wK/mDvD75SP80dKX/PR0L79dPMy/+f4Sf/buFL+ZPxRM3Xu8m0/3tvHD4918uruN3ywcCoZHzA7xerqPpclulia6WZ7o5uV0L9+u7ERaWJlJmhtp4+3NzXz3aCcL4528XNkZ9eZmMKxjfsXFmrvawuJ4O29m+vl6JVzi071tfJgNJtu9mdnMu+uDfLizhTc3elkYb2V+rJW5kRaeXm3myeWWoPN0rpHZk5u4f66JR+fbeHKxmccXanl6qY77Z4OrBp5fbeTFWCsvJzt4M9PNm5luXoy18mqqk4XJFp6M1PFsrJHHV+qZG21hbrSFp9damBtt5+GlZhbGe3l0qY2FsR6ejTTz6NImHl2uY26khcWJThYng9D4fKQr6AyN9bE0OcDS1Gbmx3tZnOhlYbKPhcl+liYHWJwcYG60h8eXO7l3vpXb55q4dbKeiS+rmDxazfSRGqaPbOLGsQZuHm9iZF8VYwdqubSzgrNDpRzvK+RwVz4HOvPY3ZrJlk0B+iu99FX46K9IpjnfQXVqPOX+WEpdZvIStGTGaQjEqEmKUeMzKwnEarBrRVjUEVjVESSqwrGohcQrwomRCrDIQ/BrwkmPlJJhlpOXaCDDoict0UiaLRpHtI44g5IYg5JYoxazQUukSR8EJpOBSJMBc5Rp9dpkMmAy6jAZdRgNOqIMBiK1OqINOmINajwJRsrzvFQVuGks867FmK9pTWta05r+cHKJBI4UjZDcKBU+WRjJKhEZehV+uQhHhACnMGQVnjwSAW6xAK80hHSdlLxoDelGOQGNCL9KSFaUhhS9HIckjIBWTpJWjlslwaYQ4dJI8eqVOFRinEoxdrkIl0qCVyXFKRNiFYdgFQtwSkNxyYIV0EpwSEJxy4W4ZBHYRKFYIkKwi8NwSMKxikKxSCJIFIdjkURglQqxyUTY5eJVaPNoFHi1ShwKCVaZGJdWhUOjxKaU4VTJcGsUuNVyfDolfq0Cr0qCWynCLgvHoRRiVQmxa8RYVUJsahEenQyHQrgKRR6VBJdCiEMegUUWgVMjxa6SYJFFkCANw6GS4NErsSvFuDQyXFoZ9pV7TpUMh0qKRSrErVHg1alIEIeTIInAJhfj1anw6FQEInV4tEqcSgkWaTgOhRi7QoRLLcVvUOHVKnCppHi1CrxaBTZZBD61CK8yBLtYgE8dQapJQWqkgmSjDKcilIBBxDqrgSK7nlR9GPmxMnrW+dlVncfW8ky2lKWxrzafweIkurJstKbGU+8zUe810ptjY6DQQX9BsHpyLXTnJDJQ6GT7hiT68m0MFrnZUuxhoNDBULGLgSIb2yt8DBTZ6ciOZXOxg578RFrSo6j1qWlOM9FXaGFLmYsdG300pxupD2jYVuHhUFMm2yo8dObG0J5tpjs/lv6iRPqLLDSnG2nNjKSvMJG+wkQGimxsLXfTmRNDS3okPQUJtGdH054VQ2tmFG2ZUbRnmenLtzJY5GRzkY3O7Fi6c+Npy4ikLSOSnrw4evJi6cqOpr8wgS2lDrZtcNNfmMhQqYMt6x1sr/SwtcLDcLmbfQ1pfNmWy8HGVC4MFnNpSwmXtpRwpjePI61pHG5O4XhHJqd7cjnXX8DZvnxOdmVzvDOdUz3pnBvI5vxgLheG8ri8tZCRnSVM7itnan8FMwc3cuvLWq4f2sjMwQom9pUyumsdUwfKmDlUztjuIib2ljBzqJypA0GXbebgBmYObuD6oUrunajj1pfVXN1eyNT+Dcxd6ODhqUZuHq7i5uEq7p9sYPZIDaO7i7h3vJa7x6qZ3l/K9P4S7h2vYe58M4uXO3h4qo4nZxtZvNzB8rVuXo71sDTazdJIF9/e2c7PTw7wy4d7+XR7Oz/c383Pj/fzq6cH+XBrmK+vD/F6sp/3N7fw/sYWvr2zgw83h/n6+iDLo928GOni5Xgvryb6WB7r4dVEH9/cHub9jUHeTPfx/EoQ9L67t301UOTTna18MzvMz0/28XF2C29nelgaa2N5op13M718uDnApztDfH9vK798tJNfPNzBh1sDvL/Rz6e7g3x9s5tXU628mmpleaKV5fE2FkdaeHapgacXG3l8voFnF5uZu9zK3KUmHp2r4dG5Wh6cqeLRuRqeXWzg+eVGlsfaeTHSyvyVZhavtQRbHifaV52qRxfreHaliSeXmnh4vpGH55t4drmduatdPL3UwdPL7bya3szCtU6eXmrl2aV25i538vRSJ88udvHkfBePz3fx+KtuHp7p4O6pFm4eb+DmsQZunWjk1olGbhxpYPpwHVOH6xjdW8XF7es5M7iOY93ZHGhOYV9jgH0NAYY2WBmudDBQZqWv2EJnfgINaVFU+3VUejSUWGXkWyWkx4eTFCXArRNgUQiIEQpwqARYZAKscgFWmQCrLASnKoJ4qYB4mYA4iQC7RohVGYZDIyRRHkqMWIBFGYZTKwo6/lohAYOYApuJXJuJHEckOc4Y0u3R+OJNxBsUmNQSTNrgzFOUQYvJqF+Fp6hII9HmyCA8GfWYjHoMeu1qW59Bp8eg1WLSaTBpFSRGqcnwxVGW5WRjrp2NmWsO1JrWtKY1rekPJJdI4PDLw8kyKnGJQnCLw0lSSPBKInAKQ3GJQvFIQvFKQ3FLBHilYfhk4aRqJOTH6Mg2a0g3KvDII0jVKQhoZTil4fhUEpK0cjxqMfESARZ5KE5NBAkSAXZFGHZZGC5lOD6NFL9Wikclwq0IxykTkKwXkR2jotQZjVcVgVcVnLOySwRYhAKs/6wSI0JIEIZhlURglUTgkIvx61Q45GIccjEelRyXQopdJsKplOEz6vAadTg0ChwqOS61HJdahkejwK2W4VUHe/LtsgicKglx0lAcmiD02FQiPDoFHq0Cu0KEXS7EqRBjl0Zgkwlx6RV4ozT4orQ4dHKsagl2nRyPSY3LqCReHoFdK8Nv1mHTSnHqlbiNaqwaKb4oHSmxJqxqKXaNLHjUyklUirEoJcRKwrBrZbh1ChxaGVaVGKdGilMnx6VXYFWIVs8TZOG41BJcygic8oig+2VSk2rWkWRUkRqlxq+TkGlWUR1IpCYpjk3+GPoLffQX+unL99KT66Iry87WkgBbS5PZW5XF9pIkBvIc7K5IZ3Cdj+5sOx0ZFlpTE2hPT6Qvz01HhpU6bxSbPCZaUuLpyLDQlp5AR5aFzcUeWtJjaU6NoS0jnk0+I02p0VS7dWx0aan26Kl26+jItqze68qx0pVjpTk1Jti26DVQ49FTnxRJS3ocjclm6pLMNKfGU+HQUhwvY5M/imqPkVpfJHVJZtZbVWywqal06qjxGqn2GilLVFKaIKfSoaPKpaMhEEW1R89Gl4Z6v5HmtGha0qKpcmmpcmpoSjaz0alhk99EjddAUbyYEquccqea2iQTmwJRVHo01Pr11CUZaM+OpzUjhoaAicaUSOoDJlrSzHTnWRkoctJf6KAzN46O3Gj6ihLpWxesoTIHu2qSONSUyaHmTPbVpwarLpmD9Ukcbkzii3ofJ9vTubS5kFOdmXzZmMTxtjROdWRwsj2dk8OKBtkAACAASURBVO3pnOrM5FR3Duf6CzjTm8/R1nSOtmVwpjeP0z25nOrO4UxPHuf6Czjdk8exjgxGd5Qxs7+Ka1uLuTRYwMTuDVw/UMXNQzWM7ShjbOX5jYPV3Di0kamDG5jYV8qto9U8ON3I3MUO5i518OR8K/dPNfDgdCN3TmxaaY2s5d6peh6cbuTeyTruHA9eP/mqlbmLHcxf7mTuYvDdx+damLvQytyFVhYud/DkXBPLI938cHc372e28Gqsj3dTgyxe6eTr6UHeTPazPNbJ/JVmFq62sDTazquJTr6+0cen20N8e2eI7+4N883tAT7c6uPT7X4+3uri3UwbryaaWRptYPFaIwtXG3l2oY6HZ6q4e6KCeyc/z9DVc/dEFfdOVnP3RBUPTtfy6Gwdzy+1sHCljYUrbcxdbObJVw3MX27lyfkG7p6s4v7pGu6f2sST883Bts9TDdw5Xsfjs208PNPG43MdPD7Xwb2TLdw+0cydEy3cPt7C9cONTOyrZXxvLVe2b+TcQCnHOvM50JjB7tpktla6GdrgYHOZjb4SC10FibTlxNGUEU1dchQ1fiMbPXo2ODQUJcjIixGxLkFCTnQE6QYByRoBWaYQAmoBfoUAp0iAVybArwrBJheQqBCQIBeQIBX8EyCJBMSJBSTIBCRIBMSKBCTKQrHIwrDKQogTfwYrAS5NOBZpSLATQCvCpxfhN4hJiVKQlWCg0B1Lli2SpFgtNoOcWLUYs0qCSSXBqJFh1CjQqeToNCoMeu0qLH12oCJNBoyGoOv0GZ70Og0GvR6DXofJoMGgU2I2KHDEGyjL8VKSaSM/sLYHak1rWtOa1vQHkkskcLhEArzSCNziMOzhYTgjwkmSy/BJgy18TqEAjySEJGUYKWoRqRopySoxOVFacmP0ZJq0+JUSfAoxAa2cFL0Kn0pGQKck2ajAoQ7DoQ7DoxXiVIXj04vxqCPwqMLxacT4NGK8KhFueQRJWiGlzij6yjLpKckkL15HQCfCrQjBJQ/BIRVglwiwioIAlRAuwCIMwyWX4JCKcMklpBi0/+LaIRXhlAXdKI9eg8+kx65WYFFIsSskOJTBdj6HUopTJcUuF2GXi7ApxMRLI3BqFbg08qBjpJTi1ihwKKWr7pdVKsQqE5Igj8CqlWLTSrGqJcQrhMQrhdg0Uuw6OS6TCqtaQqJKjD9GH4QknZxEtQSnQYU3SotFIyVWFkGsLIJElQSLWoInUotTryBBIcSpV2BVS7CtwJNdK8OpV2BRibFppCQohMRKQnFqZASMWlKiDPiNGpIidaREG0gx6/FopOTFG2nPT2b3piJ2VuWxf1MBe6tz2VzoY3Cdn82FPvrzXKu1pzKdQ9XZDOW7aA7E0JZmpSPDTnNyAps8ZmrdkdS4o2jwx9KcnECdN5qmQDzNyQlUOY3UeGNoSbNR442hLdNJW7qdja4oGlMSaUqxUOU2U+U2s9FhosplpsIRRWu6k9Z0JxusRjZYDLSkOWhJc1BuM1EUo6I4TsO6GCUZOhGlFiMVrhjKHWYq3TGsi9dR7YtnU5KFcqeZSncs5Q4zxYkGyh1R1Hjj2OiKptSiJ9skpjBWQVGCihKLhjKrhuJEFXlmMdXeaIriNORFykhVh5JpFJMTJSPHLCM3VklOjIIss4wss4xss4w0XTgBZQip2jACylDckhB88hACyhACylDS9RHkmaXkx8jJMIjwq0NJ1obhV4fhU4WRrAsnRSciI1JCfryMYpuajUmRNGYk0JmdQH9eAn15CWwpsrO3Kpmd5T76cuPpz0tguNjB1hInAwWJDBRa6C2w0JkTT3deApuLnQyWOOktsLDJr6MxxUhjiomGZAONKSbaMs30r7Owo8LLjgov2ys87K5KYt+mFI6153G0NYcjLdmc6CjgREcBR9uzONyeyqn+PI52ZbCz1sneBh8HmpI40JzEgeYA+xv9HG5LYW+9l0MtyRxsCfBFWwoHmgMc6UznRG8Ox3uyOTdYyIXhYr7aUsTFrSVc3bmB8b2VzByo5u6xRq4frGZiTwXT+6u4caiGW4fruHV4E5N7K5jev5E7x5u4c6qR2RObuHu6jvtnG4JOz5V25q4GZ5hejAdDHF6Mt7M41srC1SAwPb2wiSfna3lyPthOee/kxlVQunWknBuHy5n5ooKJfeuZPlTB9KEKbnxZxe3jm7hzfBOzx2q5c6KOW0druH54I7eO1DJzqIqrO0q4sr2YC1sKuDRcxNn+fE735nK8M5sTnbkc78zhSFsWRzvz2d+Uyc7aFIbKffQWO2jJjmNTsolyl4Zii4L8WDFZkUJSdeEka8JIN4SQbhCQqhOQpApCkF8ZLJ88eB1QhZCsDiVFE05AFUqaSYJdLMCvDsMtC8EjD/77GdBE4JaF4FWE49eIsClCsarDcOjE2HViEpRhRIsFxMtDiZEKiJUJiJOFECcLwaqMwCINwS4PIUEswCYX4FKHkxKlwKEMwacTkWpWkBKlIC1aRZbFSIbVjDdGi1UvJ14jIUohIkotIVqrwqRRYNAo0WlUaNRKNGrlChhpV8tk1K/C038PUHqDHp1ei06vRqdVoNfKMRvkuBKNFGd5Kc1fC5FY05rWtKY1/YHkEgkcbnEYHomQFJUCt0iIIzwMr0SMRyzEJQrFHi7AJwsjVSsiWSUMhkvII0hWS0nWyPHKRfgUYlyScNxyMUkaBV6lFJ9KilMZgU0eslKhOJThuJXCIDSpxXhUYjxKMV6FGI9cTIpBRonDzM66MlpykylzxbHOGoVbEYZPJcKvluBVCnFKw7GJQnBIRViEYXhVcvwaJS65BI9SRkCnxquS41XJcMrE2CVCHEopDrViBaDkWJUSnFoFFoWYOEk4iXIRNoWEREkEVpkIi1SISx0EJ6dKhkerJFESQYI4HIdSilUmIkEUhl0uxiKJIF4ajk0tIU4ajkunwKGV4zGqSJRHYFGK8BhVuA1KbGoJboMKh0YeLK0cm0qKRSHGohTj0Mixq2XY1FLiJOHY1TLsahkWuRiL4p+e29UyPAY1VqVk9fePE4eRKBdhkQlxKCQ4VTLsCgkenRKfQUV2QhQ+jYiWnCSOdlZzoKGIgXU+hoqSGCpKYltZKgdqC9hamsJwcTJdGTa6sxz05jjpz3PRmWGh3hdFV46b/nXJ1CcnUumIpNYXS5UnmvVWPdWeGGr9cVR7otnkj6Mx1Uprpof6ZBtFCfogyCToKUrQU+NPoNobT3GigbpkG525SVS4YlkXr2e9zcx6u5kyWxRl1iiK4g3kxWjIiVSSF62mxGJiXZyezEglGZFKUg0yUvRS0oxyUnRSnJIQ0gxyAlopXmU4drEAh0SAXxVBml5Cqk5MdrSSbLOCZE04+fFqiq0G8mIUZEZKSNcLcUsFuKUheGQhpOrE+JRhBLQiAloRfk0EHmUoTpkAh0yASxGCXRKCVRiC/XMQiUSATfRP5ZAIcMtD8SrCcStDcSoFOBQhWKUCEkUCLJJgWaUCrBIB8UIBCaLgM49CQEAlIFktIE0XQk6UiMJYOcWJairdJipcRjY49Gxw6Mk1i0kzhuFVh+CUC3ArBfi1AvwaAUm6EJJ0Ifg0AtzKEFyKEDwqAdbP349WQLJOgE8VfM8pE+CSCfBrQsmNk1CYKKfQqqAmw8xAZTJ1WTEkR0aQFSciLVpMnkVGS4GVpvxEOkud1GXFUp0WRaFDRqFdSqFdRnV6JLUZZtb7tNRlx9CQE8fGFBNVaSbqs2LpKrKyrSaZY70lfNm1jkNt+RzuLORIdzFfba3mzFAlF7bXcLhzHac2b+DYQCnHBks4va2cszsq+GpXJZf2V3F+TzlXD1UzdaKRiWObGDm8kWuHyrm8p4Rr+9dzaXcJl3aXcnXvBi7sLOXUUD6nhwo5t7WEU5sLON6fz9HePA50ZHOoK489LensbExlb2smOxpS+KI7nz0t6fRXONlWl0RfuYOdDWn0bXDTUWSjITuGukwz5X4d62wySl1q1tkUbPAayEuQss6mJiNGTFa8nHybhnUOA3kWLZmxCrLjNeQk6imwRVJojwq2viUaKLBFssGfyHpfPAW2SHITjGTH6UmJVODXS0nSy0gxqUg3a8lNjCQ7wcjGdA+pMVpSY3XkWmMo8djIiI+iyG0jzxZPkdtOiddJSrwZX7SB1EQzxcluytJ85HmtVOWmUZmdQnV+OpU5KRT4bKTbzOTYY8i1mwmY1SRHa8hMNLE+2UGBK44sSyRZlkhy7dEU+ywU+Gw4orTE6+SY1RKi1BIiNXJMWiUGrRKtSoFGrUKr0aDValfOVei0anRaNVqN6p+5TdpViDIZ9RhXymDSozNo0OlV6PUqDDo5ZpOS9CQ7+ZlrM1BrWtOa1rSmP5BcIoHDIwnDKxXilQpxCSOwh4WSGCLAHha6OgeVpIggVSvCrwjDIwldBSivXIhLEh50n9QyPAoxHoUYr1KKVynFIYvAIg1bmReS4lXL8Gvl+LUK3AoJLpmYJI2SgEaFVyEjzaiixB5DVZKDImssOTEG8uJM+FQy0k06kjRyAloFfrUCuygcj0KCUyrEr5YR0KnwKCQ4JOF4lVICOhV+tSwIc2o5ToWURKkQv0mHQy3FqhDh1inwGlQ4NUEgsSklJEgjsMrF2ORBAHEoJNhkoiAwicOJCRdgV0iwKyTECUNJFIcTGxFKvDAUu1xEvDAMh1yERRyOXRYMzHDIRTgVYrwaOV6NAqdCjHvF9bLKRMQJw4kJDyVOGJznihOFY1+BOZdKhl0uxqWWB2e8lFIsMhEOpRS/UYNDFQzIsCskxIvDscpEuFWfWxGFuFVS0qMN+HUKUkxKmnP8HGouZ1tFJrs3ZrGlyEdXloP2LAeDxckMlabREEigOdVKfVIcPXk+evP9NKdaqPWaqfaYKbHpKfeYKbJqyY9TUmzTU2I3kBerICdGRl6cksxIMdnRMta7IilzxVDuiafIFklBgp40o4xUg5Q0o4xkvRSfOoJ0k5zcOC25sVrKnDGUOqLJjFKSblKQE6MhJ1ZLlllFZpSSzCglKXoJTlkYNmkoVlkoFmkoVlkYdnko8UIBMeECYsMFRIcJSBCHYJGGBuFEFoJLFYZPG0GKSUqSXkRalJSUSAkBo4jUKAk5CWryLDoyYlRkxWlJjVKQHq3CoxHiUofjVIXh0kbg1Ebg0glJipKTHqclJ8FEdryR7HgTuYlR5FnMZMdHkhFrICchktzESLLijKRH60iL05OWoCcpWo3LIMWqFmFRCbGohFjVEdg0Ihw6Cd5IGYFoNelxOtJjdWTFG8i3mSnxxFGRbKetKJOeDXm0FWfQlJ9Kc0EqVRluqrK8VOX6WJ/mIN+TQJ47ljx3NKUpdooDFtan2anO9VObH6A2P4lCXxylKXY2Zrsoz3BQlJRIUVIC5RlONma7qcnzUrcuQGNxGs2l6TSXZdBdXUBjSRplaXY25njYmONlU2GA9ooc6telUF+USk1+EpsKA2zM8VKZ7aE8w0lNvp/6ohQqstxU5fqoLUiiIstFSYqF0lQrHevT2N1RztEtjRzoqWZbUzHdlZl0lWfSV5VDx/pU2stS2ZhppSLDSlmKhfXpdiqznWzMcbIx10lNgZPqAgcNJR5ayn00rXfTUOqgsdRBc4md9vUeWsvctJQ6aSvz0ludxvaWArY259FS6qEqK56qrASqc61U5lgoz0ygMMlEnkdPgd9IYZKJ8qwEipPNZDnVFPpNZNpVlCbHss4XTaE3mgKvmUJvNHnOKDItenIdUWTbTBS448i0msixm8l2xpDjjiPPm0CeJ55MewypiZGkW6PJtMeR7Uwgy5FAhi2WNEs0mY448n028rw2MuxxpCbGkJIQTSDejD8mEl90sPwxUQTiovFHR5FqT8QXb8YVbSLNYSXX7yFgiScpMQFvXAyBxASSrRZSrBb8CbG4Y8x4YqLwxkfjjTPjj48m2RpHts9OfpKHTLeVFFsc9kgtrmgjLrMeV7QRp9mANzYSl9mIzajBYlCRqFeRoFUSp1MSo1MSrVdh1imD4KRRYNCpMRq06LVadFodWq0OtUbz/4Onz/XPAepze5/RoMNk0mOM1GOM1AXLpMVo1GAyaDCbNETrFWsAtaY1rWlNa/rD6HMLn0cSgkcSilsUjjMiDHt4KI7wUBzhApxCAT5ZOF5pCI6IYJCEXx6BVxaGQyzAJhTgkoSTpJKupsQlhIXgVUrxKIMA4lLJsEmEuBVSkrQqUgxarKJwLBHhpOh1pBn0ZJiMJGnk5MdHEtDKSTfpgj9DIcarkOFTynDLJPhVCjxyGclaNVlmHWlGFUkaKakGJX61FJ9KRJJGik0UTO5zSsPwKsV4VRJcagl2uRDrypyQWysnUSrEoZISHRFCgkyMXS3DHBEWBKSIEGwyIVaZiHhxKImScMyhAuLFoVhkQhLE4VjlQbfHKgrDJgojOkRAbIiAuBABdnE4logQkjQKAlolAa2SVIMGj0KCVRyBWyHFq1bgkImxCMNJjAjFKg7HIRPjlIlJiAgjPjwElyo4p2WVCoNumEaxkmwowq2WY5UKSZREYJOJsMlEeDVy3EoRLoUQr1qCSyUm1aQiLVJJuSeO7gI/PXlutpWlMLTOS1umg7pUK5uSrdSmWNngjqbIaiIvRkOZw0xtip3GTA/tBcn0lWXhN0SQEiUmK0FJnlVHVoKKlCgR6TEykiPFePWhxIsEJIgF+I1CnOowfHoRLk04idIQYiMExIsFJEqDn7FIgwPqTmUoAZOM7EQDeZZI0mM1ZCfqyUk0kh6jISVaSUaslrRoDV69GI9WQlKUiqRoNd4oJX6zirREA2kJBvzRanxRSrwr5Ter8EeryLCayHdFU+SPp9AbS7bNGPwPeIqFspRENqTZqMv30rEhg4HaIobqy9jaVM6u9hr6a4tpKc2ke2MhXRsLaC3Ppnl9Fr21xezoqGF7aw072urY2b6JbS01DNZV0ltdSldlEZs3VTDcVMWWxo0M1leyubGS/qYKumrX01JZSP36HOpKcqhel05FXoDynGTWZyexIcdPeU4yFbmpbMgOUJTqoSDJQY7XQqYrgTyvjWyPhQxnPOm22P+vvTN7luO48jMAYrlbd9eStedaVV293L77BS6Ai40ACQIgAZDgIolaaGoZD2ekGdkaRYxDevDMRPhpYmy/+dlv/is/P1RXo9EEJdnDxz4Rv6jcKmvpiK786pzM4riWHNeSm/tDHtzY4+7JlJOJ5aCR7NU5+3XBXp1zPDac7dWcH415eOuAs4OK63uO413N8bTVya7hdGbbuv2S/SZnf5hzNDHMasXUFUzLgt1SMnXtdrdSzMq2bmwzRjplpFMmrmDqCiY2Z1oWHE8q9odtP0fjkqORa/tyktOJ4cMHN/j0yT0+fnSbD86POBlrDsqM/TJj5hJ2dcREhjR5yEgVjLVibCUjlTPWGROXMXUpu2XKbJgyGybs1SmzKmKiA2ZGMLOCsfSZyID9MuXmzHH3cMh+mTBWATMTMysTdsuYsQmppUddDBjpgEYHDOf5ofQYSo8qH+DSAWXiUSY+VRpSpQFVGtLkEcNiriyiziLqPKLKBVUmcGmASwPKNKRMQ2zs4+IQl3QS2DTAJiE2FbgsxCQhOgqQwkeGPlIEKBGiRIgMQ1TUKo/aVe2KOESlESqNKeKQTITkkaCII4pIkPs+No6oshQV+OSDPtIfUPgehT+gCHrkXqc+aTAg9gYkvkca+KS+TzwYkIchaeCTeN5CaTAgCVtFQR8R9BHBgEi0QBQEAUEQEgSCIBSEwevwvA6kOonQf+196sL5Yp84DUkysQCoJA3JUkES+Yg1QK1tbWtb29q+Lxtfu9Ds9S6w17vIbLv1OJUXL1C/c4HmyuvtQf8a+73LNFcusLt9iSP/GpPNC0y2LzHduUSzcYnpTvsNpfH2O7jLF5jsXKXZuspwe5Pxzjbuyjs0W5vsDra5nkbU1y4z3LzKsfDYH2wz62+x521yGO4w7V1jz9uaL919hdlgi2PhcxqHnCaC6c4ms8E2+941DoNNdnvvcBr3mPWvMOtfZrJ9iVn/Csdii33vKgf+Btczj6b3DjPvGie5x3E6oOldYbhzmXr7CqN+u7LdJNhhGu5Qbl5GvnMRt3Gp1eZFqp0rmM2L2M2L1L2rlP2ryI2LmM13qDautB6wrauMdzYYblxmvLNBs3WVZmeTw3DAzOtRb1xlOthm1+u1YLl9jWqrhbCp32M/8jnOIk5lyt3a4jYusx+HjL0+zaDHNPQYe32qnS3K7U2G/R2G/W32opB7Tc3tynK/sdwfKt7frXl5dsjjwzFPjibcGynem2p+/OCYH9ye8GJf8tmp424peHE24/O7x7w42+fze9f57P51fvH8ET97+oCvP3zE1x+9x68+fsIvP/mAF3f3eXhccv/A8Oz2lFfvHvHxgwM+eXDIR3dmfHz/gJf3D3hxb59XD495ef+IVw+v8/GDYz66e8CH5/t8eL7Ps9t7PL97yCcPT3l+75Cnt/Z4dnuflw9O+ey9W7x6eMYXH5zzxeNzXj0849P3bvLF++d88uAGz84PeH73hEc3drl/POLOQc2dgyEPr09572zGg5Mx949H3D1suHvYcO+o1c1dx+mo4HSUczbV3JppznYlN2eKmzPJjWnBjWnG2W7B+cxya6J5fGOXV+/f5t3TCTcmiv0q4WQsOT+sOJ1IplawV6fsmpiZzdhzGbsmYVQImtynyQOmOmZmE3ZNwlQn7NqU3SpjWmaMXcLIxoxMq7GLGdmYsU0Yu3Y7cTljJxnZgrGTTCrNpFSMTM7QZDQmpzE5I1e05bVkNnXMJo6mLqjLjNplWB1TuZTKpRgVUbmMw/0hx4djqjKjKAJKl1JXOaVLsTahtCl1XVCWKaVNqUqJs5q6dFTO4qymNJrSGqzRVNZQWkPp2m3lLKWzONO2q0pHU1cMS0ddOZphRVNXVM7SVA4rM6bDkkntmJSG2ahmVBlsFmOLFCczKpVTqhynCkpdUeoao0p0YbDK4KzDmfb4zmpKq3BGUlpJbRW1kgyNotKSUuY4maOzBJdnVFpSaUljNJWROFPgdI6RKbpIMCrFqgw9z2uZomWKymOKNKZIYookoohj8jgij+N5OiZPYmSSINOEIo2RWUSRCfI0JE9aFWlIlgTztFhSSJaGZJkgzwRZJkhTQRKHc6+MIIkj0iQmjePXgBELolgQJ4IkidrvKMUCEQmiKCKOY+IoIhMRRSjIfJ+kPyDuD0j9AXkQkoc+eeiRBa3S0EOEIUEYEs7l+wEDz0OIiFCIebkgFAIhQoTwEMIjDAdz+YRhC0++7y8p/E6A8r3+whO17IVK0rC9F/MlztO0/W7U4lqFWAPU2ta2trWt7fux8bULzf7gAkf+RaZbF9jdvsju1jtUly4w2WjnP42uXmC/d5X93hUmGxc59C5z5F9h1rvIaOsCo80LDK9dYLx1keHGRcY77zDevsikd5nhxmUm/S1O04jpYIvy6iXG21c4SQaMdy5xEFxj37/KjXSH03iTQ7HB7uAKM+8yM+8qB+Em+8EG+/4Gp0mfg2CL65nPaTJgP9jkKNzgnhHczHrcLgYcBdc4Ca9xPd7mYHCZQ/8qt/I+twuP07gNGbtrI86NYHdwhUnvEofRNlNvg3H/Ck3vKrvhFjOxzW6wxWRwhV1/g1H/Shu25V9jGm4y8q8yjbfYywZMky2OVch+GjCLBjSDTQ7SgKNccFxEHBcRDyYVJzJmN/K4XWne2x/z6f1bPL91wsvz63z5wbv84uUzfvXqI/74zS/4p7/7a/7l77/hmy8+5nxc8tnDO3x87zafPbrPk7NjzpqSO7sjzndHHOic25MhT24c85MPH/OjDx7xs2fv8+Xje3z14fv81acveHH3Jl+9eMLf/OhTvvnBC/7h6x/wu69e8Tefvc9PHt/g8fUpj05n3N1rOGscN0aOAyeZyIQmE9SpYCJTJjpnLFOaImSiQw7qnOOxYq9MqbMBUyOosj4Hdcb5YcPJWDNSAY0KGWlBowWNCmm0YGQixiZit8o4HClmVc5IRzRKMNIRIx0xlCFjHTM2MWMdM7EpY5Ms6scmYWwTGhszNDFDHVFrQa0jhiZiaGIaG9PYhJFr1ZiUkU5aD0WZMy1TxjZmbKNWLmJkBSMj2CsLGinYqwtu7A8ZmZhGRwxtTG0ipnVB4xJKLZgOC8ZlwcjlDG3G0GY0LqexGaWKqXRCpeLXaZNSmYza5QxLydAV1DanNCmlTqlsW9epKTV1qaltq8pKnC6ojKJyitpphs7QVIamslSlphlaRo2lrjSlk3PwkVSlYjg0lE5SOslkXDIal7hSYl1BWSmMzZEqwZUSbXLKSuJKibE52uQYo6mqCuccxhistTjncM5RliVVVVGWJWVZUtc1ZVlijME5t8g756iqatG2qiqGwyHWGKrSzaHLYI1ByQKrFFZrrDFtudYYrVHSoqSjKDRFoVHKYq3D2tdbYwxaa5RSaGXQhURJhVEaIxVaKWQhUUWBNYY8y5FZjlEaazTOGIxSyCJH5jlKtm1lniOLAlkUFFnWbmVBXuRkWUaaZaRp2ipLybKUPM/I84wiT8mziCwVZKkgTcKFkjggTcJFXVefpG8qTWOSJCKOBUkSkyQJSZIQxzFRJIjmANVBVJsPieKAKPLn5QFCBGRJTBoJEhGQipBEhEShTxqGJGFALAKSMCQOAqIgJBSiBagoQsQxYRThhyGBaKHpDUVhu8BD5BGIAaFoASoIfILAI/A9At/H91qFgf+dAPVWiEoE6RwQk1iQpjFFkS0gag1Qa1vb2ta2tu/NbogLzc38Enf1BifiAsfhJY6Dq0w2LjC+1mqycZGDfrf63hWOg8scB1c4Cq6w77/DcXSNk3iTyfZFZt5Vdr0t3JWLHIptqmsXmQ42uJ4HTPqXqTbaZcqP4isciks8maW8O/T4xa0c5QAAEF9JREFU8CDjprzKvarPTbXFue1xJre5W/o8GifcryLOjc+zfcvzo4rTdIsb+Q73tMd7dcwd2eNUXOWuGnBX9blvfO7IAff0gJcHjlfHQx43Kc9miud7lpfHNS+OKp4f1Hx0WPN0r+SjwyFP9ioe79c82nXcrVIe71p++vCMX3/6hD/+8of8y99+xe9/9gm//sFTfvPlR/yXv/oh//aH3/C///s/87Pnj/jn//QN/+33v+Hrj5/w5dN3+aff/jX/53/9D/71D7/jf/7Xf+T3v/wJnz68ze9+9RO+fvUhLx/e5vGtI56cn/DB7WPuH085HRmenJ9w0mhu7lacNJp7R1MOh4bjkeOg1jRFRFNETE3G4dAwcwVVGlAmPirYoYw9bNjDCZ9hniIDj93ScH025XjctKFTVc7NvYrDKme/UlR5hEsEjcwpswSbxlS6oFISk2VYWaDzHJWlDK3CyQyZhBRxQKVz9sY1jdMMraI2kkoXcw9Bil2S0xlOZ1iVoosYIxNKk2NVukiXJsfIZJGvnVyo66eyxaIPrVIqJxlWGmdyynmd0RmlLahLRTXX0GkapxlXlqY0VKagNgWlyXEqoZ5DTeMKxpVhaCW1LRiVGqczxkPbnofJUTJBFjHW5lS1pihitMqwtkDrnDyLSNIQpVK0zhZyVuKswujWk1O61ktijcJZTVXab8katVBdOYZ1SV251suzpK7NsLYMa8uoKWmGjroyi7K6MkzGNdPJkGboaIaO0inKSuNKhXUS6ySuVBhboE2OK9Ui70pFWVrq7hyWznM17ZxZtOmurcuXzjAcVtSVa8vrkqapqesSYzRaS7RWi61SEqXatDF6LkVRZMgiQ8ocWWQYLbG23d/MpVSBkjlKyTm0OYxp+1aqaPeVOVpLytKitcQ5g7UaJfMW1pRCq6LdSkWRZxR5NoeonDxLKYqCXGZkRUaaJyRZTJLFpHkyV0xWvFaRxxRpC1F50nqaslSQRgFZHJIlbXmetOVJGpIkIXEcEMfB4rtIHSTFkUCINgRuMVdIhC0YxXM4inxi4ZMInywO5kt/D95YnKFbLjwMvLknSxCLiFhERKFAhIJQhIRRgIhD4jQiTiNEHBIIf1EeRgGB8Anm8PRtgPII5mF5IggI/YDgLwSoZYjqVulLlwAqyxKKIiPLkjVArW1ta1vb2r4/+9Wzg+Y/fnjEN89P+euPbvDZjZpne4bPz2a8P9J8MHY8rCQPK8l7Q837jeSjA8NH+4Z364jHuwUvT2qeH1U83lU8aFI+v73Pw7HkTPncshHPTyd8dn7A45nh47MJzw4Nz08Nz45y/u6zO/zxF0/519/9kD/8/DH/+B8+4D9/+Yi//+Jdvn5yws+fnvK3n97lywd7fP3kOr/9wXv89ov3+OrxKb9+9S6/+OAGX79/na8enfD5rSnfPL/Hj+/v89WjE/7m+T3+4YdP+P2PnvL7Hz3jd1885ufv3+Cn94/45Qe3+M0nj/jJw+t8fr7P5+cH/PjdG7y4scvz61M+vX3I89MpX9w75rM7Rzw7HfP0tOHxUc1HZ7u8uL3Ho+OaezPDu4cl9w9Lbu2V3D5oOJtV3DuZcrZbclAX7JqEPZcxswlTEzOSIVXmMVQCkw4oxDYy2sGmA8oioJIhZREgox100sflPjLqkUd98riPKUJMEaIyH5UH6Dwgi3vkcR+ZecjUo5QJZZ6i4wiVJJTGIPOCLEnRRUFpNEUaYYqYUiaYLMblCZUucCpH5ylWKYxWKFmgpEIpgzEOYxxFLjHaYo3DaItWBrvYOrTSyEIhC40qFFIplFIordHaoNTcE2DatLEWpRRSKrTRKC2RsmgHz0YhZYFSBWXlcKWd59uBbzvAVovBrpQF1rZpZw1l6ahKh3MWaw2lLTHSYqXBGUtpHU01pLRtiFllbRtyZgxWSSprMFpSWYvRqh10K0lVlWgjMUZhnSHNU5SSGKOxpcU6izEaZRTa6nYgbhRSy3ZgbwxaW4xxWFsu5FyFc9UiX5Y1dTWkciWV0VRGU1tDZTRWFtTW0JSOpnQMnaUyGqdkG3qm8hYYS0NtFePaMaosQ6cZLQBSUpctwC1D3HLeGrWAOKMllWu9YaUpWlm52Naloil16wmr7dwjZqhLzXCuLl1ZuWhTO0VTG4aVYdSUGF1gdEHpNNZIqlJjdIE1EmvardEFWmUoKTAqwugILSOMjDA6xqgYq9OFjExQMsHonKrUCwDWKkXJGCljZBGhZITWMVrFWJVR6oJSS6zMMUWKlW3ooJUZpsiwMsfKDFWkKJWjVIZSGVIlFLJVlkdzCbI8JM1C0jREphEyEeRxSLGkPA4okhCZilbz0L48Dclin0R4xMIjnYNQmw5Jo5BkDk2JCIjCNtwui9qP06bCI4t8ssgnj3yKpD1WEg6IwgEi8hCRNw+vaxVFEVEUIYRow/PCiDAMiSJ/0T6K23Qo+ot8VxaEfYKw/wZAvYaodrGI5Y/iCm+A6KBqBaCCpWXOfa+/2Fd4A5Jw7jmbh/Vlc4hKkmgNUGtb29rWtrbvzz55dNB89uiEL5/e5qsXD/j80RnP7xzx6YMzXt2/ybObR3x465hP7p3x4vyUZ2f780n0d/jyg9t8+fQOP312n58+u8+Pn93js0dn/PSjd/n04Q2enM14cfeETx/d5uX9Gzy5uc+Le6c8vbXHy/tHPL055ccfnvPx/QOe3Z7w6LjkwUHFo+Mxj04mnE8dt6eWB4cN7x6OeO9kyoOjEY+OJzw8mnJnt+a0MRxWBSeN5sBlnI4Mh2XOQZmz7zKOKsnxUHEybL0553tDZjpmz6QcVZKpihmmPk0WUCceVgwoY58qCXCRh416mLCPCnYwUQ8Xe6iwhxY7KNFDBT1U3EfHHjL2kImPTHx0FmFygS0i8sgjj7x5uUClYVsW+8g0XKhIgjek85giCVCZQGaCLA1Jk6CdK5EKiuy1uvJ2LoVA5cl8HkaMzDOyJEbKHCVV+5Y8T9s39apAFRla5miZtwPAeV7JogUoVaCkpMjlPMRJoWT7Bl5L3cKVVGilW0mNNRajzaK9MQaj2xAqrTVavvYmqEK2cKXakCqtJUpLlHwNR0XRegeMUVhr5p6DFvCc1Quo0VqilcRoRVU6qspRV52npvWAOGOx2uKMxZl2nowzdt6XoZ6HjlXzOTtVaSidpnR27uV57TEqZLrwVGijsFa390x3npIlqQ6cWpiyRmN0e1+M0hhlcMZR2rKdv7Ms41oYtJrSaipnFmrLDM5onFHz81aUVi+2Xdu6tG26bNOlba9vNKyoyjb9Wpq6sgxrt9i2165a6KktlVM4U7ShhaVuQWpJdakZVi0UVW7uAaxM6w10rbp2r8MMFVWp5166Vi0wFRidY3T+Rl6rFK0StIxxJsOaDKMSjE6xOsOZHGdyrMkxOsPoDGsKnC0wOkPPPZVdP0omKJVgTIYxGdbkWJ1jVIYqEmSetNsiQXVzn4oEmcfIvPUoKZkiZUqeR+R5hCySRTrPI4rlbdrCU5bMYSpty4q5Nyqfz3+SaUSRRaRJSCyC1mMU+u0iDGHrUcqSiDSOSKKQNI7IEkEaB2RRSBaJOVj5pFHrdUqETyqCFsC6by5FAULMoWXxHaYQIdowPxEGhEHQ1s3DAEU0aPcRXruEeOQTRcEcoHyE8Of1PkEwIAja9iL0CMPXoLQApqUly1fnPXVlHUh1i0pEYXcfgoUHLUtjsjQmXQPU2ta2trWt7fu0QvQaHXtUecRQx1RFhEtDTOphEo8i6KGiPmUeYhIfGW6j4x2qzKPMPUzSw0Q7mHgHGW5SBBuocIvUu0ruXcPEfVTcJw92WoXbZP42OvYoxA57Q4NLQ4pwhzzsIba3SAceRRCSez655yNDQTYvSwceWkSYOCHc2iYO2+Vuu7eXr8NNwjfUhXZEInjjQdyFf7yt/dv6+a767iHdHWf54d21XS7r2q+2zdKYPEveqm6fLI0p8nQ+f+J1XbdvV9fVd7CkZI6S+aJOq6INbZqHPSmZL8qMlou0VgW6C3+at1lu23klltt1ZV2682Qs9931t3zsVS3Cr+b1y96Rrj9n9aJdl+/arYa3rXpVunwX+lY6w7AuKZ2hKu23BvHt/CFNVerFAL4rL10bWteFo3V9lM68cX+W78fyuXTH785z9byX2616iZZD97qwvu7Yq/116a6+W8ShBSazCPFbTrfzqV6HAY5HFcPaLkCna9/dm9Kphbq67t516S5vTfFGeenUoo9lePpTMjpHyXTR7zJkvQ3AOrXeq3Sh1fpu37e1XQCUypBFQpHHyCWwkkWymN/U1Xfq2i23ybNoUZdn0XcqicXCU7PstYlEsPg/6QAiTcR8LlX0OtRv5UO0q1r+b+zKun2/9b84n1O1gCsREEXh2zXvu1uefPlYq+ew7JFaXcJ8Gaq8Qe8Nb1TX93Kfa4Ba29rWtra1fe9WCNHoVGCyqPWOJCE6FehMUEQ+Kg4oYp9ceBTCRyU+Kh0gRZ8s2CL2rpF6myTeBtHgKnH/Gom3MS/fIva2EINNosE2idcj8rYJdjaI+tt421fJhYfobyH6m4j+NlG/R9jrEfX7pN58WVzPa/N+QDToVoYKCPs9xPxN5HKIR/cAXo6N7x7WYeAtBhPLg44/BUt/CUCtDjCW1UHP22Boue7PAdRymw6C3tZ+Fa7yLHkDoOR8vsgy8CzDUKdlKFkGgOW23QB+GXSUzL8FNN8FUN25vA2gls/rbcd827kun8/yPqsAtQof3wVQ3QD8LwGodpCu3nq/lu/baqjcKuytnldX1vX7NoCq5vOLnNULgOvmSC2D1DLYLaebYUVdmcV8qGFtaYaOUVO+MZeqg6HleVVVqd+YW7UMUst6DZlvgtLyPf1zALVctuyN6gBnuW7Ve/U2iFqGIq2yb9W/6enKFu1W06vg1AFTBz1/CqA6YFou/y54ylLxVoDqtPrfE0cBceT/xQD1NnjqXhC97cXP/w9ALS9FvnyM5f/UVZhaBqNleBr0dxYQtQpP3XV0170GqLWtbW1rW9v3ZkL0miwK2nCReRx+HgXzuPhwETffxs77ZLFPnnjkwiMJe8ThDonfI/a3ifwtxGCLcLCJ8DaJvG38/ibeziZ+r5W3s4G3vYEY7OD3thBej3CwTRq2sfyR7xH0ewT9HnHgkwRtPHwc+GRCEPke4aBP7HvEwZthH8vAtPyWc/nB3T2slx/Qq98T+a7BxXL52yBp1du1DEbLcNOluxj9VUD6cwC1DEhpEn2rX1lk3wKoVS/Usidp2bvzNg/PKqiseoKWgWW1/7f1twoXHXC9DbCWvVCrAPU2kOrKlvfvwKiDhn8PQHWD+G6w/+2BuXzjWlbvyXcBZXfs7/KerXrcuvOrK7eApq5dV94MqzcgahWaltPDulxAUgdH41HFZFwvYKpbaMKaYgFby3UdRK2C1LI3qmvfpVchqwOk7wKorvxtANX9NtYUC5haha1vA+9rOFrWMhxplX2rzZ+CsA6iloFpVasAVSyH/q0AVAdii1X4/gRAffvlzr8PoJb/z5a1OMb/A0CJ7wCo1WOsQtTqPsvhex08Lf+3L1+/CP3X6fV3oNa2tr/I/i95zaFPmX2NIQAAAABJRU5ErkJggg=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2" y="-10784"/>
            <a:ext cx="9129668" cy="6868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22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676672"/>
          </a:xfrm>
        </p:spPr>
        <p:txBody>
          <a:bodyPr/>
          <a:lstStyle/>
          <a:p>
            <a:pPr algn="ctr"/>
            <a:r>
              <a:rPr lang="en-GB" dirty="0" smtClean="0">
                <a:hlinkClick r:id="rId2"/>
              </a:rPr>
              <a:t>Matthew Paris Digitised Manuscript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 descr="http://upload.wikimedia.org/wikipedia/commons/thumb/4/44/Britannienkarte_des_Matthew_Paris.jpg/220px-Britannienkarte_des_Matthew_Par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885488"/>
            <a:ext cx="4464496" cy="598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33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8</Words>
  <Application>Microsoft Office PowerPoint</Application>
  <PresentationFormat>On-screen Show (4:3)</PresentationFormat>
  <Paragraphs>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Medieval England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Medieval England</dc:title>
  <dc:creator>Administrator</dc:creator>
  <cp:lastModifiedBy>UCS</cp:lastModifiedBy>
  <cp:revision>5</cp:revision>
  <dcterms:created xsi:type="dcterms:W3CDTF">2015-03-23T14:58:40Z</dcterms:created>
  <dcterms:modified xsi:type="dcterms:W3CDTF">2015-03-23T18:05:17Z</dcterms:modified>
</cp:coreProperties>
</file>