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CA4A70-2164-4FC2-BC4D-C9250899315A}" v="47" dt="2026-03-23T00:44:34.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anga Ikwa" userId="8d5ebb738bd1c38c" providerId="LiveId" clId="{EECD1D38-4C9E-4E4C-949E-8467A327D0AD}"/>
    <pc:docChg chg="undo custSel modSld sldOrd">
      <pc:chgData name="Esanga Ikwa" userId="8d5ebb738bd1c38c" providerId="LiveId" clId="{EECD1D38-4C9E-4E4C-949E-8467A327D0AD}" dt="2026-03-23T00:45:30.853" v="626" actId="26606"/>
      <pc:docMkLst>
        <pc:docMk/>
      </pc:docMkLst>
      <pc:sldChg chg="addSp modSp mod setBg">
        <pc:chgData name="Esanga Ikwa" userId="8d5ebb738bd1c38c" providerId="LiveId" clId="{EECD1D38-4C9E-4E4C-949E-8467A327D0AD}" dt="2026-03-23T00:45:30.853" v="626" actId="26606"/>
        <pc:sldMkLst>
          <pc:docMk/>
          <pc:sldMk cId="1316877303" sldId="256"/>
        </pc:sldMkLst>
        <pc:spChg chg="mod ord">
          <ac:chgData name="Esanga Ikwa" userId="8d5ebb738bd1c38c" providerId="LiveId" clId="{EECD1D38-4C9E-4E4C-949E-8467A327D0AD}" dt="2026-03-23T00:45:30.853" v="626" actId="26606"/>
          <ac:spMkLst>
            <pc:docMk/>
            <pc:sldMk cId="1316877303" sldId="256"/>
            <ac:spMk id="2" creationId="{487D0857-964B-822B-370D-C345C43649AD}"/>
          </ac:spMkLst>
        </pc:spChg>
        <pc:spChg chg="mod">
          <ac:chgData name="Esanga Ikwa" userId="8d5ebb738bd1c38c" providerId="LiveId" clId="{EECD1D38-4C9E-4E4C-949E-8467A327D0AD}" dt="2026-03-23T00:45:30.853" v="626" actId="26606"/>
          <ac:spMkLst>
            <pc:docMk/>
            <pc:sldMk cId="1316877303" sldId="256"/>
            <ac:spMk id="3" creationId="{10AD12D3-A976-F7F5-2736-B1A3CECA5EF2}"/>
          </ac:spMkLst>
        </pc:spChg>
        <pc:spChg chg="add">
          <ac:chgData name="Esanga Ikwa" userId="8d5ebb738bd1c38c" providerId="LiveId" clId="{EECD1D38-4C9E-4E4C-949E-8467A327D0AD}" dt="2026-03-23T00:45:30.853" v="626" actId="26606"/>
          <ac:spMkLst>
            <pc:docMk/>
            <pc:sldMk cId="1316877303" sldId="256"/>
            <ac:spMk id="8" creationId="{2783C067-F8BF-4755-B516-8A0CD74CF60C}"/>
          </ac:spMkLst>
        </pc:spChg>
        <pc:spChg chg="add">
          <ac:chgData name="Esanga Ikwa" userId="8d5ebb738bd1c38c" providerId="LiveId" clId="{EECD1D38-4C9E-4E4C-949E-8467A327D0AD}" dt="2026-03-23T00:45:30.853" v="626" actId="26606"/>
          <ac:spMkLst>
            <pc:docMk/>
            <pc:sldMk cId="1316877303" sldId="256"/>
            <ac:spMk id="10" creationId="{2ED796EC-E7FF-46DB-B912-FB08BF12AA6E}"/>
          </ac:spMkLst>
        </pc:spChg>
        <pc:spChg chg="add">
          <ac:chgData name="Esanga Ikwa" userId="8d5ebb738bd1c38c" providerId="LiveId" clId="{EECD1D38-4C9E-4E4C-949E-8467A327D0AD}" dt="2026-03-23T00:45:30.853" v="626" actId="26606"/>
          <ac:spMkLst>
            <pc:docMk/>
            <pc:sldMk cId="1316877303" sldId="256"/>
            <ac:spMk id="12" creationId="{549A2DAB-B431-487D-95AD-BB0FECB49E57}"/>
          </ac:spMkLst>
        </pc:spChg>
        <pc:spChg chg="add">
          <ac:chgData name="Esanga Ikwa" userId="8d5ebb738bd1c38c" providerId="LiveId" clId="{EECD1D38-4C9E-4E4C-949E-8467A327D0AD}" dt="2026-03-23T00:45:30.853" v="626" actId="26606"/>
          <ac:spMkLst>
            <pc:docMk/>
            <pc:sldMk cId="1316877303" sldId="256"/>
            <ac:spMk id="14" creationId="{0819F787-32B4-46A8-BC57-C6571BCEE243}"/>
          </ac:spMkLst>
        </pc:spChg>
        <pc:cxnChg chg="add">
          <ac:chgData name="Esanga Ikwa" userId="8d5ebb738bd1c38c" providerId="LiveId" clId="{EECD1D38-4C9E-4E4C-949E-8467A327D0AD}" dt="2026-03-23T00:45:30.853" v="626" actId="26606"/>
          <ac:cxnSpMkLst>
            <pc:docMk/>
            <pc:sldMk cId="1316877303" sldId="256"/>
            <ac:cxnSpMk id="16" creationId="{C5ECDEE1-7093-418F-9CF5-24EEB115C1C1}"/>
          </ac:cxnSpMkLst>
        </pc:cxnChg>
        <pc:cxnChg chg="add">
          <ac:chgData name="Esanga Ikwa" userId="8d5ebb738bd1c38c" providerId="LiveId" clId="{EECD1D38-4C9E-4E4C-949E-8467A327D0AD}" dt="2026-03-23T00:45:30.853" v="626" actId="26606"/>
          <ac:cxnSpMkLst>
            <pc:docMk/>
            <pc:sldMk cId="1316877303" sldId="256"/>
            <ac:cxnSpMk id="18" creationId="{045062AF-EB11-4651-BC4A-4DA21768DE8E}"/>
          </ac:cxnSpMkLst>
        </pc:cxnChg>
      </pc:sldChg>
      <pc:sldChg chg="addSp delSp modSp mod setBg delDesignElem">
        <pc:chgData name="Esanga Ikwa" userId="8d5ebb738bd1c38c" providerId="LiveId" clId="{EECD1D38-4C9E-4E4C-949E-8467A327D0AD}" dt="2026-03-23T00:44:34.681" v="624"/>
        <pc:sldMkLst>
          <pc:docMk/>
          <pc:sldMk cId="1820585599" sldId="257"/>
        </pc:sldMkLst>
        <pc:spChg chg="mod">
          <ac:chgData name="Esanga Ikwa" userId="8d5ebb738bd1c38c" providerId="LiveId" clId="{EECD1D38-4C9E-4E4C-949E-8467A327D0AD}" dt="2026-03-23T00:29:11.413" v="477" actId="26606"/>
          <ac:spMkLst>
            <pc:docMk/>
            <pc:sldMk cId="1820585599" sldId="257"/>
            <ac:spMk id="2" creationId="{7842A8B5-2832-B091-97C2-5E70532BC26E}"/>
          </ac:spMkLst>
        </pc:spChg>
        <pc:spChg chg="mod">
          <ac:chgData name="Esanga Ikwa" userId="8d5ebb738bd1c38c" providerId="LiveId" clId="{EECD1D38-4C9E-4E4C-949E-8467A327D0AD}" dt="2026-03-23T00:44:34.681" v="624"/>
          <ac:spMkLst>
            <pc:docMk/>
            <pc:sldMk cId="1820585599" sldId="257"/>
            <ac:spMk id="3" creationId="{A18C42B2-6662-3CAB-3C37-6C1C67D8358D}"/>
          </ac:spMkLst>
        </pc:spChg>
        <pc:spChg chg="add del">
          <ac:chgData name="Esanga Ikwa" userId="8d5ebb738bd1c38c" providerId="LiveId" clId="{EECD1D38-4C9E-4E4C-949E-8467A327D0AD}" dt="2026-03-23T00:32:39.002" v="489" actId="26606"/>
          <ac:spMkLst>
            <pc:docMk/>
            <pc:sldMk cId="1820585599" sldId="257"/>
            <ac:spMk id="9" creationId="{7FF47CB7-972F-479F-A36D-9E72D26EC8DA}"/>
          </ac:spMkLst>
        </pc:spChg>
        <pc:spChg chg="add del">
          <ac:chgData name="Esanga Ikwa" userId="8d5ebb738bd1c38c" providerId="LiveId" clId="{EECD1D38-4C9E-4E4C-949E-8467A327D0AD}" dt="2026-03-23T00:32:39.002" v="489" actId="26606"/>
          <ac:spMkLst>
            <pc:docMk/>
            <pc:sldMk cId="1820585599" sldId="257"/>
            <ac:spMk id="11" creationId="{0D153B68-5844-490D-8E67-F616D6D721CA}"/>
          </ac:spMkLst>
        </pc:spChg>
        <pc:spChg chg="add del">
          <ac:chgData name="Esanga Ikwa" userId="8d5ebb738bd1c38c" providerId="LiveId" clId="{EECD1D38-4C9E-4E4C-949E-8467A327D0AD}" dt="2026-03-23T00:32:39.002" v="489" actId="26606"/>
          <ac:spMkLst>
            <pc:docMk/>
            <pc:sldMk cId="1820585599" sldId="257"/>
            <ac:spMk id="13" creationId="{9A0D773F-7A7D-4DBB-9DEA-86BB8B8F4BC8}"/>
          </ac:spMkLst>
        </pc:spChg>
        <pc:spChg chg="add del">
          <ac:chgData name="Esanga Ikwa" userId="8d5ebb738bd1c38c" providerId="LiveId" clId="{EECD1D38-4C9E-4E4C-949E-8467A327D0AD}" dt="2026-03-23T00:42:07.897" v="517"/>
          <ac:spMkLst>
            <pc:docMk/>
            <pc:sldMk cId="1820585599" sldId="257"/>
            <ac:spMk id="18" creationId="{7FF47CB7-972F-479F-A36D-9E72D26EC8DA}"/>
          </ac:spMkLst>
        </pc:spChg>
        <pc:spChg chg="add del">
          <ac:chgData name="Esanga Ikwa" userId="8d5ebb738bd1c38c" providerId="LiveId" clId="{EECD1D38-4C9E-4E4C-949E-8467A327D0AD}" dt="2026-03-23T00:42:07.897" v="517"/>
          <ac:spMkLst>
            <pc:docMk/>
            <pc:sldMk cId="1820585599" sldId="257"/>
            <ac:spMk id="20" creationId="{0D153B68-5844-490D-8E67-F616D6D721CA}"/>
          </ac:spMkLst>
        </pc:spChg>
        <pc:spChg chg="add del">
          <ac:chgData name="Esanga Ikwa" userId="8d5ebb738bd1c38c" providerId="LiveId" clId="{EECD1D38-4C9E-4E4C-949E-8467A327D0AD}" dt="2026-03-23T00:42:07.897" v="517"/>
          <ac:spMkLst>
            <pc:docMk/>
            <pc:sldMk cId="1820585599" sldId="257"/>
            <ac:spMk id="22" creationId="{9A0D773F-7A7D-4DBB-9DEA-86BB8B8F4BC8}"/>
          </ac:spMkLst>
        </pc:spChg>
        <pc:picChg chg="add del mod">
          <ac:chgData name="Esanga Ikwa" userId="8d5ebb738bd1c38c" providerId="LiveId" clId="{EECD1D38-4C9E-4E4C-949E-8467A327D0AD}" dt="2026-03-23T00:32:34.122" v="488" actId="478"/>
          <ac:picMkLst>
            <pc:docMk/>
            <pc:sldMk cId="1820585599" sldId="257"/>
            <ac:picMk id="4" creationId="{C9C2CF34-8D61-C4EA-BD8F-8612BB35D9C3}"/>
          </ac:picMkLst>
        </pc:picChg>
        <pc:picChg chg="add mod">
          <ac:chgData name="Esanga Ikwa" userId="8d5ebb738bd1c38c" providerId="LiveId" clId="{EECD1D38-4C9E-4E4C-949E-8467A327D0AD}" dt="2026-03-23T00:32:39.002" v="489" actId="26606"/>
          <ac:picMkLst>
            <pc:docMk/>
            <pc:sldMk cId="1820585599" sldId="257"/>
            <ac:picMk id="5" creationId="{E4D988EA-4857-AF89-5DC1-4A657C676CF3}"/>
          </ac:picMkLst>
        </pc:picChg>
      </pc:sldChg>
      <pc:sldChg chg="addSp delSp modSp mod ord setBg delDesignElem">
        <pc:chgData name="Esanga Ikwa" userId="8d5ebb738bd1c38c" providerId="LiveId" clId="{EECD1D38-4C9E-4E4C-949E-8467A327D0AD}" dt="2026-03-23T00:44:34.681" v="624"/>
        <pc:sldMkLst>
          <pc:docMk/>
          <pc:sldMk cId="2133559585" sldId="258"/>
        </pc:sldMkLst>
        <pc:spChg chg="mod">
          <ac:chgData name="Esanga Ikwa" userId="8d5ebb738bd1c38c" providerId="LiveId" clId="{EECD1D38-4C9E-4E4C-949E-8467A327D0AD}" dt="2026-03-23T00:30:39.112" v="484" actId="26606"/>
          <ac:spMkLst>
            <pc:docMk/>
            <pc:sldMk cId="2133559585" sldId="258"/>
            <ac:spMk id="2" creationId="{C5CC4764-8ABD-3EB5-B91D-98398B6AFFD0}"/>
          </ac:spMkLst>
        </pc:spChg>
        <pc:spChg chg="mod">
          <ac:chgData name="Esanga Ikwa" userId="8d5ebb738bd1c38c" providerId="LiveId" clId="{EECD1D38-4C9E-4E4C-949E-8467A327D0AD}" dt="2026-03-23T00:44:34.681" v="624"/>
          <ac:spMkLst>
            <pc:docMk/>
            <pc:sldMk cId="2133559585" sldId="258"/>
            <ac:spMk id="3" creationId="{ADD5AEB5-EBE1-9A2A-71F5-A5F76F49DF41}"/>
          </ac:spMkLst>
        </pc:spChg>
        <pc:spChg chg="add del">
          <ac:chgData name="Esanga Ikwa" userId="8d5ebb738bd1c38c" providerId="LiveId" clId="{EECD1D38-4C9E-4E4C-949E-8467A327D0AD}" dt="2026-03-23T00:42:07.897" v="517"/>
          <ac:spMkLst>
            <pc:docMk/>
            <pc:sldMk cId="2133559585" sldId="258"/>
            <ac:spMk id="9" creationId="{7FF47CB7-972F-479F-A36D-9E72D26EC8DA}"/>
          </ac:spMkLst>
        </pc:spChg>
        <pc:spChg chg="add del">
          <ac:chgData name="Esanga Ikwa" userId="8d5ebb738bd1c38c" providerId="LiveId" clId="{EECD1D38-4C9E-4E4C-949E-8467A327D0AD}" dt="2026-03-23T00:42:07.897" v="517"/>
          <ac:spMkLst>
            <pc:docMk/>
            <pc:sldMk cId="2133559585" sldId="258"/>
            <ac:spMk id="11" creationId="{0D153B68-5844-490D-8E67-F616D6D721CA}"/>
          </ac:spMkLst>
        </pc:spChg>
        <pc:spChg chg="add del">
          <ac:chgData name="Esanga Ikwa" userId="8d5ebb738bd1c38c" providerId="LiveId" clId="{EECD1D38-4C9E-4E4C-949E-8467A327D0AD}" dt="2026-03-23T00:42:07.897" v="517"/>
          <ac:spMkLst>
            <pc:docMk/>
            <pc:sldMk cId="2133559585" sldId="258"/>
            <ac:spMk id="13" creationId="{9A0D773F-7A7D-4DBB-9DEA-86BB8B8F4BC8}"/>
          </ac:spMkLst>
        </pc:spChg>
        <pc:picChg chg="add mod">
          <ac:chgData name="Esanga Ikwa" userId="8d5ebb738bd1c38c" providerId="LiveId" clId="{EECD1D38-4C9E-4E4C-949E-8467A327D0AD}" dt="2026-03-23T00:30:39.112" v="484" actId="26606"/>
          <ac:picMkLst>
            <pc:docMk/>
            <pc:sldMk cId="2133559585" sldId="258"/>
            <ac:picMk id="4" creationId="{7C697D43-CF0F-60F2-403C-7ED4E46C7DAA}"/>
          </ac:picMkLst>
        </pc:picChg>
      </pc:sldChg>
      <pc:sldChg chg="addSp delSp modSp mod setBg delDesignElem">
        <pc:chgData name="Esanga Ikwa" userId="8d5ebb738bd1c38c" providerId="LiveId" clId="{EECD1D38-4C9E-4E4C-949E-8467A327D0AD}" dt="2026-03-23T00:44:34.681" v="624"/>
        <pc:sldMkLst>
          <pc:docMk/>
          <pc:sldMk cId="4055355565" sldId="259"/>
        </pc:sldMkLst>
        <pc:spChg chg="mod">
          <ac:chgData name="Esanga Ikwa" userId="8d5ebb738bd1c38c" providerId="LiveId" clId="{EECD1D38-4C9E-4E4C-949E-8467A327D0AD}" dt="2026-03-23T00:44:15.089" v="606" actId="27636"/>
          <ac:spMkLst>
            <pc:docMk/>
            <pc:sldMk cId="4055355565" sldId="259"/>
            <ac:spMk id="2" creationId="{53262D11-2472-3A5C-957C-CA296F26FF60}"/>
          </ac:spMkLst>
        </pc:spChg>
        <pc:spChg chg="mod">
          <ac:chgData name="Esanga Ikwa" userId="8d5ebb738bd1c38c" providerId="LiveId" clId="{EECD1D38-4C9E-4E4C-949E-8467A327D0AD}" dt="2026-03-23T00:44:34.681" v="624"/>
          <ac:spMkLst>
            <pc:docMk/>
            <pc:sldMk cId="4055355565" sldId="259"/>
            <ac:spMk id="3" creationId="{71AEDF58-9EAC-7605-62E1-CD67B949584A}"/>
          </ac:spMkLst>
        </pc:spChg>
        <pc:spChg chg="add del">
          <ac:chgData name="Esanga Ikwa" userId="8d5ebb738bd1c38c" providerId="LiveId" clId="{EECD1D38-4C9E-4E4C-949E-8467A327D0AD}" dt="2026-03-23T00:35:05.087" v="494" actId="26606"/>
          <ac:spMkLst>
            <pc:docMk/>
            <pc:sldMk cId="4055355565" sldId="259"/>
            <ac:spMk id="9" creationId="{04812C46-200A-4DEB-A05E-3ED6C68C2387}"/>
          </ac:spMkLst>
        </pc:spChg>
        <pc:spChg chg="add del">
          <ac:chgData name="Esanga Ikwa" userId="8d5ebb738bd1c38c" providerId="LiveId" clId="{EECD1D38-4C9E-4E4C-949E-8467A327D0AD}" dt="2026-03-23T00:35:05.087" v="494" actId="26606"/>
          <ac:spMkLst>
            <pc:docMk/>
            <pc:sldMk cId="4055355565" sldId="259"/>
            <ac:spMk id="11" creationId="{D1EA859B-E555-4109-94F3-6700E046E008}"/>
          </ac:spMkLst>
        </pc:spChg>
        <pc:spChg chg="add del">
          <ac:chgData name="Esanga Ikwa" userId="8d5ebb738bd1c38c" providerId="LiveId" clId="{EECD1D38-4C9E-4E4C-949E-8467A327D0AD}" dt="2026-03-23T00:35:15.927" v="496" actId="26606"/>
          <ac:spMkLst>
            <pc:docMk/>
            <pc:sldMk cId="4055355565" sldId="259"/>
            <ac:spMk id="13" creationId="{B7D3B4FC-79F4-47D2-9D79-DA876E6AD813}"/>
          </ac:spMkLst>
        </pc:spChg>
        <pc:spChg chg="add del">
          <ac:chgData name="Esanga Ikwa" userId="8d5ebb738bd1c38c" providerId="LiveId" clId="{EECD1D38-4C9E-4E4C-949E-8467A327D0AD}" dt="2026-03-23T00:35:15.927" v="496" actId="26606"/>
          <ac:spMkLst>
            <pc:docMk/>
            <pc:sldMk cId="4055355565" sldId="259"/>
            <ac:spMk id="14" creationId="{B86AA2DA-281A-4806-8977-D617AEAC830F}"/>
          </ac:spMkLst>
        </pc:spChg>
        <pc:spChg chg="add del">
          <ac:chgData name="Esanga Ikwa" userId="8d5ebb738bd1c38c" providerId="LiveId" clId="{EECD1D38-4C9E-4E4C-949E-8467A327D0AD}" dt="2026-03-23T00:35:15.927" v="496" actId="26606"/>
          <ac:spMkLst>
            <pc:docMk/>
            <pc:sldMk cId="4055355565" sldId="259"/>
            <ac:spMk id="15" creationId="{EFF9196C-3887-4B80-8671-3CA6705C18D3}"/>
          </ac:spMkLst>
        </pc:spChg>
        <pc:spChg chg="add del">
          <ac:chgData name="Esanga Ikwa" userId="8d5ebb738bd1c38c" providerId="LiveId" clId="{EECD1D38-4C9E-4E4C-949E-8467A327D0AD}" dt="2026-03-23T00:35:15.927" v="496" actId="26606"/>
          <ac:spMkLst>
            <pc:docMk/>
            <pc:sldMk cId="4055355565" sldId="259"/>
            <ac:spMk id="16" creationId="{64185774-6FC0-4B8D-A8DB-A8854688960B}"/>
          </ac:spMkLst>
        </pc:spChg>
        <pc:spChg chg="add del">
          <ac:chgData name="Esanga Ikwa" userId="8d5ebb738bd1c38c" providerId="LiveId" clId="{EECD1D38-4C9E-4E4C-949E-8467A327D0AD}" dt="2026-03-23T00:42:07.897" v="517"/>
          <ac:spMkLst>
            <pc:docMk/>
            <pc:sldMk cId="4055355565" sldId="259"/>
            <ac:spMk id="18" creationId="{131BAD53-4E89-4F62-BBB7-26359763ED39}"/>
          </ac:spMkLst>
        </pc:spChg>
        <pc:spChg chg="add del">
          <ac:chgData name="Esanga Ikwa" userId="8d5ebb738bd1c38c" providerId="LiveId" clId="{EECD1D38-4C9E-4E4C-949E-8467A327D0AD}" dt="2026-03-23T00:42:07.897" v="517"/>
          <ac:spMkLst>
            <pc:docMk/>
            <pc:sldMk cId="4055355565" sldId="259"/>
            <ac:spMk id="19" creationId="{62756DA2-40EB-4C6F-B962-5822FFB54FB6}"/>
          </ac:spMkLst>
        </pc:spChg>
        <pc:picChg chg="add mod ord">
          <ac:chgData name="Esanga Ikwa" userId="8d5ebb738bd1c38c" providerId="LiveId" clId="{EECD1D38-4C9E-4E4C-949E-8467A327D0AD}" dt="2026-03-23T00:35:15.959" v="497" actId="26606"/>
          <ac:picMkLst>
            <pc:docMk/>
            <pc:sldMk cId="4055355565" sldId="259"/>
            <ac:picMk id="4" creationId="{67FF6C9B-E305-AE47-1986-3DEC98CBB398}"/>
          </ac:picMkLst>
        </pc:picChg>
      </pc:sldChg>
      <pc:sldChg chg="addSp delSp modSp mod setBg delDesignElem">
        <pc:chgData name="Esanga Ikwa" userId="8d5ebb738bd1c38c" providerId="LiveId" clId="{EECD1D38-4C9E-4E4C-949E-8467A327D0AD}" dt="2026-03-23T00:44:34.681" v="624"/>
        <pc:sldMkLst>
          <pc:docMk/>
          <pc:sldMk cId="217869215" sldId="260"/>
        </pc:sldMkLst>
        <pc:spChg chg="mod">
          <ac:chgData name="Esanga Ikwa" userId="8d5ebb738bd1c38c" providerId="LiveId" clId="{EECD1D38-4C9E-4E4C-949E-8467A327D0AD}" dt="2026-03-23T00:44:15.104" v="608" actId="27636"/>
          <ac:spMkLst>
            <pc:docMk/>
            <pc:sldMk cId="217869215" sldId="260"/>
            <ac:spMk id="2" creationId="{943DF95D-6823-64EE-0012-FD450EB4F37E}"/>
          </ac:spMkLst>
        </pc:spChg>
        <pc:spChg chg="mod">
          <ac:chgData name="Esanga Ikwa" userId="8d5ebb738bd1c38c" providerId="LiveId" clId="{EECD1D38-4C9E-4E4C-949E-8467A327D0AD}" dt="2026-03-23T00:44:34.681" v="624"/>
          <ac:spMkLst>
            <pc:docMk/>
            <pc:sldMk cId="217869215" sldId="260"/>
            <ac:spMk id="3" creationId="{2A5CF48C-8A37-F82F-41F3-0BCC90B33662}"/>
          </ac:spMkLst>
        </pc:spChg>
        <pc:spChg chg="add del">
          <ac:chgData name="Esanga Ikwa" userId="8d5ebb738bd1c38c" providerId="LiveId" clId="{EECD1D38-4C9E-4E4C-949E-8467A327D0AD}" dt="2026-03-23T00:42:07.897" v="517"/>
          <ac:spMkLst>
            <pc:docMk/>
            <pc:sldMk cId="217869215" sldId="260"/>
            <ac:spMk id="9" creationId="{058A14AF-9FB5-4CC7-BA35-E8E85D3EDF0E}"/>
          </ac:spMkLst>
        </pc:spChg>
        <pc:spChg chg="add del">
          <ac:chgData name="Esanga Ikwa" userId="8d5ebb738bd1c38c" providerId="LiveId" clId="{EECD1D38-4C9E-4E4C-949E-8467A327D0AD}" dt="2026-03-23T00:42:07.897" v="517"/>
          <ac:spMkLst>
            <pc:docMk/>
            <pc:sldMk cId="217869215" sldId="260"/>
            <ac:spMk id="11" creationId="{3A9A4357-BD1D-4622-A4FE-766E6AB8DE84}"/>
          </ac:spMkLst>
        </pc:spChg>
        <pc:spChg chg="add del">
          <ac:chgData name="Esanga Ikwa" userId="8d5ebb738bd1c38c" providerId="LiveId" clId="{EECD1D38-4C9E-4E4C-949E-8467A327D0AD}" dt="2026-03-23T00:42:07.897" v="517"/>
          <ac:spMkLst>
            <pc:docMk/>
            <pc:sldMk cId="217869215" sldId="260"/>
            <ac:spMk id="13" creationId="{E659831F-0D9A-4C63-9EBB-8435B85A440F}"/>
          </ac:spMkLst>
        </pc:spChg>
        <pc:spChg chg="add del">
          <ac:chgData name="Esanga Ikwa" userId="8d5ebb738bd1c38c" providerId="LiveId" clId="{EECD1D38-4C9E-4E4C-949E-8467A327D0AD}" dt="2026-03-23T00:42:07.897" v="517"/>
          <ac:spMkLst>
            <pc:docMk/>
            <pc:sldMk cId="217869215" sldId="260"/>
            <ac:spMk id="15" creationId="{E6995CE5-F890-4ABA-82A2-26507CE8D2A3}"/>
          </ac:spMkLst>
        </pc:spChg>
        <pc:picChg chg="add mod">
          <ac:chgData name="Esanga Ikwa" userId="8d5ebb738bd1c38c" providerId="LiveId" clId="{EECD1D38-4C9E-4E4C-949E-8467A327D0AD}" dt="2026-03-23T00:37:35.180" v="503" actId="26606"/>
          <ac:picMkLst>
            <pc:docMk/>
            <pc:sldMk cId="217869215" sldId="260"/>
            <ac:picMk id="4" creationId="{7F1608D9-7BA2-B301-86D6-E760570A7B88}"/>
          </ac:picMkLst>
        </pc:picChg>
      </pc:sldChg>
      <pc:sldChg chg="modSp mod">
        <pc:chgData name="Esanga Ikwa" userId="8d5ebb738bd1c38c" providerId="LiveId" clId="{EECD1D38-4C9E-4E4C-949E-8467A327D0AD}" dt="2026-03-23T00:44:34.681" v="624"/>
        <pc:sldMkLst>
          <pc:docMk/>
          <pc:sldMk cId="588278393" sldId="261"/>
        </pc:sldMkLst>
        <pc:spChg chg="mod">
          <ac:chgData name="Esanga Ikwa" userId="8d5ebb738bd1c38c" providerId="LiveId" clId="{EECD1D38-4C9E-4E4C-949E-8467A327D0AD}" dt="2026-03-23T00:44:34.681" v="624"/>
          <ac:spMkLst>
            <pc:docMk/>
            <pc:sldMk cId="588278393" sldId="261"/>
            <ac:spMk id="2" creationId="{50368DE7-9581-88CC-3061-C45EC32EC982}"/>
          </ac:spMkLst>
        </pc:spChg>
        <pc:spChg chg="mod">
          <ac:chgData name="Esanga Ikwa" userId="8d5ebb738bd1c38c" providerId="LiveId" clId="{EECD1D38-4C9E-4E4C-949E-8467A327D0AD}" dt="2026-03-23T00:44:34.681" v="624"/>
          <ac:spMkLst>
            <pc:docMk/>
            <pc:sldMk cId="588278393" sldId="261"/>
            <ac:spMk id="3" creationId="{C3F8621B-9F16-8992-0475-9E0B125446CF}"/>
          </ac:spMkLst>
        </pc:spChg>
      </pc:sldChg>
      <pc:sldChg chg="addSp delSp modSp mod setBg delDesignElem">
        <pc:chgData name="Esanga Ikwa" userId="8d5ebb738bd1c38c" providerId="LiveId" clId="{EECD1D38-4C9E-4E4C-949E-8467A327D0AD}" dt="2026-03-23T00:44:34.681" v="624"/>
        <pc:sldMkLst>
          <pc:docMk/>
          <pc:sldMk cId="4019508349" sldId="262"/>
        </pc:sldMkLst>
        <pc:spChg chg="mod">
          <ac:chgData name="Esanga Ikwa" userId="8d5ebb738bd1c38c" providerId="LiveId" clId="{EECD1D38-4C9E-4E4C-949E-8467A327D0AD}" dt="2026-03-23T00:44:34.681" v="624"/>
          <ac:spMkLst>
            <pc:docMk/>
            <pc:sldMk cId="4019508349" sldId="262"/>
            <ac:spMk id="2" creationId="{5D737156-109C-8B14-6B41-9714664F110F}"/>
          </ac:spMkLst>
        </pc:spChg>
        <pc:spChg chg="mod">
          <ac:chgData name="Esanga Ikwa" userId="8d5ebb738bd1c38c" providerId="LiveId" clId="{EECD1D38-4C9E-4E4C-949E-8467A327D0AD}" dt="2026-03-23T00:44:34.681" v="624"/>
          <ac:spMkLst>
            <pc:docMk/>
            <pc:sldMk cId="4019508349" sldId="262"/>
            <ac:spMk id="3" creationId="{63F18D0D-A38B-A345-5764-D2A985F8095E}"/>
          </ac:spMkLst>
        </pc:spChg>
        <pc:spChg chg="add del">
          <ac:chgData name="Esanga Ikwa" userId="8d5ebb738bd1c38c" providerId="LiveId" clId="{EECD1D38-4C9E-4E4C-949E-8467A327D0AD}" dt="2026-03-23T00:42:07.897" v="517"/>
          <ac:spMkLst>
            <pc:docMk/>
            <pc:sldMk cId="4019508349" sldId="262"/>
            <ac:spMk id="9" creationId="{058A14AF-9FB5-4CC7-BA35-E8E85D3EDF0E}"/>
          </ac:spMkLst>
        </pc:spChg>
        <pc:spChg chg="add del">
          <ac:chgData name="Esanga Ikwa" userId="8d5ebb738bd1c38c" providerId="LiveId" clId="{EECD1D38-4C9E-4E4C-949E-8467A327D0AD}" dt="2026-03-23T00:42:07.897" v="517"/>
          <ac:spMkLst>
            <pc:docMk/>
            <pc:sldMk cId="4019508349" sldId="262"/>
            <ac:spMk id="11" creationId="{3A9A4357-BD1D-4622-A4FE-766E6AB8DE84}"/>
          </ac:spMkLst>
        </pc:spChg>
        <pc:spChg chg="add del">
          <ac:chgData name="Esanga Ikwa" userId="8d5ebb738bd1c38c" providerId="LiveId" clId="{EECD1D38-4C9E-4E4C-949E-8467A327D0AD}" dt="2026-03-23T00:42:07.897" v="517"/>
          <ac:spMkLst>
            <pc:docMk/>
            <pc:sldMk cId="4019508349" sldId="262"/>
            <ac:spMk id="13" creationId="{E659831F-0D9A-4C63-9EBB-8435B85A440F}"/>
          </ac:spMkLst>
        </pc:spChg>
        <pc:spChg chg="add del">
          <ac:chgData name="Esanga Ikwa" userId="8d5ebb738bd1c38c" providerId="LiveId" clId="{EECD1D38-4C9E-4E4C-949E-8467A327D0AD}" dt="2026-03-23T00:42:07.897" v="517"/>
          <ac:spMkLst>
            <pc:docMk/>
            <pc:sldMk cId="4019508349" sldId="262"/>
            <ac:spMk id="15" creationId="{E6995CE5-F890-4ABA-82A2-26507CE8D2A3}"/>
          </ac:spMkLst>
        </pc:spChg>
        <pc:picChg chg="add mod">
          <ac:chgData name="Esanga Ikwa" userId="8d5ebb738bd1c38c" providerId="LiveId" clId="{EECD1D38-4C9E-4E4C-949E-8467A327D0AD}" dt="2026-03-23T00:41:18.990" v="505" actId="26606"/>
          <ac:picMkLst>
            <pc:docMk/>
            <pc:sldMk cId="4019508349" sldId="262"/>
            <ac:picMk id="4" creationId="{E5E4F6F2-B75B-1F29-F2B9-08584576D639}"/>
          </ac:picMkLst>
        </pc:picChg>
      </pc:sldChg>
      <pc:sldChg chg="modSp mod">
        <pc:chgData name="Esanga Ikwa" userId="8d5ebb738bd1c38c" providerId="LiveId" clId="{EECD1D38-4C9E-4E4C-949E-8467A327D0AD}" dt="2026-03-23T00:44:34.681" v="624"/>
        <pc:sldMkLst>
          <pc:docMk/>
          <pc:sldMk cId="817878213" sldId="263"/>
        </pc:sldMkLst>
        <pc:spChg chg="mod">
          <ac:chgData name="Esanga Ikwa" userId="8d5ebb738bd1c38c" providerId="LiveId" clId="{EECD1D38-4C9E-4E4C-949E-8467A327D0AD}" dt="2026-03-23T00:22:31.974" v="412" actId="1076"/>
          <ac:spMkLst>
            <pc:docMk/>
            <pc:sldMk cId="817878213" sldId="263"/>
            <ac:spMk id="2" creationId="{C818D979-CE4D-CA56-31F3-44ED2CC7E795}"/>
          </ac:spMkLst>
        </pc:spChg>
        <pc:spChg chg="mod">
          <ac:chgData name="Esanga Ikwa" userId="8d5ebb738bd1c38c" providerId="LiveId" clId="{EECD1D38-4C9E-4E4C-949E-8467A327D0AD}" dt="2026-03-23T00:44:34.681" v="624"/>
          <ac:spMkLst>
            <pc:docMk/>
            <pc:sldMk cId="817878213" sldId="263"/>
            <ac:spMk id="3" creationId="{10F35C78-45BA-BE25-16CA-ECC5543EBB88}"/>
          </ac:spMkLst>
        </pc:spChg>
      </pc:sldChg>
      <pc:sldChg chg="modSp mod">
        <pc:chgData name="Esanga Ikwa" userId="8d5ebb738bd1c38c" providerId="LiveId" clId="{EECD1D38-4C9E-4E4C-949E-8467A327D0AD}" dt="2026-03-23T00:44:34.681" v="624"/>
        <pc:sldMkLst>
          <pc:docMk/>
          <pc:sldMk cId="2637162538" sldId="264"/>
        </pc:sldMkLst>
        <pc:spChg chg="mod">
          <ac:chgData name="Esanga Ikwa" userId="8d5ebb738bd1c38c" providerId="LiveId" clId="{EECD1D38-4C9E-4E4C-949E-8467A327D0AD}" dt="2026-03-23T00:44:34.681" v="624"/>
          <ac:spMkLst>
            <pc:docMk/>
            <pc:sldMk cId="2637162538" sldId="264"/>
            <ac:spMk id="2" creationId="{11EB7FFF-58B6-FF20-2D75-936246B21655}"/>
          </ac:spMkLst>
        </pc:spChg>
        <pc:spChg chg="mod">
          <ac:chgData name="Esanga Ikwa" userId="8d5ebb738bd1c38c" providerId="LiveId" clId="{EECD1D38-4C9E-4E4C-949E-8467A327D0AD}" dt="2026-03-23T00:23:31.182" v="426" actId="5793"/>
          <ac:spMkLst>
            <pc:docMk/>
            <pc:sldMk cId="2637162538" sldId="264"/>
            <ac:spMk id="3" creationId="{93672865-5635-B99C-BC38-8EF37265479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3EE921-B05C-4FD9-B9BE-2FE911817FB0}"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0761A-BEEA-41C2-98AD-DF6BE9C4FD9D}" type="slidenum">
              <a:rPr lang="en-GB" smtClean="0"/>
              <a:t>‹#›</a:t>
            </a:fld>
            <a:endParaRPr lang="en-GB"/>
          </a:p>
        </p:txBody>
      </p:sp>
    </p:spTree>
    <p:extLst>
      <p:ext uri="{BB962C8B-B14F-4D97-AF65-F5344CB8AC3E}">
        <p14:creationId xmlns:p14="http://schemas.microsoft.com/office/powerpoint/2010/main" val="3419538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E0761A-BEEA-41C2-98AD-DF6BE9C4FD9D}" type="slidenum">
              <a:rPr lang="en-GB" smtClean="0"/>
              <a:t>1</a:t>
            </a:fld>
            <a:endParaRPr lang="en-GB"/>
          </a:p>
        </p:txBody>
      </p:sp>
    </p:spTree>
    <p:extLst>
      <p:ext uri="{BB962C8B-B14F-4D97-AF65-F5344CB8AC3E}">
        <p14:creationId xmlns:p14="http://schemas.microsoft.com/office/powerpoint/2010/main" val="220696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1156260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3446371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1339910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AE0194-8925-4DEE-A849-6269AF9EE86E}"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1949105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AE0194-8925-4DEE-A849-6269AF9EE86E}"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1251723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AE0194-8925-4DEE-A849-6269AF9EE86E}"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2239051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AE0194-8925-4DEE-A849-6269AF9EE86E}"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646789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AE0194-8925-4DEE-A849-6269AF9EE86E}"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1088943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AE0194-8925-4DEE-A849-6269AF9EE86E}"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3830141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2572567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24745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2907922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744696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2008665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3652261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AE0194-8925-4DEE-A849-6269AF9EE86E}"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FD45D-CBB9-494D-BEDA-5630B7414221}" type="slidenum">
              <a:rPr lang="en-GB" smtClean="0"/>
              <a:t>‹#›</a:t>
            </a:fld>
            <a:endParaRPr lang="en-GB"/>
          </a:p>
        </p:txBody>
      </p:sp>
    </p:spTree>
    <p:extLst>
      <p:ext uri="{BB962C8B-B14F-4D97-AF65-F5344CB8AC3E}">
        <p14:creationId xmlns:p14="http://schemas.microsoft.com/office/powerpoint/2010/main" val="1171119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BAE0194-8925-4DEE-A849-6269AF9EE86E}" type="datetimeFigureOut">
              <a:rPr lang="en-GB" smtClean="0"/>
              <a:t>22/03/2026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FDFD45D-CBB9-494D-BEDA-5630B7414221}" type="slidenum">
              <a:rPr lang="en-GB" smtClean="0"/>
              <a:t>‹#›</a:t>
            </a:fld>
            <a:endParaRPr lang="en-GB"/>
          </a:p>
        </p:txBody>
      </p:sp>
    </p:spTree>
    <p:extLst>
      <p:ext uri="{BB962C8B-B14F-4D97-AF65-F5344CB8AC3E}">
        <p14:creationId xmlns:p14="http://schemas.microsoft.com/office/powerpoint/2010/main" val="3493707477"/>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10AD12D3-A976-F7F5-2736-B1A3CECA5EF2}"/>
              </a:ext>
            </a:extLst>
          </p:cNvPr>
          <p:cNvSpPr>
            <a:spLocks noGrp="1"/>
          </p:cNvSpPr>
          <p:nvPr>
            <p:ph type="subTitle" idx="1"/>
          </p:nvPr>
        </p:nvSpPr>
        <p:spPr>
          <a:xfrm>
            <a:off x="1507067" y="4050833"/>
            <a:ext cx="7766936" cy="1096899"/>
          </a:xfrm>
        </p:spPr>
        <p:txBody>
          <a:bodyPr>
            <a:normAutofit/>
          </a:bodyPr>
          <a:lstStyle/>
          <a:p>
            <a:pPr>
              <a:lnSpc>
                <a:spcPct val="90000"/>
              </a:lnSpc>
            </a:pPr>
            <a:r>
              <a:rPr lang="en-GB" dirty="0"/>
              <a:t>Student Name: Esanga Ikwa</a:t>
            </a:r>
            <a:endParaRPr lang="en-GB"/>
          </a:p>
          <a:p>
            <a:pPr>
              <a:lnSpc>
                <a:spcPct val="90000"/>
              </a:lnSpc>
            </a:pPr>
            <a:r>
              <a:rPr lang="en-US" altLang="en-US" dirty="0">
                <a:latin typeface="Times New Roman" panose="02020603050405020304" pitchFamily="18" charset="0"/>
                <a:cs typeface="Times New Roman" panose="02020603050405020304" pitchFamily="18" charset="0"/>
              </a:rPr>
              <a:t>Lecturer: Umma Suleiman</a:t>
            </a:r>
            <a:endParaRPr lang="en-GB" altLang="en-US">
              <a:latin typeface="Times New Roman" panose="02020603050405020304" pitchFamily="18" charset="0"/>
              <a:cs typeface="Times New Roman" panose="02020603050405020304" pitchFamily="18" charset="0"/>
            </a:endParaRPr>
          </a:p>
          <a:p>
            <a:pPr>
              <a:lnSpc>
                <a:spcPct val="90000"/>
              </a:lnSpc>
            </a:pPr>
            <a:r>
              <a:rPr lang="en-GB" dirty="0"/>
              <a:t>Student ID:</a:t>
            </a:r>
            <a:r>
              <a:rPr lang="en-US" altLang="en-US" dirty="0">
                <a:latin typeface="Times New Roman" panose="02020603050405020304" pitchFamily="18" charset="0"/>
                <a:cs typeface="Times New Roman" panose="02020603050405020304" pitchFamily="18" charset="0"/>
              </a:rPr>
              <a:t> 2441441</a:t>
            </a:r>
            <a:endParaRPr lang="en-US" altLang="en-US">
              <a:latin typeface="Times New Roman" panose="02020603050405020304" pitchFamily="18" charset="0"/>
              <a:cs typeface="Times New Roman" panose="02020603050405020304" pitchFamily="18" charset="0"/>
            </a:endParaRPr>
          </a:p>
          <a:p>
            <a:pPr>
              <a:lnSpc>
                <a:spcPct val="90000"/>
              </a:lnSpc>
            </a:pPr>
            <a:endParaRPr lang="en-GB"/>
          </a:p>
        </p:txBody>
      </p:sp>
      <p:sp>
        <p:nvSpPr>
          <p:cNvPr id="2" name="Title 1">
            <a:extLst>
              <a:ext uri="{FF2B5EF4-FFF2-40B4-BE49-F238E27FC236}">
                <a16:creationId xmlns:a16="http://schemas.microsoft.com/office/drawing/2014/main" id="{487D0857-964B-822B-370D-C345C43649AD}"/>
              </a:ext>
            </a:extLst>
          </p:cNvPr>
          <p:cNvSpPr>
            <a:spLocks noGrp="1"/>
          </p:cNvSpPr>
          <p:nvPr>
            <p:ph type="ctrTitle"/>
          </p:nvPr>
        </p:nvSpPr>
        <p:spPr>
          <a:xfrm>
            <a:off x="1507067" y="1397000"/>
            <a:ext cx="7766936" cy="2653836"/>
          </a:xfrm>
        </p:spPr>
        <p:txBody>
          <a:bodyPr>
            <a:normAutofit/>
          </a:bodyPr>
          <a:lstStyle/>
          <a:p>
            <a:pPr>
              <a:lnSpc>
                <a:spcPct val="90000"/>
              </a:lnSpc>
              <a:spcAft>
                <a:spcPts val="900"/>
              </a:spcAft>
            </a:pPr>
            <a:br>
              <a:rPr lang="en-GB" sz="2600" b="0" i="0">
                <a:effectLst/>
                <a:latin typeface="Times New Roman" panose="02020603050405020304" pitchFamily="18" charset="0"/>
              </a:rPr>
            </a:br>
            <a:r>
              <a:rPr lang="en-GB" sz="2600" b="0" i="0">
                <a:effectLst/>
                <a:latin typeface="Times New Roman" panose="02020603050405020304" pitchFamily="18" charset="0"/>
              </a:rPr>
              <a:t>Communication Skills in Health and Social Care</a:t>
            </a:r>
            <a:br>
              <a:rPr lang="en-GB" sz="2600" b="0" i="0">
                <a:effectLst/>
                <a:latin typeface="Times New Roman" panose="02020603050405020304" pitchFamily="18" charset="0"/>
              </a:rPr>
            </a:br>
            <a:r>
              <a:rPr lang="en-GB" sz="2600" b="0" i="0">
                <a:effectLst/>
                <a:latin typeface="Times New Roman" panose="02020603050405020304" pitchFamily="18" charset="0"/>
              </a:rPr>
              <a:t>Module: Professional Development (LCHS4009)</a:t>
            </a:r>
            <a:br>
              <a:rPr lang="en-GB" sz="2600" b="0" i="0">
                <a:effectLst/>
                <a:latin typeface="Times New Roman" panose="02020603050405020304" pitchFamily="18" charset="0"/>
              </a:rPr>
            </a:br>
            <a:br>
              <a:rPr lang="en-GB" sz="2600" b="0" i="0">
                <a:effectLst/>
                <a:latin typeface="Times New Roman" panose="02020603050405020304" pitchFamily="18" charset="0"/>
              </a:rPr>
            </a:br>
            <a:br>
              <a:rPr lang="en-GB" sz="2600" b="0" i="0">
                <a:effectLst/>
                <a:latin typeface="Times New Roman" panose="02020603050405020304" pitchFamily="18" charset="0"/>
              </a:rPr>
            </a:br>
            <a:br>
              <a:rPr lang="en-GB" sz="2600" b="0" i="0">
                <a:effectLst/>
                <a:latin typeface="Times New Roman" panose="02020603050405020304" pitchFamily="18" charset="0"/>
              </a:rPr>
            </a:br>
            <a:endParaRPr lang="en-GB" sz="2600"/>
          </a:p>
        </p:txBody>
      </p:sp>
    </p:spTree>
    <p:extLst>
      <p:ext uri="{BB962C8B-B14F-4D97-AF65-F5344CB8AC3E}">
        <p14:creationId xmlns:p14="http://schemas.microsoft.com/office/powerpoint/2010/main" val="1316877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2A8B5-2832-B091-97C2-5E70532BC26E}"/>
              </a:ext>
            </a:extLst>
          </p:cNvPr>
          <p:cNvSpPr>
            <a:spLocks noGrp="1"/>
          </p:cNvSpPr>
          <p:nvPr>
            <p:ph type="title"/>
          </p:nvPr>
        </p:nvSpPr>
        <p:spPr>
          <a:xfrm>
            <a:off x="1137034" y="609597"/>
            <a:ext cx="9392421" cy="1330841"/>
          </a:xfrm>
        </p:spPr>
        <p:txBody>
          <a:bodyPr>
            <a:normAutofit/>
          </a:bodyPr>
          <a:lstStyle/>
          <a:p>
            <a:r>
              <a:rPr lang="en-GB" b="1" dirty="0"/>
              <a:t>What is Communication?</a:t>
            </a:r>
            <a:endParaRPr lang="en-GB" dirty="0"/>
          </a:p>
        </p:txBody>
      </p:sp>
      <p:sp>
        <p:nvSpPr>
          <p:cNvPr id="3" name="Content Placeholder 2">
            <a:extLst>
              <a:ext uri="{FF2B5EF4-FFF2-40B4-BE49-F238E27FC236}">
                <a16:creationId xmlns:a16="http://schemas.microsoft.com/office/drawing/2014/main" id="{A18C42B2-6662-3CAB-3C37-6C1C67D8358D}"/>
              </a:ext>
            </a:extLst>
          </p:cNvPr>
          <p:cNvSpPr>
            <a:spLocks noGrp="1"/>
          </p:cNvSpPr>
          <p:nvPr>
            <p:ph idx="1"/>
          </p:nvPr>
        </p:nvSpPr>
        <p:spPr>
          <a:xfrm>
            <a:off x="1137034" y="2198362"/>
            <a:ext cx="4958966" cy="3917773"/>
          </a:xfrm>
        </p:spPr>
        <p:txBody>
          <a:bodyPr>
            <a:normAutofit fontScale="85000" lnSpcReduction="10000"/>
          </a:bodyPr>
          <a:lstStyle/>
          <a:p>
            <a:pPr marL="0" indent="0">
              <a:buNone/>
            </a:pPr>
            <a:r>
              <a:rPr lang="en-GB" sz="2000" dirty="0"/>
              <a:t>Communication is sharing info, thoughts, and feelings. In health and social care, it includes:</a:t>
            </a:r>
            <a:br>
              <a:rPr lang="en-GB" sz="2000" dirty="0"/>
            </a:br>
            <a:endParaRPr lang="en-GB" sz="2000" dirty="0"/>
          </a:p>
          <a:p>
            <a:r>
              <a:rPr lang="en-GB" sz="2000" dirty="0"/>
              <a:t> Speaking clearly</a:t>
            </a:r>
          </a:p>
          <a:p>
            <a:r>
              <a:rPr lang="en-GB" sz="2000" dirty="0"/>
              <a:t> Body language</a:t>
            </a:r>
          </a:p>
          <a:p>
            <a:r>
              <a:rPr lang="en-GB" sz="2000" dirty="0"/>
              <a:t> Written records (patient files)</a:t>
            </a:r>
            <a:br>
              <a:rPr lang="en-GB" sz="2000" dirty="0"/>
            </a:br>
            <a:endParaRPr lang="en-GB" sz="2000" dirty="0"/>
          </a:p>
          <a:p>
            <a:pPr marL="0" indent="0">
              <a:buNone/>
            </a:pPr>
            <a:r>
              <a:rPr lang="en-GB" sz="2000" dirty="0"/>
              <a:t>Effective communication ensures quality care, patient understanding, and teamwork.</a:t>
            </a:r>
          </a:p>
          <a:p>
            <a:endParaRPr lang="en-GB" sz="1700" dirty="0"/>
          </a:p>
          <a:p>
            <a:pPr marL="0" indent="0">
              <a:buNone/>
            </a:pPr>
            <a:r>
              <a:rPr lang="en-GB" sz="1700" dirty="0"/>
              <a:t>(NHS,2023)</a:t>
            </a:r>
            <a:br>
              <a:rPr lang="en-GB" sz="1700" dirty="0"/>
            </a:br>
            <a:endParaRPr lang="en-GB" sz="1700" dirty="0"/>
          </a:p>
        </p:txBody>
      </p:sp>
      <p:pic>
        <p:nvPicPr>
          <p:cNvPr id="5" name="Picture 4">
            <a:extLst>
              <a:ext uri="{FF2B5EF4-FFF2-40B4-BE49-F238E27FC236}">
                <a16:creationId xmlns:a16="http://schemas.microsoft.com/office/drawing/2014/main" id="{E4D988EA-4857-AF89-5DC1-4A657C676CF3}"/>
              </a:ext>
            </a:extLst>
          </p:cNvPr>
          <p:cNvPicPr>
            <a:picLocks noChangeAspect="1"/>
          </p:cNvPicPr>
          <p:nvPr/>
        </p:nvPicPr>
        <p:blipFill>
          <a:blip r:embed="rId2"/>
          <a:stretch>
            <a:fillRect/>
          </a:stretch>
        </p:blipFill>
        <p:spPr>
          <a:xfrm>
            <a:off x="7094310" y="2184914"/>
            <a:ext cx="4038618" cy="3755915"/>
          </a:xfrm>
          <a:prstGeom prst="rect">
            <a:avLst/>
          </a:prstGeom>
        </p:spPr>
      </p:pic>
    </p:spTree>
    <p:extLst>
      <p:ext uri="{BB962C8B-B14F-4D97-AF65-F5344CB8AC3E}">
        <p14:creationId xmlns:p14="http://schemas.microsoft.com/office/powerpoint/2010/main" val="1820585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4764-8ABD-3EB5-B91D-98398B6AFFD0}"/>
              </a:ext>
            </a:extLst>
          </p:cNvPr>
          <p:cNvSpPr>
            <a:spLocks noGrp="1"/>
          </p:cNvSpPr>
          <p:nvPr>
            <p:ph type="title"/>
          </p:nvPr>
        </p:nvSpPr>
        <p:spPr>
          <a:xfrm>
            <a:off x="1137034" y="609597"/>
            <a:ext cx="9392421" cy="1330841"/>
          </a:xfrm>
        </p:spPr>
        <p:txBody>
          <a:bodyPr>
            <a:normAutofit/>
          </a:bodyPr>
          <a:lstStyle/>
          <a:p>
            <a:r>
              <a:rPr lang="en-GB" b="1" dirty="0"/>
              <a:t>Why Communication is Important</a:t>
            </a:r>
            <a:endParaRPr lang="en-GB" dirty="0"/>
          </a:p>
        </p:txBody>
      </p:sp>
      <p:sp>
        <p:nvSpPr>
          <p:cNvPr id="3" name="Content Placeholder 2">
            <a:extLst>
              <a:ext uri="{FF2B5EF4-FFF2-40B4-BE49-F238E27FC236}">
                <a16:creationId xmlns:a16="http://schemas.microsoft.com/office/drawing/2014/main" id="{ADD5AEB5-EBE1-9A2A-71F5-A5F76F49DF41}"/>
              </a:ext>
            </a:extLst>
          </p:cNvPr>
          <p:cNvSpPr>
            <a:spLocks noGrp="1"/>
          </p:cNvSpPr>
          <p:nvPr>
            <p:ph idx="1"/>
          </p:nvPr>
        </p:nvSpPr>
        <p:spPr>
          <a:xfrm>
            <a:off x="1137034" y="2198362"/>
            <a:ext cx="4958966" cy="3917773"/>
          </a:xfrm>
        </p:spPr>
        <p:txBody>
          <a:bodyPr>
            <a:normAutofit fontScale="85000" lnSpcReduction="10000"/>
          </a:bodyPr>
          <a:lstStyle/>
          <a:p>
            <a:r>
              <a:rPr lang="en-GB" sz="2000" dirty="0"/>
              <a:t>Effective communication is essential because it helps build trust between professionals and patients. It ensures that patients understand their care and reduces the risk of errors or misunderstandings. This is very important because it will help with: </a:t>
            </a:r>
          </a:p>
          <a:p>
            <a:endParaRPr lang="en-GB" sz="2000" dirty="0"/>
          </a:p>
          <a:p>
            <a:r>
              <a:rPr lang="en-GB" sz="2000" dirty="0"/>
              <a:t>Builds trust with patients</a:t>
            </a:r>
          </a:p>
          <a:p>
            <a:r>
              <a:rPr lang="en-GB" sz="2000" dirty="0"/>
              <a:t>Improves patient care</a:t>
            </a:r>
          </a:p>
          <a:p>
            <a:r>
              <a:rPr lang="en-GB" sz="2000" dirty="0"/>
              <a:t>Prevents misunderstandings</a:t>
            </a:r>
          </a:p>
          <a:p>
            <a:r>
              <a:rPr lang="en-GB" sz="2000" dirty="0"/>
              <a:t>Supports teamwork</a:t>
            </a:r>
          </a:p>
          <a:p>
            <a:pPr marL="0" indent="0">
              <a:buNone/>
            </a:pPr>
            <a:br>
              <a:rPr lang="en-GB" sz="1700" dirty="0"/>
            </a:br>
            <a:r>
              <a:rPr lang="en-GB" sz="1700" dirty="0"/>
              <a:t>(Skills for Care, 2022)</a:t>
            </a:r>
          </a:p>
          <a:p>
            <a:pPr marL="0" indent="0">
              <a:buNone/>
            </a:pPr>
            <a:endParaRPr lang="en-GB" sz="1700" dirty="0"/>
          </a:p>
          <a:p>
            <a:endParaRPr lang="en-GB" sz="1700" dirty="0"/>
          </a:p>
          <a:p>
            <a:endParaRPr lang="en-GB" sz="1700" dirty="0"/>
          </a:p>
        </p:txBody>
      </p:sp>
      <p:pic>
        <p:nvPicPr>
          <p:cNvPr id="4" name="Picture 3">
            <a:extLst>
              <a:ext uri="{FF2B5EF4-FFF2-40B4-BE49-F238E27FC236}">
                <a16:creationId xmlns:a16="http://schemas.microsoft.com/office/drawing/2014/main" id="{7C697D43-CF0F-60F2-403C-7ED4E46C7DAA}"/>
              </a:ext>
            </a:extLst>
          </p:cNvPr>
          <p:cNvPicPr>
            <a:picLocks noChangeAspect="1"/>
          </p:cNvPicPr>
          <p:nvPr/>
        </p:nvPicPr>
        <p:blipFill>
          <a:blip r:embed="rId2"/>
          <a:stretch>
            <a:fillRect/>
          </a:stretch>
        </p:blipFill>
        <p:spPr>
          <a:xfrm>
            <a:off x="6719367" y="2799904"/>
            <a:ext cx="4788505" cy="2525935"/>
          </a:xfrm>
          <a:prstGeom prst="rect">
            <a:avLst/>
          </a:prstGeom>
        </p:spPr>
      </p:pic>
    </p:spTree>
    <p:extLst>
      <p:ext uri="{BB962C8B-B14F-4D97-AF65-F5344CB8AC3E}">
        <p14:creationId xmlns:p14="http://schemas.microsoft.com/office/powerpoint/2010/main" val="213355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62D11-2472-3A5C-957C-CA296F26FF60}"/>
              </a:ext>
            </a:extLst>
          </p:cNvPr>
          <p:cNvSpPr>
            <a:spLocks noGrp="1"/>
          </p:cNvSpPr>
          <p:nvPr>
            <p:ph type="title"/>
          </p:nvPr>
        </p:nvSpPr>
        <p:spPr>
          <a:xfrm>
            <a:off x="838200" y="609600"/>
            <a:ext cx="3739341" cy="1330839"/>
          </a:xfrm>
        </p:spPr>
        <p:txBody>
          <a:bodyPr>
            <a:normAutofit fontScale="90000"/>
          </a:bodyPr>
          <a:lstStyle/>
          <a:p>
            <a:r>
              <a:rPr lang="en-GB" sz="3100" b="1"/>
              <a:t>Communication in Health &amp; Social Care</a:t>
            </a:r>
            <a:endParaRPr lang="en-GB" sz="3100"/>
          </a:p>
        </p:txBody>
      </p:sp>
      <p:sp>
        <p:nvSpPr>
          <p:cNvPr id="3" name="Content Placeholder 2">
            <a:extLst>
              <a:ext uri="{FF2B5EF4-FFF2-40B4-BE49-F238E27FC236}">
                <a16:creationId xmlns:a16="http://schemas.microsoft.com/office/drawing/2014/main" id="{71AEDF58-9EAC-7605-62E1-CD67B949584A}"/>
              </a:ext>
            </a:extLst>
          </p:cNvPr>
          <p:cNvSpPr>
            <a:spLocks noGrp="1"/>
          </p:cNvSpPr>
          <p:nvPr>
            <p:ph idx="1"/>
          </p:nvPr>
        </p:nvSpPr>
        <p:spPr>
          <a:xfrm>
            <a:off x="862366" y="2194102"/>
            <a:ext cx="3427001" cy="3908586"/>
          </a:xfrm>
        </p:spPr>
        <p:txBody>
          <a:bodyPr>
            <a:normAutofit fontScale="92500" lnSpcReduction="20000"/>
          </a:bodyPr>
          <a:lstStyle/>
          <a:p>
            <a:r>
              <a:rPr lang="en-GB" sz="1700"/>
              <a:t>In health and social care, communication must be clear and respectful. Professionals need to listen carefully to patients, show empathy and always maintain confidentiality.</a:t>
            </a:r>
          </a:p>
          <a:p>
            <a:pPr marL="0" indent="0">
              <a:buNone/>
            </a:pPr>
            <a:endParaRPr lang="en-GB" sz="1700"/>
          </a:p>
          <a:p>
            <a:r>
              <a:rPr lang="en-GB" sz="1700"/>
              <a:t>Clear instructions for treatment</a:t>
            </a:r>
          </a:p>
          <a:p>
            <a:r>
              <a:rPr lang="en-GB" sz="1700"/>
              <a:t>Listening to patient needs</a:t>
            </a:r>
          </a:p>
          <a:p>
            <a:r>
              <a:rPr lang="en-GB" sz="1700"/>
              <a:t>Respect and empathy</a:t>
            </a:r>
          </a:p>
          <a:p>
            <a:r>
              <a:rPr lang="en-GB" sz="1700"/>
              <a:t>Confidentiality</a:t>
            </a:r>
          </a:p>
          <a:p>
            <a:pPr marL="0" indent="0">
              <a:buNone/>
            </a:pPr>
            <a:br>
              <a:rPr lang="en-GB" sz="1700"/>
            </a:br>
            <a:r>
              <a:rPr lang="en-GB" sz="1700"/>
              <a:t>(HCPC, 2021) </a:t>
            </a:r>
          </a:p>
          <a:p>
            <a:pPr marL="0" indent="0">
              <a:buNone/>
            </a:pPr>
            <a:endParaRPr lang="en-GB" sz="1700"/>
          </a:p>
        </p:txBody>
      </p:sp>
      <p:pic>
        <p:nvPicPr>
          <p:cNvPr id="4" name="Picture 3">
            <a:extLst>
              <a:ext uri="{FF2B5EF4-FFF2-40B4-BE49-F238E27FC236}">
                <a16:creationId xmlns:a16="http://schemas.microsoft.com/office/drawing/2014/main" id="{67FF6C9B-E305-AE47-1986-3DEC98CBB398}"/>
              </a:ext>
            </a:extLst>
          </p:cNvPr>
          <p:cNvPicPr>
            <a:picLocks noChangeAspect="1"/>
          </p:cNvPicPr>
          <p:nvPr/>
        </p:nvPicPr>
        <p:blipFill>
          <a:blip r:embed="rId2"/>
          <a:stretch>
            <a:fillRect/>
          </a:stretch>
        </p:blipFill>
        <p:spPr>
          <a:xfrm>
            <a:off x="5445457" y="1771289"/>
            <a:ext cx="6155141" cy="3339163"/>
          </a:xfrm>
          <a:prstGeom prst="rect">
            <a:avLst/>
          </a:prstGeom>
        </p:spPr>
      </p:pic>
    </p:spTree>
    <p:extLst>
      <p:ext uri="{BB962C8B-B14F-4D97-AF65-F5344CB8AC3E}">
        <p14:creationId xmlns:p14="http://schemas.microsoft.com/office/powerpoint/2010/main" val="4055355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DF95D-6823-64EE-0012-FD450EB4F37E}"/>
              </a:ext>
            </a:extLst>
          </p:cNvPr>
          <p:cNvSpPr>
            <a:spLocks noGrp="1"/>
          </p:cNvSpPr>
          <p:nvPr>
            <p:ph type="title"/>
          </p:nvPr>
        </p:nvSpPr>
        <p:spPr>
          <a:xfrm>
            <a:off x="793662" y="386930"/>
            <a:ext cx="10066122" cy="1298448"/>
          </a:xfrm>
        </p:spPr>
        <p:txBody>
          <a:bodyPr anchor="b">
            <a:normAutofit fontScale="90000"/>
          </a:bodyPr>
          <a:lstStyle/>
          <a:p>
            <a:r>
              <a:rPr lang="en-GB" sz="3400" b="1"/>
              <a:t>Communication Model -</a:t>
            </a:r>
            <a:r>
              <a:rPr lang="en-GB" sz="3400"/>
              <a:t> </a:t>
            </a:r>
            <a:r>
              <a:rPr lang="en-GB" sz="3400">
                <a:highlight>
                  <a:srgbClr val="FF0000"/>
                </a:highlight>
              </a:rPr>
              <a:t>Shannon and Weaver Model</a:t>
            </a:r>
            <a:br>
              <a:rPr lang="en-GB" sz="3400"/>
            </a:br>
            <a:endParaRPr lang="en-GB" sz="3400"/>
          </a:p>
        </p:txBody>
      </p:sp>
      <p:sp>
        <p:nvSpPr>
          <p:cNvPr id="3" name="Content Placeholder 2">
            <a:extLst>
              <a:ext uri="{FF2B5EF4-FFF2-40B4-BE49-F238E27FC236}">
                <a16:creationId xmlns:a16="http://schemas.microsoft.com/office/drawing/2014/main" id="{2A5CF48C-8A37-F82F-41F3-0BCC90B33662}"/>
              </a:ext>
            </a:extLst>
          </p:cNvPr>
          <p:cNvSpPr>
            <a:spLocks noGrp="1"/>
          </p:cNvSpPr>
          <p:nvPr>
            <p:ph idx="1"/>
          </p:nvPr>
        </p:nvSpPr>
        <p:spPr>
          <a:xfrm>
            <a:off x="793661" y="2599509"/>
            <a:ext cx="4530898" cy="3639450"/>
          </a:xfrm>
        </p:spPr>
        <p:txBody>
          <a:bodyPr anchor="ctr">
            <a:normAutofit fontScale="92500" lnSpcReduction="10000"/>
          </a:bodyPr>
          <a:lstStyle/>
          <a:p>
            <a:pPr marL="0" indent="0">
              <a:buNone/>
            </a:pPr>
            <a:r>
              <a:rPr lang="en-GB" sz="1700"/>
              <a:t>The Shannon and Weaver model explains communication as a process between a sender and a receiver. However, noise such as language barriers or distractions can affect understanding. Feedback helps ensure the message is understood correctly.</a:t>
            </a:r>
          </a:p>
          <a:p>
            <a:pPr marL="0" indent="0">
              <a:buNone/>
            </a:pPr>
            <a:endParaRPr lang="en-GB" sz="1700"/>
          </a:p>
          <a:p>
            <a:r>
              <a:rPr lang="en-GB" sz="1700"/>
              <a:t>Sender → Message → Receiver</a:t>
            </a:r>
          </a:p>
          <a:p>
            <a:r>
              <a:rPr lang="en-GB" sz="1700"/>
              <a:t>Noise can affect communication</a:t>
            </a:r>
          </a:p>
          <a:p>
            <a:r>
              <a:rPr lang="en-GB" sz="1700"/>
              <a:t>Feedback is important</a:t>
            </a:r>
          </a:p>
          <a:p>
            <a:pPr marL="0" indent="0">
              <a:buNone/>
            </a:pPr>
            <a:br>
              <a:rPr lang="en-GB" sz="1700"/>
            </a:br>
            <a:r>
              <a:rPr lang="en-GB" sz="1700"/>
              <a:t>(Shannon &amp; Weaver, 1949)</a:t>
            </a:r>
          </a:p>
          <a:p>
            <a:pPr marL="0" indent="0">
              <a:buNone/>
            </a:pPr>
            <a:endParaRPr lang="en-GB" sz="1700"/>
          </a:p>
        </p:txBody>
      </p:sp>
      <p:pic>
        <p:nvPicPr>
          <p:cNvPr id="4" name="Picture 3">
            <a:extLst>
              <a:ext uri="{FF2B5EF4-FFF2-40B4-BE49-F238E27FC236}">
                <a16:creationId xmlns:a16="http://schemas.microsoft.com/office/drawing/2014/main" id="{7F1608D9-7BA2-B301-86D6-E760570A7B88}"/>
              </a:ext>
            </a:extLst>
          </p:cNvPr>
          <p:cNvPicPr>
            <a:picLocks noChangeAspect="1"/>
          </p:cNvPicPr>
          <p:nvPr/>
        </p:nvPicPr>
        <p:blipFill>
          <a:blip r:embed="rId2"/>
          <a:stretch>
            <a:fillRect/>
          </a:stretch>
        </p:blipFill>
        <p:spPr>
          <a:xfrm>
            <a:off x="6010508" y="2484255"/>
            <a:ext cx="4952325" cy="3714244"/>
          </a:xfrm>
          <a:prstGeom prst="rect">
            <a:avLst/>
          </a:prstGeom>
        </p:spPr>
      </p:pic>
    </p:spTree>
    <p:extLst>
      <p:ext uri="{BB962C8B-B14F-4D97-AF65-F5344CB8AC3E}">
        <p14:creationId xmlns:p14="http://schemas.microsoft.com/office/powerpoint/2010/main" val="217869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68DE7-9581-88CC-3061-C45EC32EC982}"/>
              </a:ext>
            </a:extLst>
          </p:cNvPr>
          <p:cNvSpPr>
            <a:spLocks noGrp="1"/>
          </p:cNvSpPr>
          <p:nvPr>
            <p:ph type="title"/>
          </p:nvPr>
        </p:nvSpPr>
        <p:spPr/>
        <p:txBody>
          <a:bodyPr/>
          <a:lstStyle/>
          <a:p>
            <a:r>
              <a:rPr lang="en-GB" b="1" dirty="0"/>
              <a:t>Practical Example - </a:t>
            </a:r>
            <a:r>
              <a:rPr lang="en-GB" b="1" dirty="0">
                <a:highlight>
                  <a:srgbClr val="FF0000"/>
                </a:highlight>
              </a:rPr>
              <a:t>Nurse and Patient</a:t>
            </a:r>
            <a:endParaRPr lang="en-GB" dirty="0">
              <a:highlight>
                <a:srgbClr val="FF0000"/>
              </a:highlight>
            </a:endParaRPr>
          </a:p>
        </p:txBody>
      </p:sp>
      <p:sp>
        <p:nvSpPr>
          <p:cNvPr id="3" name="Content Placeholder 2">
            <a:extLst>
              <a:ext uri="{FF2B5EF4-FFF2-40B4-BE49-F238E27FC236}">
                <a16:creationId xmlns:a16="http://schemas.microsoft.com/office/drawing/2014/main" id="{C3F8621B-9F16-8992-0475-9E0B125446CF}"/>
              </a:ext>
            </a:extLst>
          </p:cNvPr>
          <p:cNvSpPr>
            <a:spLocks noGrp="1"/>
          </p:cNvSpPr>
          <p:nvPr>
            <p:ph idx="1"/>
          </p:nvPr>
        </p:nvSpPr>
        <p:spPr/>
        <p:txBody>
          <a:bodyPr>
            <a:normAutofit fontScale="92500" lnSpcReduction="20000"/>
          </a:bodyPr>
          <a:lstStyle/>
          <a:p>
            <a:r>
              <a:rPr lang="en-GB" sz="2400" dirty="0"/>
              <a:t>For example, a nurse explaining medication to a patient must use clear and simple language. The nurse should also listen to the patient’s concerns and check understanding. This ensures safe and effective care. Here’s a short breakdown of  why communication is important in health and social care:</a:t>
            </a:r>
          </a:p>
          <a:p>
            <a:pPr marL="0" indent="0">
              <a:buNone/>
            </a:pPr>
            <a:endParaRPr lang="en-GB" sz="2400" dirty="0"/>
          </a:p>
          <a:p>
            <a:r>
              <a:rPr lang="en-GB" sz="2400" dirty="0"/>
              <a:t>Explaining medication</a:t>
            </a:r>
          </a:p>
          <a:p>
            <a:r>
              <a:rPr lang="en-GB" sz="2400" dirty="0"/>
              <a:t>Listening to concerns</a:t>
            </a:r>
          </a:p>
          <a:p>
            <a:r>
              <a:rPr lang="en-GB" sz="2400" dirty="0"/>
              <a:t>Using simple language</a:t>
            </a:r>
          </a:p>
          <a:p>
            <a:pPr marL="0" indent="0">
              <a:buNone/>
            </a:pPr>
            <a:br>
              <a:rPr lang="en-GB" dirty="0"/>
            </a:br>
            <a:endParaRPr lang="en-GB" dirty="0"/>
          </a:p>
        </p:txBody>
      </p:sp>
    </p:spTree>
    <p:extLst>
      <p:ext uri="{BB962C8B-B14F-4D97-AF65-F5344CB8AC3E}">
        <p14:creationId xmlns:p14="http://schemas.microsoft.com/office/powerpoint/2010/main" val="588278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37156-109C-8B14-6B41-9714664F110F}"/>
              </a:ext>
            </a:extLst>
          </p:cNvPr>
          <p:cNvSpPr>
            <a:spLocks noGrp="1"/>
          </p:cNvSpPr>
          <p:nvPr>
            <p:ph type="title"/>
          </p:nvPr>
        </p:nvSpPr>
        <p:spPr>
          <a:xfrm>
            <a:off x="793662" y="386930"/>
            <a:ext cx="10066122" cy="1298448"/>
          </a:xfrm>
        </p:spPr>
        <p:txBody>
          <a:bodyPr anchor="b">
            <a:normAutofit/>
          </a:bodyPr>
          <a:lstStyle/>
          <a:p>
            <a:r>
              <a:rPr lang="en-GB" sz="4800" b="1" dirty="0"/>
              <a:t>Impact of Good Communication</a:t>
            </a:r>
          </a:p>
        </p:txBody>
      </p:sp>
      <p:sp>
        <p:nvSpPr>
          <p:cNvPr id="3" name="Content Placeholder 2">
            <a:extLst>
              <a:ext uri="{FF2B5EF4-FFF2-40B4-BE49-F238E27FC236}">
                <a16:creationId xmlns:a16="http://schemas.microsoft.com/office/drawing/2014/main" id="{63F18D0D-A38B-A345-5764-D2A985F8095E}"/>
              </a:ext>
            </a:extLst>
          </p:cNvPr>
          <p:cNvSpPr>
            <a:spLocks noGrp="1"/>
          </p:cNvSpPr>
          <p:nvPr>
            <p:ph idx="1"/>
          </p:nvPr>
        </p:nvSpPr>
        <p:spPr>
          <a:xfrm>
            <a:off x="793661" y="2599509"/>
            <a:ext cx="4530898" cy="3639450"/>
          </a:xfrm>
        </p:spPr>
        <p:txBody>
          <a:bodyPr anchor="ctr">
            <a:normAutofit fontScale="55000" lnSpcReduction="20000"/>
          </a:bodyPr>
          <a:lstStyle/>
          <a:p>
            <a:r>
              <a:rPr lang="en-GB" sz="2900" dirty="0"/>
              <a:t>Better patient outcomes</a:t>
            </a:r>
          </a:p>
          <a:p>
            <a:r>
              <a:rPr lang="en-GB" sz="2900" dirty="0"/>
              <a:t>Increased safety</a:t>
            </a:r>
          </a:p>
          <a:p>
            <a:r>
              <a:rPr lang="en-GB" sz="2900" dirty="0"/>
              <a:t>Patient satisfaction</a:t>
            </a:r>
          </a:p>
          <a:p>
            <a:r>
              <a:rPr lang="en-GB" sz="2900" dirty="0"/>
              <a:t>Stronger relationships</a:t>
            </a:r>
          </a:p>
          <a:p>
            <a:endParaRPr lang="en-GB" sz="2900" dirty="0"/>
          </a:p>
          <a:p>
            <a:pPr marL="0" indent="0">
              <a:buNone/>
            </a:pPr>
            <a:r>
              <a:rPr lang="en-GB" sz="2900" dirty="0"/>
              <a:t>Good communication leads to better health outcomes, improves patient safety and increases satisfaction. It also helps build strong professional relationships.</a:t>
            </a:r>
          </a:p>
          <a:p>
            <a:pPr marL="0" indent="0">
              <a:buNone/>
            </a:pPr>
            <a:br>
              <a:rPr lang="en-GB" sz="2400" dirty="0"/>
            </a:br>
            <a:br>
              <a:rPr lang="en-GB" sz="2400" dirty="0"/>
            </a:br>
            <a:r>
              <a:rPr lang="en-GB" sz="2400" dirty="0"/>
              <a:t>(Skills for Care, 2022)</a:t>
            </a:r>
          </a:p>
          <a:p>
            <a:pPr marL="0" indent="0">
              <a:buNone/>
            </a:pPr>
            <a:br>
              <a:rPr lang="en-GB" sz="1400" dirty="0"/>
            </a:br>
            <a:endParaRPr lang="en-GB" sz="1400" dirty="0"/>
          </a:p>
        </p:txBody>
      </p:sp>
      <p:pic>
        <p:nvPicPr>
          <p:cNvPr id="4" name="Picture 3">
            <a:extLst>
              <a:ext uri="{FF2B5EF4-FFF2-40B4-BE49-F238E27FC236}">
                <a16:creationId xmlns:a16="http://schemas.microsoft.com/office/drawing/2014/main" id="{E5E4F6F2-B75B-1F29-F2B9-08584576D639}"/>
              </a:ext>
            </a:extLst>
          </p:cNvPr>
          <p:cNvPicPr>
            <a:picLocks noChangeAspect="1"/>
          </p:cNvPicPr>
          <p:nvPr/>
        </p:nvPicPr>
        <p:blipFill>
          <a:blip r:embed="rId2"/>
          <a:stretch>
            <a:fillRect/>
          </a:stretch>
        </p:blipFill>
        <p:spPr>
          <a:xfrm>
            <a:off x="5911532" y="2628910"/>
            <a:ext cx="5150277" cy="3424934"/>
          </a:xfrm>
          <a:prstGeom prst="rect">
            <a:avLst/>
          </a:prstGeom>
        </p:spPr>
      </p:pic>
    </p:spTree>
    <p:extLst>
      <p:ext uri="{BB962C8B-B14F-4D97-AF65-F5344CB8AC3E}">
        <p14:creationId xmlns:p14="http://schemas.microsoft.com/office/powerpoint/2010/main" val="4019508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D979-CE4D-CA56-31F3-44ED2CC7E795}"/>
              </a:ext>
            </a:extLst>
          </p:cNvPr>
          <p:cNvSpPr>
            <a:spLocks noGrp="1"/>
          </p:cNvSpPr>
          <p:nvPr>
            <p:ph type="title"/>
          </p:nvPr>
        </p:nvSpPr>
        <p:spPr>
          <a:xfrm>
            <a:off x="3571568" y="384790"/>
            <a:ext cx="10515600" cy="1325563"/>
          </a:xfrm>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10F35C78-45BA-BE25-16CA-ECC5543EBB88}"/>
              </a:ext>
            </a:extLst>
          </p:cNvPr>
          <p:cNvSpPr>
            <a:spLocks noGrp="1"/>
          </p:cNvSpPr>
          <p:nvPr>
            <p:ph idx="1"/>
          </p:nvPr>
        </p:nvSpPr>
        <p:spPr/>
        <p:txBody>
          <a:bodyPr/>
          <a:lstStyle/>
          <a:p>
            <a:pPr marL="0" indent="0">
              <a:buNone/>
            </a:pPr>
            <a:r>
              <a:rPr lang="en-GB" sz="2400" dirty="0"/>
              <a:t>Communication is key in health and social care for safe, effective, patient-focused care. Clear communication helps understand patient needs, builds trust, and lowers mistakes. It boosts teamwork and lets patients feel respected and involved in their care. Good communication skills are essential for positive health results and professional standards.</a:t>
            </a:r>
            <a:br>
              <a:rPr lang="en-GB" dirty="0"/>
            </a:br>
            <a:endParaRPr lang="en-GB" dirty="0"/>
          </a:p>
        </p:txBody>
      </p:sp>
    </p:spTree>
    <p:extLst>
      <p:ext uri="{BB962C8B-B14F-4D97-AF65-F5344CB8AC3E}">
        <p14:creationId xmlns:p14="http://schemas.microsoft.com/office/powerpoint/2010/main" val="817878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B7FFF-58B6-FF20-2D75-936246B21655}"/>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93672865-5635-B99C-BC38-8EF372654798}"/>
              </a:ext>
            </a:extLst>
          </p:cNvPr>
          <p:cNvSpPr>
            <a:spLocks noGrp="1"/>
          </p:cNvSpPr>
          <p:nvPr>
            <p:ph idx="1"/>
          </p:nvPr>
        </p:nvSpPr>
        <p:spPr>
          <a:xfrm>
            <a:off x="651388" y="2506662"/>
            <a:ext cx="10515600" cy="4351338"/>
          </a:xfrm>
        </p:spPr>
        <p:txBody>
          <a:bodyPr/>
          <a:lstStyle/>
          <a:p>
            <a:r>
              <a:rPr lang="en-GB" dirty="0"/>
              <a:t>NHS (2023) Communication in healthcare</a:t>
            </a:r>
          </a:p>
          <a:p>
            <a:r>
              <a:rPr lang="en-GB" dirty="0"/>
              <a:t>Skills for Care (2022) Effective communication</a:t>
            </a:r>
          </a:p>
          <a:p>
            <a:r>
              <a:rPr lang="en-GB" dirty="0"/>
              <a:t>HCPC (2021) Standards of conduct, performance and ethics</a:t>
            </a:r>
          </a:p>
          <a:p>
            <a:r>
              <a:rPr lang="en-GB" dirty="0"/>
              <a:t>Shannon, C.E. and Weaver, W. (1949) The Mathematical Theory of Communication</a:t>
            </a:r>
          </a:p>
          <a:p>
            <a:pPr marL="0" indent="0">
              <a:buNone/>
            </a:pPr>
            <a:br>
              <a:rPr lang="en-GB" dirty="0"/>
            </a:br>
            <a:endParaRPr lang="en-GB" dirty="0"/>
          </a:p>
        </p:txBody>
      </p:sp>
    </p:spTree>
    <p:extLst>
      <p:ext uri="{BB962C8B-B14F-4D97-AF65-F5344CB8AC3E}">
        <p14:creationId xmlns:p14="http://schemas.microsoft.com/office/powerpoint/2010/main" val="26371625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75</TotalTime>
  <Words>491</Words>
  <Application>Microsoft Office PowerPoint</Application>
  <PresentationFormat>Widescreen</PresentationFormat>
  <Paragraphs>61</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Times New Roman</vt:lpstr>
      <vt:lpstr>Trebuchet MS</vt:lpstr>
      <vt:lpstr>Wingdings 3</vt:lpstr>
      <vt:lpstr>Facet</vt:lpstr>
      <vt:lpstr> Communication Skills in Health and Social Care Module: Professional Development (LCHS4009)    </vt:lpstr>
      <vt:lpstr>What is Communication?</vt:lpstr>
      <vt:lpstr>Why Communication is Important</vt:lpstr>
      <vt:lpstr>Communication in Health &amp; Social Care</vt:lpstr>
      <vt:lpstr>Communication Model - Shannon and Weaver Model </vt:lpstr>
      <vt:lpstr>Practical Example - Nurse and Patient</vt:lpstr>
      <vt:lpstr>Impact of Good Communication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Esanga Ikwa</dc:creator>
  <cp:lastModifiedBy>Esanga Ikwa</cp:lastModifiedBy>
  <cp:revision>1</cp:revision>
  <dcterms:created xsi:type="dcterms:W3CDTF">2026-03-22T23:30:01Z</dcterms:created>
  <dcterms:modified xsi:type="dcterms:W3CDTF">2026-03-23T00:45:39Z</dcterms:modified>
</cp:coreProperties>
</file>