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2"/>
  </p:notesMasterIdLst>
  <p:handoutMasterIdLst>
    <p:handoutMasterId r:id="rId13"/>
  </p:handoutMasterIdLst>
  <p:sldIdLst>
    <p:sldId id="256" r:id="rId5"/>
    <p:sldId id="328" r:id="rId6"/>
    <p:sldId id="315" r:id="rId7"/>
    <p:sldId id="326" r:id="rId8"/>
    <p:sldId id="329" r:id="rId9"/>
    <p:sldId id="325" r:id="rId10"/>
    <p:sldId id="327" r:id="rId11"/>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752"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FEABCD-E794-4AE1-ABB6-D1BE1DA4D399}" v="23" dt="2023-10-15T17:53:37.3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286" autoAdjust="0"/>
    <p:restoredTop sz="95652" autoAdjust="0"/>
  </p:normalViewPr>
  <p:slideViewPr>
    <p:cSldViewPr snapToGrid="0">
      <p:cViewPr>
        <p:scale>
          <a:sx n="56" d="100"/>
          <a:sy n="56" d="100"/>
        </p:scale>
        <p:origin x="944" y="204"/>
      </p:cViewPr>
      <p:guideLst>
        <p:guide orient="horz" pos="1752"/>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Smith (2311689)" userId="e37cf514-df42-4f20-a698-5b004071f8b4" providerId="ADAL" clId="{B7FEABCD-E794-4AE1-ABB6-D1BE1DA4D399}"/>
    <pc:docChg chg="custSel modSld">
      <pc:chgData name="Ethan Smith (2311689)" userId="e37cf514-df42-4f20-a698-5b004071f8b4" providerId="ADAL" clId="{B7FEABCD-E794-4AE1-ABB6-D1BE1DA4D399}" dt="2023-10-15T17:53:37.366" v="124"/>
      <pc:docMkLst>
        <pc:docMk/>
      </pc:docMkLst>
      <pc:sldChg chg="addSp delSp modSp mod modTransition modAnim">
        <pc:chgData name="Ethan Smith (2311689)" userId="e37cf514-df42-4f20-a698-5b004071f8b4" providerId="ADAL" clId="{B7FEABCD-E794-4AE1-ABB6-D1BE1DA4D399}" dt="2023-10-15T17:51:52.592" v="114"/>
        <pc:sldMkLst>
          <pc:docMk/>
          <pc:sldMk cId="1642425379" sldId="256"/>
        </pc:sldMkLst>
        <pc:picChg chg="add del mod">
          <ac:chgData name="Ethan Smith (2311689)" userId="e37cf514-df42-4f20-a698-5b004071f8b4" providerId="ADAL" clId="{B7FEABCD-E794-4AE1-ABB6-D1BE1DA4D399}" dt="2023-10-15T17:35:45.227" v="4"/>
          <ac:picMkLst>
            <pc:docMk/>
            <pc:sldMk cId="1642425379" sldId="256"/>
            <ac:picMk id="11" creationId="{FB64C1B8-591F-9021-957E-C0F685ACB48B}"/>
          </ac:picMkLst>
        </pc:picChg>
        <pc:picChg chg="add del mod ord">
          <ac:chgData name="Ethan Smith (2311689)" userId="e37cf514-df42-4f20-a698-5b004071f8b4" providerId="ADAL" clId="{B7FEABCD-E794-4AE1-ABB6-D1BE1DA4D399}" dt="2023-10-15T17:35:49.159" v="5"/>
          <ac:picMkLst>
            <pc:docMk/>
            <pc:sldMk cId="1642425379" sldId="256"/>
            <ac:picMk id="14" creationId="{0449ABF4-76B8-8FB1-382B-CE61EA953FA4}"/>
          </ac:picMkLst>
        </pc:picChg>
        <pc:picChg chg="add del mod">
          <ac:chgData name="Ethan Smith (2311689)" userId="e37cf514-df42-4f20-a698-5b004071f8b4" providerId="ADAL" clId="{B7FEABCD-E794-4AE1-ABB6-D1BE1DA4D399}" dt="2023-10-15T17:36:00.089" v="7"/>
          <ac:picMkLst>
            <pc:docMk/>
            <pc:sldMk cId="1642425379" sldId="256"/>
            <ac:picMk id="15" creationId="{771EE457-C5A4-471A-C01B-9FE7E061FEC3}"/>
          </ac:picMkLst>
        </pc:picChg>
        <pc:picChg chg="add del mod ord">
          <ac:chgData name="Ethan Smith (2311689)" userId="e37cf514-df42-4f20-a698-5b004071f8b4" providerId="ADAL" clId="{B7FEABCD-E794-4AE1-ABB6-D1BE1DA4D399}" dt="2023-10-15T17:36:10.725" v="8"/>
          <ac:picMkLst>
            <pc:docMk/>
            <pc:sldMk cId="1642425379" sldId="256"/>
            <ac:picMk id="18" creationId="{8BE7C6EF-692E-01D3-6792-717B67840196}"/>
          </ac:picMkLst>
        </pc:picChg>
        <pc:picChg chg="add del mod">
          <ac:chgData name="Ethan Smith (2311689)" userId="e37cf514-df42-4f20-a698-5b004071f8b4" providerId="ADAL" clId="{B7FEABCD-E794-4AE1-ABB6-D1BE1DA4D399}" dt="2023-10-15T17:36:14.960" v="10"/>
          <ac:picMkLst>
            <pc:docMk/>
            <pc:sldMk cId="1642425379" sldId="256"/>
            <ac:picMk id="19" creationId="{4F3108A9-5833-5BC3-9F4E-15EE1F5251E8}"/>
          </ac:picMkLst>
        </pc:picChg>
        <pc:picChg chg="add del mod ord">
          <ac:chgData name="Ethan Smith (2311689)" userId="e37cf514-df42-4f20-a698-5b004071f8b4" providerId="ADAL" clId="{B7FEABCD-E794-4AE1-ABB6-D1BE1DA4D399}" dt="2023-10-15T17:36:37.347" v="11"/>
          <ac:picMkLst>
            <pc:docMk/>
            <pc:sldMk cId="1642425379" sldId="256"/>
            <ac:picMk id="22" creationId="{A1C0B1A8-A6C1-3A1F-9DC5-295275929C75}"/>
          </ac:picMkLst>
        </pc:picChg>
        <pc:picChg chg="add del mod">
          <ac:chgData name="Ethan Smith (2311689)" userId="e37cf514-df42-4f20-a698-5b004071f8b4" providerId="ADAL" clId="{B7FEABCD-E794-4AE1-ABB6-D1BE1DA4D399}" dt="2023-10-15T17:36:41.035" v="14"/>
          <ac:picMkLst>
            <pc:docMk/>
            <pc:sldMk cId="1642425379" sldId="256"/>
            <ac:picMk id="23" creationId="{2227F33B-A219-5AF8-D0A1-426AB5A75888}"/>
          </ac:picMkLst>
        </pc:picChg>
        <pc:picChg chg="add del mod ord">
          <ac:chgData name="Ethan Smith (2311689)" userId="e37cf514-df42-4f20-a698-5b004071f8b4" providerId="ADAL" clId="{B7FEABCD-E794-4AE1-ABB6-D1BE1DA4D399}" dt="2023-10-15T17:37:26.429" v="15"/>
          <ac:picMkLst>
            <pc:docMk/>
            <pc:sldMk cId="1642425379" sldId="256"/>
            <ac:picMk id="24" creationId="{31A29F34-21CA-9388-487E-BD8EFAB9E28F}"/>
          </ac:picMkLst>
        </pc:picChg>
        <pc:picChg chg="add del mod">
          <ac:chgData name="Ethan Smith (2311689)" userId="e37cf514-df42-4f20-a698-5b004071f8b4" providerId="ADAL" clId="{B7FEABCD-E794-4AE1-ABB6-D1BE1DA4D399}" dt="2023-10-15T17:37:30.358" v="19"/>
          <ac:picMkLst>
            <pc:docMk/>
            <pc:sldMk cId="1642425379" sldId="256"/>
            <ac:picMk id="25" creationId="{FB02C189-77D2-2741-392A-8295B2BC16DB}"/>
          </ac:picMkLst>
        </pc:picChg>
        <pc:picChg chg="add del mod ord">
          <ac:chgData name="Ethan Smith (2311689)" userId="e37cf514-df42-4f20-a698-5b004071f8b4" providerId="ADAL" clId="{B7FEABCD-E794-4AE1-ABB6-D1BE1DA4D399}" dt="2023-10-15T17:38:02.226" v="20"/>
          <ac:picMkLst>
            <pc:docMk/>
            <pc:sldMk cId="1642425379" sldId="256"/>
            <ac:picMk id="26" creationId="{8596FBA1-BFDD-3B3D-B62A-BF93A1B0359C}"/>
          </ac:picMkLst>
        </pc:picChg>
        <pc:picChg chg="add del mod">
          <ac:chgData name="Ethan Smith (2311689)" userId="e37cf514-df42-4f20-a698-5b004071f8b4" providerId="ADAL" clId="{B7FEABCD-E794-4AE1-ABB6-D1BE1DA4D399}" dt="2023-10-15T17:38:06.203" v="24"/>
          <ac:picMkLst>
            <pc:docMk/>
            <pc:sldMk cId="1642425379" sldId="256"/>
            <ac:picMk id="27" creationId="{44D8E3BE-5711-86E6-4210-23DAF9ED30BC}"/>
          </ac:picMkLst>
        </pc:picChg>
        <pc:picChg chg="add del mod ord">
          <ac:chgData name="Ethan Smith (2311689)" userId="e37cf514-df42-4f20-a698-5b004071f8b4" providerId="ADAL" clId="{B7FEABCD-E794-4AE1-ABB6-D1BE1DA4D399}" dt="2023-10-15T17:40:09.359" v="25"/>
          <ac:picMkLst>
            <pc:docMk/>
            <pc:sldMk cId="1642425379" sldId="256"/>
            <ac:picMk id="28" creationId="{C1AFEEE5-4617-48E7-0B52-6E7F5FC7820B}"/>
          </ac:picMkLst>
        </pc:picChg>
        <pc:picChg chg="add del mod">
          <ac:chgData name="Ethan Smith (2311689)" userId="e37cf514-df42-4f20-a698-5b004071f8b4" providerId="ADAL" clId="{B7FEABCD-E794-4AE1-ABB6-D1BE1DA4D399}" dt="2023-10-15T17:48:51.795" v="113"/>
          <ac:picMkLst>
            <pc:docMk/>
            <pc:sldMk cId="1642425379" sldId="256"/>
            <ac:picMk id="29" creationId="{27C6D7F1-50C0-AD4B-7D76-81531CB68F2D}"/>
          </ac:picMkLst>
        </pc:picChg>
        <pc:picChg chg="add del mod ord">
          <ac:chgData name="Ethan Smith (2311689)" userId="e37cf514-df42-4f20-a698-5b004071f8b4" providerId="ADAL" clId="{B7FEABCD-E794-4AE1-ABB6-D1BE1DA4D399}" dt="2023-10-15T17:51:52.592" v="114"/>
          <ac:picMkLst>
            <pc:docMk/>
            <pc:sldMk cId="1642425379" sldId="256"/>
            <ac:picMk id="32" creationId="{445867D2-8182-A528-0893-1EFA5F5DD084}"/>
          </ac:picMkLst>
        </pc:picChg>
        <pc:picChg chg="add mod">
          <ac:chgData name="Ethan Smith (2311689)" userId="e37cf514-df42-4f20-a698-5b004071f8b4" providerId="ADAL" clId="{B7FEABCD-E794-4AE1-ABB6-D1BE1DA4D399}" dt="2023-10-15T17:51:52.592" v="114"/>
          <ac:picMkLst>
            <pc:docMk/>
            <pc:sldMk cId="1642425379" sldId="256"/>
            <ac:picMk id="33" creationId="{887DF6D8-AAE9-ABF3-3D8D-2DA8D276C656}"/>
          </ac:picMkLst>
        </pc:picChg>
      </pc:sldChg>
      <pc:sldChg chg="addSp delSp modSp mod modTransition modAnim">
        <pc:chgData name="Ethan Smith (2311689)" userId="e37cf514-df42-4f20-a698-5b004071f8b4" providerId="ADAL" clId="{B7FEABCD-E794-4AE1-ABB6-D1BE1DA4D399}" dt="2023-10-15T17:51:52.592" v="114"/>
        <pc:sldMkLst>
          <pc:docMk/>
          <pc:sldMk cId="3421079986" sldId="315"/>
        </pc:sldMkLst>
        <pc:picChg chg="add del mod">
          <ac:chgData name="Ethan Smith (2311689)" userId="e37cf514-df42-4f20-a698-5b004071f8b4" providerId="ADAL" clId="{B7FEABCD-E794-4AE1-ABB6-D1BE1DA4D399}" dt="2023-10-15T17:35:45.227" v="4"/>
          <ac:picMkLst>
            <pc:docMk/>
            <pc:sldMk cId="3421079986" sldId="315"/>
            <ac:picMk id="26" creationId="{D9AD4B79-54FE-5A3B-7DAB-9A772910456C}"/>
          </ac:picMkLst>
        </pc:picChg>
        <pc:picChg chg="add del mod ord">
          <ac:chgData name="Ethan Smith (2311689)" userId="e37cf514-df42-4f20-a698-5b004071f8b4" providerId="ADAL" clId="{B7FEABCD-E794-4AE1-ABB6-D1BE1DA4D399}" dt="2023-10-15T17:37:26.429" v="15"/>
          <ac:picMkLst>
            <pc:docMk/>
            <pc:sldMk cId="3421079986" sldId="315"/>
            <ac:picMk id="30" creationId="{F57AF853-F990-C149-FAF6-55E2FDCC15B4}"/>
          </ac:picMkLst>
        </pc:picChg>
        <pc:picChg chg="add del mod">
          <ac:chgData name="Ethan Smith (2311689)" userId="e37cf514-df42-4f20-a698-5b004071f8b4" providerId="ADAL" clId="{B7FEABCD-E794-4AE1-ABB6-D1BE1DA4D399}" dt="2023-10-15T17:37:30.358" v="19"/>
          <ac:picMkLst>
            <pc:docMk/>
            <pc:sldMk cId="3421079986" sldId="315"/>
            <ac:picMk id="31" creationId="{829F44E4-F9DB-99C0-223C-F4C3D3A5B2C9}"/>
          </ac:picMkLst>
        </pc:picChg>
        <pc:picChg chg="add del mod ord">
          <ac:chgData name="Ethan Smith (2311689)" userId="e37cf514-df42-4f20-a698-5b004071f8b4" providerId="ADAL" clId="{B7FEABCD-E794-4AE1-ABB6-D1BE1DA4D399}" dt="2023-10-15T17:38:02.226" v="20"/>
          <ac:picMkLst>
            <pc:docMk/>
            <pc:sldMk cId="3421079986" sldId="315"/>
            <ac:picMk id="34" creationId="{29E60A56-B1AC-561D-FB2B-B6E0AD540B10}"/>
          </ac:picMkLst>
        </pc:picChg>
        <pc:picChg chg="add del mod">
          <ac:chgData name="Ethan Smith (2311689)" userId="e37cf514-df42-4f20-a698-5b004071f8b4" providerId="ADAL" clId="{B7FEABCD-E794-4AE1-ABB6-D1BE1DA4D399}" dt="2023-10-15T17:38:06.203" v="24"/>
          <ac:picMkLst>
            <pc:docMk/>
            <pc:sldMk cId="3421079986" sldId="315"/>
            <ac:picMk id="35" creationId="{B6126AF2-8110-C031-5860-E2E22C5D0D52}"/>
          </ac:picMkLst>
        </pc:picChg>
        <pc:picChg chg="add del mod ord">
          <ac:chgData name="Ethan Smith (2311689)" userId="e37cf514-df42-4f20-a698-5b004071f8b4" providerId="ADAL" clId="{B7FEABCD-E794-4AE1-ABB6-D1BE1DA4D399}" dt="2023-10-15T17:40:09.359" v="25"/>
          <ac:picMkLst>
            <pc:docMk/>
            <pc:sldMk cId="3421079986" sldId="315"/>
            <ac:picMk id="38" creationId="{8B5170DF-4CAD-2DB2-AAC8-630018474F07}"/>
          </ac:picMkLst>
        </pc:picChg>
        <pc:picChg chg="add del mod">
          <ac:chgData name="Ethan Smith (2311689)" userId="e37cf514-df42-4f20-a698-5b004071f8b4" providerId="ADAL" clId="{B7FEABCD-E794-4AE1-ABB6-D1BE1DA4D399}" dt="2023-10-15T17:48:51.795" v="113"/>
          <ac:picMkLst>
            <pc:docMk/>
            <pc:sldMk cId="3421079986" sldId="315"/>
            <ac:picMk id="39" creationId="{DD0AC5F8-CC50-8FCA-FEB4-A7DCC1D13247}"/>
          </ac:picMkLst>
        </pc:picChg>
        <pc:picChg chg="add del mod ord">
          <ac:chgData name="Ethan Smith (2311689)" userId="e37cf514-df42-4f20-a698-5b004071f8b4" providerId="ADAL" clId="{B7FEABCD-E794-4AE1-ABB6-D1BE1DA4D399}" dt="2023-10-15T17:51:52.592" v="114"/>
          <ac:picMkLst>
            <pc:docMk/>
            <pc:sldMk cId="3421079986" sldId="315"/>
            <ac:picMk id="40" creationId="{3D821D2B-88EA-4EE3-4979-AE14EDD976C0}"/>
          </ac:picMkLst>
        </pc:picChg>
        <pc:picChg chg="add mod">
          <ac:chgData name="Ethan Smith (2311689)" userId="e37cf514-df42-4f20-a698-5b004071f8b4" providerId="ADAL" clId="{B7FEABCD-E794-4AE1-ABB6-D1BE1DA4D399}" dt="2023-10-15T17:51:52.592" v="114"/>
          <ac:picMkLst>
            <pc:docMk/>
            <pc:sldMk cId="3421079986" sldId="315"/>
            <ac:picMk id="41" creationId="{0FF22FFC-B6A6-15E8-8087-6D63CF3BEFCE}"/>
          </ac:picMkLst>
        </pc:picChg>
      </pc:sldChg>
      <pc:sldChg chg="addSp delSp modSp mod modTransition modAnim">
        <pc:chgData name="Ethan Smith (2311689)" userId="e37cf514-df42-4f20-a698-5b004071f8b4" providerId="ADAL" clId="{B7FEABCD-E794-4AE1-ABB6-D1BE1DA4D399}" dt="2023-10-15T17:51:52.592" v="114"/>
        <pc:sldMkLst>
          <pc:docMk/>
          <pc:sldMk cId="2412566949" sldId="325"/>
        </pc:sldMkLst>
        <pc:picChg chg="add del mod">
          <ac:chgData name="Ethan Smith (2311689)" userId="e37cf514-df42-4f20-a698-5b004071f8b4" providerId="ADAL" clId="{B7FEABCD-E794-4AE1-ABB6-D1BE1DA4D399}" dt="2023-10-15T17:48:51.795" v="113"/>
          <ac:picMkLst>
            <pc:docMk/>
            <pc:sldMk cId="2412566949" sldId="325"/>
            <ac:picMk id="18" creationId="{7AC602E6-20E0-C5C0-D168-F9AF1CD11843}"/>
          </ac:picMkLst>
        </pc:picChg>
        <pc:picChg chg="add del mod ord">
          <ac:chgData name="Ethan Smith (2311689)" userId="e37cf514-df42-4f20-a698-5b004071f8b4" providerId="ADAL" clId="{B7FEABCD-E794-4AE1-ABB6-D1BE1DA4D399}" dt="2023-10-15T17:51:52.592" v="114"/>
          <ac:picMkLst>
            <pc:docMk/>
            <pc:sldMk cId="2412566949" sldId="325"/>
            <ac:picMk id="19" creationId="{AC7BAE24-2D06-1567-40CF-E9BB40142245}"/>
          </ac:picMkLst>
        </pc:picChg>
        <pc:picChg chg="add mod">
          <ac:chgData name="Ethan Smith (2311689)" userId="e37cf514-df42-4f20-a698-5b004071f8b4" providerId="ADAL" clId="{B7FEABCD-E794-4AE1-ABB6-D1BE1DA4D399}" dt="2023-10-15T17:51:52.592" v="114"/>
          <ac:picMkLst>
            <pc:docMk/>
            <pc:sldMk cId="2412566949" sldId="325"/>
            <ac:picMk id="20" creationId="{C49B62DA-8096-541A-B1C9-7FDC7B83F5D0}"/>
          </ac:picMkLst>
        </pc:picChg>
      </pc:sldChg>
      <pc:sldChg chg="addSp delSp modSp mod modTransition modAnim">
        <pc:chgData name="Ethan Smith (2311689)" userId="e37cf514-df42-4f20-a698-5b004071f8b4" providerId="ADAL" clId="{B7FEABCD-E794-4AE1-ABB6-D1BE1DA4D399}" dt="2023-10-15T17:51:52.592" v="114"/>
        <pc:sldMkLst>
          <pc:docMk/>
          <pc:sldMk cId="226074165" sldId="326"/>
        </pc:sldMkLst>
        <pc:picChg chg="add del mod">
          <ac:chgData name="Ethan Smith (2311689)" userId="e37cf514-df42-4f20-a698-5b004071f8b4" providerId="ADAL" clId="{B7FEABCD-E794-4AE1-ABB6-D1BE1DA4D399}" dt="2023-10-15T17:48:51.795" v="113"/>
          <ac:picMkLst>
            <pc:docMk/>
            <pc:sldMk cId="226074165" sldId="326"/>
            <ac:picMk id="27" creationId="{0EC1BEB3-9796-FFDF-90BC-F656D92A6765}"/>
          </ac:picMkLst>
        </pc:picChg>
        <pc:picChg chg="add del mod ord">
          <ac:chgData name="Ethan Smith (2311689)" userId="e37cf514-df42-4f20-a698-5b004071f8b4" providerId="ADAL" clId="{B7FEABCD-E794-4AE1-ABB6-D1BE1DA4D399}" dt="2023-10-15T17:51:52.592" v="114"/>
          <ac:picMkLst>
            <pc:docMk/>
            <pc:sldMk cId="226074165" sldId="326"/>
            <ac:picMk id="28" creationId="{A95B6C7A-96C7-A919-EC26-E2040833A6BA}"/>
          </ac:picMkLst>
        </pc:picChg>
        <pc:picChg chg="add mod">
          <ac:chgData name="Ethan Smith (2311689)" userId="e37cf514-df42-4f20-a698-5b004071f8b4" providerId="ADAL" clId="{B7FEABCD-E794-4AE1-ABB6-D1BE1DA4D399}" dt="2023-10-15T17:51:52.592" v="114"/>
          <ac:picMkLst>
            <pc:docMk/>
            <pc:sldMk cId="226074165" sldId="326"/>
            <ac:picMk id="29" creationId="{AB379DDD-E1C0-3019-065D-BF2B26017570}"/>
          </ac:picMkLst>
        </pc:picChg>
      </pc:sldChg>
      <pc:sldChg chg="addSp delSp modSp mod modTransition modAnim">
        <pc:chgData name="Ethan Smith (2311689)" userId="e37cf514-df42-4f20-a698-5b004071f8b4" providerId="ADAL" clId="{B7FEABCD-E794-4AE1-ABB6-D1BE1DA4D399}" dt="2023-10-15T17:53:37.366" v="124"/>
        <pc:sldMkLst>
          <pc:docMk/>
          <pc:sldMk cId="66247466" sldId="327"/>
        </pc:sldMkLst>
        <pc:picChg chg="add del mod">
          <ac:chgData name="Ethan Smith (2311689)" userId="e37cf514-df42-4f20-a698-5b004071f8b4" providerId="ADAL" clId="{B7FEABCD-E794-4AE1-ABB6-D1BE1DA4D399}" dt="2023-10-15T17:48:51.795" v="113"/>
          <ac:picMkLst>
            <pc:docMk/>
            <pc:sldMk cId="66247466" sldId="327"/>
            <ac:picMk id="19" creationId="{63057331-292C-2F30-5380-2612BC892FEE}"/>
          </ac:picMkLst>
        </pc:picChg>
        <pc:picChg chg="add del mod ord">
          <ac:chgData name="Ethan Smith (2311689)" userId="e37cf514-df42-4f20-a698-5b004071f8b4" providerId="ADAL" clId="{B7FEABCD-E794-4AE1-ABB6-D1BE1DA4D399}" dt="2023-10-15T17:52:11.317" v="115"/>
          <ac:picMkLst>
            <pc:docMk/>
            <pc:sldMk cId="66247466" sldId="327"/>
            <ac:picMk id="22" creationId="{24C01066-431B-0E4E-2665-B1E6265BC5F2}"/>
          </ac:picMkLst>
        </pc:picChg>
        <pc:picChg chg="add del mod">
          <ac:chgData name="Ethan Smith (2311689)" userId="e37cf514-df42-4f20-a698-5b004071f8b4" providerId="ADAL" clId="{B7FEABCD-E794-4AE1-ABB6-D1BE1DA4D399}" dt="2023-10-15T17:52:30.720" v="117"/>
          <ac:picMkLst>
            <pc:docMk/>
            <pc:sldMk cId="66247466" sldId="327"/>
            <ac:picMk id="23" creationId="{91ED87D9-3A74-CA4E-8B42-352BE7F802F4}"/>
          </ac:picMkLst>
        </pc:picChg>
        <pc:picChg chg="add del mod ord">
          <ac:chgData name="Ethan Smith (2311689)" userId="e37cf514-df42-4f20-a698-5b004071f8b4" providerId="ADAL" clId="{B7FEABCD-E794-4AE1-ABB6-D1BE1DA4D399}" dt="2023-10-15T17:52:51.827" v="118"/>
          <ac:picMkLst>
            <pc:docMk/>
            <pc:sldMk cId="66247466" sldId="327"/>
            <ac:picMk id="28" creationId="{BE42A782-00E9-D4F6-2568-5AFB9D3A4D58}"/>
          </ac:picMkLst>
        </pc:picChg>
        <pc:picChg chg="add del mod">
          <ac:chgData name="Ethan Smith (2311689)" userId="e37cf514-df42-4f20-a698-5b004071f8b4" providerId="ADAL" clId="{B7FEABCD-E794-4AE1-ABB6-D1BE1DA4D399}" dt="2023-10-15T17:52:56.931" v="120"/>
          <ac:picMkLst>
            <pc:docMk/>
            <pc:sldMk cId="66247466" sldId="327"/>
            <ac:picMk id="29" creationId="{69651076-0E04-0849-228A-A1D5C292EE24}"/>
          </ac:picMkLst>
        </pc:picChg>
        <pc:picChg chg="add del mod ord">
          <ac:chgData name="Ethan Smith (2311689)" userId="e37cf514-df42-4f20-a698-5b004071f8b4" providerId="ADAL" clId="{B7FEABCD-E794-4AE1-ABB6-D1BE1DA4D399}" dt="2023-10-15T17:53:06.253" v="121"/>
          <ac:picMkLst>
            <pc:docMk/>
            <pc:sldMk cId="66247466" sldId="327"/>
            <ac:picMk id="32" creationId="{3F3CBFAB-C908-5647-E952-3D7A5383E749}"/>
          </ac:picMkLst>
        </pc:picChg>
        <pc:picChg chg="add del mod">
          <ac:chgData name="Ethan Smith (2311689)" userId="e37cf514-df42-4f20-a698-5b004071f8b4" providerId="ADAL" clId="{B7FEABCD-E794-4AE1-ABB6-D1BE1DA4D399}" dt="2023-10-15T17:53:14.193" v="123"/>
          <ac:picMkLst>
            <pc:docMk/>
            <pc:sldMk cId="66247466" sldId="327"/>
            <ac:picMk id="33" creationId="{D0BCB7C0-AE53-1DD4-965C-B19D5BC01DBB}"/>
          </ac:picMkLst>
        </pc:picChg>
        <pc:picChg chg="add del mod ord">
          <ac:chgData name="Ethan Smith (2311689)" userId="e37cf514-df42-4f20-a698-5b004071f8b4" providerId="ADAL" clId="{B7FEABCD-E794-4AE1-ABB6-D1BE1DA4D399}" dt="2023-10-15T17:53:37.366" v="124"/>
          <ac:picMkLst>
            <pc:docMk/>
            <pc:sldMk cId="66247466" sldId="327"/>
            <ac:picMk id="36" creationId="{6896E8F6-5DA7-B894-0BB9-B74DBEBAB324}"/>
          </ac:picMkLst>
        </pc:picChg>
        <pc:picChg chg="add mod">
          <ac:chgData name="Ethan Smith (2311689)" userId="e37cf514-df42-4f20-a698-5b004071f8b4" providerId="ADAL" clId="{B7FEABCD-E794-4AE1-ABB6-D1BE1DA4D399}" dt="2023-10-15T17:53:37.366" v="124"/>
          <ac:picMkLst>
            <pc:docMk/>
            <pc:sldMk cId="66247466" sldId="327"/>
            <ac:picMk id="37" creationId="{251FDCBB-0F42-64C0-B171-E3312D503D9D}"/>
          </ac:picMkLst>
        </pc:picChg>
      </pc:sldChg>
      <pc:sldChg chg="addSp delSp modSp mod modTransition modAnim">
        <pc:chgData name="Ethan Smith (2311689)" userId="e37cf514-df42-4f20-a698-5b004071f8b4" providerId="ADAL" clId="{B7FEABCD-E794-4AE1-ABB6-D1BE1DA4D399}" dt="2023-10-15T17:51:52.592" v="114"/>
        <pc:sldMkLst>
          <pc:docMk/>
          <pc:sldMk cId="3453915993" sldId="328"/>
        </pc:sldMkLst>
        <pc:spChg chg="mod">
          <ac:chgData name="Ethan Smith (2311689)" userId="e37cf514-df42-4f20-a698-5b004071f8b4" providerId="ADAL" clId="{B7FEABCD-E794-4AE1-ABB6-D1BE1DA4D399}" dt="2023-10-15T17:45:26.063" v="105" actId="313"/>
          <ac:spMkLst>
            <pc:docMk/>
            <pc:sldMk cId="3453915993" sldId="328"/>
            <ac:spMk id="16" creationId="{9C21D43C-10A6-FBB5-8B07-E497B85B5ABD}"/>
          </ac:spMkLst>
        </pc:spChg>
        <pc:picChg chg="add del mod">
          <ac:chgData name="Ethan Smith (2311689)" userId="e37cf514-df42-4f20-a698-5b004071f8b4" providerId="ADAL" clId="{B7FEABCD-E794-4AE1-ABB6-D1BE1DA4D399}" dt="2023-10-15T17:35:45.227" v="4"/>
          <ac:picMkLst>
            <pc:docMk/>
            <pc:sldMk cId="3453915993" sldId="328"/>
            <ac:picMk id="31" creationId="{7987F496-4136-C2E2-93FC-43F9E34695B0}"/>
          </ac:picMkLst>
        </pc:picChg>
        <pc:picChg chg="add del mod ord">
          <ac:chgData name="Ethan Smith (2311689)" userId="e37cf514-df42-4f20-a698-5b004071f8b4" providerId="ADAL" clId="{B7FEABCD-E794-4AE1-ABB6-D1BE1DA4D399}" dt="2023-10-15T17:36:37.347" v="11"/>
          <ac:picMkLst>
            <pc:docMk/>
            <pc:sldMk cId="3453915993" sldId="328"/>
            <ac:picMk id="35" creationId="{148282D8-8E61-FEE6-975F-49D535BBB6E5}"/>
          </ac:picMkLst>
        </pc:picChg>
        <pc:picChg chg="add del mod">
          <ac:chgData name="Ethan Smith (2311689)" userId="e37cf514-df42-4f20-a698-5b004071f8b4" providerId="ADAL" clId="{B7FEABCD-E794-4AE1-ABB6-D1BE1DA4D399}" dt="2023-10-15T17:36:41.035" v="14"/>
          <ac:picMkLst>
            <pc:docMk/>
            <pc:sldMk cId="3453915993" sldId="328"/>
            <ac:picMk id="36" creationId="{070BCA87-27AC-82AE-20E5-CFAC2C470EEC}"/>
          </ac:picMkLst>
        </pc:picChg>
        <pc:picChg chg="add del mod ord">
          <ac:chgData name="Ethan Smith (2311689)" userId="e37cf514-df42-4f20-a698-5b004071f8b4" providerId="ADAL" clId="{B7FEABCD-E794-4AE1-ABB6-D1BE1DA4D399}" dt="2023-10-15T17:37:26.429" v="15"/>
          <ac:picMkLst>
            <pc:docMk/>
            <pc:sldMk cId="3453915993" sldId="328"/>
            <ac:picMk id="39" creationId="{B6C68AFA-77F0-7219-B27C-8C854766BDB7}"/>
          </ac:picMkLst>
        </pc:picChg>
        <pc:picChg chg="add del mod">
          <ac:chgData name="Ethan Smith (2311689)" userId="e37cf514-df42-4f20-a698-5b004071f8b4" providerId="ADAL" clId="{B7FEABCD-E794-4AE1-ABB6-D1BE1DA4D399}" dt="2023-10-15T17:37:30.358" v="19"/>
          <ac:picMkLst>
            <pc:docMk/>
            <pc:sldMk cId="3453915993" sldId="328"/>
            <ac:picMk id="40" creationId="{8597FCF5-5F28-37C2-F896-68B473A6EC81}"/>
          </ac:picMkLst>
        </pc:picChg>
        <pc:picChg chg="add del mod ord">
          <ac:chgData name="Ethan Smith (2311689)" userId="e37cf514-df42-4f20-a698-5b004071f8b4" providerId="ADAL" clId="{B7FEABCD-E794-4AE1-ABB6-D1BE1DA4D399}" dt="2023-10-15T17:38:02.226" v="20"/>
          <ac:picMkLst>
            <pc:docMk/>
            <pc:sldMk cId="3453915993" sldId="328"/>
            <ac:picMk id="41" creationId="{02F44574-BA8E-CCB8-15D7-F7E619F16C81}"/>
          </ac:picMkLst>
        </pc:picChg>
        <pc:picChg chg="add del mod">
          <ac:chgData name="Ethan Smith (2311689)" userId="e37cf514-df42-4f20-a698-5b004071f8b4" providerId="ADAL" clId="{B7FEABCD-E794-4AE1-ABB6-D1BE1DA4D399}" dt="2023-10-15T17:38:06.203" v="24"/>
          <ac:picMkLst>
            <pc:docMk/>
            <pc:sldMk cId="3453915993" sldId="328"/>
            <ac:picMk id="42" creationId="{DFB7D5AC-0EF9-53AE-EAB6-645382E9A868}"/>
          </ac:picMkLst>
        </pc:picChg>
        <pc:picChg chg="add del mod ord">
          <ac:chgData name="Ethan Smith (2311689)" userId="e37cf514-df42-4f20-a698-5b004071f8b4" providerId="ADAL" clId="{B7FEABCD-E794-4AE1-ABB6-D1BE1DA4D399}" dt="2023-10-15T17:40:09.359" v="25"/>
          <ac:picMkLst>
            <pc:docMk/>
            <pc:sldMk cId="3453915993" sldId="328"/>
            <ac:picMk id="43" creationId="{75F8C586-4FFB-26E7-8E29-D26E7926329A}"/>
          </ac:picMkLst>
        </pc:picChg>
        <pc:picChg chg="add del mod">
          <ac:chgData name="Ethan Smith (2311689)" userId="e37cf514-df42-4f20-a698-5b004071f8b4" providerId="ADAL" clId="{B7FEABCD-E794-4AE1-ABB6-D1BE1DA4D399}" dt="2023-10-15T17:48:51.795" v="113"/>
          <ac:picMkLst>
            <pc:docMk/>
            <pc:sldMk cId="3453915993" sldId="328"/>
            <ac:picMk id="44" creationId="{B5F9B387-220A-4834-C2DE-3C57CA20A2C6}"/>
          </ac:picMkLst>
        </pc:picChg>
        <pc:picChg chg="add del mod ord">
          <ac:chgData name="Ethan Smith (2311689)" userId="e37cf514-df42-4f20-a698-5b004071f8b4" providerId="ADAL" clId="{B7FEABCD-E794-4AE1-ABB6-D1BE1DA4D399}" dt="2023-10-15T17:51:52.592" v="114"/>
          <ac:picMkLst>
            <pc:docMk/>
            <pc:sldMk cId="3453915993" sldId="328"/>
            <ac:picMk id="47" creationId="{0DD9BC65-CD06-2850-6D25-7B3686DF2879}"/>
          </ac:picMkLst>
        </pc:picChg>
        <pc:picChg chg="add mod">
          <ac:chgData name="Ethan Smith (2311689)" userId="e37cf514-df42-4f20-a698-5b004071f8b4" providerId="ADAL" clId="{B7FEABCD-E794-4AE1-ABB6-D1BE1DA4D399}" dt="2023-10-15T17:51:52.592" v="114"/>
          <ac:picMkLst>
            <pc:docMk/>
            <pc:sldMk cId="3453915993" sldId="328"/>
            <ac:picMk id="48" creationId="{45387601-4541-85B7-8C65-A849640580F2}"/>
          </ac:picMkLst>
        </pc:picChg>
      </pc:sldChg>
      <pc:sldChg chg="addSp delSp modSp mod modTransition modAnim">
        <pc:chgData name="Ethan Smith (2311689)" userId="e37cf514-df42-4f20-a698-5b004071f8b4" providerId="ADAL" clId="{B7FEABCD-E794-4AE1-ABB6-D1BE1DA4D399}" dt="2023-10-15T17:51:52.592" v="114"/>
        <pc:sldMkLst>
          <pc:docMk/>
          <pc:sldMk cId="4035340123" sldId="329"/>
        </pc:sldMkLst>
        <pc:picChg chg="add del mod">
          <ac:chgData name="Ethan Smith (2311689)" userId="e37cf514-df42-4f20-a698-5b004071f8b4" providerId="ADAL" clId="{B7FEABCD-E794-4AE1-ABB6-D1BE1DA4D399}" dt="2023-10-15T17:48:51.795" v="113"/>
          <ac:picMkLst>
            <pc:docMk/>
            <pc:sldMk cId="4035340123" sldId="329"/>
            <ac:picMk id="19" creationId="{232F89DF-B706-B26C-E602-710088A91F5B}"/>
          </ac:picMkLst>
        </pc:picChg>
        <pc:picChg chg="add del mod ord">
          <ac:chgData name="Ethan Smith (2311689)" userId="e37cf514-df42-4f20-a698-5b004071f8b4" providerId="ADAL" clId="{B7FEABCD-E794-4AE1-ABB6-D1BE1DA4D399}" dt="2023-10-15T17:51:52.592" v="114"/>
          <ac:picMkLst>
            <pc:docMk/>
            <pc:sldMk cId="4035340123" sldId="329"/>
            <ac:picMk id="20" creationId="{FDF6D2BB-FC41-4FD2-A840-3E56DA12936C}"/>
          </ac:picMkLst>
        </pc:picChg>
        <pc:picChg chg="add mod">
          <ac:chgData name="Ethan Smith (2311689)" userId="e37cf514-df42-4f20-a698-5b004071f8b4" providerId="ADAL" clId="{B7FEABCD-E794-4AE1-ABB6-D1BE1DA4D399}" dt="2023-10-15T17:51:52.592" v="114"/>
          <ac:picMkLst>
            <pc:docMk/>
            <pc:sldMk cId="4035340123" sldId="329"/>
            <ac:picMk id="21" creationId="{31CD7118-A05F-BAB9-5C32-8DE2144E5FA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440F78-2C9E-4C7F-818C-B40BB19D3AB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0ED3FB98-80B9-4155-809A-82659D34A01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C22C72AF-BBAD-44FC-88C2-09A562F964B3}" type="datetime1">
              <a:rPr lang="en-GB" smtClean="0"/>
              <a:t>15/10/2023</a:t>
            </a:fld>
            <a:endParaRPr lang="en-GB" dirty="0"/>
          </a:p>
        </p:txBody>
      </p:sp>
      <p:sp>
        <p:nvSpPr>
          <p:cNvPr id="4" name="Footer Placeholder 3">
            <a:extLst>
              <a:ext uri="{FF2B5EF4-FFF2-40B4-BE49-F238E27FC236}">
                <a16:creationId xmlns:a16="http://schemas.microsoft.com/office/drawing/2014/main" id="{D8DEF847-3492-4888-9C23-1504238536B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D9E48C54-2332-4748-9C65-6A27E550C1F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F7F75FB2-D12E-4669-8522-D3E2C7E6DC97}" type="slidenum">
              <a:rPr lang="en-GB" smtClean="0"/>
              <a:t>‹#›</a:t>
            </a:fld>
            <a:endParaRPr lang="en-GB" dirty="0"/>
          </a:p>
        </p:txBody>
      </p:sp>
    </p:spTree>
    <p:extLst>
      <p:ext uri="{BB962C8B-B14F-4D97-AF65-F5344CB8AC3E}">
        <p14:creationId xmlns:p14="http://schemas.microsoft.com/office/powerpoint/2010/main" val="19969918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fld id="{1F2A8B5C-2273-41E5-AFC2-CED01353565F}" type="datetime1">
              <a:rPr lang="en-US" smtClean="0"/>
              <a:pPr/>
              <a:t>10/15/2023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8D18E0B9-48E4-499D-93B2-B07D00395BAC}" type="slidenum">
              <a:rPr lang="en-GB" smtClean="0"/>
              <a:t>‹#›</a:t>
            </a:fld>
            <a:endParaRPr lang="en-GB" dirty="0"/>
          </a:p>
        </p:txBody>
      </p:sp>
    </p:spTree>
    <p:extLst>
      <p:ext uri="{BB962C8B-B14F-4D97-AF65-F5344CB8AC3E}">
        <p14:creationId xmlns:p14="http://schemas.microsoft.com/office/powerpoint/2010/main" val="3914043297"/>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8D18E0B9-48E4-499D-93B2-B07D00395BAC}" type="slidenum">
              <a:rPr lang="en-GB" smtClean="0"/>
              <a:t>1</a:t>
            </a:fld>
            <a:endParaRPr lang="en-GB" dirty="0"/>
          </a:p>
        </p:txBody>
      </p:sp>
    </p:spTree>
    <p:extLst>
      <p:ext uri="{BB962C8B-B14F-4D97-AF65-F5344CB8AC3E}">
        <p14:creationId xmlns:p14="http://schemas.microsoft.com/office/powerpoint/2010/main" val="159424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8D18E0B9-48E4-499D-93B2-B07D00395BAC}" type="slidenum">
              <a:rPr lang="en-GB" smtClean="0"/>
              <a:t>3</a:t>
            </a:fld>
            <a:endParaRPr lang="en-GB"/>
          </a:p>
        </p:txBody>
      </p:sp>
    </p:spTree>
    <p:extLst>
      <p:ext uri="{BB962C8B-B14F-4D97-AF65-F5344CB8AC3E}">
        <p14:creationId xmlns:p14="http://schemas.microsoft.com/office/powerpoint/2010/main" val="35969595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8D18E0B9-48E4-499D-93B2-B07D00395BAC}" type="slidenum">
              <a:rPr lang="en-GB" smtClean="0"/>
              <a:t>4</a:t>
            </a:fld>
            <a:endParaRPr lang="en-GB"/>
          </a:p>
        </p:txBody>
      </p:sp>
    </p:spTree>
    <p:extLst>
      <p:ext uri="{BB962C8B-B14F-4D97-AF65-F5344CB8AC3E}">
        <p14:creationId xmlns:p14="http://schemas.microsoft.com/office/powerpoint/2010/main" val="2055068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8D18E0B9-48E4-499D-93B2-B07D00395BAC}" type="slidenum">
              <a:rPr lang="en-GB" smtClean="0"/>
              <a:t>6</a:t>
            </a:fld>
            <a:endParaRPr lang="en-GB"/>
          </a:p>
        </p:txBody>
      </p:sp>
    </p:spTree>
    <p:extLst>
      <p:ext uri="{BB962C8B-B14F-4D97-AF65-F5344CB8AC3E}">
        <p14:creationId xmlns:p14="http://schemas.microsoft.com/office/powerpoint/2010/main" val="1481207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AD3492AC-2023-4442-AF40-53B11C2EF8B5}"/>
              </a:ext>
            </a:extLst>
          </p:cNvPr>
          <p:cNvSpPr>
            <a:spLocks noGrp="1"/>
          </p:cNvSpPr>
          <p:nvPr>
            <p:ph type="pic" sz="quarter" idx="13"/>
          </p:nvPr>
        </p:nvSpPr>
        <p:spPr>
          <a:xfrm>
            <a:off x="458724" y="457200"/>
            <a:ext cx="11274552" cy="5943600"/>
          </a:xfrm>
          <a:solidFill>
            <a:schemeClr val="bg1">
              <a:lumMod val="85000"/>
            </a:schemeClr>
          </a:solidFill>
        </p:spPr>
        <p:txBody>
          <a:bodyPr rtlCol="0" anchor="ctr">
            <a:normAutofit/>
          </a:bodyPr>
          <a:lstStyle>
            <a:lvl1pPr marL="0" indent="0" algn="ctr">
              <a:buNone/>
              <a:defRPr lang="en-GB" sz="1200"/>
            </a:lvl1pPr>
          </a:lstStyle>
          <a:p>
            <a:pPr rtl="0"/>
            <a:r>
              <a:rPr lang="en-GB"/>
              <a:t>Click icon to add picture</a:t>
            </a:r>
            <a:endParaRPr lang="en-GB"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1005840" y="1901952"/>
            <a:ext cx="4078224" cy="2054388"/>
          </a:xfrm>
        </p:spPr>
        <p:txBody>
          <a:bodyPr rtlCol="0" anchor="b">
            <a:normAutofit/>
          </a:bodyPr>
          <a:lstStyle>
            <a:lvl1pPr algn="l">
              <a:defRPr lang="en-GB" sz="5400">
                <a:solidFill>
                  <a:schemeClr val="bg1"/>
                </a:solidFill>
              </a:defRPr>
            </a:lvl1pPr>
          </a:lstStyle>
          <a:p>
            <a:pPr rtl="0"/>
            <a:r>
              <a:rPr lang="en-GB"/>
              <a:t>Click to edit Master title style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1005840" y="3995928"/>
            <a:ext cx="4078224" cy="647673"/>
          </a:xfrm>
        </p:spPr>
        <p:txBody>
          <a:bodyPr rtlCol="0">
            <a:normAutofit/>
          </a:bodyPr>
          <a:lstStyle>
            <a:lvl1pPr marL="0" indent="0" algn="l">
              <a:buNone/>
              <a:defRPr lang="en-GB" sz="1800">
                <a:solidFill>
                  <a:schemeClr val="bg1"/>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verview">
    <p:spTree>
      <p:nvGrpSpPr>
        <p:cNvPr id="1" name=""/>
        <p:cNvGrpSpPr/>
        <p:nvPr/>
      </p:nvGrpSpPr>
      <p:grpSpPr>
        <a:xfrm>
          <a:off x="0" y="0"/>
          <a:ext cx="0" cy="0"/>
          <a:chOff x="0" y="0"/>
          <a:chExt cx="0" cy="0"/>
        </a:xfrm>
      </p:grpSpPr>
      <p:sp>
        <p:nvSpPr>
          <p:cNvPr id="23" name="Text Placeholder 2">
            <a:extLst>
              <a:ext uri="{FF2B5EF4-FFF2-40B4-BE49-F238E27FC236}">
                <a16:creationId xmlns:a16="http://schemas.microsoft.com/office/drawing/2014/main" id="{BD840A27-9145-55C3-EC0D-067E580C7B2F}"/>
              </a:ext>
            </a:extLst>
          </p:cNvPr>
          <p:cNvSpPr>
            <a:spLocks noGrp="1"/>
          </p:cNvSpPr>
          <p:nvPr>
            <p:ph type="body" idx="19"/>
          </p:nvPr>
        </p:nvSpPr>
        <p:spPr>
          <a:xfrm>
            <a:off x="1156699" y="4220465"/>
            <a:ext cx="2185792" cy="457200"/>
          </a:xfrm>
        </p:spPr>
        <p:txBody>
          <a:bodyPr rtlCol="0" anchor="t">
            <a:normAutofit/>
          </a:bodyPr>
          <a:lstStyle>
            <a:lvl1pPr marL="0" indent="0">
              <a:buNone/>
              <a:defRPr lang="en-GB" sz="2000" b="0">
                <a:solidFill>
                  <a:schemeClr val="accent3">
                    <a:lumMod val="50000"/>
                  </a:schemeClr>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4" name="Text Placeholder 12">
            <a:extLst>
              <a:ext uri="{FF2B5EF4-FFF2-40B4-BE49-F238E27FC236}">
                <a16:creationId xmlns:a16="http://schemas.microsoft.com/office/drawing/2014/main" id="{1D271407-2A7C-722A-0103-FD07F037E5B8}"/>
              </a:ext>
            </a:extLst>
          </p:cNvPr>
          <p:cNvSpPr>
            <a:spLocks noGrp="1"/>
          </p:cNvSpPr>
          <p:nvPr>
            <p:ph type="body" sz="quarter" idx="20"/>
          </p:nvPr>
        </p:nvSpPr>
        <p:spPr>
          <a:xfrm>
            <a:off x="1156699" y="4707873"/>
            <a:ext cx="2185792" cy="1007127"/>
          </a:xfrm>
        </p:spPr>
        <p:txBody>
          <a:bodyPr rtlCol="0">
            <a:noAutofit/>
          </a:bodyPr>
          <a:lstStyle>
            <a:lvl1pPr marL="0" indent="0">
              <a:lnSpc>
                <a:spcPct val="100000"/>
              </a:lnSpc>
              <a:spcBef>
                <a:spcPts val="0"/>
              </a:spcBef>
              <a:buNone/>
              <a:defRPr lang="en-GB" sz="1600"/>
            </a:lvl1pPr>
            <a:lvl2pPr marL="457200" indent="0">
              <a:lnSpc>
                <a:spcPts val="2000"/>
              </a:lnSpc>
              <a:buNone/>
              <a:defRPr lang="en-GB" sz="1400"/>
            </a:lvl2pPr>
            <a:lvl3pPr marL="914400" indent="0">
              <a:lnSpc>
                <a:spcPts val="2000"/>
              </a:lnSpc>
              <a:buNone/>
              <a:defRPr lang="en-GB" sz="1400"/>
            </a:lvl3pPr>
            <a:lvl4pPr marL="1371600" indent="0">
              <a:lnSpc>
                <a:spcPts val="2000"/>
              </a:lnSpc>
              <a:buNone/>
              <a:defRPr lang="en-GB" sz="1400"/>
            </a:lvl4pPr>
            <a:lvl5pPr marL="1828800" indent="0">
              <a:lnSpc>
                <a:spcPts val="2000"/>
              </a:lnSpc>
              <a:buNone/>
              <a:defRPr lang="en-GB" sz="1400"/>
            </a:lvl5pPr>
          </a:lstStyle>
          <a:p>
            <a:pPr lvl="0" rtl="0"/>
            <a:r>
              <a:rPr lang="en-GB"/>
              <a:t>Click to edit Master text styles</a:t>
            </a:r>
          </a:p>
        </p:txBody>
      </p:sp>
      <p:sp>
        <p:nvSpPr>
          <p:cNvPr id="25" name="Text Placeholder 2">
            <a:extLst>
              <a:ext uri="{FF2B5EF4-FFF2-40B4-BE49-F238E27FC236}">
                <a16:creationId xmlns:a16="http://schemas.microsoft.com/office/drawing/2014/main" id="{429F36B0-6E5A-7750-4DF5-9BEC42E18D43}"/>
              </a:ext>
            </a:extLst>
          </p:cNvPr>
          <p:cNvSpPr>
            <a:spLocks noGrp="1"/>
          </p:cNvSpPr>
          <p:nvPr>
            <p:ph type="body" idx="21"/>
          </p:nvPr>
        </p:nvSpPr>
        <p:spPr>
          <a:xfrm>
            <a:off x="3573225" y="4220465"/>
            <a:ext cx="2185792" cy="457200"/>
          </a:xfrm>
        </p:spPr>
        <p:txBody>
          <a:bodyPr rtlCol="0" anchor="t">
            <a:normAutofit/>
          </a:bodyPr>
          <a:lstStyle>
            <a:lvl1pPr marL="0" indent="0">
              <a:buNone/>
              <a:defRPr lang="en-GB" sz="2000" b="0">
                <a:solidFill>
                  <a:schemeClr val="accent3">
                    <a:lumMod val="50000"/>
                  </a:schemeClr>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6" name="Text Placeholder 12">
            <a:extLst>
              <a:ext uri="{FF2B5EF4-FFF2-40B4-BE49-F238E27FC236}">
                <a16:creationId xmlns:a16="http://schemas.microsoft.com/office/drawing/2014/main" id="{812D4754-2232-0EF9-BC7B-55413FA8AE19}"/>
              </a:ext>
            </a:extLst>
          </p:cNvPr>
          <p:cNvSpPr>
            <a:spLocks noGrp="1"/>
          </p:cNvSpPr>
          <p:nvPr>
            <p:ph type="body" sz="quarter" idx="22"/>
          </p:nvPr>
        </p:nvSpPr>
        <p:spPr>
          <a:xfrm>
            <a:off x="3573225" y="4707873"/>
            <a:ext cx="2185792" cy="1007127"/>
          </a:xfrm>
        </p:spPr>
        <p:txBody>
          <a:bodyPr rtlCol="0">
            <a:noAutofit/>
          </a:bodyPr>
          <a:lstStyle>
            <a:lvl1pPr marL="0" indent="0">
              <a:lnSpc>
                <a:spcPct val="100000"/>
              </a:lnSpc>
              <a:spcBef>
                <a:spcPts val="0"/>
              </a:spcBef>
              <a:buNone/>
              <a:defRPr lang="en-GB" sz="1600"/>
            </a:lvl1pPr>
            <a:lvl2pPr marL="457200" indent="0">
              <a:lnSpc>
                <a:spcPts val="2000"/>
              </a:lnSpc>
              <a:buNone/>
              <a:defRPr lang="en-GB" sz="1400"/>
            </a:lvl2pPr>
            <a:lvl3pPr marL="914400" indent="0">
              <a:lnSpc>
                <a:spcPts val="2000"/>
              </a:lnSpc>
              <a:buNone/>
              <a:defRPr lang="en-GB" sz="1400"/>
            </a:lvl3pPr>
            <a:lvl4pPr marL="1371600" indent="0">
              <a:lnSpc>
                <a:spcPts val="2000"/>
              </a:lnSpc>
              <a:buNone/>
              <a:defRPr lang="en-GB" sz="1400"/>
            </a:lvl4pPr>
            <a:lvl5pPr marL="1828800" indent="0">
              <a:lnSpc>
                <a:spcPts val="2000"/>
              </a:lnSpc>
              <a:buNone/>
              <a:defRPr lang="en-GB" sz="1400"/>
            </a:lvl5pPr>
          </a:lstStyle>
          <a:p>
            <a:pPr lvl="0" rtl="0"/>
            <a:r>
              <a:rPr lang="en-GB"/>
              <a:t>Click to edit Master text styles</a:t>
            </a:r>
          </a:p>
        </p:txBody>
      </p:sp>
      <p:sp>
        <p:nvSpPr>
          <p:cNvPr id="35" name="Text Placeholder 2">
            <a:extLst>
              <a:ext uri="{FF2B5EF4-FFF2-40B4-BE49-F238E27FC236}">
                <a16:creationId xmlns:a16="http://schemas.microsoft.com/office/drawing/2014/main" id="{21EECEF9-D98F-A3BC-93AA-44D2853ABA60}"/>
              </a:ext>
            </a:extLst>
          </p:cNvPr>
          <p:cNvSpPr>
            <a:spLocks noGrp="1"/>
          </p:cNvSpPr>
          <p:nvPr>
            <p:ph type="body" idx="23"/>
          </p:nvPr>
        </p:nvSpPr>
        <p:spPr>
          <a:xfrm>
            <a:off x="1156699" y="2491873"/>
            <a:ext cx="2185792" cy="457200"/>
          </a:xfrm>
        </p:spPr>
        <p:txBody>
          <a:bodyPr rtlCol="0" anchor="t">
            <a:normAutofit/>
          </a:bodyPr>
          <a:lstStyle>
            <a:lvl1pPr marL="0" indent="0">
              <a:buNone/>
              <a:defRPr lang="en-GB" sz="2000" b="0">
                <a:solidFill>
                  <a:schemeClr val="accent3">
                    <a:lumMod val="50000"/>
                  </a:schemeClr>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6" name="Text Placeholder 12">
            <a:extLst>
              <a:ext uri="{FF2B5EF4-FFF2-40B4-BE49-F238E27FC236}">
                <a16:creationId xmlns:a16="http://schemas.microsoft.com/office/drawing/2014/main" id="{AD5EFBBC-536B-8A32-8171-F38F937A67AB}"/>
              </a:ext>
            </a:extLst>
          </p:cNvPr>
          <p:cNvSpPr>
            <a:spLocks noGrp="1"/>
          </p:cNvSpPr>
          <p:nvPr>
            <p:ph type="body" sz="quarter" idx="24"/>
          </p:nvPr>
        </p:nvSpPr>
        <p:spPr>
          <a:xfrm>
            <a:off x="1156699" y="2979281"/>
            <a:ext cx="2185792" cy="1007127"/>
          </a:xfrm>
        </p:spPr>
        <p:txBody>
          <a:bodyPr rtlCol="0">
            <a:noAutofit/>
          </a:bodyPr>
          <a:lstStyle>
            <a:lvl1pPr marL="0" indent="0">
              <a:lnSpc>
                <a:spcPct val="100000"/>
              </a:lnSpc>
              <a:spcBef>
                <a:spcPts val="0"/>
              </a:spcBef>
              <a:buNone/>
              <a:defRPr lang="en-GB" sz="1600"/>
            </a:lvl1pPr>
            <a:lvl2pPr marL="457200" indent="0">
              <a:lnSpc>
                <a:spcPts val="2000"/>
              </a:lnSpc>
              <a:buNone/>
              <a:defRPr lang="en-GB" sz="1400"/>
            </a:lvl2pPr>
            <a:lvl3pPr marL="914400" indent="0">
              <a:lnSpc>
                <a:spcPts val="2000"/>
              </a:lnSpc>
              <a:buNone/>
              <a:defRPr lang="en-GB" sz="1400"/>
            </a:lvl3pPr>
            <a:lvl4pPr marL="1371600" indent="0">
              <a:lnSpc>
                <a:spcPts val="2000"/>
              </a:lnSpc>
              <a:buNone/>
              <a:defRPr lang="en-GB" sz="1400"/>
            </a:lvl4pPr>
            <a:lvl5pPr marL="1828800" indent="0">
              <a:lnSpc>
                <a:spcPts val="2000"/>
              </a:lnSpc>
              <a:buNone/>
              <a:defRPr lang="en-GB" sz="1400"/>
            </a:lvl5pPr>
          </a:lstStyle>
          <a:p>
            <a:pPr lvl="0" rtl="0"/>
            <a:r>
              <a:rPr lang="en-GB"/>
              <a:t>Click to edit Master text styles</a:t>
            </a:r>
          </a:p>
        </p:txBody>
      </p:sp>
      <p:sp>
        <p:nvSpPr>
          <p:cNvPr id="37" name="Text Placeholder 2">
            <a:extLst>
              <a:ext uri="{FF2B5EF4-FFF2-40B4-BE49-F238E27FC236}">
                <a16:creationId xmlns:a16="http://schemas.microsoft.com/office/drawing/2014/main" id="{359258B1-6352-FB7C-BB2D-C35AB6EF3322}"/>
              </a:ext>
            </a:extLst>
          </p:cNvPr>
          <p:cNvSpPr>
            <a:spLocks noGrp="1"/>
          </p:cNvSpPr>
          <p:nvPr>
            <p:ph type="body" idx="25"/>
          </p:nvPr>
        </p:nvSpPr>
        <p:spPr>
          <a:xfrm>
            <a:off x="3573225" y="2491873"/>
            <a:ext cx="2185792" cy="457200"/>
          </a:xfrm>
        </p:spPr>
        <p:txBody>
          <a:bodyPr rtlCol="0" anchor="t">
            <a:normAutofit/>
          </a:bodyPr>
          <a:lstStyle>
            <a:lvl1pPr marL="0" indent="0">
              <a:buNone/>
              <a:defRPr lang="en-GB" sz="2000" b="0">
                <a:solidFill>
                  <a:schemeClr val="accent3">
                    <a:lumMod val="50000"/>
                  </a:schemeClr>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8" name="Text Placeholder 12">
            <a:extLst>
              <a:ext uri="{FF2B5EF4-FFF2-40B4-BE49-F238E27FC236}">
                <a16:creationId xmlns:a16="http://schemas.microsoft.com/office/drawing/2014/main" id="{713DD997-1130-A778-0049-2767A4FFA9EF}"/>
              </a:ext>
            </a:extLst>
          </p:cNvPr>
          <p:cNvSpPr>
            <a:spLocks noGrp="1"/>
          </p:cNvSpPr>
          <p:nvPr>
            <p:ph type="body" sz="quarter" idx="26"/>
          </p:nvPr>
        </p:nvSpPr>
        <p:spPr>
          <a:xfrm>
            <a:off x="3573225" y="2979281"/>
            <a:ext cx="2185792" cy="1007127"/>
          </a:xfrm>
        </p:spPr>
        <p:txBody>
          <a:bodyPr rtlCol="0">
            <a:noAutofit/>
          </a:bodyPr>
          <a:lstStyle>
            <a:lvl1pPr marL="0" indent="0">
              <a:lnSpc>
                <a:spcPct val="100000"/>
              </a:lnSpc>
              <a:spcBef>
                <a:spcPts val="0"/>
              </a:spcBef>
              <a:buNone/>
              <a:defRPr lang="en-GB" sz="1600"/>
            </a:lvl1pPr>
            <a:lvl2pPr marL="457200" indent="0">
              <a:lnSpc>
                <a:spcPts val="2000"/>
              </a:lnSpc>
              <a:buNone/>
              <a:defRPr lang="en-GB" sz="1400"/>
            </a:lvl2pPr>
            <a:lvl3pPr marL="914400" indent="0">
              <a:lnSpc>
                <a:spcPts val="2000"/>
              </a:lnSpc>
              <a:buNone/>
              <a:defRPr lang="en-GB" sz="1400"/>
            </a:lvl3pPr>
            <a:lvl4pPr marL="1371600" indent="0">
              <a:lnSpc>
                <a:spcPts val="2000"/>
              </a:lnSpc>
              <a:buNone/>
              <a:defRPr lang="en-GB" sz="1400"/>
            </a:lvl4pPr>
            <a:lvl5pPr marL="1828800" indent="0">
              <a:lnSpc>
                <a:spcPts val="2000"/>
              </a:lnSpc>
              <a:buNone/>
              <a:defRPr lang="en-GB" sz="1400"/>
            </a:lvl5pPr>
          </a:lstStyle>
          <a:p>
            <a:pPr lvl="0" rtl="0"/>
            <a:r>
              <a:rPr lang="en-GB"/>
              <a:t>Click to edit Master text styles</a:t>
            </a:r>
          </a:p>
        </p:txBody>
      </p:sp>
      <p:sp>
        <p:nvSpPr>
          <p:cNvPr id="41" name="Footer Placeholder 7">
            <a:extLst>
              <a:ext uri="{FF2B5EF4-FFF2-40B4-BE49-F238E27FC236}">
                <a16:creationId xmlns:a16="http://schemas.microsoft.com/office/drawing/2014/main" id="{BAF25DF6-9D20-554E-9847-0B63376DB28E}"/>
              </a:ext>
            </a:extLst>
          </p:cNvPr>
          <p:cNvSpPr>
            <a:spLocks noGrp="1"/>
          </p:cNvSpPr>
          <p:nvPr>
            <p:ph type="ftr" sz="quarter" idx="11"/>
          </p:nvPr>
        </p:nvSpPr>
        <p:spPr>
          <a:xfrm>
            <a:off x="6376988" y="6356350"/>
            <a:ext cx="4445500" cy="365125"/>
          </a:xfrm>
        </p:spPr>
        <p:txBody>
          <a:bodyPr rtlCol="0"/>
          <a:lstStyle>
            <a:lvl1pPr algn="r">
              <a:defRPr lang="en-GB">
                <a:solidFill>
                  <a:schemeClr val="accent5">
                    <a:lumMod val="50000"/>
                  </a:schemeClr>
                </a:solidFill>
              </a:defRPr>
            </a:lvl1pPr>
          </a:lstStyle>
          <a:p>
            <a:pPr rtl="0"/>
            <a:r>
              <a:rPr lang="en-GB"/>
              <a:t>Fundraising event plan</a:t>
            </a:r>
          </a:p>
        </p:txBody>
      </p:sp>
      <p:sp>
        <p:nvSpPr>
          <p:cNvPr id="42" name="Slide Number Placeholder 8">
            <a:extLst>
              <a:ext uri="{FF2B5EF4-FFF2-40B4-BE49-F238E27FC236}">
                <a16:creationId xmlns:a16="http://schemas.microsoft.com/office/drawing/2014/main" id="{286B9520-5DDF-23A3-3471-FF2E64642C5E}"/>
              </a:ext>
            </a:extLst>
          </p:cNvPr>
          <p:cNvSpPr>
            <a:spLocks noGrp="1"/>
          </p:cNvSpPr>
          <p:nvPr>
            <p:ph type="sldNum" sz="quarter" idx="12"/>
          </p:nvPr>
        </p:nvSpPr>
        <p:spPr>
          <a:xfrm>
            <a:off x="10972800" y="6356350"/>
            <a:ext cx="490258" cy="365125"/>
          </a:xfrm>
        </p:spPr>
        <p:txBody>
          <a:bodyPr rtlCol="0"/>
          <a:lstStyle>
            <a:lvl1pPr algn="l">
              <a:defRPr lang="en-GB"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pPr rtl="0"/>
            <a:fld id="{B5CEABB6-07DC-46E8-9B57-56EC44A396E5}" type="slidenum">
              <a:rPr lang="en-GB" smtClean="0"/>
              <a:pPr/>
              <a:t>‹#›</a:t>
            </a:fld>
            <a:endParaRPr lang="en-GB" dirty="0"/>
          </a:p>
        </p:txBody>
      </p:sp>
      <p:sp>
        <p:nvSpPr>
          <p:cNvPr id="3" name="Picture Placeholder 7">
            <a:extLst>
              <a:ext uri="{FF2B5EF4-FFF2-40B4-BE49-F238E27FC236}">
                <a16:creationId xmlns:a16="http://schemas.microsoft.com/office/drawing/2014/main" id="{2E19F58C-2700-2E0B-257C-F038C29BC59C}"/>
              </a:ext>
            </a:extLst>
          </p:cNvPr>
          <p:cNvSpPr>
            <a:spLocks noGrp="1"/>
          </p:cNvSpPr>
          <p:nvPr>
            <p:ph type="pic" sz="quarter" idx="15"/>
          </p:nvPr>
        </p:nvSpPr>
        <p:spPr>
          <a:xfrm>
            <a:off x="6096001" y="0"/>
            <a:ext cx="5635532" cy="5715000"/>
          </a:xfrm>
          <a:noFill/>
        </p:spPr>
        <p:txBody>
          <a:bodyPr rtlCol="0" anchor="ctr">
            <a:normAutofit/>
          </a:bodyPr>
          <a:lstStyle>
            <a:lvl1pPr marL="0" indent="0" algn="ctr">
              <a:buNone/>
              <a:defRPr lang="en-GB" sz="1200"/>
            </a:lvl1pPr>
          </a:lstStyle>
          <a:p>
            <a:pPr rtl="0"/>
            <a:r>
              <a:rPr lang="en-GB"/>
              <a:t>Click icon to add picture</a:t>
            </a:r>
            <a:endParaRPr lang="en-GB" dirty="0"/>
          </a:p>
        </p:txBody>
      </p:sp>
      <p:sp>
        <p:nvSpPr>
          <p:cNvPr id="7" name="Title 1">
            <a:extLst>
              <a:ext uri="{FF2B5EF4-FFF2-40B4-BE49-F238E27FC236}">
                <a16:creationId xmlns:a16="http://schemas.microsoft.com/office/drawing/2014/main" id="{FF39A64F-0E82-3B0B-A002-9E28DF1AB355}"/>
              </a:ext>
            </a:extLst>
          </p:cNvPr>
          <p:cNvSpPr>
            <a:spLocks noGrp="1"/>
          </p:cNvSpPr>
          <p:nvPr>
            <p:ph type="title"/>
          </p:nvPr>
        </p:nvSpPr>
        <p:spPr>
          <a:xfrm>
            <a:off x="709923" y="1062164"/>
            <a:ext cx="4352862" cy="1062386"/>
          </a:xfrm>
        </p:spPr>
        <p:txBody>
          <a:bodyPr rtlCol="0" anchor="t">
            <a:noAutofit/>
          </a:bodyPr>
          <a:lstStyle>
            <a:lvl1pPr>
              <a:defRPr lang="en-GB">
                <a:solidFill>
                  <a:schemeClr val="accent6">
                    <a:lumMod val="25000"/>
                  </a:schemeClr>
                </a:solidFill>
              </a:defRPr>
            </a:lvl1pPr>
          </a:lstStyle>
          <a:p>
            <a:pPr rtl="0"/>
            <a:r>
              <a:rPr lang="en-GB"/>
              <a:t>Click to edit Master title style</a:t>
            </a:r>
          </a:p>
        </p:txBody>
      </p:sp>
    </p:spTree>
    <p:extLst>
      <p:ext uri="{BB962C8B-B14F-4D97-AF65-F5344CB8AC3E}">
        <p14:creationId xmlns:p14="http://schemas.microsoft.com/office/powerpoint/2010/main" val="750779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image lef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6B487E6-6563-4EEC-A349-2257BBAFD4DD}"/>
              </a:ext>
              <a:ext uri="{C183D7F6-B498-43B3-948B-1728B52AA6E4}">
                <adec:decorative xmlns:adec="http://schemas.microsoft.com/office/drawing/2017/decorative" val="1"/>
              </a:ext>
            </a:extLst>
          </p:cNvPr>
          <p:cNvSpPr/>
          <p:nvPr userDrawn="1"/>
        </p:nvSpPr>
        <p:spPr>
          <a:xfrm>
            <a:off x="1" y="0"/>
            <a:ext cx="3023615" cy="6858000"/>
          </a:xfrm>
          <a:prstGeom prst="rect">
            <a:avLst/>
          </a:prstGeom>
          <a:solidFill>
            <a:schemeClr val="accent5">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6348334" y="1062164"/>
            <a:ext cx="5005466" cy="1325563"/>
          </a:xfrm>
        </p:spPr>
        <p:txBody>
          <a:bodyPr rtlCol="0" anchor="t"/>
          <a:lstStyle>
            <a:lvl1pPr>
              <a:defRPr lang="en-GB">
                <a:solidFill>
                  <a:schemeClr val="accent6">
                    <a:lumMod val="25000"/>
                  </a:schemeClr>
                </a:solidFill>
              </a:defRPr>
            </a:lvl1pPr>
          </a:lstStyle>
          <a:p>
            <a:pPr rtl="0"/>
            <a:r>
              <a:rPr lang="en-GB"/>
              <a:t>Click to edit Master title style</a:t>
            </a:r>
          </a:p>
        </p:txBody>
      </p:sp>
      <p:sp>
        <p:nvSpPr>
          <p:cNvPr id="10" name="Text Placeholder 9">
            <a:extLst>
              <a:ext uri="{FF2B5EF4-FFF2-40B4-BE49-F238E27FC236}">
                <a16:creationId xmlns:a16="http://schemas.microsoft.com/office/drawing/2014/main" id="{0ECB8E5B-4859-4892-A062-C831DA527F75}"/>
              </a:ext>
            </a:extLst>
          </p:cNvPr>
          <p:cNvSpPr>
            <a:spLocks noGrp="1"/>
          </p:cNvSpPr>
          <p:nvPr>
            <p:ph type="body" sz="quarter" idx="14"/>
          </p:nvPr>
        </p:nvSpPr>
        <p:spPr>
          <a:xfrm>
            <a:off x="6376988" y="3429000"/>
            <a:ext cx="4953000" cy="2286000"/>
          </a:xfrm>
        </p:spPr>
        <p:txBody>
          <a:bodyPr rtlCol="0">
            <a:normAutofit/>
          </a:bodyPr>
          <a:lstStyle>
            <a:lvl1pPr marL="0" indent="0">
              <a:lnSpc>
                <a:spcPts val="2600"/>
              </a:lnSpc>
              <a:spcBef>
                <a:spcPts val="0"/>
              </a:spcBef>
              <a:buNone/>
              <a:defRPr lang="en-GB" sz="1600">
                <a:solidFill>
                  <a:schemeClr val="tx1">
                    <a:lumMod val="65000"/>
                    <a:lumOff val="35000"/>
                  </a:schemeClr>
                </a:solidFill>
                <a:latin typeface="+mn-lt"/>
              </a:defRPr>
            </a:lvl1pPr>
            <a:lvl2pPr marL="457200" indent="0">
              <a:lnSpc>
                <a:spcPts val="2600"/>
              </a:lnSpc>
              <a:spcBef>
                <a:spcPts val="0"/>
              </a:spcBef>
              <a:buNone/>
              <a:defRPr lang="en-GB" sz="1600">
                <a:solidFill>
                  <a:schemeClr val="tx1">
                    <a:lumMod val="65000"/>
                    <a:lumOff val="35000"/>
                  </a:schemeClr>
                </a:solidFill>
                <a:latin typeface="+mn-lt"/>
              </a:defRPr>
            </a:lvl2pPr>
            <a:lvl3pPr marL="914400" indent="0">
              <a:lnSpc>
                <a:spcPts val="2600"/>
              </a:lnSpc>
              <a:spcBef>
                <a:spcPts val="0"/>
              </a:spcBef>
              <a:buNone/>
              <a:defRPr lang="en-GB" sz="1600">
                <a:solidFill>
                  <a:schemeClr val="tx1">
                    <a:lumMod val="65000"/>
                    <a:lumOff val="35000"/>
                  </a:schemeClr>
                </a:solidFill>
                <a:latin typeface="+mn-lt"/>
              </a:defRPr>
            </a:lvl3pPr>
            <a:lvl4pPr marL="1371600" indent="0">
              <a:lnSpc>
                <a:spcPts val="2600"/>
              </a:lnSpc>
              <a:spcBef>
                <a:spcPts val="0"/>
              </a:spcBef>
              <a:buNone/>
              <a:defRPr lang="en-GB" sz="1600">
                <a:solidFill>
                  <a:schemeClr val="tx1">
                    <a:lumMod val="65000"/>
                    <a:lumOff val="35000"/>
                  </a:schemeClr>
                </a:solidFill>
                <a:latin typeface="+mn-lt"/>
              </a:defRPr>
            </a:lvl4pPr>
            <a:lvl5pPr marL="1828800" indent="0">
              <a:lnSpc>
                <a:spcPts val="2600"/>
              </a:lnSpc>
              <a:spcBef>
                <a:spcPts val="0"/>
              </a:spcBef>
              <a:buNone/>
              <a:defRPr lang="en-GB" sz="1600">
                <a:solidFill>
                  <a:schemeClr val="tx1">
                    <a:lumMod val="65000"/>
                    <a:lumOff val="35000"/>
                  </a:schemeClr>
                </a:solidFill>
                <a:latin typeface="+mn-lt"/>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9" name="Picture Placeholder 7">
            <a:extLst>
              <a:ext uri="{FF2B5EF4-FFF2-40B4-BE49-F238E27FC236}">
                <a16:creationId xmlns:a16="http://schemas.microsoft.com/office/drawing/2014/main" id="{271EE8F4-CD75-FB20-B986-44B31703EF43}"/>
              </a:ext>
            </a:extLst>
          </p:cNvPr>
          <p:cNvSpPr>
            <a:spLocks noGrp="1"/>
          </p:cNvSpPr>
          <p:nvPr>
            <p:ph type="pic" sz="quarter" idx="15"/>
          </p:nvPr>
        </p:nvSpPr>
        <p:spPr>
          <a:xfrm>
            <a:off x="458724" y="1062164"/>
            <a:ext cx="5356211" cy="4652836"/>
          </a:xfrm>
          <a:noFill/>
        </p:spPr>
        <p:txBody>
          <a:bodyPr rtlCol="0" anchor="ctr">
            <a:normAutofit/>
          </a:bodyPr>
          <a:lstStyle>
            <a:lvl1pPr marL="0" indent="0" algn="ctr">
              <a:buNone/>
              <a:defRPr lang="en-GB" sz="1200"/>
            </a:lvl1pPr>
          </a:lstStyle>
          <a:p>
            <a:pPr rtl="0"/>
            <a:r>
              <a:rPr lang="en-GB"/>
              <a:t>Click icon to add picture</a:t>
            </a:r>
            <a:endParaRPr lang="en-GB" dirty="0"/>
          </a:p>
        </p:txBody>
      </p:sp>
      <p:sp>
        <p:nvSpPr>
          <p:cNvPr id="16" name="Text Placeholder 2">
            <a:extLst>
              <a:ext uri="{FF2B5EF4-FFF2-40B4-BE49-F238E27FC236}">
                <a16:creationId xmlns:a16="http://schemas.microsoft.com/office/drawing/2014/main" id="{B6B90EE8-69B7-0A01-B397-78E785B1BD25}"/>
              </a:ext>
            </a:extLst>
          </p:cNvPr>
          <p:cNvSpPr>
            <a:spLocks noGrp="1"/>
          </p:cNvSpPr>
          <p:nvPr>
            <p:ph type="body" idx="1"/>
          </p:nvPr>
        </p:nvSpPr>
        <p:spPr>
          <a:xfrm>
            <a:off x="6376988" y="2787650"/>
            <a:ext cx="4953000" cy="457200"/>
          </a:xfrm>
        </p:spPr>
        <p:txBody>
          <a:bodyPr rtlCol="0" anchor="ctr">
            <a:normAutofit/>
          </a:bodyPr>
          <a:lstStyle>
            <a:lvl1pPr marL="0" indent="0">
              <a:buNone/>
              <a:defRPr lang="en-GB" sz="2000" b="0">
                <a:solidFill>
                  <a:schemeClr val="accent3">
                    <a:lumMod val="50000"/>
                  </a:schemeClr>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2" name="Footer Placeholder 7">
            <a:extLst>
              <a:ext uri="{FF2B5EF4-FFF2-40B4-BE49-F238E27FC236}">
                <a16:creationId xmlns:a16="http://schemas.microsoft.com/office/drawing/2014/main" id="{81B7EA28-61E1-38E4-2650-A97BC8BB0C5C}"/>
              </a:ext>
            </a:extLst>
          </p:cNvPr>
          <p:cNvSpPr>
            <a:spLocks noGrp="1"/>
          </p:cNvSpPr>
          <p:nvPr>
            <p:ph type="ftr" sz="quarter" idx="11"/>
          </p:nvPr>
        </p:nvSpPr>
        <p:spPr>
          <a:xfrm>
            <a:off x="6376988" y="6356350"/>
            <a:ext cx="4445500" cy="365125"/>
          </a:xfrm>
        </p:spPr>
        <p:txBody>
          <a:bodyPr rtlCol="0"/>
          <a:lstStyle>
            <a:lvl1pPr algn="r">
              <a:defRPr lang="en-GB">
                <a:solidFill>
                  <a:schemeClr val="accent5">
                    <a:lumMod val="50000"/>
                  </a:schemeClr>
                </a:solidFill>
              </a:defRPr>
            </a:lvl1pPr>
          </a:lstStyle>
          <a:p>
            <a:pPr rtl="0"/>
            <a:r>
              <a:rPr lang="en-GB"/>
              <a:t>Fundraising event plan</a:t>
            </a:r>
          </a:p>
        </p:txBody>
      </p:sp>
      <p:sp>
        <p:nvSpPr>
          <p:cNvPr id="13" name="Slide Number Placeholder 8">
            <a:extLst>
              <a:ext uri="{FF2B5EF4-FFF2-40B4-BE49-F238E27FC236}">
                <a16:creationId xmlns:a16="http://schemas.microsoft.com/office/drawing/2014/main" id="{0E445CF1-3881-5B04-A9A4-282225CAAE68}"/>
              </a:ext>
            </a:extLst>
          </p:cNvPr>
          <p:cNvSpPr>
            <a:spLocks noGrp="1"/>
          </p:cNvSpPr>
          <p:nvPr>
            <p:ph type="sldNum" sz="quarter" idx="12"/>
          </p:nvPr>
        </p:nvSpPr>
        <p:spPr>
          <a:xfrm>
            <a:off x="10972800" y="6356350"/>
            <a:ext cx="490258" cy="365125"/>
          </a:xfrm>
        </p:spPr>
        <p:txBody>
          <a:bodyPr rtlCol="0"/>
          <a:lstStyle>
            <a:lvl1pPr algn="l">
              <a:defRPr lang="en-GB"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pPr rtl="0"/>
            <a:fld id="{B5CEABB6-07DC-46E8-9B57-56EC44A396E5}" type="slidenum">
              <a:rPr lang="en-GB" smtClean="0"/>
              <a:pPr/>
              <a:t>‹#›</a:t>
            </a:fld>
            <a:endParaRPr lang="en-GB" dirty="0"/>
          </a:p>
        </p:txBody>
      </p:sp>
      <p:sp>
        <p:nvSpPr>
          <p:cNvPr id="15" name="TextBox 14">
            <a:extLst>
              <a:ext uri="{FF2B5EF4-FFF2-40B4-BE49-F238E27FC236}">
                <a16:creationId xmlns:a16="http://schemas.microsoft.com/office/drawing/2014/main" id="{C6CBFD7F-3FEB-C562-E94B-A5F0FE4489E6}"/>
              </a:ext>
            </a:extLst>
          </p:cNvPr>
          <p:cNvSpPr txBox="1"/>
          <p:nvPr userDrawn="1"/>
        </p:nvSpPr>
        <p:spPr>
          <a:xfrm>
            <a:off x="7189940" y="6601216"/>
            <a:ext cx="0" cy="0"/>
          </a:xfrm>
          <a:prstGeom prst="rect">
            <a:avLst/>
          </a:prstGeom>
        </p:spPr>
        <p:txBody>
          <a:bodyPr vert="horz" wrap="none" lIns="91440" tIns="45720" rIns="91440" bIns="45720" rtlCol="0" anchor="t">
            <a:normAutofit fontScale="25000" lnSpcReduction="20000"/>
          </a:bodyPr>
          <a:lstStyle>
            <a:defPPr>
              <a:defRPr lang="en-GB"/>
            </a:defPPr>
          </a:lstStyle>
          <a:p>
            <a:pPr algn="l" rtl="0"/>
            <a:endParaRPr lang="en-GB" sz="2000" dirty="0"/>
          </a:p>
        </p:txBody>
      </p:sp>
    </p:spTree>
    <p:extLst>
      <p:ext uri="{BB962C8B-B14F-4D97-AF65-F5344CB8AC3E}">
        <p14:creationId xmlns:p14="http://schemas.microsoft.com/office/powerpoint/2010/main" val="2893847496"/>
      </p:ext>
    </p:extLst>
  </p:cSld>
  <p:clrMapOvr>
    <a:masterClrMapping/>
  </p:clrMapOvr>
  <p:extLst>
    <p:ext uri="{DCECCB84-F9BA-43D5-87BE-67443E8EF086}">
      <p15:sldGuideLst xmlns:p15="http://schemas.microsoft.com/office/powerpoint/2012/main">
        <p15:guide id="1" pos="3840" userDrawn="1">
          <p15:clr>
            <a:srgbClr val="FBAE40"/>
          </p15:clr>
        </p15:guide>
        <p15:guide id="2" pos="528"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fographic with image">
    <p:spTree>
      <p:nvGrpSpPr>
        <p:cNvPr id="1" name=""/>
        <p:cNvGrpSpPr/>
        <p:nvPr/>
      </p:nvGrpSpPr>
      <p:grpSpPr>
        <a:xfrm>
          <a:off x="0" y="0"/>
          <a:ext cx="0" cy="0"/>
          <a:chOff x="0" y="0"/>
          <a:chExt cx="0" cy="0"/>
        </a:xfrm>
      </p:grpSpPr>
      <p:sp>
        <p:nvSpPr>
          <p:cNvPr id="7" name="Footer Placeholder 7">
            <a:extLst>
              <a:ext uri="{FF2B5EF4-FFF2-40B4-BE49-F238E27FC236}">
                <a16:creationId xmlns:a16="http://schemas.microsoft.com/office/drawing/2014/main" id="{EB8E178B-B813-0C29-61CD-48C0734726F5}"/>
              </a:ext>
            </a:extLst>
          </p:cNvPr>
          <p:cNvSpPr>
            <a:spLocks noGrp="1"/>
          </p:cNvSpPr>
          <p:nvPr>
            <p:ph type="ftr" sz="quarter" idx="11"/>
          </p:nvPr>
        </p:nvSpPr>
        <p:spPr>
          <a:xfrm>
            <a:off x="6376988" y="6356350"/>
            <a:ext cx="4445500" cy="365125"/>
          </a:xfrm>
        </p:spPr>
        <p:txBody>
          <a:bodyPr rtlCol="0"/>
          <a:lstStyle>
            <a:lvl1pPr algn="r">
              <a:defRPr lang="en-GB">
                <a:solidFill>
                  <a:schemeClr val="accent5">
                    <a:lumMod val="50000"/>
                  </a:schemeClr>
                </a:solidFill>
              </a:defRPr>
            </a:lvl1pPr>
          </a:lstStyle>
          <a:p>
            <a:pPr rtl="0"/>
            <a:r>
              <a:rPr lang="en-GB"/>
              <a:t>Fundraising event plan</a:t>
            </a:r>
          </a:p>
        </p:txBody>
      </p:sp>
      <p:sp>
        <p:nvSpPr>
          <p:cNvPr id="8" name="Slide Number Placeholder 8">
            <a:extLst>
              <a:ext uri="{FF2B5EF4-FFF2-40B4-BE49-F238E27FC236}">
                <a16:creationId xmlns:a16="http://schemas.microsoft.com/office/drawing/2014/main" id="{AB16787D-82A9-4F46-6F4B-8A56E65C83F7}"/>
              </a:ext>
            </a:extLst>
          </p:cNvPr>
          <p:cNvSpPr>
            <a:spLocks noGrp="1"/>
          </p:cNvSpPr>
          <p:nvPr>
            <p:ph type="sldNum" sz="quarter" idx="12"/>
          </p:nvPr>
        </p:nvSpPr>
        <p:spPr>
          <a:xfrm>
            <a:off x="10972800" y="6356350"/>
            <a:ext cx="490258" cy="365125"/>
          </a:xfrm>
        </p:spPr>
        <p:txBody>
          <a:bodyPr rtlCol="0"/>
          <a:lstStyle>
            <a:lvl1pPr algn="l">
              <a:defRPr lang="en-GB"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pPr rtl="0"/>
            <a:fld id="{B5CEABB6-07DC-46E8-9B57-56EC44A396E5}" type="slidenum">
              <a:rPr lang="en-GB" smtClean="0"/>
              <a:pPr/>
              <a:t>‹#›</a:t>
            </a:fld>
            <a:endParaRPr lang="en-GB" dirty="0"/>
          </a:p>
        </p:txBody>
      </p:sp>
      <p:sp>
        <p:nvSpPr>
          <p:cNvPr id="26" name="Title 1">
            <a:extLst>
              <a:ext uri="{FF2B5EF4-FFF2-40B4-BE49-F238E27FC236}">
                <a16:creationId xmlns:a16="http://schemas.microsoft.com/office/drawing/2014/main" id="{80AC999E-9405-FC59-56E3-5E3B9F285C9A}"/>
              </a:ext>
            </a:extLst>
          </p:cNvPr>
          <p:cNvSpPr>
            <a:spLocks noGrp="1"/>
          </p:cNvSpPr>
          <p:nvPr>
            <p:ph type="title"/>
          </p:nvPr>
        </p:nvSpPr>
        <p:spPr>
          <a:xfrm>
            <a:off x="709924" y="1062164"/>
            <a:ext cx="10112564" cy="749538"/>
          </a:xfrm>
        </p:spPr>
        <p:txBody>
          <a:bodyPr rtlCol="0" anchor="t"/>
          <a:lstStyle>
            <a:lvl1pPr algn="l">
              <a:defRPr lang="en-GB">
                <a:solidFill>
                  <a:schemeClr val="accent6">
                    <a:lumMod val="25000"/>
                  </a:schemeClr>
                </a:solidFill>
              </a:defRPr>
            </a:lvl1pPr>
          </a:lstStyle>
          <a:p>
            <a:pPr rtl="0"/>
            <a:r>
              <a:rPr lang="en-GB"/>
              <a:t>Click to edit Master title style</a:t>
            </a:r>
          </a:p>
        </p:txBody>
      </p:sp>
      <p:sp>
        <p:nvSpPr>
          <p:cNvPr id="40" name="Text Placeholder 15">
            <a:extLst>
              <a:ext uri="{FF2B5EF4-FFF2-40B4-BE49-F238E27FC236}">
                <a16:creationId xmlns:a16="http://schemas.microsoft.com/office/drawing/2014/main" id="{32ED2CAA-D61C-0D90-423B-1682C789EFA1}"/>
              </a:ext>
            </a:extLst>
          </p:cNvPr>
          <p:cNvSpPr>
            <a:spLocks noGrp="1"/>
          </p:cNvSpPr>
          <p:nvPr>
            <p:ph type="body" sz="quarter" idx="36" hasCustomPrompt="1"/>
          </p:nvPr>
        </p:nvSpPr>
        <p:spPr>
          <a:xfrm>
            <a:off x="4299566" y="4099394"/>
            <a:ext cx="3200400" cy="593574"/>
          </a:xfrm>
          <a:solidFill>
            <a:schemeClr val="accent3">
              <a:lumMod val="50000"/>
              <a:alpha val="75000"/>
            </a:schemeClr>
          </a:solidFill>
          <a:ln>
            <a:solidFill>
              <a:schemeClr val="accent3">
                <a:lumMod val="50000"/>
              </a:schemeClr>
            </a:solidFill>
          </a:ln>
        </p:spPr>
        <p:txBody>
          <a:bodyPr rtlCol="0" anchor="ctr" anchorCtr="1">
            <a:normAutofit/>
          </a:bodyPr>
          <a:lstStyle>
            <a:lvl1pPr marL="0" indent="0" algn="ctr">
              <a:buNone/>
              <a:defRPr lang="en-GB" sz="2000" b="0">
                <a:solidFill>
                  <a:schemeClr val="tx1"/>
                </a:solidFill>
                <a:latin typeface="+mj-lt"/>
              </a:defRPr>
            </a:lvl1pPr>
          </a:lstStyle>
          <a:p>
            <a:pPr lvl="0" rtl="0"/>
            <a:r>
              <a:rPr lang="en-GB"/>
              <a:t>Click to add subtitle</a:t>
            </a:r>
          </a:p>
        </p:txBody>
      </p:sp>
      <p:sp>
        <p:nvSpPr>
          <p:cNvPr id="41" name="Text Placeholder 18">
            <a:extLst>
              <a:ext uri="{FF2B5EF4-FFF2-40B4-BE49-F238E27FC236}">
                <a16:creationId xmlns:a16="http://schemas.microsoft.com/office/drawing/2014/main" id="{5B584320-848A-F64B-B615-EC046F70F956}"/>
              </a:ext>
            </a:extLst>
          </p:cNvPr>
          <p:cNvSpPr>
            <a:spLocks noGrp="1"/>
          </p:cNvSpPr>
          <p:nvPr>
            <p:ph type="body" sz="quarter" idx="37" hasCustomPrompt="1"/>
          </p:nvPr>
        </p:nvSpPr>
        <p:spPr>
          <a:xfrm>
            <a:off x="4301156" y="4692968"/>
            <a:ext cx="3198810" cy="1415162"/>
          </a:xfrm>
          <a:noFill/>
          <a:ln>
            <a:solidFill>
              <a:schemeClr val="accent3">
                <a:lumMod val="50000"/>
              </a:schemeClr>
            </a:solidFill>
          </a:ln>
        </p:spPr>
        <p:txBody>
          <a:bodyPr lIns="182880" tIns="182880" rIns="182880" rtlCol="0" anchor="ctr" anchorCtr="1">
            <a:normAutofit/>
          </a:bodyPr>
          <a:lstStyle>
            <a:lvl1pPr marL="0" indent="0" algn="ctr">
              <a:lnSpc>
                <a:spcPts val="2400"/>
              </a:lnSpc>
              <a:spcBef>
                <a:spcPts val="0"/>
              </a:spcBef>
              <a:buFont typeface="Arial" panose="020B0604020202020204" pitchFamily="34" charset="0"/>
              <a:buNone/>
              <a:defRPr lang="en-GB" sz="4000">
                <a:solidFill>
                  <a:schemeClr val="tx1"/>
                </a:solidFill>
              </a:defRPr>
            </a:lvl1pPr>
          </a:lstStyle>
          <a:p>
            <a:pPr lvl="0" rtl="0"/>
            <a:r>
              <a:rPr lang="en-GB"/>
              <a:t>Click to add text</a:t>
            </a:r>
          </a:p>
        </p:txBody>
      </p:sp>
      <p:sp>
        <p:nvSpPr>
          <p:cNvPr id="44" name="Picture Placeholder 7">
            <a:extLst>
              <a:ext uri="{FF2B5EF4-FFF2-40B4-BE49-F238E27FC236}">
                <a16:creationId xmlns:a16="http://schemas.microsoft.com/office/drawing/2014/main" id="{550281F4-2F8B-07D5-132C-423E5364B4C3}"/>
              </a:ext>
            </a:extLst>
          </p:cNvPr>
          <p:cNvSpPr>
            <a:spLocks noGrp="1"/>
          </p:cNvSpPr>
          <p:nvPr>
            <p:ph type="pic" sz="quarter" idx="15"/>
          </p:nvPr>
        </p:nvSpPr>
        <p:spPr>
          <a:xfrm>
            <a:off x="7746500" y="1819657"/>
            <a:ext cx="4445500" cy="4288473"/>
          </a:xfrm>
          <a:noFill/>
        </p:spPr>
        <p:txBody>
          <a:bodyPr rtlCol="0" anchor="ctr">
            <a:normAutofit/>
          </a:bodyPr>
          <a:lstStyle>
            <a:lvl1pPr marL="0" indent="0" algn="ctr">
              <a:buNone/>
              <a:defRPr lang="en-GB" sz="1200"/>
            </a:lvl1pPr>
          </a:lstStyle>
          <a:p>
            <a:pPr rtl="0"/>
            <a:r>
              <a:rPr lang="en-GB"/>
              <a:t>Click icon to add picture</a:t>
            </a:r>
            <a:endParaRPr lang="en-GB" dirty="0"/>
          </a:p>
        </p:txBody>
      </p:sp>
      <p:sp>
        <p:nvSpPr>
          <p:cNvPr id="49" name="Text Placeholder 15">
            <a:extLst>
              <a:ext uri="{FF2B5EF4-FFF2-40B4-BE49-F238E27FC236}">
                <a16:creationId xmlns:a16="http://schemas.microsoft.com/office/drawing/2014/main" id="{6B5E911A-9199-8DBE-007F-795E11FFB4EC}"/>
              </a:ext>
            </a:extLst>
          </p:cNvPr>
          <p:cNvSpPr>
            <a:spLocks noGrp="1"/>
          </p:cNvSpPr>
          <p:nvPr>
            <p:ph type="body" sz="quarter" idx="42" hasCustomPrompt="1"/>
          </p:nvPr>
        </p:nvSpPr>
        <p:spPr>
          <a:xfrm>
            <a:off x="852633" y="4099394"/>
            <a:ext cx="3200400" cy="593574"/>
          </a:xfrm>
          <a:solidFill>
            <a:schemeClr val="accent3">
              <a:lumMod val="50000"/>
              <a:alpha val="75000"/>
            </a:schemeClr>
          </a:solidFill>
          <a:ln>
            <a:solidFill>
              <a:schemeClr val="accent3">
                <a:lumMod val="50000"/>
              </a:schemeClr>
            </a:solidFill>
          </a:ln>
        </p:spPr>
        <p:txBody>
          <a:bodyPr rtlCol="0" anchor="ctr" anchorCtr="1">
            <a:normAutofit/>
          </a:bodyPr>
          <a:lstStyle>
            <a:lvl1pPr marL="0" indent="0" algn="ctr">
              <a:buNone/>
              <a:defRPr lang="en-GB" sz="2000" b="0">
                <a:solidFill>
                  <a:schemeClr val="tx1"/>
                </a:solidFill>
                <a:latin typeface="+mj-lt"/>
              </a:defRPr>
            </a:lvl1pPr>
          </a:lstStyle>
          <a:p>
            <a:pPr lvl="0" rtl="0"/>
            <a:r>
              <a:rPr lang="en-GB"/>
              <a:t>Click to add subtitle</a:t>
            </a:r>
          </a:p>
        </p:txBody>
      </p:sp>
      <p:sp>
        <p:nvSpPr>
          <p:cNvPr id="50" name="Text Placeholder 18">
            <a:extLst>
              <a:ext uri="{FF2B5EF4-FFF2-40B4-BE49-F238E27FC236}">
                <a16:creationId xmlns:a16="http://schemas.microsoft.com/office/drawing/2014/main" id="{DF521BEE-72B4-6D50-84EC-4DC55B8D0CD7}"/>
              </a:ext>
            </a:extLst>
          </p:cNvPr>
          <p:cNvSpPr>
            <a:spLocks noGrp="1"/>
          </p:cNvSpPr>
          <p:nvPr>
            <p:ph type="body" sz="quarter" idx="43" hasCustomPrompt="1"/>
          </p:nvPr>
        </p:nvSpPr>
        <p:spPr>
          <a:xfrm>
            <a:off x="854223" y="4692968"/>
            <a:ext cx="3198810" cy="1415162"/>
          </a:xfrm>
          <a:noFill/>
          <a:ln>
            <a:solidFill>
              <a:schemeClr val="accent3">
                <a:lumMod val="50000"/>
              </a:schemeClr>
            </a:solidFill>
          </a:ln>
        </p:spPr>
        <p:txBody>
          <a:bodyPr lIns="182880" tIns="182880" rIns="182880" rtlCol="0" anchor="ctr" anchorCtr="1">
            <a:normAutofit/>
          </a:bodyPr>
          <a:lstStyle>
            <a:lvl1pPr marL="0" indent="0" algn="ctr">
              <a:lnSpc>
                <a:spcPts val="2400"/>
              </a:lnSpc>
              <a:spcBef>
                <a:spcPts val="0"/>
              </a:spcBef>
              <a:buFont typeface="Arial" panose="020B0604020202020204" pitchFamily="34" charset="0"/>
              <a:buNone/>
              <a:defRPr lang="en-GB" sz="4000">
                <a:solidFill>
                  <a:schemeClr val="tx1"/>
                </a:solidFill>
              </a:defRPr>
            </a:lvl1pPr>
          </a:lstStyle>
          <a:p>
            <a:pPr lvl="0" rtl="0"/>
            <a:r>
              <a:rPr lang="en-GB"/>
              <a:t>Click to add text</a:t>
            </a:r>
          </a:p>
        </p:txBody>
      </p:sp>
      <p:sp>
        <p:nvSpPr>
          <p:cNvPr id="51" name="Text Placeholder 15">
            <a:extLst>
              <a:ext uri="{FF2B5EF4-FFF2-40B4-BE49-F238E27FC236}">
                <a16:creationId xmlns:a16="http://schemas.microsoft.com/office/drawing/2014/main" id="{239E5F18-6B32-3217-7951-A5BE7D507B05}"/>
              </a:ext>
            </a:extLst>
          </p:cNvPr>
          <p:cNvSpPr>
            <a:spLocks noGrp="1"/>
          </p:cNvSpPr>
          <p:nvPr>
            <p:ph type="body" sz="quarter" idx="44" hasCustomPrompt="1"/>
          </p:nvPr>
        </p:nvSpPr>
        <p:spPr>
          <a:xfrm>
            <a:off x="4299566" y="1819657"/>
            <a:ext cx="3200400" cy="593574"/>
          </a:xfrm>
          <a:solidFill>
            <a:schemeClr val="accent3">
              <a:lumMod val="50000"/>
              <a:alpha val="75000"/>
            </a:schemeClr>
          </a:solidFill>
          <a:ln>
            <a:solidFill>
              <a:schemeClr val="accent3">
                <a:lumMod val="50000"/>
              </a:schemeClr>
            </a:solidFill>
          </a:ln>
        </p:spPr>
        <p:txBody>
          <a:bodyPr rtlCol="0" anchor="ctr" anchorCtr="1">
            <a:normAutofit/>
          </a:bodyPr>
          <a:lstStyle>
            <a:lvl1pPr marL="0" indent="0" algn="ctr">
              <a:buNone/>
              <a:defRPr lang="en-GB" sz="2000" b="0">
                <a:solidFill>
                  <a:schemeClr val="tx1"/>
                </a:solidFill>
                <a:latin typeface="+mj-lt"/>
              </a:defRPr>
            </a:lvl1pPr>
          </a:lstStyle>
          <a:p>
            <a:pPr lvl="0" rtl="0"/>
            <a:r>
              <a:rPr lang="en-GB"/>
              <a:t>Click to add subtitle</a:t>
            </a:r>
          </a:p>
        </p:txBody>
      </p:sp>
      <p:sp>
        <p:nvSpPr>
          <p:cNvPr id="52" name="Text Placeholder 18">
            <a:extLst>
              <a:ext uri="{FF2B5EF4-FFF2-40B4-BE49-F238E27FC236}">
                <a16:creationId xmlns:a16="http://schemas.microsoft.com/office/drawing/2014/main" id="{EEA848A3-478E-51CC-CD84-6ED80DFCE9C9}"/>
              </a:ext>
            </a:extLst>
          </p:cNvPr>
          <p:cNvSpPr>
            <a:spLocks noGrp="1"/>
          </p:cNvSpPr>
          <p:nvPr>
            <p:ph type="body" sz="quarter" idx="45" hasCustomPrompt="1"/>
          </p:nvPr>
        </p:nvSpPr>
        <p:spPr>
          <a:xfrm>
            <a:off x="4301156" y="2413231"/>
            <a:ext cx="3198810" cy="1415162"/>
          </a:xfrm>
          <a:noFill/>
          <a:ln>
            <a:solidFill>
              <a:schemeClr val="accent3">
                <a:lumMod val="50000"/>
              </a:schemeClr>
            </a:solidFill>
          </a:ln>
        </p:spPr>
        <p:txBody>
          <a:bodyPr lIns="182880" tIns="182880" rIns="182880" rtlCol="0" anchor="ctr" anchorCtr="1">
            <a:normAutofit/>
          </a:bodyPr>
          <a:lstStyle>
            <a:lvl1pPr marL="0" indent="0" algn="ctr">
              <a:lnSpc>
                <a:spcPts val="2400"/>
              </a:lnSpc>
              <a:spcBef>
                <a:spcPts val="0"/>
              </a:spcBef>
              <a:buFont typeface="Arial" panose="020B0604020202020204" pitchFamily="34" charset="0"/>
              <a:buNone/>
              <a:defRPr lang="en-GB" sz="4000">
                <a:solidFill>
                  <a:schemeClr val="tx1"/>
                </a:solidFill>
              </a:defRPr>
            </a:lvl1pPr>
          </a:lstStyle>
          <a:p>
            <a:pPr lvl="0" rtl="0"/>
            <a:r>
              <a:rPr lang="en-GB"/>
              <a:t>Click to add text</a:t>
            </a:r>
          </a:p>
        </p:txBody>
      </p:sp>
      <p:sp>
        <p:nvSpPr>
          <p:cNvPr id="53" name="Text Placeholder 15">
            <a:extLst>
              <a:ext uri="{FF2B5EF4-FFF2-40B4-BE49-F238E27FC236}">
                <a16:creationId xmlns:a16="http://schemas.microsoft.com/office/drawing/2014/main" id="{3525A008-9785-1D0E-BAAC-F447EF1A8EE2}"/>
              </a:ext>
            </a:extLst>
          </p:cNvPr>
          <p:cNvSpPr>
            <a:spLocks noGrp="1"/>
          </p:cNvSpPr>
          <p:nvPr>
            <p:ph type="body" sz="quarter" idx="46" hasCustomPrompt="1"/>
          </p:nvPr>
        </p:nvSpPr>
        <p:spPr>
          <a:xfrm>
            <a:off x="852633" y="1819657"/>
            <a:ext cx="3200400" cy="593574"/>
          </a:xfrm>
          <a:solidFill>
            <a:schemeClr val="accent3">
              <a:lumMod val="50000"/>
              <a:alpha val="75000"/>
            </a:schemeClr>
          </a:solidFill>
          <a:ln>
            <a:solidFill>
              <a:schemeClr val="accent3">
                <a:lumMod val="50000"/>
              </a:schemeClr>
            </a:solidFill>
          </a:ln>
        </p:spPr>
        <p:txBody>
          <a:bodyPr rtlCol="0" anchor="ctr" anchorCtr="1">
            <a:normAutofit/>
          </a:bodyPr>
          <a:lstStyle>
            <a:lvl1pPr marL="0" indent="0" algn="ctr">
              <a:buNone/>
              <a:defRPr lang="en-GB" sz="2000" b="0">
                <a:solidFill>
                  <a:schemeClr val="tx1"/>
                </a:solidFill>
                <a:latin typeface="+mj-lt"/>
              </a:defRPr>
            </a:lvl1pPr>
          </a:lstStyle>
          <a:p>
            <a:pPr lvl="0" rtl="0"/>
            <a:r>
              <a:rPr lang="en-GB"/>
              <a:t>Click to add subtitle</a:t>
            </a:r>
          </a:p>
        </p:txBody>
      </p:sp>
      <p:sp>
        <p:nvSpPr>
          <p:cNvPr id="54" name="Text Placeholder 18">
            <a:extLst>
              <a:ext uri="{FF2B5EF4-FFF2-40B4-BE49-F238E27FC236}">
                <a16:creationId xmlns:a16="http://schemas.microsoft.com/office/drawing/2014/main" id="{3A7DA01A-DAC8-D5BA-54C4-59788BC6F60E}"/>
              </a:ext>
            </a:extLst>
          </p:cNvPr>
          <p:cNvSpPr>
            <a:spLocks noGrp="1"/>
          </p:cNvSpPr>
          <p:nvPr>
            <p:ph type="body" sz="quarter" idx="47" hasCustomPrompt="1"/>
          </p:nvPr>
        </p:nvSpPr>
        <p:spPr>
          <a:xfrm>
            <a:off x="854223" y="2413231"/>
            <a:ext cx="3198810" cy="1415162"/>
          </a:xfrm>
          <a:noFill/>
          <a:ln>
            <a:solidFill>
              <a:schemeClr val="accent3">
                <a:lumMod val="50000"/>
              </a:schemeClr>
            </a:solidFill>
          </a:ln>
        </p:spPr>
        <p:txBody>
          <a:bodyPr lIns="182880" tIns="182880" rIns="182880" rtlCol="0" anchor="ctr" anchorCtr="1">
            <a:normAutofit/>
          </a:bodyPr>
          <a:lstStyle>
            <a:lvl1pPr marL="0" indent="0" algn="ctr">
              <a:lnSpc>
                <a:spcPts val="2400"/>
              </a:lnSpc>
              <a:spcBef>
                <a:spcPts val="0"/>
              </a:spcBef>
              <a:buFont typeface="Arial" panose="020B0604020202020204" pitchFamily="34" charset="0"/>
              <a:buNone/>
              <a:defRPr lang="en-GB" sz="4000">
                <a:solidFill>
                  <a:schemeClr val="tx1"/>
                </a:solidFill>
              </a:defRPr>
            </a:lvl1pPr>
          </a:lstStyle>
          <a:p>
            <a:pPr lvl="0" rtl="0"/>
            <a:r>
              <a:rPr lang="en-GB"/>
              <a:t>Click to add text</a:t>
            </a:r>
          </a:p>
        </p:txBody>
      </p:sp>
    </p:spTree>
    <p:extLst>
      <p:ext uri="{BB962C8B-B14F-4D97-AF65-F5344CB8AC3E}">
        <p14:creationId xmlns:p14="http://schemas.microsoft.com/office/powerpoint/2010/main" val="999414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hree image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F68C6A-FCB6-3345-EE10-E21D3C9F02B8}"/>
              </a:ext>
              <a:ext uri="{C183D7F6-B498-43B3-948B-1728B52AA6E4}">
                <adec:decorative xmlns:adec="http://schemas.microsoft.com/office/drawing/2017/decorative" val="1"/>
              </a:ext>
            </a:extLst>
          </p:cNvPr>
          <p:cNvSpPr/>
          <p:nvPr userDrawn="1"/>
        </p:nvSpPr>
        <p:spPr>
          <a:xfrm>
            <a:off x="0" y="3429000"/>
            <a:ext cx="12192000" cy="3429000"/>
          </a:xfrm>
          <a:prstGeom prst="rect">
            <a:avLst/>
          </a:prstGeom>
          <a:solidFill>
            <a:schemeClr val="accent5">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838200" y="646614"/>
            <a:ext cx="10515600" cy="1044074"/>
          </a:xfrm>
        </p:spPr>
        <p:txBody>
          <a:bodyPr rtlCol="0" anchor="t"/>
          <a:lstStyle>
            <a:lvl1pPr algn="ctr">
              <a:defRPr lang="en-GB">
                <a:solidFill>
                  <a:schemeClr val="accent6">
                    <a:lumMod val="25000"/>
                  </a:schemeClr>
                </a:solidFill>
              </a:defRPr>
            </a:lvl1pPr>
          </a:lstStyle>
          <a:p>
            <a:pPr rtl="0"/>
            <a:r>
              <a:rPr lang="en-GB"/>
              <a:t>Click to edit Master title style</a:t>
            </a:r>
          </a:p>
        </p:txBody>
      </p:sp>
      <p:sp>
        <p:nvSpPr>
          <p:cNvPr id="7" name="Picture Placeholder 6">
            <a:extLst>
              <a:ext uri="{FF2B5EF4-FFF2-40B4-BE49-F238E27FC236}">
                <a16:creationId xmlns:a16="http://schemas.microsoft.com/office/drawing/2014/main" id="{37BA1CDE-376A-4ABA-B8B8-75D6A678096B}"/>
              </a:ext>
            </a:extLst>
          </p:cNvPr>
          <p:cNvSpPr>
            <a:spLocks noGrp="1"/>
          </p:cNvSpPr>
          <p:nvPr>
            <p:ph type="pic" sz="quarter" idx="13"/>
          </p:nvPr>
        </p:nvSpPr>
        <p:spPr>
          <a:xfrm>
            <a:off x="838201" y="1718402"/>
            <a:ext cx="3443883" cy="3566160"/>
          </a:xfrm>
          <a:noFill/>
        </p:spPr>
        <p:txBody>
          <a:bodyPr rtlCol="0" anchor="ctr">
            <a:normAutofit/>
          </a:bodyPr>
          <a:lstStyle>
            <a:lvl1pPr marL="0" indent="0" algn="ctr">
              <a:buNone/>
              <a:defRPr lang="en-GB" sz="1200"/>
            </a:lvl1pPr>
          </a:lstStyle>
          <a:p>
            <a:pPr rtl="0"/>
            <a:r>
              <a:rPr lang="en-GB"/>
              <a:t>Click icon to add picture</a:t>
            </a:r>
            <a:endParaRPr lang="en-GB" dirty="0"/>
          </a:p>
        </p:txBody>
      </p:sp>
      <p:sp>
        <p:nvSpPr>
          <p:cNvPr id="9" name="Text Placeholder 8">
            <a:extLst>
              <a:ext uri="{FF2B5EF4-FFF2-40B4-BE49-F238E27FC236}">
                <a16:creationId xmlns:a16="http://schemas.microsoft.com/office/drawing/2014/main" id="{1B8F9B77-308B-48E1-BCAC-0C74FB9A1CF4}"/>
              </a:ext>
            </a:extLst>
          </p:cNvPr>
          <p:cNvSpPr>
            <a:spLocks noGrp="1"/>
          </p:cNvSpPr>
          <p:nvPr>
            <p:ph type="body" sz="quarter" idx="14" hasCustomPrompt="1"/>
          </p:nvPr>
        </p:nvSpPr>
        <p:spPr>
          <a:xfrm>
            <a:off x="838198" y="5394960"/>
            <a:ext cx="3443883" cy="365125"/>
          </a:xfrm>
        </p:spPr>
        <p:txBody>
          <a:bodyPr rtlCol="0" anchor="ctr" anchorCtr="0">
            <a:noAutofit/>
          </a:bodyPr>
          <a:lstStyle>
            <a:lvl1pPr marL="0" indent="0" algn="ctr">
              <a:buNone/>
              <a:defRPr lang="en-GB" sz="2000">
                <a:solidFill>
                  <a:schemeClr val="accent3">
                    <a:lumMod val="50000"/>
                  </a:schemeClr>
                </a:solidFill>
                <a:latin typeface="+mj-lt"/>
              </a:defRPr>
            </a:lvl1pPr>
            <a:lvl2pPr marL="457200" indent="0">
              <a:buNone/>
              <a:defRPr lang="en-GB" sz="1400">
                <a:latin typeface="+mj-lt"/>
              </a:defRPr>
            </a:lvl2pPr>
            <a:lvl3pPr marL="914400" indent="0">
              <a:buNone/>
              <a:defRPr lang="en-GB" sz="1400">
                <a:latin typeface="+mj-lt"/>
              </a:defRPr>
            </a:lvl3pPr>
            <a:lvl4pPr marL="1371600" indent="0">
              <a:buNone/>
              <a:defRPr lang="en-GB" sz="1400">
                <a:latin typeface="+mj-lt"/>
              </a:defRPr>
            </a:lvl4pPr>
            <a:lvl5pPr marL="1828800" indent="0">
              <a:buNone/>
              <a:defRPr lang="en-GB" sz="1400">
                <a:latin typeface="+mj-lt"/>
              </a:defRPr>
            </a:lvl5pPr>
          </a:lstStyle>
          <a:p>
            <a:pPr lvl="0" rtl="0"/>
            <a:r>
              <a:rPr lang="en-GB"/>
              <a:t>Name</a:t>
            </a:r>
          </a:p>
        </p:txBody>
      </p:sp>
      <p:sp>
        <p:nvSpPr>
          <p:cNvPr id="10" name="Text Placeholder 8">
            <a:extLst>
              <a:ext uri="{FF2B5EF4-FFF2-40B4-BE49-F238E27FC236}">
                <a16:creationId xmlns:a16="http://schemas.microsoft.com/office/drawing/2014/main" id="{50BA97C8-6774-46D2-9678-1BA2BE8C9D3E}"/>
              </a:ext>
            </a:extLst>
          </p:cNvPr>
          <p:cNvSpPr>
            <a:spLocks noGrp="1"/>
          </p:cNvSpPr>
          <p:nvPr>
            <p:ph type="body" sz="quarter" idx="15" hasCustomPrompt="1"/>
          </p:nvPr>
        </p:nvSpPr>
        <p:spPr>
          <a:xfrm>
            <a:off x="838198" y="5779008"/>
            <a:ext cx="3443883" cy="365125"/>
          </a:xfrm>
        </p:spPr>
        <p:txBody>
          <a:bodyPr rtlCol="0">
            <a:noAutofit/>
          </a:bodyPr>
          <a:lstStyle>
            <a:lvl1pPr marL="0" indent="0" algn="ctr">
              <a:buNone/>
              <a:defRPr lang="en-GB" sz="1600">
                <a:latin typeface="+mn-lt"/>
              </a:defRPr>
            </a:lvl1pPr>
            <a:lvl2pPr marL="457200" indent="0">
              <a:buNone/>
              <a:defRPr lang="en-GB" sz="1400">
                <a:latin typeface="+mj-lt"/>
              </a:defRPr>
            </a:lvl2pPr>
            <a:lvl3pPr marL="914400" indent="0">
              <a:buNone/>
              <a:defRPr lang="en-GB" sz="1400">
                <a:latin typeface="+mj-lt"/>
              </a:defRPr>
            </a:lvl3pPr>
            <a:lvl4pPr marL="1371600" indent="0">
              <a:buNone/>
              <a:defRPr lang="en-GB" sz="1400">
                <a:latin typeface="+mj-lt"/>
              </a:defRPr>
            </a:lvl4pPr>
            <a:lvl5pPr marL="1828800" indent="0">
              <a:buNone/>
              <a:defRPr lang="en-GB" sz="1400">
                <a:latin typeface="+mj-lt"/>
              </a:defRPr>
            </a:lvl5pPr>
          </a:lstStyle>
          <a:p>
            <a:pPr lvl="0" rtl="0"/>
            <a:r>
              <a:rPr lang="en-GB"/>
              <a:t>Title</a:t>
            </a:r>
          </a:p>
        </p:txBody>
      </p:sp>
      <p:sp>
        <p:nvSpPr>
          <p:cNvPr id="11" name="Picture Placeholder 6">
            <a:extLst>
              <a:ext uri="{FF2B5EF4-FFF2-40B4-BE49-F238E27FC236}">
                <a16:creationId xmlns:a16="http://schemas.microsoft.com/office/drawing/2014/main" id="{D48977F0-CAE5-4054-B1AC-16B25EB28CBA}"/>
              </a:ext>
            </a:extLst>
          </p:cNvPr>
          <p:cNvSpPr>
            <a:spLocks noGrp="1"/>
          </p:cNvSpPr>
          <p:nvPr>
            <p:ph type="pic" sz="quarter" idx="16"/>
          </p:nvPr>
        </p:nvSpPr>
        <p:spPr>
          <a:xfrm>
            <a:off x="4374058" y="1718798"/>
            <a:ext cx="3443883" cy="3566160"/>
          </a:xfrm>
          <a:noFill/>
        </p:spPr>
        <p:txBody>
          <a:bodyPr rtlCol="0" anchor="ctr">
            <a:normAutofit/>
          </a:bodyPr>
          <a:lstStyle>
            <a:lvl1pPr marL="0" indent="0" algn="ctr">
              <a:buNone/>
              <a:defRPr lang="en-GB" sz="1200"/>
            </a:lvl1pPr>
          </a:lstStyle>
          <a:p>
            <a:pPr rtl="0"/>
            <a:r>
              <a:rPr lang="en-GB"/>
              <a:t>Click icon to add picture</a:t>
            </a:r>
            <a:endParaRPr lang="en-GB" dirty="0"/>
          </a:p>
        </p:txBody>
      </p:sp>
      <p:sp>
        <p:nvSpPr>
          <p:cNvPr id="12" name="Text Placeholder 8">
            <a:extLst>
              <a:ext uri="{FF2B5EF4-FFF2-40B4-BE49-F238E27FC236}">
                <a16:creationId xmlns:a16="http://schemas.microsoft.com/office/drawing/2014/main" id="{035550F1-A852-48F3-9C1C-C64F3B8D4D7E}"/>
              </a:ext>
            </a:extLst>
          </p:cNvPr>
          <p:cNvSpPr>
            <a:spLocks noGrp="1"/>
          </p:cNvSpPr>
          <p:nvPr>
            <p:ph type="body" sz="quarter" idx="17" hasCustomPrompt="1"/>
          </p:nvPr>
        </p:nvSpPr>
        <p:spPr>
          <a:xfrm>
            <a:off x="4374057" y="5394960"/>
            <a:ext cx="3443883" cy="365125"/>
          </a:xfrm>
        </p:spPr>
        <p:txBody>
          <a:bodyPr rtlCol="0" anchor="ctr" anchorCtr="0">
            <a:noAutofit/>
          </a:bodyPr>
          <a:lstStyle>
            <a:lvl1pPr marL="0" indent="0" algn="ctr">
              <a:buNone/>
              <a:defRPr lang="en-GB" sz="2000">
                <a:solidFill>
                  <a:schemeClr val="accent3">
                    <a:lumMod val="50000"/>
                  </a:schemeClr>
                </a:solidFill>
                <a:latin typeface="+mj-lt"/>
              </a:defRPr>
            </a:lvl1pPr>
            <a:lvl2pPr marL="457200" indent="0">
              <a:buNone/>
              <a:defRPr lang="en-GB" sz="1400">
                <a:latin typeface="+mj-lt"/>
              </a:defRPr>
            </a:lvl2pPr>
            <a:lvl3pPr marL="914400" indent="0">
              <a:buNone/>
              <a:defRPr lang="en-GB" sz="1400">
                <a:latin typeface="+mj-lt"/>
              </a:defRPr>
            </a:lvl3pPr>
            <a:lvl4pPr marL="1371600" indent="0">
              <a:buNone/>
              <a:defRPr lang="en-GB" sz="1400">
                <a:latin typeface="+mj-lt"/>
              </a:defRPr>
            </a:lvl4pPr>
            <a:lvl5pPr marL="1828800" indent="0">
              <a:buNone/>
              <a:defRPr lang="en-GB" sz="1400">
                <a:latin typeface="+mj-lt"/>
              </a:defRPr>
            </a:lvl5pPr>
          </a:lstStyle>
          <a:p>
            <a:pPr lvl="0" rtl="0"/>
            <a:r>
              <a:rPr lang="en-GB"/>
              <a:t>Name</a:t>
            </a:r>
          </a:p>
        </p:txBody>
      </p:sp>
      <p:sp>
        <p:nvSpPr>
          <p:cNvPr id="13" name="Text Placeholder 8">
            <a:extLst>
              <a:ext uri="{FF2B5EF4-FFF2-40B4-BE49-F238E27FC236}">
                <a16:creationId xmlns:a16="http://schemas.microsoft.com/office/drawing/2014/main" id="{D757D7CE-02BE-4D9B-A676-F2967D660EC0}"/>
              </a:ext>
            </a:extLst>
          </p:cNvPr>
          <p:cNvSpPr>
            <a:spLocks noGrp="1"/>
          </p:cNvSpPr>
          <p:nvPr>
            <p:ph type="body" sz="quarter" idx="18" hasCustomPrompt="1"/>
          </p:nvPr>
        </p:nvSpPr>
        <p:spPr>
          <a:xfrm>
            <a:off x="4374057" y="5779008"/>
            <a:ext cx="3443883" cy="365125"/>
          </a:xfrm>
        </p:spPr>
        <p:txBody>
          <a:bodyPr rtlCol="0">
            <a:noAutofit/>
          </a:bodyPr>
          <a:lstStyle>
            <a:lvl1pPr marL="0" indent="0" algn="ctr">
              <a:buNone/>
              <a:defRPr lang="en-GB" sz="1600">
                <a:latin typeface="+mn-lt"/>
              </a:defRPr>
            </a:lvl1pPr>
            <a:lvl2pPr marL="457200" indent="0">
              <a:buNone/>
              <a:defRPr lang="en-GB" sz="1400">
                <a:latin typeface="+mj-lt"/>
              </a:defRPr>
            </a:lvl2pPr>
            <a:lvl3pPr marL="914400" indent="0">
              <a:buNone/>
              <a:defRPr lang="en-GB" sz="1400">
                <a:latin typeface="+mj-lt"/>
              </a:defRPr>
            </a:lvl3pPr>
            <a:lvl4pPr marL="1371600" indent="0">
              <a:buNone/>
              <a:defRPr lang="en-GB" sz="1400">
                <a:latin typeface="+mj-lt"/>
              </a:defRPr>
            </a:lvl4pPr>
            <a:lvl5pPr marL="1828800" indent="0">
              <a:buNone/>
              <a:defRPr lang="en-GB" sz="1400">
                <a:latin typeface="+mj-lt"/>
              </a:defRPr>
            </a:lvl5pPr>
          </a:lstStyle>
          <a:p>
            <a:pPr lvl="0" rtl="0"/>
            <a:r>
              <a:rPr lang="en-GB"/>
              <a:t>Title</a:t>
            </a:r>
          </a:p>
        </p:txBody>
      </p:sp>
      <p:sp>
        <p:nvSpPr>
          <p:cNvPr id="14" name="Picture Placeholder 6">
            <a:extLst>
              <a:ext uri="{FF2B5EF4-FFF2-40B4-BE49-F238E27FC236}">
                <a16:creationId xmlns:a16="http://schemas.microsoft.com/office/drawing/2014/main" id="{64C29CA7-3B83-4C84-8407-F05C8CA7084D}"/>
              </a:ext>
            </a:extLst>
          </p:cNvPr>
          <p:cNvSpPr>
            <a:spLocks noGrp="1"/>
          </p:cNvSpPr>
          <p:nvPr>
            <p:ph type="pic" sz="quarter" idx="19"/>
          </p:nvPr>
        </p:nvSpPr>
        <p:spPr>
          <a:xfrm>
            <a:off x="7909916" y="1718402"/>
            <a:ext cx="3443883" cy="3566160"/>
          </a:xfrm>
          <a:noFill/>
        </p:spPr>
        <p:txBody>
          <a:bodyPr rtlCol="0" anchor="ctr">
            <a:normAutofit/>
          </a:bodyPr>
          <a:lstStyle>
            <a:lvl1pPr marL="0" indent="0" algn="ctr">
              <a:buNone/>
              <a:defRPr lang="en-GB" sz="1200"/>
            </a:lvl1pPr>
          </a:lstStyle>
          <a:p>
            <a:pPr rtl="0"/>
            <a:r>
              <a:rPr lang="en-GB"/>
              <a:t>Click icon to add picture</a:t>
            </a:r>
            <a:endParaRPr lang="en-GB" dirty="0"/>
          </a:p>
        </p:txBody>
      </p:sp>
      <p:sp>
        <p:nvSpPr>
          <p:cNvPr id="15" name="Text Placeholder 8">
            <a:extLst>
              <a:ext uri="{FF2B5EF4-FFF2-40B4-BE49-F238E27FC236}">
                <a16:creationId xmlns:a16="http://schemas.microsoft.com/office/drawing/2014/main" id="{62304448-704D-4C85-87B3-13204A597E05}"/>
              </a:ext>
            </a:extLst>
          </p:cNvPr>
          <p:cNvSpPr>
            <a:spLocks noGrp="1"/>
          </p:cNvSpPr>
          <p:nvPr>
            <p:ph type="body" sz="quarter" idx="20" hasCustomPrompt="1"/>
          </p:nvPr>
        </p:nvSpPr>
        <p:spPr>
          <a:xfrm>
            <a:off x="7909915" y="5394960"/>
            <a:ext cx="3443883" cy="365125"/>
          </a:xfrm>
        </p:spPr>
        <p:txBody>
          <a:bodyPr rtlCol="0" anchor="ctr" anchorCtr="0">
            <a:noAutofit/>
          </a:bodyPr>
          <a:lstStyle>
            <a:lvl1pPr marL="0" indent="0" algn="ctr">
              <a:buNone/>
              <a:defRPr lang="en-GB" sz="2000">
                <a:solidFill>
                  <a:schemeClr val="accent3">
                    <a:lumMod val="50000"/>
                  </a:schemeClr>
                </a:solidFill>
                <a:latin typeface="+mj-lt"/>
              </a:defRPr>
            </a:lvl1pPr>
            <a:lvl2pPr marL="457200" indent="0">
              <a:buNone/>
              <a:defRPr lang="en-GB" sz="1400">
                <a:latin typeface="+mj-lt"/>
              </a:defRPr>
            </a:lvl2pPr>
            <a:lvl3pPr marL="914400" indent="0">
              <a:buNone/>
              <a:defRPr lang="en-GB" sz="1400">
                <a:latin typeface="+mj-lt"/>
              </a:defRPr>
            </a:lvl3pPr>
            <a:lvl4pPr marL="1371600" indent="0">
              <a:buNone/>
              <a:defRPr lang="en-GB" sz="1400">
                <a:latin typeface="+mj-lt"/>
              </a:defRPr>
            </a:lvl4pPr>
            <a:lvl5pPr marL="1828800" indent="0">
              <a:buNone/>
              <a:defRPr lang="en-GB" sz="1400">
                <a:latin typeface="+mj-lt"/>
              </a:defRPr>
            </a:lvl5pPr>
          </a:lstStyle>
          <a:p>
            <a:pPr lvl="0" rtl="0"/>
            <a:r>
              <a:rPr lang="en-GB"/>
              <a:t>Name</a:t>
            </a:r>
          </a:p>
        </p:txBody>
      </p:sp>
      <p:sp>
        <p:nvSpPr>
          <p:cNvPr id="16" name="Text Placeholder 8">
            <a:extLst>
              <a:ext uri="{FF2B5EF4-FFF2-40B4-BE49-F238E27FC236}">
                <a16:creationId xmlns:a16="http://schemas.microsoft.com/office/drawing/2014/main" id="{BB608A2D-D2B2-4E41-89DB-745BBE2D8B47}"/>
              </a:ext>
            </a:extLst>
          </p:cNvPr>
          <p:cNvSpPr>
            <a:spLocks noGrp="1"/>
          </p:cNvSpPr>
          <p:nvPr>
            <p:ph type="body" sz="quarter" idx="21" hasCustomPrompt="1"/>
          </p:nvPr>
        </p:nvSpPr>
        <p:spPr>
          <a:xfrm>
            <a:off x="7909915" y="5779008"/>
            <a:ext cx="3443883" cy="365125"/>
          </a:xfrm>
        </p:spPr>
        <p:txBody>
          <a:bodyPr rtlCol="0">
            <a:noAutofit/>
          </a:bodyPr>
          <a:lstStyle>
            <a:lvl1pPr marL="0" indent="0" algn="ctr">
              <a:buNone/>
              <a:defRPr lang="en-GB" sz="1600">
                <a:latin typeface="+mn-lt"/>
              </a:defRPr>
            </a:lvl1pPr>
            <a:lvl2pPr marL="457200" indent="0">
              <a:buNone/>
              <a:defRPr lang="en-GB" sz="1400">
                <a:latin typeface="+mj-lt"/>
              </a:defRPr>
            </a:lvl2pPr>
            <a:lvl3pPr marL="914400" indent="0">
              <a:buNone/>
              <a:defRPr lang="en-GB" sz="1400">
                <a:latin typeface="+mj-lt"/>
              </a:defRPr>
            </a:lvl3pPr>
            <a:lvl4pPr marL="1371600" indent="0">
              <a:buNone/>
              <a:defRPr lang="en-GB" sz="1400">
                <a:latin typeface="+mj-lt"/>
              </a:defRPr>
            </a:lvl4pPr>
            <a:lvl5pPr marL="1828800" indent="0">
              <a:buNone/>
              <a:defRPr lang="en-GB" sz="1400">
                <a:latin typeface="+mj-lt"/>
              </a:defRPr>
            </a:lvl5pPr>
          </a:lstStyle>
          <a:p>
            <a:pPr lvl="0" rtl="0"/>
            <a:r>
              <a:rPr lang="en-GB"/>
              <a:t>Title</a:t>
            </a:r>
          </a:p>
        </p:txBody>
      </p:sp>
      <p:sp>
        <p:nvSpPr>
          <p:cNvPr id="20" name="Footer Placeholder 7">
            <a:extLst>
              <a:ext uri="{FF2B5EF4-FFF2-40B4-BE49-F238E27FC236}">
                <a16:creationId xmlns:a16="http://schemas.microsoft.com/office/drawing/2014/main" id="{02853C4A-0AC0-3EC4-2BC5-AEE3C8A48F97}"/>
              </a:ext>
            </a:extLst>
          </p:cNvPr>
          <p:cNvSpPr>
            <a:spLocks noGrp="1"/>
          </p:cNvSpPr>
          <p:nvPr>
            <p:ph type="ftr" sz="quarter" idx="11"/>
          </p:nvPr>
        </p:nvSpPr>
        <p:spPr>
          <a:xfrm>
            <a:off x="6376988" y="6356350"/>
            <a:ext cx="4445500" cy="365125"/>
          </a:xfrm>
        </p:spPr>
        <p:txBody>
          <a:bodyPr rtlCol="0"/>
          <a:lstStyle>
            <a:lvl1pPr algn="r">
              <a:defRPr lang="en-GB">
                <a:solidFill>
                  <a:schemeClr val="accent5">
                    <a:lumMod val="50000"/>
                  </a:schemeClr>
                </a:solidFill>
              </a:defRPr>
            </a:lvl1pPr>
          </a:lstStyle>
          <a:p>
            <a:pPr rtl="0"/>
            <a:r>
              <a:rPr lang="en-GB"/>
              <a:t>Fundraising event plan</a:t>
            </a:r>
          </a:p>
        </p:txBody>
      </p:sp>
      <p:sp>
        <p:nvSpPr>
          <p:cNvPr id="21" name="Slide Number Placeholder 8">
            <a:extLst>
              <a:ext uri="{FF2B5EF4-FFF2-40B4-BE49-F238E27FC236}">
                <a16:creationId xmlns:a16="http://schemas.microsoft.com/office/drawing/2014/main" id="{3629D386-F559-A276-4443-C29678BA0A6F}"/>
              </a:ext>
            </a:extLst>
          </p:cNvPr>
          <p:cNvSpPr>
            <a:spLocks noGrp="1"/>
          </p:cNvSpPr>
          <p:nvPr>
            <p:ph type="sldNum" sz="quarter" idx="12"/>
          </p:nvPr>
        </p:nvSpPr>
        <p:spPr>
          <a:xfrm>
            <a:off x="10972800" y="6356350"/>
            <a:ext cx="490258" cy="365125"/>
          </a:xfrm>
        </p:spPr>
        <p:txBody>
          <a:bodyPr rtlCol="0"/>
          <a:lstStyle>
            <a:lvl1pPr algn="l">
              <a:defRPr lang="en-GB"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pPr rtl="0"/>
            <a:fld id="{B5CEABB6-07DC-46E8-9B57-56EC44A396E5}" type="slidenum">
              <a:rPr lang="en-GB" smtClean="0"/>
              <a:pPr/>
              <a:t>‹#›</a:t>
            </a:fld>
            <a:endParaRPr lang="en-GB" dirty="0"/>
          </a:p>
        </p:txBody>
      </p:sp>
    </p:spTree>
    <p:extLst>
      <p:ext uri="{BB962C8B-B14F-4D97-AF65-F5344CB8AC3E}">
        <p14:creationId xmlns:p14="http://schemas.microsoft.com/office/powerpoint/2010/main" val="3956699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Budge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838200" y="1062164"/>
            <a:ext cx="2911867" cy="1725486"/>
          </a:xfrm>
        </p:spPr>
        <p:txBody>
          <a:bodyPr rtlCol="0" anchor="t"/>
          <a:lstStyle>
            <a:lvl1pPr>
              <a:defRPr lang="en-GB">
                <a:solidFill>
                  <a:schemeClr val="accent6">
                    <a:lumMod val="25000"/>
                  </a:schemeClr>
                </a:solidFill>
              </a:defRPr>
            </a:lvl1pPr>
          </a:lstStyle>
          <a:p>
            <a:pPr rtl="0"/>
            <a:r>
              <a:rPr lang="en-GB"/>
              <a:t>Click to edit Master title style</a:t>
            </a:r>
            <a:endParaRPr lang="en-GB" dirty="0"/>
          </a:p>
        </p:txBody>
      </p:sp>
      <p:sp>
        <p:nvSpPr>
          <p:cNvPr id="8" name="Content Placeholder 2">
            <a:extLst>
              <a:ext uri="{FF2B5EF4-FFF2-40B4-BE49-F238E27FC236}">
                <a16:creationId xmlns:a16="http://schemas.microsoft.com/office/drawing/2014/main" id="{89CEAE8A-9ADA-0B65-76CD-F0CC632DFB88}"/>
              </a:ext>
            </a:extLst>
          </p:cNvPr>
          <p:cNvSpPr>
            <a:spLocks noGrp="1"/>
          </p:cNvSpPr>
          <p:nvPr>
            <p:ph idx="16"/>
          </p:nvPr>
        </p:nvSpPr>
        <p:spPr>
          <a:xfrm>
            <a:off x="838200" y="3989514"/>
            <a:ext cx="10515600" cy="211861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Picture Placeholder 10">
            <a:extLst>
              <a:ext uri="{FF2B5EF4-FFF2-40B4-BE49-F238E27FC236}">
                <a16:creationId xmlns:a16="http://schemas.microsoft.com/office/drawing/2014/main" id="{CD0365C8-B6BF-A864-123B-A6F2EEC179F5}"/>
              </a:ext>
            </a:extLst>
          </p:cNvPr>
          <p:cNvSpPr>
            <a:spLocks noGrp="1"/>
          </p:cNvSpPr>
          <p:nvPr>
            <p:ph type="pic" sz="quarter" idx="13"/>
          </p:nvPr>
        </p:nvSpPr>
        <p:spPr>
          <a:xfrm>
            <a:off x="4038600" y="1"/>
            <a:ext cx="7315200" cy="3698696"/>
          </a:xfrm>
          <a:noFill/>
        </p:spPr>
        <p:txBody>
          <a:bodyPr rtlCol="0">
            <a:normAutofit/>
          </a:bodyPr>
          <a:lstStyle>
            <a:lvl1pPr>
              <a:defRPr lang="en-GB" sz="1200"/>
            </a:lvl1pPr>
          </a:lstStyle>
          <a:p>
            <a:pPr rtl="0"/>
            <a:r>
              <a:rPr lang="en-GB"/>
              <a:t>Click icon to add picture</a:t>
            </a:r>
          </a:p>
        </p:txBody>
      </p:sp>
      <p:sp>
        <p:nvSpPr>
          <p:cNvPr id="14" name="Footer Placeholder 7">
            <a:extLst>
              <a:ext uri="{FF2B5EF4-FFF2-40B4-BE49-F238E27FC236}">
                <a16:creationId xmlns:a16="http://schemas.microsoft.com/office/drawing/2014/main" id="{844692A4-EDC3-2E38-2AFD-41C6C9230E71}"/>
              </a:ext>
            </a:extLst>
          </p:cNvPr>
          <p:cNvSpPr>
            <a:spLocks noGrp="1"/>
          </p:cNvSpPr>
          <p:nvPr>
            <p:ph type="ftr" sz="quarter" idx="11"/>
          </p:nvPr>
        </p:nvSpPr>
        <p:spPr>
          <a:xfrm>
            <a:off x="6376988" y="6356350"/>
            <a:ext cx="4445500" cy="365125"/>
          </a:xfrm>
        </p:spPr>
        <p:txBody>
          <a:bodyPr rtlCol="0"/>
          <a:lstStyle>
            <a:lvl1pPr algn="r">
              <a:defRPr lang="en-GB">
                <a:solidFill>
                  <a:schemeClr val="accent5">
                    <a:lumMod val="50000"/>
                  </a:schemeClr>
                </a:solidFill>
              </a:defRPr>
            </a:lvl1pPr>
          </a:lstStyle>
          <a:p>
            <a:pPr rtl="0"/>
            <a:r>
              <a:rPr lang="en-GB"/>
              <a:t>Fundraising event plan</a:t>
            </a:r>
          </a:p>
        </p:txBody>
      </p:sp>
      <p:sp>
        <p:nvSpPr>
          <p:cNvPr id="15" name="Slide Number Placeholder 8">
            <a:extLst>
              <a:ext uri="{FF2B5EF4-FFF2-40B4-BE49-F238E27FC236}">
                <a16:creationId xmlns:a16="http://schemas.microsoft.com/office/drawing/2014/main" id="{C9B20B20-1FD1-EBDE-FA1C-D4AF930CE68D}"/>
              </a:ext>
            </a:extLst>
          </p:cNvPr>
          <p:cNvSpPr>
            <a:spLocks noGrp="1"/>
          </p:cNvSpPr>
          <p:nvPr>
            <p:ph type="sldNum" sz="quarter" idx="12"/>
          </p:nvPr>
        </p:nvSpPr>
        <p:spPr>
          <a:xfrm>
            <a:off x="10972800" y="6356350"/>
            <a:ext cx="490258" cy="365125"/>
          </a:xfrm>
        </p:spPr>
        <p:txBody>
          <a:bodyPr rtlCol="0"/>
          <a:lstStyle>
            <a:lvl1pPr algn="l">
              <a:defRPr lang="en-GB"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pPr rtl="0"/>
            <a:fld id="{B5CEABB6-07DC-46E8-9B57-56EC44A396E5}" type="slidenum">
              <a:rPr lang="en-GB" smtClean="0"/>
              <a:pPr/>
              <a:t>‹#›</a:t>
            </a:fld>
            <a:endParaRPr lang="en-GB" dirty="0"/>
          </a:p>
        </p:txBody>
      </p:sp>
    </p:spTree>
    <p:extLst>
      <p:ext uri="{BB962C8B-B14F-4D97-AF65-F5344CB8AC3E}">
        <p14:creationId xmlns:p14="http://schemas.microsoft.com/office/powerpoint/2010/main" val="2856871409"/>
      </p:ext>
    </p:extLst>
  </p:cSld>
  <p:clrMapOvr>
    <a:masterClrMapping/>
  </p:clrMapOvr>
  <p:extLst>
    <p:ext uri="{DCECCB84-F9BA-43D5-87BE-67443E8EF086}">
      <p15:sldGuideLst xmlns:p15="http://schemas.microsoft.com/office/powerpoint/2012/main">
        <p15:guide id="1" pos="3840" userDrawn="1">
          <p15:clr>
            <a:srgbClr val="FBAE40"/>
          </p15:clr>
        </p15:guide>
        <p15:guide id="2" pos="528"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81939E1B-F286-9912-6D4E-158007A092A3}"/>
              </a:ext>
            </a:extLst>
          </p:cNvPr>
          <p:cNvSpPr>
            <a:spLocks noGrp="1"/>
          </p:cNvSpPr>
          <p:nvPr>
            <p:ph type="pic" sz="quarter" idx="13"/>
          </p:nvPr>
        </p:nvSpPr>
        <p:spPr>
          <a:xfrm>
            <a:off x="3133344" y="457200"/>
            <a:ext cx="8599932" cy="5943600"/>
          </a:xfrm>
          <a:noFill/>
        </p:spPr>
        <p:txBody>
          <a:bodyPr rtlCol="0" anchor="ctr">
            <a:normAutofit/>
          </a:bodyPr>
          <a:lstStyle>
            <a:lvl1pPr marL="0" indent="0" algn="ctr">
              <a:buNone/>
              <a:defRPr lang="en-GB" sz="1200"/>
            </a:lvl1pPr>
          </a:lstStyle>
          <a:p>
            <a:pPr rtl="0"/>
            <a:r>
              <a:rPr lang="en-GB"/>
              <a:t>Click icon to add picture</a:t>
            </a:r>
            <a:endParaRPr lang="en-GB"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573024" y="2141919"/>
            <a:ext cx="3167636" cy="2054388"/>
          </a:xfrm>
        </p:spPr>
        <p:txBody>
          <a:bodyPr rtlCol="0" anchor="b">
            <a:normAutofit/>
          </a:bodyPr>
          <a:lstStyle>
            <a:lvl1pPr algn="l">
              <a:defRPr lang="en-GB" sz="5400">
                <a:solidFill>
                  <a:schemeClr val="accent6">
                    <a:lumMod val="25000"/>
                  </a:schemeClr>
                </a:solidFill>
              </a:defRPr>
            </a:lvl1pPr>
          </a:lstStyle>
          <a:p>
            <a:pPr rtl="0"/>
            <a:r>
              <a:rPr lang="en-GB"/>
              <a:t>Click to edit Master title style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573024" y="4507992"/>
            <a:ext cx="2560320" cy="647673"/>
          </a:xfrm>
        </p:spPr>
        <p:txBody>
          <a:bodyPr rtlCol="0">
            <a:normAutofit/>
          </a:bodyPr>
          <a:lstStyle>
            <a:lvl1pPr marL="0" indent="0" algn="l">
              <a:buNone/>
              <a:defRPr lang="en-GB" sz="1800"/>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1991014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defPPr>
              <a:defRPr lang="en-GB"/>
            </a:defPPr>
          </a:lstStyle>
          <a:p>
            <a:pPr rtl="0"/>
            <a:r>
              <a:rPr lang="en-GB"/>
              <a:t>Click to edit Master title style</a:t>
            </a:r>
            <a:endParaRPr lang="en-GB"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GB" sz="1200">
                <a:solidFill>
                  <a:schemeClr val="bg2">
                    <a:lumMod val="50000"/>
                  </a:schemeClr>
                </a:solidFill>
              </a:defRPr>
            </a:lvl1pPr>
          </a:lstStyle>
          <a:p>
            <a:pPr rtl="0"/>
            <a:endParaRPr lang="en-GB"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GB" sz="1200">
                <a:solidFill>
                  <a:schemeClr val="bg2">
                    <a:lumMod val="50000"/>
                  </a:schemeClr>
                </a:solidFill>
              </a:defRPr>
            </a:lvl1pPr>
          </a:lstStyle>
          <a:p>
            <a:pPr rtl="0"/>
            <a:r>
              <a:rPr lang="en-GB"/>
              <a:t>Fundraising event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lang="en-GB" sz="1200">
                <a:solidFill>
                  <a:schemeClr val="bg2">
                    <a:lumMod val="50000"/>
                  </a:schemeClr>
                </a:solidFill>
              </a:defRPr>
            </a:lvl1pPr>
          </a:lstStyle>
          <a:p>
            <a:pPr rtl="0"/>
            <a:fld id="{B5CEABB6-07DC-46E8-9B57-56EC44A396E5}" type="slidenum">
              <a:rPr lang="en-GB" smtClean="0"/>
              <a:pPr/>
              <a:t>‹#›</a:t>
            </a:fld>
            <a:endParaRPr lang="en-GB"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94" r:id="rId2"/>
    <p:sldLayoutId id="2147483690" r:id="rId3"/>
    <p:sldLayoutId id="2147483696" r:id="rId4"/>
    <p:sldLayoutId id="2147483654" r:id="rId5"/>
    <p:sldLayoutId id="2147483693" r:id="rId6"/>
    <p:sldLayoutId id="2147483692" r:id="rId7"/>
  </p:sldLayoutIdLst>
  <p:hf hdr="0" dt="0"/>
  <p:txStyles>
    <p:titleStyle>
      <a:lvl1pPr algn="l" defTabSz="914400" rtl="0" eaLnBrk="1" latinLnBrk="0" hangingPunct="1">
        <a:lnSpc>
          <a:spcPct val="90000"/>
        </a:lnSpc>
        <a:spcBef>
          <a:spcPct val="0"/>
        </a:spcBef>
        <a:buNone/>
        <a:defRPr lang="en-GB" sz="4400" kern="1200">
          <a:solidFill>
            <a:schemeClr val="accent6">
              <a:lumMod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orient="horz" pos="2160" userDrawn="1">
          <p15:clr>
            <a:srgbClr val="F26B43"/>
          </p15:clr>
        </p15:guide>
        <p15:guide id="3" pos="1920" userDrawn="1">
          <p15:clr>
            <a:srgbClr val="F26B43"/>
          </p15:clr>
        </p15:guide>
        <p15:guide id="4" pos="5760" userDrawn="1">
          <p15:clr>
            <a:srgbClr val="F26B43"/>
          </p15:clr>
        </p15:guide>
        <p15:guide id="5" pos="7248" userDrawn="1">
          <p15:clr>
            <a:srgbClr val="F26B43"/>
          </p15:clr>
        </p15:guide>
        <p15:guide id="6" pos="43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1.png"/><Relationship Id="rId5" Type="http://schemas.openxmlformats.org/officeDocument/2006/relationships/image" Target="../media/image10.jp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3.png"/><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Young girl standing at lockers">
            <a:extLst>
              <a:ext uri="{FF2B5EF4-FFF2-40B4-BE49-F238E27FC236}">
                <a16:creationId xmlns:a16="http://schemas.microsoft.com/office/drawing/2014/main" id="{A08789A8-CBF2-24AC-F8A0-59E1DFF96F17}"/>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a:ext>
            </a:extLst>
          </a:blip>
          <a:srcRect t="18" b="18"/>
          <a:stretch/>
        </p:blipFill>
        <p:spPr/>
      </p:pic>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p:txBody>
          <a:bodyPr rtlCol="0">
            <a:normAutofit/>
          </a:bodyPr>
          <a:lstStyle>
            <a:defPPr>
              <a:defRPr lang="en-GB"/>
            </a:defPPr>
          </a:lstStyle>
          <a:p>
            <a:pPr algn="ctr" rtl="0"/>
            <a:r>
              <a:rPr lang="en-GB" sz="4000" dirty="0">
                <a:latin typeface="Times New Roman" panose="02020603050405020304" pitchFamily="18" charset="0"/>
                <a:cs typeface="Times New Roman" panose="02020603050405020304" pitchFamily="18" charset="0"/>
              </a:rPr>
              <a:t>What is plagiarism and how to avoid it?</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p:txBody>
          <a:bodyPr rtlCol="0"/>
          <a:lstStyle>
            <a:defPPr>
              <a:defRPr lang="en-GB"/>
            </a:defPPr>
          </a:lstStyle>
          <a:p>
            <a:pPr algn="ctr" rtl="0"/>
            <a:r>
              <a:rPr lang="en-GB" sz="2000" dirty="0">
                <a:latin typeface="Times New Roman" panose="02020603050405020304" pitchFamily="18" charset="0"/>
                <a:cs typeface="Times New Roman" panose="02020603050405020304" pitchFamily="18" charset="0"/>
              </a:rPr>
              <a:t>By Ethan Smith</a:t>
            </a:r>
            <a:r>
              <a:rPr lang="en-GB" dirty="0"/>
              <a:t>.</a:t>
            </a:r>
          </a:p>
        </p:txBody>
      </p:sp>
      <p:pic>
        <p:nvPicPr>
          <p:cNvPr id="33" name="Video 32">
            <a:hlinkClick r:id="" action="ppaction://media"/>
            <a:extLst>
              <a:ext uri="{FF2B5EF4-FFF2-40B4-BE49-F238E27FC236}">
                <a16:creationId xmlns:a16="http://schemas.microsoft.com/office/drawing/2014/main" id="{887DF6D8-AAE9-ABF3-3D8D-2DA8D276C65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2425379"/>
      </p:ext>
    </p:extLst>
  </p:cSld>
  <p:clrMapOvr>
    <a:masterClrMapping/>
  </p:clrMapOvr>
  <mc:AlternateContent xmlns:mc="http://schemas.openxmlformats.org/markup-compatibility/2006">
    <mc:Choice xmlns:p14="http://schemas.microsoft.com/office/powerpoint/2010/main" Requires="p14">
      <p:transition spd="slow" p14:dur="2000" advTm="6426"/>
    </mc:Choice>
    <mc:Fallback>
      <p:transition spd="slow" advTm="6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3"/>
                </p:tgtEl>
              </p:cMediaNode>
            </p:video>
            <p:seq concurrent="1" nextAc="seek">
              <p:cTn id="8" restart="whenNotActive" fill="hold" evtFilter="cancelBubble" nodeType="interactiveSeq">
                <p:stCondLst>
                  <p:cond evt="onClick" delay="0">
                    <p:tgtEl>
                      <p:spTgt spid="3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3"/>
                                        </p:tgtEl>
                                      </p:cBhvr>
                                    </p:cmd>
                                  </p:childTnLst>
                                </p:cTn>
                              </p:par>
                            </p:childTnLst>
                          </p:cTn>
                        </p:par>
                      </p:childTnLst>
                    </p:cTn>
                  </p:par>
                </p:childTnLst>
              </p:cTn>
              <p:nextCondLst>
                <p:cond evt="onClick" delay="0">
                  <p:tgtEl>
                    <p:spTgt spid="3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AB9BFB21-AD7D-E226-D726-C02A26911D41}"/>
              </a:ext>
            </a:extLst>
          </p:cNvPr>
          <p:cNvSpPr>
            <a:spLocks noGrp="1"/>
          </p:cNvSpPr>
          <p:nvPr>
            <p:ph type="title"/>
          </p:nvPr>
        </p:nvSpPr>
        <p:spPr>
          <a:xfrm>
            <a:off x="3071981" y="820737"/>
            <a:ext cx="6048038" cy="1325563"/>
          </a:xfrm>
        </p:spPr>
        <p:txBody>
          <a:bodyPr>
            <a:normAutofit/>
          </a:bodyPr>
          <a:lstStyle/>
          <a:p>
            <a:pPr algn="ctr"/>
            <a:r>
              <a:rPr lang="en-GB" sz="3600" dirty="0">
                <a:solidFill>
                  <a:schemeClr val="tx1"/>
                </a:solidFill>
                <a:latin typeface="Times New Roman" panose="02020603050405020304" pitchFamily="18" charset="0"/>
                <a:cs typeface="Times New Roman" panose="02020603050405020304" pitchFamily="18" charset="0"/>
              </a:rPr>
              <a:t>Key Aims.</a:t>
            </a:r>
          </a:p>
        </p:txBody>
      </p:sp>
      <p:sp>
        <p:nvSpPr>
          <p:cNvPr id="16" name="Text Placeholder 15">
            <a:extLst>
              <a:ext uri="{FF2B5EF4-FFF2-40B4-BE49-F238E27FC236}">
                <a16:creationId xmlns:a16="http://schemas.microsoft.com/office/drawing/2014/main" id="{9C21D43C-10A6-FBB5-8B07-E497B85B5ABD}"/>
              </a:ext>
            </a:extLst>
          </p:cNvPr>
          <p:cNvSpPr>
            <a:spLocks noGrp="1"/>
          </p:cNvSpPr>
          <p:nvPr>
            <p:ph type="body" sz="quarter" idx="14"/>
          </p:nvPr>
        </p:nvSpPr>
        <p:spPr>
          <a:xfrm>
            <a:off x="3071981" y="2666198"/>
            <a:ext cx="6048038" cy="2432785"/>
          </a:xfrm>
        </p:spPr>
        <p:txBody>
          <a:bodyPr>
            <a:normAutofit/>
          </a:bodyPr>
          <a:lstStyle/>
          <a:p>
            <a:pPr algn="ctr"/>
            <a:r>
              <a:rPr lang="en-GB" sz="1800" dirty="0">
                <a:solidFill>
                  <a:schemeClr val="tx1"/>
                </a:solidFill>
                <a:latin typeface="Times New Roman" panose="02020603050405020304" pitchFamily="18" charset="0"/>
                <a:cs typeface="Times New Roman" panose="02020603050405020304" pitchFamily="18" charset="0"/>
              </a:rPr>
              <a:t>In this PowerPoint I will be discussing what plagiarism is and how we can avoid it. This will give you more understanding of the topic and how it can help you.</a:t>
            </a:r>
          </a:p>
          <a:p>
            <a:pPr algn="ctr"/>
            <a:r>
              <a:rPr lang="en-GB" sz="1800" dirty="0">
                <a:solidFill>
                  <a:schemeClr val="tx1"/>
                </a:solidFill>
                <a:latin typeface="Times New Roman" panose="02020603050405020304" pitchFamily="18" charset="0"/>
                <a:cs typeface="Times New Roman" panose="02020603050405020304" pitchFamily="18" charset="0"/>
              </a:rPr>
              <a:t>Also, where you can find help on plagiarism and who to go to.</a:t>
            </a:r>
          </a:p>
        </p:txBody>
      </p:sp>
      <p:sp>
        <p:nvSpPr>
          <p:cNvPr id="10" name="Footer Placeholder 9">
            <a:extLst>
              <a:ext uri="{FF2B5EF4-FFF2-40B4-BE49-F238E27FC236}">
                <a16:creationId xmlns:a16="http://schemas.microsoft.com/office/drawing/2014/main" id="{0F795223-D91E-7610-8BA9-CB35D09B4D55}"/>
              </a:ext>
            </a:extLst>
          </p:cNvPr>
          <p:cNvSpPr>
            <a:spLocks noGrp="1"/>
          </p:cNvSpPr>
          <p:nvPr>
            <p:ph type="ftr" sz="quarter" idx="11"/>
          </p:nvPr>
        </p:nvSpPr>
        <p:spPr/>
        <p:txBody>
          <a:bodyPr/>
          <a:lstStyle/>
          <a:p>
            <a:pPr rtl="0"/>
            <a:r>
              <a:rPr lang="en-GB"/>
              <a:t>Fundraising event plan</a:t>
            </a:r>
          </a:p>
        </p:txBody>
      </p:sp>
      <p:sp>
        <p:nvSpPr>
          <p:cNvPr id="11" name="Slide Number Placeholder 10">
            <a:extLst>
              <a:ext uri="{FF2B5EF4-FFF2-40B4-BE49-F238E27FC236}">
                <a16:creationId xmlns:a16="http://schemas.microsoft.com/office/drawing/2014/main" id="{2C66A575-EAF4-CA99-225C-EC0B612657E0}"/>
              </a:ext>
            </a:extLst>
          </p:cNvPr>
          <p:cNvSpPr>
            <a:spLocks noGrp="1"/>
          </p:cNvSpPr>
          <p:nvPr>
            <p:ph type="sldNum" sz="quarter" idx="12"/>
          </p:nvPr>
        </p:nvSpPr>
        <p:spPr/>
        <p:txBody>
          <a:bodyPr/>
          <a:lstStyle/>
          <a:p>
            <a:pPr rtl="0"/>
            <a:fld id="{B5CEABB6-07DC-46E8-9B57-56EC44A396E5}" type="slidenum">
              <a:rPr lang="en-GB" smtClean="0"/>
              <a:pPr rtl="0"/>
              <a:t>2</a:t>
            </a:fld>
            <a:endParaRPr lang="en-GB" dirty="0"/>
          </a:p>
        </p:txBody>
      </p:sp>
      <p:pic>
        <p:nvPicPr>
          <p:cNvPr id="48" name="Video 47">
            <a:hlinkClick r:id="" action="ppaction://media"/>
            <a:extLst>
              <a:ext uri="{FF2B5EF4-FFF2-40B4-BE49-F238E27FC236}">
                <a16:creationId xmlns:a16="http://schemas.microsoft.com/office/drawing/2014/main" id="{45387601-4541-85B7-8C65-A849640580F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53915993"/>
      </p:ext>
    </p:extLst>
  </p:cSld>
  <p:clrMapOvr>
    <a:masterClrMapping/>
  </p:clrMapOvr>
  <mc:AlternateContent xmlns:mc="http://schemas.openxmlformats.org/markup-compatibility/2006">
    <mc:Choice xmlns:p14="http://schemas.microsoft.com/office/powerpoint/2010/main" Requires="p14">
      <p:transition spd="slow" p14:dur="2000" advTm="19960"/>
    </mc:Choice>
    <mc:Fallback>
      <p:transition spd="slow" advTm="19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8"/>
                </p:tgtEl>
              </p:cMediaNode>
            </p:video>
            <p:seq concurrent="1" nextAc="seek">
              <p:cTn id="8" restart="whenNotActive" fill="hold" evtFilter="cancelBubble" nodeType="interactiveSeq">
                <p:stCondLst>
                  <p:cond evt="onClick" delay="0">
                    <p:tgtEl>
                      <p:spTgt spid="4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8"/>
                                        </p:tgtEl>
                                      </p:cBhvr>
                                    </p:cmd>
                                  </p:childTnLst>
                                </p:cTn>
                              </p:par>
                            </p:childTnLst>
                          </p:cTn>
                        </p:par>
                      </p:childTnLst>
                    </p:cTn>
                  </p:par>
                </p:childTnLst>
              </p:cTn>
              <p:nextCondLst>
                <p:cond evt="onClick" delay="0">
                  <p:tgtEl>
                    <p:spTgt spid="4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F0FCB-1E61-C00B-BA34-780E582036A0}"/>
              </a:ext>
            </a:extLst>
          </p:cNvPr>
          <p:cNvSpPr>
            <a:spLocks noGrp="1"/>
          </p:cNvSpPr>
          <p:nvPr>
            <p:ph type="title"/>
          </p:nvPr>
        </p:nvSpPr>
        <p:spPr/>
        <p:txBody>
          <a:bodyPr rtlCol="0">
            <a:normAutofit/>
          </a:bodyPr>
          <a:lstStyle>
            <a:defPPr>
              <a:defRPr lang="en-GB"/>
            </a:defPPr>
          </a:lstStyle>
          <a:p>
            <a:pPr algn="ctr" rtl="0"/>
            <a:r>
              <a:rPr lang="en-GB" sz="4000" dirty="0">
                <a:solidFill>
                  <a:schemeClr val="tx1"/>
                </a:solidFill>
                <a:latin typeface="Times New Roman" panose="02020603050405020304" pitchFamily="18" charset="0"/>
                <a:cs typeface="Times New Roman" panose="02020603050405020304" pitchFamily="18" charset="0"/>
              </a:rPr>
              <a:t>What is plagiarism?</a:t>
            </a:r>
          </a:p>
        </p:txBody>
      </p:sp>
      <p:sp>
        <p:nvSpPr>
          <p:cNvPr id="3" name="Text Placeholder 2">
            <a:extLst>
              <a:ext uri="{FF2B5EF4-FFF2-40B4-BE49-F238E27FC236}">
                <a16:creationId xmlns:a16="http://schemas.microsoft.com/office/drawing/2014/main" id="{6B234E5C-0CB7-D011-5577-7266AABB5E5D}"/>
              </a:ext>
            </a:extLst>
          </p:cNvPr>
          <p:cNvSpPr>
            <a:spLocks noGrp="1"/>
          </p:cNvSpPr>
          <p:nvPr>
            <p:ph type="body" sz="quarter" idx="14"/>
          </p:nvPr>
        </p:nvSpPr>
        <p:spPr>
          <a:xfrm>
            <a:off x="6376988" y="2032000"/>
            <a:ext cx="4953000" cy="3683000"/>
          </a:xfrm>
        </p:spPr>
        <p:txBody>
          <a:bodyPr rtlCol="0">
            <a:normAutofit/>
          </a:bodyPr>
          <a:lstStyle>
            <a:defPPr>
              <a:defRPr lang="en-GB"/>
            </a:defPPr>
          </a:lstStyle>
          <a:p>
            <a:pPr algn="ctr" rtl="0"/>
            <a:r>
              <a:rPr lang="en-GB" sz="1800" dirty="0">
                <a:latin typeface="Times New Roman" panose="02020603050405020304" pitchFamily="18" charset="0"/>
                <a:cs typeface="Times New Roman" panose="02020603050405020304" pitchFamily="18" charset="0"/>
              </a:rPr>
              <a:t>Plagiarism is when you use information, work or ideas of someone else’s with or without consent and claim for it to be yours. </a:t>
            </a:r>
          </a:p>
          <a:p>
            <a:pPr algn="ctr" rtl="0"/>
            <a:endParaRPr lang="en-GB" sz="1800" dirty="0">
              <a:latin typeface="Times New Roman" panose="02020603050405020304" pitchFamily="18" charset="0"/>
              <a:cs typeface="Times New Roman" panose="02020603050405020304" pitchFamily="18" charset="0"/>
            </a:endParaRPr>
          </a:p>
          <a:p>
            <a:pPr algn="ctr"/>
            <a:r>
              <a:rPr lang="en-GB" sz="1800" dirty="0">
                <a:latin typeface="Times New Roman" panose="02020603050405020304" pitchFamily="18" charset="0"/>
                <a:cs typeface="Times New Roman" panose="02020603050405020304" pitchFamily="18" charset="0"/>
              </a:rPr>
              <a:t>Plagiarism is also when you do not reference correctly to inform people where you got your information from. This could lead to your work or exams getting disqualified for not forming your reference correctly.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(University Of Oxford, N.D)</a:t>
            </a:r>
          </a:p>
          <a:p>
            <a:pPr rtl="0"/>
            <a:endParaRPr lang="en-GB" sz="1800" dirty="0">
              <a:latin typeface="Times New Roman" panose="02020603050405020304" pitchFamily="18" charset="0"/>
              <a:cs typeface="Times New Roman" panose="02020603050405020304" pitchFamily="18" charset="0"/>
            </a:endParaRPr>
          </a:p>
        </p:txBody>
      </p:sp>
      <p:sp>
        <p:nvSpPr>
          <p:cNvPr id="16" name="Slide Number Placeholder 15">
            <a:extLst>
              <a:ext uri="{FF2B5EF4-FFF2-40B4-BE49-F238E27FC236}">
                <a16:creationId xmlns:a16="http://schemas.microsoft.com/office/drawing/2014/main" id="{4E6BE829-E003-5D1A-04DB-381B9B9B59A9}"/>
              </a:ext>
            </a:extLst>
          </p:cNvPr>
          <p:cNvSpPr>
            <a:spLocks noGrp="1"/>
          </p:cNvSpPr>
          <p:nvPr>
            <p:ph type="sldNum" sz="quarter" idx="12"/>
          </p:nvPr>
        </p:nvSpPr>
        <p:spPr/>
        <p:txBody>
          <a:bodyPr rtlCol="0"/>
          <a:lstStyle>
            <a:defPPr>
              <a:defRPr lang="en-GB"/>
            </a:defPPr>
          </a:lstStyle>
          <a:p>
            <a:pPr rtl="0"/>
            <a:fld id="{B5CEABB6-07DC-46E8-9B57-56EC44A396E5}" type="slidenum">
              <a:rPr lang="en-GB" smtClean="0"/>
              <a:pPr rtl="0"/>
              <a:t>3</a:t>
            </a:fld>
            <a:endParaRPr lang="en-GB" dirty="0"/>
          </a:p>
        </p:txBody>
      </p:sp>
      <p:sp>
        <p:nvSpPr>
          <p:cNvPr id="5" name="Picture Placeholder 4">
            <a:extLst>
              <a:ext uri="{FF2B5EF4-FFF2-40B4-BE49-F238E27FC236}">
                <a16:creationId xmlns:a16="http://schemas.microsoft.com/office/drawing/2014/main" id="{162639A6-540D-6F44-28F7-A5FA21534F64}"/>
              </a:ext>
            </a:extLst>
          </p:cNvPr>
          <p:cNvSpPr>
            <a:spLocks noGrp="1"/>
          </p:cNvSpPr>
          <p:nvPr>
            <p:ph type="pic" sz="quarter" idx="15"/>
          </p:nvPr>
        </p:nvSpPr>
        <p:spPr/>
        <p:txBody>
          <a:bodyPr/>
          <a:lstStyle/>
          <a:p>
            <a:endParaRPr lang="en-GB"/>
          </a:p>
        </p:txBody>
      </p:sp>
      <p:pic>
        <p:nvPicPr>
          <p:cNvPr id="2050" name="Picture 2" descr="What is Plagiarism and How to Avoid It - FixGerald.com">
            <a:extLst>
              <a:ext uri="{FF2B5EF4-FFF2-40B4-BE49-F238E27FC236}">
                <a16:creationId xmlns:a16="http://schemas.microsoft.com/office/drawing/2014/main" id="{D92A8AB7-2DC2-5352-ECBA-ACAC5311DE1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8724" y="990600"/>
            <a:ext cx="5356211" cy="48768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65DB892-BFC0-EB98-E583-D543ED618666}"/>
              </a:ext>
            </a:extLst>
          </p:cNvPr>
          <p:cNvSpPr txBox="1"/>
          <p:nvPr/>
        </p:nvSpPr>
        <p:spPr>
          <a:xfrm>
            <a:off x="5640404" y="2974206"/>
            <a:ext cx="914400" cy="914400"/>
          </a:xfrm>
          <a:prstGeom prst="rect">
            <a:avLst/>
          </a:prstGeom>
        </p:spPr>
        <p:txBody>
          <a:bodyPr vert="horz" wrap="square" lIns="91440" tIns="45720" rIns="91440" bIns="45720" rtlCol="0" anchor="t">
            <a:normAutofit/>
          </a:bodyPr>
          <a:lstStyle/>
          <a:p>
            <a:pPr algn="l"/>
            <a:endParaRPr lang="en-GB" sz="2000" dirty="0"/>
          </a:p>
        </p:txBody>
      </p:sp>
      <p:sp>
        <p:nvSpPr>
          <p:cNvPr id="9" name="TextBox 8">
            <a:extLst>
              <a:ext uri="{FF2B5EF4-FFF2-40B4-BE49-F238E27FC236}">
                <a16:creationId xmlns:a16="http://schemas.microsoft.com/office/drawing/2014/main" id="{1C0EFD6D-0352-16C2-282D-F48D5F97C843}"/>
              </a:ext>
            </a:extLst>
          </p:cNvPr>
          <p:cNvSpPr txBox="1"/>
          <p:nvPr/>
        </p:nvSpPr>
        <p:spPr>
          <a:xfrm>
            <a:off x="2396691" y="5938964"/>
            <a:ext cx="2772076" cy="250257"/>
          </a:xfrm>
          <a:prstGeom prst="rect">
            <a:avLst/>
          </a:prstGeom>
        </p:spPr>
        <p:txBody>
          <a:bodyPr vert="horz" wrap="square" lIns="91440" tIns="45720" rIns="91440" bIns="45720" rtlCol="0" anchor="t">
            <a:normAutofit fontScale="55000" lnSpcReduction="20000"/>
          </a:bodyPr>
          <a:lstStyle/>
          <a:p>
            <a:r>
              <a:rPr lang="en-GB" sz="23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300" kern="100" dirty="0" err="1">
                <a:effectLst/>
                <a:latin typeface="Times New Roman" panose="02020603050405020304" pitchFamily="18" charset="0"/>
                <a:ea typeface="Calibri" panose="020F0502020204030204" pitchFamily="34" charset="0"/>
                <a:cs typeface="Times New Roman" panose="02020603050405020304" pitchFamily="18" charset="0"/>
              </a:rPr>
              <a:t>Widjaya</a:t>
            </a:r>
            <a:r>
              <a:rPr lang="en-GB" sz="2300" kern="100" dirty="0">
                <a:effectLst/>
                <a:latin typeface="Times New Roman" panose="02020603050405020304" pitchFamily="18" charset="0"/>
                <a:ea typeface="Calibri" panose="020F0502020204030204" pitchFamily="34" charset="0"/>
                <a:cs typeface="Times New Roman" panose="02020603050405020304" pitchFamily="18" charset="0"/>
              </a:rPr>
              <a:t>, N.D)</a:t>
            </a:r>
          </a:p>
          <a:p>
            <a:pPr algn="l"/>
            <a:endParaRPr lang="en-GB" sz="2000" dirty="0"/>
          </a:p>
        </p:txBody>
      </p:sp>
      <p:pic>
        <p:nvPicPr>
          <p:cNvPr id="41" name="Video 40">
            <a:hlinkClick r:id="" action="ppaction://media"/>
            <a:extLst>
              <a:ext uri="{FF2B5EF4-FFF2-40B4-BE49-F238E27FC236}">
                <a16:creationId xmlns:a16="http://schemas.microsoft.com/office/drawing/2014/main" id="{0FF22FFC-B6A6-15E8-8087-6D63CF3BEFC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1079986"/>
      </p:ext>
    </p:extLst>
  </p:cSld>
  <p:clrMapOvr>
    <a:masterClrMapping/>
  </p:clrMapOvr>
  <mc:AlternateContent xmlns:mc="http://schemas.openxmlformats.org/markup-compatibility/2006">
    <mc:Choice xmlns:p14="http://schemas.microsoft.com/office/powerpoint/2010/main" Requires="p14">
      <p:transition spd="slow" p14:dur="2000" advTm="30550"/>
    </mc:Choice>
    <mc:Fallback>
      <p:transition spd="slow" advTm="30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1"/>
                </p:tgtEl>
              </p:cMediaNode>
            </p:video>
            <p:seq concurrent="1" nextAc="seek">
              <p:cTn id="8" restart="whenNotActive" fill="hold" evtFilter="cancelBubble" nodeType="interactiveSeq">
                <p:stCondLst>
                  <p:cond evt="onClick" delay="0">
                    <p:tgtEl>
                      <p:spTgt spid="4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1"/>
                                        </p:tgtEl>
                                      </p:cBhvr>
                                    </p:cmd>
                                  </p:childTnLst>
                                </p:cTn>
                              </p:par>
                            </p:childTnLst>
                          </p:cTn>
                        </p:par>
                      </p:childTnLst>
                    </p:cTn>
                  </p:par>
                </p:childTnLst>
              </p:cTn>
              <p:nextCondLst>
                <p:cond evt="onClick" delay="0">
                  <p:tgtEl>
                    <p:spTgt spid="4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9" name="Title 1">
            <a:extLst>
              <a:ext uri="{FF2B5EF4-FFF2-40B4-BE49-F238E27FC236}">
                <a16:creationId xmlns:a16="http://schemas.microsoft.com/office/drawing/2014/main" id="{C16592AA-CDE5-92D1-BDF9-276925FF9D36}"/>
              </a:ext>
            </a:extLst>
          </p:cNvPr>
          <p:cNvSpPr>
            <a:spLocks noGrp="1"/>
          </p:cNvSpPr>
          <p:nvPr>
            <p:ph type="title"/>
          </p:nvPr>
        </p:nvSpPr>
        <p:spPr>
          <a:xfrm>
            <a:off x="838200" y="1062164"/>
            <a:ext cx="2911867" cy="1725486"/>
          </a:xfrm>
        </p:spPr>
        <p:txBody>
          <a:bodyPr>
            <a:normAutofit/>
          </a:bodyPr>
          <a:lstStyle/>
          <a:p>
            <a:pPr algn="ctr"/>
            <a:r>
              <a:rPr lang="en-US" sz="3600" dirty="0">
                <a:solidFill>
                  <a:schemeClr val="tx1"/>
                </a:solidFill>
                <a:latin typeface="Times New Roman" panose="02020603050405020304" pitchFamily="18" charset="0"/>
                <a:cs typeface="Times New Roman" panose="02020603050405020304" pitchFamily="18" charset="0"/>
              </a:rPr>
              <a:t>How to avoid </a:t>
            </a:r>
            <a:r>
              <a:rPr lang="en-GB" sz="3600" dirty="0">
                <a:solidFill>
                  <a:schemeClr val="tx1"/>
                </a:solidFill>
                <a:latin typeface="Times New Roman" panose="02020603050405020304" pitchFamily="18" charset="0"/>
                <a:cs typeface="Times New Roman" panose="02020603050405020304" pitchFamily="18" charset="0"/>
              </a:rPr>
              <a:t>plagiarism?</a:t>
            </a:r>
            <a:endParaRPr lang="en-US" sz="3600" dirty="0">
              <a:solidFill>
                <a:schemeClr val="tx1"/>
              </a:solidFill>
              <a:latin typeface="Times New Roman" panose="02020603050405020304" pitchFamily="18" charset="0"/>
              <a:cs typeface="Times New Roman" panose="02020603050405020304" pitchFamily="18" charset="0"/>
            </a:endParaRPr>
          </a:p>
        </p:txBody>
      </p:sp>
      <p:sp>
        <p:nvSpPr>
          <p:cNvPr id="1040" name="Content Placeholder 2">
            <a:extLst>
              <a:ext uri="{FF2B5EF4-FFF2-40B4-BE49-F238E27FC236}">
                <a16:creationId xmlns:a16="http://schemas.microsoft.com/office/drawing/2014/main" id="{CD041BD8-DFDE-F88F-7370-A534CF253E93}"/>
              </a:ext>
            </a:extLst>
          </p:cNvPr>
          <p:cNvSpPr>
            <a:spLocks noGrp="1"/>
          </p:cNvSpPr>
          <p:nvPr>
            <p:ph idx="16"/>
          </p:nvPr>
        </p:nvSpPr>
        <p:spPr>
          <a:xfrm>
            <a:off x="838200" y="3580599"/>
            <a:ext cx="10515600" cy="3140876"/>
          </a:xfrm>
        </p:spPr>
        <p:txBody>
          <a:bodyPr>
            <a:normAutofit fontScale="92500" lnSpcReduction="10000"/>
          </a:bodyPr>
          <a:lstStyle/>
          <a:p>
            <a:pPr marL="0" indent="0" algn="ctr">
              <a:buNone/>
            </a:pPr>
            <a:r>
              <a:rPr lang="en-US" sz="1900" dirty="0">
                <a:solidFill>
                  <a:schemeClr val="tx1"/>
                </a:solidFill>
                <a:latin typeface="Times New Roman" panose="02020603050405020304" pitchFamily="18" charset="0"/>
                <a:cs typeface="Times New Roman" panose="02020603050405020304" pitchFamily="18" charset="0"/>
              </a:rPr>
              <a:t>The ways that you can avoid plagiarism are:</a:t>
            </a:r>
          </a:p>
          <a:p>
            <a:pPr algn="ctr"/>
            <a:r>
              <a:rPr lang="en-US" sz="1900" dirty="0">
                <a:solidFill>
                  <a:schemeClr val="tx1"/>
                </a:solidFill>
                <a:latin typeface="Times New Roman" panose="02020603050405020304" pitchFamily="18" charset="0"/>
                <a:cs typeface="Times New Roman" panose="02020603050405020304" pitchFamily="18" charset="0"/>
              </a:rPr>
              <a:t>When you use information exactly word for word make sure that you insert it in quotation marks as this is called quoting. Always ensure that you reference where you get the information from.</a:t>
            </a:r>
          </a:p>
          <a:p>
            <a:pPr algn="ctr"/>
            <a:r>
              <a:rPr lang="en-US" sz="1900" dirty="0">
                <a:solidFill>
                  <a:schemeClr val="tx1"/>
                </a:solidFill>
                <a:latin typeface="Times New Roman" panose="02020603050405020304" pitchFamily="18" charset="0"/>
                <a:cs typeface="Times New Roman" panose="02020603050405020304" pitchFamily="18" charset="0"/>
              </a:rPr>
              <a:t>Even when you take information and totally re-word it as your own, always reference to ensure the reader knows where the original text is.</a:t>
            </a:r>
          </a:p>
          <a:p>
            <a:pPr algn="ctr"/>
            <a:r>
              <a:rPr lang="en-US" sz="1900" dirty="0">
                <a:solidFill>
                  <a:schemeClr val="tx1"/>
                </a:solidFill>
                <a:latin typeface="Times New Roman" panose="02020603050405020304" pitchFamily="18" charset="0"/>
                <a:cs typeface="Times New Roman" panose="02020603050405020304" pitchFamily="18" charset="0"/>
              </a:rPr>
              <a:t>You could also use your own ideas, using and thinking of your own ideas ensures that plagiarism cannot take place. This is because the information that you provide is original and your own.</a:t>
            </a:r>
          </a:p>
          <a:p>
            <a:pPr algn="ctr"/>
            <a:r>
              <a:rPr lang="en-US" sz="1900" dirty="0">
                <a:solidFill>
                  <a:schemeClr val="tx1"/>
                </a:solidFill>
                <a:latin typeface="Times New Roman" panose="02020603050405020304" pitchFamily="18" charset="0"/>
                <a:cs typeface="Times New Roman" panose="02020603050405020304" pitchFamily="18" charset="0"/>
              </a:rPr>
              <a:t>Lastly, you could use a plagiarism checker online to ensure that your work is quoted, referenced and paraphrased correctly before handed in or submitted. </a:t>
            </a:r>
          </a:p>
          <a:p>
            <a:pPr marL="0" indent="0" algn="ctr">
              <a:buNone/>
            </a:pPr>
            <a:r>
              <a:rPr lang="en-GB" sz="19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(University Of Kent, 2022)</a:t>
            </a:r>
          </a:p>
          <a:p>
            <a:pPr marL="0" indent="0">
              <a:buNone/>
            </a:pPr>
            <a:endParaRPr lang="en-US" sz="1600" dirty="0">
              <a:latin typeface="Times New Roman" panose="02020603050405020304" pitchFamily="18" charset="0"/>
              <a:cs typeface="Times New Roman" panose="02020603050405020304" pitchFamily="18" charset="0"/>
            </a:endParaRPr>
          </a:p>
        </p:txBody>
      </p:sp>
      <p:pic>
        <p:nvPicPr>
          <p:cNvPr id="1028" name="Picture 4" descr="Here Are 4 Simple Ways To Avoid Plagiarism In Your Content - ZOBUZ">
            <a:extLst>
              <a:ext uri="{FF2B5EF4-FFF2-40B4-BE49-F238E27FC236}">
                <a16:creationId xmlns:a16="http://schemas.microsoft.com/office/drawing/2014/main" id="{4B260CD2-E4A5-9FAD-0000-8F1DC2432E1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0112"/>
          <a:stretch/>
        </p:blipFill>
        <p:spPr bwMode="auto">
          <a:xfrm>
            <a:off x="4653280" y="1"/>
            <a:ext cx="6700520" cy="338790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6" name="Slide Number Placeholder 15">
            <a:extLst>
              <a:ext uri="{FF2B5EF4-FFF2-40B4-BE49-F238E27FC236}">
                <a16:creationId xmlns:a16="http://schemas.microsoft.com/office/drawing/2014/main" id="{4E6BE829-E003-5D1A-04DB-381B9B9B59A9}"/>
              </a:ext>
            </a:extLst>
          </p:cNvPr>
          <p:cNvSpPr>
            <a:spLocks noGrp="1"/>
          </p:cNvSpPr>
          <p:nvPr>
            <p:ph type="sldNum" sz="quarter" idx="12"/>
          </p:nvPr>
        </p:nvSpPr>
        <p:spPr>
          <a:xfrm>
            <a:off x="10972800" y="6356350"/>
            <a:ext cx="490258" cy="365125"/>
          </a:xfrm>
        </p:spPr>
        <p:txBody>
          <a:bodyPr rtlCol="0" anchor="ctr">
            <a:normAutofit/>
          </a:bodyPr>
          <a:lstStyle>
            <a:defPPr>
              <a:defRPr lang="en-GB"/>
            </a:defPPr>
          </a:lstStyle>
          <a:p>
            <a:pPr rtl="0">
              <a:spcAft>
                <a:spcPts val="600"/>
              </a:spcAft>
            </a:pPr>
            <a:fld id="{B5CEABB6-07DC-46E8-9B57-56EC44A396E5}" type="slidenum">
              <a:rPr lang="en-GB" smtClean="0"/>
              <a:pPr rtl="0">
                <a:spcAft>
                  <a:spcPts val="600"/>
                </a:spcAft>
              </a:pPr>
              <a:t>4</a:t>
            </a:fld>
            <a:endParaRPr lang="en-GB"/>
          </a:p>
        </p:txBody>
      </p:sp>
      <p:sp>
        <p:nvSpPr>
          <p:cNvPr id="8" name="TextBox 7">
            <a:extLst>
              <a:ext uri="{FF2B5EF4-FFF2-40B4-BE49-F238E27FC236}">
                <a16:creationId xmlns:a16="http://schemas.microsoft.com/office/drawing/2014/main" id="{B1E784B1-E817-95FB-CA64-2FD650D42A10}"/>
              </a:ext>
            </a:extLst>
          </p:cNvPr>
          <p:cNvSpPr txBox="1"/>
          <p:nvPr/>
        </p:nvSpPr>
        <p:spPr>
          <a:xfrm>
            <a:off x="7526956" y="3429000"/>
            <a:ext cx="2377440" cy="240630"/>
          </a:xfrm>
          <a:prstGeom prst="rect">
            <a:avLst/>
          </a:prstGeom>
        </p:spPr>
        <p:txBody>
          <a:bodyPr vert="horz" wrap="square" lIns="91440" tIns="45720" rIns="91440" bIns="45720" rtlCol="0" anchor="t">
            <a:normAutofit fontScale="55000" lnSpcReduction="20000"/>
          </a:bodyPr>
          <a:lstStyle/>
          <a:p>
            <a:r>
              <a:rPr lang="en-GB" sz="2200" kern="100" dirty="0">
                <a:effectLst/>
                <a:latin typeface="Times New Roman" panose="02020603050405020304" pitchFamily="18" charset="0"/>
                <a:ea typeface="Calibri" panose="020F0502020204030204" pitchFamily="34" charset="0"/>
                <a:cs typeface="Times New Roman" panose="02020603050405020304" pitchFamily="18" charset="0"/>
              </a:rPr>
              <a:t>(Lachey, 2020)</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sz="2000" dirty="0"/>
          </a:p>
        </p:txBody>
      </p:sp>
      <p:pic>
        <p:nvPicPr>
          <p:cNvPr id="29" name="Video 28">
            <a:hlinkClick r:id="" action="ppaction://media"/>
            <a:extLst>
              <a:ext uri="{FF2B5EF4-FFF2-40B4-BE49-F238E27FC236}">
                <a16:creationId xmlns:a16="http://schemas.microsoft.com/office/drawing/2014/main" id="{AB379DDD-E1C0-3019-065D-BF2B2601757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074165"/>
      </p:ext>
    </p:extLst>
  </p:cSld>
  <p:clrMapOvr>
    <a:masterClrMapping/>
  </p:clrMapOvr>
  <mc:AlternateContent xmlns:mc="http://schemas.openxmlformats.org/markup-compatibility/2006">
    <mc:Choice xmlns:p14="http://schemas.microsoft.com/office/powerpoint/2010/main" Requires="p14">
      <p:transition spd="slow" p14:dur="2000" advTm="70588"/>
    </mc:Choice>
    <mc:Fallback>
      <p:transition spd="slow" advTm="70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9"/>
                </p:tgtEl>
              </p:cMediaNode>
            </p:video>
            <p:seq concurrent="1" nextAc="seek">
              <p:cTn id="8" restart="whenNotActive" fill="hold" evtFilter="cancelBubble" nodeType="interactiveSeq">
                <p:stCondLst>
                  <p:cond evt="onClick" delay="0">
                    <p:tgtEl>
                      <p:spTgt spid="2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9"/>
                                        </p:tgtEl>
                                      </p:cBhvr>
                                    </p:cmd>
                                  </p:childTnLst>
                                </p:cTn>
                              </p:par>
                            </p:childTnLst>
                          </p:cTn>
                        </p:par>
                      </p:childTnLst>
                    </p:cTn>
                  </p:par>
                </p:childTnLst>
              </p:cTn>
              <p:nextCondLst>
                <p:cond evt="onClick" delay="0">
                  <p:tgtEl>
                    <p:spTgt spid="2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73801E-968A-FB25-2A37-7AB034CAAB37}"/>
              </a:ext>
            </a:extLst>
          </p:cNvPr>
          <p:cNvSpPr>
            <a:spLocks noGrp="1"/>
          </p:cNvSpPr>
          <p:nvPr>
            <p:ph type="title"/>
          </p:nvPr>
        </p:nvSpPr>
        <p:spPr>
          <a:xfrm>
            <a:off x="640080" y="325369"/>
            <a:ext cx="4368602" cy="1956841"/>
          </a:xfrm>
        </p:spPr>
        <p:txBody>
          <a:bodyPr vert="horz" lIns="91440" tIns="45720" rIns="91440" bIns="45720" rtlCol="0" anchor="b">
            <a:normAutofit/>
          </a:bodyPr>
          <a:lstStyle/>
          <a:p>
            <a:pPr algn="ctr"/>
            <a:r>
              <a:rPr lang="en-US" dirty="0">
                <a:solidFill>
                  <a:schemeClr val="tx1"/>
                </a:solidFill>
                <a:latin typeface="Times New Roman" panose="02020603050405020304" pitchFamily="18" charset="0"/>
                <a:cs typeface="Times New Roman" panose="02020603050405020304" pitchFamily="18" charset="0"/>
              </a:rPr>
              <a:t>Who can help?</a:t>
            </a:r>
          </a:p>
        </p:txBody>
      </p:sp>
      <p:sp>
        <p:nvSpPr>
          <p:cNvPr id="308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518DA6-2762-9B0D-ACE9-20DED245F284}"/>
              </a:ext>
            </a:extLst>
          </p:cNvPr>
          <p:cNvSpPr>
            <a:spLocks noGrp="1"/>
          </p:cNvSpPr>
          <p:nvPr>
            <p:ph idx="16"/>
          </p:nvPr>
        </p:nvSpPr>
        <p:spPr>
          <a:xfrm>
            <a:off x="640080" y="2872899"/>
            <a:ext cx="4243589" cy="3320668"/>
          </a:xfrm>
        </p:spPr>
        <p:txBody>
          <a:bodyPr vert="horz" lIns="91440" tIns="45720" rIns="91440" bIns="45720" rtlCol="0">
            <a:normAutofit/>
          </a:bodyPr>
          <a:lstStyle/>
          <a:p>
            <a:pPr marL="0" indent="0" algn="ctr">
              <a:buNone/>
            </a:pPr>
            <a:r>
              <a:rPr lang="en-US" sz="2200" dirty="0">
                <a:solidFill>
                  <a:schemeClr val="tx1"/>
                </a:solidFill>
                <a:latin typeface="Times New Roman" panose="02020603050405020304" pitchFamily="18" charset="0"/>
                <a:cs typeface="Times New Roman" panose="02020603050405020304" pitchFamily="18" charset="0"/>
              </a:rPr>
              <a:t>To ensure that you understand about plagiarism and how you can avoid it you could contact your academic lecturer to get a better understanding, or you could go to your local library as they can provide you with books or teams to ensure you get the help you need.</a:t>
            </a:r>
          </a:p>
          <a:p>
            <a:pPr marL="0" indent="0" algn="ctr">
              <a:buNone/>
            </a:pPr>
            <a:r>
              <a:rPr lang="en-US" sz="2200" dirty="0">
                <a:solidFill>
                  <a:schemeClr val="tx1"/>
                </a:solidFill>
                <a:effectLst/>
                <a:latin typeface="Times New Roman" panose="02020603050405020304" pitchFamily="18" charset="0"/>
                <a:cs typeface="Times New Roman" panose="02020603050405020304" pitchFamily="18" charset="0"/>
              </a:rPr>
              <a:t>(Manchester Metropolitan University, 2020)</a:t>
            </a:r>
          </a:p>
          <a:p>
            <a:pPr marL="0"/>
            <a:endParaRPr lang="en-US" sz="2200" dirty="0">
              <a:solidFill>
                <a:schemeClr val="tx1"/>
              </a:solidFill>
            </a:endParaRPr>
          </a:p>
        </p:txBody>
      </p:sp>
      <p:pic>
        <p:nvPicPr>
          <p:cNvPr id="3076" name="Picture 4" descr="Who Can Help? | Online at Southern Miss">
            <a:extLst>
              <a:ext uri="{FF2B5EF4-FFF2-40B4-BE49-F238E27FC236}">
                <a16:creationId xmlns:a16="http://schemas.microsoft.com/office/drawing/2014/main" id="{60AE9DBD-456A-811D-81CA-DE0BA7B3A851}"/>
              </a:ext>
            </a:extLst>
          </p:cNvPr>
          <p:cNvPicPr>
            <a:picLocks noGrp="1" noChangeAspect="1" noChangeArrowheads="1"/>
          </p:cNvPicPr>
          <p:nvPr>
            <p:ph type="pic" sz="quarter" idx="13"/>
          </p:nvPr>
        </p:nvPicPr>
        <p:blipFill rotWithShape="1">
          <a:blip r:embed="rId4">
            <a:extLst>
              <a:ext uri="{28A0092B-C50C-407E-A947-70E740481C1C}">
                <a14:useLocalDpi xmlns:a14="http://schemas.microsoft.com/office/drawing/2010/main" val="0"/>
              </a:ext>
            </a:extLst>
          </a:blip>
          <a:srcRect l="18906" r="18905" b="-1"/>
          <a:stretch/>
        </p:blipFill>
        <p:spPr bwMode="auto">
          <a:xfrm>
            <a:off x="5334000" y="22240"/>
            <a:ext cx="6856477" cy="683575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8FBB20BB-CB9C-7C2D-3DAE-1B818FC6B361}"/>
              </a:ext>
            </a:extLst>
          </p:cNvPr>
          <p:cNvSpPr>
            <a:spLocks noGrp="1"/>
          </p:cNvSpPr>
          <p:nvPr>
            <p:ph type="ftr" sz="quarter" idx="11"/>
          </p:nvPr>
        </p:nvSpPr>
        <p:spPr>
          <a:xfrm>
            <a:off x="6248400" y="6356350"/>
            <a:ext cx="4114800" cy="365125"/>
          </a:xfrm>
        </p:spPr>
        <p:txBody>
          <a:bodyPr vert="horz" lIns="91440" tIns="45720" rIns="91440" bIns="45720" rtlCol="0" anchor="ctr">
            <a:normAutofit/>
          </a:bodyPr>
          <a:lstStyle/>
          <a:p>
            <a:pPr algn="l">
              <a:spcAft>
                <a:spcPts val="600"/>
              </a:spcAft>
              <a:defRPr/>
            </a:pPr>
            <a:r>
              <a:rPr lang="en-US" kern="1200">
                <a:solidFill>
                  <a:srgbClr val="FFFFFF"/>
                </a:solidFill>
                <a:latin typeface="Calibri" panose="020F0502020204030204"/>
                <a:ea typeface="+mn-ea"/>
                <a:cs typeface="+mn-cs"/>
              </a:rPr>
              <a:t>Fundraising event plan</a:t>
            </a:r>
          </a:p>
        </p:txBody>
      </p:sp>
      <p:sp>
        <p:nvSpPr>
          <p:cNvPr id="6" name="Slide Number Placeholder 5">
            <a:extLst>
              <a:ext uri="{FF2B5EF4-FFF2-40B4-BE49-F238E27FC236}">
                <a16:creationId xmlns:a16="http://schemas.microsoft.com/office/drawing/2014/main" id="{955DFC47-D5E3-362A-0D67-54C7C9415A42}"/>
              </a:ext>
            </a:extLst>
          </p:cNvPr>
          <p:cNvSpPr>
            <a:spLocks noGrp="1"/>
          </p:cNvSpPr>
          <p:nvPr>
            <p:ph type="sldNum" sz="quarter" idx="12"/>
          </p:nvPr>
        </p:nvSpPr>
        <p:spPr>
          <a:xfrm>
            <a:off x="10439400" y="6356350"/>
            <a:ext cx="914400" cy="365125"/>
          </a:xfrm>
        </p:spPr>
        <p:txBody>
          <a:bodyPr vert="horz" lIns="91440" tIns="45720" rIns="91440" bIns="45720" rtlCol="0" anchor="ctr">
            <a:normAutofit/>
          </a:bodyPr>
          <a:lstStyle/>
          <a:p>
            <a:pPr algn="r">
              <a:spcAft>
                <a:spcPts val="600"/>
              </a:spcAft>
              <a:defRPr/>
            </a:pPr>
            <a:fld id="{B5CEABB6-07DC-46E8-9B57-56EC44A396E5}" type="slidenum">
              <a:rPr lang="en-US" b="0">
                <a:solidFill>
                  <a:srgbClr val="FFFFFF"/>
                </a:solidFill>
                <a:latin typeface="Calibri" panose="020F0502020204030204"/>
                <a:ea typeface="+mn-ea"/>
              </a:rPr>
              <a:pPr algn="r">
                <a:spcAft>
                  <a:spcPts val="600"/>
                </a:spcAft>
                <a:defRPr/>
              </a:pPr>
              <a:t>5</a:t>
            </a:fld>
            <a:endParaRPr lang="en-US" b="0">
              <a:solidFill>
                <a:srgbClr val="FFFFFF"/>
              </a:solidFill>
              <a:latin typeface="Calibri" panose="020F0502020204030204"/>
              <a:ea typeface="+mn-ea"/>
            </a:endParaRPr>
          </a:p>
        </p:txBody>
      </p:sp>
      <p:pic>
        <p:nvPicPr>
          <p:cNvPr id="21" name="Video 20">
            <a:hlinkClick r:id="" action="ppaction://media"/>
            <a:extLst>
              <a:ext uri="{FF2B5EF4-FFF2-40B4-BE49-F238E27FC236}">
                <a16:creationId xmlns:a16="http://schemas.microsoft.com/office/drawing/2014/main" id="{31CD7118-A05F-BAB9-5C32-8DE2144E5FA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5340123"/>
      </p:ext>
    </p:extLst>
  </p:cSld>
  <p:clrMapOvr>
    <a:masterClrMapping/>
  </p:clrMapOvr>
  <mc:AlternateContent xmlns:mc="http://schemas.openxmlformats.org/markup-compatibility/2006">
    <mc:Choice xmlns:p14="http://schemas.microsoft.com/office/powerpoint/2010/main" Requires="p14">
      <p:transition spd="slow" p14:dur="2000" advTm="32140"/>
    </mc:Choice>
    <mc:Fallback>
      <p:transition spd="slow" advTm="32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AC5AA14-CFD9-D75F-D673-137F98D8B9BD}"/>
              </a:ext>
            </a:extLst>
          </p:cNvPr>
          <p:cNvSpPr>
            <a:spLocks noGrp="1"/>
          </p:cNvSpPr>
          <p:nvPr>
            <p:ph type="ctrTitle"/>
          </p:nvPr>
        </p:nvSpPr>
        <p:spPr>
          <a:xfrm>
            <a:off x="5297762" y="640080"/>
            <a:ext cx="6251110" cy="3566160"/>
          </a:xfrm>
        </p:spPr>
        <p:txBody>
          <a:bodyPr vert="horz" lIns="91440" tIns="45720" rIns="91440" bIns="45720" rtlCol="0" anchor="b">
            <a:normAutofit/>
          </a:bodyPr>
          <a:lstStyle>
            <a:defPPr>
              <a:defRPr lang="en-GB"/>
            </a:defPPr>
          </a:lstStyle>
          <a:p>
            <a:r>
              <a:rPr lang="en-US">
                <a:solidFill>
                  <a:schemeClr val="tx1"/>
                </a:solidFill>
              </a:rPr>
              <a:t>Thank you for listening.</a:t>
            </a:r>
          </a:p>
        </p:txBody>
      </p:sp>
      <p:pic>
        <p:nvPicPr>
          <p:cNvPr id="6" name="Picture Placeholder 5" descr="Two kids holding books at the park">
            <a:extLst>
              <a:ext uri="{FF2B5EF4-FFF2-40B4-BE49-F238E27FC236}">
                <a16:creationId xmlns:a16="http://schemas.microsoft.com/office/drawing/2014/main" id="{3EACF64B-64CB-FA1C-97D0-9A83238E8F3D}"/>
              </a:ext>
            </a:extLst>
          </p:cNvPr>
          <p:cNvPicPr>
            <a:picLocks noGrp="1" noChangeAspect="1"/>
          </p:cNvPicPr>
          <p:nvPr>
            <p:ph type="pic" sz="quarter" idx="13"/>
          </p:nvPr>
        </p:nvPicPr>
        <p:blipFill rotWithShape="1">
          <a:blip r:embed="rId5"/>
          <a:srcRect l="24849" r="2981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Video 19">
            <a:hlinkClick r:id="" action="ppaction://media"/>
            <a:extLst>
              <a:ext uri="{FF2B5EF4-FFF2-40B4-BE49-F238E27FC236}">
                <a16:creationId xmlns:a16="http://schemas.microsoft.com/office/drawing/2014/main" id="{C49B62DA-8096-541A-B1C9-7FDC7B83F5D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12566949"/>
      </p:ext>
    </p:extLst>
  </p:cSld>
  <p:clrMapOvr>
    <a:masterClrMapping/>
  </p:clrMapOvr>
  <mc:AlternateContent xmlns:mc="http://schemas.openxmlformats.org/markup-compatibility/2006">
    <mc:Choice xmlns:p14="http://schemas.microsoft.com/office/powerpoint/2010/main" Requires="p14">
      <p:transition spd="slow" p14:dur="2000" advTm="17993"/>
    </mc:Choice>
    <mc:Fallback>
      <p:transition spd="slow" advTm="17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5F86C-AC92-BBF3-3193-7AEBE0B302E4}"/>
              </a:ext>
            </a:extLst>
          </p:cNvPr>
          <p:cNvSpPr>
            <a:spLocks noGrp="1"/>
          </p:cNvSpPr>
          <p:nvPr>
            <p:ph type="title"/>
          </p:nvPr>
        </p:nvSpPr>
        <p:spPr>
          <a:xfrm>
            <a:off x="3593267" y="707231"/>
            <a:ext cx="5005466" cy="1325563"/>
          </a:xfrm>
        </p:spPr>
        <p:txBody>
          <a:bodyPr>
            <a:normAutofit/>
          </a:bodyPr>
          <a:lstStyle/>
          <a:p>
            <a:pPr algn="ctr"/>
            <a:r>
              <a:rPr lang="en-GB" sz="4000" dirty="0">
                <a:solidFill>
                  <a:schemeClr val="tx1"/>
                </a:solidFill>
                <a:latin typeface="Times New Roman" panose="02020603050405020304" pitchFamily="18" charset="0"/>
                <a:cs typeface="Times New Roman" panose="02020603050405020304" pitchFamily="18" charset="0"/>
              </a:rPr>
              <a:t>Reference List.</a:t>
            </a:r>
          </a:p>
        </p:txBody>
      </p:sp>
      <p:sp>
        <p:nvSpPr>
          <p:cNvPr id="7" name="Slide Number Placeholder 6">
            <a:extLst>
              <a:ext uri="{FF2B5EF4-FFF2-40B4-BE49-F238E27FC236}">
                <a16:creationId xmlns:a16="http://schemas.microsoft.com/office/drawing/2014/main" id="{0AA88F28-786D-91B8-87C6-00B260B45251}"/>
              </a:ext>
            </a:extLst>
          </p:cNvPr>
          <p:cNvSpPr>
            <a:spLocks noGrp="1"/>
          </p:cNvSpPr>
          <p:nvPr>
            <p:ph type="sldNum" sz="quarter" idx="12"/>
          </p:nvPr>
        </p:nvSpPr>
        <p:spPr/>
        <p:txBody>
          <a:bodyPr/>
          <a:lstStyle/>
          <a:p>
            <a:pPr rtl="0"/>
            <a:fld id="{B5CEABB6-07DC-46E8-9B57-56EC44A396E5}" type="slidenum">
              <a:rPr lang="en-GB" smtClean="0"/>
              <a:pPr rtl="0"/>
              <a:t>7</a:t>
            </a:fld>
            <a:endParaRPr lang="en-GB" dirty="0"/>
          </a:p>
        </p:txBody>
      </p:sp>
      <p:pic>
        <p:nvPicPr>
          <p:cNvPr id="14" name="Picture 13">
            <a:extLst>
              <a:ext uri="{FF2B5EF4-FFF2-40B4-BE49-F238E27FC236}">
                <a16:creationId xmlns:a16="http://schemas.microsoft.com/office/drawing/2014/main" id="{FE8276E5-A13A-2C47-75C2-D86BFAEA1345}"/>
              </a:ext>
            </a:extLst>
          </p:cNvPr>
          <p:cNvPicPr>
            <a:picLocks noChangeAspect="1"/>
          </p:cNvPicPr>
          <p:nvPr/>
        </p:nvPicPr>
        <p:blipFill rotWithShape="1">
          <a:blip r:embed="rId4"/>
          <a:srcRect l="29472" t="55263" r="34065" b="16975"/>
          <a:stretch/>
        </p:blipFill>
        <p:spPr>
          <a:xfrm>
            <a:off x="1554480" y="2199084"/>
            <a:ext cx="9268008" cy="3835955"/>
          </a:xfrm>
          <a:prstGeom prst="rect">
            <a:avLst/>
          </a:prstGeom>
        </p:spPr>
      </p:pic>
      <p:pic>
        <p:nvPicPr>
          <p:cNvPr id="37" name="Video 36">
            <a:hlinkClick r:id="" action="ppaction://media"/>
            <a:extLst>
              <a:ext uri="{FF2B5EF4-FFF2-40B4-BE49-F238E27FC236}">
                <a16:creationId xmlns:a16="http://schemas.microsoft.com/office/drawing/2014/main" id="{251FDCBB-0F42-64C0-B171-E3312D503D9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247466"/>
      </p:ext>
    </p:extLst>
  </p:cSld>
  <p:clrMapOvr>
    <a:masterClrMapping/>
  </p:clrMapOvr>
  <mc:AlternateContent xmlns:mc="http://schemas.openxmlformats.org/markup-compatibility/2006">
    <mc:Choice xmlns:p14="http://schemas.microsoft.com/office/powerpoint/2010/main" Requires="p14">
      <p:transition spd="slow" p14:dur="2000" advTm="19723"/>
    </mc:Choice>
    <mc:Fallback>
      <p:transition spd="slow" advTm="19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7"/>
                </p:tgtEl>
              </p:cMediaNode>
            </p:video>
            <p:seq concurrent="1" nextAc="seek">
              <p:cTn id="8" restart="whenNotActive" fill="hold" evtFilter="cancelBubble" nodeType="interactiveSeq">
                <p:stCondLst>
                  <p:cond evt="onClick" delay="0">
                    <p:tgtEl>
                      <p:spTgt spid="3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7"/>
                                        </p:tgtEl>
                                      </p:cBhvr>
                                    </p:cmd>
                                  </p:childTnLst>
                                </p:cTn>
                              </p:par>
                            </p:childTnLst>
                          </p:cTn>
                        </p:par>
                      </p:childTnLst>
                    </p:cTn>
                  </p:par>
                </p:childTnLst>
              </p:cTn>
              <p:nextCondLst>
                <p:cond evt="onClick" delay="0">
                  <p:tgtEl>
                    <p:spTgt spid="37"/>
                  </p:tgtEl>
                </p:cond>
              </p:nextCondLst>
            </p:seq>
          </p:childTnLst>
        </p:cTn>
      </p:par>
    </p:tnLst>
  </p:timing>
</p:sld>
</file>

<file path=ppt/theme/theme1.xml><?xml version="1.0" encoding="utf-8"?>
<a:theme xmlns:a="http://schemas.openxmlformats.org/drawingml/2006/main" name="Office Theme">
  <a:themeElements>
    <a:clrScheme name="Custom 77">
      <a:dk1>
        <a:sysClr val="windowText" lastClr="000000"/>
      </a:dk1>
      <a:lt1>
        <a:sysClr val="window" lastClr="FFFFFF"/>
      </a:lt1>
      <a:dk2>
        <a:srgbClr val="44546A"/>
      </a:dk2>
      <a:lt2>
        <a:srgbClr val="E7E6E6"/>
      </a:lt2>
      <a:accent1>
        <a:srgbClr val="FFB09D"/>
      </a:accent1>
      <a:accent2>
        <a:srgbClr val="FFD7C7"/>
      </a:accent2>
      <a:accent3>
        <a:srgbClr val="FFE9E0"/>
      </a:accent3>
      <a:accent4>
        <a:srgbClr val="55736D"/>
      </a:accent4>
      <a:accent5>
        <a:srgbClr val="88A88E"/>
      </a:accent5>
      <a:accent6>
        <a:srgbClr val="E6FFFB"/>
      </a:accent6>
      <a:hlink>
        <a:srgbClr val="0563C1"/>
      </a:hlink>
      <a:folHlink>
        <a:srgbClr val="954F72"/>
      </a:folHlink>
    </a:clrScheme>
    <a:fontScheme name="Custom 116">
      <a:majorFont>
        <a:latin typeface="Bodoni MT"/>
        <a:ea typeface=""/>
        <a:cs typeface=""/>
      </a:majorFont>
      <a:minorFont>
        <a:latin typeface="Sourc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vert="horz" lIns="91440" tIns="45720" rIns="91440" bIns="45720" rtlCol="0" anchor="t">
        <a:normAutofit/>
      </a:bodyPr>
      <a:lstStyle>
        <a:defPPr algn="l">
          <a:defRPr sz="2000" dirty="0" smtClean="0"/>
        </a:defPPr>
      </a:lstStyle>
    </a:txDef>
  </a:objectDefaults>
  <a:extraClrSchemeLst/>
  <a:extLst>
    <a:ext uri="{05A4C25C-085E-4340-85A3-A5531E510DB2}">
      <thm15:themeFamily xmlns:thm15="http://schemas.microsoft.com/office/thememl/2012/main" name="Office_70155762_TF67772764_Win32" id="{51CE05CC-0838-48CE-9EAD-4EFFF37608B5}" vid="{D95622F8-7257-4916-8BFC-1867DF9E7B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f035609-6cff-4773-8cb9-aee94aa6423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26CEBC9BEF27E49AD4317D9BCFD8A30" ma:contentTypeVersion="8" ma:contentTypeDescription="Create a new document." ma:contentTypeScope="" ma:versionID="245001999ffb718372ecdd948396f9b8">
  <xsd:schema xmlns:xsd="http://www.w3.org/2001/XMLSchema" xmlns:xs="http://www.w3.org/2001/XMLSchema" xmlns:p="http://schemas.microsoft.com/office/2006/metadata/properties" xmlns:ns3="cf035609-6cff-4773-8cb9-aee94aa6423a" xmlns:ns4="2894b9f9-d233-4e1e-82bf-b6bf6c40fee1" targetNamespace="http://schemas.microsoft.com/office/2006/metadata/properties" ma:root="true" ma:fieldsID="6af2e0163b3a74c1e9ce2d752b4ed1a7" ns3:_="" ns4:_="">
    <xsd:import namespace="cf035609-6cff-4773-8cb9-aee94aa6423a"/>
    <xsd:import namespace="2894b9f9-d233-4e1e-82bf-b6bf6c40fee1"/>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035609-6cff-4773-8cb9-aee94aa642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894b9f9-d233-4e1e-82bf-b6bf6c40fee1"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738B2D-1BB5-4468-8A19-9C164A5D3D6E}">
  <ds:schemaRefs>
    <ds:schemaRef ds:uri="http://purl.org/dc/elements/1.1/"/>
    <ds:schemaRef ds:uri="http://purl.org/dc/dcmitype/"/>
    <ds:schemaRef ds:uri="http://schemas.microsoft.com/office/2006/documentManagement/types"/>
    <ds:schemaRef ds:uri="cf035609-6cff-4773-8cb9-aee94aa6423a"/>
    <ds:schemaRef ds:uri="http://schemas.microsoft.com/office/2006/metadata/properties"/>
    <ds:schemaRef ds:uri="http://purl.org/dc/terms/"/>
    <ds:schemaRef ds:uri="2894b9f9-d233-4e1e-82bf-b6bf6c40fee1"/>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38CE722-1CBF-4CD6-A4AA-EBDC06E1B019}">
  <ds:schemaRefs>
    <ds:schemaRef ds:uri="http://schemas.microsoft.com/sharepoint/v3/contenttype/forms"/>
  </ds:schemaRefs>
</ds:datastoreItem>
</file>

<file path=customXml/itemProps3.xml><?xml version="1.0" encoding="utf-8"?>
<ds:datastoreItem xmlns:ds="http://schemas.openxmlformats.org/officeDocument/2006/customXml" ds:itemID="{1BDAAEEB-692F-4703-92BC-75F8DDEECF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035609-6cff-4773-8cb9-aee94aa6423a"/>
    <ds:schemaRef ds:uri="2894b9f9-d233-4e1e-82bf-b6bf6c40fe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{8997C051-A62B-4453-AD62-ECB715E1CC22}tf67772764_win32</Template>
  <TotalTime>128</TotalTime>
  <Words>380</Words>
  <Application>Microsoft Office PowerPoint</Application>
  <PresentationFormat>Widescreen</PresentationFormat>
  <Paragraphs>34</Paragraphs>
  <Slides>7</Slides>
  <Notes>4</Notes>
  <HiddenSlides>0</HiddenSlides>
  <MMClips>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Bodoni MT</vt:lpstr>
      <vt:lpstr>Calibri</vt:lpstr>
      <vt:lpstr>Source Sans Pro Light</vt:lpstr>
      <vt:lpstr>Source Sans Pro SemiBold</vt:lpstr>
      <vt:lpstr>Times New Roman</vt:lpstr>
      <vt:lpstr>Office Theme</vt:lpstr>
      <vt:lpstr>What is plagiarism and how to avoid it?</vt:lpstr>
      <vt:lpstr>Key Aims.</vt:lpstr>
      <vt:lpstr>What is plagiarism?</vt:lpstr>
      <vt:lpstr>How to avoid plagiarism?</vt:lpstr>
      <vt:lpstr>Who can help?</vt:lpstr>
      <vt:lpstr>Thank you for listening.</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plagiarism and how to avoid it?</dc:title>
  <dc:creator>Ethan Smith (2311689)</dc:creator>
  <cp:lastModifiedBy>Ethan Smith (2311689)</cp:lastModifiedBy>
  <cp:revision>1</cp:revision>
  <dcterms:created xsi:type="dcterms:W3CDTF">2023-10-15T15:45:21Z</dcterms:created>
  <dcterms:modified xsi:type="dcterms:W3CDTF">2023-10-15T17:53:44Z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0x010100926CEBC9BEF27E49AD4317D9BCFD8A30</vt:lpwstr>
  </property>
</Properties>
</file>