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44"/>
  </p:notesMasterIdLst>
  <p:handoutMasterIdLst>
    <p:handoutMasterId r:id="rId45"/>
  </p:handoutMasterIdLst>
  <p:sldIdLst>
    <p:sldId id="298" r:id="rId4"/>
    <p:sldId id="266" r:id="rId5"/>
    <p:sldId id="267" r:id="rId6"/>
    <p:sldId id="323" r:id="rId7"/>
    <p:sldId id="271" r:id="rId8"/>
    <p:sldId id="268" r:id="rId9"/>
    <p:sldId id="275" r:id="rId10"/>
    <p:sldId id="276" r:id="rId11"/>
    <p:sldId id="324" r:id="rId12"/>
    <p:sldId id="277" r:id="rId13"/>
    <p:sldId id="325" r:id="rId14"/>
    <p:sldId id="281" r:id="rId15"/>
    <p:sldId id="284" r:id="rId16"/>
    <p:sldId id="283" r:id="rId17"/>
    <p:sldId id="286" r:id="rId18"/>
    <p:sldId id="339" r:id="rId19"/>
    <p:sldId id="327" r:id="rId20"/>
    <p:sldId id="340" r:id="rId21"/>
    <p:sldId id="341" r:id="rId22"/>
    <p:sldId id="346" r:id="rId23"/>
    <p:sldId id="342" r:id="rId24"/>
    <p:sldId id="343" r:id="rId25"/>
    <p:sldId id="344" r:id="rId26"/>
    <p:sldId id="345" r:id="rId27"/>
    <p:sldId id="329" r:id="rId28"/>
    <p:sldId id="328" r:id="rId29"/>
    <p:sldId id="332" r:id="rId30"/>
    <p:sldId id="330" r:id="rId31"/>
    <p:sldId id="331" r:id="rId32"/>
    <p:sldId id="335" r:id="rId33"/>
    <p:sldId id="333" r:id="rId34"/>
    <p:sldId id="338" r:id="rId35"/>
    <p:sldId id="334" r:id="rId36"/>
    <p:sldId id="336" r:id="rId37"/>
    <p:sldId id="347" r:id="rId38"/>
    <p:sldId id="337" r:id="rId39"/>
    <p:sldId id="293" r:id="rId40"/>
    <p:sldId id="302" r:id="rId41"/>
    <p:sldId id="299" r:id="rId42"/>
    <p:sldId id="32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tRKC0H42j0oC/pN7vMJRA==" hashData="q4wk235iYSX7CuaJxv7yUoViHeZ5Vlc16rm0uK2Mase/lSGJavPAz7kq0tF7wIejVRRoK0wW9sZh5wKsT4imK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1343" autoAdjust="0"/>
  </p:normalViewPr>
  <p:slideViewPr>
    <p:cSldViewPr snapToGrid="0">
      <p:cViewPr varScale="1">
        <p:scale>
          <a:sx n="62" d="100"/>
          <a:sy n="62" d="100"/>
        </p:scale>
        <p:origin x="840" y="72"/>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_rels/data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 Id="rId4" Type="http://schemas.openxmlformats.org/officeDocument/2006/relationships/image" Target="../media/image34.png"/></Relationships>
</file>

<file path=ppt/diagrams/_rels/drawing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image" Target="../media/image31.png"/><Relationship Id="rId4"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accent1_2" csCatId="accent1" phldr="1"/>
      <dgm:spPr/>
    </dgm:pt>
    <dgm:pt modelId="{76C56C5C-BE60-4288-8721-D0AC8692804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interviewing of victims, witnesses &amp; suspects is central to the success of any investigation. Why?</a:t>
          </a:r>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a:solidFill>
          <a:schemeClr val="accent2">
            <a:lumMod val="75000"/>
          </a:schemeClr>
        </a:solidFill>
        <a:ln>
          <a:solidFill>
            <a:schemeClr val="tx1"/>
          </a:solidFill>
        </a:ln>
      </dgm:spPr>
      <dgm:t>
        <a:bodyPr/>
        <a:lstStyle/>
        <a:p>
          <a:endParaRPr lang="en-US"/>
        </a:p>
      </dgm:t>
    </dgm:pt>
    <dgm:pt modelId="{0C3543D7-1CF2-4C60-A0B5-81566FB63CE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Because without the accounts of those who played a central role in the crime, or those who have witnesses an important aspect of the crime, other sources of material such as CCTV, forensic material, although extremely important, may have little value</a:t>
          </a:r>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643CA2FD-7F26-422D-A990-669D4EBE690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Home Office decision that the Police Service should have a national single model of investigative interviewing that:</a:t>
          </a:r>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Was not focused on obtaining confessions from suspects</a:t>
          </a:r>
        </a:p>
      </dgm:t>
    </dgm:pt>
    <dgm:pt modelId="{BC3B6DE2-8C1E-4A1F-BC6F-52BA3D4C3FDD}" type="parTrans" cxnId="{CE0FA947-2821-443E-9CA6-BF8F87316896}">
      <dgm:prSet/>
      <dgm:spPr>
        <a:solidFill>
          <a:schemeClr val="accent2">
            <a:lumMod val="75000"/>
          </a:schemeClr>
        </a:solidFill>
        <a:ln>
          <a:solidFill>
            <a:schemeClr val="tx1"/>
          </a:solidFill>
        </a:ln>
      </dgm:spPr>
      <dgm:t>
        <a:bodyPr/>
        <a:lstStyle/>
        <a:p>
          <a:endParaRPr lang="en-US"/>
        </a:p>
      </dgm:t>
    </dgm:pt>
    <dgm:pt modelId="{2175FF09-B744-4DAD-BD1B-6CD127E8C7DF}" type="sibTrans" cxnId="{CE0FA947-2821-443E-9CA6-BF8F87316896}">
      <dgm:prSet/>
      <dgm:spPr>
        <a:solidFill>
          <a:schemeClr val="accent2">
            <a:lumMod val="75000"/>
          </a:schemeClr>
        </a:solidFill>
        <a:ln>
          <a:solidFill>
            <a:schemeClr val="tx1"/>
          </a:solidFill>
        </a:ln>
      </dgm:spPr>
      <dgm:t>
        <a:bodyPr/>
        <a:lstStyle/>
        <a:p>
          <a:endParaRPr lang="en-US"/>
        </a:p>
      </dgm:t>
    </dgm:pt>
    <dgm:pt modelId="{4A0EA22F-4D3D-402B-BD40-4AEB678205D6}">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2">
            <a:lumMod val="75000"/>
          </a:schemeClr>
        </a:solidFill>
        <a:ln>
          <a:solidFill>
            <a:schemeClr val="tx1"/>
          </a:solidFill>
        </a:ln>
      </dgm:spPr>
      <dgm:t>
        <a:bodyPr/>
        <a:lstStyle/>
        <a:p>
          <a:endParaRPr lang="en-US"/>
        </a:p>
      </dgm:t>
    </dgm:pt>
    <dgm:pt modelId="{9DF2934C-C70B-435A-8BD8-CFA2E2305E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AAA2F8E-9F9D-4C39-BC6E-7B9488C8CA1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Age</a:t>
          </a:r>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a:solidFill>
          <a:schemeClr val="accent2">
            <a:lumMod val="75000"/>
          </a:schemeClr>
        </a:solidFill>
        <a:ln>
          <a:solidFill>
            <a:schemeClr val="tx1"/>
          </a:solidFill>
        </a:ln>
      </dgm:spPr>
      <dgm:t>
        <a:bodyPr/>
        <a:lstStyle/>
        <a:p>
          <a:endParaRPr lang="en-US"/>
        </a:p>
      </dgm:t>
    </dgm:pt>
    <dgm:pt modelId="{AD207731-8FE9-4318-BC7C-8F7E6F34718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Cultural background</a:t>
          </a:r>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a:solidFill>
          <a:schemeClr val="accent2">
            <a:lumMod val="75000"/>
          </a:schemeClr>
        </a:solidFill>
        <a:ln>
          <a:solidFill>
            <a:schemeClr val="tx1"/>
          </a:solidFill>
        </a:ln>
      </dgm:spPr>
      <dgm:t>
        <a:bodyPr/>
        <a:lstStyle/>
        <a:p>
          <a:endParaRPr lang="en-US"/>
        </a:p>
      </dgm:t>
    </dgm:pt>
    <dgm:pt modelId="{07F19946-1895-475C-934C-F3B06CEE2B1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Religion or belief</a:t>
          </a:r>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a:solidFill>
          <a:schemeClr val="accent2">
            <a:lumMod val="75000"/>
          </a:schemeClr>
        </a:solidFill>
        <a:ln>
          <a:solidFill>
            <a:schemeClr val="tx1"/>
          </a:solidFill>
        </a:ln>
      </dgm:spPr>
      <dgm:t>
        <a:bodyPr/>
        <a:lstStyle/>
        <a:p>
          <a:endParaRPr lang="en-US"/>
        </a:p>
      </dgm:t>
    </dgm:pt>
    <dgm:pt modelId="{1BF8A122-BC71-495A-B842-E78DD2D5561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Domestic circumstances</a:t>
          </a:r>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a:solidFill>
          <a:schemeClr val="accent2">
            <a:lumMod val="75000"/>
          </a:schemeClr>
        </a:solidFill>
        <a:ln>
          <a:solidFill>
            <a:schemeClr val="tx1"/>
          </a:solidFill>
        </a:ln>
      </dgm:spPr>
      <dgm:t>
        <a:bodyPr/>
        <a:lstStyle/>
        <a:p>
          <a:endParaRPr lang="en-US"/>
        </a:p>
      </dgm:t>
    </dgm:pt>
    <dgm:pt modelId="{15536AF6-22C9-4B2D-87F0-55372345F5A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Physical &amp; mental health</a:t>
          </a:r>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a:solidFill>
          <a:schemeClr val="accent2">
            <a:lumMod val="75000"/>
          </a:schemeClr>
        </a:solidFill>
        <a:ln>
          <a:solidFill>
            <a:schemeClr val="tx1"/>
          </a:solidFill>
        </a:ln>
      </dgm:spPr>
      <dgm:t>
        <a:bodyPr/>
        <a:lstStyle/>
        <a:p>
          <a:endParaRPr lang="en-US"/>
        </a:p>
      </dgm:t>
    </dgm:pt>
    <dgm:pt modelId="{F281E20F-6086-4EDF-90E8-F3D7B0229B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Disability</a:t>
          </a:r>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a:solidFill>
          <a:schemeClr val="accent2">
            <a:lumMod val="75000"/>
          </a:schemeClr>
        </a:solidFill>
        <a:ln>
          <a:solidFill>
            <a:schemeClr val="tx1"/>
          </a:solidFill>
        </a:ln>
      </dgm:spPr>
      <dgm:t>
        <a:bodyPr/>
        <a:lstStyle/>
        <a:p>
          <a:endParaRPr lang="en-US" dirty="0"/>
        </a:p>
      </dgm:t>
    </dgm:pt>
    <dgm:pt modelId="{AD257648-2CF9-4CA2-9FB9-1D5702345AD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Previous contact with the Police</a:t>
          </a:r>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a:solidFill>
          <a:schemeClr val="accent2">
            <a:lumMod val="75000"/>
          </a:schemeClr>
        </a:solidFill>
        <a:ln>
          <a:solidFill>
            <a:schemeClr val="tx1"/>
          </a:solidFill>
        </a:ln>
      </dgm:spPr>
      <dgm:t>
        <a:bodyPr/>
        <a:lstStyle/>
        <a:p>
          <a:endParaRPr lang="en-US"/>
        </a:p>
      </dgm:t>
    </dgm:pt>
    <dgm:pt modelId="{FB731F5B-D585-4EBE-B386-2D9637BD5F9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Gender</a:t>
          </a:r>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97539963-BF0E-4031-9A61-4FC8F34BFE99}" srcId="{B9FB4175-80FE-4F05-81AB-9E9921E0F580}" destId="{1BF8A122-BC71-495A-B842-E78DD2D55614}" srcOrd="3" destOrd="0" parTransId="{2C65B6BF-5042-4A9D-B5DE-8F114C05D78E}" sibTransId="{4295512B-F1BE-45B1-9380-314BD4FED7F7}"/>
    <dgm:cxn modelId="{048DEB4B-CD9F-4325-8FCE-6CCFD0E164E4}" type="presOf" srcId="{4295512B-F1BE-45B1-9380-314BD4FED7F7}" destId="{463B07FF-0CCD-4F69-9C27-A5E2CC5F592D}" srcOrd="1" destOrd="0" presId="urn:microsoft.com/office/officeart/2005/8/layout/process5"/>
    <dgm:cxn modelId="{F40A5A6F-0F21-4C66-ABD3-247477B76333}" type="presOf" srcId="{39A14A26-A302-4938-9FFB-A0B77DD469E3}" destId="{ACF1A378-FFF7-4E2A-90C8-9CDE86FDFDEC}"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7743C5-C765-424C-9BEF-6A727052CCC4}" type="doc">
      <dgm:prSet loTypeId="urn:microsoft.com/office/officeart/2005/8/layout/process2" loCatId="process" qsTypeId="urn:microsoft.com/office/officeart/2005/8/quickstyle/simple1" qsCatId="simple" csTypeId="urn:microsoft.com/office/officeart/2005/8/colors/accent1_2" csCatId="accent1" phldr="1"/>
      <dgm:spPr/>
    </dgm:pt>
    <dgm:pt modelId="{02E8AB3E-A8FC-4805-B86C-0AC3013DF1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&amp; consequently the investigation could depend on it</a:t>
          </a:r>
        </a:p>
      </dgm:t>
    </dgm:pt>
    <dgm:pt modelId="{B19A0260-55B8-4DF6-8A26-F88192E9971F}" type="parTrans" cxnId="{3EB6553E-50E7-4631-98E5-2B8D1948BD96}">
      <dgm:prSet/>
      <dgm:spPr/>
      <dgm:t>
        <a:bodyPr/>
        <a:lstStyle/>
        <a:p>
          <a:endParaRPr lang="en-US"/>
        </a:p>
      </dgm:t>
    </dgm:pt>
    <dgm:pt modelId="{6E93692B-9BC3-42A2-8600-1617F6C4C46F}" type="sibTrans" cxnId="{3EB6553E-50E7-4631-98E5-2B8D1948BD96}">
      <dgm:prSet/>
      <dgm:spPr>
        <a:solidFill>
          <a:schemeClr val="accent2">
            <a:lumMod val="75000"/>
          </a:schemeClr>
        </a:solidFill>
        <a:ln>
          <a:solidFill>
            <a:schemeClr val="tx1"/>
          </a:solidFill>
        </a:ln>
      </dgm:spPr>
      <dgm:t>
        <a:bodyPr/>
        <a:lstStyle/>
        <a:p>
          <a:endParaRPr lang="en-US"/>
        </a:p>
      </dgm:t>
    </dgm:pt>
    <dgm:pt modelId="{A618EDA7-689C-4D9F-8810-B815610EA6A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planning session takes account of all the available information &amp; identifies key issues &amp; objectives required, even where it is essential an early interview takes place</a:t>
          </a:r>
        </a:p>
      </dgm:t>
    </dgm:pt>
    <dgm:pt modelId="{84841E05-139F-43F0-8D55-C6F9E62548C5}" type="parTrans" cxnId="{F0649ECB-B467-4AFD-8260-6053C31E9570}">
      <dgm:prSet/>
      <dgm:spPr/>
      <dgm:t>
        <a:bodyPr/>
        <a:lstStyle/>
        <a:p>
          <a:endParaRPr lang="en-US"/>
        </a:p>
      </dgm:t>
    </dgm:pt>
    <dgm:pt modelId="{7C6298DF-71DE-49F9-9BB2-73739CF824CB}" type="sibTrans" cxnId="{F0649ECB-B467-4AFD-8260-6053C31E9570}">
      <dgm:prSet/>
      <dgm:spPr>
        <a:solidFill>
          <a:schemeClr val="accent2">
            <a:lumMod val="75000"/>
          </a:schemeClr>
        </a:solidFill>
        <a:ln>
          <a:solidFill>
            <a:schemeClr val="tx1"/>
          </a:solidFill>
        </a:ln>
      </dgm:spPr>
      <dgm:t>
        <a:bodyPr/>
        <a:lstStyle/>
        <a:p>
          <a:endParaRPr lang="en-US"/>
        </a:p>
      </dgm:t>
    </dgm:pt>
    <dgm:pt modelId="{6D41BAFB-BCBC-4375-8536-B0D1F6CFEEE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Interviewers should consider the following</a:t>
          </a:r>
          <a:r>
            <a:rPr lang="en-US" sz="2400" dirty="0"/>
            <a:t>:</a:t>
          </a:r>
        </a:p>
      </dgm:t>
    </dgm:pt>
    <dgm:pt modelId="{EFD35D4C-3A4B-497B-97E2-BFDBACCA7B1D}" type="parTrans" cxnId="{C6ED7A9A-EFDB-4E40-BD64-71D2E7E581C4}">
      <dgm:prSet/>
      <dgm:spPr/>
      <dgm:t>
        <a:bodyPr/>
        <a:lstStyle/>
        <a:p>
          <a:endParaRPr lang="en-US"/>
        </a:p>
      </dgm:t>
    </dgm:pt>
    <dgm:pt modelId="{BF99C65F-ED6E-463D-8633-A1AA9F5225F2}" type="sibTrans" cxnId="{C6ED7A9A-EFDB-4E40-BD64-71D2E7E581C4}">
      <dgm:prSet/>
      <dgm:spPr/>
      <dgm:t>
        <a:bodyPr/>
        <a:lstStyle/>
        <a:p>
          <a:endParaRPr lang="en-US"/>
        </a:p>
      </dgm:t>
    </dgm:pt>
    <dgm:pt modelId="{BAC4028D-9014-4F9A-ADE6-C2FDB3805CAF}" type="pres">
      <dgm:prSet presAssocID="{D07743C5-C765-424C-9BEF-6A727052CCC4}" presName="linearFlow" presStyleCnt="0">
        <dgm:presLayoutVars>
          <dgm:resizeHandles val="exact"/>
        </dgm:presLayoutVars>
      </dgm:prSet>
      <dgm:spPr/>
    </dgm:pt>
    <dgm:pt modelId="{57F122E2-F0D8-4347-9E8A-F5710CDA7A6A}" type="pres">
      <dgm:prSet presAssocID="{02E8AB3E-A8FC-4805-B86C-0AC3013DF1E6}" presName="node" presStyleLbl="node1" presStyleIdx="0" presStyleCnt="3" custScaleX="713585">
        <dgm:presLayoutVars>
          <dgm:bulletEnabled val="1"/>
        </dgm:presLayoutVars>
      </dgm:prSet>
      <dgm:spPr/>
    </dgm:pt>
    <dgm:pt modelId="{FF3C0D55-3765-4218-929E-C9B3994CF343}" type="pres">
      <dgm:prSet presAssocID="{6E93692B-9BC3-42A2-8600-1617F6C4C46F}" presName="sibTrans" presStyleLbl="sibTrans2D1" presStyleIdx="0" presStyleCnt="2"/>
      <dgm:spPr/>
    </dgm:pt>
    <dgm:pt modelId="{21721A0D-6391-4AFF-8520-A41044392A6B}" type="pres">
      <dgm:prSet presAssocID="{6E93692B-9BC3-42A2-8600-1617F6C4C46F}" presName="connectorText" presStyleLbl="sibTrans2D1" presStyleIdx="0" presStyleCnt="2"/>
      <dgm:spPr/>
    </dgm:pt>
    <dgm:pt modelId="{4B3EEC1F-490A-4982-BFCC-F37DDBDB65A1}" type="pres">
      <dgm:prSet presAssocID="{A618EDA7-689C-4D9F-8810-B815610EA6A2}" presName="node" presStyleLbl="node1" presStyleIdx="1" presStyleCnt="3" custScaleX="713585">
        <dgm:presLayoutVars>
          <dgm:bulletEnabled val="1"/>
        </dgm:presLayoutVars>
      </dgm:prSet>
      <dgm:spPr/>
    </dgm:pt>
    <dgm:pt modelId="{A7ABDB6D-6E57-49C5-AFEA-E5FB73B21847}" type="pres">
      <dgm:prSet presAssocID="{7C6298DF-71DE-49F9-9BB2-73739CF824CB}" presName="sibTrans" presStyleLbl="sibTrans2D1" presStyleIdx="1" presStyleCnt="2"/>
      <dgm:spPr/>
    </dgm:pt>
    <dgm:pt modelId="{44AA57BF-18E2-4BE4-A191-391955FB9ACB}" type="pres">
      <dgm:prSet presAssocID="{7C6298DF-71DE-49F9-9BB2-73739CF824CB}" presName="connectorText" presStyleLbl="sibTrans2D1" presStyleIdx="1" presStyleCnt="2"/>
      <dgm:spPr/>
    </dgm:pt>
    <dgm:pt modelId="{AA067447-E72C-4670-AFF2-45832AFA177D}" type="pres">
      <dgm:prSet presAssocID="{6D41BAFB-BCBC-4375-8536-B0D1F6CFEEE5}" presName="node" presStyleLbl="node1" presStyleIdx="2" presStyleCnt="3" custScaleX="717811">
        <dgm:presLayoutVars>
          <dgm:bulletEnabled val="1"/>
        </dgm:presLayoutVars>
      </dgm:prSet>
      <dgm:spPr/>
    </dgm:pt>
  </dgm:ptLst>
  <dgm:cxnLst>
    <dgm:cxn modelId="{16FC0811-3555-460C-A6F4-CC898CC632A3}" type="presOf" srcId="{7C6298DF-71DE-49F9-9BB2-73739CF824CB}" destId="{44AA57BF-18E2-4BE4-A191-391955FB9ACB}" srcOrd="1" destOrd="0" presId="urn:microsoft.com/office/officeart/2005/8/layout/process2"/>
    <dgm:cxn modelId="{F4FAB920-0275-4FA2-8909-7077727F6562}" type="presOf" srcId="{A618EDA7-689C-4D9F-8810-B815610EA6A2}" destId="{4B3EEC1F-490A-4982-BFCC-F37DDBDB65A1}" srcOrd="0" destOrd="0" presId="urn:microsoft.com/office/officeart/2005/8/layout/process2"/>
    <dgm:cxn modelId="{3504F92D-E434-4F8E-AFD5-841E7EF21888}" type="presOf" srcId="{7C6298DF-71DE-49F9-9BB2-73739CF824CB}" destId="{A7ABDB6D-6E57-49C5-AFEA-E5FB73B21847}" srcOrd="0" destOrd="0" presId="urn:microsoft.com/office/officeart/2005/8/layout/process2"/>
    <dgm:cxn modelId="{A5A51D33-3E16-4A71-B971-49D6BD43BBF1}" type="presOf" srcId="{6D41BAFB-BCBC-4375-8536-B0D1F6CFEEE5}" destId="{AA067447-E72C-4670-AFF2-45832AFA177D}" srcOrd="0" destOrd="0" presId="urn:microsoft.com/office/officeart/2005/8/layout/process2"/>
    <dgm:cxn modelId="{3EB6553E-50E7-4631-98E5-2B8D1948BD96}" srcId="{D07743C5-C765-424C-9BEF-6A727052CCC4}" destId="{02E8AB3E-A8FC-4805-B86C-0AC3013DF1E6}" srcOrd="0" destOrd="0" parTransId="{B19A0260-55B8-4DF6-8A26-F88192E9971F}" sibTransId="{6E93692B-9BC3-42A2-8600-1617F6C4C46F}"/>
    <dgm:cxn modelId="{2AD78169-88CE-487D-A4B8-A438A35B4A03}" type="presOf" srcId="{6E93692B-9BC3-42A2-8600-1617F6C4C46F}" destId="{FF3C0D55-3765-4218-929E-C9B3994CF343}" srcOrd="0" destOrd="0" presId="urn:microsoft.com/office/officeart/2005/8/layout/process2"/>
    <dgm:cxn modelId="{46FA516B-A1B2-40E4-BB9E-8AD9AABCD70A}" type="presOf" srcId="{6E93692B-9BC3-42A2-8600-1617F6C4C46F}" destId="{21721A0D-6391-4AFF-8520-A41044392A6B}" srcOrd="1" destOrd="0" presId="urn:microsoft.com/office/officeart/2005/8/layout/process2"/>
    <dgm:cxn modelId="{C6ED7A9A-EFDB-4E40-BD64-71D2E7E581C4}" srcId="{D07743C5-C765-424C-9BEF-6A727052CCC4}" destId="{6D41BAFB-BCBC-4375-8536-B0D1F6CFEEE5}" srcOrd="2" destOrd="0" parTransId="{EFD35D4C-3A4B-497B-97E2-BFDBACCA7B1D}" sibTransId="{BF99C65F-ED6E-463D-8633-A1AA9F5225F2}"/>
    <dgm:cxn modelId="{13CD5FB1-C453-458B-B237-225C4897BCD5}" type="presOf" srcId="{D07743C5-C765-424C-9BEF-6A727052CCC4}" destId="{BAC4028D-9014-4F9A-ADE6-C2FDB3805CAF}" srcOrd="0" destOrd="0" presId="urn:microsoft.com/office/officeart/2005/8/layout/process2"/>
    <dgm:cxn modelId="{0F567CC0-99CE-4A03-8170-69A632F229CF}" type="presOf" srcId="{02E8AB3E-A8FC-4805-B86C-0AC3013DF1E6}" destId="{57F122E2-F0D8-4347-9E8A-F5710CDA7A6A}" srcOrd="0" destOrd="0" presId="urn:microsoft.com/office/officeart/2005/8/layout/process2"/>
    <dgm:cxn modelId="{F0649ECB-B467-4AFD-8260-6053C31E9570}" srcId="{D07743C5-C765-424C-9BEF-6A727052CCC4}" destId="{A618EDA7-689C-4D9F-8810-B815610EA6A2}" srcOrd="1" destOrd="0" parTransId="{84841E05-139F-43F0-8D55-C6F9E62548C5}" sibTransId="{7C6298DF-71DE-49F9-9BB2-73739CF824CB}"/>
    <dgm:cxn modelId="{4FDA8D7F-3EA5-42A7-98E1-D3CFDA9689A2}" type="presParOf" srcId="{BAC4028D-9014-4F9A-ADE6-C2FDB3805CAF}" destId="{57F122E2-F0D8-4347-9E8A-F5710CDA7A6A}" srcOrd="0" destOrd="0" presId="urn:microsoft.com/office/officeart/2005/8/layout/process2"/>
    <dgm:cxn modelId="{E9F08C81-6B18-4BE1-9F94-5011421CD944}" type="presParOf" srcId="{BAC4028D-9014-4F9A-ADE6-C2FDB3805CAF}" destId="{FF3C0D55-3765-4218-929E-C9B3994CF343}" srcOrd="1" destOrd="0" presId="urn:microsoft.com/office/officeart/2005/8/layout/process2"/>
    <dgm:cxn modelId="{154F3476-8810-4594-B82D-24F319DB164A}" type="presParOf" srcId="{FF3C0D55-3765-4218-929E-C9B3994CF343}" destId="{21721A0D-6391-4AFF-8520-A41044392A6B}" srcOrd="0" destOrd="0" presId="urn:microsoft.com/office/officeart/2005/8/layout/process2"/>
    <dgm:cxn modelId="{504D1EC7-83D6-4748-BB71-7EDF7B2E49CE}" type="presParOf" srcId="{BAC4028D-9014-4F9A-ADE6-C2FDB3805CAF}" destId="{4B3EEC1F-490A-4982-BFCC-F37DDBDB65A1}" srcOrd="2" destOrd="0" presId="urn:microsoft.com/office/officeart/2005/8/layout/process2"/>
    <dgm:cxn modelId="{282E0C6A-F595-4889-ACEB-4A969C21B087}" type="presParOf" srcId="{BAC4028D-9014-4F9A-ADE6-C2FDB3805CAF}" destId="{A7ABDB6D-6E57-49C5-AFEA-E5FB73B21847}" srcOrd="3" destOrd="0" presId="urn:microsoft.com/office/officeart/2005/8/layout/process2"/>
    <dgm:cxn modelId="{DF964567-9363-48CA-B9ED-9004B8303EF6}" type="presParOf" srcId="{A7ABDB6D-6E57-49C5-AFEA-E5FB73B21847}" destId="{44AA57BF-18E2-4BE4-A191-391955FB9ACB}" srcOrd="0" destOrd="0" presId="urn:microsoft.com/office/officeart/2005/8/layout/process2"/>
    <dgm:cxn modelId="{AB5ABA07-120F-46AA-8247-6C4A069BA7ED}" type="presParOf" srcId="{BAC4028D-9014-4F9A-ADE6-C2FDB3805CAF}" destId="{AA067447-E72C-4670-AFF2-45832AFA177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C7AD1F-E1BF-4201-AB4D-6919FC63A3D5}"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EA12CCC5-FD70-4D31-BF5C-62726C41349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Create &amp; record the interview plan</a:t>
          </a:r>
        </a:p>
      </dgm:t>
    </dgm:pt>
    <dgm:pt modelId="{02BA4B51-2AE9-4B23-B616-A2AEEBEE6000}" type="parTrans" cxnId="{1488322A-8FFD-47CF-BB1F-38EAA8EEAFD1}">
      <dgm:prSet/>
      <dgm:spPr/>
      <dgm:t>
        <a:bodyPr/>
        <a:lstStyle/>
        <a:p>
          <a:endParaRPr lang="en-US"/>
        </a:p>
      </dgm:t>
    </dgm:pt>
    <dgm:pt modelId="{DE6155DE-21AE-4E61-A48B-664636BA21EB}" type="sibTrans" cxnId="{1488322A-8FFD-47CF-BB1F-38EAA8EEAFD1}">
      <dgm:prSet/>
      <dgm:spPr>
        <a:solidFill>
          <a:schemeClr val="accent2">
            <a:lumMod val="75000"/>
          </a:schemeClr>
        </a:solidFill>
        <a:ln>
          <a:solidFill>
            <a:schemeClr val="tx1"/>
          </a:solidFill>
        </a:ln>
      </dgm:spPr>
      <dgm:t>
        <a:bodyPr/>
        <a:lstStyle/>
        <a:p>
          <a:endParaRPr lang="en-US"/>
        </a:p>
      </dgm:t>
    </dgm:pt>
    <dgm:pt modelId="{E87CD2B1-FAA9-4313-8889-536CDE09E858}">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Characteristics of the interviewee</a:t>
          </a:r>
        </a:p>
      </dgm:t>
    </dgm:pt>
    <dgm:pt modelId="{0A1D13E9-035D-4770-B1A6-4AD35C44C943}" type="parTrans" cxnId="{7F7A8F29-B143-4793-ABAD-9BEB13FC8976}">
      <dgm:prSet/>
      <dgm:spPr/>
      <dgm:t>
        <a:bodyPr/>
        <a:lstStyle/>
        <a:p>
          <a:endParaRPr lang="en-US"/>
        </a:p>
      </dgm:t>
    </dgm:pt>
    <dgm:pt modelId="{B559E0B5-91CA-41DE-93BA-9F72EC112081}" type="sibTrans" cxnId="{7F7A8F29-B143-4793-ABAD-9BEB13FC8976}">
      <dgm:prSet/>
      <dgm:spPr>
        <a:solidFill>
          <a:schemeClr val="accent2">
            <a:lumMod val="75000"/>
          </a:schemeClr>
        </a:solidFill>
        <a:ln>
          <a:solidFill>
            <a:schemeClr val="tx1"/>
          </a:solidFill>
        </a:ln>
      </dgm:spPr>
      <dgm:t>
        <a:bodyPr/>
        <a:lstStyle/>
        <a:p>
          <a:endParaRPr lang="en-US"/>
        </a:p>
      </dgm:t>
    </dgm:pt>
    <dgm:pt modelId="{AAAEFAE3-9E80-435C-93D7-25798E004C48}">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Practical arrangements</a:t>
          </a:r>
        </a:p>
      </dgm:t>
    </dgm:pt>
    <dgm:pt modelId="{D9512A75-D7F4-4213-9B6E-37647BCAD349}" type="parTrans" cxnId="{A3B3D681-F15C-4ECA-964B-2709D899AEB8}">
      <dgm:prSet/>
      <dgm:spPr/>
      <dgm:t>
        <a:bodyPr/>
        <a:lstStyle/>
        <a:p>
          <a:endParaRPr lang="en-US"/>
        </a:p>
      </dgm:t>
    </dgm:pt>
    <dgm:pt modelId="{8D9500EC-BCC1-4909-9DF1-85C4362CDDC5}" type="sibTrans" cxnId="{A3B3D681-F15C-4ECA-964B-2709D899AEB8}">
      <dgm:prSet/>
      <dgm:spPr>
        <a:solidFill>
          <a:schemeClr val="accent2">
            <a:lumMod val="75000"/>
          </a:schemeClr>
        </a:solidFill>
        <a:ln>
          <a:solidFill>
            <a:schemeClr val="tx1"/>
          </a:solidFill>
        </a:ln>
      </dgm:spPr>
      <dgm:t>
        <a:bodyPr/>
        <a:lstStyle/>
        <a:p>
          <a:endParaRPr lang="en-US"/>
        </a:p>
      </dgm:t>
    </dgm:pt>
    <dgm:pt modelId="{5A26D48C-5D92-458F-8B5E-7BB4A3CB6D26}">
      <dgm:prSet custT="1"/>
      <dgm:spPr>
        <a:solidFill>
          <a:schemeClr val="accent2">
            <a:lumMod val="40000"/>
            <a:lumOff val="60000"/>
          </a:schemeClr>
        </a:solidFill>
        <a:ln>
          <a:solidFill>
            <a:schemeClr val="tx1"/>
          </a:solidFill>
        </a:ln>
      </dgm:spPr>
      <dgm:t>
        <a:bodyPr/>
        <a:lstStyle/>
        <a:p>
          <a:r>
            <a:rPr lang="en-US" sz="2000" dirty="0">
              <a:solidFill>
                <a:schemeClr val="tx1"/>
              </a:solidFill>
            </a:rPr>
            <a:t>Making a written plan</a:t>
          </a:r>
        </a:p>
      </dgm:t>
    </dgm:pt>
    <dgm:pt modelId="{E0E033C2-01B0-4604-9953-DDAFD51ECC97}" type="parTrans" cxnId="{3B1EE576-DC07-45C6-AE62-AEC9EAEFF584}">
      <dgm:prSet/>
      <dgm:spPr/>
      <dgm:t>
        <a:bodyPr/>
        <a:lstStyle/>
        <a:p>
          <a:endParaRPr lang="en-US"/>
        </a:p>
      </dgm:t>
    </dgm:pt>
    <dgm:pt modelId="{3D8EB5A0-7C56-4B39-BD1C-50A05F7325F4}" type="sibTrans" cxnId="{3B1EE576-DC07-45C6-AE62-AEC9EAEFF584}">
      <dgm:prSet/>
      <dgm:spPr/>
      <dgm:t>
        <a:bodyPr/>
        <a:lstStyle/>
        <a:p>
          <a:endParaRPr lang="en-US"/>
        </a:p>
      </dgm:t>
    </dgm:pt>
    <dgm:pt modelId="{74FE242D-6EFE-48C6-8ABA-3D1F21794BCD}" type="pres">
      <dgm:prSet presAssocID="{6EC7AD1F-E1BF-4201-AB4D-6919FC63A3D5}" presName="Name0" presStyleCnt="0">
        <dgm:presLayoutVars>
          <dgm:dir/>
          <dgm:resizeHandles val="exact"/>
        </dgm:presLayoutVars>
      </dgm:prSet>
      <dgm:spPr/>
    </dgm:pt>
    <dgm:pt modelId="{0B1D08A5-BACC-41D9-8510-2437D345DE25}" type="pres">
      <dgm:prSet presAssocID="{EA12CCC5-FD70-4D31-BF5C-62726C41349A}" presName="node" presStyleLbl="node1" presStyleIdx="0" presStyleCnt="4">
        <dgm:presLayoutVars>
          <dgm:bulletEnabled val="1"/>
        </dgm:presLayoutVars>
      </dgm:prSet>
      <dgm:spPr/>
    </dgm:pt>
    <dgm:pt modelId="{D0CFFD7C-3A6D-4039-B1BF-B2FEB44AEA91}" type="pres">
      <dgm:prSet presAssocID="{DE6155DE-21AE-4E61-A48B-664636BA21EB}" presName="sibTrans" presStyleLbl="sibTrans2D1" presStyleIdx="0" presStyleCnt="3"/>
      <dgm:spPr/>
    </dgm:pt>
    <dgm:pt modelId="{E3F748EA-C4F4-40E6-BBED-8DABED46ADE6}" type="pres">
      <dgm:prSet presAssocID="{DE6155DE-21AE-4E61-A48B-664636BA21EB}" presName="connectorText" presStyleLbl="sibTrans2D1" presStyleIdx="0" presStyleCnt="3"/>
      <dgm:spPr/>
    </dgm:pt>
    <dgm:pt modelId="{15BD28FF-5B0B-498A-BB63-BE27154BD9C2}" type="pres">
      <dgm:prSet presAssocID="{E87CD2B1-FAA9-4313-8889-536CDE09E858}" presName="node" presStyleLbl="node1" presStyleIdx="1" presStyleCnt="4">
        <dgm:presLayoutVars>
          <dgm:bulletEnabled val="1"/>
        </dgm:presLayoutVars>
      </dgm:prSet>
      <dgm:spPr/>
    </dgm:pt>
    <dgm:pt modelId="{9B7299FF-743E-445E-A216-BE0015BFCA1B}" type="pres">
      <dgm:prSet presAssocID="{B559E0B5-91CA-41DE-93BA-9F72EC112081}" presName="sibTrans" presStyleLbl="sibTrans2D1" presStyleIdx="1" presStyleCnt="3"/>
      <dgm:spPr/>
    </dgm:pt>
    <dgm:pt modelId="{8046EB56-4554-4BFA-9B32-708007C87BAA}" type="pres">
      <dgm:prSet presAssocID="{B559E0B5-91CA-41DE-93BA-9F72EC112081}" presName="connectorText" presStyleLbl="sibTrans2D1" presStyleIdx="1" presStyleCnt="3"/>
      <dgm:spPr/>
    </dgm:pt>
    <dgm:pt modelId="{0FE6B238-9E45-42DA-AA8D-CE125FB9EFC5}" type="pres">
      <dgm:prSet presAssocID="{AAAEFAE3-9E80-435C-93D7-25798E004C48}" presName="node" presStyleLbl="node1" presStyleIdx="2" presStyleCnt="4">
        <dgm:presLayoutVars>
          <dgm:bulletEnabled val="1"/>
        </dgm:presLayoutVars>
      </dgm:prSet>
      <dgm:spPr/>
    </dgm:pt>
    <dgm:pt modelId="{BF4F656D-5671-4A86-85C3-41AF78E0F5C6}" type="pres">
      <dgm:prSet presAssocID="{8D9500EC-BCC1-4909-9DF1-85C4362CDDC5}" presName="sibTrans" presStyleLbl="sibTrans2D1" presStyleIdx="2" presStyleCnt="3"/>
      <dgm:spPr/>
    </dgm:pt>
    <dgm:pt modelId="{892729CD-F7FA-4813-8C0A-63B45F33AD9A}" type="pres">
      <dgm:prSet presAssocID="{8D9500EC-BCC1-4909-9DF1-85C4362CDDC5}" presName="connectorText" presStyleLbl="sibTrans2D1" presStyleIdx="2" presStyleCnt="3"/>
      <dgm:spPr/>
    </dgm:pt>
    <dgm:pt modelId="{F3724149-6CC2-489B-972F-8F5CB15EBEDA}" type="pres">
      <dgm:prSet presAssocID="{5A26D48C-5D92-458F-8B5E-7BB4A3CB6D26}" presName="node" presStyleLbl="node1" presStyleIdx="3" presStyleCnt="4">
        <dgm:presLayoutVars>
          <dgm:bulletEnabled val="1"/>
        </dgm:presLayoutVars>
      </dgm:prSet>
      <dgm:spPr/>
    </dgm:pt>
  </dgm:ptLst>
  <dgm:cxnLst>
    <dgm:cxn modelId="{9AD5BD13-5E3C-48DD-8354-D5A094BA32A3}" type="presOf" srcId="{DE6155DE-21AE-4E61-A48B-664636BA21EB}" destId="{E3F748EA-C4F4-40E6-BBED-8DABED46ADE6}" srcOrd="1" destOrd="0" presId="urn:microsoft.com/office/officeart/2005/8/layout/process1"/>
    <dgm:cxn modelId="{79F9D121-81C7-4E16-AC59-3A5B1DB7B103}" type="presOf" srcId="{8D9500EC-BCC1-4909-9DF1-85C4362CDDC5}" destId="{BF4F656D-5671-4A86-85C3-41AF78E0F5C6}" srcOrd="0" destOrd="0" presId="urn:microsoft.com/office/officeart/2005/8/layout/process1"/>
    <dgm:cxn modelId="{311F6822-B5B4-469D-9D11-01C8764888B2}" type="presOf" srcId="{E87CD2B1-FAA9-4313-8889-536CDE09E858}" destId="{15BD28FF-5B0B-498A-BB63-BE27154BD9C2}" srcOrd="0" destOrd="0" presId="urn:microsoft.com/office/officeart/2005/8/layout/process1"/>
    <dgm:cxn modelId="{7441D026-C2FD-48E4-B12B-7D75C021424D}" type="presOf" srcId="{AAAEFAE3-9E80-435C-93D7-25798E004C48}" destId="{0FE6B238-9E45-42DA-AA8D-CE125FB9EFC5}" srcOrd="0" destOrd="0" presId="urn:microsoft.com/office/officeart/2005/8/layout/process1"/>
    <dgm:cxn modelId="{7F7A8F29-B143-4793-ABAD-9BEB13FC8976}" srcId="{6EC7AD1F-E1BF-4201-AB4D-6919FC63A3D5}" destId="{E87CD2B1-FAA9-4313-8889-536CDE09E858}" srcOrd="1" destOrd="0" parTransId="{0A1D13E9-035D-4770-B1A6-4AD35C44C943}" sibTransId="{B559E0B5-91CA-41DE-93BA-9F72EC112081}"/>
    <dgm:cxn modelId="{1488322A-8FFD-47CF-BB1F-38EAA8EEAFD1}" srcId="{6EC7AD1F-E1BF-4201-AB4D-6919FC63A3D5}" destId="{EA12CCC5-FD70-4D31-BF5C-62726C41349A}" srcOrd="0" destOrd="0" parTransId="{02BA4B51-2AE9-4B23-B616-A2AEEBEE6000}" sibTransId="{DE6155DE-21AE-4E61-A48B-664636BA21EB}"/>
    <dgm:cxn modelId="{3A184B38-0F2D-47BD-B680-7DD0495C76BC}" type="presOf" srcId="{8D9500EC-BCC1-4909-9DF1-85C4362CDDC5}" destId="{892729CD-F7FA-4813-8C0A-63B45F33AD9A}" srcOrd="1" destOrd="0" presId="urn:microsoft.com/office/officeart/2005/8/layout/process1"/>
    <dgm:cxn modelId="{718BBA63-8721-4DE1-AAFD-98C17825574A}" type="presOf" srcId="{B559E0B5-91CA-41DE-93BA-9F72EC112081}" destId="{9B7299FF-743E-445E-A216-BE0015BFCA1B}" srcOrd="0" destOrd="0" presId="urn:microsoft.com/office/officeart/2005/8/layout/process1"/>
    <dgm:cxn modelId="{D0EFA368-6DE3-4CB8-A628-F49D298733DC}" type="presOf" srcId="{EA12CCC5-FD70-4D31-BF5C-62726C41349A}" destId="{0B1D08A5-BACC-41D9-8510-2437D345DE25}" srcOrd="0" destOrd="0" presId="urn:microsoft.com/office/officeart/2005/8/layout/process1"/>
    <dgm:cxn modelId="{3B1EE576-DC07-45C6-AE62-AEC9EAEFF584}" srcId="{6EC7AD1F-E1BF-4201-AB4D-6919FC63A3D5}" destId="{5A26D48C-5D92-458F-8B5E-7BB4A3CB6D26}" srcOrd="3" destOrd="0" parTransId="{E0E033C2-01B0-4604-9953-DDAFD51ECC97}" sibTransId="{3D8EB5A0-7C56-4B39-BD1C-50A05F7325F4}"/>
    <dgm:cxn modelId="{2AC0B27A-0AA2-4DB6-88D8-4D1EA13CB586}" type="presOf" srcId="{B559E0B5-91CA-41DE-93BA-9F72EC112081}" destId="{8046EB56-4554-4BFA-9B32-708007C87BAA}" srcOrd="1" destOrd="0" presId="urn:microsoft.com/office/officeart/2005/8/layout/process1"/>
    <dgm:cxn modelId="{A3B3D681-F15C-4ECA-964B-2709D899AEB8}" srcId="{6EC7AD1F-E1BF-4201-AB4D-6919FC63A3D5}" destId="{AAAEFAE3-9E80-435C-93D7-25798E004C48}" srcOrd="2" destOrd="0" parTransId="{D9512A75-D7F4-4213-9B6E-37647BCAD349}" sibTransId="{8D9500EC-BCC1-4909-9DF1-85C4362CDDC5}"/>
    <dgm:cxn modelId="{12A434AF-1A82-459B-BDFA-67B16FD310D8}" type="presOf" srcId="{6EC7AD1F-E1BF-4201-AB4D-6919FC63A3D5}" destId="{74FE242D-6EFE-48C6-8ABA-3D1F21794BCD}" srcOrd="0" destOrd="0" presId="urn:microsoft.com/office/officeart/2005/8/layout/process1"/>
    <dgm:cxn modelId="{DB2CA2D6-FE88-4263-9B34-FF5A195BC82C}" type="presOf" srcId="{DE6155DE-21AE-4E61-A48B-664636BA21EB}" destId="{D0CFFD7C-3A6D-4039-B1BF-B2FEB44AEA91}" srcOrd="0" destOrd="0" presId="urn:microsoft.com/office/officeart/2005/8/layout/process1"/>
    <dgm:cxn modelId="{1EDE3CF6-6616-412A-87F6-B67E0069522C}" type="presOf" srcId="{5A26D48C-5D92-458F-8B5E-7BB4A3CB6D26}" destId="{F3724149-6CC2-489B-972F-8F5CB15EBEDA}" srcOrd="0" destOrd="0" presId="urn:microsoft.com/office/officeart/2005/8/layout/process1"/>
    <dgm:cxn modelId="{1B5D23A1-8671-4DC8-BFBD-11B5AED0F71B}" type="presParOf" srcId="{74FE242D-6EFE-48C6-8ABA-3D1F21794BCD}" destId="{0B1D08A5-BACC-41D9-8510-2437D345DE25}" srcOrd="0" destOrd="0" presId="urn:microsoft.com/office/officeart/2005/8/layout/process1"/>
    <dgm:cxn modelId="{311A6BF0-5C57-4F44-B9EF-E6E2B00D2B44}" type="presParOf" srcId="{74FE242D-6EFE-48C6-8ABA-3D1F21794BCD}" destId="{D0CFFD7C-3A6D-4039-B1BF-B2FEB44AEA91}" srcOrd="1" destOrd="0" presId="urn:microsoft.com/office/officeart/2005/8/layout/process1"/>
    <dgm:cxn modelId="{F268EA02-5919-4E0F-A910-50CB50F919B8}" type="presParOf" srcId="{D0CFFD7C-3A6D-4039-B1BF-B2FEB44AEA91}" destId="{E3F748EA-C4F4-40E6-BBED-8DABED46ADE6}" srcOrd="0" destOrd="0" presId="urn:microsoft.com/office/officeart/2005/8/layout/process1"/>
    <dgm:cxn modelId="{95F2C29E-0C34-4E15-A189-7AE77CC1534F}" type="presParOf" srcId="{74FE242D-6EFE-48C6-8ABA-3D1F21794BCD}" destId="{15BD28FF-5B0B-498A-BB63-BE27154BD9C2}" srcOrd="2" destOrd="0" presId="urn:microsoft.com/office/officeart/2005/8/layout/process1"/>
    <dgm:cxn modelId="{6AF5E1BB-7431-429D-84D0-EEE517509C86}" type="presParOf" srcId="{74FE242D-6EFE-48C6-8ABA-3D1F21794BCD}" destId="{9B7299FF-743E-445E-A216-BE0015BFCA1B}" srcOrd="3" destOrd="0" presId="urn:microsoft.com/office/officeart/2005/8/layout/process1"/>
    <dgm:cxn modelId="{6205DBE5-DD7F-45B4-9730-92E7DAE41D26}" type="presParOf" srcId="{9B7299FF-743E-445E-A216-BE0015BFCA1B}" destId="{8046EB56-4554-4BFA-9B32-708007C87BAA}" srcOrd="0" destOrd="0" presId="urn:microsoft.com/office/officeart/2005/8/layout/process1"/>
    <dgm:cxn modelId="{0B59E3E8-A591-40EC-A745-E04D26550635}" type="presParOf" srcId="{74FE242D-6EFE-48C6-8ABA-3D1F21794BCD}" destId="{0FE6B238-9E45-42DA-AA8D-CE125FB9EFC5}" srcOrd="4" destOrd="0" presId="urn:microsoft.com/office/officeart/2005/8/layout/process1"/>
    <dgm:cxn modelId="{BA16593D-A1FE-41EC-8509-B2643226BBA2}" type="presParOf" srcId="{74FE242D-6EFE-48C6-8ABA-3D1F21794BCD}" destId="{BF4F656D-5671-4A86-85C3-41AF78E0F5C6}" srcOrd="5" destOrd="0" presId="urn:microsoft.com/office/officeart/2005/8/layout/process1"/>
    <dgm:cxn modelId="{DDF0CE6B-CC4B-40E1-9A21-0B983D81093C}" type="presParOf" srcId="{BF4F656D-5671-4A86-85C3-41AF78E0F5C6}" destId="{892729CD-F7FA-4813-8C0A-63B45F33AD9A}" srcOrd="0" destOrd="0" presId="urn:microsoft.com/office/officeart/2005/8/layout/process1"/>
    <dgm:cxn modelId="{BBA11225-EB52-477D-BDE7-0637F8F194C8}" type="presParOf" srcId="{74FE242D-6EFE-48C6-8ABA-3D1F21794BCD}" destId="{F3724149-6CC2-489B-972F-8F5CB15EBEDA}"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7B55F81-8F19-46D5-9DEE-D2D50846DD9C}">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Category of witness</a:t>
          </a:r>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a:solidFill>
          <a:schemeClr val="accent2">
            <a:lumMod val="75000"/>
          </a:schemeClr>
        </a:solidFill>
        <a:ln>
          <a:solidFill>
            <a:schemeClr val="tx1"/>
          </a:solidFill>
        </a:ln>
      </dgm:spPr>
      <dgm:t>
        <a:bodyPr/>
        <a:lstStyle/>
        <a:p>
          <a:endParaRPr lang="en-US"/>
        </a:p>
      </dgm:t>
    </dgm:pt>
    <dgm:pt modelId="{7E33A367-C008-4135-A70F-2D0964410323}">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Range of topics to be covered around identified time parameters</a:t>
          </a:r>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a:solidFill>
          <a:schemeClr val="accent2">
            <a:lumMod val="75000"/>
          </a:schemeClr>
        </a:solidFill>
        <a:ln>
          <a:solidFill>
            <a:schemeClr val="tx1"/>
          </a:solidFill>
        </a:ln>
      </dgm:spPr>
      <dgm:t>
        <a:bodyPr/>
        <a:lstStyle/>
        <a:p>
          <a:endParaRPr lang="en-US"/>
        </a:p>
      </dgm:t>
    </dgm:pt>
    <dgm:pt modelId="{98E4F7E6-453B-4F79-906D-2E1C12D156B9}">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a:solidFill>
          <a:schemeClr val="accent2">
            <a:lumMod val="75000"/>
          </a:schemeClr>
        </a:solidFill>
        <a:ln>
          <a:solidFill>
            <a:schemeClr val="tx1"/>
          </a:solidFill>
        </a:ln>
      </dgm:spPr>
      <dgm:t>
        <a:bodyPr/>
        <a:lstStyle/>
        <a:p>
          <a:endParaRPr lang="en-US"/>
        </a:p>
      </dgm:t>
    </dgm:pt>
    <dgm:pt modelId="{F2D434DF-2BE8-43E6-8667-0A5A0396A485}">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Points which may be a </a:t>
          </a:r>
          <a:r>
            <a:rPr lang="en-US" sz="2000" dirty="0" err="1">
              <a:solidFill>
                <a:schemeClr val="tx1"/>
              </a:solidFill>
            </a:rPr>
            <a:t>defence</a:t>
          </a:r>
          <a:r>
            <a:rPr lang="en-US" sz="2000" dirty="0">
              <a:solidFill>
                <a:schemeClr val="tx1"/>
              </a:solidFill>
            </a:rPr>
            <a:t> for committing the offence(s) under investigation</a:t>
          </a:r>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a:solidFill>
          <a:schemeClr val="accent2">
            <a:lumMod val="75000"/>
          </a:schemeClr>
        </a:solidFill>
        <a:ln>
          <a:solidFill>
            <a:schemeClr val="tx1"/>
          </a:solidFill>
        </a:ln>
      </dgm:spPr>
      <dgm:t>
        <a:bodyPr/>
        <a:lstStyle/>
        <a:p>
          <a:endParaRPr lang="en-US"/>
        </a:p>
      </dgm:t>
    </dgm:pt>
    <dgm:pt modelId="{4032CF07-082A-408F-A5E2-022288240859}">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ADVOKATE</a:t>
          </a:r>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a:solidFill>
          <a:schemeClr val="accent2">
            <a:lumMod val="60000"/>
            <a:lumOff val="40000"/>
          </a:schemeClr>
        </a:solidFill>
        <a:ln>
          <a:solidFill>
            <a:schemeClr val="tx1"/>
          </a:solidFill>
        </a:ln>
      </dgm:spPr>
      <dgm:t>
        <a:bodyPr/>
        <a:lstStyle/>
        <a:p>
          <a:r>
            <a:rPr lang="en-US" sz="3600" dirty="0">
              <a:solidFill>
                <a:schemeClr val="tx1"/>
              </a:solidFill>
            </a:rPr>
            <a:t>G</a:t>
          </a:r>
          <a:r>
            <a:rPr lang="en-US" sz="2800" dirty="0">
              <a:solidFill>
                <a:schemeClr val="tx1"/>
              </a:solidFill>
            </a:rPr>
            <a:t> </a:t>
          </a:r>
          <a:r>
            <a:rPr lang="en-US" sz="3200" dirty="0">
              <a:solidFill>
                <a:schemeClr val="tx1"/>
              </a:solidFill>
            </a:rPr>
            <a:t>- Greetings</a:t>
          </a:r>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a:solidFill>
          <a:schemeClr val="accent2">
            <a:lumMod val="60000"/>
            <a:lumOff val="40000"/>
          </a:schemeClr>
        </a:solidFill>
        <a:ln>
          <a:solidFill>
            <a:schemeClr val="tx1"/>
          </a:solidFill>
        </a:ln>
      </dgm:spPr>
      <dgm:t>
        <a:bodyPr/>
        <a:lstStyle/>
        <a:p>
          <a:r>
            <a:rPr lang="en-US" sz="3600" dirty="0">
              <a:solidFill>
                <a:schemeClr val="tx1"/>
              </a:solidFill>
            </a:rPr>
            <a:t>R </a:t>
          </a:r>
          <a:r>
            <a:rPr lang="en-US" sz="3200" dirty="0">
              <a:solidFill>
                <a:schemeClr val="tx1"/>
              </a:solidFill>
            </a:rPr>
            <a:t>- Reasons</a:t>
          </a:r>
          <a:endParaRPr lang="en-US" sz="3600" dirty="0">
            <a:solidFill>
              <a:schemeClr val="tx1"/>
            </a:solidFill>
          </a:endParaRPr>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a:solidFill>
          <a:schemeClr val="accent2">
            <a:lumMod val="60000"/>
            <a:lumOff val="40000"/>
          </a:schemeClr>
        </a:solidFill>
        <a:ln>
          <a:solidFill>
            <a:schemeClr val="tx1"/>
          </a:solidFill>
        </a:ln>
      </dgm:spPr>
      <dgm:t>
        <a:bodyPr/>
        <a:lstStyle/>
        <a:p>
          <a:r>
            <a:rPr lang="en-US" sz="3600" dirty="0">
              <a:solidFill>
                <a:schemeClr val="tx1"/>
              </a:solidFill>
            </a:rPr>
            <a:t>R -</a:t>
          </a:r>
          <a:r>
            <a:rPr lang="en-US" sz="3200" dirty="0">
              <a:solidFill>
                <a:schemeClr val="tx1"/>
              </a:solidFill>
            </a:rPr>
            <a:t> Routine </a:t>
          </a:r>
          <a:endParaRPr lang="en-US" sz="3600" dirty="0">
            <a:solidFill>
              <a:schemeClr val="tx1"/>
            </a:solidFill>
          </a:endParaRPr>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a:solidFill>
          <a:schemeClr val="accent2">
            <a:lumMod val="60000"/>
            <a:lumOff val="40000"/>
          </a:schemeClr>
        </a:solidFill>
        <a:ln>
          <a:solidFill>
            <a:schemeClr val="tx1"/>
          </a:solidFill>
        </a:ln>
      </dgm:spPr>
      <dgm:t>
        <a:bodyPr/>
        <a:lstStyle/>
        <a:p>
          <a:r>
            <a:rPr lang="en-US" sz="3600" dirty="0">
              <a:solidFill>
                <a:schemeClr val="tx1"/>
              </a:solidFill>
            </a:rPr>
            <a:t>R </a:t>
          </a:r>
          <a:r>
            <a:rPr lang="en-US" sz="3200" dirty="0">
              <a:solidFill>
                <a:schemeClr val="tx1"/>
              </a:solidFill>
            </a:rPr>
            <a:t>– Route Map</a:t>
          </a:r>
          <a:r>
            <a:rPr lang="en-US" sz="3600" dirty="0">
              <a:solidFill>
                <a:schemeClr val="tx1"/>
              </a:solidFill>
            </a:rPr>
            <a:t> </a:t>
          </a:r>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custLinFactNeighborX="24630" custLinFactNeighborY="-40775">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CE5B0BEC-AAC6-4824-B478-256675162186}">
      <dgm:prSet phldrT="[Text]" custT="1"/>
      <dgm:spPr>
        <a:solidFill>
          <a:schemeClr val="accent2">
            <a:lumMod val="40000"/>
            <a:lumOff val="60000"/>
          </a:schemeClr>
        </a:solidFill>
        <a:ln>
          <a:solidFill>
            <a:schemeClr val="tx1"/>
          </a:solidFill>
        </a:ln>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a:solidFill>
          <a:schemeClr val="accent2">
            <a:lumMod val="40000"/>
            <a:lumOff val="60000"/>
          </a:schemeClr>
        </a:solidFill>
        <a:ln>
          <a:solidFill>
            <a:schemeClr val="tx1"/>
          </a:solidFill>
        </a:ln>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a:solidFill>
          <a:schemeClr val="accent2">
            <a:lumMod val="75000"/>
          </a:schemeClr>
        </a:solidFill>
        <a:ln>
          <a:solidFill>
            <a:schemeClr val="tx1"/>
          </a:solidFill>
        </a:ln>
      </dgm:spPr>
    </dgm:pt>
    <dgm:pt modelId="{71622348-C362-439D-91EA-62FD4863F79C}" type="pres">
      <dgm:prSet presAssocID="{7492CAE5-B0EF-4813-80DD-B9584CB95B8B}" presName="BottomArrow" presStyleLbl="node1" presStyleIdx="1" presStyleCnt="2" custLinFactNeighborX="-1422" custLinFactNeighborY="-41390"/>
      <dgm:spPr>
        <a:solidFill>
          <a:schemeClr val="accent2">
            <a:lumMod val="75000"/>
          </a:schemeClr>
        </a:solidFill>
        <a:ln>
          <a:solidFill>
            <a:schemeClr val="tx1"/>
          </a:solidFill>
        </a:ln>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9CC1079-CD54-4891-9B58-9E0220BDCC3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282CC42-2E9C-4C15-B6B7-2C0FFB28309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Obtaining complete, accurate &amp; reliable information</a:t>
          </a:r>
        </a:p>
      </dgm:t>
    </dgm:pt>
    <dgm:pt modelId="{7832EDE8-6B1A-47ED-AD5B-6CE6769F3DDA}" type="parTrans" cxnId="{55701D11-67EE-4C41-BFA3-EA2F0FD99A59}">
      <dgm:prSet/>
      <dgm:spPr/>
      <dgm:t>
        <a:bodyPr/>
        <a:lstStyle/>
        <a:p>
          <a:endParaRPr lang="en-US"/>
        </a:p>
      </dgm:t>
    </dgm:pt>
    <dgm:pt modelId="{3A0BAAC6-E847-4D87-B771-EB0AA7C170C8}" type="sibTrans" cxnId="{55701D11-67EE-4C41-BFA3-EA2F0FD99A59}">
      <dgm:prSet/>
      <dgm:spPr/>
      <dgm:t>
        <a:bodyPr/>
        <a:lstStyle/>
        <a:p>
          <a:endParaRPr lang="en-US"/>
        </a:p>
      </dgm:t>
    </dgm:pt>
    <dgm:pt modelId="{A783B876-7B5F-46F4-908D-FFF479659933}">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Maximising</a:t>
          </a:r>
          <a:r>
            <a:rPr lang="en-US" sz="2400" dirty="0">
              <a:solidFill>
                <a:schemeClr val="tx1"/>
              </a:solidFill>
            </a:rPr>
            <a:t> the amount of relevant reliable information</a:t>
          </a:r>
        </a:p>
      </dgm:t>
    </dgm:pt>
    <dgm:pt modelId="{FCE8A3B3-0506-4E5C-A6D3-B6DD3FC130BB}" type="parTrans" cxnId="{AE93AD3A-9B70-4A32-98AF-F5B880554E6B}">
      <dgm:prSet/>
      <dgm:spPr/>
      <dgm:t>
        <a:bodyPr/>
        <a:lstStyle/>
        <a:p>
          <a:endParaRPr lang="en-US"/>
        </a:p>
      </dgm:t>
    </dgm:pt>
    <dgm:pt modelId="{68BC32CD-FD77-452A-B138-FC0BCCC6E158}" type="sibTrans" cxnId="{AE93AD3A-9B70-4A32-98AF-F5B880554E6B}">
      <dgm:prSet/>
      <dgm:spPr/>
      <dgm:t>
        <a:bodyPr/>
        <a:lstStyle/>
        <a:p>
          <a:endParaRPr lang="en-US"/>
        </a:p>
      </dgm:t>
    </dgm:pt>
    <dgm:pt modelId="{ABD512CE-9CA5-4EE3-BD6D-8B271C0DE15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Ensuring the information gained is </a:t>
          </a:r>
          <a:r>
            <a:rPr lang="en-US" sz="2400" dirty="0" err="1">
              <a:solidFill>
                <a:schemeClr val="tx1"/>
              </a:solidFill>
            </a:rPr>
            <a:t>admissable</a:t>
          </a:r>
          <a:endParaRPr lang="en-US" sz="2400" dirty="0">
            <a:solidFill>
              <a:schemeClr val="tx1"/>
            </a:solidFill>
          </a:endParaRPr>
        </a:p>
      </dgm:t>
    </dgm:pt>
    <dgm:pt modelId="{8DCEE9C1-BCFF-4438-B0F2-8C1F4A32AFAC}" type="parTrans" cxnId="{5081F649-46F5-469C-AC32-717CF32BE787}">
      <dgm:prSet/>
      <dgm:spPr/>
      <dgm:t>
        <a:bodyPr/>
        <a:lstStyle/>
        <a:p>
          <a:endParaRPr lang="en-US"/>
        </a:p>
      </dgm:t>
    </dgm:pt>
    <dgm:pt modelId="{B2B624E6-B8DA-46F6-984B-97A92CE5A916}" type="sibTrans" cxnId="{5081F649-46F5-469C-AC32-717CF32BE787}">
      <dgm:prSet/>
      <dgm:spPr/>
      <dgm:t>
        <a:bodyPr/>
        <a:lstStyle/>
        <a:p>
          <a:endParaRPr lang="en-US"/>
        </a:p>
      </dgm:t>
    </dgm:pt>
    <dgm:pt modelId="{CEF03A97-0C33-4630-AE52-1B42443A042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Maintaining the trust &amp; confidence of the public</a:t>
          </a:r>
        </a:p>
      </dgm:t>
    </dgm:pt>
    <dgm:pt modelId="{5365AC5D-661A-4321-B7FC-E99D47FFF1CD}" type="parTrans" cxnId="{48D880AC-D60E-4D20-A912-AFC2DA1F750B}">
      <dgm:prSet/>
      <dgm:spPr/>
      <dgm:t>
        <a:bodyPr/>
        <a:lstStyle/>
        <a:p>
          <a:endParaRPr lang="en-US"/>
        </a:p>
      </dgm:t>
    </dgm:pt>
    <dgm:pt modelId="{E6C39765-3B46-4F50-84E9-450A605E7F1A}" type="sibTrans" cxnId="{48D880AC-D60E-4D20-A912-AFC2DA1F750B}">
      <dgm:prSet/>
      <dgm:spPr/>
      <dgm:t>
        <a:bodyPr/>
        <a:lstStyle/>
        <a:p>
          <a:endParaRPr lang="en-US"/>
        </a:p>
      </dgm:t>
    </dgm:pt>
    <dgm:pt modelId="{CF14A28E-F0F3-4232-AC17-1404161BBB45}" type="pres">
      <dgm:prSet presAssocID="{19CC1079-CD54-4891-9B58-9E0220BDCC30}" presName="diagram" presStyleCnt="0">
        <dgm:presLayoutVars>
          <dgm:dir/>
          <dgm:resizeHandles val="exact"/>
        </dgm:presLayoutVars>
      </dgm:prSet>
      <dgm:spPr/>
    </dgm:pt>
    <dgm:pt modelId="{E5BE27B4-6260-4D96-BA9E-F24195262893}" type="pres">
      <dgm:prSet presAssocID="{0282CC42-2E9C-4C15-B6B7-2C0FFB283098}" presName="node" presStyleLbl="node1" presStyleIdx="0" presStyleCnt="4">
        <dgm:presLayoutVars>
          <dgm:bulletEnabled val="1"/>
        </dgm:presLayoutVars>
      </dgm:prSet>
      <dgm:spPr/>
    </dgm:pt>
    <dgm:pt modelId="{BBC68DDB-65C0-47DD-9B29-DD851D8EEF3F}" type="pres">
      <dgm:prSet presAssocID="{3A0BAAC6-E847-4D87-B771-EB0AA7C170C8}" presName="sibTrans" presStyleCnt="0"/>
      <dgm:spPr/>
    </dgm:pt>
    <dgm:pt modelId="{A4A4BCD0-B6F2-493B-B679-ADD8E4087716}" type="pres">
      <dgm:prSet presAssocID="{A783B876-7B5F-46F4-908D-FFF479659933}" presName="node" presStyleLbl="node1" presStyleIdx="1" presStyleCnt="4">
        <dgm:presLayoutVars>
          <dgm:bulletEnabled val="1"/>
        </dgm:presLayoutVars>
      </dgm:prSet>
      <dgm:spPr/>
    </dgm:pt>
    <dgm:pt modelId="{B398E9FA-2EF9-4485-AC34-AD663F1B8108}" type="pres">
      <dgm:prSet presAssocID="{68BC32CD-FD77-452A-B138-FC0BCCC6E158}" presName="sibTrans" presStyleCnt="0"/>
      <dgm:spPr/>
    </dgm:pt>
    <dgm:pt modelId="{B2BE5F88-02AF-406E-A430-B70AA8A9FC88}" type="pres">
      <dgm:prSet presAssocID="{ABD512CE-9CA5-4EE3-BD6D-8B271C0DE150}" presName="node" presStyleLbl="node1" presStyleIdx="2" presStyleCnt="4">
        <dgm:presLayoutVars>
          <dgm:bulletEnabled val="1"/>
        </dgm:presLayoutVars>
      </dgm:prSet>
      <dgm:spPr/>
    </dgm:pt>
    <dgm:pt modelId="{E16088C0-4D7D-4F43-92AC-4AF9A94B7391}" type="pres">
      <dgm:prSet presAssocID="{B2B624E6-B8DA-46F6-984B-97A92CE5A916}" presName="sibTrans" presStyleCnt="0"/>
      <dgm:spPr/>
    </dgm:pt>
    <dgm:pt modelId="{81DDBD94-B3B1-447D-8F98-0DBE0CB808EB}" type="pres">
      <dgm:prSet presAssocID="{CEF03A97-0C33-4630-AE52-1B42443A0426}" presName="node" presStyleLbl="node1" presStyleIdx="3" presStyleCnt="4">
        <dgm:presLayoutVars>
          <dgm:bulletEnabled val="1"/>
        </dgm:presLayoutVars>
      </dgm:prSet>
      <dgm:spPr/>
    </dgm:pt>
  </dgm:ptLst>
  <dgm:cxnLst>
    <dgm:cxn modelId="{55701D11-67EE-4C41-BFA3-EA2F0FD99A59}" srcId="{19CC1079-CD54-4891-9B58-9E0220BDCC30}" destId="{0282CC42-2E9C-4C15-B6B7-2C0FFB283098}" srcOrd="0" destOrd="0" parTransId="{7832EDE8-6B1A-47ED-AD5B-6CE6769F3DDA}" sibTransId="{3A0BAAC6-E847-4D87-B771-EB0AA7C170C8}"/>
    <dgm:cxn modelId="{AE93AD3A-9B70-4A32-98AF-F5B880554E6B}" srcId="{19CC1079-CD54-4891-9B58-9E0220BDCC30}" destId="{A783B876-7B5F-46F4-908D-FFF479659933}" srcOrd="1" destOrd="0" parTransId="{FCE8A3B3-0506-4E5C-A6D3-B6DD3FC130BB}" sibTransId="{68BC32CD-FD77-452A-B138-FC0BCCC6E158}"/>
    <dgm:cxn modelId="{5081F649-46F5-469C-AC32-717CF32BE787}" srcId="{19CC1079-CD54-4891-9B58-9E0220BDCC30}" destId="{ABD512CE-9CA5-4EE3-BD6D-8B271C0DE150}" srcOrd="2" destOrd="0" parTransId="{8DCEE9C1-BCFF-4438-B0F2-8C1F4A32AFAC}" sibTransId="{B2B624E6-B8DA-46F6-984B-97A92CE5A916}"/>
    <dgm:cxn modelId="{CD5E1E91-E221-4294-B52E-70E2E0734177}" type="presOf" srcId="{ABD512CE-9CA5-4EE3-BD6D-8B271C0DE150}" destId="{B2BE5F88-02AF-406E-A430-B70AA8A9FC88}" srcOrd="0" destOrd="0" presId="urn:microsoft.com/office/officeart/2005/8/layout/default"/>
    <dgm:cxn modelId="{A24710A2-1E30-42F7-ACF2-0216A89B1AA5}" type="presOf" srcId="{0282CC42-2E9C-4C15-B6B7-2C0FFB283098}" destId="{E5BE27B4-6260-4D96-BA9E-F24195262893}" srcOrd="0" destOrd="0" presId="urn:microsoft.com/office/officeart/2005/8/layout/default"/>
    <dgm:cxn modelId="{AE4B03A5-196C-4F81-93ED-0B7214ACA380}" type="presOf" srcId="{A783B876-7B5F-46F4-908D-FFF479659933}" destId="{A4A4BCD0-B6F2-493B-B679-ADD8E4087716}" srcOrd="0" destOrd="0" presId="urn:microsoft.com/office/officeart/2005/8/layout/default"/>
    <dgm:cxn modelId="{48D880AC-D60E-4D20-A912-AFC2DA1F750B}" srcId="{19CC1079-CD54-4891-9B58-9E0220BDCC30}" destId="{CEF03A97-0C33-4630-AE52-1B42443A0426}" srcOrd="3" destOrd="0" parTransId="{5365AC5D-661A-4321-B7FC-E99D47FFF1CD}" sibTransId="{E6C39765-3B46-4F50-84E9-450A605E7F1A}"/>
    <dgm:cxn modelId="{39DBA7E8-F7EA-40C3-A2BC-0438466C16F2}" type="presOf" srcId="{CEF03A97-0C33-4630-AE52-1B42443A0426}" destId="{81DDBD94-B3B1-447D-8F98-0DBE0CB808EB}" srcOrd="0" destOrd="0" presId="urn:microsoft.com/office/officeart/2005/8/layout/default"/>
    <dgm:cxn modelId="{D16FEFFD-3C66-4056-852B-C7A7CFE86FCE}" type="presOf" srcId="{19CC1079-CD54-4891-9B58-9E0220BDCC30}" destId="{CF14A28E-F0F3-4232-AC17-1404161BBB45}" srcOrd="0" destOrd="0" presId="urn:microsoft.com/office/officeart/2005/8/layout/default"/>
    <dgm:cxn modelId="{3465557A-DF50-46DA-94B6-8527AB8C5592}" type="presParOf" srcId="{CF14A28E-F0F3-4232-AC17-1404161BBB45}" destId="{E5BE27B4-6260-4D96-BA9E-F24195262893}" srcOrd="0" destOrd="0" presId="urn:microsoft.com/office/officeart/2005/8/layout/default"/>
    <dgm:cxn modelId="{6F2F58B1-E854-41D9-9199-2A1858A54150}" type="presParOf" srcId="{CF14A28E-F0F3-4232-AC17-1404161BBB45}" destId="{BBC68DDB-65C0-47DD-9B29-DD851D8EEF3F}" srcOrd="1" destOrd="0" presId="urn:microsoft.com/office/officeart/2005/8/layout/default"/>
    <dgm:cxn modelId="{62CD2A80-FA11-4303-826F-3E68B2B03DFC}" type="presParOf" srcId="{CF14A28E-F0F3-4232-AC17-1404161BBB45}" destId="{A4A4BCD0-B6F2-493B-B679-ADD8E4087716}" srcOrd="2" destOrd="0" presId="urn:microsoft.com/office/officeart/2005/8/layout/default"/>
    <dgm:cxn modelId="{2F573552-5D0E-4893-B2C4-7D75BAC14E1E}" type="presParOf" srcId="{CF14A28E-F0F3-4232-AC17-1404161BBB45}" destId="{B398E9FA-2EF9-4485-AC34-AD663F1B8108}" srcOrd="3" destOrd="0" presId="urn:microsoft.com/office/officeart/2005/8/layout/default"/>
    <dgm:cxn modelId="{094E49CC-EC23-42D0-99AF-2695796C974D}" type="presParOf" srcId="{CF14A28E-F0F3-4232-AC17-1404161BBB45}" destId="{B2BE5F88-02AF-406E-A430-B70AA8A9FC88}" srcOrd="4" destOrd="0" presId="urn:microsoft.com/office/officeart/2005/8/layout/default"/>
    <dgm:cxn modelId="{06C299E4-EB48-4EEF-B2B2-3E4288048AEA}" type="presParOf" srcId="{CF14A28E-F0F3-4232-AC17-1404161BBB45}" destId="{E16088C0-4D7D-4F43-92AC-4AF9A94B7391}" srcOrd="5" destOrd="0" presId="urn:microsoft.com/office/officeart/2005/8/layout/default"/>
    <dgm:cxn modelId="{8F9A22DB-6D82-4E5E-B31D-8ED173E3143D}" type="presParOf" srcId="{CF14A28E-F0F3-4232-AC17-1404161BBB45}" destId="{81DDBD94-B3B1-447D-8F98-0DBE0CB808E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1CE990A-9B15-4A53-BF2E-8EC3E2A8D505}"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1DAE610D-D905-42D5-8516-381B5CE79061}">
      <dgm:prSet phldrT="[Text]"/>
      <dgm:spPr>
        <a:solidFill>
          <a:schemeClr val="accent2">
            <a:lumMod val="20000"/>
            <a:lumOff val="80000"/>
          </a:schemeClr>
        </a:solidFill>
        <a:ln>
          <a:solidFill>
            <a:schemeClr val="tx1"/>
          </a:solidFill>
        </a:ln>
      </dgm:spPr>
      <dgm:t>
        <a:bodyPr/>
        <a:lstStyle/>
        <a:p>
          <a:r>
            <a:rPr lang="en-US" b="1" dirty="0">
              <a:solidFill>
                <a:schemeClr val="tx1"/>
              </a:solidFill>
            </a:rPr>
            <a:t>Relevant</a:t>
          </a:r>
        </a:p>
      </dgm:t>
    </dgm:pt>
    <dgm:pt modelId="{F8A1DA09-B08F-4B34-9CBC-2FF66A5FD0DF}" type="parTrans" cxnId="{B8A7D315-4973-4B28-94BA-60FF869710B3}">
      <dgm:prSet/>
      <dgm:spPr/>
      <dgm:t>
        <a:bodyPr/>
        <a:lstStyle/>
        <a:p>
          <a:endParaRPr lang="en-US"/>
        </a:p>
      </dgm:t>
    </dgm:pt>
    <dgm:pt modelId="{4F9A0FBC-C50B-4D1C-B567-28589E468DA7}" type="sibTrans" cxnId="{B8A7D315-4973-4B28-94BA-60FF869710B3}">
      <dgm:prSet/>
      <dgm:spPr/>
      <dgm:t>
        <a:bodyPr/>
        <a:lstStyle/>
        <a:p>
          <a:endParaRPr lang="en-US"/>
        </a:p>
      </dgm:t>
    </dgm:pt>
    <dgm:pt modelId="{B31548F6-DD8F-410D-8AB6-52505D8DDB0E}">
      <dgm:prSet phldrT="[Text]" custT="1"/>
      <dgm:spPr>
        <a:solidFill>
          <a:schemeClr val="accent2">
            <a:lumMod val="20000"/>
            <a:lumOff val="80000"/>
          </a:schemeClr>
        </a:solidFill>
      </dgm:spPr>
      <dgm:t>
        <a:bodyPr/>
        <a:lstStyle/>
        <a:p>
          <a:r>
            <a:rPr lang="en-US" sz="2800" dirty="0">
              <a:solidFill>
                <a:schemeClr val="tx1"/>
              </a:solidFill>
            </a:rPr>
            <a:t>Bearing upon the investigation &amp; the individuals ability to contribute to this</a:t>
          </a:r>
        </a:p>
      </dgm:t>
    </dgm:pt>
    <dgm:pt modelId="{951DEFEA-2225-4817-95BC-B1F31A043D39}" type="parTrans" cxnId="{8D8E266F-25C3-4DFC-B367-E9E12A6C5472}">
      <dgm:prSet/>
      <dgm:spPr/>
      <dgm:t>
        <a:bodyPr/>
        <a:lstStyle/>
        <a:p>
          <a:endParaRPr lang="en-US"/>
        </a:p>
      </dgm:t>
    </dgm:pt>
    <dgm:pt modelId="{4345F0F8-6565-4992-A415-26B3DA2842D2}" type="sibTrans" cxnId="{8D8E266F-25C3-4DFC-B367-E9E12A6C5472}">
      <dgm:prSet/>
      <dgm:spPr/>
      <dgm:t>
        <a:bodyPr/>
        <a:lstStyle/>
        <a:p>
          <a:endParaRPr lang="en-US"/>
        </a:p>
      </dgm:t>
    </dgm:pt>
    <dgm:pt modelId="{48FA7048-45B8-48B8-BB87-2C27B431D542}">
      <dgm:prSet phldrT="[Text]"/>
      <dgm:spPr>
        <a:solidFill>
          <a:schemeClr val="accent2">
            <a:lumMod val="40000"/>
            <a:lumOff val="60000"/>
          </a:schemeClr>
        </a:solidFill>
        <a:ln>
          <a:solidFill>
            <a:schemeClr val="tx1"/>
          </a:solidFill>
        </a:ln>
      </dgm:spPr>
      <dgm:t>
        <a:bodyPr/>
        <a:lstStyle/>
        <a:p>
          <a:r>
            <a:rPr lang="en-US" b="1" dirty="0">
              <a:solidFill>
                <a:schemeClr val="tx1"/>
              </a:solidFill>
            </a:rPr>
            <a:t>Respectful</a:t>
          </a:r>
        </a:p>
      </dgm:t>
    </dgm:pt>
    <dgm:pt modelId="{AC977ABC-45E5-4009-956C-9AA383628915}" type="parTrans" cxnId="{77E828F4-4F96-45EE-A3E4-3C3C93F8F503}">
      <dgm:prSet/>
      <dgm:spPr/>
      <dgm:t>
        <a:bodyPr/>
        <a:lstStyle/>
        <a:p>
          <a:endParaRPr lang="en-US"/>
        </a:p>
      </dgm:t>
    </dgm:pt>
    <dgm:pt modelId="{E00C7572-2661-4CB2-8093-8CDED6496508}" type="sibTrans" cxnId="{77E828F4-4F96-45EE-A3E4-3C3C93F8F503}">
      <dgm:prSet/>
      <dgm:spPr/>
      <dgm:t>
        <a:bodyPr/>
        <a:lstStyle/>
        <a:p>
          <a:endParaRPr lang="en-US"/>
        </a:p>
      </dgm:t>
    </dgm:pt>
    <dgm:pt modelId="{36F3EFD1-C05F-40BD-9DED-553EA987276B}">
      <dgm:prSet phldrT="[Text]" custT="1"/>
      <dgm:spPr/>
      <dgm:t>
        <a:bodyPr/>
        <a:lstStyle/>
        <a:p>
          <a:r>
            <a:rPr lang="en-US" sz="2800" dirty="0">
              <a:solidFill>
                <a:schemeClr val="tx1"/>
              </a:solidFill>
            </a:rPr>
            <a:t>Not oppressive, pressuring or embarrassing</a:t>
          </a:r>
        </a:p>
      </dgm:t>
    </dgm:pt>
    <dgm:pt modelId="{9D0603E7-489F-4CE8-9C53-2E3DB2532E2F}" type="parTrans" cxnId="{166FB9F8-5A98-450E-9411-8FD86E44636B}">
      <dgm:prSet/>
      <dgm:spPr/>
      <dgm:t>
        <a:bodyPr/>
        <a:lstStyle/>
        <a:p>
          <a:endParaRPr lang="en-US"/>
        </a:p>
      </dgm:t>
    </dgm:pt>
    <dgm:pt modelId="{F1D2F930-AA49-4AF2-8F76-F6116BA3ECEE}" type="sibTrans" cxnId="{166FB9F8-5A98-450E-9411-8FD86E44636B}">
      <dgm:prSet/>
      <dgm:spPr/>
      <dgm:t>
        <a:bodyPr/>
        <a:lstStyle/>
        <a:p>
          <a:endParaRPr lang="en-US"/>
        </a:p>
      </dgm:t>
    </dgm:pt>
    <dgm:pt modelId="{9A89F09F-D13A-4D88-8A97-E600FE422364}">
      <dgm:prSet phldrT="[Text]"/>
      <dgm:spPr>
        <a:solidFill>
          <a:schemeClr val="accent2">
            <a:lumMod val="60000"/>
            <a:lumOff val="40000"/>
          </a:schemeClr>
        </a:solidFill>
      </dgm:spPr>
      <dgm:t>
        <a:bodyPr/>
        <a:lstStyle/>
        <a:p>
          <a:r>
            <a:rPr lang="en-US" b="1" dirty="0">
              <a:solidFill>
                <a:schemeClr val="tx1"/>
              </a:solidFill>
            </a:rPr>
            <a:t>Sensible</a:t>
          </a:r>
        </a:p>
      </dgm:t>
    </dgm:pt>
    <dgm:pt modelId="{76CBAB0A-24B9-481F-9FA1-D18DE7E1663B}" type="parTrans" cxnId="{CDE85917-E4BC-485C-88A5-971A5842D04E}">
      <dgm:prSet/>
      <dgm:spPr/>
      <dgm:t>
        <a:bodyPr/>
        <a:lstStyle/>
        <a:p>
          <a:endParaRPr lang="en-US"/>
        </a:p>
      </dgm:t>
    </dgm:pt>
    <dgm:pt modelId="{2F471174-1D3A-42D3-A4E7-16B68919DFDC}" type="sibTrans" cxnId="{CDE85917-E4BC-485C-88A5-971A5842D04E}">
      <dgm:prSet/>
      <dgm:spPr/>
      <dgm:t>
        <a:bodyPr/>
        <a:lstStyle/>
        <a:p>
          <a:endParaRPr lang="en-US"/>
        </a:p>
      </dgm:t>
    </dgm:pt>
    <dgm:pt modelId="{DF2A35B0-0088-41CF-9C1F-E5FD3228752F}">
      <dgm:prSet phldrT="[Text]" custT="1"/>
      <dgm:spPr/>
      <dgm:t>
        <a:bodyPr/>
        <a:lstStyle/>
        <a:p>
          <a:r>
            <a:rPr lang="en-US" sz="2800" dirty="0">
              <a:solidFill>
                <a:schemeClr val="tx1"/>
              </a:solidFill>
            </a:rPr>
            <a:t>Seeking new information, testing earlier or other information. Checking on the  individual’s comprehension and how they are coping</a:t>
          </a:r>
        </a:p>
      </dgm:t>
    </dgm:pt>
    <dgm:pt modelId="{F7077EC5-5FDF-4EF9-A1C7-7E2E0F2019A1}" type="parTrans" cxnId="{92A86C38-DEF3-40D8-9798-D3B9D4E3C105}">
      <dgm:prSet/>
      <dgm:spPr/>
      <dgm:t>
        <a:bodyPr/>
        <a:lstStyle/>
        <a:p>
          <a:endParaRPr lang="en-US"/>
        </a:p>
      </dgm:t>
    </dgm:pt>
    <dgm:pt modelId="{1784F008-2A22-473B-93C3-068C4017223A}" type="sibTrans" cxnId="{92A86C38-DEF3-40D8-9798-D3B9D4E3C105}">
      <dgm:prSet/>
      <dgm:spPr/>
      <dgm:t>
        <a:bodyPr/>
        <a:lstStyle/>
        <a:p>
          <a:endParaRPr lang="en-US"/>
        </a:p>
      </dgm:t>
    </dgm:pt>
    <dgm:pt modelId="{B59DB168-B82F-4FAB-9C12-ADD6CD3591DF}" type="pres">
      <dgm:prSet presAssocID="{11CE990A-9B15-4A53-BF2E-8EC3E2A8D505}" presName="Name0" presStyleCnt="0">
        <dgm:presLayoutVars>
          <dgm:dir/>
          <dgm:animLvl val="lvl"/>
          <dgm:resizeHandles val="exact"/>
        </dgm:presLayoutVars>
      </dgm:prSet>
      <dgm:spPr/>
    </dgm:pt>
    <dgm:pt modelId="{236B7567-F340-4E4E-9FBF-6D69EDDFC447}" type="pres">
      <dgm:prSet presAssocID="{1DAE610D-D905-42D5-8516-381B5CE79061}" presName="compositeNode" presStyleCnt="0">
        <dgm:presLayoutVars>
          <dgm:bulletEnabled val="1"/>
        </dgm:presLayoutVars>
      </dgm:prSet>
      <dgm:spPr/>
    </dgm:pt>
    <dgm:pt modelId="{7853B05B-881A-4A71-B28C-C29051F28D4B}" type="pres">
      <dgm:prSet presAssocID="{1DAE610D-D905-42D5-8516-381B5CE79061}" presName="bgRect" presStyleLbl="node1" presStyleIdx="0" presStyleCnt="3"/>
      <dgm:spPr/>
    </dgm:pt>
    <dgm:pt modelId="{B8BB946D-4231-4410-9986-A9474402BCC2}" type="pres">
      <dgm:prSet presAssocID="{1DAE610D-D905-42D5-8516-381B5CE79061}" presName="parentNode" presStyleLbl="node1" presStyleIdx="0" presStyleCnt="3">
        <dgm:presLayoutVars>
          <dgm:chMax val="0"/>
          <dgm:bulletEnabled val="1"/>
        </dgm:presLayoutVars>
      </dgm:prSet>
      <dgm:spPr/>
    </dgm:pt>
    <dgm:pt modelId="{9E54360E-67D1-4FE4-94F5-3B3853B5164C}" type="pres">
      <dgm:prSet presAssocID="{1DAE610D-D905-42D5-8516-381B5CE79061}" presName="childNode" presStyleLbl="node1" presStyleIdx="0" presStyleCnt="3">
        <dgm:presLayoutVars>
          <dgm:bulletEnabled val="1"/>
        </dgm:presLayoutVars>
      </dgm:prSet>
      <dgm:spPr/>
    </dgm:pt>
    <dgm:pt modelId="{EF77BCC3-D238-4B39-A092-34F7F5F7184D}" type="pres">
      <dgm:prSet presAssocID="{4F9A0FBC-C50B-4D1C-B567-28589E468DA7}" presName="hSp" presStyleCnt="0"/>
      <dgm:spPr/>
    </dgm:pt>
    <dgm:pt modelId="{960DAE08-5E8D-41B7-912F-2433C4BBF29F}" type="pres">
      <dgm:prSet presAssocID="{4F9A0FBC-C50B-4D1C-B567-28589E468DA7}" presName="vProcSp" presStyleCnt="0"/>
      <dgm:spPr/>
    </dgm:pt>
    <dgm:pt modelId="{8C965FB6-FC2F-4DCF-AB59-744D71B653C5}" type="pres">
      <dgm:prSet presAssocID="{4F9A0FBC-C50B-4D1C-B567-28589E468DA7}" presName="vSp1" presStyleCnt="0"/>
      <dgm:spPr/>
    </dgm:pt>
    <dgm:pt modelId="{A5EB3454-A2A8-446A-9D2E-83FB9C114FDB}" type="pres">
      <dgm:prSet presAssocID="{4F9A0FBC-C50B-4D1C-B567-28589E468DA7}" presName="simulatedConn" presStyleLbl="solidFgAcc1" presStyleIdx="0" presStyleCnt="2" custLinFactNeighborY="41844"/>
      <dgm:spPr>
        <a:solidFill>
          <a:schemeClr val="accent2">
            <a:lumMod val="75000"/>
          </a:schemeClr>
        </a:solidFill>
        <a:ln>
          <a:solidFill>
            <a:schemeClr val="tx1"/>
          </a:solidFill>
        </a:ln>
      </dgm:spPr>
    </dgm:pt>
    <dgm:pt modelId="{46553D06-8624-400F-911B-DF90FEC1624B}" type="pres">
      <dgm:prSet presAssocID="{4F9A0FBC-C50B-4D1C-B567-28589E468DA7}" presName="vSp2" presStyleCnt="0"/>
      <dgm:spPr/>
    </dgm:pt>
    <dgm:pt modelId="{0B40E269-0626-42F8-ABE2-EDFE799029B7}" type="pres">
      <dgm:prSet presAssocID="{4F9A0FBC-C50B-4D1C-B567-28589E468DA7}" presName="sibTrans" presStyleCnt="0"/>
      <dgm:spPr/>
    </dgm:pt>
    <dgm:pt modelId="{7BD1C004-2964-4A4A-949E-665EE773439B}" type="pres">
      <dgm:prSet presAssocID="{48FA7048-45B8-48B8-BB87-2C27B431D542}" presName="compositeNode" presStyleCnt="0">
        <dgm:presLayoutVars>
          <dgm:bulletEnabled val="1"/>
        </dgm:presLayoutVars>
      </dgm:prSet>
      <dgm:spPr/>
    </dgm:pt>
    <dgm:pt modelId="{F6F346D6-B81F-4234-A3AA-693533DD5B0D}" type="pres">
      <dgm:prSet presAssocID="{48FA7048-45B8-48B8-BB87-2C27B431D542}" presName="bgRect" presStyleLbl="node1" presStyleIdx="1" presStyleCnt="3"/>
      <dgm:spPr/>
    </dgm:pt>
    <dgm:pt modelId="{B41EB032-E434-4AAB-BF65-689FF3F0ABCB}" type="pres">
      <dgm:prSet presAssocID="{48FA7048-45B8-48B8-BB87-2C27B431D542}" presName="parentNode" presStyleLbl="node1" presStyleIdx="1" presStyleCnt="3">
        <dgm:presLayoutVars>
          <dgm:chMax val="0"/>
          <dgm:bulletEnabled val="1"/>
        </dgm:presLayoutVars>
      </dgm:prSet>
      <dgm:spPr/>
    </dgm:pt>
    <dgm:pt modelId="{4DAB6A77-D505-4A60-886B-9A68698FA241}" type="pres">
      <dgm:prSet presAssocID="{48FA7048-45B8-48B8-BB87-2C27B431D542}" presName="childNode" presStyleLbl="node1" presStyleIdx="1" presStyleCnt="3">
        <dgm:presLayoutVars>
          <dgm:bulletEnabled val="1"/>
        </dgm:presLayoutVars>
      </dgm:prSet>
      <dgm:spPr/>
    </dgm:pt>
    <dgm:pt modelId="{6C0A5670-D59C-48B4-9D97-C980769AF36E}" type="pres">
      <dgm:prSet presAssocID="{E00C7572-2661-4CB2-8093-8CDED6496508}" presName="hSp" presStyleCnt="0"/>
      <dgm:spPr/>
    </dgm:pt>
    <dgm:pt modelId="{03E0B396-2D6E-487B-9DA8-F328795726D0}" type="pres">
      <dgm:prSet presAssocID="{E00C7572-2661-4CB2-8093-8CDED6496508}" presName="vProcSp" presStyleCnt="0"/>
      <dgm:spPr/>
    </dgm:pt>
    <dgm:pt modelId="{051BAA9A-645C-4F93-A552-1D76CA9FF2E1}" type="pres">
      <dgm:prSet presAssocID="{E00C7572-2661-4CB2-8093-8CDED6496508}" presName="vSp1" presStyleCnt="0"/>
      <dgm:spPr/>
    </dgm:pt>
    <dgm:pt modelId="{B1D22367-0FB1-44CB-9E3E-D5D59C2D250E}" type="pres">
      <dgm:prSet presAssocID="{E00C7572-2661-4CB2-8093-8CDED6496508}" presName="simulatedConn" presStyleLbl="solidFgAcc1" presStyleIdx="1" presStyleCnt="2"/>
      <dgm:spPr>
        <a:solidFill>
          <a:schemeClr val="accent2">
            <a:lumMod val="75000"/>
          </a:schemeClr>
        </a:solidFill>
        <a:ln>
          <a:solidFill>
            <a:schemeClr val="tx1"/>
          </a:solidFill>
        </a:ln>
      </dgm:spPr>
    </dgm:pt>
    <dgm:pt modelId="{08709DA2-7E93-4A6D-8A09-90C73F2D4E3E}" type="pres">
      <dgm:prSet presAssocID="{E00C7572-2661-4CB2-8093-8CDED6496508}" presName="vSp2" presStyleCnt="0"/>
      <dgm:spPr/>
    </dgm:pt>
    <dgm:pt modelId="{07E19A52-1B9D-41CA-A6C6-B56607309B00}" type="pres">
      <dgm:prSet presAssocID="{E00C7572-2661-4CB2-8093-8CDED6496508}" presName="sibTrans" presStyleCnt="0"/>
      <dgm:spPr/>
    </dgm:pt>
    <dgm:pt modelId="{05848D6F-C08F-4D64-B658-F32D57686977}" type="pres">
      <dgm:prSet presAssocID="{9A89F09F-D13A-4D88-8A97-E600FE422364}" presName="compositeNode" presStyleCnt="0">
        <dgm:presLayoutVars>
          <dgm:bulletEnabled val="1"/>
        </dgm:presLayoutVars>
      </dgm:prSet>
      <dgm:spPr/>
    </dgm:pt>
    <dgm:pt modelId="{9D7434C9-782B-4FC5-9E78-CEB7D90E20E8}" type="pres">
      <dgm:prSet presAssocID="{9A89F09F-D13A-4D88-8A97-E600FE422364}" presName="bgRect" presStyleLbl="node1" presStyleIdx="2" presStyleCnt="3"/>
      <dgm:spPr/>
    </dgm:pt>
    <dgm:pt modelId="{9CAAB13F-5E71-4969-9764-B31BBD96E14C}" type="pres">
      <dgm:prSet presAssocID="{9A89F09F-D13A-4D88-8A97-E600FE422364}" presName="parentNode" presStyleLbl="node1" presStyleIdx="2" presStyleCnt="3">
        <dgm:presLayoutVars>
          <dgm:chMax val="0"/>
          <dgm:bulletEnabled val="1"/>
        </dgm:presLayoutVars>
      </dgm:prSet>
      <dgm:spPr/>
    </dgm:pt>
    <dgm:pt modelId="{6725DFEB-FAAF-42F4-A27F-1215D5B5872B}" type="pres">
      <dgm:prSet presAssocID="{9A89F09F-D13A-4D88-8A97-E600FE422364}" presName="childNode" presStyleLbl="node1" presStyleIdx="2" presStyleCnt="3">
        <dgm:presLayoutVars>
          <dgm:bulletEnabled val="1"/>
        </dgm:presLayoutVars>
      </dgm:prSet>
      <dgm:spPr/>
    </dgm:pt>
  </dgm:ptLst>
  <dgm:cxnLst>
    <dgm:cxn modelId="{B8A7D315-4973-4B28-94BA-60FF869710B3}" srcId="{11CE990A-9B15-4A53-BF2E-8EC3E2A8D505}" destId="{1DAE610D-D905-42D5-8516-381B5CE79061}" srcOrd="0" destOrd="0" parTransId="{F8A1DA09-B08F-4B34-9CBC-2FF66A5FD0DF}" sibTransId="{4F9A0FBC-C50B-4D1C-B567-28589E468DA7}"/>
    <dgm:cxn modelId="{CDE85917-E4BC-485C-88A5-971A5842D04E}" srcId="{11CE990A-9B15-4A53-BF2E-8EC3E2A8D505}" destId="{9A89F09F-D13A-4D88-8A97-E600FE422364}" srcOrd="2" destOrd="0" parTransId="{76CBAB0A-24B9-481F-9FA1-D18DE7E1663B}" sibTransId="{2F471174-1D3A-42D3-A4E7-16B68919DFDC}"/>
    <dgm:cxn modelId="{92A86C38-DEF3-40D8-9798-D3B9D4E3C105}" srcId="{9A89F09F-D13A-4D88-8A97-E600FE422364}" destId="{DF2A35B0-0088-41CF-9C1F-E5FD3228752F}" srcOrd="0" destOrd="0" parTransId="{F7077EC5-5FDF-4EF9-A1C7-7E2E0F2019A1}" sibTransId="{1784F008-2A22-473B-93C3-068C4017223A}"/>
    <dgm:cxn modelId="{3F80F73A-138A-4B24-8763-267886935133}" type="presOf" srcId="{1DAE610D-D905-42D5-8516-381B5CE79061}" destId="{B8BB946D-4231-4410-9986-A9474402BCC2}" srcOrd="1" destOrd="0" presId="urn:microsoft.com/office/officeart/2005/8/layout/hProcess7"/>
    <dgm:cxn modelId="{1F71EE41-9CAD-4C45-8351-3EDA91819321}" type="presOf" srcId="{DF2A35B0-0088-41CF-9C1F-E5FD3228752F}" destId="{6725DFEB-FAAF-42F4-A27F-1215D5B5872B}" srcOrd="0" destOrd="0" presId="urn:microsoft.com/office/officeart/2005/8/layout/hProcess7"/>
    <dgm:cxn modelId="{B1FB124D-39B7-4AD5-9789-18AD4CE6A026}" type="presOf" srcId="{11CE990A-9B15-4A53-BF2E-8EC3E2A8D505}" destId="{B59DB168-B82F-4FAB-9C12-ADD6CD3591DF}" srcOrd="0" destOrd="0" presId="urn:microsoft.com/office/officeart/2005/8/layout/hProcess7"/>
    <dgm:cxn modelId="{8D8E266F-25C3-4DFC-B367-E9E12A6C5472}" srcId="{1DAE610D-D905-42D5-8516-381B5CE79061}" destId="{B31548F6-DD8F-410D-8AB6-52505D8DDB0E}" srcOrd="0" destOrd="0" parTransId="{951DEFEA-2225-4817-95BC-B1F31A043D39}" sibTransId="{4345F0F8-6565-4992-A415-26B3DA2842D2}"/>
    <dgm:cxn modelId="{8E628A78-00ED-4594-B474-AB13D5219726}" type="presOf" srcId="{36F3EFD1-C05F-40BD-9DED-553EA987276B}" destId="{4DAB6A77-D505-4A60-886B-9A68698FA241}" srcOrd="0" destOrd="0" presId="urn:microsoft.com/office/officeart/2005/8/layout/hProcess7"/>
    <dgm:cxn modelId="{3B80A080-C338-4838-92F8-96D2DACE3005}" type="presOf" srcId="{1DAE610D-D905-42D5-8516-381B5CE79061}" destId="{7853B05B-881A-4A71-B28C-C29051F28D4B}" srcOrd="0" destOrd="0" presId="urn:microsoft.com/office/officeart/2005/8/layout/hProcess7"/>
    <dgm:cxn modelId="{0EE2EC8A-85B3-43F9-B561-DD02E617AB03}" type="presOf" srcId="{48FA7048-45B8-48B8-BB87-2C27B431D542}" destId="{B41EB032-E434-4AAB-BF65-689FF3F0ABCB}" srcOrd="1" destOrd="0" presId="urn:microsoft.com/office/officeart/2005/8/layout/hProcess7"/>
    <dgm:cxn modelId="{86FB44AF-AF14-4C79-889A-A7CA6E0E77D4}" type="presOf" srcId="{B31548F6-DD8F-410D-8AB6-52505D8DDB0E}" destId="{9E54360E-67D1-4FE4-94F5-3B3853B5164C}" srcOrd="0" destOrd="0" presId="urn:microsoft.com/office/officeart/2005/8/layout/hProcess7"/>
    <dgm:cxn modelId="{7D9858D4-0105-4672-9583-E5BD5FC2956F}" type="presOf" srcId="{48FA7048-45B8-48B8-BB87-2C27B431D542}" destId="{F6F346D6-B81F-4234-A3AA-693533DD5B0D}" srcOrd="0" destOrd="0" presId="urn:microsoft.com/office/officeart/2005/8/layout/hProcess7"/>
    <dgm:cxn modelId="{EA51BAD6-F170-467A-BC06-2485172A7681}" type="presOf" srcId="{9A89F09F-D13A-4D88-8A97-E600FE422364}" destId="{9CAAB13F-5E71-4969-9764-B31BBD96E14C}" srcOrd="1" destOrd="0" presId="urn:microsoft.com/office/officeart/2005/8/layout/hProcess7"/>
    <dgm:cxn modelId="{CE4183EF-8001-40AA-858C-D35D7DD36DF6}" type="presOf" srcId="{9A89F09F-D13A-4D88-8A97-E600FE422364}" destId="{9D7434C9-782B-4FC5-9E78-CEB7D90E20E8}" srcOrd="0" destOrd="0" presId="urn:microsoft.com/office/officeart/2005/8/layout/hProcess7"/>
    <dgm:cxn modelId="{77E828F4-4F96-45EE-A3E4-3C3C93F8F503}" srcId="{11CE990A-9B15-4A53-BF2E-8EC3E2A8D505}" destId="{48FA7048-45B8-48B8-BB87-2C27B431D542}" srcOrd="1" destOrd="0" parTransId="{AC977ABC-45E5-4009-956C-9AA383628915}" sibTransId="{E00C7572-2661-4CB2-8093-8CDED6496508}"/>
    <dgm:cxn modelId="{166FB9F8-5A98-450E-9411-8FD86E44636B}" srcId="{48FA7048-45B8-48B8-BB87-2C27B431D542}" destId="{36F3EFD1-C05F-40BD-9DED-553EA987276B}" srcOrd="0" destOrd="0" parTransId="{9D0603E7-489F-4CE8-9C53-2E3DB2532E2F}" sibTransId="{F1D2F930-AA49-4AF2-8F76-F6116BA3ECEE}"/>
    <dgm:cxn modelId="{47FC672B-3626-4950-B967-C474B2AA9E50}" type="presParOf" srcId="{B59DB168-B82F-4FAB-9C12-ADD6CD3591DF}" destId="{236B7567-F340-4E4E-9FBF-6D69EDDFC447}" srcOrd="0" destOrd="0" presId="urn:microsoft.com/office/officeart/2005/8/layout/hProcess7"/>
    <dgm:cxn modelId="{CD23BAD0-94DE-4F98-A266-B337A28202E9}" type="presParOf" srcId="{236B7567-F340-4E4E-9FBF-6D69EDDFC447}" destId="{7853B05B-881A-4A71-B28C-C29051F28D4B}" srcOrd="0" destOrd="0" presId="urn:microsoft.com/office/officeart/2005/8/layout/hProcess7"/>
    <dgm:cxn modelId="{C2683F9A-D039-4F3C-97FA-BC607CAFFA73}" type="presParOf" srcId="{236B7567-F340-4E4E-9FBF-6D69EDDFC447}" destId="{B8BB946D-4231-4410-9986-A9474402BCC2}" srcOrd="1" destOrd="0" presId="urn:microsoft.com/office/officeart/2005/8/layout/hProcess7"/>
    <dgm:cxn modelId="{60E1A5FC-52E4-4C31-8D7D-95E672FBB37F}" type="presParOf" srcId="{236B7567-F340-4E4E-9FBF-6D69EDDFC447}" destId="{9E54360E-67D1-4FE4-94F5-3B3853B5164C}" srcOrd="2" destOrd="0" presId="urn:microsoft.com/office/officeart/2005/8/layout/hProcess7"/>
    <dgm:cxn modelId="{67291B01-75CD-4325-9E1C-51A33F6FFC3A}" type="presParOf" srcId="{B59DB168-B82F-4FAB-9C12-ADD6CD3591DF}" destId="{EF77BCC3-D238-4B39-A092-34F7F5F7184D}" srcOrd="1" destOrd="0" presId="urn:microsoft.com/office/officeart/2005/8/layout/hProcess7"/>
    <dgm:cxn modelId="{4C49E496-29EA-4F3A-B568-CDC592B7ACBB}" type="presParOf" srcId="{B59DB168-B82F-4FAB-9C12-ADD6CD3591DF}" destId="{960DAE08-5E8D-41B7-912F-2433C4BBF29F}" srcOrd="2" destOrd="0" presId="urn:microsoft.com/office/officeart/2005/8/layout/hProcess7"/>
    <dgm:cxn modelId="{D6EE6E21-7148-4ABF-AEFC-735DD377CB6C}" type="presParOf" srcId="{960DAE08-5E8D-41B7-912F-2433C4BBF29F}" destId="{8C965FB6-FC2F-4DCF-AB59-744D71B653C5}" srcOrd="0" destOrd="0" presId="urn:microsoft.com/office/officeart/2005/8/layout/hProcess7"/>
    <dgm:cxn modelId="{48232ABE-64AB-4BC8-955D-CC693207F56A}" type="presParOf" srcId="{960DAE08-5E8D-41B7-912F-2433C4BBF29F}" destId="{A5EB3454-A2A8-446A-9D2E-83FB9C114FDB}" srcOrd="1" destOrd="0" presId="urn:microsoft.com/office/officeart/2005/8/layout/hProcess7"/>
    <dgm:cxn modelId="{F6374129-2B6E-42C4-B2BE-87B429617909}" type="presParOf" srcId="{960DAE08-5E8D-41B7-912F-2433C4BBF29F}" destId="{46553D06-8624-400F-911B-DF90FEC1624B}" srcOrd="2" destOrd="0" presId="urn:microsoft.com/office/officeart/2005/8/layout/hProcess7"/>
    <dgm:cxn modelId="{FDF3690F-95E7-441E-B0A4-5104CD83CFF7}" type="presParOf" srcId="{B59DB168-B82F-4FAB-9C12-ADD6CD3591DF}" destId="{0B40E269-0626-42F8-ABE2-EDFE799029B7}" srcOrd="3" destOrd="0" presId="urn:microsoft.com/office/officeart/2005/8/layout/hProcess7"/>
    <dgm:cxn modelId="{B61903EF-AE37-4347-AA03-F9AF0790E66D}" type="presParOf" srcId="{B59DB168-B82F-4FAB-9C12-ADD6CD3591DF}" destId="{7BD1C004-2964-4A4A-949E-665EE773439B}" srcOrd="4" destOrd="0" presId="urn:microsoft.com/office/officeart/2005/8/layout/hProcess7"/>
    <dgm:cxn modelId="{0CFA5D9C-B95E-4D27-AB30-E6DD890C1E5A}" type="presParOf" srcId="{7BD1C004-2964-4A4A-949E-665EE773439B}" destId="{F6F346D6-B81F-4234-A3AA-693533DD5B0D}" srcOrd="0" destOrd="0" presId="urn:microsoft.com/office/officeart/2005/8/layout/hProcess7"/>
    <dgm:cxn modelId="{4DC2C2BC-3EA8-4634-9ECC-F460CE95AFD2}" type="presParOf" srcId="{7BD1C004-2964-4A4A-949E-665EE773439B}" destId="{B41EB032-E434-4AAB-BF65-689FF3F0ABCB}" srcOrd="1" destOrd="0" presId="urn:microsoft.com/office/officeart/2005/8/layout/hProcess7"/>
    <dgm:cxn modelId="{DF19EF12-AADB-4B5A-AB2E-4FC09BA800D1}" type="presParOf" srcId="{7BD1C004-2964-4A4A-949E-665EE773439B}" destId="{4DAB6A77-D505-4A60-886B-9A68698FA241}" srcOrd="2" destOrd="0" presId="urn:microsoft.com/office/officeart/2005/8/layout/hProcess7"/>
    <dgm:cxn modelId="{1A8025EE-701C-4E62-96C5-E8C3641ED72D}" type="presParOf" srcId="{B59DB168-B82F-4FAB-9C12-ADD6CD3591DF}" destId="{6C0A5670-D59C-48B4-9D97-C980769AF36E}" srcOrd="5" destOrd="0" presId="urn:microsoft.com/office/officeart/2005/8/layout/hProcess7"/>
    <dgm:cxn modelId="{985EAFAE-46F2-42BB-8A43-34C0E66DE04E}" type="presParOf" srcId="{B59DB168-B82F-4FAB-9C12-ADD6CD3591DF}" destId="{03E0B396-2D6E-487B-9DA8-F328795726D0}" srcOrd="6" destOrd="0" presId="urn:microsoft.com/office/officeart/2005/8/layout/hProcess7"/>
    <dgm:cxn modelId="{580FF9FB-97F6-4D02-80BB-5BD97B276A71}" type="presParOf" srcId="{03E0B396-2D6E-487B-9DA8-F328795726D0}" destId="{051BAA9A-645C-4F93-A552-1D76CA9FF2E1}" srcOrd="0" destOrd="0" presId="urn:microsoft.com/office/officeart/2005/8/layout/hProcess7"/>
    <dgm:cxn modelId="{06A751A3-A1B5-4C50-ADBD-0DFD398AE877}" type="presParOf" srcId="{03E0B396-2D6E-487B-9DA8-F328795726D0}" destId="{B1D22367-0FB1-44CB-9E3E-D5D59C2D250E}" srcOrd="1" destOrd="0" presId="urn:microsoft.com/office/officeart/2005/8/layout/hProcess7"/>
    <dgm:cxn modelId="{69B16D2C-CC45-4394-9E98-7ACE35A58CD5}" type="presParOf" srcId="{03E0B396-2D6E-487B-9DA8-F328795726D0}" destId="{08709DA2-7E93-4A6D-8A09-90C73F2D4E3E}" srcOrd="2" destOrd="0" presId="urn:microsoft.com/office/officeart/2005/8/layout/hProcess7"/>
    <dgm:cxn modelId="{77C0094F-9016-4CBA-834E-8DE7381DC110}" type="presParOf" srcId="{B59DB168-B82F-4FAB-9C12-ADD6CD3591DF}" destId="{07E19A52-1B9D-41CA-A6C6-B56607309B00}" srcOrd="7" destOrd="0" presId="urn:microsoft.com/office/officeart/2005/8/layout/hProcess7"/>
    <dgm:cxn modelId="{AFD16950-21F4-497A-9BCB-3E40A3EF4C14}" type="presParOf" srcId="{B59DB168-B82F-4FAB-9C12-ADD6CD3591DF}" destId="{05848D6F-C08F-4D64-B658-F32D57686977}" srcOrd="8" destOrd="0" presId="urn:microsoft.com/office/officeart/2005/8/layout/hProcess7"/>
    <dgm:cxn modelId="{4DF2B949-CD9F-44FF-A63C-7889A8E5BE68}" type="presParOf" srcId="{05848D6F-C08F-4D64-B658-F32D57686977}" destId="{9D7434C9-782B-4FC5-9E78-CEB7D90E20E8}" srcOrd="0" destOrd="0" presId="urn:microsoft.com/office/officeart/2005/8/layout/hProcess7"/>
    <dgm:cxn modelId="{91FB99A1-845E-4AF6-AE86-C712EAF5CF52}" type="presParOf" srcId="{05848D6F-C08F-4D64-B658-F32D57686977}" destId="{9CAAB13F-5E71-4969-9764-B31BBD96E14C}" srcOrd="1" destOrd="0" presId="urn:microsoft.com/office/officeart/2005/8/layout/hProcess7"/>
    <dgm:cxn modelId="{5343FE13-81C6-447F-94BA-C89302F5A27B}" type="presParOf" srcId="{05848D6F-C08F-4D64-B658-F32D57686977}" destId="{6725DFEB-FAAF-42F4-A27F-1215D5B5872B}"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2DEA83E-5D74-4C4E-B708-584083E974D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80CE1A4-6AEA-4AC5-BCC3-4ACF80510545}">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Sensitive: </a:t>
          </a:r>
        </a:p>
        <a:p>
          <a:r>
            <a:rPr lang="en-US" sz="2400" dirty="0">
              <a:solidFill>
                <a:schemeClr val="tx1"/>
              </a:solidFill>
            </a:rPr>
            <a:t>Using words &amp; constructing sentences mindful of the individual’s ability to comprehend &amp; communicate given:</a:t>
          </a:r>
        </a:p>
        <a:p>
          <a:r>
            <a:rPr lang="en-US" sz="2400" dirty="0">
              <a:solidFill>
                <a:schemeClr val="tx1"/>
              </a:solidFill>
            </a:rPr>
            <a:t>His/her current mental, emotional &amp; physical state, their psychological make up, literacy, level of intellectual functioning, stage of development, any psychological problem/disorder, disposition towards acquiescence, compliance &amp; suggestibility</a:t>
          </a:r>
        </a:p>
      </dgm:t>
    </dgm:pt>
    <dgm:pt modelId="{F1F2E662-332E-4E40-A4A3-5C4C99CF6DDE}" type="parTrans" cxnId="{060C133F-93D1-4CD1-9226-FD9465E57789}">
      <dgm:prSet/>
      <dgm:spPr/>
      <dgm:t>
        <a:bodyPr/>
        <a:lstStyle/>
        <a:p>
          <a:endParaRPr lang="en-US"/>
        </a:p>
      </dgm:t>
    </dgm:pt>
    <dgm:pt modelId="{00204CA7-38F9-4421-BB1B-0ED52D7E598A}" type="sibTrans" cxnId="{060C133F-93D1-4CD1-9226-FD9465E57789}">
      <dgm:prSet/>
      <dgm:spPr/>
      <dgm:t>
        <a:bodyPr/>
        <a:lstStyle/>
        <a:p>
          <a:endParaRPr lang="en-US"/>
        </a:p>
      </dgm:t>
    </dgm:pt>
    <dgm:pt modelId="{9371B779-A374-40D1-BF2A-AD27DE1C2E2B}">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Short:</a:t>
          </a:r>
        </a:p>
        <a:p>
          <a:r>
            <a:rPr lang="en-US" sz="2400" dirty="0">
              <a:solidFill>
                <a:schemeClr val="tx1"/>
              </a:solidFill>
            </a:rPr>
            <a:t>As concise as possible</a:t>
          </a:r>
        </a:p>
      </dgm:t>
    </dgm:pt>
    <dgm:pt modelId="{65FE3E37-FF0D-4785-AD1B-5046E1C15246}" type="parTrans" cxnId="{90D6D00B-C04F-4D0E-894E-A5429E241E01}">
      <dgm:prSet/>
      <dgm:spPr/>
      <dgm:t>
        <a:bodyPr/>
        <a:lstStyle/>
        <a:p>
          <a:endParaRPr lang="en-US"/>
        </a:p>
      </dgm:t>
    </dgm:pt>
    <dgm:pt modelId="{272EF301-69B6-462D-9991-FC312F94CA68}" type="sibTrans" cxnId="{90D6D00B-C04F-4D0E-894E-A5429E241E01}">
      <dgm:prSet/>
      <dgm:spPr/>
      <dgm:t>
        <a:bodyPr/>
        <a:lstStyle/>
        <a:p>
          <a:endParaRPr lang="en-US"/>
        </a:p>
      </dgm:t>
    </dgm:pt>
    <dgm:pt modelId="{509D591F-CD42-4D90-A458-9968203BF105}" type="pres">
      <dgm:prSet presAssocID="{F2DEA83E-5D74-4C4E-B708-584083E974DE}" presName="diagram" presStyleCnt="0">
        <dgm:presLayoutVars>
          <dgm:dir/>
          <dgm:resizeHandles val="exact"/>
        </dgm:presLayoutVars>
      </dgm:prSet>
      <dgm:spPr/>
    </dgm:pt>
    <dgm:pt modelId="{C0A264E9-AF83-49C9-AEFF-26849E095492}" type="pres">
      <dgm:prSet presAssocID="{D80CE1A4-6AEA-4AC5-BCC3-4ACF80510545}" presName="node" presStyleLbl="node1" presStyleIdx="0" presStyleCnt="2" custScaleX="189952" custLinFactNeighborX="-14246" custLinFactNeighborY="-16329">
        <dgm:presLayoutVars>
          <dgm:bulletEnabled val="1"/>
        </dgm:presLayoutVars>
      </dgm:prSet>
      <dgm:spPr/>
    </dgm:pt>
    <dgm:pt modelId="{C13824A7-7019-4AEB-A01B-52BE58D97DB3}" type="pres">
      <dgm:prSet presAssocID="{00204CA7-38F9-4421-BB1B-0ED52D7E598A}" presName="sibTrans" presStyleCnt="0"/>
      <dgm:spPr/>
    </dgm:pt>
    <dgm:pt modelId="{46F095DC-A7BA-4E25-886E-933C29199457}" type="pres">
      <dgm:prSet presAssocID="{9371B779-A374-40D1-BF2A-AD27DE1C2E2B}" presName="node" presStyleLbl="node1" presStyleIdx="1" presStyleCnt="2" custScaleX="103357" custScaleY="37313">
        <dgm:presLayoutVars>
          <dgm:bulletEnabled val="1"/>
        </dgm:presLayoutVars>
      </dgm:prSet>
      <dgm:spPr/>
    </dgm:pt>
  </dgm:ptLst>
  <dgm:cxnLst>
    <dgm:cxn modelId="{90D6D00B-C04F-4D0E-894E-A5429E241E01}" srcId="{F2DEA83E-5D74-4C4E-B708-584083E974DE}" destId="{9371B779-A374-40D1-BF2A-AD27DE1C2E2B}" srcOrd="1" destOrd="0" parTransId="{65FE3E37-FF0D-4785-AD1B-5046E1C15246}" sibTransId="{272EF301-69B6-462D-9991-FC312F94CA68}"/>
    <dgm:cxn modelId="{060C133F-93D1-4CD1-9226-FD9465E57789}" srcId="{F2DEA83E-5D74-4C4E-B708-584083E974DE}" destId="{D80CE1A4-6AEA-4AC5-BCC3-4ACF80510545}" srcOrd="0" destOrd="0" parTransId="{F1F2E662-332E-4E40-A4A3-5C4C99CF6DDE}" sibTransId="{00204CA7-38F9-4421-BB1B-0ED52D7E598A}"/>
    <dgm:cxn modelId="{EAC59982-0B3B-4D3C-A236-0ECB57619725}" type="presOf" srcId="{D80CE1A4-6AEA-4AC5-BCC3-4ACF80510545}" destId="{C0A264E9-AF83-49C9-AEFF-26849E095492}" srcOrd="0" destOrd="0" presId="urn:microsoft.com/office/officeart/2005/8/layout/default"/>
    <dgm:cxn modelId="{EA577BD9-606E-475E-9783-4E2D71ACA5F3}" type="presOf" srcId="{9371B779-A374-40D1-BF2A-AD27DE1C2E2B}" destId="{46F095DC-A7BA-4E25-886E-933C29199457}" srcOrd="0" destOrd="0" presId="urn:microsoft.com/office/officeart/2005/8/layout/default"/>
    <dgm:cxn modelId="{3E3498DD-DFFC-459D-ACB3-1081EDE10DF3}" type="presOf" srcId="{F2DEA83E-5D74-4C4E-B708-584083E974DE}" destId="{509D591F-CD42-4D90-A458-9968203BF105}" srcOrd="0" destOrd="0" presId="urn:microsoft.com/office/officeart/2005/8/layout/default"/>
    <dgm:cxn modelId="{A6FF1D99-718C-4C3E-BE55-563FA3AFBA2E}" type="presParOf" srcId="{509D591F-CD42-4D90-A458-9968203BF105}" destId="{C0A264E9-AF83-49C9-AEFF-26849E095492}" srcOrd="0" destOrd="0" presId="urn:microsoft.com/office/officeart/2005/8/layout/default"/>
    <dgm:cxn modelId="{22ACFBAE-65C1-4AE9-BD94-B3AE092B3551}" type="presParOf" srcId="{509D591F-CD42-4D90-A458-9968203BF105}" destId="{C13824A7-7019-4AEB-A01B-52BE58D97DB3}" srcOrd="1" destOrd="0" presId="urn:microsoft.com/office/officeart/2005/8/layout/default"/>
    <dgm:cxn modelId="{8847131E-D2C6-4A39-99B7-D33217FD7E97}" type="presParOf" srcId="{509D591F-CD42-4D90-A458-9968203BF105}" destId="{46F095DC-A7BA-4E25-886E-933C2919945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4C72941-5CB6-435F-8B52-7AC243CD8A01}" type="doc">
      <dgm:prSet loTypeId="urn:microsoft.com/office/officeart/2005/8/layout/process2" loCatId="process" qsTypeId="urn:microsoft.com/office/officeart/2005/8/quickstyle/simple1" qsCatId="simple" csTypeId="urn:microsoft.com/office/officeart/2005/8/colors/accent1_2" csCatId="accent1" phldr="1"/>
      <dgm:spPr/>
    </dgm:pt>
    <dgm:pt modelId="{F82106DC-29E7-48E0-A413-213DC67C71A0}">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Single</a:t>
          </a:r>
        </a:p>
        <a:p>
          <a:r>
            <a:rPr lang="en-US" sz="2400" dirty="0">
              <a:solidFill>
                <a:schemeClr val="tx1"/>
              </a:solidFill>
            </a:rPr>
            <a:t>Straightforward, to the point, not rambling or ‘all over the place,’ unambiguous </a:t>
          </a:r>
        </a:p>
      </dgm:t>
    </dgm:pt>
    <dgm:pt modelId="{3DA8994A-67FA-437A-82D9-45AA0655A3A2}" type="parTrans" cxnId="{5B94D1A5-77AF-4BEC-9AD9-E62C0A178A0A}">
      <dgm:prSet/>
      <dgm:spPr/>
      <dgm:t>
        <a:bodyPr/>
        <a:lstStyle/>
        <a:p>
          <a:endParaRPr lang="en-US"/>
        </a:p>
      </dgm:t>
    </dgm:pt>
    <dgm:pt modelId="{A1B4E9A8-7E15-4792-8986-0DCE810D583D}" type="sibTrans" cxnId="{5B94D1A5-77AF-4BEC-9AD9-E62C0A178A0A}">
      <dgm:prSet/>
      <dgm:spPr>
        <a:solidFill>
          <a:schemeClr val="accent2">
            <a:lumMod val="75000"/>
          </a:schemeClr>
        </a:solidFill>
        <a:ln>
          <a:solidFill>
            <a:schemeClr val="tx1"/>
          </a:solidFill>
        </a:ln>
      </dgm:spPr>
      <dgm:t>
        <a:bodyPr/>
        <a:lstStyle/>
        <a:p>
          <a:endParaRPr lang="en-US"/>
        </a:p>
      </dgm:t>
    </dgm:pt>
    <dgm:pt modelId="{253F05E7-D327-4D1E-8D2A-490C2A1C8397}">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Simple:</a:t>
          </a:r>
        </a:p>
        <a:p>
          <a:r>
            <a:rPr lang="en-US" sz="2400" dirty="0">
              <a:solidFill>
                <a:schemeClr val="tx1"/>
              </a:solidFill>
            </a:rPr>
            <a:t>Free from pretense or deceit, not misleading</a:t>
          </a:r>
        </a:p>
      </dgm:t>
    </dgm:pt>
    <dgm:pt modelId="{4C53AD10-3195-460B-8FA4-0169A5C94A48}" type="parTrans" cxnId="{84CA8314-0571-48EF-8CA0-EC640E2C100D}">
      <dgm:prSet/>
      <dgm:spPr/>
      <dgm:t>
        <a:bodyPr/>
        <a:lstStyle/>
        <a:p>
          <a:endParaRPr lang="en-US"/>
        </a:p>
      </dgm:t>
    </dgm:pt>
    <dgm:pt modelId="{606EF135-EC0C-4E0A-A90A-69EBF5CEF600}" type="sibTrans" cxnId="{84CA8314-0571-48EF-8CA0-EC640E2C100D}">
      <dgm:prSet/>
      <dgm:spPr>
        <a:solidFill>
          <a:schemeClr val="accent2">
            <a:lumMod val="75000"/>
          </a:schemeClr>
        </a:solidFill>
        <a:ln>
          <a:solidFill>
            <a:schemeClr val="tx1"/>
          </a:solidFill>
        </a:ln>
      </dgm:spPr>
      <dgm:t>
        <a:bodyPr/>
        <a:lstStyle/>
        <a:p>
          <a:endParaRPr lang="en-US"/>
        </a:p>
      </dgm:t>
    </dgm:pt>
    <dgm:pt modelId="{D352DF55-6087-4A84-82B2-4CA860C49C75}">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Sincere</a:t>
          </a:r>
        </a:p>
      </dgm:t>
    </dgm:pt>
    <dgm:pt modelId="{1B5E8604-0D85-44F0-A057-527C450CA510}" type="parTrans" cxnId="{E1AA1680-B55D-4B7E-9F67-AA378B51D977}">
      <dgm:prSet/>
      <dgm:spPr/>
      <dgm:t>
        <a:bodyPr/>
        <a:lstStyle/>
        <a:p>
          <a:endParaRPr lang="en-US"/>
        </a:p>
      </dgm:t>
    </dgm:pt>
    <dgm:pt modelId="{AF82A613-E2C0-4B7E-B09F-41EFE765F48E}" type="sibTrans" cxnId="{E1AA1680-B55D-4B7E-9F67-AA378B51D977}">
      <dgm:prSet/>
      <dgm:spPr/>
      <dgm:t>
        <a:bodyPr/>
        <a:lstStyle/>
        <a:p>
          <a:endParaRPr lang="en-US"/>
        </a:p>
      </dgm:t>
    </dgm:pt>
    <dgm:pt modelId="{63930DAE-C19E-4ADB-BD85-4AFD8E9B4EEB}" type="pres">
      <dgm:prSet presAssocID="{34C72941-5CB6-435F-8B52-7AC243CD8A01}" presName="linearFlow" presStyleCnt="0">
        <dgm:presLayoutVars>
          <dgm:resizeHandles val="exact"/>
        </dgm:presLayoutVars>
      </dgm:prSet>
      <dgm:spPr/>
    </dgm:pt>
    <dgm:pt modelId="{8EB06F02-8205-45B7-B931-76E850F0406A}" type="pres">
      <dgm:prSet presAssocID="{F82106DC-29E7-48E0-A413-213DC67C71A0}" presName="node" presStyleLbl="node1" presStyleIdx="0" presStyleCnt="3" custScaleX="256342">
        <dgm:presLayoutVars>
          <dgm:bulletEnabled val="1"/>
        </dgm:presLayoutVars>
      </dgm:prSet>
      <dgm:spPr/>
    </dgm:pt>
    <dgm:pt modelId="{A6D833B8-5B52-43AB-94DB-3838E75CA762}" type="pres">
      <dgm:prSet presAssocID="{A1B4E9A8-7E15-4792-8986-0DCE810D583D}" presName="sibTrans" presStyleLbl="sibTrans2D1" presStyleIdx="0" presStyleCnt="2"/>
      <dgm:spPr/>
    </dgm:pt>
    <dgm:pt modelId="{2C6BA8FA-7A1E-450F-B568-C5652EFA47FF}" type="pres">
      <dgm:prSet presAssocID="{A1B4E9A8-7E15-4792-8986-0DCE810D583D}" presName="connectorText" presStyleLbl="sibTrans2D1" presStyleIdx="0" presStyleCnt="2"/>
      <dgm:spPr/>
    </dgm:pt>
    <dgm:pt modelId="{23650D98-879F-4765-A33D-BE552E68976A}" type="pres">
      <dgm:prSet presAssocID="{253F05E7-D327-4D1E-8D2A-490C2A1C8397}" presName="node" presStyleLbl="node1" presStyleIdx="1" presStyleCnt="3" custScaleX="206382">
        <dgm:presLayoutVars>
          <dgm:bulletEnabled val="1"/>
        </dgm:presLayoutVars>
      </dgm:prSet>
      <dgm:spPr/>
    </dgm:pt>
    <dgm:pt modelId="{7ADE3C86-1F6F-4D64-930E-6248304A7CB6}" type="pres">
      <dgm:prSet presAssocID="{606EF135-EC0C-4E0A-A90A-69EBF5CEF600}" presName="sibTrans" presStyleLbl="sibTrans2D1" presStyleIdx="1" presStyleCnt="2"/>
      <dgm:spPr/>
    </dgm:pt>
    <dgm:pt modelId="{1571A4FE-655F-4BB0-AB17-970850665ABB}" type="pres">
      <dgm:prSet presAssocID="{606EF135-EC0C-4E0A-A90A-69EBF5CEF600}" presName="connectorText" presStyleLbl="sibTrans2D1" presStyleIdx="1" presStyleCnt="2"/>
      <dgm:spPr/>
    </dgm:pt>
    <dgm:pt modelId="{0E14FE09-7D5B-433C-9581-E3DF807686DC}" type="pres">
      <dgm:prSet presAssocID="{D352DF55-6087-4A84-82B2-4CA860C49C75}" presName="node" presStyleLbl="node1" presStyleIdx="2" presStyleCnt="3">
        <dgm:presLayoutVars>
          <dgm:bulletEnabled val="1"/>
        </dgm:presLayoutVars>
      </dgm:prSet>
      <dgm:spPr/>
    </dgm:pt>
  </dgm:ptLst>
  <dgm:cxnLst>
    <dgm:cxn modelId="{84CA8314-0571-48EF-8CA0-EC640E2C100D}" srcId="{34C72941-5CB6-435F-8B52-7AC243CD8A01}" destId="{253F05E7-D327-4D1E-8D2A-490C2A1C8397}" srcOrd="1" destOrd="0" parTransId="{4C53AD10-3195-460B-8FA4-0169A5C94A48}" sibTransId="{606EF135-EC0C-4E0A-A90A-69EBF5CEF600}"/>
    <dgm:cxn modelId="{6632E21B-6B01-4D48-82A8-99467E024613}" type="presOf" srcId="{34C72941-5CB6-435F-8B52-7AC243CD8A01}" destId="{63930DAE-C19E-4ADB-BD85-4AFD8E9B4EEB}" srcOrd="0" destOrd="0" presId="urn:microsoft.com/office/officeart/2005/8/layout/process2"/>
    <dgm:cxn modelId="{A082451E-F133-47AC-B9DF-0297F93F891F}" type="presOf" srcId="{D352DF55-6087-4A84-82B2-4CA860C49C75}" destId="{0E14FE09-7D5B-433C-9581-E3DF807686DC}" srcOrd="0" destOrd="0" presId="urn:microsoft.com/office/officeart/2005/8/layout/process2"/>
    <dgm:cxn modelId="{7D397728-983E-4AAB-8A34-6E2C044D0FA9}" type="presOf" srcId="{F82106DC-29E7-48E0-A413-213DC67C71A0}" destId="{8EB06F02-8205-45B7-B931-76E850F0406A}" srcOrd="0" destOrd="0" presId="urn:microsoft.com/office/officeart/2005/8/layout/process2"/>
    <dgm:cxn modelId="{5BD0E82E-7669-4EEC-9648-F466625820D2}" type="presOf" srcId="{A1B4E9A8-7E15-4792-8986-0DCE810D583D}" destId="{A6D833B8-5B52-43AB-94DB-3838E75CA762}" srcOrd="0" destOrd="0" presId="urn:microsoft.com/office/officeart/2005/8/layout/process2"/>
    <dgm:cxn modelId="{8BE4AC35-6199-4D36-AABC-90E8FB2FCB65}" type="presOf" srcId="{606EF135-EC0C-4E0A-A90A-69EBF5CEF600}" destId="{7ADE3C86-1F6F-4D64-930E-6248304A7CB6}" srcOrd="0" destOrd="0" presId="urn:microsoft.com/office/officeart/2005/8/layout/process2"/>
    <dgm:cxn modelId="{406DC85B-E5A5-4AA8-8861-0A0A0EEA7A74}" type="presOf" srcId="{A1B4E9A8-7E15-4792-8986-0DCE810D583D}" destId="{2C6BA8FA-7A1E-450F-B568-C5652EFA47FF}" srcOrd="1" destOrd="0" presId="urn:microsoft.com/office/officeart/2005/8/layout/process2"/>
    <dgm:cxn modelId="{E1AA1680-B55D-4B7E-9F67-AA378B51D977}" srcId="{34C72941-5CB6-435F-8B52-7AC243CD8A01}" destId="{D352DF55-6087-4A84-82B2-4CA860C49C75}" srcOrd="2" destOrd="0" parTransId="{1B5E8604-0D85-44F0-A057-527C450CA510}" sibTransId="{AF82A613-E2C0-4B7E-B09F-41EFE765F48E}"/>
    <dgm:cxn modelId="{5B94D1A5-77AF-4BEC-9AD9-E62C0A178A0A}" srcId="{34C72941-5CB6-435F-8B52-7AC243CD8A01}" destId="{F82106DC-29E7-48E0-A413-213DC67C71A0}" srcOrd="0" destOrd="0" parTransId="{3DA8994A-67FA-437A-82D9-45AA0655A3A2}" sibTransId="{A1B4E9A8-7E15-4792-8986-0DCE810D583D}"/>
    <dgm:cxn modelId="{A2D176DF-23EA-4FC8-B0F1-EF70F002FFED}" type="presOf" srcId="{606EF135-EC0C-4E0A-A90A-69EBF5CEF600}" destId="{1571A4FE-655F-4BB0-AB17-970850665ABB}" srcOrd="1" destOrd="0" presId="urn:microsoft.com/office/officeart/2005/8/layout/process2"/>
    <dgm:cxn modelId="{F618A2FF-880C-43DF-8728-A658D1182441}" type="presOf" srcId="{253F05E7-D327-4D1E-8D2A-490C2A1C8397}" destId="{23650D98-879F-4765-A33D-BE552E68976A}" srcOrd="0" destOrd="0" presId="urn:microsoft.com/office/officeart/2005/8/layout/process2"/>
    <dgm:cxn modelId="{C3477C25-2452-45C7-BE8E-5131A2A4FB35}" type="presParOf" srcId="{63930DAE-C19E-4ADB-BD85-4AFD8E9B4EEB}" destId="{8EB06F02-8205-45B7-B931-76E850F0406A}" srcOrd="0" destOrd="0" presId="urn:microsoft.com/office/officeart/2005/8/layout/process2"/>
    <dgm:cxn modelId="{CDADAA56-8B5F-410C-A846-AAC5165A766D}" type="presParOf" srcId="{63930DAE-C19E-4ADB-BD85-4AFD8E9B4EEB}" destId="{A6D833B8-5B52-43AB-94DB-3838E75CA762}" srcOrd="1" destOrd="0" presId="urn:microsoft.com/office/officeart/2005/8/layout/process2"/>
    <dgm:cxn modelId="{3A91AF97-2B2A-4E9D-8ED1-B47464CE88A6}" type="presParOf" srcId="{A6D833B8-5B52-43AB-94DB-3838E75CA762}" destId="{2C6BA8FA-7A1E-450F-B568-C5652EFA47FF}" srcOrd="0" destOrd="0" presId="urn:microsoft.com/office/officeart/2005/8/layout/process2"/>
    <dgm:cxn modelId="{59DE1B31-EB46-4C5A-9399-225798790914}" type="presParOf" srcId="{63930DAE-C19E-4ADB-BD85-4AFD8E9B4EEB}" destId="{23650D98-879F-4765-A33D-BE552E68976A}" srcOrd="2" destOrd="0" presId="urn:microsoft.com/office/officeart/2005/8/layout/process2"/>
    <dgm:cxn modelId="{61E4683C-E991-41F7-AD54-27E82EA9B658}" type="presParOf" srcId="{63930DAE-C19E-4ADB-BD85-4AFD8E9B4EEB}" destId="{7ADE3C86-1F6F-4D64-930E-6248304A7CB6}" srcOrd="3" destOrd="0" presId="urn:microsoft.com/office/officeart/2005/8/layout/process2"/>
    <dgm:cxn modelId="{7CB396AC-8A6D-49E3-B1C3-926C71FA4FD4}" type="presParOf" srcId="{7ADE3C86-1F6F-4D64-930E-6248304A7CB6}" destId="{1571A4FE-655F-4BB0-AB17-970850665ABB}" srcOrd="0" destOrd="0" presId="urn:microsoft.com/office/officeart/2005/8/layout/process2"/>
    <dgm:cxn modelId="{97A4461E-B9CC-4435-97E4-464E7249DDBF}" type="presParOf" srcId="{63930DAE-C19E-4ADB-BD85-4AFD8E9B4EEB}" destId="{0E14FE09-7D5B-433C-9581-E3DF807686D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B18F374E-9F3A-4F9A-995E-DEA276E21054}">
      <dgm:prSet phldrT="[Text]" custT="1"/>
      <dgm:spPr>
        <a:solidFill>
          <a:schemeClr val="accent2">
            <a:lumMod val="40000"/>
            <a:lumOff val="60000"/>
          </a:schemeClr>
        </a:solidFill>
        <a:ln>
          <a:solidFill>
            <a:schemeClr val="tx1"/>
          </a:solidFill>
        </a:ln>
      </dgm:spPr>
      <dgm:t>
        <a:bodyPr/>
        <a:lstStyle/>
        <a:p>
          <a:r>
            <a:rPr lang="en-US" sz="2800" dirty="0" err="1">
              <a:solidFill>
                <a:schemeClr val="tx1"/>
              </a:solidFill>
            </a:rPr>
            <a:t>Guggling</a:t>
          </a:r>
          <a:endParaRPr lang="en-US" sz="2800" dirty="0">
            <a:solidFill>
              <a:schemeClr val="tx1"/>
            </a:solidFill>
          </a:endParaRPr>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a:solidFill>
          <a:schemeClr val="accent2">
            <a:lumMod val="75000"/>
          </a:schemeClr>
        </a:solidFill>
        <a:ln>
          <a:solidFill>
            <a:schemeClr val="tx1"/>
          </a:solidFill>
        </a:ln>
      </dgm:spPr>
      <dgm:t>
        <a:bodyPr/>
        <a:lstStyle/>
        <a:p>
          <a:endParaRPr lang="en-US"/>
        </a:p>
      </dgm:t>
    </dgm:pt>
    <dgm:pt modelId="{47E23BBC-D914-4BCA-B76D-C0B937D6595D}">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Nodding</a:t>
          </a:r>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a:solidFill>
          <a:schemeClr val="accent2">
            <a:lumMod val="75000"/>
          </a:schemeClr>
        </a:solidFill>
        <a:ln>
          <a:solidFill>
            <a:schemeClr val="tx1"/>
          </a:solidFill>
        </a:ln>
      </dgm:spPr>
      <dgm:t>
        <a:bodyPr/>
        <a:lstStyle/>
        <a:p>
          <a:endParaRPr lang="en-US"/>
        </a:p>
      </dgm:t>
    </dgm:pt>
    <dgm:pt modelId="{CF3799A6-FF9B-4921-90A9-E7454A844727}">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‘Yes’</a:t>
          </a:r>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a:solidFill>
          <a:schemeClr val="accent2">
            <a:lumMod val="75000"/>
          </a:schemeClr>
        </a:solidFill>
        <a:ln>
          <a:solidFill>
            <a:schemeClr val="tx1"/>
          </a:solidFill>
        </a:ln>
      </dgm:spPr>
      <dgm:t>
        <a:bodyPr/>
        <a:lstStyle/>
        <a:p>
          <a:endParaRPr lang="en-US"/>
        </a:p>
      </dgm:t>
    </dgm:pt>
    <dgm:pt modelId="{7D1F1309-650E-472B-A9F7-FDBCD0080B25}">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‘Go on’</a:t>
          </a:r>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a:solidFill>
          <a:schemeClr val="accent2">
            <a:lumMod val="75000"/>
          </a:schemeClr>
        </a:solidFill>
        <a:ln>
          <a:solidFill>
            <a:schemeClr val="tx1"/>
          </a:solidFill>
        </a:ln>
      </dgm:spPr>
      <dgm:t>
        <a:bodyPr/>
        <a:lstStyle/>
        <a:p>
          <a:endParaRPr lang="en-US"/>
        </a:p>
      </dgm:t>
    </dgm:pt>
    <dgm:pt modelId="{6C8AB1FC-CEA6-4611-8757-9D3DC1B1B83B}">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a:t>
          </a:r>
          <a:r>
            <a:rPr lang="en-US" sz="2800" dirty="0" err="1">
              <a:solidFill>
                <a:schemeClr val="tx1"/>
              </a:solidFill>
            </a:rPr>
            <a:t>Mmm</a:t>
          </a:r>
          <a:r>
            <a:rPr lang="en-US" sz="2800" dirty="0">
              <a:solidFill>
                <a:schemeClr val="tx1"/>
              </a:solidFill>
            </a:rPr>
            <a:t>’</a:t>
          </a:r>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a:solidFill>
          <a:schemeClr val="accent2">
            <a:lumMod val="75000"/>
          </a:schemeClr>
        </a:solidFill>
        <a:ln>
          <a:solidFill>
            <a:schemeClr val="tx1"/>
          </a:solidFill>
        </a:ln>
      </dgm:spPr>
      <dgm:t>
        <a:bodyPr/>
        <a:lstStyle/>
        <a:p>
          <a:endParaRPr lang="en-US"/>
        </a:p>
      </dgm:t>
    </dgm:pt>
    <dgm:pt modelId="{594E6539-E8F7-4726-B52B-0A294C19DC1E}">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‘Ah ha’</a:t>
          </a:r>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D4E6CBF-2C80-4EB8-9F21-B4F390C1F80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7CC9929-7D8B-49F8-8A03-87BBF613B2B6}">
      <dgm:prSet phldrT="[Text]" custT="1"/>
      <dgm:spPr>
        <a:solidFill>
          <a:schemeClr val="accent2">
            <a:lumMod val="20000"/>
            <a:lumOff val="80000"/>
          </a:schemeClr>
        </a:solidFill>
        <a:ln>
          <a:solidFill>
            <a:schemeClr val="tx1"/>
          </a:solidFill>
        </a:ln>
      </dgm:spPr>
      <dgm:t>
        <a:bodyPr/>
        <a:lstStyle/>
        <a:p>
          <a:r>
            <a:rPr lang="en-US" sz="2800" b="1" i="1" u="sng" dirty="0">
              <a:solidFill>
                <a:schemeClr val="tx1"/>
              </a:solidFill>
            </a:rPr>
            <a:t>Forced Choice</a:t>
          </a:r>
          <a:r>
            <a:rPr lang="en-US" sz="2400" dirty="0">
              <a:solidFill>
                <a:schemeClr val="tx1"/>
              </a:solidFill>
            </a:rPr>
            <a:t>:</a:t>
          </a:r>
        </a:p>
        <a:p>
          <a:r>
            <a:rPr lang="en-US" sz="2400" dirty="0">
              <a:solidFill>
                <a:schemeClr val="tx1"/>
              </a:solidFill>
            </a:rPr>
            <a:t>Do you want tea or coffee?</a:t>
          </a:r>
        </a:p>
      </dgm:t>
    </dgm:pt>
    <dgm:pt modelId="{B7D4E2B4-FEA9-4D4E-AEF5-DBEC465077C8}" type="parTrans" cxnId="{53F06DC1-18B2-4F8B-BCA1-DA901DB810D3}">
      <dgm:prSet/>
      <dgm:spPr/>
      <dgm:t>
        <a:bodyPr/>
        <a:lstStyle/>
        <a:p>
          <a:endParaRPr lang="en-US"/>
        </a:p>
      </dgm:t>
    </dgm:pt>
    <dgm:pt modelId="{0741D2D6-ECD5-4567-9CA3-D38EBF097357}" type="sibTrans" cxnId="{53F06DC1-18B2-4F8B-BCA1-DA901DB810D3}">
      <dgm:prSet/>
      <dgm:spPr/>
      <dgm:t>
        <a:bodyPr/>
        <a:lstStyle/>
        <a:p>
          <a:endParaRPr lang="en-US"/>
        </a:p>
      </dgm:t>
    </dgm:pt>
    <dgm:pt modelId="{D2C01A3F-B80E-4FB4-A0BC-04794E4E1B35}">
      <dgm:prSet phldrT="[Text]" custT="1"/>
      <dgm:spPr>
        <a:solidFill>
          <a:schemeClr val="accent2">
            <a:lumMod val="20000"/>
            <a:lumOff val="80000"/>
          </a:schemeClr>
        </a:solidFill>
        <a:ln>
          <a:solidFill>
            <a:schemeClr val="tx1"/>
          </a:solidFill>
        </a:ln>
      </dgm:spPr>
      <dgm:t>
        <a:bodyPr/>
        <a:lstStyle/>
        <a:p>
          <a:r>
            <a:rPr lang="en-US" sz="2800" b="1" i="1" u="sng" dirty="0">
              <a:solidFill>
                <a:schemeClr val="tx1"/>
              </a:solidFill>
            </a:rPr>
            <a:t>Multiple:</a:t>
          </a:r>
        </a:p>
        <a:p>
          <a:r>
            <a:rPr lang="en-US" sz="2400" dirty="0">
              <a:solidFill>
                <a:schemeClr val="tx1"/>
              </a:solidFill>
            </a:rPr>
            <a:t>Was there another vehicle &amp; which way did it go?</a:t>
          </a:r>
        </a:p>
      </dgm:t>
    </dgm:pt>
    <dgm:pt modelId="{AA22D9FA-A874-4E24-B6D1-9B48F8E32D93}" type="parTrans" cxnId="{8AAC3AF9-54DC-4557-851B-F2C75064B5DB}">
      <dgm:prSet/>
      <dgm:spPr/>
      <dgm:t>
        <a:bodyPr/>
        <a:lstStyle/>
        <a:p>
          <a:endParaRPr lang="en-US"/>
        </a:p>
      </dgm:t>
    </dgm:pt>
    <dgm:pt modelId="{989FA8CF-E3C3-49D9-85EE-A672DF47709E}" type="sibTrans" cxnId="{8AAC3AF9-54DC-4557-851B-F2C75064B5DB}">
      <dgm:prSet/>
      <dgm:spPr/>
      <dgm:t>
        <a:bodyPr/>
        <a:lstStyle/>
        <a:p>
          <a:endParaRPr lang="en-US"/>
        </a:p>
      </dgm:t>
    </dgm:pt>
    <dgm:pt modelId="{0B489846-1184-4E1C-9A5A-F3DF28E74B84}">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Misleading:</a:t>
          </a:r>
        </a:p>
        <a:p>
          <a:r>
            <a:rPr lang="en-US" sz="2400" dirty="0">
              <a:solidFill>
                <a:schemeClr val="tx1"/>
              </a:solidFill>
            </a:rPr>
            <a:t>The distinction between  leading &amp; misleading questions  concerns the nature of the implied response. The first leads to a correct response, the second leads to an incorrect response</a:t>
          </a:r>
        </a:p>
      </dgm:t>
    </dgm:pt>
    <dgm:pt modelId="{48E4D393-011F-4A84-AC85-688E390683A6}" type="parTrans" cxnId="{CEACBD64-0AD6-425A-83A6-801A2283BF0D}">
      <dgm:prSet/>
      <dgm:spPr/>
      <dgm:t>
        <a:bodyPr/>
        <a:lstStyle/>
        <a:p>
          <a:endParaRPr lang="en-US"/>
        </a:p>
      </dgm:t>
    </dgm:pt>
    <dgm:pt modelId="{774F6952-8DE8-4347-AACE-3339A4FF9B13}" type="sibTrans" cxnId="{CEACBD64-0AD6-425A-83A6-801A2283BF0D}">
      <dgm:prSet/>
      <dgm:spPr/>
      <dgm:t>
        <a:bodyPr/>
        <a:lstStyle/>
        <a:p>
          <a:endParaRPr lang="en-US"/>
        </a:p>
      </dgm:t>
    </dgm:pt>
    <dgm:pt modelId="{A619370C-A1AC-441C-AC02-AB8E01E65D5F}">
      <dgm:prSet phldrT="[Text]" custT="1"/>
      <dgm:spPr>
        <a:solidFill>
          <a:schemeClr val="accent2">
            <a:lumMod val="40000"/>
            <a:lumOff val="60000"/>
          </a:schemeClr>
        </a:solidFill>
        <a:ln>
          <a:solidFill>
            <a:schemeClr val="tx1"/>
          </a:solidFill>
        </a:ln>
      </dgm:spPr>
      <dgm:t>
        <a:bodyPr/>
        <a:lstStyle/>
        <a:p>
          <a:r>
            <a:rPr lang="en-US" sz="2800" b="1" i="1" u="sng" dirty="0">
              <a:solidFill>
                <a:schemeClr val="tx1"/>
              </a:solidFill>
            </a:rPr>
            <a:t>Complex:</a:t>
          </a:r>
        </a:p>
        <a:p>
          <a:r>
            <a:rPr lang="en-US" sz="2400" dirty="0">
              <a:solidFill>
                <a:schemeClr val="tx1"/>
              </a:solidFill>
            </a:rPr>
            <a:t>“You said that you’ve never been there before but I think that you did go there, &amp; that you said you’ve never been there because you know place was unsafe. Isn’t that so?</a:t>
          </a:r>
        </a:p>
      </dgm:t>
    </dgm:pt>
    <dgm:pt modelId="{50088060-864A-413D-B4E3-51A5C7AF9D1B}" type="parTrans" cxnId="{3E63B38D-F802-41DE-AA62-97C3F5B0ED3F}">
      <dgm:prSet/>
      <dgm:spPr/>
      <dgm:t>
        <a:bodyPr/>
        <a:lstStyle/>
        <a:p>
          <a:endParaRPr lang="en-US"/>
        </a:p>
      </dgm:t>
    </dgm:pt>
    <dgm:pt modelId="{D91E0BB2-8934-4FD8-BAFB-152E1C19FFDE}" type="sibTrans" cxnId="{3E63B38D-F802-41DE-AA62-97C3F5B0ED3F}">
      <dgm:prSet/>
      <dgm:spPr/>
      <dgm:t>
        <a:bodyPr/>
        <a:lstStyle/>
        <a:p>
          <a:endParaRPr lang="en-US"/>
        </a:p>
      </dgm:t>
    </dgm:pt>
    <dgm:pt modelId="{33DB160F-8BC4-43BB-8B66-5323D1F95B04}" type="pres">
      <dgm:prSet presAssocID="{6D4E6CBF-2C80-4EB8-9F21-B4F390C1F809}" presName="diagram" presStyleCnt="0">
        <dgm:presLayoutVars>
          <dgm:dir/>
          <dgm:resizeHandles val="exact"/>
        </dgm:presLayoutVars>
      </dgm:prSet>
      <dgm:spPr/>
    </dgm:pt>
    <dgm:pt modelId="{908EE511-1DDD-42E6-9489-C63136DE8952}" type="pres">
      <dgm:prSet presAssocID="{87CC9929-7D8B-49F8-8A03-87BBF613B2B6}" presName="node" presStyleLbl="node1" presStyleIdx="0" presStyleCnt="4" custScaleX="153894" custScaleY="77310" custLinFactNeighborX="-26580" custLinFactNeighborY="-26441">
        <dgm:presLayoutVars>
          <dgm:bulletEnabled val="1"/>
        </dgm:presLayoutVars>
      </dgm:prSet>
      <dgm:spPr/>
    </dgm:pt>
    <dgm:pt modelId="{C1B8086E-1F66-450A-A528-879C4128B188}" type="pres">
      <dgm:prSet presAssocID="{0741D2D6-ECD5-4567-9CA3-D38EBF097357}" presName="sibTrans" presStyleCnt="0"/>
      <dgm:spPr/>
    </dgm:pt>
    <dgm:pt modelId="{E102F28A-2E4D-4489-8F60-109809F2E9AE}" type="pres">
      <dgm:prSet presAssocID="{D2C01A3F-B80E-4FB4-A0BC-04794E4E1B35}" presName="node" presStyleLbl="node1" presStyleIdx="1" presStyleCnt="4" custScaleX="165298" custScaleY="78843" custLinFactNeighborX="13059" custLinFactNeighborY="-25393">
        <dgm:presLayoutVars>
          <dgm:bulletEnabled val="1"/>
        </dgm:presLayoutVars>
      </dgm:prSet>
      <dgm:spPr/>
    </dgm:pt>
    <dgm:pt modelId="{3CFBBA63-820A-4395-ABE8-1EEE23B68DDE}" type="pres">
      <dgm:prSet presAssocID="{989FA8CF-E3C3-49D9-85EE-A672DF47709E}" presName="sibTrans" presStyleCnt="0"/>
      <dgm:spPr/>
    </dgm:pt>
    <dgm:pt modelId="{75ED6664-175D-43A9-9700-1A86B0A4AC8A}" type="pres">
      <dgm:prSet presAssocID="{0B489846-1184-4E1C-9A5A-F3DF28E74B84}" presName="node" presStyleLbl="node1" presStyleIdx="2" presStyleCnt="4" custScaleX="228207" custScaleY="149491">
        <dgm:presLayoutVars>
          <dgm:bulletEnabled val="1"/>
        </dgm:presLayoutVars>
      </dgm:prSet>
      <dgm:spPr/>
    </dgm:pt>
    <dgm:pt modelId="{9DCF5038-73FC-475B-9E40-E1823019A4E8}" type="pres">
      <dgm:prSet presAssocID="{774F6952-8DE8-4347-AACE-3339A4FF9B13}" presName="sibTrans" presStyleCnt="0"/>
      <dgm:spPr/>
    </dgm:pt>
    <dgm:pt modelId="{1D37740D-503C-44D0-9C39-8CECD2FC85F3}" type="pres">
      <dgm:prSet presAssocID="{A619370C-A1AC-441C-AC02-AB8E01E65D5F}" presName="node" presStyleLbl="node1" presStyleIdx="3" presStyleCnt="4" custScaleX="209277" custScaleY="161059">
        <dgm:presLayoutVars>
          <dgm:bulletEnabled val="1"/>
        </dgm:presLayoutVars>
      </dgm:prSet>
      <dgm:spPr/>
    </dgm:pt>
  </dgm:ptLst>
  <dgm:cxnLst>
    <dgm:cxn modelId="{CEACBD64-0AD6-425A-83A6-801A2283BF0D}" srcId="{6D4E6CBF-2C80-4EB8-9F21-B4F390C1F809}" destId="{0B489846-1184-4E1C-9A5A-F3DF28E74B84}" srcOrd="2" destOrd="0" parTransId="{48E4D393-011F-4A84-AC85-688E390683A6}" sibTransId="{774F6952-8DE8-4347-AACE-3339A4FF9B13}"/>
    <dgm:cxn modelId="{3E63B38D-F802-41DE-AA62-97C3F5B0ED3F}" srcId="{6D4E6CBF-2C80-4EB8-9F21-B4F390C1F809}" destId="{A619370C-A1AC-441C-AC02-AB8E01E65D5F}" srcOrd="3" destOrd="0" parTransId="{50088060-864A-413D-B4E3-51A5C7AF9D1B}" sibTransId="{D91E0BB2-8934-4FD8-BAFB-152E1C19FFDE}"/>
    <dgm:cxn modelId="{8868768E-FEDD-49E1-A540-0152D9708C08}" type="presOf" srcId="{0B489846-1184-4E1C-9A5A-F3DF28E74B84}" destId="{75ED6664-175D-43A9-9700-1A86B0A4AC8A}" srcOrd="0" destOrd="0" presId="urn:microsoft.com/office/officeart/2005/8/layout/default"/>
    <dgm:cxn modelId="{C3941D9B-A6DB-4E78-9EB7-04D9855E7688}" type="presOf" srcId="{6D4E6CBF-2C80-4EB8-9F21-B4F390C1F809}" destId="{33DB160F-8BC4-43BB-8B66-5323D1F95B04}" srcOrd="0" destOrd="0" presId="urn:microsoft.com/office/officeart/2005/8/layout/default"/>
    <dgm:cxn modelId="{856A4FB2-0759-4CF8-897D-5E12633BA7A7}" type="presOf" srcId="{A619370C-A1AC-441C-AC02-AB8E01E65D5F}" destId="{1D37740D-503C-44D0-9C39-8CECD2FC85F3}" srcOrd="0" destOrd="0" presId="urn:microsoft.com/office/officeart/2005/8/layout/default"/>
    <dgm:cxn modelId="{53F06DC1-18B2-4F8B-BCA1-DA901DB810D3}" srcId="{6D4E6CBF-2C80-4EB8-9F21-B4F390C1F809}" destId="{87CC9929-7D8B-49F8-8A03-87BBF613B2B6}" srcOrd="0" destOrd="0" parTransId="{B7D4E2B4-FEA9-4D4E-AEF5-DBEC465077C8}" sibTransId="{0741D2D6-ECD5-4567-9CA3-D38EBF097357}"/>
    <dgm:cxn modelId="{4EA077C8-8BD2-4C05-B67B-BF4FC470E98D}" type="presOf" srcId="{D2C01A3F-B80E-4FB4-A0BC-04794E4E1B35}" destId="{E102F28A-2E4D-4489-8F60-109809F2E9AE}" srcOrd="0" destOrd="0" presId="urn:microsoft.com/office/officeart/2005/8/layout/default"/>
    <dgm:cxn modelId="{023B33E8-482B-42EA-BEF9-75E32CBB0668}" type="presOf" srcId="{87CC9929-7D8B-49F8-8A03-87BBF613B2B6}" destId="{908EE511-1DDD-42E6-9489-C63136DE8952}" srcOrd="0" destOrd="0" presId="urn:microsoft.com/office/officeart/2005/8/layout/default"/>
    <dgm:cxn modelId="{8AAC3AF9-54DC-4557-851B-F2C75064B5DB}" srcId="{6D4E6CBF-2C80-4EB8-9F21-B4F390C1F809}" destId="{D2C01A3F-B80E-4FB4-A0BC-04794E4E1B35}" srcOrd="1" destOrd="0" parTransId="{AA22D9FA-A874-4E24-B6D1-9B48F8E32D93}" sibTransId="{989FA8CF-E3C3-49D9-85EE-A672DF47709E}"/>
    <dgm:cxn modelId="{989CC0D9-986C-480A-A090-D0F39AE41998}" type="presParOf" srcId="{33DB160F-8BC4-43BB-8B66-5323D1F95B04}" destId="{908EE511-1DDD-42E6-9489-C63136DE8952}" srcOrd="0" destOrd="0" presId="urn:microsoft.com/office/officeart/2005/8/layout/default"/>
    <dgm:cxn modelId="{AD766FCB-4F28-42B8-A9D9-F32B372C7043}" type="presParOf" srcId="{33DB160F-8BC4-43BB-8B66-5323D1F95B04}" destId="{C1B8086E-1F66-450A-A528-879C4128B188}" srcOrd="1" destOrd="0" presId="urn:microsoft.com/office/officeart/2005/8/layout/default"/>
    <dgm:cxn modelId="{D881BADF-854D-4707-B646-8CF444ED4A9D}" type="presParOf" srcId="{33DB160F-8BC4-43BB-8B66-5323D1F95B04}" destId="{E102F28A-2E4D-4489-8F60-109809F2E9AE}" srcOrd="2" destOrd="0" presId="urn:microsoft.com/office/officeart/2005/8/layout/default"/>
    <dgm:cxn modelId="{13C568A6-3713-4477-96CE-1EF197230E88}" type="presParOf" srcId="{33DB160F-8BC4-43BB-8B66-5323D1F95B04}" destId="{3CFBBA63-820A-4395-ABE8-1EEE23B68DDE}" srcOrd="3" destOrd="0" presId="urn:microsoft.com/office/officeart/2005/8/layout/default"/>
    <dgm:cxn modelId="{754C4985-60FC-4D08-8A2E-20A473577AC5}" type="presParOf" srcId="{33DB160F-8BC4-43BB-8B66-5323D1F95B04}" destId="{75ED6664-175D-43A9-9700-1A86B0A4AC8A}" srcOrd="4" destOrd="0" presId="urn:microsoft.com/office/officeart/2005/8/layout/default"/>
    <dgm:cxn modelId="{71B2DD64-4283-4B89-A941-299237320C5B}" type="presParOf" srcId="{33DB160F-8BC4-43BB-8B66-5323D1F95B04}" destId="{9DCF5038-73FC-475B-9E40-E1823019A4E8}" srcOrd="5" destOrd="0" presId="urn:microsoft.com/office/officeart/2005/8/layout/default"/>
    <dgm:cxn modelId="{D0FA10CF-29F7-405F-8A8D-F82B7AE12034}" type="presParOf" srcId="{33DB160F-8BC4-43BB-8B66-5323D1F95B04}" destId="{1D37740D-503C-44D0-9C39-8CECD2FC85F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E1DCB79-383A-4386-B00A-D078B05FFE63}" type="doc">
      <dgm:prSet loTypeId="urn:microsoft.com/office/officeart/2005/8/layout/process2" loCatId="process" qsTypeId="urn:microsoft.com/office/officeart/2005/8/quickstyle/simple1" qsCatId="simple" csTypeId="urn:microsoft.com/office/officeart/2005/8/colors/accent1_2" csCatId="accent1" phldr="1"/>
      <dgm:spPr/>
    </dgm:pt>
    <dgm:pt modelId="{8E2DE2FD-EC0B-4444-9FEE-A7CCCC23E3A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Hypothetical questions are suggestive questions about things that may not have actually happened. I.e. the ‘what if’ factor</a:t>
          </a:r>
        </a:p>
      </dgm:t>
    </dgm:pt>
    <dgm:pt modelId="{A6684A2A-FDB4-4598-8853-2272E2A199BB}" type="parTrans" cxnId="{F054F3DD-28FD-4E23-AD61-E52DBB2088F3}">
      <dgm:prSet/>
      <dgm:spPr/>
      <dgm:t>
        <a:bodyPr/>
        <a:lstStyle/>
        <a:p>
          <a:endParaRPr lang="en-US"/>
        </a:p>
      </dgm:t>
    </dgm:pt>
    <dgm:pt modelId="{994A4661-3D89-4D1D-8776-2D2590CEEC15}" type="sibTrans" cxnId="{F054F3DD-28FD-4E23-AD61-E52DBB2088F3}">
      <dgm:prSet/>
      <dgm:spPr>
        <a:solidFill>
          <a:schemeClr val="accent2">
            <a:lumMod val="75000"/>
          </a:schemeClr>
        </a:solidFill>
        <a:ln>
          <a:solidFill>
            <a:schemeClr val="tx1"/>
          </a:solidFill>
        </a:ln>
      </dgm:spPr>
      <dgm:t>
        <a:bodyPr/>
        <a:lstStyle/>
        <a:p>
          <a:endParaRPr lang="en-US"/>
        </a:p>
      </dgm:t>
    </dgm:pt>
    <dgm:pt modelId="{0009F074-0C36-40B4-9285-88DFBA8D573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You say you didn’t hit them, but if you did hit them, would you have injured them?</a:t>
          </a:r>
        </a:p>
      </dgm:t>
    </dgm:pt>
    <dgm:pt modelId="{3B3228E9-E095-48D4-8621-F56BB004E171}" type="parTrans" cxnId="{770D7F5A-D3E3-4D0E-B69F-C4F33BF2139A}">
      <dgm:prSet/>
      <dgm:spPr/>
      <dgm:t>
        <a:bodyPr/>
        <a:lstStyle/>
        <a:p>
          <a:endParaRPr lang="en-US"/>
        </a:p>
      </dgm:t>
    </dgm:pt>
    <dgm:pt modelId="{A8D4CE8C-8EF7-41AB-AFFF-7DCDF5474184}" type="sibTrans" cxnId="{770D7F5A-D3E3-4D0E-B69F-C4F33BF2139A}">
      <dgm:prSet/>
      <dgm:spPr>
        <a:solidFill>
          <a:schemeClr val="accent2">
            <a:lumMod val="75000"/>
          </a:schemeClr>
        </a:solidFill>
        <a:ln>
          <a:solidFill>
            <a:schemeClr val="tx1"/>
          </a:solidFill>
        </a:ln>
      </dgm:spPr>
      <dgm:t>
        <a:bodyPr/>
        <a:lstStyle/>
        <a:p>
          <a:endParaRPr lang="en-US"/>
        </a:p>
      </dgm:t>
    </dgm:pt>
    <dgm:pt modelId="{68C9777A-8203-4E10-A4DB-BDF6A611A1E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you were the driver where do you think you would have gone?</a:t>
          </a:r>
        </a:p>
      </dgm:t>
    </dgm:pt>
    <dgm:pt modelId="{18652A45-C39F-4CB8-AAEE-34DEF8F2CC56}" type="parTrans" cxnId="{D1EEF5D8-1A71-42B6-9C8C-8DCD9F086342}">
      <dgm:prSet/>
      <dgm:spPr/>
      <dgm:t>
        <a:bodyPr/>
        <a:lstStyle/>
        <a:p>
          <a:endParaRPr lang="en-US"/>
        </a:p>
      </dgm:t>
    </dgm:pt>
    <dgm:pt modelId="{4CD8197D-8A1D-465E-86C7-CEE6501DD0A0}" type="sibTrans" cxnId="{D1EEF5D8-1A71-42B6-9C8C-8DCD9F086342}">
      <dgm:prSet/>
      <dgm:spPr/>
      <dgm:t>
        <a:bodyPr/>
        <a:lstStyle/>
        <a:p>
          <a:endParaRPr lang="en-US"/>
        </a:p>
      </dgm:t>
    </dgm:pt>
    <dgm:pt modelId="{61A5E2EB-5D86-413F-BC5B-A4E696B7D998}" type="pres">
      <dgm:prSet presAssocID="{6E1DCB79-383A-4386-B00A-D078B05FFE63}" presName="linearFlow" presStyleCnt="0">
        <dgm:presLayoutVars>
          <dgm:resizeHandles val="exact"/>
        </dgm:presLayoutVars>
      </dgm:prSet>
      <dgm:spPr/>
    </dgm:pt>
    <dgm:pt modelId="{2D6FBFF3-7CDD-430B-8FE0-641DFBA4D471}" type="pres">
      <dgm:prSet presAssocID="{8E2DE2FD-EC0B-4444-9FEE-A7CCCC23E3AB}" presName="node" presStyleLbl="node1" presStyleIdx="0" presStyleCnt="3" custScaleX="238157" custScaleY="204603">
        <dgm:presLayoutVars>
          <dgm:bulletEnabled val="1"/>
        </dgm:presLayoutVars>
      </dgm:prSet>
      <dgm:spPr/>
    </dgm:pt>
    <dgm:pt modelId="{A660FCD7-B9AE-48D4-9963-F969C3BCC03E}" type="pres">
      <dgm:prSet presAssocID="{994A4661-3D89-4D1D-8776-2D2590CEEC15}" presName="sibTrans" presStyleLbl="sibTrans2D1" presStyleIdx="0" presStyleCnt="2"/>
      <dgm:spPr/>
    </dgm:pt>
    <dgm:pt modelId="{9D449D9E-584C-4AB2-8E54-C172DF520182}" type="pres">
      <dgm:prSet presAssocID="{994A4661-3D89-4D1D-8776-2D2590CEEC15}" presName="connectorText" presStyleLbl="sibTrans2D1" presStyleIdx="0" presStyleCnt="2"/>
      <dgm:spPr/>
    </dgm:pt>
    <dgm:pt modelId="{56B28C11-CD34-40B6-ABF7-14C2C9DA63D7}" type="pres">
      <dgm:prSet presAssocID="{0009F074-0C36-40B4-9285-88DFBA8D5732}" presName="node" presStyleLbl="node1" presStyleIdx="1" presStyleCnt="3" custScaleX="185994">
        <dgm:presLayoutVars>
          <dgm:bulletEnabled val="1"/>
        </dgm:presLayoutVars>
      </dgm:prSet>
      <dgm:spPr/>
    </dgm:pt>
    <dgm:pt modelId="{C1C1337C-8FC0-4B35-AB05-B40BD09BF303}" type="pres">
      <dgm:prSet presAssocID="{A8D4CE8C-8EF7-41AB-AFFF-7DCDF5474184}" presName="sibTrans" presStyleLbl="sibTrans2D1" presStyleIdx="1" presStyleCnt="2"/>
      <dgm:spPr/>
    </dgm:pt>
    <dgm:pt modelId="{F7DA4776-5E8B-4E7E-8CFD-D45FA8F99FDB}" type="pres">
      <dgm:prSet presAssocID="{A8D4CE8C-8EF7-41AB-AFFF-7DCDF5474184}" presName="connectorText" presStyleLbl="sibTrans2D1" presStyleIdx="1" presStyleCnt="2"/>
      <dgm:spPr/>
    </dgm:pt>
    <dgm:pt modelId="{09A19A23-7586-4B82-8008-9B4587DBCE64}" type="pres">
      <dgm:prSet presAssocID="{68C9777A-8203-4E10-A4DB-BDF6A611A1EB}" presName="node" presStyleLbl="node1" presStyleIdx="2" presStyleCnt="3" custScaleX="159630" custScaleY="81316">
        <dgm:presLayoutVars>
          <dgm:bulletEnabled val="1"/>
        </dgm:presLayoutVars>
      </dgm:prSet>
      <dgm:spPr/>
    </dgm:pt>
  </dgm:ptLst>
  <dgm:cxnLst>
    <dgm:cxn modelId="{5346A443-ED8E-4637-9D9B-C8F42CDDF4E4}" type="presOf" srcId="{994A4661-3D89-4D1D-8776-2D2590CEEC15}" destId="{A660FCD7-B9AE-48D4-9963-F969C3BCC03E}" srcOrd="0" destOrd="0" presId="urn:microsoft.com/office/officeart/2005/8/layout/process2"/>
    <dgm:cxn modelId="{52130358-601D-4A7F-A354-DCD73AB09E94}" type="presOf" srcId="{A8D4CE8C-8EF7-41AB-AFFF-7DCDF5474184}" destId="{F7DA4776-5E8B-4E7E-8CFD-D45FA8F99FDB}" srcOrd="1" destOrd="0" presId="urn:microsoft.com/office/officeart/2005/8/layout/process2"/>
    <dgm:cxn modelId="{770D7F5A-D3E3-4D0E-B69F-C4F33BF2139A}" srcId="{6E1DCB79-383A-4386-B00A-D078B05FFE63}" destId="{0009F074-0C36-40B4-9285-88DFBA8D5732}" srcOrd="1" destOrd="0" parTransId="{3B3228E9-E095-48D4-8621-F56BB004E171}" sibTransId="{A8D4CE8C-8EF7-41AB-AFFF-7DCDF5474184}"/>
    <dgm:cxn modelId="{7C1C98BF-E82E-4376-8956-B8F0051EBE4C}" type="presOf" srcId="{8E2DE2FD-EC0B-4444-9FEE-A7CCCC23E3AB}" destId="{2D6FBFF3-7CDD-430B-8FE0-641DFBA4D471}" srcOrd="0" destOrd="0" presId="urn:microsoft.com/office/officeart/2005/8/layout/process2"/>
    <dgm:cxn modelId="{F81975C4-4806-4748-8F20-BA054A10F1EA}" type="presOf" srcId="{68C9777A-8203-4E10-A4DB-BDF6A611A1EB}" destId="{09A19A23-7586-4B82-8008-9B4587DBCE64}" srcOrd="0" destOrd="0" presId="urn:microsoft.com/office/officeart/2005/8/layout/process2"/>
    <dgm:cxn modelId="{83DEE3C6-39B6-46BD-BAAC-6C05E83266A6}" type="presOf" srcId="{6E1DCB79-383A-4386-B00A-D078B05FFE63}" destId="{61A5E2EB-5D86-413F-BC5B-A4E696B7D998}" srcOrd="0" destOrd="0" presId="urn:microsoft.com/office/officeart/2005/8/layout/process2"/>
    <dgm:cxn modelId="{D1EEF5D8-1A71-42B6-9C8C-8DCD9F086342}" srcId="{6E1DCB79-383A-4386-B00A-D078B05FFE63}" destId="{68C9777A-8203-4E10-A4DB-BDF6A611A1EB}" srcOrd="2" destOrd="0" parTransId="{18652A45-C39F-4CB8-AAEE-34DEF8F2CC56}" sibTransId="{4CD8197D-8A1D-465E-86C7-CEE6501DD0A0}"/>
    <dgm:cxn modelId="{F054F3DD-28FD-4E23-AD61-E52DBB2088F3}" srcId="{6E1DCB79-383A-4386-B00A-D078B05FFE63}" destId="{8E2DE2FD-EC0B-4444-9FEE-A7CCCC23E3AB}" srcOrd="0" destOrd="0" parTransId="{A6684A2A-FDB4-4598-8853-2272E2A199BB}" sibTransId="{994A4661-3D89-4D1D-8776-2D2590CEEC15}"/>
    <dgm:cxn modelId="{2497B8E4-4709-4CE7-8A3F-C8F06EE0CBDA}" type="presOf" srcId="{0009F074-0C36-40B4-9285-88DFBA8D5732}" destId="{56B28C11-CD34-40B6-ABF7-14C2C9DA63D7}" srcOrd="0" destOrd="0" presId="urn:microsoft.com/office/officeart/2005/8/layout/process2"/>
    <dgm:cxn modelId="{FD8E4AE5-9980-4110-A054-A3744F5EBB5E}" type="presOf" srcId="{A8D4CE8C-8EF7-41AB-AFFF-7DCDF5474184}" destId="{C1C1337C-8FC0-4B35-AB05-B40BD09BF303}" srcOrd="0" destOrd="0" presId="urn:microsoft.com/office/officeart/2005/8/layout/process2"/>
    <dgm:cxn modelId="{97254CFB-9647-4BAB-A20E-3C33EA3ADE43}" type="presOf" srcId="{994A4661-3D89-4D1D-8776-2D2590CEEC15}" destId="{9D449D9E-584C-4AB2-8E54-C172DF520182}" srcOrd="1" destOrd="0" presId="urn:microsoft.com/office/officeart/2005/8/layout/process2"/>
    <dgm:cxn modelId="{FD7E0EDE-0CE3-4AF5-B04D-AB1BC3EF26BF}" type="presParOf" srcId="{61A5E2EB-5D86-413F-BC5B-A4E696B7D998}" destId="{2D6FBFF3-7CDD-430B-8FE0-641DFBA4D471}" srcOrd="0" destOrd="0" presId="urn:microsoft.com/office/officeart/2005/8/layout/process2"/>
    <dgm:cxn modelId="{7D7E5460-417A-40FB-AAB1-941BCE9ACAAF}" type="presParOf" srcId="{61A5E2EB-5D86-413F-BC5B-A4E696B7D998}" destId="{A660FCD7-B9AE-48D4-9963-F969C3BCC03E}" srcOrd="1" destOrd="0" presId="urn:microsoft.com/office/officeart/2005/8/layout/process2"/>
    <dgm:cxn modelId="{6167DA1D-961C-4220-A005-2F207425660E}" type="presParOf" srcId="{A660FCD7-B9AE-48D4-9963-F969C3BCC03E}" destId="{9D449D9E-584C-4AB2-8E54-C172DF520182}" srcOrd="0" destOrd="0" presId="urn:microsoft.com/office/officeart/2005/8/layout/process2"/>
    <dgm:cxn modelId="{B53F7939-A960-4865-BE52-C5DE20533053}" type="presParOf" srcId="{61A5E2EB-5D86-413F-BC5B-A4E696B7D998}" destId="{56B28C11-CD34-40B6-ABF7-14C2C9DA63D7}" srcOrd="2" destOrd="0" presId="urn:microsoft.com/office/officeart/2005/8/layout/process2"/>
    <dgm:cxn modelId="{BB1F7717-DF62-4DDE-9CB3-442A282186BE}" type="presParOf" srcId="{61A5E2EB-5D86-413F-BC5B-A4E696B7D998}" destId="{C1C1337C-8FC0-4B35-AB05-B40BD09BF303}" srcOrd="3" destOrd="0" presId="urn:microsoft.com/office/officeart/2005/8/layout/process2"/>
    <dgm:cxn modelId="{412FDA18-1D78-404B-8E63-0111B8A10C5C}" type="presParOf" srcId="{C1C1337C-8FC0-4B35-AB05-B40BD09BF303}" destId="{F7DA4776-5E8B-4E7E-8CFD-D45FA8F99FDB}" srcOrd="0" destOrd="0" presId="urn:microsoft.com/office/officeart/2005/8/layout/process2"/>
    <dgm:cxn modelId="{779F7A02-13C8-48FE-AE50-7974E7EB6A6D}" type="presParOf" srcId="{61A5E2EB-5D86-413F-BC5B-A4E696B7D998}" destId="{09A19A23-7586-4B82-8008-9B4587DBCE6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26108442-0F8C-44AE-B796-63C7FBF750D7}">
      <dgm:prSet phldrT="[Text]" custT="1"/>
      <dgm:spPr>
        <a:solidFill>
          <a:schemeClr val="accent2">
            <a:lumMod val="20000"/>
            <a:lumOff val="80000"/>
          </a:schemeClr>
        </a:solidFill>
        <a:ln>
          <a:solidFill>
            <a:schemeClr val="tx1"/>
          </a:solidFill>
        </a:ln>
      </dgm:spPr>
      <dgm:t>
        <a:bodyPr/>
        <a:lstStyle/>
        <a:p>
          <a:r>
            <a:rPr lang="en-US" sz="4800" b="1" i="1" u="sng" dirty="0">
              <a:solidFill>
                <a:schemeClr val="tx1"/>
              </a:solidFill>
            </a:rPr>
            <a:t>P</a:t>
          </a:r>
          <a:r>
            <a:rPr lang="en-US" sz="3600" dirty="0">
              <a:solidFill>
                <a:schemeClr val="tx1"/>
              </a:solidFill>
            </a:rPr>
            <a:t>eople</a:t>
          </a:r>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a:solidFill>
          <a:schemeClr val="accent2">
            <a:lumMod val="40000"/>
            <a:lumOff val="60000"/>
          </a:schemeClr>
        </a:solidFill>
        <a:ln>
          <a:solidFill>
            <a:schemeClr val="tx1"/>
          </a:solidFill>
        </a:ln>
      </dgm:spPr>
      <dgm:t>
        <a:bodyPr/>
        <a:lstStyle/>
        <a:p>
          <a:r>
            <a:rPr lang="en-US" sz="4800" b="1" i="1" u="sng" dirty="0">
              <a:solidFill>
                <a:schemeClr val="tx1"/>
              </a:solidFill>
            </a:rPr>
            <a:t>L</a:t>
          </a:r>
          <a:r>
            <a:rPr lang="en-US" sz="3600" dirty="0">
              <a:solidFill>
                <a:schemeClr val="tx1"/>
              </a:solidFill>
            </a:rPr>
            <a:t>ocation</a:t>
          </a:r>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a:solidFill>
          <a:schemeClr val="accent2">
            <a:lumMod val="60000"/>
            <a:lumOff val="40000"/>
          </a:schemeClr>
        </a:solidFill>
        <a:ln>
          <a:solidFill>
            <a:schemeClr val="tx1"/>
          </a:solidFill>
        </a:ln>
      </dgm:spPr>
      <dgm:t>
        <a:bodyPr/>
        <a:lstStyle/>
        <a:p>
          <a:r>
            <a:rPr lang="en-US" sz="4800" b="1" i="1" u="sng" dirty="0">
              <a:solidFill>
                <a:schemeClr val="tx1"/>
              </a:solidFill>
            </a:rPr>
            <a:t>A</a:t>
          </a:r>
          <a:r>
            <a:rPr lang="en-US" sz="3600" b="0" i="0" u="none" dirty="0">
              <a:solidFill>
                <a:schemeClr val="tx1"/>
              </a:solidFill>
            </a:rPr>
            <a:t>ction</a:t>
          </a:r>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a:solidFill>
          <a:schemeClr val="accent2">
            <a:lumMod val="75000"/>
          </a:schemeClr>
        </a:solidFill>
        <a:ln>
          <a:solidFill>
            <a:schemeClr val="tx1"/>
          </a:solidFill>
        </a:ln>
      </dgm:spPr>
      <dgm:t>
        <a:bodyPr/>
        <a:lstStyle/>
        <a:p>
          <a:r>
            <a:rPr lang="en-US" sz="3600" b="1" i="1" u="sng" dirty="0">
              <a:solidFill>
                <a:schemeClr val="tx1"/>
              </a:solidFill>
            </a:rPr>
            <a:t>T</a:t>
          </a:r>
          <a:r>
            <a:rPr lang="en-US" sz="3600" dirty="0">
              <a:solidFill>
                <a:schemeClr val="tx1"/>
              </a:solidFill>
            </a:rPr>
            <a:t>ime</a:t>
          </a:r>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accent1_2" csCatId="accent1" phldr="1"/>
      <dgm:spPr/>
    </dgm:pt>
    <dgm:pt modelId="{538084EA-F8A5-450F-8856-EB077D9BDAA8}">
      <dgm:prSet phldrT="[Text]"/>
      <dgm:spPr>
        <a:solidFill>
          <a:schemeClr val="accent2">
            <a:lumMod val="20000"/>
            <a:lumOff val="80000"/>
          </a:schemeClr>
        </a:solidFill>
        <a:ln>
          <a:solidFill>
            <a:schemeClr val="tx1"/>
          </a:solidFill>
        </a:ln>
      </dgm:spPr>
      <dgm:t>
        <a:bodyPr/>
        <a:lstStyle/>
        <a:p>
          <a:r>
            <a:rPr lang="en-US" dirty="0">
              <a:solidFill>
                <a:schemeClr val="tx1"/>
              </a:solidFill>
            </a:rPr>
            <a:t>Personal Details</a:t>
          </a:r>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a:solidFill>
          <a:schemeClr val="accent2">
            <a:lumMod val="20000"/>
            <a:lumOff val="80000"/>
          </a:schemeClr>
        </a:solidFill>
        <a:ln>
          <a:solidFill>
            <a:schemeClr val="tx1"/>
          </a:solidFill>
        </a:ln>
      </dgm:spPr>
      <dgm:t>
        <a:bodyPr/>
        <a:lstStyle/>
        <a:p>
          <a:r>
            <a:rPr lang="en-US" dirty="0">
              <a:solidFill>
                <a:schemeClr val="tx1"/>
              </a:solidFill>
            </a:rPr>
            <a:t>Addresses</a:t>
          </a:r>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a:solidFill>
          <a:schemeClr val="accent2">
            <a:lumMod val="20000"/>
            <a:lumOff val="80000"/>
          </a:schemeClr>
        </a:solidFill>
        <a:ln>
          <a:solidFill>
            <a:schemeClr val="tx1"/>
          </a:solidFill>
        </a:ln>
      </dgm:spPr>
      <dgm:t>
        <a:bodyPr/>
        <a:lstStyle/>
        <a:p>
          <a:r>
            <a:rPr lang="en-US" dirty="0">
              <a:solidFill>
                <a:schemeClr val="tx1"/>
              </a:solidFill>
            </a:rPr>
            <a:t>Other information</a:t>
          </a:r>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a:solidFill>
          <a:schemeClr val="accent2">
            <a:lumMod val="75000"/>
          </a:schemeClr>
        </a:solidFill>
        <a:ln>
          <a:solidFill>
            <a:schemeClr val="tx1"/>
          </a:solidFill>
        </a:ln>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D4AE2E57-B8B4-439F-AD34-B18C1D83E314}" type="presOf" srcId="{6B6BC0C4-D70A-4066-B291-80DCB48B2C6D}" destId="{837CBF4A-B020-40B9-B9CE-9AA64F721ADE}"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91A119B-3FCC-4058-A3A8-9271768A2309}" type="doc">
      <dgm:prSet loTypeId="urn:microsoft.com/office/officeart/2005/8/layout/process1" loCatId="process" qsTypeId="urn:microsoft.com/office/officeart/2005/8/quickstyle/simple1" qsCatId="simple" csTypeId="urn:microsoft.com/office/officeart/2005/8/colors/accent1_2" csCatId="accent1" phldr="1"/>
      <dgm:spPr/>
    </dgm:pt>
    <dgm:pt modelId="{113B02C3-8CBE-4235-A18F-41C03BC6B1E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Determining whether any further action is necessary</a:t>
          </a:r>
        </a:p>
      </dgm:t>
    </dgm:pt>
    <dgm:pt modelId="{39348C02-EE92-4956-B761-EAB7C530CFB3}" type="parTrans" cxnId="{B3875DC5-6809-4BB7-BFFF-C9E592C31772}">
      <dgm:prSet/>
      <dgm:spPr/>
      <dgm:t>
        <a:bodyPr/>
        <a:lstStyle/>
        <a:p>
          <a:endParaRPr lang="en-US"/>
        </a:p>
      </dgm:t>
    </dgm:pt>
    <dgm:pt modelId="{1E368BCC-F6AE-4E25-8248-F47DD67D791A}" type="sibTrans" cxnId="{B3875DC5-6809-4BB7-BFFF-C9E592C31772}">
      <dgm:prSet/>
      <dgm:spPr>
        <a:solidFill>
          <a:schemeClr val="accent2">
            <a:lumMod val="75000"/>
          </a:schemeClr>
        </a:solidFill>
        <a:ln>
          <a:solidFill>
            <a:schemeClr val="tx1"/>
          </a:solidFill>
        </a:ln>
      </dgm:spPr>
      <dgm:t>
        <a:bodyPr/>
        <a:lstStyle/>
        <a:p>
          <a:endParaRPr lang="en-US"/>
        </a:p>
      </dgm:t>
    </dgm:pt>
    <dgm:pt modelId="{AC3E1C38-A475-414E-97B4-46A654016EB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Determining how the interviewee’s account fits in with the rest of the investigation</a:t>
          </a:r>
        </a:p>
      </dgm:t>
    </dgm:pt>
    <dgm:pt modelId="{14828E23-D70C-4615-A581-BE747A4940D6}" type="parTrans" cxnId="{671E876F-BC65-485F-A380-B511DA390C77}">
      <dgm:prSet/>
      <dgm:spPr/>
      <dgm:t>
        <a:bodyPr/>
        <a:lstStyle/>
        <a:p>
          <a:endParaRPr lang="en-US"/>
        </a:p>
      </dgm:t>
    </dgm:pt>
    <dgm:pt modelId="{12E0824C-0E69-4E37-BADB-5E27AEA0647C}" type="sibTrans" cxnId="{671E876F-BC65-485F-A380-B511DA390C77}">
      <dgm:prSet/>
      <dgm:spPr>
        <a:solidFill>
          <a:schemeClr val="accent2">
            <a:lumMod val="75000"/>
          </a:schemeClr>
        </a:solidFill>
        <a:ln>
          <a:solidFill>
            <a:schemeClr val="tx1"/>
          </a:solidFill>
        </a:ln>
      </dgm:spPr>
      <dgm:t>
        <a:bodyPr/>
        <a:lstStyle/>
        <a:p>
          <a:endParaRPr lang="en-US"/>
        </a:p>
      </dgm:t>
    </dgm:pt>
    <dgm:pt modelId="{B321B212-5D15-4D67-973D-5949864D4CC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Reflecting on the interviewer’s performance</a:t>
          </a:r>
        </a:p>
      </dgm:t>
    </dgm:pt>
    <dgm:pt modelId="{C1ABB881-2721-4A8C-909E-DFE5F4826BED}" type="parTrans" cxnId="{57B77916-11B8-40D0-BEC6-CF759F5356B8}">
      <dgm:prSet/>
      <dgm:spPr/>
      <dgm:t>
        <a:bodyPr/>
        <a:lstStyle/>
        <a:p>
          <a:endParaRPr lang="en-US"/>
        </a:p>
      </dgm:t>
    </dgm:pt>
    <dgm:pt modelId="{151B2061-8C5D-4159-ACF6-FC958086CBCD}" type="sibTrans" cxnId="{57B77916-11B8-40D0-BEC6-CF759F5356B8}">
      <dgm:prSet/>
      <dgm:spPr/>
      <dgm:t>
        <a:bodyPr/>
        <a:lstStyle/>
        <a:p>
          <a:endParaRPr lang="en-US"/>
        </a:p>
      </dgm:t>
    </dgm:pt>
    <dgm:pt modelId="{4632E877-82A0-47EB-B926-F5FF122F9F38}" type="pres">
      <dgm:prSet presAssocID="{C91A119B-3FCC-4058-A3A8-9271768A2309}" presName="Name0" presStyleCnt="0">
        <dgm:presLayoutVars>
          <dgm:dir/>
          <dgm:resizeHandles val="exact"/>
        </dgm:presLayoutVars>
      </dgm:prSet>
      <dgm:spPr/>
    </dgm:pt>
    <dgm:pt modelId="{1BDD80E5-CBD7-4EA3-B6AF-907506428863}" type="pres">
      <dgm:prSet presAssocID="{113B02C3-8CBE-4235-A18F-41C03BC6B1EE}" presName="node" presStyleLbl="node1" presStyleIdx="0" presStyleCnt="3">
        <dgm:presLayoutVars>
          <dgm:bulletEnabled val="1"/>
        </dgm:presLayoutVars>
      </dgm:prSet>
      <dgm:spPr/>
    </dgm:pt>
    <dgm:pt modelId="{CAC6E8E7-B39C-490E-B6C0-E6260B8043B3}" type="pres">
      <dgm:prSet presAssocID="{1E368BCC-F6AE-4E25-8248-F47DD67D791A}" presName="sibTrans" presStyleLbl="sibTrans2D1" presStyleIdx="0" presStyleCnt="2"/>
      <dgm:spPr/>
    </dgm:pt>
    <dgm:pt modelId="{7E6BCCE7-4C96-42A9-B05C-D0F34AD31532}" type="pres">
      <dgm:prSet presAssocID="{1E368BCC-F6AE-4E25-8248-F47DD67D791A}" presName="connectorText" presStyleLbl="sibTrans2D1" presStyleIdx="0" presStyleCnt="2"/>
      <dgm:spPr/>
    </dgm:pt>
    <dgm:pt modelId="{ECCD2375-60B5-4939-B9A5-6B6993BA9F54}" type="pres">
      <dgm:prSet presAssocID="{AC3E1C38-A475-414E-97B4-46A654016EB4}" presName="node" presStyleLbl="node1" presStyleIdx="1" presStyleCnt="3">
        <dgm:presLayoutVars>
          <dgm:bulletEnabled val="1"/>
        </dgm:presLayoutVars>
      </dgm:prSet>
      <dgm:spPr/>
    </dgm:pt>
    <dgm:pt modelId="{83B34F74-76C5-4A1B-AB89-039C52EA1503}" type="pres">
      <dgm:prSet presAssocID="{12E0824C-0E69-4E37-BADB-5E27AEA0647C}" presName="sibTrans" presStyleLbl="sibTrans2D1" presStyleIdx="1" presStyleCnt="2"/>
      <dgm:spPr/>
    </dgm:pt>
    <dgm:pt modelId="{9AD03F3C-6405-44EE-BFF3-D6DD3A017C72}" type="pres">
      <dgm:prSet presAssocID="{12E0824C-0E69-4E37-BADB-5E27AEA0647C}" presName="connectorText" presStyleLbl="sibTrans2D1" presStyleIdx="1" presStyleCnt="2"/>
      <dgm:spPr/>
    </dgm:pt>
    <dgm:pt modelId="{1EC9356F-DD41-45FB-84E7-EBE09DFE056A}" type="pres">
      <dgm:prSet presAssocID="{B321B212-5D15-4D67-973D-5949864D4CC4}" presName="node" presStyleLbl="node1" presStyleIdx="2" presStyleCnt="3">
        <dgm:presLayoutVars>
          <dgm:bulletEnabled val="1"/>
        </dgm:presLayoutVars>
      </dgm:prSet>
      <dgm:spPr/>
    </dgm:pt>
  </dgm:ptLst>
  <dgm:cxnLst>
    <dgm:cxn modelId="{A4829E0A-9836-4E84-A409-DB7364E62862}" type="presOf" srcId="{113B02C3-8CBE-4235-A18F-41C03BC6B1EE}" destId="{1BDD80E5-CBD7-4EA3-B6AF-907506428863}" srcOrd="0" destOrd="0" presId="urn:microsoft.com/office/officeart/2005/8/layout/process1"/>
    <dgm:cxn modelId="{57B77916-11B8-40D0-BEC6-CF759F5356B8}" srcId="{C91A119B-3FCC-4058-A3A8-9271768A2309}" destId="{B321B212-5D15-4D67-973D-5949864D4CC4}" srcOrd="2" destOrd="0" parTransId="{C1ABB881-2721-4A8C-909E-DFE5F4826BED}" sibTransId="{151B2061-8C5D-4159-ACF6-FC958086CBCD}"/>
    <dgm:cxn modelId="{AF4F071B-F501-484B-9D50-578AB499B330}" type="presOf" srcId="{AC3E1C38-A475-414E-97B4-46A654016EB4}" destId="{ECCD2375-60B5-4939-B9A5-6B6993BA9F54}" srcOrd="0" destOrd="0" presId="urn:microsoft.com/office/officeart/2005/8/layout/process1"/>
    <dgm:cxn modelId="{2313CB32-3087-4637-B6AB-C9BE6237A732}" type="presOf" srcId="{B321B212-5D15-4D67-973D-5949864D4CC4}" destId="{1EC9356F-DD41-45FB-84E7-EBE09DFE056A}" srcOrd="0" destOrd="0" presId="urn:microsoft.com/office/officeart/2005/8/layout/process1"/>
    <dgm:cxn modelId="{D07E7C5F-0EF4-4B95-AE95-DE49A12153A0}" type="presOf" srcId="{1E368BCC-F6AE-4E25-8248-F47DD67D791A}" destId="{7E6BCCE7-4C96-42A9-B05C-D0F34AD31532}" srcOrd="1" destOrd="0" presId="urn:microsoft.com/office/officeart/2005/8/layout/process1"/>
    <dgm:cxn modelId="{E14E054E-56E1-474F-9D9B-C10840475C88}" type="presOf" srcId="{1E368BCC-F6AE-4E25-8248-F47DD67D791A}" destId="{CAC6E8E7-B39C-490E-B6C0-E6260B8043B3}" srcOrd="0" destOrd="0" presId="urn:microsoft.com/office/officeart/2005/8/layout/process1"/>
    <dgm:cxn modelId="{671E876F-BC65-485F-A380-B511DA390C77}" srcId="{C91A119B-3FCC-4058-A3A8-9271768A2309}" destId="{AC3E1C38-A475-414E-97B4-46A654016EB4}" srcOrd="1" destOrd="0" parTransId="{14828E23-D70C-4615-A581-BE747A4940D6}" sibTransId="{12E0824C-0E69-4E37-BADB-5E27AEA0647C}"/>
    <dgm:cxn modelId="{6089A570-03CB-4375-9011-309BCA62CACA}" type="presOf" srcId="{12E0824C-0E69-4E37-BADB-5E27AEA0647C}" destId="{9AD03F3C-6405-44EE-BFF3-D6DD3A017C72}" srcOrd="1" destOrd="0" presId="urn:microsoft.com/office/officeart/2005/8/layout/process1"/>
    <dgm:cxn modelId="{2B527071-4AFF-4018-AA35-868E87B5E78E}" type="presOf" srcId="{12E0824C-0E69-4E37-BADB-5E27AEA0647C}" destId="{83B34F74-76C5-4A1B-AB89-039C52EA1503}" srcOrd="0" destOrd="0" presId="urn:microsoft.com/office/officeart/2005/8/layout/process1"/>
    <dgm:cxn modelId="{B3875DC5-6809-4BB7-BFFF-C9E592C31772}" srcId="{C91A119B-3FCC-4058-A3A8-9271768A2309}" destId="{113B02C3-8CBE-4235-A18F-41C03BC6B1EE}" srcOrd="0" destOrd="0" parTransId="{39348C02-EE92-4956-B761-EAB7C530CFB3}" sibTransId="{1E368BCC-F6AE-4E25-8248-F47DD67D791A}"/>
    <dgm:cxn modelId="{D07DB8D4-98B8-41F5-8558-6DCE0DE21A18}" type="presOf" srcId="{C91A119B-3FCC-4058-A3A8-9271768A2309}" destId="{4632E877-82A0-47EB-B926-F5FF122F9F38}" srcOrd="0" destOrd="0" presId="urn:microsoft.com/office/officeart/2005/8/layout/process1"/>
    <dgm:cxn modelId="{DEA0304B-E24F-44AA-A415-55F3878FD2CA}" type="presParOf" srcId="{4632E877-82A0-47EB-B926-F5FF122F9F38}" destId="{1BDD80E5-CBD7-4EA3-B6AF-907506428863}" srcOrd="0" destOrd="0" presId="urn:microsoft.com/office/officeart/2005/8/layout/process1"/>
    <dgm:cxn modelId="{D40E509D-4FAF-44A0-A33F-BA0833CB3254}" type="presParOf" srcId="{4632E877-82A0-47EB-B926-F5FF122F9F38}" destId="{CAC6E8E7-B39C-490E-B6C0-E6260B8043B3}" srcOrd="1" destOrd="0" presId="urn:microsoft.com/office/officeart/2005/8/layout/process1"/>
    <dgm:cxn modelId="{192C31C1-8BC7-4E47-B84B-F696C9B8F825}" type="presParOf" srcId="{CAC6E8E7-B39C-490E-B6C0-E6260B8043B3}" destId="{7E6BCCE7-4C96-42A9-B05C-D0F34AD31532}" srcOrd="0" destOrd="0" presId="urn:microsoft.com/office/officeart/2005/8/layout/process1"/>
    <dgm:cxn modelId="{61454C88-E429-4CB5-B83B-0805671DB9BC}" type="presParOf" srcId="{4632E877-82A0-47EB-B926-F5FF122F9F38}" destId="{ECCD2375-60B5-4939-B9A5-6B6993BA9F54}" srcOrd="2" destOrd="0" presId="urn:microsoft.com/office/officeart/2005/8/layout/process1"/>
    <dgm:cxn modelId="{A1E49C7C-BE9E-4018-A138-98482C88D275}" type="presParOf" srcId="{4632E877-82A0-47EB-B926-F5FF122F9F38}" destId="{83B34F74-76C5-4A1B-AB89-039C52EA1503}" srcOrd="3" destOrd="0" presId="urn:microsoft.com/office/officeart/2005/8/layout/process1"/>
    <dgm:cxn modelId="{EE1D89C3-9A89-460B-9988-3A6B800654CB}" type="presParOf" srcId="{83B34F74-76C5-4A1B-AB89-039C52EA1503}" destId="{9AD03F3C-6405-44EE-BFF3-D6DD3A017C72}" srcOrd="0" destOrd="0" presId="urn:microsoft.com/office/officeart/2005/8/layout/process1"/>
    <dgm:cxn modelId="{CCCCB665-25F3-4D7F-89B8-99C0C9F9EF9B}" type="presParOf" srcId="{4632E877-82A0-47EB-B926-F5FF122F9F38}" destId="{1EC9356F-DD41-45FB-84E7-EBE09DFE056A}" srcOrd="4"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CEC156F-95FC-480C-88BE-2F0CBF24134F}"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US"/>
        </a:p>
      </dgm:t>
    </dgm:pt>
    <dgm:pt modelId="{ACF82A42-29E4-4DB7-A939-D12596326C8D}">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Evaluation</a:t>
          </a:r>
        </a:p>
      </dgm:t>
    </dgm:pt>
    <dgm:pt modelId="{0EA908E5-861D-4B6D-8D3A-9CAEAAF38B61}" type="parTrans" cxnId="{567FD2DD-E75B-4E71-96B1-45FF7FE9B9B6}">
      <dgm:prSet/>
      <dgm:spPr/>
      <dgm:t>
        <a:bodyPr/>
        <a:lstStyle/>
        <a:p>
          <a:endParaRPr lang="en-US"/>
        </a:p>
      </dgm:t>
    </dgm:pt>
    <dgm:pt modelId="{37233830-2A17-460F-8972-253CE433CF98}" type="sibTrans" cxnId="{567FD2DD-E75B-4E71-96B1-45FF7FE9B9B6}">
      <dgm:prSet/>
      <dgm:spPr/>
      <dgm:t>
        <a:bodyPr/>
        <a:lstStyle/>
        <a:p>
          <a:endParaRPr lang="en-US"/>
        </a:p>
      </dgm:t>
    </dgm:pt>
    <dgm:pt modelId="{15949BF0-54EF-4F73-BFD2-9C8B48AA6DB2}">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Information</a:t>
          </a:r>
          <a:r>
            <a:rPr lang="en-US" sz="2800" dirty="0"/>
            <a:t> </a:t>
          </a:r>
          <a:r>
            <a:rPr lang="en-US" sz="2800" dirty="0">
              <a:solidFill>
                <a:schemeClr val="tx1"/>
              </a:solidFill>
            </a:rPr>
            <a:t>Obtained</a:t>
          </a:r>
        </a:p>
      </dgm:t>
    </dgm:pt>
    <dgm:pt modelId="{186EAF5E-A33C-4828-A76F-E7BBC3244023}" type="parTrans" cxnId="{F02A42F6-9873-4FCD-93AF-27E2D591578B}">
      <dgm:prSet/>
      <dgm:spPr>
        <a:ln>
          <a:solidFill>
            <a:schemeClr val="accent2">
              <a:lumMod val="75000"/>
            </a:schemeClr>
          </a:solidFill>
        </a:ln>
      </dgm:spPr>
      <dgm:t>
        <a:bodyPr/>
        <a:lstStyle/>
        <a:p>
          <a:endParaRPr lang="en-US"/>
        </a:p>
      </dgm:t>
    </dgm:pt>
    <dgm:pt modelId="{9FD592F6-521D-4FD9-9E0C-44763C2F1582}" type="sibTrans" cxnId="{F02A42F6-9873-4FCD-93AF-27E2D591578B}">
      <dgm:prSet/>
      <dgm:spPr/>
      <dgm:t>
        <a:bodyPr/>
        <a:lstStyle/>
        <a:p>
          <a:endParaRPr lang="en-US"/>
        </a:p>
      </dgm:t>
    </dgm:pt>
    <dgm:pt modelId="{D49D0FD1-0934-44CC-AF9D-A3179969A561}">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Urgent</a:t>
          </a:r>
          <a:r>
            <a:rPr lang="en-US" sz="2800" dirty="0"/>
            <a:t> </a:t>
          </a:r>
          <a:r>
            <a:rPr lang="en-US" sz="2800" dirty="0">
              <a:solidFill>
                <a:schemeClr val="tx1"/>
              </a:solidFill>
            </a:rPr>
            <a:t>Actions</a:t>
          </a:r>
        </a:p>
      </dgm:t>
    </dgm:pt>
    <dgm:pt modelId="{AB3FC3F6-8452-4BE8-BEA9-7E11F9EDCDC8}" type="parTrans" cxnId="{D704B802-0E7A-4D3E-831F-09A4E6C6182A}">
      <dgm:prSet/>
      <dgm:spPr>
        <a:ln>
          <a:solidFill>
            <a:schemeClr val="accent2">
              <a:lumMod val="75000"/>
            </a:schemeClr>
          </a:solidFill>
        </a:ln>
      </dgm:spPr>
      <dgm:t>
        <a:bodyPr/>
        <a:lstStyle/>
        <a:p>
          <a:endParaRPr lang="en-US"/>
        </a:p>
      </dgm:t>
    </dgm:pt>
    <dgm:pt modelId="{A22F06FE-5917-4AD5-9394-2A1594FC91C4}" type="sibTrans" cxnId="{D704B802-0E7A-4D3E-831F-09A4E6C6182A}">
      <dgm:prSet/>
      <dgm:spPr/>
      <dgm:t>
        <a:bodyPr/>
        <a:lstStyle/>
        <a:p>
          <a:endParaRPr lang="en-US"/>
        </a:p>
      </dgm:t>
    </dgm:pt>
    <dgm:pt modelId="{E91B10DF-7541-4F49-B110-AEDF2FA8D9A6}">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Inform</a:t>
          </a:r>
          <a:r>
            <a:rPr lang="en-US" sz="2800" dirty="0"/>
            <a:t> </a:t>
          </a:r>
          <a:r>
            <a:rPr lang="en-US" sz="2800" dirty="0">
              <a:solidFill>
                <a:schemeClr val="tx1"/>
              </a:solidFill>
            </a:rPr>
            <a:t>Case</a:t>
          </a:r>
          <a:r>
            <a:rPr lang="en-US" sz="2800" dirty="0"/>
            <a:t> </a:t>
          </a:r>
          <a:r>
            <a:rPr lang="en-US" sz="2800" dirty="0">
              <a:solidFill>
                <a:schemeClr val="tx1"/>
              </a:solidFill>
            </a:rPr>
            <a:t>Direction</a:t>
          </a:r>
        </a:p>
      </dgm:t>
    </dgm:pt>
    <dgm:pt modelId="{1801E170-185A-48AF-A4F4-FEBA6278D0C2}" type="parTrans" cxnId="{84D7F520-F58C-4F4E-B84C-DD9C57B11F9C}">
      <dgm:prSet/>
      <dgm:spPr>
        <a:ln>
          <a:solidFill>
            <a:schemeClr val="accent2">
              <a:lumMod val="75000"/>
            </a:schemeClr>
          </a:solidFill>
        </a:ln>
      </dgm:spPr>
      <dgm:t>
        <a:bodyPr/>
        <a:lstStyle/>
        <a:p>
          <a:endParaRPr lang="en-US"/>
        </a:p>
      </dgm:t>
    </dgm:pt>
    <dgm:pt modelId="{0B277C38-A0AC-4358-952F-65F0B2BD954B}" type="sibTrans" cxnId="{84D7F520-F58C-4F4E-B84C-DD9C57B11F9C}">
      <dgm:prSet/>
      <dgm:spPr/>
      <dgm:t>
        <a:bodyPr/>
        <a:lstStyle/>
        <a:p>
          <a:endParaRPr lang="en-US"/>
        </a:p>
      </dgm:t>
    </dgm:pt>
    <dgm:pt modelId="{EF175501-73BF-472C-A91E-3E9773509F2E}">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Interviewers</a:t>
          </a:r>
          <a:r>
            <a:rPr lang="en-US" sz="2800" dirty="0"/>
            <a:t> </a:t>
          </a:r>
          <a:r>
            <a:rPr lang="en-US" sz="2800" dirty="0">
              <a:solidFill>
                <a:schemeClr val="tx1"/>
              </a:solidFill>
            </a:rPr>
            <a:t>Performance</a:t>
          </a:r>
        </a:p>
      </dgm:t>
    </dgm:pt>
    <dgm:pt modelId="{A99480BB-F334-4AF7-9854-1364588C2F56}" type="parTrans" cxnId="{770B79AF-B9C9-4861-8334-DE50208F8180}">
      <dgm:prSet/>
      <dgm:spPr>
        <a:ln>
          <a:solidFill>
            <a:schemeClr val="accent2">
              <a:lumMod val="75000"/>
            </a:schemeClr>
          </a:solidFill>
        </a:ln>
      </dgm:spPr>
      <dgm:t>
        <a:bodyPr/>
        <a:lstStyle/>
        <a:p>
          <a:endParaRPr lang="en-US"/>
        </a:p>
      </dgm:t>
    </dgm:pt>
    <dgm:pt modelId="{C0561549-BD24-47CA-8BD4-B5F9D42B9468}" type="sibTrans" cxnId="{770B79AF-B9C9-4861-8334-DE50208F8180}">
      <dgm:prSet/>
      <dgm:spPr/>
      <dgm:t>
        <a:bodyPr/>
        <a:lstStyle/>
        <a:p>
          <a:endParaRPr lang="en-US"/>
        </a:p>
      </dgm:t>
    </dgm:pt>
    <dgm:pt modelId="{683F4C5E-EA6E-4828-96C7-B20EC4BC505B}">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CPD</a:t>
          </a:r>
        </a:p>
      </dgm:t>
    </dgm:pt>
    <dgm:pt modelId="{141E7B11-9741-4328-99D2-E05149AA1242}" type="parTrans" cxnId="{9B11C33A-7DE6-4BE8-970D-EC2DF84E3F8F}">
      <dgm:prSet/>
      <dgm:spPr>
        <a:ln>
          <a:solidFill>
            <a:schemeClr val="accent2">
              <a:lumMod val="75000"/>
            </a:schemeClr>
          </a:solidFill>
        </a:ln>
      </dgm:spPr>
      <dgm:t>
        <a:bodyPr/>
        <a:lstStyle/>
        <a:p>
          <a:endParaRPr lang="en-US"/>
        </a:p>
      </dgm:t>
    </dgm:pt>
    <dgm:pt modelId="{AC9734C3-2667-4BA7-A00F-CCC482239180}" type="sibTrans" cxnId="{9B11C33A-7DE6-4BE8-970D-EC2DF84E3F8F}">
      <dgm:prSet/>
      <dgm:spPr/>
      <dgm:t>
        <a:bodyPr/>
        <a:lstStyle/>
        <a:p>
          <a:endParaRPr lang="en-US"/>
        </a:p>
      </dgm:t>
    </dgm:pt>
    <dgm:pt modelId="{3DCF0AFB-26F7-41F4-BC51-FDA3B5C1A599}" type="pres">
      <dgm:prSet presAssocID="{4CEC156F-95FC-480C-88BE-2F0CBF24134F}" presName="diagram" presStyleCnt="0">
        <dgm:presLayoutVars>
          <dgm:chPref val="1"/>
          <dgm:dir/>
          <dgm:animOne val="branch"/>
          <dgm:animLvl val="lvl"/>
          <dgm:resizeHandles val="exact"/>
        </dgm:presLayoutVars>
      </dgm:prSet>
      <dgm:spPr/>
    </dgm:pt>
    <dgm:pt modelId="{C2052A40-7DE8-433C-9596-F8A17DCED750}" type="pres">
      <dgm:prSet presAssocID="{ACF82A42-29E4-4DB7-A939-D12596326C8D}" presName="root1" presStyleCnt="0"/>
      <dgm:spPr/>
    </dgm:pt>
    <dgm:pt modelId="{97F70120-CE60-47D4-8C40-522EFDC1E425}" type="pres">
      <dgm:prSet presAssocID="{ACF82A42-29E4-4DB7-A939-D12596326C8D}" presName="LevelOneTextNode" presStyleLbl="node0" presStyleIdx="0" presStyleCnt="1" custAng="0">
        <dgm:presLayoutVars>
          <dgm:chPref val="3"/>
        </dgm:presLayoutVars>
      </dgm:prSet>
      <dgm:spPr/>
    </dgm:pt>
    <dgm:pt modelId="{B174CA5E-322B-4C9F-A8A6-238FACC84DF3}" type="pres">
      <dgm:prSet presAssocID="{ACF82A42-29E4-4DB7-A939-D12596326C8D}" presName="level2hierChild" presStyleCnt="0"/>
      <dgm:spPr/>
    </dgm:pt>
    <dgm:pt modelId="{A6AE4472-EB7F-40AB-B6F9-28C6946C46D8}" type="pres">
      <dgm:prSet presAssocID="{186EAF5E-A33C-4828-A76F-E7BBC3244023}" presName="conn2-1" presStyleLbl="parChTrans1D2" presStyleIdx="0" presStyleCnt="2"/>
      <dgm:spPr/>
    </dgm:pt>
    <dgm:pt modelId="{64D793D2-24F5-405C-A6C2-6BF4906D40BC}" type="pres">
      <dgm:prSet presAssocID="{186EAF5E-A33C-4828-A76F-E7BBC3244023}" presName="connTx" presStyleLbl="parChTrans1D2" presStyleIdx="0" presStyleCnt="2"/>
      <dgm:spPr/>
    </dgm:pt>
    <dgm:pt modelId="{2F4D5F24-CCEF-4A94-9C0D-9ED7CFFBA28D}" type="pres">
      <dgm:prSet presAssocID="{15949BF0-54EF-4F73-BFD2-9C8B48AA6DB2}" presName="root2" presStyleCnt="0"/>
      <dgm:spPr/>
    </dgm:pt>
    <dgm:pt modelId="{EF88BE84-83A8-4BB8-9DEB-9424409355AC}" type="pres">
      <dgm:prSet presAssocID="{15949BF0-54EF-4F73-BFD2-9C8B48AA6DB2}" presName="LevelTwoTextNode" presStyleLbl="node2" presStyleIdx="0" presStyleCnt="2">
        <dgm:presLayoutVars>
          <dgm:chPref val="3"/>
        </dgm:presLayoutVars>
      </dgm:prSet>
      <dgm:spPr/>
    </dgm:pt>
    <dgm:pt modelId="{B7D9F752-6663-4161-A7CC-FCC919C09432}" type="pres">
      <dgm:prSet presAssocID="{15949BF0-54EF-4F73-BFD2-9C8B48AA6DB2}" presName="level3hierChild" presStyleCnt="0"/>
      <dgm:spPr/>
    </dgm:pt>
    <dgm:pt modelId="{22150177-DF00-40EC-9F2B-FDD1B2BF3DC4}" type="pres">
      <dgm:prSet presAssocID="{AB3FC3F6-8452-4BE8-BEA9-7E11F9EDCDC8}" presName="conn2-1" presStyleLbl="parChTrans1D3" presStyleIdx="0" presStyleCnt="3"/>
      <dgm:spPr/>
    </dgm:pt>
    <dgm:pt modelId="{2D8F0F59-CCEC-4FC0-904D-CFFABA1206CE}" type="pres">
      <dgm:prSet presAssocID="{AB3FC3F6-8452-4BE8-BEA9-7E11F9EDCDC8}" presName="connTx" presStyleLbl="parChTrans1D3" presStyleIdx="0" presStyleCnt="3"/>
      <dgm:spPr/>
    </dgm:pt>
    <dgm:pt modelId="{6F5B4F14-F50D-4023-B2EB-302A9319010E}" type="pres">
      <dgm:prSet presAssocID="{D49D0FD1-0934-44CC-AF9D-A3179969A561}" presName="root2" presStyleCnt="0"/>
      <dgm:spPr/>
    </dgm:pt>
    <dgm:pt modelId="{5D497F2A-E160-459E-81AC-AD756930E152}" type="pres">
      <dgm:prSet presAssocID="{D49D0FD1-0934-44CC-AF9D-A3179969A561}" presName="LevelTwoTextNode" presStyleLbl="node3" presStyleIdx="0" presStyleCnt="3">
        <dgm:presLayoutVars>
          <dgm:chPref val="3"/>
        </dgm:presLayoutVars>
      </dgm:prSet>
      <dgm:spPr/>
    </dgm:pt>
    <dgm:pt modelId="{9A546A90-8809-4E32-A76A-A0BCCC938D4A}" type="pres">
      <dgm:prSet presAssocID="{D49D0FD1-0934-44CC-AF9D-A3179969A561}" presName="level3hierChild" presStyleCnt="0"/>
      <dgm:spPr/>
    </dgm:pt>
    <dgm:pt modelId="{E7E334FA-A021-418B-B850-E3725C167537}" type="pres">
      <dgm:prSet presAssocID="{1801E170-185A-48AF-A4F4-FEBA6278D0C2}" presName="conn2-1" presStyleLbl="parChTrans1D3" presStyleIdx="1" presStyleCnt="3"/>
      <dgm:spPr/>
    </dgm:pt>
    <dgm:pt modelId="{50565B9A-7821-48C9-AF32-F0B83EB66130}" type="pres">
      <dgm:prSet presAssocID="{1801E170-185A-48AF-A4F4-FEBA6278D0C2}" presName="connTx" presStyleLbl="parChTrans1D3" presStyleIdx="1" presStyleCnt="3"/>
      <dgm:spPr/>
    </dgm:pt>
    <dgm:pt modelId="{75E5D262-B14A-444F-94AD-3C1533CEDBB9}" type="pres">
      <dgm:prSet presAssocID="{E91B10DF-7541-4F49-B110-AEDF2FA8D9A6}" presName="root2" presStyleCnt="0"/>
      <dgm:spPr/>
    </dgm:pt>
    <dgm:pt modelId="{53E23274-25AF-4B80-8BF1-B9B29593DF62}" type="pres">
      <dgm:prSet presAssocID="{E91B10DF-7541-4F49-B110-AEDF2FA8D9A6}" presName="LevelTwoTextNode" presStyleLbl="node3" presStyleIdx="1" presStyleCnt="3">
        <dgm:presLayoutVars>
          <dgm:chPref val="3"/>
        </dgm:presLayoutVars>
      </dgm:prSet>
      <dgm:spPr/>
    </dgm:pt>
    <dgm:pt modelId="{C58A9AE0-A3FE-4D8E-BA56-3ACE76A7DA00}" type="pres">
      <dgm:prSet presAssocID="{E91B10DF-7541-4F49-B110-AEDF2FA8D9A6}" presName="level3hierChild" presStyleCnt="0"/>
      <dgm:spPr/>
    </dgm:pt>
    <dgm:pt modelId="{E6009063-35FD-41BC-A4A3-CEFEE6581BA1}" type="pres">
      <dgm:prSet presAssocID="{A99480BB-F334-4AF7-9854-1364588C2F56}" presName="conn2-1" presStyleLbl="parChTrans1D2" presStyleIdx="1" presStyleCnt="2"/>
      <dgm:spPr/>
    </dgm:pt>
    <dgm:pt modelId="{45520550-5249-45A1-AF0C-5604D1FB1BCB}" type="pres">
      <dgm:prSet presAssocID="{A99480BB-F334-4AF7-9854-1364588C2F56}" presName="connTx" presStyleLbl="parChTrans1D2" presStyleIdx="1" presStyleCnt="2"/>
      <dgm:spPr/>
    </dgm:pt>
    <dgm:pt modelId="{0853720C-F2CD-4887-9FF2-502A8903297A}" type="pres">
      <dgm:prSet presAssocID="{EF175501-73BF-472C-A91E-3E9773509F2E}" presName="root2" presStyleCnt="0"/>
      <dgm:spPr/>
    </dgm:pt>
    <dgm:pt modelId="{DA336E83-7530-4F89-A344-12EB421D26DC}" type="pres">
      <dgm:prSet presAssocID="{EF175501-73BF-472C-A91E-3E9773509F2E}" presName="LevelTwoTextNode" presStyleLbl="node2" presStyleIdx="1" presStyleCnt="2">
        <dgm:presLayoutVars>
          <dgm:chPref val="3"/>
        </dgm:presLayoutVars>
      </dgm:prSet>
      <dgm:spPr/>
    </dgm:pt>
    <dgm:pt modelId="{B2EB6EA7-1EB6-490B-823D-038FE7E35422}" type="pres">
      <dgm:prSet presAssocID="{EF175501-73BF-472C-A91E-3E9773509F2E}" presName="level3hierChild" presStyleCnt="0"/>
      <dgm:spPr/>
    </dgm:pt>
    <dgm:pt modelId="{6F5EA348-B0E8-443A-B787-726A2DD375AB}" type="pres">
      <dgm:prSet presAssocID="{141E7B11-9741-4328-99D2-E05149AA1242}" presName="conn2-1" presStyleLbl="parChTrans1D3" presStyleIdx="2" presStyleCnt="3"/>
      <dgm:spPr/>
    </dgm:pt>
    <dgm:pt modelId="{D1EDCF39-A077-4516-81DF-7FED576CF67C}" type="pres">
      <dgm:prSet presAssocID="{141E7B11-9741-4328-99D2-E05149AA1242}" presName="connTx" presStyleLbl="parChTrans1D3" presStyleIdx="2" presStyleCnt="3"/>
      <dgm:spPr/>
    </dgm:pt>
    <dgm:pt modelId="{E3D80E6B-8C78-4A50-AD89-1BD53671F484}" type="pres">
      <dgm:prSet presAssocID="{683F4C5E-EA6E-4828-96C7-B20EC4BC505B}" presName="root2" presStyleCnt="0"/>
      <dgm:spPr/>
    </dgm:pt>
    <dgm:pt modelId="{5EB4265A-8154-41BC-819F-12E04BCD4465}" type="pres">
      <dgm:prSet presAssocID="{683F4C5E-EA6E-4828-96C7-B20EC4BC505B}" presName="LevelTwoTextNode" presStyleLbl="node3" presStyleIdx="2" presStyleCnt="3" custLinFactNeighborX="54488" custLinFactNeighborY="5189">
        <dgm:presLayoutVars>
          <dgm:chPref val="3"/>
        </dgm:presLayoutVars>
      </dgm:prSet>
      <dgm:spPr/>
    </dgm:pt>
    <dgm:pt modelId="{519313E8-8C2C-4141-B5DB-D491BB22DC85}" type="pres">
      <dgm:prSet presAssocID="{683F4C5E-EA6E-4828-96C7-B20EC4BC505B}" presName="level3hierChild" presStyleCnt="0"/>
      <dgm:spPr/>
    </dgm:pt>
  </dgm:ptLst>
  <dgm:cxnLst>
    <dgm:cxn modelId="{D704B802-0E7A-4D3E-831F-09A4E6C6182A}" srcId="{15949BF0-54EF-4F73-BFD2-9C8B48AA6DB2}" destId="{D49D0FD1-0934-44CC-AF9D-A3179969A561}" srcOrd="0" destOrd="0" parTransId="{AB3FC3F6-8452-4BE8-BEA9-7E11F9EDCDC8}" sibTransId="{A22F06FE-5917-4AD5-9394-2A1594FC91C4}"/>
    <dgm:cxn modelId="{BB0C9F03-26EE-44EB-BC2C-D1EC4BFC07DD}" type="presOf" srcId="{D49D0FD1-0934-44CC-AF9D-A3179969A561}" destId="{5D497F2A-E160-459E-81AC-AD756930E152}" srcOrd="0" destOrd="0" presId="urn:microsoft.com/office/officeart/2005/8/layout/hierarchy2"/>
    <dgm:cxn modelId="{002E3C0F-45B1-4D5F-B36D-8C3C3BF108F2}" type="presOf" srcId="{15949BF0-54EF-4F73-BFD2-9C8B48AA6DB2}" destId="{EF88BE84-83A8-4BB8-9DEB-9424409355AC}" srcOrd="0" destOrd="0" presId="urn:microsoft.com/office/officeart/2005/8/layout/hierarchy2"/>
    <dgm:cxn modelId="{8A91590F-94ED-4766-B16E-69A40BCBE147}" type="presOf" srcId="{141E7B11-9741-4328-99D2-E05149AA1242}" destId="{D1EDCF39-A077-4516-81DF-7FED576CF67C}" srcOrd="1" destOrd="0" presId="urn:microsoft.com/office/officeart/2005/8/layout/hierarchy2"/>
    <dgm:cxn modelId="{84D7F520-F58C-4F4E-B84C-DD9C57B11F9C}" srcId="{15949BF0-54EF-4F73-BFD2-9C8B48AA6DB2}" destId="{E91B10DF-7541-4F49-B110-AEDF2FA8D9A6}" srcOrd="1" destOrd="0" parTransId="{1801E170-185A-48AF-A4F4-FEBA6278D0C2}" sibTransId="{0B277C38-A0AC-4358-952F-65F0B2BD954B}"/>
    <dgm:cxn modelId="{67DF0736-B8D5-4A0B-B4ED-32C822ED3099}" type="presOf" srcId="{4CEC156F-95FC-480C-88BE-2F0CBF24134F}" destId="{3DCF0AFB-26F7-41F4-BC51-FDA3B5C1A599}" srcOrd="0" destOrd="0" presId="urn:microsoft.com/office/officeart/2005/8/layout/hierarchy2"/>
    <dgm:cxn modelId="{9B11C33A-7DE6-4BE8-970D-EC2DF84E3F8F}" srcId="{EF175501-73BF-472C-A91E-3E9773509F2E}" destId="{683F4C5E-EA6E-4828-96C7-B20EC4BC505B}" srcOrd="0" destOrd="0" parTransId="{141E7B11-9741-4328-99D2-E05149AA1242}" sibTransId="{AC9734C3-2667-4BA7-A00F-CCC482239180}"/>
    <dgm:cxn modelId="{4D11DE3A-15F3-4B33-9111-97E3B480228C}" type="presOf" srcId="{141E7B11-9741-4328-99D2-E05149AA1242}" destId="{6F5EA348-B0E8-443A-B787-726A2DD375AB}" srcOrd="0" destOrd="0" presId="urn:microsoft.com/office/officeart/2005/8/layout/hierarchy2"/>
    <dgm:cxn modelId="{F57B1E5F-5D60-4F19-863A-AADBCCDEED1E}" type="presOf" srcId="{EF175501-73BF-472C-A91E-3E9773509F2E}" destId="{DA336E83-7530-4F89-A344-12EB421D26DC}" srcOrd="0" destOrd="0" presId="urn:microsoft.com/office/officeart/2005/8/layout/hierarchy2"/>
    <dgm:cxn modelId="{954F5860-ABD8-4E69-A9A5-8B777BAF4F47}" type="presOf" srcId="{186EAF5E-A33C-4828-A76F-E7BBC3244023}" destId="{64D793D2-24F5-405C-A6C2-6BF4906D40BC}" srcOrd="1" destOrd="0" presId="urn:microsoft.com/office/officeart/2005/8/layout/hierarchy2"/>
    <dgm:cxn modelId="{233C5A71-015B-4C5D-A37F-EEF2ADE55A6C}" type="presOf" srcId="{ACF82A42-29E4-4DB7-A939-D12596326C8D}" destId="{97F70120-CE60-47D4-8C40-522EFDC1E425}" srcOrd="0" destOrd="0" presId="urn:microsoft.com/office/officeart/2005/8/layout/hierarchy2"/>
    <dgm:cxn modelId="{CD91CC52-2684-4288-95CE-E53321376767}" type="presOf" srcId="{AB3FC3F6-8452-4BE8-BEA9-7E11F9EDCDC8}" destId="{2D8F0F59-CCEC-4FC0-904D-CFFABA1206CE}" srcOrd="1" destOrd="0" presId="urn:microsoft.com/office/officeart/2005/8/layout/hierarchy2"/>
    <dgm:cxn modelId="{928CF076-ED3E-499D-B584-32BD1E05274B}" type="presOf" srcId="{E91B10DF-7541-4F49-B110-AEDF2FA8D9A6}" destId="{53E23274-25AF-4B80-8BF1-B9B29593DF62}" srcOrd="0" destOrd="0" presId="urn:microsoft.com/office/officeart/2005/8/layout/hierarchy2"/>
    <dgm:cxn modelId="{96EB3458-FEF3-4189-A02E-89C5E19F0FB7}" type="presOf" srcId="{186EAF5E-A33C-4828-A76F-E7BBC3244023}" destId="{A6AE4472-EB7F-40AB-B6F9-28C6946C46D8}" srcOrd="0" destOrd="0" presId="urn:microsoft.com/office/officeart/2005/8/layout/hierarchy2"/>
    <dgm:cxn modelId="{2F573199-CD33-4ABC-AF52-E15820BBADB6}" type="presOf" srcId="{683F4C5E-EA6E-4828-96C7-B20EC4BC505B}" destId="{5EB4265A-8154-41BC-819F-12E04BCD4465}" srcOrd="0" destOrd="0" presId="urn:microsoft.com/office/officeart/2005/8/layout/hierarchy2"/>
    <dgm:cxn modelId="{50E3839A-78CB-4191-A81F-62ED1BCA0A07}" type="presOf" srcId="{A99480BB-F334-4AF7-9854-1364588C2F56}" destId="{45520550-5249-45A1-AF0C-5604D1FB1BCB}" srcOrd="1" destOrd="0" presId="urn:microsoft.com/office/officeart/2005/8/layout/hierarchy2"/>
    <dgm:cxn modelId="{89F928A8-C2C8-4D69-9D2F-F79B4DA949F8}" type="presOf" srcId="{AB3FC3F6-8452-4BE8-BEA9-7E11F9EDCDC8}" destId="{22150177-DF00-40EC-9F2B-FDD1B2BF3DC4}" srcOrd="0" destOrd="0" presId="urn:microsoft.com/office/officeart/2005/8/layout/hierarchy2"/>
    <dgm:cxn modelId="{770B79AF-B9C9-4861-8334-DE50208F8180}" srcId="{ACF82A42-29E4-4DB7-A939-D12596326C8D}" destId="{EF175501-73BF-472C-A91E-3E9773509F2E}" srcOrd="1" destOrd="0" parTransId="{A99480BB-F334-4AF7-9854-1364588C2F56}" sibTransId="{C0561549-BD24-47CA-8BD4-B5F9D42B9468}"/>
    <dgm:cxn modelId="{1AC1C3BC-1E1D-48A2-934B-EB47471F0958}" type="presOf" srcId="{1801E170-185A-48AF-A4F4-FEBA6278D0C2}" destId="{50565B9A-7821-48C9-AF32-F0B83EB66130}" srcOrd="1" destOrd="0" presId="urn:microsoft.com/office/officeart/2005/8/layout/hierarchy2"/>
    <dgm:cxn modelId="{DB20EFCA-24E0-44CA-9258-4D5DED26D6DF}" type="presOf" srcId="{A99480BB-F334-4AF7-9854-1364588C2F56}" destId="{E6009063-35FD-41BC-A4A3-CEFEE6581BA1}" srcOrd="0" destOrd="0" presId="urn:microsoft.com/office/officeart/2005/8/layout/hierarchy2"/>
    <dgm:cxn modelId="{EA3139CD-8307-4419-8615-330F3101A0A1}" type="presOf" srcId="{1801E170-185A-48AF-A4F4-FEBA6278D0C2}" destId="{E7E334FA-A021-418B-B850-E3725C167537}" srcOrd="0" destOrd="0" presId="urn:microsoft.com/office/officeart/2005/8/layout/hierarchy2"/>
    <dgm:cxn modelId="{567FD2DD-E75B-4E71-96B1-45FF7FE9B9B6}" srcId="{4CEC156F-95FC-480C-88BE-2F0CBF24134F}" destId="{ACF82A42-29E4-4DB7-A939-D12596326C8D}" srcOrd="0" destOrd="0" parTransId="{0EA908E5-861D-4B6D-8D3A-9CAEAAF38B61}" sibTransId="{37233830-2A17-460F-8972-253CE433CF98}"/>
    <dgm:cxn modelId="{F02A42F6-9873-4FCD-93AF-27E2D591578B}" srcId="{ACF82A42-29E4-4DB7-A939-D12596326C8D}" destId="{15949BF0-54EF-4F73-BFD2-9C8B48AA6DB2}" srcOrd="0" destOrd="0" parTransId="{186EAF5E-A33C-4828-A76F-E7BBC3244023}" sibTransId="{9FD592F6-521D-4FD9-9E0C-44763C2F1582}"/>
    <dgm:cxn modelId="{A30F1C02-0C2B-4985-801D-C006AF44DEE5}" type="presParOf" srcId="{3DCF0AFB-26F7-41F4-BC51-FDA3B5C1A599}" destId="{C2052A40-7DE8-433C-9596-F8A17DCED750}" srcOrd="0" destOrd="0" presId="urn:microsoft.com/office/officeart/2005/8/layout/hierarchy2"/>
    <dgm:cxn modelId="{1E10A452-38D2-405C-B608-B1541B5A1D2D}" type="presParOf" srcId="{C2052A40-7DE8-433C-9596-F8A17DCED750}" destId="{97F70120-CE60-47D4-8C40-522EFDC1E425}" srcOrd="0" destOrd="0" presId="urn:microsoft.com/office/officeart/2005/8/layout/hierarchy2"/>
    <dgm:cxn modelId="{9130CB22-E254-4CE8-AA8E-EFEDEA535E47}" type="presParOf" srcId="{C2052A40-7DE8-433C-9596-F8A17DCED750}" destId="{B174CA5E-322B-4C9F-A8A6-238FACC84DF3}" srcOrd="1" destOrd="0" presId="urn:microsoft.com/office/officeart/2005/8/layout/hierarchy2"/>
    <dgm:cxn modelId="{591C413F-8ED1-4B56-967C-FC9A860E75E5}" type="presParOf" srcId="{B174CA5E-322B-4C9F-A8A6-238FACC84DF3}" destId="{A6AE4472-EB7F-40AB-B6F9-28C6946C46D8}" srcOrd="0" destOrd="0" presId="urn:microsoft.com/office/officeart/2005/8/layout/hierarchy2"/>
    <dgm:cxn modelId="{46744093-E8CD-4722-A4F9-D8557C2CFFF6}" type="presParOf" srcId="{A6AE4472-EB7F-40AB-B6F9-28C6946C46D8}" destId="{64D793D2-24F5-405C-A6C2-6BF4906D40BC}" srcOrd="0" destOrd="0" presId="urn:microsoft.com/office/officeart/2005/8/layout/hierarchy2"/>
    <dgm:cxn modelId="{35CAE08D-831B-4943-8387-C832283935C4}" type="presParOf" srcId="{B174CA5E-322B-4C9F-A8A6-238FACC84DF3}" destId="{2F4D5F24-CCEF-4A94-9C0D-9ED7CFFBA28D}" srcOrd="1" destOrd="0" presId="urn:microsoft.com/office/officeart/2005/8/layout/hierarchy2"/>
    <dgm:cxn modelId="{B692DE26-403B-48E6-B5A7-A33B4A727485}" type="presParOf" srcId="{2F4D5F24-CCEF-4A94-9C0D-9ED7CFFBA28D}" destId="{EF88BE84-83A8-4BB8-9DEB-9424409355AC}" srcOrd="0" destOrd="0" presId="urn:microsoft.com/office/officeart/2005/8/layout/hierarchy2"/>
    <dgm:cxn modelId="{D9FFFB45-4A08-49BD-8F40-7A7EA1C6C8E8}" type="presParOf" srcId="{2F4D5F24-CCEF-4A94-9C0D-9ED7CFFBA28D}" destId="{B7D9F752-6663-4161-A7CC-FCC919C09432}" srcOrd="1" destOrd="0" presId="urn:microsoft.com/office/officeart/2005/8/layout/hierarchy2"/>
    <dgm:cxn modelId="{192F8F13-7C24-4B2E-9A1A-32F8D41F2C83}" type="presParOf" srcId="{B7D9F752-6663-4161-A7CC-FCC919C09432}" destId="{22150177-DF00-40EC-9F2B-FDD1B2BF3DC4}" srcOrd="0" destOrd="0" presId="urn:microsoft.com/office/officeart/2005/8/layout/hierarchy2"/>
    <dgm:cxn modelId="{7C878CC5-C492-412F-AA2F-11121A078AA0}" type="presParOf" srcId="{22150177-DF00-40EC-9F2B-FDD1B2BF3DC4}" destId="{2D8F0F59-CCEC-4FC0-904D-CFFABA1206CE}" srcOrd="0" destOrd="0" presId="urn:microsoft.com/office/officeart/2005/8/layout/hierarchy2"/>
    <dgm:cxn modelId="{F8973C67-74D7-4EF7-9B02-3FCB138DDF3F}" type="presParOf" srcId="{B7D9F752-6663-4161-A7CC-FCC919C09432}" destId="{6F5B4F14-F50D-4023-B2EB-302A9319010E}" srcOrd="1" destOrd="0" presId="urn:microsoft.com/office/officeart/2005/8/layout/hierarchy2"/>
    <dgm:cxn modelId="{8B9D1719-7F22-494E-8B75-8923E41A575F}" type="presParOf" srcId="{6F5B4F14-F50D-4023-B2EB-302A9319010E}" destId="{5D497F2A-E160-459E-81AC-AD756930E152}" srcOrd="0" destOrd="0" presId="urn:microsoft.com/office/officeart/2005/8/layout/hierarchy2"/>
    <dgm:cxn modelId="{CCA095E8-D188-43D0-A5A5-9E48EECC33A2}" type="presParOf" srcId="{6F5B4F14-F50D-4023-B2EB-302A9319010E}" destId="{9A546A90-8809-4E32-A76A-A0BCCC938D4A}" srcOrd="1" destOrd="0" presId="urn:microsoft.com/office/officeart/2005/8/layout/hierarchy2"/>
    <dgm:cxn modelId="{B1676E99-5B6C-40D4-B8E8-579911269514}" type="presParOf" srcId="{B7D9F752-6663-4161-A7CC-FCC919C09432}" destId="{E7E334FA-A021-418B-B850-E3725C167537}" srcOrd="2" destOrd="0" presId="urn:microsoft.com/office/officeart/2005/8/layout/hierarchy2"/>
    <dgm:cxn modelId="{18E3C8AD-1C8C-42E9-B40D-2E206BAED3CA}" type="presParOf" srcId="{E7E334FA-A021-418B-B850-E3725C167537}" destId="{50565B9A-7821-48C9-AF32-F0B83EB66130}" srcOrd="0" destOrd="0" presId="urn:microsoft.com/office/officeart/2005/8/layout/hierarchy2"/>
    <dgm:cxn modelId="{8B840C67-F37C-4E20-B949-2F079A6A3296}" type="presParOf" srcId="{B7D9F752-6663-4161-A7CC-FCC919C09432}" destId="{75E5D262-B14A-444F-94AD-3C1533CEDBB9}" srcOrd="3" destOrd="0" presId="urn:microsoft.com/office/officeart/2005/8/layout/hierarchy2"/>
    <dgm:cxn modelId="{72767C9F-9956-40A1-9E9D-97C482D1EDC3}" type="presParOf" srcId="{75E5D262-B14A-444F-94AD-3C1533CEDBB9}" destId="{53E23274-25AF-4B80-8BF1-B9B29593DF62}" srcOrd="0" destOrd="0" presId="urn:microsoft.com/office/officeart/2005/8/layout/hierarchy2"/>
    <dgm:cxn modelId="{0CBD3AF1-E0F6-4687-9AEC-D89393DEDBB8}" type="presParOf" srcId="{75E5D262-B14A-444F-94AD-3C1533CEDBB9}" destId="{C58A9AE0-A3FE-4D8E-BA56-3ACE76A7DA00}" srcOrd="1" destOrd="0" presId="urn:microsoft.com/office/officeart/2005/8/layout/hierarchy2"/>
    <dgm:cxn modelId="{546E93A9-3A7E-4D3B-BD49-9EB6CCF1023A}" type="presParOf" srcId="{B174CA5E-322B-4C9F-A8A6-238FACC84DF3}" destId="{E6009063-35FD-41BC-A4A3-CEFEE6581BA1}" srcOrd="2" destOrd="0" presId="urn:microsoft.com/office/officeart/2005/8/layout/hierarchy2"/>
    <dgm:cxn modelId="{90641473-7770-4E11-B249-1BE54190E255}" type="presParOf" srcId="{E6009063-35FD-41BC-A4A3-CEFEE6581BA1}" destId="{45520550-5249-45A1-AF0C-5604D1FB1BCB}" srcOrd="0" destOrd="0" presId="urn:microsoft.com/office/officeart/2005/8/layout/hierarchy2"/>
    <dgm:cxn modelId="{972C8E17-805B-4823-9676-494558CB18E8}" type="presParOf" srcId="{B174CA5E-322B-4C9F-A8A6-238FACC84DF3}" destId="{0853720C-F2CD-4887-9FF2-502A8903297A}" srcOrd="3" destOrd="0" presId="urn:microsoft.com/office/officeart/2005/8/layout/hierarchy2"/>
    <dgm:cxn modelId="{E75A13D1-70C4-45F9-B7BC-54A536E89495}" type="presParOf" srcId="{0853720C-F2CD-4887-9FF2-502A8903297A}" destId="{DA336E83-7530-4F89-A344-12EB421D26DC}" srcOrd="0" destOrd="0" presId="urn:microsoft.com/office/officeart/2005/8/layout/hierarchy2"/>
    <dgm:cxn modelId="{CA2F3668-4C87-4F0F-846A-89F804260B4C}" type="presParOf" srcId="{0853720C-F2CD-4887-9FF2-502A8903297A}" destId="{B2EB6EA7-1EB6-490B-823D-038FE7E35422}" srcOrd="1" destOrd="0" presId="urn:microsoft.com/office/officeart/2005/8/layout/hierarchy2"/>
    <dgm:cxn modelId="{89443A80-318F-4C64-986C-5DA6A4C02463}" type="presParOf" srcId="{B2EB6EA7-1EB6-490B-823D-038FE7E35422}" destId="{6F5EA348-B0E8-443A-B787-726A2DD375AB}" srcOrd="0" destOrd="0" presId="urn:microsoft.com/office/officeart/2005/8/layout/hierarchy2"/>
    <dgm:cxn modelId="{AE827288-2058-49E9-8E50-C2E9BCC9199F}" type="presParOf" srcId="{6F5EA348-B0E8-443A-B787-726A2DD375AB}" destId="{D1EDCF39-A077-4516-81DF-7FED576CF67C}" srcOrd="0" destOrd="0" presId="urn:microsoft.com/office/officeart/2005/8/layout/hierarchy2"/>
    <dgm:cxn modelId="{FCC05D49-287B-4964-90D9-781A4073298A}" type="presParOf" srcId="{B2EB6EA7-1EB6-490B-823D-038FE7E35422}" destId="{E3D80E6B-8C78-4A50-AD89-1BD53671F484}" srcOrd="1" destOrd="0" presId="urn:microsoft.com/office/officeart/2005/8/layout/hierarchy2"/>
    <dgm:cxn modelId="{EA5A13FA-431C-4983-9180-A7DD18280188}" type="presParOf" srcId="{E3D80E6B-8C78-4A50-AD89-1BD53671F484}" destId="{5EB4265A-8154-41BC-819F-12E04BCD4465}" srcOrd="0" destOrd="0" presId="urn:microsoft.com/office/officeart/2005/8/layout/hierarchy2"/>
    <dgm:cxn modelId="{5A423ADD-8462-443F-9EA3-8259B4A535D4}" type="presParOf" srcId="{E3D80E6B-8C78-4A50-AD89-1BD53671F484}" destId="{519313E8-8C2C-4141-B5DB-D491BB22DC85}"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857428" y="4066"/>
          <a:ext cx="8288124" cy="156866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interviewing of victims, witnesses &amp; suspects is central to the success of any investigation. Why?</a:t>
          </a:r>
        </a:p>
      </dsp:txBody>
      <dsp:txXfrm>
        <a:off x="903373" y="50011"/>
        <a:ext cx="8196234" cy="1476772"/>
      </dsp:txXfrm>
    </dsp:sp>
    <dsp:sp modelId="{64A241A6-5EFB-45D2-8FAE-B705C44FE746}">
      <dsp:nvSpPr>
        <dsp:cNvPr id="0" name=""/>
        <dsp:cNvSpPr/>
      </dsp:nvSpPr>
      <dsp:spPr>
        <a:xfrm rot="5400000">
          <a:off x="4700140" y="1409642"/>
          <a:ext cx="638808" cy="70589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4807775" y="1443187"/>
        <a:ext cx="423538" cy="447166"/>
      </dsp:txXfrm>
    </dsp:sp>
    <dsp:sp modelId="{F564125B-6F7B-46EF-AE25-7F0D12B1C1B1}">
      <dsp:nvSpPr>
        <dsp:cNvPr id="0" name=""/>
        <dsp:cNvSpPr/>
      </dsp:nvSpPr>
      <dsp:spPr>
        <a:xfrm>
          <a:off x="496385" y="2357060"/>
          <a:ext cx="9010211" cy="243851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Because without the accounts of those who played a central role in the crime, or those who have witnesses an important aspect of the crime, other sources of material such as CCTV, forensic material, although extremely important, may have little value</a:t>
          </a:r>
        </a:p>
      </dsp:txBody>
      <dsp:txXfrm>
        <a:off x="567807" y="2428482"/>
        <a:ext cx="8867367" cy="2295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 Office decision that the Police Service should have a national single model of investigative interviewing that:</a:t>
          </a:r>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Was not focused on obtaining confessions from suspects</a:t>
          </a:r>
        </a:p>
      </dsp:txBody>
      <dsp:txXfrm>
        <a:off x="1531350" y="1549888"/>
        <a:ext cx="7106533" cy="1056546"/>
      </dsp:txXfrm>
    </dsp:sp>
    <dsp:sp modelId="{4AA0D6CF-928D-4725-9D3F-D881CC5299CF}">
      <dsp:nvSpPr>
        <dsp:cNvPr id="0" name=""/>
        <dsp:cNvSpPr/>
      </dsp:nvSpPr>
      <dsp:spPr>
        <a:xfrm rot="5400000">
          <a:off x="4986417" y="2737505"/>
          <a:ext cx="196400" cy="196400"/>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1980008" y="3032106"/>
          <a:ext cx="6209217" cy="1122288"/>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Increased the potential of witness interviewing</a:t>
          </a:r>
        </a:p>
      </dsp:txBody>
      <dsp:txXfrm>
        <a:off x="2012879" y="3064977"/>
        <a:ext cx="6143475" cy="10565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Age</a:t>
          </a:r>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Cultural background</a:t>
          </a:r>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Religion or belief</a:t>
          </a:r>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Domestic circumstances</a:t>
          </a:r>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Physical &amp; mental health</a:t>
          </a:r>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Disability</a:t>
          </a:r>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Previous contact with the Police</a:t>
          </a:r>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Gender</a:t>
          </a:r>
        </a:p>
      </dsp:txBody>
      <dsp:txXfrm>
        <a:off x="81256" y="2075206"/>
        <a:ext cx="1967254" cy="11516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122E2-F0D8-4347-9E8A-F5710CDA7A6A}">
      <dsp:nvSpPr>
        <dsp:cNvPr id="0" name=""/>
        <dsp:cNvSpPr/>
      </dsp:nvSpPr>
      <dsp:spPr>
        <a:xfrm>
          <a:off x="31946" y="1605"/>
          <a:ext cx="10788834" cy="8210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&amp; consequently the investigation could depend on it</a:t>
          </a:r>
        </a:p>
      </dsp:txBody>
      <dsp:txXfrm>
        <a:off x="55993" y="25652"/>
        <a:ext cx="10740740" cy="772919"/>
      </dsp:txXfrm>
    </dsp:sp>
    <dsp:sp modelId="{FF3C0D55-3765-4218-929E-C9B3994CF343}">
      <dsp:nvSpPr>
        <dsp:cNvPr id="0" name=""/>
        <dsp:cNvSpPr/>
      </dsp:nvSpPr>
      <dsp:spPr>
        <a:xfrm rot="5400000">
          <a:off x="5272423" y="843144"/>
          <a:ext cx="307880" cy="36945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873932"/>
        <a:ext cx="221674" cy="215516"/>
      </dsp:txXfrm>
    </dsp:sp>
    <dsp:sp modelId="{4B3EEC1F-490A-4982-BFCC-F37DDBDB65A1}">
      <dsp:nvSpPr>
        <dsp:cNvPr id="0" name=""/>
        <dsp:cNvSpPr/>
      </dsp:nvSpPr>
      <dsp:spPr>
        <a:xfrm>
          <a:off x="31946" y="1233126"/>
          <a:ext cx="10788834" cy="8210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planning session takes account of all the available information &amp; identifies key issues &amp; objectives required, even where it is essential an early interview takes place</a:t>
          </a:r>
        </a:p>
      </dsp:txBody>
      <dsp:txXfrm>
        <a:off x="55993" y="1257173"/>
        <a:ext cx="10740740" cy="772919"/>
      </dsp:txXfrm>
    </dsp:sp>
    <dsp:sp modelId="{A7ABDB6D-6E57-49C5-AFEA-E5FB73B21847}">
      <dsp:nvSpPr>
        <dsp:cNvPr id="0" name=""/>
        <dsp:cNvSpPr/>
      </dsp:nvSpPr>
      <dsp:spPr>
        <a:xfrm rot="5400000">
          <a:off x="5272423" y="2074665"/>
          <a:ext cx="307880" cy="36945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2105453"/>
        <a:ext cx="221674" cy="215516"/>
      </dsp:txXfrm>
    </dsp:sp>
    <dsp:sp modelId="{AA067447-E72C-4670-AFF2-45832AFA177D}">
      <dsp:nvSpPr>
        <dsp:cNvPr id="0" name=""/>
        <dsp:cNvSpPr/>
      </dsp:nvSpPr>
      <dsp:spPr>
        <a:xfrm>
          <a:off x="0" y="2464646"/>
          <a:ext cx="10852728" cy="8210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Interviewers should consider the following</a:t>
          </a:r>
          <a:r>
            <a:rPr lang="en-US" sz="2400" kern="1200" dirty="0"/>
            <a:t>:</a:t>
          </a:r>
        </a:p>
      </dsp:txBody>
      <dsp:txXfrm>
        <a:off x="24047" y="2488693"/>
        <a:ext cx="10804634" cy="7729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08A5-BACC-41D9-8510-2437D345DE25}">
      <dsp:nvSpPr>
        <dsp:cNvPr id="0" name=""/>
        <dsp:cNvSpPr/>
      </dsp:nvSpPr>
      <dsp:spPr>
        <a:xfrm>
          <a:off x="4330" y="1074078"/>
          <a:ext cx="1893565" cy="11361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Create &amp; record the interview plan</a:t>
          </a:r>
        </a:p>
      </dsp:txBody>
      <dsp:txXfrm>
        <a:off x="37606" y="1107354"/>
        <a:ext cx="1827013" cy="1069587"/>
      </dsp:txXfrm>
    </dsp:sp>
    <dsp:sp modelId="{D0CFFD7C-3A6D-4039-B1BF-B2FEB44AEA91}">
      <dsp:nvSpPr>
        <dsp:cNvPr id="0" name=""/>
        <dsp:cNvSpPr/>
      </dsp:nvSpPr>
      <dsp:spPr>
        <a:xfrm>
          <a:off x="2087252" y="1407346"/>
          <a:ext cx="401435" cy="4696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7252" y="1501267"/>
        <a:ext cx="281005" cy="281762"/>
      </dsp:txXfrm>
    </dsp:sp>
    <dsp:sp modelId="{15BD28FF-5B0B-498A-BB63-BE27154BD9C2}">
      <dsp:nvSpPr>
        <dsp:cNvPr id="0" name=""/>
        <dsp:cNvSpPr/>
      </dsp:nvSpPr>
      <dsp:spPr>
        <a:xfrm>
          <a:off x="2655322" y="1074078"/>
          <a:ext cx="1893565" cy="11361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Characteristics of the interviewee</a:t>
          </a:r>
        </a:p>
      </dsp:txBody>
      <dsp:txXfrm>
        <a:off x="2688598" y="1107354"/>
        <a:ext cx="1827013" cy="1069587"/>
      </dsp:txXfrm>
    </dsp:sp>
    <dsp:sp modelId="{9B7299FF-743E-445E-A216-BE0015BFCA1B}">
      <dsp:nvSpPr>
        <dsp:cNvPr id="0" name=""/>
        <dsp:cNvSpPr/>
      </dsp:nvSpPr>
      <dsp:spPr>
        <a:xfrm>
          <a:off x="4738243" y="1407346"/>
          <a:ext cx="401435" cy="4696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38243" y="1501267"/>
        <a:ext cx="281005" cy="281762"/>
      </dsp:txXfrm>
    </dsp:sp>
    <dsp:sp modelId="{0FE6B238-9E45-42DA-AA8D-CE125FB9EFC5}">
      <dsp:nvSpPr>
        <dsp:cNvPr id="0" name=""/>
        <dsp:cNvSpPr/>
      </dsp:nvSpPr>
      <dsp:spPr>
        <a:xfrm>
          <a:off x="5306313" y="1074078"/>
          <a:ext cx="1893565" cy="11361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Practical arrangements</a:t>
          </a:r>
        </a:p>
      </dsp:txBody>
      <dsp:txXfrm>
        <a:off x="5339589" y="1107354"/>
        <a:ext cx="1827013" cy="1069587"/>
      </dsp:txXfrm>
    </dsp:sp>
    <dsp:sp modelId="{BF4F656D-5671-4A86-85C3-41AF78E0F5C6}">
      <dsp:nvSpPr>
        <dsp:cNvPr id="0" name=""/>
        <dsp:cNvSpPr/>
      </dsp:nvSpPr>
      <dsp:spPr>
        <a:xfrm>
          <a:off x="7389235" y="1407346"/>
          <a:ext cx="401435" cy="46960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89235" y="1501267"/>
        <a:ext cx="281005" cy="281762"/>
      </dsp:txXfrm>
    </dsp:sp>
    <dsp:sp modelId="{F3724149-6CC2-489B-972F-8F5CB15EBEDA}">
      <dsp:nvSpPr>
        <dsp:cNvPr id="0" name=""/>
        <dsp:cNvSpPr/>
      </dsp:nvSpPr>
      <dsp:spPr>
        <a:xfrm>
          <a:off x="7957304" y="1074078"/>
          <a:ext cx="1893565" cy="113613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Making a written plan</a:t>
          </a:r>
        </a:p>
      </dsp:txBody>
      <dsp:txXfrm>
        <a:off x="7990580" y="1107354"/>
        <a:ext cx="1827013" cy="10695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Category of witness</a:t>
          </a:r>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Range of topics to be covered around identified time parameters</a:t>
          </a:r>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Points which may be a </a:t>
          </a:r>
          <a:r>
            <a:rPr lang="en-US" sz="2000" kern="1200" dirty="0" err="1">
              <a:solidFill>
                <a:schemeClr val="tx1"/>
              </a:solidFill>
            </a:rPr>
            <a:t>defence</a:t>
          </a:r>
          <a:r>
            <a:rPr lang="en-US" sz="2000" kern="1200" dirty="0">
              <a:solidFill>
                <a:schemeClr val="tx1"/>
              </a:solidFill>
            </a:rPr>
            <a:t> for committing the offence(s) under investigation</a:t>
          </a:r>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ADVOKATE</a:t>
          </a:r>
        </a:p>
      </dsp:txBody>
      <dsp:txXfrm>
        <a:off x="4291717" y="2603482"/>
        <a:ext cx="2467875" cy="14447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G</a:t>
          </a:r>
          <a:r>
            <a:rPr lang="en-US" sz="2800" kern="1200" dirty="0">
              <a:solidFill>
                <a:schemeClr val="tx1"/>
              </a:solidFill>
            </a:rPr>
            <a:t> </a:t>
          </a:r>
          <a:r>
            <a:rPr lang="en-US" sz="3200" kern="1200" dirty="0">
              <a:solidFill>
                <a:schemeClr val="tx1"/>
              </a:solidFill>
            </a:rPr>
            <a:t>- Greetings</a:t>
          </a:r>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R </a:t>
          </a:r>
          <a:r>
            <a:rPr lang="en-US" sz="3200" kern="1200" dirty="0">
              <a:solidFill>
                <a:schemeClr val="tx1"/>
              </a:solidFill>
            </a:rPr>
            <a:t>- Reasons</a:t>
          </a:r>
          <a:endParaRPr lang="en-US" sz="3600" kern="1200" dirty="0">
            <a:solidFill>
              <a:schemeClr val="tx1"/>
            </a:solidFill>
          </a:endParaRPr>
        </a:p>
      </dsp:txBody>
      <dsp:txXfrm>
        <a:off x="57312" y="1349069"/>
        <a:ext cx="2929681" cy="10594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0"/>
          <a:ext cx="4566458" cy="1174050"/>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6756"/>
        <a:ext cx="4126189" cy="880538"/>
      </dsp:txXfrm>
    </dsp:sp>
    <dsp:sp modelId="{BB0DBA4D-A1A0-4792-B0AB-40ACF7C3189A}">
      <dsp:nvSpPr>
        <dsp:cNvPr id="0" name=""/>
        <dsp:cNvSpPr/>
      </dsp:nvSpPr>
      <dsp:spPr>
        <a:xfrm>
          <a:off x="0" y="301"/>
          <a:ext cx="3044305" cy="117405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R -</a:t>
          </a:r>
          <a:r>
            <a:rPr lang="en-US" sz="3200" kern="1200" dirty="0">
              <a:solidFill>
                <a:schemeClr val="tx1"/>
              </a:solidFill>
            </a:rPr>
            <a:t> Routine </a:t>
          </a:r>
          <a:endParaRPr lang="en-US" sz="3600" kern="1200" dirty="0">
            <a:solidFill>
              <a:schemeClr val="tx1"/>
            </a:solidFill>
          </a:endParaRPr>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R </a:t>
          </a:r>
          <a:r>
            <a:rPr lang="en-US" sz="3200" kern="1200" dirty="0">
              <a:solidFill>
                <a:schemeClr val="tx1"/>
              </a:solidFill>
            </a:rPr>
            <a:t>– Route Map</a:t>
          </a:r>
          <a:r>
            <a:rPr lang="en-US" sz="3600" kern="1200" dirty="0">
              <a:solidFill>
                <a:schemeClr val="tx1"/>
              </a:solidFill>
            </a:rPr>
            <a:t> </a:t>
          </a:r>
        </a:p>
      </dsp:txBody>
      <dsp:txXfrm>
        <a:off x="57312" y="1349370"/>
        <a:ext cx="2929681" cy="10594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E27B4-6260-4D96-BA9E-F24195262893}">
      <dsp:nvSpPr>
        <dsp:cNvPr id="0" name=""/>
        <dsp:cNvSpPr/>
      </dsp:nvSpPr>
      <dsp:spPr>
        <a:xfrm>
          <a:off x="3166"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Obtaining complete, accurate &amp; reliable information</a:t>
          </a:r>
        </a:p>
      </dsp:txBody>
      <dsp:txXfrm>
        <a:off x="3166" y="618037"/>
        <a:ext cx="2511876" cy="1507125"/>
      </dsp:txXfrm>
    </dsp:sp>
    <dsp:sp modelId="{A4A4BCD0-B6F2-493B-B679-ADD8E4087716}">
      <dsp:nvSpPr>
        <dsp:cNvPr id="0" name=""/>
        <dsp:cNvSpPr/>
      </dsp:nvSpPr>
      <dsp:spPr>
        <a:xfrm>
          <a:off x="2766230"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Maximising</a:t>
          </a:r>
          <a:r>
            <a:rPr lang="en-US" sz="2400" kern="1200" dirty="0">
              <a:solidFill>
                <a:schemeClr val="tx1"/>
              </a:solidFill>
            </a:rPr>
            <a:t> the amount of relevant reliable information</a:t>
          </a:r>
        </a:p>
      </dsp:txBody>
      <dsp:txXfrm>
        <a:off x="2766230" y="618037"/>
        <a:ext cx="2511876" cy="1507125"/>
      </dsp:txXfrm>
    </dsp:sp>
    <dsp:sp modelId="{B2BE5F88-02AF-406E-A430-B70AA8A9FC88}">
      <dsp:nvSpPr>
        <dsp:cNvPr id="0" name=""/>
        <dsp:cNvSpPr/>
      </dsp:nvSpPr>
      <dsp:spPr>
        <a:xfrm>
          <a:off x="5529293"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Ensuring the information gained is </a:t>
          </a:r>
          <a:r>
            <a:rPr lang="en-US" sz="2400" kern="1200" dirty="0" err="1">
              <a:solidFill>
                <a:schemeClr val="tx1"/>
              </a:solidFill>
            </a:rPr>
            <a:t>admissable</a:t>
          </a:r>
          <a:endParaRPr lang="en-US" sz="2400" kern="1200" dirty="0">
            <a:solidFill>
              <a:schemeClr val="tx1"/>
            </a:solidFill>
          </a:endParaRPr>
        </a:p>
      </dsp:txBody>
      <dsp:txXfrm>
        <a:off x="5529293" y="618037"/>
        <a:ext cx="2511876" cy="1507125"/>
      </dsp:txXfrm>
    </dsp:sp>
    <dsp:sp modelId="{81DDBD94-B3B1-447D-8F98-0DBE0CB808EB}">
      <dsp:nvSpPr>
        <dsp:cNvPr id="0" name=""/>
        <dsp:cNvSpPr/>
      </dsp:nvSpPr>
      <dsp:spPr>
        <a:xfrm>
          <a:off x="8292357"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Maintaining the trust &amp; confidence of the public</a:t>
          </a:r>
        </a:p>
      </dsp:txBody>
      <dsp:txXfrm>
        <a:off x="8292357" y="618037"/>
        <a:ext cx="2511876" cy="15071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3B05B-881A-4A71-B28C-C29051F28D4B}">
      <dsp:nvSpPr>
        <dsp:cNvPr id="0" name=""/>
        <dsp:cNvSpPr/>
      </dsp:nvSpPr>
      <dsp:spPr>
        <a:xfrm>
          <a:off x="795" y="571632"/>
          <a:ext cx="3424496" cy="4109396"/>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US" sz="3900" b="1" kern="1200" dirty="0">
              <a:solidFill>
                <a:schemeClr val="tx1"/>
              </a:solidFill>
            </a:rPr>
            <a:t>Relevant</a:t>
          </a:r>
        </a:p>
      </dsp:txBody>
      <dsp:txXfrm rot="16200000">
        <a:off x="-1341606" y="1914035"/>
        <a:ext cx="3369704" cy="684899"/>
      </dsp:txXfrm>
    </dsp:sp>
    <dsp:sp modelId="{9E54360E-67D1-4FE4-94F5-3B3853B5164C}">
      <dsp:nvSpPr>
        <dsp:cNvPr id="0" name=""/>
        <dsp:cNvSpPr/>
      </dsp:nvSpPr>
      <dsp:spPr>
        <a:xfrm>
          <a:off x="685695" y="571632"/>
          <a:ext cx="2551250" cy="41093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Bearing upon the investigation &amp; the individuals ability to contribute to this</a:t>
          </a:r>
        </a:p>
      </dsp:txBody>
      <dsp:txXfrm>
        <a:off x="685695" y="571632"/>
        <a:ext cx="2551250" cy="4109396"/>
      </dsp:txXfrm>
    </dsp:sp>
    <dsp:sp modelId="{F6F346D6-B81F-4234-A3AA-693533DD5B0D}">
      <dsp:nvSpPr>
        <dsp:cNvPr id="0" name=""/>
        <dsp:cNvSpPr/>
      </dsp:nvSpPr>
      <dsp:spPr>
        <a:xfrm>
          <a:off x="3545150" y="571632"/>
          <a:ext cx="3424496" cy="4109396"/>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US" sz="3900" b="1" kern="1200" dirty="0">
              <a:solidFill>
                <a:schemeClr val="tx1"/>
              </a:solidFill>
            </a:rPr>
            <a:t>Respectful</a:t>
          </a:r>
        </a:p>
      </dsp:txBody>
      <dsp:txXfrm rot="16200000">
        <a:off x="2202747" y="1914035"/>
        <a:ext cx="3369704" cy="684899"/>
      </dsp:txXfrm>
    </dsp:sp>
    <dsp:sp modelId="{A5EB3454-A2A8-446A-9D2E-83FB9C114FDB}">
      <dsp:nvSpPr>
        <dsp:cNvPr id="0" name=""/>
        <dsp:cNvSpPr/>
      </dsp:nvSpPr>
      <dsp:spPr>
        <a:xfrm rot="5400000">
          <a:off x="3260162" y="3957404"/>
          <a:ext cx="604220" cy="51367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DAB6A77-D505-4A60-886B-9A68698FA241}">
      <dsp:nvSpPr>
        <dsp:cNvPr id="0" name=""/>
        <dsp:cNvSpPr/>
      </dsp:nvSpPr>
      <dsp:spPr>
        <a:xfrm>
          <a:off x="4230049" y="571632"/>
          <a:ext cx="2551250" cy="41093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Not oppressive, pressuring or embarrassing</a:t>
          </a:r>
        </a:p>
      </dsp:txBody>
      <dsp:txXfrm>
        <a:off x="4230049" y="571632"/>
        <a:ext cx="2551250" cy="4109396"/>
      </dsp:txXfrm>
    </dsp:sp>
    <dsp:sp modelId="{9D7434C9-782B-4FC5-9E78-CEB7D90E20E8}">
      <dsp:nvSpPr>
        <dsp:cNvPr id="0" name=""/>
        <dsp:cNvSpPr/>
      </dsp:nvSpPr>
      <dsp:spPr>
        <a:xfrm>
          <a:off x="7089504" y="571632"/>
          <a:ext cx="3424496" cy="4109396"/>
        </a:xfrm>
        <a:prstGeom prst="roundRect">
          <a:avLst>
            <a:gd name="adj" fmla="val 5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US" sz="3900" b="1" kern="1200" dirty="0">
              <a:solidFill>
                <a:schemeClr val="tx1"/>
              </a:solidFill>
            </a:rPr>
            <a:t>Sensible</a:t>
          </a:r>
        </a:p>
      </dsp:txBody>
      <dsp:txXfrm rot="16200000">
        <a:off x="5747101" y="1914035"/>
        <a:ext cx="3369704" cy="684899"/>
      </dsp:txXfrm>
    </dsp:sp>
    <dsp:sp modelId="{B1D22367-0FB1-44CB-9E3E-D5D59C2D250E}">
      <dsp:nvSpPr>
        <dsp:cNvPr id="0" name=""/>
        <dsp:cNvSpPr/>
      </dsp:nvSpPr>
      <dsp:spPr>
        <a:xfrm rot="5400000">
          <a:off x="6804516" y="3839417"/>
          <a:ext cx="604220" cy="51367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725DFEB-FAAF-42F4-A27F-1215D5B5872B}">
      <dsp:nvSpPr>
        <dsp:cNvPr id="0" name=""/>
        <dsp:cNvSpPr/>
      </dsp:nvSpPr>
      <dsp:spPr>
        <a:xfrm>
          <a:off x="7774403" y="571632"/>
          <a:ext cx="2551250" cy="41093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Seeking new information, testing earlier or other information. Checking on the  individual’s comprehension and how they are coping</a:t>
          </a:r>
        </a:p>
      </dsp:txBody>
      <dsp:txXfrm>
        <a:off x="7774403" y="571632"/>
        <a:ext cx="2551250" cy="41093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264E9-AF83-49C9-AEFF-26849E095492}">
      <dsp:nvSpPr>
        <dsp:cNvPr id="0" name=""/>
        <dsp:cNvSpPr/>
      </dsp:nvSpPr>
      <dsp:spPr>
        <a:xfrm>
          <a:off x="0" y="0"/>
          <a:ext cx="9298754" cy="293719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Sensitive: </a:t>
          </a:r>
        </a:p>
        <a:p>
          <a:pPr marL="0" lvl="0" indent="0" algn="ctr" defTabSz="1244600">
            <a:lnSpc>
              <a:spcPct val="90000"/>
            </a:lnSpc>
            <a:spcBef>
              <a:spcPct val="0"/>
            </a:spcBef>
            <a:spcAft>
              <a:spcPct val="35000"/>
            </a:spcAft>
            <a:buNone/>
          </a:pPr>
          <a:r>
            <a:rPr lang="en-US" sz="2400" kern="1200" dirty="0">
              <a:solidFill>
                <a:schemeClr val="tx1"/>
              </a:solidFill>
            </a:rPr>
            <a:t>Using words &amp; constructing sentences mindful of the individual’s ability to comprehend &amp; communicate given:</a:t>
          </a:r>
        </a:p>
        <a:p>
          <a:pPr marL="0" lvl="0" indent="0" algn="ctr" defTabSz="1244600">
            <a:lnSpc>
              <a:spcPct val="90000"/>
            </a:lnSpc>
            <a:spcBef>
              <a:spcPct val="0"/>
            </a:spcBef>
            <a:spcAft>
              <a:spcPct val="35000"/>
            </a:spcAft>
            <a:buNone/>
          </a:pPr>
          <a:r>
            <a:rPr lang="en-US" sz="2400" kern="1200" dirty="0">
              <a:solidFill>
                <a:schemeClr val="tx1"/>
              </a:solidFill>
            </a:rPr>
            <a:t>His/her current mental, emotional &amp; physical state, their psychological make up, literacy, level of intellectual functioning, stage of development, any psychological problem/disorder, disposition towards acquiescence, compliance &amp; suggestibility</a:t>
          </a:r>
        </a:p>
      </dsp:txBody>
      <dsp:txXfrm>
        <a:off x="0" y="0"/>
        <a:ext cx="9298754" cy="2937190"/>
      </dsp:txXfrm>
    </dsp:sp>
    <dsp:sp modelId="{46F095DC-A7BA-4E25-886E-933C29199457}">
      <dsp:nvSpPr>
        <dsp:cNvPr id="0" name=""/>
        <dsp:cNvSpPr/>
      </dsp:nvSpPr>
      <dsp:spPr>
        <a:xfrm>
          <a:off x="2120271" y="3620687"/>
          <a:ext cx="5059653" cy="109595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Short:</a:t>
          </a:r>
        </a:p>
        <a:p>
          <a:pPr marL="0" lvl="0" indent="0" algn="ctr" defTabSz="1244600">
            <a:lnSpc>
              <a:spcPct val="90000"/>
            </a:lnSpc>
            <a:spcBef>
              <a:spcPct val="0"/>
            </a:spcBef>
            <a:spcAft>
              <a:spcPct val="35000"/>
            </a:spcAft>
            <a:buNone/>
          </a:pPr>
          <a:r>
            <a:rPr lang="en-US" sz="2400" kern="1200" dirty="0">
              <a:solidFill>
                <a:schemeClr val="tx1"/>
              </a:solidFill>
            </a:rPr>
            <a:t>As concise as possible</a:t>
          </a:r>
        </a:p>
      </dsp:txBody>
      <dsp:txXfrm>
        <a:off x="2120271" y="3620687"/>
        <a:ext cx="5059653" cy="109595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06F02-8205-45B7-B931-76E850F0406A}">
      <dsp:nvSpPr>
        <dsp:cNvPr id="0" name=""/>
        <dsp:cNvSpPr/>
      </dsp:nvSpPr>
      <dsp:spPr>
        <a:xfrm>
          <a:off x="-836337" y="2407"/>
          <a:ext cx="8582407" cy="12312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Single</a:t>
          </a:r>
        </a:p>
        <a:p>
          <a:pPr marL="0" lvl="0" indent="0" algn="ctr" defTabSz="1244600">
            <a:lnSpc>
              <a:spcPct val="90000"/>
            </a:lnSpc>
            <a:spcBef>
              <a:spcPct val="0"/>
            </a:spcBef>
            <a:spcAft>
              <a:spcPct val="35000"/>
            </a:spcAft>
            <a:buNone/>
          </a:pPr>
          <a:r>
            <a:rPr lang="en-US" sz="2400" kern="1200" dirty="0">
              <a:solidFill>
                <a:schemeClr val="tx1"/>
              </a:solidFill>
            </a:rPr>
            <a:t>Straightforward, to the point, not rambling or ‘all over the place,’ unambiguous </a:t>
          </a:r>
        </a:p>
      </dsp:txBody>
      <dsp:txXfrm>
        <a:off x="-800273" y="38471"/>
        <a:ext cx="8510279" cy="1159171"/>
      </dsp:txXfrm>
    </dsp:sp>
    <dsp:sp modelId="{A6D833B8-5B52-43AB-94DB-3838E75CA762}">
      <dsp:nvSpPr>
        <dsp:cNvPr id="0" name=""/>
        <dsp:cNvSpPr/>
      </dsp:nvSpPr>
      <dsp:spPr>
        <a:xfrm rot="5400000">
          <a:off x="3223997" y="1264489"/>
          <a:ext cx="461737" cy="55408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1310663"/>
        <a:ext cx="332450" cy="323216"/>
      </dsp:txXfrm>
    </dsp:sp>
    <dsp:sp modelId="{23650D98-879F-4765-A33D-BE552E68976A}">
      <dsp:nvSpPr>
        <dsp:cNvPr id="0" name=""/>
        <dsp:cNvSpPr/>
      </dsp:nvSpPr>
      <dsp:spPr>
        <a:xfrm>
          <a:off x="0" y="1849356"/>
          <a:ext cx="6909732" cy="12312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Simple:</a:t>
          </a:r>
        </a:p>
        <a:p>
          <a:pPr marL="0" lvl="0" indent="0" algn="ctr" defTabSz="1244600">
            <a:lnSpc>
              <a:spcPct val="90000"/>
            </a:lnSpc>
            <a:spcBef>
              <a:spcPct val="0"/>
            </a:spcBef>
            <a:spcAft>
              <a:spcPct val="35000"/>
            </a:spcAft>
            <a:buNone/>
          </a:pPr>
          <a:r>
            <a:rPr lang="en-US" sz="2400" kern="1200" dirty="0">
              <a:solidFill>
                <a:schemeClr val="tx1"/>
              </a:solidFill>
            </a:rPr>
            <a:t>Free from pretense or deceit, not misleading</a:t>
          </a:r>
        </a:p>
      </dsp:txBody>
      <dsp:txXfrm>
        <a:off x="36064" y="1885420"/>
        <a:ext cx="6837604" cy="1159171"/>
      </dsp:txXfrm>
    </dsp:sp>
    <dsp:sp modelId="{7ADE3C86-1F6F-4D64-930E-6248304A7CB6}">
      <dsp:nvSpPr>
        <dsp:cNvPr id="0" name=""/>
        <dsp:cNvSpPr/>
      </dsp:nvSpPr>
      <dsp:spPr>
        <a:xfrm rot="5400000">
          <a:off x="3223997" y="3111438"/>
          <a:ext cx="461737" cy="55408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3157612"/>
        <a:ext cx="332450" cy="323216"/>
      </dsp:txXfrm>
    </dsp:sp>
    <dsp:sp modelId="{0E14FE09-7D5B-433C-9581-E3DF807686DC}">
      <dsp:nvSpPr>
        <dsp:cNvPr id="0" name=""/>
        <dsp:cNvSpPr/>
      </dsp:nvSpPr>
      <dsp:spPr>
        <a:xfrm>
          <a:off x="1780850" y="3696305"/>
          <a:ext cx="3348030" cy="12312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Sincere</a:t>
          </a:r>
        </a:p>
      </dsp:txBody>
      <dsp:txXfrm>
        <a:off x="1816914" y="3732369"/>
        <a:ext cx="3275902" cy="11591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66907" y="1089784"/>
          <a:ext cx="1691168" cy="20471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116351" y="1936"/>
          <a:ext cx="2274625" cy="13647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err="1">
              <a:solidFill>
                <a:schemeClr val="tx1"/>
              </a:solidFill>
            </a:rPr>
            <a:t>Guggling</a:t>
          </a:r>
          <a:endParaRPr lang="en-US" sz="2800" kern="1200" dirty="0">
            <a:solidFill>
              <a:schemeClr val="tx1"/>
            </a:solidFill>
          </a:endParaRPr>
        </a:p>
      </dsp:txBody>
      <dsp:txXfrm>
        <a:off x="156324" y="41909"/>
        <a:ext cx="2194679" cy="1284829"/>
      </dsp:txXfrm>
    </dsp:sp>
    <dsp:sp modelId="{2C537FE3-FD7E-40D7-AF93-CB65584B3D4E}">
      <dsp:nvSpPr>
        <dsp:cNvPr id="0" name=""/>
        <dsp:cNvSpPr/>
      </dsp:nvSpPr>
      <dsp:spPr>
        <a:xfrm rot="5400000">
          <a:off x="-266907" y="2795753"/>
          <a:ext cx="1691168" cy="20471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116351" y="1707906"/>
          <a:ext cx="2274625" cy="13647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Nodding</a:t>
          </a:r>
        </a:p>
      </dsp:txBody>
      <dsp:txXfrm>
        <a:off x="156324" y="1747879"/>
        <a:ext cx="2194679" cy="1284829"/>
      </dsp:txXfrm>
    </dsp:sp>
    <dsp:sp modelId="{9ABEDA98-E75E-4699-99A4-2E8271104F06}">
      <dsp:nvSpPr>
        <dsp:cNvPr id="0" name=""/>
        <dsp:cNvSpPr/>
      </dsp:nvSpPr>
      <dsp:spPr>
        <a:xfrm>
          <a:off x="586077" y="3648738"/>
          <a:ext cx="3010451" cy="20471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116351" y="3413875"/>
          <a:ext cx="2274625" cy="13647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‘Yes’</a:t>
          </a:r>
        </a:p>
      </dsp:txBody>
      <dsp:txXfrm>
        <a:off x="156324" y="3453848"/>
        <a:ext cx="2194679" cy="1284829"/>
      </dsp:txXfrm>
    </dsp:sp>
    <dsp:sp modelId="{75E48670-BB2E-46BC-B533-F2822D1B675A}">
      <dsp:nvSpPr>
        <dsp:cNvPr id="0" name=""/>
        <dsp:cNvSpPr/>
      </dsp:nvSpPr>
      <dsp:spPr>
        <a:xfrm rot="16200000">
          <a:off x="2758345" y="2795753"/>
          <a:ext cx="1691168" cy="20471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3141604" y="3413875"/>
          <a:ext cx="2274625" cy="13647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‘Go on’</a:t>
          </a:r>
        </a:p>
      </dsp:txBody>
      <dsp:txXfrm>
        <a:off x="3181577" y="3453848"/>
        <a:ext cx="2194679" cy="1284829"/>
      </dsp:txXfrm>
    </dsp:sp>
    <dsp:sp modelId="{DA8D44FD-9E52-44FD-A7E5-95C937A37DA9}">
      <dsp:nvSpPr>
        <dsp:cNvPr id="0" name=""/>
        <dsp:cNvSpPr/>
      </dsp:nvSpPr>
      <dsp:spPr>
        <a:xfrm rot="16200000">
          <a:off x="2758345" y="1089784"/>
          <a:ext cx="1691168" cy="20471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3141604" y="1707906"/>
          <a:ext cx="2274625" cy="13647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t>
          </a:r>
          <a:r>
            <a:rPr lang="en-US" sz="2800" kern="1200" dirty="0" err="1">
              <a:solidFill>
                <a:schemeClr val="tx1"/>
              </a:solidFill>
            </a:rPr>
            <a:t>Mmm</a:t>
          </a:r>
          <a:r>
            <a:rPr lang="en-US" sz="2800" kern="1200" dirty="0">
              <a:solidFill>
                <a:schemeClr val="tx1"/>
              </a:solidFill>
            </a:rPr>
            <a:t>’</a:t>
          </a:r>
        </a:p>
      </dsp:txBody>
      <dsp:txXfrm>
        <a:off x="3181577" y="1747879"/>
        <a:ext cx="2194679" cy="1284829"/>
      </dsp:txXfrm>
    </dsp:sp>
    <dsp:sp modelId="{0C42197D-7147-423B-B28A-A3BEDD4B1DA0}">
      <dsp:nvSpPr>
        <dsp:cNvPr id="0" name=""/>
        <dsp:cNvSpPr/>
      </dsp:nvSpPr>
      <dsp:spPr>
        <a:xfrm>
          <a:off x="3141604" y="1936"/>
          <a:ext cx="2274625" cy="13647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‘Ah ha’</a:t>
          </a:r>
        </a:p>
      </dsp:txBody>
      <dsp:txXfrm>
        <a:off x="3181577" y="41909"/>
        <a:ext cx="2194679" cy="128482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E511-1DDD-42E6-9489-C63136DE8952}">
      <dsp:nvSpPr>
        <dsp:cNvPr id="0" name=""/>
        <dsp:cNvSpPr/>
      </dsp:nvSpPr>
      <dsp:spPr>
        <a:xfrm>
          <a:off x="831283" y="85780"/>
          <a:ext cx="3918312" cy="118103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Forced Choice</a:t>
          </a:r>
          <a:r>
            <a:rPr lang="en-US" sz="2400" kern="1200" dirty="0">
              <a:solidFill>
                <a:schemeClr val="tx1"/>
              </a:solidFill>
            </a:rPr>
            <a:t>:</a:t>
          </a:r>
        </a:p>
        <a:p>
          <a:pPr marL="0" lvl="0" indent="0" algn="ctr" defTabSz="1244600">
            <a:lnSpc>
              <a:spcPct val="90000"/>
            </a:lnSpc>
            <a:spcBef>
              <a:spcPct val="0"/>
            </a:spcBef>
            <a:spcAft>
              <a:spcPct val="35000"/>
            </a:spcAft>
            <a:buNone/>
          </a:pPr>
          <a:r>
            <a:rPr lang="en-US" sz="2400" kern="1200" dirty="0">
              <a:solidFill>
                <a:schemeClr val="tx1"/>
              </a:solidFill>
            </a:rPr>
            <a:t>Do you want tea or coffee?</a:t>
          </a:r>
        </a:p>
      </dsp:txBody>
      <dsp:txXfrm>
        <a:off x="831283" y="85780"/>
        <a:ext cx="3918312" cy="1181039"/>
      </dsp:txXfrm>
    </dsp:sp>
    <dsp:sp modelId="{E102F28A-2E4D-4489-8F60-109809F2E9AE}">
      <dsp:nvSpPr>
        <dsp:cNvPr id="0" name=""/>
        <dsp:cNvSpPr/>
      </dsp:nvSpPr>
      <dsp:spPr>
        <a:xfrm>
          <a:off x="6013459" y="90081"/>
          <a:ext cx="4208670" cy="120445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Multiple:</a:t>
          </a:r>
        </a:p>
        <a:p>
          <a:pPr marL="0" lvl="0" indent="0" algn="ctr" defTabSz="1244600">
            <a:lnSpc>
              <a:spcPct val="90000"/>
            </a:lnSpc>
            <a:spcBef>
              <a:spcPct val="0"/>
            </a:spcBef>
            <a:spcAft>
              <a:spcPct val="35000"/>
            </a:spcAft>
            <a:buNone/>
          </a:pPr>
          <a:r>
            <a:rPr lang="en-US" sz="2400" kern="1200" dirty="0">
              <a:solidFill>
                <a:schemeClr val="tx1"/>
              </a:solidFill>
            </a:rPr>
            <a:t>Was there another vehicle &amp; which way did it go?</a:t>
          </a:r>
        </a:p>
      </dsp:txBody>
      <dsp:txXfrm>
        <a:off x="6013459" y="90081"/>
        <a:ext cx="4208670" cy="1204458"/>
      </dsp:txXfrm>
    </dsp:sp>
    <dsp:sp modelId="{75ED6664-175D-43A9-9700-1A86B0A4AC8A}">
      <dsp:nvSpPr>
        <dsp:cNvPr id="0" name=""/>
        <dsp:cNvSpPr/>
      </dsp:nvSpPr>
      <dsp:spPr>
        <a:xfrm>
          <a:off x="2116" y="2025431"/>
          <a:ext cx="5810403" cy="228372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Misleading:</a:t>
          </a:r>
        </a:p>
        <a:p>
          <a:pPr marL="0" lvl="0" indent="0" algn="ctr" defTabSz="1244600">
            <a:lnSpc>
              <a:spcPct val="90000"/>
            </a:lnSpc>
            <a:spcBef>
              <a:spcPct val="0"/>
            </a:spcBef>
            <a:spcAft>
              <a:spcPct val="35000"/>
            </a:spcAft>
            <a:buNone/>
          </a:pPr>
          <a:r>
            <a:rPr lang="en-US" sz="2400" kern="1200" dirty="0">
              <a:solidFill>
                <a:schemeClr val="tx1"/>
              </a:solidFill>
            </a:rPr>
            <a:t>The distinction between  leading &amp; misleading questions  concerns the nature of the implied response. The first leads to a correct response, the second leads to an incorrect response</a:t>
          </a:r>
        </a:p>
      </dsp:txBody>
      <dsp:txXfrm>
        <a:off x="2116" y="2025431"/>
        <a:ext cx="5810403" cy="2283724"/>
      </dsp:txXfrm>
    </dsp:sp>
    <dsp:sp modelId="{1D37740D-503C-44D0-9C39-8CECD2FC85F3}">
      <dsp:nvSpPr>
        <dsp:cNvPr id="0" name=""/>
        <dsp:cNvSpPr/>
      </dsp:nvSpPr>
      <dsp:spPr>
        <a:xfrm>
          <a:off x="6067131" y="1937070"/>
          <a:ext cx="5328424" cy="246044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Complex:</a:t>
          </a:r>
        </a:p>
        <a:p>
          <a:pPr marL="0" lvl="0" indent="0" algn="ctr" defTabSz="1244600">
            <a:lnSpc>
              <a:spcPct val="90000"/>
            </a:lnSpc>
            <a:spcBef>
              <a:spcPct val="0"/>
            </a:spcBef>
            <a:spcAft>
              <a:spcPct val="35000"/>
            </a:spcAft>
            <a:buNone/>
          </a:pPr>
          <a:r>
            <a:rPr lang="en-US" sz="2400" kern="1200" dirty="0">
              <a:solidFill>
                <a:schemeClr val="tx1"/>
              </a:solidFill>
            </a:rPr>
            <a:t>“You said that you’ve never been there before but I think that you did go there, &amp; that you said you’ve never been there because you know place was unsafe. Isn’t that so?</a:t>
          </a:r>
        </a:p>
      </dsp:txBody>
      <dsp:txXfrm>
        <a:off x="6067131" y="1937070"/>
        <a:ext cx="5328424" cy="246044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BFF3-7CDD-430B-8FE0-641DFBA4D471}">
      <dsp:nvSpPr>
        <dsp:cNvPr id="0" name=""/>
        <dsp:cNvSpPr/>
      </dsp:nvSpPr>
      <dsp:spPr>
        <a:xfrm>
          <a:off x="802084" y="4617"/>
          <a:ext cx="8648195" cy="185743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Hypothetical questions are suggestive questions about things that may not have actually happened. I.e. the ‘what if’ factor</a:t>
          </a:r>
        </a:p>
      </dsp:txBody>
      <dsp:txXfrm>
        <a:off x="856486" y="59019"/>
        <a:ext cx="8539391" cy="1748633"/>
      </dsp:txXfrm>
    </dsp:sp>
    <dsp:sp modelId="{A660FCD7-B9AE-48D4-9963-F969C3BCC03E}">
      <dsp:nvSpPr>
        <dsp:cNvPr id="0" name=""/>
        <dsp:cNvSpPr/>
      </dsp:nvSpPr>
      <dsp:spPr>
        <a:xfrm rot="5400000">
          <a:off x="4955964" y="1884750"/>
          <a:ext cx="340434" cy="40852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1918793"/>
        <a:ext cx="245113" cy="238304"/>
      </dsp:txXfrm>
    </dsp:sp>
    <dsp:sp modelId="{56B28C11-CD34-40B6-ABF7-14C2C9DA63D7}">
      <dsp:nvSpPr>
        <dsp:cNvPr id="0" name=""/>
        <dsp:cNvSpPr/>
      </dsp:nvSpPr>
      <dsp:spPr>
        <a:xfrm>
          <a:off x="1749181" y="2315967"/>
          <a:ext cx="6754000" cy="90782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You say you didn’t hit them, but if you did hit them, would you have injured them?</a:t>
          </a:r>
        </a:p>
      </dsp:txBody>
      <dsp:txXfrm>
        <a:off x="1775770" y="2342556"/>
        <a:ext cx="6700822" cy="854647"/>
      </dsp:txXfrm>
    </dsp:sp>
    <dsp:sp modelId="{C1C1337C-8FC0-4B35-AB05-B40BD09BF303}">
      <dsp:nvSpPr>
        <dsp:cNvPr id="0" name=""/>
        <dsp:cNvSpPr/>
      </dsp:nvSpPr>
      <dsp:spPr>
        <a:xfrm rot="5400000">
          <a:off x="4955964" y="3246488"/>
          <a:ext cx="340434" cy="40852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3280531"/>
        <a:ext cx="245113" cy="238304"/>
      </dsp:txXfrm>
    </dsp:sp>
    <dsp:sp modelId="{09A19A23-7586-4B82-8008-9B4587DBCE64}">
      <dsp:nvSpPr>
        <dsp:cNvPr id="0" name=""/>
        <dsp:cNvSpPr/>
      </dsp:nvSpPr>
      <dsp:spPr>
        <a:xfrm>
          <a:off x="2227859" y="3677705"/>
          <a:ext cx="5796644" cy="73820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you were the driver where do you think you would have gone?</a:t>
          </a:r>
        </a:p>
      </dsp:txBody>
      <dsp:txXfrm>
        <a:off x="2249480" y="3699326"/>
        <a:ext cx="5753402" cy="69496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dirty="0">
              <a:solidFill>
                <a:schemeClr val="tx1"/>
              </a:solidFill>
            </a:rPr>
            <a:t>P</a:t>
          </a:r>
          <a:r>
            <a:rPr lang="en-US" sz="3600" kern="1200" dirty="0">
              <a:solidFill>
                <a:schemeClr val="tx1"/>
              </a:solidFill>
            </a:rPr>
            <a:t>eople</a:t>
          </a:r>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dirty="0">
              <a:solidFill>
                <a:schemeClr val="tx1"/>
              </a:solidFill>
            </a:rPr>
            <a:t>L</a:t>
          </a:r>
          <a:r>
            <a:rPr lang="en-US" sz="3600" kern="1200" dirty="0">
              <a:solidFill>
                <a:schemeClr val="tx1"/>
              </a:solidFill>
            </a:rPr>
            <a:t>ocation</a:t>
          </a:r>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dirty="0">
              <a:solidFill>
                <a:schemeClr val="tx1"/>
              </a:solidFill>
            </a:rPr>
            <a:t>A</a:t>
          </a:r>
          <a:r>
            <a:rPr lang="en-US" sz="3600" b="0" i="0" u="none" kern="1200" dirty="0">
              <a:solidFill>
                <a:schemeClr val="tx1"/>
              </a:solidFill>
            </a:rPr>
            <a:t>ction</a:t>
          </a:r>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dirty="0">
              <a:solidFill>
                <a:schemeClr val="tx1"/>
              </a:solidFill>
            </a:rPr>
            <a:t>T</a:t>
          </a:r>
          <a:r>
            <a:rPr lang="en-US" sz="3600" kern="1200" dirty="0">
              <a:solidFill>
                <a:schemeClr val="tx1"/>
              </a:solidFill>
            </a:rPr>
            <a:t>ime</a:t>
          </a:r>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chemeClr val="tx1"/>
              </a:solidFill>
            </a:rPr>
            <a:t>Personal Details</a:t>
          </a:r>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chemeClr val="tx1"/>
              </a:solidFill>
            </a:rPr>
            <a:t>Addresses</a:t>
          </a:r>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solidFill>
                <a:schemeClr val="tx1"/>
              </a:solidFill>
            </a:rPr>
            <a:t>Other information</a:t>
          </a:r>
        </a:p>
      </dsp:txBody>
      <dsp:txXfrm>
        <a:off x="5605877" y="1378018"/>
        <a:ext cx="2434967" cy="15566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80E5-CBD7-4EA3-B6AF-907506428863}">
      <dsp:nvSpPr>
        <dsp:cNvPr id="0" name=""/>
        <dsp:cNvSpPr/>
      </dsp:nvSpPr>
      <dsp:spPr>
        <a:xfrm>
          <a:off x="8710" y="1714344"/>
          <a:ext cx="2603472" cy="198997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whether any further action is necessary</a:t>
          </a:r>
        </a:p>
      </dsp:txBody>
      <dsp:txXfrm>
        <a:off x="66994" y="1772628"/>
        <a:ext cx="2486904" cy="1873410"/>
      </dsp:txXfrm>
    </dsp:sp>
    <dsp:sp modelId="{CAC6E8E7-B39C-490E-B6C0-E6260B8043B3}">
      <dsp:nvSpPr>
        <dsp:cNvPr id="0" name=""/>
        <dsp:cNvSpPr/>
      </dsp:nvSpPr>
      <dsp:spPr>
        <a:xfrm>
          <a:off x="2872530" y="2386502"/>
          <a:ext cx="551936" cy="645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72530" y="2515634"/>
        <a:ext cx="386355" cy="387397"/>
      </dsp:txXfrm>
    </dsp:sp>
    <dsp:sp modelId="{ECCD2375-60B5-4939-B9A5-6B6993BA9F54}">
      <dsp:nvSpPr>
        <dsp:cNvPr id="0" name=""/>
        <dsp:cNvSpPr/>
      </dsp:nvSpPr>
      <dsp:spPr>
        <a:xfrm>
          <a:off x="3653572" y="1714344"/>
          <a:ext cx="2603472" cy="198997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Determining how the interviewee’s account fits in with the rest of the investigation</a:t>
          </a:r>
        </a:p>
      </dsp:txBody>
      <dsp:txXfrm>
        <a:off x="3711856" y="1772628"/>
        <a:ext cx="2486904" cy="1873410"/>
      </dsp:txXfrm>
    </dsp:sp>
    <dsp:sp modelId="{83B34F74-76C5-4A1B-AB89-039C52EA1503}">
      <dsp:nvSpPr>
        <dsp:cNvPr id="0" name=""/>
        <dsp:cNvSpPr/>
      </dsp:nvSpPr>
      <dsp:spPr>
        <a:xfrm>
          <a:off x="6517392" y="2386502"/>
          <a:ext cx="551936" cy="6456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17392" y="2515634"/>
        <a:ext cx="386355" cy="387397"/>
      </dsp:txXfrm>
    </dsp:sp>
    <dsp:sp modelId="{1EC9356F-DD41-45FB-84E7-EBE09DFE056A}">
      <dsp:nvSpPr>
        <dsp:cNvPr id="0" name=""/>
        <dsp:cNvSpPr/>
      </dsp:nvSpPr>
      <dsp:spPr>
        <a:xfrm>
          <a:off x="7298434" y="1714344"/>
          <a:ext cx="2603472" cy="198997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Reflecting on the interviewer’s performance</a:t>
          </a:r>
        </a:p>
      </dsp:txBody>
      <dsp:txXfrm>
        <a:off x="7356718" y="1772628"/>
        <a:ext cx="2486904" cy="187341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70120-CE60-47D4-8C40-522EFDC1E425}">
      <dsp:nvSpPr>
        <dsp:cNvPr id="0" name=""/>
        <dsp:cNvSpPr/>
      </dsp:nvSpPr>
      <dsp:spPr>
        <a:xfrm>
          <a:off x="3968" y="2010089"/>
          <a:ext cx="2273653" cy="113682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Evaluation</a:t>
          </a:r>
        </a:p>
      </dsp:txBody>
      <dsp:txXfrm>
        <a:off x="37264" y="2043385"/>
        <a:ext cx="2207061" cy="1070234"/>
      </dsp:txXfrm>
    </dsp:sp>
    <dsp:sp modelId="{A6AE4472-EB7F-40AB-B6F9-28C6946C46D8}">
      <dsp:nvSpPr>
        <dsp:cNvPr id="0" name=""/>
        <dsp:cNvSpPr/>
      </dsp:nvSpPr>
      <dsp:spPr>
        <a:xfrm rot="18770822">
          <a:off x="2063674" y="2065526"/>
          <a:ext cx="1337358" cy="45439"/>
        </a:xfrm>
        <a:custGeom>
          <a:avLst/>
          <a:gdLst/>
          <a:ahLst/>
          <a:cxnLst/>
          <a:rect l="0" t="0" r="0" b="0"/>
          <a:pathLst>
            <a:path>
              <a:moveTo>
                <a:pt x="0" y="22719"/>
              </a:moveTo>
              <a:lnTo>
                <a:pt x="1337358" y="22719"/>
              </a:lnTo>
            </a:path>
          </a:pathLst>
        </a:custGeom>
        <a:noFill/>
        <a:ln w="127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98919" y="2054812"/>
        <a:ext cx="66867" cy="66867"/>
      </dsp:txXfrm>
    </dsp:sp>
    <dsp:sp modelId="{EF88BE84-83A8-4BB8-9DEB-9424409355AC}">
      <dsp:nvSpPr>
        <dsp:cNvPr id="0" name=""/>
        <dsp:cNvSpPr/>
      </dsp:nvSpPr>
      <dsp:spPr>
        <a:xfrm>
          <a:off x="3187084" y="1029576"/>
          <a:ext cx="2273653" cy="11368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Information</a:t>
          </a:r>
          <a:r>
            <a:rPr lang="en-US" sz="2800" kern="1200" dirty="0"/>
            <a:t> </a:t>
          </a:r>
          <a:r>
            <a:rPr lang="en-US" sz="2800" kern="1200" dirty="0">
              <a:solidFill>
                <a:schemeClr val="tx1"/>
              </a:solidFill>
            </a:rPr>
            <a:t>Obtained</a:t>
          </a:r>
        </a:p>
      </dsp:txBody>
      <dsp:txXfrm>
        <a:off x="3220380" y="1062872"/>
        <a:ext cx="2207061" cy="1070234"/>
      </dsp:txXfrm>
    </dsp:sp>
    <dsp:sp modelId="{22150177-DF00-40EC-9F2B-FDD1B2BF3DC4}">
      <dsp:nvSpPr>
        <dsp:cNvPr id="0" name=""/>
        <dsp:cNvSpPr/>
      </dsp:nvSpPr>
      <dsp:spPr>
        <a:xfrm rot="19457599">
          <a:off x="5355466" y="1248432"/>
          <a:ext cx="1120005" cy="45439"/>
        </a:xfrm>
        <a:custGeom>
          <a:avLst/>
          <a:gdLst/>
          <a:ahLst/>
          <a:cxnLst/>
          <a:rect l="0" t="0" r="0" b="0"/>
          <a:pathLst>
            <a:path>
              <a:moveTo>
                <a:pt x="0" y="22719"/>
              </a:moveTo>
              <a:lnTo>
                <a:pt x="1120005" y="22719"/>
              </a:lnTo>
            </a:path>
          </a:pathLst>
        </a:custGeom>
        <a:noFill/>
        <a:ln w="127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87468" y="1243151"/>
        <a:ext cx="56000" cy="56000"/>
      </dsp:txXfrm>
    </dsp:sp>
    <dsp:sp modelId="{5D497F2A-E160-459E-81AC-AD756930E152}">
      <dsp:nvSpPr>
        <dsp:cNvPr id="0" name=""/>
        <dsp:cNvSpPr/>
      </dsp:nvSpPr>
      <dsp:spPr>
        <a:xfrm>
          <a:off x="6370199" y="375900"/>
          <a:ext cx="2273653" cy="113682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Urgent</a:t>
          </a:r>
          <a:r>
            <a:rPr lang="en-US" sz="2800" kern="1200" dirty="0"/>
            <a:t> </a:t>
          </a:r>
          <a:r>
            <a:rPr lang="en-US" sz="2800" kern="1200" dirty="0">
              <a:solidFill>
                <a:schemeClr val="tx1"/>
              </a:solidFill>
            </a:rPr>
            <a:t>Actions</a:t>
          </a:r>
        </a:p>
      </dsp:txBody>
      <dsp:txXfrm>
        <a:off x="6403495" y="409196"/>
        <a:ext cx="2207061" cy="1070234"/>
      </dsp:txXfrm>
    </dsp:sp>
    <dsp:sp modelId="{E7E334FA-A021-418B-B850-E3725C167537}">
      <dsp:nvSpPr>
        <dsp:cNvPr id="0" name=""/>
        <dsp:cNvSpPr/>
      </dsp:nvSpPr>
      <dsp:spPr>
        <a:xfrm rot="2142401">
          <a:off x="5355466" y="1902107"/>
          <a:ext cx="1120005" cy="45439"/>
        </a:xfrm>
        <a:custGeom>
          <a:avLst/>
          <a:gdLst/>
          <a:ahLst/>
          <a:cxnLst/>
          <a:rect l="0" t="0" r="0" b="0"/>
          <a:pathLst>
            <a:path>
              <a:moveTo>
                <a:pt x="0" y="22719"/>
              </a:moveTo>
              <a:lnTo>
                <a:pt x="1120005" y="22719"/>
              </a:lnTo>
            </a:path>
          </a:pathLst>
        </a:custGeom>
        <a:noFill/>
        <a:ln w="127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87468" y="1896827"/>
        <a:ext cx="56000" cy="56000"/>
      </dsp:txXfrm>
    </dsp:sp>
    <dsp:sp modelId="{53E23274-25AF-4B80-8BF1-B9B29593DF62}">
      <dsp:nvSpPr>
        <dsp:cNvPr id="0" name=""/>
        <dsp:cNvSpPr/>
      </dsp:nvSpPr>
      <dsp:spPr>
        <a:xfrm>
          <a:off x="6370199" y="1683251"/>
          <a:ext cx="2273653" cy="113682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Inform</a:t>
          </a:r>
          <a:r>
            <a:rPr lang="en-US" sz="2800" kern="1200" dirty="0"/>
            <a:t> </a:t>
          </a:r>
          <a:r>
            <a:rPr lang="en-US" sz="2800" kern="1200" dirty="0">
              <a:solidFill>
                <a:schemeClr val="tx1"/>
              </a:solidFill>
            </a:rPr>
            <a:t>Case</a:t>
          </a:r>
          <a:r>
            <a:rPr lang="en-US" sz="2800" kern="1200" dirty="0"/>
            <a:t> </a:t>
          </a:r>
          <a:r>
            <a:rPr lang="en-US" sz="2800" kern="1200" dirty="0">
              <a:solidFill>
                <a:schemeClr val="tx1"/>
              </a:solidFill>
            </a:rPr>
            <a:t>Direction</a:t>
          </a:r>
        </a:p>
      </dsp:txBody>
      <dsp:txXfrm>
        <a:off x="6403495" y="1716547"/>
        <a:ext cx="2207061" cy="1070234"/>
      </dsp:txXfrm>
    </dsp:sp>
    <dsp:sp modelId="{E6009063-35FD-41BC-A4A3-CEFEE6581BA1}">
      <dsp:nvSpPr>
        <dsp:cNvPr id="0" name=""/>
        <dsp:cNvSpPr/>
      </dsp:nvSpPr>
      <dsp:spPr>
        <a:xfrm rot="2829178">
          <a:off x="2063674" y="3046039"/>
          <a:ext cx="1337358" cy="45439"/>
        </a:xfrm>
        <a:custGeom>
          <a:avLst/>
          <a:gdLst/>
          <a:ahLst/>
          <a:cxnLst/>
          <a:rect l="0" t="0" r="0" b="0"/>
          <a:pathLst>
            <a:path>
              <a:moveTo>
                <a:pt x="0" y="22719"/>
              </a:moveTo>
              <a:lnTo>
                <a:pt x="1337358" y="22719"/>
              </a:lnTo>
            </a:path>
          </a:pathLst>
        </a:custGeom>
        <a:noFill/>
        <a:ln w="127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98919" y="3035325"/>
        <a:ext cx="66867" cy="66867"/>
      </dsp:txXfrm>
    </dsp:sp>
    <dsp:sp modelId="{DA336E83-7530-4F89-A344-12EB421D26DC}">
      <dsp:nvSpPr>
        <dsp:cNvPr id="0" name=""/>
        <dsp:cNvSpPr/>
      </dsp:nvSpPr>
      <dsp:spPr>
        <a:xfrm>
          <a:off x="3187084" y="2990602"/>
          <a:ext cx="2273653" cy="11368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Interviewers</a:t>
          </a:r>
          <a:r>
            <a:rPr lang="en-US" sz="2800" kern="1200" dirty="0"/>
            <a:t> </a:t>
          </a:r>
          <a:r>
            <a:rPr lang="en-US" sz="2800" kern="1200" dirty="0">
              <a:solidFill>
                <a:schemeClr val="tx1"/>
              </a:solidFill>
            </a:rPr>
            <a:t>Performance</a:t>
          </a:r>
        </a:p>
      </dsp:txBody>
      <dsp:txXfrm>
        <a:off x="3220380" y="3023898"/>
        <a:ext cx="2207061" cy="1070234"/>
      </dsp:txXfrm>
    </dsp:sp>
    <dsp:sp modelId="{6F5EA348-B0E8-443A-B787-726A2DD375AB}">
      <dsp:nvSpPr>
        <dsp:cNvPr id="0" name=""/>
        <dsp:cNvSpPr/>
      </dsp:nvSpPr>
      <dsp:spPr>
        <a:xfrm rot="221704">
          <a:off x="5459786" y="3565791"/>
          <a:ext cx="915332" cy="45439"/>
        </a:xfrm>
        <a:custGeom>
          <a:avLst/>
          <a:gdLst/>
          <a:ahLst/>
          <a:cxnLst/>
          <a:rect l="0" t="0" r="0" b="0"/>
          <a:pathLst>
            <a:path>
              <a:moveTo>
                <a:pt x="0" y="22719"/>
              </a:moveTo>
              <a:lnTo>
                <a:pt x="915332" y="22719"/>
              </a:lnTo>
            </a:path>
          </a:pathLst>
        </a:custGeom>
        <a:noFill/>
        <a:ln w="127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94569" y="3565627"/>
        <a:ext cx="45766" cy="45766"/>
      </dsp:txXfrm>
    </dsp:sp>
    <dsp:sp modelId="{5EB4265A-8154-41BC-819F-12E04BCD4465}">
      <dsp:nvSpPr>
        <dsp:cNvPr id="0" name=""/>
        <dsp:cNvSpPr/>
      </dsp:nvSpPr>
      <dsp:spPr>
        <a:xfrm>
          <a:off x="6374168" y="3049592"/>
          <a:ext cx="2273653" cy="113682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CPD</a:t>
          </a:r>
        </a:p>
      </dsp:txBody>
      <dsp:txXfrm>
        <a:off x="6407464" y="3082888"/>
        <a:ext cx="2207061" cy="10702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2C9316-F417-4BCA-A863-A466A28F571D}" type="datetimeFigureOut">
              <a:rPr lang="en-GB" smtClean="0"/>
              <a:t>21/09/2023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7746210-81E3-4CB1-BE4C-7F1DA62895B1}" type="slidenum">
              <a:rPr lang="en-GB" smtClean="0"/>
              <a:t>‹#›</a:t>
            </a:fld>
            <a:endParaRPr lang="en-GB"/>
          </a:p>
        </p:txBody>
      </p:sp>
    </p:spTree>
    <p:extLst>
      <p:ext uri="{BB962C8B-B14F-4D97-AF65-F5344CB8AC3E}">
        <p14:creationId xmlns:p14="http://schemas.microsoft.com/office/powerpoint/2010/main" val="18269869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2460B-E4E7-49C0-BC67-15093FEFFF5C}"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6051B0-A202-4E12-87BE-BCC1A5DEA038}" type="slidenum">
              <a:rPr lang="en-GB" smtClean="0"/>
              <a:t>‹#›</a:t>
            </a:fld>
            <a:endParaRPr lang="en-GB"/>
          </a:p>
        </p:txBody>
      </p:sp>
    </p:spTree>
    <p:extLst>
      <p:ext uri="{BB962C8B-B14F-4D97-AF65-F5344CB8AC3E}">
        <p14:creationId xmlns:p14="http://schemas.microsoft.com/office/powerpoint/2010/main" val="11347595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why PACE was introduced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stages of the PEACE model</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different questioning techniques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Demonstrate the ability to record a free narrative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Demonstrate using the spider graph </a:t>
            </a:r>
          </a:p>
          <a:p>
            <a:endParaRPr lang="en-GB" dirty="0"/>
          </a:p>
        </p:txBody>
      </p:sp>
      <p:sp>
        <p:nvSpPr>
          <p:cNvPr id="4" name="Slide Number Placeholder 3"/>
          <p:cNvSpPr>
            <a:spLocks noGrp="1"/>
          </p:cNvSpPr>
          <p:nvPr>
            <p:ph type="sldNum" sz="quarter" idx="5"/>
          </p:nvPr>
        </p:nvSpPr>
        <p:spPr/>
        <p:txBody>
          <a:bodyPr/>
          <a:lstStyle/>
          <a:p>
            <a:fld id="{016051B0-A202-4E12-87BE-BCC1A5DEA038}" type="slidenum">
              <a:rPr lang="en-GB" smtClean="0"/>
              <a:t>1</a:t>
            </a:fld>
            <a:endParaRPr lang="en-GB"/>
          </a:p>
        </p:txBody>
      </p:sp>
    </p:spTree>
    <p:extLst>
      <p:ext uri="{BB962C8B-B14F-4D97-AF65-F5344CB8AC3E}">
        <p14:creationId xmlns:p14="http://schemas.microsoft.com/office/powerpoint/2010/main" val="1284077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Trainer to discuss and expand on this definition,</a:t>
            </a:r>
            <a:r>
              <a:rPr lang="en-GB" sz="1100" b="0" baseline="0" dirty="0">
                <a:latin typeface="Arial" panose="020B0604020202020204" pitchFamily="34" charset="0"/>
                <a:cs typeface="Arial" panose="020B0604020202020204" pitchFamily="34" charset="0"/>
              </a:rPr>
              <a:t> including the 5 senses.</a:t>
            </a:r>
          </a:p>
          <a:p>
            <a:endParaRPr lang="en-GB" sz="1100" b="0" baseline="0" dirty="0">
              <a:latin typeface="Arial" panose="020B0604020202020204" pitchFamily="34" charset="0"/>
              <a:cs typeface="Arial" panose="020B0604020202020204" pitchFamily="34" charset="0"/>
            </a:endParaRPr>
          </a:p>
          <a:p>
            <a:r>
              <a:rPr lang="en-GB" sz="1100" b="0" baseline="0" dirty="0">
                <a:latin typeface="Arial" panose="020B0604020202020204" pitchFamily="34" charset="0"/>
                <a:cs typeface="Arial" panose="020B0604020202020204" pitchFamily="34" charset="0"/>
              </a:rPr>
              <a:t>Simply a witness is a person who has evidential information and is competent to give evidence in court.</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2</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expand on why PACE was introduced</a:t>
            </a:r>
            <a:r>
              <a:rPr lang="en-GB" sz="1100" baseline="0" dirty="0">
                <a:latin typeface="Arial" panose="020B0604020202020204" pitchFamily="34" charset="0"/>
                <a:cs typeface="Arial" panose="020B0604020202020204" pitchFamily="34" charset="0"/>
              </a:rPr>
              <a:t> and subsequently the PEACE model of interviewing. The Brixton Riots and Birmingham six have been discussed in previous sessions however the review which was the catalyst for the Royal Commission was the CONFAIT Murder enquiry essentially In 1972, a man called Maxwell </a:t>
            </a:r>
            <a:r>
              <a:rPr lang="en-GB" sz="1100" baseline="0" dirty="0" err="1">
                <a:latin typeface="Arial" panose="020B0604020202020204" pitchFamily="34" charset="0"/>
                <a:cs typeface="Arial" panose="020B0604020202020204" pitchFamily="34" charset="0"/>
              </a:rPr>
              <a:t>Confait</a:t>
            </a:r>
            <a:r>
              <a:rPr lang="en-GB" sz="1100" baseline="0" dirty="0">
                <a:latin typeface="Arial" panose="020B0604020202020204" pitchFamily="34" charset="0"/>
                <a:cs typeface="Arial" panose="020B0604020202020204" pitchFamily="34" charset="0"/>
              </a:rPr>
              <a:t> was murdered. Two children and a man with an intellectual disability were arrested and, based on their confessions, convicted. Several years later, forensic evidence showed that they were innocent. Their confessions had been false and were the combined result of their vulnerability and their treatment by police during detention and questioning.</a:t>
            </a:r>
          </a:p>
          <a:p>
            <a:r>
              <a:rPr lang="en-GB" sz="1100" baseline="0" dirty="0">
                <a:latin typeface="Arial" panose="020B0604020202020204" pitchFamily="34" charset="0"/>
                <a:cs typeface="Arial" panose="020B0604020202020204" pitchFamily="34" charset="0"/>
              </a:rPr>
              <a:t>Public concern over the Maxwell </a:t>
            </a:r>
            <a:r>
              <a:rPr lang="en-GB" sz="1100" baseline="0" dirty="0" err="1">
                <a:latin typeface="Arial" panose="020B0604020202020204" pitchFamily="34" charset="0"/>
                <a:cs typeface="Arial" panose="020B0604020202020204" pitchFamily="34" charset="0"/>
              </a:rPr>
              <a:t>Confait</a:t>
            </a:r>
            <a:r>
              <a:rPr lang="en-GB" sz="1100" baseline="0" dirty="0">
                <a:latin typeface="Arial" panose="020B0604020202020204" pitchFamily="34" charset="0"/>
                <a:cs typeface="Arial" panose="020B0604020202020204" pitchFamily="34" charset="0"/>
              </a:rPr>
              <a:t> case in 1972 led Parliament, via a public inquiry and then a Royal Commission, to pass the Police and Criminal Evidence Act 1984 and its Codes of Practice (PACE).  </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PACE set out the rules and safeguards for policing in England and Wales including role of the appropriate adult (AA). The principal intention was to reduce the risk of miscarriages of justice as a result of evidence being obtained from vulnerable suspects which, by virtue of their vulnerability, led to unsafe and unjust convictions.</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Trainer to also discuss </a:t>
            </a:r>
            <a:r>
              <a:rPr lang="en-GB" sz="1100" baseline="0" dirty="0" err="1">
                <a:latin typeface="Arial" panose="020B0604020202020204" pitchFamily="34" charset="0"/>
                <a:cs typeface="Arial" panose="020B0604020202020204" pitchFamily="34" charset="0"/>
              </a:rPr>
              <a:t>lynette</a:t>
            </a:r>
            <a:r>
              <a:rPr lang="en-GB" sz="1100" baseline="0" dirty="0">
                <a:latin typeface="Arial" panose="020B0604020202020204" pitchFamily="34" charset="0"/>
                <a:cs typeface="Arial" panose="020B0604020202020204" pitchFamily="34" charset="0"/>
              </a:rPr>
              <a:t> WHITE murder enquiry (</a:t>
            </a:r>
            <a:r>
              <a:rPr lang="en-GB" sz="1100" baseline="0" dirty="0" err="1">
                <a:latin typeface="Arial" panose="020B0604020202020204" pitchFamily="34" charset="0"/>
                <a:cs typeface="Arial" panose="020B0604020202020204" pitchFamily="34" charset="0"/>
              </a:rPr>
              <a:t>RvMiller</a:t>
            </a:r>
            <a:r>
              <a:rPr lang="en-GB" sz="1100" baseline="0" dirty="0">
                <a:latin typeface="Arial" panose="020B0604020202020204" pitchFamily="34" charset="0"/>
                <a:cs typeface="Arial" panose="020B0604020202020204" pitchFamily="34" charset="0"/>
              </a:rPr>
              <a:t>) and the SAUNDERS murder enquiry (</a:t>
            </a:r>
            <a:r>
              <a:rPr lang="en-GB" sz="1100" baseline="0" dirty="0" err="1">
                <a:latin typeface="Arial" panose="020B0604020202020204" pitchFamily="34" charset="0"/>
                <a:cs typeface="Arial" panose="020B0604020202020204" pitchFamily="34" charset="0"/>
              </a:rPr>
              <a:t>Rv</a:t>
            </a:r>
            <a:r>
              <a:rPr lang="en-GB" sz="1100" baseline="0" dirty="0">
                <a:latin typeface="Arial" panose="020B0604020202020204" pitchFamily="34" charset="0"/>
                <a:cs typeface="Arial" panose="020B0604020202020204" pitchFamily="34" charset="0"/>
              </a:rPr>
              <a:t> O’BRIEN) for further miscarriages of justice in respect of interviewing.</a:t>
            </a:r>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Obviously, there was a need for a change of investigative interviewing to meet the ideals of the new legislation and to prevent challenges to the evidence achieved through questioning.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lead to the Home Office decision that the Police Service should have a single national model of investigative interviewing that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Was not focused on obtaining confessions from suspects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Increased the investigative Potential of witness interviewing.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1991 the Home Office set up a steering group to investigate interviewing techniques. Eric Shepherd, the creator of the Conversation Management (CM) approach -an ethical, reflective, open-minded approach to investigative interviewing- was an integral part of the group. This group developed the PEACE model, based on the CM approach.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method of investigative interviewing, assumes that a relaxed subject with whom the interviewer has rapport, is more likely to cooperate. The model was based on psychological principles and it is important to mention that memory plays an important role to investigative interviewing. These changes and improvements were based on work by psychologists and they were a great importance to society and to police procedures.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PEACE stands for:</a:t>
            </a:r>
          </a:p>
          <a:p>
            <a:r>
              <a:rPr lang="en-GB" sz="1100" dirty="0">
                <a:latin typeface="Arial" panose="020B0604020202020204" pitchFamily="34" charset="0"/>
                <a:cs typeface="Arial" panose="020B0604020202020204" pitchFamily="34" charset="0"/>
              </a:rPr>
              <a:t>•Preparation and Planning</a:t>
            </a:r>
          </a:p>
          <a:p>
            <a:r>
              <a:rPr lang="en-GB" sz="1100" dirty="0">
                <a:latin typeface="Arial" panose="020B0604020202020204" pitchFamily="34" charset="0"/>
                <a:cs typeface="Arial" panose="020B0604020202020204" pitchFamily="34" charset="0"/>
              </a:rPr>
              <a:t>•Engage and Explain</a:t>
            </a:r>
          </a:p>
          <a:p>
            <a:r>
              <a:rPr lang="en-GB" sz="1100" dirty="0">
                <a:latin typeface="Arial" panose="020B0604020202020204" pitchFamily="34" charset="0"/>
                <a:cs typeface="Arial" panose="020B0604020202020204" pitchFamily="34" charset="0"/>
              </a:rPr>
              <a:t>•Account, Clarify and Challenge</a:t>
            </a:r>
          </a:p>
          <a:p>
            <a:r>
              <a:rPr lang="en-GB" sz="1100" dirty="0">
                <a:latin typeface="Arial" panose="020B0604020202020204" pitchFamily="34" charset="0"/>
                <a:cs typeface="Arial" panose="020B0604020202020204" pitchFamily="34" charset="0"/>
              </a:rPr>
              <a:t>•Closure</a:t>
            </a:r>
          </a:p>
          <a:p>
            <a:r>
              <a:rPr lang="en-GB" sz="1100" dirty="0">
                <a:latin typeface="Arial" panose="020B0604020202020204" pitchFamily="34" charset="0"/>
                <a:cs typeface="Arial" panose="020B0604020202020204" pitchFamily="34" charset="0"/>
              </a:rPr>
              <a:t>•Evaluation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non-accusatory, information gathering approach to investigative interviewing, the PEACE model is considered to be best practice and is suitable for any type of interviewee, victim, witness or suspect.</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5</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6</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Discuss the model in brief</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supply students ‘PEACE Model’ handout to students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7</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The importance of planning cannot be overstated</a:t>
            </a:r>
          </a:p>
          <a:p>
            <a:r>
              <a:rPr lang="en-GB" sz="1100" b="0" dirty="0">
                <a:latin typeface="Arial" panose="020B0604020202020204" pitchFamily="34" charset="0"/>
                <a:cs typeface="Arial" panose="020B0604020202020204" pitchFamily="34" charset="0"/>
              </a:rPr>
              <a:t>Every interview should have an aim and a number of agreed and planned objectives.</a:t>
            </a:r>
          </a:p>
          <a:p>
            <a:r>
              <a:rPr lang="en-GB" sz="1100" b="0" dirty="0">
                <a:latin typeface="Arial" panose="020B0604020202020204" pitchFamily="34" charset="0"/>
                <a:cs typeface="Arial" panose="020B0604020202020204" pitchFamily="34" charset="0"/>
              </a:rPr>
              <a:t>The purpose of an investigative interview is to ascertain the witness’s account of the alleged event(s) and any other information that would assist the investigation</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8</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Trainer to</a:t>
            </a:r>
            <a:r>
              <a:rPr lang="en-GB" altLang="en-US" sz="1100" baseline="0" dirty="0">
                <a:latin typeface="Arial" panose="020B0604020202020204" pitchFamily="34" charset="0"/>
                <a:cs typeface="Arial" panose="020B0604020202020204" pitchFamily="34" charset="0"/>
              </a:rPr>
              <a:t> ask the students </a:t>
            </a:r>
            <a:r>
              <a:rPr lang="en-GB" altLang="en-US" sz="1100" b="1" baseline="0" dirty="0">
                <a:latin typeface="Arial" panose="020B0604020202020204" pitchFamily="34" charset="0"/>
                <a:cs typeface="Arial" panose="020B0604020202020204" pitchFamily="34" charset="0"/>
              </a:rPr>
              <a:t>‘What information would you like to know about a witness before an interview?</a:t>
            </a:r>
          </a:p>
          <a:p>
            <a:r>
              <a:rPr lang="en-GB" altLang="en-US" sz="1100" b="1" baseline="0" dirty="0">
                <a:latin typeface="Arial" panose="020B0604020202020204" pitchFamily="34" charset="0"/>
                <a:cs typeface="Arial" panose="020B0604020202020204" pitchFamily="34" charset="0"/>
              </a:rPr>
              <a:t> </a:t>
            </a:r>
            <a:endParaRPr lang="en-GB" altLang="en-US"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Where they live? (Is it a suitable location to obtain a statement?)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Any</a:t>
            </a:r>
            <a:r>
              <a:rPr lang="en-GB" altLang="en-US" sz="1100" baseline="0" dirty="0">
                <a:latin typeface="Arial" panose="020B0604020202020204" pitchFamily="34" charset="0"/>
                <a:cs typeface="Arial" panose="020B0604020202020204" pitchFamily="34" charset="0"/>
              </a:rPr>
              <a:t> p</a:t>
            </a:r>
            <a:r>
              <a:rPr lang="en-GB" altLang="en-US" sz="1100" dirty="0">
                <a:latin typeface="Arial" panose="020B0604020202020204" pitchFamily="34" charset="0"/>
                <a:cs typeface="Arial" panose="020B0604020202020204" pitchFamily="34" charset="0"/>
              </a:rPr>
              <a:t>revious involvement with the police? (helps us to understand attitudes towards us)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Repeat victim? (enhanced service)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Points to prove for the offence investigating?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 characteristics? (age, religion/belief (hate crime), culture (interpreter required?) domestic set up, mental/physical health?))</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Have you got sufficient resources? (statement paper, pens, sat </a:t>
            </a:r>
            <a:r>
              <a:rPr lang="en-GB" altLang="en-US" sz="1100" dirty="0" err="1">
                <a:latin typeface="Arial" panose="020B0604020202020204" pitchFamily="34" charset="0"/>
                <a:cs typeface="Arial" panose="020B0604020202020204" pitchFamily="34" charset="0"/>
              </a:rPr>
              <a:t>nav</a:t>
            </a:r>
            <a:r>
              <a:rPr lang="en-GB" altLang="en-US" sz="1100" dirty="0">
                <a:latin typeface="Arial" panose="020B0604020202020204" pitchFamily="34" charset="0"/>
                <a:cs typeface="Arial" panose="020B0604020202020204" pitchFamily="34" charset="0"/>
              </a:rPr>
              <a:t> to locate address? time agreed to meet the victim?  victim of crime letter with our details on it.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How can we gain this information?</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Intel systems, colleagues,  stations,</a:t>
            </a:r>
            <a:r>
              <a:rPr lang="en-GB" altLang="en-US" sz="1100" baseline="0" dirty="0">
                <a:latin typeface="Arial" panose="020B0604020202020204" pitchFamily="34" charset="0"/>
                <a:cs typeface="Arial" panose="020B0604020202020204" pitchFamily="34" charset="0"/>
              </a:rPr>
              <a:t> c</a:t>
            </a:r>
            <a:r>
              <a:rPr lang="en-GB" altLang="en-US" sz="1100" dirty="0">
                <a:latin typeface="Arial" panose="020B0604020202020204" pitchFamily="34" charset="0"/>
                <a:cs typeface="Arial" panose="020B0604020202020204" pitchFamily="34" charset="0"/>
              </a:rPr>
              <a:t>arry additional paper on you.</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9</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discuss</a:t>
            </a:r>
            <a:r>
              <a:rPr lang="en-GB" sz="1100" baseline="0" dirty="0">
                <a:latin typeface="Arial" panose="020B0604020202020204" pitchFamily="34" charset="0"/>
                <a:cs typeface="Arial" panose="020B0604020202020204" pitchFamily="34" charset="0"/>
              </a:rPr>
              <a:t> what barriers these points may create and how the students would overcome them</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Individual characteristics should be taken into account when planning and preparing for an interview. Although not an exhaustive list, these may include: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•age </a:t>
            </a:r>
            <a:r>
              <a:rPr lang="en-GB" sz="1100" dirty="0">
                <a:latin typeface="Arial" panose="020B0604020202020204" pitchFamily="34" charset="0"/>
                <a:cs typeface="Arial" panose="020B0604020202020204" pitchFamily="34" charset="0"/>
              </a:rPr>
              <a:t>– knowing the interviewee’s age helps to determine the best time to undertake the interview and whether an appropriate adult/interview supporter is required</a:t>
            </a:r>
          </a:p>
          <a:p>
            <a:r>
              <a:rPr lang="en-GB" sz="1100" dirty="0">
                <a:latin typeface="Arial" panose="020B0604020202020204" pitchFamily="34" charset="0"/>
                <a:cs typeface="Arial" panose="020B0604020202020204" pitchFamily="34" charset="0"/>
              </a:rPr>
              <a:t>•</a:t>
            </a:r>
            <a:r>
              <a:rPr lang="en-GB" sz="1100" b="1" dirty="0">
                <a:latin typeface="Arial" panose="020B0604020202020204" pitchFamily="34" charset="0"/>
                <a:cs typeface="Arial" panose="020B0604020202020204" pitchFamily="34" charset="0"/>
              </a:rPr>
              <a:t>cultural background </a:t>
            </a:r>
            <a:r>
              <a:rPr lang="en-GB" sz="1100" dirty="0">
                <a:latin typeface="Arial" panose="020B0604020202020204" pitchFamily="34" charset="0"/>
                <a:cs typeface="Arial" panose="020B0604020202020204" pitchFamily="34" charset="0"/>
              </a:rPr>
              <a:t>– this can affect the way a person prefers to be addressed, and may also indicate the need for an interpreter</a:t>
            </a:r>
          </a:p>
          <a:p>
            <a:r>
              <a:rPr lang="en-GB" sz="1100" dirty="0">
                <a:latin typeface="Arial" panose="020B0604020202020204" pitchFamily="34" charset="0"/>
                <a:cs typeface="Arial" panose="020B0604020202020204" pitchFamily="34" charset="0"/>
              </a:rPr>
              <a:t>•</a:t>
            </a:r>
            <a:r>
              <a:rPr lang="en-GB" sz="1100" b="1" dirty="0">
                <a:latin typeface="Arial" panose="020B0604020202020204" pitchFamily="34" charset="0"/>
                <a:cs typeface="Arial" panose="020B0604020202020204" pitchFamily="34" charset="0"/>
              </a:rPr>
              <a:t>religion or belief </a:t>
            </a:r>
            <a:r>
              <a:rPr lang="en-GB" sz="1100" dirty="0">
                <a:latin typeface="Arial" panose="020B0604020202020204" pitchFamily="34" charset="0"/>
                <a:cs typeface="Arial" panose="020B0604020202020204" pitchFamily="34" charset="0"/>
              </a:rPr>
              <a:t>– e.g., interviewers may need to take prayer requirements into account</a:t>
            </a:r>
          </a:p>
          <a:p>
            <a:r>
              <a:rPr lang="en-GB" sz="1100" dirty="0">
                <a:latin typeface="Arial" panose="020B0604020202020204" pitchFamily="34" charset="0"/>
                <a:cs typeface="Arial" panose="020B0604020202020204" pitchFamily="34" charset="0"/>
              </a:rPr>
              <a:t>•</a:t>
            </a:r>
            <a:r>
              <a:rPr lang="en-GB" sz="1100" b="1" dirty="0">
                <a:latin typeface="Arial" panose="020B0604020202020204" pitchFamily="34" charset="0"/>
                <a:cs typeface="Arial" panose="020B0604020202020204" pitchFamily="34" charset="0"/>
              </a:rPr>
              <a:t>domestic circumstances </a:t>
            </a:r>
            <a:r>
              <a:rPr lang="en-GB" sz="1100" dirty="0">
                <a:latin typeface="Arial" panose="020B0604020202020204" pitchFamily="34" charset="0"/>
                <a:cs typeface="Arial" panose="020B0604020202020204" pitchFamily="34" charset="0"/>
              </a:rPr>
              <a:t>– this can help to identify other people who may be useful to the investigation,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family, associates or neighbours</a:t>
            </a:r>
          </a:p>
          <a:p>
            <a:r>
              <a:rPr lang="en-GB" sz="1100" dirty="0">
                <a:latin typeface="Arial" panose="020B0604020202020204" pitchFamily="34" charset="0"/>
                <a:cs typeface="Arial" panose="020B0604020202020204" pitchFamily="34" charset="0"/>
              </a:rPr>
              <a:t>•</a:t>
            </a:r>
            <a:r>
              <a:rPr lang="en-GB" sz="1100" b="1" dirty="0">
                <a:latin typeface="Arial" panose="020B0604020202020204" pitchFamily="34" charset="0"/>
                <a:cs typeface="Arial" panose="020B0604020202020204" pitchFamily="34" charset="0"/>
              </a:rPr>
              <a:t>physical and mental health </a:t>
            </a:r>
            <a:r>
              <a:rPr lang="en-GB" sz="1100" dirty="0">
                <a:latin typeface="Arial" panose="020B0604020202020204" pitchFamily="34" charset="0"/>
                <a:cs typeface="Arial" panose="020B0604020202020204" pitchFamily="34" charset="0"/>
              </a:rPr>
              <a:t>– knowledge of an existing medical condition and ensuring that appropriate facilities are used</a:t>
            </a:r>
          </a:p>
          <a:p>
            <a:r>
              <a:rPr lang="en-GB" sz="1100" dirty="0">
                <a:latin typeface="Arial" panose="020B0604020202020204" pitchFamily="34" charset="0"/>
                <a:cs typeface="Arial" panose="020B0604020202020204" pitchFamily="34" charset="0"/>
              </a:rPr>
              <a:t>•disability</a:t>
            </a:r>
          </a:p>
          <a:p>
            <a:r>
              <a:rPr lang="en-GB" sz="1100" dirty="0">
                <a:latin typeface="Arial" panose="020B0604020202020204" pitchFamily="34" charset="0"/>
                <a:cs typeface="Arial" panose="020B0604020202020204" pitchFamily="34" charset="0"/>
              </a:rPr>
              <a:t>•</a:t>
            </a:r>
            <a:r>
              <a:rPr lang="en-GB" sz="1100" b="1" dirty="0">
                <a:latin typeface="Arial" panose="020B0604020202020204" pitchFamily="34" charset="0"/>
                <a:cs typeface="Arial" panose="020B0604020202020204" pitchFamily="34" charset="0"/>
              </a:rPr>
              <a:t>previous contact with the police </a:t>
            </a:r>
            <a:r>
              <a:rPr lang="en-GB" sz="1100" dirty="0">
                <a:latin typeface="Arial" panose="020B0604020202020204" pitchFamily="34" charset="0"/>
                <a:cs typeface="Arial" panose="020B0604020202020204" pitchFamily="34" charset="0"/>
              </a:rPr>
              <a:t>– this helps to determine factors such as the interviewee’s reaction, and the interviewer’s safety</a:t>
            </a:r>
          </a:p>
          <a:p>
            <a:r>
              <a:rPr lang="en-GB" sz="1100" dirty="0">
                <a:latin typeface="Arial" panose="020B0604020202020204" pitchFamily="34" charset="0"/>
                <a:cs typeface="Arial" panose="020B0604020202020204" pitchFamily="34" charset="0"/>
              </a:rPr>
              <a:t>•</a:t>
            </a:r>
            <a:r>
              <a:rPr lang="en-GB" sz="1100" b="1" dirty="0">
                <a:latin typeface="Arial" panose="020B0604020202020204" pitchFamily="34" charset="0"/>
                <a:cs typeface="Arial" panose="020B0604020202020204" pitchFamily="34" charset="0"/>
              </a:rPr>
              <a:t>gender</a:t>
            </a:r>
            <a:r>
              <a:rPr lang="en-GB" sz="1100" dirty="0">
                <a:latin typeface="Arial" panose="020B0604020202020204" pitchFamily="34" charset="0"/>
                <a:cs typeface="Arial" panose="020B0604020202020204" pitchFamily="34" charset="0"/>
              </a:rPr>
              <a:t> – in certain types of crime, e.g., sexual offences or domestic violence, it is important to consider the gender of the interviewee. Potentially sensitive issues such as an interviewee’s sexual orientation or gender assignment should be approached tactfully, if these matters become relevant to the interview.</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10</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Practical arrangements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interviewer may need to consider a number of activities and practical considerations which may help them to understand the circumstances of the offence, and to achieve the best interview from the interviewee.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include:</a:t>
            </a:r>
          </a:p>
          <a:p>
            <a:r>
              <a:rPr lang="en-GB" sz="1100" dirty="0">
                <a:latin typeface="Arial" panose="020B0604020202020204" pitchFamily="34" charset="0"/>
                <a:cs typeface="Arial" panose="020B0604020202020204" pitchFamily="34" charset="0"/>
              </a:rPr>
              <a:t>•visiting the scene</a:t>
            </a:r>
          </a:p>
          <a:p>
            <a:r>
              <a:rPr lang="en-GB" sz="1100" dirty="0">
                <a:latin typeface="Arial" panose="020B0604020202020204" pitchFamily="34" charset="0"/>
                <a:cs typeface="Arial" panose="020B0604020202020204" pitchFamily="34" charset="0"/>
              </a:rPr>
              <a:t>•searching relevant premises</a:t>
            </a:r>
          </a:p>
          <a:p>
            <a:r>
              <a:rPr lang="en-GB" sz="1100" dirty="0">
                <a:latin typeface="Arial" panose="020B0604020202020204" pitchFamily="34" charset="0"/>
                <a:cs typeface="Arial" panose="020B0604020202020204" pitchFamily="34" charset="0"/>
              </a:rPr>
              <a:t>•location of the interview</a:t>
            </a:r>
          </a:p>
          <a:p>
            <a:r>
              <a:rPr lang="en-GB" sz="1100" dirty="0">
                <a:latin typeface="Arial" panose="020B0604020202020204" pitchFamily="34" charset="0"/>
                <a:cs typeface="Arial" panose="020B0604020202020204" pitchFamily="34" charset="0"/>
              </a:rPr>
              <a:t>•role of interviewers</a:t>
            </a:r>
          </a:p>
          <a:p>
            <a:r>
              <a:rPr lang="en-GB" sz="1100" dirty="0">
                <a:latin typeface="Arial" panose="020B0604020202020204" pitchFamily="34" charset="0"/>
                <a:cs typeface="Arial" panose="020B0604020202020204" pitchFamily="34" charset="0"/>
              </a:rPr>
              <a:t>•timings</a:t>
            </a:r>
          </a:p>
          <a:p>
            <a:r>
              <a:rPr lang="en-GB" sz="1100" dirty="0">
                <a:latin typeface="Arial" panose="020B0604020202020204" pitchFamily="34" charset="0"/>
                <a:cs typeface="Arial" panose="020B0604020202020204" pitchFamily="34" charset="0"/>
              </a:rPr>
              <a:t>•equipment</a:t>
            </a:r>
          </a:p>
          <a:p>
            <a:r>
              <a:rPr lang="en-GB" sz="1100" dirty="0">
                <a:latin typeface="Arial" panose="020B0604020202020204" pitchFamily="34" charset="0"/>
                <a:cs typeface="Arial" panose="020B0604020202020204" pitchFamily="34" charset="0"/>
              </a:rPr>
              <a:t>•exhibits and property</a:t>
            </a:r>
          </a:p>
          <a:p>
            <a:r>
              <a:rPr lang="en-GB" sz="1100" dirty="0">
                <a:latin typeface="Arial" panose="020B0604020202020204" pitchFamily="34" charset="0"/>
                <a:cs typeface="Arial" panose="020B0604020202020204" pitchFamily="34" charset="0"/>
              </a:rPr>
              <a:t>•knowledge of the offence.</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Written interview plan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interview plan summarises the aim(s) of an interview and provides framework for questioning. It can increase the confidence of the interviewer and provide the flexibility to conduct a professional and effective interview. A written interview plan should be used for key witnesses, as well as suspects. It should include: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range of topics to be covered around identified time parameters (this may vary depending on whether it is a witness or suspect interview)</a:t>
            </a:r>
          </a:p>
          <a:p>
            <a:r>
              <a:rPr lang="en-GB" sz="1100" dirty="0">
                <a:latin typeface="Arial" panose="020B0604020202020204" pitchFamily="34" charset="0"/>
                <a:cs typeface="Arial" panose="020B0604020202020204" pitchFamily="34" charset="0"/>
              </a:rPr>
              <a:t>•the points necessary to prove the potential offence(s) under investigation</a:t>
            </a:r>
          </a:p>
          <a:p>
            <a:r>
              <a:rPr lang="en-GB" sz="1100" dirty="0">
                <a:latin typeface="Arial" panose="020B0604020202020204" pitchFamily="34" charset="0"/>
                <a:cs typeface="Arial" panose="020B0604020202020204" pitchFamily="34" charset="0"/>
              </a:rPr>
              <a:t>•any points which may be a defence for committing the offence(s) under investigation</a:t>
            </a:r>
          </a:p>
          <a:p>
            <a:r>
              <a:rPr lang="en-GB" sz="1100" dirty="0">
                <a:latin typeface="Arial" panose="020B0604020202020204" pitchFamily="34" charset="0"/>
                <a:cs typeface="Arial" panose="020B0604020202020204" pitchFamily="34" charset="0"/>
              </a:rPr>
              <a:t>•material which suggests the suspect may have committed the offence</a:t>
            </a:r>
          </a:p>
          <a:p>
            <a:r>
              <a:rPr lang="en-GB" sz="1100" dirty="0">
                <a:latin typeface="Arial" panose="020B0604020202020204" pitchFamily="34" charset="0"/>
                <a:cs typeface="Arial" panose="020B0604020202020204" pitchFamily="34" charset="0"/>
              </a:rPr>
              <a:t>•identified information which may assist the investigation</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first step to encouraging conversation is to engage the interviewee. This is not always easy, especially if the person is previously unknown to the police.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Active listening </a:t>
            </a:r>
            <a:r>
              <a:rPr lang="en-GB" sz="1100" dirty="0">
                <a:latin typeface="Arial" panose="020B0604020202020204" pitchFamily="34" charset="0"/>
                <a:cs typeface="Arial" panose="020B0604020202020204" pitchFamily="34" charset="0"/>
              </a:rPr>
              <a:t>assists the interviewer to establish and maintain a rapport. </a:t>
            </a:r>
          </a:p>
          <a:p>
            <a:r>
              <a:rPr lang="en-GB" sz="1100" b="1" dirty="0">
                <a:latin typeface="Arial" panose="020B0604020202020204" pitchFamily="34" charset="0"/>
                <a:cs typeface="Arial" panose="020B0604020202020204" pitchFamily="34" charset="0"/>
              </a:rPr>
              <a:t>Active listening involves:</a:t>
            </a:r>
          </a:p>
          <a:p>
            <a:pPr marL="171450" indent="-171450">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Paying attention.</a:t>
            </a:r>
            <a:r>
              <a:rPr lang="en-GB" sz="1100" dirty="0">
                <a:effectLst/>
                <a:latin typeface="Arial" panose="020B0604020202020204" pitchFamily="34" charset="0"/>
                <a:cs typeface="Arial" panose="020B0604020202020204" pitchFamily="34" charset="0"/>
              </a:rPr>
              <a:t> One goal of active listening is to set a comfortable tone and allow time and opportunity for the other person to think and speak. </a:t>
            </a:r>
          </a:p>
          <a:p>
            <a:pPr marL="171450" indent="-171450">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Withhold judgment.</a:t>
            </a:r>
            <a:r>
              <a:rPr lang="en-GB" sz="1100" dirty="0">
                <a:effectLst/>
                <a:latin typeface="Arial" panose="020B0604020202020204" pitchFamily="34" charset="0"/>
                <a:cs typeface="Arial" panose="020B0604020202020204" pitchFamily="34" charset="0"/>
              </a:rPr>
              <a:t> Active listening requires an open mind. Even when good listeners have strong views, they suspend judgment, hold their criticism and avoid arguing or selling their point right away.</a:t>
            </a:r>
          </a:p>
          <a:p>
            <a:pPr marL="171450" indent="-171450">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Reflect.</a:t>
            </a:r>
            <a:r>
              <a:rPr lang="en-GB" sz="1100" dirty="0">
                <a:effectLst/>
                <a:latin typeface="Arial" panose="020B0604020202020204" pitchFamily="34" charset="0"/>
                <a:cs typeface="Arial" panose="020B0604020202020204" pitchFamily="34" charset="0"/>
              </a:rPr>
              <a:t> Learn to mirror the other person’s information and emotions by paraphrasing key points. Don’t assume that you understand correctly or that the other person knows you’ve heard him. </a:t>
            </a:r>
          </a:p>
          <a:p>
            <a:pPr marL="171450" indent="-171450">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Clarify.</a:t>
            </a:r>
            <a:r>
              <a:rPr lang="en-GB" sz="1100" dirty="0">
                <a:effectLst/>
                <a:latin typeface="Arial" panose="020B0604020202020204" pitchFamily="34" charset="0"/>
                <a:cs typeface="Arial" panose="020B0604020202020204" pitchFamily="34" charset="0"/>
              </a:rPr>
              <a:t> Don’t be shy to ask questions about any issue that is ambiguous or unclear. Open-ended, clarifying and probing questions are important tools. They draw people out and encourage them to expand their ideas, while inviting reflection and thoughtful response.</a:t>
            </a:r>
          </a:p>
          <a:p>
            <a:pPr marL="171450" indent="-171450">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Summarize.</a:t>
            </a:r>
            <a:r>
              <a:rPr lang="en-GB" sz="1100" dirty="0">
                <a:effectLst/>
                <a:latin typeface="Arial" panose="020B0604020202020204" pitchFamily="34" charset="0"/>
                <a:cs typeface="Arial" panose="020B0604020202020204" pitchFamily="34" charset="0"/>
              </a:rPr>
              <a:t> Restating key themes as the conversation proceeds confirms and solidifies your grasp of the other person’s point of view. Briefly summarize what you have understood as you listened, and ask the other person to do the same.</a:t>
            </a:r>
          </a:p>
          <a:p>
            <a:pPr marL="171450" indent="-171450">
              <a:buFont typeface="Arial" panose="020B0604020202020204" pitchFamily="34" charset="0"/>
              <a:buChar char="•"/>
            </a:pPr>
            <a:r>
              <a:rPr lang="en-GB" sz="1100" b="1" dirty="0">
                <a:effectLst/>
                <a:latin typeface="Arial" panose="020B0604020202020204" pitchFamily="34" charset="0"/>
                <a:cs typeface="Arial" panose="020B0604020202020204" pitchFamily="34" charset="0"/>
              </a:rPr>
              <a:t>Share.</a:t>
            </a:r>
            <a:r>
              <a:rPr lang="en-GB" sz="1100" dirty="0">
                <a:effectLst/>
                <a:latin typeface="Arial" panose="020B0604020202020204" pitchFamily="34" charset="0"/>
                <a:cs typeface="Arial" panose="020B0604020202020204" pitchFamily="34" charset="0"/>
              </a:rPr>
              <a:t> Active listening is first about understanding the other person, then about being understood. As you gain a clearer understanding of the other person’s perspective, you can then introduce your ideas, feelings and suggestions.</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This then enables them to:</a:t>
            </a:r>
          </a:p>
          <a:p>
            <a:r>
              <a:rPr lang="en-GB" sz="1100" dirty="0">
                <a:latin typeface="Arial" panose="020B0604020202020204" pitchFamily="34" charset="0"/>
                <a:cs typeface="Arial" panose="020B0604020202020204" pitchFamily="34" charset="0"/>
              </a:rPr>
              <a:t>•identify topics during the interview and, therefore, manage the conversation</a:t>
            </a:r>
          </a:p>
          <a:p>
            <a:r>
              <a:rPr lang="en-GB" sz="1100" dirty="0">
                <a:latin typeface="Arial" panose="020B0604020202020204" pitchFamily="34" charset="0"/>
                <a:cs typeface="Arial" panose="020B0604020202020204" pitchFamily="34" charset="0"/>
              </a:rPr>
              <a:t>•communicate interest to the interviewee in their account</a:t>
            </a:r>
          </a:p>
          <a:p>
            <a:r>
              <a:rPr lang="en-GB" sz="1100" dirty="0">
                <a:latin typeface="Arial" panose="020B0604020202020204" pitchFamily="34" charset="0"/>
                <a:cs typeface="Arial" panose="020B0604020202020204" pitchFamily="34" charset="0"/>
              </a:rPr>
              <a:t>•identify important evidential information.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Factors such as the interviewee’s background and personal characteristics should be taken into account</a:t>
            </a:r>
          </a:p>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Beginning the interview</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is important and should be considered in the planning stage. The reason for the interview should also be clearly explained,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the interviewer may say:</a:t>
            </a:r>
          </a:p>
          <a:p>
            <a:r>
              <a:rPr lang="en-GB" sz="1100" dirty="0">
                <a:latin typeface="Arial" panose="020B0604020202020204" pitchFamily="34" charset="0"/>
                <a:cs typeface="Arial" panose="020B0604020202020204" pitchFamily="34" charset="0"/>
              </a:rPr>
              <a:t>•‘You are here because you have been arrested for (offence)’ or</a:t>
            </a:r>
          </a:p>
          <a:p>
            <a:r>
              <a:rPr lang="en-GB" sz="1100" dirty="0">
                <a:latin typeface="Arial" panose="020B0604020202020204" pitchFamily="34" charset="0"/>
                <a:cs typeface="Arial" panose="020B0604020202020204" pitchFamily="34" charset="0"/>
              </a:rPr>
              <a:t>•‘You are here because you witnessed (offence/incident).’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interviewer should then check the interviewee has understood the explanation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Objectives of the interview</a:t>
            </a:r>
          </a:p>
          <a:p>
            <a:r>
              <a:rPr lang="en-GB" sz="1100" dirty="0">
                <a:latin typeface="Arial" panose="020B0604020202020204" pitchFamily="34" charset="0"/>
                <a:cs typeface="Arial" panose="020B0604020202020204" pitchFamily="34" charset="0"/>
              </a:rPr>
              <a:t>Before starting an interview, the objectives of the interview should be explained to the interviewee, and they should be provided with an outline or route map of it.</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For example, interviewers may say:</a:t>
            </a:r>
          </a:p>
          <a:p>
            <a:r>
              <a:rPr lang="en-GB" sz="1100" dirty="0">
                <a:latin typeface="Arial" panose="020B0604020202020204" pitchFamily="34" charset="0"/>
                <a:cs typeface="Arial" panose="020B0604020202020204" pitchFamily="34" charset="0"/>
              </a:rPr>
              <a:t>•‘During this interview I will talk to you about (list objectives).’</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Then go on to explain:</a:t>
            </a:r>
          </a:p>
          <a:p>
            <a:r>
              <a:rPr lang="en-GB" sz="1100" dirty="0">
                <a:latin typeface="Arial" panose="020B0604020202020204" pitchFamily="34" charset="0"/>
                <a:cs typeface="Arial" panose="020B0604020202020204" pitchFamily="34" charset="0"/>
              </a:rPr>
              <a:t>•‘I will also ask you about anything else which may become relevant during the interview in order to properly establish the facts and issues.’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Routines and expectations</a:t>
            </a:r>
          </a:p>
          <a:p>
            <a:r>
              <a:rPr lang="en-GB" sz="1100" dirty="0">
                <a:latin typeface="Arial" panose="020B0604020202020204" pitchFamily="34" charset="0"/>
                <a:cs typeface="Arial" panose="020B0604020202020204" pitchFamily="34" charset="0"/>
              </a:rPr>
              <a:t>It is good practice to explain to the interviewee that if they nod or shake their head the interviewer will state that they have done so. It should also be explained that notes will be taken during the interview.</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may be useful to inform the interviewee that although the police wish to establish certain facts and issues, it is the interviewee’s opportunity to explain their involvement or non-involvement in the incident under investigation.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Investigators should encourage the interviewee to voice anything which they feel is relevant, explaining that there is no time limit for the interview and that as much detail as possible is required, encouraging the interviewee to voice anything which they feel is relevant.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interviewee should be reassured that they will not be interrupted. It may be appropriate to ask the interviewee to consider fully any question they are being asked before they answer.</a:t>
            </a:r>
          </a:p>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Account, clarification, challenge</a:t>
            </a:r>
          </a:p>
          <a:p>
            <a:r>
              <a:rPr lang="en-GB" sz="1100" dirty="0">
                <a:latin typeface="Arial" panose="020B0604020202020204" pitchFamily="34" charset="0"/>
                <a:cs typeface="Arial" panose="020B0604020202020204" pitchFamily="34" charset="0"/>
              </a:rPr>
              <a:t>Obtaining an account consists of both initiating and supporting. In volume and priority crime investigations the most common way of initiating an account is simply to use an open-ended prompt, such as, ‘tell me what happened’.</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Support an account with active listening</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Further information:</a:t>
            </a:r>
          </a:p>
          <a:p>
            <a:r>
              <a:rPr lang="en-GB" sz="1100" b="1" dirty="0">
                <a:latin typeface="Arial" panose="020B0604020202020204" pitchFamily="34" charset="0"/>
                <a:cs typeface="Arial" panose="020B0604020202020204" pitchFamily="34" charset="0"/>
              </a:rPr>
              <a:t>Obtaining the suspect’s account.</a:t>
            </a:r>
            <a:r>
              <a:rPr lang="en-GB" sz="1100" b="1" baseline="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This includes:</a:t>
            </a:r>
          </a:p>
          <a:p>
            <a:r>
              <a:rPr lang="en-GB" sz="1100" dirty="0">
                <a:latin typeface="Arial" panose="020B0604020202020204" pitchFamily="34" charset="0"/>
                <a:cs typeface="Arial" panose="020B0604020202020204" pitchFamily="34" charset="0"/>
              </a:rPr>
              <a:t>•non-verbal behaviour such as adopting an appropriate posture and orientation towards</a:t>
            </a:r>
          </a:p>
          <a:p>
            <a:r>
              <a:rPr lang="en-GB" sz="1100" dirty="0">
                <a:latin typeface="Arial" panose="020B0604020202020204" pitchFamily="34" charset="0"/>
                <a:cs typeface="Arial" panose="020B0604020202020204" pitchFamily="34" charset="0"/>
              </a:rPr>
              <a:t> the interviewee</a:t>
            </a:r>
          </a:p>
          <a:p>
            <a:r>
              <a:rPr lang="en-GB" sz="1100" dirty="0">
                <a:latin typeface="Arial" panose="020B0604020202020204" pitchFamily="34" charset="0"/>
                <a:cs typeface="Arial" panose="020B0604020202020204" pitchFamily="34" charset="0"/>
              </a:rPr>
              <a:t>•allowing the interviewee to pause so that they can search their memory, without interrupting</a:t>
            </a:r>
          </a:p>
          <a:p>
            <a:r>
              <a:rPr lang="en-GB" sz="1100" dirty="0">
                <a:latin typeface="Arial" panose="020B0604020202020204" pitchFamily="34" charset="0"/>
                <a:cs typeface="Arial" panose="020B0604020202020204" pitchFamily="34" charset="0"/>
              </a:rPr>
              <a:t>•encouraging the interviewee to continue reporting their account until it is complete by using simple utterances such as ‘mm </a:t>
            </a:r>
            <a:r>
              <a:rPr lang="en-GB" sz="1100" dirty="0" err="1">
                <a:latin typeface="Arial" panose="020B0604020202020204" pitchFamily="34" charset="0"/>
                <a:cs typeface="Arial" panose="020B0604020202020204" pitchFamily="34" charset="0"/>
              </a:rPr>
              <a:t>mm</a:t>
            </a:r>
            <a:r>
              <a:rPr lang="en-GB" sz="1100" dirty="0">
                <a:latin typeface="Arial" panose="020B0604020202020204" pitchFamily="34" charset="0"/>
                <a:cs typeface="Arial" panose="020B0604020202020204" pitchFamily="34" charset="0"/>
              </a:rPr>
              <a:t>’ and prompts,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‘What happened next?’ or questions that reflect what the interviewee has said, such as, ‘He hit you?’.</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Clarify and expand the interviewee’s account by:</a:t>
            </a:r>
          </a:p>
          <a:p>
            <a:r>
              <a:rPr lang="en-GB" sz="1100" dirty="0">
                <a:latin typeface="Arial" panose="020B0604020202020204" pitchFamily="34" charset="0"/>
                <a:cs typeface="Arial" panose="020B0604020202020204" pitchFamily="34" charset="0"/>
              </a:rPr>
              <a:t>•breaking the account down into manageable topics</a:t>
            </a:r>
          </a:p>
          <a:p>
            <a:r>
              <a:rPr lang="en-GB" sz="1100" dirty="0">
                <a:latin typeface="Arial" panose="020B0604020202020204" pitchFamily="34" charset="0"/>
                <a:cs typeface="Arial" panose="020B0604020202020204" pitchFamily="34" charset="0"/>
              </a:rPr>
              <a:t>•systematically probing those topics by means of open-ended and specific-closed questions until as full a picture as possible of the interviewee’s account has been obtained</a:t>
            </a:r>
          </a:p>
          <a:p>
            <a:r>
              <a:rPr lang="en-GB" sz="1100" dirty="0">
                <a:latin typeface="Arial" panose="020B0604020202020204" pitchFamily="34" charset="0"/>
                <a:cs typeface="Arial" panose="020B0604020202020204" pitchFamily="34" charset="0"/>
              </a:rPr>
              <a:t>•examining any information, identified during the planning phase, that has not already been covered.</a:t>
            </a:r>
          </a:p>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Obtaining an account consists of both initiating and supporting. In volume and priority crime investigations the most common way of initiating an account is simply to use an open-ended prompt, such as, ‘Tell me what happened’.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Allowing the interviewee to pause so that they can search their memory.</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Encourage them to continue reporting their account until it is complete by using prompts such as ‘</a:t>
            </a:r>
            <a:r>
              <a:rPr lang="en-GB" sz="1100" b="1" dirty="0">
                <a:latin typeface="Arial" panose="020B0604020202020204" pitchFamily="34" charset="0"/>
                <a:cs typeface="Arial" panose="020B0604020202020204" pitchFamily="34" charset="0"/>
              </a:rPr>
              <a:t>What happened next?’ </a:t>
            </a:r>
            <a:r>
              <a:rPr lang="en-GB" sz="1100" dirty="0">
                <a:latin typeface="Arial" panose="020B0604020202020204" pitchFamily="34" charset="0"/>
                <a:cs typeface="Arial" panose="020B0604020202020204" pitchFamily="34" charset="0"/>
              </a:rPr>
              <a:t>or questions that reflect what the interviewee has said, such as, ‘</a:t>
            </a:r>
            <a:r>
              <a:rPr lang="en-GB" sz="1100" b="1" dirty="0">
                <a:latin typeface="Arial" panose="020B0604020202020204" pitchFamily="34" charset="0"/>
                <a:cs typeface="Arial" panose="020B0604020202020204" pitchFamily="34" charset="0"/>
              </a:rPr>
              <a:t>He hit you?’ </a:t>
            </a:r>
            <a:r>
              <a:rPr lang="en-GB" sz="1100" dirty="0">
                <a:latin typeface="Arial" panose="020B0604020202020204" pitchFamily="34" charset="0"/>
                <a:cs typeface="Arial" panose="020B0604020202020204" pitchFamily="34" charset="0"/>
              </a:rPr>
              <a:t>Tell me more about that.</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Clarify and expand the interviewee’s account by: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Breaking the account down into manageable topics.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Trainer to supply</a:t>
            </a:r>
            <a:r>
              <a:rPr lang="en-GB" sz="1100" b="1" baseline="0" dirty="0">
                <a:latin typeface="Arial" panose="020B0604020202020204" pitchFamily="34" charset="0"/>
                <a:cs typeface="Arial" panose="020B0604020202020204" pitchFamily="34" charset="0"/>
              </a:rPr>
              <a:t> ‘cone’ handout.</a:t>
            </a:r>
          </a:p>
          <a:p>
            <a:r>
              <a:rPr lang="en-GB" sz="1100" b="1" dirty="0">
                <a:latin typeface="Arial" panose="020B0604020202020204" pitchFamily="34" charset="0"/>
                <a:cs typeface="Arial" panose="020B0604020202020204" pitchFamily="34" charset="0"/>
              </a:rPr>
              <a:t>Free Narrative:</a:t>
            </a:r>
            <a:endParaRPr lang="en-GB" sz="1100" dirty="0">
              <a:latin typeface="Arial" panose="020B0604020202020204" pitchFamily="34" charset="0"/>
              <a:cs typeface="Arial" panose="020B0604020202020204" pitchFamily="34" charset="0"/>
            </a:endParaRPr>
          </a:p>
          <a:p>
            <a:endParaRPr lang="en-GB" sz="1100" b="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Q:</a:t>
            </a:r>
            <a:r>
              <a:rPr lang="en-US" sz="1100" dirty="0">
                <a:latin typeface="Arial" panose="020B0604020202020204" pitchFamily="34" charset="0"/>
                <a:cs typeface="Arial" panose="020B0604020202020204" pitchFamily="34" charset="0"/>
              </a:rPr>
              <a:t> Why do we want a detailed opening account of the incident?</a:t>
            </a:r>
            <a:endParaRPr lang="en-GB"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 </a:t>
            </a:r>
            <a:r>
              <a:rPr lang="en-US" sz="1100" dirty="0">
                <a:latin typeface="Arial" panose="020B0604020202020204" pitchFamily="34" charset="0"/>
                <a:cs typeface="Arial" panose="020B0604020202020204" pitchFamily="34" charset="0"/>
              </a:rPr>
              <a:t> The opening account is like a route map. It gives the interviewer a good idea of what the witness has seen and therefore the interview can select topics and identify the actions and evidential areas to explore later.</a:t>
            </a:r>
            <a:endParaRPr lang="en-GB" sz="1100" dirty="0">
              <a:latin typeface="Arial" panose="020B0604020202020204" pitchFamily="34" charset="0"/>
              <a:cs typeface="Arial" panose="020B0604020202020204" pitchFamily="34" charset="0"/>
            </a:endParaRPr>
          </a:p>
          <a:p>
            <a:endParaRPr lang="en-US" sz="1100" b="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State:  </a:t>
            </a:r>
            <a:r>
              <a:rPr lang="en-US" sz="1100" dirty="0">
                <a:latin typeface="Arial" panose="020B0604020202020204" pitchFamily="34" charset="0"/>
                <a:cs typeface="Arial" panose="020B0604020202020204" pitchFamily="34" charset="0"/>
              </a:rPr>
              <a:t>So we need a good opening for the free recall session.</a:t>
            </a:r>
            <a:endParaRPr lang="en-GB" sz="1100" dirty="0">
              <a:latin typeface="Arial" panose="020B0604020202020204" pitchFamily="34" charset="0"/>
              <a:cs typeface="Arial" panose="020B0604020202020204" pitchFamily="34" charset="0"/>
            </a:endParaRPr>
          </a:p>
          <a:p>
            <a:endParaRPr lang="en-US" sz="1100" b="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Q:  </a:t>
            </a:r>
            <a:r>
              <a:rPr lang="en-US" sz="1100" dirty="0">
                <a:latin typeface="Arial" panose="020B0604020202020204" pitchFamily="34" charset="0"/>
                <a:cs typeface="Arial" panose="020B0604020202020204" pitchFamily="34" charset="0"/>
              </a:rPr>
              <a:t>How should we form the opening question?</a:t>
            </a:r>
            <a:endParaRPr lang="en-GB"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A:  </a:t>
            </a:r>
            <a:r>
              <a:rPr lang="en-US" sz="1100" dirty="0">
                <a:latin typeface="Arial" panose="020B0604020202020204" pitchFamily="34" charset="0"/>
                <a:cs typeface="Arial" panose="020B0604020202020204" pitchFamily="34" charset="0"/>
              </a:rPr>
              <a:t>With an opening question</a:t>
            </a:r>
            <a:endParaRPr lang="en-GB" sz="1100" dirty="0">
              <a:latin typeface="Arial" panose="020B0604020202020204" pitchFamily="34" charset="0"/>
              <a:cs typeface="Arial" panose="020B0604020202020204" pitchFamily="34" charset="0"/>
            </a:endParaRPr>
          </a:p>
          <a:p>
            <a:endParaRPr lang="en-US" sz="1100" b="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Q:  </a:t>
            </a:r>
            <a:r>
              <a:rPr lang="en-US" sz="1100" dirty="0">
                <a:latin typeface="Arial" panose="020B0604020202020204" pitchFamily="34" charset="0"/>
                <a:cs typeface="Arial" panose="020B0604020202020204" pitchFamily="34" charset="0"/>
              </a:rPr>
              <a:t>What are the acronyms associated with questioning?</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TED – tell, explain, describe.</a:t>
            </a:r>
            <a:endParaRPr lang="en-GB"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5WH – Who why what when where how. </a:t>
            </a:r>
            <a:endParaRPr lang="en-GB" sz="1100" dirty="0">
              <a:latin typeface="Arial" panose="020B0604020202020204" pitchFamily="34" charset="0"/>
              <a:cs typeface="Arial" panose="020B0604020202020204" pitchFamily="34" charset="0"/>
            </a:endParaRPr>
          </a:p>
          <a:p>
            <a:endParaRPr lang="en-US"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Trainer to distribute Handout ‘Questioning Styles’ and  allow students to read.  </a:t>
            </a:r>
          </a:p>
          <a:p>
            <a:endParaRPr lang="en-US" sz="11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Show slide</a:t>
            </a:r>
            <a:endParaRPr lang="en-GB" sz="1100" b="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State:</a:t>
            </a:r>
            <a:r>
              <a:rPr lang="en-GB" sz="1100" b="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 Cone or funnel technique of questioning involves starting with general questions, and then homing in on a point in each answer, and asking more and more detail at each level.</a:t>
            </a:r>
          </a:p>
          <a:p>
            <a:r>
              <a:rPr lang="en-US"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Trainer to clear up any questions students may have.</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38167439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37346608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3447893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20</a:t>
            </a:fld>
            <a:endParaRPr lang="en-GB"/>
          </a:p>
        </p:txBody>
      </p:sp>
    </p:spTree>
    <p:extLst>
      <p:ext uri="{BB962C8B-B14F-4D97-AF65-F5344CB8AC3E}">
        <p14:creationId xmlns:p14="http://schemas.microsoft.com/office/powerpoint/2010/main" val="728757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Guggle</a:t>
            </a:r>
            <a:r>
              <a:rPr lang="en-GB" baseline="0" dirty="0"/>
              <a:t> – which is using utterances such as, ‘uh huh,’ ‘yes.’ Also includes ‘nodding’ as above</a:t>
            </a: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22</a:t>
            </a:fld>
            <a:endParaRPr lang="en-GB"/>
          </a:p>
        </p:txBody>
      </p:sp>
    </p:spTree>
    <p:extLst>
      <p:ext uri="{BB962C8B-B14F-4D97-AF65-F5344CB8AC3E}">
        <p14:creationId xmlns:p14="http://schemas.microsoft.com/office/powerpoint/2010/main" val="8380065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23</a:t>
            </a:fld>
            <a:endParaRPr lang="en-GB"/>
          </a:p>
        </p:txBody>
      </p:sp>
    </p:spTree>
    <p:extLst>
      <p:ext uri="{BB962C8B-B14F-4D97-AF65-F5344CB8AC3E}">
        <p14:creationId xmlns:p14="http://schemas.microsoft.com/office/powerpoint/2010/main" val="39177885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Trainer to ask 1 student to give an account of a particular morning, journey to work, shopping trip etc. Trainer to demonstrate how to record the student’s account on the white board using </a:t>
            </a:r>
            <a:r>
              <a:rPr lang="en-GB" sz="1100" b="1" kern="1200" dirty="0">
                <a:solidFill>
                  <a:schemeClr val="tx1"/>
                </a:solidFill>
                <a:effectLst/>
                <a:latin typeface="Arial" panose="020B0604020202020204" pitchFamily="34" charset="0"/>
                <a:ea typeface="+mn-ea"/>
                <a:cs typeface="Arial" panose="020B0604020202020204" pitchFamily="34" charset="0"/>
              </a:rPr>
              <a:t>note-taker system</a:t>
            </a:r>
            <a:r>
              <a:rPr lang="en-GB" sz="1100" kern="1200" dirty="0">
                <a:solidFill>
                  <a:schemeClr val="tx1"/>
                </a:solidFill>
                <a:effectLst/>
                <a:latin typeface="Arial" panose="020B0604020202020204" pitchFamily="34" charset="0"/>
                <a:ea typeface="+mn-ea"/>
                <a:cs typeface="Arial" panose="020B0604020202020204" pitchFamily="34" charset="0"/>
              </a:rPr>
              <a:t> and identify topics.</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Make a full list of EVERYTHING</a:t>
            </a:r>
          </a:p>
          <a:p>
            <a:r>
              <a:rPr lang="en-GB" sz="1100" b="1" baseline="0" dirty="0">
                <a:latin typeface="Arial" panose="020B0604020202020204" pitchFamily="34" charset="0"/>
                <a:cs typeface="Arial" panose="020B0604020202020204" pitchFamily="34" charset="0"/>
              </a:rPr>
              <a:t>Q. What subjects are important? </a:t>
            </a:r>
            <a:r>
              <a:rPr lang="en-GB" sz="1100" b="0" baseline="0" dirty="0">
                <a:latin typeface="Arial" panose="020B0604020202020204" pitchFamily="34" charset="0"/>
                <a:cs typeface="Arial" panose="020B0604020202020204" pitchFamily="34" charset="0"/>
              </a:rPr>
              <a:t> T</a:t>
            </a:r>
            <a:r>
              <a:rPr lang="en-GB" sz="1100" baseline="0" dirty="0">
                <a:latin typeface="Arial" panose="020B0604020202020204" pitchFamily="34" charset="0"/>
                <a:cs typeface="Arial" panose="020B0604020202020204" pitchFamily="34" charset="0"/>
              </a:rPr>
              <a:t>o make topics and circle them and explain these will be probed.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0569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Note-taker System:</a:t>
            </a:r>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State:  </a:t>
            </a:r>
            <a:r>
              <a:rPr lang="en-GB" sz="1100" dirty="0">
                <a:latin typeface="Arial" panose="020B0604020202020204" pitchFamily="34" charset="0"/>
                <a:cs typeface="Arial" panose="020B0604020202020204" pitchFamily="34" charset="0"/>
              </a:rPr>
              <a:t>Once you have asked the first question it’s time to listen to the first account which should be uninterrupted, with you making relevant notes.</a:t>
            </a:r>
          </a:p>
          <a:p>
            <a:endParaRPr lang="en-GB" sz="1100" b="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a:t>
            </a:r>
            <a:r>
              <a:rPr lang="en-GB" sz="1100" dirty="0">
                <a:latin typeface="Arial" panose="020B0604020202020204" pitchFamily="34" charset="0"/>
                <a:cs typeface="Arial" panose="020B0604020202020204" pitchFamily="34" charset="0"/>
              </a:rPr>
              <a:t>What types of information do you think might come out from the person giving their first account?</a:t>
            </a:r>
          </a:p>
          <a:p>
            <a:endParaRPr lang="en-GB" sz="1100" b="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Trainer can Board Blast or set group task depending on the time constraints of the lesson.</a:t>
            </a:r>
            <a:endParaRPr lang="en-GB" sz="1100" dirty="0">
              <a:latin typeface="Arial" panose="020B0604020202020204" pitchFamily="34" charset="0"/>
              <a:cs typeface="Arial" panose="020B0604020202020204" pitchFamily="34" charset="0"/>
            </a:endParaRPr>
          </a:p>
          <a:p>
            <a:pPr fontAlgn="base" hangingPunct="0"/>
            <a:r>
              <a:rPr lang="en-US" sz="1100" b="1" dirty="0">
                <a:latin typeface="Arial" panose="020B0604020202020204" pitchFamily="34" charset="0"/>
                <a:cs typeface="Arial" panose="020B0604020202020204" pitchFamily="34" charset="0"/>
              </a:rPr>
              <a:t>Answers could include the following:</a:t>
            </a:r>
            <a:endParaRPr lang="en-GB" sz="1100" b="1"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Persons present (Victims, Witnesses, Suspects)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Description</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Locations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Conversations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Actions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Objects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Pre and post incident events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Thoughts</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Feelings </a:t>
            </a:r>
            <a:endParaRPr lang="en-GB" sz="1100" dirty="0">
              <a:latin typeface="Arial" panose="020B0604020202020204" pitchFamily="34" charset="0"/>
              <a:cs typeface="Arial" panose="020B0604020202020204" pitchFamily="34" charset="0"/>
            </a:endParaRPr>
          </a:p>
          <a:p>
            <a:pPr marL="171450" indent="-171450" fontAlgn="base" hangingPunct="0">
              <a:buFont typeface="Arial" panose="020B0604020202020204" pitchFamily="34" charset="0"/>
              <a:buChar char="•"/>
            </a:pPr>
            <a:r>
              <a:rPr lang="en-US" sz="1100" dirty="0">
                <a:latin typeface="Arial" panose="020B0604020202020204" pitchFamily="34" charset="0"/>
                <a:cs typeface="Arial" panose="020B0604020202020204" pitchFamily="34" charset="0"/>
              </a:rPr>
              <a:t>Times</a:t>
            </a:r>
            <a:endParaRPr lang="en-GB" sz="1100" dirty="0">
              <a:latin typeface="Arial" panose="020B0604020202020204" pitchFamily="34" charset="0"/>
              <a:cs typeface="Arial" panose="020B0604020202020204" pitchFamily="34" charset="0"/>
            </a:endParaRPr>
          </a:p>
          <a:p>
            <a:pPr fontAlgn="base" hangingPunct="0"/>
            <a:endParaRPr lang="en-US" sz="1100" dirty="0">
              <a:latin typeface="Arial" panose="020B0604020202020204" pitchFamily="34" charset="0"/>
              <a:cs typeface="Arial" panose="020B0604020202020204" pitchFamily="34" charset="0"/>
            </a:endParaRPr>
          </a:p>
          <a:p>
            <a:pPr fontAlgn="base" hangingPunct="0"/>
            <a:r>
              <a:rPr lang="en-GB" sz="1100" dirty="0">
                <a:latin typeface="Arial" panose="020B0604020202020204" pitchFamily="34" charset="0"/>
                <a:cs typeface="Arial" panose="020B0604020202020204" pitchFamily="34" charset="0"/>
              </a:rPr>
              <a:t>You are now going to listen to a person giving an account of an assault. I want you to make notes of what is said.</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Trainer to play </a:t>
            </a:r>
            <a:r>
              <a:rPr lang="en-GB" sz="1100" b="1" dirty="0">
                <a:latin typeface="Arial" panose="020B0604020202020204" pitchFamily="34" charset="0"/>
                <a:cs typeface="Arial" panose="020B0604020202020204" pitchFamily="34" charset="0"/>
              </a:rPr>
              <a:t>Audio Clip Free Narrative</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a:t>
            </a:r>
            <a:r>
              <a:rPr lang="en-GB" sz="1100" dirty="0">
                <a:latin typeface="Arial" panose="020B0604020202020204" pitchFamily="34" charset="0"/>
                <a:cs typeface="Arial" panose="020B0604020202020204" pitchFamily="34" charset="0"/>
              </a:rPr>
              <a:t>How easy did you find that?</a:t>
            </a:r>
          </a:p>
          <a:p>
            <a:r>
              <a:rPr lang="en-GB" sz="1100" b="1" dirty="0">
                <a:latin typeface="Arial" panose="020B0604020202020204" pitchFamily="34" charset="0"/>
                <a:cs typeface="Arial" panose="020B0604020202020204" pitchFamily="34" charset="0"/>
              </a:rPr>
              <a:t>A: </a:t>
            </a:r>
            <a:r>
              <a:rPr lang="en-GB" sz="1100" dirty="0">
                <a:latin typeface="Arial" panose="020B0604020202020204" pitchFamily="34" charset="0"/>
                <a:cs typeface="Arial" panose="020B0604020202020204" pitchFamily="34" charset="0"/>
              </a:rPr>
              <a:t>A range of responses is expected.</a:t>
            </a:r>
          </a:p>
          <a:p>
            <a:r>
              <a:rPr lang="en-GB" sz="1100"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 State: </a:t>
            </a:r>
            <a:r>
              <a:rPr lang="en-GB" sz="1100" dirty="0">
                <a:latin typeface="Arial" panose="020B0604020202020204" pitchFamily="34" charset="0"/>
                <a:cs typeface="Arial" panose="020B0604020202020204" pitchFamily="34" charset="0"/>
              </a:rPr>
              <a:t>When conducting interviews, you undertake a number of tasks simultaneously. During this phase of the interview you have to be able to listen closely to what the witness is saying and, at the same time, selecting and making a note of the topic areas to cover in more detail later.  Therefore it is very important that a structure exists for effectively taking notes.</a:t>
            </a:r>
          </a:p>
          <a:p>
            <a:r>
              <a:rPr lang="en-GB" sz="1100" dirty="0">
                <a:latin typeface="Arial" panose="020B0604020202020204" pitchFamily="34" charset="0"/>
                <a:cs typeface="Arial" panose="020B0604020202020204" pitchFamily="34" charset="0"/>
              </a:rPr>
              <a:t>Using a structured system will enable the interviewer to process and respond to the quantity and quality of information received in the interview. This in turn will provide a firm basis for the questions that are to be asked to clarify the interviewees account.</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Trainer to hand out PLAT handout and discuss</a:t>
            </a:r>
            <a:r>
              <a:rPr lang="en-GB" sz="1100" baseline="0" dirty="0"/>
              <a:t> </a:t>
            </a:r>
            <a:r>
              <a:rPr lang="en-GB" sz="1100" baseline="0" dirty="0" err="1"/>
              <a:t>nmeuonic</a:t>
            </a:r>
            <a:endParaRPr lang="en-GB" sz="1100" baseline="0" dirty="0"/>
          </a:p>
          <a:p>
            <a:endParaRPr lang="en-GB" sz="1100" baseline="0" dirty="0"/>
          </a:p>
          <a:p>
            <a:r>
              <a:rPr lang="en-GB" sz="1100" dirty="0"/>
              <a:t>People </a:t>
            </a:r>
          </a:p>
          <a:p>
            <a:r>
              <a:rPr lang="en-GB" sz="1100" dirty="0"/>
              <a:t>This category refers to all the people mentioned by the interviewee, which could include </a:t>
            </a:r>
          </a:p>
          <a:p>
            <a:r>
              <a:rPr lang="en-GB" sz="1100" dirty="0"/>
              <a:t>potential suspects or witnesses.  All information given by the interviewee which might be </a:t>
            </a:r>
          </a:p>
          <a:p>
            <a:r>
              <a:rPr lang="en-GB" sz="1100" dirty="0"/>
              <a:t>used to identify the person in question, including any names, addresses and descriptions, </a:t>
            </a:r>
          </a:p>
          <a:p>
            <a:r>
              <a:rPr lang="en-GB" sz="1100" dirty="0"/>
              <a:t>should be included in this category.  Where a name or address is given, details as to how </a:t>
            </a:r>
          </a:p>
          <a:p>
            <a:r>
              <a:rPr lang="en-GB" sz="1100" dirty="0"/>
              <a:t>the interviewee knew such information should also be included here. </a:t>
            </a:r>
          </a:p>
          <a:p>
            <a:r>
              <a:rPr lang="en-GB" sz="1100" dirty="0"/>
              <a:t> </a:t>
            </a:r>
          </a:p>
          <a:p>
            <a:r>
              <a:rPr lang="en-GB" sz="1100" dirty="0"/>
              <a:t>Location(s) </a:t>
            </a:r>
          </a:p>
          <a:p>
            <a:r>
              <a:rPr lang="en-GB" sz="1100" dirty="0"/>
              <a:t>This category refers to the scene(s) of the incident and other locations including those of </a:t>
            </a:r>
          </a:p>
          <a:p>
            <a:r>
              <a:rPr lang="en-GB" sz="1100" dirty="0"/>
              <a:t>the interviewee before, during and after the incident took place. </a:t>
            </a:r>
          </a:p>
          <a:p>
            <a:r>
              <a:rPr lang="en-GB" sz="1100" dirty="0"/>
              <a:t> </a:t>
            </a:r>
          </a:p>
          <a:p>
            <a:r>
              <a:rPr lang="en-GB" sz="1100" dirty="0"/>
              <a:t>Actions </a:t>
            </a:r>
          </a:p>
          <a:p>
            <a:r>
              <a:rPr lang="en-GB" sz="1100" dirty="0"/>
              <a:t>This category refers to the physical movements and verbal actions of the interviewee and </a:t>
            </a:r>
          </a:p>
          <a:p>
            <a:r>
              <a:rPr lang="en-GB" sz="1100" dirty="0"/>
              <a:t>all the people mentioned by the interviewee.  It also refers to the description and </a:t>
            </a:r>
          </a:p>
          <a:p>
            <a:r>
              <a:rPr lang="en-GB" sz="1100" dirty="0"/>
              <a:t>movements of vehicles and other inanimate objects such as weapons. </a:t>
            </a:r>
          </a:p>
          <a:p>
            <a:r>
              <a:rPr lang="en-GB" sz="1100" dirty="0"/>
              <a:t> </a:t>
            </a:r>
          </a:p>
          <a:p>
            <a:r>
              <a:rPr lang="en-GB" sz="1100" dirty="0"/>
              <a:t>Time(s) </a:t>
            </a:r>
          </a:p>
          <a:p>
            <a:r>
              <a:rPr lang="en-GB" sz="1100" dirty="0"/>
              <a:t>This category refers to the times reported by the interviewee for the occurrence of the </a:t>
            </a:r>
          </a:p>
          <a:p>
            <a:r>
              <a:rPr lang="en-GB" sz="1100" dirty="0"/>
              <a:t>actions and in respect of the locations referred to above. </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State:  </a:t>
            </a:r>
            <a:r>
              <a:rPr lang="en-GB" sz="1100" dirty="0">
                <a:latin typeface="Arial" panose="020B0604020202020204" pitchFamily="34" charset="0"/>
                <a:cs typeface="Arial" panose="020B0604020202020204" pitchFamily="34" charset="0"/>
              </a:rPr>
              <a:t>Many interviewers </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will use PLATE as an aide memoire of the important information  required about the incident and use the spider graph to list the information.  </a:t>
            </a:r>
          </a:p>
          <a:p>
            <a:r>
              <a:rPr lang="en-GB" sz="1100" dirty="0">
                <a:latin typeface="Arial" panose="020B0604020202020204" pitchFamily="34" charset="0"/>
                <a:cs typeface="Arial" panose="020B0604020202020204" pitchFamily="34" charset="0"/>
              </a:rPr>
              <a:t>At the free narrative stage there will be just one spider and each ‘leg’ will be information from the account.</a:t>
            </a:r>
          </a:p>
          <a:p>
            <a:endParaRPr lang="en-GB"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State:  </a:t>
            </a:r>
            <a:r>
              <a:rPr lang="en-US" sz="1100" dirty="0">
                <a:latin typeface="Arial" panose="020B0604020202020204" pitchFamily="34" charset="0"/>
                <a:cs typeface="Arial" panose="020B0604020202020204" pitchFamily="34" charset="0"/>
              </a:rPr>
              <a:t>We will now follow the previous first account again.  </a:t>
            </a: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Trainer to re-play </a:t>
            </a:r>
            <a:r>
              <a:rPr lang="en-GB" sz="1100" dirty="0">
                <a:latin typeface="Arial" panose="020B0604020202020204" pitchFamily="34" charset="0"/>
                <a:cs typeface="Arial" panose="020B0604020202020204" pitchFamily="34" charset="0"/>
              </a:rPr>
              <a:t>Audio Clip Free Narrative – Up</a:t>
            </a:r>
            <a:r>
              <a:rPr lang="en-GB" sz="1100" baseline="0" dirty="0">
                <a:latin typeface="Arial" panose="020B0604020202020204" pitchFamily="34" charset="0"/>
                <a:cs typeface="Arial" panose="020B0604020202020204" pitchFamily="34" charset="0"/>
              </a:rPr>
              <a:t> to punch to the face</a:t>
            </a:r>
          </a:p>
          <a:p>
            <a:r>
              <a:rPr lang="en-GB" sz="1100" baseline="0" dirty="0">
                <a:latin typeface="Arial" panose="020B0604020202020204" pitchFamily="34" charset="0"/>
                <a:cs typeface="Arial" panose="020B0604020202020204" pitchFamily="34" charset="0"/>
              </a:rPr>
              <a:t>Reveal legs as they are said on the audio </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State:  </a:t>
            </a:r>
            <a:r>
              <a:rPr lang="en-GB" sz="1100" dirty="0">
                <a:latin typeface="Arial" panose="020B0604020202020204" pitchFamily="34" charset="0"/>
                <a:cs typeface="Arial" panose="020B0604020202020204" pitchFamily="34" charset="0"/>
              </a:rPr>
              <a:t>Now it’s your turn.  The topic we are going to listen to is the event that took place in the living room.  Complete the spider graph as you listen to the narrative.</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Trainer to play </a:t>
            </a:r>
            <a:r>
              <a:rPr lang="en-GB" sz="1100" b="1" dirty="0">
                <a:latin typeface="Arial" panose="020B0604020202020204" pitchFamily="34" charset="0"/>
                <a:cs typeface="Arial" panose="020B0604020202020204" pitchFamily="34" charset="0"/>
              </a:rPr>
              <a:t>Audio Clip Living Room</a:t>
            </a:r>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30</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panose="020B0604020202020204" pitchFamily="34" charset="0"/>
                <a:ea typeface="Helvetica Neue"/>
                <a:cs typeface="Arial" panose="020B0604020202020204" pitchFamily="34" charset="0"/>
              </a:rPr>
              <a:t>State:</a:t>
            </a:r>
          </a:p>
          <a:p>
            <a:r>
              <a:rPr lang="en-GB" altLang="en-US" sz="1100" dirty="0">
                <a:solidFill>
                  <a:schemeClr val="tx1"/>
                </a:solidFill>
                <a:latin typeface="Arial" panose="020B0604020202020204" pitchFamily="34" charset="0"/>
                <a:ea typeface="Helvetica Neue"/>
                <a:cs typeface="Arial" panose="020B0604020202020204" pitchFamily="34" charset="0"/>
              </a:rPr>
              <a:t>The offence for which the person was arrested may dictate the order in which you continue your interview.  </a:t>
            </a:r>
            <a:r>
              <a:rPr lang="en-GB" altLang="en-US" sz="1100" dirty="0">
                <a:latin typeface="Arial" panose="020B0604020202020204" pitchFamily="34" charset="0"/>
                <a:ea typeface="Helvetica Neue"/>
                <a:cs typeface="Arial" panose="020B0604020202020204" pitchFamily="34" charset="0"/>
              </a:rPr>
              <a:t>If the suspect had been arrested for attempt murder/strangulation you might concentrate first on the kitchen where this offence was committed everything before being the pre-event.</a:t>
            </a:r>
          </a:p>
          <a:p>
            <a:endParaRPr lang="en-GB" altLang="en-US" sz="1100" dirty="0">
              <a:latin typeface="Arial" panose="020B0604020202020204" pitchFamily="34" charset="0"/>
              <a:ea typeface="Helvetica Neue"/>
              <a:cs typeface="Arial" panose="020B0604020202020204" pitchFamily="34" charset="0"/>
            </a:endParaRPr>
          </a:p>
          <a:p>
            <a:r>
              <a:rPr lang="en-GB" altLang="en-US" sz="1100" dirty="0">
                <a:latin typeface="Arial" panose="020B0604020202020204" pitchFamily="34" charset="0"/>
                <a:ea typeface="Helvetica Neue"/>
                <a:cs typeface="Arial" panose="020B0604020202020204" pitchFamily="34" charset="0"/>
              </a:rPr>
              <a:t>However, if the suspect was arrested for an assault then the  living room is the logical starting point to begin your probing questions and work through in a chronological order.</a:t>
            </a:r>
          </a:p>
          <a:p>
            <a:endParaRPr lang="en-GB" altLang="en-US" sz="1100" dirty="0">
              <a:solidFill>
                <a:schemeClr val="tx1"/>
              </a:solidFill>
              <a:latin typeface="Arial" panose="020B0604020202020204" pitchFamily="34" charset="0"/>
              <a:ea typeface="Helvetica Neue"/>
              <a:cs typeface="Arial" panose="020B0604020202020204" pitchFamily="34" charset="0"/>
            </a:endParaRPr>
          </a:p>
          <a:p>
            <a:r>
              <a:rPr lang="en-GB" altLang="en-US" sz="1100" b="1" dirty="0">
                <a:solidFill>
                  <a:schemeClr val="tx1"/>
                </a:solidFill>
                <a:latin typeface="Arial" panose="020B0604020202020204" pitchFamily="34" charset="0"/>
                <a:ea typeface="Helvetica Neue"/>
                <a:cs typeface="Arial" panose="020B0604020202020204" pitchFamily="34" charset="0"/>
              </a:rPr>
              <a:t>State:</a:t>
            </a:r>
          </a:p>
          <a:p>
            <a:r>
              <a:rPr lang="en-GB" altLang="en-US" sz="1100" dirty="0">
                <a:solidFill>
                  <a:schemeClr val="tx1"/>
                </a:solidFill>
                <a:latin typeface="Arial" panose="020B0604020202020204" pitchFamily="34" charset="0"/>
                <a:ea typeface="Helvetica Neue"/>
                <a:cs typeface="Arial" panose="020B0604020202020204" pitchFamily="34" charset="0"/>
              </a:rPr>
              <a:t>As well as the topics identified from the Free Narrative</a:t>
            </a:r>
            <a:r>
              <a:rPr lang="en-GB" altLang="en-US" sz="1100" dirty="0">
                <a:latin typeface="Arial" panose="020B0604020202020204" pitchFamily="34" charset="0"/>
                <a:ea typeface="Helvetica Neue"/>
                <a:cs typeface="Arial" panose="020B0604020202020204" pitchFamily="34" charset="0"/>
              </a:rPr>
              <a:t> you will also need to consider </a:t>
            </a:r>
            <a:r>
              <a:rPr lang="en-GB" altLang="en-US" sz="1100" dirty="0">
                <a:solidFill>
                  <a:schemeClr val="tx1"/>
                </a:solidFill>
                <a:latin typeface="Arial" panose="020B0604020202020204" pitchFamily="34" charset="0"/>
                <a:ea typeface="Helvetica Neue"/>
                <a:cs typeface="Arial" panose="020B0604020202020204" pitchFamily="34" charset="0"/>
              </a:rPr>
              <a:t>topics which should also be included when taking a statement if applicable to the case, e.g.</a:t>
            </a:r>
          </a:p>
          <a:p>
            <a:r>
              <a:rPr lang="en-GB" altLang="en-US" sz="1100" dirty="0">
                <a:latin typeface="Arial" panose="020B0604020202020204" pitchFamily="34" charset="0"/>
                <a:ea typeface="Helvetica Neue"/>
                <a:cs typeface="Arial" panose="020B0604020202020204" pitchFamily="34" charset="0"/>
              </a:rPr>
              <a:t>Special measures – which we have already covered</a:t>
            </a:r>
          </a:p>
          <a:p>
            <a:r>
              <a:rPr lang="en-GB" altLang="en-US" sz="1100" dirty="0">
                <a:solidFill>
                  <a:schemeClr val="tx1"/>
                </a:solidFill>
                <a:latin typeface="Arial" panose="020B0604020202020204" pitchFamily="34" charset="0"/>
                <a:ea typeface="Helvetica Neue"/>
                <a:cs typeface="Arial" panose="020B0604020202020204" pitchFamily="34" charset="0"/>
              </a:rPr>
              <a:t>Victim Personal Statement</a:t>
            </a:r>
          </a:p>
          <a:p>
            <a:r>
              <a:rPr lang="en-GB" altLang="en-US" sz="1100" dirty="0">
                <a:latin typeface="Arial" panose="020B0604020202020204" pitchFamily="34" charset="0"/>
                <a:ea typeface="Helvetica Neue"/>
                <a:cs typeface="Arial" panose="020B0604020202020204" pitchFamily="34" charset="0"/>
              </a:rPr>
              <a:t>Restraining orders</a:t>
            </a:r>
          </a:p>
          <a:p>
            <a:r>
              <a:rPr lang="en-GB" altLang="en-US" sz="1100" dirty="0">
                <a:solidFill>
                  <a:schemeClr val="tx1"/>
                </a:solidFill>
                <a:latin typeface="Arial" panose="020B0604020202020204" pitchFamily="34" charset="0"/>
                <a:ea typeface="Helvetica Neue"/>
                <a:cs typeface="Arial" panose="020B0604020202020204" pitchFamily="34" charset="0"/>
              </a:rPr>
              <a:t>Compensation – which  we will cover later</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31</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a:r>
              <a:rPr lang="en-US" altLang="en-US" sz="1100" dirty="0">
                <a:latin typeface="Arial" panose="020B0604020202020204" pitchFamily="34" charset="0"/>
                <a:ea typeface="Helvetica Neue"/>
                <a:cs typeface="Arial" panose="020B0604020202020204" pitchFamily="34" charset="0"/>
              </a:rPr>
              <a:t>Explain that the free Narrative covered a large area of information from </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19:00hrs – hospital.</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The witness gave this detailed account however we now want to narrow the timeframe down and talk simply about the living room.</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NOW</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When we ask for details from the witness of what happened in the living room it is likely that we wont simply  get :</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Entered Living Room</a:t>
            </a:r>
          </a:p>
          <a:p>
            <a:pPr eaLnBrk="1"/>
            <a:r>
              <a:rPr lang="en-US" altLang="en-US" sz="1100" dirty="0">
                <a:latin typeface="Arial" panose="020B0604020202020204" pitchFamily="34" charset="0"/>
                <a:ea typeface="Helvetica Neue"/>
                <a:cs typeface="Arial" panose="020B0604020202020204" pitchFamily="34" charset="0"/>
              </a:rPr>
              <a:t>Slap to Face</a:t>
            </a:r>
          </a:p>
          <a:p>
            <a:pPr eaLnBrk="1"/>
            <a:r>
              <a:rPr lang="en-US" altLang="en-US" sz="1100" dirty="0">
                <a:latin typeface="Arial" panose="020B0604020202020204" pitchFamily="34" charset="0"/>
                <a:ea typeface="Helvetica Neue"/>
                <a:cs typeface="Arial" panose="020B0604020202020204" pitchFamily="34" charset="0"/>
              </a:rPr>
              <a:t>Punch to Face</a:t>
            </a:r>
          </a:p>
          <a:p>
            <a:pPr eaLnBrk="1"/>
            <a:r>
              <a:rPr lang="en-US" altLang="en-US" sz="1100" dirty="0">
                <a:latin typeface="Arial" panose="020B0604020202020204" pitchFamily="34" charset="0"/>
                <a:ea typeface="Helvetica Neue"/>
                <a:cs typeface="Arial" panose="020B0604020202020204" pitchFamily="34" charset="0"/>
              </a:rPr>
              <a:t>Bleeding </a:t>
            </a:r>
          </a:p>
          <a:p>
            <a:pPr eaLnBrk="1"/>
            <a:r>
              <a:rPr lang="en-US" altLang="en-US" sz="1100" dirty="0">
                <a:latin typeface="Arial" panose="020B0604020202020204" pitchFamily="34" charset="0"/>
                <a:ea typeface="Helvetica Neue"/>
                <a:cs typeface="Arial" panose="020B0604020202020204" pitchFamily="34" charset="0"/>
              </a:rPr>
              <a:t>Dragged into Kitchen. </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Which was what was given in first free narrative.</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We now need to inform the witness what we want to discuss</a:t>
            </a:r>
          </a:p>
          <a:p>
            <a:pPr eaLnBrk="1"/>
            <a:r>
              <a:rPr lang="en-US" altLang="en-US" sz="1100" dirty="0">
                <a:latin typeface="Arial" panose="020B0604020202020204" pitchFamily="34" charset="0"/>
                <a:ea typeface="Helvetica Neue"/>
                <a:cs typeface="Arial" panose="020B0604020202020204" pitchFamily="34" charset="0"/>
              </a:rPr>
              <a:t>We must make this clear </a:t>
            </a:r>
          </a:p>
          <a:p>
            <a:pPr eaLnBrk="1"/>
            <a:r>
              <a:rPr lang="en-US" altLang="en-US" sz="1100" dirty="0">
                <a:latin typeface="Arial" panose="020B0604020202020204" pitchFamily="34" charset="0"/>
                <a:ea typeface="Helvetica Neue"/>
                <a:cs typeface="Arial" panose="020B0604020202020204" pitchFamily="34" charset="0"/>
              </a:rPr>
              <a:t>We must put them back into the place </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So how ???  </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b="1" i="1" dirty="0">
                <a:solidFill>
                  <a:srgbClr val="FF0000"/>
                </a:solidFill>
                <a:latin typeface="Arial" panose="020B0604020202020204" pitchFamily="34" charset="0"/>
                <a:ea typeface="Helvetica Neue"/>
                <a:cs typeface="Arial" panose="020B0604020202020204" pitchFamily="34" charset="0"/>
              </a:rPr>
              <a:t>**CLICK**</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SIGNPOST :-  I NOW WANT TO TALK TO YOU JUST ABOUT THE TIME FROM WHEN GREG ENTERED THE LIVINGROOM TO THE TIME HE DRAGGED YOU OUT. I ONLY WANT YOU TO FOCUS ON THIS PART. </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b="1" i="1" dirty="0">
                <a:solidFill>
                  <a:srgbClr val="FF0000"/>
                </a:solidFill>
                <a:latin typeface="Arial" panose="020B0604020202020204" pitchFamily="34" charset="0"/>
                <a:ea typeface="Helvetica Neue"/>
                <a:cs typeface="Arial" panose="020B0604020202020204" pitchFamily="34" charset="0"/>
              </a:rPr>
              <a:t>**CLICK**</a:t>
            </a:r>
          </a:p>
          <a:p>
            <a:pPr eaLnBrk="1"/>
            <a:r>
              <a:rPr lang="en-US" altLang="en-US" sz="1100" b="1" i="1" dirty="0">
                <a:solidFill>
                  <a:srgbClr val="FF0000"/>
                </a:solidFill>
                <a:latin typeface="Arial" panose="020B0604020202020204" pitchFamily="34" charset="0"/>
                <a:ea typeface="Helvetica Neue"/>
                <a:cs typeface="Arial" panose="020B0604020202020204" pitchFamily="34" charset="0"/>
              </a:rPr>
              <a:t>**CLICK**</a:t>
            </a:r>
            <a:endParaRPr lang="en-US" altLang="en-US" sz="1100" dirty="0">
              <a:latin typeface="Arial" panose="020B0604020202020204" pitchFamily="34" charset="0"/>
              <a:ea typeface="Helvetica Neue"/>
              <a:cs typeface="Arial" panose="020B0604020202020204" pitchFamily="34" charset="0"/>
            </a:endParaRP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PUT THE WITNESS BACK:- “I WANT YOU TO THINK BACK TO THE MOMENT WHEN GREG MARCHED IN”</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OPEN QUESTIONED ABOUT LIVINGROOM</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TELL ME IN AS MUCH DETAIL AS YOU POSSIBLY CAN WHAT HAPPENED FROM THE TIME GREG ENTERED THE LIVINGROOM TO THE TIME HE DRAGGED YOU OUT”</a:t>
            </a:r>
          </a:p>
          <a:p>
            <a:pPr eaLnBrk="1"/>
            <a:endParaRPr lang="en-US" altLang="en-US" sz="1100" dirty="0">
              <a:latin typeface="Arial" panose="020B0604020202020204" pitchFamily="34" charset="0"/>
              <a:ea typeface="Helvetica Neue"/>
              <a:cs typeface="Arial" panose="020B0604020202020204" pitchFamily="34" charset="0"/>
            </a:endParaRPr>
          </a:p>
          <a:p>
            <a:pPr eaLnBrk="1"/>
            <a:r>
              <a:rPr lang="en-US" altLang="en-US" sz="1100" dirty="0">
                <a:latin typeface="Arial" panose="020B0604020202020204" pitchFamily="34" charset="0"/>
                <a:ea typeface="Helvetica Neue"/>
                <a:cs typeface="Arial" panose="020B0604020202020204" pitchFamily="34" charset="0"/>
              </a:rPr>
              <a:t>Next slide</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State:  </a:t>
            </a:r>
            <a:r>
              <a:rPr lang="en-GB" sz="1100" dirty="0">
                <a:latin typeface="Arial" panose="020B0604020202020204" pitchFamily="34" charset="0"/>
                <a:cs typeface="Arial" panose="020B0604020202020204" pitchFamily="34" charset="0"/>
              </a:rPr>
              <a:t>Compare this with your spider.  How do they compare? </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0892" eaLnBrk="1"/>
            <a:r>
              <a:rPr lang="en-US" altLang="en-US" sz="1100" dirty="0">
                <a:latin typeface="Arial" panose="020B0604020202020204" pitchFamily="34" charset="0"/>
                <a:ea typeface="Helvetica Neue"/>
                <a:cs typeface="Arial" panose="020B0604020202020204" pitchFamily="34" charset="0"/>
              </a:rPr>
              <a:t>FINALLY QUESTIONING AND CLOSURE</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To question on the topic work your way around in a clockwise manner asking further questions in relation to the information provided. </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**click** </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To show when a question is asked it you can branch off the relevant part of the topic. </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POINT OUT NEW TOPIC DISCOVERED FROM LIVINGROOM TOPIC…… TOM!!!!</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This should not be explored during the ACTION.   Officer should bank this and treat as a separate topic for later on.</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ONCE FULLY EXPLORED TOPIC TO BE SUMMARISED THEN MOVE ONTO NEXT.</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On Conclusion of Interview once all topic are fully explored we should then summaries the whole interview before starting to write the statement. </a:t>
            </a:r>
          </a:p>
          <a:p>
            <a:pPr defTabSz="920892" eaLnBrk="1"/>
            <a:endParaRPr lang="en-US" altLang="en-US" sz="1100" dirty="0">
              <a:latin typeface="Arial" panose="020B0604020202020204" pitchFamily="34" charset="0"/>
              <a:ea typeface="Helvetica Neue"/>
              <a:cs typeface="Arial" panose="020B0604020202020204" pitchFamily="34" charset="0"/>
            </a:endParaRPr>
          </a:p>
          <a:p>
            <a:pPr defTabSz="920892" eaLnBrk="1"/>
            <a:r>
              <a:rPr lang="en-US" altLang="en-US" sz="1100" dirty="0">
                <a:latin typeface="Arial" panose="020B0604020202020204" pitchFamily="34" charset="0"/>
                <a:ea typeface="Helvetica Neue"/>
                <a:cs typeface="Arial" panose="020B0604020202020204" pitchFamily="34" charset="0"/>
              </a:rPr>
              <a:t>ANY QUESTIONS?</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not to put in</a:t>
            </a:r>
            <a:r>
              <a:rPr lang="en-GB" baseline="0" dirty="0"/>
              <a:t> a statement:</a:t>
            </a:r>
          </a:p>
          <a:p>
            <a:endParaRPr lang="en-GB" baseline="0" dirty="0"/>
          </a:p>
          <a:p>
            <a:pPr marL="228600" indent="-228600">
              <a:buAutoNum type="arabicPeriod"/>
            </a:pPr>
            <a:r>
              <a:rPr lang="en-GB" baseline="0" dirty="0"/>
              <a:t>Personal details of the injured party or complainant/witnesses. </a:t>
            </a:r>
          </a:p>
          <a:p>
            <a:pPr marL="228600" indent="-228600">
              <a:buAutoNum type="arabicPeriod"/>
            </a:pPr>
            <a:r>
              <a:rPr lang="en-GB" baseline="0" dirty="0"/>
              <a:t>Addresses – unless of evidential necessity, all addresses should be kept solely to the first page of the MG11 and kept away from defence. An example of evidential necessity would be: one neighbour has assaulted the injured party in the front garden. Both the injured party and neighbour would be known to each other; domestic violence incident etc.</a:t>
            </a:r>
          </a:p>
          <a:p>
            <a:pPr marL="228600" indent="-228600">
              <a:buAutoNum type="arabicPeriod"/>
            </a:pPr>
            <a:r>
              <a:rPr lang="en-GB" baseline="0" dirty="0"/>
              <a:t>Other information – family member details e.g. I live at home with my husband Joe </a:t>
            </a:r>
            <a:r>
              <a:rPr lang="en-GB" baseline="0" dirty="0" err="1"/>
              <a:t>Bloggs</a:t>
            </a:r>
            <a:r>
              <a:rPr lang="en-GB" baseline="0" dirty="0"/>
              <a:t> DOB 01/01/01 etc. you can just write: I live at home with my family members. Another would be place of arrest of the suspect’s address is given out, this could lead to retaliation by the victim or the victim’s family. </a:t>
            </a:r>
          </a:p>
          <a:p>
            <a:pPr marL="0" indent="0">
              <a:buNone/>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The ONLY time the address of the witness (including Police Officer statements) should be included in the body of the statement is when it is evidentially relevant such as burglary offences, domestic violence and interfamilial child abuse. The same will apply to telephone numbers and other features that could identify or compromise the witness. </a:t>
            </a:r>
            <a:endParaRPr lang="en-GB" sz="1200" kern="1200" dirty="0">
              <a:solidFill>
                <a:schemeClr val="tx1"/>
              </a:solidFill>
              <a:effectLst/>
              <a:latin typeface="+mn-lt"/>
              <a:ea typeface="+mn-ea"/>
              <a:cs typeface="+mn-cs"/>
            </a:endParaRPr>
          </a:p>
          <a:p>
            <a:pPr marL="0" indent="0">
              <a:buNone/>
            </a:pPr>
            <a:endParaRPr lang="en-GB" baseline="0" dirty="0"/>
          </a:p>
          <a:p>
            <a:pPr marL="0" indent="0">
              <a:buNone/>
            </a:pPr>
            <a:r>
              <a:rPr lang="en-GB" baseline="0" dirty="0"/>
              <a:t>Also, you must consider data protection breaches, that not only could jeopardise the safety of victims and witnesses, but could also lead to prosecution of the officer who has given out the details without justification, as well as leading to huge fines for the </a:t>
            </a:r>
            <a:r>
              <a:rPr lang="en-GB" baseline="0"/>
              <a:t>police force.</a:t>
            </a:r>
            <a:endParaRPr lang="en-GB" baseline="0" dirty="0"/>
          </a:p>
          <a:p>
            <a:pPr marL="228600" indent="-228600">
              <a:buAutoNum type="arabicPeriod"/>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35</a:t>
            </a:fld>
            <a:endParaRPr lang="en-GB"/>
          </a:p>
        </p:txBody>
      </p:sp>
    </p:spTree>
    <p:extLst>
      <p:ext uri="{BB962C8B-B14F-4D97-AF65-F5344CB8AC3E}">
        <p14:creationId xmlns:p14="http://schemas.microsoft.com/office/powerpoint/2010/main" val="2765843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36</a:t>
            </a:fld>
            <a:endParaRPr lang="en-GB"/>
          </a:p>
        </p:txBody>
      </p:sp>
    </p:spTree>
    <p:extLst>
      <p:ext uri="{BB962C8B-B14F-4D97-AF65-F5344CB8AC3E}">
        <p14:creationId xmlns:p14="http://schemas.microsoft.com/office/powerpoint/2010/main" val="22334068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This should be planned and structured so that the interview does not end abruptly.</a:t>
            </a:r>
          </a:p>
          <a:p>
            <a:r>
              <a:rPr lang="en-GB" sz="1100" dirty="0">
                <a:latin typeface="Arial" panose="020B0604020202020204" pitchFamily="34" charset="0"/>
                <a:cs typeface="Arial" panose="020B0604020202020204" pitchFamily="34" charset="0"/>
              </a:rPr>
              <a:t>Trainer to encourage</a:t>
            </a:r>
            <a:r>
              <a:rPr lang="en-GB" sz="1100" baseline="0" dirty="0">
                <a:latin typeface="Arial" panose="020B0604020202020204" pitchFamily="34" charset="0"/>
                <a:cs typeface="Arial" panose="020B0604020202020204" pitchFamily="34" charset="0"/>
              </a:rPr>
              <a:t> a student led discussion in regards to what they believe should be included in the interview closure.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Any questions the interviewee asks should be dealt with.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They should then explain to the interviewee what will happen next</a:t>
            </a:r>
          </a:p>
        </p:txBody>
      </p:sp>
      <p:sp>
        <p:nvSpPr>
          <p:cNvPr id="4" name="Slide Number Placeholder 3"/>
          <p:cNvSpPr>
            <a:spLocks noGrp="1"/>
          </p:cNvSpPr>
          <p:nvPr>
            <p:ph type="sldNum" sz="quarter" idx="10"/>
          </p:nvPr>
        </p:nvSpPr>
        <p:spPr/>
        <p:txBody>
          <a:bodyPr/>
          <a:lstStyle/>
          <a:p>
            <a:fld id="{016051B0-A202-4E12-87BE-BCC1A5DEA038}" type="slidenum">
              <a:rPr lang="en-GB" smtClean="0"/>
              <a:t>37</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Following an interview, the interviewer needs to evaluate what has been said with a view to:</a:t>
            </a:r>
          </a:p>
          <a:p>
            <a:r>
              <a:rPr lang="en-GB" sz="1100" dirty="0">
                <a:latin typeface="Arial" panose="020B0604020202020204" pitchFamily="34" charset="0"/>
                <a:cs typeface="Arial" panose="020B0604020202020204" pitchFamily="34" charset="0"/>
              </a:rPr>
              <a:t>•determining whether any further action is necessary</a:t>
            </a:r>
          </a:p>
          <a:p>
            <a:r>
              <a:rPr lang="en-GB" sz="1100" dirty="0">
                <a:latin typeface="Arial" panose="020B0604020202020204" pitchFamily="34" charset="0"/>
                <a:cs typeface="Arial" panose="020B0604020202020204" pitchFamily="34" charset="0"/>
              </a:rPr>
              <a:t>•determining how the interviewee’s account fits in with the rest of the investigation</a:t>
            </a:r>
          </a:p>
          <a:p>
            <a:r>
              <a:rPr lang="en-GB" sz="1100" dirty="0">
                <a:latin typeface="Arial" panose="020B0604020202020204" pitchFamily="34" charset="0"/>
                <a:cs typeface="Arial" panose="020B0604020202020204" pitchFamily="34" charset="0"/>
              </a:rPr>
              <a:t>•reflecting on the interviewer’s performance.</a:t>
            </a: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38</a:t>
            </a:fld>
            <a:endParaRPr lang="en-GB"/>
          </a:p>
        </p:txBody>
      </p:sp>
    </p:spTree>
    <p:extLst>
      <p:ext uri="{BB962C8B-B14F-4D97-AF65-F5344CB8AC3E}">
        <p14:creationId xmlns:p14="http://schemas.microsoft.com/office/powerpoint/2010/main" val="8604523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39</a:t>
            </a:fld>
            <a:endParaRPr lang="en-GB"/>
          </a:p>
        </p:txBody>
      </p:sp>
    </p:spTree>
    <p:extLst>
      <p:ext uri="{BB962C8B-B14F-4D97-AF65-F5344CB8AC3E}">
        <p14:creationId xmlns:p14="http://schemas.microsoft.com/office/powerpoint/2010/main" val="8405054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email/ distribute/ direct </a:t>
            </a:r>
            <a:r>
              <a:rPr lang="en-GB"/>
              <a:t>students to handout </a:t>
            </a:r>
            <a:r>
              <a:rPr lang="en-GB" dirty="0"/>
              <a:t>‘Initial account hints </a:t>
            </a:r>
            <a:r>
              <a:rPr lang="en-GB"/>
              <a:t>and tips V2’</a:t>
            </a: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40</a:t>
            </a:fld>
            <a:endParaRPr lang="en-GB"/>
          </a:p>
        </p:txBody>
      </p:sp>
    </p:spTree>
    <p:extLst>
      <p:ext uri="{BB962C8B-B14F-4D97-AF65-F5344CB8AC3E}">
        <p14:creationId xmlns:p14="http://schemas.microsoft.com/office/powerpoint/2010/main" val="2663799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299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0228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8846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0656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817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52617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5540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27145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8791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60857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8098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6656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47752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2939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128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90962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9198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19348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17706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6560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0891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82362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78984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285335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1586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48146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82033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86175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960493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512209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020969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28421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2459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464140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9803184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76854556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image" Target="../media/image15.png"/><Relationship Id="rId7" Type="http://schemas.openxmlformats.org/officeDocument/2006/relationships/diagramLayout" Target="../diagrams/layout10.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Data" Target="../diagrams/data10.xml"/><Relationship Id="rId5" Type="http://schemas.openxmlformats.org/officeDocument/2006/relationships/image" Target="../media/image17.png"/><Relationship Id="rId10" Type="http://schemas.microsoft.com/office/2007/relationships/diagramDrawing" Target="../diagrams/drawing10.xml"/><Relationship Id="rId4" Type="http://schemas.openxmlformats.org/officeDocument/2006/relationships/image" Target="../media/image16.png"/><Relationship Id="rId9" Type="http://schemas.openxmlformats.org/officeDocument/2006/relationships/diagramColors" Target="../diagrams/colors10.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8.pn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0.png"/><Relationship Id="rId7" Type="http://schemas.openxmlformats.org/officeDocument/2006/relationships/diagramColors" Target="../diagrams/colors12.xml"/><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0.png"/><Relationship Id="rId7" Type="http://schemas.openxmlformats.org/officeDocument/2006/relationships/diagramColors" Target="../diagrams/colors13.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0.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0.png"/><Relationship Id="rId7" Type="http://schemas.openxmlformats.org/officeDocument/2006/relationships/diagramColors" Target="../diagrams/colors14.xm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21.png"/><Relationship Id="rId7" Type="http://schemas.openxmlformats.org/officeDocument/2006/relationships/diagramQuickStyle" Target="../diagrams/quickStyle15.xml"/><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image" Target="../media/image22.png"/><Relationship Id="rId9" Type="http://schemas.microsoft.com/office/2007/relationships/diagramDrawing" Target="../diagrams/drawing1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3.jpeg"/><Relationship Id="rId7" Type="http://schemas.openxmlformats.org/officeDocument/2006/relationships/diagramColors" Target="../diagrams/colors17.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image" Target="../media/image27.png"/><Relationship Id="rId7" Type="http://schemas.openxmlformats.org/officeDocument/2006/relationships/diagramData" Target="../diagrams/data18.xml"/><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30.png"/><Relationship Id="rId11" Type="http://schemas.microsoft.com/office/2007/relationships/diagramDrawing" Target="../diagrams/drawing18.xml"/><Relationship Id="rId5" Type="http://schemas.openxmlformats.org/officeDocument/2006/relationships/image" Target="../media/image29.png"/><Relationship Id="rId10" Type="http://schemas.openxmlformats.org/officeDocument/2006/relationships/diagramColors" Target="../diagrams/colors18.xml"/><Relationship Id="rId4" Type="http://schemas.openxmlformats.org/officeDocument/2006/relationships/image" Target="../media/image28.png"/><Relationship Id="rId9"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5.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notesSlide" Target="../notesSlides/notesSlide31.xml"/><Relationship Id="rId1" Type="http://schemas.openxmlformats.org/officeDocument/2006/relationships/slideLayout" Target="../slideLayouts/slideLayout18.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5.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5.xml"/><Relationship Id="rId1" Type="http://schemas.openxmlformats.org/officeDocument/2006/relationships/slideLayout" Target="../slideLayouts/slideLayout1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44.png"/><Relationship Id="rId7" Type="http://schemas.openxmlformats.org/officeDocument/2006/relationships/diagramColors" Target="../diagrams/colors20.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504610" y="-116000"/>
            <a:ext cx="4149686" cy="3573516"/>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rPr>
              <a:t>PIP1</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rPr>
              <a:t>Witness</a:t>
            </a:r>
            <a:r>
              <a:rPr lang="en-US" sz="5600" b="1" dirty="0">
                <a:solidFill>
                  <a:srgbClr val="002060"/>
                </a:solidFill>
                <a:latin typeface="Arial Nova Cond" panose="020B0506020202020204" pitchFamily="34" charset="0"/>
              </a:rPr>
              <a:t> Interviewing</a:t>
            </a:r>
            <a:endParaRPr kumimoji="0" lang="en-US" sz="56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a:solidFill>
                  <a:schemeClr val="bg1"/>
                </a:solidFill>
              </a:rPr>
              <a:t>Witness Interviewing</a:t>
            </a:r>
          </a:p>
        </p:txBody>
      </p:sp>
      <p:pic>
        <p:nvPicPr>
          <p:cNvPr id="7" name="Picture 6"/>
          <p:cNvPicPr>
            <a:picLocks noChangeAspect="1"/>
          </p:cNvPicPr>
          <p:nvPr/>
        </p:nvPicPr>
        <p:blipFill>
          <a:blip r:embed="rId3"/>
          <a:stretch>
            <a:fillRect/>
          </a:stretch>
        </p:blipFill>
        <p:spPr>
          <a:xfrm rot="3163762">
            <a:off x="10076358" y="597172"/>
            <a:ext cx="1967694" cy="941928"/>
          </a:xfrm>
          <a:prstGeom prst="rect">
            <a:avLst/>
          </a:prstGeom>
        </p:spPr>
      </p:pic>
      <p:graphicFrame>
        <p:nvGraphicFramePr>
          <p:cNvPr id="2" name="Diagram 1"/>
          <p:cNvGraphicFramePr/>
          <p:nvPr>
            <p:extLst>
              <p:ext uri="{D42A27DB-BD31-4B8C-83A1-F6EECF244321}">
                <p14:modId xmlns:p14="http://schemas.microsoft.com/office/powerpoint/2010/main" val="603327202"/>
              </p:ext>
            </p:extLst>
          </p:nvPr>
        </p:nvGraphicFramePr>
        <p:xfrm>
          <a:off x="947669" y="997651"/>
          <a:ext cx="10002982" cy="4799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8145" y="415636"/>
            <a:ext cx="10584873" cy="646331"/>
          </a:xfrm>
          <a:prstGeom prst="rect">
            <a:avLst/>
          </a:prstGeom>
          <a:solidFill>
            <a:srgbClr val="002060"/>
          </a:solidFill>
        </p:spPr>
        <p:txBody>
          <a:bodyPr wrap="square" rtlCol="0">
            <a:spAutoFit/>
          </a:bodyPr>
          <a:lstStyle/>
          <a:p>
            <a:pPr algn="ctr"/>
            <a:r>
              <a:rPr lang="en-GB" sz="3600" b="1" dirty="0">
                <a:solidFill>
                  <a:schemeClr val="bg1"/>
                </a:solidFill>
              </a:rPr>
              <a:t>History Matters</a:t>
            </a:r>
          </a:p>
        </p:txBody>
      </p:sp>
      <p:pic>
        <p:nvPicPr>
          <p:cNvPr id="7" name="Picture 6"/>
          <p:cNvPicPr>
            <a:picLocks noChangeAspect="1"/>
          </p:cNvPicPr>
          <p:nvPr/>
        </p:nvPicPr>
        <p:blipFill>
          <a:blip r:embed="rId3"/>
          <a:stretch>
            <a:fillRect/>
          </a:stretch>
        </p:blipFill>
        <p:spPr>
          <a:xfrm>
            <a:off x="5465458" y="1743871"/>
            <a:ext cx="4780252" cy="3580575"/>
          </a:xfrm>
          <a:prstGeom prst="rect">
            <a:avLst/>
          </a:prstGeom>
        </p:spPr>
      </p:pic>
      <p:pic>
        <p:nvPicPr>
          <p:cNvPr id="8" name="Picture 7"/>
          <p:cNvPicPr>
            <a:picLocks noChangeAspect="1"/>
          </p:cNvPicPr>
          <p:nvPr/>
        </p:nvPicPr>
        <p:blipFill>
          <a:blip r:embed="rId4"/>
          <a:stretch>
            <a:fillRect/>
          </a:stretch>
        </p:blipFill>
        <p:spPr>
          <a:xfrm>
            <a:off x="2294633" y="1252901"/>
            <a:ext cx="2555009" cy="4562516"/>
          </a:xfrm>
          <a:prstGeom prst="rect">
            <a:avLst/>
          </a:prstGeom>
        </p:spPr>
      </p:pic>
    </p:spTree>
    <p:extLst>
      <p:ext uri="{BB962C8B-B14F-4D97-AF65-F5344CB8AC3E}">
        <p14:creationId xmlns:p14="http://schemas.microsoft.com/office/powerpoint/2010/main" val="37305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a:solidFill>
                  <a:schemeClr val="bg1"/>
                </a:solidFill>
              </a:rPr>
              <a:t>The History …..</a:t>
            </a:r>
          </a:p>
        </p:txBody>
      </p:sp>
      <p:graphicFrame>
        <p:nvGraphicFramePr>
          <p:cNvPr id="3" name="Diagram 2"/>
          <p:cNvGraphicFramePr/>
          <p:nvPr>
            <p:extLst>
              <p:ext uri="{D42A27DB-BD31-4B8C-83A1-F6EECF244321}">
                <p14:modId xmlns:p14="http://schemas.microsoft.com/office/powerpoint/2010/main" val="2321023131"/>
              </p:ext>
            </p:extLst>
          </p:nvPr>
        </p:nvGraphicFramePr>
        <p:xfrm>
          <a:off x="831273" y="969859"/>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879273" y="5403273"/>
            <a:ext cx="4599709" cy="523220"/>
          </a:xfrm>
          <a:prstGeom prst="rect">
            <a:avLst/>
          </a:prstGeom>
          <a:solidFill>
            <a:schemeClr val="accent2">
              <a:lumMod val="60000"/>
              <a:lumOff val="40000"/>
            </a:schemeClr>
          </a:solidFill>
          <a:ln>
            <a:solidFill>
              <a:schemeClr val="tx1"/>
            </a:solidFill>
          </a:ln>
        </p:spPr>
        <p:txBody>
          <a:bodyPr wrap="square" rtlCol="0">
            <a:spAutoFit/>
          </a:bodyPr>
          <a:lstStyle/>
          <a:p>
            <a:pPr algn="ctr"/>
            <a:r>
              <a:rPr lang="en-GB" sz="2800" dirty="0"/>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rgbClr val="002060"/>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rgbClr val="002060"/>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rgbClr val="002060"/>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2604270620"/>
              </p:ext>
            </p:extLst>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rgbClr val="002060"/>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892590123"/>
              </p:ext>
            </p:extLst>
          </p:nvPr>
        </p:nvGraphicFramePr>
        <p:xfrm>
          <a:off x="681875" y="2163401"/>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1891" y="186791"/>
            <a:ext cx="10972799" cy="646331"/>
          </a:xfrm>
          <a:prstGeom prst="rect">
            <a:avLst/>
          </a:prstGeom>
          <a:solidFill>
            <a:srgbClr val="002060"/>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968974683"/>
              </p:ext>
            </p:extLst>
          </p:nvPr>
        </p:nvGraphicFramePr>
        <p:xfrm>
          <a:off x="581891" y="977721"/>
          <a:ext cx="10852728" cy="3287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838389309"/>
              </p:ext>
            </p:extLst>
          </p:nvPr>
        </p:nvGraphicFramePr>
        <p:xfrm>
          <a:off x="1080654" y="3573703"/>
          <a:ext cx="9855201" cy="3284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04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F122E2-F0D8-4347-9E8A-F5710CDA7A6A}"/>
                                            </p:graphicEl>
                                          </p:spTgt>
                                        </p:tgtEl>
                                        <p:attrNameLst>
                                          <p:attrName>style.visibility</p:attrName>
                                        </p:attrNameLst>
                                      </p:cBhvr>
                                      <p:to>
                                        <p:strVal val="visible"/>
                                      </p:to>
                                    </p:set>
                                    <p:animEffect transition="in" filter="fade">
                                      <p:cBhvr>
                                        <p:cTn id="7" dur="500"/>
                                        <p:tgtEl>
                                          <p:spTgt spid="2">
                                            <p:graphicEl>
                                              <a:dgm id="{57F122E2-F0D8-4347-9E8A-F5710CDA7A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F3C0D55-3765-4218-929E-C9B3994CF343}"/>
                                            </p:graphicEl>
                                          </p:spTgt>
                                        </p:tgtEl>
                                        <p:attrNameLst>
                                          <p:attrName>style.visibility</p:attrName>
                                        </p:attrNameLst>
                                      </p:cBhvr>
                                      <p:to>
                                        <p:strVal val="visible"/>
                                      </p:to>
                                    </p:set>
                                    <p:animEffect transition="in" filter="fade">
                                      <p:cBhvr>
                                        <p:cTn id="12" dur="500"/>
                                        <p:tgtEl>
                                          <p:spTgt spid="2">
                                            <p:graphicEl>
                                              <a:dgm id="{FF3C0D55-3765-4218-929E-C9B3994CF3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B3EEC1F-490A-4982-BFCC-F37DDBDB65A1}"/>
                                            </p:graphicEl>
                                          </p:spTgt>
                                        </p:tgtEl>
                                        <p:attrNameLst>
                                          <p:attrName>style.visibility</p:attrName>
                                        </p:attrNameLst>
                                      </p:cBhvr>
                                      <p:to>
                                        <p:strVal val="visible"/>
                                      </p:to>
                                    </p:set>
                                    <p:animEffect transition="in" filter="fade">
                                      <p:cBhvr>
                                        <p:cTn id="15" dur="500"/>
                                        <p:tgtEl>
                                          <p:spTgt spid="2">
                                            <p:graphicEl>
                                              <a:dgm id="{4B3EEC1F-490A-4982-BFCC-F37DDBDB65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7ABDB6D-6E57-49C5-AFEA-E5FB73B21847}"/>
                                            </p:graphicEl>
                                          </p:spTgt>
                                        </p:tgtEl>
                                        <p:attrNameLst>
                                          <p:attrName>style.visibility</p:attrName>
                                        </p:attrNameLst>
                                      </p:cBhvr>
                                      <p:to>
                                        <p:strVal val="visible"/>
                                      </p:to>
                                    </p:set>
                                    <p:animEffect transition="in" filter="fade">
                                      <p:cBhvr>
                                        <p:cTn id="20" dur="500"/>
                                        <p:tgtEl>
                                          <p:spTgt spid="2">
                                            <p:graphicEl>
                                              <a:dgm id="{A7ABDB6D-6E57-49C5-AFEA-E5FB73B2184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A067447-E72C-4670-AFF2-45832AFA177D}"/>
                                            </p:graphicEl>
                                          </p:spTgt>
                                        </p:tgtEl>
                                        <p:attrNameLst>
                                          <p:attrName>style.visibility</p:attrName>
                                        </p:attrNameLst>
                                      </p:cBhvr>
                                      <p:to>
                                        <p:strVal val="visible"/>
                                      </p:to>
                                    </p:set>
                                    <p:animEffect transition="in" filter="fade">
                                      <p:cBhvr>
                                        <p:cTn id="23" dur="500"/>
                                        <p:tgtEl>
                                          <p:spTgt spid="2">
                                            <p:graphicEl>
                                              <a:dgm id="{AA067447-E72C-4670-AFF2-45832AFA17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B1D08A5-BACC-41D9-8510-2437D345DE25}"/>
                                            </p:graphicEl>
                                          </p:spTgt>
                                        </p:tgtEl>
                                        <p:attrNameLst>
                                          <p:attrName>style.visibility</p:attrName>
                                        </p:attrNameLst>
                                      </p:cBhvr>
                                      <p:to>
                                        <p:strVal val="visible"/>
                                      </p:to>
                                    </p:set>
                                    <p:animEffect transition="in" filter="fade">
                                      <p:cBhvr>
                                        <p:cTn id="28" dur="500"/>
                                        <p:tgtEl>
                                          <p:spTgt spid="3">
                                            <p:graphicEl>
                                              <a:dgm id="{0B1D08A5-BACC-41D9-8510-2437D345DE2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0CFFD7C-3A6D-4039-B1BF-B2FEB44AEA91}"/>
                                            </p:graphicEl>
                                          </p:spTgt>
                                        </p:tgtEl>
                                        <p:attrNameLst>
                                          <p:attrName>style.visibility</p:attrName>
                                        </p:attrNameLst>
                                      </p:cBhvr>
                                      <p:to>
                                        <p:strVal val="visible"/>
                                      </p:to>
                                    </p:set>
                                    <p:animEffect transition="in" filter="fade">
                                      <p:cBhvr>
                                        <p:cTn id="33" dur="500"/>
                                        <p:tgtEl>
                                          <p:spTgt spid="3">
                                            <p:graphicEl>
                                              <a:dgm id="{D0CFFD7C-3A6D-4039-B1BF-B2FEB44AEA9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5BD28FF-5B0B-498A-BB63-BE27154BD9C2}"/>
                                            </p:graphicEl>
                                          </p:spTgt>
                                        </p:tgtEl>
                                        <p:attrNameLst>
                                          <p:attrName>style.visibility</p:attrName>
                                        </p:attrNameLst>
                                      </p:cBhvr>
                                      <p:to>
                                        <p:strVal val="visible"/>
                                      </p:to>
                                    </p:set>
                                    <p:animEffect transition="in" filter="fade">
                                      <p:cBhvr>
                                        <p:cTn id="36" dur="500"/>
                                        <p:tgtEl>
                                          <p:spTgt spid="3">
                                            <p:graphicEl>
                                              <a:dgm id="{15BD28FF-5B0B-498A-BB63-BE27154BD9C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B7299FF-743E-445E-A216-BE0015BFCA1B}"/>
                                            </p:graphicEl>
                                          </p:spTgt>
                                        </p:tgtEl>
                                        <p:attrNameLst>
                                          <p:attrName>style.visibility</p:attrName>
                                        </p:attrNameLst>
                                      </p:cBhvr>
                                      <p:to>
                                        <p:strVal val="visible"/>
                                      </p:to>
                                    </p:set>
                                    <p:animEffect transition="in" filter="fade">
                                      <p:cBhvr>
                                        <p:cTn id="41" dur="500"/>
                                        <p:tgtEl>
                                          <p:spTgt spid="3">
                                            <p:graphicEl>
                                              <a:dgm id="{9B7299FF-743E-445E-A216-BE0015BFCA1B}"/>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0FE6B238-9E45-42DA-AA8D-CE125FB9EFC5}"/>
                                            </p:graphicEl>
                                          </p:spTgt>
                                        </p:tgtEl>
                                        <p:attrNameLst>
                                          <p:attrName>style.visibility</p:attrName>
                                        </p:attrNameLst>
                                      </p:cBhvr>
                                      <p:to>
                                        <p:strVal val="visible"/>
                                      </p:to>
                                    </p:set>
                                    <p:animEffect transition="in" filter="fade">
                                      <p:cBhvr>
                                        <p:cTn id="44" dur="500"/>
                                        <p:tgtEl>
                                          <p:spTgt spid="3">
                                            <p:graphicEl>
                                              <a:dgm id="{0FE6B238-9E45-42DA-AA8D-CE125FB9EFC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F4F656D-5671-4A86-85C3-41AF78E0F5C6}"/>
                                            </p:graphicEl>
                                          </p:spTgt>
                                        </p:tgtEl>
                                        <p:attrNameLst>
                                          <p:attrName>style.visibility</p:attrName>
                                        </p:attrNameLst>
                                      </p:cBhvr>
                                      <p:to>
                                        <p:strVal val="visible"/>
                                      </p:to>
                                    </p:set>
                                    <p:animEffect transition="in" filter="fade">
                                      <p:cBhvr>
                                        <p:cTn id="49" dur="500"/>
                                        <p:tgtEl>
                                          <p:spTgt spid="3">
                                            <p:graphicEl>
                                              <a:dgm id="{BF4F656D-5671-4A86-85C3-41AF78E0F5C6}"/>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F3724149-6CC2-489B-972F-8F5CB15EBEDA}"/>
                                            </p:graphicEl>
                                          </p:spTgt>
                                        </p:tgtEl>
                                        <p:attrNameLst>
                                          <p:attrName>style.visibility</p:attrName>
                                        </p:attrNameLst>
                                      </p:cBhvr>
                                      <p:to>
                                        <p:strVal val="visible"/>
                                      </p:to>
                                    </p:set>
                                    <p:animEffect transition="in" filter="fade">
                                      <p:cBhvr>
                                        <p:cTn id="52" dur="500"/>
                                        <p:tgtEl>
                                          <p:spTgt spid="3">
                                            <p:graphicEl>
                                              <a:dgm id="{F3724149-6CC2-489B-972F-8F5CB15EBE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5540" y="184489"/>
            <a:ext cx="8280920" cy="584775"/>
          </a:xfrm>
          <a:prstGeom prst="rect">
            <a:avLst/>
          </a:prstGeom>
          <a:solidFill>
            <a:srgbClr val="002060"/>
          </a:solidFill>
        </p:spPr>
        <p:txBody>
          <a:bodyPr wrap="square" rtlCol="0">
            <a:spAutoFit/>
          </a:bodyPr>
          <a:lstStyle/>
          <a:p>
            <a:pPr algn="ctr"/>
            <a:r>
              <a:rPr lang="en-GB" sz="3200" b="1" dirty="0">
                <a:solidFill>
                  <a:schemeClr val="bg1"/>
                </a:solidFill>
              </a:rPr>
              <a:t>Written Interview Plan</a:t>
            </a:r>
          </a:p>
        </p:txBody>
      </p:sp>
      <p:sp>
        <p:nvSpPr>
          <p:cNvPr id="2" name="TextBox 1"/>
          <p:cNvSpPr txBox="1"/>
          <p:nvPr/>
        </p:nvSpPr>
        <p:spPr>
          <a:xfrm>
            <a:off x="800924" y="855458"/>
            <a:ext cx="11166763" cy="830997"/>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102385558"/>
              </p:ext>
            </p:extLst>
          </p:nvPr>
        </p:nvGraphicFramePr>
        <p:xfrm>
          <a:off x="383123" y="177264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Engage and Explain</a:t>
            </a:r>
          </a:p>
        </p:txBody>
      </p:sp>
    </p:spTree>
    <p:extLst>
      <p:ext uri="{BB962C8B-B14F-4D97-AF65-F5344CB8AC3E}">
        <p14:creationId xmlns:p14="http://schemas.microsoft.com/office/powerpoint/2010/main" val="117162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182880"/>
            <a:ext cx="2204535" cy="584775"/>
          </a:xfrm>
          <a:prstGeom prst="rect">
            <a:avLst/>
          </a:prstGeom>
          <a:solidFill>
            <a:srgbClr val="002060"/>
          </a:solidFill>
        </p:spPr>
        <p:txBody>
          <a:bodyPr wrap="square" rtlCol="0">
            <a:spAutoFit/>
          </a:bodyPr>
          <a:lstStyle/>
          <a:p>
            <a:pPr algn="ctr"/>
            <a:r>
              <a:rPr lang="en-GB" sz="32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3614415290"/>
              </p:ext>
            </p:extLst>
          </p:nvPr>
        </p:nvGraphicFramePr>
        <p:xfrm>
          <a:off x="3707106" y="120914"/>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3579248174"/>
              </p:ext>
            </p:extLst>
          </p:nvPr>
        </p:nvGraphicFramePr>
        <p:xfrm>
          <a:off x="3707106" y="2715811"/>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340274"/>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646331"/>
          </a:xfrm>
          <a:prstGeom prst="rect">
            <a:avLst/>
          </a:prstGeom>
          <a:solidFill>
            <a:srgbClr val="002060"/>
          </a:solidFill>
        </p:spPr>
        <p:txBody>
          <a:bodyPr wrap="square" rtlCol="0">
            <a:spAutoFit/>
          </a:bodyPr>
          <a:lstStyle/>
          <a:p>
            <a:pPr algn="ctr"/>
            <a:r>
              <a:rPr lang="en-GB" sz="3600" b="1" dirty="0">
                <a:solidFill>
                  <a:schemeClr val="bg1"/>
                </a:solidFill>
              </a:rPr>
              <a:t>Account</a:t>
            </a:r>
          </a:p>
        </p:txBody>
      </p:sp>
      <p:graphicFrame>
        <p:nvGraphicFramePr>
          <p:cNvPr id="6" name="Diagram 5"/>
          <p:cNvGraphicFramePr/>
          <p:nvPr>
            <p:extLst>
              <p:ext uri="{D42A27DB-BD31-4B8C-83A1-F6EECF244321}">
                <p14:modId xmlns:p14="http://schemas.microsoft.com/office/powerpoint/2010/main" val="902322043"/>
              </p:ext>
            </p:extLst>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46909" y="323528"/>
            <a:ext cx="9947563" cy="646331"/>
          </a:xfrm>
          <a:prstGeom prst="rect">
            <a:avLst/>
          </a:prstGeom>
          <a:solidFill>
            <a:srgbClr val="002060"/>
          </a:solidFill>
        </p:spPr>
        <p:txBody>
          <a:bodyPr wrap="square" rtlCol="0">
            <a:spAutoFit/>
          </a:bodyPr>
          <a:lstStyle/>
          <a:p>
            <a:pPr algn="ctr"/>
            <a:r>
              <a:rPr lang="en-GB" sz="3600" b="1" dirty="0">
                <a:solidFill>
                  <a:schemeClr val="bg1"/>
                </a:solidFill>
              </a:rPr>
              <a:t>Your Ability to Question</a:t>
            </a:r>
          </a:p>
        </p:txBody>
      </p:sp>
      <p:pic>
        <p:nvPicPr>
          <p:cNvPr id="6" name="Picture 5"/>
          <p:cNvPicPr>
            <a:picLocks noChangeAspect="1"/>
          </p:cNvPicPr>
          <p:nvPr/>
        </p:nvPicPr>
        <p:blipFill>
          <a:blip r:embed="rId3"/>
          <a:stretch>
            <a:fillRect/>
          </a:stretch>
        </p:blipFill>
        <p:spPr>
          <a:xfrm>
            <a:off x="10073141" y="2059621"/>
            <a:ext cx="1981168" cy="1975459"/>
          </a:xfrm>
          <a:prstGeom prst="rect">
            <a:avLst/>
          </a:prstGeom>
        </p:spPr>
      </p:pic>
      <p:sp>
        <p:nvSpPr>
          <p:cNvPr id="2" name="Down Arrow Callout 1"/>
          <p:cNvSpPr/>
          <p:nvPr/>
        </p:nvSpPr>
        <p:spPr>
          <a:xfrm>
            <a:off x="1500336" y="1140041"/>
            <a:ext cx="8862106" cy="1995055"/>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789637" y="1337932"/>
            <a:ext cx="8862106" cy="954107"/>
          </a:xfrm>
          <a:prstGeom prst="rect">
            <a:avLst/>
          </a:prstGeom>
          <a:noFill/>
        </p:spPr>
        <p:txBody>
          <a:bodyPr wrap="square" rtlCol="0">
            <a:spAutoFit/>
          </a:bodyPr>
          <a:lstStyle/>
          <a:p>
            <a:pPr algn="ctr"/>
            <a:r>
              <a:rPr lang="en-GB" sz="2800" dirty="0"/>
              <a:t>Your ability to construct appropriate questions prior to &amp; during an investigative interview is vital to:</a:t>
            </a:r>
          </a:p>
        </p:txBody>
      </p:sp>
      <p:graphicFrame>
        <p:nvGraphicFramePr>
          <p:cNvPr id="7" name="Diagram 6"/>
          <p:cNvGraphicFramePr/>
          <p:nvPr>
            <p:extLst>
              <p:ext uri="{D42A27DB-BD31-4B8C-83A1-F6EECF244321}">
                <p14:modId xmlns:p14="http://schemas.microsoft.com/office/powerpoint/2010/main" val="951914646"/>
              </p:ext>
            </p:extLst>
          </p:nvPr>
        </p:nvGraphicFramePr>
        <p:xfrm>
          <a:off x="527689" y="3305278"/>
          <a:ext cx="108074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4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5BE27B4-6260-4D96-BA9E-F24195262893}"/>
                                            </p:graphicEl>
                                          </p:spTgt>
                                        </p:tgtEl>
                                        <p:attrNameLst>
                                          <p:attrName>style.visibility</p:attrName>
                                        </p:attrNameLst>
                                      </p:cBhvr>
                                      <p:to>
                                        <p:strVal val="visible"/>
                                      </p:to>
                                    </p:set>
                                    <p:animEffect transition="in" filter="fade">
                                      <p:cBhvr>
                                        <p:cTn id="22" dur="500"/>
                                        <p:tgtEl>
                                          <p:spTgt spid="7">
                                            <p:graphicEl>
                                              <a:dgm id="{E5BE27B4-6260-4D96-BA9E-F241952628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4A4BCD0-B6F2-493B-B679-ADD8E4087716}"/>
                                            </p:graphicEl>
                                          </p:spTgt>
                                        </p:tgtEl>
                                        <p:attrNameLst>
                                          <p:attrName>style.visibility</p:attrName>
                                        </p:attrNameLst>
                                      </p:cBhvr>
                                      <p:to>
                                        <p:strVal val="visible"/>
                                      </p:to>
                                    </p:set>
                                    <p:animEffect transition="in" filter="fade">
                                      <p:cBhvr>
                                        <p:cTn id="27" dur="500"/>
                                        <p:tgtEl>
                                          <p:spTgt spid="7">
                                            <p:graphicEl>
                                              <a:dgm id="{A4A4BCD0-B6F2-493B-B679-ADD8E408771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B2BE5F88-02AF-406E-A430-B70AA8A9FC88}"/>
                                            </p:graphicEl>
                                          </p:spTgt>
                                        </p:tgtEl>
                                        <p:attrNameLst>
                                          <p:attrName>style.visibility</p:attrName>
                                        </p:attrNameLst>
                                      </p:cBhvr>
                                      <p:to>
                                        <p:strVal val="visible"/>
                                      </p:to>
                                    </p:set>
                                    <p:animEffect transition="in" filter="fade">
                                      <p:cBhvr>
                                        <p:cTn id="32" dur="500"/>
                                        <p:tgtEl>
                                          <p:spTgt spid="7">
                                            <p:graphicEl>
                                              <a:dgm id="{B2BE5F88-02AF-406E-A430-B70AA8A9FC8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81DDBD94-B3B1-447D-8F98-0DBE0CB808EB}"/>
                                            </p:graphicEl>
                                          </p:spTgt>
                                        </p:tgtEl>
                                        <p:attrNameLst>
                                          <p:attrName>style.visibility</p:attrName>
                                        </p:attrNameLst>
                                      </p:cBhvr>
                                      <p:to>
                                        <p:strVal val="visible"/>
                                      </p:to>
                                    </p:set>
                                    <p:animEffect transition="in" filter="fade">
                                      <p:cBhvr>
                                        <p:cTn id="37" dur="500"/>
                                        <p:tgtEl>
                                          <p:spTgt spid="7">
                                            <p:graphicEl>
                                              <a:dgm id="{81DDBD94-B3B1-447D-8F98-0DBE0CB808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Graphic spid="7"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56006" y="139700"/>
            <a:ext cx="8772904" cy="5974598"/>
          </a:xfrm>
          <a:prstGeom prst="rect">
            <a:avLst/>
          </a:prstGeom>
        </p:spPr>
      </p:pic>
      <p:sp>
        <p:nvSpPr>
          <p:cNvPr id="3" name="TextBox 2"/>
          <p:cNvSpPr txBox="1"/>
          <p:nvPr/>
        </p:nvSpPr>
        <p:spPr>
          <a:xfrm>
            <a:off x="686835" y="3743687"/>
            <a:ext cx="2333767" cy="400110"/>
          </a:xfrm>
          <a:prstGeom prst="rect">
            <a:avLst/>
          </a:prstGeom>
          <a:noFill/>
        </p:spPr>
        <p:txBody>
          <a:bodyPr wrap="square" rtlCol="0">
            <a:spAutoFit/>
          </a:bodyPr>
          <a:lstStyle/>
          <a:p>
            <a:r>
              <a:rPr lang="en-GB" sz="2000" b="1" dirty="0">
                <a:solidFill>
                  <a:srgbClr val="002060"/>
                </a:solidFill>
              </a:rPr>
              <a:t>Free Narrative</a:t>
            </a:r>
            <a:endParaRPr lang="en-GB" sz="2000" dirty="0"/>
          </a:p>
        </p:txBody>
      </p:sp>
    </p:spTree>
    <p:extLst>
      <p:ext uri="{BB962C8B-B14F-4D97-AF65-F5344CB8AC3E}">
        <p14:creationId xmlns:p14="http://schemas.microsoft.com/office/powerpoint/2010/main" val="884262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2" y="219256"/>
            <a:ext cx="10514797" cy="646331"/>
          </a:xfrm>
          <a:prstGeom prst="rect">
            <a:avLst/>
          </a:prstGeom>
          <a:solidFill>
            <a:srgbClr val="002060"/>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6876407" y="5125291"/>
            <a:ext cx="2307061" cy="1732709"/>
          </a:xfrm>
          <a:prstGeom prst="rect">
            <a:avLst/>
          </a:prstGeom>
        </p:spPr>
      </p:pic>
      <p:graphicFrame>
        <p:nvGraphicFramePr>
          <p:cNvPr id="6" name="Diagram 5"/>
          <p:cNvGraphicFramePr/>
          <p:nvPr>
            <p:extLst>
              <p:ext uri="{D42A27DB-BD31-4B8C-83A1-F6EECF244321}">
                <p14:modId xmlns:p14="http://schemas.microsoft.com/office/powerpoint/2010/main" val="3928459041"/>
              </p:ext>
            </p:extLst>
          </p:nvPr>
        </p:nvGraphicFramePr>
        <p:xfrm>
          <a:off x="831271" y="357949"/>
          <a:ext cx="10514797" cy="52526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4976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853B05B-881A-4A71-B28C-C29051F28D4B}"/>
                                            </p:graphicEl>
                                          </p:spTgt>
                                        </p:tgtEl>
                                        <p:attrNameLst>
                                          <p:attrName>style.visibility</p:attrName>
                                        </p:attrNameLst>
                                      </p:cBhvr>
                                      <p:to>
                                        <p:strVal val="visible"/>
                                      </p:to>
                                    </p:set>
                                    <p:animEffect transition="in" filter="fade">
                                      <p:cBhvr>
                                        <p:cTn id="7" dur="500"/>
                                        <p:tgtEl>
                                          <p:spTgt spid="6">
                                            <p:graphicEl>
                                              <a:dgm id="{7853B05B-881A-4A71-B28C-C29051F28D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9E54360E-67D1-4FE4-94F5-3B3853B5164C}"/>
                                            </p:graphicEl>
                                          </p:spTgt>
                                        </p:tgtEl>
                                        <p:attrNameLst>
                                          <p:attrName>style.visibility</p:attrName>
                                        </p:attrNameLst>
                                      </p:cBhvr>
                                      <p:to>
                                        <p:strVal val="visible"/>
                                      </p:to>
                                    </p:set>
                                    <p:animEffect transition="in" filter="fade">
                                      <p:cBhvr>
                                        <p:cTn id="12" dur="500"/>
                                        <p:tgtEl>
                                          <p:spTgt spid="6">
                                            <p:graphicEl>
                                              <a:dgm id="{9E54360E-67D1-4FE4-94F5-3B3853B516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A5EB3454-A2A8-446A-9D2E-83FB9C114FDB}"/>
                                            </p:graphicEl>
                                          </p:spTgt>
                                        </p:tgtEl>
                                        <p:attrNameLst>
                                          <p:attrName>style.visibility</p:attrName>
                                        </p:attrNameLst>
                                      </p:cBhvr>
                                      <p:to>
                                        <p:strVal val="visible"/>
                                      </p:to>
                                    </p:set>
                                    <p:animEffect transition="in" filter="fade">
                                      <p:cBhvr>
                                        <p:cTn id="17" dur="500"/>
                                        <p:tgtEl>
                                          <p:spTgt spid="6">
                                            <p:graphicEl>
                                              <a:dgm id="{A5EB3454-A2A8-446A-9D2E-83FB9C114FD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F6F346D6-B81F-4234-A3AA-693533DD5B0D}"/>
                                            </p:graphicEl>
                                          </p:spTgt>
                                        </p:tgtEl>
                                        <p:attrNameLst>
                                          <p:attrName>style.visibility</p:attrName>
                                        </p:attrNameLst>
                                      </p:cBhvr>
                                      <p:to>
                                        <p:strVal val="visible"/>
                                      </p:to>
                                    </p:set>
                                    <p:animEffect transition="in" filter="fade">
                                      <p:cBhvr>
                                        <p:cTn id="20" dur="500"/>
                                        <p:tgtEl>
                                          <p:spTgt spid="6">
                                            <p:graphicEl>
                                              <a:dgm id="{F6F346D6-B81F-4234-A3AA-693533DD5B0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4DAB6A77-D505-4A60-886B-9A68698FA241}"/>
                                            </p:graphicEl>
                                          </p:spTgt>
                                        </p:tgtEl>
                                        <p:attrNameLst>
                                          <p:attrName>style.visibility</p:attrName>
                                        </p:attrNameLst>
                                      </p:cBhvr>
                                      <p:to>
                                        <p:strVal val="visible"/>
                                      </p:to>
                                    </p:set>
                                    <p:animEffect transition="in" filter="fade">
                                      <p:cBhvr>
                                        <p:cTn id="25" dur="500"/>
                                        <p:tgtEl>
                                          <p:spTgt spid="6">
                                            <p:graphicEl>
                                              <a:dgm id="{4DAB6A77-D505-4A60-886B-9A68698FA241}"/>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B1D22367-0FB1-44CB-9E3E-D5D59C2D250E}"/>
                                            </p:graphicEl>
                                          </p:spTgt>
                                        </p:tgtEl>
                                        <p:attrNameLst>
                                          <p:attrName>style.visibility</p:attrName>
                                        </p:attrNameLst>
                                      </p:cBhvr>
                                      <p:to>
                                        <p:strVal val="visible"/>
                                      </p:to>
                                    </p:set>
                                    <p:animEffect transition="in" filter="fade">
                                      <p:cBhvr>
                                        <p:cTn id="30" dur="500"/>
                                        <p:tgtEl>
                                          <p:spTgt spid="6">
                                            <p:graphicEl>
                                              <a:dgm id="{B1D22367-0FB1-44CB-9E3E-D5D59C2D250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D7434C9-782B-4FC5-9E78-CEB7D90E20E8}"/>
                                            </p:graphicEl>
                                          </p:spTgt>
                                        </p:tgtEl>
                                        <p:attrNameLst>
                                          <p:attrName>style.visibility</p:attrName>
                                        </p:attrNameLst>
                                      </p:cBhvr>
                                      <p:to>
                                        <p:strVal val="visible"/>
                                      </p:to>
                                    </p:set>
                                    <p:animEffect transition="in" filter="fade">
                                      <p:cBhvr>
                                        <p:cTn id="33" dur="500"/>
                                        <p:tgtEl>
                                          <p:spTgt spid="6">
                                            <p:graphicEl>
                                              <a:dgm id="{9D7434C9-782B-4FC5-9E78-CEB7D90E20E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
                                            <p:graphicEl>
                                              <a:dgm id="{6725DFEB-FAAF-42F4-A27F-1215D5B5872B}"/>
                                            </p:graphicEl>
                                          </p:spTgt>
                                        </p:tgtEl>
                                        <p:attrNameLst>
                                          <p:attrName>style.visibility</p:attrName>
                                        </p:attrNameLst>
                                      </p:cBhvr>
                                      <p:to>
                                        <p:strVal val="visible"/>
                                      </p:to>
                                    </p:set>
                                    <p:animEffect transition="in" filter="fade">
                                      <p:cBhvr>
                                        <p:cTn id="38" dur="500"/>
                                        <p:tgtEl>
                                          <p:spTgt spid="6">
                                            <p:graphicEl>
                                              <a:dgm id="{6725DFEB-FAAF-42F4-A27F-1215D5B587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879771" y="4349706"/>
            <a:ext cx="2251361" cy="1690876"/>
          </a:xfrm>
          <a:prstGeom prst="rect">
            <a:avLst/>
          </a:prstGeom>
        </p:spPr>
      </p:pic>
      <p:graphicFrame>
        <p:nvGraphicFramePr>
          <p:cNvPr id="2" name="Diagram 1"/>
          <p:cNvGraphicFramePr/>
          <p:nvPr>
            <p:extLst>
              <p:ext uri="{D42A27DB-BD31-4B8C-83A1-F6EECF244321}">
                <p14:modId xmlns:p14="http://schemas.microsoft.com/office/powerpoint/2010/main" val="2308985075"/>
              </p:ext>
            </p:extLst>
          </p:nvPr>
        </p:nvGraphicFramePr>
        <p:xfrm>
          <a:off x="1299062" y="1129976"/>
          <a:ext cx="9300196" cy="49106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7620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0A264E9-AF83-49C9-AEFF-26849E095492}"/>
                                            </p:graphicEl>
                                          </p:spTgt>
                                        </p:tgtEl>
                                        <p:attrNameLst>
                                          <p:attrName>style.visibility</p:attrName>
                                        </p:attrNameLst>
                                      </p:cBhvr>
                                      <p:to>
                                        <p:strVal val="visible"/>
                                      </p:to>
                                    </p:set>
                                    <p:animEffect transition="in" filter="fade">
                                      <p:cBhvr>
                                        <p:cTn id="7" dur="500"/>
                                        <p:tgtEl>
                                          <p:spTgt spid="2">
                                            <p:graphicEl>
                                              <a:dgm id="{C0A264E9-AF83-49C9-AEFF-26849E0954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6F095DC-A7BA-4E25-886E-933C29199457}"/>
                                            </p:graphicEl>
                                          </p:spTgt>
                                        </p:tgtEl>
                                        <p:attrNameLst>
                                          <p:attrName>style.visibility</p:attrName>
                                        </p:attrNameLst>
                                      </p:cBhvr>
                                      <p:to>
                                        <p:strVal val="visible"/>
                                      </p:to>
                                    </p:set>
                                    <p:animEffect transition="in" filter="fade">
                                      <p:cBhvr>
                                        <p:cTn id="12" dur="500"/>
                                        <p:tgtEl>
                                          <p:spTgt spid="2">
                                            <p:graphicEl>
                                              <a:dgm id="{46F095DC-A7BA-4E25-886E-933C291994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151" y="323528"/>
            <a:ext cx="10620957" cy="646331"/>
          </a:xfrm>
          <a:prstGeom prst="rect">
            <a:avLst/>
          </a:prstGeom>
          <a:solidFill>
            <a:srgbClr val="002060"/>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700655" y="3290835"/>
            <a:ext cx="2909453" cy="2185133"/>
          </a:xfrm>
          <a:prstGeom prst="rect">
            <a:avLst/>
          </a:prstGeom>
        </p:spPr>
      </p:pic>
      <p:graphicFrame>
        <p:nvGraphicFramePr>
          <p:cNvPr id="2" name="Diagram 1"/>
          <p:cNvGraphicFramePr/>
          <p:nvPr>
            <p:extLst>
              <p:ext uri="{D42A27DB-BD31-4B8C-83A1-F6EECF244321}">
                <p14:modId xmlns:p14="http://schemas.microsoft.com/office/powerpoint/2010/main" val="3734102386"/>
              </p:ext>
            </p:extLst>
          </p:nvPr>
        </p:nvGraphicFramePr>
        <p:xfrm>
          <a:off x="1790923" y="982984"/>
          <a:ext cx="6909732" cy="4930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52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B06F02-8205-45B7-B931-76E850F0406A}"/>
                                            </p:graphicEl>
                                          </p:spTgt>
                                        </p:tgtEl>
                                        <p:attrNameLst>
                                          <p:attrName>style.visibility</p:attrName>
                                        </p:attrNameLst>
                                      </p:cBhvr>
                                      <p:to>
                                        <p:strVal val="visible"/>
                                      </p:to>
                                    </p:set>
                                    <p:animEffect transition="in" filter="fade">
                                      <p:cBhvr>
                                        <p:cTn id="7" dur="500"/>
                                        <p:tgtEl>
                                          <p:spTgt spid="2">
                                            <p:graphicEl>
                                              <a:dgm id="{8EB06F02-8205-45B7-B931-76E850F040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D833B8-5B52-43AB-94DB-3838E75CA762}"/>
                                            </p:graphicEl>
                                          </p:spTgt>
                                        </p:tgtEl>
                                        <p:attrNameLst>
                                          <p:attrName>style.visibility</p:attrName>
                                        </p:attrNameLst>
                                      </p:cBhvr>
                                      <p:to>
                                        <p:strVal val="visible"/>
                                      </p:to>
                                    </p:set>
                                    <p:animEffect transition="in" filter="fade">
                                      <p:cBhvr>
                                        <p:cTn id="12" dur="500"/>
                                        <p:tgtEl>
                                          <p:spTgt spid="2">
                                            <p:graphicEl>
                                              <a:dgm id="{A6D833B8-5B52-43AB-94DB-3838E75CA7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3650D98-879F-4765-A33D-BE552E68976A}"/>
                                            </p:graphicEl>
                                          </p:spTgt>
                                        </p:tgtEl>
                                        <p:attrNameLst>
                                          <p:attrName>style.visibility</p:attrName>
                                        </p:attrNameLst>
                                      </p:cBhvr>
                                      <p:to>
                                        <p:strVal val="visible"/>
                                      </p:to>
                                    </p:set>
                                    <p:animEffect transition="in" filter="fade">
                                      <p:cBhvr>
                                        <p:cTn id="15" dur="500"/>
                                        <p:tgtEl>
                                          <p:spTgt spid="2">
                                            <p:graphicEl>
                                              <a:dgm id="{23650D98-879F-4765-A33D-BE552E6897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DE3C86-1F6F-4D64-930E-6248304A7CB6}"/>
                                            </p:graphicEl>
                                          </p:spTgt>
                                        </p:tgtEl>
                                        <p:attrNameLst>
                                          <p:attrName>style.visibility</p:attrName>
                                        </p:attrNameLst>
                                      </p:cBhvr>
                                      <p:to>
                                        <p:strVal val="visible"/>
                                      </p:to>
                                    </p:set>
                                    <p:animEffect transition="in" filter="fade">
                                      <p:cBhvr>
                                        <p:cTn id="20" dur="500"/>
                                        <p:tgtEl>
                                          <p:spTgt spid="2">
                                            <p:graphicEl>
                                              <a:dgm id="{7ADE3C86-1F6F-4D64-930E-6248304A7C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E14FE09-7D5B-433C-9581-E3DF807686DC}"/>
                                            </p:graphicEl>
                                          </p:spTgt>
                                        </p:tgtEl>
                                        <p:attrNameLst>
                                          <p:attrName>style.visibility</p:attrName>
                                        </p:attrNameLst>
                                      </p:cBhvr>
                                      <p:to>
                                        <p:strVal val="visible"/>
                                      </p:to>
                                    </p:set>
                                    <p:animEffect transition="in" filter="fade">
                                      <p:cBhvr>
                                        <p:cTn id="23" dur="500"/>
                                        <p:tgtEl>
                                          <p:spTgt spid="2">
                                            <p:graphicEl>
                                              <a:dgm id="{0E14FE09-7D5B-433C-9581-E3DF807686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658676" y="3680411"/>
            <a:ext cx="3341353" cy="2225287"/>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37080" y="1031020"/>
            <a:ext cx="3584544" cy="2390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97527" y="187148"/>
            <a:ext cx="10474037" cy="584775"/>
          </a:xfrm>
          <a:prstGeom prst="rect">
            <a:avLst/>
          </a:prstGeom>
          <a:solidFill>
            <a:srgbClr val="002060"/>
          </a:solidFill>
        </p:spPr>
        <p:txBody>
          <a:bodyPr wrap="square" rtlCol="0">
            <a:spAutoFit/>
          </a:bodyPr>
          <a:lstStyle/>
          <a:p>
            <a:pPr algn="ctr"/>
            <a:r>
              <a:rPr lang="en-GB" sz="3200" b="1" dirty="0">
                <a:solidFill>
                  <a:schemeClr val="bg1"/>
                </a:solidFill>
              </a:rPr>
              <a:t>Effective Listening…how do you do it?</a:t>
            </a:r>
          </a:p>
        </p:txBody>
      </p:sp>
      <p:graphicFrame>
        <p:nvGraphicFramePr>
          <p:cNvPr id="2" name="Diagram 1"/>
          <p:cNvGraphicFramePr/>
          <p:nvPr>
            <p:extLst>
              <p:ext uri="{D42A27DB-BD31-4B8C-83A1-F6EECF244321}">
                <p14:modId xmlns:p14="http://schemas.microsoft.com/office/powerpoint/2010/main" val="221766459"/>
              </p:ext>
            </p:extLst>
          </p:nvPr>
        </p:nvGraphicFramePr>
        <p:xfrm>
          <a:off x="1412425" y="964760"/>
          <a:ext cx="5532582" cy="4780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17" dur="500"/>
                                        <p:tgtEl>
                                          <p:spTgt spid="2">
                                            <p:graphicEl>
                                              <a:dgm id="{30BE903D-FD22-4FDA-AE11-A02408ED00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22" dur="500"/>
                                        <p:tgtEl>
                                          <p:spTgt spid="2">
                                            <p:graphicEl>
                                              <a:dgm id="{CA7B689F-1673-45CE-8684-767C17CA50D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25" dur="500"/>
                                        <p:tgtEl>
                                          <p:spTgt spid="2">
                                            <p:graphicEl>
                                              <a:dgm id="{6989FA6F-08AC-4AA9-9179-80F2540037E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30" dur="500"/>
                                        <p:tgtEl>
                                          <p:spTgt spid="2">
                                            <p:graphicEl>
                                              <a:dgm id="{2C537FE3-FD7E-40D7-AF93-CB65584B3D4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33" dur="500"/>
                                        <p:tgtEl>
                                          <p:spTgt spid="2">
                                            <p:graphicEl>
                                              <a:dgm id="{35F2BA36-00B2-41D9-BBB2-45F756151F3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38" dur="500"/>
                                        <p:tgtEl>
                                          <p:spTgt spid="2">
                                            <p:graphicEl>
                                              <a:dgm id="{9ABEDA98-E75E-4699-99A4-2E8271104F06}"/>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41" dur="500"/>
                                        <p:tgtEl>
                                          <p:spTgt spid="2">
                                            <p:graphicEl>
                                              <a:dgm id="{CBA5F169-DE55-405A-A248-FAFEC5C55F8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46" dur="500"/>
                                        <p:tgtEl>
                                          <p:spTgt spid="2">
                                            <p:graphicEl>
                                              <a:dgm id="{75E48670-BB2E-46BC-B533-F2822D1B675A}"/>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49" dur="500"/>
                                        <p:tgtEl>
                                          <p:spTgt spid="2">
                                            <p:graphicEl>
                                              <a:dgm id="{43EF28E2-9042-46E9-96B7-522DA84B56F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54" dur="500"/>
                                        <p:tgtEl>
                                          <p:spTgt spid="2">
                                            <p:graphicEl>
                                              <a:dgm id="{DA8D44FD-9E52-44FD-A7E5-95C937A37DA9}"/>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5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8764" y="221674"/>
            <a:ext cx="11111345" cy="666300"/>
          </a:xfrm>
          <a:prstGeom prst="rect">
            <a:avLst/>
          </a:prstGeom>
          <a:solidFill>
            <a:srgbClr val="002060"/>
          </a:solidFill>
        </p:spPr>
        <p:txBody>
          <a:bodyPr wrap="square" rtlCol="0">
            <a:spAutoFit/>
          </a:bodyPr>
          <a:lstStyle/>
          <a:p>
            <a:pPr algn="ctr"/>
            <a:r>
              <a:rPr lang="en-GB" sz="3600" b="1" dirty="0">
                <a:solidFill>
                  <a:schemeClr val="bg1"/>
                </a:solidFill>
              </a:rPr>
              <a:t>Inappropriate Questions</a:t>
            </a:r>
          </a:p>
        </p:txBody>
      </p:sp>
      <p:graphicFrame>
        <p:nvGraphicFramePr>
          <p:cNvPr id="2" name="Diagram 1"/>
          <p:cNvGraphicFramePr/>
          <p:nvPr>
            <p:extLst>
              <p:ext uri="{D42A27DB-BD31-4B8C-83A1-F6EECF244321}">
                <p14:modId xmlns:p14="http://schemas.microsoft.com/office/powerpoint/2010/main" val="54692832"/>
              </p:ext>
            </p:extLst>
          </p:nvPr>
        </p:nvGraphicFramePr>
        <p:xfrm>
          <a:off x="498764" y="916966"/>
          <a:ext cx="11397673" cy="4875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5316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08EE511-1DDD-42E6-9489-C63136DE8952}"/>
                                            </p:graphicEl>
                                          </p:spTgt>
                                        </p:tgtEl>
                                        <p:attrNameLst>
                                          <p:attrName>style.visibility</p:attrName>
                                        </p:attrNameLst>
                                      </p:cBhvr>
                                      <p:to>
                                        <p:strVal val="visible"/>
                                      </p:to>
                                    </p:set>
                                    <p:animEffect transition="in" filter="fade">
                                      <p:cBhvr>
                                        <p:cTn id="7" dur="500"/>
                                        <p:tgtEl>
                                          <p:spTgt spid="2">
                                            <p:graphicEl>
                                              <a:dgm id="{908EE511-1DDD-42E6-9489-C63136DE89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102F28A-2E4D-4489-8F60-109809F2E9AE}"/>
                                            </p:graphicEl>
                                          </p:spTgt>
                                        </p:tgtEl>
                                        <p:attrNameLst>
                                          <p:attrName>style.visibility</p:attrName>
                                        </p:attrNameLst>
                                      </p:cBhvr>
                                      <p:to>
                                        <p:strVal val="visible"/>
                                      </p:to>
                                    </p:set>
                                    <p:animEffect transition="in" filter="fade">
                                      <p:cBhvr>
                                        <p:cTn id="12" dur="500"/>
                                        <p:tgtEl>
                                          <p:spTgt spid="2">
                                            <p:graphicEl>
                                              <a:dgm id="{E102F28A-2E4D-4489-8F60-109809F2E9A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5ED6664-175D-43A9-9700-1A86B0A4AC8A}"/>
                                            </p:graphicEl>
                                          </p:spTgt>
                                        </p:tgtEl>
                                        <p:attrNameLst>
                                          <p:attrName>style.visibility</p:attrName>
                                        </p:attrNameLst>
                                      </p:cBhvr>
                                      <p:to>
                                        <p:strVal val="visible"/>
                                      </p:to>
                                    </p:set>
                                    <p:animEffect transition="in" filter="fade">
                                      <p:cBhvr>
                                        <p:cTn id="17" dur="500"/>
                                        <p:tgtEl>
                                          <p:spTgt spid="2">
                                            <p:graphicEl>
                                              <a:dgm id="{75ED6664-175D-43A9-9700-1A86B0A4AC8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D37740D-503C-44D0-9C39-8CECD2FC85F3}"/>
                                            </p:graphicEl>
                                          </p:spTgt>
                                        </p:tgtEl>
                                        <p:attrNameLst>
                                          <p:attrName>style.visibility</p:attrName>
                                        </p:attrNameLst>
                                      </p:cBhvr>
                                      <p:to>
                                        <p:strVal val="visible"/>
                                      </p:to>
                                    </p:set>
                                    <p:animEffect transition="in" filter="fade">
                                      <p:cBhvr>
                                        <p:cTn id="22" dur="500"/>
                                        <p:tgtEl>
                                          <p:spTgt spid="2">
                                            <p:graphicEl>
                                              <a:dgm id="{1D37740D-503C-44D0-9C39-8CECD2FC85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38733" y="3497563"/>
            <a:ext cx="3055956" cy="1871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886691" y="471054"/>
            <a:ext cx="10730907" cy="646331"/>
          </a:xfrm>
          <a:prstGeom prst="rect">
            <a:avLst/>
          </a:prstGeom>
          <a:solidFill>
            <a:srgbClr val="002060"/>
          </a:solidFill>
        </p:spPr>
        <p:txBody>
          <a:bodyPr wrap="square" rtlCol="0">
            <a:spAutoFit/>
          </a:bodyPr>
          <a:lstStyle/>
          <a:p>
            <a:pPr algn="ctr"/>
            <a:r>
              <a:rPr lang="en-GB" sz="3600" b="1" dirty="0">
                <a:solidFill>
                  <a:schemeClr val="bg1"/>
                </a:solidFill>
              </a:rPr>
              <a:t>Hypothetical Questions</a:t>
            </a:r>
          </a:p>
        </p:txBody>
      </p:sp>
      <p:graphicFrame>
        <p:nvGraphicFramePr>
          <p:cNvPr id="2" name="Diagram 1"/>
          <p:cNvGraphicFramePr/>
          <p:nvPr>
            <p:extLst>
              <p:ext uri="{D42A27DB-BD31-4B8C-83A1-F6EECF244321}">
                <p14:modId xmlns:p14="http://schemas.microsoft.com/office/powerpoint/2010/main" val="3373748573"/>
              </p:ext>
            </p:extLst>
          </p:nvPr>
        </p:nvGraphicFramePr>
        <p:xfrm>
          <a:off x="-162744" y="1287298"/>
          <a:ext cx="10252364" cy="4420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957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6FBFF3-7CDD-430B-8FE0-641DFBA4D471}"/>
                                            </p:graphicEl>
                                          </p:spTgt>
                                        </p:tgtEl>
                                        <p:attrNameLst>
                                          <p:attrName>style.visibility</p:attrName>
                                        </p:attrNameLst>
                                      </p:cBhvr>
                                      <p:to>
                                        <p:strVal val="visible"/>
                                      </p:to>
                                    </p:set>
                                    <p:animEffect transition="in" filter="fade">
                                      <p:cBhvr>
                                        <p:cTn id="7" dur="500"/>
                                        <p:tgtEl>
                                          <p:spTgt spid="2">
                                            <p:graphicEl>
                                              <a:dgm id="{2D6FBFF3-7CDD-430B-8FE0-641DFBA4D4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60FCD7-B9AE-48D4-9963-F969C3BCC03E}"/>
                                            </p:graphicEl>
                                          </p:spTgt>
                                        </p:tgtEl>
                                        <p:attrNameLst>
                                          <p:attrName>style.visibility</p:attrName>
                                        </p:attrNameLst>
                                      </p:cBhvr>
                                      <p:to>
                                        <p:strVal val="visible"/>
                                      </p:to>
                                    </p:set>
                                    <p:animEffect transition="in" filter="fade">
                                      <p:cBhvr>
                                        <p:cTn id="12" dur="500"/>
                                        <p:tgtEl>
                                          <p:spTgt spid="2">
                                            <p:graphicEl>
                                              <a:dgm id="{A660FCD7-B9AE-48D4-9963-F969C3BCC03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B28C11-CD34-40B6-ABF7-14C2C9DA63D7}"/>
                                            </p:graphicEl>
                                          </p:spTgt>
                                        </p:tgtEl>
                                        <p:attrNameLst>
                                          <p:attrName>style.visibility</p:attrName>
                                        </p:attrNameLst>
                                      </p:cBhvr>
                                      <p:to>
                                        <p:strVal val="visible"/>
                                      </p:to>
                                    </p:set>
                                    <p:animEffect transition="in" filter="fade">
                                      <p:cBhvr>
                                        <p:cTn id="15" dur="500"/>
                                        <p:tgtEl>
                                          <p:spTgt spid="2">
                                            <p:graphicEl>
                                              <a:dgm id="{56B28C11-CD34-40B6-ABF7-14C2C9DA63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1C1337C-8FC0-4B35-AB05-B40BD09BF303}"/>
                                            </p:graphicEl>
                                          </p:spTgt>
                                        </p:tgtEl>
                                        <p:attrNameLst>
                                          <p:attrName>style.visibility</p:attrName>
                                        </p:attrNameLst>
                                      </p:cBhvr>
                                      <p:to>
                                        <p:strVal val="visible"/>
                                      </p:to>
                                    </p:set>
                                    <p:animEffect transition="in" filter="fade">
                                      <p:cBhvr>
                                        <p:cTn id="20" dur="500"/>
                                        <p:tgtEl>
                                          <p:spTgt spid="2">
                                            <p:graphicEl>
                                              <a:dgm id="{C1C1337C-8FC0-4B35-AB05-B40BD09BF3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A19A23-7586-4B82-8008-9B4587DBCE64}"/>
                                            </p:graphicEl>
                                          </p:spTgt>
                                        </p:tgtEl>
                                        <p:attrNameLst>
                                          <p:attrName>style.visibility</p:attrName>
                                        </p:attrNameLst>
                                      </p:cBhvr>
                                      <p:to>
                                        <p:strVal val="visible"/>
                                      </p:to>
                                    </p:set>
                                    <p:animEffect transition="in" filter="fade">
                                      <p:cBhvr>
                                        <p:cTn id="23" dur="500"/>
                                        <p:tgtEl>
                                          <p:spTgt spid="2">
                                            <p:graphicEl>
                                              <a:dgm id="{09A19A23-7586-4B82-8008-9B4587DBCE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b="3568"/>
          <a:stretch/>
        </p:blipFill>
        <p:spPr>
          <a:xfrm>
            <a:off x="3806035" y="1445807"/>
            <a:ext cx="4286250" cy="431704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Trainer Demonstration</a:t>
            </a:r>
          </a:p>
        </p:txBody>
      </p:sp>
    </p:spTree>
    <p:extLst>
      <p:ext uri="{BB962C8B-B14F-4D97-AF65-F5344CB8AC3E}">
        <p14:creationId xmlns:p14="http://schemas.microsoft.com/office/powerpoint/2010/main" val="287235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rgbClr val="002060"/>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3657938911"/>
              </p:ext>
            </p:extLst>
          </p:nvPr>
        </p:nvGraphicFramePr>
        <p:xfrm>
          <a:off x="2032000" y="881007"/>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MTF / ACTION</a:t>
              </a:r>
              <a:endParaRPr lang="en-US" altLang="en-US" sz="675"/>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dirty="0"/>
                <a:t>Held hands in front of my face</a:t>
              </a:r>
              <a:endParaRPr lang="en-US" altLang="en-US" sz="675" dirty="0"/>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2" name="Title 1"/>
          <p:cNvSpPr>
            <a:spLocks noGrp="1"/>
          </p:cNvSpPr>
          <p:nvPr>
            <p:ph type="title"/>
          </p:nvPr>
        </p:nvSpPr>
        <p:spPr>
          <a:xfrm>
            <a:off x="1136073" y="365126"/>
            <a:ext cx="10335491" cy="699400"/>
          </a:xfrm>
          <a:solidFill>
            <a:srgbClr val="002060"/>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3608563160"/>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61199" y="1523835"/>
            <a:ext cx="6669602" cy="381033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Any questions so far?</a:t>
            </a:r>
          </a:p>
        </p:txBody>
      </p:sp>
    </p:spTree>
    <p:extLst>
      <p:ext uri="{BB962C8B-B14F-4D97-AF65-F5344CB8AC3E}">
        <p14:creationId xmlns:p14="http://schemas.microsoft.com/office/powerpoint/2010/main" val="1527361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Closure</a:t>
            </a:r>
          </a:p>
        </p:txBody>
      </p:sp>
    </p:spTree>
    <p:extLst>
      <p:ext uri="{BB962C8B-B14F-4D97-AF65-F5344CB8AC3E}">
        <p14:creationId xmlns:p14="http://schemas.microsoft.com/office/powerpoint/2010/main" val="162417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2109" y="200158"/>
            <a:ext cx="10346567" cy="646331"/>
          </a:xfrm>
          <a:prstGeom prst="rect">
            <a:avLst/>
          </a:prstGeom>
          <a:solidFill>
            <a:srgbClr val="002060"/>
          </a:solidFill>
        </p:spPr>
        <p:txBody>
          <a:bodyPr wrap="square" rtlCol="0">
            <a:spAutoFit/>
          </a:bodyPr>
          <a:lstStyle/>
          <a:p>
            <a:pPr algn="ctr"/>
            <a:r>
              <a:rPr lang="en-GB" sz="3600" b="1" dirty="0">
                <a:solidFill>
                  <a:schemeClr val="bg1"/>
                </a:solidFill>
              </a:rPr>
              <a:t>Evaluation</a:t>
            </a:r>
          </a:p>
        </p:txBody>
      </p:sp>
      <p:pic>
        <p:nvPicPr>
          <p:cNvPr id="5" name="Picture 4"/>
          <p:cNvPicPr>
            <a:picLocks noChangeAspect="1"/>
          </p:cNvPicPr>
          <p:nvPr/>
        </p:nvPicPr>
        <p:blipFill>
          <a:blip r:embed="rId3"/>
          <a:stretch>
            <a:fillRect/>
          </a:stretch>
        </p:blipFill>
        <p:spPr>
          <a:xfrm>
            <a:off x="4208405" y="5094817"/>
            <a:ext cx="4249923" cy="1543050"/>
          </a:xfrm>
          <a:prstGeom prst="rect">
            <a:avLst/>
          </a:prstGeom>
        </p:spPr>
      </p:pic>
      <p:sp>
        <p:nvSpPr>
          <p:cNvPr id="2" name="Down Arrow Callout 1"/>
          <p:cNvSpPr/>
          <p:nvPr/>
        </p:nvSpPr>
        <p:spPr>
          <a:xfrm>
            <a:off x="1717964" y="1219200"/>
            <a:ext cx="9254836" cy="149629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717964" y="1219200"/>
            <a:ext cx="9254836" cy="830997"/>
          </a:xfrm>
          <a:prstGeom prst="rect">
            <a:avLst/>
          </a:prstGeom>
          <a:noFill/>
        </p:spPr>
        <p:txBody>
          <a:bodyPr wrap="square" rtlCol="0">
            <a:spAutoFit/>
          </a:bodyPr>
          <a:lstStyle/>
          <a:p>
            <a:pPr algn="ctr"/>
            <a:r>
              <a:rPr lang="en-GB" sz="2400" dirty="0"/>
              <a:t>Following an interview, the interviewer needs to evaluate what has been said with a view to:</a:t>
            </a:r>
          </a:p>
        </p:txBody>
      </p:sp>
      <p:graphicFrame>
        <p:nvGraphicFramePr>
          <p:cNvPr id="7" name="Diagram 6"/>
          <p:cNvGraphicFramePr/>
          <p:nvPr>
            <p:extLst>
              <p:ext uri="{D42A27DB-BD31-4B8C-83A1-F6EECF244321}">
                <p14:modId xmlns:p14="http://schemas.microsoft.com/office/powerpoint/2010/main" val="3011678487"/>
              </p:ext>
            </p:extLst>
          </p:nvPr>
        </p:nvGraphicFramePr>
        <p:xfrm>
          <a:off x="1390073" y="1219200"/>
          <a:ext cx="991061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910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BDD80E5-CBD7-4EA3-B6AF-907506428863}"/>
                                            </p:graphicEl>
                                          </p:spTgt>
                                        </p:tgtEl>
                                        <p:attrNameLst>
                                          <p:attrName>style.visibility</p:attrName>
                                        </p:attrNameLst>
                                      </p:cBhvr>
                                      <p:to>
                                        <p:strVal val="visible"/>
                                      </p:to>
                                    </p:set>
                                    <p:animEffect transition="in" filter="fade">
                                      <p:cBhvr>
                                        <p:cTn id="17" dur="500"/>
                                        <p:tgtEl>
                                          <p:spTgt spid="7">
                                            <p:graphicEl>
                                              <a:dgm id="{1BDD80E5-CBD7-4EA3-B6AF-90750642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AC6E8E7-B39C-490E-B6C0-E6260B8043B3}"/>
                                            </p:graphicEl>
                                          </p:spTgt>
                                        </p:tgtEl>
                                        <p:attrNameLst>
                                          <p:attrName>style.visibility</p:attrName>
                                        </p:attrNameLst>
                                      </p:cBhvr>
                                      <p:to>
                                        <p:strVal val="visible"/>
                                      </p:to>
                                    </p:set>
                                    <p:animEffect transition="in" filter="fade">
                                      <p:cBhvr>
                                        <p:cTn id="22" dur="500"/>
                                        <p:tgtEl>
                                          <p:spTgt spid="7">
                                            <p:graphicEl>
                                              <a:dgm id="{CAC6E8E7-B39C-490E-B6C0-E6260B8043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ECCD2375-60B5-4939-B9A5-6B6993BA9F54}"/>
                                            </p:graphicEl>
                                          </p:spTgt>
                                        </p:tgtEl>
                                        <p:attrNameLst>
                                          <p:attrName>style.visibility</p:attrName>
                                        </p:attrNameLst>
                                      </p:cBhvr>
                                      <p:to>
                                        <p:strVal val="visible"/>
                                      </p:to>
                                    </p:set>
                                    <p:animEffect transition="in" filter="fade">
                                      <p:cBhvr>
                                        <p:cTn id="25" dur="500"/>
                                        <p:tgtEl>
                                          <p:spTgt spid="7">
                                            <p:graphicEl>
                                              <a:dgm id="{ECCD2375-60B5-4939-B9A5-6B6993BA9F5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83B34F74-76C5-4A1B-AB89-039C52EA1503}"/>
                                            </p:graphicEl>
                                          </p:spTgt>
                                        </p:tgtEl>
                                        <p:attrNameLst>
                                          <p:attrName>style.visibility</p:attrName>
                                        </p:attrNameLst>
                                      </p:cBhvr>
                                      <p:to>
                                        <p:strVal val="visible"/>
                                      </p:to>
                                    </p:set>
                                    <p:animEffect transition="in" filter="fade">
                                      <p:cBhvr>
                                        <p:cTn id="30" dur="500"/>
                                        <p:tgtEl>
                                          <p:spTgt spid="7">
                                            <p:graphicEl>
                                              <a:dgm id="{83B34F74-76C5-4A1B-AB89-039C52EA1503}"/>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1EC9356F-DD41-45FB-84E7-EBE09DFE056A}"/>
                                            </p:graphicEl>
                                          </p:spTgt>
                                        </p:tgtEl>
                                        <p:attrNameLst>
                                          <p:attrName>style.visibility</p:attrName>
                                        </p:attrNameLst>
                                      </p:cBhvr>
                                      <p:to>
                                        <p:strVal val="visible"/>
                                      </p:to>
                                    </p:set>
                                    <p:animEffect transition="in" filter="fade">
                                      <p:cBhvr>
                                        <p:cTn id="33" dur="500"/>
                                        <p:tgtEl>
                                          <p:spTgt spid="7">
                                            <p:graphicEl>
                                              <a:dgm id="{1EC9356F-DD41-45FB-84E7-EBE09DFE0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Graphic spid="7"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3897" y="323528"/>
            <a:ext cx="10382863" cy="649866"/>
          </a:xfrm>
          <a:prstGeom prst="rect">
            <a:avLst/>
          </a:prstGeom>
          <a:solidFill>
            <a:srgbClr val="002060"/>
          </a:solidFill>
        </p:spPr>
        <p:txBody>
          <a:bodyPr wrap="square" rtlCol="0">
            <a:spAutoFit/>
          </a:bodyPr>
          <a:lstStyle/>
          <a:p>
            <a:pPr algn="ctr"/>
            <a:r>
              <a:rPr lang="en-GB" sz="3600" b="1" dirty="0">
                <a:solidFill>
                  <a:schemeClr val="bg1"/>
                </a:solidFill>
              </a:rPr>
              <a:t>Evaluation: 2 Forms???</a:t>
            </a:r>
          </a:p>
        </p:txBody>
      </p:sp>
      <p:graphicFrame>
        <p:nvGraphicFramePr>
          <p:cNvPr id="2" name="Diagram 1"/>
          <p:cNvGraphicFramePr/>
          <p:nvPr>
            <p:extLst>
              <p:ext uri="{D42A27DB-BD31-4B8C-83A1-F6EECF244321}">
                <p14:modId xmlns:p14="http://schemas.microsoft.com/office/powerpoint/2010/main" val="3753183302"/>
              </p:ext>
            </p:extLst>
          </p:nvPr>
        </p:nvGraphicFramePr>
        <p:xfrm>
          <a:off x="1811417" y="1327355"/>
          <a:ext cx="8647822" cy="4503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704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7F70120-CE60-47D4-8C40-522EFDC1E425}"/>
                                            </p:graphicEl>
                                          </p:spTgt>
                                        </p:tgtEl>
                                        <p:attrNameLst>
                                          <p:attrName>style.visibility</p:attrName>
                                        </p:attrNameLst>
                                      </p:cBhvr>
                                      <p:to>
                                        <p:strVal val="visible"/>
                                      </p:to>
                                    </p:set>
                                    <p:animEffect transition="in" filter="fade">
                                      <p:cBhvr>
                                        <p:cTn id="7" dur="500"/>
                                        <p:tgtEl>
                                          <p:spTgt spid="2">
                                            <p:graphicEl>
                                              <a:dgm id="{97F70120-CE60-47D4-8C40-522EFDC1E42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AE4472-EB7F-40AB-B6F9-28C6946C46D8}"/>
                                            </p:graphicEl>
                                          </p:spTgt>
                                        </p:tgtEl>
                                        <p:attrNameLst>
                                          <p:attrName>style.visibility</p:attrName>
                                        </p:attrNameLst>
                                      </p:cBhvr>
                                      <p:to>
                                        <p:strVal val="visible"/>
                                      </p:to>
                                    </p:set>
                                    <p:animEffect transition="in" filter="fade">
                                      <p:cBhvr>
                                        <p:cTn id="12" dur="500"/>
                                        <p:tgtEl>
                                          <p:spTgt spid="2">
                                            <p:graphicEl>
                                              <a:dgm id="{A6AE4472-EB7F-40AB-B6F9-28C6946C46D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F88BE84-83A8-4BB8-9DEB-9424409355AC}"/>
                                            </p:graphicEl>
                                          </p:spTgt>
                                        </p:tgtEl>
                                        <p:attrNameLst>
                                          <p:attrName>style.visibility</p:attrName>
                                        </p:attrNameLst>
                                      </p:cBhvr>
                                      <p:to>
                                        <p:strVal val="visible"/>
                                      </p:to>
                                    </p:set>
                                    <p:animEffect transition="in" filter="fade">
                                      <p:cBhvr>
                                        <p:cTn id="15" dur="500"/>
                                        <p:tgtEl>
                                          <p:spTgt spid="2">
                                            <p:graphicEl>
                                              <a:dgm id="{EF88BE84-83A8-4BB8-9DEB-9424409355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2150177-DF00-40EC-9F2B-FDD1B2BF3DC4}"/>
                                            </p:graphicEl>
                                          </p:spTgt>
                                        </p:tgtEl>
                                        <p:attrNameLst>
                                          <p:attrName>style.visibility</p:attrName>
                                        </p:attrNameLst>
                                      </p:cBhvr>
                                      <p:to>
                                        <p:strVal val="visible"/>
                                      </p:to>
                                    </p:set>
                                    <p:animEffect transition="in" filter="fade">
                                      <p:cBhvr>
                                        <p:cTn id="20" dur="500"/>
                                        <p:tgtEl>
                                          <p:spTgt spid="2">
                                            <p:graphicEl>
                                              <a:dgm id="{22150177-DF00-40EC-9F2B-FDD1B2BF3DC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D497F2A-E160-459E-81AC-AD756930E152}"/>
                                            </p:graphicEl>
                                          </p:spTgt>
                                        </p:tgtEl>
                                        <p:attrNameLst>
                                          <p:attrName>style.visibility</p:attrName>
                                        </p:attrNameLst>
                                      </p:cBhvr>
                                      <p:to>
                                        <p:strVal val="visible"/>
                                      </p:to>
                                    </p:set>
                                    <p:animEffect transition="in" filter="fade">
                                      <p:cBhvr>
                                        <p:cTn id="23" dur="500"/>
                                        <p:tgtEl>
                                          <p:spTgt spid="2">
                                            <p:graphicEl>
                                              <a:dgm id="{5D497F2A-E160-459E-81AC-AD756930E15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E334FA-A021-418B-B850-E3725C167537}"/>
                                            </p:graphicEl>
                                          </p:spTgt>
                                        </p:tgtEl>
                                        <p:attrNameLst>
                                          <p:attrName>style.visibility</p:attrName>
                                        </p:attrNameLst>
                                      </p:cBhvr>
                                      <p:to>
                                        <p:strVal val="visible"/>
                                      </p:to>
                                    </p:set>
                                    <p:animEffect transition="in" filter="fade">
                                      <p:cBhvr>
                                        <p:cTn id="28" dur="500"/>
                                        <p:tgtEl>
                                          <p:spTgt spid="2">
                                            <p:graphicEl>
                                              <a:dgm id="{E7E334FA-A021-418B-B850-E3725C16753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53E23274-25AF-4B80-8BF1-B9B29593DF62}"/>
                                            </p:graphicEl>
                                          </p:spTgt>
                                        </p:tgtEl>
                                        <p:attrNameLst>
                                          <p:attrName>style.visibility</p:attrName>
                                        </p:attrNameLst>
                                      </p:cBhvr>
                                      <p:to>
                                        <p:strVal val="visible"/>
                                      </p:to>
                                    </p:set>
                                    <p:animEffect transition="in" filter="fade">
                                      <p:cBhvr>
                                        <p:cTn id="31" dur="500"/>
                                        <p:tgtEl>
                                          <p:spTgt spid="2">
                                            <p:graphicEl>
                                              <a:dgm id="{53E23274-25AF-4B80-8BF1-B9B29593DF6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6009063-35FD-41BC-A4A3-CEFEE6581BA1}"/>
                                            </p:graphicEl>
                                          </p:spTgt>
                                        </p:tgtEl>
                                        <p:attrNameLst>
                                          <p:attrName>style.visibility</p:attrName>
                                        </p:attrNameLst>
                                      </p:cBhvr>
                                      <p:to>
                                        <p:strVal val="visible"/>
                                      </p:to>
                                    </p:set>
                                    <p:animEffect transition="in" filter="fade">
                                      <p:cBhvr>
                                        <p:cTn id="36" dur="500"/>
                                        <p:tgtEl>
                                          <p:spTgt spid="2">
                                            <p:graphicEl>
                                              <a:dgm id="{E6009063-35FD-41BC-A4A3-CEFEE6581BA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A336E83-7530-4F89-A344-12EB421D26DC}"/>
                                            </p:graphicEl>
                                          </p:spTgt>
                                        </p:tgtEl>
                                        <p:attrNameLst>
                                          <p:attrName>style.visibility</p:attrName>
                                        </p:attrNameLst>
                                      </p:cBhvr>
                                      <p:to>
                                        <p:strVal val="visible"/>
                                      </p:to>
                                    </p:set>
                                    <p:animEffect transition="in" filter="fade">
                                      <p:cBhvr>
                                        <p:cTn id="39" dur="500"/>
                                        <p:tgtEl>
                                          <p:spTgt spid="2">
                                            <p:graphicEl>
                                              <a:dgm id="{DA336E83-7530-4F89-A344-12EB421D26D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F5EA348-B0E8-443A-B787-726A2DD375AB}"/>
                                            </p:graphicEl>
                                          </p:spTgt>
                                        </p:tgtEl>
                                        <p:attrNameLst>
                                          <p:attrName>style.visibility</p:attrName>
                                        </p:attrNameLst>
                                      </p:cBhvr>
                                      <p:to>
                                        <p:strVal val="visible"/>
                                      </p:to>
                                    </p:set>
                                    <p:animEffect transition="in" filter="fade">
                                      <p:cBhvr>
                                        <p:cTn id="44" dur="500"/>
                                        <p:tgtEl>
                                          <p:spTgt spid="2">
                                            <p:graphicEl>
                                              <a:dgm id="{6F5EA348-B0E8-443A-B787-726A2DD375A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5EB4265A-8154-41BC-819F-12E04BCD4465}"/>
                                            </p:graphicEl>
                                          </p:spTgt>
                                        </p:tgtEl>
                                        <p:attrNameLst>
                                          <p:attrName>style.visibility</p:attrName>
                                        </p:attrNameLst>
                                      </p:cBhvr>
                                      <p:to>
                                        <p:strVal val="visible"/>
                                      </p:to>
                                    </p:set>
                                    <p:animEffect transition="in" filter="fade">
                                      <p:cBhvr>
                                        <p:cTn id="47" dur="500"/>
                                        <p:tgtEl>
                                          <p:spTgt spid="2">
                                            <p:graphicEl>
                                              <a:dgm id="{5EB4265A-8154-41BC-819F-12E04BCD446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363789" y="888425"/>
            <a:ext cx="5686513" cy="4147600"/>
          </a:xfrm>
          <a:prstGeom prst="rect">
            <a:avLst/>
          </a:prstGeom>
        </p:spPr>
      </p:pic>
    </p:spTree>
    <p:extLst>
      <p:ext uri="{BB962C8B-B14F-4D97-AF65-F5344CB8AC3E}">
        <p14:creationId xmlns:p14="http://schemas.microsoft.com/office/powerpoint/2010/main" val="66800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1411</TotalTime>
  <Words>5258</Words>
  <Application>Microsoft Office PowerPoint</Application>
  <PresentationFormat>Widescreen</PresentationFormat>
  <Paragraphs>614</Paragraphs>
  <Slides>40</Slides>
  <Notes>40</Notes>
  <HiddenSlides>0</HiddenSlides>
  <MMClips>4</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40</vt:i4>
      </vt:variant>
    </vt:vector>
  </HeadingPairs>
  <TitlesOfParts>
    <vt:vector size="49" baseType="lpstr">
      <vt:lpstr>Arial</vt:lpstr>
      <vt:lpstr>Arial Nova Cond</vt:lpstr>
      <vt:lpstr>Calibri</vt:lpstr>
      <vt:lpstr>Calibri Light</vt:lpstr>
      <vt:lpstr>Helvetica</vt:lpstr>
      <vt:lpstr>Microsoft Sans Serif</vt:lpstr>
      <vt:lpstr>1_Office Theme</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161</cp:revision>
  <dcterms:created xsi:type="dcterms:W3CDTF">2018-08-22T09:15:53Z</dcterms:created>
  <dcterms:modified xsi:type="dcterms:W3CDTF">2023-09-21T09:36:04Z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f4b50e66-3679-4fa2-9528-877d88cbd8c3</vt:lpwstr>
  </property>
  <property fmtid="{D5CDD505-2E9C-101B-9397-08002B2CF9AE}" pid="6" name="MSIP_Label_66cf8fe5-b7b7-4df7-b38d-1c61ac2f6639_Enabled">
    <vt:lpwstr>true</vt:lpwstr>
  </property>
  <property fmtid="{D5CDD505-2E9C-101B-9397-08002B2CF9AE}" pid="7" name="MSIP_Label_66cf8fe5-b7b7-4df7-b38d-1c61ac2f6639_SetDate">
    <vt:lpwstr>2022-06-23T12:39:34Z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732adc25-ea71-4f95-bba7-060a46a8ed27</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