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C8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B8F273-B57B-4938-BBE1-F13EA300692B}" v="63" dt="2021-10-29T18:58:47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0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-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bir Miah" userId="bb64d27e05d92be9" providerId="LiveId" clId="{8FB8F273-B57B-4938-BBE1-F13EA300692B}"/>
    <pc:docChg chg="undo custSel modSld">
      <pc:chgData name="dobir Miah" userId="bb64d27e05d92be9" providerId="LiveId" clId="{8FB8F273-B57B-4938-BBE1-F13EA300692B}" dt="2021-10-29T18:59:39.894" v="2169" actId="14100"/>
      <pc:docMkLst>
        <pc:docMk/>
      </pc:docMkLst>
      <pc:sldChg chg="addSp delSp modSp mod">
        <pc:chgData name="dobir Miah" userId="bb64d27e05d92be9" providerId="LiveId" clId="{8FB8F273-B57B-4938-BBE1-F13EA300692B}" dt="2021-10-29T18:59:39.894" v="2169" actId="14100"/>
        <pc:sldMkLst>
          <pc:docMk/>
          <pc:sldMk cId="3316042604" sldId="256"/>
        </pc:sldMkLst>
        <pc:spChg chg="add del mod">
          <ac:chgData name="dobir Miah" userId="bb64d27e05d92be9" providerId="LiveId" clId="{8FB8F273-B57B-4938-BBE1-F13EA300692B}" dt="2021-10-28T15:46:50.561" v="1328" actId="478"/>
          <ac:spMkLst>
            <pc:docMk/>
            <pc:sldMk cId="3316042604" sldId="256"/>
            <ac:spMk id="6" creationId="{11ADD001-6786-4F4C-BBFF-03D810D84922}"/>
          </ac:spMkLst>
        </pc:spChg>
        <pc:spChg chg="mod">
          <ac:chgData name="dobir Miah" userId="bb64d27e05d92be9" providerId="LiveId" clId="{8FB8F273-B57B-4938-BBE1-F13EA300692B}" dt="2021-10-29T18:56:42.912" v="2153" actId="20577"/>
          <ac:spMkLst>
            <pc:docMk/>
            <pc:sldMk cId="3316042604" sldId="256"/>
            <ac:spMk id="10" creationId="{51D06AF0-BEC1-49DA-8595-B5C25A931B18}"/>
          </ac:spMkLst>
        </pc:spChg>
        <pc:spChg chg="add del mod">
          <ac:chgData name="dobir Miah" userId="bb64d27e05d92be9" providerId="LiveId" clId="{8FB8F273-B57B-4938-BBE1-F13EA300692B}" dt="2021-10-29T15:56:27.171" v="2122" actId="207"/>
          <ac:spMkLst>
            <pc:docMk/>
            <pc:sldMk cId="3316042604" sldId="256"/>
            <ac:spMk id="11" creationId="{FDD344FD-3285-4753-ABAF-B4DD66FE078D}"/>
          </ac:spMkLst>
        </pc:spChg>
        <pc:spChg chg="mod">
          <ac:chgData name="dobir Miah" userId="bb64d27e05d92be9" providerId="LiveId" clId="{8FB8F273-B57B-4938-BBE1-F13EA300692B}" dt="2021-10-28T16:20:45.397" v="1869" actId="20577"/>
          <ac:spMkLst>
            <pc:docMk/>
            <pc:sldMk cId="3316042604" sldId="256"/>
            <ac:spMk id="12" creationId="{1467423D-4593-40E6-B4F8-2E0888D5155B}"/>
          </ac:spMkLst>
        </pc:spChg>
        <pc:spChg chg="mod">
          <ac:chgData name="dobir Miah" userId="bb64d27e05d92be9" providerId="LiveId" clId="{8FB8F273-B57B-4938-BBE1-F13EA300692B}" dt="2021-10-27T23:19:09.521" v="1153" actId="313"/>
          <ac:spMkLst>
            <pc:docMk/>
            <pc:sldMk cId="3316042604" sldId="256"/>
            <ac:spMk id="13" creationId="{038DEBA4-9909-4801-BFDC-BD5C74D99715}"/>
          </ac:spMkLst>
        </pc:spChg>
        <pc:spChg chg="mod">
          <ac:chgData name="dobir Miah" userId="bb64d27e05d92be9" providerId="LiveId" clId="{8FB8F273-B57B-4938-BBE1-F13EA300692B}" dt="2021-10-29T15:51:09.170" v="2073" actId="20577"/>
          <ac:spMkLst>
            <pc:docMk/>
            <pc:sldMk cId="3316042604" sldId="256"/>
            <ac:spMk id="14" creationId="{967DC06B-4792-4410-BF01-74E8DF2E96E6}"/>
          </ac:spMkLst>
        </pc:spChg>
        <pc:spChg chg="mod">
          <ac:chgData name="dobir Miah" userId="bb64d27e05d92be9" providerId="LiveId" clId="{8FB8F273-B57B-4938-BBE1-F13EA300692B}" dt="2021-10-28T16:21:47.927" v="1873" actId="1076"/>
          <ac:spMkLst>
            <pc:docMk/>
            <pc:sldMk cId="3316042604" sldId="256"/>
            <ac:spMk id="15" creationId="{9EA77964-14A4-4683-9B2E-208093567653}"/>
          </ac:spMkLst>
        </pc:spChg>
        <pc:spChg chg="mod">
          <ac:chgData name="dobir Miah" userId="bb64d27e05d92be9" providerId="LiveId" clId="{8FB8F273-B57B-4938-BBE1-F13EA300692B}" dt="2021-10-27T23:08:10.957" v="1034" actId="20577"/>
          <ac:spMkLst>
            <pc:docMk/>
            <pc:sldMk cId="3316042604" sldId="256"/>
            <ac:spMk id="16" creationId="{6FD3D41E-F8BE-45B8-9BF6-FA4B9E287945}"/>
          </ac:spMkLst>
        </pc:spChg>
        <pc:spChg chg="mod">
          <ac:chgData name="dobir Miah" userId="bb64d27e05d92be9" providerId="LiveId" clId="{8FB8F273-B57B-4938-BBE1-F13EA300692B}" dt="2021-10-28T16:02:45.382" v="1644" actId="20577"/>
          <ac:spMkLst>
            <pc:docMk/>
            <pc:sldMk cId="3316042604" sldId="256"/>
            <ac:spMk id="19" creationId="{F783B684-3EBB-420D-9233-2FD4B3661E77}"/>
          </ac:spMkLst>
        </pc:spChg>
        <pc:spChg chg="mod">
          <ac:chgData name="dobir Miah" userId="bb64d27e05d92be9" providerId="LiveId" clId="{8FB8F273-B57B-4938-BBE1-F13EA300692B}" dt="2021-10-27T23:13:41.127" v="1129" actId="313"/>
          <ac:spMkLst>
            <pc:docMk/>
            <pc:sldMk cId="3316042604" sldId="256"/>
            <ac:spMk id="20" creationId="{6A6F1B2F-3D8F-451E-B33D-142F961AF02C}"/>
          </ac:spMkLst>
        </pc:spChg>
        <pc:spChg chg="mod">
          <ac:chgData name="dobir Miah" userId="bb64d27e05d92be9" providerId="LiveId" clId="{8FB8F273-B57B-4938-BBE1-F13EA300692B}" dt="2021-10-29T18:56:10.487" v="2152" actId="20577"/>
          <ac:spMkLst>
            <pc:docMk/>
            <pc:sldMk cId="3316042604" sldId="256"/>
            <ac:spMk id="21" creationId="{BE73B73F-0285-499F-887C-9F7D3B6941F8}"/>
          </ac:spMkLst>
        </pc:spChg>
        <pc:spChg chg="mod">
          <ac:chgData name="dobir Miah" userId="bb64d27e05d92be9" providerId="LiveId" clId="{8FB8F273-B57B-4938-BBE1-F13EA300692B}" dt="2021-10-29T18:59:39.894" v="2169" actId="14100"/>
          <ac:spMkLst>
            <pc:docMk/>
            <pc:sldMk cId="3316042604" sldId="256"/>
            <ac:spMk id="22" creationId="{1440841F-4EB6-45FF-B959-91CB3F14908C}"/>
          </ac:spMkLst>
        </pc:spChg>
        <pc:spChg chg="mod">
          <ac:chgData name="dobir Miah" userId="bb64d27e05d92be9" providerId="LiveId" clId="{8FB8F273-B57B-4938-BBE1-F13EA300692B}" dt="2021-10-29T18:53:40.721" v="2126" actId="1076"/>
          <ac:spMkLst>
            <pc:docMk/>
            <pc:sldMk cId="3316042604" sldId="256"/>
            <ac:spMk id="31" creationId="{4D0ED7C2-1FD2-4A40-B15E-F9C9AE38CE46}"/>
          </ac:spMkLst>
        </pc:spChg>
        <pc:picChg chg="add del mod">
          <ac:chgData name="dobir Miah" userId="bb64d27e05d92be9" providerId="LiveId" clId="{8FB8F273-B57B-4938-BBE1-F13EA300692B}" dt="2021-10-28T15:46:50.561" v="1328" actId="478"/>
          <ac:picMkLst>
            <pc:docMk/>
            <pc:sldMk cId="3316042604" sldId="256"/>
            <ac:picMk id="3" creationId="{067771C4-2EBE-4EEE-B51A-CE0DFF2E0710}"/>
          </ac:picMkLst>
        </pc:picChg>
        <pc:picChg chg="add del mod">
          <ac:chgData name="dobir Miah" userId="bb64d27e05d92be9" providerId="LiveId" clId="{8FB8F273-B57B-4938-BBE1-F13EA300692B}" dt="2021-10-28T15:52:22.608" v="1364"/>
          <ac:picMkLst>
            <pc:docMk/>
            <pc:sldMk cId="3316042604" sldId="256"/>
            <ac:picMk id="17" creationId="{84428CF3-630E-416E-BB73-FFDA51C61605}"/>
          </ac:picMkLst>
        </pc:picChg>
        <pc:picChg chg="del mod">
          <ac:chgData name="dobir Miah" userId="bb64d27e05d92be9" providerId="LiveId" clId="{8FB8F273-B57B-4938-BBE1-F13EA300692B}" dt="2021-10-28T15:40:32.677" v="1315" actId="478"/>
          <ac:picMkLst>
            <pc:docMk/>
            <pc:sldMk cId="3316042604" sldId="256"/>
            <ac:picMk id="1032" creationId="{40644FCA-4A52-4365-A773-866E4DDD2219}"/>
          </ac:picMkLst>
        </pc:picChg>
        <pc:picChg chg="mod">
          <ac:chgData name="dobir Miah" userId="bb64d27e05d92be9" providerId="LiveId" clId="{8FB8F273-B57B-4938-BBE1-F13EA300692B}" dt="2021-10-29T15:54:39.817" v="2110" actId="14100"/>
          <ac:picMkLst>
            <pc:docMk/>
            <pc:sldMk cId="3316042604" sldId="256"/>
            <ac:picMk id="1036" creationId="{180BA6E5-035E-4D60-B26F-B63BFEA5DF8C}"/>
          </ac:picMkLst>
        </pc:picChg>
        <pc:picChg chg="mod">
          <ac:chgData name="dobir Miah" userId="bb64d27e05d92be9" providerId="LiveId" clId="{8FB8F273-B57B-4938-BBE1-F13EA300692B}" dt="2021-10-29T18:58:47.213" v="2154" actId="14100"/>
          <ac:picMkLst>
            <pc:docMk/>
            <pc:sldMk cId="3316042604" sldId="256"/>
            <ac:picMk id="1038" creationId="{D4789D43-43F3-48A6-A6BB-4E72EBB7CA6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083E9-A9C6-4CD4-96A4-2453760D84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CC0E12-F450-48CB-81A9-39CA6CFF7D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FFBE5-EE91-4E09-85A8-09E2BA642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56EFE-CFF8-49A1-8F81-EF750069E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7BA80-BD90-422D-9CA0-B57DA4F2C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09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2D241-474A-4F8F-9967-F843CD7EA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17D6B-1E85-4897-A29B-F9D4567F12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1BF7F-7801-49E3-AF44-7D525C978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489E9-33EA-4393-9078-3D8E420B6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A8580-8150-4B31-8A7D-EC3DEFEC1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78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F0A4B-7A20-4DF2-BA8D-F93518A6D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0795C9-D961-4F0A-8467-7F8F6B274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827E2-4754-4E1D-81EC-8391CB01B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9EB69-8136-443E-AFCB-8D022A1AD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1D0C6-B6B0-45C1-8D88-BBE461742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832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5DD2E-38E0-4ACC-995C-E973E2C73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B9594-AFD6-4AC7-8C2B-32B51779E6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BECD58-94B6-43E5-898C-144E88D5F2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6C737-0A3A-4A1D-B868-EF0801CB9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54BDB0-B960-4391-B967-A7CA0831D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8469D3-A57F-411F-AFFA-BAB52AFE8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724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59530-5AEE-4E49-8C0C-19A17F790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F826E2-E74E-4A12-9416-124819838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41ECE4-531D-4417-8A23-770D662CE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B72E4F-0DBA-4E93-8E74-4C53C3C915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24F6C4-302E-4B00-B3DF-82729E0BD2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C2DC30-6863-4D33-BBEC-AC4ED26A6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729DD0-CE36-446C-BD18-1529874B4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B7A496-A4F8-4B4C-A603-6833A465C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466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D7BD9-0CFF-440C-9A85-5BD7E01A1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2BC54D-DEFB-443C-AF89-81E2DB4F3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00F8CC-BEFE-4173-B236-9614BB78F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5DD139-DB59-4F9E-97C1-6EA2F2108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847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995BEC-645F-41AC-9B12-8819B04BE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FE7E1E-040E-4FB6-B765-5399CE28A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349791-235F-4120-AFBC-00F71B67F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821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06541-FE5A-4946-998A-F05E3C2BD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92DCF-2043-4B68-965C-C23B75270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F0D91E-89C8-4A4F-8D74-93DB208ABB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7A0A45-9F37-4913-91A5-50E78C431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BDC74D-F711-4066-BA00-0D8D5C2ED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3E240D-AE93-4865-9746-54BBFEB0A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67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44349-C8FE-4986-BB39-33A8445A0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AEFDD2-EF9E-45B7-B159-A27B3B377F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5C6ED1-79B3-40F9-BF1F-60FAC8C390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0EB89-969E-4935-9384-8B417CE4F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80D7D5-A032-4694-AF19-8D129A1B0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4B4F59-0FD5-4C42-A73A-1FD91330B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840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9EE8D-514E-4399-B7F0-F5BEEC48F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81529B-3121-4A35-B590-E1A3732CC6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E7D19-4157-4F0B-85B6-DDA33463E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715B4-9FA4-4D7C-8E76-62213BF4F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BAEC7-E3F3-4DC9-9C92-D8EDF6625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784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0BD7D1-38FA-4882-B68D-FFC8BCC348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84590A-EE6A-41FA-8E10-574093E05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66934-51B4-466E-9D2A-234961609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05B03-116C-4498-92C0-14248A671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58CC5-75A9-4C5C-B78F-590033AD2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734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1247D8-9A0F-4775-AE10-470F39D65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D8ADBF-BB4C-4EB8-9FBA-A726FFCE9D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E1F17-5682-4CB0-9E99-157F1F1CC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27969-C59B-431A-B5EE-178C5A247240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492345-F760-4CC7-B786-FAEB8E7FE0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54381-34CB-4D0A-A725-63BC96B75C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2F4FA-7605-4A05-B96F-A8453AC2AE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662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ur01.safelinks.protection.outlook.com/?url=https%3A%2F%2Fwww.legislation.gov.uk%2Fwsi%2F2016%2F429%2Fregulation%2F3%2Fwww.food.gov.uk%2Fratings&amp;data=04%7C01%7C%7C9b8bd90d4147417eb0fe08d93afcb09b%7C4e0f11f9046e45059cb8db2152311e21%7C0%7C0%7C637605679240056074%7CUnknown%7CTWFpbGZsb3d8eyJWIjoiMC4wLjAwMDAiLCJQIjoiV2luMzIiLCJBTiI6Ik1haWwiLCJXVCI6Mn0%3D%7C1000&amp;sdata=nqpBlzsoOxJsTQTmP%2FQXZFtUCXccF3uIYWdsr3dnCIE%3D&amp;reserved=0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E5DE660-5F65-445F-9700-397B492A808B}"/>
              </a:ext>
            </a:extLst>
          </p:cNvPr>
          <p:cNvSpPr/>
          <p:nvPr/>
        </p:nvSpPr>
        <p:spPr>
          <a:xfrm>
            <a:off x="-77165" y="4163350"/>
            <a:ext cx="4621321" cy="17014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1D93DB-14D8-4812-92F0-A54085DE3729}"/>
              </a:ext>
            </a:extLst>
          </p:cNvPr>
          <p:cNvSpPr/>
          <p:nvPr/>
        </p:nvSpPr>
        <p:spPr>
          <a:xfrm>
            <a:off x="7136749" y="1188720"/>
            <a:ext cx="4870289" cy="20824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7E4065-F002-4946-90BC-81576972CC74}"/>
              </a:ext>
            </a:extLst>
          </p:cNvPr>
          <p:cNvSpPr/>
          <p:nvPr/>
        </p:nvSpPr>
        <p:spPr>
          <a:xfrm>
            <a:off x="7131870" y="3302767"/>
            <a:ext cx="4874201" cy="15748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513CD1-2DE6-4683-A25D-887122F82811}"/>
              </a:ext>
            </a:extLst>
          </p:cNvPr>
          <p:cNvSpPr/>
          <p:nvPr/>
        </p:nvSpPr>
        <p:spPr>
          <a:xfrm>
            <a:off x="7131870" y="4937747"/>
            <a:ext cx="4874201" cy="18308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D344FD-3285-4753-ABAF-B4DD66FE078D}"/>
              </a:ext>
            </a:extLst>
          </p:cNvPr>
          <p:cNvSpPr txBox="1"/>
          <p:nvPr/>
        </p:nvSpPr>
        <p:spPr>
          <a:xfrm flipH="1">
            <a:off x="-99197" y="4078994"/>
            <a:ext cx="472902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Chefs specials…(Extras)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Welsh mutton scallops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Roasted pink or well done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£10.95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Makhani  Mild spices in a special sauce, with fresh cream ,butter and  almond powder. </a:t>
            </a:r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(N)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£9.95</a:t>
            </a:r>
          </a:p>
          <a:p>
            <a:pPr algn="ctr"/>
            <a:endParaRPr lang="en-GB" sz="1400" i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67423D-4593-40E6-B4F8-2E0888D5155B}"/>
              </a:ext>
            </a:extLst>
          </p:cNvPr>
          <p:cNvSpPr txBox="1"/>
          <p:nvPr/>
        </p:nvSpPr>
        <p:spPr>
          <a:xfrm>
            <a:off x="4607199" y="1007754"/>
            <a:ext cx="249381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Main course:</a:t>
            </a:r>
          </a:p>
          <a:p>
            <a:pPr algn="ctr"/>
            <a:r>
              <a:rPr lang="en-GB" sz="1600" i="1" dirty="0"/>
              <a:t>Coriander Salmon</a:t>
            </a:r>
          </a:p>
          <a:p>
            <a:pPr algn="ctr"/>
            <a:r>
              <a:rPr lang="en-GB" sz="1600" i="1" dirty="0"/>
              <a:t>Grilled salmon fillet marinated with coriander and spice with a bhuna style. Served with pilau rice</a:t>
            </a:r>
          </a:p>
          <a:p>
            <a:pPr algn="ctr"/>
            <a:r>
              <a:rPr lang="en-GB" sz="1600" i="1" dirty="0"/>
              <a:t>£13.95</a:t>
            </a:r>
          </a:p>
          <a:p>
            <a:pPr algn="ctr"/>
            <a:r>
              <a:rPr lang="en-GB" dirty="0"/>
              <a:t>Masala </a:t>
            </a:r>
            <a:r>
              <a:rPr lang="en-GB" sz="1200" dirty="0">
                <a:solidFill>
                  <a:schemeClr val="accent2">
                    <a:lumMod val="75000"/>
                  </a:schemeClr>
                </a:solidFill>
              </a:rPr>
              <a:t>(N)</a:t>
            </a:r>
          </a:p>
          <a:p>
            <a:pPr algn="ctr"/>
            <a:r>
              <a:rPr lang="en-GB" sz="1600" i="1" dirty="0"/>
              <a:t>Ready with our specific masala paste process. A smooth buttery mild dish.</a:t>
            </a:r>
          </a:p>
          <a:p>
            <a:pPr algn="ctr"/>
            <a:r>
              <a:rPr lang="en-GB" sz="1600" i="1" dirty="0"/>
              <a:t>£10.95 </a:t>
            </a:r>
          </a:p>
          <a:p>
            <a:pPr algn="ctr"/>
            <a:r>
              <a:rPr lang="en-GB" dirty="0"/>
              <a:t>Keema Kufta</a:t>
            </a:r>
          </a:p>
          <a:p>
            <a:pPr algn="ctr"/>
            <a:r>
              <a:rPr lang="en-GB" sz="1600" i="1" dirty="0"/>
              <a:t>(a mouth watering dish from Wales) meatball prepared from minced lamb cooked in bhuna paste with cheese and topped over an omelette. served with veg rice.</a:t>
            </a:r>
          </a:p>
          <a:p>
            <a:pPr algn="ctr"/>
            <a:r>
              <a:rPr lang="en-GB" sz="1600" i="1" dirty="0"/>
              <a:t>£12.95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38DEBA4-9909-4801-BFDC-BD5C74D99715}"/>
              </a:ext>
            </a:extLst>
          </p:cNvPr>
          <p:cNvSpPr txBox="1"/>
          <p:nvPr/>
        </p:nvSpPr>
        <p:spPr>
          <a:xfrm>
            <a:off x="7170692" y="1147197"/>
            <a:ext cx="483537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Dessert course: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Banana Cake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A delicious three layer banana cake topped with our special buttercream frosting, cream cheese and a walnut garnish.</a:t>
            </a:r>
          </a:p>
          <a:p>
            <a:pPr algn="ctr"/>
            <a:r>
              <a:rPr lang="en-GB" sz="1600" i="1" dirty="0">
                <a:solidFill>
                  <a:schemeClr val="bg1"/>
                </a:solidFill>
              </a:rPr>
              <a:t>£7.95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Cannoli Dip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Cannoli cream served with broken cannoli shells for dipping.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£8.95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7DC06B-4792-4410-BF01-74E8DF2E96E6}"/>
              </a:ext>
            </a:extLst>
          </p:cNvPr>
          <p:cNvSpPr txBox="1"/>
          <p:nvPr/>
        </p:nvSpPr>
        <p:spPr>
          <a:xfrm>
            <a:off x="7088650" y="3324350"/>
            <a:ext cx="4966045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Drinks:</a:t>
            </a:r>
          </a:p>
          <a:p>
            <a:pPr algn="ctr"/>
            <a:r>
              <a:rPr lang="en-GB" sz="1500" dirty="0">
                <a:solidFill>
                  <a:schemeClr val="bg1"/>
                </a:solidFill>
              </a:rPr>
              <a:t>Also, wine can be added to enjoy, to go with your meal </a:t>
            </a:r>
          </a:p>
          <a:p>
            <a:pPr algn="ctr"/>
            <a:r>
              <a:rPr lang="en-GB" sz="1600" i="1" dirty="0">
                <a:solidFill>
                  <a:schemeClr val="bg1"/>
                </a:solidFill>
              </a:rPr>
              <a:t>Chardonnay(white) 600 ml &gt;&gt; £19.95</a:t>
            </a:r>
          </a:p>
          <a:p>
            <a:pPr algn="ctr"/>
            <a:r>
              <a:rPr lang="en-GB" sz="1600" i="1" dirty="0">
                <a:solidFill>
                  <a:schemeClr val="bg1"/>
                </a:solidFill>
              </a:rPr>
              <a:t>Shyypoke, Charbono (red) 600ml  &gt;&gt; £18.95</a:t>
            </a:r>
          </a:p>
          <a:p>
            <a:pPr algn="ctr"/>
            <a:r>
              <a:rPr lang="en-GB" sz="1600" i="1" dirty="0">
                <a:solidFill>
                  <a:schemeClr val="bg1"/>
                </a:solidFill>
              </a:rPr>
              <a:t>Pinot cris (white) 600 ml&gt;&gt; £15.95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FD3D41E-F8BE-45B8-9BF6-FA4B9E287945}"/>
              </a:ext>
            </a:extLst>
          </p:cNvPr>
          <p:cNvSpPr txBox="1"/>
          <p:nvPr/>
        </p:nvSpPr>
        <p:spPr>
          <a:xfrm>
            <a:off x="936829" y="-7338"/>
            <a:ext cx="98691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Hotel Trinity takeaway menu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A0B7DD7-1DB0-43CB-B6C6-0F37F9E8F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9584" y="58295"/>
            <a:ext cx="1354246" cy="92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CBA3B346-43C3-4B12-BDB8-564FA5EC0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794" y="53651"/>
            <a:ext cx="1354246" cy="933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C186003-A100-4A1F-96B1-B45184D80B08}"/>
              </a:ext>
            </a:extLst>
          </p:cNvPr>
          <p:cNvSpPr/>
          <p:nvPr/>
        </p:nvSpPr>
        <p:spPr>
          <a:xfrm>
            <a:off x="-99197" y="1128544"/>
            <a:ext cx="4621321" cy="29603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83B684-3EBB-420D-9233-2FD4B3661E77}"/>
              </a:ext>
            </a:extLst>
          </p:cNvPr>
          <p:cNvSpPr txBox="1"/>
          <p:nvPr/>
        </p:nvSpPr>
        <p:spPr>
          <a:xfrm>
            <a:off x="-81948" y="1046240"/>
            <a:ext cx="4676027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Starters: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Stir Frys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(Chicken or lamb tikka) stir fried  in a wok with fresh spices, onions, peppers and mushrooms.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£6.95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Garlic King Prawn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Fresh king prawns(on the shell) fried with fresh garlic, stirred with tamarind and soy sauce with red wine .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£6.95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Sweet chilli paneer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Blocks of paneer ready in a honeyed chilli sauce</a:t>
            </a: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£4.95</a:t>
            </a:r>
          </a:p>
        </p:txBody>
      </p:sp>
      <p:pic>
        <p:nvPicPr>
          <p:cNvPr id="1030" name="Picture 6" descr="Image result for vegetarian sign">
            <a:extLst>
              <a:ext uri="{FF2B5EF4-FFF2-40B4-BE49-F238E27FC236}">
                <a16:creationId xmlns:a16="http://schemas.microsoft.com/office/drawing/2014/main" id="{4E5D91C1-33DF-494E-B3DB-CD25BF50F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069" y="3773635"/>
            <a:ext cx="184736" cy="18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A6F1B2F-3D8F-451E-B33D-142F961AF02C}"/>
              </a:ext>
            </a:extLst>
          </p:cNvPr>
          <p:cNvSpPr txBox="1"/>
          <p:nvPr/>
        </p:nvSpPr>
        <p:spPr>
          <a:xfrm>
            <a:off x="2386362" y="586651"/>
            <a:ext cx="7319416" cy="375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Trinity hotel, 5 Aston Road, Llandudno, Wales. SA250EN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E73B73F-0285-499F-887C-9F7D3B6941F8}"/>
              </a:ext>
            </a:extLst>
          </p:cNvPr>
          <p:cNvSpPr txBox="1"/>
          <p:nvPr/>
        </p:nvSpPr>
        <p:spPr>
          <a:xfrm>
            <a:off x="7131870" y="4887031"/>
            <a:ext cx="4922825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FFFF00"/>
                </a:solidFill>
              </a:rPr>
              <a:t>If you suffer from any special dietary requirements or suffer from a food allergy please let us know before you order.</a:t>
            </a:r>
          </a:p>
          <a:p>
            <a:pPr algn="ctr"/>
            <a:r>
              <a:rPr lang="en-GB" sz="1400" u="sng" dirty="0">
                <a:solidFill>
                  <a:srgbClr val="FFFF00"/>
                </a:solidFill>
              </a:rPr>
              <a:t>Opening times:</a:t>
            </a:r>
          </a:p>
          <a:p>
            <a:pPr algn="ctr"/>
            <a:r>
              <a:rPr lang="en-GB" sz="1600" dirty="0">
                <a:solidFill>
                  <a:srgbClr val="FFFF00"/>
                </a:solidFill>
              </a:rPr>
              <a:t>Sunday-Thursdays: 5:00pm-11:00pm</a:t>
            </a:r>
          </a:p>
          <a:p>
            <a:pPr algn="ctr"/>
            <a:r>
              <a:rPr lang="en-GB" sz="1600" dirty="0">
                <a:solidFill>
                  <a:srgbClr val="FFFF00"/>
                </a:solidFill>
              </a:rPr>
              <a:t>Friday &amp; Saturday: 4:30pm-12:30am</a:t>
            </a:r>
          </a:p>
          <a:p>
            <a:pPr algn="ctr"/>
            <a:r>
              <a:rPr lang="en-GB" sz="1600" dirty="0">
                <a:solidFill>
                  <a:srgbClr val="FFFF00"/>
                </a:solidFill>
              </a:rPr>
              <a:t>0800 005 2244</a:t>
            </a:r>
          </a:p>
          <a:p>
            <a:r>
              <a:rPr lang="en-GB" sz="1400" dirty="0">
                <a:solidFill>
                  <a:srgbClr val="FFFF00"/>
                </a:solidFill>
              </a:rPr>
              <a:t>(It is essential to use contactless payment by credit/debit card, due to covid-19).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440841F-4EB6-45FF-B959-91CB3F14908C}"/>
              </a:ext>
            </a:extLst>
          </p:cNvPr>
          <p:cNvSpPr txBox="1"/>
          <p:nvPr/>
        </p:nvSpPr>
        <p:spPr>
          <a:xfrm>
            <a:off x="8540141" y="6467474"/>
            <a:ext cx="29565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Available delivery and collection. </a:t>
            </a:r>
          </a:p>
        </p:txBody>
      </p:sp>
      <p:pic>
        <p:nvPicPr>
          <p:cNvPr id="1036" name="Picture 12" descr="Image result for vegetarian sign">
            <a:extLst>
              <a:ext uri="{FF2B5EF4-FFF2-40B4-BE49-F238E27FC236}">
                <a16:creationId xmlns:a16="http://schemas.microsoft.com/office/drawing/2014/main" id="{180BA6E5-035E-4D60-B26F-B63BFEA5DF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755" y="6624380"/>
            <a:ext cx="428279" cy="21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4D0ED7C2-1FD2-4A40-B15E-F9C9AE38CE46}"/>
              </a:ext>
            </a:extLst>
          </p:cNvPr>
          <p:cNvSpPr txBox="1"/>
          <p:nvPr/>
        </p:nvSpPr>
        <p:spPr>
          <a:xfrm>
            <a:off x="4289916" y="6366403"/>
            <a:ext cx="3546089" cy="375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chemeClr val="accent2">
                    <a:lumMod val="75000"/>
                  </a:schemeClr>
                </a:solidFill>
              </a:rPr>
              <a:t>(N) = </a:t>
            </a:r>
            <a:r>
              <a:rPr lang="en-GB" sz="1800" dirty="0">
                <a:solidFill>
                  <a:srgbClr val="FFFF00"/>
                </a:solidFill>
              </a:rPr>
              <a:t>contains nuts</a:t>
            </a:r>
          </a:p>
        </p:txBody>
      </p:sp>
      <p:pic>
        <p:nvPicPr>
          <p:cNvPr id="1038" name="Picture 14" descr="Image result for chicken Cuisine Food">
            <a:extLst>
              <a:ext uri="{FF2B5EF4-FFF2-40B4-BE49-F238E27FC236}">
                <a16:creationId xmlns:a16="http://schemas.microsoft.com/office/drawing/2014/main" id="{D4789D43-43F3-48A6-A6BB-4E72EBB7C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1" y="53652"/>
            <a:ext cx="1091485" cy="91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Image result for Lemon Garlic Chicken Recipe">
            <a:extLst>
              <a:ext uri="{FF2B5EF4-FFF2-40B4-BE49-F238E27FC236}">
                <a16:creationId xmlns:a16="http://schemas.microsoft.com/office/drawing/2014/main" id="{10F9AD2A-3C33-4AA3-B3DC-87D6553A6D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0948192" y="-174353"/>
            <a:ext cx="769441" cy="1552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3EC7D86-4C09-4CCE-B524-308AC8DE6D96}"/>
              </a:ext>
            </a:extLst>
          </p:cNvPr>
          <p:cNvSpPr/>
          <p:nvPr/>
        </p:nvSpPr>
        <p:spPr>
          <a:xfrm>
            <a:off x="-59426" y="5925653"/>
            <a:ext cx="4621322" cy="8912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D06AF0-BEC1-49DA-8595-B5C25A931B18}"/>
              </a:ext>
            </a:extLst>
          </p:cNvPr>
          <p:cNvSpPr txBox="1"/>
          <p:nvPr/>
        </p:nvSpPr>
        <p:spPr>
          <a:xfrm>
            <a:off x="-65744" y="5925653"/>
            <a:ext cx="462132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Ewch </a:t>
            </a:r>
            <a:r>
              <a:rPr lang="en-GB" sz="1200" dirty="0" err="1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200" u="sng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120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200" dirty="0" err="1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ganfod sgôr hylendid bwyd ein busnes neu gofynnwch inni beth yw ein sgôr hylendid bwyd wrth archebu. / Go to </a:t>
            </a:r>
            <a:r>
              <a:rPr lang="en-GB" sz="1200" u="sng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1200" dirty="0">
                <a:solidFill>
                  <a:schemeClr val="tx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to find out the food hygiene rating of our business or ask us for our food hygiene rating when you order”.</a:t>
            </a:r>
            <a:endParaRPr lang="en-GB" sz="1200" dirty="0">
              <a:solidFill>
                <a:schemeClr val="tx2">
                  <a:lumMod val="20000"/>
                  <a:lumOff val="8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A77964-14A4-4683-9B2E-208093567653}"/>
              </a:ext>
            </a:extLst>
          </p:cNvPr>
          <p:cNvSpPr txBox="1"/>
          <p:nvPr/>
        </p:nvSpPr>
        <p:spPr>
          <a:xfrm>
            <a:off x="5071775" y="6552277"/>
            <a:ext cx="2397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=suitable for vegies</a:t>
            </a:r>
          </a:p>
        </p:txBody>
      </p:sp>
    </p:spTree>
    <p:extLst>
      <p:ext uri="{BB962C8B-B14F-4D97-AF65-F5344CB8AC3E}">
        <p14:creationId xmlns:p14="http://schemas.microsoft.com/office/powerpoint/2010/main" val="3316042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701</TotalTime>
  <Words>416</Words>
  <Application>Microsoft Office PowerPoint</Application>
  <PresentationFormat>Widescreen</PresentationFormat>
  <Paragraphs>50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dobir miah</dc:creator>
  <cp:lastModifiedBy>dobir Miah</cp:lastModifiedBy>
  <cp:revision>3</cp:revision>
  <dcterms:created xsi:type="dcterms:W3CDTF">2021-06-28T11:02:46Z</dcterms:created>
  <dcterms:modified xsi:type="dcterms:W3CDTF">2021-10-29T18:59:40Z</dcterms:modified>
</cp:coreProperties>
</file>