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handoutMasterIdLst>
    <p:handoutMasterId r:id="rId23"/>
  </p:handoutMasterIdLst>
  <p:sldIdLst>
    <p:sldId id="256" r:id="rId5"/>
    <p:sldId id="282" r:id="rId6"/>
    <p:sldId id="284" r:id="rId7"/>
    <p:sldId id="258" r:id="rId8"/>
    <p:sldId id="259" r:id="rId9"/>
    <p:sldId id="277" r:id="rId10"/>
    <p:sldId id="278" r:id="rId11"/>
    <p:sldId id="279" r:id="rId12"/>
    <p:sldId id="280" r:id="rId13"/>
    <p:sldId id="281" r:id="rId14"/>
    <p:sldId id="287" r:id="rId15"/>
    <p:sldId id="288" r:id="rId16"/>
    <p:sldId id="285" r:id="rId17"/>
    <p:sldId id="286" r:id="rId18"/>
    <p:sldId id="267" r:id="rId19"/>
    <p:sldId id="289" r:id="rId20"/>
    <p:sldId id="275"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jarju" userId="48320d36aea6a167" providerId="LiveId" clId="{9C9648C4-5058-4AA3-9E35-B0432E6FBCD5}"/>
    <pc:docChg chg="custSel modSld">
      <pc:chgData name="Charlotte jarju" userId="48320d36aea6a167" providerId="LiveId" clId="{9C9648C4-5058-4AA3-9E35-B0432E6FBCD5}" dt="2023-11-22T12:26:54.277" v="0" actId="26606"/>
      <pc:docMkLst>
        <pc:docMk/>
      </pc:docMkLst>
      <pc:sldChg chg="addSp modSp mod modClrScheme chgLayout">
        <pc:chgData name="Charlotte jarju" userId="48320d36aea6a167" providerId="LiveId" clId="{9C9648C4-5058-4AA3-9E35-B0432E6FBCD5}" dt="2023-11-22T12:26:54.277" v="0" actId="26606"/>
        <pc:sldMkLst>
          <pc:docMk/>
          <pc:sldMk cId="2773617670" sldId="287"/>
        </pc:sldMkLst>
        <pc:spChg chg="mod">
          <ac:chgData name="Charlotte jarju" userId="48320d36aea6a167" providerId="LiveId" clId="{9C9648C4-5058-4AA3-9E35-B0432E6FBCD5}" dt="2023-11-22T12:26:54.277" v="0" actId="26606"/>
          <ac:spMkLst>
            <pc:docMk/>
            <pc:sldMk cId="2773617670" sldId="287"/>
            <ac:spMk id="2" creationId="{3EA6C77B-CB1E-38C5-F4D5-83F1152D5E7D}"/>
          </ac:spMkLst>
        </pc:spChg>
        <pc:spChg chg="mod">
          <ac:chgData name="Charlotte jarju" userId="48320d36aea6a167" providerId="LiveId" clId="{9C9648C4-5058-4AA3-9E35-B0432E6FBCD5}" dt="2023-11-22T12:26:54.277" v="0" actId="26606"/>
          <ac:spMkLst>
            <pc:docMk/>
            <pc:sldMk cId="2773617670" sldId="287"/>
            <ac:spMk id="6" creationId="{06F04A19-2E2E-DED1-9D9F-3AE18CA098AB}"/>
          </ac:spMkLst>
        </pc:spChg>
        <pc:spChg chg="add mod">
          <ac:chgData name="Charlotte jarju" userId="48320d36aea6a167" providerId="LiveId" clId="{9C9648C4-5058-4AA3-9E35-B0432E6FBCD5}" dt="2023-11-22T12:26:54.277" v="0" actId="26606"/>
          <ac:spMkLst>
            <pc:docMk/>
            <pc:sldMk cId="2773617670" sldId="287"/>
            <ac:spMk id="13" creationId="{CBF85D00-31D3-BB40-C822-D4314F2F1591}"/>
          </ac:spMkLst>
        </pc:spChg>
        <pc:spChg chg="add mod">
          <ac:chgData name="Charlotte jarju" userId="48320d36aea6a167" providerId="LiveId" clId="{9C9648C4-5058-4AA3-9E35-B0432E6FBCD5}" dt="2023-11-22T12:26:54.277" v="0" actId="26606"/>
          <ac:spMkLst>
            <pc:docMk/>
            <pc:sldMk cId="2773617670" sldId="287"/>
            <ac:spMk id="15" creationId="{4E696335-66A2-5B83-1E0D-1D38C0C7F703}"/>
          </ac:spMkLst>
        </pc:spChg>
        <pc:graphicFrameChg chg="mod modGraphic">
          <ac:chgData name="Charlotte jarju" userId="48320d36aea6a167" providerId="LiveId" clId="{9C9648C4-5058-4AA3-9E35-B0432E6FBCD5}" dt="2023-11-22T12:26:54.277" v="0" actId="26606"/>
          <ac:graphicFrameMkLst>
            <pc:docMk/>
            <pc:sldMk cId="2773617670" sldId="287"/>
            <ac:graphicFrameMk id="8" creationId="{78451718-23E8-EA9F-CCDA-695D40C2239E}"/>
          </ac:graphicFrameMkLst>
        </pc:graphicFrameChg>
      </pc:sldChg>
    </pc:docChg>
  </pc:docChgLst>
  <pc:docChgLst>
    <pc:chgData name="Charlotte jarju" userId="48320d36aea6a167" providerId="LiveId" clId="{E0A67392-2BC6-4D63-BA5E-F8716579D27A}"/>
    <pc:docChg chg="custSel modSld">
      <pc:chgData name="Charlotte jarju" userId="48320d36aea6a167" providerId="LiveId" clId="{E0A67392-2BC6-4D63-BA5E-F8716579D27A}" dt="2024-04-19T22:05:56.818" v="28" actId="20577"/>
      <pc:docMkLst>
        <pc:docMk/>
      </pc:docMkLst>
      <pc:sldChg chg="modSp mod">
        <pc:chgData name="Charlotte jarju" userId="48320d36aea6a167" providerId="LiveId" clId="{E0A67392-2BC6-4D63-BA5E-F8716579D27A}" dt="2024-04-19T22:02:40.892" v="7" actId="20577"/>
        <pc:sldMkLst>
          <pc:docMk/>
          <pc:sldMk cId="1639799154" sldId="258"/>
        </pc:sldMkLst>
        <pc:spChg chg="mod">
          <ac:chgData name="Charlotte jarju" userId="48320d36aea6a167" providerId="LiveId" clId="{E0A67392-2BC6-4D63-BA5E-F8716579D27A}" dt="2024-04-19T22:02:40.892" v="7" actId="20577"/>
          <ac:spMkLst>
            <pc:docMk/>
            <pc:sldMk cId="1639799154" sldId="258"/>
            <ac:spMk id="3" creationId="{95B371F2-DBA5-415A-82C8-651F587B857A}"/>
          </ac:spMkLst>
        </pc:spChg>
      </pc:sldChg>
      <pc:sldChg chg="modSp mod">
        <pc:chgData name="Charlotte jarju" userId="48320d36aea6a167" providerId="LiveId" clId="{E0A67392-2BC6-4D63-BA5E-F8716579D27A}" dt="2024-04-19T22:03:12.975" v="9" actId="20577"/>
        <pc:sldMkLst>
          <pc:docMk/>
          <pc:sldMk cId="3446797337" sldId="259"/>
        </pc:sldMkLst>
        <pc:spChg chg="mod">
          <ac:chgData name="Charlotte jarju" userId="48320d36aea6a167" providerId="LiveId" clId="{E0A67392-2BC6-4D63-BA5E-F8716579D27A}" dt="2024-04-19T22:03:12.975" v="9" actId="20577"/>
          <ac:spMkLst>
            <pc:docMk/>
            <pc:sldMk cId="3446797337" sldId="259"/>
            <ac:spMk id="4" creationId="{D51A6D85-3837-435F-A342-5A3F98172B12}"/>
          </ac:spMkLst>
        </pc:spChg>
      </pc:sldChg>
      <pc:sldChg chg="modSp mod">
        <pc:chgData name="Charlotte jarju" userId="48320d36aea6a167" providerId="LiveId" clId="{E0A67392-2BC6-4D63-BA5E-F8716579D27A}" dt="2024-04-19T22:03:32.539" v="11" actId="20577"/>
        <pc:sldMkLst>
          <pc:docMk/>
          <pc:sldMk cId="1062215048" sldId="277"/>
        </pc:sldMkLst>
        <pc:spChg chg="mod">
          <ac:chgData name="Charlotte jarju" userId="48320d36aea6a167" providerId="LiveId" clId="{E0A67392-2BC6-4D63-BA5E-F8716579D27A}" dt="2024-04-19T22:03:32.539" v="11" actId="20577"/>
          <ac:spMkLst>
            <pc:docMk/>
            <pc:sldMk cId="1062215048" sldId="277"/>
            <ac:spMk id="3" creationId="{4D33A79E-8228-AE51-9111-5F2D5F92CA85}"/>
          </ac:spMkLst>
        </pc:spChg>
      </pc:sldChg>
      <pc:sldChg chg="modSp mod">
        <pc:chgData name="Charlotte jarju" userId="48320d36aea6a167" providerId="LiveId" clId="{E0A67392-2BC6-4D63-BA5E-F8716579D27A}" dt="2024-04-19T22:03:46.807" v="13" actId="20577"/>
        <pc:sldMkLst>
          <pc:docMk/>
          <pc:sldMk cId="2957067637" sldId="278"/>
        </pc:sldMkLst>
        <pc:spChg chg="mod">
          <ac:chgData name="Charlotte jarju" userId="48320d36aea6a167" providerId="LiveId" clId="{E0A67392-2BC6-4D63-BA5E-F8716579D27A}" dt="2024-04-19T22:03:46.807" v="13" actId="20577"/>
          <ac:spMkLst>
            <pc:docMk/>
            <pc:sldMk cId="2957067637" sldId="278"/>
            <ac:spMk id="3" creationId="{DC99C4B7-C226-AFB6-3F7A-D26D5FCD26B1}"/>
          </ac:spMkLst>
        </pc:spChg>
      </pc:sldChg>
      <pc:sldChg chg="modSp mod">
        <pc:chgData name="Charlotte jarju" userId="48320d36aea6a167" providerId="LiveId" clId="{E0A67392-2BC6-4D63-BA5E-F8716579D27A}" dt="2024-04-19T22:04:03.199" v="15" actId="20577"/>
        <pc:sldMkLst>
          <pc:docMk/>
          <pc:sldMk cId="865799087" sldId="279"/>
        </pc:sldMkLst>
        <pc:spChg chg="mod">
          <ac:chgData name="Charlotte jarju" userId="48320d36aea6a167" providerId="LiveId" clId="{E0A67392-2BC6-4D63-BA5E-F8716579D27A}" dt="2024-04-19T22:04:03.199" v="15" actId="20577"/>
          <ac:spMkLst>
            <pc:docMk/>
            <pc:sldMk cId="865799087" sldId="279"/>
            <ac:spMk id="3" creationId="{510A00D4-0C15-5C62-6EA3-60FD5849B16D}"/>
          </ac:spMkLst>
        </pc:spChg>
      </pc:sldChg>
      <pc:sldChg chg="modSp mod">
        <pc:chgData name="Charlotte jarju" userId="48320d36aea6a167" providerId="LiveId" clId="{E0A67392-2BC6-4D63-BA5E-F8716579D27A}" dt="2024-04-19T22:04:29.341" v="17" actId="20577"/>
        <pc:sldMkLst>
          <pc:docMk/>
          <pc:sldMk cId="1523018602" sldId="280"/>
        </pc:sldMkLst>
        <pc:spChg chg="mod">
          <ac:chgData name="Charlotte jarju" userId="48320d36aea6a167" providerId="LiveId" clId="{E0A67392-2BC6-4D63-BA5E-F8716579D27A}" dt="2024-04-19T22:04:29.341" v="17" actId="20577"/>
          <ac:spMkLst>
            <pc:docMk/>
            <pc:sldMk cId="1523018602" sldId="280"/>
            <ac:spMk id="3" creationId="{039E8150-814F-105D-29FE-ADA7B47D2719}"/>
          </ac:spMkLst>
        </pc:spChg>
      </pc:sldChg>
      <pc:sldChg chg="modSp mod">
        <pc:chgData name="Charlotte jarju" userId="48320d36aea6a167" providerId="LiveId" clId="{E0A67392-2BC6-4D63-BA5E-F8716579D27A}" dt="2024-04-19T22:04:40.794" v="20" actId="20577"/>
        <pc:sldMkLst>
          <pc:docMk/>
          <pc:sldMk cId="3182104509" sldId="281"/>
        </pc:sldMkLst>
        <pc:spChg chg="mod">
          <ac:chgData name="Charlotte jarju" userId="48320d36aea6a167" providerId="LiveId" clId="{E0A67392-2BC6-4D63-BA5E-F8716579D27A}" dt="2024-04-19T22:04:40.794" v="20" actId="20577"/>
          <ac:spMkLst>
            <pc:docMk/>
            <pc:sldMk cId="3182104509" sldId="281"/>
            <ac:spMk id="3" creationId="{B4960BA7-C581-F717-74E3-B38E348E2539}"/>
          </ac:spMkLst>
        </pc:spChg>
      </pc:sldChg>
      <pc:sldChg chg="modSp mod">
        <pc:chgData name="Charlotte jarju" userId="48320d36aea6a167" providerId="LiveId" clId="{E0A67392-2BC6-4D63-BA5E-F8716579D27A}" dt="2024-04-19T22:01:51.187" v="3" actId="20577"/>
        <pc:sldMkLst>
          <pc:docMk/>
          <pc:sldMk cId="104749436" sldId="282"/>
        </pc:sldMkLst>
        <pc:spChg chg="mod">
          <ac:chgData name="Charlotte jarju" userId="48320d36aea6a167" providerId="LiveId" clId="{E0A67392-2BC6-4D63-BA5E-F8716579D27A}" dt="2024-04-19T22:01:51.187" v="3" actId="20577"/>
          <ac:spMkLst>
            <pc:docMk/>
            <pc:sldMk cId="104749436" sldId="282"/>
            <ac:spMk id="3" creationId="{DC6FDB72-0CAD-706A-B00C-CE83849E9DA6}"/>
          </ac:spMkLst>
        </pc:spChg>
      </pc:sldChg>
      <pc:sldChg chg="modSp mod">
        <pc:chgData name="Charlotte jarju" userId="48320d36aea6a167" providerId="LiveId" clId="{E0A67392-2BC6-4D63-BA5E-F8716579D27A}" dt="2024-04-19T22:02:09.125" v="5" actId="20577"/>
        <pc:sldMkLst>
          <pc:docMk/>
          <pc:sldMk cId="1312275513" sldId="284"/>
        </pc:sldMkLst>
        <pc:spChg chg="mod">
          <ac:chgData name="Charlotte jarju" userId="48320d36aea6a167" providerId="LiveId" clId="{E0A67392-2BC6-4D63-BA5E-F8716579D27A}" dt="2024-04-19T22:02:09.125" v="5" actId="20577"/>
          <ac:spMkLst>
            <pc:docMk/>
            <pc:sldMk cId="1312275513" sldId="284"/>
            <ac:spMk id="3" creationId="{18075D4E-0604-D729-2091-06A0EE67EEA3}"/>
          </ac:spMkLst>
        </pc:spChg>
      </pc:sldChg>
      <pc:sldChg chg="modSp mod">
        <pc:chgData name="Charlotte jarju" userId="48320d36aea6a167" providerId="LiveId" clId="{E0A67392-2BC6-4D63-BA5E-F8716579D27A}" dt="2024-04-19T22:05:56.818" v="28" actId="20577"/>
        <pc:sldMkLst>
          <pc:docMk/>
          <pc:sldMk cId="2693554639" sldId="286"/>
        </pc:sldMkLst>
        <pc:spChg chg="mod">
          <ac:chgData name="Charlotte jarju" userId="48320d36aea6a167" providerId="LiveId" clId="{E0A67392-2BC6-4D63-BA5E-F8716579D27A}" dt="2024-04-19T22:05:56.818" v="28" actId="20577"/>
          <ac:spMkLst>
            <pc:docMk/>
            <pc:sldMk cId="2693554639" sldId="286"/>
            <ac:spMk id="8" creationId="{0A3EE69E-2E55-366F-3124-AEE7CA200C4E}"/>
          </ac:spMkLst>
        </pc:spChg>
      </pc:sldChg>
      <pc:sldChg chg="delSp mod">
        <pc:chgData name="Charlotte jarju" userId="48320d36aea6a167" providerId="LiveId" clId="{E0A67392-2BC6-4D63-BA5E-F8716579D27A}" dt="2024-04-19T22:05:06.451" v="22" actId="21"/>
        <pc:sldMkLst>
          <pc:docMk/>
          <pc:sldMk cId="2773617670" sldId="287"/>
        </pc:sldMkLst>
        <pc:spChg chg="del">
          <ac:chgData name="Charlotte jarju" userId="48320d36aea6a167" providerId="LiveId" clId="{E0A67392-2BC6-4D63-BA5E-F8716579D27A}" dt="2024-04-19T22:04:58.529" v="21" actId="21"/>
          <ac:spMkLst>
            <pc:docMk/>
            <pc:sldMk cId="2773617670" sldId="287"/>
            <ac:spMk id="13" creationId="{CBF85D00-31D3-BB40-C822-D4314F2F1591}"/>
          </ac:spMkLst>
        </pc:spChg>
        <pc:spChg chg="del">
          <ac:chgData name="Charlotte jarju" userId="48320d36aea6a167" providerId="LiveId" clId="{E0A67392-2BC6-4D63-BA5E-F8716579D27A}" dt="2024-04-19T22:05:06.451" v="22" actId="21"/>
          <ac:spMkLst>
            <pc:docMk/>
            <pc:sldMk cId="2773617670" sldId="287"/>
            <ac:spMk id="15" creationId="{4E696335-66A2-5B83-1E0D-1D38C0C7F703}"/>
          </ac:spMkLst>
        </pc:spChg>
      </pc:sldChg>
      <pc:sldChg chg="modSp mod">
        <pc:chgData name="Charlotte jarju" userId="48320d36aea6a167" providerId="LiveId" clId="{E0A67392-2BC6-4D63-BA5E-F8716579D27A}" dt="2024-04-19T22:05:34.781" v="26" actId="20577"/>
        <pc:sldMkLst>
          <pc:docMk/>
          <pc:sldMk cId="2646275570" sldId="288"/>
        </pc:sldMkLst>
        <pc:spChg chg="mod">
          <ac:chgData name="Charlotte jarju" userId="48320d36aea6a167" providerId="LiveId" clId="{E0A67392-2BC6-4D63-BA5E-F8716579D27A}" dt="2024-04-19T22:05:34.781" v="26" actId="20577"/>
          <ac:spMkLst>
            <pc:docMk/>
            <pc:sldMk cId="2646275570" sldId="288"/>
            <ac:spMk id="18" creationId="{A84608A3-EE8B-7BC7-BE9C-B8EA9E659A3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799B53-7A21-4951-86E7-FCDAB441FB68}" type="doc">
      <dgm:prSet loTypeId="urn:microsoft.com/office/officeart/2016/7/layout/RepeatingBendingProcessNew" loCatId="process" qsTypeId="urn:microsoft.com/office/officeart/2005/8/quickstyle/simple1" qsCatId="simple" csTypeId="urn:microsoft.com/office/officeart/2005/8/colors/accent3_2" csCatId="accent3" phldr="1"/>
      <dgm:spPr/>
      <dgm:t>
        <a:bodyPr/>
        <a:lstStyle/>
        <a:p>
          <a:endParaRPr lang="en-US"/>
        </a:p>
      </dgm:t>
    </dgm:pt>
    <dgm:pt modelId="{07E49384-D4F5-4BE5-A1DB-FD52A5E12A5D}">
      <dgm:prSet/>
      <dgm:spPr/>
      <dgm:t>
        <a:bodyPr/>
        <a:lstStyle/>
        <a:p>
          <a:r>
            <a:rPr lang="en-GB"/>
            <a:t>Face-to-face communication while maintaining social distancing</a:t>
          </a:r>
          <a:endParaRPr lang="en-US"/>
        </a:p>
      </dgm:t>
    </dgm:pt>
    <dgm:pt modelId="{FC1A7766-BFA5-47F2-A41A-2E23E9918925}" type="parTrans" cxnId="{D256A2EA-7440-437C-B610-A06A15D8384F}">
      <dgm:prSet/>
      <dgm:spPr/>
      <dgm:t>
        <a:bodyPr/>
        <a:lstStyle/>
        <a:p>
          <a:endParaRPr lang="en-US"/>
        </a:p>
      </dgm:t>
    </dgm:pt>
    <dgm:pt modelId="{25DBD785-D6A6-4DD8-AE85-01C54FDB32FB}" type="sibTrans" cxnId="{D256A2EA-7440-437C-B610-A06A15D8384F}">
      <dgm:prSet/>
      <dgm:spPr/>
      <dgm:t>
        <a:bodyPr/>
        <a:lstStyle/>
        <a:p>
          <a:endParaRPr lang="en-US"/>
        </a:p>
      </dgm:t>
    </dgm:pt>
    <dgm:pt modelId="{25E684B5-93E7-4518-B375-BD6CFE178EC9}">
      <dgm:prSet/>
      <dgm:spPr/>
      <dgm:t>
        <a:bodyPr/>
        <a:lstStyle/>
        <a:p>
          <a:r>
            <a:rPr lang="en-GB"/>
            <a:t>enable remote work and virtual events</a:t>
          </a:r>
          <a:endParaRPr lang="en-US"/>
        </a:p>
      </dgm:t>
    </dgm:pt>
    <dgm:pt modelId="{83C7E809-18BD-477C-ABB3-D43237E37D5D}" type="parTrans" cxnId="{87E06DEE-5DAD-4F30-B8F5-E70DD07F7D74}">
      <dgm:prSet/>
      <dgm:spPr/>
      <dgm:t>
        <a:bodyPr/>
        <a:lstStyle/>
        <a:p>
          <a:endParaRPr lang="en-US"/>
        </a:p>
      </dgm:t>
    </dgm:pt>
    <dgm:pt modelId="{F694639C-2284-4A87-9C14-14FAAB5FB529}" type="sibTrans" cxnId="{87E06DEE-5DAD-4F30-B8F5-E70DD07F7D74}">
      <dgm:prSet/>
      <dgm:spPr/>
      <dgm:t>
        <a:bodyPr/>
        <a:lstStyle/>
        <a:p>
          <a:endParaRPr lang="en-US"/>
        </a:p>
      </dgm:t>
    </dgm:pt>
    <dgm:pt modelId="{FDEDE845-46EF-40CC-8E90-B1FA1A63F511}">
      <dgm:prSet/>
      <dgm:spPr/>
      <dgm:t>
        <a:bodyPr/>
        <a:lstStyle/>
        <a:p>
          <a:r>
            <a:rPr lang="en-GB"/>
            <a:t>Access to medical care without leaving home</a:t>
          </a:r>
          <a:endParaRPr lang="en-US"/>
        </a:p>
      </dgm:t>
    </dgm:pt>
    <dgm:pt modelId="{0112CA4B-37E2-4839-BD83-802A8545C560}" type="parTrans" cxnId="{6CC150DC-E392-45B4-8068-69E13BA9174B}">
      <dgm:prSet/>
      <dgm:spPr/>
      <dgm:t>
        <a:bodyPr/>
        <a:lstStyle/>
        <a:p>
          <a:endParaRPr lang="en-US"/>
        </a:p>
      </dgm:t>
    </dgm:pt>
    <dgm:pt modelId="{B2B29BCC-6034-42CA-989D-620F2562D76A}" type="sibTrans" cxnId="{6CC150DC-E392-45B4-8068-69E13BA9174B}">
      <dgm:prSet/>
      <dgm:spPr/>
      <dgm:t>
        <a:bodyPr/>
        <a:lstStyle/>
        <a:p>
          <a:endParaRPr lang="en-US"/>
        </a:p>
      </dgm:t>
    </dgm:pt>
    <dgm:pt modelId="{A8CDF599-D510-47AA-AE29-22B9186B5171}">
      <dgm:prSet/>
      <dgm:spPr/>
      <dgm:t>
        <a:bodyPr/>
        <a:lstStyle/>
        <a:p>
          <a:r>
            <a:rPr lang="en-GB"/>
            <a:t>Maintain productivity while working from home</a:t>
          </a:r>
          <a:endParaRPr lang="en-US"/>
        </a:p>
      </dgm:t>
    </dgm:pt>
    <dgm:pt modelId="{53CD37E3-562C-458E-B092-196EBA5C8078}" type="parTrans" cxnId="{E6A8F980-D314-4750-A127-CB91D10906EE}">
      <dgm:prSet/>
      <dgm:spPr/>
      <dgm:t>
        <a:bodyPr/>
        <a:lstStyle/>
        <a:p>
          <a:endParaRPr lang="en-US"/>
        </a:p>
      </dgm:t>
    </dgm:pt>
    <dgm:pt modelId="{26C37613-10DE-488C-9379-A524C26C7AFB}" type="sibTrans" cxnId="{E6A8F980-D314-4750-A127-CB91D10906EE}">
      <dgm:prSet/>
      <dgm:spPr/>
      <dgm:t>
        <a:bodyPr/>
        <a:lstStyle/>
        <a:p>
          <a:endParaRPr lang="en-US"/>
        </a:p>
      </dgm:t>
    </dgm:pt>
    <dgm:pt modelId="{E8D334DD-B723-482A-BFE8-AB5DB2BB829D}">
      <dgm:prSet/>
      <dgm:spPr/>
      <dgm:t>
        <a:bodyPr/>
        <a:lstStyle/>
        <a:p>
          <a:r>
            <a:rPr lang="en-GB"/>
            <a:t>Access to a wide range of educational resources globally</a:t>
          </a:r>
          <a:endParaRPr lang="en-US"/>
        </a:p>
      </dgm:t>
    </dgm:pt>
    <dgm:pt modelId="{DA86AEF3-33E9-41F8-B2D9-9EB28FFED9AA}" type="parTrans" cxnId="{A27D6F1E-3312-42CA-BB0D-B40D63D45561}">
      <dgm:prSet/>
      <dgm:spPr/>
      <dgm:t>
        <a:bodyPr/>
        <a:lstStyle/>
        <a:p>
          <a:endParaRPr lang="en-US"/>
        </a:p>
      </dgm:t>
    </dgm:pt>
    <dgm:pt modelId="{560EEF47-06AD-4240-8AA1-DCCB49601F3B}" type="sibTrans" cxnId="{A27D6F1E-3312-42CA-BB0D-B40D63D45561}">
      <dgm:prSet/>
      <dgm:spPr/>
      <dgm:t>
        <a:bodyPr/>
        <a:lstStyle/>
        <a:p>
          <a:endParaRPr lang="en-US"/>
        </a:p>
      </dgm:t>
    </dgm:pt>
    <dgm:pt modelId="{7DAD366F-437D-46B2-8E30-4D1A1E012675}">
      <dgm:prSet/>
      <dgm:spPr/>
      <dgm:t>
        <a:bodyPr/>
        <a:lstStyle/>
        <a:p>
          <a:r>
            <a:rPr lang="en-GB"/>
            <a:t>Contactless payment and delivery</a:t>
          </a:r>
          <a:endParaRPr lang="en-US"/>
        </a:p>
      </dgm:t>
    </dgm:pt>
    <dgm:pt modelId="{8AC2A0F9-4B50-4217-B697-DDC75AB4CC13}" type="parTrans" cxnId="{2DE7799A-EEF3-442E-B5F1-85B94705341B}">
      <dgm:prSet/>
      <dgm:spPr/>
      <dgm:t>
        <a:bodyPr/>
        <a:lstStyle/>
        <a:p>
          <a:endParaRPr lang="en-US"/>
        </a:p>
      </dgm:t>
    </dgm:pt>
    <dgm:pt modelId="{046E7C10-1274-4540-9B1E-7A2D662B3A44}" type="sibTrans" cxnId="{2DE7799A-EEF3-442E-B5F1-85B94705341B}">
      <dgm:prSet/>
      <dgm:spPr/>
      <dgm:t>
        <a:bodyPr/>
        <a:lstStyle/>
        <a:p>
          <a:endParaRPr lang="en-US"/>
        </a:p>
      </dgm:t>
    </dgm:pt>
    <dgm:pt modelId="{64ED265D-37D2-4CF3-A613-7F18BD133CE8}">
      <dgm:prSet/>
      <dgm:spPr/>
      <dgm:t>
        <a:bodyPr/>
        <a:lstStyle/>
        <a:p>
          <a:r>
            <a:rPr lang="en-GB"/>
            <a:t>Stay connected with friends and family</a:t>
          </a:r>
          <a:endParaRPr lang="en-US"/>
        </a:p>
      </dgm:t>
    </dgm:pt>
    <dgm:pt modelId="{FC1A31D5-BC13-4410-AA1E-08270680D9BA}" type="parTrans" cxnId="{E7015C64-D5A7-4BB3-AD9C-A542DF73757E}">
      <dgm:prSet/>
      <dgm:spPr/>
      <dgm:t>
        <a:bodyPr/>
        <a:lstStyle/>
        <a:p>
          <a:endParaRPr lang="en-US"/>
        </a:p>
      </dgm:t>
    </dgm:pt>
    <dgm:pt modelId="{347689A1-CA17-4DAD-8642-2FBAC0860242}" type="sibTrans" cxnId="{E7015C64-D5A7-4BB3-AD9C-A542DF73757E}">
      <dgm:prSet/>
      <dgm:spPr/>
      <dgm:t>
        <a:bodyPr/>
        <a:lstStyle/>
        <a:p>
          <a:endParaRPr lang="en-US"/>
        </a:p>
      </dgm:t>
    </dgm:pt>
    <dgm:pt modelId="{33FC0F53-F8D6-46AA-817E-8DCF7D494455}">
      <dgm:prSet/>
      <dgm:spPr/>
      <dgm:t>
        <a:bodyPr/>
        <a:lstStyle/>
        <a:p>
          <a:r>
            <a:rPr lang="en-GB"/>
            <a:t>Engage with online communities</a:t>
          </a:r>
          <a:endParaRPr lang="en-US"/>
        </a:p>
      </dgm:t>
    </dgm:pt>
    <dgm:pt modelId="{1C8F1EE7-62F3-44A9-A7AE-83E2B9059B37}" type="parTrans" cxnId="{7EFB5CA5-9475-4E6A-821C-134850267F94}">
      <dgm:prSet/>
      <dgm:spPr/>
      <dgm:t>
        <a:bodyPr/>
        <a:lstStyle/>
        <a:p>
          <a:endParaRPr lang="en-US"/>
        </a:p>
      </dgm:t>
    </dgm:pt>
    <dgm:pt modelId="{566C2F59-48FB-4AE3-B69C-6DDC94531681}" type="sibTrans" cxnId="{7EFB5CA5-9475-4E6A-821C-134850267F94}">
      <dgm:prSet/>
      <dgm:spPr/>
      <dgm:t>
        <a:bodyPr/>
        <a:lstStyle/>
        <a:p>
          <a:endParaRPr lang="en-US"/>
        </a:p>
      </dgm:t>
    </dgm:pt>
    <dgm:pt modelId="{CFD11D09-26EA-49B8-99E3-086DB4E01794}" type="pres">
      <dgm:prSet presAssocID="{6C799B53-7A21-4951-86E7-FCDAB441FB68}" presName="Name0" presStyleCnt="0">
        <dgm:presLayoutVars>
          <dgm:dir/>
          <dgm:resizeHandles val="exact"/>
        </dgm:presLayoutVars>
      </dgm:prSet>
      <dgm:spPr/>
    </dgm:pt>
    <dgm:pt modelId="{62A15B1E-31A2-4473-887E-859A6BD0571D}" type="pres">
      <dgm:prSet presAssocID="{07E49384-D4F5-4BE5-A1DB-FD52A5E12A5D}" presName="node" presStyleLbl="node1" presStyleIdx="0" presStyleCnt="8">
        <dgm:presLayoutVars>
          <dgm:bulletEnabled val="1"/>
        </dgm:presLayoutVars>
      </dgm:prSet>
      <dgm:spPr/>
    </dgm:pt>
    <dgm:pt modelId="{FECDBFF9-1C1C-4057-9ACB-C479495BE631}" type="pres">
      <dgm:prSet presAssocID="{25DBD785-D6A6-4DD8-AE85-01C54FDB32FB}" presName="sibTrans" presStyleLbl="sibTrans1D1" presStyleIdx="0" presStyleCnt="7"/>
      <dgm:spPr/>
    </dgm:pt>
    <dgm:pt modelId="{2EC2F27D-F819-44DE-BB88-893FF5DBABA8}" type="pres">
      <dgm:prSet presAssocID="{25DBD785-D6A6-4DD8-AE85-01C54FDB32FB}" presName="connectorText" presStyleLbl="sibTrans1D1" presStyleIdx="0" presStyleCnt="7"/>
      <dgm:spPr/>
    </dgm:pt>
    <dgm:pt modelId="{8379E91E-6D27-4F75-B4A2-A5607C5FF7CB}" type="pres">
      <dgm:prSet presAssocID="{25E684B5-93E7-4518-B375-BD6CFE178EC9}" presName="node" presStyleLbl="node1" presStyleIdx="1" presStyleCnt="8">
        <dgm:presLayoutVars>
          <dgm:bulletEnabled val="1"/>
        </dgm:presLayoutVars>
      </dgm:prSet>
      <dgm:spPr/>
    </dgm:pt>
    <dgm:pt modelId="{5B002539-A5AE-4160-8D22-F411D2EDF41C}" type="pres">
      <dgm:prSet presAssocID="{F694639C-2284-4A87-9C14-14FAAB5FB529}" presName="sibTrans" presStyleLbl="sibTrans1D1" presStyleIdx="1" presStyleCnt="7"/>
      <dgm:spPr/>
    </dgm:pt>
    <dgm:pt modelId="{BE667584-EAC2-4398-8255-CEE12776EF7A}" type="pres">
      <dgm:prSet presAssocID="{F694639C-2284-4A87-9C14-14FAAB5FB529}" presName="connectorText" presStyleLbl="sibTrans1D1" presStyleIdx="1" presStyleCnt="7"/>
      <dgm:spPr/>
    </dgm:pt>
    <dgm:pt modelId="{8DF49E5B-669A-4F71-B481-C85C322C9E06}" type="pres">
      <dgm:prSet presAssocID="{FDEDE845-46EF-40CC-8E90-B1FA1A63F511}" presName="node" presStyleLbl="node1" presStyleIdx="2" presStyleCnt="8">
        <dgm:presLayoutVars>
          <dgm:bulletEnabled val="1"/>
        </dgm:presLayoutVars>
      </dgm:prSet>
      <dgm:spPr/>
    </dgm:pt>
    <dgm:pt modelId="{BC265E49-9FAB-4F7F-B94F-5E2D1DB36A82}" type="pres">
      <dgm:prSet presAssocID="{B2B29BCC-6034-42CA-989D-620F2562D76A}" presName="sibTrans" presStyleLbl="sibTrans1D1" presStyleIdx="2" presStyleCnt="7"/>
      <dgm:spPr/>
    </dgm:pt>
    <dgm:pt modelId="{EF87FC97-FE1B-48DF-8BEB-B04091855FE6}" type="pres">
      <dgm:prSet presAssocID="{B2B29BCC-6034-42CA-989D-620F2562D76A}" presName="connectorText" presStyleLbl="sibTrans1D1" presStyleIdx="2" presStyleCnt="7"/>
      <dgm:spPr/>
    </dgm:pt>
    <dgm:pt modelId="{8654F65B-4FDB-4A73-97E7-97B301DF1B76}" type="pres">
      <dgm:prSet presAssocID="{A8CDF599-D510-47AA-AE29-22B9186B5171}" presName="node" presStyleLbl="node1" presStyleIdx="3" presStyleCnt="8">
        <dgm:presLayoutVars>
          <dgm:bulletEnabled val="1"/>
        </dgm:presLayoutVars>
      </dgm:prSet>
      <dgm:spPr/>
    </dgm:pt>
    <dgm:pt modelId="{01274ED2-F457-4A71-9778-BFD8B8128E00}" type="pres">
      <dgm:prSet presAssocID="{26C37613-10DE-488C-9379-A524C26C7AFB}" presName="sibTrans" presStyleLbl="sibTrans1D1" presStyleIdx="3" presStyleCnt="7"/>
      <dgm:spPr/>
    </dgm:pt>
    <dgm:pt modelId="{E3114A8C-5F6D-473D-B166-7C12DD098B5A}" type="pres">
      <dgm:prSet presAssocID="{26C37613-10DE-488C-9379-A524C26C7AFB}" presName="connectorText" presStyleLbl="sibTrans1D1" presStyleIdx="3" presStyleCnt="7"/>
      <dgm:spPr/>
    </dgm:pt>
    <dgm:pt modelId="{AB5F2056-495B-4B21-A981-94D4A0694982}" type="pres">
      <dgm:prSet presAssocID="{E8D334DD-B723-482A-BFE8-AB5DB2BB829D}" presName="node" presStyleLbl="node1" presStyleIdx="4" presStyleCnt="8">
        <dgm:presLayoutVars>
          <dgm:bulletEnabled val="1"/>
        </dgm:presLayoutVars>
      </dgm:prSet>
      <dgm:spPr/>
    </dgm:pt>
    <dgm:pt modelId="{E7AA0725-A6A7-4010-8DAF-C38B2C94B5B0}" type="pres">
      <dgm:prSet presAssocID="{560EEF47-06AD-4240-8AA1-DCCB49601F3B}" presName="sibTrans" presStyleLbl="sibTrans1D1" presStyleIdx="4" presStyleCnt="7"/>
      <dgm:spPr/>
    </dgm:pt>
    <dgm:pt modelId="{23F27E48-D422-4447-8FE7-4F7344103FD8}" type="pres">
      <dgm:prSet presAssocID="{560EEF47-06AD-4240-8AA1-DCCB49601F3B}" presName="connectorText" presStyleLbl="sibTrans1D1" presStyleIdx="4" presStyleCnt="7"/>
      <dgm:spPr/>
    </dgm:pt>
    <dgm:pt modelId="{BDC7868E-E586-42F2-820A-F57C218F8B02}" type="pres">
      <dgm:prSet presAssocID="{7DAD366F-437D-46B2-8E30-4D1A1E012675}" presName="node" presStyleLbl="node1" presStyleIdx="5" presStyleCnt="8">
        <dgm:presLayoutVars>
          <dgm:bulletEnabled val="1"/>
        </dgm:presLayoutVars>
      </dgm:prSet>
      <dgm:spPr/>
    </dgm:pt>
    <dgm:pt modelId="{D93C36AF-30B5-4218-989E-7C106B4788EF}" type="pres">
      <dgm:prSet presAssocID="{046E7C10-1274-4540-9B1E-7A2D662B3A44}" presName="sibTrans" presStyleLbl="sibTrans1D1" presStyleIdx="5" presStyleCnt="7"/>
      <dgm:spPr/>
    </dgm:pt>
    <dgm:pt modelId="{86B0658B-D2DE-4E38-80C6-A6C77B6A12D9}" type="pres">
      <dgm:prSet presAssocID="{046E7C10-1274-4540-9B1E-7A2D662B3A44}" presName="connectorText" presStyleLbl="sibTrans1D1" presStyleIdx="5" presStyleCnt="7"/>
      <dgm:spPr/>
    </dgm:pt>
    <dgm:pt modelId="{7599C315-88C3-45D4-9A88-FA96E8807BB5}" type="pres">
      <dgm:prSet presAssocID="{64ED265D-37D2-4CF3-A613-7F18BD133CE8}" presName="node" presStyleLbl="node1" presStyleIdx="6" presStyleCnt="8">
        <dgm:presLayoutVars>
          <dgm:bulletEnabled val="1"/>
        </dgm:presLayoutVars>
      </dgm:prSet>
      <dgm:spPr/>
    </dgm:pt>
    <dgm:pt modelId="{F1FB3D52-D1D7-4BAC-9C73-4BC187D103CA}" type="pres">
      <dgm:prSet presAssocID="{347689A1-CA17-4DAD-8642-2FBAC0860242}" presName="sibTrans" presStyleLbl="sibTrans1D1" presStyleIdx="6" presStyleCnt="7"/>
      <dgm:spPr/>
    </dgm:pt>
    <dgm:pt modelId="{4A917C19-E01B-4E35-AB22-3686DA6850F8}" type="pres">
      <dgm:prSet presAssocID="{347689A1-CA17-4DAD-8642-2FBAC0860242}" presName="connectorText" presStyleLbl="sibTrans1D1" presStyleIdx="6" presStyleCnt="7"/>
      <dgm:spPr/>
    </dgm:pt>
    <dgm:pt modelId="{07F0766E-B7C7-44CC-AA36-3FD94DE59916}" type="pres">
      <dgm:prSet presAssocID="{33FC0F53-F8D6-46AA-817E-8DCF7D494455}" presName="node" presStyleLbl="node1" presStyleIdx="7" presStyleCnt="8">
        <dgm:presLayoutVars>
          <dgm:bulletEnabled val="1"/>
        </dgm:presLayoutVars>
      </dgm:prSet>
      <dgm:spPr/>
    </dgm:pt>
  </dgm:ptLst>
  <dgm:cxnLst>
    <dgm:cxn modelId="{329AE605-B5F4-4238-8E7E-188DECA96A92}" type="presOf" srcId="{33FC0F53-F8D6-46AA-817E-8DCF7D494455}" destId="{07F0766E-B7C7-44CC-AA36-3FD94DE59916}" srcOrd="0" destOrd="0" presId="urn:microsoft.com/office/officeart/2016/7/layout/RepeatingBendingProcessNew"/>
    <dgm:cxn modelId="{3DB38A08-2610-4084-BC36-08C5D851ECBF}" type="presOf" srcId="{347689A1-CA17-4DAD-8642-2FBAC0860242}" destId="{F1FB3D52-D1D7-4BAC-9C73-4BC187D103CA}" srcOrd="0" destOrd="0" presId="urn:microsoft.com/office/officeart/2016/7/layout/RepeatingBendingProcessNew"/>
    <dgm:cxn modelId="{10F7E70B-8FD5-4AA8-9922-7B0C76328F2F}" type="presOf" srcId="{560EEF47-06AD-4240-8AA1-DCCB49601F3B}" destId="{23F27E48-D422-4447-8FE7-4F7344103FD8}" srcOrd="1" destOrd="0" presId="urn:microsoft.com/office/officeart/2016/7/layout/RepeatingBendingProcessNew"/>
    <dgm:cxn modelId="{01DFAA0D-4568-4632-8301-4AA8ACDF9C8F}" type="presOf" srcId="{6C799B53-7A21-4951-86E7-FCDAB441FB68}" destId="{CFD11D09-26EA-49B8-99E3-086DB4E01794}" srcOrd="0" destOrd="0" presId="urn:microsoft.com/office/officeart/2016/7/layout/RepeatingBendingProcessNew"/>
    <dgm:cxn modelId="{4907E410-AC7B-494D-A613-C6EC1F4248A1}" type="presOf" srcId="{07E49384-D4F5-4BE5-A1DB-FD52A5E12A5D}" destId="{62A15B1E-31A2-4473-887E-859A6BD0571D}" srcOrd="0" destOrd="0" presId="urn:microsoft.com/office/officeart/2016/7/layout/RepeatingBendingProcessNew"/>
    <dgm:cxn modelId="{1299A518-5A11-4006-A7E2-A57312CF4B80}" type="presOf" srcId="{347689A1-CA17-4DAD-8642-2FBAC0860242}" destId="{4A917C19-E01B-4E35-AB22-3686DA6850F8}" srcOrd="1" destOrd="0" presId="urn:microsoft.com/office/officeart/2016/7/layout/RepeatingBendingProcessNew"/>
    <dgm:cxn modelId="{DC1B411B-57DD-4F11-AC4B-3F8C01AC987F}" type="presOf" srcId="{26C37613-10DE-488C-9379-A524C26C7AFB}" destId="{01274ED2-F457-4A71-9778-BFD8B8128E00}" srcOrd="0" destOrd="0" presId="urn:microsoft.com/office/officeart/2016/7/layout/RepeatingBendingProcessNew"/>
    <dgm:cxn modelId="{A27D6F1E-3312-42CA-BB0D-B40D63D45561}" srcId="{6C799B53-7A21-4951-86E7-FCDAB441FB68}" destId="{E8D334DD-B723-482A-BFE8-AB5DB2BB829D}" srcOrd="4" destOrd="0" parTransId="{DA86AEF3-33E9-41F8-B2D9-9EB28FFED9AA}" sibTransId="{560EEF47-06AD-4240-8AA1-DCCB49601F3B}"/>
    <dgm:cxn modelId="{6E84E238-743B-4D1A-9E37-F196E54BB1C4}" type="presOf" srcId="{046E7C10-1274-4540-9B1E-7A2D662B3A44}" destId="{D93C36AF-30B5-4218-989E-7C106B4788EF}" srcOrd="0" destOrd="0" presId="urn:microsoft.com/office/officeart/2016/7/layout/RepeatingBendingProcessNew"/>
    <dgm:cxn modelId="{8556203B-47ED-4AA8-8517-B91966C79472}" type="presOf" srcId="{64ED265D-37D2-4CF3-A613-7F18BD133CE8}" destId="{7599C315-88C3-45D4-9A88-FA96E8807BB5}" srcOrd="0" destOrd="0" presId="urn:microsoft.com/office/officeart/2016/7/layout/RepeatingBendingProcessNew"/>
    <dgm:cxn modelId="{6FACDD3C-7A54-4A44-B5B4-8EB0A8DE5F1C}" type="presOf" srcId="{560EEF47-06AD-4240-8AA1-DCCB49601F3B}" destId="{E7AA0725-A6A7-4010-8DAF-C38B2C94B5B0}" srcOrd="0" destOrd="0" presId="urn:microsoft.com/office/officeart/2016/7/layout/RepeatingBendingProcessNew"/>
    <dgm:cxn modelId="{6750A740-3BBC-4397-A259-2B24209BCFB9}" type="presOf" srcId="{A8CDF599-D510-47AA-AE29-22B9186B5171}" destId="{8654F65B-4FDB-4A73-97E7-97B301DF1B76}" srcOrd="0" destOrd="0" presId="urn:microsoft.com/office/officeart/2016/7/layout/RepeatingBendingProcessNew"/>
    <dgm:cxn modelId="{BAF38F5D-8C1E-4159-A47A-028BD709D8B6}" type="presOf" srcId="{25E684B5-93E7-4518-B375-BD6CFE178EC9}" destId="{8379E91E-6D27-4F75-B4A2-A5607C5FF7CB}" srcOrd="0" destOrd="0" presId="urn:microsoft.com/office/officeart/2016/7/layout/RepeatingBendingProcessNew"/>
    <dgm:cxn modelId="{E7015C64-D5A7-4BB3-AD9C-A542DF73757E}" srcId="{6C799B53-7A21-4951-86E7-FCDAB441FB68}" destId="{64ED265D-37D2-4CF3-A613-7F18BD133CE8}" srcOrd="6" destOrd="0" parTransId="{FC1A31D5-BC13-4410-AA1E-08270680D9BA}" sibTransId="{347689A1-CA17-4DAD-8642-2FBAC0860242}"/>
    <dgm:cxn modelId="{6F76C346-C55C-426B-9F32-D7BC3B29A972}" type="presOf" srcId="{26C37613-10DE-488C-9379-A524C26C7AFB}" destId="{E3114A8C-5F6D-473D-B166-7C12DD098B5A}" srcOrd="1" destOrd="0" presId="urn:microsoft.com/office/officeart/2016/7/layout/RepeatingBendingProcessNew"/>
    <dgm:cxn modelId="{3DE3C648-177F-4F6A-9D95-7941B5041575}" type="presOf" srcId="{25DBD785-D6A6-4DD8-AE85-01C54FDB32FB}" destId="{FECDBFF9-1C1C-4057-9ACB-C479495BE631}" srcOrd="0" destOrd="0" presId="urn:microsoft.com/office/officeart/2016/7/layout/RepeatingBendingProcessNew"/>
    <dgm:cxn modelId="{5DE93249-9B24-4B62-AA6A-B6BAD8C64921}" type="presOf" srcId="{B2B29BCC-6034-42CA-989D-620F2562D76A}" destId="{EF87FC97-FE1B-48DF-8BEB-B04091855FE6}" srcOrd="1" destOrd="0" presId="urn:microsoft.com/office/officeart/2016/7/layout/RepeatingBendingProcessNew"/>
    <dgm:cxn modelId="{DED1F07C-E2E5-4001-A520-099125E3BDA0}" type="presOf" srcId="{E8D334DD-B723-482A-BFE8-AB5DB2BB829D}" destId="{AB5F2056-495B-4B21-A981-94D4A0694982}" srcOrd="0" destOrd="0" presId="urn:microsoft.com/office/officeart/2016/7/layout/RepeatingBendingProcessNew"/>
    <dgm:cxn modelId="{E6A8F980-D314-4750-A127-CB91D10906EE}" srcId="{6C799B53-7A21-4951-86E7-FCDAB441FB68}" destId="{A8CDF599-D510-47AA-AE29-22B9186B5171}" srcOrd="3" destOrd="0" parTransId="{53CD37E3-562C-458E-B092-196EBA5C8078}" sibTransId="{26C37613-10DE-488C-9379-A524C26C7AFB}"/>
    <dgm:cxn modelId="{0D9A4B85-2034-4486-8651-4944EC387D76}" type="presOf" srcId="{F694639C-2284-4A87-9C14-14FAAB5FB529}" destId="{5B002539-A5AE-4160-8D22-F411D2EDF41C}" srcOrd="0" destOrd="0" presId="urn:microsoft.com/office/officeart/2016/7/layout/RepeatingBendingProcessNew"/>
    <dgm:cxn modelId="{F9EBDE88-9D0C-4119-9B73-F623CB1EFAAC}" type="presOf" srcId="{FDEDE845-46EF-40CC-8E90-B1FA1A63F511}" destId="{8DF49E5B-669A-4F71-B481-C85C322C9E06}" srcOrd="0" destOrd="0" presId="urn:microsoft.com/office/officeart/2016/7/layout/RepeatingBendingProcessNew"/>
    <dgm:cxn modelId="{1F8A7498-1E02-43E7-A030-FCFB6F850C5D}" type="presOf" srcId="{F694639C-2284-4A87-9C14-14FAAB5FB529}" destId="{BE667584-EAC2-4398-8255-CEE12776EF7A}" srcOrd="1" destOrd="0" presId="urn:microsoft.com/office/officeart/2016/7/layout/RepeatingBendingProcessNew"/>
    <dgm:cxn modelId="{2DE7799A-EEF3-442E-B5F1-85B94705341B}" srcId="{6C799B53-7A21-4951-86E7-FCDAB441FB68}" destId="{7DAD366F-437D-46B2-8E30-4D1A1E012675}" srcOrd="5" destOrd="0" parTransId="{8AC2A0F9-4B50-4217-B697-DDC75AB4CC13}" sibTransId="{046E7C10-1274-4540-9B1E-7A2D662B3A44}"/>
    <dgm:cxn modelId="{7EFB5CA5-9475-4E6A-821C-134850267F94}" srcId="{6C799B53-7A21-4951-86E7-FCDAB441FB68}" destId="{33FC0F53-F8D6-46AA-817E-8DCF7D494455}" srcOrd="7" destOrd="0" parTransId="{1C8F1EE7-62F3-44A9-A7AE-83E2B9059B37}" sibTransId="{566C2F59-48FB-4AE3-B69C-6DDC94531681}"/>
    <dgm:cxn modelId="{6E0186BF-3F1B-4EB3-811F-6A2A0D9DFB4C}" type="presOf" srcId="{25DBD785-D6A6-4DD8-AE85-01C54FDB32FB}" destId="{2EC2F27D-F819-44DE-BB88-893FF5DBABA8}" srcOrd="1" destOrd="0" presId="urn:microsoft.com/office/officeart/2016/7/layout/RepeatingBendingProcessNew"/>
    <dgm:cxn modelId="{ECAE58C8-08B9-4758-BCBF-61D6C9EF8FC8}" type="presOf" srcId="{046E7C10-1274-4540-9B1E-7A2D662B3A44}" destId="{86B0658B-D2DE-4E38-80C6-A6C77B6A12D9}" srcOrd="1" destOrd="0" presId="urn:microsoft.com/office/officeart/2016/7/layout/RepeatingBendingProcessNew"/>
    <dgm:cxn modelId="{6CC150DC-E392-45B4-8068-69E13BA9174B}" srcId="{6C799B53-7A21-4951-86E7-FCDAB441FB68}" destId="{FDEDE845-46EF-40CC-8E90-B1FA1A63F511}" srcOrd="2" destOrd="0" parTransId="{0112CA4B-37E2-4839-BD83-802A8545C560}" sibTransId="{B2B29BCC-6034-42CA-989D-620F2562D76A}"/>
    <dgm:cxn modelId="{275A92E2-739A-460B-96BC-588FC721C8EA}" type="presOf" srcId="{7DAD366F-437D-46B2-8E30-4D1A1E012675}" destId="{BDC7868E-E586-42F2-820A-F57C218F8B02}" srcOrd="0" destOrd="0" presId="urn:microsoft.com/office/officeart/2016/7/layout/RepeatingBendingProcessNew"/>
    <dgm:cxn modelId="{BBC273E7-19BC-4FA1-BAC6-D35ED1B82F5D}" type="presOf" srcId="{B2B29BCC-6034-42CA-989D-620F2562D76A}" destId="{BC265E49-9FAB-4F7F-B94F-5E2D1DB36A82}" srcOrd="0" destOrd="0" presId="urn:microsoft.com/office/officeart/2016/7/layout/RepeatingBendingProcessNew"/>
    <dgm:cxn modelId="{D256A2EA-7440-437C-B610-A06A15D8384F}" srcId="{6C799B53-7A21-4951-86E7-FCDAB441FB68}" destId="{07E49384-D4F5-4BE5-A1DB-FD52A5E12A5D}" srcOrd="0" destOrd="0" parTransId="{FC1A7766-BFA5-47F2-A41A-2E23E9918925}" sibTransId="{25DBD785-D6A6-4DD8-AE85-01C54FDB32FB}"/>
    <dgm:cxn modelId="{87E06DEE-5DAD-4F30-B8F5-E70DD07F7D74}" srcId="{6C799B53-7A21-4951-86E7-FCDAB441FB68}" destId="{25E684B5-93E7-4518-B375-BD6CFE178EC9}" srcOrd="1" destOrd="0" parTransId="{83C7E809-18BD-477C-ABB3-D43237E37D5D}" sibTransId="{F694639C-2284-4A87-9C14-14FAAB5FB529}"/>
    <dgm:cxn modelId="{2816F2EB-B3A9-42C0-A4C9-16966F57F249}" type="presParOf" srcId="{CFD11D09-26EA-49B8-99E3-086DB4E01794}" destId="{62A15B1E-31A2-4473-887E-859A6BD0571D}" srcOrd="0" destOrd="0" presId="urn:microsoft.com/office/officeart/2016/7/layout/RepeatingBendingProcessNew"/>
    <dgm:cxn modelId="{719556CB-BE0D-4A28-9A07-E8AFEF83BAB0}" type="presParOf" srcId="{CFD11D09-26EA-49B8-99E3-086DB4E01794}" destId="{FECDBFF9-1C1C-4057-9ACB-C479495BE631}" srcOrd="1" destOrd="0" presId="urn:microsoft.com/office/officeart/2016/7/layout/RepeatingBendingProcessNew"/>
    <dgm:cxn modelId="{38F6097A-0BAB-496D-B976-52381BA2B569}" type="presParOf" srcId="{FECDBFF9-1C1C-4057-9ACB-C479495BE631}" destId="{2EC2F27D-F819-44DE-BB88-893FF5DBABA8}" srcOrd="0" destOrd="0" presId="urn:microsoft.com/office/officeart/2016/7/layout/RepeatingBendingProcessNew"/>
    <dgm:cxn modelId="{BE30F949-9869-4C54-A586-2E56E7359868}" type="presParOf" srcId="{CFD11D09-26EA-49B8-99E3-086DB4E01794}" destId="{8379E91E-6D27-4F75-B4A2-A5607C5FF7CB}" srcOrd="2" destOrd="0" presId="urn:microsoft.com/office/officeart/2016/7/layout/RepeatingBendingProcessNew"/>
    <dgm:cxn modelId="{6C227376-FD7B-4A7F-BCB5-3F3651388085}" type="presParOf" srcId="{CFD11D09-26EA-49B8-99E3-086DB4E01794}" destId="{5B002539-A5AE-4160-8D22-F411D2EDF41C}" srcOrd="3" destOrd="0" presId="urn:microsoft.com/office/officeart/2016/7/layout/RepeatingBendingProcessNew"/>
    <dgm:cxn modelId="{0F2DBDE5-6010-43BB-B5FF-8241CB30374D}" type="presParOf" srcId="{5B002539-A5AE-4160-8D22-F411D2EDF41C}" destId="{BE667584-EAC2-4398-8255-CEE12776EF7A}" srcOrd="0" destOrd="0" presId="urn:microsoft.com/office/officeart/2016/7/layout/RepeatingBendingProcessNew"/>
    <dgm:cxn modelId="{1D40AD45-6F82-43EC-AE8F-E8FCB5BC1973}" type="presParOf" srcId="{CFD11D09-26EA-49B8-99E3-086DB4E01794}" destId="{8DF49E5B-669A-4F71-B481-C85C322C9E06}" srcOrd="4" destOrd="0" presId="urn:microsoft.com/office/officeart/2016/7/layout/RepeatingBendingProcessNew"/>
    <dgm:cxn modelId="{39A5353A-AB34-4760-BD6C-6174CA1A50E4}" type="presParOf" srcId="{CFD11D09-26EA-49B8-99E3-086DB4E01794}" destId="{BC265E49-9FAB-4F7F-B94F-5E2D1DB36A82}" srcOrd="5" destOrd="0" presId="urn:microsoft.com/office/officeart/2016/7/layout/RepeatingBendingProcessNew"/>
    <dgm:cxn modelId="{E73981E1-9277-4485-8016-EEB501C63208}" type="presParOf" srcId="{BC265E49-9FAB-4F7F-B94F-5E2D1DB36A82}" destId="{EF87FC97-FE1B-48DF-8BEB-B04091855FE6}" srcOrd="0" destOrd="0" presId="urn:microsoft.com/office/officeart/2016/7/layout/RepeatingBendingProcessNew"/>
    <dgm:cxn modelId="{9332F1FB-F381-44F0-A0FC-96C6F4489A39}" type="presParOf" srcId="{CFD11D09-26EA-49B8-99E3-086DB4E01794}" destId="{8654F65B-4FDB-4A73-97E7-97B301DF1B76}" srcOrd="6" destOrd="0" presId="urn:microsoft.com/office/officeart/2016/7/layout/RepeatingBendingProcessNew"/>
    <dgm:cxn modelId="{DB2D32D2-24A5-488F-996A-D29315215B93}" type="presParOf" srcId="{CFD11D09-26EA-49B8-99E3-086DB4E01794}" destId="{01274ED2-F457-4A71-9778-BFD8B8128E00}" srcOrd="7" destOrd="0" presId="urn:microsoft.com/office/officeart/2016/7/layout/RepeatingBendingProcessNew"/>
    <dgm:cxn modelId="{18F8A164-F07B-4E54-8DA6-969D5E02C68C}" type="presParOf" srcId="{01274ED2-F457-4A71-9778-BFD8B8128E00}" destId="{E3114A8C-5F6D-473D-B166-7C12DD098B5A}" srcOrd="0" destOrd="0" presId="urn:microsoft.com/office/officeart/2016/7/layout/RepeatingBendingProcessNew"/>
    <dgm:cxn modelId="{97DCD668-A579-4558-B115-D16B571BEE74}" type="presParOf" srcId="{CFD11D09-26EA-49B8-99E3-086DB4E01794}" destId="{AB5F2056-495B-4B21-A981-94D4A0694982}" srcOrd="8" destOrd="0" presId="urn:microsoft.com/office/officeart/2016/7/layout/RepeatingBendingProcessNew"/>
    <dgm:cxn modelId="{E9DB99DA-7739-4813-97C4-D59076C68FFF}" type="presParOf" srcId="{CFD11D09-26EA-49B8-99E3-086DB4E01794}" destId="{E7AA0725-A6A7-4010-8DAF-C38B2C94B5B0}" srcOrd="9" destOrd="0" presId="urn:microsoft.com/office/officeart/2016/7/layout/RepeatingBendingProcessNew"/>
    <dgm:cxn modelId="{300CB3C7-1B15-4958-A586-C7190CDB21B6}" type="presParOf" srcId="{E7AA0725-A6A7-4010-8DAF-C38B2C94B5B0}" destId="{23F27E48-D422-4447-8FE7-4F7344103FD8}" srcOrd="0" destOrd="0" presId="urn:microsoft.com/office/officeart/2016/7/layout/RepeatingBendingProcessNew"/>
    <dgm:cxn modelId="{1B89EC5A-E472-4863-BCC6-A26B840A761B}" type="presParOf" srcId="{CFD11D09-26EA-49B8-99E3-086DB4E01794}" destId="{BDC7868E-E586-42F2-820A-F57C218F8B02}" srcOrd="10" destOrd="0" presId="urn:microsoft.com/office/officeart/2016/7/layout/RepeatingBendingProcessNew"/>
    <dgm:cxn modelId="{AF508E2D-0ADA-4B38-AF29-FF2E5B3B5ECC}" type="presParOf" srcId="{CFD11D09-26EA-49B8-99E3-086DB4E01794}" destId="{D93C36AF-30B5-4218-989E-7C106B4788EF}" srcOrd="11" destOrd="0" presId="urn:microsoft.com/office/officeart/2016/7/layout/RepeatingBendingProcessNew"/>
    <dgm:cxn modelId="{A52F5A80-3189-40DC-A945-B69180E722FC}" type="presParOf" srcId="{D93C36AF-30B5-4218-989E-7C106B4788EF}" destId="{86B0658B-D2DE-4E38-80C6-A6C77B6A12D9}" srcOrd="0" destOrd="0" presId="urn:microsoft.com/office/officeart/2016/7/layout/RepeatingBendingProcessNew"/>
    <dgm:cxn modelId="{5BF3C41C-BD4C-4B1D-BABC-51E6BE723750}" type="presParOf" srcId="{CFD11D09-26EA-49B8-99E3-086DB4E01794}" destId="{7599C315-88C3-45D4-9A88-FA96E8807BB5}" srcOrd="12" destOrd="0" presId="urn:microsoft.com/office/officeart/2016/7/layout/RepeatingBendingProcessNew"/>
    <dgm:cxn modelId="{9EBC3D02-89A9-40A4-9280-1ED9144FEA70}" type="presParOf" srcId="{CFD11D09-26EA-49B8-99E3-086DB4E01794}" destId="{F1FB3D52-D1D7-4BAC-9C73-4BC187D103CA}" srcOrd="13" destOrd="0" presId="urn:microsoft.com/office/officeart/2016/7/layout/RepeatingBendingProcessNew"/>
    <dgm:cxn modelId="{45ED4C52-CD3A-4E5E-8F72-EFF60108A5B0}" type="presParOf" srcId="{F1FB3D52-D1D7-4BAC-9C73-4BC187D103CA}" destId="{4A917C19-E01B-4E35-AB22-3686DA6850F8}" srcOrd="0" destOrd="0" presId="urn:microsoft.com/office/officeart/2016/7/layout/RepeatingBendingProcessNew"/>
    <dgm:cxn modelId="{7FA82404-279D-436B-8891-0898C8FC09DF}" type="presParOf" srcId="{CFD11D09-26EA-49B8-99E3-086DB4E01794}" destId="{07F0766E-B7C7-44CC-AA36-3FD94DE59916}"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F90DBE-CC4E-4DE4-B5F6-CDC4C9D6BC31}"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3E69A006-FD00-486A-9746-8C10D5CBB5F4}">
      <dgm:prSet/>
      <dgm:spPr/>
      <dgm:t>
        <a:bodyPr/>
        <a:lstStyle/>
        <a:p>
          <a:r>
            <a:rPr lang="en-US"/>
            <a:t>PPPs can facilitate the expansion of broadband and telecommunications infrastructure in underserved or remote areas. Private sector expertise and investment, combined with public sector regulatory support, can help bridge the digital divide.</a:t>
          </a:r>
        </a:p>
      </dgm:t>
    </dgm:pt>
    <dgm:pt modelId="{B31CF8D7-B020-4D0C-9F0C-71FB38E44978}" type="parTrans" cxnId="{004486BE-2A61-43D9-8853-33BDCBC0858D}">
      <dgm:prSet/>
      <dgm:spPr/>
      <dgm:t>
        <a:bodyPr/>
        <a:lstStyle/>
        <a:p>
          <a:endParaRPr lang="en-US"/>
        </a:p>
      </dgm:t>
    </dgm:pt>
    <dgm:pt modelId="{3125827B-8D6E-4155-8623-7E006CA313EE}" type="sibTrans" cxnId="{004486BE-2A61-43D9-8853-33BDCBC0858D}">
      <dgm:prSet/>
      <dgm:spPr/>
      <dgm:t>
        <a:bodyPr/>
        <a:lstStyle/>
        <a:p>
          <a:endParaRPr lang="en-US"/>
        </a:p>
      </dgm:t>
    </dgm:pt>
    <dgm:pt modelId="{BB421C57-C37D-42F4-AB20-E56E7A1F800A}">
      <dgm:prSet/>
      <dgm:spPr/>
      <dgm:t>
        <a:bodyPr/>
        <a:lstStyle/>
        <a:p>
          <a:r>
            <a:rPr lang="en-US"/>
            <a:t>PPPs can support digital literacy and skills development programs, ensuring community members have the necessary knowledge to participate in the digital economy</a:t>
          </a:r>
          <a:endParaRPr lang="en-US" dirty="0"/>
        </a:p>
      </dgm:t>
    </dgm:pt>
    <dgm:pt modelId="{30F1FA31-43CF-4D0B-A95B-BE2CE7255ACC}" type="parTrans" cxnId="{484D137B-D91A-4706-9C7D-3E2540CB393D}">
      <dgm:prSet/>
      <dgm:spPr/>
      <dgm:t>
        <a:bodyPr/>
        <a:lstStyle/>
        <a:p>
          <a:endParaRPr lang="en-US"/>
        </a:p>
      </dgm:t>
    </dgm:pt>
    <dgm:pt modelId="{6BA8438B-258C-4E28-9A73-AB224C1ADAD2}" type="sibTrans" cxnId="{484D137B-D91A-4706-9C7D-3E2540CB393D}">
      <dgm:prSet/>
      <dgm:spPr/>
      <dgm:t>
        <a:bodyPr/>
        <a:lstStyle/>
        <a:p>
          <a:endParaRPr lang="en-US"/>
        </a:p>
      </dgm:t>
    </dgm:pt>
    <dgm:pt modelId="{70B4465D-0600-4D1A-9C7E-AE0ED23202B3}" type="pres">
      <dgm:prSet presAssocID="{CFF90DBE-CC4E-4DE4-B5F6-CDC4C9D6BC31}" presName="hierChild1" presStyleCnt="0">
        <dgm:presLayoutVars>
          <dgm:chPref val="1"/>
          <dgm:dir/>
          <dgm:animOne val="branch"/>
          <dgm:animLvl val="lvl"/>
          <dgm:resizeHandles/>
        </dgm:presLayoutVars>
      </dgm:prSet>
      <dgm:spPr/>
    </dgm:pt>
    <dgm:pt modelId="{010846A9-C183-46EB-A867-6CC838FF6482}" type="pres">
      <dgm:prSet presAssocID="{3E69A006-FD00-486A-9746-8C10D5CBB5F4}" presName="hierRoot1" presStyleCnt="0"/>
      <dgm:spPr/>
    </dgm:pt>
    <dgm:pt modelId="{3B1BF4B7-856E-4224-9D71-DE47D6DE2676}" type="pres">
      <dgm:prSet presAssocID="{3E69A006-FD00-486A-9746-8C10D5CBB5F4}" presName="composite" presStyleCnt="0"/>
      <dgm:spPr/>
    </dgm:pt>
    <dgm:pt modelId="{6CA8ECC5-8871-4168-9014-A7B7B28409AF}" type="pres">
      <dgm:prSet presAssocID="{3E69A006-FD00-486A-9746-8C10D5CBB5F4}" presName="background" presStyleLbl="node0" presStyleIdx="0" presStyleCnt="2"/>
      <dgm:spPr/>
    </dgm:pt>
    <dgm:pt modelId="{8011756C-063C-458D-BDE5-19A187263953}" type="pres">
      <dgm:prSet presAssocID="{3E69A006-FD00-486A-9746-8C10D5CBB5F4}" presName="text" presStyleLbl="fgAcc0" presStyleIdx="0" presStyleCnt="2">
        <dgm:presLayoutVars>
          <dgm:chPref val="3"/>
        </dgm:presLayoutVars>
      </dgm:prSet>
      <dgm:spPr/>
    </dgm:pt>
    <dgm:pt modelId="{3B38972C-CBC1-4AF3-8FCA-67AEB503004F}" type="pres">
      <dgm:prSet presAssocID="{3E69A006-FD00-486A-9746-8C10D5CBB5F4}" presName="hierChild2" presStyleCnt="0"/>
      <dgm:spPr/>
    </dgm:pt>
    <dgm:pt modelId="{46748F52-DA0A-47A7-894A-3E65E61AD37B}" type="pres">
      <dgm:prSet presAssocID="{BB421C57-C37D-42F4-AB20-E56E7A1F800A}" presName="hierRoot1" presStyleCnt="0"/>
      <dgm:spPr/>
    </dgm:pt>
    <dgm:pt modelId="{584F23D5-ECB3-48CB-8DD0-1AFA8E96CF9A}" type="pres">
      <dgm:prSet presAssocID="{BB421C57-C37D-42F4-AB20-E56E7A1F800A}" presName="composite" presStyleCnt="0"/>
      <dgm:spPr/>
    </dgm:pt>
    <dgm:pt modelId="{D2DE9DC8-D1E8-4DB0-911F-71FD7BC7A740}" type="pres">
      <dgm:prSet presAssocID="{BB421C57-C37D-42F4-AB20-E56E7A1F800A}" presName="background" presStyleLbl="node0" presStyleIdx="1" presStyleCnt="2"/>
      <dgm:spPr/>
    </dgm:pt>
    <dgm:pt modelId="{BD3B6869-B478-4807-89A7-CB601A438572}" type="pres">
      <dgm:prSet presAssocID="{BB421C57-C37D-42F4-AB20-E56E7A1F800A}" presName="text" presStyleLbl="fgAcc0" presStyleIdx="1" presStyleCnt="2">
        <dgm:presLayoutVars>
          <dgm:chPref val="3"/>
        </dgm:presLayoutVars>
      </dgm:prSet>
      <dgm:spPr/>
    </dgm:pt>
    <dgm:pt modelId="{DAFB6A7A-AA0A-49F2-B0DE-493859C00996}" type="pres">
      <dgm:prSet presAssocID="{BB421C57-C37D-42F4-AB20-E56E7A1F800A}" presName="hierChild2" presStyleCnt="0"/>
      <dgm:spPr/>
    </dgm:pt>
  </dgm:ptLst>
  <dgm:cxnLst>
    <dgm:cxn modelId="{4CD0DC56-2B08-4F85-A604-FA8E84C1C00A}" type="presOf" srcId="{BB421C57-C37D-42F4-AB20-E56E7A1F800A}" destId="{BD3B6869-B478-4807-89A7-CB601A438572}" srcOrd="0" destOrd="0" presId="urn:microsoft.com/office/officeart/2005/8/layout/hierarchy1"/>
    <dgm:cxn modelId="{484D137B-D91A-4706-9C7D-3E2540CB393D}" srcId="{CFF90DBE-CC4E-4DE4-B5F6-CDC4C9D6BC31}" destId="{BB421C57-C37D-42F4-AB20-E56E7A1F800A}" srcOrd="1" destOrd="0" parTransId="{30F1FA31-43CF-4D0B-A95B-BE2CE7255ACC}" sibTransId="{6BA8438B-258C-4E28-9A73-AB224C1ADAD2}"/>
    <dgm:cxn modelId="{4E268FA0-2694-4E0C-8F3D-EF3026B4809B}" type="presOf" srcId="{3E69A006-FD00-486A-9746-8C10D5CBB5F4}" destId="{8011756C-063C-458D-BDE5-19A187263953}" srcOrd="0" destOrd="0" presId="urn:microsoft.com/office/officeart/2005/8/layout/hierarchy1"/>
    <dgm:cxn modelId="{004486BE-2A61-43D9-8853-33BDCBC0858D}" srcId="{CFF90DBE-CC4E-4DE4-B5F6-CDC4C9D6BC31}" destId="{3E69A006-FD00-486A-9746-8C10D5CBB5F4}" srcOrd="0" destOrd="0" parTransId="{B31CF8D7-B020-4D0C-9F0C-71FB38E44978}" sibTransId="{3125827B-8D6E-4155-8623-7E006CA313EE}"/>
    <dgm:cxn modelId="{BB62B0C7-EDFA-4C7A-8E53-B38A938A0648}" type="presOf" srcId="{CFF90DBE-CC4E-4DE4-B5F6-CDC4C9D6BC31}" destId="{70B4465D-0600-4D1A-9C7E-AE0ED23202B3}" srcOrd="0" destOrd="0" presId="urn:microsoft.com/office/officeart/2005/8/layout/hierarchy1"/>
    <dgm:cxn modelId="{A7EA613C-CF50-4E79-A490-E47E1630A20B}" type="presParOf" srcId="{70B4465D-0600-4D1A-9C7E-AE0ED23202B3}" destId="{010846A9-C183-46EB-A867-6CC838FF6482}" srcOrd="0" destOrd="0" presId="urn:microsoft.com/office/officeart/2005/8/layout/hierarchy1"/>
    <dgm:cxn modelId="{F3E2853A-36CA-4405-A8F7-BE4F17F6596F}" type="presParOf" srcId="{010846A9-C183-46EB-A867-6CC838FF6482}" destId="{3B1BF4B7-856E-4224-9D71-DE47D6DE2676}" srcOrd="0" destOrd="0" presId="urn:microsoft.com/office/officeart/2005/8/layout/hierarchy1"/>
    <dgm:cxn modelId="{9AF417DC-59FF-45DF-A8C8-8435FE4A7729}" type="presParOf" srcId="{3B1BF4B7-856E-4224-9D71-DE47D6DE2676}" destId="{6CA8ECC5-8871-4168-9014-A7B7B28409AF}" srcOrd="0" destOrd="0" presId="urn:microsoft.com/office/officeart/2005/8/layout/hierarchy1"/>
    <dgm:cxn modelId="{210D49C5-CF7C-4CB4-AC07-65889B91E2FC}" type="presParOf" srcId="{3B1BF4B7-856E-4224-9D71-DE47D6DE2676}" destId="{8011756C-063C-458D-BDE5-19A187263953}" srcOrd="1" destOrd="0" presId="urn:microsoft.com/office/officeart/2005/8/layout/hierarchy1"/>
    <dgm:cxn modelId="{6B06DA72-23B7-4D43-8D22-D3F46A2CFF2C}" type="presParOf" srcId="{010846A9-C183-46EB-A867-6CC838FF6482}" destId="{3B38972C-CBC1-4AF3-8FCA-67AEB503004F}" srcOrd="1" destOrd="0" presId="urn:microsoft.com/office/officeart/2005/8/layout/hierarchy1"/>
    <dgm:cxn modelId="{01142188-7ADD-42F4-B9C4-95B0F5C54037}" type="presParOf" srcId="{70B4465D-0600-4D1A-9C7E-AE0ED23202B3}" destId="{46748F52-DA0A-47A7-894A-3E65E61AD37B}" srcOrd="1" destOrd="0" presId="urn:microsoft.com/office/officeart/2005/8/layout/hierarchy1"/>
    <dgm:cxn modelId="{FE596996-72DB-45A1-A8B7-C4ABA7A4A1D3}" type="presParOf" srcId="{46748F52-DA0A-47A7-894A-3E65E61AD37B}" destId="{584F23D5-ECB3-48CB-8DD0-1AFA8E96CF9A}" srcOrd="0" destOrd="0" presId="urn:microsoft.com/office/officeart/2005/8/layout/hierarchy1"/>
    <dgm:cxn modelId="{11CFA0A4-097B-43B3-AB49-09B8F667CA24}" type="presParOf" srcId="{584F23D5-ECB3-48CB-8DD0-1AFA8E96CF9A}" destId="{D2DE9DC8-D1E8-4DB0-911F-71FD7BC7A740}" srcOrd="0" destOrd="0" presId="urn:microsoft.com/office/officeart/2005/8/layout/hierarchy1"/>
    <dgm:cxn modelId="{F9641506-4E2D-4D6A-9FB6-77FCAAF0FB37}" type="presParOf" srcId="{584F23D5-ECB3-48CB-8DD0-1AFA8E96CF9A}" destId="{BD3B6869-B478-4807-89A7-CB601A438572}" srcOrd="1" destOrd="0" presId="urn:microsoft.com/office/officeart/2005/8/layout/hierarchy1"/>
    <dgm:cxn modelId="{93D3D858-7E1F-4AE7-B68C-8D83A5DA2F90}" type="presParOf" srcId="{46748F52-DA0A-47A7-894A-3E65E61AD37B}" destId="{DAFB6A7A-AA0A-49F2-B0DE-493859C009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DBFF9-1C1C-4057-9ACB-C479495BE631}">
      <dsp:nvSpPr>
        <dsp:cNvPr id="0" name=""/>
        <dsp:cNvSpPr/>
      </dsp:nvSpPr>
      <dsp:spPr>
        <a:xfrm>
          <a:off x="2084429" y="772709"/>
          <a:ext cx="448785" cy="91440"/>
        </a:xfrm>
        <a:custGeom>
          <a:avLst/>
          <a:gdLst/>
          <a:ahLst/>
          <a:cxnLst/>
          <a:rect l="0" t="0" r="0" b="0"/>
          <a:pathLst>
            <a:path>
              <a:moveTo>
                <a:pt x="0" y="45720"/>
              </a:moveTo>
              <a:lnTo>
                <a:pt x="44878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6837" y="816032"/>
        <a:ext cx="23969" cy="4793"/>
      </dsp:txXfrm>
    </dsp:sp>
    <dsp:sp modelId="{62A15B1E-31A2-4473-887E-859A6BD0571D}">
      <dsp:nvSpPr>
        <dsp:cNvPr id="0" name=""/>
        <dsp:cNvSpPr/>
      </dsp:nvSpPr>
      <dsp:spPr>
        <a:xfrm>
          <a:off x="1945" y="193144"/>
          <a:ext cx="2084283" cy="12505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2" tIns="107205" rIns="102132" bIns="107205" numCol="1" spcCol="1270" anchor="ctr" anchorCtr="0">
          <a:noAutofit/>
        </a:bodyPr>
        <a:lstStyle/>
        <a:p>
          <a:pPr marL="0" lvl="0" indent="0" algn="ctr" defTabSz="800100">
            <a:lnSpc>
              <a:spcPct val="90000"/>
            </a:lnSpc>
            <a:spcBef>
              <a:spcPct val="0"/>
            </a:spcBef>
            <a:spcAft>
              <a:spcPct val="35000"/>
            </a:spcAft>
            <a:buNone/>
          </a:pPr>
          <a:r>
            <a:rPr lang="en-GB" sz="1800" kern="1200"/>
            <a:t>Face-to-face communication while maintaining social distancing</a:t>
          </a:r>
          <a:endParaRPr lang="en-US" sz="1800" kern="1200"/>
        </a:p>
      </dsp:txBody>
      <dsp:txXfrm>
        <a:off x="1945" y="193144"/>
        <a:ext cx="2084283" cy="1250570"/>
      </dsp:txXfrm>
    </dsp:sp>
    <dsp:sp modelId="{5B002539-A5AE-4160-8D22-F411D2EDF41C}">
      <dsp:nvSpPr>
        <dsp:cNvPr id="0" name=""/>
        <dsp:cNvSpPr/>
      </dsp:nvSpPr>
      <dsp:spPr>
        <a:xfrm>
          <a:off x="4648098" y="772709"/>
          <a:ext cx="448785" cy="91440"/>
        </a:xfrm>
        <a:custGeom>
          <a:avLst/>
          <a:gdLst/>
          <a:ahLst/>
          <a:cxnLst/>
          <a:rect l="0" t="0" r="0" b="0"/>
          <a:pathLst>
            <a:path>
              <a:moveTo>
                <a:pt x="0" y="45720"/>
              </a:moveTo>
              <a:lnTo>
                <a:pt x="44878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0506" y="816032"/>
        <a:ext cx="23969" cy="4793"/>
      </dsp:txXfrm>
    </dsp:sp>
    <dsp:sp modelId="{8379E91E-6D27-4F75-B4A2-A5607C5FF7CB}">
      <dsp:nvSpPr>
        <dsp:cNvPr id="0" name=""/>
        <dsp:cNvSpPr/>
      </dsp:nvSpPr>
      <dsp:spPr>
        <a:xfrm>
          <a:off x="2565614" y="193144"/>
          <a:ext cx="2084283" cy="12505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2" tIns="107205" rIns="102132" bIns="107205" numCol="1" spcCol="1270" anchor="ctr" anchorCtr="0">
          <a:noAutofit/>
        </a:bodyPr>
        <a:lstStyle/>
        <a:p>
          <a:pPr marL="0" lvl="0" indent="0" algn="ctr" defTabSz="800100">
            <a:lnSpc>
              <a:spcPct val="90000"/>
            </a:lnSpc>
            <a:spcBef>
              <a:spcPct val="0"/>
            </a:spcBef>
            <a:spcAft>
              <a:spcPct val="35000"/>
            </a:spcAft>
            <a:buNone/>
          </a:pPr>
          <a:r>
            <a:rPr lang="en-GB" sz="1800" kern="1200"/>
            <a:t>enable remote work and virtual events</a:t>
          </a:r>
          <a:endParaRPr lang="en-US" sz="1800" kern="1200"/>
        </a:p>
      </dsp:txBody>
      <dsp:txXfrm>
        <a:off x="2565614" y="193144"/>
        <a:ext cx="2084283" cy="1250570"/>
      </dsp:txXfrm>
    </dsp:sp>
    <dsp:sp modelId="{BC265E49-9FAB-4F7F-B94F-5E2D1DB36A82}">
      <dsp:nvSpPr>
        <dsp:cNvPr id="0" name=""/>
        <dsp:cNvSpPr/>
      </dsp:nvSpPr>
      <dsp:spPr>
        <a:xfrm>
          <a:off x="7211767" y="772709"/>
          <a:ext cx="448785" cy="91440"/>
        </a:xfrm>
        <a:custGeom>
          <a:avLst/>
          <a:gdLst/>
          <a:ahLst/>
          <a:cxnLst/>
          <a:rect l="0" t="0" r="0" b="0"/>
          <a:pathLst>
            <a:path>
              <a:moveTo>
                <a:pt x="0" y="45720"/>
              </a:moveTo>
              <a:lnTo>
                <a:pt x="44878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24175" y="816032"/>
        <a:ext cx="23969" cy="4793"/>
      </dsp:txXfrm>
    </dsp:sp>
    <dsp:sp modelId="{8DF49E5B-669A-4F71-B481-C85C322C9E06}">
      <dsp:nvSpPr>
        <dsp:cNvPr id="0" name=""/>
        <dsp:cNvSpPr/>
      </dsp:nvSpPr>
      <dsp:spPr>
        <a:xfrm>
          <a:off x="5129283" y="193144"/>
          <a:ext cx="2084283" cy="12505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2" tIns="107205" rIns="102132" bIns="107205" numCol="1" spcCol="1270" anchor="ctr" anchorCtr="0">
          <a:noAutofit/>
        </a:bodyPr>
        <a:lstStyle/>
        <a:p>
          <a:pPr marL="0" lvl="0" indent="0" algn="ctr" defTabSz="800100">
            <a:lnSpc>
              <a:spcPct val="90000"/>
            </a:lnSpc>
            <a:spcBef>
              <a:spcPct val="0"/>
            </a:spcBef>
            <a:spcAft>
              <a:spcPct val="35000"/>
            </a:spcAft>
            <a:buNone/>
          </a:pPr>
          <a:r>
            <a:rPr lang="en-GB" sz="1800" kern="1200"/>
            <a:t>Access to medical care without leaving home</a:t>
          </a:r>
          <a:endParaRPr lang="en-US" sz="1800" kern="1200"/>
        </a:p>
      </dsp:txBody>
      <dsp:txXfrm>
        <a:off x="5129283" y="193144"/>
        <a:ext cx="2084283" cy="1250570"/>
      </dsp:txXfrm>
    </dsp:sp>
    <dsp:sp modelId="{01274ED2-F457-4A71-9778-BFD8B8128E00}">
      <dsp:nvSpPr>
        <dsp:cNvPr id="0" name=""/>
        <dsp:cNvSpPr/>
      </dsp:nvSpPr>
      <dsp:spPr>
        <a:xfrm>
          <a:off x="1044087" y="1441914"/>
          <a:ext cx="7691006" cy="448785"/>
        </a:xfrm>
        <a:custGeom>
          <a:avLst/>
          <a:gdLst/>
          <a:ahLst/>
          <a:cxnLst/>
          <a:rect l="0" t="0" r="0" b="0"/>
          <a:pathLst>
            <a:path>
              <a:moveTo>
                <a:pt x="7691006" y="0"/>
              </a:moveTo>
              <a:lnTo>
                <a:pt x="7691006" y="241492"/>
              </a:lnTo>
              <a:lnTo>
                <a:pt x="0" y="241492"/>
              </a:lnTo>
              <a:lnTo>
                <a:pt x="0" y="44878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96942" y="1663910"/>
        <a:ext cx="385296" cy="4793"/>
      </dsp:txXfrm>
    </dsp:sp>
    <dsp:sp modelId="{8654F65B-4FDB-4A73-97E7-97B301DF1B76}">
      <dsp:nvSpPr>
        <dsp:cNvPr id="0" name=""/>
        <dsp:cNvSpPr/>
      </dsp:nvSpPr>
      <dsp:spPr>
        <a:xfrm>
          <a:off x="7692952" y="193144"/>
          <a:ext cx="2084283" cy="12505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2" tIns="107205" rIns="102132" bIns="107205" numCol="1" spcCol="1270" anchor="ctr" anchorCtr="0">
          <a:noAutofit/>
        </a:bodyPr>
        <a:lstStyle/>
        <a:p>
          <a:pPr marL="0" lvl="0" indent="0" algn="ctr" defTabSz="800100">
            <a:lnSpc>
              <a:spcPct val="90000"/>
            </a:lnSpc>
            <a:spcBef>
              <a:spcPct val="0"/>
            </a:spcBef>
            <a:spcAft>
              <a:spcPct val="35000"/>
            </a:spcAft>
            <a:buNone/>
          </a:pPr>
          <a:r>
            <a:rPr lang="en-GB" sz="1800" kern="1200"/>
            <a:t>Maintain productivity while working from home</a:t>
          </a:r>
          <a:endParaRPr lang="en-US" sz="1800" kern="1200"/>
        </a:p>
      </dsp:txBody>
      <dsp:txXfrm>
        <a:off x="7692952" y="193144"/>
        <a:ext cx="2084283" cy="1250570"/>
      </dsp:txXfrm>
    </dsp:sp>
    <dsp:sp modelId="{E7AA0725-A6A7-4010-8DAF-C38B2C94B5B0}">
      <dsp:nvSpPr>
        <dsp:cNvPr id="0" name=""/>
        <dsp:cNvSpPr/>
      </dsp:nvSpPr>
      <dsp:spPr>
        <a:xfrm>
          <a:off x="2084429" y="2502665"/>
          <a:ext cx="448785" cy="91440"/>
        </a:xfrm>
        <a:custGeom>
          <a:avLst/>
          <a:gdLst/>
          <a:ahLst/>
          <a:cxnLst/>
          <a:rect l="0" t="0" r="0" b="0"/>
          <a:pathLst>
            <a:path>
              <a:moveTo>
                <a:pt x="0" y="45720"/>
              </a:moveTo>
              <a:lnTo>
                <a:pt x="44878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6837" y="2545988"/>
        <a:ext cx="23969" cy="4793"/>
      </dsp:txXfrm>
    </dsp:sp>
    <dsp:sp modelId="{AB5F2056-495B-4B21-A981-94D4A0694982}">
      <dsp:nvSpPr>
        <dsp:cNvPr id="0" name=""/>
        <dsp:cNvSpPr/>
      </dsp:nvSpPr>
      <dsp:spPr>
        <a:xfrm>
          <a:off x="1945" y="1923100"/>
          <a:ext cx="2084283" cy="12505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2" tIns="107205" rIns="102132" bIns="107205" numCol="1" spcCol="1270" anchor="ctr" anchorCtr="0">
          <a:noAutofit/>
        </a:bodyPr>
        <a:lstStyle/>
        <a:p>
          <a:pPr marL="0" lvl="0" indent="0" algn="ctr" defTabSz="800100">
            <a:lnSpc>
              <a:spcPct val="90000"/>
            </a:lnSpc>
            <a:spcBef>
              <a:spcPct val="0"/>
            </a:spcBef>
            <a:spcAft>
              <a:spcPct val="35000"/>
            </a:spcAft>
            <a:buNone/>
          </a:pPr>
          <a:r>
            <a:rPr lang="en-GB" sz="1800" kern="1200"/>
            <a:t>Access to a wide range of educational resources globally</a:t>
          </a:r>
          <a:endParaRPr lang="en-US" sz="1800" kern="1200"/>
        </a:p>
      </dsp:txBody>
      <dsp:txXfrm>
        <a:off x="1945" y="1923100"/>
        <a:ext cx="2084283" cy="1250570"/>
      </dsp:txXfrm>
    </dsp:sp>
    <dsp:sp modelId="{D93C36AF-30B5-4218-989E-7C106B4788EF}">
      <dsp:nvSpPr>
        <dsp:cNvPr id="0" name=""/>
        <dsp:cNvSpPr/>
      </dsp:nvSpPr>
      <dsp:spPr>
        <a:xfrm>
          <a:off x="4648098" y="2502665"/>
          <a:ext cx="448785" cy="91440"/>
        </a:xfrm>
        <a:custGeom>
          <a:avLst/>
          <a:gdLst/>
          <a:ahLst/>
          <a:cxnLst/>
          <a:rect l="0" t="0" r="0" b="0"/>
          <a:pathLst>
            <a:path>
              <a:moveTo>
                <a:pt x="0" y="45720"/>
              </a:moveTo>
              <a:lnTo>
                <a:pt x="44878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0506" y="2545988"/>
        <a:ext cx="23969" cy="4793"/>
      </dsp:txXfrm>
    </dsp:sp>
    <dsp:sp modelId="{BDC7868E-E586-42F2-820A-F57C218F8B02}">
      <dsp:nvSpPr>
        <dsp:cNvPr id="0" name=""/>
        <dsp:cNvSpPr/>
      </dsp:nvSpPr>
      <dsp:spPr>
        <a:xfrm>
          <a:off x="2565614" y="1923100"/>
          <a:ext cx="2084283" cy="12505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2" tIns="107205" rIns="102132" bIns="107205" numCol="1" spcCol="1270" anchor="ctr" anchorCtr="0">
          <a:noAutofit/>
        </a:bodyPr>
        <a:lstStyle/>
        <a:p>
          <a:pPr marL="0" lvl="0" indent="0" algn="ctr" defTabSz="800100">
            <a:lnSpc>
              <a:spcPct val="90000"/>
            </a:lnSpc>
            <a:spcBef>
              <a:spcPct val="0"/>
            </a:spcBef>
            <a:spcAft>
              <a:spcPct val="35000"/>
            </a:spcAft>
            <a:buNone/>
          </a:pPr>
          <a:r>
            <a:rPr lang="en-GB" sz="1800" kern="1200"/>
            <a:t>Contactless payment and delivery</a:t>
          </a:r>
          <a:endParaRPr lang="en-US" sz="1800" kern="1200"/>
        </a:p>
      </dsp:txBody>
      <dsp:txXfrm>
        <a:off x="2565614" y="1923100"/>
        <a:ext cx="2084283" cy="1250570"/>
      </dsp:txXfrm>
    </dsp:sp>
    <dsp:sp modelId="{F1FB3D52-D1D7-4BAC-9C73-4BC187D103CA}">
      <dsp:nvSpPr>
        <dsp:cNvPr id="0" name=""/>
        <dsp:cNvSpPr/>
      </dsp:nvSpPr>
      <dsp:spPr>
        <a:xfrm>
          <a:off x="7211767" y="2502665"/>
          <a:ext cx="448785" cy="91440"/>
        </a:xfrm>
        <a:custGeom>
          <a:avLst/>
          <a:gdLst/>
          <a:ahLst/>
          <a:cxnLst/>
          <a:rect l="0" t="0" r="0" b="0"/>
          <a:pathLst>
            <a:path>
              <a:moveTo>
                <a:pt x="0" y="45720"/>
              </a:moveTo>
              <a:lnTo>
                <a:pt x="44878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24175" y="2545988"/>
        <a:ext cx="23969" cy="4793"/>
      </dsp:txXfrm>
    </dsp:sp>
    <dsp:sp modelId="{7599C315-88C3-45D4-9A88-FA96E8807BB5}">
      <dsp:nvSpPr>
        <dsp:cNvPr id="0" name=""/>
        <dsp:cNvSpPr/>
      </dsp:nvSpPr>
      <dsp:spPr>
        <a:xfrm>
          <a:off x="5129283" y="1923100"/>
          <a:ext cx="2084283" cy="12505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2" tIns="107205" rIns="102132" bIns="107205" numCol="1" spcCol="1270" anchor="ctr" anchorCtr="0">
          <a:noAutofit/>
        </a:bodyPr>
        <a:lstStyle/>
        <a:p>
          <a:pPr marL="0" lvl="0" indent="0" algn="ctr" defTabSz="800100">
            <a:lnSpc>
              <a:spcPct val="90000"/>
            </a:lnSpc>
            <a:spcBef>
              <a:spcPct val="0"/>
            </a:spcBef>
            <a:spcAft>
              <a:spcPct val="35000"/>
            </a:spcAft>
            <a:buNone/>
          </a:pPr>
          <a:r>
            <a:rPr lang="en-GB" sz="1800" kern="1200"/>
            <a:t>Stay connected with friends and family</a:t>
          </a:r>
          <a:endParaRPr lang="en-US" sz="1800" kern="1200"/>
        </a:p>
      </dsp:txBody>
      <dsp:txXfrm>
        <a:off x="5129283" y="1923100"/>
        <a:ext cx="2084283" cy="1250570"/>
      </dsp:txXfrm>
    </dsp:sp>
    <dsp:sp modelId="{07F0766E-B7C7-44CC-AA36-3FD94DE59916}">
      <dsp:nvSpPr>
        <dsp:cNvPr id="0" name=""/>
        <dsp:cNvSpPr/>
      </dsp:nvSpPr>
      <dsp:spPr>
        <a:xfrm>
          <a:off x="7692952" y="1923100"/>
          <a:ext cx="2084283" cy="12505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2" tIns="107205" rIns="102132" bIns="107205" numCol="1" spcCol="1270" anchor="ctr" anchorCtr="0">
          <a:noAutofit/>
        </a:bodyPr>
        <a:lstStyle/>
        <a:p>
          <a:pPr marL="0" lvl="0" indent="0" algn="ctr" defTabSz="800100">
            <a:lnSpc>
              <a:spcPct val="90000"/>
            </a:lnSpc>
            <a:spcBef>
              <a:spcPct val="0"/>
            </a:spcBef>
            <a:spcAft>
              <a:spcPct val="35000"/>
            </a:spcAft>
            <a:buNone/>
          </a:pPr>
          <a:r>
            <a:rPr lang="en-GB" sz="1800" kern="1200"/>
            <a:t>Engage with online communities</a:t>
          </a:r>
          <a:endParaRPr lang="en-US" sz="1800" kern="1200"/>
        </a:p>
      </dsp:txBody>
      <dsp:txXfrm>
        <a:off x="7692952" y="1923100"/>
        <a:ext cx="2084283" cy="12505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8ECC5-8871-4168-9014-A7B7B28409AF}">
      <dsp:nvSpPr>
        <dsp:cNvPr id="0" name=""/>
        <dsp:cNvSpPr/>
      </dsp:nvSpPr>
      <dsp:spPr>
        <a:xfrm>
          <a:off x="1193" y="131922"/>
          <a:ext cx="4190054" cy="266068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011756C-063C-458D-BDE5-19A187263953}">
      <dsp:nvSpPr>
        <dsp:cNvPr id="0" name=""/>
        <dsp:cNvSpPr/>
      </dsp:nvSpPr>
      <dsp:spPr>
        <a:xfrm>
          <a:off x="466755" y="574205"/>
          <a:ext cx="4190054" cy="26606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PPPs can facilitate the expansion of broadband and telecommunications infrastructure in underserved or remote areas. Private sector expertise and investment, combined with public sector regulatory support, can help bridge the digital divide.</a:t>
          </a:r>
        </a:p>
      </dsp:txBody>
      <dsp:txXfrm>
        <a:off x="544684" y="652134"/>
        <a:ext cx="4034196" cy="2504826"/>
      </dsp:txXfrm>
    </dsp:sp>
    <dsp:sp modelId="{D2DE9DC8-D1E8-4DB0-911F-71FD7BC7A740}">
      <dsp:nvSpPr>
        <dsp:cNvPr id="0" name=""/>
        <dsp:cNvSpPr/>
      </dsp:nvSpPr>
      <dsp:spPr>
        <a:xfrm>
          <a:off x="5122371" y="131922"/>
          <a:ext cx="4190054" cy="266068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D3B6869-B478-4807-89A7-CB601A438572}">
      <dsp:nvSpPr>
        <dsp:cNvPr id="0" name=""/>
        <dsp:cNvSpPr/>
      </dsp:nvSpPr>
      <dsp:spPr>
        <a:xfrm>
          <a:off x="5587933" y="574205"/>
          <a:ext cx="4190054" cy="26606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PPPs can support digital literacy and skills development programs, ensuring community members have the necessary knowledge to participate in the digital economy</a:t>
          </a:r>
          <a:endParaRPr lang="en-US" sz="2000" kern="1200" dirty="0"/>
        </a:p>
      </dsp:txBody>
      <dsp:txXfrm>
        <a:off x="5665862" y="652134"/>
        <a:ext cx="4034196" cy="250482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19/04/2024</a:t>
            </a:fld>
            <a:endParaRPr lang="en-GB"/>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19/04/2024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15</a:t>
            </a:fld>
            <a:endParaRPr lang="en-GB"/>
          </a:p>
        </p:txBody>
      </p:sp>
    </p:spTree>
    <p:extLst>
      <p:ext uri="{BB962C8B-B14F-4D97-AF65-F5344CB8AC3E}">
        <p14:creationId xmlns:p14="http://schemas.microsoft.com/office/powerpoint/2010/main" val="1935013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17</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rtl="0"/>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rtlCol="0"/>
          <a:lstStyle/>
          <a:p>
            <a:pPr rtl="0"/>
            <a:r>
              <a:rPr lang="en-GB"/>
              <a:t>The Welsh Community Innovation </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29E4447-FB5E-E76A-88E4-1C6517BBEDCD}"/>
              </a:ext>
            </a:extLst>
          </p:cNvPr>
          <p:cNvSpPr>
            <a:spLocks noGrp="1"/>
          </p:cNvSpPr>
          <p:nvPr>
            <p:ph type="title"/>
          </p:nvPr>
        </p:nvSpPr>
        <p:spPr>
          <a:xfrm>
            <a:off x="1167492" y="381000"/>
            <a:ext cx="9779183" cy="1325563"/>
          </a:xfrm>
        </p:spPr>
        <p:txBody>
          <a:bodyPr/>
          <a:lstStyle/>
          <a:p>
            <a:r>
              <a:rPr lang="en-US"/>
              <a:t>Introduction</a:t>
            </a:r>
          </a:p>
        </p:txBody>
      </p:sp>
      <p:sp>
        <p:nvSpPr>
          <p:cNvPr id="3" name="Content Placeholder 2">
            <a:extLst>
              <a:ext uri="{FF2B5EF4-FFF2-40B4-BE49-F238E27FC236}">
                <a16:creationId xmlns:a16="http://schemas.microsoft.com/office/drawing/2014/main" id="{DC6FDB72-0CAD-706A-B00C-CE83849E9DA6}"/>
              </a:ext>
            </a:extLst>
          </p:cNvPr>
          <p:cNvSpPr>
            <a:spLocks noGrp="1"/>
          </p:cNvSpPr>
          <p:nvPr>
            <p:ph idx="1"/>
          </p:nvPr>
        </p:nvSpPr>
        <p:spPr>
          <a:xfrm>
            <a:off x="1167493" y="2087563"/>
            <a:ext cx="9779182" cy="3366813"/>
          </a:xfrm>
        </p:spPr>
        <p:txBody>
          <a:bodyPr>
            <a:normAutofit/>
          </a:bodyPr>
          <a:lstStyle/>
          <a:p>
            <a:r>
              <a:rPr lang="en-US" sz="2600" b="0" i="0" dirty="0">
                <a:effectLst/>
              </a:rPr>
              <a:t> The COVID-19 pandemic has reshaped our lives, our communities, and our world in ways we could never have imagined. In this presentation, we will explore the challenges and responses specific to Wales as it faced this unprecedented public health crisis</a:t>
            </a:r>
            <a:r>
              <a:rPr lang="en-US" sz="2600" dirty="0"/>
              <a:t> (Atkinson et al, 2017).</a:t>
            </a:r>
            <a:endParaRPr lang="en-GB" sz="2600" dirty="0"/>
          </a:p>
        </p:txBody>
      </p:sp>
    </p:spTree>
    <p:extLst>
      <p:ext uri="{BB962C8B-B14F-4D97-AF65-F5344CB8AC3E}">
        <p14:creationId xmlns:p14="http://schemas.microsoft.com/office/powerpoint/2010/main" val="104749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BE2B9-7A0F-F54F-3252-965967156FC4}"/>
              </a:ext>
            </a:extLst>
          </p:cNvPr>
          <p:cNvSpPr>
            <a:spLocks noGrp="1"/>
          </p:cNvSpPr>
          <p:nvPr>
            <p:ph type="title"/>
          </p:nvPr>
        </p:nvSpPr>
        <p:spPr>
          <a:xfrm>
            <a:off x="1167492" y="381000"/>
            <a:ext cx="9779183" cy="1325563"/>
          </a:xfrm>
        </p:spPr>
        <p:txBody>
          <a:bodyPr anchor="b">
            <a:normAutofit/>
          </a:bodyPr>
          <a:lstStyle/>
          <a:p>
            <a:r>
              <a:rPr lang="en-GB"/>
              <a:t>Welsh response</a:t>
            </a:r>
          </a:p>
        </p:txBody>
      </p:sp>
      <p:sp>
        <p:nvSpPr>
          <p:cNvPr id="3" name="Content Placeholder 2">
            <a:extLst>
              <a:ext uri="{FF2B5EF4-FFF2-40B4-BE49-F238E27FC236}">
                <a16:creationId xmlns:a16="http://schemas.microsoft.com/office/drawing/2014/main" id="{18075D4E-0604-D729-2091-06A0EE67EEA3}"/>
              </a:ext>
            </a:extLst>
          </p:cNvPr>
          <p:cNvSpPr>
            <a:spLocks noGrp="1"/>
          </p:cNvSpPr>
          <p:nvPr>
            <p:ph idx="1"/>
          </p:nvPr>
        </p:nvSpPr>
        <p:spPr>
          <a:xfrm>
            <a:off x="1167493" y="2087563"/>
            <a:ext cx="9779182" cy="3366813"/>
          </a:xfrm>
        </p:spPr>
        <p:txBody>
          <a:bodyPr>
            <a:normAutofit/>
          </a:bodyPr>
          <a:lstStyle/>
          <a:p>
            <a:r>
              <a:rPr lang="en-US" b="0" i="0" dirty="0">
                <a:effectLst/>
              </a:rPr>
              <a:t>However, it is within the responses of individual nations that we find stories of resilience, adaptation, and community spirit. Today, we will take a closer look at how Wales, with its unique cultural identity and devolved government, addressed the challenges posed by COVID-19 (Burton et al, 2004).</a:t>
            </a:r>
            <a:endParaRPr lang="en-GB" dirty="0"/>
          </a:p>
        </p:txBody>
      </p:sp>
      <p:sp>
        <p:nvSpPr>
          <p:cNvPr id="6" name="Slide Number Placeholder 5">
            <a:extLst>
              <a:ext uri="{FF2B5EF4-FFF2-40B4-BE49-F238E27FC236}">
                <a16:creationId xmlns:a16="http://schemas.microsoft.com/office/drawing/2014/main" id="{A2D82AB6-192F-CF0B-6A1B-862C4158BBA5}"/>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3</a:t>
            </a:fld>
            <a:endParaRPr lang="en-GB" noProof="0"/>
          </a:p>
        </p:txBody>
      </p:sp>
    </p:spTree>
    <p:extLst>
      <p:ext uri="{BB962C8B-B14F-4D97-AF65-F5344CB8AC3E}">
        <p14:creationId xmlns:p14="http://schemas.microsoft.com/office/powerpoint/2010/main" val="1312275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nchor="b">
            <a:normAutofit/>
          </a:bodyPr>
          <a:lstStyle/>
          <a:p>
            <a:pPr rtl="0"/>
            <a:r>
              <a:rPr lang="en-GB"/>
              <a:t>Health integration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idx="1"/>
          </p:nvPr>
        </p:nvSpPr>
        <p:spPr>
          <a:xfrm>
            <a:off x="1167493" y="2017467"/>
            <a:ext cx="9779182" cy="3366815"/>
          </a:xfrm>
        </p:spPr>
        <p:txBody>
          <a:bodyPr vert="horz" lIns="91440" tIns="45720" rIns="91440" bIns="45720" rtlCol="0">
            <a:normAutofit lnSpcReduction="10000"/>
          </a:bodyPr>
          <a:lstStyle/>
          <a:p>
            <a:pPr rtl="0"/>
            <a:r>
              <a:rPr lang="en-US" b="0" i="0" dirty="0">
                <a:effectLst/>
              </a:rPr>
              <a:t>Before the COVID-19 pandemic, healthcare digital technologies have been increasingly integrated into the healthcare system in Wales, offering several benefits for both patients and healthcare providers. These technologies aim to improve access to healthcare services, enhance patient outcomes, and streamline healthcare processes. Here are some key aspects of healthcare digital technologies for the community of Wales (National Institute for Health and Clinical Excellence, 2016).</a:t>
            </a:r>
            <a:endParaRPr lang="en-GB" dirty="0"/>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4"/>
          </p:nvPr>
        </p:nvSpPr>
        <p:spPr>
          <a:xfrm>
            <a:off x="10153276" y="6356350"/>
            <a:ext cx="1657723" cy="365125"/>
          </a:xfrm>
        </p:spPr>
        <p:txBody>
          <a:bodyPr rtlCol="0" anchor="ctr">
            <a:normAutofit/>
          </a:bodyPr>
          <a:lstStyle/>
          <a:p>
            <a:pPr rtl="0">
              <a:spcAft>
                <a:spcPts val="600"/>
              </a:spcAft>
            </a:pPr>
            <a:fld id="{294A09A9-5501-47C1-A89A-A340965A2BE2}" type="slidenum">
              <a:rPr lang="en-GB" smtClean="0"/>
              <a:pPr rtl="0">
                <a:spcAft>
                  <a:spcPts val="600"/>
                </a:spcAft>
              </a:pPr>
              <a:t>4</a:t>
            </a:fld>
            <a:endParaRPr lang="en-GB"/>
          </a:p>
        </p:txBody>
      </p:sp>
    </p:spTree>
    <p:extLst>
      <p:ext uri="{BB962C8B-B14F-4D97-AF65-F5344CB8AC3E}">
        <p14:creationId xmlns:p14="http://schemas.microsoft.com/office/powerpoint/2010/main" val="1639799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67492" y="381000"/>
            <a:ext cx="9779183" cy="1325563"/>
          </a:xfrm>
        </p:spPr>
        <p:txBody>
          <a:bodyPr rtlCol="0" anchor="b">
            <a:normAutofit/>
          </a:bodyPr>
          <a:lstStyle/>
          <a:p>
            <a:pPr rtl="0"/>
            <a:r>
              <a:rPr lang="en-GB"/>
              <a:t>Electronic Health Care Records</a:t>
            </a:r>
          </a:p>
        </p:txBody>
      </p:sp>
      <p:pic>
        <p:nvPicPr>
          <p:cNvPr id="6" name="Picture 5" descr="Cardiogram">
            <a:extLst>
              <a:ext uri="{FF2B5EF4-FFF2-40B4-BE49-F238E27FC236}">
                <a16:creationId xmlns:a16="http://schemas.microsoft.com/office/drawing/2014/main" id="{180B6FEA-54C4-FCB4-2FCC-5E7F69D66C26}"/>
              </a:ext>
            </a:extLst>
          </p:cNvPr>
          <p:cNvPicPr>
            <a:picLocks noChangeAspect="1"/>
          </p:cNvPicPr>
          <p:nvPr/>
        </p:nvPicPr>
        <p:blipFill rotWithShape="1">
          <a:blip r:embed="rId3"/>
          <a:srcRect t="8789" r="3" b="3"/>
          <a:stretch/>
        </p:blipFill>
        <p:spPr>
          <a:xfrm>
            <a:off x="1167493" y="2528203"/>
            <a:ext cx="4663440" cy="2828613"/>
          </a:xfrm>
          <a:prstGeom prst="rect">
            <a:avLst/>
          </a:prstGeom>
          <a:noFill/>
        </p:spPr>
      </p:pic>
      <p:sp>
        <p:nvSpPr>
          <p:cNvPr id="14" name="Slide Number Placeholder 5">
            <a:extLst>
              <a:ext uri="{FF2B5EF4-FFF2-40B4-BE49-F238E27FC236}">
                <a16:creationId xmlns:a16="http://schemas.microsoft.com/office/drawing/2014/main" id="{0396751F-6FED-5618-AEF4-7E7917122B16}"/>
              </a:ext>
            </a:extLst>
          </p:cNvPr>
          <p:cNvSpPr>
            <a:spLocks noGrp="1"/>
          </p:cNvSpPr>
          <p:nvPr>
            <p:ph type="sldNum" sz="quarter" idx="4"/>
          </p:nvPr>
        </p:nvSpPr>
        <p:spPr>
          <a:xfrm>
            <a:off x="10153276" y="6356350"/>
            <a:ext cx="1657723" cy="365125"/>
          </a:xfrm>
        </p:spPr>
        <p:txBody>
          <a:bodyPr/>
          <a:lstStyle/>
          <a:p>
            <a:pPr rtl="0">
              <a:spcAft>
                <a:spcPts val="600"/>
              </a:spcAft>
            </a:pPr>
            <a:fld id="{294A09A9-5501-47C1-A89A-A340965A2BE2}" type="slidenum">
              <a:rPr lang="en-GB" noProof="0" smtClean="0"/>
              <a:pPr rtl="0">
                <a:spcAft>
                  <a:spcPts val="600"/>
                </a:spcAft>
              </a:pPr>
              <a:t>5</a:t>
            </a:fld>
            <a:endParaRPr lang="en-GB" noProof="0"/>
          </a:p>
        </p:txBody>
      </p:sp>
      <p:sp>
        <p:nvSpPr>
          <p:cNvPr id="4" name="Text Placeholder 3">
            <a:extLst>
              <a:ext uri="{FF2B5EF4-FFF2-40B4-BE49-F238E27FC236}">
                <a16:creationId xmlns:a16="http://schemas.microsoft.com/office/drawing/2014/main" id="{D51A6D85-3837-435F-A342-5A3F98172B12}"/>
              </a:ext>
            </a:extLst>
          </p:cNvPr>
          <p:cNvSpPr>
            <a:spLocks noGrp="1"/>
          </p:cNvSpPr>
          <p:nvPr>
            <p:ph idx="10"/>
          </p:nvPr>
        </p:nvSpPr>
        <p:spPr>
          <a:xfrm>
            <a:off x="6283235" y="2528203"/>
            <a:ext cx="4663440" cy="2828613"/>
          </a:xfrm>
        </p:spPr>
        <p:txBody>
          <a:bodyPr vert="horz" lIns="91440" tIns="45720" rIns="91440" bIns="45720" rtlCol="0">
            <a:normAutofit/>
          </a:bodyPr>
          <a:lstStyle/>
          <a:p>
            <a:pPr rtl="0"/>
            <a:r>
              <a:rPr lang="en-US" sz="1900" b="0" i="0" dirty="0">
                <a:effectLst/>
              </a:rPr>
              <a:t>EHRs are digital records that contain a patient's medical history, treatment plans, test results, and other essential healthcare information. In Wales, there has been a significant push to digitize patient records, making it easier for healthcare providers to access and share patient information across the country. This leads to more coordinated and efficient care (Public Health Wales, 2018).</a:t>
            </a:r>
            <a:endParaRPr lang="en-GB" sz="1900" dirty="0"/>
          </a:p>
        </p:txBody>
      </p:sp>
    </p:spTree>
    <p:extLst>
      <p:ext uri="{BB962C8B-B14F-4D97-AF65-F5344CB8AC3E}">
        <p14:creationId xmlns:p14="http://schemas.microsoft.com/office/powerpoint/2010/main" val="3446797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33FAC8C-91FC-2735-1DEB-78E6B04CAAE4}"/>
              </a:ext>
            </a:extLst>
          </p:cNvPr>
          <p:cNvSpPr>
            <a:spLocks noGrp="1"/>
          </p:cNvSpPr>
          <p:nvPr>
            <p:ph type="title"/>
          </p:nvPr>
        </p:nvSpPr>
        <p:spPr>
          <a:xfrm>
            <a:off x="1167492" y="381000"/>
            <a:ext cx="9779183" cy="1325563"/>
          </a:xfrm>
        </p:spPr>
        <p:txBody>
          <a:bodyPr anchor="b">
            <a:normAutofit/>
          </a:bodyPr>
          <a:lstStyle/>
          <a:p>
            <a:r>
              <a:rPr lang="en-US"/>
              <a:t>Health and Telemedicine</a:t>
            </a:r>
          </a:p>
        </p:txBody>
      </p:sp>
      <p:sp>
        <p:nvSpPr>
          <p:cNvPr id="3" name="Content Placeholder 2">
            <a:extLst>
              <a:ext uri="{FF2B5EF4-FFF2-40B4-BE49-F238E27FC236}">
                <a16:creationId xmlns:a16="http://schemas.microsoft.com/office/drawing/2014/main" id="{4D33A79E-8228-AE51-9111-5F2D5F92CA85}"/>
              </a:ext>
            </a:extLst>
          </p:cNvPr>
          <p:cNvSpPr>
            <a:spLocks noGrp="1"/>
          </p:cNvSpPr>
          <p:nvPr>
            <p:ph idx="1"/>
          </p:nvPr>
        </p:nvSpPr>
        <p:spPr>
          <a:xfrm>
            <a:off x="1167493" y="2017467"/>
            <a:ext cx="9779182" cy="3366815"/>
          </a:xfrm>
        </p:spPr>
        <p:txBody>
          <a:bodyPr>
            <a:normAutofit/>
          </a:bodyPr>
          <a:lstStyle/>
          <a:p>
            <a:r>
              <a:rPr lang="en-US" b="1" i="0" dirty="0">
                <a:effectLst/>
              </a:rPr>
              <a:t>Telehealth and telemedicine technologies allow patients in Wales to consult with healthcare providers remotely. This is particularly beneficial for people living in remote or rural areas, as it increases access to healthcare services and reduces the need for long journeys to see specialists. Telehealth can involve video consultations, remote monitoring of chronic conditions, and even mobile health apps for self-management</a:t>
            </a:r>
            <a:r>
              <a:rPr lang="en-US" dirty="0"/>
              <a:t> (Public Health Wales, 2018).</a:t>
            </a:r>
            <a:endParaRPr lang="en-GB" dirty="0"/>
          </a:p>
        </p:txBody>
      </p:sp>
      <p:sp>
        <p:nvSpPr>
          <p:cNvPr id="6" name="Slide Number Placeholder 5">
            <a:extLst>
              <a:ext uri="{FF2B5EF4-FFF2-40B4-BE49-F238E27FC236}">
                <a16:creationId xmlns:a16="http://schemas.microsoft.com/office/drawing/2014/main" id="{D4D82266-5007-FB66-4AE4-E7EAC600F887}"/>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6</a:t>
            </a:fld>
            <a:endParaRPr lang="en-GB" noProof="0"/>
          </a:p>
        </p:txBody>
      </p:sp>
    </p:spTree>
    <p:extLst>
      <p:ext uri="{BB962C8B-B14F-4D97-AF65-F5344CB8AC3E}">
        <p14:creationId xmlns:p14="http://schemas.microsoft.com/office/powerpoint/2010/main" val="1062215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9D241-FD5D-734E-28A3-CE774000FAF5}"/>
              </a:ext>
            </a:extLst>
          </p:cNvPr>
          <p:cNvSpPr>
            <a:spLocks noGrp="1"/>
          </p:cNvSpPr>
          <p:nvPr>
            <p:ph type="title"/>
          </p:nvPr>
        </p:nvSpPr>
        <p:spPr>
          <a:xfrm>
            <a:off x="1167492" y="381000"/>
            <a:ext cx="9779183" cy="1325563"/>
          </a:xfrm>
        </p:spPr>
        <p:txBody>
          <a:bodyPr anchor="b">
            <a:normAutofit/>
          </a:bodyPr>
          <a:lstStyle/>
          <a:p>
            <a:r>
              <a:rPr lang="en-GB"/>
              <a:t>Prescription Management</a:t>
            </a:r>
          </a:p>
        </p:txBody>
      </p:sp>
      <p:pic>
        <p:nvPicPr>
          <p:cNvPr id="8" name="Video 7" descr="People Discussing">
            <a:extLst>
              <a:ext uri="{FF2B5EF4-FFF2-40B4-BE49-F238E27FC236}">
                <a16:creationId xmlns:a16="http://schemas.microsoft.com/office/drawing/2014/main" id="{8BEC0B85-2E46-DE2E-8F87-FC5B041D500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999" b="1"/>
          <a:stretch/>
        </p:blipFill>
        <p:spPr>
          <a:xfrm>
            <a:off x="1167493" y="2528203"/>
            <a:ext cx="4663440" cy="2828613"/>
          </a:xfrm>
          <a:prstGeom prst="rect">
            <a:avLst/>
          </a:prstGeom>
          <a:noFill/>
        </p:spPr>
      </p:pic>
      <p:sp>
        <p:nvSpPr>
          <p:cNvPr id="6" name="Slide Number Placeholder 5">
            <a:extLst>
              <a:ext uri="{FF2B5EF4-FFF2-40B4-BE49-F238E27FC236}">
                <a16:creationId xmlns:a16="http://schemas.microsoft.com/office/drawing/2014/main" id="{D8CFDC94-0009-EF97-A629-69D332D42445}"/>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7</a:t>
            </a:fld>
            <a:endParaRPr lang="en-GB" noProof="0"/>
          </a:p>
        </p:txBody>
      </p:sp>
      <p:sp>
        <p:nvSpPr>
          <p:cNvPr id="3" name="Content Placeholder 2">
            <a:extLst>
              <a:ext uri="{FF2B5EF4-FFF2-40B4-BE49-F238E27FC236}">
                <a16:creationId xmlns:a16="http://schemas.microsoft.com/office/drawing/2014/main" id="{DC99C4B7-C226-AFB6-3F7A-D26D5FCD26B1}"/>
              </a:ext>
            </a:extLst>
          </p:cNvPr>
          <p:cNvSpPr>
            <a:spLocks noGrp="1"/>
          </p:cNvSpPr>
          <p:nvPr>
            <p:ph idx="10"/>
          </p:nvPr>
        </p:nvSpPr>
        <p:spPr>
          <a:xfrm>
            <a:off x="6283235" y="2528203"/>
            <a:ext cx="4663440" cy="2828613"/>
          </a:xfrm>
        </p:spPr>
        <p:txBody>
          <a:bodyPr>
            <a:normAutofit/>
          </a:bodyPr>
          <a:lstStyle/>
          <a:p>
            <a:r>
              <a:rPr lang="en-US" b="0" i="0" dirty="0">
                <a:effectLst/>
              </a:rPr>
              <a:t>Digital technologies enable patients to request prescription refills, receive electronic prescriptions, and access medication information online. This simplifies the prescription process and helps patients manage their medications more effectively (Wallerstein, 2006).</a:t>
            </a:r>
            <a:endParaRPr lang="en-GB" dirty="0"/>
          </a:p>
        </p:txBody>
      </p:sp>
    </p:spTree>
    <p:extLst>
      <p:ext uri="{BB962C8B-B14F-4D97-AF65-F5344CB8AC3E}">
        <p14:creationId xmlns:p14="http://schemas.microsoft.com/office/powerpoint/2010/main" val="295706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E23C4-ED04-663A-987D-B4EBB73078C5}"/>
              </a:ext>
            </a:extLst>
          </p:cNvPr>
          <p:cNvSpPr>
            <a:spLocks noGrp="1"/>
          </p:cNvSpPr>
          <p:nvPr>
            <p:ph type="title"/>
          </p:nvPr>
        </p:nvSpPr>
        <p:spPr>
          <a:xfrm>
            <a:off x="1167492" y="381000"/>
            <a:ext cx="9779183" cy="1325563"/>
          </a:xfrm>
        </p:spPr>
        <p:txBody>
          <a:bodyPr anchor="b">
            <a:normAutofit/>
          </a:bodyPr>
          <a:lstStyle/>
          <a:p>
            <a:r>
              <a:rPr lang="en-GB"/>
              <a:t>Challenges and opportunities</a:t>
            </a:r>
          </a:p>
        </p:txBody>
      </p:sp>
      <p:pic>
        <p:nvPicPr>
          <p:cNvPr id="8" name="Video 7" descr="Icon Of People Connecting">
            <a:extLst>
              <a:ext uri="{FF2B5EF4-FFF2-40B4-BE49-F238E27FC236}">
                <a16:creationId xmlns:a16="http://schemas.microsoft.com/office/drawing/2014/main" id="{E0818FA3-C88F-F52E-90DA-E69A1710DC7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3531" r="3467" b="1"/>
          <a:stretch/>
        </p:blipFill>
        <p:spPr>
          <a:xfrm>
            <a:off x="1167493" y="2528203"/>
            <a:ext cx="4663440" cy="2828613"/>
          </a:xfrm>
          <a:prstGeom prst="rect">
            <a:avLst/>
          </a:prstGeom>
          <a:noFill/>
        </p:spPr>
      </p:pic>
      <p:sp>
        <p:nvSpPr>
          <p:cNvPr id="6" name="Slide Number Placeholder 5">
            <a:extLst>
              <a:ext uri="{FF2B5EF4-FFF2-40B4-BE49-F238E27FC236}">
                <a16:creationId xmlns:a16="http://schemas.microsoft.com/office/drawing/2014/main" id="{F4891E82-F07C-6700-E42D-8E9E8C83FB7F}"/>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8</a:t>
            </a:fld>
            <a:endParaRPr lang="en-GB" noProof="0"/>
          </a:p>
        </p:txBody>
      </p:sp>
      <p:sp>
        <p:nvSpPr>
          <p:cNvPr id="3" name="Content Placeholder 2">
            <a:extLst>
              <a:ext uri="{FF2B5EF4-FFF2-40B4-BE49-F238E27FC236}">
                <a16:creationId xmlns:a16="http://schemas.microsoft.com/office/drawing/2014/main" id="{510A00D4-0C15-5C62-6EA3-60FD5849B16D}"/>
              </a:ext>
            </a:extLst>
          </p:cNvPr>
          <p:cNvSpPr>
            <a:spLocks noGrp="1"/>
          </p:cNvSpPr>
          <p:nvPr>
            <p:ph idx="10"/>
          </p:nvPr>
        </p:nvSpPr>
        <p:spPr>
          <a:xfrm>
            <a:off x="6283235" y="2528203"/>
            <a:ext cx="4663440" cy="2828613"/>
          </a:xfrm>
        </p:spPr>
        <p:txBody>
          <a:bodyPr>
            <a:normAutofit/>
          </a:bodyPr>
          <a:lstStyle/>
          <a:p>
            <a:r>
              <a:rPr lang="en-US" b="0" i="0" dirty="0">
                <a:effectLst/>
              </a:rPr>
              <a:t>Wales, like any other region, faces a unique set of challenges and opportunities within its communities. These challenges and opportunities are influenced by factors such as geography, economy, culture, and political context. Here's an overview of some key challenges and opportunities in Welsh communities (Baum, 2008).</a:t>
            </a:r>
            <a:endParaRPr lang="en-GB" dirty="0"/>
          </a:p>
        </p:txBody>
      </p:sp>
    </p:spTree>
    <p:extLst>
      <p:ext uri="{BB962C8B-B14F-4D97-AF65-F5344CB8AC3E}">
        <p14:creationId xmlns:p14="http://schemas.microsoft.com/office/powerpoint/2010/main" val="865799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96970">
                <p:cTn id="12" repeatCount="indefinite" fill="hold" display="0">
                  <p:stCondLst>
                    <p:cond delay="indefinite"/>
                  </p:stCondLst>
                </p:cTn>
                <p:tgtEl>
                  <p:spTgt spid="8"/>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9774A-2C55-42CD-2E80-3F8BC941A081}"/>
              </a:ext>
            </a:extLst>
          </p:cNvPr>
          <p:cNvSpPr>
            <a:spLocks noGrp="1"/>
          </p:cNvSpPr>
          <p:nvPr>
            <p:ph type="title"/>
          </p:nvPr>
        </p:nvSpPr>
        <p:spPr>
          <a:xfrm>
            <a:off x="1167492" y="381000"/>
            <a:ext cx="9779183" cy="1325563"/>
          </a:xfrm>
        </p:spPr>
        <p:txBody>
          <a:bodyPr anchor="b">
            <a:normAutofit/>
          </a:bodyPr>
          <a:lstStyle/>
          <a:p>
            <a:r>
              <a:rPr lang="en-GB"/>
              <a:t>Economic disparities</a:t>
            </a:r>
          </a:p>
        </p:txBody>
      </p:sp>
      <p:pic>
        <p:nvPicPr>
          <p:cNvPr id="8" name="Picture 7" descr="Houses in an area">
            <a:extLst>
              <a:ext uri="{FF2B5EF4-FFF2-40B4-BE49-F238E27FC236}">
                <a16:creationId xmlns:a16="http://schemas.microsoft.com/office/drawing/2014/main" id="{3B7528C7-AAB3-4996-33E4-03559B196ECA}"/>
              </a:ext>
            </a:extLst>
          </p:cNvPr>
          <p:cNvPicPr>
            <a:picLocks noChangeAspect="1"/>
          </p:cNvPicPr>
          <p:nvPr/>
        </p:nvPicPr>
        <p:blipFill rotWithShape="1">
          <a:blip r:embed="rId2"/>
          <a:srcRect t="9131" r="3" b="3"/>
          <a:stretch/>
        </p:blipFill>
        <p:spPr>
          <a:xfrm>
            <a:off x="1167493" y="2528203"/>
            <a:ext cx="4663440" cy="2828613"/>
          </a:xfrm>
          <a:prstGeom prst="rect">
            <a:avLst/>
          </a:prstGeom>
          <a:noFill/>
        </p:spPr>
      </p:pic>
      <p:sp>
        <p:nvSpPr>
          <p:cNvPr id="6" name="Slide Number Placeholder 5">
            <a:extLst>
              <a:ext uri="{FF2B5EF4-FFF2-40B4-BE49-F238E27FC236}">
                <a16:creationId xmlns:a16="http://schemas.microsoft.com/office/drawing/2014/main" id="{6469EBBC-38D5-A45E-4A3B-702263651AF4}"/>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9</a:t>
            </a:fld>
            <a:endParaRPr lang="en-GB" noProof="0"/>
          </a:p>
        </p:txBody>
      </p:sp>
      <p:sp>
        <p:nvSpPr>
          <p:cNvPr id="3" name="Text Placeholder 2">
            <a:extLst>
              <a:ext uri="{FF2B5EF4-FFF2-40B4-BE49-F238E27FC236}">
                <a16:creationId xmlns:a16="http://schemas.microsoft.com/office/drawing/2014/main" id="{039E8150-814F-105D-29FE-ADA7B47D2719}"/>
              </a:ext>
            </a:extLst>
          </p:cNvPr>
          <p:cNvSpPr>
            <a:spLocks noGrp="1"/>
          </p:cNvSpPr>
          <p:nvPr>
            <p:ph idx="10"/>
          </p:nvPr>
        </p:nvSpPr>
        <p:spPr>
          <a:xfrm>
            <a:off x="6283235" y="2528203"/>
            <a:ext cx="4663440" cy="2828613"/>
          </a:xfrm>
        </p:spPr>
        <p:txBody>
          <a:bodyPr>
            <a:normAutofit lnSpcReduction="10000"/>
          </a:bodyPr>
          <a:lstStyle/>
          <a:p>
            <a:r>
              <a:rPr lang="en-US" b="0" i="0" dirty="0">
                <a:effectLst/>
              </a:rPr>
              <a:t>Wales has both urban and rural areas, and economic disparities exist between these regions. Rural areas often face limited job opportunities and lower incomes, while urban centers like Cardiff have more robust economies. Bridging this gap and ensuring economic opportunities for all communities is a significant challenge (Brunton et al, 2015a).</a:t>
            </a:r>
            <a:endParaRPr lang="en-GB" dirty="0"/>
          </a:p>
        </p:txBody>
      </p:sp>
    </p:spTree>
    <p:extLst>
      <p:ext uri="{BB962C8B-B14F-4D97-AF65-F5344CB8AC3E}">
        <p14:creationId xmlns:p14="http://schemas.microsoft.com/office/powerpoint/2010/main" val="1523018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63F8-A121-92F8-4D67-2ACD280F9BA7}"/>
              </a:ext>
            </a:extLst>
          </p:cNvPr>
          <p:cNvSpPr>
            <a:spLocks noGrp="1"/>
          </p:cNvSpPr>
          <p:nvPr>
            <p:ph type="ctrTitle"/>
          </p:nvPr>
        </p:nvSpPr>
        <p:spPr>
          <a:xfrm>
            <a:off x="1167494" y="1122363"/>
            <a:ext cx="6220278" cy="2387600"/>
          </a:xfrm>
        </p:spPr>
        <p:txBody>
          <a:bodyPr anchor="b">
            <a:normAutofit/>
          </a:bodyPr>
          <a:lstStyle/>
          <a:p>
            <a:r>
              <a:rPr lang="en-GB" dirty="0"/>
              <a:t>Health inequalities</a:t>
            </a:r>
          </a:p>
        </p:txBody>
      </p:sp>
      <p:sp>
        <p:nvSpPr>
          <p:cNvPr id="3" name="Content Placeholder 2">
            <a:extLst>
              <a:ext uri="{FF2B5EF4-FFF2-40B4-BE49-F238E27FC236}">
                <a16:creationId xmlns:a16="http://schemas.microsoft.com/office/drawing/2014/main" id="{B4960BA7-C581-F717-74E3-B38E348E2539}"/>
              </a:ext>
            </a:extLst>
          </p:cNvPr>
          <p:cNvSpPr>
            <a:spLocks noGrp="1"/>
          </p:cNvSpPr>
          <p:nvPr>
            <p:ph type="subTitle" idx="1"/>
          </p:nvPr>
        </p:nvSpPr>
        <p:spPr>
          <a:xfrm>
            <a:off x="1167493" y="3602038"/>
            <a:ext cx="6220277" cy="2247219"/>
          </a:xfrm>
        </p:spPr>
        <p:txBody>
          <a:bodyPr>
            <a:normAutofit fontScale="92500" lnSpcReduction="10000"/>
          </a:bodyPr>
          <a:lstStyle/>
          <a:p>
            <a:r>
              <a:rPr lang="en-US" sz="2600" b="0" i="0" dirty="0">
                <a:effectLst/>
              </a:rPr>
              <a:t>Health inequalities persist in Wales, with some communities experiencing poorer health outcomes and reduced access to healthcare services. This is particularly challenging in areas with high levels of poverty and social deprivation (Marmot, 2005).</a:t>
            </a:r>
            <a:endParaRPr lang="en-GB" sz="2600" dirty="0"/>
          </a:p>
        </p:txBody>
      </p:sp>
      <p:sp>
        <p:nvSpPr>
          <p:cNvPr id="6" name="Slide Number Placeholder 5" hidden="1">
            <a:extLst>
              <a:ext uri="{FF2B5EF4-FFF2-40B4-BE49-F238E27FC236}">
                <a16:creationId xmlns:a16="http://schemas.microsoft.com/office/drawing/2014/main" id="{0F66D074-2A36-A28B-BD65-0531C8716BE8}"/>
              </a:ext>
            </a:extLst>
          </p:cNvPr>
          <p:cNvSpPr>
            <a:spLocks noGrp="1"/>
          </p:cNvSpPr>
          <p:nvPr>
            <p:ph type="sldNum" sz="quarter" idx="4294967295"/>
          </p:nvPr>
        </p:nvSpPr>
        <p:spPr>
          <a:xfrm>
            <a:off x="10206318" y="6356350"/>
            <a:ext cx="1604682" cy="365125"/>
          </a:xfrm>
        </p:spPr>
        <p:txBody>
          <a:bodyPr anchor="ctr">
            <a:normAutofit/>
          </a:bodyPr>
          <a:lstStyle/>
          <a:p>
            <a:pPr rtl="0">
              <a:spcAft>
                <a:spcPts val="600"/>
              </a:spcAft>
            </a:pPr>
            <a:fld id="{294A09A9-5501-47C1-A89A-A340965A2BE2}" type="slidenum">
              <a:rPr lang="en-GB" noProof="0" smtClean="0"/>
              <a:pPr rtl="0">
                <a:spcAft>
                  <a:spcPts val="600"/>
                </a:spcAft>
              </a:pPr>
              <a:t>10</a:t>
            </a:fld>
            <a:endParaRPr lang="en-GB" noProof="0"/>
          </a:p>
        </p:txBody>
      </p:sp>
    </p:spTree>
    <p:extLst>
      <p:ext uri="{BB962C8B-B14F-4D97-AF65-F5344CB8AC3E}">
        <p14:creationId xmlns:p14="http://schemas.microsoft.com/office/powerpoint/2010/main" val="3182104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6C77B-CB1E-38C5-F4D5-83F1152D5E7D}"/>
              </a:ext>
            </a:extLst>
          </p:cNvPr>
          <p:cNvSpPr>
            <a:spLocks noGrp="1"/>
          </p:cNvSpPr>
          <p:nvPr>
            <p:ph type="title"/>
          </p:nvPr>
        </p:nvSpPr>
        <p:spPr>
          <a:xfrm>
            <a:off x="1167492" y="381000"/>
            <a:ext cx="9779183" cy="1325563"/>
          </a:xfrm>
        </p:spPr>
        <p:txBody>
          <a:bodyPr anchor="b">
            <a:normAutofit/>
          </a:bodyPr>
          <a:lstStyle/>
          <a:p>
            <a:r>
              <a:rPr lang="en-GB" sz="4400"/>
              <a:t>Advantages of the Digital tools during and after Covid-19 Pandemic</a:t>
            </a:r>
          </a:p>
        </p:txBody>
      </p:sp>
      <p:sp>
        <p:nvSpPr>
          <p:cNvPr id="6" name="Slide Number Placeholder 5">
            <a:extLst>
              <a:ext uri="{FF2B5EF4-FFF2-40B4-BE49-F238E27FC236}">
                <a16:creationId xmlns:a16="http://schemas.microsoft.com/office/drawing/2014/main" id="{06F04A19-2E2E-DED1-9D9F-3AE18CA098AB}"/>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11</a:t>
            </a:fld>
            <a:endParaRPr lang="en-GB" noProof="0"/>
          </a:p>
        </p:txBody>
      </p:sp>
      <p:graphicFrame>
        <p:nvGraphicFramePr>
          <p:cNvPr id="8" name="Content Placeholder 2">
            <a:extLst>
              <a:ext uri="{FF2B5EF4-FFF2-40B4-BE49-F238E27FC236}">
                <a16:creationId xmlns:a16="http://schemas.microsoft.com/office/drawing/2014/main" id="{78451718-23E8-EA9F-CCDA-695D40C2239E}"/>
              </a:ext>
            </a:extLst>
          </p:cNvPr>
          <p:cNvGraphicFramePr>
            <a:graphicFrameLocks noGrp="1"/>
          </p:cNvGraphicFramePr>
          <p:nvPr>
            <p:ph idx="1"/>
            <p:extLst>
              <p:ext uri="{D42A27DB-BD31-4B8C-83A1-F6EECF244321}">
                <p14:modId xmlns:p14="http://schemas.microsoft.com/office/powerpoint/2010/main" val="3427010197"/>
              </p:ext>
            </p:extLst>
          </p:nvPr>
        </p:nvGraphicFramePr>
        <p:xfrm>
          <a:off x="1167493" y="2087561"/>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3617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2D09F-CC49-3C38-8C69-9C1CF771514D}"/>
              </a:ext>
            </a:extLst>
          </p:cNvPr>
          <p:cNvSpPr>
            <a:spLocks noGrp="1"/>
          </p:cNvSpPr>
          <p:nvPr>
            <p:ph type="title"/>
          </p:nvPr>
        </p:nvSpPr>
        <p:spPr>
          <a:xfrm>
            <a:off x="1167492" y="381000"/>
            <a:ext cx="9779183" cy="1325563"/>
          </a:xfrm>
        </p:spPr>
        <p:txBody>
          <a:bodyPr anchor="b">
            <a:normAutofit/>
          </a:bodyPr>
          <a:lstStyle/>
          <a:p>
            <a:r>
              <a:rPr lang="en-GB" sz="4400"/>
              <a:t>Disadvantages of the Digital tools during and after COVID-19 pandemic</a:t>
            </a:r>
          </a:p>
        </p:txBody>
      </p:sp>
      <p:sp>
        <p:nvSpPr>
          <p:cNvPr id="18" name="Content Placeholder 2">
            <a:extLst>
              <a:ext uri="{FF2B5EF4-FFF2-40B4-BE49-F238E27FC236}">
                <a16:creationId xmlns:a16="http://schemas.microsoft.com/office/drawing/2014/main" id="{A84608A3-EE8B-7BC7-BE9C-B8EA9E659A31}"/>
              </a:ext>
            </a:extLst>
          </p:cNvPr>
          <p:cNvSpPr>
            <a:spLocks noGrp="1"/>
          </p:cNvSpPr>
          <p:nvPr>
            <p:ph idx="1"/>
          </p:nvPr>
        </p:nvSpPr>
        <p:spPr>
          <a:xfrm>
            <a:off x="1167493" y="2017467"/>
            <a:ext cx="9779182" cy="3366815"/>
          </a:xfrm>
        </p:spPr>
        <p:txBody>
          <a:bodyPr>
            <a:normAutofit/>
          </a:bodyPr>
          <a:lstStyle/>
          <a:p>
            <a:pPr marL="457200" indent="-457200">
              <a:buFont typeface="Arial" panose="020B0604020202020204" pitchFamily="34" charset="0"/>
              <a:buChar char="•"/>
            </a:pPr>
            <a:r>
              <a:rPr lang="en-GB" sz="1500" dirty="0"/>
              <a:t>Potential for ‘zoom fatigue’ due to excessive screen time</a:t>
            </a:r>
          </a:p>
          <a:p>
            <a:pPr marL="457200" indent="-457200">
              <a:buFont typeface="Arial" panose="020B0604020202020204" pitchFamily="34" charset="0"/>
              <a:buChar char="•"/>
            </a:pPr>
            <a:r>
              <a:rPr lang="en-GB" sz="1500" dirty="0"/>
              <a:t>Security and privacy concerns</a:t>
            </a:r>
          </a:p>
          <a:p>
            <a:pPr marL="457200" indent="-457200">
              <a:buFont typeface="Arial" panose="020B0604020202020204" pitchFamily="34" charset="0"/>
              <a:buChar char="•"/>
            </a:pPr>
            <a:r>
              <a:rPr lang="en-GB" sz="1500" dirty="0"/>
              <a:t>Potential for information overload</a:t>
            </a:r>
          </a:p>
          <a:p>
            <a:pPr marL="457200" indent="-457200">
              <a:buFont typeface="Arial" panose="020B0604020202020204" pitchFamily="34" charset="0"/>
              <a:buChar char="•"/>
            </a:pPr>
            <a:r>
              <a:rPr lang="en-GB" sz="1500" dirty="0"/>
              <a:t>Technical barriers for those without reliable internet</a:t>
            </a:r>
          </a:p>
          <a:p>
            <a:pPr marL="457200" indent="-457200">
              <a:buFont typeface="Arial" panose="020B0604020202020204" pitchFamily="34" charset="0"/>
              <a:buChar char="•"/>
            </a:pPr>
            <a:r>
              <a:rPr lang="en-GB" sz="1500" dirty="0"/>
              <a:t>Limited to non-emergency medical issues</a:t>
            </a:r>
          </a:p>
          <a:p>
            <a:pPr marL="457200" indent="-457200">
              <a:buFont typeface="Arial" panose="020B0604020202020204" pitchFamily="34" charset="0"/>
              <a:buChar char="•"/>
            </a:pPr>
            <a:r>
              <a:rPr lang="en-GB" sz="1500" dirty="0"/>
              <a:t>Challenges for patients without the necessary technology</a:t>
            </a:r>
          </a:p>
          <a:p>
            <a:pPr marL="457200" indent="-457200">
              <a:buFont typeface="Arial" panose="020B0604020202020204" pitchFamily="34" charset="0"/>
              <a:buChar char="•"/>
            </a:pPr>
            <a:r>
              <a:rPr lang="en-GB" sz="1500" dirty="0"/>
              <a:t>Risk of misinformation and online harassment</a:t>
            </a:r>
          </a:p>
          <a:p>
            <a:pPr marL="457200" indent="-457200">
              <a:buFont typeface="Arial" panose="020B0604020202020204" pitchFamily="34" charset="0"/>
              <a:buChar char="•"/>
            </a:pPr>
            <a:r>
              <a:rPr lang="en-GB" sz="1500" dirty="0"/>
              <a:t>Technical challenges for some patients</a:t>
            </a:r>
          </a:p>
          <a:p>
            <a:pPr marL="457200" indent="-457200">
              <a:buFont typeface="Arial" panose="020B0604020202020204" pitchFamily="34" charset="0"/>
              <a:buChar char="•"/>
            </a:pPr>
            <a:r>
              <a:rPr lang="en-GB" sz="1500" dirty="0"/>
              <a:t>Cost of equipment and subscription services.</a:t>
            </a:r>
          </a:p>
          <a:p>
            <a:pPr marL="457200" indent="-457200">
              <a:buFont typeface="Arial" panose="020B0604020202020204" pitchFamily="34" charset="0"/>
              <a:buChar char="•"/>
            </a:pPr>
            <a:r>
              <a:rPr lang="en-GB" sz="1500" dirty="0"/>
              <a:t>Lack of social interaction compared to group fitness (Cyril et al, 2015b).</a:t>
            </a:r>
          </a:p>
          <a:p>
            <a:pPr marL="457200" indent="-457200">
              <a:buFont typeface="Arial" panose="020B0604020202020204" pitchFamily="34" charset="0"/>
              <a:buChar char="•"/>
            </a:pPr>
            <a:endParaRPr lang="en-GB" sz="1500" dirty="0"/>
          </a:p>
        </p:txBody>
      </p:sp>
      <p:sp>
        <p:nvSpPr>
          <p:cNvPr id="6" name="Slide Number Placeholder 5">
            <a:extLst>
              <a:ext uri="{FF2B5EF4-FFF2-40B4-BE49-F238E27FC236}">
                <a16:creationId xmlns:a16="http://schemas.microsoft.com/office/drawing/2014/main" id="{427B7F38-8F6C-67C8-3B70-D33B81F84529}"/>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12</a:t>
            </a:fld>
            <a:endParaRPr lang="en-GB" noProof="0"/>
          </a:p>
        </p:txBody>
      </p:sp>
    </p:spTree>
    <p:extLst>
      <p:ext uri="{BB962C8B-B14F-4D97-AF65-F5344CB8AC3E}">
        <p14:creationId xmlns:p14="http://schemas.microsoft.com/office/powerpoint/2010/main" val="2646275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CDD586F-6F9C-DDA6-D358-390E99D8A9DA}"/>
              </a:ext>
            </a:extLst>
          </p:cNvPr>
          <p:cNvSpPr>
            <a:spLocks noGrp="1"/>
          </p:cNvSpPr>
          <p:nvPr>
            <p:ph type="title"/>
          </p:nvPr>
        </p:nvSpPr>
        <p:spPr>
          <a:xfrm>
            <a:off x="1167492" y="381000"/>
            <a:ext cx="9779183" cy="1325563"/>
          </a:xfrm>
        </p:spPr>
        <p:txBody>
          <a:bodyPr anchor="b">
            <a:normAutofit/>
          </a:bodyPr>
          <a:lstStyle/>
          <a:p>
            <a:r>
              <a:rPr lang="en-US"/>
              <a:t>Public-Private Partnerships</a:t>
            </a:r>
          </a:p>
        </p:txBody>
      </p:sp>
      <p:sp>
        <p:nvSpPr>
          <p:cNvPr id="6" name="Slide Number Placeholder 5">
            <a:extLst>
              <a:ext uri="{FF2B5EF4-FFF2-40B4-BE49-F238E27FC236}">
                <a16:creationId xmlns:a16="http://schemas.microsoft.com/office/drawing/2014/main" id="{E6AC72DB-129A-39E0-B63A-29B2CFFBA476}"/>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13</a:t>
            </a:fld>
            <a:endParaRPr lang="en-GB" noProof="0"/>
          </a:p>
        </p:txBody>
      </p:sp>
      <p:graphicFrame>
        <p:nvGraphicFramePr>
          <p:cNvPr id="15" name="Content Placeholder 2">
            <a:extLst>
              <a:ext uri="{FF2B5EF4-FFF2-40B4-BE49-F238E27FC236}">
                <a16:creationId xmlns:a16="http://schemas.microsoft.com/office/drawing/2014/main" id="{5ABABFE6-655F-F468-2681-4E25294AAB7A}"/>
              </a:ext>
            </a:extLst>
          </p:cNvPr>
          <p:cNvGraphicFramePr>
            <a:graphicFrameLocks noGrp="1"/>
          </p:cNvGraphicFramePr>
          <p:nvPr>
            <p:ph idx="1"/>
            <p:extLst>
              <p:ext uri="{D42A27DB-BD31-4B8C-83A1-F6EECF244321}">
                <p14:modId xmlns:p14="http://schemas.microsoft.com/office/powerpoint/2010/main" val="2870223031"/>
              </p:ext>
            </p:extLst>
          </p:nvPr>
        </p:nvGraphicFramePr>
        <p:xfrm>
          <a:off x="1167493" y="2087563"/>
          <a:ext cx="9779182" cy="33668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3794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51ED6-0A08-D7D8-7D25-87CD76A804E3}"/>
              </a:ext>
            </a:extLst>
          </p:cNvPr>
          <p:cNvSpPr>
            <a:spLocks noGrp="1"/>
          </p:cNvSpPr>
          <p:nvPr>
            <p:ph type="title"/>
          </p:nvPr>
        </p:nvSpPr>
        <p:spPr>
          <a:xfrm>
            <a:off x="1167492" y="381000"/>
            <a:ext cx="9779183" cy="1325563"/>
          </a:xfrm>
        </p:spPr>
        <p:txBody>
          <a:bodyPr anchor="b">
            <a:normAutofit/>
          </a:bodyPr>
          <a:lstStyle/>
          <a:p>
            <a:r>
              <a:rPr lang="en-GB" sz="4400"/>
              <a:t>Community Engagement and feedback</a:t>
            </a:r>
          </a:p>
        </p:txBody>
      </p:sp>
      <p:pic>
        <p:nvPicPr>
          <p:cNvPr id="10" name="Video 9" descr="Emojis">
            <a:extLst>
              <a:ext uri="{FF2B5EF4-FFF2-40B4-BE49-F238E27FC236}">
                <a16:creationId xmlns:a16="http://schemas.microsoft.com/office/drawing/2014/main" id="{25264629-2A6A-8957-A102-AB6C4AC59EF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35811" b="1"/>
          <a:stretch/>
        </p:blipFill>
        <p:spPr>
          <a:xfrm>
            <a:off x="1167491" y="2526318"/>
            <a:ext cx="3218688" cy="2828613"/>
          </a:xfrm>
          <a:prstGeom prst="rect">
            <a:avLst/>
          </a:prstGeom>
          <a:noFill/>
        </p:spPr>
      </p:pic>
      <p:sp>
        <p:nvSpPr>
          <p:cNvPr id="8" name="Subtitle 2">
            <a:extLst>
              <a:ext uri="{FF2B5EF4-FFF2-40B4-BE49-F238E27FC236}">
                <a16:creationId xmlns:a16="http://schemas.microsoft.com/office/drawing/2014/main" id="{0A3EE69E-2E55-366F-3124-AEE7CA200C4E}"/>
              </a:ext>
            </a:extLst>
          </p:cNvPr>
          <p:cNvSpPr>
            <a:spLocks noGrp="1"/>
          </p:cNvSpPr>
          <p:nvPr>
            <p:ph idx="10"/>
          </p:nvPr>
        </p:nvSpPr>
        <p:spPr>
          <a:xfrm>
            <a:off x="4683787" y="2526318"/>
            <a:ext cx="3173279" cy="2828613"/>
          </a:xfrm>
        </p:spPr>
        <p:txBody>
          <a:bodyPr>
            <a:normAutofit/>
          </a:bodyPr>
          <a:lstStyle/>
          <a:p>
            <a:r>
              <a:rPr lang="en-US" dirty="0"/>
              <a:t>Feedback helps identify areas where services can be enhanced or where new services are needed (Ramsbottom et al, 2018).</a:t>
            </a:r>
          </a:p>
        </p:txBody>
      </p:sp>
      <p:sp>
        <p:nvSpPr>
          <p:cNvPr id="26" name="Slide Number Placeholder 10">
            <a:extLst>
              <a:ext uri="{FF2B5EF4-FFF2-40B4-BE49-F238E27FC236}">
                <a16:creationId xmlns:a16="http://schemas.microsoft.com/office/drawing/2014/main" id="{561CA493-B6B6-7347-D2C0-7B7AFDC45992}"/>
              </a:ext>
            </a:extLst>
          </p:cNvPr>
          <p:cNvSpPr>
            <a:spLocks noGrp="1"/>
          </p:cNvSpPr>
          <p:nvPr>
            <p:ph type="sldNum" sz="quarter" idx="4"/>
          </p:nvPr>
        </p:nvSpPr>
        <p:spPr>
          <a:xfrm>
            <a:off x="10117813" y="6432550"/>
            <a:ext cx="1657723" cy="365125"/>
          </a:xfrm>
        </p:spPr>
        <p:txBody>
          <a:bodyPr/>
          <a:lstStyle/>
          <a:p>
            <a:pPr rtl="0">
              <a:spcAft>
                <a:spcPts val="600"/>
              </a:spcAft>
            </a:pPr>
            <a:fld id="{294A09A9-5501-47C1-A89A-A340965A2BE2}" type="slidenum">
              <a:rPr lang="en-GB" noProof="0" smtClean="0"/>
              <a:pPr rtl="0">
                <a:spcAft>
                  <a:spcPts val="600"/>
                </a:spcAft>
              </a:pPr>
              <a:t>14</a:t>
            </a:fld>
            <a:endParaRPr lang="en-GB" noProof="0"/>
          </a:p>
        </p:txBody>
      </p:sp>
    </p:spTree>
    <p:extLst>
      <p:ext uri="{BB962C8B-B14F-4D97-AF65-F5344CB8AC3E}">
        <p14:creationId xmlns:p14="http://schemas.microsoft.com/office/powerpoint/2010/main" val="269355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mute="1">
                <p:cTn id="12" repeatCount="indefinite" fill="hold" display="0">
                  <p:stCondLst>
                    <p:cond delay="indefinite"/>
                  </p:stCondLst>
                </p:cTn>
                <p:tgtEl>
                  <p:spTgt spid="10"/>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rtlCol="0" anchor="b">
            <a:normAutofit/>
          </a:bodyPr>
          <a:lstStyle/>
          <a:p>
            <a:pPr rtl="0"/>
            <a:r>
              <a:rPr lang="en-GB"/>
              <a:t>Conclusion</a:t>
            </a:r>
          </a:p>
        </p:txBody>
      </p:sp>
      <p:sp>
        <p:nvSpPr>
          <p:cNvPr id="26" name="Content Placeholder 2">
            <a:extLst>
              <a:ext uri="{FF2B5EF4-FFF2-40B4-BE49-F238E27FC236}">
                <a16:creationId xmlns:a16="http://schemas.microsoft.com/office/drawing/2014/main" id="{7B943E7C-A74D-4CB3-844B-51917C88C95F}"/>
              </a:ext>
            </a:extLst>
          </p:cNvPr>
          <p:cNvSpPr>
            <a:spLocks noGrp="1"/>
          </p:cNvSpPr>
          <p:nvPr>
            <p:ph idx="1"/>
          </p:nvPr>
        </p:nvSpPr>
        <p:spPr>
          <a:xfrm>
            <a:off x="1167493" y="2017467"/>
            <a:ext cx="9779182" cy="3366815"/>
          </a:xfrm>
        </p:spPr>
        <p:txBody>
          <a:bodyPr vert="horz" lIns="91440" tIns="45720" rIns="91440" bIns="45720" rtlCol="0">
            <a:normAutofit/>
          </a:bodyPr>
          <a:lstStyle/>
          <a:p>
            <a:pPr rtl="0"/>
            <a:r>
              <a:rPr lang="en-GB" sz="1800"/>
              <a:t> Advantages included enhanced connectivity, access to services, convenience, and adaptability, Video conferencing, remote work tools, e-learning platforms, telehealth played pivotal roles in keeping the community engaged and functional. However, these tools also brought disadvantages, such as screen fatigue, security concerns, potential isolation, and unequal access, which required addressing.  Many communities found ways to adapt and cope, utilising social media for mutual support and coordinating aid efforts. </a:t>
            </a:r>
          </a:p>
          <a:p>
            <a:pPr rtl="0"/>
            <a:r>
              <a:rPr lang="en-GB" sz="1800"/>
              <a:t>Looking ahead, these digital tools are likely to maintain their importance, even as the pandemic recedes. Their future impact could involve more innovative applications, greater inclusivity, and improved privacy and security measures.  As technology is involved, these tools will continue to play a vital role in community building, fostering connectivity, and adapting to a changing world.</a:t>
            </a:r>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4"/>
          </p:nvPr>
        </p:nvSpPr>
        <p:spPr>
          <a:xfrm>
            <a:off x="10153276" y="6356350"/>
            <a:ext cx="1657723" cy="365125"/>
          </a:xfrm>
        </p:spPr>
        <p:txBody>
          <a:bodyPr rtlCol="0" anchor="ctr">
            <a:normAutofit/>
          </a:bodyPr>
          <a:lstStyle/>
          <a:p>
            <a:pPr rtl="0">
              <a:spcAft>
                <a:spcPts val="600"/>
              </a:spcAft>
            </a:pPr>
            <a:fld id="{294A09A9-5501-47C1-A89A-A340965A2BE2}" type="slidenum">
              <a:rPr lang="en-GB" smtClean="0"/>
              <a:pPr rtl="0">
                <a:spcAft>
                  <a:spcPts val="600"/>
                </a:spcAft>
              </a:pPr>
              <a:t>15</a:t>
            </a:fld>
            <a:endParaRPr lang="en-GB"/>
          </a:p>
        </p:txBody>
      </p:sp>
    </p:spTree>
    <p:extLst>
      <p:ext uri="{BB962C8B-B14F-4D97-AF65-F5344CB8AC3E}">
        <p14:creationId xmlns:p14="http://schemas.microsoft.com/office/powerpoint/2010/main" val="445070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C20756A-CE2A-5CB0-010F-4F28A40E60D1}"/>
              </a:ext>
            </a:extLst>
          </p:cNvPr>
          <p:cNvSpPr>
            <a:spLocks noGrp="1"/>
          </p:cNvSpPr>
          <p:nvPr>
            <p:ph type="subTitle" idx="1"/>
          </p:nvPr>
        </p:nvSpPr>
        <p:spPr>
          <a:xfrm>
            <a:off x="1209821" y="1976586"/>
            <a:ext cx="9734843" cy="5493360"/>
          </a:xfrm>
        </p:spPr>
        <p:txBody>
          <a:bodyPr/>
          <a:lstStyle/>
          <a:p>
            <a:r>
              <a:rPr lang="en-GB" sz="1200" dirty="0"/>
              <a:t>Atkinson, S., Bagnall, A.M., Corcoran, R., South, J., Curtis, A., di Martino, s., Pilkington, G. (2017) What is Community Well-being? Conceptual review. What </a:t>
            </a:r>
            <a:r>
              <a:rPr lang="en-GB" sz="1200" i="1" dirty="0"/>
              <a:t>Works Wellbeing.</a:t>
            </a:r>
          </a:p>
          <a:p>
            <a:r>
              <a:rPr lang="en-GB" sz="1200" dirty="0"/>
              <a:t>Baum, F. (2008) Foreword to Health promotion in action</a:t>
            </a:r>
            <a:r>
              <a:rPr lang="en-GB" sz="1200" i="1" dirty="0"/>
              <a:t>: from local to global empowerment</a:t>
            </a:r>
          </a:p>
          <a:p>
            <a:r>
              <a:rPr lang="en-GB" sz="1200" i="1" dirty="0"/>
              <a:t>Brunton, G., Caird, J., Stokes, G., Stansfield, C., </a:t>
            </a:r>
            <a:r>
              <a:rPr lang="en-GB" sz="1200" i="1" dirty="0" err="1"/>
              <a:t>Kneale</a:t>
            </a:r>
            <a:r>
              <a:rPr lang="en-GB" sz="1200" i="1" dirty="0"/>
              <a:t>, D., Richardson, M. and Thomas, J. 2015a. Review 1: Community engagement for health via coalitions, collaborations and partnerships systematic review. EPPI Centre Report.</a:t>
            </a:r>
            <a:endParaRPr lang="en-GB" sz="1200" dirty="0"/>
          </a:p>
          <a:p>
            <a:r>
              <a:rPr lang="en-GB" sz="1200" i="1" dirty="0"/>
              <a:t>Burton, P., Croft, J. Hastings, A., Slater, T., </a:t>
            </a:r>
            <a:r>
              <a:rPr lang="en-GB" sz="1200" i="1" dirty="0" err="1"/>
              <a:t>Goodlad</a:t>
            </a:r>
            <a:r>
              <a:rPr lang="en-GB" sz="1200" i="1" dirty="0"/>
              <a:t>, R, Abbott, J, Macdonald, G. (2004) What works in community involvement in area-based initiatives? A systematic review of the literature. Home Office Online Report</a:t>
            </a:r>
            <a:r>
              <a:rPr lang="en-GB" sz="1200" dirty="0"/>
              <a:t>.</a:t>
            </a:r>
          </a:p>
          <a:p>
            <a:r>
              <a:rPr lang="en-GB" sz="1200" dirty="0"/>
              <a:t>Cyril, S Smith, B., J., </a:t>
            </a:r>
            <a:r>
              <a:rPr lang="en-GB" sz="1200" dirty="0" err="1"/>
              <a:t>Possamai-Inesedy</a:t>
            </a:r>
            <a:r>
              <a:rPr lang="en-GB" sz="1200" dirty="0"/>
              <a:t>, A. and </a:t>
            </a:r>
            <a:r>
              <a:rPr lang="en-GB" sz="1200" dirty="0" err="1"/>
              <a:t>Renzaho</a:t>
            </a:r>
            <a:r>
              <a:rPr lang="en-GB" sz="1200" dirty="0"/>
              <a:t>, A.M. (2015). Exploring the role of community engagement in improving the health of disadvantaged populations: a systematic review. </a:t>
            </a:r>
            <a:r>
              <a:rPr lang="en-GB" sz="1200" i="1" dirty="0"/>
              <a:t>Global health action</a:t>
            </a:r>
            <a:r>
              <a:rPr lang="en-GB" sz="1200" dirty="0"/>
              <a:t>, 8(1), p.29842.</a:t>
            </a:r>
          </a:p>
          <a:p>
            <a:r>
              <a:rPr lang="en-GB" sz="1200" dirty="0"/>
              <a:t>National Institute for Health and Clinical Excellence (2016) </a:t>
            </a:r>
            <a:r>
              <a:rPr lang="en-GB" sz="1200" i="1" dirty="0"/>
              <a:t>Community engagement: </a:t>
            </a:r>
            <a:r>
              <a:rPr lang="en-GB" sz="1200" dirty="0"/>
              <a:t>Improving health and wellbeing and reducing health inequalities, NICE: ng44.</a:t>
            </a:r>
          </a:p>
          <a:p>
            <a:r>
              <a:rPr lang="en-GB" sz="1200" dirty="0"/>
              <a:t>Marmot (2005) </a:t>
            </a:r>
            <a:r>
              <a:rPr lang="en-GB" sz="1200" i="1" dirty="0"/>
              <a:t>Social Determinants of Health Inequalities</a:t>
            </a:r>
            <a:r>
              <a:rPr lang="en-GB" sz="1200" dirty="0"/>
              <a:t>. Lancet356: 1099-104.</a:t>
            </a:r>
          </a:p>
          <a:p>
            <a:r>
              <a:rPr lang="en-GB" sz="1200" dirty="0"/>
              <a:t>Public Health Wales (2019) </a:t>
            </a:r>
            <a:r>
              <a:rPr lang="en-GB" sz="1200" i="1" dirty="0"/>
              <a:t>Principles of Community Engagement for Empowerment</a:t>
            </a:r>
            <a:r>
              <a:rPr lang="en-GB" sz="1200" dirty="0"/>
              <a:t>. Cardiff: Public Health Wales.</a:t>
            </a:r>
          </a:p>
          <a:p>
            <a:r>
              <a:rPr lang="en-GB" sz="1200" dirty="0"/>
              <a:t>Ramsbottom, A., O ‘Brien, E., </a:t>
            </a:r>
            <a:r>
              <a:rPr lang="en-GB" sz="1200" dirty="0" err="1"/>
              <a:t>Ciotti</a:t>
            </a:r>
            <a:r>
              <a:rPr lang="en-GB" sz="1200" dirty="0"/>
              <a:t> </a:t>
            </a:r>
            <a:r>
              <a:rPr lang="en-GB" sz="1200" i="1" dirty="0"/>
              <a:t>Journal of Community Health</a:t>
            </a:r>
            <a:r>
              <a:rPr lang="en-GB" sz="1200" dirty="0"/>
              <a:t>, L, and Takacs, J., (2018) Enablers and barriers to community engagement in public health emergency preparedness: a literature review., 43 (2), pp.412-420.</a:t>
            </a:r>
          </a:p>
          <a:p>
            <a:r>
              <a:rPr lang="en-GB" sz="1200" dirty="0"/>
              <a:t>Public Health Wales (2018) </a:t>
            </a:r>
            <a:r>
              <a:rPr lang="en-GB" sz="1200" i="1" dirty="0"/>
              <a:t>Exploring the importance of the principles of community Engagement for empowerment.</a:t>
            </a:r>
          </a:p>
          <a:p>
            <a:r>
              <a:rPr lang="en-GB" sz="1200" i="1" dirty="0"/>
              <a:t>Public Health Wales (2018) </a:t>
            </a:r>
            <a:r>
              <a:rPr lang="en-GB" sz="1200" dirty="0"/>
              <a:t>Testing the face validity of the principles of Community Engagement for empowerment</a:t>
            </a:r>
            <a:r>
              <a:rPr lang="en-GB" sz="1200" i="1" dirty="0"/>
              <a:t>.</a:t>
            </a:r>
          </a:p>
          <a:p>
            <a:r>
              <a:rPr lang="en-GB" sz="1200" dirty="0"/>
              <a:t>Wallerstein, N</a:t>
            </a:r>
            <a:r>
              <a:rPr lang="en-GB" sz="1200" i="1" dirty="0"/>
              <a:t>. (2006) What is the evidence on the effectiveness of empowerment to improve health</a:t>
            </a:r>
            <a:r>
              <a:rPr lang="en-GB" sz="1200" dirty="0"/>
              <a:t>? World Health Organisation Regional Office for Europe Health Evidence  Network.</a:t>
            </a:r>
          </a:p>
          <a:p>
            <a:endParaRPr lang="en-GB" sz="1400" i="1" dirty="0"/>
          </a:p>
          <a:p>
            <a:endParaRPr lang="en-GB" sz="1400" dirty="0"/>
          </a:p>
          <a:p>
            <a:r>
              <a:rPr lang="en-GB" sz="1050" i="1" dirty="0"/>
              <a:t>Public</a:t>
            </a:r>
          </a:p>
        </p:txBody>
      </p:sp>
      <p:sp>
        <p:nvSpPr>
          <p:cNvPr id="5" name="Title 4">
            <a:extLst>
              <a:ext uri="{FF2B5EF4-FFF2-40B4-BE49-F238E27FC236}">
                <a16:creationId xmlns:a16="http://schemas.microsoft.com/office/drawing/2014/main" id="{D54B9566-6294-237E-1F4B-E5F0742E77E5}"/>
              </a:ext>
            </a:extLst>
          </p:cNvPr>
          <p:cNvSpPr>
            <a:spLocks noGrp="1"/>
          </p:cNvSpPr>
          <p:nvPr>
            <p:ph type="ctrTitle"/>
          </p:nvPr>
        </p:nvSpPr>
        <p:spPr>
          <a:xfrm>
            <a:off x="1322238" y="-411015"/>
            <a:ext cx="7096933" cy="2387600"/>
          </a:xfrm>
        </p:spPr>
        <p:txBody>
          <a:bodyPr/>
          <a:lstStyle/>
          <a:p>
            <a:r>
              <a:rPr lang="en-GB" dirty="0"/>
              <a:t>References</a:t>
            </a:r>
          </a:p>
        </p:txBody>
      </p:sp>
    </p:spTree>
    <p:extLst>
      <p:ext uri="{BB962C8B-B14F-4D97-AF65-F5344CB8AC3E}">
        <p14:creationId xmlns:p14="http://schemas.microsoft.com/office/powerpoint/2010/main" val="587958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059400"/>
            <a:ext cx="6245912" cy="2387600"/>
          </a:xfrm>
        </p:spPr>
        <p:txBody>
          <a:bodyPr rtlCol="0" anchor="b">
            <a:normAutofit/>
          </a:bodyPr>
          <a:lstStyle/>
          <a:p>
            <a:pPr rtl="0"/>
            <a:r>
              <a:rPr lang="en-GB"/>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4" y="3539075"/>
            <a:ext cx="6245912" cy="1406101"/>
          </a:xfrm>
        </p:spPr>
        <p:txBody>
          <a:bodyPr rtlCol="0">
            <a:normAutofit/>
          </a:bodyPr>
          <a:lstStyle/>
          <a:p>
            <a:pPr rtl="0"/>
            <a:r>
              <a:rPr lang="en-GB"/>
              <a:t>Student name: Charlotte Jarju</a:t>
            </a:r>
          </a:p>
          <a:p>
            <a:pPr rtl="0"/>
            <a:r>
              <a:rPr lang="en-GB"/>
              <a:t>Student no.  2015575</a:t>
            </a:r>
          </a:p>
          <a:p>
            <a:pPr rtl="0"/>
            <a:endParaRPr lang="en-GB"/>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D5BAB77-79E1-4739-AA51-10C9079186D6}">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4A615295-94F6-4CE2-A1B1-6B7E1DAA5AD6}">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{31A4A5BC-21B9-4A26-BD9B-3ACCCDF7A558}tf45331398_win32</Template>
  <TotalTime>54</TotalTime>
  <Words>1341</Words>
  <Application>Microsoft Office PowerPoint</Application>
  <PresentationFormat>Widescreen</PresentationFormat>
  <Paragraphs>84</Paragraphs>
  <Slides>17</Slides>
  <Notes>5</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Tenorite</vt:lpstr>
      <vt:lpstr>Office Theme</vt:lpstr>
      <vt:lpstr>The Welsh Community Innovation </vt:lpstr>
      <vt:lpstr>Introduction</vt:lpstr>
      <vt:lpstr>Welsh response</vt:lpstr>
      <vt:lpstr>Health integration</vt:lpstr>
      <vt:lpstr>Electronic Health Care Records</vt:lpstr>
      <vt:lpstr>Health and Telemedicine</vt:lpstr>
      <vt:lpstr>Prescription Management</vt:lpstr>
      <vt:lpstr>Challenges and opportunities</vt:lpstr>
      <vt:lpstr>Economic disparities</vt:lpstr>
      <vt:lpstr>Health inequalities</vt:lpstr>
      <vt:lpstr>Advantages of the Digital tools during and after Covid-19 Pandemic</vt:lpstr>
      <vt:lpstr>Disadvantages of the Digital tools during and after COVID-19 pandemic</vt:lpstr>
      <vt:lpstr>Public-Private Partnerships</vt:lpstr>
      <vt:lpstr>Community Engagement and feedback</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Welsh Community Innovation </dc:title>
  <dc:creator>Charlotte jarju</dc:creator>
  <cp:lastModifiedBy>Charlotte jarju</cp:lastModifiedBy>
  <cp:revision>1</cp:revision>
  <dcterms:created xsi:type="dcterms:W3CDTF">2023-10-24T20:40:04Z</dcterms:created>
  <dcterms:modified xsi:type="dcterms:W3CDTF">2024-04-19T22:06:00Z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