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sldIdLst>
    <p:sldId id="256" r:id="rId2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F62506-EF4A-FA6C-D3CF-2D1616F9E2FB}" v="44" dt="2025-05-24T09:15:36.379"/>
    <p1510:client id="{905F2242-30CA-E4E9-FA5B-A3F3135A5336}" v="9" dt="2025-05-24T09:20:21.4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0" autoAdjust="0"/>
    <p:restoredTop sz="94660"/>
  </p:normalViewPr>
  <p:slideViewPr>
    <p:cSldViewPr snapToGrid="0">
      <p:cViewPr varScale="1">
        <p:scale>
          <a:sx n="73" d="100"/>
          <a:sy n="73" d="100"/>
        </p:scale>
        <p:origin x="72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race Alexandra Cedeno Pincay (2330971)" userId="S::2330971@student.uwtsd.ac.uk::48020c77-8745-497e-a1ba-1162f45ad098" providerId="AD" clId="Web-{905F2242-30CA-E4E9-FA5B-A3F3135A5336}"/>
    <pc:docChg chg="modSld addMainMaster delMainMaster">
      <pc:chgData name="Grace Alexandra Cedeno Pincay (2330971)" userId="S::2330971@student.uwtsd.ac.uk::48020c77-8745-497e-a1ba-1162f45ad098" providerId="AD" clId="Web-{905F2242-30CA-E4E9-FA5B-A3F3135A5336}" dt="2025-05-24T09:20:21.456" v="13" actId="20577"/>
      <pc:docMkLst>
        <pc:docMk/>
      </pc:docMkLst>
      <pc:sldChg chg="addSp delSp modSp mod modClrScheme setClrOvrMap chgLayout">
        <pc:chgData name="Grace Alexandra Cedeno Pincay (2330971)" userId="S::2330971@student.uwtsd.ac.uk::48020c77-8745-497e-a1ba-1162f45ad098" providerId="AD" clId="Web-{905F2242-30CA-E4E9-FA5B-A3F3135A5336}" dt="2025-05-24T09:20:21.456" v="13" actId="20577"/>
        <pc:sldMkLst>
          <pc:docMk/>
          <pc:sldMk cId="2406273178" sldId="256"/>
        </pc:sldMkLst>
        <pc:spChg chg="mod">
          <ac:chgData name="Grace Alexandra Cedeno Pincay (2330971)" userId="S::2330971@student.uwtsd.ac.uk::48020c77-8745-497e-a1ba-1162f45ad098" providerId="AD" clId="Web-{905F2242-30CA-E4E9-FA5B-A3F3135A5336}" dt="2025-05-24T09:20:14.080" v="8"/>
          <ac:spMkLst>
            <pc:docMk/>
            <pc:sldMk cId="2406273178" sldId="256"/>
            <ac:spMk id="2" creationId="{00000000-0000-0000-0000-000000000000}"/>
          </ac:spMkLst>
        </pc:spChg>
        <pc:spChg chg="mod">
          <ac:chgData name="Grace Alexandra Cedeno Pincay (2330971)" userId="S::2330971@student.uwtsd.ac.uk::48020c77-8745-497e-a1ba-1162f45ad098" providerId="AD" clId="Web-{905F2242-30CA-E4E9-FA5B-A3F3135A5336}" dt="2025-05-24T09:20:21.456" v="13" actId="20577"/>
          <ac:spMkLst>
            <pc:docMk/>
            <pc:sldMk cId="2406273178" sldId="256"/>
            <ac:spMk id="3" creationId="{00000000-0000-0000-0000-000000000000}"/>
          </ac:spMkLst>
        </pc:spChg>
        <pc:spChg chg="mod">
          <ac:chgData name="Grace Alexandra Cedeno Pincay (2330971)" userId="S::2330971@student.uwtsd.ac.uk::48020c77-8745-497e-a1ba-1162f45ad098" providerId="AD" clId="Web-{905F2242-30CA-E4E9-FA5B-A3F3135A5336}" dt="2025-05-24T09:19:43.549" v="6"/>
          <ac:spMkLst>
            <pc:docMk/>
            <pc:sldMk cId="2406273178" sldId="256"/>
            <ac:spMk id="6" creationId="{BD52FA4E-A5DB-F280-E1F4-DCEF96C719B4}"/>
          </ac:spMkLst>
        </pc:spChg>
        <pc:spChg chg="add del">
          <ac:chgData name="Grace Alexandra Cedeno Pincay (2330971)" userId="S::2330971@student.uwtsd.ac.uk::48020c77-8745-497e-a1ba-1162f45ad098" providerId="AD" clId="Web-{905F2242-30CA-E4E9-FA5B-A3F3135A5336}" dt="2025-05-24T09:19:43.549" v="6"/>
          <ac:spMkLst>
            <pc:docMk/>
            <pc:sldMk cId="2406273178" sldId="256"/>
            <ac:spMk id="31" creationId="{1A32057F-F015-B1B2-4E3E-2307F8EFC97B}"/>
          </ac:spMkLst>
        </pc:spChg>
        <pc:spChg chg="add del">
          <ac:chgData name="Grace Alexandra Cedeno Pincay (2330971)" userId="S::2330971@student.uwtsd.ac.uk::48020c77-8745-497e-a1ba-1162f45ad098" providerId="AD" clId="Web-{905F2242-30CA-E4E9-FA5B-A3F3135A5336}" dt="2025-05-24T09:19:37.486" v="3"/>
          <ac:spMkLst>
            <pc:docMk/>
            <pc:sldMk cId="2406273178" sldId="256"/>
            <ac:spMk id="37" creationId="{48B1C393-6092-0697-2302-83D09152DBFA}"/>
          </ac:spMkLst>
        </pc:spChg>
        <pc:spChg chg="add del">
          <ac:chgData name="Grace Alexandra Cedeno Pincay (2330971)" userId="S::2330971@student.uwtsd.ac.uk::48020c77-8745-497e-a1ba-1162f45ad098" providerId="AD" clId="Web-{905F2242-30CA-E4E9-FA5B-A3F3135A5336}" dt="2025-05-24T09:19:43.549" v="5"/>
          <ac:spMkLst>
            <pc:docMk/>
            <pc:sldMk cId="2406273178" sldId="256"/>
            <ac:spMk id="39" creationId="{9A2735C7-5144-B406-7BFC-F95CA33CCC24}"/>
          </ac:spMkLst>
        </pc:spChg>
        <pc:spChg chg="add del">
          <ac:chgData name="Grace Alexandra Cedeno Pincay (2330971)" userId="S::2330971@student.uwtsd.ac.uk::48020c77-8745-497e-a1ba-1162f45ad098" providerId="AD" clId="Web-{905F2242-30CA-E4E9-FA5B-A3F3135A5336}" dt="2025-05-24T09:20:14.080" v="8"/>
          <ac:spMkLst>
            <pc:docMk/>
            <pc:sldMk cId="2406273178" sldId="256"/>
            <ac:spMk id="41" creationId="{0FD9F65E-C84B-798A-3763-21F1D60D6907}"/>
          </ac:spMkLst>
        </pc:spChg>
        <pc:spChg chg="add">
          <ac:chgData name="Grace Alexandra Cedeno Pincay (2330971)" userId="S::2330971@student.uwtsd.ac.uk::48020c77-8745-497e-a1ba-1162f45ad098" providerId="AD" clId="Web-{905F2242-30CA-E4E9-FA5B-A3F3135A5336}" dt="2025-05-24T09:20:14.080" v="8"/>
          <ac:spMkLst>
            <pc:docMk/>
            <pc:sldMk cId="2406273178" sldId="256"/>
            <ac:spMk id="46" creationId="{19F9BF86-FE94-4517-B97D-026C7515E589}"/>
          </ac:spMkLst>
        </pc:spChg>
        <pc:spChg chg="add">
          <ac:chgData name="Grace Alexandra Cedeno Pincay (2330971)" userId="S::2330971@student.uwtsd.ac.uk::48020c77-8745-497e-a1ba-1162f45ad098" providerId="AD" clId="Web-{905F2242-30CA-E4E9-FA5B-A3F3135A5336}" dt="2025-05-24T09:20:14.080" v="8"/>
          <ac:spMkLst>
            <pc:docMk/>
            <pc:sldMk cId="2406273178" sldId="256"/>
            <ac:spMk id="48" creationId="{36136311-C81B-47C5-AE0A-5641A5A59520}"/>
          </ac:spMkLst>
        </pc:spChg>
        <pc:picChg chg="mod ord">
          <ac:chgData name="Grace Alexandra Cedeno Pincay (2330971)" userId="S::2330971@student.uwtsd.ac.uk::48020c77-8745-497e-a1ba-1162f45ad098" providerId="AD" clId="Web-{905F2242-30CA-E4E9-FA5B-A3F3135A5336}" dt="2025-05-24T09:20:14.080" v="8"/>
          <ac:picMkLst>
            <pc:docMk/>
            <pc:sldMk cId="2406273178" sldId="256"/>
            <ac:picMk id="5" creationId="{5D4EEB5B-C67E-0E93-B93C-683567C84C4C}"/>
          </ac:picMkLst>
        </pc:picChg>
        <pc:picChg chg="del mod ord">
          <ac:chgData name="Grace Alexandra Cedeno Pincay (2330971)" userId="S::2330971@student.uwtsd.ac.uk::48020c77-8745-497e-a1ba-1162f45ad098" providerId="AD" clId="Web-{905F2242-30CA-E4E9-FA5B-A3F3135A5336}" dt="2025-05-24T09:19:58.018" v="7"/>
          <ac:picMkLst>
            <pc:docMk/>
            <pc:sldMk cId="2406273178" sldId="256"/>
            <ac:picMk id="32" creationId="{1A418561-BAE4-57BB-485F-4A11AB40DBC2}"/>
          </ac:picMkLst>
        </pc:picChg>
        <pc:cxnChg chg="add">
          <ac:chgData name="Grace Alexandra Cedeno Pincay (2330971)" userId="S::2330971@student.uwtsd.ac.uk::48020c77-8745-497e-a1ba-1162f45ad098" providerId="AD" clId="Web-{905F2242-30CA-E4E9-FA5B-A3F3135A5336}" dt="2025-05-24T09:20:14.080" v="8"/>
          <ac:cxnSpMkLst>
            <pc:docMk/>
            <pc:sldMk cId="2406273178" sldId="256"/>
            <ac:cxnSpMk id="50" creationId="{7CC73A33-65FF-41A9-A3B0-006753CD1028}"/>
          </ac:cxnSpMkLst>
        </pc:cxnChg>
      </pc:sldChg>
      <pc:sldMasterChg chg="del delSldLayout">
        <pc:chgData name="Grace Alexandra Cedeno Pincay (2330971)" userId="S::2330971@student.uwtsd.ac.uk::48020c77-8745-497e-a1ba-1162f45ad098" providerId="AD" clId="Web-{905F2242-30CA-E4E9-FA5B-A3F3135A5336}" dt="2025-05-24T09:20:14.080" v="8"/>
        <pc:sldMasterMkLst>
          <pc:docMk/>
          <pc:sldMasterMk cId="1524811422" sldId="2147483709"/>
        </pc:sldMasterMkLst>
        <pc:sldLayoutChg chg="del">
          <pc:chgData name="Grace Alexandra Cedeno Pincay (2330971)" userId="S::2330971@student.uwtsd.ac.uk::48020c77-8745-497e-a1ba-1162f45ad098" providerId="AD" clId="Web-{905F2242-30CA-E4E9-FA5B-A3F3135A5336}" dt="2025-05-24T09:20:14.080" v="8"/>
          <pc:sldLayoutMkLst>
            <pc:docMk/>
            <pc:sldMasterMk cId="1524811422" sldId="2147483709"/>
            <pc:sldLayoutMk cId="4199438651" sldId="2147483698"/>
          </pc:sldLayoutMkLst>
        </pc:sldLayoutChg>
        <pc:sldLayoutChg chg="del">
          <pc:chgData name="Grace Alexandra Cedeno Pincay (2330971)" userId="S::2330971@student.uwtsd.ac.uk::48020c77-8745-497e-a1ba-1162f45ad098" providerId="AD" clId="Web-{905F2242-30CA-E4E9-FA5B-A3F3135A5336}" dt="2025-05-24T09:20:14.080" v="8"/>
          <pc:sldLayoutMkLst>
            <pc:docMk/>
            <pc:sldMasterMk cId="1524811422" sldId="2147483709"/>
            <pc:sldLayoutMk cId="3946683471" sldId="2147483699"/>
          </pc:sldLayoutMkLst>
        </pc:sldLayoutChg>
        <pc:sldLayoutChg chg="del">
          <pc:chgData name="Grace Alexandra Cedeno Pincay (2330971)" userId="S::2330971@student.uwtsd.ac.uk::48020c77-8745-497e-a1ba-1162f45ad098" providerId="AD" clId="Web-{905F2242-30CA-E4E9-FA5B-A3F3135A5336}" dt="2025-05-24T09:20:14.080" v="8"/>
          <pc:sldLayoutMkLst>
            <pc:docMk/>
            <pc:sldMasterMk cId="1524811422" sldId="2147483709"/>
            <pc:sldLayoutMk cId="419984542" sldId="2147483700"/>
          </pc:sldLayoutMkLst>
        </pc:sldLayoutChg>
        <pc:sldLayoutChg chg="del">
          <pc:chgData name="Grace Alexandra Cedeno Pincay (2330971)" userId="S::2330971@student.uwtsd.ac.uk::48020c77-8745-497e-a1ba-1162f45ad098" providerId="AD" clId="Web-{905F2242-30CA-E4E9-FA5B-A3F3135A5336}" dt="2025-05-24T09:20:14.080" v="8"/>
          <pc:sldLayoutMkLst>
            <pc:docMk/>
            <pc:sldMasterMk cId="1524811422" sldId="2147483709"/>
            <pc:sldLayoutMk cId="646379283" sldId="2147483701"/>
          </pc:sldLayoutMkLst>
        </pc:sldLayoutChg>
        <pc:sldLayoutChg chg="del">
          <pc:chgData name="Grace Alexandra Cedeno Pincay (2330971)" userId="S::2330971@student.uwtsd.ac.uk::48020c77-8745-497e-a1ba-1162f45ad098" providerId="AD" clId="Web-{905F2242-30CA-E4E9-FA5B-A3F3135A5336}" dt="2025-05-24T09:20:14.080" v="8"/>
          <pc:sldLayoutMkLst>
            <pc:docMk/>
            <pc:sldMasterMk cId="1524811422" sldId="2147483709"/>
            <pc:sldLayoutMk cId="3209970928" sldId="2147483702"/>
          </pc:sldLayoutMkLst>
        </pc:sldLayoutChg>
        <pc:sldLayoutChg chg="del">
          <pc:chgData name="Grace Alexandra Cedeno Pincay (2330971)" userId="S::2330971@student.uwtsd.ac.uk::48020c77-8745-497e-a1ba-1162f45ad098" providerId="AD" clId="Web-{905F2242-30CA-E4E9-FA5B-A3F3135A5336}" dt="2025-05-24T09:20:14.080" v="8"/>
          <pc:sldLayoutMkLst>
            <pc:docMk/>
            <pc:sldMasterMk cId="1524811422" sldId="2147483709"/>
            <pc:sldLayoutMk cId="1484506296" sldId="2147483703"/>
          </pc:sldLayoutMkLst>
        </pc:sldLayoutChg>
        <pc:sldLayoutChg chg="del">
          <pc:chgData name="Grace Alexandra Cedeno Pincay (2330971)" userId="S::2330971@student.uwtsd.ac.uk::48020c77-8745-497e-a1ba-1162f45ad098" providerId="AD" clId="Web-{905F2242-30CA-E4E9-FA5B-A3F3135A5336}" dt="2025-05-24T09:20:14.080" v="8"/>
          <pc:sldLayoutMkLst>
            <pc:docMk/>
            <pc:sldMasterMk cId="1524811422" sldId="2147483709"/>
            <pc:sldLayoutMk cId="3488078342" sldId="2147483704"/>
          </pc:sldLayoutMkLst>
        </pc:sldLayoutChg>
        <pc:sldLayoutChg chg="del">
          <pc:chgData name="Grace Alexandra Cedeno Pincay (2330971)" userId="S::2330971@student.uwtsd.ac.uk::48020c77-8745-497e-a1ba-1162f45ad098" providerId="AD" clId="Web-{905F2242-30CA-E4E9-FA5B-A3F3135A5336}" dt="2025-05-24T09:20:14.080" v="8"/>
          <pc:sldLayoutMkLst>
            <pc:docMk/>
            <pc:sldMasterMk cId="1524811422" sldId="2147483709"/>
            <pc:sldLayoutMk cId="1075316530" sldId="2147483705"/>
          </pc:sldLayoutMkLst>
        </pc:sldLayoutChg>
        <pc:sldLayoutChg chg="del">
          <pc:chgData name="Grace Alexandra Cedeno Pincay (2330971)" userId="S::2330971@student.uwtsd.ac.uk::48020c77-8745-497e-a1ba-1162f45ad098" providerId="AD" clId="Web-{905F2242-30CA-E4E9-FA5B-A3F3135A5336}" dt="2025-05-24T09:20:14.080" v="8"/>
          <pc:sldLayoutMkLst>
            <pc:docMk/>
            <pc:sldMasterMk cId="1524811422" sldId="2147483709"/>
            <pc:sldLayoutMk cId="887732567" sldId="2147483706"/>
          </pc:sldLayoutMkLst>
        </pc:sldLayoutChg>
        <pc:sldLayoutChg chg="del">
          <pc:chgData name="Grace Alexandra Cedeno Pincay (2330971)" userId="S::2330971@student.uwtsd.ac.uk::48020c77-8745-497e-a1ba-1162f45ad098" providerId="AD" clId="Web-{905F2242-30CA-E4E9-FA5B-A3F3135A5336}" dt="2025-05-24T09:20:14.080" v="8"/>
          <pc:sldLayoutMkLst>
            <pc:docMk/>
            <pc:sldMasterMk cId="1524811422" sldId="2147483709"/>
            <pc:sldLayoutMk cId="3812430388" sldId="2147483707"/>
          </pc:sldLayoutMkLst>
        </pc:sldLayoutChg>
        <pc:sldLayoutChg chg="del">
          <pc:chgData name="Grace Alexandra Cedeno Pincay (2330971)" userId="S::2330971@student.uwtsd.ac.uk::48020c77-8745-497e-a1ba-1162f45ad098" providerId="AD" clId="Web-{905F2242-30CA-E4E9-FA5B-A3F3135A5336}" dt="2025-05-24T09:20:14.080" v="8"/>
          <pc:sldLayoutMkLst>
            <pc:docMk/>
            <pc:sldMasterMk cId="1524811422" sldId="2147483709"/>
            <pc:sldLayoutMk cId="345671311" sldId="2147483708"/>
          </pc:sldLayoutMkLst>
        </pc:sldLayoutChg>
      </pc:sldMasterChg>
      <pc:sldMasterChg chg="add addSldLayout">
        <pc:chgData name="Grace Alexandra Cedeno Pincay (2330971)" userId="S::2330971@student.uwtsd.ac.uk::48020c77-8745-497e-a1ba-1162f45ad098" providerId="AD" clId="Web-{905F2242-30CA-E4E9-FA5B-A3F3135A5336}" dt="2025-05-24T09:20:14.080" v="8"/>
        <pc:sldMasterMkLst>
          <pc:docMk/>
          <pc:sldMasterMk cId="439653825" sldId="2147483733"/>
        </pc:sldMasterMkLst>
        <pc:sldLayoutChg chg="add">
          <pc:chgData name="Grace Alexandra Cedeno Pincay (2330971)" userId="S::2330971@student.uwtsd.ac.uk::48020c77-8745-497e-a1ba-1162f45ad098" providerId="AD" clId="Web-{905F2242-30CA-E4E9-FA5B-A3F3135A5336}" dt="2025-05-24T09:20:14.080" v="8"/>
          <pc:sldLayoutMkLst>
            <pc:docMk/>
            <pc:sldMasterMk cId="439653825" sldId="2147483733"/>
            <pc:sldLayoutMk cId="2307353330" sldId="2147483722"/>
          </pc:sldLayoutMkLst>
        </pc:sldLayoutChg>
        <pc:sldLayoutChg chg="add">
          <pc:chgData name="Grace Alexandra Cedeno Pincay (2330971)" userId="S::2330971@student.uwtsd.ac.uk::48020c77-8745-497e-a1ba-1162f45ad098" providerId="AD" clId="Web-{905F2242-30CA-E4E9-FA5B-A3F3135A5336}" dt="2025-05-24T09:20:14.080" v="8"/>
          <pc:sldLayoutMkLst>
            <pc:docMk/>
            <pc:sldMasterMk cId="439653825" sldId="2147483733"/>
            <pc:sldLayoutMk cId="41419866" sldId="2147483723"/>
          </pc:sldLayoutMkLst>
        </pc:sldLayoutChg>
        <pc:sldLayoutChg chg="add">
          <pc:chgData name="Grace Alexandra Cedeno Pincay (2330971)" userId="S::2330971@student.uwtsd.ac.uk::48020c77-8745-497e-a1ba-1162f45ad098" providerId="AD" clId="Web-{905F2242-30CA-E4E9-FA5B-A3F3135A5336}" dt="2025-05-24T09:20:14.080" v="8"/>
          <pc:sldLayoutMkLst>
            <pc:docMk/>
            <pc:sldMasterMk cId="439653825" sldId="2147483733"/>
            <pc:sldLayoutMk cId="1877121384" sldId="2147483724"/>
          </pc:sldLayoutMkLst>
        </pc:sldLayoutChg>
        <pc:sldLayoutChg chg="add">
          <pc:chgData name="Grace Alexandra Cedeno Pincay (2330971)" userId="S::2330971@student.uwtsd.ac.uk::48020c77-8745-497e-a1ba-1162f45ad098" providerId="AD" clId="Web-{905F2242-30CA-E4E9-FA5B-A3F3135A5336}" dt="2025-05-24T09:20:14.080" v="8"/>
          <pc:sldLayoutMkLst>
            <pc:docMk/>
            <pc:sldMasterMk cId="439653825" sldId="2147483733"/>
            <pc:sldLayoutMk cId="2419379784" sldId="2147483725"/>
          </pc:sldLayoutMkLst>
        </pc:sldLayoutChg>
        <pc:sldLayoutChg chg="add">
          <pc:chgData name="Grace Alexandra Cedeno Pincay (2330971)" userId="S::2330971@student.uwtsd.ac.uk::48020c77-8745-497e-a1ba-1162f45ad098" providerId="AD" clId="Web-{905F2242-30CA-E4E9-FA5B-A3F3135A5336}" dt="2025-05-24T09:20:14.080" v="8"/>
          <pc:sldLayoutMkLst>
            <pc:docMk/>
            <pc:sldMasterMk cId="439653825" sldId="2147483733"/>
            <pc:sldLayoutMk cId="1403959974" sldId="2147483726"/>
          </pc:sldLayoutMkLst>
        </pc:sldLayoutChg>
        <pc:sldLayoutChg chg="add">
          <pc:chgData name="Grace Alexandra Cedeno Pincay (2330971)" userId="S::2330971@student.uwtsd.ac.uk::48020c77-8745-497e-a1ba-1162f45ad098" providerId="AD" clId="Web-{905F2242-30CA-E4E9-FA5B-A3F3135A5336}" dt="2025-05-24T09:20:14.080" v="8"/>
          <pc:sldLayoutMkLst>
            <pc:docMk/>
            <pc:sldMasterMk cId="439653825" sldId="2147483733"/>
            <pc:sldLayoutMk cId="3914306922" sldId="2147483727"/>
          </pc:sldLayoutMkLst>
        </pc:sldLayoutChg>
        <pc:sldLayoutChg chg="add">
          <pc:chgData name="Grace Alexandra Cedeno Pincay (2330971)" userId="S::2330971@student.uwtsd.ac.uk::48020c77-8745-497e-a1ba-1162f45ad098" providerId="AD" clId="Web-{905F2242-30CA-E4E9-FA5B-A3F3135A5336}" dt="2025-05-24T09:20:14.080" v="8"/>
          <pc:sldLayoutMkLst>
            <pc:docMk/>
            <pc:sldMasterMk cId="439653825" sldId="2147483733"/>
            <pc:sldLayoutMk cId="1143383029" sldId="2147483728"/>
          </pc:sldLayoutMkLst>
        </pc:sldLayoutChg>
        <pc:sldLayoutChg chg="add">
          <pc:chgData name="Grace Alexandra Cedeno Pincay (2330971)" userId="S::2330971@student.uwtsd.ac.uk::48020c77-8745-497e-a1ba-1162f45ad098" providerId="AD" clId="Web-{905F2242-30CA-E4E9-FA5B-A3F3135A5336}" dt="2025-05-24T09:20:14.080" v="8"/>
          <pc:sldLayoutMkLst>
            <pc:docMk/>
            <pc:sldMasterMk cId="439653825" sldId="2147483733"/>
            <pc:sldLayoutMk cId="301418900" sldId="2147483729"/>
          </pc:sldLayoutMkLst>
        </pc:sldLayoutChg>
        <pc:sldLayoutChg chg="add">
          <pc:chgData name="Grace Alexandra Cedeno Pincay (2330971)" userId="S::2330971@student.uwtsd.ac.uk::48020c77-8745-497e-a1ba-1162f45ad098" providerId="AD" clId="Web-{905F2242-30CA-E4E9-FA5B-A3F3135A5336}" dt="2025-05-24T09:20:14.080" v="8"/>
          <pc:sldLayoutMkLst>
            <pc:docMk/>
            <pc:sldMasterMk cId="439653825" sldId="2147483733"/>
            <pc:sldLayoutMk cId="1922277232" sldId="2147483730"/>
          </pc:sldLayoutMkLst>
        </pc:sldLayoutChg>
        <pc:sldLayoutChg chg="add">
          <pc:chgData name="Grace Alexandra Cedeno Pincay (2330971)" userId="S::2330971@student.uwtsd.ac.uk::48020c77-8745-497e-a1ba-1162f45ad098" providerId="AD" clId="Web-{905F2242-30CA-E4E9-FA5B-A3F3135A5336}" dt="2025-05-24T09:20:14.080" v="8"/>
          <pc:sldLayoutMkLst>
            <pc:docMk/>
            <pc:sldMasterMk cId="439653825" sldId="2147483733"/>
            <pc:sldLayoutMk cId="3752352232" sldId="2147483731"/>
          </pc:sldLayoutMkLst>
        </pc:sldLayoutChg>
        <pc:sldLayoutChg chg="add">
          <pc:chgData name="Grace Alexandra Cedeno Pincay (2330971)" userId="S::2330971@student.uwtsd.ac.uk::48020c77-8745-497e-a1ba-1162f45ad098" providerId="AD" clId="Web-{905F2242-30CA-E4E9-FA5B-A3F3135A5336}" dt="2025-05-24T09:20:14.080" v="8"/>
          <pc:sldLayoutMkLst>
            <pc:docMk/>
            <pc:sldMasterMk cId="439653825" sldId="2147483733"/>
            <pc:sldLayoutMk cId="1433717231" sldId="2147483732"/>
          </pc:sldLayoutMkLst>
        </pc:sldLayoutChg>
      </pc:sldMasterChg>
    </pc:docChg>
  </pc:docChgLst>
  <pc:docChgLst>
    <pc:chgData clId="Web-{905F2242-30CA-E4E9-FA5B-A3F3135A5336}"/>
    <pc:docChg chg="modSld">
      <pc:chgData name="" userId="" providerId="" clId="Web-{905F2242-30CA-E4E9-FA5B-A3F3135A5336}" dt="2025-05-24T09:18:01.171" v="0" actId="20577"/>
      <pc:docMkLst>
        <pc:docMk/>
      </pc:docMkLst>
      <pc:sldChg chg="modSp">
        <pc:chgData name="" userId="" providerId="" clId="Web-{905F2242-30CA-E4E9-FA5B-A3F3135A5336}" dt="2025-05-24T09:18:01.171" v="0" actId="20577"/>
        <pc:sldMkLst>
          <pc:docMk/>
          <pc:sldMk cId="2406273178" sldId="256"/>
        </pc:sldMkLst>
        <pc:spChg chg="mod">
          <ac:chgData name="" userId="" providerId="" clId="Web-{905F2242-30CA-E4E9-FA5B-A3F3135A5336}" dt="2025-05-24T09:18:01.171" v="0" actId="20577"/>
          <ac:spMkLst>
            <pc:docMk/>
            <pc:sldMk cId="2406273178" sldId="256"/>
            <ac:spMk id="3" creationId="{00000000-0000-0000-0000-000000000000}"/>
          </ac:spMkLst>
        </pc:spChg>
      </pc:sldChg>
    </pc:docChg>
  </pc:docChgLst>
  <pc:docChgLst>
    <pc:chgData name="Grace Alexandra Cedeno Pincay (2330971)" userId="S::2330971@student.uwtsd.ac.uk::48020c77-8745-497e-a1ba-1162f45ad098" providerId="AD" clId="Web-{5DF62506-EF4A-FA6C-D3CF-2D1616F9E2FB}"/>
    <pc:docChg chg="modSld addMainMaster delMainMaster">
      <pc:chgData name="Grace Alexandra Cedeno Pincay (2330971)" userId="S::2330971@student.uwtsd.ac.uk::48020c77-8745-497e-a1ba-1162f45ad098" providerId="AD" clId="Web-{5DF62506-EF4A-FA6C-D3CF-2D1616F9E2FB}" dt="2025-05-24T09:15:36.379" v="50" actId="20577"/>
      <pc:docMkLst>
        <pc:docMk/>
      </pc:docMkLst>
      <pc:sldChg chg="addSp delSp modSp mod setBg modClrScheme setClrOvrMap chgLayout">
        <pc:chgData name="Grace Alexandra Cedeno Pincay (2330971)" userId="S::2330971@student.uwtsd.ac.uk::48020c77-8745-497e-a1ba-1162f45ad098" providerId="AD" clId="Web-{5DF62506-EF4A-FA6C-D3CF-2D1616F9E2FB}" dt="2025-05-24T09:15:36.379" v="50" actId="20577"/>
        <pc:sldMkLst>
          <pc:docMk/>
          <pc:sldMk cId="2406273178" sldId="256"/>
        </pc:sldMkLst>
        <pc:spChg chg="mod">
          <ac:chgData name="Grace Alexandra Cedeno Pincay (2330971)" userId="S::2330971@student.uwtsd.ac.uk::48020c77-8745-497e-a1ba-1162f45ad098" providerId="AD" clId="Web-{5DF62506-EF4A-FA6C-D3CF-2D1616F9E2FB}" dt="2025-05-24T09:12:18.684" v="11"/>
          <ac:spMkLst>
            <pc:docMk/>
            <pc:sldMk cId="2406273178" sldId="256"/>
            <ac:spMk id="2" creationId="{00000000-0000-0000-0000-000000000000}"/>
          </ac:spMkLst>
        </pc:spChg>
        <pc:spChg chg="mod">
          <ac:chgData name="Grace Alexandra Cedeno Pincay (2330971)" userId="S::2330971@student.uwtsd.ac.uk::48020c77-8745-497e-a1ba-1162f45ad098" providerId="AD" clId="Web-{5DF62506-EF4A-FA6C-D3CF-2D1616F9E2FB}" dt="2025-05-24T09:15:36.379" v="50" actId="20577"/>
          <ac:spMkLst>
            <pc:docMk/>
            <pc:sldMk cId="2406273178" sldId="256"/>
            <ac:spMk id="3" creationId="{00000000-0000-0000-0000-000000000000}"/>
          </ac:spMkLst>
        </pc:spChg>
        <pc:spChg chg="add mod">
          <ac:chgData name="Grace Alexandra Cedeno Pincay (2330971)" userId="S::2330971@student.uwtsd.ac.uk::48020c77-8745-497e-a1ba-1162f45ad098" providerId="AD" clId="Web-{5DF62506-EF4A-FA6C-D3CF-2D1616F9E2FB}" dt="2025-05-24T09:14:22.689" v="32" actId="1076"/>
          <ac:spMkLst>
            <pc:docMk/>
            <pc:sldMk cId="2406273178" sldId="256"/>
            <ac:spMk id="6" creationId="{BD52FA4E-A5DB-F280-E1F4-DCEF96C719B4}"/>
          </ac:spMkLst>
        </pc:spChg>
        <pc:spChg chg="add del">
          <ac:chgData name="Grace Alexandra Cedeno Pincay (2330971)" userId="S::2330971@student.uwtsd.ac.uk::48020c77-8745-497e-a1ba-1162f45ad098" providerId="AD" clId="Web-{5DF62506-EF4A-FA6C-D3CF-2D1616F9E2FB}" dt="2025-05-24T09:10:57.837" v="6"/>
          <ac:spMkLst>
            <pc:docMk/>
            <pc:sldMk cId="2406273178" sldId="256"/>
            <ac:spMk id="9" creationId="{33E93247-6229-44AB-A550-739E971E690B}"/>
          </ac:spMkLst>
        </pc:spChg>
        <pc:spChg chg="add del">
          <ac:chgData name="Grace Alexandra Cedeno Pincay (2330971)" userId="S::2330971@student.uwtsd.ac.uk::48020c77-8745-497e-a1ba-1162f45ad098" providerId="AD" clId="Web-{5DF62506-EF4A-FA6C-D3CF-2D1616F9E2FB}" dt="2025-05-24T09:10:57.837" v="6"/>
          <ac:spMkLst>
            <pc:docMk/>
            <pc:sldMk cId="2406273178" sldId="256"/>
            <ac:spMk id="11" creationId="{6BB6B482-ACCA-4938-8AEA-49D525C17221}"/>
          </ac:spMkLst>
        </pc:spChg>
        <pc:spChg chg="add del">
          <ac:chgData name="Grace Alexandra Cedeno Pincay (2330971)" userId="S::2330971@student.uwtsd.ac.uk::48020c77-8745-497e-a1ba-1162f45ad098" providerId="AD" clId="Web-{5DF62506-EF4A-FA6C-D3CF-2D1616F9E2FB}" dt="2025-05-24T09:10:57.837" v="6"/>
          <ac:spMkLst>
            <pc:docMk/>
            <pc:sldMk cId="2406273178" sldId="256"/>
            <ac:spMk id="15" creationId="{612349FF-7742-42ED-ADF3-238B5DDD176C}"/>
          </ac:spMkLst>
        </pc:spChg>
        <pc:spChg chg="add del">
          <ac:chgData name="Grace Alexandra Cedeno Pincay (2330971)" userId="S::2330971@student.uwtsd.ac.uk::48020c77-8745-497e-a1ba-1162f45ad098" providerId="AD" clId="Web-{5DF62506-EF4A-FA6C-D3CF-2D1616F9E2FB}" dt="2025-05-24T09:11:31.885" v="8"/>
          <ac:spMkLst>
            <pc:docMk/>
            <pc:sldMk cId="2406273178" sldId="256"/>
            <ac:spMk id="17" creationId="{6E448DB1-4196-18A6-15DA-C72635C1B11E}"/>
          </ac:spMkLst>
        </pc:spChg>
        <pc:spChg chg="add del">
          <ac:chgData name="Grace Alexandra Cedeno Pincay (2330971)" userId="S::2330971@student.uwtsd.ac.uk::48020c77-8745-497e-a1ba-1162f45ad098" providerId="AD" clId="Web-{5DF62506-EF4A-FA6C-D3CF-2D1616F9E2FB}" dt="2025-05-24T09:11:31.885" v="8"/>
          <ac:spMkLst>
            <pc:docMk/>
            <pc:sldMk cId="2406273178" sldId="256"/>
            <ac:spMk id="19" creationId="{DF15DF8A-891A-1965-E372-1BA1F3B945EF}"/>
          </ac:spMkLst>
        </pc:spChg>
        <pc:spChg chg="add del">
          <ac:chgData name="Grace Alexandra Cedeno Pincay (2330971)" userId="S::2330971@student.uwtsd.ac.uk::48020c77-8745-497e-a1ba-1162f45ad098" providerId="AD" clId="Web-{5DF62506-EF4A-FA6C-D3CF-2D1616F9E2FB}" dt="2025-05-24T09:12:18.637" v="10"/>
          <ac:spMkLst>
            <pc:docMk/>
            <pc:sldMk cId="2406273178" sldId="256"/>
            <ac:spMk id="22" creationId="{733E0473-C315-42D8-A82A-A2FE49DC67DA}"/>
          </ac:spMkLst>
        </pc:spChg>
        <pc:spChg chg="add del">
          <ac:chgData name="Grace Alexandra Cedeno Pincay (2330971)" userId="S::2330971@student.uwtsd.ac.uk::48020c77-8745-497e-a1ba-1162f45ad098" providerId="AD" clId="Web-{5DF62506-EF4A-FA6C-D3CF-2D1616F9E2FB}" dt="2025-05-24T09:12:18.637" v="10"/>
          <ac:spMkLst>
            <pc:docMk/>
            <pc:sldMk cId="2406273178" sldId="256"/>
            <ac:spMk id="23" creationId="{AD23A251-68F2-43E5-812B-4BBAE1AF535E}"/>
          </ac:spMkLst>
        </pc:spChg>
        <pc:spChg chg="add">
          <ac:chgData name="Grace Alexandra Cedeno Pincay (2330971)" userId="S::2330971@student.uwtsd.ac.uk::48020c77-8745-497e-a1ba-1162f45ad098" providerId="AD" clId="Web-{5DF62506-EF4A-FA6C-D3CF-2D1616F9E2FB}" dt="2025-05-24T09:12:18.684" v="11"/>
          <ac:spMkLst>
            <pc:docMk/>
            <pc:sldMk cId="2406273178" sldId="256"/>
            <ac:spMk id="31" creationId="{1A32057F-F015-B1B2-4E3E-2307F8EFC97B}"/>
          </ac:spMkLst>
        </pc:spChg>
        <pc:grpChg chg="add del">
          <ac:chgData name="Grace Alexandra Cedeno Pincay (2330971)" userId="S::2330971@student.uwtsd.ac.uk::48020c77-8745-497e-a1ba-1162f45ad098" providerId="AD" clId="Web-{5DF62506-EF4A-FA6C-D3CF-2D1616F9E2FB}" dt="2025-05-24T09:12:18.637" v="10"/>
          <ac:grpSpMkLst>
            <pc:docMk/>
            <pc:sldMk cId="2406273178" sldId="256"/>
            <ac:grpSpMk id="25" creationId="{0350AF23-2606-421F-AB7B-23D9B48F3E9B}"/>
          </ac:grpSpMkLst>
        </pc:grpChg>
        <pc:picChg chg="add del">
          <ac:chgData name="Grace Alexandra Cedeno Pincay (2330971)" userId="S::2330971@student.uwtsd.ac.uk::48020c77-8745-497e-a1ba-1162f45ad098" providerId="AD" clId="Web-{5DF62506-EF4A-FA6C-D3CF-2D1616F9E2FB}" dt="2025-05-24T09:10:57.837" v="6"/>
          <ac:picMkLst>
            <pc:docMk/>
            <pc:sldMk cId="2406273178" sldId="256"/>
            <ac:picMk id="4" creationId="{98C37D1C-01D6-A5CE-4D5A-6073EBF74280}"/>
          </ac:picMkLst>
        </pc:picChg>
        <pc:picChg chg="add mod">
          <ac:chgData name="Grace Alexandra Cedeno Pincay (2330971)" userId="S::2330971@student.uwtsd.ac.uk::48020c77-8745-497e-a1ba-1162f45ad098" providerId="AD" clId="Web-{5DF62506-EF4A-FA6C-D3CF-2D1616F9E2FB}" dt="2025-05-24T09:14:29.611" v="33" actId="14100"/>
          <ac:picMkLst>
            <pc:docMk/>
            <pc:sldMk cId="2406273178" sldId="256"/>
            <ac:picMk id="5" creationId="{5D4EEB5B-C67E-0E93-B93C-683567C84C4C}"/>
          </ac:picMkLst>
        </pc:picChg>
        <pc:picChg chg="add del">
          <ac:chgData name="Grace Alexandra Cedeno Pincay (2330971)" userId="S::2330971@student.uwtsd.ac.uk::48020c77-8745-497e-a1ba-1162f45ad098" providerId="AD" clId="Web-{5DF62506-EF4A-FA6C-D3CF-2D1616F9E2FB}" dt="2025-05-24T09:11:31.885" v="8"/>
          <ac:picMkLst>
            <pc:docMk/>
            <pc:sldMk cId="2406273178" sldId="256"/>
            <ac:picMk id="18" creationId="{512EF8DC-1B7C-8EBD-EF6E-94EEF7C9607B}"/>
          </ac:picMkLst>
        </pc:picChg>
        <pc:picChg chg="add del">
          <ac:chgData name="Grace Alexandra Cedeno Pincay (2330971)" userId="S::2330971@student.uwtsd.ac.uk::48020c77-8745-497e-a1ba-1162f45ad098" providerId="AD" clId="Web-{5DF62506-EF4A-FA6C-D3CF-2D1616F9E2FB}" dt="2025-05-24T09:12:18.637" v="10"/>
          <ac:picMkLst>
            <pc:docMk/>
            <pc:sldMk cId="2406273178" sldId="256"/>
            <ac:picMk id="24" creationId="{753E49EB-B501-E39C-CF6F-9D378437011A}"/>
          </ac:picMkLst>
        </pc:picChg>
        <pc:picChg chg="add">
          <ac:chgData name="Grace Alexandra Cedeno Pincay (2330971)" userId="S::2330971@student.uwtsd.ac.uk::48020c77-8745-497e-a1ba-1162f45ad098" providerId="AD" clId="Web-{5DF62506-EF4A-FA6C-D3CF-2D1616F9E2FB}" dt="2025-05-24T09:12:18.684" v="11"/>
          <ac:picMkLst>
            <pc:docMk/>
            <pc:sldMk cId="2406273178" sldId="256"/>
            <ac:picMk id="32" creationId="{1A418561-BAE4-57BB-485F-4A11AB40DBC2}"/>
          </ac:picMkLst>
        </pc:picChg>
        <pc:cxnChg chg="add del">
          <ac:chgData name="Grace Alexandra Cedeno Pincay (2330971)" userId="S::2330971@student.uwtsd.ac.uk::48020c77-8745-497e-a1ba-1162f45ad098" providerId="AD" clId="Web-{5DF62506-EF4A-FA6C-D3CF-2D1616F9E2FB}" dt="2025-05-24T09:10:57.837" v="6"/>
          <ac:cxnSpMkLst>
            <pc:docMk/>
            <pc:sldMk cId="2406273178" sldId="256"/>
            <ac:cxnSpMk id="13" creationId="{095C64CB-DCB0-424A-8DFE-F09CBEE92615}"/>
          </ac:cxnSpMkLst>
        </pc:cxnChg>
      </pc:sldChg>
      <pc:sldMasterChg chg="add del addSldLayout delSldLayout">
        <pc:chgData name="Grace Alexandra Cedeno Pincay (2330971)" userId="S::2330971@student.uwtsd.ac.uk::48020c77-8745-497e-a1ba-1162f45ad098" providerId="AD" clId="Web-{5DF62506-EF4A-FA6C-D3CF-2D1616F9E2FB}" dt="2025-05-24T09:12:18.684" v="11"/>
        <pc:sldMasterMkLst>
          <pc:docMk/>
          <pc:sldMasterMk cId="2933118997" sldId="2147483648"/>
        </pc:sldMasterMkLst>
        <pc:sldLayoutChg chg="add del">
          <pc:chgData name="Grace Alexandra Cedeno Pincay (2330971)" userId="S::2330971@student.uwtsd.ac.uk::48020c77-8745-497e-a1ba-1162f45ad098" providerId="AD" clId="Web-{5DF62506-EF4A-FA6C-D3CF-2D1616F9E2FB}" dt="2025-05-24T09:12:18.684" v="11"/>
          <pc:sldLayoutMkLst>
            <pc:docMk/>
            <pc:sldMasterMk cId="2933118997" sldId="2147483648"/>
            <pc:sldLayoutMk cId="2288191458" sldId="2147483649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2:18.684" v="11"/>
          <pc:sldLayoutMkLst>
            <pc:docMk/>
            <pc:sldMasterMk cId="2933118997" sldId="2147483648"/>
            <pc:sldLayoutMk cId="3398174421" sldId="2147483650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2:18.684" v="11"/>
          <pc:sldLayoutMkLst>
            <pc:docMk/>
            <pc:sldMasterMk cId="2933118997" sldId="2147483648"/>
            <pc:sldLayoutMk cId="2339700568" sldId="2147483651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2:18.684" v="11"/>
          <pc:sldLayoutMkLst>
            <pc:docMk/>
            <pc:sldMasterMk cId="2933118997" sldId="2147483648"/>
            <pc:sldLayoutMk cId="979029867" sldId="2147483652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2:18.684" v="11"/>
          <pc:sldLayoutMkLst>
            <pc:docMk/>
            <pc:sldMasterMk cId="2933118997" sldId="2147483648"/>
            <pc:sldLayoutMk cId="1752394269" sldId="2147483653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2:18.684" v="11"/>
          <pc:sldLayoutMkLst>
            <pc:docMk/>
            <pc:sldMasterMk cId="2933118997" sldId="2147483648"/>
            <pc:sldLayoutMk cId="3630658609" sldId="2147483654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2:18.684" v="11"/>
          <pc:sldLayoutMkLst>
            <pc:docMk/>
            <pc:sldMasterMk cId="2933118997" sldId="2147483648"/>
            <pc:sldLayoutMk cId="3682375612" sldId="2147483655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2:18.684" v="11"/>
          <pc:sldLayoutMkLst>
            <pc:docMk/>
            <pc:sldMasterMk cId="2933118997" sldId="2147483648"/>
            <pc:sldLayoutMk cId="1360449816" sldId="2147483656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2:18.684" v="11"/>
          <pc:sldLayoutMkLst>
            <pc:docMk/>
            <pc:sldMasterMk cId="2933118997" sldId="2147483648"/>
            <pc:sldLayoutMk cId="383603595" sldId="2147483657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2:18.684" v="11"/>
          <pc:sldLayoutMkLst>
            <pc:docMk/>
            <pc:sldMasterMk cId="2933118997" sldId="2147483648"/>
            <pc:sldLayoutMk cId="541863252" sldId="2147483658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2:18.684" v="11"/>
          <pc:sldLayoutMkLst>
            <pc:docMk/>
            <pc:sldMasterMk cId="2933118997" sldId="2147483648"/>
            <pc:sldLayoutMk cId="2215096201" sldId="2147483659"/>
          </pc:sldLayoutMkLst>
        </pc:sldLayoutChg>
      </pc:sldMasterChg>
      <pc:sldMasterChg chg="add del addSldLayout delSldLayout">
        <pc:chgData name="Grace Alexandra Cedeno Pincay (2330971)" userId="S::2330971@student.uwtsd.ac.uk::48020c77-8745-497e-a1ba-1162f45ad098" providerId="AD" clId="Web-{5DF62506-EF4A-FA6C-D3CF-2D1616F9E2FB}" dt="2025-05-24T09:10:57.837" v="6"/>
        <pc:sldMasterMkLst>
          <pc:docMk/>
          <pc:sldMasterMk cId="2147244115" sldId="2147483660"/>
        </pc:sldMasterMkLst>
        <pc:sldLayoutChg chg="add del">
          <pc:chgData name="Grace Alexandra Cedeno Pincay (2330971)" userId="S::2330971@student.uwtsd.ac.uk::48020c77-8745-497e-a1ba-1162f45ad098" providerId="AD" clId="Web-{5DF62506-EF4A-FA6C-D3CF-2D1616F9E2FB}" dt="2025-05-24T09:10:57.837" v="6"/>
          <pc:sldLayoutMkLst>
            <pc:docMk/>
            <pc:sldMasterMk cId="2147244115" sldId="2147483660"/>
            <pc:sldLayoutMk cId="1628048441" sldId="2147483661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0:57.837" v="6"/>
          <pc:sldLayoutMkLst>
            <pc:docMk/>
            <pc:sldMasterMk cId="2147244115" sldId="2147483660"/>
            <pc:sldLayoutMk cId="772503274" sldId="2147483662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0:57.837" v="6"/>
          <pc:sldLayoutMkLst>
            <pc:docMk/>
            <pc:sldMasterMk cId="2147244115" sldId="2147483660"/>
            <pc:sldLayoutMk cId="3690261988" sldId="2147483663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0:57.837" v="6"/>
          <pc:sldLayoutMkLst>
            <pc:docMk/>
            <pc:sldMasterMk cId="2147244115" sldId="2147483660"/>
            <pc:sldLayoutMk cId="2788907599" sldId="2147483664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0:57.837" v="6"/>
          <pc:sldLayoutMkLst>
            <pc:docMk/>
            <pc:sldMasterMk cId="2147244115" sldId="2147483660"/>
            <pc:sldLayoutMk cId="1167708447" sldId="2147483665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0:57.837" v="6"/>
          <pc:sldLayoutMkLst>
            <pc:docMk/>
            <pc:sldMasterMk cId="2147244115" sldId="2147483660"/>
            <pc:sldLayoutMk cId="1860421691" sldId="2147483666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0:57.837" v="6"/>
          <pc:sldLayoutMkLst>
            <pc:docMk/>
            <pc:sldMasterMk cId="2147244115" sldId="2147483660"/>
            <pc:sldLayoutMk cId="4074292795" sldId="2147483667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0:57.837" v="6"/>
          <pc:sldLayoutMkLst>
            <pc:docMk/>
            <pc:sldMasterMk cId="2147244115" sldId="2147483660"/>
            <pc:sldLayoutMk cId="1644112634" sldId="2147483668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0:57.837" v="6"/>
          <pc:sldLayoutMkLst>
            <pc:docMk/>
            <pc:sldMasterMk cId="2147244115" sldId="2147483660"/>
            <pc:sldLayoutMk cId="1065790211" sldId="2147483669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0:57.837" v="6"/>
          <pc:sldLayoutMkLst>
            <pc:docMk/>
            <pc:sldMasterMk cId="2147244115" sldId="2147483660"/>
            <pc:sldLayoutMk cId="2013512208" sldId="2147483670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0:57.837" v="6"/>
          <pc:sldLayoutMkLst>
            <pc:docMk/>
            <pc:sldMasterMk cId="2147244115" sldId="2147483660"/>
            <pc:sldLayoutMk cId="607569520" sldId="2147483671"/>
          </pc:sldLayoutMkLst>
        </pc:sldLayoutChg>
      </pc:sldMasterChg>
      <pc:sldMasterChg chg="add del addSldLayout delSldLayout">
        <pc:chgData name="Grace Alexandra Cedeno Pincay (2330971)" userId="S::2330971@student.uwtsd.ac.uk::48020c77-8745-497e-a1ba-1162f45ad098" providerId="AD" clId="Web-{5DF62506-EF4A-FA6C-D3CF-2D1616F9E2FB}" dt="2025-05-24T09:11:31.885" v="8"/>
        <pc:sldMasterMkLst>
          <pc:docMk/>
          <pc:sldMasterMk cId="671881907" sldId="2147483683"/>
        </pc:sldMasterMkLst>
        <pc:sldLayoutChg chg="add del">
          <pc:chgData name="Grace Alexandra Cedeno Pincay (2330971)" userId="S::2330971@student.uwtsd.ac.uk::48020c77-8745-497e-a1ba-1162f45ad098" providerId="AD" clId="Web-{5DF62506-EF4A-FA6C-D3CF-2D1616F9E2FB}" dt="2025-05-24T09:11:31.885" v="8"/>
          <pc:sldLayoutMkLst>
            <pc:docMk/>
            <pc:sldMasterMk cId="671881907" sldId="2147483683"/>
            <pc:sldLayoutMk cId="3975891186" sldId="2147483672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1:31.885" v="8"/>
          <pc:sldLayoutMkLst>
            <pc:docMk/>
            <pc:sldMasterMk cId="671881907" sldId="2147483683"/>
            <pc:sldLayoutMk cId="3723681613" sldId="2147483673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1:31.885" v="8"/>
          <pc:sldLayoutMkLst>
            <pc:docMk/>
            <pc:sldMasterMk cId="671881907" sldId="2147483683"/>
            <pc:sldLayoutMk cId="2193418445" sldId="2147483674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1:31.885" v="8"/>
          <pc:sldLayoutMkLst>
            <pc:docMk/>
            <pc:sldMasterMk cId="671881907" sldId="2147483683"/>
            <pc:sldLayoutMk cId="692246611" sldId="2147483675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1:31.885" v="8"/>
          <pc:sldLayoutMkLst>
            <pc:docMk/>
            <pc:sldMasterMk cId="671881907" sldId="2147483683"/>
            <pc:sldLayoutMk cId="1662651766" sldId="2147483676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1:31.885" v="8"/>
          <pc:sldLayoutMkLst>
            <pc:docMk/>
            <pc:sldMasterMk cId="671881907" sldId="2147483683"/>
            <pc:sldLayoutMk cId="968078174" sldId="2147483677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1:31.885" v="8"/>
          <pc:sldLayoutMkLst>
            <pc:docMk/>
            <pc:sldMasterMk cId="671881907" sldId="2147483683"/>
            <pc:sldLayoutMk cId="3569650309" sldId="2147483678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1:31.885" v="8"/>
          <pc:sldLayoutMkLst>
            <pc:docMk/>
            <pc:sldMasterMk cId="671881907" sldId="2147483683"/>
            <pc:sldLayoutMk cId="3669459680" sldId="2147483679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1:31.885" v="8"/>
          <pc:sldLayoutMkLst>
            <pc:docMk/>
            <pc:sldMasterMk cId="671881907" sldId="2147483683"/>
            <pc:sldLayoutMk cId="1054340291" sldId="2147483680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1:31.885" v="8"/>
          <pc:sldLayoutMkLst>
            <pc:docMk/>
            <pc:sldMasterMk cId="671881907" sldId="2147483683"/>
            <pc:sldLayoutMk cId="965597935" sldId="2147483681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1:31.885" v="8"/>
          <pc:sldLayoutMkLst>
            <pc:docMk/>
            <pc:sldMasterMk cId="671881907" sldId="2147483683"/>
            <pc:sldLayoutMk cId="3847267347" sldId="2147483682"/>
          </pc:sldLayoutMkLst>
        </pc:sldLayoutChg>
      </pc:sldMasterChg>
      <pc:sldMasterChg chg="add addSldLayout">
        <pc:chgData name="Grace Alexandra Cedeno Pincay (2330971)" userId="S::2330971@student.uwtsd.ac.uk::48020c77-8745-497e-a1ba-1162f45ad098" providerId="AD" clId="Web-{5DF62506-EF4A-FA6C-D3CF-2D1616F9E2FB}" dt="2025-05-24T09:12:18.684" v="11"/>
        <pc:sldMasterMkLst>
          <pc:docMk/>
          <pc:sldMasterMk cId="1524811422" sldId="2147483709"/>
        </pc:sldMasterMkLst>
        <pc:sldLayoutChg chg="add">
          <pc:chgData name="Grace Alexandra Cedeno Pincay (2330971)" userId="S::2330971@student.uwtsd.ac.uk::48020c77-8745-497e-a1ba-1162f45ad098" providerId="AD" clId="Web-{5DF62506-EF4A-FA6C-D3CF-2D1616F9E2FB}" dt="2025-05-24T09:12:18.684" v="11"/>
          <pc:sldLayoutMkLst>
            <pc:docMk/>
            <pc:sldMasterMk cId="1524811422" sldId="2147483709"/>
            <pc:sldLayoutMk cId="4199438651" sldId="2147483698"/>
          </pc:sldLayoutMkLst>
        </pc:sldLayoutChg>
        <pc:sldLayoutChg chg="add">
          <pc:chgData name="Grace Alexandra Cedeno Pincay (2330971)" userId="S::2330971@student.uwtsd.ac.uk::48020c77-8745-497e-a1ba-1162f45ad098" providerId="AD" clId="Web-{5DF62506-EF4A-FA6C-D3CF-2D1616F9E2FB}" dt="2025-05-24T09:12:18.684" v="11"/>
          <pc:sldLayoutMkLst>
            <pc:docMk/>
            <pc:sldMasterMk cId="1524811422" sldId="2147483709"/>
            <pc:sldLayoutMk cId="3946683471" sldId="2147483699"/>
          </pc:sldLayoutMkLst>
        </pc:sldLayoutChg>
        <pc:sldLayoutChg chg="add">
          <pc:chgData name="Grace Alexandra Cedeno Pincay (2330971)" userId="S::2330971@student.uwtsd.ac.uk::48020c77-8745-497e-a1ba-1162f45ad098" providerId="AD" clId="Web-{5DF62506-EF4A-FA6C-D3CF-2D1616F9E2FB}" dt="2025-05-24T09:12:18.684" v="11"/>
          <pc:sldLayoutMkLst>
            <pc:docMk/>
            <pc:sldMasterMk cId="1524811422" sldId="2147483709"/>
            <pc:sldLayoutMk cId="419984542" sldId="2147483700"/>
          </pc:sldLayoutMkLst>
        </pc:sldLayoutChg>
        <pc:sldLayoutChg chg="add">
          <pc:chgData name="Grace Alexandra Cedeno Pincay (2330971)" userId="S::2330971@student.uwtsd.ac.uk::48020c77-8745-497e-a1ba-1162f45ad098" providerId="AD" clId="Web-{5DF62506-EF4A-FA6C-D3CF-2D1616F9E2FB}" dt="2025-05-24T09:12:18.684" v="11"/>
          <pc:sldLayoutMkLst>
            <pc:docMk/>
            <pc:sldMasterMk cId="1524811422" sldId="2147483709"/>
            <pc:sldLayoutMk cId="646379283" sldId="2147483701"/>
          </pc:sldLayoutMkLst>
        </pc:sldLayoutChg>
        <pc:sldLayoutChg chg="add">
          <pc:chgData name="Grace Alexandra Cedeno Pincay (2330971)" userId="S::2330971@student.uwtsd.ac.uk::48020c77-8745-497e-a1ba-1162f45ad098" providerId="AD" clId="Web-{5DF62506-EF4A-FA6C-D3CF-2D1616F9E2FB}" dt="2025-05-24T09:12:18.684" v="11"/>
          <pc:sldLayoutMkLst>
            <pc:docMk/>
            <pc:sldMasterMk cId="1524811422" sldId="2147483709"/>
            <pc:sldLayoutMk cId="3209970928" sldId="2147483702"/>
          </pc:sldLayoutMkLst>
        </pc:sldLayoutChg>
        <pc:sldLayoutChg chg="add">
          <pc:chgData name="Grace Alexandra Cedeno Pincay (2330971)" userId="S::2330971@student.uwtsd.ac.uk::48020c77-8745-497e-a1ba-1162f45ad098" providerId="AD" clId="Web-{5DF62506-EF4A-FA6C-D3CF-2D1616F9E2FB}" dt="2025-05-24T09:12:18.684" v="11"/>
          <pc:sldLayoutMkLst>
            <pc:docMk/>
            <pc:sldMasterMk cId="1524811422" sldId="2147483709"/>
            <pc:sldLayoutMk cId="1484506296" sldId="2147483703"/>
          </pc:sldLayoutMkLst>
        </pc:sldLayoutChg>
        <pc:sldLayoutChg chg="add">
          <pc:chgData name="Grace Alexandra Cedeno Pincay (2330971)" userId="S::2330971@student.uwtsd.ac.uk::48020c77-8745-497e-a1ba-1162f45ad098" providerId="AD" clId="Web-{5DF62506-EF4A-FA6C-D3CF-2D1616F9E2FB}" dt="2025-05-24T09:12:18.684" v="11"/>
          <pc:sldLayoutMkLst>
            <pc:docMk/>
            <pc:sldMasterMk cId="1524811422" sldId="2147483709"/>
            <pc:sldLayoutMk cId="3488078342" sldId="2147483704"/>
          </pc:sldLayoutMkLst>
        </pc:sldLayoutChg>
        <pc:sldLayoutChg chg="add">
          <pc:chgData name="Grace Alexandra Cedeno Pincay (2330971)" userId="S::2330971@student.uwtsd.ac.uk::48020c77-8745-497e-a1ba-1162f45ad098" providerId="AD" clId="Web-{5DF62506-EF4A-FA6C-D3CF-2D1616F9E2FB}" dt="2025-05-24T09:12:18.684" v="11"/>
          <pc:sldLayoutMkLst>
            <pc:docMk/>
            <pc:sldMasterMk cId="1524811422" sldId="2147483709"/>
            <pc:sldLayoutMk cId="1075316530" sldId="2147483705"/>
          </pc:sldLayoutMkLst>
        </pc:sldLayoutChg>
        <pc:sldLayoutChg chg="add">
          <pc:chgData name="Grace Alexandra Cedeno Pincay (2330971)" userId="S::2330971@student.uwtsd.ac.uk::48020c77-8745-497e-a1ba-1162f45ad098" providerId="AD" clId="Web-{5DF62506-EF4A-FA6C-D3CF-2D1616F9E2FB}" dt="2025-05-24T09:12:18.684" v="11"/>
          <pc:sldLayoutMkLst>
            <pc:docMk/>
            <pc:sldMasterMk cId="1524811422" sldId="2147483709"/>
            <pc:sldLayoutMk cId="887732567" sldId="2147483706"/>
          </pc:sldLayoutMkLst>
        </pc:sldLayoutChg>
        <pc:sldLayoutChg chg="add">
          <pc:chgData name="Grace Alexandra Cedeno Pincay (2330971)" userId="S::2330971@student.uwtsd.ac.uk::48020c77-8745-497e-a1ba-1162f45ad098" providerId="AD" clId="Web-{5DF62506-EF4A-FA6C-D3CF-2D1616F9E2FB}" dt="2025-05-24T09:12:18.684" v="11"/>
          <pc:sldLayoutMkLst>
            <pc:docMk/>
            <pc:sldMasterMk cId="1524811422" sldId="2147483709"/>
            <pc:sldLayoutMk cId="3812430388" sldId="2147483707"/>
          </pc:sldLayoutMkLst>
        </pc:sldLayoutChg>
        <pc:sldLayoutChg chg="add">
          <pc:chgData name="Grace Alexandra Cedeno Pincay (2330971)" userId="S::2330971@student.uwtsd.ac.uk::48020c77-8745-497e-a1ba-1162f45ad098" providerId="AD" clId="Web-{5DF62506-EF4A-FA6C-D3CF-2D1616F9E2FB}" dt="2025-05-24T09:12:18.684" v="11"/>
          <pc:sldLayoutMkLst>
            <pc:docMk/>
            <pc:sldMasterMk cId="1524811422" sldId="2147483709"/>
            <pc:sldLayoutMk cId="345671311" sldId="2147483708"/>
          </pc:sldLayoutMkLst>
        </pc:sldLayoutChg>
      </pc:sldMasterChg>
      <pc:sldMasterChg chg="add del addSldLayout delSldLayout">
        <pc:chgData name="Grace Alexandra Cedeno Pincay (2330971)" userId="S::2330971@student.uwtsd.ac.uk::48020c77-8745-497e-a1ba-1162f45ad098" providerId="AD" clId="Web-{5DF62506-EF4A-FA6C-D3CF-2D1616F9E2FB}" dt="2025-05-24T09:12:18.637" v="10"/>
        <pc:sldMasterMkLst>
          <pc:docMk/>
          <pc:sldMasterMk cId="1149000404" sldId="2147483761"/>
        </pc:sldMasterMkLst>
        <pc:sldLayoutChg chg="add del">
          <pc:chgData name="Grace Alexandra Cedeno Pincay (2330971)" userId="S::2330971@student.uwtsd.ac.uk::48020c77-8745-497e-a1ba-1162f45ad098" providerId="AD" clId="Web-{5DF62506-EF4A-FA6C-D3CF-2D1616F9E2FB}" dt="2025-05-24T09:12:18.637" v="10"/>
          <pc:sldLayoutMkLst>
            <pc:docMk/>
            <pc:sldMasterMk cId="1149000404" sldId="2147483761"/>
            <pc:sldLayoutMk cId="2764889301" sldId="2147483750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2:18.637" v="10"/>
          <pc:sldLayoutMkLst>
            <pc:docMk/>
            <pc:sldMasterMk cId="1149000404" sldId="2147483761"/>
            <pc:sldLayoutMk cId="3045499595" sldId="2147483751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2:18.637" v="10"/>
          <pc:sldLayoutMkLst>
            <pc:docMk/>
            <pc:sldMasterMk cId="1149000404" sldId="2147483761"/>
            <pc:sldLayoutMk cId="3872742538" sldId="2147483752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2:18.637" v="10"/>
          <pc:sldLayoutMkLst>
            <pc:docMk/>
            <pc:sldMasterMk cId="1149000404" sldId="2147483761"/>
            <pc:sldLayoutMk cId="25481651" sldId="2147483753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2:18.637" v="10"/>
          <pc:sldLayoutMkLst>
            <pc:docMk/>
            <pc:sldMasterMk cId="1149000404" sldId="2147483761"/>
            <pc:sldLayoutMk cId="257888287" sldId="2147483754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2:18.637" v="10"/>
          <pc:sldLayoutMkLst>
            <pc:docMk/>
            <pc:sldMasterMk cId="1149000404" sldId="2147483761"/>
            <pc:sldLayoutMk cId="829493435" sldId="2147483755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2:18.637" v="10"/>
          <pc:sldLayoutMkLst>
            <pc:docMk/>
            <pc:sldMasterMk cId="1149000404" sldId="2147483761"/>
            <pc:sldLayoutMk cId="7709408" sldId="2147483756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2:18.637" v="10"/>
          <pc:sldLayoutMkLst>
            <pc:docMk/>
            <pc:sldMasterMk cId="1149000404" sldId="2147483761"/>
            <pc:sldLayoutMk cId="1461128539" sldId="2147483757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2:18.637" v="10"/>
          <pc:sldLayoutMkLst>
            <pc:docMk/>
            <pc:sldMasterMk cId="1149000404" sldId="2147483761"/>
            <pc:sldLayoutMk cId="3797033000" sldId="2147483758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2:18.637" v="10"/>
          <pc:sldLayoutMkLst>
            <pc:docMk/>
            <pc:sldMasterMk cId="1149000404" sldId="2147483761"/>
            <pc:sldLayoutMk cId="1399247971" sldId="2147483759"/>
          </pc:sldLayoutMkLst>
        </pc:sldLayoutChg>
        <pc:sldLayoutChg chg="add del">
          <pc:chgData name="Grace Alexandra Cedeno Pincay (2330971)" userId="S::2330971@student.uwtsd.ac.uk::48020c77-8745-497e-a1ba-1162f45ad098" providerId="AD" clId="Web-{5DF62506-EF4A-FA6C-D3CF-2D1616F9E2FB}" dt="2025-05-24T09:12:18.637" v="10"/>
          <pc:sldLayoutMkLst>
            <pc:docMk/>
            <pc:sldMasterMk cId="1149000404" sldId="2147483761"/>
            <pc:sldLayoutMk cId="4262712676" sldId="214748376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5/24/2025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383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5/24/2025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18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5/24/2025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22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5/24/2025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3522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5/24/2025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3717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5/24/2025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9599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5/24/2025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353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5/24/2025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9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5/24/2025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121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5/24/2025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379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5/24/2025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4306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5/24/2025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9653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26" r:id="rId6"/>
    <p:sldLayoutId id="2147483722" r:id="rId7"/>
    <p:sldLayoutId id="2147483723" r:id="rId8"/>
    <p:sldLayoutId id="2147483724" r:id="rId9"/>
    <p:sldLayoutId id="2147483725" r:id="rId10"/>
    <p:sldLayoutId id="214748372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jlascar/7181848534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4EEB5B-C67E-0E93-B93C-683567C84C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4793" b="621"/>
          <a:stretch>
            <a:fillRect/>
          </a:stretch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36136311-C81B-47C5-AE0A-5641A5A59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600" y="1066800"/>
            <a:ext cx="4681728" cy="4724400"/>
          </a:xfrm>
          <a:prstGeom prst="rect">
            <a:avLst/>
          </a:prstGeom>
          <a:solidFill>
            <a:schemeClr val="bg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7769722" y="1562101"/>
            <a:ext cx="3884568" cy="2738530"/>
          </a:xfrm>
        </p:spPr>
        <p:txBody>
          <a:bodyPr anchor="t">
            <a:normAutofit/>
          </a:bodyPr>
          <a:lstStyle/>
          <a:p>
            <a:r>
              <a:rPr lang="es-ES" sz="4800"/>
              <a:t>APPLE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7769722" y="4321622"/>
            <a:ext cx="3813048" cy="941832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s-ES" sz="2000" dirty="0"/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7CC73A33-65FF-41A9-A3B0-006753CD1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9619035" y="3435440"/>
            <a:ext cx="0" cy="469087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BD52FA4E-A5DB-F280-E1F4-DCEF96C719B4}"/>
              </a:ext>
            </a:extLst>
          </p:cNvPr>
          <p:cNvSpPr txBox="1"/>
          <p:nvPr/>
        </p:nvSpPr>
        <p:spPr>
          <a:xfrm>
            <a:off x="6705600" y="6517574"/>
            <a:ext cx="5486400" cy="340426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200">
                <a:solidFill>
                  <a:srgbClr val="FFFFFF"/>
                </a:solidFill>
              </a:rPr>
              <a:t>ThePhoto de PhotoAuthor se concede bajo licencia de CCYYSA.</a:t>
            </a:r>
          </a:p>
        </p:txBody>
      </p:sp>
    </p:spTree>
    <p:extLst>
      <p:ext uri="{BB962C8B-B14F-4D97-AF65-F5344CB8AC3E}">
        <p14:creationId xmlns:p14="http://schemas.microsoft.com/office/powerpoint/2010/main" val="24062731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DashVTI</vt:lpstr>
      <vt:lpstr>APPLE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27</cp:revision>
  <dcterms:created xsi:type="dcterms:W3CDTF">2025-05-24T09:09:47Z</dcterms:created>
  <dcterms:modified xsi:type="dcterms:W3CDTF">2025-05-24T09:20:24Z</dcterms:modified>
</cp:coreProperties>
</file>