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6"/>
  </p:notesMasterIdLst>
  <p:handoutMasterIdLst>
    <p:handoutMasterId r:id="rId7"/>
  </p:handoutMasterIdLst>
  <p:sldIdLst>
    <p:sldId id="256" r:id="rId2"/>
    <p:sldId id="532" r:id="rId3"/>
    <p:sldId id="533" r:id="rId4"/>
    <p:sldId id="387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41" autoAdjust="0"/>
    <p:restoredTop sz="92124" autoAdjust="0"/>
  </p:normalViewPr>
  <p:slideViewPr>
    <p:cSldViewPr snapToGrid="0" snapToObjects="1">
      <p:cViewPr varScale="1">
        <p:scale>
          <a:sx n="57" d="100"/>
          <a:sy n="57" d="100"/>
        </p:scale>
        <p:origin x="1299" y="3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708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napToGrid="0" snapToObjects="1">
      <p:cViewPr varScale="1">
        <p:scale>
          <a:sx n="88" d="100"/>
          <a:sy n="88" d="100"/>
        </p:scale>
        <p:origin x="2964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543459-9C27-4AA2-8CDA-C4A445E5219B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046379-C6F8-4240-B765-9EB614A0C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599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1589B9-7201-41BB-BB6C-CE6490D5B4E0}" type="datetimeFigureOut">
              <a:rPr lang="en-US" smtClean="0"/>
              <a:pPr/>
              <a:t>1/30/2020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970ACC-877F-4D3B-8A93-B8BA4EA78D5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646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764306" y="6458230"/>
            <a:ext cx="2133600" cy="365125"/>
          </a:xfr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1/30/2020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1/30/2020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3100" y="1402582"/>
            <a:ext cx="7683499" cy="1048698"/>
          </a:xfrm>
        </p:spPr>
        <p:txBody>
          <a:bodyPr/>
          <a:lstStyle/>
          <a:p>
            <a:r>
              <a:rPr lang="en-US" sz="4400" dirty="0">
                <a:solidFill>
                  <a:srgbClr val="0F3661"/>
                </a:solidFill>
                <a:latin typeface="Times New Roman"/>
                <a:cs typeface="Times New Roman"/>
              </a:rPr>
              <a:t/>
            </a:r>
            <a:br>
              <a:rPr lang="en-US" sz="4400" dirty="0">
                <a:solidFill>
                  <a:srgbClr val="0F3661"/>
                </a:solidFill>
                <a:latin typeface="Times New Roman"/>
                <a:cs typeface="Times New Roman"/>
              </a:rPr>
            </a:br>
            <a:r>
              <a:rPr lang="en-US" sz="4400" dirty="0" smtClean="0">
                <a:solidFill>
                  <a:srgbClr val="0F3661"/>
                </a:solidFill>
                <a:latin typeface="Times New Roman"/>
                <a:cs typeface="Times New Roman"/>
              </a:rPr>
              <a:t>Emerging and Future Trends</a:t>
            </a:r>
            <a:endParaRPr lang="en-US" sz="4400" dirty="0">
              <a:solidFill>
                <a:srgbClr val="0F3661"/>
              </a:solidFill>
              <a:latin typeface="Times New Roman"/>
              <a:cs typeface="Times New Roman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278458" y="3391915"/>
            <a:ext cx="3709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0F3661"/>
                </a:solidFill>
                <a:latin typeface="Times New Roman"/>
                <a:cs typeface="Times New Roman"/>
              </a:rPr>
              <a:t>WiFi6 and 5G Networks</a:t>
            </a:r>
            <a:endParaRPr lang="en-US" sz="2800" dirty="0">
              <a:solidFill>
                <a:schemeClr val="accent2">
                  <a:lumMod val="60000"/>
                  <a:lumOff val="40000"/>
                </a:schemeClr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53484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4" y="642425"/>
            <a:ext cx="8275857" cy="4867421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 smtClean="0"/>
              <a:t>Conduct further research on the following communication networks:</a:t>
            </a:r>
          </a:p>
          <a:p>
            <a:pPr lvl="1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WiFi-6 </a:t>
            </a:r>
          </a:p>
          <a:p>
            <a:pPr lvl="1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5G</a:t>
            </a:r>
          </a:p>
          <a:p>
            <a:pPr algn="just">
              <a:lnSpc>
                <a:spcPct val="120000"/>
              </a:lnSpc>
              <a:spcBef>
                <a:spcPts val="600"/>
              </a:spcBef>
            </a:pPr>
            <a:r>
              <a:rPr lang="en-GB" dirty="0" smtClean="0"/>
              <a:t> From the lectures slides and further research conducted customise two scalable simulation models to mimic the proposed WiFi-6 and 5G using </a:t>
            </a:r>
            <a:r>
              <a:rPr lang="en-GB" dirty="0" err="1" smtClean="0"/>
              <a:t>NetSim</a:t>
            </a:r>
            <a:r>
              <a:rPr lang="en-GB" dirty="0" smtClean="0"/>
              <a:t> simulation software located within IQ 205 and 203 labs.</a:t>
            </a:r>
          </a:p>
          <a:p>
            <a:pPr lvl="1" algn="just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Within </a:t>
            </a:r>
            <a:r>
              <a:rPr lang="en-GB" dirty="0" err="1" smtClean="0"/>
              <a:t>NetSim</a:t>
            </a:r>
            <a:r>
              <a:rPr lang="en-GB" dirty="0" smtClean="0"/>
              <a:t> there are technological models and </a:t>
            </a:r>
            <a:r>
              <a:rPr lang="en-GB" dirty="0" err="1" smtClean="0"/>
              <a:t>SourceCodes</a:t>
            </a:r>
            <a:r>
              <a:rPr lang="en-GB" dirty="0" smtClean="0"/>
              <a:t> that can be modified or customised to your suitability.  </a:t>
            </a:r>
          </a:p>
          <a:p>
            <a:pPr lvl="1" algn="just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Areas that can be considered but not limited to, </a:t>
            </a:r>
            <a:r>
              <a:rPr lang="en-GB" dirty="0" smtClean="0"/>
              <a:t>are:</a:t>
            </a:r>
            <a:endParaRPr lang="en-GB" dirty="0" smtClean="0"/>
          </a:p>
          <a:p>
            <a:pPr lvl="2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Communication protocols</a:t>
            </a:r>
          </a:p>
          <a:p>
            <a:pPr lvl="2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Modulation techniques</a:t>
            </a:r>
          </a:p>
          <a:p>
            <a:pPr lvl="2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Security </a:t>
            </a:r>
          </a:p>
          <a:p>
            <a:pPr lvl="2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 err="1" smtClean="0"/>
              <a:t>QoS</a:t>
            </a:r>
            <a:endParaRPr lang="en-GB" dirty="0" smtClean="0"/>
          </a:p>
          <a:p>
            <a:pPr lvl="2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 err="1" smtClean="0"/>
              <a:t>Etcs</a:t>
            </a:r>
            <a:r>
              <a:rPr lang="en-GB" dirty="0" smtClean="0"/>
              <a:t>.</a:t>
            </a:r>
          </a:p>
          <a:p>
            <a:pPr lvl="1" algn="just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It is recommended that you focus on one area base on time for assessment but it is up to you.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43296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20660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314178"/>
            <a:ext cx="8042276" cy="526131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Compare the simulation outputs graphically. </a:t>
            </a:r>
          </a:p>
          <a:p>
            <a:pPr algn="just"/>
            <a:r>
              <a:rPr lang="en-GB" dirty="0"/>
              <a:t>Simulation output should be based on metrics </a:t>
            </a:r>
            <a:r>
              <a:rPr lang="en-GB" dirty="0" smtClean="0"/>
              <a:t>from the aspect you </a:t>
            </a:r>
            <a:r>
              <a:rPr lang="en-GB" smtClean="0"/>
              <a:t>customised and have </a:t>
            </a:r>
            <a:r>
              <a:rPr lang="en-GB" dirty="0"/>
              <a:t>relevant impact on WiFi-6 and 5G based your proposed future features and traffic considerations: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Throughput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Traffic load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Distance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Latency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Etc.</a:t>
            </a:r>
          </a:p>
          <a:p>
            <a:pPr algn="just"/>
            <a:r>
              <a:rPr lang="en-GB" dirty="0"/>
              <a:t>Export your output data to spreadsheet; this data is needed for the next stage on machine learning with Gordon Dickers.  </a:t>
            </a:r>
          </a:p>
          <a:p>
            <a:pPr algn="just"/>
            <a:r>
              <a:rPr lang="en-GB" dirty="0"/>
              <a:t>Write a (Standard Operation Procedure (SOP) of your design. State all assumptions made within either at the beginning or end of the document. Include diagrams and screenshots of your simulation models. </a:t>
            </a:r>
          </a:p>
          <a:p>
            <a:pPr algn="just"/>
            <a:r>
              <a:rPr lang="en-GB" dirty="0"/>
              <a:t>Keep a Portfolio of your work as these will be graded.  Further information will be given regarding the assessment specification.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05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2146299"/>
            <a:ext cx="8042276" cy="1288017"/>
          </a:xfrm>
        </p:spPr>
        <p:txBody>
          <a:bodyPr/>
          <a:lstStyle/>
          <a:p>
            <a:pPr algn="ctr">
              <a:buNone/>
            </a:pPr>
            <a:r>
              <a:rPr lang="en-GB" sz="3600" b="1" dirty="0" smtClean="0"/>
              <a:t>Questions</a:t>
            </a:r>
            <a:endParaRPr lang="en-GB" sz="3600" b="1" dirty="0"/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8663</TotalTime>
  <Words>231</Words>
  <Application>Microsoft Office PowerPoint</Application>
  <PresentationFormat>On-screen Show (4:3)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Calibri</vt:lpstr>
      <vt:lpstr>News Gothic MT</vt:lpstr>
      <vt:lpstr>Times New Roman</vt:lpstr>
      <vt:lpstr>Wingdings</vt:lpstr>
      <vt:lpstr>Wingdings 2</vt:lpstr>
      <vt:lpstr>Breeze</vt:lpstr>
      <vt:lpstr> Emerging and Future Trends</vt:lpstr>
      <vt:lpstr>PowerPoint Presentation</vt:lpstr>
      <vt:lpstr>PowerPoint Presentation</vt:lpstr>
      <vt:lpstr>PowerPoint Presentation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Carlene Campbell</cp:lastModifiedBy>
  <cp:revision>617</cp:revision>
  <dcterms:created xsi:type="dcterms:W3CDTF">2011-10-03T10:20:59Z</dcterms:created>
  <dcterms:modified xsi:type="dcterms:W3CDTF">2020-01-30T12:14:39Z</dcterms:modified>
</cp:coreProperties>
</file>