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0269C1-2267-BAE0-86A0-AE39C5DB8C9F}" v="57" dt="2026-10-23T12:30:38.481"/>
    <p1510:client id="{5296B248-1D14-F757-44CE-A2A18CC24C1E}" v="4" dt="2026-10-23T12:58:33.7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a Elizabeth Henriquez De Galdamez (2615827)" userId="S::2615827@student.uwtsd.ac.uk::1cc3412b-fef4-4582-84fd-9a0962d913f1" providerId="AD" clId="Web-{5296B248-1D14-F757-44CE-A2A18CC24C1E}"/>
    <pc:docChg chg="addSld delSld">
      <pc:chgData name="Mara Elizabeth Henriquez De Galdamez (2615827)" userId="S::2615827@student.uwtsd.ac.uk::1cc3412b-fef4-4582-84fd-9a0962d913f1" providerId="AD" clId="Web-{5296B248-1D14-F757-44CE-A2A18CC24C1E}" dt="2026-10-23T12:58:33.737" v="3"/>
      <pc:docMkLst>
        <pc:docMk/>
      </pc:docMkLst>
      <pc:sldChg chg="new del">
        <pc:chgData name="Mara Elizabeth Henriquez De Galdamez (2615827)" userId="S::2615827@student.uwtsd.ac.uk::1cc3412b-fef4-4582-84fd-9a0962d913f1" providerId="AD" clId="Web-{5296B248-1D14-F757-44CE-A2A18CC24C1E}" dt="2026-10-23T12:58:30.143" v="2"/>
        <pc:sldMkLst>
          <pc:docMk/>
          <pc:sldMk cId="3794163257" sldId="260"/>
        </pc:sldMkLst>
      </pc:sldChg>
      <pc:sldChg chg="new del">
        <pc:chgData name="Mara Elizabeth Henriquez De Galdamez (2615827)" userId="S::2615827@student.uwtsd.ac.uk::1cc3412b-fef4-4582-84fd-9a0962d913f1" providerId="AD" clId="Web-{5296B248-1D14-F757-44CE-A2A18CC24C1E}" dt="2026-10-23T12:58:33.737" v="3"/>
        <pc:sldMkLst>
          <pc:docMk/>
          <pc:sldMk cId="2263976066" sldId="261"/>
        </pc:sldMkLst>
      </pc:sldChg>
    </pc:docChg>
  </pc:docChgLst>
  <pc:docChgLst>
    <pc:chgData name="Mara Elizabeth Henriquez De Galdamez (2615827)" userId="S::2615827@student.uwtsd.ac.uk::1cc3412b-fef4-4582-84fd-9a0962d913f1" providerId="AD" clId="Web-{42EA33DD-03C9-D5CE-D4BE-0ED7A19EE9F2}"/>
    <pc:docChg chg="addSld modSld sldOrd">
      <pc:chgData name="Mara Elizabeth Henriquez De Galdamez (2615827)" userId="S::2615827@student.uwtsd.ac.uk::1cc3412b-fef4-4582-84fd-9a0962d913f1" providerId="AD" clId="Web-{42EA33DD-03C9-D5CE-D4BE-0ED7A19EE9F2}" dt="2026-10-20T21:32:48.538" v="549"/>
      <pc:docMkLst>
        <pc:docMk/>
      </pc:docMkLst>
      <pc:sldChg chg="addSp modSp">
        <pc:chgData name="Mara Elizabeth Henriquez De Galdamez (2615827)" userId="S::2615827@student.uwtsd.ac.uk::1cc3412b-fef4-4582-84fd-9a0962d913f1" providerId="AD" clId="Web-{42EA33DD-03C9-D5CE-D4BE-0ED7A19EE9F2}" dt="2026-10-20T20:58:06.494" v="65" actId="14100"/>
        <pc:sldMkLst>
          <pc:docMk/>
          <pc:sldMk cId="109857222" sldId="256"/>
        </pc:sldMkLst>
        <pc:spChg chg="mod">
          <ac:chgData name="Mara Elizabeth Henriquez De Galdamez (2615827)" userId="S::2615827@student.uwtsd.ac.uk::1cc3412b-fef4-4582-84fd-9a0962d913f1" providerId="AD" clId="Web-{42EA33DD-03C9-D5CE-D4BE-0ED7A19EE9F2}" dt="2026-10-20T20:57:32.758" v="60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ra Elizabeth Henriquez De Galdamez (2615827)" userId="S::2615827@student.uwtsd.ac.uk::1cc3412b-fef4-4582-84fd-9a0962d913f1" providerId="AD" clId="Web-{42EA33DD-03C9-D5CE-D4BE-0ED7A19EE9F2}" dt="2026-10-20T20:57:48.525" v="63" actId="14100"/>
          <ac:spMkLst>
            <pc:docMk/>
            <pc:sldMk cId="109857222" sldId="256"/>
            <ac:spMk id="3" creationId="{00000000-0000-0000-0000-000000000000}"/>
          </ac:spMkLst>
        </pc:spChg>
        <pc:picChg chg="add mod ord">
          <ac:chgData name="Mara Elizabeth Henriquez De Galdamez (2615827)" userId="S::2615827@student.uwtsd.ac.uk::1cc3412b-fef4-4582-84fd-9a0962d913f1" providerId="AD" clId="Web-{42EA33DD-03C9-D5CE-D4BE-0ED7A19EE9F2}" dt="2026-10-20T20:58:06.494" v="65" actId="14100"/>
          <ac:picMkLst>
            <pc:docMk/>
            <pc:sldMk cId="109857222" sldId="256"/>
            <ac:picMk id="4" creationId="{521B33B8-6688-83BA-802A-8760A9829D94}"/>
          </ac:picMkLst>
        </pc:picChg>
      </pc:sldChg>
      <pc:sldChg chg="addSp delSp modSp new">
        <pc:chgData name="Mara Elizabeth Henriquez De Galdamez (2615827)" userId="S::2615827@student.uwtsd.ac.uk::1cc3412b-fef4-4582-84fd-9a0962d913f1" providerId="AD" clId="Web-{42EA33DD-03C9-D5CE-D4BE-0ED7A19EE9F2}" dt="2026-10-20T21:15:26.182" v="134" actId="20577"/>
        <pc:sldMkLst>
          <pc:docMk/>
          <pc:sldMk cId="3052633550" sldId="257"/>
        </pc:sldMkLst>
        <pc:spChg chg="mod">
          <ac:chgData name="Mara Elizabeth Henriquez De Galdamez (2615827)" userId="S::2615827@student.uwtsd.ac.uk::1cc3412b-fef4-4582-84fd-9a0962d913f1" providerId="AD" clId="Web-{42EA33DD-03C9-D5CE-D4BE-0ED7A19EE9F2}" dt="2026-10-20T21:15:26.182" v="134" actId="20577"/>
          <ac:spMkLst>
            <pc:docMk/>
            <pc:sldMk cId="3052633550" sldId="257"/>
            <ac:spMk id="2" creationId="{B93CEE06-E7A6-DB32-C1B1-3F192DFE3641}"/>
          </ac:spMkLst>
        </pc:spChg>
        <pc:picChg chg="add mod ord">
          <ac:chgData name="Mara Elizabeth Henriquez De Galdamez (2615827)" userId="S::2615827@student.uwtsd.ac.uk::1cc3412b-fef4-4582-84fd-9a0962d913f1" providerId="AD" clId="Web-{42EA33DD-03C9-D5CE-D4BE-0ED7A19EE9F2}" dt="2026-10-20T21:14:40.399" v="128" actId="14100"/>
          <ac:picMkLst>
            <pc:docMk/>
            <pc:sldMk cId="3052633550" sldId="257"/>
            <ac:picMk id="5" creationId="{472EF7AA-17DC-D0C5-A197-98DE00B1635A}"/>
          </ac:picMkLst>
        </pc:picChg>
      </pc:sldChg>
      <pc:sldChg chg="addSp delSp modSp new">
        <pc:chgData name="Mara Elizabeth Henriquez De Galdamez (2615827)" userId="S::2615827@student.uwtsd.ac.uk::1cc3412b-fef4-4582-84fd-9a0962d913f1" providerId="AD" clId="Web-{42EA33DD-03C9-D5CE-D4BE-0ED7A19EE9F2}" dt="2026-10-20T21:32:48.538" v="549"/>
        <pc:sldMkLst>
          <pc:docMk/>
          <pc:sldMk cId="3927011699" sldId="258"/>
        </pc:sldMkLst>
        <pc:graphicFrameChg chg="add mod topLvl modGraphic">
          <ac:chgData name="Mara Elizabeth Henriquez De Galdamez (2615827)" userId="S::2615827@student.uwtsd.ac.uk::1cc3412b-fef4-4582-84fd-9a0962d913f1" providerId="AD" clId="Web-{42EA33DD-03C9-D5CE-D4BE-0ED7A19EE9F2}" dt="2026-10-20T21:32:48.538" v="549"/>
          <ac:graphicFrameMkLst>
            <pc:docMk/>
            <pc:sldMk cId="3927011699" sldId="258"/>
            <ac:graphicFrameMk id="4" creationId="{E1021F55-B3C1-F94E-F2BB-799DC39135D7}"/>
          </ac:graphicFrameMkLst>
        </pc:graphicFrameChg>
      </pc:sldChg>
      <pc:sldChg chg="modSp new ord">
        <pc:chgData name="Mara Elizabeth Henriquez De Galdamez (2615827)" userId="S::2615827@student.uwtsd.ac.uk::1cc3412b-fef4-4582-84fd-9a0962d913f1" providerId="AD" clId="Web-{42EA33DD-03C9-D5CE-D4BE-0ED7A19EE9F2}" dt="2026-10-20T21:30:35.908" v="534" actId="20577"/>
        <pc:sldMkLst>
          <pc:docMk/>
          <pc:sldMk cId="4205133970" sldId="259"/>
        </pc:sldMkLst>
        <pc:spChg chg="mod">
          <ac:chgData name="Mara Elizabeth Henriquez De Galdamez (2615827)" userId="S::2615827@student.uwtsd.ac.uk::1cc3412b-fef4-4582-84fd-9a0962d913f1" providerId="AD" clId="Web-{42EA33DD-03C9-D5CE-D4BE-0ED7A19EE9F2}" dt="2026-10-20T21:16:16.309" v="145" actId="20577"/>
          <ac:spMkLst>
            <pc:docMk/>
            <pc:sldMk cId="4205133970" sldId="259"/>
            <ac:spMk id="2" creationId="{A6B4D94A-8C27-63D0-7A4F-0F76433BBF41}"/>
          </ac:spMkLst>
        </pc:spChg>
        <pc:spChg chg="mod">
          <ac:chgData name="Mara Elizabeth Henriquez De Galdamez (2615827)" userId="S::2615827@student.uwtsd.ac.uk::1cc3412b-fef4-4582-84fd-9a0962d913f1" providerId="AD" clId="Web-{42EA33DD-03C9-D5CE-D4BE-0ED7A19EE9F2}" dt="2026-10-20T21:30:35.908" v="534" actId="20577"/>
          <ac:spMkLst>
            <pc:docMk/>
            <pc:sldMk cId="4205133970" sldId="259"/>
            <ac:spMk id="3" creationId="{9FC37281-C4D6-9F8B-6A08-2D2476F553DB}"/>
          </ac:spMkLst>
        </pc:spChg>
      </pc:sldChg>
    </pc:docChg>
  </pc:docChgLst>
  <pc:docChgLst>
    <pc:chgData name="Mara Elizabeth Henriquez De Galdamez (2615827)" userId="S::2615827@student.uwtsd.ac.uk::1cc3412b-fef4-4582-84fd-9a0962d913f1" providerId="AD" clId="Web-{450269C1-2267-BAE0-86A0-AE39C5DB8C9F}"/>
    <pc:docChg chg="modSld">
      <pc:chgData name="Mara Elizabeth Henriquez De Galdamez (2615827)" userId="S::2615827@student.uwtsd.ac.uk::1cc3412b-fef4-4582-84fd-9a0962d913f1" providerId="AD" clId="Web-{450269C1-2267-BAE0-86A0-AE39C5DB8C9F}" dt="2026-10-23T12:30:43.840" v="66" actId="1076"/>
      <pc:docMkLst>
        <pc:docMk/>
      </pc:docMkLst>
      <pc:sldChg chg="modSp modTransition addAnim modAnim">
        <pc:chgData name="Mara Elizabeth Henriquez De Galdamez (2615827)" userId="S::2615827@student.uwtsd.ac.uk::1cc3412b-fef4-4582-84fd-9a0962d913f1" providerId="AD" clId="Web-{450269C1-2267-BAE0-86A0-AE39C5DB8C9F}" dt="2026-10-23T12:22:53.638" v="38"/>
        <pc:sldMkLst>
          <pc:docMk/>
          <pc:sldMk cId="109857222" sldId="256"/>
        </pc:sldMkLst>
        <pc:spChg chg="mod">
          <ac:chgData name="Mara Elizabeth Henriquez De Galdamez (2615827)" userId="S::2615827@student.uwtsd.ac.uk::1cc3412b-fef4-4582-84fd-9a0962d913f1" providerId="AD" clId="Web-{450269C1-2267-BAE0-86A0-AE39C5DB8C9F}" dt="2026-10-23T12:20:05.351" v="1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Mara Elizabeth Henriquez De Galdamez (2615827)" userId="S::2615827@student.uwtsd.ac.uk::1cc3412b-fef4-4582-84fd-9a0962d913f1" providerId="AD" clId="Web-{450269C1-2267-BAE0-86A0-AE39C5DB8C9F}" dt="2026-10-23T12:29:25.525" v="62"/>
        <pc:sldMkLst>
          <pc:docMk/>
          <pc:sldMk cId="3052633550" sldId="257"/>
        </pc:sldMkLst>
        <pc:spChg chg="mod">
          <ac:chgData name="Mara Elizabeth Henriquez De Galdamez (2615827)" userId="S::2615827@student.uwtsd.ac.uk::1cc3412b-fef4-4582-84fd-9a0962d913f1" providerId="AD" clId="Web-{450269C1-2267-BAE0-86A0-AE39C5DB8C9F}" dt="2026-10-23T12:28:57.868" v="59"/>
          <ac:spMkLst>
            <pc:docMk/>
            <pc:sldMk cId="3052633550" sldId="257"/>
            <ac:spMk id="2" creationId="{B93CEE06-E7A6-DB32-C1B1-3F192DFE3641}"/>
          </ac:spMkLst>
        </pc:spChg>
        <pc:picChg chg="mod">
          <ac:chgData name="Mara Elizabeth Henriquez De Galdamez (2615827)" userId="S::2615827@student.uwtsd.ac.uk::1cc3412b-fef4-4582-84fd-9a0962d913f1" providerId="AD" clId="Web-{450269C1-2267-BAE0-86A0-AE39C5DB8C9F}" dt="2026-10-23T12:29:25.525" v="62"/>
          <ac:picMkLst>
            <pc:docMk/>
            <pc:sldMk cId="3052633550" sldId="257"/>
            <ac:picMk id="5" creationId="{472EF7AA-17DC-D0C5-A197-98DE00B1635A}"/>
          </ac:picMkLst>
        </pc:picChg>
      </pc:sldChg>
      <pc:sldChg chg="addSp delSp modSp addAnim modAnim">
        <pc:chgData name="Mara Elizabeth Henriquez De Galdamez (2615827)" userId="S::2615827@student.uwtsd.ac.uk::1cc3412b-fef4-4582-84fd-9a0962d913f1" providerId="AD" clId="Web-{450269C1-2267-BAE0-86A0-AE39C5DB8C9F}" dt="2026-10-23T12:30:43.840" v="66" actId="1076"/>
        <pc:sldMkLst>
          <pc:docMk/>
          <pc:sldMk cId="3927011699" sldId="258"/>
        </pc:sldMkLst>
        <pc:graphicFrameChg chg="add del mod">
          <ac:chgData name="Mara Elizabeth Henriquez De Galdamez (2615827)" userId="S::2615827@student.uwtsd.ac.uk::1cc3412b-fef4-4582-84fd-9a0962d913f1" providerId="AD" clId="Web-{450269C1-2267-BAE0-86A0-AE39C5DB8C9F}" dt="2026-10-23T12:30:38.481" v="65"/>
          <ac:graphicFrameMkLst>
            <pc:docMk/>
            <pc:sldMk cId="3927011699" sldId="258"/>
            <ac:graphicFrameMk id="2" creationId="{4B040C31-49DD-045B-B6A8-57CD1491E198}"/>
          </ac:graphicFrameMkLst>
        </pc:graphicFrameChg>
        <pc:graphicFrameChg chg="mod">
          <ac:chgData name="Mara Elizabeth Henriquez De Galdamez (2615827)" userId="S::2615827@student.uwtsd.ac.uk::1cc3412b-fef4-4582-84fd-9a0962d913f1" providerId="AD" clId="Web-{450269C1-2267-BAE0-86A0-AE39C5DB8C9F}" dt="2026-10-23T12:30:43.840" v="66" actId="1076"/>
          <ac:graphicFrameMkLst>
            <pc:docMk/>
            <pc:sldMk cId="3927011699" sldId="258"/>
            <ac:graphicFrameMk id="4" creationId="{E1021F55-B3C1-F94E-F2BB-799DC39135D7}"/>
          </ac:graphicFrameMkLst>
        </pc:graphicFrameChg>
      </pc:sldChg>
      <pc:sldChg chg="modSp addAnim modAnim">
        <pc:chgData name="Mara Elizabeth Henriquez De Galdamez (2615827)" userId="S::2615827@student.uwtsd.ac.uk::1cc3412b-fef4-4582-84fd-9a0962d913f1" providerId="AD" clId="Web-{450269C1-2267-BAE0-86A0-AE39C5DB8C9F}" dt="2026-10-23T12:28:25.305" v="58" actId="20577"/>
        <pc:sldMkLst>
          <pc:docMk/>
          <pc:sldMk cId="4205133970" sldId="259"/>
        </pc:sldMkLst>
        <pc:spChg chg="mod">
          <ac:chgData name="Mara Elizabeth Henriquez De Galdamez (2615827)" userId="S::2615827@student.uwtsd.ac.uk::1cc3412b-fef4-4582-84fd-9a0962d913f1" providerId="AD" clId="Web-{450269C1-2267-BAE0-86A0-AE39C5DB8C9F}" dt="2026-10-23T12:28:25.305" v="58" actId="20577"/>
          <ac:spMkLst>
            <pc:docMk/>
            <pc:sldMk cId="4205133970" sldId="259"/>
            <ac:spMk id="2" creationId="{A6B4D94A-8C27-63D0-7A4F-0F76433BBF41}"/>
          </ac:spMkLst>
        </pc:spChg>
        <pc:spChg chg="mod">
          <ac:chgData name="Mara Elizabeth Henriquez De Galdamez (2615827)" userId="S::2615827@student.uwtsd.ac.uk::1cc3412b-fef4-4582-84fd-9a0962d913f1" providerId="AD" clId="Web-{450269C1-2267-BAE0-86A0-AE39C5DB8C9F}" dt="2026-10-23T12:26:51.286" v="51"/>
          <ac:spMkLst>
            <pc:docMk/>
            <pc:sldMk cId="4205133970" sldId="259"/>
            <ac:spMk id="3" creationId="{9FC37281-C4D6-9F8B-6A08-2D2476F553DB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615827_student_uwtsd_ac_uk/Documents/Presentation_Pie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WEEKLY HIRE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A8C2-4E2B-AF05-6BB34675F97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A8C2-4E2B-AF05-6BB34675F979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A8C2-4E2B-AF05-6BB34675F979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A8C2-4E2B-AF05-6BB34675F979}"/>
              </c:ext>
            </c:extLst>
          </c:dPt>
          <c:cat>
            <c:strRef>
              <c:f>Sheet1!$A$2:$A$5</c:f>
              <c:strCache>
                <c:ptCount val="4"/>
                <c:pt idx="0">
                  <c:v>Standar bike 42</c:v>
                </c:pt>
                <c:pt idx="1">
                  <c:v>Electric bike 28</c:v>
                </c:pt>
                <c:pt idx="2">
                  <c:v>Mountain bike 31</c:v>
                </c:pt>
                <c:pt idx="3">
                  <c:v>Child's bike 15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42</c:v>
                </c:pt>
                <c:pt idx="1">
                  <c:v>28</c:v>
                </c:pt>
                <c:pt idx="2">
                  <c:v>31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0205-4115-8ED9-AB7EDAD5A81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title="Man riding a mountain bike on rugged mountain trail">
            <a:extLst>
              <a:ext uri="{FF2B5EF4-FFF2-40B4-BE49-F238E27FC236}">
                <a16:creationId xmlns:a16="http://schemas.microsoft.com/office/drawing/2014/main" id="{521B33B8-6688-83BA-802A-8760A9829D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790754"/>
            <a:ext cx="10330133" cy="552090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438695"/>
          </a:xfrm>
        </p:spPr>
        <p:txBody>
          <a:bodyPr/>
          <a:lstStyle/>
          <a:p>
            <a:r>
              <a:rPr lang="en-GB">
                <a:solidFill>
                  <a:srgbClr val="FF0000"/>
                </a:solidFill>
              </a:rPr>
              <a:t>CITY BIKE RENTALS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99471" y="2868793"/>
            <a:ext cx="6268529" cy="85063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Scenario:</a:t>
            </a:r>
            <a:endParaRPr lang="en-GB" dirty="0"/>
          </a:p>
          <a:p>
            <a:r>
              <a:rPr lang="en-GB" dirty="0"/>
              <a:t>Which</a:t>
            </a:r>
            <a:r>
              <a:rPr lang="en-GB" dirty="0">
                <a:solidFill>
                  <a:srgbClr val="000000"/>
                </a:solidFill>
                <a:latin typeface="Aptos"/>
              </a:rPr>
              <a:t> is </a:t>
            </a:r>
            <a:r>
              <a:rPr lang="en-GB">
                <a:solidFill>
                  <a:srgbClr val="000000"/>
                </a:solidFill>
                <a:latin typeface="Aptos"/>
              </a:rPr>
              <a:t>type</a:t>
            </a:r>
            <a:r>
              <a:rPr lang="en-GB" dirty="0">
                <a:solidFill>
                  <a:srgbClr val="000000"/>
                </a:solidFill>
                <a:latin typeface="Aptos"/>
              </a:rPr>
              <a:t> of bike is hire more often.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4D94A-8C27-63D0-7A4F-0F76433BBF41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/>
          <a:lstStyle/>
          <a:p>
            <a:r>
              <a:rPr lang="en-GB"/>
              <a:t>       </a:t>
            </a:r>
            <a:r>
              <a:rPr lang="en-GB" b="1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37281-C4D6-9F8B-6A08-2D2476F553DB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This graphic below show </a:t>
            </a:r>
            <a:r>
              <a:rPr lang="en-GB"/>
              <a:t>the weekly hire of the bike for </a:t>
            </a:r>
            <a:r>
              <a:rPr lang="en-GB" b="1"/>
              <a:t>CITY BIKE RENTAL.</a:t>
            </a:r>
          </a:p>
          <a:p>
            <a:pPr marL="0" indent="0">
              <a:buNone/>
            </a:pPr>
            <a:r>
              <a:rPr lang="en-GB" dirty="0"/>
              <a:t>There is exactly which kind of bike is </a:t>
            </a:r>
            <a:r>
              <a:rPr lang="en-GB" dirty="0" err="1"/>
              <a:t>beinging</a:t>
            </a:r>
            <a:r>
              <a:rPr lang="en-GB" dirty="0"/>
              <a:t> a popular hire and this frequency is weekly hire. </a:t>
            </a:r>
          </a:p>
          <a:p>
            <a:pPr marL="0" indent="0">
              <a:buNone/>
            </a:pPr>
            <a:r>
              <a:rPr lang="en-GB"/>
              <a:t>Also,</a:t>
            </a:r>
            <a:r>
              <a:rPr lang="en-GB" dirty="0"/>
              <a:t> the report show that the frequency about the others bikes hire.</a:t>
            </a:r>
          </a:p>
          <a:p>
            <a:pPr marL="0" indent="0">
              <a:buNone/>
            </a:pPr>
            <a:r>
              <a:rPr lang="en-GB" dirty="0"/>
              <a:t>Overall, This report evidence all the kind of bike hire in the company </a:t>
            </a:r>
            <a:r>
              <a:rPr lang="en-GB" dirty="0" err="1"/>
              <a:t>througth</a:t>
            </a:r>
            <a:r>
              <a:rPr lang="en-GB" dirty="0"/>
              <a:t> a pie chart with support in excel for better understanding.</a:t>
            </a: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205133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CEE06-E7A6-DB32-C1B1-3F192DFE3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64847"/>
          </a:xfrm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/>
          <a:lstStyle/>
          <a:p>
            <a:r>
              <a:rPr lang="en-GB"/>
              <a:t>DOMAIN DATA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72EF7AA-17DC-D0C5-A197-98DE00B163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15183" y="1437438"/>
            <a:ext cx="9561631" cy="4753903"/>
          </a:xfrm>
          <a:prstGeom prst="rect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052633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E1021F55-B3C1-F94E-F2BB-799DC39135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31992997"/>
              </p:ext>
            </p:extLst>
          </p:nvPr>
        </p:nvGraphicFramePr>
        <p:xfrm>
          <a:off x="1509623" y="636858"/>
          <a:ext cx="8913961" cy="558428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927011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CITY BIKE RENTALS</vt:lpstr>
      <vt:lpstr>       SUMMARY</vt:lpstr>
      <vt:lpstr>DOMAIN DATA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217</cp:revision>
  <dcterms:created xsi:type="dcterms:W3CDTF">2026-10-20T20:49:43Z</dcterms:created>
  <dcterms:modified xsi:type="dcterms:W3CDTF">2026-10-23T12:58:42Z</dcterms:modified>
</cp:coreProperties>
</file>