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8" r:id="rId4"/>
    <p:sldMasterId id="2147483733" r:id="rId5"/>
  </p:sldMasterIdLst>
  <p:notesMasterIdLst>
    <p:notesMasterId r:id="rId21"/>
  </p:notesMasterIdLst>
  <p:handoutMasterIdLst>
    <p:handoutMasterId r:id="rId22"/>
  </p:handoutMasterIdLst>
  <p:sldIdLst>
    <p:sldId id="401" r:id="rId6"/>
    <p:sldId id="394" r:id="rId7"/>
    <p:sldId id="412" r:id="rId8"/>
    <p:sldId id="415" r:id="rId9"/>
    <p:sldId id="414" r:id="rId10"/>
    <p:sldId id="423" r:id="rId11"/>
    <p:sldId id="419" r:id="rId12"/>
    <p:sldId id="420" r:id="rId13"/>
    <p:sldId id="421" r:id="rId14"/>
    <p:sldId id="422" r:id="rId15"/>
    <p:sldId id="402" r:id="rId16"/>
    <p:sldId id="416" r:id="rId17"/>
    <p:sldId id="410" r:id="rId18"/>
    <p:sldId id="417" r:id="rId19"/>
    <p:sldId id="409"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B854CD-4244-92B5-08C8-21ED0B15B540}" v="17" dt="2023-02-18T16:18:34.221"/>
    <p1510:client id="{5249777E-6AFC-EF77-211E-94495481102D}" v="1" dt="2023-02-15T21:14:59.406"/>
    <p1510:client id="{53E90010-E316-8ED5-BC55-3D6551739084}" v="918" dt="2023-02-18T21:50:33.697"/>
    <p1510:client id="{8DF6F6FD-A6B4-37B2-7471-AD5E04B2BFED}" v="1" dt="2023-02-18T22:06:59.380"/>
    <p1510:client id="{BF69EE5B-20C8-4362-AD22-4CC118F53356}" v="329" dt="2023-02-18T21:31:26.467"/>
    <p1510:client id="{D14BFCF0-A621-97C2-66FA-6E735D440465}" v="1" dt="2023-02-15T21:12:57.9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672"/>
        <p:guide pos="7008"/>
        <p:guide orient="horz" pos="1824"/>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a Sinclair (2228051)" userId="S::2228051@student.uwtsd.ac.uk::107adb7e-fa62-4e91-baeb-d8ac56f961bf" providerId="AD" clId="Web-{8DF6F6FD-A6B4-37B2-7471-AD5E04B2BFED}"/>
    <pc:docChg chg="modSld">
      <pc:chgData name="Angela Sinclair (2228051)" userId="S::2228051@student.uwtsd.ac.uk::107adb7e-fa62-4e91-baeb-d8ac56f961bf" providerId="AD" clId="Web-{8DF6F6FD-A6B4-37B2-7471-AD5E04B2BFED}" dt="2023-02-18T22:06:59.380" v="0" actId="1076"/>
      <pc:docMkLst>
        <pc:docMk/>
      </pc:docMkLst>
      <pc:sldChg chg="modSp">
        <pc:chgData name="Angela Sinclair (2228051)" userId="S::2228051@student.uwtsd.ac.uk::107adb7e-fa62-4e91-baeb-d8ac56f961bf" providerId="AD" clId="Web-{8DF6F6FD-A6B4-37B2-7471-AD5E04B2BFED}" dt="2023-02-18T22:06:59.380" v="0" actId="1076"/>
        <pc:sldMkLst>
          <pc:docMk/>
          <pc:sldMk cId="2074766540" sldId="401"/>
        </pc:sldMkLst>
        <pc:picChg chg="mod">
          <ac:chgData name="Angela Sinclair (2228051)" userId="S::2228051@student.uwtsd.ac.uk::107adb7e-fa62-4e91-baeb-d8ac56f961bf" providerId="AD" clId="Web-{8DF6F6FD-A6B4-37B2-7471-AD5E04B2BFED}" dt="2023-02-18T22:06:59.380" v="0" actId="1076"/>
          <ac:picMkLst>
            <pc:docMk/>
            <pc:sldMk cId="2074766540" sldId="401"/>
            <ac:picMk id="5" creationId="{19E9F2A9-898F-2C21-E9B2-2CDB3ACA25E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59EFAE-3C62-48D1-A233-2DB3868D1F1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27986A7-14D1-493E-BB08-34A4C8A41145}">
      <dgm:prSet/>
      <dgm:spPr/>
      <dgm:t>
        <a:bodyPr/>
        <a:lstStyle/>
        <a:p>
          <a:r>
            <a:rPr lang="en-US">
              <a:latin typeface="Arial"/>
              <a:cs typeface="Arial"/>
            </a:rPr>
            <a:t>Are you confident using video conferencing (e.g., Zoom and MS Teams) to work with your peers? (Y/N)</a:t>
          </a:r>
          <a:endParaRPr lang="en-US"/>
        </a:p>
      </dgm:t>
    </dgm:pt>
    <dgm:pt modelId="{5584A8DC-1488-4E63-9F94-47491897D472}" type="parTrans" cxnId="{1E7E207D-809C-4CA2-9995-A51C40BA3F91}">
      <dgm:prSet/>
      <dgm:spPr/>
      <dgm:t>
        <a:bodyPr/>
        <a:lstStyle/>
        <a:p>
          <a:endParaRPr lang="en-US"/>
        </a:p>
      </dgm:t>
    </dgm:pt>
    <dgm:pt modelId="{8938AD30-F84F-4C3A-93BE-0E631DB09DDD}" type="sibTrans" cxnId="{1E7E207D-809C-4CA2-9995-A51C40BA3F91}">
      <dgm:prSet/>
      <dgm:spPr/>
      <dgm:t>
        <a:bodyPr/>
        <a:lstStyle/>
        <a:p>
          <a:endParaRPr lang="en-US"/>
        </a:p>
      </dgm:t>
    </dgm:pt>
    <dgm:pt modelId="{F6D372C1-D95C-4CCD-86F7-AD87253B0611}">
      <dgm:prSet/>
      <dgm:spPr/>
      <dgm:t>
        <a:bodyPr/>
        <a:lstStyle/>
        <a:p>
          <a:r>
            <a:rPr lang="en-US">
              <a:latin typeface="Arial"/>
              <a:cs typeface="Arial"/>
            </a:rPr>
            <a:t>Do you feel anxious if you’re asked to collaborate using technology? (Y/N)</a:t>
          </a:r>
        </a:p>
      </dgm:t>
    </dgm:pt>
    <dgm:pt modelId="{D424D41E-4F63-46BD-9780-74A329013405}" type="parTrans" cxnId="{C95DE5DB-E7DF-4644-B7AB-8E0C44989195}">
      <dgm:prSet/>
      <dgm:spPr/>
      <dgm:t>
        <a:bodyPr/>
        <a:lstStyle/>
        <a:p>
          <a:endParaRPr lang="en-US"/>
        </a:p>
      </dgm:t>
    </dgm:pt>
    <dgm:pt modelId="{9F3CB018-79E6-41C9-8F93-9064A05EED6E}" type="sibTrans" cxnId="{C95DE5DB-E7DF-4644-B7AB-8E0C44989195}">
      <dgm:prSet/>
      <dgm:spPr/>
      <dgm:t>
        <a:bodyPr/>
        <a:lstStyle/>
        <a:p>
          <a:endParaRPr lang="en-US"/>
        </a:p>
      </dgm:t>
    </dgm:pt>
    <dgm:pt modelId="{163A9DDE-52AB-4E29-889C-1D29570B9800}">
      <dgm:prSet/>
      <dgm:spPr/>
      <dgm:t>
        <a:bodyPr/>
        <a:lstStyle/>
        <a:p>
          <a:r>
            <a:rPr lang="en-US">
              <a:latin typeface="Arial"/>
              <a:cs typeface="Arial"/>
            </a:rPr>
            <a:t>Have you ever avoided using technology? (Y/N)</a:t>
          </a:r>
        </a:p>
      </dgm:t>
    </dgm:pt>
    <dgm:pt modelId="{816F89EB-53A6-4875-8274-47D9A174A222}" type="parTrans" cxnId="{1EEA79C5-B408-4492-BB01-FAA1EF3D1FBA}">
      <dgm:prSet/>
      <dgm:spPr/>
      <dgm:t>
        <a:bodyPr/>
        <a:lstStyle/>
        <a:p>
          <a:endParaRPr lang="en-US"/>
        </a:p>
      </dgm:t>
    </dgm:pt>
    <dgm:pt modelId="{E3414B68-F9B7-4F66-AF3A-8F27FC7A0A72}" type="sibTrans" cxnId="{1EEA79C5-B408-4492-BB01-FAA1EF3D1FBA}">
      <dgm:prSet/>
      <dgm:spPr/>
      <dgm:t>
        <a:bodyPr/>
        <a:lstStyle/>
        <a:p>
          <a:endParaRPr lang="en-US"/>
        </a:p>
      </dgm:t>
    </dgm:pt>
    <dgm:pt modelId="{77118100-B886-462B-82FD-38416C9D8167}">
      <dgm:prSet/>
      <dgm:spPr/>
      <dgm:t>
        <a:bodyPr/>
        <a:lstStyle/>
        <a:p>
          <a:r>
            <a:rPr lang="en-US">
              <a:latin typeface="Arial"/>
              <a:cs typeface="Arial"/>
            </a:rPr>
            <a:t>Do you feel confident using OneDrive? (Y/N)</a:t>
          </a:r>
        </a:p>
      </dgm:t>
    </dgm:pt>
    <dgm:pt modelId="{B29D4F7C-CCE1-4308-A3CC-39BE9D6014CE}" type="parTrans" cxnId="{CFDF1A54-AA89-4736-B664-81C43CB60E57}">
      <dgm:prSet/>
      <dgm:spPr/>
      <dgm:t>
        <a:bodyPr/>
        <a:lstStyle/>
        <a:p>
          <a:endParaRPr lang="en-US"/>
        </a:p>
      </dgm:t>
    </dgm:pt>
    <dgm:pt modelId="{00DC2134-90EF-43BF-A69A-08A89CFC093E}" type="sibTrans" cxnId="{CFDF1A54-AA89-4736-B664-81C43CB60E57}">
      <dgm:prSet/>
      <dgm:spPr/>
      <dgm:t>
        <a:bodyPr/>
        <a:lstStyle/>
        <a:p>
          <a:endParaRPr lang="en-US"/>
        </a:p>
      </dgm:t>
    </dgm:pt>
    <dgm:pt modelId="{23357AA6-75EA-4E15-ABBE-A0CA0850F3BC}">
      <dgm:prSet/>
      <dgm:spPr/>
      <dgm:t>
        <a:bodyPr/>
        <a:lstStyle/>
        <a:p>
          <a:r>
            <a:rPr lang="en-GB">
              <a:latin typeface="Arial"/>
              <a:cs typeface="Arial"/>
            </a:rPr>
            <a:t>Can you use technology independently? (Y/N)</a:t>
          </a:r>
          <a:endParaRPr lang="en-US">
            <a:latin typeface="Arial"/>
            <a:cs typeface="Arial"/>
          </a:endParaRPr>
        </a:p>
      </dgm:t>
    </dgm:pt>
    <dgm:pt modelId="{F1192729-27D3-497B-97E5-5AB0FB765EB6}" type="parTrans" cxnId="{AF86A0E2-8A72-4709-BC01-13BB6B9E98F9}">
      <dgm:prSet/>
      <dgm:spPr/>
      <dgm:t>
        <a:bodyPr/>
        <a:lstStyle/>
        <a:p>
          <a:endParaRPr lang="en-US"/>
        </a:p>
      </dgm:t>
    </dgm:pt>
    <dgm:pt modelId="{0B1EC286-3B7A-4BB4-9814-76241653C00E}" type="sibTrans" cxnId="{AF86A0E2-8A72-4709-BC01-13BB6B9E98F9}">
      <dgm:prSet/>
      <dgm:spPr/>
      <dgm:t>
        <a:bodyPr/>
        <a:lstStyle/>
        <a:p>
          <a:endParaRPr lang="en-US"/>
        </a:p>
      </dgm:t>
    </dgm:pt>
    <dgm:pt modelId="{B035B12F-0E12-4FE3-B766-9688A8F0FBB0}">
      <dgm:prSet phldr="0"/>
      <dgm:spPr/>
      <dgm:t>
        <a:bodyPr/>
        <a:lstStyle/>
        <a:p>
          <a:pPr rtl="0"/>
          <a:r>
            <a:rPr lang="en-GB">
              <a:latin typeface="Arial"/>
              <a:cs typeface="Arial"/>
            </a:rPr>
            <a:t>Do you agree with the following statements ?</a:t>
          </a:r>
        </a:p>
      </dgm:t>
    </dgm:pt>
    <dgm:pt modelId="{E4BF8930-D636-47F0-9492-0FA77AD348DA}" type="parTrans" cxnId="{A690624D-D314-425F-8D19-EA1E7BF55F41}">
      <dgm:prSet/>
      <dgm:spPr/>
    </dgm:pt>
    <dgm:pt modelId="{EF6DBE76-2087-4927-AD4D-BCBB23D91662}" type="sibTrans" cxnId="{A690624D-D314-425F-8D19-EA1E7BF55F41}">
      <dgm:prSet/>
      <dgm:spPr/>
    </dgm:pt>
    <dgm:pt modelId="{AD179154-D41E-48AA-9852-CE0C19C95F7E}">
      <dgm:prSet phldr="0"/>
      <dgm:spPr/>
      <dgm:t>
        <a:bodyPr/>
        <a:lstStyle/>
        <a:p>
          <a:pPr rtl="0"/>
          <a:r>
            <a:rPr lang="en-GB">
              <a:latin typeface="Arial"/>
              <a:cs typeface="Arial"/>
            </a:rPr>
            <a:t>Using a computer is scary</a:t>
          </a:r>
        </a:p>
      </dgm:t>
    </dgm:pt>
    <dgm:pt modelId="{3C04DE8B-F0F9-40E7-A82D-4DB954326ABD}" type="parTrans" cxnId="{4EC9BFAC-4819-477C-AA28-515EDB62B28F}">
      <dgm:prSet/>
      <dgm:spPr/>
    </dgm:pt>
    <dgm:pt modelId="{BF4D444A-743B-4D43-BB69-6E9E3C4ABDC1}" type="sibTrans" cxnId="{4EC9BFAC-4819-477C-AA28-515EDB62B28F}">
      <dgm:prSet/>
      <dgm:spPr/>
    </dgm:pt>
    <dgm:pt modelId="{F5DA7642-4461-43D6-AF05-83A0BBF1A248}">
      <dgm:prSet phldr="0"/>
      <dgm:spPr/>
      <dgm:t>
        <a:bodyPr/>
        <a:lstStyle/>
        <a:p>
          <a:pPr rtl="0"/>
          <a:r>
            <a:rPr lang="en-GB">
              <a:latin typeface="Arial"/>
              <a:cs typeface="Arial"/>
            </a:rPr>
            <a:t>I feel confident in my digital skills</a:t>
          </a:r>
        </a:p>
      </dgm:t>
    </dgm:pt>
    <dgm:pt modelId="{823C7F4E-A760-4737-96E4-3EED4DD2E69E}" type="parTrans" cxnId="{6D4AB581-7E54-435E-847D-43945183B09B}">
      <dgm:prSet/>
      <dgm:spPr/>
    </dgm:pt>
    <dgm:pt modelId="{23D66C74-E5B0-4699-A712-591C9CC6E4CA}" type="sibTrans" cxnId="{6D4AB581-7E54-435E-847D-43945183B09B}">
      <dgm:prSet/>
      <dgm:spPr/>
    </dgm:pt>
    <dgm:pt modelId="{38153C31-7BE6-4BA6-815C-BAA5FF6C412A}">
      <dgm:prSet phldr="0"/>
      <dgm:spPr/>
      <dgm:t>
        <a:bodyPr/>
        <a:lstStyle/>
        <a:p>
          <a:pPr rtl="0"/>
          <a:r>
            <a:rPr lang="en-GB">
              <a:latin typeface="Arial"/>
              <a:cs typeface="Arial"/>
            </a:rPr>
            <a:t>I need more help when using technology</a:t>
          </a:r>
        </a:p>
      </dgm:t>
    </dgm:pt>
    <dgm:pt modelId="{FB6D6B46-655C-44F9-9B2B-52C4517C3B56}" type="parTrans" cxnId="{09234521-6C5A-4548-B4E5-56892891612E}">
      <dgm:prSet/>
      <dgm:spPr/>
    </dgm:pt>
    <dgm:pt modelId="{B01A114B-BC84-4AC8-81C5-54EBE02B58B4}" type="sibTrans" cxnId="{09234521-6C5A-4548-B4E5-56892891612E}">
      <dgm:prSet/>
      <dgm:spPr/>
    </dgm:pt>
    <dgm:pt modelId="{D23EC2CD-3400-4C33-A970-684F59D1A358}">
      <dgm:prSet phldr="0"/>
      <dgm:spPr/>
      <dgm:t>
        <a:bodyPr/>
        <a:lstStyle/>
        <a:p>
          <a:pPr rtl="0"/>
          <a:endParaRPr lang="en-GB">
            <a:latin typeface="Arial"/>
            <a:cs typeface="Arial"/>
          </a:endParaRPr>
        </a:p>
      </dgm:t>
    </dgm:pt>
    <dgm:pt modelId="{279B372E-D3B9-4085-8D7D-346D7FCF89D2}" type="parTrans" cxnId="{B1D850BE-F26A-4335-AFAB-A34254DE7AC0}">
      <dgm:prSet/>
      <dgm:spPr/>
    </dgm:pt>
    <dgm:pt modelId="{89535E02-5620-4E30-9B94-A42D8DADAD38}" type="sibTrans" cxnId="{B1D850BE-F26A-4335-AFAB-A34254DE7AC0}">
      <dgm:prSet/>
      <dgm:spPr/>
    </dgm:pt>
    <dgm:pt modelId="{CCF3EE34-4FF3-40D1-A083-DC5BF8BC4477}">
      <dgm:prSet phldr="0"/>
      <dgm:spPr/>
      <dgm:t>
        <a:bodyPr/>
        <a:lstStyle/>
        <a:p>
          <a:r>
            <a:rPr lang="en-GB"/>
            <a:t>How does using technology make you feel</a:t>
          </a:r>
          <a:r>
            <a:rPr lang="en-GB">
              <a:latin typeface="Century Gothic"/>
              <a:cs typeface="Arial"/>
            </a:rPr>
            <a:t>?</a:t>
          </a:r>
          <a:endParaRPr lang="en-US">
            <a:latin typeface="Arial"/>
            <a:cs typeface="Arial"/>
          </a:endParaRPr>
        </a:p>
      </dgm:t>
    </dgm:pt>
    <dgm:pt modelId="{D90EE0B5-E5C1-4DA9-AEF2-D362D0CF9D98}" type="parTrans" cxnId="{2A13F340-10E3-4B5F-B485-B10E4C743915}">
      <dgm:prSet/>
      <dgm:spPr/>
    </dgm:pt>
    <dgm:pt modelId="{34E3CC7B-5AC3-4D37-BD89-733AF46209DA}" type="sibTrans" cxnId="{2A13F340-10E3-4B5F-B485-B10E4C743915}">
      <dgm:prSet/>
      <dgm:spPr/>
    </dgm:pt>
    <dgm:pt modelId="{24BB2EC4-32C5-4A44-B142-EB059E0A890D}">
      <dgm:prSet phldr="0"/>
      <dgm:spPr/>
      <dgm:t>
        <a:bodyPr/>
        <a:lstStyle/>
        <a:p>
          <a:pPr rtl="0"/>
          <a:r>
            <a:rPr lang="en-GB">
              <a:latin typeface="Century Gothic" panose="020B0502020202020204"/>
            </a:rPr>
            <a:t>Age?</a:t>
          </a:r>
        </a:p>
      </dgm:t>
    </dgm:pt>
    <dgm:pt modelId="{0B19B3E3-5893-4FBF-B037-9A4C4F98E42D}" type="parTrans" cxnId="{3F827D3B-026E-4F04-AD21-C347A70D26B5}">
      <dgm:prSet/>
      <dgm:spPr/>
    </dgm:pt>
    <dgm:pt modelId="{11AB2642-142C-42F9-859A-A2D20E660F27}" type="sibTrans" cxnId="{3F827D3B-026E-4F04-AD21-C347A70D26B5}">
      <dgm:prSet/>
      <dgm:spPr/>
    </dgm:pt>
    <dgm:pt modelId="{AB5C2987-4541-4262-AA16-CE5233C0BD2D}" type="pres">
      <dgm:prSet presAssocID="{3759EFAE-3C62-48D1-A233-2DB3868D1F11}" presName="vert0" presStyleCnt="0">
        <dgm:presLayoutVars>
          <dgm:dir/>
          <dgm:animOne val="branch"/>
          <dgm:animLvl val="lvl"/>
        </dgm:presLayoutVars>
      </dgm:prSet>
      <dgm:spPr/>
    </dgm:pt>
    <dgm:pt modelId="{FB5C2556-768B-4CC1-BB3C-34A0967B25A7}" type="pres">
      <dgm:prSet presAssocID="{24BB2EC4-32C5-4A44-B142-EB059E0A890D}" presName="thickLine" presStyleLbl="alignNode1" presStyleIdx="0" presStyleCnt="12"/>
      <dgm:spPr/>
    </dgm:pt>
    <dgm:pt modelId="{AF1A658F-C751-48BF-A6CC-DF9BBFAFC2E8}" type="pres">
      <dgm:prSet presAssocID="{24BB2EC4-32C5-4A44-B142-EB059E0A890D}" presName="horz1" presStyleCnt="0"/>
      <dgm:spPr/>
    </dgm:pt>
    <dgm:pt modelId="{872BC7BB-73A6-4A54-9C8B-FD03051800B0}" type="pres">
      <dgm:prSet presAssocID="{24BB2EC4-32C5-4A44-B142-EB059E0A890D}" presName="tx1" presStyleLbl="revTx" presStyleIdx="0" presStyleCnt="12"/>
      <dgm:spPr/>
    </dgm:pt>
    <dgm:pt modelId="{F4A36CDE-1DC8-4CF0-B8FE-DF1882E6FC9F}" type="pres">
      <dgm:prSet presAssocID="{24BB2EC4-32C5-4A44-B142-EB059E0A890D}" presName="vert1" presStyleCnt="0"/>
      <dgm:spPr/>
    </dgm:pt>
    <dgm:pt modelId="{773AC239-26FA-479A-B3A6-88BA40CD974B}" type="pres">
      <dgm:prSet presAssocID="{CCF3EE34-4FF3-40D1-A083-DC5BF8BC4477}" presName="thickLine" presStyleLbl="alignNode1" presStyleIdx="1" presStyleCnt="12"/>
      <dgm:spPr/>
    </dgm:pt>
    <dgm:pt modelId="{55714099-7BE9-46F5-A511-C1792F85977A}" type="pres">
      <dgm:prSet presAssocID="{CCF3EE34-4FF3-40D1-A083-DC5BF8BC4477}" presName="horz1" presStyleCnt="0"/>
      <dgm:spPr/>
    </dgm:pt>
    <dgm:pt modelId="{B8FF7B33-1F2D-4B66-AA0F-40FE85B64965}" type="pres">
      <dgm:prSet presAssocID="{CCF3EE34-4FF3-40D1-A083-DC5BF8BC4477}" presName="tx1" presStyleLbl="revTx" presStyleIdx="1" presStyleCnt="12"/>
      <dgm:spPr/>
    </dgm:pt>
    <dgm:pt modelId="{0D03DA10-0DD7-4EFF-AA4F-AB8A071A1617}" type="pres">
      <dgm:prSet presAssocID="{CCF3EE34-4FF3-40D1-A083-DC5BF8BC4477}" presName="vert1" presStyleCnt="0"/>
      <dgm:spPr/>
    </dgm:pt>
    <dgm:pt modelId="{3FC9927E-C9F2-4978-AFCD-9037A4FBF81B}" type="pres">
      <dgm:prSet presAssocID="{727986A7-14D1-493E-BB08-34A4C8A41145}" presName="thickLine" presStyleLbl="alignNode1" presStyleIdx="2" presStyleCnt="12"/>
      <dgm:spPr/>
    </dgm:pt>
    <dgm:pt modelId="{AB01D034-AB54-4103-AF37-7A23E208D9BF}" type="pres">
      <dgm:prSet presAssocID="{727986A7-14D1-493E-BB08-34A4C8A41145}" presName="horz1" presStyleCnt="0"/>
      <dgm:spPr/>
    </dgm:pt>
    <dgm:pt modelId="{19C8CD3D-B72B-4287-9AE6-3EDE8C8A507F}" type="pres">
      <dgm:prSet presAssocID="{727986A7-14D1-493E-BB08-34A4C8A41145}" presName="tx1" presStyleLbl="revTx" presStyleIdx="2" presStyleCnt="12"/>
      <dgm:spPr/>
    </dgm:pt>
    <dgm:pt modelId="{59505315-8417-4169-9035-D5A675660A8B}" type="pres">
      <dgm:prSet presAssocID="{727986A7-14D1-493E-BB08-34A4C8A41145}" presName="vert1" presStyleCnt="0"/>
      <dgm:spPr/>
    </dgm:pt>
    <dgm:pt modelId="{FB165089-F325-46CD-A61B-D6D75B2F4F90}" type="pres">
      <dgm:prSet presAssocID="{F6D372C1-D95C-4CCD-86F7-AD87253B0611}" presName="thickLine" presStyleLbl="alignNode1" presStyleIdx="3" presStyleCnt="12"/>
      <dgm:spPr/>
    </dgm:pt>
    <dgm:pt modelId="{6EE9F172-A80F-405B-87C3-A9B032DA614B}" type="pres">
      <dgm:prSet presAssocID="{F6D372C1-D95C-4CCD-86F7-AD87253B0611}" presName="horz1" presStyleCnt="0"/>
      <dgm:spPr/>
    </dgm:pt>
    <dgm:pt modelId="{A0AF2F66-4EBB-4894-AF05-AA8DEC8685F5}" type="pres">
      <dgm:prSet presAssocID="{F6D372C1-D95C-4CCD-86F7-AD87253B0611}" presName="tx1" presStyleLbl="revTx" presStyleIdx="3" presStyleCnt="12"/>
      <dgm:spPr/>
    </dgm:pt>
    <dgm:pt modelId="{E985E52C-5B16-4F86-BA46-54429A93295C}" type="pres">
      <dgm:prSet presAssocID="{F6D372C1-D95C-4CCD-86F7-AD87253B0611}" presName="vert1" presStyleCnt="0"/>
      <dgm:spPr/>
    </dgm:pt>
    <dgm:pt modelId="{71AD2150-80E9-4DA6-81D4-E7FC87A0E0AA}" type="pres">
      <dgm:prSet presAssocID="{163A9DDE-52AB-4E29-889C-1D29570B9800}" presName="thickLine" presStyleLbl="alignNode1" presStyleIdx="4" presStyleCnt="12"/>
      <dgm:spPr/>
    </dgm:pt>
    <dgm:pt modelId="{0A553567-F35A-4D87-9BB7-0E88B1465252}" type="pres">
      <dgm:prSet presAssocID="{163A9DDE-52AB-4E29-889C-1D29570B9800}" presName="horz1" presStyleCnt="0"/>
      <dgm:spPr/>
    </dgm:pt>
    <dgm:pt modelId="{A6D8DD9D-7D48-4908-91AC-F79B515DB346}" type="pres">
      <dgm:prSet presAssocID="{163A9DDE-52AB-4E29-889C-1D29570B9800}" presName="tx1" presStyleLbl="revTx" presStyleIdx="4" presStyleCnt="12"/>
      <dgm:spPr/>
    </dgm:pt>
    <dgm:pt modelId="{322567FC-4268-4E9B-ABEE-56D2B5D28F3C}" type="pres">
      <dgm:prSet presAssocID="{163A9DDE-52AB-4E29-889C-1D29570B9800}" presName="vert1" presStyleCnt="0"/>
      <dgm:spPr/>
    </dgm:pt>
    <dgm:pt modelId="{49D3CAEA-88C8-4118-A3B5-F1BE02E64162}" type="pres">
      <dgm:prSet presAssocID="{77118100-B886-462B-82FD-38416C9D8167}" presName="thickLine" presStyleLbl="alignNode1" presStyleIdx="5" presStyleCnt="12"/>
      <dgm:spPr/>
    </dgm:pt>
    <dgm:pt modelId="{AD53701C-22F9-4601-87EB-9A44A0DF7A2A}" type="pres">
      <dgm:prSet presAssocID="{77118100-B886-462B-82FD-38416C9D8167}" presName="horz1" presStyleCnt="0"/>
      <dgm:spPr/>
    </dgm:pt>
    <dgm:pt modelId="{E17C5BD1-C870-4F71-B3BD-B62BE340A7F6}" type="pres">
      <dgm:prSet presAssocID="{77118100-B886-462B-82FD-38416C9D8167}" presName="tx1" presStyleLbl="revTx" presStyleIdx="5" presStyleCnt="12"/>
      <dgm:spPr/>
    </dgm:pt>
    <dgm:pt modelId="{B2D033A4-129A-4005-A53D-14202370E511}" type="pres">
      <dgm:prSet presAssocID="{77118100-B886-462B-82FD-38416C9D8167}" presName="vert1" presStyleCnt="0"/>
      <dgm:spPr/>
    </dgm:pt>
    <dgm:pt modelId="{76CD4127-107C-4659-BB94-75C500C9AD22}" type="pres">
      <dgm:prSet presAssocID="{23357AA6-75EA-4E15-ABBE-A0CA0850F3BC}" presName="thickLine" presStyleLbl="alignNode1" presStyleIdx="6" presStyleCnt="12"/>
      <dgm:spPr/>
    </dgm:pt>
    <dgm:pt modelId="{3567F286-5807-4A40-BA5F-BF7AED2D6F59}" type="pres">
      <dgm:prSet presAssocID="{23357AA6-75EA-4E15-ABBE-A0CA0850F3BC}" presName="horz1" presStyleCnt="0"/>
      <dgm:spPr/>
    </dgm:pt>
    <dgm:pt modelId="{D1635018-E78D-4CB8-9697-2B6F27BEE6C1}" type="pres">
      <dgm:prSet presAssocID="{23357AA6-75EA-4E15-ABBE-A0CA0850F3BC}" presName="tx1" presStyleLbl="revTx" presStyleIdx="6" presStyleCnt="12"/>
      <dgm:spPr/>
    </dgm:pt>
    <dgm:pt modelId="{15CA8506-556D-447A-9183-928726EA835D}" type="pres">
      <dgm:prSet presAssocID="{23357AA6-75EA-4E15-ABBE-A0CA0850F3BC}" presName="vert1" presStyleCnt="0"/>
      <dgm:spPr/>
    </dgm:pt>
    <dgm:pt modelId="{0CEFD420-004C-4B1E-AC7E-1CB012AE0478}" type="pres">
      <dgm:prSet presAssocID="{B035B12F-0E12-4FE3-B766-9688A8F0FBB0}" presName="thickLine" presStyleLbl="alignNode1" presStyleIdx="7" presStyleCnt="12"/>
      <dgm:spPr/>
    </dgm:pt>
    <dgm:pt modelId="{C28A0B3A-55CD-4E15-A2A3-D72642E2910D}" type="pres">
      <dgm:prSet presAssocID="{B035B12F-0E12-4FE3-B766-9688A8F0FBB0}" presName="horz1" presStyleCnt="0"/>
      <dgm:spPr/>
    </dgm:pt>
    <dgm:pt modelId="{ECC18C53-7DCB-48D0-B823-270F5B5530FD}" type="pres">
      <dgm:prSet presAssocID="{B035B12F-0E12-4FE3-B766-9688A8F0FBB0}" presName="tx1" presStyleLbl="revTx" presStyleIdx="7" presStyleCnt="12"/>
      <dgm:spPr/>
    </dgm:pt>
    <dgm:pt modelId="{B913EF2E-B83A-4223-9243-75A502A60F07}" type="pres">
      <dgm:prSet presAssocID="{B035B12F-0E12-4FE3-B766-9688A8F0FBB0}" presName="vert1" presStyleCnt="0"/>
      <dgm:spPr/>
    </dgm:pt>
    <dgm:pt modelId="{105B9631-E9CA-4FBC-89B2-51115AF07323}" type="pres">
      <dgm:prSet presAssocID="{AD179154-D41E-48AA-9852-CE0C19C95F7E}" presName="thickLine" presStyleLbl="alignNode1" presStyleIdx="8" presStyleCnt="12"/>
      <dgm:spPr/>
    </dgm:pt>
    <dgm:pt modelId="{E0092E94-D3CE-4A88-9133-FC3EFEFF1F59}" type="pres">
      <dgm:prSet presAssocID="{AD179154-D41E-48AA-9852-CE0C19C95F7E}" presName="horz1" presStyleCnt="0"/>
      <dgm:spPr/>
    </dgm:pt>
    <dgm:pt modelId="{8CF8FB81-B3F9-4C9E-B0BF-413D8C66A80B}" type="pres">
      <dgm:prSet presAssocID="{AD179154-D41E-48AA-9852-CE0C19C95F7E}" presName="tx1" presStyleLbl="revTx" presStyleIdx="8" presStyleCnt="12"/>
      <dgm:spPr/>
    </dgm:pt>
    <dgm:pt modelId="{E9F15E19-9A06-4ACB-A7E8-117EB15DFD44}" type="pres">
      <dgm:prSet presAssocID="{AD179154-D41E-48AA-9852-CE0C19C95F7E}" presName="vert1" presStyleCnt="0"/>
      <dgm:spPr/>
    </dgm:pt>
    <dgm:pt modelId="{25AAC105-FDA1-4294-B236-DA30718C7DB3}" type="pres">
      <dgm:prSet presAssocID="{F5DA7642-4461-43D6-AF05-83A0BBF1A248}" presName="thickLine" presStyleLbl="alignNode1" presStyleIdx="9" presStyleCnt="12"/>
      <dgm:spPr/>
    </dgm:pt>
    <dgm:pt modelId="{043C1834-A5D3-4F3B-92B8-2F7CF8BF357D}" type="pres">
      <dgm:prSet presAssocID="{F5DA7642-4461-43D6-AF05-83A0BBF1A248}" presName="horz1" presStyleCnt="0"/>
      <dgm:spPr/>
    </dgm:pt>
    <dgm:pt modelId="{6E645C3A-0CF0-458A-8A44-99DFA3FB3B62}" type="pres">
      <dgm:prSet presAssocID="{F5DA7642-4461-43D6-AF05-83A0BBF1A248}" presName="tx1" presStyleLbl="revTx" presStyleIdx="9" presStyleCnt="12"/>
      <dgm:spPr/>
    </dgm:pt>
    <dgm:pt modelId="{106BE5DE-8377-45A6-B051-1AF6C18D5F90}" type="pres">
      <dgm:prSet presAssocID="{F5DA7642-4461-43D6-AF05-83A0BBF1A248}" presName="vert1" presStyleCnt="0"/>
      <dgm:spPr/>
    </dgm:pt>
    <dgm:pt modelId="{7F38F3E2-E162-4AF9-B592-5360BD3F3F9F}" type="pres">
      <dgm:prSet presAssocID="{38153C31-7BE6-4BA6-815C-BAA5FF6C412A}" presName="thickLine" presStyleLbl="alignNode1" presStyleIdx="10" presStyleCnt="12"/>
      <dgm:spPr/>
    </dgm:pt>
    <dgm:pt modelId="{EFB41149-6751-4BA3-85AF-88AB4DAD9923}" type="pres">
      <dgm:prSet presAssocID="{38153C31-7BE6-4BA6-815C-BAA5FF6C412A}" presName="horz1" presStyleCnt="0"/>
      <dgm:spPr/>
    </dgm:pt>
    <dgm:pt modelId="{9D167185-ED17-42DA-BAB8-0EE6BC7934BA}" type="pres">
      <dgm:prSet presAssocID="{38153C31-7BE6-4BA6-815C-BAA5FF6C412A}" presName="tx1" presStyleLbl="revTx" presStyleIdx="10" presStyleCnt="12"/>
      <dgm:spPr/>
    </dgm:pt>
    <dgm:pt modelId="{C1050643-8260-4E5C-A2D1-E5E4BB8177C4}" type="pres">
      <dgm:prSet presAssocID="{38153C31-7BE6-4BA6-815C-BAA5FF6C412A}" presName="vert1" presStyleCnt="0"/>
      <dgm:spPr/>
    </dgm:pt>
    <dgm:pt modelId="{6D33CDA8-617F-43B2-9E40-977046D43E2B}" type="pres">
      <dgm:prSet presAssocID="{D23EC2CD-3400-4C33-A970-684F59D1A358}" presName="thickLine" presStyleLbl="alignNode1" presStyleIdx="11" presStyleCnt="12"/>
      <dgm:spPr/>
    </dgm:pt>
    <dgm:pt modelId="{F76DE7C5-AF52-4B14-9C40-7B0FD2CE874E}" type="pres">
      <dgm:prSet presAssocID="{D23EC2CD-3400-4C33-A970-684F59D1A358}" presName="horz1" presStyleCnt="0"/>
      <dgm:spPr/>
    </dgm:pt>
    <dgm:pt modelId="{D7B34294-FD5F-42C2-9353-83443FB34346}" type="pres">
      <dgm:prSet presAssocID="{D23EC2CD-3400-4C33-A970-684F59D1A358}" presName="tx1" presStyleLbl="revTx" presStyleIdx="11" presStyleCnt="12"/>
      <dgm:spPr/>
    </dgm:pt>
    <dgm:pt modelId="{F4FB3266-2CE8-4D0F-9A64-DF59C68E4994}" type="pres">
      <dgm:prSet presAssocID="{D23EC2CD-3400-4C33-A970-684F59D1A358}" presName="vert1" presStyleCnt="0"/>
      <dgm:spPr/>
    </dgm:pt>
  </dgm:ptLst>
  <dgm:cxnLst>
    <dgm:cxn modelId="{1BBE6510-0AE0-4F57-9C8C-65DEC7F7318B}" type="presOf" srcId="{38153C31-7BE6-4BA6-815C-BAA5FF6C412A}" destId="{9D167185-ED17-42DA-BAB8-0EE6BC7934BA}" srcOrd="0" destOrd="0" presId="urn:microsoft.com/office/officeart/2008/layout/LinedList"/>
    <dgm:cxn modelId="{88EFB21D-EAEF-430A-A1CE-A0216748DC43}" type="presOf" srcId="{F5DA7642-4461-43D6-AF05-83A0BBF1A248}" destId="{6E645C3A-0CF0-458A-8A44-99DFA3FB3B62}" srcOrd="0" destOrd="0" presId="urn:microsoft.com/office/officeart/2008/layout/LinedList"/>
    <dgm:cxn modelId="{8615F21D-8B0E-4C12-AA06-19DB1B1CD240}" type="presOf" srcId="{B035B12F-0E12-4FE3-B766-9688A8F0FBB0}" destId="{ECC18C53-7DCB-48D0-B823-270F5B5530FD}" srcOrd="0" destOrd="0" presId="urn:microsoft.com/office/officeart/2008/layout/LinedList"/>
    <dgm:cxn modelId="{A730FB1F-025F-4405-AA67-D2A01E1B255E}" type="presOf" srcId="{3759EFAE-3C62-48D1-A233-2DB3868D1F11}" destId="{AB5C2987-4541-4262-AA16-CE5233C0BD2D}" srcOrd="0" destOrd="0" presId="urn:microsoft.com/office/officeart/2008/layout/LinedList"/>
    <dgm:cxn modelId="{09234521-6C5A-4548-B4E5-56892891612E}" srcId="{3759EFAE-3C62-48D1-A233-2DB3868D1F11}" destId="{38153C31-7BE6-4BA6-815C-BAA5FF6C412A}" srcOrd="10" destOrd="0" parTransId="{FB6D6B46-655C-44F9-9B2B-52C4517C3B56}" sibTransId="{B01A114B-BC84-4AC8-81C5-54EBE02B58B4}"/>
    <dgm:cxn modelId="{3F827D3B-026E-4F04-AD21-C347A70D26B5}" srcId="{3759EFAE-3C62-48D1-A233-2DB3868D1F11}" destId="{24BB2EC4-32C5-4A44-B142-EB059E0A890D}" srcOrd="0" destOrd="0" parTransId="{0B19B3E3-5893-4FBF-B037-9A4C4F98E42D}" sibTransId="{11AB2642-142C-42F9-859A-A2D20E660F27}"/>
    <dgm:cxn modelId="{2A13F340-10E3-4B5F-B485-B10E4C743915}" srcId="{3759EFAE-3C62-48D1-A233-2DB3868D1F11}" destId="{CCF3EE34-4FF3-40D1-A083-DC5BF8BC4477}" srcOrd="1" destOrd="0" parTransId="{D90EE0B5-E5C1-4DA9-AEF2-D362D0CF9D98}" sibTransId="{34E3CC7B-5AC3-4D37-BD89-733AF46209DA}"/>
    <dgm:cxn modelId="{66483D44-ED1F-4062-9964-FF0E7673EC03}" type="presOf" srcId="{CCF3EE34-4FF3-40D1-A083-DC5BF8BC4477}" destId="{B8FF7B33-1F2D-4B66-AA0F-40FE85B64965}" srcOrd="0" destOrd="0" presId="urn:microsoft.com/office/officeart/2008/layout/LinedList"/>
    <dgm:cxn modelId="{A690624D-D314-425F-8D19-EA1E7BF55F41}" srcId="{3759EFAE-3C62-48D1-A233-2DB3868D1F11}" destId="{B035B12F-0E12-4FE3-B766-9688A8F0FBB0}" srcOrd="7" destOrd="0" parTransId="{E4BF8930-D636-47F0-9492-0FA77AD348DA}" sibTransId="{EF6DBE76-2087-4927-AD4D-BCBB23D91662}"/>
    <dgm:cxn modelId="{37B8DF52-2BC8-481F-B31D-E1E0CAF12AAB}" type="presOf" srcId="{23357AA6-75EA-4E15-ABBE-A0CA0850F3BC}" destId="{D1635018-E78D-4CB8-9697-2B6F27BEE6C1}" srcOrd="0" destOrd="0" presId="urn:microsoft.com/office/officeart/2008/layout/LinedList"/>
    <dgm:cxn modelId="{6A69E973-FF81-4599-BB87-3C1BD47ABD0E}" type="presOf" srcId="{163A9DDE-52AB-4E29-889C-1D29570B9800}" destId="{A6D8DD9D-7D48-4908-91AC-F79B515DB346}" srcOrd="0" destOrd="0" presId="urn:microsoft.com/office/officeart/2008/layout/LinedList"/>
    <dgm:cxn modelId="{CFDF1A54-AA89-4736-B664-81C43CB60E57}" srcId="{3759EFAE-3C62-48D1-A233-2DB3868D1F11}" destId="{77118100-B886-462B-82FD-38416C9D8167}" srcOrd="5" destOrd="0" parTransId="{B29D4F7C-CCE1-4308-A3CC-39BE9D6014CE}" sibTransId="{00DC2134-90EF-43BF-A69A-08A89CFC093E}"/>
    <dgm:cxn modelId="{1E7E207D-809C-4CA2-9995-A51C40BA3F91}" srcId="{3759EFAE-3C62-48D1-A233-2DB3868D1F11}" destId="{727986A7-14D1-493E-BB08-34A4C8A41145}" srcOrd="2" destOrd="0" parTransId="{5584A8DC-1488-4E63-9F94-47491897D472}" sibTransId="{8938AD30-F84F-4C3A-93BE-0E631DB09DDD}"/>
    <dgm:cxn modelId="{6D4AB581-7E54-435E-847D-43945183B09B}" srcId="{3759EFAE-3C62-48D1-A233-2DB3868D1F11}" destId="{F5DA7642-4461-43D6-AF05-83A0BBF1A248}" srcOrd="9" destOrd="0" parTransId="{823C7F4E-A760-4737-96E4-3EED4DD2E69E}" sibTransId="{23D66C74-E5B0-4699-A712-591C9CC6E4CA}"/>
    <dgm:cxn modelId="{34AB70AA-DAFF-44D8-87FB-0CD8BB8F780C}" type="presOf" srcId="{727986A7-14D1-493E-BB08-34A4C8A41145}" destId="{19C8CD3D-B72B-4287-9AE6-3EDE8C8A507F}" srcOrd="0" destOrd="0" presId="urn:microsoft.com/office/officeart/2008/layout/LinedList"/>
    <dgm:cxn modelId="{4EC9BFAC-4819-477C-AA28-515EDB62B28F}" srcId="{3759EFAE-3C62-48D1-A233-2DB3868D1F11}" destId="{AD179154-D41E-48AA-9852-CE0C19C95F7E}" srcOrd="8" destOrd="0" parTransId="{3C04DE8B-F0F9-40E7-A82D-4DB954326ABD}" sibTransId="{BF4D444A-743B-4D43-BB69-6E9E3C4ABDC1}"/>
    <dgm:cxn modelId="{343F56AD-55D0-4E9C-B396-7D676A300F02}" type="presOf" srcId="{24BB2EC4-32C5-4A44-B142-EB059E0A890D}" destId="{872BC7BB-73A6-4A54-9C8B-FD03051800B0}" srcOrd="0" destOrd="0" presId="urn:microsoft.com/office/officeart/2008/layout/LinedList"/>
    <dgm:cxn modelId="{C5C144B0-0C69-4465-98DA-1EFD9784EBFC}" type="presOf" srcId="{D23EC2CD-3400-4C33-A970-684F59D1A358}" destId="{D7B34294-FD5F-42C2-9353-83443FB34346}" srcOrd="0" destOrd="0" presId="urn:microsoft.com/office/officeart/2008/layout/LinedList"/>
    <dgm:cxn modelId="{B1D850BE-F26A-4335-AFAB-A34254DE7AC0}" srcId="{3759EFAE-3C62-48D1-A233-2DB3868D1F11}" destId="{D23EC2CD-3400-4C33-A970-684F59D1A358}" srcOrd="11" destOrd="0" parTransId="{279B372E-D3B9-4085-8D7D-346D7FCF89D2}" sibTransId="{89535E02-5620-4E30-9B94-A42D8DADAD38}"/>
    <dgm:cxn modelId="{1EEA79C5-B408-4492-BB01-FAA1EF3D1FBA}" srcId="{3759EFAE-3C62-48D1-A233-2DB3868D1F11}" destId="{163A9DDE-52AB-4E29-889C-1D29570B9800}" srcOrd="4" destOrd="0" parTransId="{816F89EB-53A6-4875-8274-47D9A174A222}" sibTransId="{E3414B68-F9B7-4F66-AF3A-8F27FC7A0A72}"/>
    <dgm:cxn modelId="{F94A12C7-D2D5-4037-8208-6A708E6097B9}" type="presOf" srcId="{77118100-B886-462B-82FD-38416C9D8167}" destId="{E17C5BD1-C870-4F71-B3BD-B62BE340A7F6}" srcOrd="0" destOrd="0" presId="urn:microsoft.com/office/officeart/2008/layout/LinedList"/>
    <dgm:cxn modelId="{C95DE5DB-E7DF-4644-B7AB-8E0C44989195}" srcId="{3759EFAE-3C62-48D1-A233-2DB3868D1F11}" destId="{F6D372C1-D95C-4CCD-86F7-AD87253B0611}" srcOrd="3" destOrd="0" parTransId="{D424D41E-4F63-46BD-9780-74A329013405}" sibTransId="{9F3CB018-79E6-41C9-8F93-9064A05EED6E}"/>
    <dgm:cxn modelId="{AC0AD6DD-CBC7-4807-926E-C6C6B19F7162}" type="presOf" srcId="{AD179154-D41E-48AA-9852-CE0C19C95F7E}" destId="{8CF8FB81-B3F9-4C9E-B0BF-413D8C66A80B}" srcOrd="0" destOrd="0" presId="urn:microsoft.com/office/officeart/2008/layout/LinedList"/>
    <dgm:cxn modelId="{CE03EEDD-5AB6-459E-A4DA-2D16A9A72FB6}" type="presOf" srcId="{F6D372C1-D95C-4CCD-86F7-AD87253B0611}" destId="{A0AF2F66-4EBB-4894-AF05-AA8DEC8685F5}" srcOrd="0" destOrd="0" presId="urn:microsoft.com/office/officeart/2008/layout/LinedList"/>
    <dgm:cxn modelId="{AF86A0E2-8A72-4709-BC01-13BB6B9E98F9}" srcId="{3759EFAE-3C62-48D1-A233-2DB3868D1F11}" destId="{23357AA6-75EA-4E15-ABBE-A0CA0850F3BC}" srcOrd="6" destOrd="0" parTransId="{F1192729-27D3-497B-97E5-5AB0FB765EB6}" sibTransId="{0B1EC286-3B7A-4BB4-9814-76241653C00E}"/>
    <dgm:cxn modelId="{D4DB0E0F-E526-4A5A-8DE1-F4F90D8F834A}" type="presParOf" srcId="{AB5C2987-4541-4262-AA16-CE5233C0BD2D}" destId="{FB5C2556-768B-4CC1-BB3C-34A0967B25A7}" srcOrd="0" destOrd="0" presId="urn:microsoft.com/office/officeart/2008/layout/LinedList"/>
    <dgm:cxn modelId="{67DFC084-1D95-4F63-B202-9037AC90AEE5}" type="presParOf" srcId="{AB5C2987-4541-4262-AA16-CE5233C0BD2D}" destId="{AF1A658F-C751-48BF-A6CC-DF9BBFAFC2E8}" srcOrd="1" destOrd="0" presId="urn:microsoft.com/office/officeart/2008/layout/LinedList"/>
    <dgm:cxn modelId="{6ACED66C-C508-4034-8CD0-B36645B3443F}" type="presParOf" srcId="{AF1A658F-C751-48BF-A6CC-DF9BBFAFC2E8}" destId="{872BC7BB-73A6-4A54-9C8B-FD03051800B0}" srcOrd="0" destOrd="0" presId="urn:microsoft.com/office/officeart/2008/layout/LinedList"/>
    <dgm:cxn modelId="{693FD91B-E328-4A40-885F-6612BC53C48A}" type="presParOf" srcId="{AF1A658F-C751-48BF-A6CC-DF9BBFAFC2E8}" destId="{F4A36CDE-1DC8-4CF0-B8FE-DF1882E6FC9F}" srcOrd="1" destOrd="0" presId="urn:microsoft.com/office/officeart/2008/layout/LinedList"/>
    <dgm:cxn modelId="{CE268C51-ACCF-49B5-9D1B-FDF37D57B9DB}" type="presParOf" srcId="{AB5C2987-4541-4262-AA16-CE5233C0BD2D}" destId="{773AC239-26FA-479A-B3A6-88BA40CD974B}" srcOrd="2" destOrd="0" presId="urn:microsoft.com/office/officeart/2008/layout/LinedList"/>
    <dgm:cxn modelId="{33F59D80-3BE4-4164-8526-0422226E60AF}" type="presParOf" srcId="{AB5C2987-4541-4262-AA16-CE5233C0BD2D}" destId="{55714099-7BE9-46F5-A511-C1792F85977A}" srcOrd="3" destOrd="0" presId="urn:microsoft.com/office/officeart/2008/layout/LinedList"/>
    <dgm:cxn modelId="{31BB77CC-85D6-4D09-B169-8187D92F9D30}" type="presParOf" srcId="{55714099-7BE9-46F5-A511-C1792F85977A}" destId="{B8FF7B33-1F2D-4B66-AA0F-40FE85B64965}" srcOrd="0" destOrd="0" presId="urn:microsoft.com/office/officeart/2008/layout/LinedList"/>
    <dgm:cxn modelId="{E6230F98-9C37-4148-ADB4-714D3338CF01}" type="presParOf" srcId="{55714099-7BE9-46F5-A511-C1792F85977A}" destId="{0D03DA10-0DD7-4EFF-AA4F-AB8A071A1617}" srcOrd="1" destOrd="0" presId="urn:microsoft.com/office/officeart/2008/layout/LinedList"/>
    <dgm:cxn modelId="{8E2C2DDB-B460-4891-B200-2873BAF8FF56}" type="presParOf" srcId="{AB5C2987-4541-4262-AA16-CE5233C0BD2D}" destId="{3FC9927E-C9F2-4978-AFCD-9037A4FBF81B}" srcOrd="4" destOrd="0" presId="urn:microsoft.com/office/officeart/2008/layout/LinedList"/>
    <dgm:cxn modelId="{B5694E95-792C-4D6E-BA62-267A90F721B9}" type="presParOf" srcId="{AB5C2987-4541-4262-AA16-CE5233C0BD2D}" destId="{AB01D034-AB54-4103-AF37-7A23E208D9BF}" srcOrd="5" destOrd="0" presId="urn:microsoft.com/office/officeart/2008/layout/LinedList"/>
    <dgm:cxn modelId="{6C242065-9537-4A42-A8E0-E0CB9B3FD379}" type="presParOf" srcId="{AB01D034-AB54-4103-AF37-7A23E208D9BF}" destId="{19C8CD3D-B72B-4287-9AE6-3EDE8C8A507F}" srcOrd="0" destOrd="0" presId="urn:microsoft.com/office/officeart/2008/layout/LinedList"/>
    <dgm:cxn modelId="{A10D6D8D-F828-43D1-A1A2-F7F75AFE3EC2}" type="presParOf" srcId="{AB01D034-AB54-4103-AF37-7A23E208D9BF}" destId="{59505315-8417-4169-9035-D5A675660A8B}" srcOrd="1" destOrd="0" presId="urn:microsoft.com/office/officeart/2008/layout/LinedList"/>
    <dgm:cxn modelId="{0F913502-39D6-47F5-8E19-9CE572112469}" type="presParOf" srcId="{AB5C2987-4541-4262-AA16-CE5233C0BD2D}" destId="{FB165089-F325-46CD-A61B-D6D75B2F4F90}" srcOrd="6" destOrd="0" presId="urn:microsoft.com/office/officeart/2008/layout/LinedList"/>
    <dgm:cxn modelId="{0E62AE45-8A7A-4A6C-AFC4-7A2B96D90244}" type="presParOf" srcId="{AB5C2987-4541-4262-AA16-CE5233C0BD2D}" destId="{6EE9F172-A80F-405B-87C3-A9B032DA614B}" srcOrd="7" destOrd="0" presId="urn:microsoft.com/office/officeart/2008/layout/LinedList"/>
    <dgm:cxn modelId="{1B19840E-4FB6-41E4-B4CE-1FB2CC623C55}" type="presParOf" srcId="{6EE9F172-A80F-405B-87C3-A9B032DA614B}" destId="{A0AF2F66-4EBB-4894-AF05-AA8DEC8685F5}" srcOrd="0" destOrd="0" presId="urn:microsoft.com/office/officeart/2008/layout/LinedList"/>
    <dgm:cxn modelId="{EFCB4044-8E97-4F0D-AB42-791D4BABCD99}" type="presParOf" srcId="{6EE9F172-A80F-405B-87C3-A9B032DA614B}" destId="{E985E52C-5B16-4F86-BA46-54429A93295C}" srcOrd="1" destOrd="0" presId="urn:microsoft.com/office/officeart/2008/layout/LinedList"/>
    <dgm:cxn modelId="{885E6A13-EC15-42FE-AC70-F00EB7DD4E79}" type="presParOf" srcId="{AB5C2987-4541-4262-AA16-CE5233C0BD2D}" destId="{71AD2150-80E9-4DA6-81D4-E7FC87A0E0AA}" srcOrd="8" destOrd="0" presId="urn:microsoft.com/office/officeart/2008/layout/LinedList"/>
    <dgm:cxn modelId="{020C13CC-EB71-49FC-80F9-DE88134180B0}" type="presParOf" srcId="{AB5C2987-4541-4262-AA16-CE5233C0BD2D}" destId="{0A553567-F35A-4D87-9BB7-0E88B1465252}" srcOrd="9" destOrd="0" presId="urn:microsoft.com/office/officeart/2008/layout/LinedList"/>
    <dgm:cxn modelId="{BA462ED3-8793-4D2B-931E-F1D5FD6EB0F5}" type="presParOf" srcId="{0A553567-F35A-4D87-9BB7-0E88B1465252}" destId="{A6D8DD9D-7D48-4908-91AC-F79B515DB346}" srcOrd="0" destOrd="0" presId="urn:microsoft.com/office/officeart/2008/layout/LinedList"/>
    <dgm:cxn modelId="{2D1A155E-1707-4AB0-91A3-67A08771BDC9}" type="presParOf" srcId="{0A553567-F35A-4D87-9BB7-0E88B1465252}" destId="{322567FC-4268-4E9B-ABEE-56D2B5D28F3C}" srcOrd="1" destOrd="0" presId="urn:microsoft.com/office/officeart/2008/layout/LinedList"/>
    <dgm:cxn modelId="{5B7A3B3E-82C6-4A88-8278-8794911B8A96}" type="presParOf" srcId="{AB5C2987-4541-4262-AA16-CE5233C0BD2D}" destId="{49D3CAEA-88C8-4118-A3B5-F1BE02E64162}" srcOrd="10" destOrd="0" presId="urn:microsoft.com/office/officeart/2008/layout/LinedList"/>
    <dgm:cxn modelId="{1DE21FD4-F2B4-426A-BDF9-32BA3BD0165A}" type="presParOf" srcId="{AB5C2987-4541-4262-AA16-CE5233C0BD2D}" destId="{AD53701C-22F9-4601-87EB-9A44A0DF7A2A}" srcOrd="11" destOrd="0" presId="urn:microsoft.com/office/officeart/2008/layout/LinedList"/>
    <dgm:cxn modelId="{086B6AC8-9B3C-4429-B97A-1284FF974624}" type="presParOf" srcId="{AD53701C-22F9-4601-87EB-9A44A0DF7A2A}" destId="{E17C5BD1-C870-4F71-B3BD-B62BE340A7F6}" srcOrd="0" destOrd="0" presId="urn:microsoft.com/office/officeart/2008/layout/LinedList"/>
    <dgm:cxn modelId="{01D7371B-514B-4331-A51C-9822065CBBA8}" type="presParOf" srcId="{AD53701C-22F9-4601-87EB-9A44A0DF7A2A}" destId="{B2D033A4-129A-4005-A53D-14202370E511}" srcOrd="1" destOrd="0" presId="urn:microsoft.com/office/officeart/2008/layout/LinedList"/>
    <dgm:cxn modelId="{378D16E8-8F43-4845-8440-405821DB5645}" type="presParOf" srcId="{AB5C2987-4541-4262-AA16-CE5233C0BD2D}" destId="{76CD4127-107C-4659-BB94-75C500C9AD22}" srcOrd="12" destOrd="0" presId="urn:microsoft.com/office/officeart/2008/layout/LinedList"/>
    <dgm:cxn modelId="{061B786E-AD89-4FF9-B058-DB53F501D1D5}" type="presParOf" srcId="{AB5C2987-4541-4262-AA16-CE5233C0BD2D}" destId="{3567F286-5807-4A40-BA5F-BF7AED2D6F59}" srcOrd="13" destOrd="0" presId="urn:microsoft.com/office/officeart/2008/layout/LinedList"/>
    <dgm:cxn modelId="{F23BB9F7-C4D1-4082-873E-AAD887519C4F}" type="presParOf" srcId="{3567F286-5807-4A40-BA5F-BF7AED2D6F59}" destId="{D1635018-E78D-4CB8-9697-2B6F27BEE6C1}" srcOrd="0" destOrd="0" presId="urn:microsoft.com/office/officeart/2008/layout/LinedList"/>
    <dgm:cxn modelId="{D48A213F-889A-4BD6-9296-DB7773338F69}" type="presParOf" srcId="{3567F286-5807-4A40-BA5F-BF7AED2D6F59}" destId="{15CA8506-556D-447A-9183-928726EA835D}" srcOrd="1" destOrd="0" presId="urn:microsoft.com/office/officeart/2008/layout/LinedList"/>
    <dgm:cxn modelId="{1784442C-F13A-4D28-8C35-19CDF87F796B}" type="presParOf" srcId="{AB5C2987-4541-4262-AA16-CE5233C0BD2D}" destId="{0CEFD420-004C-4B1E-AC7E-1CB012AE0478}" srcOrd="14" destOrd="0" presId="urn:microsoft.com/office/officeart/2008/layout/LinedList"/>
    <dgm:cxn modelId="{B9E23FCF-4E10-45CF-A39F-B679464DB414}" type="presParOf" srcId="{AB5C2987-4541-4262-AA16-CE5233C0BD2D}" destId="{C28A0B3A-55CD-4E15-A2A3-D72642E2910D}" srcOrd="15" destOrd="0" presId="urn:microsoft.com/office/officeart/2008/layout/LinedList"/>
    <dgm:cxn modelId="{0DE627C0-9DDA-431D-A298-E6738D142D00}" type="presParOf" srcId="{C28A0B3A-55CD-4E15-A2A3-D72642E2910D}" destId="{ECC18C53-7DCB-48D0-B823-270F5B5530FD}" srcOrd="0" destOrd="0" presId="urn:microsoft.com/office/officeart/2008/layout/LinedList"/>
    <dgm:cxn modelId="{4D6908F7-C8F4-41FA-8556-BB235F0BB654}" type="presParOf" srcId="{C28A0B3A-55CD-4E15-A2A3-D72642E2910D}" destId="{B913EF2E-B83A-4223-9243-75A502A60F07}" srcOrd="1" destOrd="0" presId="urn:microsoft.com/office/officeart/2008/layout/LinedList"/>
    <dgm:cxn modelId="{8D1FBEB6-FAF7-4B3B-A23A-995C6DCF16FA}" type="presParOf" srcId="{AB5C2987-4541-4262-AA16-CE5233C0BD2D}" destId="{105B9631-E9CA-4FBC-89B2-51115AF07323}" srcOrd="16" destOrd="0" presId="urn:microsoft.com/office/officeart/2008/layout/LinedList"/>
    <dgm:cxn modelId="{43D8C2CB-3B0D-4A15-A70F-0DD54963DBF7}" type="presParOf" srcId="{AB5C2987-4541-4262-AA16-CE5233C0BD2D}" destId="{E0092E94-D3CE-4A88-9133-FC3EFEFF1F59}" srcOrd="17" destOrd="0" presId="urn:microsoft.com/office/officeart/2008/layout/LinedList"/>
    <dgm:cxn modelId="{AB4C48C7-492A-418E-AB6C-AEE0B1960ECC}" type="presParOf" srcId="{E0092E94-D3CE-4A88-9133-FC3EFEFF1F59}" destId="{8CF8FB81-B3F9-4C9E-B0BF-413D8C66A80B}" srcOrd="0" destOrd="0" presId="urn:microsoft.com/office/officeart/2008/layout/LinedList"/>
    <dgm:cxn modelId="{B9E67103-323A-4B55-BE2E-6EF2C267E1A1}" type="presParOf" srcId="{E0092E94-D3CE-4A88-9133-FC3EFEFF1F59}" destId="{E9F15E19-9A06-4ACB-A7E8-117EB15DFD44}" srcOrd="1" destOrd="0" presId="urn:microsoft.com/office/officeart/2008/layout/LinedList"/>
    <dgm:cxn modelId="{4407FDE4-FCB8-4816-9441-8178ECC1C349}" type="presParOf" srcId="{AB5C2987-4541-4262-AA16-CE5233C0BD2D}" destId="{25AAC105-FDA1-4294-B236-DA30718C7DB3}" srcOrd="18" destOrd="0" presId="urn:microsoft.com/office/officeart/2008/layout/LinedList"/>
    <dgm:cxn modelId="{953E2475-335B-49D0-8D33-0FE814940D84}" type="presParOf" srcId="{AB5C2987-4541-4262-AA16-CE5233C0BD2D}" destId="{043C1834-A5D3-4F3B-92B8-2F7CF8BF357D}" srcOrd="19" destOrd="0" presId="urn:microsoft.com/office/officeart/2008/layout/LinedList"/>
    <dgm:cxn modelId="{50EEF3B1-7578-4ED4-B1E4-5FFCA78ED2A1}" type="presParOf" srcId="{043C1834-A5D3-4F3B-92B8-2F7CF8BF357D}" destId="{6E645C3A-0CF0-458A-8A44-99DFA3FB3B62}" srcOrd="0" destOrd="0" presId="urn:microsoft.com/office/officeart/2008/layout/LinedList"/>
    <dgm:cxn modelId="{629FC589-ECE9-4BE2-972E-F7351DE56BB7}" type="presParOf" srcId="{043C1834-A5D3-4F3B-92B8-2F7CF8BF357D}" destId="{106BE5DE-8377-45A6-B051-1AF6C18D5F90}" srcOrd="1" destOrd="0" presId="urn:microsoft.com/office/officeart/2008/layout/LinedList"/>
    <dgm:cxn modelId="{482C0B5C-36C4-492D-8B3D-F23BC2E07F02}" type="presParOf" srcId="{AB5C2987-4541-4262-AA16-CE5233C0BD2D}" destId="{7F38F3E2-E162-4AF9-B592-5360BD3F3F9F}" srcOrd="20" destOrd="0" presId="urn:microsoft.com/office/officeart/2008/layout/LinedList"/>
    <dgm:cxn modelId="{27BA61AF-05D4-4FF3-82C3-EE715260DAD6}" type="presParOf" srcId="{AB5C2987-4541-4262-AA16-CE5233C0BD2D}" destId="{EFB41149-6751-4BA3-85AF-88AB4DAD9923}" srcOrd="21" destOrd="0" presId="urn:microsoft.com/office/officeart/2008/layout/LinedList"/>
    <dgm:cxn modelId="{7DB8C654-0B31-4890-BE5F-590771591B1A}" type="presParOf" srcId="{EFB41149-6751-4BA3-85AF-88AB4DAD9923}" destId="{9D167185-ED17-42DA-BAB8-0EE6BC7934BA}" srcOrd="0" destOrd="0" presId="urn:microsoft.com/office/officeart/2008/layout/LinedList"/>
    <dgm:cxn modelId="{CE4BC1DA-99A3-4DF7-9D5A-3355B4479518}" type="presParOf" srcId="{EFB41149-6751-4BA3-85AF-88AB4DAD9923}" destId="{C1050643-8260-4E5C-A2D1-E5E4BB8177C4}" srcOrd="1" destOrd="0" presId="urn:microsoft.com/office/officeart/2008/layout/LinedList"/>
    <dgm:cxn modelId="{0C0C2715-52F3-4460-878D-674517135B02}" type="presParOf" srcId="{AB5C2987-4541-4262-AA16-CE5233C0BD2D}" destId="{6D33CDA8-617F-43B2-9E40-977046D43E2B}" srcOrd="22" destOrd="0" presId="urn:microsoft.com/office/officeart/2008/layout/LinedList"/>
    <dgm:cxn modelId="{E42FF470-0C3A-4526-B8A2-CEE7581A355A}" type="presParOf" srcId="{AB5C2987-4541-4262-AA16-CE5233C0BD2D}" destId="{F76DE7C5-AF52-4B14-9C40-7B0FD2CE874E}" srcOrd="23" destOrd="0" presId="urn:microsoft.com/office/officeart/2008/layout/LinedList"/>
    <dgm:cxn modelId="{A1A09C6F-37A1-405C-8C44-DF28FD2D76F5}" type="presParOf" srcId="{F76DE7C5-AF52-4B14-9C40-7B0FD2CE874E}" destId="{D7B34294-FD5F-42C2-9353-83443FB34346}" srcOrd="0" destOrd="0" presId="urn:microsoft.com/office/officeart/2008/layout/LinedList"/>
    <dgm:cxn modelId="{E61E1A2A-35F3-4A2C-A358-4A35CBD7D405}" type="presParOf" srcId="{F76DE7C5-AF52-4B14-9C40-7B0FD2CE874E}" destId="{F4FB3266-2CE8-4D0F-9A64-DF59C68E499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05DE99-6156-46E2-965A-2DCAFCBF6EC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48FEE9F-E858-4794-882F-C4A59117C1D8}">
      <dgm:prSet/>
      <dgm:spPr>
        <a:solidFill>
          <a:schemeClr val="bg1"/>
        </a:solidFill>
        <a:ln>
          <a:solidFill>
            <a:schemeClr val="accent1"/>
          </a:solidFill>
        </a:ln>
      </dgm:spPr>
      <dgm:t>
        <a:bodyPr/>
        <a:lstStyle/>
        <a:p>
          <a:r>
            <a:rPr lang="en-US">
              <a:solidFill>
                <a:schemeClr val="tx1"/>
              </a:solidFill>
              <a:latin typeface="Arial" panose="020B0604020202020204" pitchFamily="34" charset="0"/>
              <a:cs typeface="Arial" panose="020B0604020202020204" pitchFamily="34" charset="0"/>
            </a:rPr>
            <a:t>Give participants a ‘Code of Ethics’ (Dawson, 2009, p.153)</a:t>
          </a:r>
        </a:p>
      </dgm:t>
    </dgm:pt>
    <dgm:pt modelId="{A6A4B60C-8469-44C3-8094-33E5EF2C94D2}" type="parTrans" cxnId="{0DC99A60-CD8A-464F-BCD4-78F05CCD1B5D}">
      <dgm:prSet/>
      <dgm:spPr/>
      <dgm:t>
        <a:bodyPr/>
        <a:lstStyle/>
        <a:p>
          <a:endParaRPr lang="en-US"/>
        </a:p>
      </dgm:t>
    </dgm:pt>
    <dgm:pt modelId="{DDF38410-9051-428C-9E0C-B0169957F982}" type="sibTrans" cxnId="{0DC99A60-CD8A-464F-BCD4-78F05CCD1B5D}">
      <dgm:prSet/>
      <dgm:spPr/>
      <dgm:t>
        <a:bodyPr/>
        <a:lstStyle/>
        <a:p>
          <a:endParaRPr lang="en-US"/>
        </a:p>
      </dgm:t>
    </dgm:pt>
    <dgm:pt modelId="{60076A37-362F-4511-8F8F-29B85782A5D7}">
      <dgm:prSet/>
      <dgm:spPr>
        <a:solidFill>
          <a:schemeClr val="bg1"/>
        </a:solidFill>
        <a:ln>
          <a:solidFill>
            <a:schemeClr val="accent1"/>
          </a:solidFill>
        </a:ln>
      </dgm:spPr>
      <dgm:t>
        <a:bodyPr/>
        <a:lstStyle/>
        <a:p>
          <a:r>
            <a:rPr lang="en-US">
              <a:solidFill>
                <a:schemeClr val="tx1"/>
              </a:solidFill>
              <a:latin typeface="Arial" panose="020B0604020202020204" pitchFamily="34" charset="0"/>
              <a:cs typeface="Arial" panose="020B0604020202020204" pitchFamily="34" charset="0"/>
            </a:rPr>
            <a:t>Data to only be handled by the researchers</a:t>
          </a:r>
        </a:p>
      </dgm:t>
    </dgm:pt>
    <dgm:pt modelId="{7F4F31E2-A2FA-485F-9420-41F2DD58BAFD}" type="parTrans" cxnId="{3350011F-6A66-415A-AA0D-C3AFB0FD59D2}">
      <dgm:prSet/>
      <dgm:spPr/>
      <dgm:t>
        <a:bodyPr/>
        <a:lstStyle/>
        <a:p>
          <a:endParaRPr lang="en-US"/>
        </a:p>
      </dgm:t>
    </dgm:pt>
    <dgm:pt modelId="{E3DBC8AE-0E45-42FA-80C6-6C98FB9F80ED}" type="sibTrans" cxnId="{3350011F-6A66-415A-AA0D-C3AFB0FD59D2}">
      <dgm:prSet/>
      <dgm:spPr/>
      <dgm:t>
        <a:bodyPr/>
        <a:lstStyle/>
        <a:p>
          <a:endParaRPr lang="en-US"/>
        </a:p>
      </dgm:t>
    </dgm:pt>
    <dgm:pt modelId="{735F3BE5-5B6B-423A-9FD8-F5B45BC90808}">
      <dgm:prSet/>
      <dgm:spPr>
        <a:solidFill>
          <a:schemeClr val="bg1"/>
        </a:solidFill>
        <a:ln>
          <a:solidFill>
            <a:schemeClr val="accent1"/>
          </a:solidFill>
        </a:ln>
      </dgm:spPr>
      <dgm:t>
        <a:bodyPr/>
        <a:lstStyle/>
        <a:p>
          <a:r>
            <a:rPr lang="en-US">
              <a:solidFill>
                <a:schemeClr val="tx1"/>
              </a:solidFill>
              <a:latin typeface="Arial" panose="020B0604020202020204" pitchFamily="34" charset="0"/>
              <a:cs typeface="Arial" panose="020B0604020202020204" pitchFamily="34" charset="0"/>
            </a:rPr>
            <a:t>Participant’s personal information will not be included to keep them anonymous </a:t>
          </a:r>
        </a:p>
      </dgm:t>
    </dgm:pt>
    <dgm:pt modelId="{17F7BB88-51F3-4AA1-A2F7-7DE6F50A1C33}" type="parTrans" cxnId="{B9F5CFF4-1DE5-4389-B64C-2225F92B2ABF}">
      <dgm:prSet/>
      <dgm:spPr/>
      <dgm:t>
        <a:bodyPr/>
        <a:lstStyle/>
        <a:p>
          <a:endParaRPr lang="en-US"/>
        </a:p>
      </dgm:t>
    </dgm:pt>
    <dgm:pt modelId="{44964088-D16B-400B-8860-EB1CDB6A58CE}" type="sibTrans" cxnId="{B9F5CFF4-1DE5-4389-B64C-2225F92B2ABF}">
      <dgm:prSet/>
      <dgm:spPr/>
      <dgm:t>
        <a:bodyPr/>
        <a:lstStyle/>
        <a:p>
          <a:endParaRPr lang="en-US"/>
        </a:p>
      </dgm:t>
    </dgm:pt>
    <dgm:pt modelId="{CF0AF7F3-098F-4032-9DAD-6D78411CE803}">
      <dgm:prSet/>
      <dgm:spPr>
        <a:solidFill>
          <a:schemeClr val="bg1"/>
        </a:solidFill>
        <a:ln>
          <a:solidFill>
            <a:schemeClr val="accent1"/>
          </a:solidFill>
        </a:ln>
      </dgm:spPr>
      <dgm:t>
        <a:bodyPr/>
        <a:lstStyle/>
        <a:p>
          <a:r>
            <a:rPr lang="en-US">
              <a:solidFill>
                <a:schemeClr val="tx1"/>
              </a:solidFill>
              <a:latin typeface="Arial" panose="020B0604020202020204" pitchFamily="34" charset="0"/>
              <a:cs typeface="Arial" panose="020B0604020202020204" pitchFamily="34" charset="0"/>
            </a:rPr>
            <a:t>Seeking consent from participants without pressure or coercion</a:t>
          </a:r>
        </a:p>
      </dgm:t>
    </dgm:pt>
    <dgm:pt modelId="{44AB2699-696D-4548-B8EA-127A4E6EEC81}" type="parTrans" cxnId="{2711081A-B0BE-4AA3-BC82-99555A4B739F}">
      <dgm:prSet/>
      <dgm:spPr/>
      <dgm:t>
        <a:bodyPr/>
        <a:lstStyle/>
        <a:p>
          <a:endParaRPr lang="en-US"/>
        </a:p>
      </dgm:t>
    </dgm:pt>
    <dgm:pt modelId="{A45EC414-046D-4D0C-ADBF-FC47A5B70ABB}" type="sibTrans" cxnId="{2711081A-B0BE-4AA3-BC82-99555A4B739F}">
      <dgm:prSet/>
      <dgm:spPr/>
      <dgm:t>
        <a:bodyPr/>
        <a:lstStyle/>
        <a:p>
          <a:endParaRPr lang="en-US"/>
        </a:p>
      </dgm:t>
    </dgm:pt>
    <dgm:pt modelId="{58759921-979A-4510-ACA6-C4C0FC15B1C9}">
      <dgm:prSet/>
      <dgm:spPr>
        <a:solidFill>
          <a:schemeClr val="bg1"/>
        </a:solidFill>
        <a:ln>
          <a:solidFill>
            <a:schemeClr val="accent1"/>
          </a:solidFill>
        </a:ln>
      </dgm:spPr>
      <dgm:t>
        <a:bodyPr/>
        <a:lstStyle/>
        <a:p>
          <a:r>
            <a:rPr lang="en-US">
              <a:solidFill>
                <a:schemeClr val="tx1"/>
              </a:solidFill>
              <a:latin typeface="Arial" panose="020B0604020202020204" pitchFamily="34" charset="0"/>
              <a:cs typeface="Arial" panose="020B0604020202020204" pitchFamily="34" charset="0"/>
            </a:rPr>
            <a:t>Questions will not be offensive, insensitive or intrusive</a:t>
          </a:r>
        </a:p>
      </dgm:t>
    </dgm:pt>
    <dgm:pt modelId="{E2D70B92-FF47-49B0-8777-406DF9757FE5}" type="parTrans" cxnId="{FB7D53F2-4529-4D47-A814-F26B7BECDB41}">
      <dgm:prSet/>
      <dgm:spPr/>
      <dgm:t>
        <a:bodyPr/>
        <a:lstStyle/>
        <a:p>
          <a:endParaRPr lang="en-US"/>
        </a:p>
      </dgm:t>
    </dgm:pt>
    <dgm:pt modelId="{D791DEC7-B085-420F-91F9-7623DC7C0BE8}" type="sibTrans" cxnId="{FB7D53F2-4529-4D47-A814-F26B7BECDB41}">
      <dgm:prSet/>
      <dgm:spPr/>
      <dgm:t>
        <a:bodyPr/>
        <a:lstStyle/>
        <a:p>
          <a:endParaRPr lang="en-US"/>
        </a:p>
      </dgm:t>
    </dgm:pt>
    <dgm:pt modelId="{0A57143B-1560-41CF-ADB4-0F0429C7E089}">
      <dgm:prSet/>
      <dgm:spPr>
        <a:solidFill>
          <a:schemeClr val="bg1"/>
        </a:solidFill>
        <a:ln>
          <a:solidFill>
            <a:schemeClr val="accent1"/>
          </a:solidFill>
        </a:ln>
      </dgm:spPr>
      <dgm:t>
        <a:bodyPr/>
        <a:lstStyle/>
        <a:p>
          <a:r>
            <a:rPr lang="en-US">
              <a:solidFill>
                <a:schemeClr val="tx1"/>
              </a:solidFill>
              <a:latin typeface="Arial" panose="020B0604020202020204" pitchFamily="34" charset="0"/>
              <a:cs typeface="Arial" panose="020B0604020202020204" pitchFamily="34" charset="0"/>
            </a:rPr>
            <a:t>Send to student university emails to protect confidentiality</a:t>
          </a:r>
        </a:p>
      </dgm:t>
    </dgm:pt>
    <dgm:pt modelId="{5C42251D-D217-47EA-BF0E-7B619829C450}" type="parTrans" cxnId="{49902A18-297A-4A81-A5A9-34D093E02E19}">
      <dgm:prSet/>
      <dgm:spPr/>
      <dgm:t>
        <a:bodyPr/>
        <a:lstStyle/>
        <a:p>
          <a:endParaRPr lang="en-US"/>
        </a:p>
      </dgm:t>
    </dgm:pt>
    <dgm:pt modelId="{664080E8-374F-4312-90FA-80D955F4DD93}" type="sibTrans" cxnId="{49902A18-297A-4A81-A5A9-34D093E02E19}">
      <dgm:prSet/>
      <dgm:spPr/>
      <dgm:t>
        <a:bodyPr/>
        <a:lstStyle/>
        <a:p>
          <a:endParaRPr lang="en-US"/>
        </a:p>
      </dgm:t>
    </dgm:pt>
    <dgm:pt modelId="{E8699F92-59E7-49E0-8D1C-90A610464235}" type="pres">
      <dgm:prSet presAssocID="{BF05DE99-6156-46E2-965A-2DCAFCBF6EC6}" presName="diagram" presStyleCnt="0">
        <dgm:presLayoutVars>
          <dgm:dir/>
          <dgm:resizeHandles val="exact"/>
        </dgm:presLayoutVars>
      </dgm:prSet>
      <dgm:spPr/>
    </dgm:pt>
    <dgm:pt modelId="{3D01A66E-7851-48B3-8CEA-D93A30A594CA}" type="pres">
      <dgm:prSet presAssocID="{E48FEE9F-E858-4794-882F-C4A59117C1D8}" presName="node" presStyleLbl="node1" presStyleIdx="0" presStyleCnt="6" custLinFactNeighborX="553" custLinFactNeighborY="-3318">
        <dgm:presLayoutVars>
          <dgm:bulletEnabled val="1"/>
        </dgm:presLayoutVars>
      </dgm:prSet>
      <dgm:spPr/>
    </dgm:pt>
    <dgm:pt modelId="{B2B56345-0074-4F1C-AA9E-0047340DF1ED}" type="pres">
      <dgm:prSet presAssocID="{DDF38410-9051-428C-9E0C-B0169957F982}" presName="sibTrans" presStyleCnt="0"/>
      <dgm:spPr/>
    </dgm:pt>
    <dgm:pt modelId="{BD3127C3-1D71-4364-94BE-426844C4A400}" type="pres">
      <dgm:prSet presAssocID="{60076A37-362F-4511-8F8F-29B85782A5D7}" presName="node" presStyleLbl="node1" presStyleIdx="1" presStyleCnt="6">
        <dgm:presLayoutVars>
          <dgm:bulletEnabled val="1"/>
        </dgm:presLayoutVars>
      </dgm:prSet>
      <dgm:spPr/>
    </dgm:pt>
    <dgm:pt modelId="{17A780AE-D9F5-42AE-8C35-F2DA3E8F2C7A}" type="pres">
      <dgm:prSet presAssocID="{E3DBC8AE-0E45-42FA-80C6-6C98FB9F80ED}" presName="sibTrans" presStyleCnt="0"/>
      <dgm:spPr/>
    </dgm:pt>
    <dgm:pt modelId="{E2851C8E-199E-4F29-8BB6-D477D441216A}" type="pres">
      <dgm:prSet presAssocID="{735F3BE5-5B6B-423A-9FD8-F5B45BC90808}" presName="node" presStyleLbl="node1" presStyleIdx="2" presStyleCnt="6">
        <dgm:presLayoutVars>
          <dgm:bulletEnabled val="1"/>
        </dgm:presLayoutVars>
      </dgm:prSet>
      <dgm:spPr/>
    </dgm:pt>
    <dgm:pt modelId="{1A7525C7-034D-41D7-A88C-847DB0B8CA2F}" type="pres">
      <dgm:prSet presAssocID="{44964088-D16B-400B-8860-EB1CDB6A58CE}" presName="sibTrans" presStyleCnt="0"/>
      <dgm:spPr/>
    </dgm:pt>
    <dgm:pt modelId="{4AC49ABA-44DF-4CE8-90AC-4397EB1B3CC7}" type="pres">
      <dgm:prSet presAssocID="{CF0AF7F3-098F-4032-9DAD-6D78411CE803}" presName="node" presStyleLbl="node1" presStyleIdx="3" presStyleCnt="6">
        <dgm:presLayoutVars>
          <dgm:bulletEnabled val="1"/>
        </dgm:presLayoutVars>
      </dgm:prSet>
      <dgm:spPr/>
    </dgm:pt>
    <dgm:pt modelId="{1DEB6429-4D8C-49BD-B5F2-42CC0593EAF6}" type="pres">
      <dgm:prSet presAssocID="{A45EC414-046D-4D0C-ADBF-FC47A5B70ABB}" presName="sibTrans" presStyleCnt="0"/>
      <dgm:spPr/>
    </dgm:pt>
    <dgm:pt modelId="{4CD7476E-E684-4F7E-9E5B-806FD2328224}" type="pres">
      <dgm:prSet presAssocID="{58759921-979A-4510-ACA6-C4C0FC15B1C9}" presName="node" presStyleLbl="node1" presStyleIdx="4" presStyleCnt="6">
        <dgm:presLayoutVars>
          <dgm:bulletEnabled val="1"/>
        </dgm:presLayoutVars>
      </dgm:prSet>
      <dgm:spPr/>
    </dgm:pt>
    <dgm:pt modelId="{A3D61C7E-6501-4CE8-B46B-C7619D38D918}" type="pres">
      <dgm:prSet presAssocID="{D791DEC7-B085-420F-91F9-7623DC7C0BE8}" presName="sibTrans" presStyleCnt="0"/>
      <dgm:spPr/>
    </dgm:pt>
    <dgm:pt modelId="{746676BB-7F58-4259-8792-9B64811C4C8F}" type="pres">
      <dgm:prSet presAssocID="{0A57143B-1560-41CF-ADB4-0F0429C7E089}" presName="node" presStyleLbl="node1" presStyleIdx="5" presStyleCnt="6">
        <dgm:presLayoutVars>
          <dgm:bulletEnabled val="1"/>
        </dgm:presLayoutVars>
      </dgm:prSet>
      <dgm:spPr/>
    </dgm:pt>
  </dgm:ptLst>
  <dgm:cxnLst>
    <dgm:cxn modelId="{1D42BD06-9372-4BE3-985A-DA99C2CACB95}" type="presOf" srcId="{58759921-979A-4510-ACA6-C4C0FC15B1C9}" destId="{4CD7476E-E684-4F7E-9E5B-806FD2328224}" srcOrd="0" destOrd="0" presId="urn:microsoft.com/office/officeart/2005/8/layout/default"/>
    <dgm:cxn modelId="{49902A18-297A-4A81-A5A9-34D093E02E19}" srcId="{BF05DE99-6156-46E2-965A-2DCAFCBF6EC6}" destId="{0A57143B-1560-41CF-ADB4-0F0429C7E089}" srcOrd="5" destOrd="0" parTransId="{5C42251D-D217-47EA-BF0E-7B619829C450}" sibTransId="{664080E8-374F-4312-90FA-80D955F4DD93}"/>
    <dgm:cxn modelId="{2711081A-B0BE-4AA3-BC82-99555A4B739F}" srcId="{BF05DE99-6156-46E2-965A-2DCAFCBF6EC6}" destId="{CF0AF7F3-098F-4032-9DAD-6D78411CE803}" srcOrd="3" destOrd="0" parTransId="{44AB2699-696D-4548-B8EA-127A4E6EEC81}" sibTransId="{A45EC414-046D-4D0C-ADBF-FC47A5B70ABB}"/>
    <dgm:cxn modelId="{3350011F-6A66-415A-AA0D-C3AFB0FD59D2}" srcId="{BF05DE99-6156-46E2-965A-2DCAFCBF6EC6}" destId="{60076A37-362F-4511-8F8F-29B85782A5D7}" srcOrd="1" destOrd="0" parTransId="{7F4F31E2-A2FA-485F-9420-41F2DD58BAFD}" sibTransId="{E3DBC8AE-0E45-42FA-80C6-6C98FB9F80ED}"/>
    <dgm:cxn modelId="{7C425236-9A48-401E-8060-2E6BC397FC2B}" type="presOf" srcId="{BF05DE99-6156-46E2-965A-2DCAFCBF6EC6}" destId="{E8699F92-59E7-49E0-8D1C-90A610464235}" srcOrd="0" destOrd="0" presId="urn:microsoft.com/office/officeart/2005/8/layout/default"/>
    <dgm:cxn modelId="{0DC99A60-CD8A-464F-BCD4-78F05CCD1B5D}" srcId="{BF05DE99-6156-46E2-965A-2DCAFCBF6EC6}" destId="{E48FEE9F-E858-4794-882F-C4A59117C1D8}" srcOrd="0" destOrd="0" parTransId="{A6A4B60C-8469-44C3-8094-33E5EF2C94D2}" sibTransId="{DDF38410-9051-428C-9E0C-B0169957F982}"/>
    <dgm:cxn modelId="{DC786D43-768C-471B-9A3D-14A626538E7D}" type="presOf" srcId="{735F3BE5-5B6B-423A-9FD8-F5B45BC90808}" destId="{E2851C8E-199E-4F29-8BB6-D477D441216A}" srcOrd="0" destOrd="0" presId="urn:microsoft.com/office/officeart/2005/8/layout/default"/>
    <dgm:cxn modelId="{100F9E45-11C4-45EC-B7FF-79D529D969CF}" type="presOf" srcId="{60076A37-362F-4511-8F8F-29B85782A5D7}" destId="{BD3127C3-1D71-4364-94BE-426844C4A400}" srcOrd="0" destOrd="0" presId="urn:microsoft.com/office/officeart/2005/8/layout/default"/>
    <dgm:cxn modelId="{2A28E54E-C2EB-438F-B1A0-0E6009BCC068}" type="presOf" srcId="{E48FEE9F-E858-4794-882F-C4A59117C1D8}" destId="{3D01A66E-7851-48B3-8CEA-D93A30A594CA}" srcOrd="0" destOrd="0" presId="urn:microsoft.com/office/officeart/2005/8/layout/default"/>
    <dgm:cxn modelId="{74664BBD-BC42-4F6D-96D1-117D1FE0BC81}" type="presOf" srcId="{0A57143B-1560-41CF-ADB4-0F0429C7E089}" destId="{746676BB-7F58-4259-8792-9B64811C4C8F}" srcOrd="0" destOrd="0" presId="urn:microsoft.com/office/officeart/2005/8/layout/default"/>
    <dgm:cxn modelId="{FB7D53F2-4529-4D47-A814-F26B7BECDB41}" srcId="{BF05DE99-6156-46E2-965A-2DCAFCBF6EC6}" destId="{58759921-979A-4510-ACA6-C4C0FC15B1C9}" srcOrd="4" destOrd="0" parTransId="{E2D70B92-FF47-49B0-8777-406DF9757FE5}" sibTransId="{D791DEC7-B085-420F-91F9-7623DC7C0BE8}"/>
    <dgm:cxn modelId="{B9F5CFF4-1DE5-4389-B64C-2225F92B2ABF}" srcId="{BF05DE99-6156-46E2-965A-2DCAFCBF6EC6}" destId="{735F3BE5-5B6B-423A-9FD8-F5B45BC90808}" srcOrd="2" destOrd="0" parTransId="{17F7BB88-51F3-4AA1-A2F7-7DE6F50A1C33}" sibTransId="{44964088-D16B-400B-8860-EB1CDB6A58CE}"/>
    <dgm:cxn modelId="{56674AFD-A4D4-4CEE-AF08-329983EF48EC}" type="presOf" srcId="{CF0AF7F3-098F-4032-9DAD-6D78411CE803}" destId="{4AC49ABA-44DF-4CE8-90AC-4397EB1B3CC7}" srcOrd="0" destOrd="0" presId="urn:microsoft.com/office/officeart/2005/8/layout/default"/>
    <dgm:cxn modelId="{BEC6F14F-6DAB-49B4-9DDF-4C4BA8E6C0C5}" type="presParOf" srcId="{E8699F92-59E7-49E0-8D1C-90A610464235}" destId="{3D01A66E-7851-48B3-8CEA-D93A30A594CA}" srcOrd="0" destOrd="0" presId="urn:microsoft.com/office/officeart/2005/8/layout/default"/>
    <dgm:cxn modelId="{F29E1B87-0C5C-4A3C-924E-82069A301A3B}" type="presParOf" srcId="{E8699F92-59E7-49E0-8D1C-90A610464235}" destId="{B2B56345-0074-4F1C-AA9E-0047340DF1ED}" srcOrd="1" destOrd="0" presId="urn:microsoft.com/office/officeart/2005/8/layout/default"/>
    <dgm:cxn modelId="{862D2EF1-6ED9-49B8-8E30-E7AD7E410D59}" type="presParOf" srcId="{E8699F92-59E7-49E0-8D1C-90A610464235}" destId="{BD3127C3-1D71-4364-94BE-426844C4A400}" srcOrd="2" destOrd="0" presId="urn:microsoft.com/office/officeart/2005/8/layout/default"/>
    <dgm:cxn modelId="{AC029711-0594-43B2-9F60-631597BFABBF}" type="presParOf" srcId="{E8699F92-59E7-49E0-8D1C-90A610464235}" destId="{17A780AE-D9F5-42AE-8C35-F2DA3E8F2C7A}" srcOrd="3" destOrd="0" presId="urn:microsoft.com/office/officeart/2005/8/layout/default"/>
    <dgm:cxn modelId="{80FC180F-35A0-4F91-A0D3-D03D7BBB5A6D}" type="presParOf" srcId="{E8699F92-59E7-49E0-8D1C-90A610464235}" destId="{E2851C8E-199E-4F29-8BB6-D477D441216A}" srcOrd="4" destOrd="0" presId="urn:microsoft.com/office/officeart/2005/8/layout/default"/>
    <dgm:cxn modelId="{FECC24D9-FB3D-4C2F-A2F3-DE6CED71EED8}" type="presParOf" srcId="{E8699F92-59E7-49E0-8D1C-90A610464235}" destId="{1A7525C7-034D-41D7-A88C-847DB0B8CA2F}" srcOrd="5" destOrd="0" presId="urn:microsoft.com/office/officeart/2005/8/layout/default"/>
    <dgm:cxn modelId="{DD978FD0-F3C8-458A-8B95-332BBCD1859B}" type="presParOf" srcId="{E8699F92-59E7-49E0-8D1C-90A610464235}" destId="{4AC49ABA-44DF-4CE8-90AC-4397EB1B3CC7}" srcOrd="6" destOrd="0" presId="urn:microsoft.com/office/officeart/2005/8/layout/default"/>
    <dgm:cxn modelId="{2915E5FC-0532-4E0F-AFAC-27039EF63423}" type="presParOf" srcId="{E8699F92-59E7-49E0-8D1C-90A610464235}" destId="{1DEB6429-4D8C-49BD-B5F2-42CC0593EAF6}" srcOrd="7" destOrd="0" presId="urn:microsoft.com/office/officeart/2005/8/layout/default"/>
    <dgm:cxn modelId="{74DEBA93-998E-4417-83DF-7A5667AA1A97}" type="presParOf" srcId="{E8699F92-59E7-49E0-8D1C-90A610464235}" destId="{4CD7476E-E684-4F7E-9E5B-806FD2328224}" srcOrd="8" destOrd="0" presId="urn:microsoft.com/office/officeart/2005/8/layout/default"/>
    <dgm:cxn modelId="{1E89B9B8-F05C-4380-8FEC-FE0DBA1E2502}" type="presParOf" srcId="{E8699F92-59E7-49E0-8D1C-90A610464235}" destId="{A3D61C7E-6501-4CE8-B46B-C7619D38D918}" srcOrd="9" destOrd="0" presId="urn:microsoft.com/office/officeart/2005/8/layout/default"/>
    <dgm:cxn modelId="{BC0E8291-123E-4192-B779-BDBE39A7B6E2}" type="presParOf" srcId="{E8699F92-59E7-49E0-8D1C-90A610464235}" destId="{746676BB-7F58-4259-8792-9B64811C4C8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D67ED0-6EEA-48F6-A9C1-BE754AABC76A}" type="doc">
      <dgm:prSet loTypeId="urn:microsoft.com/office/officeart/2017/3/layout/HorizontalPathTimeline#2" loCatId="other" qsTypeId="urn:microsoft.com/office/officeart/2005/8/quickstyle/simple1" qsCatId="simple" csTypeId="urn:microsoft.com/office/officeart/2005/8/colors/accent1_2" csCatId="accent1" phldr="1"/>
      <dgm:spPr/>
      <dgm:t>
        <a:bodyPr rtlCol="0"/>
        <a:lstStyle/>
        <a:p>
          <a:pPr rtl="0"/>
          <a:endParaRPr lang="en-US"/>
        </a:p>
      </dgm:t>
    </dgm:pt>
    <dgm:pt modelId="{AE62509E-8FD5-4BC0-8484-49407DA07B2D}">
      <dgm:prSet phldrT="[Text]" custT="1"/>
      <dgm:spPr/>
      <dgm:t>
        <a:bodyPr rtlCol="0"/>
        <a:lstStyle/>
        <a:p>
          <a:pPr rtl="0"/>
          <a:r>
            <a:rPr lang="en-GB" sz="2000" noProof="0"/>
            <a:t>Jan 31</a:t>
          </a:r>
        </a:p>
      </dgm:t>
    </dgm:pt>
    <dgm:pt modelId="{8F2C679D-77AF-46F9-9ACE-1E1D440B1883}" type="parTrans" cxnId="{B681E0E7-0B3A-4DB8-BF19-F9AE0E1C787B}">
      <dgm:prSet/>
      <dgm:spPr/>
      <dgm:t>
        <a:bodyPr rtlCol="0"/>
        <a:lstStyle/>
        <a:p>
          <a:pPr rtl="0"/>
          <a:endParaRPr lang="en-GB" noProof="0"/>
        </a:p>
      </dgm:t>
    </dgm:pt>
    <dgm:pt modelId="{5C2CB4AF-F88D-4FBE-A40E-0CC048A23B9E}" type="sibTrans" cxnId="{B681E0E7-0B3A-4DB8-BF19-F9AE0E1C787B}">
      <dgm:prSet/>
      <dgm:spPr/>
      <dgm:t>
        <a:bodyPr rtlCol="0"/>
        <a:lstStyle/>
        <a:p>
          <a:pPr rtl="0"/>
          <a:endParaRPr lang="en-GB" noProof="0"/>
        </a:p>
      </dgm:t>
    </dgm:pt>
    <dgm:pt modelId="{54A260F9-80FA-4E2A-BE87-2C0670B83857}">
      <dgm:prSet phldrT="[Text]" custT="1"/>
      <dgm:spPr/>
      <dgm:t>
        <a:bodyPr rtlCol="0"/>
        <a:lstStyle/>
        <a:p>
          <a:pPr rtl="0"/>
          <a:r>
            <a:rPr lang="en-GB" sz="1200" noProof="0"/>
            <a:t>Initial research idea</a:t>
          </a:r>
        </a:p>
      </dgm:t>
    </dgm:pt>
    <dgm:pt modelId="{3E4E3177-8F1B-40ED-B20A-6A6F0041E180}" type="parTrans" cxnId="{0D49E980-DE7B-46C8-A240-0AF3E38E1055}">
      <dgm:prSet/>
      <dgm:spPr/>
      <dgm:t>
        <a:bodyPr rtlCol="0"/>
        <a:lstStyle/>
        <a:p>
          <a:pPr rtl="0"/>
          <a:endParaRPr lang="en-GB" noProof="0"/>
        </a:p>
      </dgm:t>
    </dgm:pt>
    <dgm:pt modelId="{BA9E60E0-CF2E-4096-A9F4-556713DB9AE4}" type="sibTrans" cxnId="{0D49E980-DE7B-46C8-A240-0AF3E38E1055}">
      <dgm:prSet/>
      <dgm:spPr/>
      <dgm:t>
        <a:bodyPr rtlCol="0"/>
        <a:lstStyle/>
        <a:p>
          <a:pPr rtl="0"/>
          <a:endParaRPr lang="en-GB" noProof="0"/>
        </a:p>
      </dgm:t>
    </dgm:pt>
    <dgm:pt modelId="{20928AAA-F457-4A09-8AAC-A82210983FBE}">
      <dgm:prSet phldrT="[Text]" custT="1"/>
      <dgm:spPr/>
      <dgm:t>
        <a:bodyPr rtlCol="0"/>
        <a:lstStyle/>
        <a:p>
          <a:pPr rtl="0"/>
          <a:r>
            <a:rPr lang="en-GB" sz="2000" noProof="0"/>
            <a:t>Feb 7 – 14</a:t>
          </a:r>
        </a:p>
      </dgm:t>
    </dgm:pt>
    <dgm:pt modelId="{915085CE-2C78-4B64-8FF4-E48DB7BD55D2}" type="parTrans" cxnId="{BA476174-221B-4A3D-B4E2-5FCC084B59D3}">
      <dgm:prSet/>
      <dgm:spPr/>
      <dgm:t>
        <a:bodyPr rtlCol="0"/>
        <a:lstStyle/>
        <a:p>
          <a:pPr rtl="0"/>
          <a:endParaRPr lang="en-GB" noProof="0"/>
        </a:p>
      </dgm:t>
    </dgm:pt>
    <dgm:pt modelId="{EB5D5454-A5E9-4E37-B514-DFC5324A66C0}" type="sibTrans" cxnId="{BA476174-221B-4A3D-B4E2-5FCC084B59D3}">
      <dgm:prSet/>
      <dgm:spPr/>
      <dgm:t>
        <a:bodyPr rtlCol="0"/>
        <a:lstStyle/>
        <a:p>
          <a:pPr rtl="0"/>
          <a:endParaRPr lang="en-GB" noProof="0"/>
        </a:p>
      </dgm:t>
    </dgm:pt>
    <dgm:pt modelId="{34C8CD19-04E2-4488-965F-DC841C470D45}">
      <dgm:prSet phldrT="[Text]" custT="1"/>
      <dgm:spPr/>
      <dgm:t>
        <a:bodyPr rtlCol="0"/>
        <a:lstStyle/>
        <a:p>
          <a:pPr rtl="0"/>
          <a:r>
            <a:rPr lang="en-GB" sz="1200" noProof="0"/>
            <a:t>Finalise proposal</a:t>
          </a:r>
        </a:p>
      </dgm:t>
    </dgm:pt>
    <dgm:pt modelId="{CD5F7DE2-2AD1-4CE8-AAC7-AD9C8E180CEA}" type="parTrans" cxnId="{07030C4E-4D62-4240-B10F-E41B801C763E}">
      <dgm:prSet/>
      <dgm:spPr/>
      <dgm:t>
        <a:bodyPr rtlCol="0"/>
        <a:lstStyle/>
        <a:p>
          <a:pPr rtl="0"/>
          <a:endParaRPr lang="en-GB" noProof="0"/>
        </a:p>
      </dgm:t>
    </dgm:pt>
    <dgm:pt modelId="{7CE5955C-EC28-4D1B-9459-0C5458B1797D}" type="sibTrans" cxnId="{07030C4E-4D62-4240-B10F-E41B801C763E}">
      <dgm:prSet/>
      <dgm:spPr/>
      <dgm:t>
        <a:bodyPr rtlCol="0"/>
        <a:lstStyle/>
        <a:p>
          <a:pPr rtl="0"/>
          <a:endParaRPr lang="en-GB" noProof="0"/>
        </a:p>
      </dgm:t>
    </dgm:pt>
    <dgm:pt modelId="{06FDC3BC-D033-45AB-9EB6-A7C45BCB6B38}">
      <dgm:prSet phldrT="[Text]" custT="1"/>
      <dgm:spPr/>
      <dgm:t>
        <a:bodyPr rtlCol="0"/>
        <a:lstStyle/>
        <a:p>
          <a:pPr rtl="0"/>
          <a:r>
            <a:rPr lang="en-GB" sz="1800" noProof="0"/>
            <a:t>Feb 21</a:t>
          </a:r>
        </a:p>
      </dgm:t>
    </dgm:pt>
    <dgm:pt modelId="{AE8D3FC7-A2EC-4411-8FC9-32D2EBC1DCFC}" type="parTrans" cxnId="{7F17C71C-B893-439D-9C19-726E87643D18}">
      <dgm:prSet/>
      <dgm:spPr/>
      <dgm:t>
        <a:bodyPr rtlCol="0"/>
        <a:lstStyle/>
        <a:p>
          <a:pPr rtl="0"/>
          <a:endParaRPr lang="en-GB" noProof="0"/>
        </a:p>
      </dgm:t>
    </dgm:pt>
    <dgm:pt modelId="{E7E54C53-26D6-4B3A-9FFA-C1495F5EDD1A}" type="sibTrans" cxnId="{7F17C71C-B893-439D-9C19-726E87643D18}">
      <dgm:prSet/>
      <dgm:spPr/>
      <dgm:t>
        <a:bodyPr rtlCol="0"/>
        <a:lstStyle/>
        <a:p>
          <a:pPr rtl="0"/>
          <a:endParaRPr lang="en-GB" noProof="0"/>
        </a:p>
      </dgm:t>
    </dgm:pt>
    <dgm:pt modelId="{500431A8-10F8-49D1-8B45-612B3E1A8B7E}">
      <dgm:prSet phldrT="[Text]" custT="1"/>
      <dgm:spPr/>
      <dgm:t>
        <a:bodyPr rtlCol="0"/>
        <a:lstStyle/>
        <a:p>
          <a:pPr rtl="0"/>
          <a:r>
            <a:rPr lang="en-GB" sz="1200" b="0" i="0" u="none" noProof="0"/>
            <a:t>Proposal presentation </a:t>
          </a:r>
          <a:endParaRPr lang="en-GB" sz="1200" noProof="0"/>
        </a:p>
      </dgm:t>
    </dgm:pt>
    <dgm:pt modelId="{33E2C2DF-4043-4CA4-8F5A-F17A730BDAB3}" type="parTrans" cxnId="{2AF48965-6D29-4263-8627-0C1546F9BFFD}">
      <dgm:prSet/>
      <dgm:spPr/>
      <dgm:t>
        <a:bodyPr rtlCol="0"/>
        <a:lstStyle/>
        <a:p>
          <a:pPr rtl="0"/>
          <a:endParaRPr lang="en-GB" noProof="0"/>
        </a:p>
      </dgm:t>
    </dgm:pt>
    <dgm:pt modelId="{F667323A-E1D9-4CF4-B17B-1A42B16A0835}" type="sibTrans" cxnId="{2AF48965-6D29-4263-8627-0C1546F9BFFD}">
      <dgm:prSet/>
      <dgm:spPr/>
      <dgm:t>
        <a:bodyPr rtlCol="0"/>
        <a:lstStyle/>
        <a:p>
          <a:pPr rtl="0"/>
          <a:endParaRPr lang="en-GB" noProof="0"/>
        </a:p>
      </dgm:t>
    </dgm:pt>
    <dgm:pt modelId="{9EDAF963-6421-41D1-B581-2F79B34A655B}">
      <dgm:prSet phldrT="[Text]" custT="1"/>
      <dgm:spPr/>
      <dgm:t>
        <a:bodyPr rtlCol="0"/>
        <a:lstStyle/>
        <a:p>
          <a:pPr rtl="0"/>
          <a:r>
            <a:rPr lang="en-GB" sz="2400" noProof="0"/>
            <a:t>Feb 28 – 7 Mar</a:t>
          </a:r>
        </a:p>
      </dgm:t>
    </dgm:pt>
    <dgm:pt modelId="{622CE2A2-A586-4B7A-9096-2D0710E9A95A}" type="parTrans" cxnId="{7655CF1A-0F75-4A56-8065-A100AF38F2BA}">
      <dgm:prSet/>
      <dgm:spPr/>
      <dgm:t>
        <a:bodyPr rtlCol="0"/>
        <a:lstStyle/>
        <a:p>
          <a:pPr rtl="0"/>
          <a:endParaRPr lang="en-GB" noProof="0"/>
        </a:p>
      </dgm:t>
    </dgm:pt>
    <dgm:pt modelId="{A07D7702-21FC-45E4-B398-903A40DD9BC8}" type="sibTrans" cxnId="{7655CF1A-0F75-4A56-8065-A100AF38F2BA}">
      <dgm:prSet/>
      <dgm:spPr/>
      <dgm:t>
        <a:bodyPr rtlCol="0"/>
        <a:lstStyle/>
        <a:p>
          <a:pPr rtl="0"/>
          <a:endParaRPr lang="en-GB" noProof="0"/>
        </a:p>
      </dgm:t>
    </dgm:pt>
    <dgm:pt modelId="{A35B6065-1624-4504-8183-35EBAF5B32C7}">
      <dgm:prSet custT="1"/>
      <dgm:spPr/>
      <dgm:t>
        <a:bodyPr rtlCol="0"/>
        <a:lstStyle/>
        <a:p>
          <a:pPr rtl="0"/>
          <a:r>
            <a:rPr lang="en-GB" sz="1200" noProof="0"/>
            <a:t>Data collection</a:t>
          </a:r>
        </a:p>
      </dgm:t>
    </dgm:pt>
    <dgm:pt modelId="{58663D7E-37B2-4D0E-9CAC-43E35AD81FFE}" type="parTrans" cxnId="{1026F4ED-44C6-4CD3-8FB3-A4584BF8D120}">
      <dgm:prSet/>
      <dgm:spPr/>
      <dgm:t>
        <a:bodyPr rtlCol="0"/>
        <a:lstStyle/>
        <a:p>
          <a:pPr rtl="0"/>
          <a:endParaRPr lang="en-GB" noProof="0"/>
        </a:p>
      </dgm:t>
    </dgm:pt>
    <dgm:pt modelId="{DC52FD48-DA2D-4E05-8EAC-F1B603486682}" type="sibTrans" cxnId="{1026F4ED-44C6-4CD3-8FB3-A4584BF8D120}">
      <dgm:prSet/>
      <dgm:spPr/>
      <dgm:t>
        <a:bodyPr rtlCol="0"/>
        <a:lstStyle/>
        <a:p>
          <a:pPr rtl="0"/>
          <a:endParaRPr lang="en-GB" noProof="0"/>
        </a:p>
      </dgm:t>
    </dgm:pt>
    <dgm:pt modelId="{9C6534A9-4C27-4998-80A5-DF23882CAE25}">
      <dgm:prSet phldrT="[Text]" custT="1"/>
      <dgm:spPr/>
      <dgm:t>
        <a:bodyPr rtlCol="0"/>
        <a:lstStyle/>
        <a:p>
          <a:pPr rtl="0"/>
          <a:r>
            <a:rPr lang="en-GB" sz="1200" noProof="0"/>
            <a:t>Draft proposal</a:t>
          </a:r>
        </a:p>
      </dgm:t>
    </dgm:pt>
    <dgm:pt modelId="{83B69D46-737C-4589-B359-6BD9DD58BC91}" type="sibTrans" cxnId="{82290D4D-2346-4E6C-B254-B9EAA4D01A23}">
      <dgm:prSet/>
      <dgm:spPr/>
      <dgm:t>
        <a:bodyPr rtlCol="0"/>
        <a:lstStyle/>
        <a:p>
          <a:pPr rtl="0"/>
          <a:endParaRPr lang="en-GB" noProof="0"/>
        </a:p>
      </dgm:t>
    </dgm:pt>
    <dgm:pt modelId="{0AA7231B-9394-4732-A7BE-3EB3CF2F8D70}" type="parTrans" cxnId="{82290D4D-2346-4E6C-B254-B9EAA4D01A23}">
      <dgm:prSet/>
      <dgm:spPr/>
      <dgm:t>
        <a:bodyPr rtlCol="0"/>
        <a:lstStyle/>
        <a:p>
          <a:pPr rtl="0"/>
          <a:endParaRPr lang="en-GB" noProof="0"/>
        </a:p>
      </dgm:t>
    </dgm:pt>
    <dgm:pt modelId="{03738E35-4243-4E7D-A93F-C07DA3901E78}">
      <dgm:prSet phldrT="[Text]" custT="1"/>
      <dgm:spPr/>
      <dgm:t>
        <a:bodyPr rtlCol="0"/>
        <a:lstStyle/>
        <a:p>
          <a:pPr rtl="0"/>
          <a:r>
            <a:rPr lang="en-GB" sz="2400" noProof="0"/>
            <a:t>Feb 15 - 20</a:t>
          </a:r>
        </a:p>
      </dgm:t>
    </dgm:pt>
    <dgm:pt modelId="{6BF5896A-A334-45B0-B451-09159F55B184}" type="sibTrans" cxnId="{E41AD5BE-76F3-4A9E-8059-7FC968661703}">
      <dgm:prSet/>
      <dgm:spPr/>
      <dgm:t>
        <a:bodyPr rtlCol="0"/>
        <a:lstStyle/>
        <a:p>
          <a:pPr rtl="0"/>
          <a:endParaRPr lang="en-GB" noProof="0"/>
        </a:p>
      </dgm:t>
    </dgm:pt>
    <dgm:pt modelId="{DABBAF6C-D1C9-42E1-B928-5ACDE3D21AB0}" type="parTrans" cxnId="{E41AD5BE-76F3-4A9E-8059-7FC968661703}">
      <dgm:prSet/>
      <dgm:spPr/>
      <dgm:t>
        <a:bodyPr rtlCol="0"/>
        <a:lstStyle/>
        <a:p>
          <a:pPr rtl="0"/>
          <a:endParaRPr lang="en-GB" noProof="0"/>
        </a:p>
      </dgm:t>
    </dgm:pt>
    <dgm:pt modelId="{93C358AC-5BA0-4CB6-B22F-1B95FA53D0F3}" type="pres">
      <dgm:prSet presAssocID="{44D67ED0-6EEA-48F6-A9C1-BE754AABC76A}" presName="root" presStyleCnt="0">
        <dgm:presLayoutVars>
          <dgm:chMax/>
          <dgm:chPref/>
          <dgm:dir/>
          <dgm:animLvl val="lvl"/>
        </dgm:presLayoutVars>
      </dgm:prSet>
      <dgm:spPr/>
    </dgm:pt>
    <dgm:pt modelId="{9F83E70B-EE6D-407B-8E1F-FE26817B3B1D}" type="pres">
      <dgm:prSet presAssocID="{44D67ED0-6EEA-48F6-A9C1-BE754AABC76A}" presName="divider" presStyleLbl="asst0" presStyleIdx="0" presStyleCnt="1"/>
      <dgm:spPr/>
    </dgm:pt>
    <dgm:pt modelId="{EE6F6E1A-AC88-44BD-8034-0C2734A7943C}" type="pres">
      <dgm:prSet presAssocID="{44D67ED0-6EEA-48F6-A9C1-BE754AABC76A}" presName="nodes" presStyleCnt="0">
        <dgm:presLayoutVars>
          <dgm:chMax/>
          <dgm:chPref/>
          <dgm:animLvl val="lvl"/>
        </dgm:presLayoutVars>
      </dgm:prSet>
      <dgm:spPr/>
    </dgm:pt>
    <dgm:pt modelId="{27CC3FEA-4989-4FE6-A03A-48D0F90DB146}" type="pres">
      <dgm:prSet presAssocID="{AE62509E-8FD5-4BC0-8484-49407DA07B2D}" presName="composite" presStyleCnt="0"/>
      <dgm:spPr/>
    </dgm:pt>
    <dgm:pt modelId="{B3AC6DBE-85B6-4AF3-BADF-7E1E82B735CC}" type="pres">
      <dgm:prSet presAssocID="{AE62509E-8FD5-4BC0-8484-49407DA07B2D}" presName="ConnectorPoint" presStyleLbl="fgAcc1" presStyleIdx="0" presStyleCnt="5"/>
      <dgm:spPr/>
    </dgm:pt>
    <dgm:pt modelId="{EAA550E8-D286-40B4-9B20-40DE0FCA02CE}" type="pres">
      <dgm:prSet presAssocID="{AE62509E-8FD5-4BC0-8484-49407DA07B2D}" presName="ConnectLine" presStyleLbl="alignNode1" presStyleIdx="0"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13B6FF8E-261C-4941-9C10-4D13C6F1D5E7}" type="pres">
      <dgm:prSet presAssocID="{AE62509E-8FD5-4BC0-8484-49407DA07B2D}" presName="FlexibleEmptyPlaceHolder" presStyleCnt="0"/>
      <dgm:spPr/>
    </dgm:pt>
    <dgm:pt modelId="{408DCC00-CC60-4F76-9C61-F00E7DBFC778}" type="pres">
      <dgm:prSet presAssocID="{AE62509E-8FD5-4BC0-8484-49407DA07B2D}" presName="L2TextContainer" presStyleLbl="bgAcc1" presStyleIdx="0" presStyleCnt="5" custScaleX="110000" custScaleY="110000">
        <dgm:presLayoutVars>
          <dgm:chMax val="0"/>
          <dgm:chPref val="0"/>
          <dgm:bulletEnabled val="1"/>
        </dgm:presLayoutVars>
      </dgm:prSet>
      <dgm:spPr/>
    </dgm:pt>
    <dgm:pt modelId="{5C96A5F5-16B2-4AEA-9591-B66C220F4A65}" type="pres">
      <dgm:prSet presAssocID="{AE62509E-8FD5-4BC0-8484-49407DA07B2D}" presName="L1TextContainer" presStyleLbl="revTx" presStyleIdx="0" presStyleCnt="5">
        <dgm:presLayoutVars>
          <dgm:chMax val="1"/>
          <dgm:chPref val="1"/>
          <dgm:bulletEnabled val="1"/>
        </dgm:presLayoutVars>
      </dgm:prSet>
      <dgm:spPr/>
    </dgm:pt>
    <dgm:pt modelId="{22931EBF-FF0E-4476-B965-7C4CFFC57D5D}" type="pres">
      <dgm:prSet presAssocID="{AE62509E-8FD5-4BC0-8484-49407DA07B2D}" presName="EmptyPlaceHolder" presStyleCnt="0"/>
      <dgm:spPr/>
    </dgm:pt>
    <dgm:pt modelId="{E3B24336-549D-49F0-9359-D66050EB5874}" type="pres">
      <dgm:prSet presAssocID="{5C2CB4AF-F88D-4FBE-A40E-0CC048A23B9E}" presName="spaceBetweenRectangles" presStyleCnt="0"/>
      <dgm:spPr/>
    </dgm:pt>
    <dgm:pt modelId="{8BD40F87-7EF8-4BE4-972F-FA3FE5A18736}" type="pres">
      <dgm:prSet presAssocID="{20928AAA-F457-4A09-8AAC-A82210983FBE}" presName="composite" presStyleCnt="0"/>
      <dgm:spPr/>
    </dgm:pt>
    <dgm:pt modelId="{F34C40A7-6131-4EF1-9887-E7EEA86D1562}" type="pres">
      <dgm:prSet presAssocID="{20928AAA-F457-4A09-8AAC-A82210983FBE}" presName="ConnectorPoint" presStyleLbl="fgAcc1" presStyleIdx="1" presStyleCnt="5"/>
      <dgm:spPr/>
    </dgm:pt>
    <dgm:pt modelId="{14186A17-7B9F-4674-AD57-FF0C87A3CB32}" type="pres">
      <dgm:prSet presAssocID="{20928AAA-F457-4A09-8AAC-A82210983FBE}" presName="ConnectLine" presStyleLbl="alignNode1" presStyleIdx="1"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975F3CEC-6BAC-4EFC-B44F-278583CEC78C}" type="pres">
      <dgm:prSet presAssocID="{20928AAA-F457-4A09-8AAC-A82210983FBE}" presName="FlexibleEmptyPlaceHolder" presStyleCnt="0"/>
      <dgm:spPr/>
    </dgm:pt>
    <dgm:pt modelId="{3A73CBFE-397D-467A-A65B-E19FAB2953BB}" type="pres">
      <dgm:prSet presAssocID="{20928AAA-F457-4A09-8AAC-A82210983FBE}" presName="L2TextContainer" presStyleLbl="bgAcc1" presStyleIdx="1" presStyleCnt="5" custScaleX="110000" custScaleY="110000">
        <dgm:presLayoutVars>
          <dgm:chMax val="0"/>
          <dgm:chPref val="0"/>
          <dgm:bulletEnabled val="1"/>
        </dgm:presLayoutVars>
      </dgm:prSet>
      <dgm:spPr/>
    </dgm:pt>
    <dgm:pt modelId="{730471FC-8FAF-49B2-8F42-63D391F759BE}" type="pres">
      <dgm:prSet presAssocID="{20928AAA-F457-4A09-8AAC-A82210983FBE}" presName="L1TextContainer" presStyleLbl="revTx" presStyleIdx="1" presStyleCnt="5">
        <dgm:presLayoutVars>
          <dgm:chMax val="1"/>
          <dgm:chPref val="1"/>
          <dgm:bulletEnabled val="1"/>
        </dgm:presLayoutVars>
      </dgm:prSet>
      <dgm:spPr/>
    </dgm:pt>
    <dgm:pt modelId="{E5B7BEAE-1C65-4A3E-9D69-CA6F92F97FF3}" type="pres">
      <dgm:prSet presAssocID="{20928AAA-F457-4A09-8AAC-A82210983FBE}" presName="EmptyPlaceHolder" presStyleCnt="0"/>
      <dgm:spPr/>
    </dgm:pt>
    <dgm:pt modelId="{1BC83304-6330-4FF6-994A-D02AC933FCB6}" type="pres">
      <dgm:prSet presAssocID="{EB5D5454-A5E9-4E37-B514-DFC5324A66C0}" presName="spaceBetweenRectangles" presStyleCnt="0"/>
      <dgm:spPr/>
    </dgm:pt>
    <dgm:pt modelId="{8D6C0F72-35C7-4FDF-BDAC-4FF565A33A17}" type="pres">
      <dgm:prSet presAssocID="{03738E35-4243-4E7D-A93F-C07DA3901E78}" presName="composite" presStyleCnt="0"/>
      <dgm:spPr/>
    </dgm:pt>
    <dgm:pt modelId="{79B0CEDC-0005-4ACE-AB25-DB9533DC85C2}" type="pres">
      <dgm:prSet presAssocID="{03738E35-4243-4E7D-A93F-C07DA3901E78}" presName="ConnectorPoint" presStyleLbl="fgAcc1" presStyleIdx="2" presStyleCnt="5"/>
      <dgm:spPr/>
    </dgm:pt>
    <dgm:pt modelId="{F1C3FD7B-71E0-4012-B7CE-2C80433ED975}" type="pres">
      <dgm:prSet presAssocID="{03738E35-4243-4E7D-A93F-C07DA3901E78}" presName="ConnectLine" presStyleLbl="alignNode1" presStyleIdx="2"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8D7DE9DA-72BE-42E6-8909-E3D0EB4CA475}" type="pres">
      <dgm:prSet presAssocID="{03738E35-4243-4E7D-A93F-C07DA3901E78}" presName="FlexibleEmptyPlaceHolder" presStyleCnt="0"/>
      <dgm:spPr/>
    </dgm:pt>
    <dgm:pt modelId="{2467EBEC-ACAC-4EF4-B856-39067B4D928B}" type="pres">
      <dgm:prSet presAssocID="{03738E35-4243-4E7D-A93F-C07DA3901E78}" presName="L2TextContainer" presStyleLbl="bgAcc1" presStyleIdx="2" presStyleCnt="5" custScaleX="110000" custScaleY="110000">
        <dgm:presLayoutVars>
          <dgm:chMax val="0"/>
          <dgm:chPref val="0"/>
          <dgm:bulletEnabled val="1"/>
        </dgm:presLayoutVars>
      </dgm:prSet>
      <dgm:spPr/>
    </dgm:pt>
    <dgm:pt modelId="{7605329C-2B32-4CD7-9B69-1B3DAB88562E}" type="pres">
      <dgm:prSet presAssocID="{03738E35-4243-4E7D-A93F-C07DA3901E78}" presName="L1TextContainer" presStyleLbl="revTx" presStyleIdx="2" presStyleCnt="5">
        <dgm:presLayoutVars>
          <dgm:chMax val="1"/>
          <dgm:chPref val="1"/>
          <dgm:bulletEnabled val="1"/>
        </dgm:presLayoutVars>
      </dgm:prSet>
      <dgm:spPr/>
    </dgm:pt>
    <dgm:pt modelId="{E4D18DE3-4D68-4CCA-A662-044FD68AA3B7}" type="pres">
      <dgm:prSet presAssocID="{03738E35-4243-4E7D-A93F-C07DA3901E78}" presName="EmptyPlaceHolder" presStyleCnt="0"/>
      <dgm:spPr/>
    </dgm:pt>
    <dgm:pt modelId="{E17860F2-27FB-497F-B5FF-0D9A9A3F8F3C}" type="pres">
      <dgm:prSet presAssocID="{6BF5896A-A334-45B0-B451-09159F55B184}" presName="spaceBetweenRectangles" presStyleCnt="0"/>
      <dgm:spPr/>
    </dgm:pt>
    <dgm:pt modelId="{6DBCD425-4B34-4A04-996A-F488EA345CEB}" type="pres">
      <dgm:prSet presAssocID="{06FDC3BC-D033-45AB-9EB6-A7C45BCB6B38}" presName="composite" presStyleCnt="0"/>
      <dgm:spPr/>
    </dgm:pt>
    <dgm:pt modelId="{3FE75B81-9D06-4F9F-BD87-C2A832B06693}" type="pres">
      <dgm:prSet presAssocID="{06FDC3BC-D033-45AB-9EB6-A7C45BCB6B38}" presName="ConnectorPoint" presStyleLbl="fgAcc1" presStyleIdx="3" presStyleCnt="5"/>
      <dgm:spPr/>
    </dgm:pt>
    <dgm:pt modelId="{49B749E6-BF6B-43D3-BC78-61C4A55E8F98}" type="pres">
      <dgm:prSet presAssocID="{06FDC3BC-D033-45AB-9EB6-A7C45BCB6B38}" presName="ConnectLine" presStyleLbl="alignNode1" presStyleIdx="3"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1CD873BC-76D9-419E-8474-A0A73E62C271}" type="pres">
      <dgm:prSet presAssocID="{06FDC3BC-D033-45AB-9EB6-A7C45BCB6B38}" presName="FlexibleEmptyPlaceHolder" presStyleCnt="0"/>
      <dgm:spPr/>
    </dgm:pt>
    <dgm:pt modelId="{98D787F2-3566-4B4B-934F-5C8EBFBD3E56}" type="pres">
      <dgm:prSet presAssocID="{06FDC3BC-D033-45AB-9EB6-A7C45BCB6B38}" presName="L2TextContainer" presStyleLbl="bgAcc1" presStyleIdx="3" presStyleCnt="5" custScaleX="110000" custScaleY="110000">
        <dgm:presLayoutVars>
          <dgm:chMax val="0"/>
          <dgm:chPref val="0"/>
          <dgm:bulletEnabled val="1"/>
        </dgm:presLayoutVars>
      </dgm:prSet>
      <dgm:spPr/>
    </dgm:pt>
    <dgm:pt modelId="{4C592FDC-E0AC-4F61-ACEF-1C00BD20E463}" type="pres">
      <dgm:prSet presAssocID="{06FDC3BC-D033-45AB-9EB6-A7C45BCB6B38}" presName="L1TextContainer" presStyleLbl="revTx" presStyleIdx="3" presStyleCnt="5">
        <dgm:presLayoutVars>
          <dgm:chMax val="1"/>
          <dgm:chPref val="1"/>
          <dgm:bulletEnabled val="1"/>
        </dgm:presLayoutVars>
      </dgm:prSet>
      <dgm:spPr/>
    </dgm:pt>
    <dgm:pt modelId="{36256BC0-1AE2-4345-A906-E5061A4DB427}" type="pres">
      <dgm:prSet presAssocID="{06FDC3BC-D033-45AB-9EB6-A7C45BCB6B38}" presName="EmptyPlaceHolder" presStyleCnt="0"/>
      <dgm:spPr/>
    </dgm:pt>
    <dgm:pt modelId="{3692401C-5BC2-4EFB-8617-4BA7EEEA3BA8}" type="pres">
      <dgm:prSet presAssocID="{E7E54C53-26D6-4B3A-9FFA-C1495F5EDD1A}" presName="spaceBetweenRectangles" presStyleCnt="0"/>
      <dgm:spPr/>
    </dgm:pt>
    <dgm:pt modelId="{E4F95361-E3A6-4C17-B7E8-D7E8059058E1}" type="pres">
      <dgm:prSet presAssocID="{9EDAF963-6421-41D1-B581-2F79B34A655B}" presName="composite" presStyleCnt="0"/>
      <dgm:spPr/>
    </dgm:pt>
    <dgm:pt modelId="{7C951B90-1017-4E6B-808F-061A18AC976C}" type="pres">
      <dgm:prSet presAssocID="{9EDAF963-6421-41D1-B581-2F79B34A655B}" presName="ConnectorPoint" presStyleLbl="fgAcc1" presStyleIdx="4" presStyleCnt="5"/>
      <dgm:spPr/>
    </dgm:pt>
    <dgm:pt modelId="{DE3E8A8B-9693-4833-9262-AF7EC983C5C1}" type="pres">
      <dgm:prSet presAssocID="{9EDAF963-6421-41D1-B581-2F79B34A655B}" presName="ConnectLine" presStyleLbl="alignNode1" presStyleIdx="4"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A46E7037-222C-45A0-A0DF-8C6B5DD443BF}" type="pres">
      <dgm:prSet presAssocID="{9EDAF963-6421-41D1-B581-2F79B34A655B}" presName="FlexibleEmptyPlaceHolder" presStyleCnt="0"/>
      <dgm:spPr/>
    </dgm:pt>
    <dgm:pt modelId="{3FE1CF47-3984-4A03-8FA5-32EF57C9F592}" type="pres">
      <dgm:prSet presAssocID="{9EDAF963-6421-41D1-B581-2F79B34A655B}" presName="L2TextContainer" presStyleLbl="bgAcc1" presStyleIdx="4" presStyleCnt="5">
        <dgm:presLayoutVars>
          <dgm:chMax val="0"/>
          <dgm:chPref val="0"/>
          <dgm:bulletEnabled val="1"/>
        </dgm:presLayoutVars>
      </dgm:prSet>
      <dgm:spPr/>
    </dgm:pt>
    <dgm:pt modelId="{85B18390-D674-4D1A-A88C-77F65C5E0FA0}" type="pres">
      <dgm:prSet presAssocID="{9EDAF963-6421-41D1-B581-2F79B34A655B}" presName="L1TextContainer" presStyleLbl="revTx" presStyleIdx="4" presStyleCnt="5">
        <dgm:presLayoutVars>
          <dgm:chMax val="1"/>
          <dgm:chPref val="1"/>
          <dgm:bulletEnabled val="1"/>
        </dgm:presLayoutVars>
      </dgm:prSet>
      <dgm:spPr/>
    </dgm:pt>
    <dgm:pt modelId="{A722EF93-B85C-4140-B98F-F5D492BD70D3}" type="pres">
      <dgm:prSet presAssocID="{9EDAF963-6421-41D1-B581-2F79B34A655B}" presName="EmptyPlaceHolder" presStyleCnt="0"/>
      <dgm:spPr/>
    </dgm:pt>
  </dgm:ptLst>
  <dgm:cxnLst>
    <dgm:cxn modelId="{F684B201-C721-44ED-A37F-32AB674E5EFC}" type="presOf" srcId="{06FDC3BC-D033-45AB-9EB6-A7C45BCB6B38}" destId="{4C592FDC-E0AC-4F61-ACEF-1C00BD20E463}" srcOrd="0" destOrd="0" presId="urn:microsoft.com/office/officeart/2017/3/layout/HorizontalPathTimeline#2"/>
    <dgm:cxn modelId="{C2BBCE05-7904-4DDE-A08A-AE94C2097E8B}" type="presOf" srcId="{44D67ED0-6EEA-48F6-A9C1-BE754AABC76A}" destId="{93C358AC-5BA0-4CB6-B22F-1B95FA53D0F3}" srcOrd="0" destOrd="0" presId="urn:microsoft.com/office/officeart/2017/3/layout/HorizontalPathTimeline#2"/>
    <dgm:cxn modelId="{7655CF1A-0F75-4A56-8065-A100AF38F2BA}" srcId="{44D67ED0-6EEA-48F6-A9C1-BE754AABC76A}" destId="{9EDAF963-6421-41D1-B581-2F79B34A655B}" srcOrd="4" destOrd="0" parTransId="{622CE2A2-A586-4B7A-9096-2D0710E9A95A}" sibTransId="{A07D7702-21FC-45E4-B398-903A40DD9BC8}"/>
    <dgm:cxn modelId="{7F17C71C-B893-439D-9C19-726E87643D18}" srcId="{44D67ED0-6EEA-48F6-A9C1-BE754AABC76A}" destId="{06FDC3BC-D033-45AB-9EB6-A7C45BCB6B38}" srcOrd="3" destOrd="0" parTransId="{AE8D3FC7-A2EC-4411-8FC9-32D2EBC1DCFC}" sibTransId="{E7E54C53-26D6-4B3A-9FFA-C1495F5EDD1A}"/>
    <dgm:cxn modelId="{2AF48965-6D29-4263-8627-0C1546F9BFFD}" srcId="{06FDC3BC-D033-45AB-9EB6-A7C45BCB6B38}" destId="{500431A8-10F8-49D1-8B45-612B3E1A8B7E}" srcOrd="0" destOrd="0" parTransId="{33E2C2DF-4043-4CA4-8F5A-F17A730BDAB3}" sibTransId="{F667323A-E1D9-4CF4-B17B-1A42B16A0835}"/>
    <dgm:cxn modelId="{E2949D49-E2E8-44FA-80C8-D2C26DE0DD8C}" type="presOf" srcId="{500431A8-10F8-49D1-8B45-612B3E1A8B7E}" destId="{98D787F2-3566-4B4B-934F-5C8EBFBD3E56}" srcOrd="0" destOrd="0" presId="urn:microsoft.com/office/officeart/2017/3/layout/HorizontalPathTimeline#2"/>
    <dgm:cxn modelId="{A0B00E6B-6AA0-4467-9BB3-771824CD150E}" type="presOf" srcId="{AE62509E-8FD5-4BC0-8484-49407DA07B2D}" destId="{5C96A5F5-16B2-4AEA-9591-B66C220F4A65}" srcOrd="0" destOrd="0" presId="urn:microsoft.com/office/officeart/2017/3/layout/HorizontalPathTimeline#2"/>
    <dgm:cxn modelId="{82290D4D-2346-4E6C-B254-B9EAA4D01A23}" srcId="{20928AAA-F457-4A09-8AAC-A82210983FBE}" destId="{9C6534A9-4C27-4998-80A5-DF23882CAE25}" srcOrd="0" destOrd="0" parTransId="{0AA7231B-9394-4732-A7BE-3EB3CF2F8D70}" sibTransId="{83B69D46-737C-4589-B359-6BD9DD58BC91}"/>
    <dgm:cxn modelId="{07030C4E-4D62-4240-B10F-E41B801C763E}" srcId="{03738E35-4243-4E7D-A93F-C07DA3901E78}" destId="{34C8CD19-04E2-4488-965F-DC841C470D45}" srcOrd="0" destOrd="0" parTransId="{CD5F7DE2-2AD1-4CE8-AAC7-AD9C8E180CEA}" sibTransId="{7CE5955C-EC28-4D1B-9459-0C5458B1797D}"/>
    <dgm:cxn modelId="{AEF96850-A193-4D1D-9950-F6CA4BEE1C25}" type="presOf" srcId="{A35B6065-1624-4504-8183-35EBAF5B32C7}" destId="{3FE1CF47-3984-4A03-8FA5-32EF57C9F592}" srcOrd="0" destOrd="0" presId="urn:microsoft.com/office/officeart/2017/3/layout/HorizontalPathTimeline#2"/>
    <dgm:cxn modelId="{BA476174-221B-4A3D-B4E2-5FCC084B59D3}" srcId="{44D67ED0-6EEA-48F6-A9C1-BE754AABC76A}" destId="{20928AAA-F457-4A09-8AAC-A82210983FBE}" srcOrd="1" destOrd="0" parTransId="{915085CE-2C78-4B64-8FF4-E48DB7BD55D2}" sibTransId="{EB5D5454-A5E9-4E37-B514-DFC5324A66C0}"/>
    <dgm:cxn modelId="{0D49E980-DE7B-46C8-A240-0AF3E38E1055}" srcId="{AE62509E-8FD5-4BC0-8484-49407DA07B2D}" destId="{54A260F9-80FA-4E2A-BE87-2C0670B83857}" srcOrd="0" destOrd="0" parTransId="{3E4E3177-8F1B-40ED-B20A-6A6F0041E180}" sibTransId="{BA9E60E0-CF2E-4096-A9F4-556713DB9AE4}"/>
    <dgm:cxn modelId="{98E3BF8F-BBB1-4AE7-BDBB-C93C603E908D}" type="presOf" srcId="{20928AAA-F457-4A09-8AAC-A82210983FBE}" destId="{730471FC-8FAF-49B2-8F42-63D391F759BE}" srcOrd="0" destOrd="0" presId="urn:microsoft.com/office/officeart/2017/3/layout/HorizontalPathTimeline#2"/>
    <dgm:cxn modelId="{6EB5D798-6106-49F0-B087-E5517ED49901}" type="presOf" srcId="{03738E35-4243-4E7D-A93F-C07DA3901E78}" destId="{7605329C-2B32-4CD7-9B69-1B3DAB88562E}" srcOrd="0" destOrd="0" presId="urn:microsoft.com/office/officeart/2017/3/layout/HorizontalPathTimeline#2"/>
    <dgm:cxn modelId="{E41AD5BE-76F3-4A9E-8059-7FC968661703}" srcId="{44D67ED0-6EEA-48F6-A9C1-BE754AABC76A}" destId="{03738E35-4243-4E7D-A93F-C07DA3901E78}" srcOrd="2" destOrd="0" parTransId="{DABBAF6C-D1C9-42E1-B928-5ACDE3D21AB0}" sibTransId="{6BF5896A-A334-45B0-B451-09159F55B184}"/>
    <dgm:cxn modelId="{8E6DA3D2-F034-4470-A885-5022B3D626A0}" type="presOf" srcId="{54A260F9-80FA-4E2A-BE87-2C0670B83857}" destId="{408DCC00-CC60-4F76-9C61-F00E7DBFC778}" srcOrd="0" destOrd="0" presId="urn:microsoft.com/office/officeart/2017/3/layout/HorizontalPathTimeline#2"/>
    <dgm:cxn modelId="{560EAFDE-7081-4E22-BFA8-5213E59B8943}" type="presOf" srcId="{34C8CD19-04E2-4488-965F-DC841C470D45}" destId="{2467EBEC-ACAC-4EF4-B856-39067B4D928B}" srcOrd="0" destOrd="0" presId="urn:microsoft.com/office/officeart/2017/3/layout/HorizontalPathTimeline#2"/>
    <dgm:cxn modelId="{B681E0E7-0B3A-4DB8-BF19-F9AE0E1C787B}" srcId="{44D67ED0-6EEA-48F6-A9C1-BE754AABC76A}" destId="{AE62509E-8FD5-4BC0-8484-49407DA07B2D}" srcOrd="0" destOrd="0" parTransId="{8F2C679D-77AF-46F9-9ACE-1E1D440B1883}" sibTransId="{5C2CB4AF-F88D-4FBE-A40E-0CC048A23B9E}"/>
    <dgm:cxn modelId="{1026F4ED-44C6-4CD3-8FB3-A4584BF8D120}" srcId="{9EDAF963-6421-41D1-B581-2F79B34A655B}" destId="{A35B6065-1624-4504-8183-35EBAF5B32C7}" srcOrd="0" destOrd="0" parTransId="{58663D7E-37B2-4D0E-9CAC-43E35AD81FFE}" sibTransId="{DC52FD48-DA2D-4E05-8EAC-F1B603486682}"/>
    <dgm:cxn modelId="{EF3F0CF2-11A9-4F29-A221-E2949BB198C3}" type="presOf" srcId="{9EDAF963-6421-41D1-B581-2F79B34A655B}" destId="{85B18390-D674-4D1A-A88C-77F65C5E0FA0}" srcOrd="0" destOrd="0" presId="urn:microsoft.com/office/officeart/2017/3/layout/HorizontalPathTimeline#2"/>
    <dgm:cxn modelId="{977490FB-1F4C-4FDF-8545-D9056B3D8A06}" type="presOf" srcId="{9C6534A9-4C27-4998-80A5-DF23882CAE25}" destId="{3A73CBFE-397D-467A-A65B-E19FAB2953BB}" srcOrd="0" destOrd="0" presId="urn:microsoft.com/office/officeart/2017/3/layout/HorizontalPathTimeline#2"/>
    <dgm:cxn modelId="{A2E3B6DB-42E6-421F-947E-1A666A8A7608}" type="presParOf" srcId="{93C358AC-5BA0-4CB6-B22F-1B95FA53D0F3}" destId="{9F83E70B-EE6D-407B-8E1F-FE26817B3B1D}" srcOrd="0" destOrd="0" presId="urn:microsoft.com/office/officeart/2017/3/layout/HorizontalPathTimeline#2"/>
    <dgm:cxn modelId="{4AFF27CA-53CF-4C94-9FBD-3C1306C8F99A}" type="presParOf" srcId="{93C358AC-5BA0-4CB6-B22F-1B95FA53D0F3}" destId="{EE6F6E1A-AC88-44BD-8034-0C2734A7943C}" srcOrd="1" destOrd="0" presId="urn:microsoft.com/office/officeart/2017/3/layout/HorizontalPathTimeline#2"/>
    <dgm:cxn modelId="{73A441BF-0991-4A77-9456-F7538531EBE7}" type="presParOf" srcId="{EE6F6E1A-AC88-44BD-8034-0C2734A7943C}" destId="{27CC3FEA-4989-4FE6-A03A-48D0F90DB146}" srcOrd="0" destOrd="0" presId="urn:microsoft.com/office/officeart/2017/3/layout/HorizontalPathTimeline#2"/>
    <dgm:cxn modelId="{97D286FB-549A-4866-8D3E-848E24F2E5CB}" type="presParOf" srcId="{27CC3FEA-4989-4FE6-A03A-48D0F90DB146}" destId="{B3AC6DBE-85B6-4AF3-BADF-7E1E82B735CC}" srcOrd="0" destOrd="0" presId="urn:microsoft.com/office/officeart/2017/3/layout/HorizontalPathTimeline#2"/>
    <dgm:cxn modelId="{CFB5BD7E-258D-45E6-B4AA-DB9641B0BF9B}" type="presParOf" srcId="{27CC3FEA-4989-4FE6-A03A-48D0F90DB146}" destId="{EAA550E8-D286-40B4-9B20-40DE0FCA02CE}" srcOrd="1" destOrd="0" presId="urn:microsoft.com/office/officeart/2017/3/layout/HorizontalPathTimeline#2"/>
    <dgm:cxn modelId="{57F8450D-E071-412A-B9D7-F8DE98223BBB}" type="presParOf" srcId="{27CC3FEA-4989-4FE6-A03A-48D0F90DB146}" destId="{13B6FF8E-261C-4941-9C10-4D13C6F1D5E7}" srcOrd="2" destOrd="0" presId="urn:microsoft.com/office/officeart/2017/3/layout/HorizontalPathTimeline#2"/>
    <dgm:cxn modelId="{404673BC-8BAE-493C-A81D-F943D8A7A0E7}" type="presParOf" srcId="{27CC3FEA-4989-4FE6-A03A-48D0F90DB146}" destId="{408DCC00-CC60-4F76-9C61-F00E7DBFC778}" srcOrd="3" destOrd="0" presId="urn:microsoft.com/office/officeart/2017/3/layout/HorizontalPathTimeline#2"/>
    <dgm:cxn modelId="{D4FC0029-EF8A-45B4-9DF0-E9A56AF9B34B}" type="presParOf" srcId="{27CC3FEA-4989-4FE6-A03A-48D0F90DB146}" destId="{5C96A5F5-16B2-4AEA-9591-B66C220F4A65}" srcOrd="4" destOrd="0" presId="urn:microsoft.com/office/officeart/2017/3/layout/HorizontalPathTimeline#2"/>
    <dgm:cxn modelId="{BB548CB6-2762-487B-A96A-E83F3649B15F}" type="presParOf" srcId="{27CC3FEA-4989-4FE6-A03A-48D0F90DB146}" destId="{22931EBF-FF0E-4476-B965-7C4CFFC57D5D}" srcOrd="5" destOrd="0" presId="urn:microsoft.com/office/officeart/2017/3/layout/HorizontalPathTimeline#2"/>
    <dgm:cxn modelId="{7C2D102B-AEBA-4485-8CA0-84434D3A622B}" type="presParOf" srcId="{EE6F6E1A-AC88-44BD-8034-0C2734A7943C}" destId="{E3B24336-549D-49F0-9359-D66050EB5874}" srcOrd="1" destOrd="0" presId="urn:microsoft.com/office/officeart/2017/3/layout/HorizontalPathTimeline#2"/>
    <dgm:cxn modelId="{A4DD381D-8709-4435-8468-8EBCF37D917B}" type="presParOf" srcId="{EE6F6E1A-AC88-44BD-8034-0C2734A7943C}" destId="{8BD40F87-7EF8-4BE4-972F-FA3FE5A18736}" srcOrd="2" destOrd="0" presId="urn:microsoft.com/office/officeart/2017/3/layout/HorizontalPathTimeline#2"/>
    <dgm:cxn modelId="{53054529-03F0-4843-9206-84442E3B13CF}" type="presParOf" srcId="{8BD40F87-7EF8-4BE4-972F-FA3FE5A18736}" destId="{F34C40A7-6131-4EF1-9887-E7EEA86D1562}" srcOrd="0" destOrd="0" presId="urn:microsoft.com/office/officeart/2017/3/layout/HorizontalPathTimeline#2"/>
    <dgm:cxn modelId="{13808DFE-8444-4633-BF1B-3D73C7C53764}" type="presParOf" srcId="{8BD40F87-7EF8-4BE4-972F-FA3FE5A18736}" destId="{14186A17-7B9F-4674-AD57-FF0C87A3CB32}" srcOrd="1" destOrd="0" presId="urn:microsoft.com/office/officeart/2017/3/layout/HorizontalPathTimeline#2"/>
    <dgm:cxn modelId="{0A8B4152-B6C4-42A4-A2C8-5AFF67FCF43E}" type="presParOf" srcId="{8BD40F87-7EF8-4BE4-972F-FA3FE5A18736}" destId="{975F3CEC-6BAC-4EFC-B44F-278583CEC78C}" srcOrd="2" destOrd="0" presId="urn:microsoft.com/office/officeart/2017/3/layout/HorizontalPathTimeline#2"/>
    <dgm:cxn modelId="{90DDA28E-37C6-4CB5-8389-73EA1A0CFF70}" type="presParOf" srcId="{8BD40F87-7EF8-4BE4-972F-FA3FE5A18736}" destId="{3A73CBFE-397D-467A-A65B-E19FAB2953BB}" srcOrd="3" destOrd="0" presId="urn:microsoft.com/office/officeart/2017/3/layout/HorizontalPathTimeline#2"/>
    <dgm:cxn modelId="{33DEBC9F-E817-48BF-82FE-0BABBEE2D1AA}" type="presParOf" srcId="{8BD40F87-7EF8-4BE4-972F-FA3FE5A18736}" destId="{730471FC-8FAF-49B2-8F42-63D391F759BE}" srcOrd="4" destOrd="0" presId="urn:microsoft.com/office/officeart/2017/3/layout/HorizontalPathTimeline#2"/>
    <dgm:cxn modelId="{79494EAD-DCC1-4AB9-B6B6-0CEF9282A537}" type="presParOf" srcId="{8BD40F87-7EF8-4BE4-972F-FA3FE5A18736}" destId="{E5B7BEAE-1C65-4A3E-9D69-CA6F92F97FF3}" srcOrd="5" destOrd="0" presId="urn:microsoft.com/office/officeart/2017/3/layout/HorizontalPathTimeline#2"/>
    <dgm:cxn modelId="{75309E5F-9A4D-4CCE-8A44-9D34B07C9CD9}" type="presParOf" srcId="{EE6F6E1A-AC88-44BD-8034-0C2734A7943C}" destId="{1BC83304-6330-4FF6-994A-D02AC933FCB6}" srcOrd="3" destOrd="0" presId="urn:microsoft.com/office/officeart/2017/3/layout/HorizontalPathTimeline#2"/>
    <dgm:cxn modelId="{02A37641-C39E-4A03-98E5-2F861D0A69AE}" type="presParOf" srcId="{EE6F6E1A-AC88-44BD-8034-0C2734A7943C}" destId="{8D6C0F72-35C7-4FDF-BDAC-4FF565A33A17}" srcOrd="4" destOrd="0" presId="urn:microsoft.com/office/officeart/2017/3/layout/HorizontalPathTimeline#2"/>
    <dgm:cxn modelId="{63343717-8E48-4DED-8268-0AAC09C4AB78}" type="presParOf" srcId="{8D6C0F72-35C7-4FDF-BDAC-4FF565A33A17}" destId="{79B0CEDC-0005-4ACE-AB25-DB9533DC85C2}" srcOrd="0" destOrd="0" presId="urn:microsoft.com/office/officeart/2017/3/layout/HorizontalPathTimeline#2"/>
    <dgm:cxn modelId="{29D55237-FC79-4DE0-8C6E-27C204B94E60}" type="presParOf" srcId="{8D6C0F72-35C7-4FDF-BDAC-4FF565A33A17}" destId="{F1C3FD7B-71E0-4012-B7CE-2C80433ED975}" srcOrd="1" destOrd="0" presId="urn:microsoft.com/office/officeart/2017/3/layout/HorizontalPathTimeline#2"/>
    <dgm:cxn modelId="{A8EB8F58-C382-4763-BDE2-BE0230B11AD1}" type="presParOf" srcId="{8D6C0F72-35C7-4FDF-BDAC-4FF565A33A17}" destId="{8D7DE9DA-72BE-42E6-8909-E3D0EB4CA475}" srcOrd="2" destOrd="0" presId="urn:microsoft.com/office/officeart/2017/3/layout/HorizontalPathTimeline#2"/>
    <dgm:cxn modelId="{ADD60998-7452-429C-8CE8-E1174E29391D}" type="presParOf" srcId="{8D6C0F72-35C7-4FDF-BDAC-4FF565A33A17}" destId="{2467EBEC-ACAC-4EF4-B856-39067B4D928B}" srcOrd="3" destOrd="0" presId="urn:microsoft.com/office/officeart/2017/3/layout/HorizontalPathTimeline#2"/>
    <dgm:cxn modelId="{431B84AC-D620-44E6-914E-28AF1AB9E047}" type="presParOf" srcId="{8D6C0F72-35C7-4FDF-BDAC-4FF565A33A17}" destId="{7605329C-2B32-4CD7-9B69-1B3DAB88562E}" srcOrd="4" destOrd="0" presId="urn:microsoft.com/office/officeart/2017/3/layout/HorizontalPathTimeline#2"/>
    <dgm:cxn modelId="{202F26C7-4073-4A09-9B87-91E1DB2BDBBA}" type="presParOf" srcId="{8D6C0F72-35C7-4FDF-BDAC-4FF565A33A17}" destId="{E4D18DE3-4D68-4CCA-A662-044FD68AA3B7}" srcOrd="5" destOrd="0" presId="urn:microsoft.com/office/officeart/2017/3/layout/HorizontalPathTimeline#2"/>
    <dgm:cxn modelId="{1F037C85-E34E-4191-96F4-A7A6A7561851}" type="presParOf" srcId="{EE6F6E1A-AC88-44BD-8034-0C2734A7943C}" destId="{E17860F2-27FB-497F-B5FF-0D9A9A3F8F3C}" srcOrd="5" destOrd="0" presId="urn:microsoft.com/office/officeart/2017/3/layout/HorizontalPathTimeline#2"/>
    <dgm:cxn modelId="{7C239156-A79D-4806-AB14-403029E4FD13}" type="presParOf" srcId="{EE6F6E1A-AC88-44BD-8034-0C2734A7943C}" destId="{6DBCD425-4B34-4A04-996A-F488EA345CEB}" srcOrd="6" destOrd="0" presId="urn:microsoft.com/office/officeart/2017/3/layout/HorizontalPathTimeline#2"/>
    <dgm:cxn modelId="{080EA1E1-4C1D-4E54-B615-6CEE5D91163F}" type="presParOf" srcId="{6DBCD425-4B34-4A04-996A-F488EA345CEB}" destId="{3FE75B81-9D06-4F9F-BD87-C2A832B06693}" srcOrd="0" destOrd="0" presId="urn:microsoft.com/office/officeart/2017/3/layout/HorizontalPathTimeline#2"/>
    <dgm:cxn modelId="{B152771A-E157-4069-BBD3-88BBA97010BA}" type="presParOf" srcId="{6DBCD425-4B34-4A04-996A-F488EA345CEB}" destId="{49B749E6-BF6B-43D3-BC78-61C4A55E8F98}" srcOrd="1" destOrd="0" presId="urn:microsoft.com/office/officeart/2017/3/layout/HorizontalPathTimeline#2"/>
    <dgm:cxn modelId="{906B3B1D-2400-4092-ADCA-176D3949AF91}" type="presParOf" srcId="{6DBCD425-4B34-4A04-996A-F488EA345CEB}" destId="{1CD873BC-76D9-419E-8474-A0A73E62C271}" srcOrd="2" destOrd="0" presId="urn:microsoft.com/office/officeart/2017/3/layout/HorizontalPathTimeline#2"/>
    <dgm:cxn modelId="{F89748E7-E593-4119-95EF-7C490631FB86}" type="presParOf" srcId="{6DBCD425-4B34-4A04-996A-F488EA345CEB}" destId="{98D787F2-3566-4B4B-934F-5C8EBFBD3E56}" srcOrd="3" destOrd="0" presId="urn:microsoft.com/office/officeart/2017/3/layout/HorizontalPathTimeline#2"/>
    <dgm:cxn modelId="{364FEA61-6A45-429C-9524-D5A5E4084BB4}" type="presParOf" srcId="{6DBCD425-4B34-4A04-996A-F488EA345CEB}" destId="{4C592FDC-E0AC-4F61-ACEF-1C00BD20E463}" srcOrd="4" destOrd="0" presId="urn:microsoft.com/office/officeart/2017/3/layout/HorizontalPathTimeline#2"/>
    <dgm:cxn modelId="{FF584253-1EB9-4524-B4A0-0E6F0C352B10}" type="presParOf" srcId="{6DBCD425-4B34-4A04-996A-F488EA345CEB}" destId="{36256BC0-1AE2-4345-A906-E5061A4DB427}" srcOrd="5" destOrd="0" presId="urn:microsoft.com/office/officeart/2017/3/layout/HorizontalPathTimeline#2"/>
    <dgm:cxn modelId="{0B6067AA-FCA8-4A8E-A34C-D38C7624687B}" type="presParOf" srcId="{EE6F6E1A-AC88-44BD-8034-0C2734A7943C}" destId="{3692401C-5BC2-4EFB-8617-4BA7EEEA3BA8}" srcOrd="7" destOrd="0" presId="urn:microsoft.com/office/officeart/2017/3/layout/HorizontalPathTimeline#2"/>
    <dgm:cxn modelId="{CB1F37E1-E6D5-4D2A-86BF-69BF925C98DE}" type="presParOf" srcId="{EE6F6E1A-AC88-44BD-8034-0C2734A7943C}" destId="{E4F95361-E3A6-4C17-B7E8-D7E8059058E1}" srcOrd="8" destOrd="0" presId="urn:microsoft.com/office/officeart/2017/3/layout/HorizontalPathTimeline#2"/>
    <dgm:cxn modelId="{71526D46-100F-4D56-BA58-559F3C60AC20}" type="presParOf" srcId="{E4F95361-E3A6-4C17-B7E8-D7E8059058E1}" destId="{7C951B90-1017-4E6B-808F-061A18AC976C}" srcOrd="0" destOrd="0" presId="urn:microsoft.com/office/officeart/2017/3/layout/HorizontalPathTimeline#2"/>
    <dgm:cxn modelId="{DD8B782C-7A34-4BDB-A82F-5E23417414FF}" type="presParOf" srcId="{E4F95361-E3A6-4C17-B7E8-D7E8059058E1}" destId="{DE3E8A8B-9693-4833-9262-AF7EC983C5C1}" srcOrd="1" destOrd="0" presId="urn:microsoft.com/office/officeart/2017/3/layout/HorizontalPathTimeline#2"/>
    <dgm:cxn modelId="{913135E9-FF2F-4E12-8875-82F93C2E96FE}" type="presParOf" srcId="{E4F95361-E3A6-4C17-B7E8-D7E8059058E1}" destId="{A46E7037-222C-45A0-A0DF-8C6B5DD443BF}" srcOrd="2" destOrd="0" presId="urn:microsoft.com/office/officeart/2017/3/layout/HorizontalPathTimeline#2"/>
    <dgm:cxn modelId="{4DB06DBA-7726-4D32-A338-4E0F264AAF92}" type="presParOf" srcId="{E4F95361-E3A6-4C17-B7E8-D7E8059058E1}" destId="{3FE1CF47-3984-4A03-8FA5-32EF57C9F592}" srcOrd="3" destOrd="0" presId="urn:microsoft.com/office/officeart/2017/3/layout/HorizontalPathTimeline#2"/>
    <dgm:cxn modelId="{EE040FC3-2993-4A47-A296-78A999BBA9BC}" type="presParOf" srcId="{E4F95361-E3A6-4C17-B7E8-D7E8059058E1}" destId="{85B18390-D674-4D1A-A88C-77F65C5E0FA0}" srcOrd="4" destOrd="0" presId="urn:microsoft.com/office/officeart/2017/3/layout/HorizontalPathTimeline#2"/>
    <dgm:cxn modelId="{6F33AA6C-634F-4D5A-8567-8378DD4BA1E2}" type="presParOf" srcId="{E4F95361-E3A6-4C17-B7E8-D7E8059058E1}" destId="{A722EF93-B85C-4140-B98F-F5D492BD70D3}" srcOrd="5" destOrd="0" presId="urn:microsoft.com/office/officeart/2017/3/layout/HorizontalPathTimelin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C2556-768B-4CC1-BB3C-34A0967B25A7}">
      <dsp:nvSpPr>
        <dsp:cNvPr id="0" name=""/>
        <dsp:cNvSpPr/>
      </dsp:nvSpPr>
      <dsp:spPr>
        <a:xfrm>
          <a:off x="0" y="1634"/>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2BC7BB-73A6-4A54-9C8B-FD03051800B0}">
      <dsp:nvSpPr>
        <dsp:cNvPr id="0" name=""/>
        <dsp:cNvSpPr/>
      </dsp:nvSpPr>
      <dsp:spPr>
        <a:xfrm>
          <a:off x="0" y="1634"/>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rtl="0">
            <a:lnSpc>
              <a:spcPct val="90000"/>
            </a:lnSpc>
            <a:spcBef>
              <a:spcPct val="0"/>
            </a:spcBef>
            <a:spcAft>
              <a:spcPct val="35000"/>
            </a:spcAft>
            <a:buNone/>
          </a:pPr>
          <a:r>
            <a:rPr lang="en-GB" sz="800" kern="1200">
              <a:latin typeface="Century Gothic" panose="020B0502020202020204"/>
            </a:rPr>
            <a:t>Age?</a:t>
          </a:r>
        </a:p>
      </dsp:txBody>
      <dsp:txXfrm>
        <a:off x="0" y="1634"/>
        <a:ext cx="5272786" cy="278689"/>
      </dsp:txXfrm>
    </dsp:sp>
    <dsp:sp modelId="{773AC239-26FA-479A-B3A6-88BA40CD974B}">
      <dsp:nvSpPr>
        <dsp:cNvPr id="0" name=""/>
        <dsp:cNvSpPr/>
      </dsp:nvSpPr>
      <dsp:spPr>
        <a:xfrm>
          <a:off x="0" y="280324"/>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FF7B33-1F2D-4B66-AA0F-40FE85B64965}">
      <dsp:nvSpPr>
        <dsp:cNvPr id="0" name=""/>
        <dsp:cNvSpPr/>
      </dsp:nvSpPr>
      <dsp:spPr>
        <a:xfrm>
          <a:off x="0" y="280324"/>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How does using technology make you feel</a:t>
          </a:r>
          <a:r>
            <a:rPr lang="en-GB" sz="800" kern="1200">
              <a:latin typeface="Century Gothic"/>
              <a:cs typeface="Arial"/>
            </a:rPr>
            <a:t>?</a:t>
          </a:r>
          <a:endParaRPr lang="en-US" sz="800" kern="1200">
            <a:latin typeface="Arial"/>
            <a:cs typeface="Arial"/>
          </a:endParaRPr>
        </a:p>
      </dsp:txBody>
      <dsp:txXfrm>
        <a:off x="0" y="280324"/>
        <a:ext cx="5272786" cy="278689"/>
      </dsp:txXfrm>
    </dsp:sp>
    <dsp:sp modelId="{3FC9927E-C9F2-4978-AFCD-9037A4FBF81B}">
      <dsp:nvSpPr>
        <dsp:cNvPr id="0" name=""/>
        <dsp:cNvSpPr/>
      </dsp:nvSpPr>
      <dsp:spPr>
        <a:xfrm>
          <a:off x="0" y="559013"/>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C8CD3D-B72B-4287-9AE6-3EDE8C8A507F}">
      <dsp:nvSpPr>
        <dsp:cNvPr id="0" name=""/>
        <dsp:cNvSpPr/>
      </dsp:nvSpPr>
      <dsp:spPr>
        <a:xfrm>
          <a:off x="0" y="559013"/>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latin typeface="Arial"/>
              <a:cs typeface="Arial"/>
            </a:rPr>
            <a:t>Are you confident using video conferencing (e.g., Zoom and MS Teams) to work with your peers? (Y/N)</a:t>
          </a:r>
          <a:endParaRPr lang="en-US" sz="800" kern="1200"/>
        </a:p>
      </dsp:txBody>
      <dsp:txXfrm>
        <a:off x="0" y="559013"/>
        <a:ext cx="5272786" cy="278689"/>
      </dsp:txXfrm>
    </dsp:sp>
    <dsp:sp modelId="{FB165089-F325-46CD-A61B-D6D75B2F4F90}">
      <dsp:nvSpPr>
        <dsp:cNvPr id="0" name=""/>
        <dsp:cNvSpPr/>
      </dsp:nvSpPr>
      <dsp:spPr>
        <a:xfrm>
          <a:off x="0" y="837703"/>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AF2F66-4EBB-4894-AF05-AA8DEC8685F5}">
      <dsp:nvSpPr>
        <dsp:cNvPr id="0" name=""/>
        <dsp:cNvSpPr/>
      </dsp:nvSpPr>
      <dsp:spPr>
        <a:xfrm>
          <a:off x="0" y="837703"/>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latin typeface="Arial"/>
              <a:cs typeface="Arial"/>
            </a:rPr>
            <a:t>Do you feel anxious if you’re asked to collaborate using technology? (Y/N)</a:t>
          </a:r>
        </a:p>
      </dsp:txBody>
      <dsp:txXfrm>
        <a:off x="0" y="837703"/>
        <a:ext cx="5272786" cy="278689"/>
      </dsp:txXfrm>
    </dsp:sp>
    <dsp:sp modelId="{71AD2150-80E9-4DA6-81D4-E7FC87A0E0AA}">
      <dsp:nvSpPr>
        <dsp:cNvPr id="0" name=""/>
        <dsp:cNvSpPr/>
      </dsp:nvSpPr>
      <dsp:spPr>
        <a:xfrm>
          <a:off x="0" y="1116393"/>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D8DD9D-7D48-4908-91AC-F79B515DB346}">
      <dsp:nvSpPr>
        <dsp:cNvPr id="0" name=""/>
        <dsp:cNvSpPr/>
      </dsp:nvSpPr>
      <dsp:spPr>
        <a:xfrm>
          <a:off x="0" y="1116393"/>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latin typeface="Arial"/>
              <a:cs typeface="Arial"/>
            </a:rPr>
            <a:t>Have you ever avoided using technology? (Y/N)</a:t>
          </a:r>
        </a:p>
      </dsp:txBody>
      <dsp:txXfrm>
        <a:off x="0" y="1116393"/>
        <a:ext cx="5272786" cy="278689"/>
      </dsp:txXfrm>
    </dsp:sp>
    <dsp:sp modelId="{49D3CAEA-88C8-4118-A3B5-F1BE02E64162}">
      <dsp:nvSpPr>
        <dsp:cNvPr id="0" name=""/>
        <dsp:cNvSpPr/>
      </dsp:nvSpPr>
      <dsp:spPr>
        <a:xfrm>
          <a:off x="0" y="1395082"/>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C5BD1-C870-4F71-B3BD-B62BE340A7F6}">
      <dsp:nvSpPr>
        <dsp:cNvPr id="0" name=""/>
        <dsp:cNvSpPr/>
      </dsp:nvSpPr>
      <dsp:spPr>
        <a:xfrm>
          <a:off x="0" y="1395082"/>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latin typeface="Arial"/>
              <a:cs typeface="Arial"/>
            </a:rPr>
            <a:t>Do you feel confident using OneDrive? (Y/N)</a:t>
          </a:r>
        </a:p>
      </dsp:txBody>
      <dsp:txXfrm>
        <a:off x="0" y="1395082"/>
        <a:ext cx="5272786" cy="278689"/>
      </dsp:txXfrm>
    </dsp:sp>
    <dsp:sp modelId="{76CD4127-107C-4659-BB94-75C500C9AD22}">
      <dsp:nvSpPr>
        <dsp:cNvPr id="0" name=""/>
        <dsp:cNvSpPr/>
      </dsp:nvSpPr>
      <dsp:spPr>
        <a:xfrm>
          <a:off x="0" y="1673772"/>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635018-E78D-4CB8-9697-2B6F27BEE6C1}">
      <dsp:nvSpPr>
        <dsp:cNvPr id="0" name=""/>
        <dsp:cNvSpPr/>
      </dsp:nvSpPr>
      <dsp:spPr>
        <a:xfrm>
          <a:off x="0" y="1673772"/>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latin typeface="Arial"/>
              <a:cs typeface="Arial"/>
            </a:rPr>
            <a:t>Can you use technology independently? (Y/N)</a:t>
          </a:r>
          <a:endParaRPr lang="en-US" sz="800" kern="1200">
            <a:latin typeface="Arial"/>
            <a:cs typeface="Arial"/>
          </a:endParaRPr>
        </a:p>
      </dsp:txBody>
      <dsp:txXfrm>
        <a:off x="0" y="1673772"/>
        <a:ext cx="5272786" cy="278689"/>
      </dsp:txXfrm>
    </dsp:sp>
    <dsp:sp modelId="{0CEFD420-004C-4B1E-AC7E-1CB012AE0478}">
      <dsp:nvSpPr>
        <dsp:cNvPr id="0" name=""/>
        <dsp:cNvSpPr/>
      </dsp:nvSpPr>
      <dsp:spPr>
        <a:xfrm>
          <a:off x="0" y="1952462"/>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C18C53-7DCB-48D0-B823-270F5B5530FD}">
      <dsp:nvSpPr>
        <dsp:cNvPr id="0" name=""/>
        <dsp:cNvSpPr/>
      </dsp:nvSpPr>
      <dsp:spPr>
        <a:xfrm>
          <a:off x="0" y="1952462"/>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rtl="0">
            <a:lnSpc>
              <a:spcPct val="90000"/>
            </a:lnSpc>
            <a:spcBef>
              <a:spcPct val="0"/>
            </a:spcBef>
            <a:spcAft>
              <a:spcPct val="35000"/>
            </a:spcAft>
            <a:buNone/>
          </a:pPr>
          <a:r>
            <a:rPr lang="en-GB" sz="800" kern="1200">
              <a:latin typeface="Arial"/>
              <a:cs typeface="Arial"/>
            </a:rPr>
            <a:t>Do you agree with the following statements ?</a:t>
          </a:r>
        </a:p>
      </dsp:txBody>
      <dsp:txXfrm>
        <a:off x="0" y="1952462"/>
        <a:ext cx="5272786" cy="278689"/>
      </dsp:txXfrm>
    </dsp:sp>
    <dsp:sp modelId="{105B9631-E9CA-4FBC-89B2-51115AF07323}">
      <dsp:nvSpPr>
        <dsp:cNvPr id="0" name=""/>
        <dsp:cNvSpPr/>
      </dsp:nvSpPr>
      <dsp:spPr>
        <a:xfrm>
          <a:off x="0" y="2231151"/>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F8FB81-B3F9-4C9E-B0BF-413D8C66A80B}">
      <dsp:nvSpPr>
        <dsp:cNvPr id="0" name=""/>
        <dsp:cNvSpPr/>
      </dsp:nvSpPr>
      <dsp:spPr>
        <a:xfrm>
          <a:off x="0" y="2231151"/>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rtl="0">
            <a:lnSpc>
              <a:spcPct val="90000"/>
            </a:lnSpc>
            <a:spcBef>
              <a:spcPct val="0"/>
            </a:spcBef>
            <a:spcAft>
              <a:spcPct val="35000"/>
            </a:spcAft>
            <a:buNone/>
          </a:pPr>
          <a:r>
            <a:rPr lang="en-GB" sz="800" kern="1200">
              <a:latin typeface="Arial"/>
              <a:cs typeface="Arial"/>
            </a:rPr>
            <a:t>Using a computer is scary</a:t>
          </a:r>
        </a:p>
      </dsp:txBody>
      <dsp:txXfrm>
        <a:off x="0" y="2231151"/>
        <a:ext cx="5272786" cy="278689"/>
      </dsp:txXfrm>
    </dsp:sp>
    <dsp:sp modelId="{25AAC105-FDA1-4294-B236-DA30718C7DB3}">
      <dsp:nvSpPr>
        <dsp:cNvPr id="0" name=""/>
        <dsp:cNvSpPr/>
      </dsp:nvSpPr>
      <dsp:spPr>
        <a:xfrm>
          <a:off x="0" y="2509841"/>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645C3A-0CF0-458A-8A44-99DFA3FB3B62}">
      <dsp:nvSpPr>
        <dsp:cNvPr id="0" name=""/>
        <dsp:cNvSpPr/>
      </dsp:nvSpPr>
      <dsp:spPr>
        <a:xfrm>
          <a:off x="0" y="2509841"/>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rtl="0">
            <a:lnSpc>
              <a:spcPct val="90000"/>
            </a:lnSpc>
            <a:spcBef>
              <a:spcPct val="0"/>
            </a:spcBef>
            <a:spcAft>
              <a:spcPct val="35000"/>
            </a:spcAft>
            <a:buNone/>
          </a:pPr>
          <a:r>
            <a:rPr lang="en-GB" sz="800" kern="1200">
              <a:latin typeface="Arial"/>
              <a:cs typeface="Arial"/>
            </a:rPr>
            <a:t>I feel confident in my digital skills</a:t>
          </a:r>
        </a:p>
      </dsp:txBody>
      <dsp:txXfrm>
        <a:off x="0" y="2509841"/>
        <a:ext cx="5272786" cy="278689"/>
      </dsp:txXfrm>
    </dsp:sp>
    <dsp:sp modelId="{7F38F3E2-E162-4AF9-B592-5360BD3F3F9F}">
      <dsp:nvSpPr>
        <dsp:cNvPr id="0" name=""/>
        <dsp:cNvSpPr/>
      </dsp:nvSpPr>
      <dsp:spPr>
        <a:xfrm>
          <a:off x="0" y="2788531"/>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167185-ED17-42DA-BAB8-0EE6BC7934BA}">
      <dsp:nvSpPr>
        <dsp:cNvPr id="0" name=""/>
        <dsp:cNvSpPr/>
      </dsp:nvSpPr>
      <dsp:spPr>
        <a:xfrm>
          <a:off x="0" y="2788531"/>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rtl="0">
            <a:lnSpc>
              <a:spcPct val="90000"/>
            </a:lnSpc>
            <a:spcBef>
              <a:spcPct val="0"/>
            </a:spcBef>
            <a:spcAft>
              <a:spcPct val="35000"/>
            </a:spcAft>
            <a:buNone/>
          </a:pPr>
          <a:r>
            <a:rPr lang="en-GB" sz="800" kern="1200">
              <a:latin typeface="Arial"/>
              <a:cs typeface="Arial"/>
            </a:rPr>
            <a:t>I need more help when using technology</a:t>
          </a:r>
        </a:p>
      </dsp:txBody>
      <dsp:txXfrm>
        <a:off x="0" y="2788531"/>
        <a:ext cx="5272786" cy="278689"/>
      </dsp:txXfrm>
    </dsp:sp>
    <dsp:sp modelId="{6D33CDA8-617F-43B2-9E40-977046D43E2B}">
      <dsp:nvSpPr>
        <dsp:cNvPr id="0" name=""/>
        <dsp:cNvSpPr/>
      </dsp:nvSpPr>
      <dsp:spPr>
        <a:xfrm>
          <a:off x="0" y="3067220"/>
          <a:ext cx="527278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34294-FD5F-42C2-9353-83443FB34346}">
      <dsp:nvSpPr>
        <dsp:cNvPr id="0" name=""/>
        <dsp:cNvSpPr/>
      </dsp:nvSpPr>
      <dsp:spPr>
        <a:xfrm>
          <a:off x="0" y="3067220"/>
          <a:ext cx="5272786" cy="27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rtl="0">
            <a:lnSpc>
              <a:spcPct val="90000"/>
            </a:lnSpc>
            <a:spcBef>
              <a:spcPct val="0"/>
            </a:spcBef>
            <a:spcAft>
              <a:spcPct val="35000"/>
            </a:spcAft>
            <a:buNone/>
          </a:pPr>
          <a:endParaRPr lang="en-GB" sz="800" kern="1200">
            <a:latin typeface="Arial"/>
            <a:cs typeface="Arial"/>
          </a:endParaRPr>
        </a:p>
      </dsp:txBody>
      <dsp:txXfrm>
        <a:off x="0" y="3067220"/>
        <a:ext cx="5272786" cy="2786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01A66E-7851-48B3-8CEA-D93A30A594CA}">
      <dsp:nvSpPr>
        <dsp:cNvPr id="0" name=""/>
        <dsp:cNvSpPr/>
      </dsp:nvSpPr>
      <dsp:spPr>
        <a:xfrm>
          <a:off x="771721" y="0"/>
          <a:ext cx="1688682" cy="1013209"/>
        </a:xfrm>
        <a:prstGeom prst="rect">
          <a:avLst/>
        </a:prstGeom>
        <a:solidFill>
          <a:schemeClr val="bg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latin typeface="Arial" panose="020B0604020202020204" pitchFamily="34" charset="0"/>
              <a:cs typeface="Arial" panose="020B0604020202020204" pitchFamily="34" charset="0"/>
            </a:rPr>
            <a:t>Give participants a ‘Code of Ethics’ (Dawson, 2009, p.153)</a:t>
          </a:r>
        </a:p>
      </dsp:txBody>
      <dsp:txXfrm>
        <a:off x="771721" y="0"/>
        <a:ext cx="1688682" cy="1013209"/>
      </dsp:txXfrm>
    </dsp:sp>
    <dsp:sp modelId="{BD3127C3-1D71-4364-94BE-426844C4A400}">
      <dsp:nvSpPr>
        <dsp:cNvPr id="0" name=""/>
        <dsp:cNvSpPr/>
      </dsp:nvSpPr>
      <dsp:spPr>
        <a:xfrm>
          <a:off x="2619934" y="1868"/>
          <a:ext cx="1688682" cy="1013209"/>
        </a:xfrm>
        <a:prstGeom prst="rect">
          <a:avLst/>
        </a:prstGeom>
        <a:solidFill>
          <a:schemeClr val="bg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latin typeface="Arial" panose="020B0604020202020204" pitchFamily="34" charset="0"/>
              <a:cs typeface="Arial" panose="020B0604020202020204" pitchFamily="34" charset="0"/>
            </a:rPr>
            <a:t>Data to only be handled by the researchers</a:t>
          </a:r>
        </a:p>
      </dsp:txBody>
      <dsp:txXfrm>
        <a:off x="2619934" y="1868"/>
        <a:ext cx="1688682" cy="1013209"/>
      </dsp:txXfrm>
    </dsp:sp>
    <dsp:sp modelId="{E2851C8E-199E-4F29-8BB6-D477D441216A}">
      <dsp:nvSpPr>
        <dsp:cNvPr id="0" name=""/>
        <dsp:cNvSpPr/>
      </dsp:nvSpPr>
      <dsp:spPr>
        <a:xfrm>
          <a:off x="762383" y="1183946"/>
          <a:ext cx="1688682" cy="1013209"/>
        </a:xfrm>
        <a:prstGeom prst="rect">
          <a:avLst/>
        </a:prstGeom>
        <a:solidFill>
          <a:schemeClr val="bg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latin typeface="Arial" panose="020B0604020202020204" pitchFamily="34" charset="0"/>
              <a:cs typeface="Arial" panose="020B0604020202020204" pitchFamily="34" charset="0"/>
            </a:rPr>
            <a:t>Participant’s personal information will not be included to keep them anonymous </a:t>
          </a:r>
        </a:p>
      </dsp:txBody>
      <dsp:txXfrm>
        <a:off x="762383" y="1183946"/>
        <a:ext cx="1688682" cy="1013209"/>
      </dsp:txXfrm>
    </dsp:sp>
    <dsp:sp modelId="{4AC49ABA-44DF-4CE8-90AC-4397EB1B3CC7}">
      <dsp:nvSpPr>
        <dsp:cNvPr id="0" name=""/>
        <dsp:cNvSpPr/>
      </dsp:nvSpPr>
      <dsp:spPr>
        <a:xfrm>
          <a:off x="2619934" y="1183946"/>
          <a:ext cx="1688682" cy="1013209"/>
        </a:xfrm>
        <a:prstGeom prst="rect">
          <a:avLst/>
        </a:prstGeom>
        <a:solidFill>
          <a:schemeClr val="bg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latin typeface="Arial" panose="020B0604020202020204" pitchFamily="34" charset="0"/>
              <a:cs typeface="Arial" panose="020B0604020202020204" pitchFamily="34" charset="0"/>
            </a:rPr>
            <a:t>Seeking consent from participants without pressure or coercion</a:t>
          </a:r>
        </a:p>
      </dsp:txBody>
      <dsp:txXfrm>
        <a:off x="2619934" y="1183946"/>
        <a:ext cx="1688682" cy="1013209"/>
      </dsp:txXfrm>
    </dsp:sp>
    <dsp:sp modelId="{4CD7476E-E684-4F7E-9E5B-806FD2328224}">
      <dsp:nvSpPr>
        <dsp:cNvPr id="0" name=""/>
        <dsp:cNvSpPr/>
      </dsp:nvSpPr>
      <dsp:spPr>
        <a:xfrm>
          <a:off x="762383" y="2366024"/>
          <a:ext cx="1688682" cy="1013209"/>
        </a:xfrm>
        <a:prstGeom prst="rect">
          <a:avLst/>
        </a:prstGeom>
        <a:solidFill>
          <a:schemeClr val="bg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latin typeface="Arial" panose="020B0604020202020204" pitchFamily="34" charset="0"/>
              <a:cs typeface="Arial" panose="020B0604020202020204" pitchFamily="34" charset="0"/>
            </a:rPr>
            <a:t>Questions will not be offensive, insensitive or intrusive</a:t>
          </a:r>
        </a:p>
      </dsp:txBody>
      <dsp:txXfrm>
        <a:off x="762383" y="2366024"/>
        <a:ext cx="1688682" cy="1013209"/>
      </dsp:txXfrm>
    </dsp:sp>
    <dsp:sp modelId="{746676BB-7F58-4259-8792-9B64811C4C8F}">
      <dsp:nvSpPr>
        <dsp:cNvPr id="0" name=""/>
        <dsp:cNvSpPr/>
      </dsp:nvSpPr>
      <dsp:spPr>
        <a:xfrm>
          <a:off x="2619934" y="2366024"/>
          <a:ext cx="1688682" cy="1013209"/>
        </a:xfrm>
        <a:prstGeom prst="rect">
          <a:avLst/>
        </a:prstGeom>
        <a:solidFill>
          <a:schemeClr val="bg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latin typeface="Arial" panose="020B0604020202020204" pitchFamily="34" charset="0"/>
              <a:cs typeface="Arial" panose="020B0604020202020204" pitchFamily="34" charset="0"/>
            </a:rPr>
            <a:t>Send to student university emails to protect confidentiality</a:t>
          </a:r>
        </a:p>
      </dsp:txBody>
      <dsp:txXfrm>
        <a:off x="2619934" y="2366024"/>
        <a:ext cx="1688682" cy="10132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3E70B-EE6D-407B-8E1F-FE26817B3B1D}">
      <dsp:nvSpPr>
        <dsp:cNvPr id="0" name=""/>
        <dsp:cNvSpPr/>
      </dsp:nvSpPr>
      <dsp:spPr>
        <a:xfrm>
          <a:off x="0" y="1641530"/>
          <a:ext cx="10058399" cy="1367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A550E8-D286-40B4-9B20-40DE0FCA02CE}">
      <dsp:nvSpPr>
        <dsp:cNvPr id="0" name=""/>
        <dsp:cNvSpPr/>
      </dsp:nvSpPr>
      <dsp:spPr>
        <a:xfrm>
          <a:off x="1679674" y="1027666"/>
          <a:ext cx="0" cy="71474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08DCC00-CC60-4F76-9C61-F00E7DBFC778}">
      <dsp:nvSpPr>
        <dsp:cNvPr id="0" name=""/>
        <dsp:cNvSpPr/>
      </dsp:nvSpPr>
      <dsp:spPr>
        <a:xfrm>
          <a:off x="58503" y="521528"/>
          <a:ext cx="3242340" cy="564276"/>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578" tIns="30764" rIns="145578" bIns="30764" numCol="1" spcCol="1270" rtlCol="0" anchor="ctr" anchorCtr="0">
          <a:noAutofit/>
        </a:bodyPr>
        <a:lstStyle/>
        <a:p>
          <a:pPr marL="0" lvl="0" indent="0" algn="l" defTabSz="533400" rtl="0">
            <a:lnSpc>
              <a:spcPct val="90000"/>
            </a:lnSpc>
            <a:spcBef>
              <a:spcPct val="0"/>
            </a:spcBef>
            <a:spcAft>
              <a:spcPct val="35000"/>
            </a:spcAft>
            <a:buNone/>
          </a:pPr>
          <a:r>
            <a:rPr lang="en-GB" sz="1200" kern="1200" noProof="0"/>
            <a:t>Initial research idea</a:t>
          </a:r>
        </a:p>
      </dsp:txBody>
      <dsp:txXfrm>
        <a:off x="58503" y="521528"/>
        <a:ext cx="3242340" cy="564276"/>
      </dsp:txXfrm>
    </dsp:sp>
    <dsp:sp modelId="{5C96A5F5-16B2-4AEA-9591-B66C220F4A65}">
      <dsp:nvSpPr>
        <dsp:cNvPr id="0" name=""/>
        <dsp:cNvSpPr/>
      </dsp:nvSpPr>
      <dsp:spPr>
        <a:xfrm>
          <a:off x="339863" y="1836462"/>
          <a:ext cx="2679620" cy="38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89000" rtl="0">
            <a:lnSpc>
              <a:spcPct val="90000"/>
            </a:lnSpc>
            <a:spcBef>
              <a:spcPct val="0"/>
            </a:spcBef>
            <a:spcAft>
              <a:spcPct val="35000"/>
            </a:spcAft>
            <a:buNone/>
          </a:pPr>
          <a:r>
            <a:rPr lang="en-GB" sz="2000" kern="1200" noProof="0"/>
            <a:t>Jan 31</a:t>
          </a:r>
        </a:p>
      </dsp:txBody>
      <dsp:txXfrm>
        <a:off x="339863" y="1836462"/>
        <a:ext cx="2679620" cy="386443"/>
      </dsp:txXfrm>
    </dsp:sp>
    <dsp:sp modelId="{B3AC6DBE-85B6-4AF3-BADF-7E1E82B735CC}">
      <dsp:nvSpPr>
        <dsp:cNvPr id="0" name=""/>
        <dsp:cNvSpPr/>
      </dsp:nvSpPr>
      <dsp:spPr>
        <a:xfrm>
          <a:off x="1632651" y="1662904"/>
          <a:ext cx="94046" cy="94046"/>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186A17-7B9F-4674-AD57-FF0C87A3CB32}">
      <dsp:nvSpPr>
        <dsp:cNvPr id="0" name=""/>
        <dsp:cNvSpPr/>
      </dsp:nvSpPr>
      <dsp:spPr>
        <a:xfrm>
          <a:off x="3354437" y="1677439"/>
          <a:ext cx="0" cy="71474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A73CBFE-397D-467A-A65B-E19FAB2953BB}">
      <dsp:nvSpPr>
        <dsp:cNvPr id="0" name=""/>
        <dsp:cNvSpPr/>
      </dsp:nvSpPr>
      <dsp:spPr>
        <a:xfrm>
          <a:off x="1733266" y="2334051"/>
          <a:ext cx="3242340" cy="564276"/>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578" tIns="30764" rIns="145578" bIns="30764" numCol="1" spcCol="1270" rtlCol="0" anchor="ctr" anchorCtr="0">
          <a:noAutofit/>
        </a:bodyPr>
        <a:lstStyle/>
        <a:p>
          <a:pPr marL="0" lvl="0" indent="0" algn="l" defTabSz="533400" rtl="0">
            <a:lnSpc>
              <a:spcPct val="90000"/>
            </a:lnSpc>
            <a:spcBef>
              <a:spcPct val="0"/>
            </a:spcBef>
            <a:spcAft>
              <a:spcPct val="35000"/>
            </a:spcAft>
            <a:buNone/>
          </a:pPr>
          <a:r>
            <a:rPr lang="en-GB" sz="1200" kern="1200" noProof="0"/>
            <a:t>Draft proposal</a:t>
          </a:r>
        </a:p>
      </dsp:txBody>
      <dsp:txXfrm>
        <a:off x="1733266" y="2334051"/>
        <a:ext cx="3242340" cy="564276"/>
      </dsp:txXfrm>
    </dsp:sp>
    <dsp:sp modelId="{730471FC-8FAF-49B2-8F42-63D391F759BE}">
      <dsp:nvSpPr>
        <dsp:cNvPr id="0" name=""/>
        <dsp:cNvSpPr/>
      </dsp:nvSpPr>
      <dsp:spPr>
        <a:xfrm>
          <a:off x="2014626" y="1196949"/>
          <a:ext cx="2679620" cy="38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89000" rtl="0">
            <a:lnSpc>
              <a:spcPct val="90000"/>
            </a:lnSpc>
            <a:spcBef>
              <a:spcPct val="0"/>
            </a:spcBef>
            <a:spcAft>
              <a:spcPct val="35000"/>
            </a:spcAft>
            <a:buNone/>
          </a:pPr>
          <a:r>
            <a:rPr lang="en-GB" sz="2000" kern="1200" noProof="0"/>
            <a:t>Feb 7 – 14</a:t>
          </a:r>
        </a:p>
      </dsp:txBody>
      <dsp:txXfrm>
        <a:off x="2014626" y="1196949"/>
        <a:ext cx="2679620" cy="386443"/>
      </dsp:txXfrm>
    </dsp:sp>
    <dsp:sp modelId="{F34C40A7-6131-4EF1-9887-E7EEA86D1562}">
      <dsp:nvSpPr>
        <dsp:cNvPr id="0" name=""/>
        <dsp:cNvSpPr/>
      </dsp:nvSpPr>
      <dsp:spPr>
        <a:xfrm>
          <a:off x="3307414" y="1662904"/>
          <a:ext cx="94046" cy="94046"/>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C3FD7B-71E0-4012-B7CE-2C80433ED975}">
      <dsp:nvSpPr>
        <dsp:cNvPr id="0" name=""/>
        <dsp:cNvSpPr/>
      </dsp:nvSpPr>
      <dsp:spPr>
        <a:xfrm>
          <a:off x="5029199" y="1027666"/>
          <a:ext cx="0" cy="71474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67EBEC-ACAC-4EF4-B856-39067B4D928B}">
      <dsp:nvSpPr>
        <dsp:cNvPr id="0" name=""/>
        <dsp:cNvSpPr/>
      </dsp:nvSpPr>
      <dsp:spPr>
        <a:xfrm>
          <a:off x="3408029" y="521528"/>
          <a:ext cx="3242340" cy="564276"/>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578" tIns="30764" rIns="145578" bIns="30764" numCol="1" spcCol="1270" rtlCol="0" anchor="ctr" anchorCtr="0">
          <a:noAutofit/>
        </a:bodyPr>
        <a:lstStyle/>
        <a:p>
          <a:pPr marL="0" lvl="0" indent="0" algn="l" defTabSz="533400" rtl="0">
            <a:lnSpc>
              <a:spcPct val="90000"/>
            </a:lnSpc>
            <a:spcBef>
              <a:spcPct val="0"/>
            </a:spcBef>
            <a:spcAft>
              <a:spcPct val="35000"/>
            </a:spcAft>
            <a:buNone/>
          </a:pPr>
          <a:r>
            <a:rPr lang="en-GB" sz="1200" kern="1200" noProof="0"/>
            <a:t>Finalise proposal</a:t>
          </a:r>
        </a:p>
      </dsp:txBody>
      <dsp:txXfrm>
        <a:off x="3408029" y="521528"/>
        <a:ext cx="3242340" cy="564276"/>
      </dsp:txXfrm>
    </dsp:sp>
    <dsp:sp modelId="{7605329C-2B32-4CD7-9B69-1B3DAB88562E}">
      <dsp:nvSpPr>
        <dsp:cNvPr id="0" name=""/>
        <dsp:cNvSpPr/>
      </dsp:nvSpPr>
      <dsp:spPr>
        <a:xfrm>
          <a:off x="3689389" y="1836462"/>
          <a:ext cx="2679620" cy="38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1066800" rtl="0">
            <a:lnSpc>
              <a:spcPct val="90000"/>
            </a:lnSpc>
            <a:spcBef>
              <a:spcPct val="0"/>
            </a:spcBef>
            <a:spcAft>
              <a:spcPct val="35000"/>
            </a:spcAft>
            <a:buNone/>
          </a:pPr>
          <a:r>
            <a:rPr lang="en-GB" sz="2400" kern="1200" noProof="0"/>
            <a:t>Feb 15 - 20</a:t>
          </a:r>
        </a:p>
      </dsp:txBody>
      <dsp:txXfrm>
        <a:off x="3689389" y="1836462"/>
        <a:ext cx="2679620" cy="386443"/>
      </dsp:txXfrm>
    </dsp:sp>
    <dsp:sp modelId="{79B0CEDC-0005-4ACE-AB25-DB9533DC85C2}">
      <dsp:nvSpPr>
        <dsp:cNvPr id="0" name=""/>
        <dsp:cNvSpPr/>
      </dsp:nvSpPr>
      <dsp:spPr>
        <a:xfrm>
          <a:off x="4982176" y="1662904"/>
          <a:ext cx="94046" cy="94046"/>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B749E6-BF6B-43D3-BC78-61C4A55E8F98}">
      <dsp:nvSpPr>
        <dsp:cNvPr id="0" name=""/>
        <dsp:cNvSpPr/>
      </dsp:nvSpPr>
      <dsp:spPr>
        <a:xfrm>
          <a:off x="6703962" y="1677439"/>
          <a:ext cx="0" cy="71474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98D787F2-3566-4B4B-934F-5C8EBFBD3E56}">
      <dsp:nvSpPr>
        <dsp:cNvPr id="0" name=""/>
        <dsp:cNvSpPr/>
      </dsp:nvSpPr>
      <dsp:spPr>
        <a:xfrm>
          <a:off x="5082792" y="2334051"/>
          <a:ext cx="3242340" cy="564276"/>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578" tIns="30764" rIns="145578" bIns="30764" numCol="1" spcCol="1270" rtlCol="0" anchor="ctr" anchorCtr="0">
          <a:noAutofit/>
        </a:bodyPr>
        <a:lstStyle/>
        <a:p>
          <a:pPr marL="0" lvl="0" indent="0" algn="l" defTabSz="533400" rtl="0">
            <a:lnSpc>
              <a:spcPct val="90000"/>
            </a:lnSpc>
            <a:spcBef>
              <a:spcPct val="0"/>
            </a:spcBef>
            <a:spcAft>
              <a:spcPct val="35000"/>
            </a:spcAft>
            <a:buNone/>
          </a:pPr>
          <a:r>
            <a:rPr lang="en-GB" sz="1200" b="0" i="0" u="none" kern="1200" noProof="0"/>
            <a:t>Proposal presentation </a:t>
          </a:r>
          <a:endParaRPr lang="en-GB" sz="1200" kern="1200" noProof="0"/>
        </a:p>
      </dsp:txBody>
      <dsp:txXfrm>
        <a:off x="5082792" y="2334051"/>
        <a:ext cx="3242340" cy="564276"/>
      </dsp:txXfrm>
    </dsp:sp>
    <dsp:sp modelId="{4C592FDC-E0AC-4F61-ACEF-1C00BD20E463}">
      <dsp:nvSpPr>
        <dsp:cNvPr id="0" name=""/>
        <dsp:cNvSpPr/>
      </dsp:nvSpPr>
      <dsp:spPr>
        <a:xfrm>
          <a:off x="5364152" y="1196949"/>
          <a:ext cx="2679620" cy="38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00100" rtl="0">
            <a:lnSpc>
              <a:spcPct val="90000"/>
            </a:lnSpc>
            <a:spcBef>
              <a:spcPct val="0"/>
            </a:spcBef>
            <a:spcAft>
              <a:spcPct val="35000"/>
            </a:spcAft>
            <a:buNone/>
          </a:pPr>
          <a:r>
            <a:rPr lang="en-GB" sz="1800" kern="1200" noProof="0"/>
            <a:t>Feb 21</a:t>
          </a:r>
        </a:p>
      </dsp:txBody>
      <dsp:txXfrm>
        <a:off x="5364152" y="1196949"/>
        <a:ext cx="2679620" cy="386443"/>
      </dsp:txXfrm>
    </dsp:sp>
    <dsp:sp modelId="{3FE75B81-9D06-4F9F-BD87-C2A832B06693}">
      <dsp:nvSpPr>
        <dsp:cNvPr id="0" name=""/>
        <dsp:cNvSpPr/>
      </dsp:nvSpPr>
      <dsp:spPr>
        <a:xfrm>
          <a:off x="6656939" y="1662904"/>
          <a:ext cx="94046" cy="94046"/>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3E8A8B-9693-4833-9262-AF7EC983C5C1}">
      <dsp:nvSpPr>
        <dsp:cNvPr id="0" name=""/>
        <dsp:cNvSpPr/>
      </dsp:nvSpPr>
      <dsp:spPr>
        <a:xfrm>
          <a:off x="8378725" y="1060155"/>
          <a:ext cx="0" cy="649772"/>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FE1CF47-3984-4A03-8FA5-32EF57C9F592}">
      <dsp:nvSpPr>
        <dsp:cNvPr id="0" name=""/>
        <dsp:cNvSpPr/>
      </dsp:nvSpPr>
      <dsp:spPr>
        <a:xfrm>
          <a:off x="6904934" y="547176"/>
          <a:ext cx="2947582" cy="512978"/>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578" tIns="30764" rIns="145578" bIns="30764" numCol="1" spcCol="1270" rtlCol="0" anchor="ctr" anchorCtr="0">
          <a:noAutofit/>
        </a:bodyPr>
        <a:lstStyle/>
        <a:p>
          <a:pPr marL="0" lvl="0" indent="0" algn="l" defTabSz="533400" rtl="0">
            <a:lnSpc>
              <a:spcPct val="90000"/>
            </a:lnSpc>
            <a:spcBef>
              <a:spcPct val="0"/>
            </a:spcBef>
            <a:spcAft>
              <a:spcPct val="35000"/>
            </a:spcAft>
            <a:buNone/>
          </a:pPr>
          <a:r>
            <a:rPr lang="en-GB" sz="1200" kern="1200" noProof="0"/>
            <a:t>Data collection</a:t>
          </a:r>
        </a:p>
      </dsp:txBody>
      <dsp:txXfrm>
        <a:off x="6904934" y="547176"/>
        <a:ext cx="2947582" cy="512978"/>
      </dsp:txXfrm>
    </dsp:sp>
    <dsp:sp modelId="{85B18390-D674-4D1A-A88C-77F65C5E0FA0}">
      <dsp:nvSpPr>
        <dsp:cNvPr id="0" name=""/>
        <dsp:cNvSpPr/>
      </dsp:nvSpPr>
      <dsp:spPr>
        <a:xfrm>
          <a:off x="7038915" y="1836462"/>
          <a:ext cx="2679620" cy="38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1066800" rtl="0">
            <a:lnSpc>
              <a:spcPct val="90000"/>
            </a:lnSpc>
            <a:spcBef>
              <a:spcPct val="0"/>
            </a:spcBef>
            <a:spcAft>
              <a:spcPct val="35000"/>
            </a:spcAft>
            <a:buNone/>
          </a:pPr>
          <a:r>
            <a:rPr lang="en-GB" sz="2400" kern="1200" noProof="0"/>
            <a:t>Feb 28 – 7 Mar</a:t>
          </a:r>
        </a:p>
      </dsp:txBody>
      <dsp:txXfrm>
        <a:off x="7038915" y="1836462"/>
        <a:ext cx="2679620" cy="386443"/>
      </dsp:txXfrm>
    </dsp:sp>
    <dsp:sp modelId="{7C951B90-1017-4E6B-808F-061A18AC976C}">
      <dsp:nvSpPr>
        <dsp:cNvPr id="0" name=""/>
        <dsp:cNvSpPr/>
      </dsp:nvSpPr>
      <dsp:spPr>
        <a:xfrm>
          <a:off x="8335977" y="1667179"/>
          <a:ext cx="85496" cy="85496"/>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7/3/layout/HorizontalPathTimeline#2">
  <dgm:title val="Horizontal Path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asst0">
      <dgm:alg type="sp"/>
      <dgm:shape xmlns:r="http://schemas.openxmlformats.org/officeDocument/2006/relationships" type="rect" r:blip="">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6"/>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2TextContainer" refType="w" fact="0.88"/>
                <dgm:constr type="h" for="ch" forName="L2TextContainer" refType="h" fact="0.15"/>
                <dgm:constr type="h" for="ch" forName="L2TextContainer" refType="h" op="lte" fact="0.31"/>
                <dgm:constr type="b" for="ch" forName="L2TextContainer" refType="h" fact="0.31"/>
                <dgm:constr type="l" for="ch" forName="L2TextContainer" refType="w" fact="0.06"/>
                <dgm:constr type="w" for="ch" forName="ConnectLine"/>
                <dgm:constr type="l" for="ch" forName="ConnectLine" refType="w" fact="0.5"/>
                <dgm:constr type="h" for="ch" forName="ConnectLine" refType="h" fact="0.19"/>
                <dgm:constr type="t" for="ch" forName="ConnectLine" refType="h" fact="0.31"/>
                <dgm:constr type="w" for="ch" forName="FlexibleEmptyPlaceHolder" refType="w"/>
                <dgm:constr type="h" for="ch" forName="FlexibleEmptyPlaceHolder" refType="h" fact="0.16"/>
                <dgm:constr type="h" for="ch" forName="FlexibleEmptyPlaceHolder" refType="h" op="gte" fact="0.005"/>
                <dgm:constr type="t" for="ch" forName="FlexibleEmptyPlaceHolder" refType="h" fact="0"/>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L1TextContainer" refType="w" fact="0.8"/>
                <dgm:constr type="l" for="ch" forName="L1TextContainer" refType="w" fact="0.1"/>
                <dgm:constr type="t" for="ch" forName="L1TextContainer" refType="h" fact="0.537"/>
                <dgm:constr type="h" for="ch" forName="L1TextContainer" refType="h" fact="0.113"/>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EmptyPlaceHolder" refType="w"/>
                <dgm:constr type="h" for="ch" forName="EmptyPlaceHolder" refType="h" fact="0.35"/>
                <dgm:constr type="t" for="ch" forName="EmptyPlaceHolder" refType="h" fact="0"/>
                <dgm:constr type="w" for="ch" forName="FlexibleEmptyPlaceHolder" refType="w"/>
                <dgm:constr type="h" for="ch" forName="FlexibleEmptyPlaceHolder" refType="h" fact="0.16"/>
                <dgm:constr type="h" for="ch" forName="FlexibleEmptyPlaceHolder" refType="h" op="gte" fact="0.005"/>
                <dgm:constr type="b" for="ch" forName="FlexibleEmptyPlaceHolder" refType="h"/>
                <dgm:constr type="w" for="ch" forName="L1TextContainer" refType="w" fact="0.8"/>
                <dgm:constr type="l" for="ch" forName="L1TextContainer" refType="w" fact="0.1"/>
                <dgm:constr type="t" for="ch" forName="L1TextContainer" refType="h" fact="0.35"/>
                <dgm:constr type="h" for="ch" forName="L1TextContainer" refType="h" fact="0.113"/>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ConnectLine"/>
                <dgm:constr type="l" for="ch" forName="ConnectLine" refType="w" fact="0.5"/>
                <dgm:constr type="h" for="ch" forName="ConnectLine" refType="h" fact="0.19"/>
                <dgm:constr type="t" for="ch" forName="ConnectLine" refType="h" fact="0.5"/>
                <dgm:constr type="w" for="ch" forName="L2TextContainer" refType="w" fact="0.88"/>
                <dgm:constr type="h" for="ch" forName="L2TextContainer" refType="h" fact="0.15"/>
                <dgm:constr type="h" for="ch" forName="L2TextContainer" refType="h" op="lte" fact="0.31"/>
                <dgm:constr type="t" for="ch" forName="L2TextContainer" refType="h" fact="0.69"/>
                <dgm:constr type="l" for="ch" forName="L2TextContainer" refType="w" fact="0.06"/>
              </dgm:constrLst>
            </dgm:else>
          </dgm:choose>
          <dgm:layoutNode name="ConnectorPoint" styleLbl="fgAcc1" moveWith="L2TextContainer">
            <dgm:alg type="sp"/>
            <dgm:shape xmlns:r="http://schemas.openxmlformats.org/officeDocument/2006/relationships" type="ellipse" r:blip="" zOrderOff="10">
              <dgm:adjLst/>
            </dgm:shape>
            <dgm:presOf/>
            <dgm:constrLst/>
          </dgm:layoutNode>
          <dgm:layoutNode name="ConnectLine" styleLbl="alignNode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FlexibleEmptyPlaceHolder">
            <dgm:alg type="sp"/>
            <dgm:shape xmlns:r="http://schemas.openxmlformats.org/officeDocument/2006/relationships" r:blip="">
              <dgm:adjLst/>
            </dgm:shape>
            <dgm:presOf/>
            <dgm:constrLst/>
          </dgm:layoutNode>
          <dgm:layoutNode name="L2TextContainer" styleLbl="bgAcc1">
            <dgm:varLst>
              <dgm:chMax val="0"/>
              <dgm:chPref val="0"/>
              <dgm:bulletEnabled val="1"/>
            </dgm:varLst>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w" fact="0.14"/>
              <dgm:constr type="rMarg" refType="w" fact="0.14"/>
              <dgm:constr type="tMarg" refType="h" fact="0.17"/>
              <dgm:constr type="bMarg" refType="h" fact="0.17"/>
            </dgm:constrLst>
            <dgm:ruleLst>
              <dgm:rule type="h" val="INF" fact="NaN" max="NaN"/>
              <dgm:rule type="primFontSz" val="11" fact="NaN" max="NaN"/>
            </dgm:ruleLst>
          </dgm:layoutNod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RTLAlign" val="ctr"/>
                  <dgm:param type="parTxRTLAlign" val="ctr"/>
                </dgm:alg>
              </dgm:if>
              <dgm:else name="Name89">
                <dgm:alg type="tx">
                  <dgm:param type="txAnchorHorz" val="ctr"/>
                  <dgm:param type="txAnchorVert" val="b"/>
                  <dgm:param type="parTxRTL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E2188A-CD17-4E3E-AB0E-7A5017BF1B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823D623-433B-4523-9829-805747DBC3C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7EF7BB0-3EA7-4436-9434-950FCCD7FE5A}" type="datetime1">
              <a:rPr lang="en-GB" smtClean="0"/>
              <a:t>18/02/2023</a:t>
            </a:fld>
            <a:endParaRPr lang="en-GB"/>
          </a:p>
        </p:txBody>
      </p:sp>
      <p:sp>
        <p:nvSpPr>
          <p:cNvPr id="4" name="Footer Placeholder 3">
            <a:extLst>
              <a:ext uri="{FF2B5EF4-FFF2-40B4-BE49-F238E27FC236}">
                <a16:creationId xmlns:a16="http://schemas.microsoft.com/office/drawing/2014/main" id="{9F2A1CC4-7C05-4403-B82F-FA1957CDFA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B9769E3-387F-4E51-9B72-40457A518A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7460E3B-D3A0-4EBC-BAC3-B01E8FF895A8}" type="slidenum">
              <a:rPr lang="en-GB" smtClean="0"/>
              <a:t>‹#›</a:t>
            </a:fld>
            <a:endParaRPr lang="en-GB"/>
          </a:p>
        </p:txBody>
      </p:sp>
    </p:spTree>
    <p:extLst>
      <p:ext uri="{BB962C8B-B14F-4D97-AF65-F5344CB8AC3E}">
        <p14:creationId xmlns:p14="http://schemas.microsoft.com/office/powerpoint/2010/main" val="20501585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CAE08-3B3B-4E39-A27D-95B4FAD4A917}" type="datetime1">
              <a:rPr lang="en-GB" smtClean="0"/>
              <a:pPr/>
              <a:t>18/02/2023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0EDF81-139F-488C-872B-4720FBA6BF98}" type="slidenum">
              <a:rPr lang="en-GB" noProof="0" smtClean="0"/>
              <a:t>‹#›</a:t>
            </a:fld>
            <a:endParaRPr lang="en-GB" noProof="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a:t>
            </a:fld>
            <a:endParaRPr lang="en-GB"/>
          </a:p>
        </p:txBody>
      </p:sp>
    </p:spTree>
    <p:extLst>
      <p:ext uri="{BB962C8B-B14F-4D97-AF65-F5344CB8AC3E}">
        <p14:creationId xmlns:p14="http://schemas.microsoft.com/office/powerpoint/2010/main" val="811327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2</a:t>
            </a:fld>
            <a:endParaRPr lang="en-GB"/>
          </a:p>
        </p:txBody>
      </p:sp>
    </p:spTree>
    <p:extLst>
      <p:ext uri="{BB962C8B-B14F-4D97-AF65-F5344CB8AC3E}">
        <p14:creationId xmlns:p14="http://schemas.microsoft.com/office/powerpoint/2010/main" val="3531483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a:t>There are numerous ways to conduct quantitative research, such as: surveys, questionnaires and polls. To find out whether UTWSD students are confident using digital skills, we have decided to use questionnaires, particularly using closed-ended questions.</a:t>
            </a:r>
          </a:p>
          <a:p>
            <a:pPr marL="228600" indent="-228600">
              <a:buFont typeface="+mj-lt"/>
              <a:buAutoNum type="arabicPeriod"/>
            </a:pPr>
            <a:r>
              <a:rPr lang="en-US"/>
              <a:t>This is because these types of questionnaires follow a set format, and as most can be scanned straight into a computer for ease of analysis and therefore greater numbers can be produced. It is also useful to find out how widespread something is, in this case we want to find out how many students are confident using digital skills.</a:t>
            </a:r>
          </a:p>
          <a:p>
            <a:pPr marL="228600" indent="-228600">
              <a:buFont typeface="+mj-lt"/>
              <a:buAutoNum type="arabicPeriod"/>
            </a:pPr>
            <a:r>
              <a:rPr lang="en-US"/>
              <a:t>Closed-ended questions can also be easier to record if conducting with larger audiences. In addition to this, the short nature of the questionnaires make it more likely for them to answer all the questions as it requires less effort. </a:t>
            </a:r>
          </a:p>
          <a:p>
            <a:pPr marL="228600" indent="-228600">
              <a:buFont typeface="+mj-lt"/>
              <a:buAutoNum type="arabicPeriod"/>
            </a:pPr>
            <a:r>
              <a:rPr lang="en-US"/>
              <a:t>This is useful for our research question as it is not possible to ask all the students that attend UWTSD. Instead, we can use this smaller sample to show our results and generalize them to the whole research population.</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4</a:t>
            </a:fld>
            <a:endParaRPr lang="en-GB" noProof="0"/>
          </a:p>
        </p:txBody>
      </p:sp>
    </p:spTree>
    <p:extLst>
      <p:ext uri="{BB962C8B-B14F-4D97-AF65-F5344CB8AC3E}">
        <p14:creationId xmlns:p14="http://schemas.microsoft.com/office/powerpoint/2010/main" val="2163719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We decided to use these questions as we feel that they target the research question by looking at different types of digital skills, feelings surrounding technology and if participants can use digital skills by themselves.</a:t>
            </a:r>
          </a:p>
          <a:p>
            <a:pPr marL="171450" indent="-171450">
              <a:buFont typeface="Arial" panose="020B0604020202020204" pitchFamily="34" charset="0"/>
              <a:buChar char="•"/>
            </a:pPr>
            <a:r>
              <a:rPr lang="en-GB"/>
              <a:t>There is a chance some students may not answer which might leave us with a small sample group therefore we will sample between 10-15 participants to make sure our results are accurate.</a:t>
            </a:r>
          </a:p>
          <a:p>
            <a:pPr marL="171450" indent="-171450">
              <a:buFont typeface="Arial" panose="020B0604020202020204" pitchFamily="34" charset="0"/>
              <a:buChar char="•"/>
            </a:pPr>
            <a:r>
              <a:rPr lang="en-GB"/>
              <a:t>As we are aware that there are students who may not be able to navigate technology, we will offer participants the opportunity to answer these questions with a printed version instead.</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5</a:t>
            </a:fld>
            <a:endParaRPr lang="en-GB" noProof="0"/>
          </a:p>
        </p:txBody>
      </p:sp>
    </p:spTree>
    <p:extLst>
      <p:ext uri="{BB962C8B-B14F-4D97-AF65-F5344CB8AC3E}">
        <p14:creationId xmlns:p14="http://schemas.microsoft.com/office/powerpoint/2010/main" val="2107714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171450" indent="-171450" rtl="0">
              <a:buFont typeface="Arial" panose="020B0604020202020204" pitchFamily="34" charset="0"/>
              <a:buChar char="•"/>
            </a:pPr>
            <a:r>
              <a:rPr lang="en-US"/>
              <a:t>The Code of Ethics supplies them with details about what you intend to do with the information they give, and it shows that you intend to treat both them and the information with respect and honesty.</a:t>
            </a:r>
          </a:p>
          <a:p>
            <a:pPr marL="171450" indent="-171450" rtl="0">
              <a:buFont typeface="Arial" panose="020B0604020202020204" pitchFamily="34" charset="0"/>
              <a:buChar char="•"/>
            </a:pPr>
            <a:r>
              <a:rPr lang="en-US"/>
              <a:t>This personal information will not include their names, age, gender and email address.</a:t>
            </a:r>
          </a:p>
          <a:p>
            <a:pPr marL="171450" indent="-171450" rtl="0">
              <a:buFont typeface="Arial" panose="020B0604020202020204" pitchFamily="34" charset="0"/>
              <a:buChar char="•"/>
            </a:pPr>
            <a:r>
              <a:rPr lang="en-US"/>
              <a:t>We will ask participants if they willing to take part before asking their email address to send them the questionnaires, information sheets and Code of Ethics.</a:t>
            </a:r>
          </a:p>
          <a:p>
            <a:pPr marL="171450" indent="-171450" rtl="0">
              <a:buFont typeface="Arial" panose="020B0604020202020204" pitchFamily="34" charset="0"/>
              <a:buChar char="•"/>
            </a:pPr>
            <a:r>
              <a:rPr lang="en-US"/>
              <a:t>By sending the questionnaires to their email, other participants will not be able to see their answers or their identity.</a:t>
            </a:r>
          </a:p>
          <a:p>
            <a:pPr marL="171450" indent="-171450" rtl="0">
              <a:buFont typeface="Arial" panose="020B0604020202020204" pitchFamily="34" charset="0"/>
              <a:buChar char="•"/>
            </a:pPr>
            <a:r>
              <a:rPr lang="en-US"/>
              <a:t>Researchers will also be respectful, honest and unbiased towards participants and their results. As Chapman and McNeill say that questionnaires involve minimal </a:t>
            </a:r>
            <a:r>
              <a:rPr lang="en-US" err="1"/>
              <a:t>interation</a:t>
            </a:r>
            <a:r>
              <a:rPr lang="en-US"/>
              <a:t> with the researcher and participants so there is less opportunity for these ethical issues.</a:t>
            </a:r>
          </a:p>
          <a:p>
            <a:pPr rtl="0"/>
            <a:endParaRPr lang="en-GB"/>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11</a:t>
            </a:fld>
            <a:endParaRPr lang="en-GB"/>
          </a:p>
        </p:txBody>
      </p:sp>
    </p:spTree>
    <p:extLst>
      <p:ext uri="{BB962C8B-B14F-4D97-AF65-F5344CB8AC3E}">
        <p14:creationId xmlns:p14="http://schemas.microsoft.com/office/powerpoint/2010/main" val="2745833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13</a:t>
            </a:fld>
            <a:endParaRPr lang="en-GB"/>
          </a:p>
        </p:txBody>
      </p:sp>
    </p:spTree>
    <p:extLst>
      <p:ext uri="{BB962C8B-B14F-4D97-AF65-F5344CB8AC3E}">
        <p14:creationId xmlns:p14="http://schemas.microsoft.com/office/powerpoint/2010/main" val="3375987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D0EDF81-139F-488C-872B-4720FBA6BF98}" type="slidenum">
              <a:rPr lang="en-GB" smtClean="0"/>
              <a:t>15</a:t>
            </a:fld>
            <a:endParaRPr lang="en-GB"/>
          </a:p>
        </p:txBody>
      </p:sp>
    </p:spTree>
    <p:extLst>
      <p:ext uri="{BB962C8B-B14F-4D97-AF65-F5344CB8AC3E}">
        <p14:creationId xmlns:p14="http://schemas.microsoft.com/office/powerpoint/2010/main" val="2582806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2/18/2023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7030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2/18/2023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13619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2/18/2023</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21610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2/18/2023</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02919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2/18/2023</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79146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2/18/2023</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8046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2/18/2023</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6893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2/18/2023</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39229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2/18/2023</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22458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2/18/2023</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2825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2/18/2023</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38602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2/18/2023</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36727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2/18/2023</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0013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2/18/2023</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74075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2/18/2023</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82486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2/18/2023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1497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2/18/2023</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32289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rtlCol="0"/>
          <a:lstStyle>
            <a:lvl1pPr marL="0" indent="0">
              <a:buNone/>
              <a:defRPr sz="20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rtlCol="0"/>
          <a:lstStyle>
            <a:lvl1pPr algn="l">
              <a:defRPr/>
            </a:lvl1pPr>
          </a:lstStyle>
          <a:p>
            <a:pPr algn="l" rtl="0"/>
            <a:r>
              <a:rPr lang="en-GB" noProof="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rtlCol="0" anchor="ctr"/>
          <a:lstStyle>
            <a:lvl1pPr algn="ctr">
              <a:buNone/>
              <a:defRPr/>
            </a:lvl1pPr>
          </a:lstStyle>
          <a:p>
            <a:pPr rtl="0"/>
            <a:r>
              <a:rPr lang="en-US" noProof="0"/>
              <a:t>Click icon to add picture</a:t>
            </a:r>
            <a:endParaRPr lang="en-GB" noProof="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rtlCol="0" anchor="ctr"/>
          <a:lstStyle>
            <a:lvl1pPr algn="ctr">
              <a:buNone/>
              <a:defRPr/>
            </a:lvl1pPr>
          </a:lstStyle>
          <a:p>
            <a:pPr rtl="0"/>
            <a:r>
              <a:rPr lang="en-US" noProof="0"/>
              <a:t>Click icon to add picture</a:t>
            </a:r>
            <a:endParaRPr lang="en-GB" noProof="0"/>
          </a:p>
        </p:txBody>
      </p:sp>
    </p:spTree>
    <p:extLst>
      <p:ext uri="{BB962C8B-B14F-4D97-AF65-F5344CB8AC3E}">
        <p14:creationId xmlns:p14="http://schemas.microsoft.com/office/powerpoint/2010/main" val="20459881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rtlCol="0" anchor="ctr">
            <a:normAutofit/>
          </a:bodyPr>
          <a:lstStyle>
            <a:lvl1pPr>
              <a:defRPr sz="4000">
                <a:solidFill>
                  <a:schemeClr val="bg1"/>
                </a:solidFill>
              </a:defRPr>
            </a:lvl1pPr>
          </a:lstStyle>
          <a:p>
            <a:pPr rtl="0"/>
            <a:r>
              <a:rPr lang="en-GB" noProof="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rtlCol="0" anchor="ctr"/>
          <a:lstStyle>
            <a:lvl1pPr marL="0" indent="0">
              <a:buNone/>
              <a:defRPr sz="1800"/>
            </a:lvl1pPr>
          </a:lstStyle>
          <a:p>
            <a:pPr lvl="0" rtl="0"/>
            <a:r>
              <a:rPr lang="en-US" noProof="0"/>
              <a:t>Click to edit Master text styles</a:t>
            </a:r>
          </a:p>
        </p:txBody>
      </p:sp>
    </p:spTree>
    <p:extLst>
      <p:ext uri="{BB962C8B-B14F-4D97-AF65-F5344CB8AC3E}">
        <p14:creationId xmlns:p14="http://schemas.microsoft.com/office/powerpoint/2010/main" val="40642792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rtlCol="0" anchor="b">
            <a:normAutofit/>
          </a:bodyPr>
          <a:lstStyle>
            <a:lvl1pPr algn="r">
              <a:defRPr sz="4800"/>
            </a:lvl1pPr>
          </a:lstStyle>
          <a:p>
            <a:pPr rtl="0"/>
            <a:r>
              <a:rPr lang="en-GB" noProof="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rtlCol="0"/>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Subtitle</a:t>
            </a:r>
          </a:p>
        </p:txBody>
      </p:sp>
    </p:spTree>
    <p:extLst>
      <p:ext uri="{BB962C8B-B14F-4D97-AF65-F5344CB8AC3E}">
        <p14:creationId xmlns:p14="http://schemas.microsoft.com/office/powerpoint/2010/main" val="30449527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rtlCol="0" anchor="b">
            <a:normAutofit/>
          </a:bodyPr>
          <a:lstStyle>
            <a:lvl1pPr algn="ctr">
              <a:defRPr sz="3600">
                <a:solidFill>
                  <a:schemeClr val="bg1"/>
                </a:solidFill>
                <a:latin typeface="+mn-lt"/>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rtlCol="0"/>
          <a:lstStyle>
            <a:lvl1pPr marL="0" indent="0" algn="ctr">
              <a:buNone/>
              <a:defRPr sz="2400">
                <a:solidFill>
                  <a:schemeClr val="bg1"/>
                </a:solidFill>
                <a:latin typeface="+mj-lt"/>
              </a:defRPr>
            </a:lvl1pPr>
          </a:lstStyle>
          <a:p>
            <a:pPr lvl="0" rtl="0"/>
            <a:r>
              <a:rPr lang="en-US" noProof="0"/>
              <a:t>Click to edit Master text styles</a:t>
            </a:r>
          </a:p>
        </p:txBody>
      </p:sp>
    </p:spTree>
    <p:extLst>
      <p:ext uri="{BB962C8B-B14F-4D97-AF65-F5344CB8AC3E}">
        <p14:creationId xmlns:p14="http://schemas.microsoft.com/office/powerpoint/2010/main" val="1656136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Tree>
    <p:extLst>
      <p:ext uri="{BB962C8B-B14F-4D97-AF65-F5344CB8AC3E}">
        <p14:creationId xmlns:p14="http://schemas.microsoft.com/office/powerpoint/2010/main" val="37952515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1553779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rtlCol="0" anchor="b">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rtlCol="0"/>
          <a:lstStyle>
            <a:lvl1pPr marL="0" indent="0">
              <a:buNone/>
              <a:defRPr sz="1800"/>
            </a:lvl1pPr>
            <a:lvl2pPr marL="228600">
              <a:defRPr sz="1800"/>
            </a:lvl2pPr>
            <a:lvl3pPr marL="457200">
              <a:defRPr sz="1800"/>
            </a:lvl3pPr>
            <a:lvl4pPr marL="685800">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rtlCol="0"/>
          <a:lstStyle>
            <a:lvl1pPr algn="l">
              <a:defRPr/>
            </a:lvl1pPr>
          </a:lstStyle>
          <a:p>
            <a:pPr algn="l"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11742595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rtlCol="0" anchor="b"/>
          <a:lstStyle>
            <a:lvl1pPr>
              <a:defRPr sz="4000"/>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rtlCol="0"/>
          <a:lstStyle>
            <a:lvl1pPr marL="0" indent="0">
              <a:buNone/>
              <a:defRPr sz="2000"/>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rtlCol="0"/>
          <a:lstStyle>
            <a:lvl1pPr marL="0" indent="0">
              <a:buNone/>
              <a:defRPr sz="2000"/>
            </a:lvl1pPr>
          </a:lstStyle>
          <a:p>
            <a:pPr lvl="0" rtl="0"/>
            <a:r>
              <a:rPr lang="en-US" noProof="0"/>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rtlCol="0"/>
          <a:lstStyle>
            <a:lvl1pPr marL="0" indent="0">
              <a:buNone/>
              <a:defRPr sz="2000"/>
            </a:lvl1pPr>
          </a:lstStyle>
          <a:p>
            <a:pPr lvl="0" rtl="0"/>
            <a:r>
              <a:rPr lang="en-US" noProof="0"/>
              <a:t>Click to edit Master text styles</a:t>
            </a:r>
          </a:p>
        </p:txBody>
      </p:sp>
    </p:spTree>
    <p:extLst>
      <p:ext uri="{BB962C8B-B14F-4D97-AF65-F5344CB8AC3E}">
        <p14:creationId xmlns:p14="http://schemas.microsoft.com/office/powerpoint/2010/main" val="38817973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rtlCol="0" anchor="ctr">
            <a:normAutofit/>
          </a:bodyPr>
          <a:lstStyle>
            <a:lvl1pPr algn="l">
              <a:lnSpc>
                <a:spcPct val="100000"/>
              </a:lnSpc>
              <a:defRPr sz="48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rtlCol="0"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880157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rtlCol="0"/>
          <a:lstStyle>
            <a:lvl1pPr marL="0" indent="0">
              <a:buNone/>
              <a:defRPr sz="20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rtlCol="0"/>
          <a:lstStyle>
            <a:lvl1pPr algn="l">
              <a:defRPr/>
            </a:lvl1pPr>
          </a:lstStyle>
          <a:p>
            <a:pPr algn="l" rtl="0"/>
            <a:r>
              <a:rPr lang="en-GB" noProof="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rtlCol="0" anchor="ctr"/>
          <a:lstStyle>
            <a:lvl1pPr algn="ctr">
              <a:buNone/>
              <a:defRPr/>
            </a:lvl1pPr>
          </a:lstStyle>
          <a:p>
            <a:pPr rtl="0"/>
            <a:r>
              <a:rPr lang="en-US" noProof="0"/>
              <a:t>Click icon to add picture</a:t>
            </a:r>
            <a:endParaRPr lang="en-GB" noProof="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rtlCol="0" anchor="ctr"/>
          <a:lstStyle>
            <a:lvl1pPr algn="ctr">
              <a:buNone/>
              <a:defRPr/>
            </a:lvl1pPr>
          </a:lstStyle>
          <a:p>
            <a:pPr rtl="0"/>
            <a:r>
              <a:rPr lang="en-US" noProof="0"/>
              <a:t>Click icon to add picture</a:t>
            </a:r>
            <a:endParaRPr lang="en-GB" noProof="0"/>
          </a:p>
        </p:txBody>
      </p:sp>
    </p:spTree>
    <p:extLst>
      <p:ext uri="{BB962C8B-B14F-4D97-AF65-F5344CB8AC3E}">
        <p14:creationId xmlns:p14="http://schemas.microsoft.com/office/powerpoint/2010/main" val="37966467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rtlCol="0" anchor="ctr">
            <a:normAutofit/>
          </a:bodyPr>
          <a:lstStyle>
            <a:lvl1pPr>
              <a:defRPr sz="4000">
                <a:solidFill>
                  <a:schemeClr val="bg1"/>
                </a:solidFill>
              </a:defRPr>
            </a:lvl1pPr>
          </a:lstStyle>
          <a:p>
            <a:pPr rtl="0"/>
            <a:r>
              <a:rPr lang="en-GB" noProof="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rtlCol="0" anchor="ctr"/>
          <a:lstStyle>
            <a:lvl1pPr marL="0" indent="0">
              <a:buNone/>
              <a:defRPr sz="1800"/>
            </a:lvl1pPr>
          </a:lstStyle>
          <a:p>
            <a:pPr lvl="0" rtl="0"/>
            <a:r>
              <a:rPr lang="en-US" noProof="0"/>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rtlCol="0" anchor="b">
            <a:normAutofit/>
          </a:bodyPr>
          <a:lstStyle>
            <a:lvl1pPr algn="r">
              <a:defRPr sz="4800"/>
            </a:lvl1pPr>
          </a:lstStyle>
          <a:p>
            <a:pPr rtl="0"/>
            <a:r>
              <a:rPr lang="en-GB" noProof="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rtlCol="0"/>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5642769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rtlCol="0" anchor="b">
            <a:normAutofit/>
          </a:bodyPr>
          <a:lstStyle>
            <a:lvl1pPr algn="ctr">
              <a:defRPr sz="3600">
                <a:solidFill>
                  <a:schemeClr val="bg1"/>
                </a:solidFill>
                <a:latin typeface="+mn-lt"/>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rtlCol="0"/>
          <a:lstStyle>
            <a:lvl1pPr marL="0" indent="0" algn="ctr">
              <a:buNone/>
              <a:defRPr sz="2400">
                <a:solidFill>
                  <a:schemeClr val="bg1"/>
                </a:solidFill>
                <a:latin typeface="+mj-lt"/>
              </a:defRPr>
            </a:lvl1pPr>
          </a:lstStyle>
          <a:p>
            <a:pPr lvl="0" rtl="0"/>
            <a:r>
              <a:rPr lang="en-US" noProof="0"/>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610002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40208136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376117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rtlCol="0" anchor="b">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rtlCol="0"/>
          <a:lstStyle>
            <a:lvl1pPr marL="0" indent="0">
              <a:buNone/>
              <a:defRPr sz="1800"/>
            </a:lvl1pPr>
            <a:lvl2pPr marL="228600">
              <a:defRPr sz="1800"/>
            </a:lvl2pPr>
            <a:lvl3pPr marL="457200">
              <a:defRPr sz="1800"/>
            </a:lvl3pPr>
            <a:lvl4pPr marL="685800">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rtlCol="0"/>
          <a:lstStyle>
            <a:lvl1pPr algn="l">
              <a:defRPr/>
            </a:lvl1pPr>
          </a:lstStyle>
          <a:p>
            <a:pPr algn="l"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15544626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rtlCol="0" anchor="b"/>
          <a:lstStyle>
            <a:lvl1pPr>
              <a:defRPr sz="4000"/>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rtlCol="0"/>
          <a:lstStyle>
            <a:lvl1pPr marL="0" indent="0">
              <a:buNone/>
              <a:defRPr sz="2000"/>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rtlCol="0"/>
          <a:lstStyle>
            <a:lvl1pPr marL="0" indent="0">
              <a:buNone/>
              <a:defRPr sz="2000"/>
            </a:lvl1pPr>
          </a:lstStyle>
          <a:p>
            <a:pPr lvl="0" rtl="0"/>
            <a:r>
              <a:rPr lang="en-US" noProof="0"/>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rtlCol="0"/>
          <a:lstStyle>
            <a:lvl1pPr marL="0" indent="0">
              <a:buNone/>
              <a:defRPr sz="2000"/>
            </a:lvl1pPr>
          </a:lstStyle>
          <a:p>
            <a:pPr lvl="0" rtl="0"/>
            <a:r>
              <a:rPr lang="en-US" noProof="0"/>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rtlCol="0" anchor="b">
            <a:normAutofit/>
          </a:bodyPr>
          <a:lstStyle>
            <a:lvl1pPr>
              <a:defRPr sz="48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rtlCol="0"/>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38625300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42927330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pPr rtl="0"/>
            <a:endParaRPr lang="en-GB" noProof="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rtlCol="0"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rtlCol="0"/>
          <a:lstStyle>
            <a:lvl1pPr algn="l">
              <a:defRPr/>
            </a:lvl1pPr>
          </a:lstStyle>
          <a:p>
            <a:pPr rtl="0"/>
            <a:r>
              <a:rPr lang="en-GB" noProof="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9076104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rtlCol="0" anchor="b"/>
          <a:lstStyle>
            <a:lvl1pPr algn="ctr">
              <a:defRPr sz="3200">
                <a:solidFill>
                  <a:schemeClr val="bg1"/>
                </a:solidFill>
              </a:defRPr>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rtlCol="0">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17" Type="http://schemas.openxmlformats.org/officeDocument/2006/relationships/theme" Target="../theme/theme2.xml"/><Relationship Id="rId2" Type="http://schemas.openxmlformats.org/officeDocument/2006/relationships/slideLayout" Target="../slideLayouts/slideLayout27.xml"/><Relationship Id="rId16" Type="http://schemas.openxmlformats.org/officeDocument/2006/relationships/slideLayout" Target="../slideLayouts/slideLayout41.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slideLayout" Target="../slideLayouts/slideLayout4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7">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2/18/2023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90645062"/>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 id="2147483795" r:id="rId17"/>
    <p:sldLayoutId id="2147483796" r:id="rId18"/>
    <p:sldLayoutId id="2147483797" r:id="rId19"/>
    <p:sldLayoutId id="2147483798" r:id="rId20"/>
    <p:sldLayoutId id="2147483799" r:id="rId21"/>
    <p:sldLayoutId id="2147483800" r:id="rId22"/>
    <p:sldLayoutId id="2147483801" r:id="rId23"/>
    <p:sldLayoutId id="2147483802" r:id="rId24"/>
    <p:sldLayoutId id="2147483803" r:id="rId25"/>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r1.vlereader.com/Reader?ean=9781848033429" TargetMode="External"/><Relationship Id="rId7" Type="http://schemas.openxmlformats.org/officeDocument/2006/relationships/hyperlink" Target="https://www.officeforstudents.org.uk/publications/gravity-assist-propelling-higher-education-towards-a-brighter-future/" TargetMode="External"/><Relationship Id="rId2" Type="http://schemas.openxmlformats.org/officeDocument/2006/relationships/hyperlink" Target="https://doi.org/10.4324/9780203463000" TargetMode="External"/><Relationship Id="rId1" Type="http://schemas.openxmlformats.org/officeDocument/2006/relationships/slideLayout" Target="../slideLayouts/slideLayout2.xml"/><Relationship Id="rId6" Type="http://schemas.openxmlformats.org/officeDocument/2006/relationships/hyperlink" Target="https://ezproxy.uwtsd.ac.uk/login?url=https://search.ebscohost.com/login.aspx?direct=true&amp;db=nlebk&amp;AN=234246&amp;site=ehost-live&amp;ebv=EB&amp;ppid=pp_iv" TargetMode="External"/><Relationship Id="rId5" Type="http://schemas.openxmlformats.org/officeDocument/2006/relationships/hyperlink" Target="https://beta.jisc.ac.uk/reports/student-digital-experience-insights-survey-2020-uk-higher-education-findingsn" TargetMode="External"/><Relationship Id="rId4" Type="http://schemas.openxmlformats.org/officeDocument/2006/relationships/hyperlink" Target="https://www.gov.uk/government/publications/uk-digital-strategy/2-digital-skills-and-inclusion-giving-everyone-access-to-the-digital-skills-they-ne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5.xml"/><Relationship Id="rId5" Type="http://schemas.openxmlformats.org/officeDocument/2006/relationships/image" Target="../media/image14.sv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on a bench with laptops&#10;&#10;Description automatically generated">
            <a:extLst>
              <a:ext uri="{FF2B5EF4-FFF2-40B4-BE49-F238E27FC236}">
                <a16:creationId xmlns:a16="http://schemas.microsoft.com/office/drawing/2014/main" id="{19E9F2A9-898F-2C21-E9B2-2CDB3ACA25E9}"/>
              </a:ext>
            </a:extLst>
          </p:cNvPr>
          <p:cNvPicPr>
            <a:picLocks noChangeAspect="1"/>
          </p:cNvPicPr>
          <p:nvPr/>
        </p:nvPicPr>
        <p:blipFill rotWithShape="1">
          <a:blip r:embed="rId3"/>
          <a:srcRect t="4675" b="4675"/>
          <a:stretch/>
        </p:blipFill>
        <p:spPr>
          <a:xfrm>
            <a:off x="20" y="28765"/>
            <a:ext cx="12191980" cy="6857990"/>
          </a:xfrm>
          <a:prstGeom prst="rect">
            <a:avLst/>
          </a:prstGeom>
        </p:spPr>
      </p:pic>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a:xfrm>
            <a:off x="4923607" y="2420"/>
            <a:ext cx="7264127" cy="1148462"/>
          </a:xfrm>
        </p:spPr>
        <p:txBody>
          <a:bodyPr rtlCol="0">
            <a:noAutofit/>
          </a:bodyPr>
          <a:lstStyle/>
          <a:p>
            <a:pPr algn="r"/>
            <a:r>
              <a:rPr lang="en-GB" sz="3200">
                <a:solidFill>
                  <a:srgbClr val="7030A0"/>
                </a:solidFill>
                <a:latin typeface="Arial"/>
                <a:cs typeface="Arial"/>
              </a:rPr>
              <a:t>ARE DIGITAL SKILLS IMPORTANT FOR STUDY AND WORK?</a:t>
            </a:r>
            <a:endParaRPr lang="en-US" sz="3200">
              <a:latin typeface="Arial"/>
              <a:cs typeface="Arial"/>
            </a:endParaRPr>
          </a:p>
        </p:txBody>
      </p:sp>
      <p:sp>
        <p:nvSpPr>
          <p:cNvPr id="4" name="TextBox 3">
            <a:extLst>
              <a:ext uri="{FF2B5EF4-FFF2-40B4-BE49-F238E27FC236}">
                <a16:creationId xmlns:a16="http://schemas.microsoft.com/office/drawing/2014/main" id="{B4563A02-6C0E-9C2F-1D88-36CCC30EC0E2}"/>
              </a:ext>
            </a:extLst>
          </p:cNvPr>
          <p:cNvSpPr txBox="1"/>
          <p:nvPr/>
        </p:nvSpPr>
        <p:spPr>
          <a:xfrm>
            <a:off x="6341321" y="1001192"/>
            <a:ext cx="585101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solidFill>
                  <a:srgbClr val="7030A0"/>
                </a:solidFill>
                <a:latin typeface="Arial" panose="020B0604020202020204" pitchFamily="34" charset="0"/>
                <a:cs typeface="Arial" panose="020B0604020202020204" pitchFamily="34" charset="0"/>
              </a:rPr>
              <a:t>Abigail: 2223222 &amp; Angela: 2228051</a:t>
            </a:r>
            <a:endParaRPr lang="en-US" sz="1600">
              <a:latin typeface="Arial" panose="020B0604020202020204" pitchFamily="34" charset="0"/>
              <a:cs typeface="Arial" panose="020B0604020202020204" pitchFamily="34" charset="0"/>
            </a:endParaRPr>
          </a:p>
          <a:p>
            <a:pPr algn="r"/>
            <a:r>
              <a:rPr lang="en-GB" sz="1600">
                <a:solidFill>
                  <a:srgbClr val="7030A0"/>
                </a:solidFill>
                <a:latin typeface="Arial" panose="020B0604020202020204" pitchFamily="34" charset="0"/>
                <a:cs typeface="Arial" panose="020B0604020202020204" pitchFamily="34" charset="0"/>
              </a:rPr>
              <a:t>Module Code: LCHS4002</a:t>
            </a:r>
          </a:p>
          <a:p>
            <a:pPr algn="r"/>
            <a:r>
              <a:rPr lang="en-GB" sz="1600">
                <a:solidFill>
                  <a:srgbClr val="7030A0"/>
                </a:solidFill>
                <a:latin typeface="Arial" panose="020B0604020202020204" pitchFamily="34" charset="0"/>
                <a:cs typeface="Arial" panose="020B0604020202020204" pitchFamily="34" charset="0"/>
              </a:rPr>
              <a:t>Module Title: </a:t>
            </a:r>
            <a:r>
              <a:rPr lang="en-GB" sz="1600">
                <a:solidFill>
                  <a:srgbClr val="7030A0"/>
                </a:solidFill>
                <a:latin typeface="Arial" panose="020B0604020202020204" pitchFamily="34" charset="0"/>
                <a:ea typeface="+mn-lt"/>
                <a:cs typeface="Arial" panose="020B0604020202020204" pitchFamily="34" charset="0"/>
              </a:rPr>
              <a:t>Digital Skills and Research Methods</a:t>
            </a:r>
            <a:endParaRPr lang="en-GB" sz="1600">
              <a:solidFill>
                <a:srgbClr val="7030A0"/>
              </a:solidFill>
              <a:latin typeface="Arial" panose="020B0604020202020204" pitchFamily="34" charset="0"/>
              <a:cs typeface="Arial" panose="020B0604020202020204" pitchFamily="34" charset="0"/>
            </a:endParaRPr>
          </a:p>
          <a:p>
            <a:pPr algn="r"/>
            <a:r>
              <a:rPr lang="en-GB" sz="1600">
                <a:solidFill>
                  <a:srgbClr val="7030A0"/>
                </a:solidFill>
                <a:latin typeface="Arial" panose="020B0604020202020204" pitchFamily="34" charset="0"/>
                <a:cs typeface="Arial" panose="020B0604020202020204" pitchFamily="34" charset="0"/>
              </a:rPr>
              <a:t>Lecturer: Zeno Leung</a:t>
            </a:r>
          </a:p>
          <a:p>
            <a:endParaRPr lang="en-GB" sz="1600"/>
          </a:p>
        </p:txBody>
      </p:sp>
    </p:spTree>
    <p:extLst>
      <p:ext uri="{BB962C8B-B14F-4D97-AF65-F5344CB8AC3E}">
        <p14:creationId xmlns:p14="http://schemas.microsoft.com/office/powerpoint/2010/main" val="20747665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5" name="Group 64">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0" name="Rectangle 65">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7" name="Oval 66">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8" name="Oval 67">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1" name="Oval 68">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0" name="Oval 69">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2" name="Oval 70">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3"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74"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8" name="Rectangle 75">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80"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0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A389B795-03E9-4E34-9357-C0628914ABA2}"/>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a:solidFill>
                  <a:srgbClr val="FFFFFF"/>
                </a:solidFill>
                <a:latin typeface="Arial" panose="020B0604020202020204" pitchFamily="34" charset="0"/>
                <a:cs typeface="Arial" panose="020B0604020202020204" pitchFamily="34" charset="0"/>
              </a:rPr>
              <a:t>CONTENTS</a:t>
            </a:r>
          </a:p>
        </p:txBody>
      </p:sp>
      <p:pic>
        <p:nvPicPr>
          <p:cNvPr id="60" name="Picture 36" descr="Magnifying glass and question mark">
            <a:extLst>
              <a:ext uri="{FF2B5EF4-FFF2-40B4-BE49-F238E27FC236}">
                <a16:creationId xmlns:a16="http://schemas.microsoft.com/office/drawing/2014/main" id="{4CE7FE72-A7C7-4631-9B09-FF739DE8A576}"/>
              </a:ext>
            </a:extLst>
          </p:cNvPr>
          <p:cNvPicPr>
            <a:picLocks noChangeAspect="1"/>
          </p:cNvPicPr>
          <p:nvPr/>
        </p:nvPicPr>
        <p:blipFill rotWithShape="1">
          <a:blip r:embed="rId4"/>
          <a:srcRect l="28204" r="24779"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10" name="Rectangle 83">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Slide Number Placeholder 7">
            <a:extLst>
              <a:ext uri="{FF2B5EF4-FFF2-40B4-BE49-F238E27FC236}">
                <a16:creationId xmlns:a16="http://schemas.microsoft.com/office/drawing/2014/main" id="{E2ACE18F-7572-4B57-B093-F422098CCA80}"/>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r>
              <a:rPr lang="en-US">
                <a:solidFill>
                  <a:srgbClr val="FFFFFF"/>
                </a:solidFill>
                <a:latin typeface="Arial" panose="020B0604020202020204" pitchFamily="34" charset="0"/>
                <a:cs typeface="Arial" panose="020B0604020202020204" pitchFamily="34" charset="0"/>
              </a:rPr>
              <a:t>2</a:t>
            </a:r>
          </a:p>
        </p:txBody>
      </p:sp>
      <p:sp>
        <p:nvSpPr>
          <p:cNvPr id="86" name="Oval 85">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2" name="Oval 87">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E337187F-D166-43ED-8E27-C7B4508E5C45}"/>
              </a:ext>
            </a:extLst>
          </p:cNvPr>
          <p:cNvSpPr>
            <a:spLocks noGrp="1"/>
          </p:cNvSpPr>
          <p:nvPr>
            <p:ph sz="half" idx="2"/>
          </p:nvPr>
        </p:nvSpPr>
        <p:spPr>
          <a:xfrm>
            <a:off x="651327" y="2170830"/>
            <a:ext cx="6072776" cy="3811740"/>
          </a:xfrm>
        </p:spPr>
        <p:txBody>
          <a:bodyPr vert="horz" lIns="91440" tIns="45720" rIns="91440" bIns="45720" rtlCol="0" anchor="ctr">
            <a:normAutofit/>
          </a:bodyPr>
          <a:lstStyle/>
          <a:p>
            <a:pPr marL="285750" indent="-285750"/>
            <a:r>
              <a:rPr lang="en-US">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AND RESEARCH QUESTION</a:t>
            </a:r>
          </a:p>
          <a:p>
            <a:pPr marL="285750" indent="-285750"/>
            <a:r>
              <a:rPr lang="en-US">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RATIONALE</a:t>
            </a:r>
          </a:p>
          <a:p>
            <a:pPr marL="285750" indent="-285750"/>
            <a:r>
              <a:rPr lang="en-US">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PROPOSED METHOD</a:t>
            </a:r>
          </a:p>
          <a:p>
            <a:pPr marL="285750" indent="-285750"/>
            <a:r>
              <a:rPr lang="en-US">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ETHICAL CONSIDERATIONS</a:t>
            </a:r>
          </a:p>
          <a:p>
            <a:pPr marL="285750" indent="-285750"/>
            <a:r>
              <a:rPr lang="en-US">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HYPOTHESIS</a:t>
            </a:r>
          </a:p>
          <a:p>
            <a:pPr marL="285750" indent="-285750"/>
            <a:r>
              <a:rPr lang="en-US">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TIMELINE</a:t>
            </a:r>
          </a:p>
          <a:p>
            <a:pPr marL="285750" indent="-285750"/>
            <a:r>
              <a:rPr lang="en-US">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7" name="Date Placeholder 5">
            <a:extLst>
              <a:ext uri="{FF2B5EF4-FFF2-40B4-BE49-F238E27FC236}">
                <a16:creationId xmlns:a16="http://schemas.microsoft.com/office/drawing/2014/main" id="{608D1D4A-3ABF-47FD-9E9F-50C12B4A3A01}"/>
              </a:ext>
            </a:extLst>
          </p:cNvPr>
          <p:cNvSpPr>
            <a:spLocks noGrp="1"/>
          </p:cNvSpPr>
          <p:nvPr>
            <p:ph type="dt" sz="half" idx="10"/>
          </p:nvPr>
        </p:nvSpPr>
        <p:spPr>
          <a:xfrm>
            <a:off x="10074928" y="6453991"/>
            <a:ext cx="1355072" cy="304799"/>
          </a:xfrm>
        </p:spPr>
        <p:txBody>
          <a:bodyPr vert="horz" lIns="91440" tIns="45720" rIns="91440" bIns="45720" rtlCol="0" anchor="ctr">
            <a:noAutofit/>
          </a:bodyPr>
          <a:lstStyle/>
          <a:p>
            <a:pPr>
              <a:spcAft>
                <a:spcPts val="600"/>
              </a:spcAft>
            </a:pPr>
            <a:r>
              <a:rPr lang="en-US"/>
              <a:t>ANGELA SINCLAIR 2228051</a:t>
            </a:r>
          </a:p>
        </p:txBody>
      </p:sp>
    </p:spTree>
    <p:extLst>
      <p:ext uri="{BB962C8B-B14F-4D97-AF65-F5344CB8AC3E}">
        <p14:creationId xmlns:p14="http://schemas.microsoft.com/office/powerpoint/2010/main" val="1974942735"/>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additive="base">
                                        <p:cTn id="4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 calcmode="lin" valueType="num">
                                      <p:cBhvr additive="base">
                                        <p:cTn id="4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9444E-8F98-3CF4-AA55-D79F4B2F5D65}"/>
              </a:ext>
            </a:extLst>
          </p:cNvPr>
          <p:cNvSpPr>
            <a:spLocks noGrp="1"/>
          </p:cNvSpPr>
          <p:nvPr>
            <p:ph type="title"/>
          </p:nvPr>
        </p:nvSpPr>
        <p:spPr>
          <a:xfrm>
            <a:off x="1159011" y="1007593"/>
            <a:ext cx="8863071" cy="951427"/>
          </a:xfrm>
        </p:spPr>
        <p:txBody>
          <a:bodyPr/>
          <a:lstStyle/>
          <a:p>
            <a:r>
              <a:rPr lang="en-GB">
                <a:solidFill>
                  <a:schemeClr val="bg1"/>
                </a:solidFill>
                <a:latin typeface="Arial" panose="020B0604020202020204" pitchFamily="34" charset="0"/>
                <a:ea typeface="+mj-lt"/>
                <a:cs typeface="Arial" panose="020B0604020202020204" pitchFamily="34" charset="0"/>
              </a:rPr>
              <a:t>INTRODUCTION</a:t>
            </a:r>
          </a:p>
          <a:p>
            <a:endParaRPr lang="en-GB"/>
          </a:p>
        </p:txBody>
      </p:sp>
      <p:sp>
        <p:nvSpPr>
          <p:cNvPr id="3" name="Text Placeholder 2">
            <a:extLst>
              <a:ext uri="{FF2B5EF4-FFF2-40B4-BE49-F238E27FC236}">
                <a16:creationId xmlns:a16="http://schemas.microsoft.com/office/drawing/2014/main" id="{50C9C771-9F70-AF74-FA6B-EFA5D1A1080E}"/>
              </a:ext>
            </a:extLst>
          </p:cNvPr>
          <p:cNvSpPr>
            <a:spLocks noGrp="1"/>
          </p:cNvSpPr>
          <p:nvPr>
            <p:ph type="body" idx="1"/>
          </p:nvPr>
        </p:nvSpPr>
        <p:spPr>
          <a:xfrm>
            <a:off x="6208714" y="2603500"/>
            <a:ext cx="4825157" cy="576262"/>
          </a:xfrm>
        </p:spPr>
        <p:txBody>
          <a:bodyPr/>
          <a:lstStyle/>
          <a:p>
            <a:r>
              <a:rPr lang="en-GB" b="1">
                <a:latin typeface="Arial" panose="020B0604020202020204" pitchFamily="34" charset="0"/>
                <a:cs typeface="Arial" panose="020B0604020202020204" pitchFamily="34" charset="0"/>
              </a:rPr>
              <a:t>WHAT ARE WE DOING?</a:t>
            </a:r>
          </a:p>
        </p:txBody>
      </p:sp>
      <p:sp>
        <p:nvSpPr>
          <p:cNvPr id="5" name="Text Placeholder 4">
            <a:extLst>
              <a:ext uri="{FF2B5EF4-FFF2-40B4-BE49-F238E27FC236}">
                <a16:creationId xmlns:a16="http://schemas.microsoft.com/office/drawing/2014/main" id="{A5824A6E-2D15-E6B7-5573-E98994595BEB}"/>
              </a:ext>
            </a:extLst>
          </p:cNvPr>
          <p:cNvSpPr>
            <a:spLocks noGrp="1"/>
          </p:cNvSpPr>
          <p:nvPr>
            <p:ph type="body" sz="quarter" idx="3"/>
          </p:nvPr>
        </p:nvSpPr>
        <p:spPr>
          <a:xfrm>
            <a:off x="421393" y="2603500"/>
            <a:ext cx="4825159" cy="576262"/>
          </a:xfrm>
        </p:spPr>
        <p:txBody>
          <a:bodyPr/>
          <a:lstStyle/>
          <a:p>
            <a:pPr algn="ctr"/>
            <a:r>
              <a:rPr lang="en-GB" b="1">
                <a:latin typeface="Arial" panose="020B0604020202020204" pitchFamily="34" charset="0"/>
                <a:cs typeface="Arial" panose="020B0604020202020204" pitchFamily="34" charset="0"/>
              </a:rPr>
              <a:t>RESEARCH QUESTION</a:t>
            </a:r>
            <a:endParaRPr lang="en-US" b="1">
              <a:latin typeface="Arial" panose="020B0604020202020204" pitchFamily="34" charset="0"/>
              <a:cs typeface="Arial" panose="020B0604020202020204" pitchFamily="34" charset="0"/>
            </a:endParaRPr>
          </a:p>
        </p:txBody>
      </p:sp>
      <p:sp>
        <p:nvSpPr>
          <p:cNvPr id="15" name="Content Placeholder 14">
            <a:extLst>
              <a:ext uri="{FF2B5EF4-FFF2-40B4-BE49-F238E27FC236}">
                <a16:creationId xmlns:a16="http://schemas.microsoft.com/office/drawing/2014/main" id="{661927FB-8D88-75FC-FBBD-573D3142925A}"/>
              </a:ext>
            </a:extLst>
          </p:cNvPr>
          <p:cNvSpPr>
            <a:spLocks noGrp="1"/>
          </p:cNvSpPr>
          <p:nvPr>
            <p:ph sz="quarter" idx="4"/>
          </p:nvPr>
        </p:nvSpPr>
        <p:spPr>
          <a:xfrm>
            <a:off x="6208712" y="3179763"/>
            <a:ext cx="4825159" cy="2851371"/>
          </a:xfrm>
        </p:spPr>
        <p:txBody>
          <a:bodyPr vert="horz" lIns="91440" tIns="45720" rIns="91440" bIns="45720" rtlCol="0" anchor="t">
            <a:normAutofit/>
          </a:bodyPr>
          <a:lstStyle/>
          <a:p>
            <a:r>
              <a:rPr lang="en-GB">
                <a:latin typeface="Arial"/>
                <a:ea typeface="+mn-lt"/>
                <a:cs typeface="Arial"/>
              </a:rPr>
              <a:t>The purpose of this mini-research is to find out how confident students are in using their digital skills. </a:t>
            </a:r>
            <a:endParaRPr lang="en-US">
              <a:latin typeface="Arial" panose="020B0604020202020204" pitchFamily="34" charset="0"/>
              <a:cs typeface="Arial" panose="020B0604020202020204" pitchFamily="34" charset="0"/>
            </a:endParaRPr>
          </a:p>
          <a:p>
            <a:r>
              <a:rPr lang="en-GB">
                <a:latin typeface="Arial"/>
                <a:ea typeface="+mn-lt"/>
                <a:cs typeface="Arial"/>
              </a:rPr>
              <a:t>This proposal will explain in detail how we will carry out this research, who will take part, the reason we think is research is important and a step-by-step timeline.</a:t>
            </a:r>
            <a:endParaRPr lang="en-GB">
              <a:latin typeface="Arial"/>
              <a:cs typeface="Arial"/>
            </a:endParaRPr>
          </a:p>
          <a:p>
            <a:pPr marL="0" indent="0">
              <a:buNone/>
            </a:pPr>
            <a:endParaRPr lang="en-GB">
              <a:latin typeface="Arial"/>
              <a:ea typeface="+mn-lt"/>
              <a:cs typeface="Arial"/>
            </a:endParaRPr>
          </a:p>
        </p:txBody>
      </p:sp>
      <p:sp>
        <p:nvSpPr>
          <p:cNvPr id="11" name="Cloud 10">
            <a:extLst>
              <a:ext uri="{FF2B5EF4-FFF2-40B4-BE49-F238E27FC236}">
                <a16:creationId xmlns:a16="http://schemas.microsoft.com/office/drawing/2014/main" id="{6D0CC6F8-7A61-A3BF-3897-7095823F8DF9}"/>
              </a:ext>
            </a:extLst>
          </p:cNvPr>
          <p:cNvSpPr/>
          <p:nvPr/>
        </p:nvSpPr>
        <p:spPr>
          <a:xfrm>
            <a:off x="1159011" y="3319208"/>
            <a:ext cx="3349924" cy="255917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bg1"/>
                </a:solidFill>
                <a:latin typeface="Arial" panose="020B0604020202020204" pitchFamily="34" charset="0"/>
                <a:ea typeface="+mn-lt"/>
                <a:cs typeface="Arial" panose="020B0604020202020204" pitchFamily="34" charset="0"/>
              </a:rPr>
              <a:t>ARE UWTSD STUDENTS CONFIDENT IN USING THEIR DIGITAL SKILLS?</a:t>
            </a:r>
            <a:endParaRPr lang="en-US" sz="1600">
              <a:solidFill>
                <a:schemeClr val="bg1"/>
              </a:solidFill>
              <a:latin typeface="Arial" panose="020B0604020202020204" pitchFamily="34" charset="0"/>
              <a:cs typeface="Arial" panose="020B0604020202020204" pitchFamily="34" charset="0"/>
            </a:endParaRPr>
          </a:p>
        </p:txBody>
      </p:sp>
      <p:pic>
        <p:nvPicPr>
          <p:cNvPr id="20" name="Graphic 20" descr="Questions with solid fill">
            <a:extLst>
              <a:ext uri="{FF2B5EF4-FFF2-40B4-BE49-F238E27FC236}">
                <a16:creationId xmlns:a16="http://schemas.microsoft.com/office/drawing/2014/main" id="{BC0601EF-56E4-88E2-677B-A3B55909E5B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3533955" y="3431875"/>
            <a:ext cx="1414731" cy="1388852"/>
          </a:xfrm>
          <a:prstGeom prst="rect">
            <a:avLst/>
          </a:prstGeom>
        </p:spPr>
      </p:pic>
      <p:sp>
        <p:nvSpPr>
          <p:cNvPr id="8" name="Date Placeholder 5">
            <a:extLst>
              <a:ext uri="{FF2B5EF4-FFF2-40B4-BE49-F238E27FC236}">
                <a16:creationId xmlns:a16="http://schemas.microsoft.com/office/drawing/2014/main" id="{56E4EC43-04A6-434B-A3E6-8F9CCCA9F9EB}"/>
              </a:ext>
            </a:extLst>
          </p:cNvPr>
          <p:cNvSpPr>
            <a:spLocks noGrp="1"/>
          </p:cNvSpPr>
          <p:nvPr>
            <p:ph type="dt" sz="half" idx="10"/>
          </p:nvPr>
        </p:nvSpPr>
        <p:spPr>
          <a:xfrm>
            <a:off x="10653104" y="6391838"/>
            <a:ext cx="990599" cy="304799"/>
          </a:xfrm>
        </p:spPr>
        <p:txBody>
          <a:bodyPr vert="horz" lIns="91440" tIns="45720" rIns="91440" bIns="45720" rtlCol="0" anchor="ctr">
            <a:normAutofit/>
          </a:bodyPr>
          <a:lstStyle/>
          <a:p>
            <a:pPr>
              <a:spcAft>
                <a:spcPts val="600"/>
              </a:spcAft>
            </a:pPr>
            <a:r>
              <a:rPr lang="en-US">
                <a:latin typeface="Arial" panose="020B0604020202020204" pitchFamily="34" charset="0"/>
                <a:cs typeface="Arial" panose="020B0604020202020204" pitchFamily="34" charset="0"/>
              </a:rPr>
              <a:t>ABIGAIL</a:t>
            </a:r>
          </a:p>
        </p:txBody>
      </p:sp>
      <p:sp>
        <p:nvSpPr>
          <p:cNvPr id="9" name="Slide Number Placeholder 7">
            <a:extLst>
              <a:ext uri="{FF2B5EF4-FFF2-40B4-BE49-F238E27FC236}">
                <a16:creationId xmlns:a16="http://schemas.microsoft.com/office/drawing/2014/main" id="{63B923FE-42B3-334B-8DFE-A5A237F80912}"/>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r>
              <a:rPr lang="en-US">
                <a:solidFill>
                  <a:srgbClr val="FFFFFF"/>
                </a:solidFill>
                <a:latin typeface="Arial" panose="020B0604020202020204" pitchFamily="34" charset="0"/>
                <a:cs typeface="Arial" panose="020B0604020202020204" pitchFamily="34" charset="0"/>
              </a:rPr>
              <a:t>3</a:t>
            </a:r>
          </a:p>
        </p:txBody>
      </p:sp>
    </p:spTree>
    <p:extLst>
      <p:ext uri="{BB962C8B-B14F-4D97-AF65-F5344CB8AC3E}">
        <p14:creationId xmlns:p14="http://schemas.microsoft.com/office/powerpoint/2010/main" val="236329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 calcmode="lin" valueType="num">
                                      <p:cBhvr>
                                        <p:cTn id="15"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anim calcmode="lin" valueType="num">
                                      <p:cBhvr>
                                        <p:cTn id="23" dur="1000" fill="hold"/>
                                        <p:tgtEl>
                                          <p:spTgt spid="11"/>
                                        </p:tgtEl>
                                        <p:attrNameLst>
                                          <p:attrName>ppt_x</p:attrName>
                                        </p:attrNameLst>
                                      </p:cBhvr>
                                      <p:tavLst>
                                        <p:tav tm="0">
                                          <p:val>
                                            <p:strVal val="#ppt_x"/>
                                          </p:val>
                                        </p:tav>
                                        <p:tav tm="100000">
                                          <p:val>
                                            <p:strVal val="#ppt_x"/>
                                          </p:val>
                                        </p:tav>
                                      </p:tavLst>
                                    </p:anim>
                                    <p:anim calcmode="lin" valueType="num">
                                      <p:cBhvr>
                                        <p:cTn id="2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1000"/>
                                        <p:tgtEl>
                                          <p:spTgt spid="20"/>
                                        </p:tgtEl>
                                      </p:cBhvr>
                                    </p:animEffect>
                                    <p:anim calcmode="lin" valueType="num">
                                      <p:cBhvr>
                                        <p:cTn id="30" dur="1000" fill="hold"/>
                                        <p:tgtEl>
                                          <p:spTgt spid="20"/>
                                        </p:tgtEl>
                                        <p:attrNameLst>
                                          <p:attrName>ppt_x</p:attrName>
                                        </p:attrNameLst>
                                      </p:cBhvr>
                                      <p:tavLst>
                                        <p:tav tm="0">
                                          <p:val>
                                            <p:strVal val="#ppt_x"/>
                                          </p:val>
                                        </p:tav>
                                        <p:tav tm="100000">
                                          <p:val>
                                            <p:strVal val="#ppt_x"/>
                                          </p:val>
                                        </p:tav>
                                      </p:tavLst>
                                    </p:anim>
                                    <p:anim calcmode="lin" valueType="num">
                                      <p:cBhvr>
                                        <p:cTn id="31"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3">
                                            <p:txEl>
                                              <p:pRg st="0" end="0"/>
                                            </p:txEl>
                                          </p:spTgt>
                                        </p:tgtEl>
                                        <p:attrNameLst>
                                          <p:attrName>style.visibility</p:attrName>
                                        </p:attrNameLst>
                                      </p:cBhvr>
                                      <p:to>
                                        <p:strVal val="visible"/>
                                      </p:to>
                                    </p:set>
                                    <p:animEffect transition="in" filter="wipe(down)">
                                      <p:cBhvr>
                                        <p:cTn id="36" dur="500"/>
                                        <p:tgtEl>
                                          <p:spTgt spid="3">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6" presetClass="entr" presetSubtype="0" fill="hold" nodeType="clickEffect">
                                  <p:stCondLst>
                                    <p:cond delay="0"/>
                                  </p:stCondLst>
                                  <p:childTnLst>
                                    <p:set>
                                      <p:cBhvr>
                                        <p:cTn id="40" dur="1" fill="hold">
                                          <p:stCondLst>
                                            <p:cond delay="0"/>
                                          </p:stCondLst>
                                        </p:cTn>
                                        <p:tgtEl>
                                          <p:spTgt spid="15">
                                            <p:txEl>
                                              <p:pRg st="0" end="0"/>
                                            </p:txEl>
                                          </p:spTgt>
                                        </p:tgtEl>
                                        <p:attrNameLst>
                                          <p:attrName>style.visibility</p:attrName>
                                        </p:attrNameLst>
                                      </p:cBhvr>
                                      <p:to>
                                        <p:strVal val="visible"/>
                                      </p:to>
                                    </p:set>
                                    <p:animEffect transition="in" filter="wipe(down)">
                                      <p:cBhvr>
                                        <p:cTn id="41" dur="580">
                                          <p:stCondLst>
                                            <p:cond delay="0"/>
                                          </p:stCondLst>
                                        </p:cTn>
                                        <p:tgtEl>
                                          <p:spTgt spid="15">
                                            <p:txEl>
                                              <p:pRg st="0" end="0"/>
                                            </p:txEl>
                                          </p:spTgt>
                                        </p:tgtEl>
                                      </p:cBhvr>
                                    </p:animEffect>
                                    <p:anim calcmode="lin" valueType="num">
                                      <p:cBhvr>
                                        <p:cTn id="42" dur="1822" tmFilter="0,0; 0.14,0.36; 0.43,0.73; 0.71,0.91; 1.0,1.0">
                                          <p:stCondLst>
                                            <p:cond delay="0"/>
                                          </p:stCondLst>
                                        </p:cTn>
                                        <p:tgtEl>
                                          <p:spTgt spid="15">
                                            <p:txEl>
                                              <p:pRg st="0" end="0"/>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15">
                                            <p:txEl>
                                              <p:pRg st="0" end="0"/>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15">
                                            <p:txEl>
                                              <p:pRg st="0" end="0"/>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15">
                                            <p:txEl>
                                              <p:pRg st="0" end="0"/>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15">
                                            <p:txEl>
                                              <p:pRg st="0" end="0"/>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15">
                                            <p:txEl>
                                              <p:pRg st="0" end="0"/>
                                            </p:txEl>
                                          </p:spTgt>
                                        </p:tgtEl>
                                      </p:cBhvr>
                                      <p:to x="100000" y="60000"/>
                                    </p:animScale>
                                    <p:animScale>
                                      <p:cBhvr>
                                        <p:cTn id="48" dur="166" decel="50000">
                                          <p:stCondLst>
                                            <p:cond delay="676"/>
                                          </p:stCondLst>
                                        </p:cTn>
                                        <p:tgtEl>
                                          <p:spTgt spid="15">
                                            <p:txEl>
                                              <p:pRg st="0" end="0"/>
                                            </p:txEl>
                                          </p:spTgt>
                                        </p:tgtEl>
                                      </p:cBhvr>
                                      <p:to x="100000" y="100000"/>
                                    </p:animScale>
                                    <p:animScale>
                                      <p:cBhvr>
                                        <p:cTn id="49" dur="26">
                                          <p:stCondLst>
                                            <p:cond delay="1312"/>
                                          </p:stCondLst>
                                        </p:cTn>
                                        <p:tgtEl>
                                          <p:spTgt spid="15">
                                            <p:txEl>
                                              <p:pRg st="0" end="0"/>
                                            </p:txEl>
                                          </p:spTgt>
                                        </p:tgtEl>
                                      </p:cBhvr>
                                      <p:to x="100000" y="80000"/>
                                    </p:animScale>
                                    <p:animScale>
                                      <p:cBhvr>
                                        <p:cTn id="50" dur="166" decel="50000">
                                          <p:stCondLst>
                                            <p:cond delay="1338"/>
                                          </p:stCondLst>
                                        </p:cTn>
                                        <p:tgtEl>
                                          <p:spTgt spid="15">
                                            <p:txEl>
                                              <p:pRg st="0" end="0"/>
                                            </p:txEl>
                                          </p:spTgt>
                                        </p:tgtEl>
                                      </p:cBhvr>
                                      <p:to x="100000" y="100000"/>
                                    </p:animScale>
                                    <p:animScale>
                                      <p:cBhvr>
                                        <p:cTn id="51" dur="26">
                                          <p:stCondLst>
                                            <p:cond delay="1642"/>
                                          </p:stCondLst>
                                        </p:cTn>
                                        <p:tgtEl>
                                          <p:spTgt spid="15">
                                            <p:txEl>
                                              <p:pRg st="0" end="0"/>
                                            </p:txEl>
                                          </p:spTgt>
                                        </p:tgtEl>
                                      </p:cBhvr>
                                      <p:to x="100000" y="90000"/>
                                    </p:animScale>
                                    <p:animScale>
                                      <p:cBhvr>
                                        <p:cTn id="52" dur="166" decel="50000">
                                          <p:stCondLst>
                                            <p:cond delay="1668"/>
                                          </p:stCondLst>
                                        </p:cTn>
                                        <p:tgtEl>
                                          <p:spTgt spid="15">
                                            <p:txEl>
                                              <p:pRg st="0" end="0"/>
                                            </p:txEl>
                                          </p:spTgt>
                                        </p:tgtEl>
                                      </p:cBhvr>
                                      <p:to x="100000" y="100000"/>
                                    </p:animScale>
                                    <p:animScale>
                                      <p:cBhvr>
                                        <p:cTn id="53" dur="26">
                                          <p:stCondLst>
                                            <p:cond delay="1808"/>
                                          </p:stCondLst>
                                        </p:cTn>
                                        <p:tgtEl>
                                          <p:spTgt spid="15">
                                            <p:txEl>
                                              <p:pRg st="0" end="0"/>
                                            </p:txEl>
                                          </p:spTgt>
                                        </p:tgtEl>
                                      </p:cBhvr>
                                      <p:to x="100000" y="95000"/>
                                    </p:animScale>
                                    <p:animScale>
                                      <p:cBhvr>
                                        <p:cTn id="54" dur="166" decel="50000">
                                          <p:stCondLst>
                                            <p:cond delay="1834"/>
                                          </p:stCondLst>
                                        </p:cTn>
                                        <p:tgtEl>
                                          <p:spTgt spid="1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69B5B-9009-AB42-B858-F95F5CB99A45}"/>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PROPOSED METHOD</a:t>
            </a:r>
          </a:p>
        </p:txBody>
      </p:sp>
      <p:sp>
        <p:nvSpPr>
          <p:cNvPr id="3" name="Text Placeholder 2">
            <a:extLst>
              <a:ext uri="{FF2B5EF4-FFF2-40B4-BE49-F238E27FC236}">
                <a16:creationId xmlns:a16="http://schemas.microsoft.com/office/drawing/2014/main" id="{B7873F50-233E-9548-BD4B-A8D1000583C1}"/>
              </a:ext>
            </a:extLst>
          </p:cNvPr>
          <p:cNvSpPr>
            <a:spLocks noGrp="1"/>
          </p:cNvSpPr>
          <p:nvPr>
            <p:ph type="body" idx="1"/>
          </p:nvPr>
        </p:nvSpPr>
        <p:spPr>
          <a:xfrm>
            <a:off x="1154953" y="2546430"/>
            <a:ext cx="8761413" cy="506010"/>
          </a:xfrm>
        </p:spPr>
        <p:txBody>
          <a:bodyPr/>
          <a:lstStyle/>
          <a:p>
            <a:r>
              <a:rPr lang="en-US">
                <a:latin typeface="Arial" panose="020B0604020202020204" pitchFamily="34" charset="0"/>
                <a:cs typeface="Arial" panose="020B0604020202020204" pitchFamily="34" charset="0"/>
              </a:rPr>
              <a:t>QUESTIONNAIRES</a:t>
            </a:r>
          </a:p>
        </p:txBody>
      </p:sp>
      <p:sp>
        <p:nvSpPr>
          <p:cNvPr id="4" name="Content Placeholder 3">
            <a:extLst>
              <a:ext uri="{FF2B5EF4-FFF2-40B4-BE49-F238E27FC236}">
                <a16:creationId xmlns:a16="http://schemas.microsoft.com/office/drawing/2014/main" id="{6A5B1DDB-80AF-9D40-8CB6-26E4A549EFC2}"/>
              </a:ext>
            </a:extLst>
          </p:cNvPr>
          <p:cNvSpPr>
            <a:spLocks noGrp="1"/>
          </p:cNvSpPr>
          <p:nvPr>
            <p:ph sz="half" idx="2"/>
          </p:nvPr>
        </p:nvSpPr>
        <p:spPr>
          <a:xfrm>
            <a:off x="1154953" y="3088282"/>
            <a:ext cx="9532875" cy="2804349"/>
          </a:xfrm>
        </p:spPr>
        <p:txBody>
          <a:bodyPr vert="horz" lIns="91440" tIns="45720" rIns="91440" bIns="45720" rtlCol="0" anchor="t">
            <a:normAutofit/>
          </a:bodyPr>
          <a:lstStyle/>
          <a:p>
            <a:pPr>
              <a:buFont typeface="Wingdings" panose="05000000000000000000" pitchFamily="2" charset="2"/>
              <a:buChar char="§"/>
            </a:pPr>
            <a:r>
              <a:rPr lang="en-US">
                <a:latin typeface="Arial" panose="020B0604020202020204" pitchFamily="34" charset="0"/>
                <a:cs typeface="Arial" panose="020B0604020202020204" pitchFamily="34" charset="0"/>
              </a:rPr>
              <a:t>Closed-ended questionnaires offer participants questions that can be answered in either one of two ways, for this study we will offer yes or no answers.</a:t>
            </a:r>
          </a:p>
          <a:p>
            <a:pPr>
              <a:buFont typeface="Wingdings" panose="05000000000000000000" pitchFamily="2" charset="2"/>
              <a:buChar char="§"/>
            </a:pPr>
            <a:r>
              <a:rPr lang="en-US">
                <a:latin typeface="Arial" panose="020B0604020202020204" pitchFamily="34" charset="0"/>
                <a:cs typeface="Arial" panose="020B0604020202020204" pitchFamily="34" charset="0"/>
              </a:rPr>
              <a:t>There are many advantages and disadvantages surrounding closed-ended questionnaires.</a:t>
            </a:r>
          </a:p>
          <a:p>
            <a:pPr lvl="1">
              <a:buFont typeface="Wingdings" panose="05000000000000000000" pitchFamily="2" charset="2"/>
              <a:buChar char="§"/>
            </a:pPr>
            <a:r>
              <a:rPr lang="en-US">
                <a:latin typeface="Arial" panose="020B0604020202020204" pitchFamily="34" charset="0"/>
                <a:cs typeface="Arial" panose="020B0604020202020204" pitchFamily="34" charset="0"/>
              </a:rPr>
              <a:t>For example, although it is quick and easy to conduct, it prevents participants from raising new issues that might be important to the research.</a:t>
            </a:r>
          </a:p>
          <a:p>
            <a:pPr>
              <a:buFont typeface="Wingdings" panose="05000000000000000000" pitchFamily="2" charset="2"/>
              <a:buChar char="§"/>
            </a:pPr>
            <a:r>
              <a:rPr lang="en-GB">
                <a:latin typeface="Arial" panose="020B0604020202020204" pitchFamily="34" charset="0"/>
                <a:cs typeface="Arial" panose="020B0604020202020204" pitchFamily="34" charset="0"/>
              </a:rPr>
              <a:t>These types of questionnaires produce quantitative research like statistics which can be generalised for a wider audience (Dawson, 2009, p.31).</a:t>
            </a:r>
          </a:p>
        </p:txBody>
      </p:sp>
      <p:sp>
        <p:nvSpPr>
          <p:cNvPr id="7" name="Date Placeholder 5">
            <a:extLst>
              <a:ext uri="{FF2B5EF4-FFF2-40B4-BE49-F238E27FC236}">
                <a16:creationId xmlns:a16="http://schemas.microsoft.com/office/drawing/2014/main" id="{F90B9481-ED20-0741-B0D8-A83B7DA5FFB0}"/>
              </a:ext>
            </a:extLst>
          </p:cNvPr>
          <p:cNvSpPr>
            <a:spLocks noGrp="1"/>
          </p:cNvSpPr>
          <p:nvPr>
            <p:ph type="dt" sz="half" idx="10"/>
          </p:nvPr>
        </p:nvSpPr>
        <p:spPr>
          <a:xfrm>
            <a:off x="10259568" y="6368689"/>
            <a:ext cx="1418859" cy="304799"/>
          </a:xfrm>
        </p:spPr>
        <p:txBody>
          <a:bodyPr vert="horz" lIns="91440" tIns="45720" rIns="91440" bIns="45720" rtlCol="0" anchor="ctr">
            <a:noAutofit/>
          </a:bodyPr>
          <a:lstStyle/>
          <a:p>
            <a:pPr>
              <a:spcAft>
                <a:spcPts val="600"/>
              </a:spcAft>
            </a:pPr>
            <a:r>
              <a:rPr lang="en-US">
                <a:latin typeface="Arial" panose="020B0604020202020204" pitchFamily="34" charset="0"/>
                <a:cs typeface="Arial" panose="020B0604020202020204" pitchFamily="34" charset="0"/>
              </a:rPr>
              <a:t>ANGELA SINCLAIR</a:t>
            </a:r>
          </a:p>
          <a:p>
            <a:pPr>
              <a:spcAft>
                <a:spcPts val="600"/>
              </a:spcAft>
            </a:pPr>
            <a:r>
              <a:rPr lang="en-US">
                <a:latin typeface="Arial" panose="020B0604020202020204" pitchFamily="34" charset="0"/>
                <a:cs typeface="Arial" panose="020B0604020202020204" pitchFamily="34" charset="0"/>
              </a:rPr>
              <a:t>2228051</a:t>
            </a:r>
          </a:p>
        </p:txBody>
      </p:sp>
      <p:sp>
        <p:nvSpPr>
          <p:cNvPr id="8" name="Slide Number Placeholder 7">
            <a:extLst>
              <a:ext uri="{FF2B5EF4-FFF2-40B4-BE49-F238E27FC236}">
                <a16:creationId xmlns:a16="http://schemas.microsoft.com/office/drawing/2014/main" id="{999D3BBF-426F-E342-8D6C-BFFA3FD79E7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r>
              <a:rPr lang="en-US">
                <a:solidFill>
                  <a:srgbClr val="FFFFFF"/>
                </a:solidFill>
                <a:latin typeface="Arial" panose="020B0604020202020204" pitchFamily="34" charset="0"/>
                <a:cs typeface="Arial" panose="020B0604020202020204" pitchFamily="34" charset="0"/>
              </a:rPr>
              <a:t>5</a:t>
            </a:r>
          </a:p>
        </p:txBody>
      </p:sp>
    </p:spTree>
    <p:extLst>
      <p:ext uri="{BB962C8B-B14F-4D97-AF65-F5344CB8AC3E}">
        <p14:creationId xmlns:p14="http://schemas.microsoft.com/office/powerpoint/2010/main" val="20762764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5A6D5-03D7-B242-B733-264ADB1B7E09}"/>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PROPOSED METHOD</a:t>
            </a:r>
          </a:p>
        </p:txBody>
      </p:sp>
      <p:sp>
        <p:nvSpPr>
          <p:cNvPr id="3" name="Text Placeholder 2">
            <a:extLst>
              <a:ext uri="{FF2B5EF4-FFF2-40B4-BE49-F238E27FC236}">
                <a16:creationId xmlns:a16="http://schemas.microsoft.com/office/drawing/2014/main" id="{193569AC-D22E-2146-90BD-B3EC86E0AF35}"/>
              </a:ext>
            </a:extLst>
          </p:cNvPr>
          <p:cNvSpPr>
            <a:spLocks noGrp="1"/>
          </p:cNvSpPr>
          <p:nvPr>
            <p:ph type="body" idx="1"/>
          </p:nvPr>
        </p:nvSpPr>
        <p:spPr>
          <a:xfrm>
            <a:off x="710503" y="2426027"/>
            <a:ext cx="4825157" cy="576262"/>
          </a:xfrm>
        </p:spPr>
        <p:txBody>
          <a:bodyPr/>
          <a:lstStyle/>
          <a:p>
            <a:r>
              <a:rPr lang="en-US">
                <a:latin typeface="Arial" panose="020B0604020202020204" pitchFamily="34" charset="0"/>
                <a:cs typeface="Arial" panose="020B0604020202020204" pitchFamily="34" charset="0"/>
              </a:rPr>
              <a:t>QUESTIONS</a:t>
            </a:r>
          </a:p>
        </p:txBody>
      </p:sp>
      <p:graphicFrame>
        <p:nvGraphicFramePr>
          <p:cNvPr id="14" name="Content Placeholder 3">
            <a:extLst>
              <a:ext uri="{FF2B5EF4-FFF2-40B4-BE49-F238E27FC236}">
                <a16:creationId xmlns:a16="http://schemas.microsoft.com/office/drawing/2014/main" id="{418EAC1D-5A31-D51E-0501-4F043015F0E1}"/>
              </a:ext>
            </a:extLst>
          </p:cNvPr>
          <p:cNvGraphicFramePr>
            <a:graphicFrameLocks noGrp="1"/>
          </p:cNvGraphicFramePr>
          <p:nvPr>
            <p:ph sz="half" idx="2"/>
            <p:extLst>
              <p:ext uri="{D42A27DB-BD31-4B8C-83A1-F6EECF244321}">
                <p14:modId xmlns:p14="http://schemas.microsoft.com/office/powerpoint/2010/main" val="2472638997"/>
              </p:ext>
            </p:extLst>
          </p:nvPr>
        </p:nvGraphicFramePr>
        <p:xfrm>
          <a:off x="710503" y="3029916"/>
          <a:ext cx="5272786" cy="33475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23729EB3-73B9-4A4B-B114-523F5860AC34}"/>
              </a:ext>
            </a:extLst>
          </p:cNvPr>
          <p:cNvSpPr>
            <a:spLocks noGrp="1"/>
          </p:cNvSpPr>
          <p:nvPr>
            <p:ph type="body" sz="quarter" idx="3"/>
          </p:nvPr>
        </p:nvSpPr>
        <p:spPr>
          <a:xfrm>
            <a:off x="6096000" y="2426027"/>
            <a:ext cx="5778500" cy="576262"/>
          </a:xfrm>
        </p:spPr>
        <p:txBody>
          <a:bodyPr/>
          <a:lstStyle/>
          <a:p>
            <a:r>
              <a:rPr lang="en-US">
                <a:latin typeface="Arial" panose="020B0604020202020204" pitchFamily="34" charset="0"/>
                <a:cs typeface="Arial" panose="020B0604020202020204" pitchFamily="34" charset="0"/>
              </a:rPr>
              <a:t>PARTICIPANTS</a:t>
            </a:r>
          </a:p>
        </p:txBody>
      </p:sp>
      <p:sp>
        <p:nvSpPr>
          <p:cNvPr id="6" name="Content Placeholder 5">
            <a:extLst>
              <a:ext uri="{FF2B5EF4-FFF2-40B4-BE49-F238E27FC236}">
                <a16:creationId xmlns:a16="http://schemas.microsoft.com/office/drawing/2014/main" id="{8DC21DAD-D258-974A-B0B6-8C05456BFF36}"/>
              </a:ext>
            </a:extLst>
          </p:cNvPr>
          <p:cNvSpPr>
            <a:spLocks noGrp="1"/>
          </p:cNvSpPr>
          <p:nvPr>
            <p:ph sz="quarter" idx="4"/>
          </p:nvPr>
        </p:nvSpPr>
        <p:spPr>
          <a:xfrm>
            <a:off x="6096000" y="3002289"/>
            <a:ext cx="5665788" cy="1959865"/>
          </a:xfrm>
        </p:spPr>
        <p:txBody>
          <a:bodyPr>
            <a:normAutofit/>
          </a:bodyPr>
          <a:lstStyle/>
          <a:p>
            <a:pPr>
              <a:buFont typeface="Wingdings" panose="05000000000000000000" pitchFamily="2" charset="2"/>
              <a:buChar char="§"/>
            </a:pPr>
            <a:r>
              <a:rPr lang="en-US">
                <a:latin typeface="Arial" panose="020B0604020202020204" pitchFamily="34" charset="0"/>
                <a:cs typeface="Arial" panose="020B0604020202020204" pitchFamily="34" charset="0"/>
              </a:rPr>
              <a:t>The target group for participants will be students that are currently studying at University of Wales Trinity Saint David (UWTSD).</a:t>
            </a:r>
          </a:p>
          <a:p>
            <a:pPr lvl="1">
              <a:buFont typeface="Wingdings" panose="05000000000000000000" pitchFamily="2" charset="2"/>
              <a:buChar char="§"/>
            </a:pPr>
            <a:r>
              <a:rPr lang="en-US">
                <a:latin typeface="Arial" panose="020B0604020202020204" pitchFamily="34" charset="0"/>
                <a:cs typeface="Arial" panose="020B0604020202020204" pitchFamily="34" charset="0"/>
              </a:rPr>
              <a:t>Specifically, students who attend the Birmingham campus.</a:t>
            </a:r>
          </a:p>
          <a:p>
            <a:pPr lvl="1">
              <a:buFont typeface="Wingdings" panose="05000000000000000000" pitchFamily="2" charset="2"/>
              <a:buChar char="§"/>
            </a:pPr>
            <a:r>
              <a:rPr lang="en-US">
                <a:latin typeface="Arial" panose="020B0604020202020204" pitchFamily="34" charset="0"/>
                <a:cs typeface="Arial" panose="020B0604020202020204" pitchFamily="34" charset="0"/>
              </a:rPr>
              <a:t>We aim to sample between 10 –15 participants.</a:t>
            </a:r>
          </a:p>
        </p:txBody>
      </p:sp>
      <p:sp>
        <p:nvSpPr>
          <p:cNvPr id="7" name="Date Placeholder 5">
            <a:extLst>
              <a:ext uri="{FF2B5EF4-FFF2-40B4-BE49-F238E27FC236}">
                <a16:creationId xmlns:a16="http://schemas.microsoft.com/office/drawing/2014/main" id="{9D79080D-4C05-2E49-BF1A-9315CD0F9F04}"/>
              </a:ext>
            </a:extLst>
          </p:cNvPr>
          <p:cNvSpPr>
            <a:spLocks noGrp="1"/>
          </p:cNvSpPr>
          <p:nvPr>
            <p:ph type="dt" sz="half" idx="10"/>
          </p:nvPr>
        </p:nvSpPr>
        <p:spPr>
          <a:xfrm>
            <a:off x="10186416" y="6391838"/>
            <a:ext cx="1417321" cy="304799"/>
          </a:xfrm>
        </p:spPr>
        <p:txBody>
          <a:bodyPr vert="horz" lIns="91440" tIns="45720" rIns="91440" bIns="45720" rtlCol="0" anchor="ctr">
            <a:noAutofit/>
          </a:bodyPr>
          <a:lstStyle/>
          <a:p>
            <a:pPr>
              <a:spcAft>
                <a:spcPts val="600"/>
              </a:spcAft>
            </a:pPr>
            <a:r>
              <a:rPr lang="en-US">
                <a:latin typeface="Arial" panose="020B0604020202020204" pitchFamily="34" charset="0"/>
                <a:cs typeface="Arial" panose="020B0604020202020204" pitchFamily="34" charset="0"/>
              </a:rPr>
              <a:t>ANGELA SINCLAIR</a:t>
            </a:r>
          </a:p>
          <a:p>
            <a:pPr>
              <a:spcAft>
                <a:spcPts val="600"/>
              </a:spcAft>
            </a:pPr>
            <a:r>
              <a:rPr lang="en-US">
                <a:latin typeface="Arial" panose="020B0604020202020204" pitchFamily="34" charset="0"/>
                <a:cs typeface="Arial" panose="020B0604020202020204" pitchFamily="34" charset="0"/>
              </a:rPr>
              <a:t>2228051</a:t>
            </a:r>
          </a:p>
        </p:txBody>
      </p:sp>
      <p:sp>
        <p:nvSpPr>
          <p:cNvPr id="8" name="Slide Number Placeholder 7">
            <a:extLst>
              <a:ext uri="{FF2B5EF4-FFF2-40B4-BE49-F238E27FC236}">
                <a16:creationId xmlns:a16="http://schemas.microsoft.com/office/drawing/2014/main" id="{6812E769-AF40-8D4F-B72F-F10BEAE3688C}"/>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r>
              <a:rPr lang="en-US">
                <a:solidFill>
                  <a:srgbClr val="FFFFFF"/>
                </a:solidFill>
                <a:latin typeface="Arial" panose="020B0604020202020204" pitchFamily="34" charset="0"/>
                <a:cs typeface="Arial" panose="020B0604020202020204" pitchFamily="34" charset="0"/>
              </a:rPr>
              <a:t>6</a:t>
            </a:r>
          </a:p>
        </p:txBody>
      </p:sp>
      <p:sp>
        <p:nvSpPr>
          <p:cNvPr id="11" name="Text Placeholder 4">
            <a:extLst>
              <a:ext uri="{FF2B5EF4-FFF2-40B4-BE49-F238E27FC236}">
                <a16:creationId xmlns:a16="http://schemas.microsoft.com/office/drawing/2014/main" id="{090A2662-3638-EC50-7A26-B4D0DD61F5C0}"/>
              </a:ext>
            </a:extLst>
          </p:cNvPr>
          <p:cNvSpPr txBox="1">
            <a:spLocks/>
          </p:cNvSpPr>
          <p:nvPr/>
        </p:nvSpPr>
        <p:spPr>
          <a:xfrm>
            <a:off x="6101137" y="4962154"/>
            <a:ext cx="5778500" cy="449751"/>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i="0" kern="1200">
                <a:solidFill>
                  <a:schemeClr val="accent1"/>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i="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i="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i="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i="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i="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i="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i="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i="0" kern="1200">
                <a:solidFill>
                  <a:schemeClr val="tx1">
                    <a:lumMod val="75000"/>
                    <a:lumOff val="25000"/>
                  </a:schemeClr>
                </a:solidFill>
                <a:latin typeface="+mn-lt"/>
                <a:ea typeface="+mn-ea"/>
                <a:cs typeface="+mn-cs"/>
              </a:defRPr>
            </a:lvl9pPr>
          </a:lstStyle>
          <a:p>
            <a:r>
              <a:rPr lang="en-US">
                <a:latin typeface="Arial" panose="020B0604020202020204" pitchFamily="34" charset="0"/>
                <a:cs typeface="Arial" panose="020B0604020202020204" pitchFamily="34" charset="0"/>
              </a:rPr>
              <a:t>COLLECTION METHOD</a:t>
            </a:r>
          </a:p>
        </p:txBody>
      </p:sp>
      <p:sp>
        <p:nvSpPr>
          <p:cNvPr id="12" name="Content Placeholder 5">
            <a:extLst>
              <a:ext uri="{FF2B5EF4-FFF2-40B4-BE49-F238E27FC236}">
                <a16:creationId xmlns:a16="http://schemas.microsoft.com/office/drawing/2014/main" id="{31BD9309-A6E6-EF97-A2C0-FF9B6BC3C8E8}"/>
              </a:ext>
            </a:extLst>
          </p:cNvPr>
          <p:cNvSpPr txBox="1">
            <a:spLocks/>
          </p:cNvSpPr>
          <p:nvPr/>
        </p:nvSpPr>
        <p:spPr>
          <a:xfrm>
            <a:off x="6096000" y="5479552"/>
            <a:ext cx="5665788" cy="979933"/>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US">
                <a:latin typeface="Arial" panose="020B0604020202020204" pitchFamily="34" charset="0"/>
                <a:cs typeface="Arial" panose="020B0604020202020204" pitchFamily="34" charset="0"/>
              </a:rPr>
              <a:t>We will create a questionnaire using MS Forms.</a:t>
            </a:r>
          </a:p>
          <a:p>
            <a:pPr>
              <a:buFont typeface="Wingdings" panose="05000000000000000000" pitchFamily="2" charset="2"/>
              <a:buChar char="§"/>
            </a:pPr>
            <a:r>
              <a:rPr lang="en-US">
                <a:latin typeface="Arial" panose="020B0604020202020204" pitchFamily="34" charset="0"/>
                <a:cs typeface="Arial" panose="020B0604020202020204" pitchFamily="34" charset="0"/>
              </a:rPr>
              <a:t>These forms will be sent out using student university emails.</a:t>
            </a:r>
          </a:p>
        </p:txBody>
      </p:sp>
    </p:spTree>
    <p:extLst>
      <p:ext uri="{BB962C8B-B14F-4D97-AF65-F5344CB8AC3E}">
        <p14:creationId xmlns:p14="http://schemas.microsoft.com/office/powerpoint/2010/main" val="40128430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6">
                                            <p:txEl>
                                              <p:pRg st="1" end="1"/>
                                            </p:txEl>
                                          </p:spTgt>
                                        </p:tgtEl>
                                        <p:attrNameLst>
                                          <p:attrName>style.visibility</p:attrName>
                                        </p:attrNameLst>
                                      </p:cBhvr>
                                      <p:to>
                                        <p:strVal val="visible"/>
                                      </p:to>
                                    </p:set>
                                    <p:animEffect transition="in" filter="fade">
                                      <p:cBhvr>
                                        <p:cTn id="30" dur="500"/>
                                        <p:tgtEl>
                                          <p:spTgt spid="6">
                                            <p:txEl>
                                              <p:pRg st="1" end="1"/>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txEl>
                                              <p:pRg st="2" end="2"/>
                                            </p:txEl>
                                          </p:spTgt>
                                        </p:tgtEl>
                                        <p:attrNameLst>
                                          <p:attrName>style.visibility</p:attrName>
                                        </p:attrNameLst>
                                      </p:cBhvr>
                                      <p:to>
                                        <p:strVal val="visible"/>
                                      </p:to>
                                    </p:set>
                                    <p:animEffect transition="in" filter="fade">
                                      <p:cBhvr>
                                        <p:cTn id="33" dur="500"/>
                                        <p:tgtEl>
                                          <p:spTgt spid="6">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14" grpId="0">
        <p:bldAsOne/>
      </p:bldGraphic>
      <p:bldP spid="5" grpId="0" build="p"/>
      <p:bldP spid="6" grpId="0" build="p"/>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19">
            <a:extLst>
              <a:ext uri="{FF2B5EF4-FFF2-40B4-BE49-F238E27FC236}">
                <a16:creationId xmlns:a16="http://schemas.microsoft.com/office/drawing/2014/main" id="{260EE1B3-DDB2-44D7-943C-63D9CEF273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072909CE-AD29-4CE7-A9A7-05D21672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7" name="Picture 6">
            <a:extLst>
              <a:ext uri="{FF2B5EF4-FFF2-40B4-BE49-F238E27FC236}">
                <a16:creationId xmlns:a16="http://schemas.microsoft.com/office/drawing/2014/main" id="{75A20067-D5CD-1222-CB94-9BF8071B0B29}"/>
              </a:ext>
            </a:extLst>
          </p:cNvPr>
          <p:cNvPicPr>
            <a:picLocks noChangeAspect="1"/>
          </p:cNvPicPr>
          <p:nvPr/>
        </p:nvPicPr>
        <p:blipFill rotWithShape="1">
          <a:blip r:embed="rId3">
            <a:duotone>
              <a:prstClr val="black"/>
              <a:schemeClr val="accent5">
                <a:tint val="45000"/>
                <a:satMod val="400000"/>
              </a:schemeClr>
            </a:duotone>
            <a:alphaModFix amt="25000"/>
          </a:blip>
          <a:srcRect t="28949" r="9090" b="-1"/>
          <a:stretch/>
        </p:blipFill>
        <p:spPr>
          <a:xfrm>
            <a:off x="474133" y="475488"/>
            <a:ext cx="11243734" cy="5909733"/>
          </a:xfrm>
          <a:prstGeom prst="rect">
            <a:avLst/>
          </a:prstGeom>
        </p:spPr>
      </p:pic>
      <p:sp>
        <p:nvSpPr>
          <p:cNvPr id="4" name="Title 3">
            <a:extLst>
              <a:ext uri="{FF2B5EF4-FFF2-40B4-BE49-F238E27FC236}">
                <a16:creationId xmlns:a16="http://schemas.microsoft.com/office/drawing/2014/main" id="{562076E0-C64F-3EBC-D878-C2272EF600A2}"/>
              </a:ext>
            </a:extLst>
          </p:cNvPr>
          <p:cNvSpPr>
            <a:spLocks noGrp="1"/>
          </p:cNvSpPr>
          <p:nvPr>
            <p:ph type="ctrTitle"/>
          </p:nvPr>
        </p:nvSpPr>
        <p:spPr>
          <a:xfrm>
            <a:off x="1154954" y="2099733"/>
            <a:ext cx="8827245" cy="2677648"/>
          </a:xfrm>
        </p:spPr>
        <p:txBody>
          <a:bodyPr>
            <a:normAutofit/>
          </a:bodyPr>
          <a:lstStyle/>
          <a:p>
            <a:r>
              <a:rPr lang="en-GB"/>
              <a:t>RATIONALE</a:t>
            </a:r>
            <a:endParaRPr lang="en-US"/>
          </a:p>
        </p:txBody>
      </p:sp>
      <p:sp>
        <p:nvSpPr>
          <p:cNvPr id="28" name="Rectangle 23">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2031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C16BCD-35E4-5E69-4145-60670158230A}"/>
              </a:ext>
            </a:extLst>
          </p:cNvPr>
          <p:cNvSpPr txBox="1"/>
          <p:nvPr/>
        </p:nvSpPr>
        <p:spPr>
          <a:xfrm>
            <a:off x="2742555" y="2039619"/>
            <a:ext cx="6821556"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chemeClr val="bg1"/>
                </a:solidFill>
                <a:latin typeface="Arial"/>
                <a:cs typeface="Arial"/>
              </a:rPr>
              <a:t>Professor Iain Martin, Deakin University (Australia) states that "Digital delivery will be the norm as the world moves to blending digital work and life with place-based activities." therefore, assessing whether students have confidence in using their digital skills is essential for students now and of the future after all these are workers of tomorrow.</a:t>
            </a:r>
            <a:endParaRPr lang="en-GB" sz="2400">
              <a:solidFill>
                <a:schemeClr val="bg1"/>
              </a:solidFill>
              <a:ea typeface="+mn-lt"/>
              <a:cs typeface="+mn-lt"/>
            </a:endParaRPr>
          </a:p>
          <a:p>
            <a:pPr algn="l"/>
            <a:endParaRPr lang="en-GB"/>
          </a:p>
        </p:txBody>
      </p:sp>
      <p:pic>
        <p:nvPicPr>
          <p:cNvPr id="3" name="Graphic 2" descr="Person with idea with solid fill">
            <a:extLst>
              <a:ext uri="{FF2B5EF4-FFF2-40B4-BE49-F238E27FC236}">
                <a16:creationId xmlns:a16="http://schemas.microsoft.com/office/drawing/2014/main" id="{15B91710-2C32-3FA7-035B-4966A789CD9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41851" y="5124157"/>
            <a:ext cx="1733843" cy="1733843"/>
          </a:xfrm>
          <a:prstGeom prst="rect">
            <a:avLst/>
          </a:prstGeom>
        </p:spPr>
      </p:pic>
      <p:sp>
        <p:nvSpPr>
          <p:cNvPr id="5" name="TextBox 4">
            <a:extLst>
              <a:ext uri="{FF2B5EF4-FFF2-40B4-BE49-F238E27FC236}">
                <a16:creationId xmlns:a16="http://schemas.microsoft.com/office/drawing/2014/main" id="{D1EC8010-85EB-E7BF-B99A-5DC19434F634}"/>
              </a:ext>
            </a:extLst>
          </p:cNvPr>
          <p:cNvSpPr txBox="1"/>
          <p:nvPr/>
        </p:nvSpPr>
        <p:spPr>
          <a:xfrm>
            <a:off x="10401427" y="6393357"/>
            <a:ext cx="18407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b="1">
                <a:solidFill>
                  <a:schemeClr val="accent1"/>
                </a:solidFill>
                <a:latin typeface="Arial"/>
                <a:cs typeface="Arial"/>
              </a:rPr>
              <a:t>Abigail Alexander</a:t>
            </a:r>
            <a:endParaRPr lang="en-US"/>
          </a:p>
          <a:p>
            <a:pPr algn="r"/>
            <a:r>
              <a:rPr lang="en-GB" sz="1400" b="1">
                <a:solidFill>
                  <a:schemeClr val="accent1"/>
                </a:solidFill>
                <a:latin typeface="Arial"/>
                <a:cs typeface="Arial"/>
              </a:rPr>
              <a:t>2223222</a:t>
            </a:r>
          </a:p>
        </p:txBody>
      </p:sp>
    </p:spTree>
    <p:extLst>
      <p:ext uri="{BB962C8B-B14F-4D97-AF65-F5344CB8AC3E}">
        <p14:creationId xmlns:p14="http://schemas.microsoft.com/office/powerpoint/2010/main" val="4649770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picture containing text&#10;&#10;Description automatically generated">
            <a:extLst>
              <a:ext uri="{FF2B5EF4-FFF2-40B4-BE49-F238E27FC236}">
                <a16:creationId xmlns:a16="http://schemas.microsoft.com/office/drawing/2014/main" id="{27487F59-D17E-CE34-C503-8929F75A0716}"/>
              </a:ext>
            </a:extLst>
          </p:cNvPr>
          <p:cNvPicPr>
            <a:picLocks noGrp="1" noChangeAspect="1"/>
          </p:cNvPicPr>
          <p:nvPr>
            <p:ph type="pic" sz="quarter" idx="13"/>
          </p:nvPr>
        </p:nvPicPr>
        <p:blipFill>
          <a:blip r:embed="rId2"/>
          <a:srcRect t="11489" b="11489"/>
          <a:stretch>
            <a:fillRect/>
          </a:stretch>
        </p:blipFill>
        <p:spPr>
          <a:xfrm>
            <a:off x="351692" y="421148"/>
            <a:ext cx="5340487" cy="5459148"/>
          </a:xfrm>
        </p:spPr>
      </p:pic>
      <p:pic>
        <p:nvPicPr>
          <p:cNvPr id="8" name="Picture Placeholder 7" descr="Icon&#10;&#10;Description automatically generated">
            <a:extLst>
              <a:ext uri="{FF2B5EF4-FFF2-40B4-BE49-F238E27FC236}">
                <a16:creationId xmlns:a16="http://schemas.microsoft.com/office/drawing/2014/main" id="{4855F522-B5F9-FBD3-A945-DDC120B79004}"/>
              </a:ext>
            </a:extLst>
          </p:cNvPr>
          <p:cNvPicPr>
            <a:picLocks noGrp="1" noChangeAspect="1"/>
          </p:cNvPicPr>
          <p:nvPr>
            <p:ph type="pic" sz="quarter" idx="14"/>
          </p:nvPr>
        </p:nvPicPr>
        <p:blipFill>
          <a:blip r:embed="rId3"/>
          <a:srcRect t="8355" b="8355"/>
          <a:stretch>
            <a:fillRect/>
          </a:stretch>
        </p:blipFill>
        <p:spPr>
          <a:xfrm>
            <a:off x="7081704" y="183330"/>
            <a:ext cx="4941484" cy="3877363"/>
          </a:xfrm>
        </p:spPr>
      </p:pic>
      <p:sp>
        <p:nvSpPr>
          <p:cNvPr id="6" name="TextBox 5">
            <a:extLst>
              <a:ext uri="{FF2B5EF4-FFF2-40B4-BE49-F238E27FC236}">
                <a16:creationId xmlns:a16="http://schemas.microsoft.com/office/drawing/2014/main" id="{72B64BE7-D63B-6C89-3BDA-5F92949B055B}"/>
              </a:ext>
            </a:extLst>
          </p:cNvPr>
          <p:cNvSpPr txBox="1"/>
          <p:nvPr/>
        </p:nvSpPr>
        <p:spPr>
          <a:xfrm>
            <a:off x="3203294" y="5458880"/>
            <a:ext cx="6958817" cy="1477328"/>
          </a:xfrm>
          <a:prstGeom prst="rect">
            <a:avLst/>
          </a:prstGeom>
          <a:noFill/>
        </p:spPr>
        <p:txBody>
          <a:bodyPr wrap="square" lIns="91440" tIns="45720" rIns="91440" bIns="45720" rtlCol="0" anchor="t">
            <a:spAutoFit/>
          </a:bodyPr>
          <a:lstStyle/>
          <a:p>
            <a:pPr algn="ctr"/>
            <a:r>
              <a:rPr lang="en-US" sz="1800">
                <a:latin typeface="Arial"/>
                <a:cs typeface="Arial"/>
              </a:rPr>
              <a:t>Society has been greatly impacted by the COVID 19 pandemic especially students and their confidence in digital skills can have an indisputable effect on their studies, grades and future employment. </a:t>
            </a:r>
            <a:endParaRPr lang="en-US" sz="1800">
              <a:latin typeface="Arial"/>
              <a:ea typeface="+mn-lt"/>
              <a:cs typeface="+mn-lt"/>
            </a:endParaRPr>
          </a:p>
          <a:p>
            <a:endParaRPr lang="en-GB">
              <a:latin typeface="Arial"/>
              <a:cs typeface="Arial"/>
            </a:endParaRPr>
          </a:p>
        </p:txBody>
      </p:sp>
      <p:sp>
        <p:nvSpPr>
          <p:cNvPr id="15" name="TextBox 14">
            <a:extLst>
              <a:ext uri="{FF2B5EF4-FFF2-40B4-BE49-F238E27FC236}">
                <a16:creationId xmlns:a16="http://schemas.microsoft.com/office/drawing/2014/main" id="{A4D49218-88A6-B4A2-FB3B-3A60DE231982}"/>
              </a:ext>
            </a:extLst>
          </p:cNvPr>
          <p:cNvSpPr txBox="1"/>
          <p:nvPr/>
        </p:nvSpPr>
        <p:spPr>
          <a:xfrm>
            <a:off x="4904934" y="3988485"/>
            <a:ext cx="7287066" cy="1200329"/>
          </a:xfrm>
          <a:prstGeom prst="rect">
            <a:avLst/>
          </a:prstGeom>
          <a:noFill/>
        </p:spPr>
        <p:txBody>
          <a:bodyPr wrap="square" lIns="91440" tIns="45720" rIns="91440" bIns="45720" rtlCol="0" anchor="t">
            <a:spAutoFit/>
          </a:bodyPr>
          <a:lstStyle/>
          <a:p>
            <a:pPr algn="r"/>
            <a:r>
              <a:rPr lang="en-US" sz="1800">
                <a:latin typeface="Arial"/>
                <a:cs typeface="Arial"/>
              </a:rPr>
              <a:t>A survey of 20,575 students studying in UK universities, undertaken by (Killen and Crame, 2020) stated that "76% of students were either ‘very’ or ‘quite’ confident at trying out new technologies and only 7% of students said they were either ‘not very’ or ‘not at all’ confident."</a:t>
            </a:r>
            <a:endParaRPr lang="en-GB">
              <a:latin typeface="Arial"/>
              <a:cs typeface="Arial"/>
            </a:endParaRPr>
          </a:p>
        </p:txBody>
      </p:sp>
      <p:sp>
        <p:nvSpPr>
          <p:cNvPr id="3" name="TextBox 2">
            <a:extLst>
              <a:ext uri="{FF2B5EF4-FFF2-40B4-BE49-F238E27FC236}">
                <a16:creationId xmlns:a16="http://schemas.microsoft.com/office/drawing/2014/main" id="{78FB1B27-6B2B-F120-7655-D72FF27FE6A1}"/>
              </a:ext>
            </a:extLst>
          </p:cNvPr>
          <p:cNvSpPr txBox="1"/>
          <p:nvPr/>
        </p:nvSpPr>
        <p:spPr>
          <a:xfrm>
            <a:off x="10401427" y="6393357"/>
            <a:ext cx="18407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b="1">
                <a:solidFill>
                  <a:schemeClr val="accent1"/>
                </a:solidFill>
                <a:latin typeface="Arial"/>
                <a:cs typeface="Arial"/>
              </a:rPr>
              <a:t>Angela Sinclair</a:t>
            </a:r>
            <a:endParaRPr lang="en-US">
              <a:solidFill>
                <a:schemeClr val="accent1"/>
              </a:solidFill>
              <a:latin typeface="Century Gothic"/>
              <a:cs typeface="Arial"/>
            </a:endParaRPr>
          </a:p>
          <a:p>
            <a:pPr algn="r"/>
            <a:r>
              <a:rPr lang="en-GB" sz="1400" b="1">
                <a:solidFill>
                  <a:schemeClr val="accent1"/>
                </a:solidFill>
                <a:latin typeface="Arial"/>
                <a:cs typeface="Arial"/>
              </a:rPr>
              <a:t>2228051</a:t>
            </a:r>
          </a:p>
        </p:txBody>
      </p:sp>
    </p:spTree>
    <p:extLst>
      <p:ext uri="{BB962C8B-B14F-4D97-AF65-F5344CB8AC3E}">
        <p14:creationId xmlns:p14="http://schemas.microsoft.com/office/powerpoint/2010/main" val="89468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500" fill="hold"/>
                                        <p:tgtEl>
                                          <p:spTgt spid="14"/>
                                        </p:tgtEl>
                                        <p:attrNameLst>
                                          <p:attrName>ppt_x</p:attrName>
                                        </p:attrNameLst>
                                      </p:cBhvr>
                                      <p:tavLst>
                                        <p:tav tm="0">
                                          <p:val>
                                            <p:strVal val="#ppt_x"/>
                                          </p:val>
                                        </p:tav>
                                        <p:tav tm="100000">
                                          <p:val>
                                            <p:strVal val="#ppt_x"/>
                                          </p:val>
                                        </p:tav>
                                      </p:tavLst>
                                    </p:anim>
                                    <p:anim calcmode="lin" valueType="num">
                                      <p:cBhvr additive="base">
                                        <p:cTn id="1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1000"/>
                                        <p:tgtEl>
                                          <p:spTgt spid="15"/>
                                        </p:tgtEl>
                                      </p:cBhvr>
                                    </p:animEffect>
                                    <p:anim calcmode="lin" valueType="num">
                                      <p:cBhvr>
                                        <p:cTn id="22" dur="1000" fill="hold"/>
                                        <p:tgtEl>
                                          <p:spTgt spid="15"/>
                                        </p:tgtEl>
                                        <p:attrNameLst>
                                          <p:attrName>ppt_x</p:attrName>
                                        </p:attrNameLst>
                                      </p:cBhvr>
                                      <p:tavLst>
                                        <p:tav tm="0">
                                          <p:val>
                                            <p:strVal val="#ppt_x"/>
                                          </p:val>
                                        </p:tav>
                                        <p:tav tm="100000">
                                          <p:val>
                                            <p:strVal val="#ppt_x"/>
                                          </p:val>
                                        </p:tav>
                                      </p:tavLst>
                                    </p:anim>
                                    <p:anim calcmode="lin" valueType="num">
                                      <p:cBhvr>
                                        <p:cTn id="23" dur="900" decel="100000" fill="hold"/>
                                        <p:tgtEl>
                                          <p:spTgt spid="15"/>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 presetClass="entr" presetSubtype="16"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box(in)">
                                      <p:cBhvr>
                                        <p:cTn id="2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Icon&#10;&#10;Description automatically generated">
            <a:extLst>
              <a:ext uri="{FF2B5EF4-FFF2-40B4-BE49-F238E27FC236}">
                <a16:creationId xmlns:a16="http://schemas.microsoft.com/office/drawing/2014/main" id="{BA1828EC-02D1-51CE-1280-9B7AB03CFE03}"/>
              </a:ext>
            </a:extLst>
          </p:cNvPr>
          <p:cNvPicPr>
            <a:picLocks noGrp="1" noChangeAspect="1"/>
          </p:cNvPicPr>
          <p:nvPr>
            <p:ph type="pic" idx="1"/>
          </p:nvPr>
        </p:nvPicPr>
        <p:blipFill>
          <a:blip r:embed="rId2"/>
          <a:srcRect l="14705" r="14705"/>
          <a:stretch>
            <a:fillRect/>
          </a:stretch>
        </p:blipFill>
        <p:spPr>
          <a:xfrm>
            <a:off x="7052242" y="1143000"/>
            <a:ext cx="3679063" cy="4572000"/>
          </a:xfrm>
        </p:spPr>
      </p:pic>
      <p:sp>
        <p:nvSpPr>
          <p:cNvPr id="6" name="TextBox 5">
            <a:extLst>
              <a:ext uri="{FF2B5EF4-FFF2-40B4-BE49-F238E27FC236}">
                <a16:creationId xmlns:a16="http://schemas.microsoft.com/office/drawing/2014/main" id="{52E3CCD0-AB08-2672-4597-FE90A4CA6A1B}"/>
              </a:ext>
            </a:extLst>
          </p:cNvPr>
          <p:cNvSpPr txBox="1"/>
          <p:nvPr/>
        </p:nvSpPr>
        <p:spPr>
          <a:xfrm>
            <a:off x="910882" y="3505762"/>
            <a:ext cx="4410222" cy="1754326"/>
          </a:xfrm>
          <a:prstGeom prst="rect">
            <a:avLst/>
          </a:prstGeom>
          <a:noFill/>
        </p:spPr>
        <p:txBody>
          <a:bodyPr wrap="square" lIns="91440" tIns="45720" rIns="91440" bIns="45720" rtlCol="0" anchor="t">
            <a:spAutoFit/>
          </a:bodyPr>
          <a:lstStyle/>
          <a:p>
            <a:pPr algn="ctr"/>
            <a:r>
              <a:rPr lang="en-US" sz="1800">
                <a:solidFill>
                  <a:schemeClr val="bg1"/>
                </a:solidFill>
                <a:latin typeface="Arial"/>
                <a:cs typeface="Arial"/>
              </a:rPr>
              <a:t>As students ourselves we feel it's important to bridge the gap between students and technology and the digital skills </a:t>
            </a:r>
            <a:r>
              <a:rPr lang="en-US">
                <a:solidFill>
                  <a:schemeClr val="bg1"/>
                </a:solidFill>
                <a:latin typeface="Arial"/>
                <a:cs typeface="Arial"/>
              </a:rPr>
              <a:t>they</a:t>
            </a:r>
            <a:r>
              <a:rPr lang="en-US" sz="1800">
                <a:solidFill>
                  <a:schemeClr val="bg1"/>
                </a:solidFill>
                <a:latin typeface="Arial"/>
                <a:cs typeface="Arial"/>
              </a:rPr>
              <a:t> use to get greatest possible outcome while studying.</a:t>
            </a:r>
            <a:endParaRPr lang="en-US" sz="1800">
              <a:solidFill>
                <a:schemeClr val="bg1"/>
              </a:solidFill>
              <a:latin typeface="Arial"/>
              <a:ea typeface="+mn-lt"/>
              <a:cs typeface="+mn-lt"/>
            </a:endParaRPr>
          </a:p>
          <a:p>
            <a:endParaRPr lang="en-GB"/>
          </a:p>
        </p:txBody>
      </p:sp>
      <p:sp>
        <p:nvSpPr>
          <p:cNvPr id="7" name="TextBox 6">
            <a:extLst>
              <a:ext uri="{FF2B5EF4-FFF2-40B4-BE49-F238E27FC236}">
                <a16:creationId xmlns:a16="http://schemas.microsoft.com/office/drawing/2014/main" id="{2E0BF0F8-CFF1-E81E-8800-285EE7597DE2}"/>
              </a:ext>
            </a:extLst>
          </p:cNvPr>
          <p:cNvSpPr txBox="1"/>
          <p:nvPr/>
        </p:nvSpPr>
        <p:spPr>
          <a:xfrm>
            <a:off x="696350" y="660570"/>
            <a:ext cx="4839286" cy="2308324"/>
          </a:xfrm>
          <a:prstGeom prst="rect">
            <a:avLst/>
          </a:prstGeom>
          <a:noFill/>
        </p:spPr>
        <p:txBody>
          <a:bodyPr wrap="square" lIns="91440" tIns="45720" rIns="91440" bIns="45720" rtlCol="0" anchor="t">
            <a:spAutoFit/>
          </a:bodyPr>
          <a:lstStyle/>
          <a:p>
            <a:pPr algn="ctr"/>
            <a:r>
              <a:rPr lang="en-US" sz="1800">
                <a:solidFill>
                  <a:schemeClr val="bg1"/>
                </a:solidFill>
                <a:latin typeface="Arial"/>
                <a:cs typeface="Arial"/>
              </a:rPr>
              <a:t>"One in 10 adults has never used the internet and many more are missing out on the opportunities the digital world offers, whether through lack of connectivity, digital skills or motivation. We must continue to address this digital divide between those who have been able to embrace the digital world and those who have not." (Gov.uk, 2017)</a:t>
            </a:r>
            <a:endParaRPr lang="en-GB">
              <a:solidFill>
                <a:schemeClr val="bg1"/>
              </a:solidFill>
              <a:latin typeface="Arial"/>
              <a:cs typeface="Arial"/>
            </a:endParaRPr>
          </a:p>
        </p:txBody>
      </p:sp>
      <p:sp>
        <p:nvSpPr>
          <p:cNvPr id="3" name="TextBox 2">
            <a:extLst>
              <a:ext uri="{FF2B5EF4-FFF2-40B4-BE49-F238E27FC236}">
                <a16:creationId xmlns:a16="http://schemas.microsoft.com/office/drawing/2014/main" id="{8024320B-877C-A6BF-F2CF-FEE7D77E523A}"/>
              </a:ext>
            </a:extLst>
          </p:cNvPr>
          <p:cNvSpPr txBox="1"/>
          <p:nvPr/>
        </p:nvSpPr>
        <p:spPr>
          <a:xfrm>
            <a:off x="10401427" y="6393357"/>
            <a:ext cx="18407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b="1">
                <a:solidFill>
                  <a:schemeClr val="accent1"/>
                </a:solidFill>
                <a:latin typeface="Arial"/>
                <a:cs typeface="Arial"/>
              </a:rPr>
              <a:t>Abigail Alexander</a:t>
            </a:r>
            <a:endParaRPr lang="en-US"/>
          </a:p>
          <a:p>
            <a:pPr algn="r"/>
            <a:r>
              <a:rPr lang="en-GB" sz="1400" b="1">
                <a:solidFill>
                  <a:schemeClr val="accent1"/>
                </a:solidFill>
                <a:latin typeface="Arial"/>
                <a:cs typeface="Arial"/>
              </a:rPr>
              <a:t>2223222</a:t>
            </a:r>
          </a:p>
        </p:txBody>
      </p:sp>
    </p:spTree>
    <p:extLst>
      <p:ext uri="{BB962C8B-B14F-4D97-AF65-F5344CB8AC3E}">
        <p14:creationId xmlns:p14="http://schemas.microsoft.com/office/powerpoint/2010/main" val="69957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heckerboard(across)">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mph" presetSubtype="2" fill="hold" grpId="0" nodeType="clickEffect">
                                  <p:stCondLst>
                                    <p:cond delay="0"/>
                                  </p:stCondLst>
                                  <p:childTnLst>
                                    <p:animClr clrSpc="rgb" dir="cw">
                                      <p:cBhvr override="childStyle">
                                        <p:cTn id="11" dur="2000" fill="hold"/>
                                        <p:tgtEl>
                                          <p:spTgt spid="7"/>
                                        </p:tgtEl>
                                        <p:attrNameLst>
                                          <p:attrName>style.color</p:attrName>
                                        </p:attrNameLst>
                                      </p:cBhvr>
                                      <p:to>
                                        <a:schemeClr val="accent2"/>
                                      </p:to>
                                    </p:animClr>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1000"/>
                                        <p:tgtEl>
                                          <p:spTgt spid="6"/>
                                        </p:tgtEl>
                                      </p:cBhvr>
                                    </p:animEffect>
                                    <p:anim calcmode="lin" valueType="num">
                                      <p:cBhvr>
                                        <p:cTn id="17" dur="1000" fill="hold"/>
                                        <p:tgtEl>
                                          <p:spTgt spid="6"/>
                                        </p:tgtEl>
                                        <p:attrNameLst>
                                          <p:attrName>ppt_x</p:attrName>
                                        </p:attrNameLst>
                                      </p:cBhvr>
                                      <p:tavLst>
                                        <p:tav tm="0">
                                          <p:val>
                                            <p:strVal val="#ppt_x"/>
                                          </p:val>
                                        </p:tav>
                                        <p:tav tm="100000">
                                          <p:val>
                                            <p:strVal val="#ppt_x"/>
                                          </p:val>
                                        </p:tav>
                                      </p:tavLst>
                                    </p:anim>
                                    <p:anim calcmode="lin" valueType="num">
                                      <p:cBhvr>
                                        <p:cTn id="18" dur="900" decel="100000" fill="hold"/>
                                        <p:tgtEl>
                                          <p:spTgt spid="6"/>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5" name="Rectangle 1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 name="Title 3">
            <a:extLst>
              <a:ext uri="{FF2B5EF4-FFF2-40B4-BE49-F238E27FC236}">
                <a16:creationId xmlns:a16="http://schemas.microsoft.com/office/drawing/2014/main" id="{11AB6B86-E47F-D8E8-7F10-AE334E0BED8D}"/>
              </a:ext>
            </a:extLst>
          </p:cNvPr>
          <p:cNvSpPr txBox="1">
            <a:spLocks noGrp="1"/>
          </p:cNvSpPr>
          <p:nvPr>
            <p:ph type="title"/>
          </p:nvPr>
        </p:nvSpPr>
        <p:spPr>
          <a:xfrm>
            <a:off x="6744929" y="1241266"/>
            <a:ext cx="4798142" cy="3153753"/>
          </a:xfrm>
          <a:prstGeom prst="rect">
            <a:avLst/>
          </a:prstGeom>
        </p:spPr>
        <p:txBody>
          <a:bodyPr vert="horz" lIns="91440" tIns="45720" rIns="91440" bIns="45720" rtlCol="0" anchor="b">
            <a:normAutofit/>
          </a:bodyPr>
          <a:lstStyle/>
          <a:p>
            <a:pPr>
              <a:lnSpc>
                <a:spcPct val="90000"/>
              </a:lnSpc>
            </a:pPr>
            <a:r>
              <a:rPr lang="en-US" sz="2200" b="0" i="0" kern="1200">
                <a:solidFill>
                  <a:srgbClr val="EBEBEB"/>
                </a:solidFill>
                <a:latin typeface="+mj-lt"/>
                <a:ea typeface="+mj-ea"/>
                <a:cs typeface="+mj-cs"/>
              </a:rPr>
              <a:t>Not all jobs require the need for digital skills so for most people they have never improved their digital skills which is a key factor in building confidence which is reasoning for this research to find out the best way to boost students' confidence in using digital skills</a:t>
            </a:r>
          </a:p>
          <a:p>
            <a:pPr>
              <a:lnSpc>
                <a:spcPct val="90000"/>
              </a:lnSpc>
            </a:pPr>
            <a:endParaRPr lang="en-US" sz="2200" b="0" i="0" kern="1200">
              <a:solidFill>
                <a:srgbClr val="EBEBEB"/>
              </a:solidFill>
              <a:latin typeface="+mj-lt"/>
              <a:ea typeface="+mj-ea"/>
              <a:cs typeface="+mj-cs"/>
            </a:endParaRPr>
          </a:p>
        </p:txBody>
      </p:sp>
      <p:sp>
        <p:nvSpPr>
          <p:cNvPr id="19" name="Rectangle 18">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8" name="Content Placeholder 17" descr="A picture containing clipart&#10;&#10;Description automatically generated">
            <a:extLst>
              <a:ext uri="{FF2B5EF4-FFF2-40B4-BE49-F238E27FC236}">
                <a16:creationId xmlns:a16="http://schemas.microsoft.com/office/drawing/2014/main" id="{67E1947B-64F6-AE7C-EB1B-A926CA02E45D}"/>
              </a:ext>
            </a:extLst>
          </p:cNvPr>
          <p:cNvPicPr>
            <a:picLocks noGrp="1" noChangeAspect="1"/>
          </p:cNvPicPr>
          <p:nvPr>
            <p:ph sz="quarter" idx="13"/>
          </p:nvPr>
        </p:nvPicPr>
        <p:blipFill>
          <a:blip r:embed="rId3"/>
          <a:stretch>
            <a:fillRect/>
          </a:stretch>
        </p:blipFill>
        <p:spPr>
          <a:xfrm>
            <a:off x="1737519" y="1030287"/>
            <a:ext cx="4514850" cy="4514850"/>
          </a:xfrm>
        </p:spPr>
      </p:pic>
      <p:sp>
        <p:nvSpPr>
          <p:cNvPr id="6" name="TextBox 5">
            <a:extLst>
              <a:ext uri="{FF2B5EF4-FFF2-40B4-BE49-F238E27FC236}">
                <a16:creationId xmlns:a16="http://schemas.microsoft.com/office/drawing/2014/main" id="{7891AB9A-3167-D3FD-7F4A-B7AD269358F3}"/>
              </a:ext>
            </a:extLst>
          </p:cNvPr>
          <p:cNvSpPr txBox="1"/>
          <p:nvPr/>
        </p:nvSpPr>
        <p:spPr>
          <a:xfrm>
            <a:off x="10401427" y="6393357"/>
            <a:ext cx="18407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b="1">
                <a:solidFill>
                  <a:schemeClr val="accent1"/>
                </a:solidFill>
                <a:latin typeface="Arial"/>
                <a:cs typeface="Arial"/>
              </a:rPr>
              <a:t>Angela Sinclair</a:t>
            </a:r>
            <a:endParaRPr lang="en-US">
              <a:solidFill>
                <a:schemeClr val="accent1"/>
              </a:solidFill>
              <a:latin typeface="Century Gothic"/>
              <a:cs typeface="Arial"/>
            </a:endParaRPr>
          </a:p>
          <a:p>
            <a:pPr algn="r"/>
            <a:r>
              <a:rPr lang="en-GB" sz="1400" b="1">
                <a:solidFill>
                  <a:schemeClr val="accent1"/>
                </a:solidFill>
                <a:latin typeface="Arial"/>
                <a:cs typeface="Arial"/>
              </a:rPr>
              <a:t>2228051</a:t>
            </a:r>
          </a:p>
        </p:txBody>
      </p:sp>
    </p:spTree>
    <p:extLst>
      <p:ext uri="{BB962C8B-B14F-4D97-AF65-F5344CB8AC3E}">
        <p14:creationId xmlns:p14="http://schemas.microsoft.com/office/powerpoint/2010/main" val="37372002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inVertical)">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7" presetClass="emph" presetSubtype="2" fill="hold" nodeType="clickEffect">
                                  <p:stCondLst>
                                    <p:cond delay="0"/>
                                  </p:stCondLst>
                                  <p:childTnLst>
                                    <p:animClr clrSpc="rgb" dir="cw">
                                      <p:cBhvr>
                                        <p:cTn id="11" dur="2000" fill="hold"/>
                                        <p:tgtEl>
                                          <p:spTgt spid="4"/>
                                        </p:tgtEl>
                                        <p:attrNameLst>
                                          <p:attrName>stroke.color</p:attrName>
                                        </p:attrNameLst>
                                      </p:cBhvr>
                                      <p:to>
                                        <a:schemeClr val="accent2"/>
                                      </p:to>
                                    </p:animClr>
                                    <p:set>
                                      <p:cBhvr>
                                        <p:cTn id="12" dur="2000" fill="hold"/>
                                        <p:tgtEl>
                                          <p:spTgt spid="4"/>
                                        </p:tgtEl>
                                        <p:attrNameLst>
                                          <p:attrName>stroke.on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67F229A-48C3-4BE7-96EC-3C05DC7FB720}"/>
              </a:ext>
            </a:extLst>
          </p:cNvPr>
          <p:cNvSpPr>
            <a:spLocks noGrp="1"/>
          </p:cNvSpPr>
          <p:nvPr>
            <p:ph type="title"/>
          </p:nvPr>
        </p:nvSpPr>
        <p:spPr>
          <a:xfrm>
            <a:off x="1768928" y="2242457"/>
            <a:ext cx="4327072" cy="2373086"/>
          </a:xfrm>
        </p:spPr>
        <p:txBody>
          <a:bodyPr rtlCol="0">
            <a:normAutofit/>
          </a:bodyPr>
          <a:lstStyle/>
          <a:p>
            <a:pPr rtl="0"/>
            <a:r>
              <a:rPr lang="en-GB" sz="3600">
                <a:latin typeface="Arial" panose="020B0604020202020204" pitchFamily="34" charset="0"/>
                <a:cs typeface="Arial" panose="020B0604020202020204" pitchFamily="34" charset="0"/>
              </a:rPr>
              <a:t>ETHICAL CONSIDERATIONS </a:t>
            </a:r>
          </a:p>
        </p:txBody>
      </p:sp>
      <p:sp>
        <p:nvSpPr>
          <p:cNvPr id="12" name="Date Placeholder 11">
            <a:extLst>
              <a:ext uri="{FF2B5EF4-FFF2-40B4-BE49-F238E27FC236}">
                <a16:creationId xmlns:a16="http://schemas.microsoft.com/office/drawing/2014/main" id="{9C693BAD-6B4E-48AD-88BF-D933B374A1F1}"/>
              </a:ext>
            </a:extLst>
          </p:cNvPr>
          <p:cNvSpPr>
            <a:spLocks noGrp="1"/>
          </p:cNvSpPr>
          <p:nvPr>
            <p:ph type="dt" sz="half" idx="10"/>
          </p:nvPr>
        </p:nvSpPr>
        <p:spPr>
          <a:xfrm>
            <a:off x="10352541" y="6409871"/>
            <a:ext cx="1409698" cy="304799"/>
          </a:xfrm>
        </p:spPr>
        <p:txBody>
          <a:bodyPr rtlCol="0"/>
          <a:lstStyle/>
          <a:p>
            <a:pPr rtl="0"/>
            <a:r>
              <a:rPr lang="en-GB">
                <a:latin typeface="Arial" panose="020B0604020202020204" pitchFamily="34" charset="0"/>
                <a:cs typeface="Arial" panose="020B0604020202020204" pitchFamily="34" charset="0"/>
              </a:rPr>
              <a:t>ANGELA SINCLAIR</a:t>
            </a:r>
          </a:p>
          <a:p>
            <a:pPr rtl="0"/>
            <a:r>
              <a:rPr lang="en-GB">
                <a:latin typeface="Arial" panose="020B0604020202020204" pitchFamily="34" charset="0"/>
                <a:cs typeface="Arial" panose="020B0604020202020204" pitchFamily="34" charset="0"/>
              </a:rPr>
              <a:t>2228051</a:t>
            </a:r>
          </a:p>
        </p:txBody>
      </p:sp>
      <p:sp>
        <p:nvSpPr>
          <p:cNvPr id="14" name="Slide Number Placeholder 13">
            <a:extLst>
              <a:ext uri="{FF2B5EF4-FFF2-40B4-BE49-F238E27FC236}">
                <a16:creationId xmlns:a16="http://schemas.microsoft.com/office/drawing/2014/main" id="{C1EA167B-7079-4284-997F-7309C510B763}"/>
              </a:ext>
            </a:extLst>
          </p:cNvPr>
          <p:cNvSpPr>
            <a:spLocks noGrp="1"/>
          </p:cNvSpPr>
          <p:nvPr>
            <p:ph type="sldNum" sz="quarter" idx="12"/>
          </p:nvPr>
        </p:nvSpPr>
        <p:spPr/>
        <p:txBody>
          <a:bodyPr rtlCol="0"/>
          <a:lstStyle/>
          <a:p>
            <a:pPr rtl="0"/>
            <a:fld id="{B9713C8C-8E70-45D5-AE59-23E60168254E}" type="slidenum">
              <a:rPr lang="en-GB" smtClean="0">
                <a:latin typeface="Arial" panose="020B0604020202020204" pitchFamily="34" charset="0"/>
                <a:cs typeface="Arial" panose="020B0604020202020204" pitchFamily="34" charset="0"/>
              </a:rPr>
              <a:t>11</a:t>
            </a:fld>
            <a:endParaRPr lang="en-GB">
              <a:latin typeface="Arial" panose="020B0604020202020204" pitchFamily="34" charset="0"/>
              <a:cs typeface="Arial" panose="020B0604020202020204" pitchFamily="34" charset="0"/>
            </a:endParaRPr>
          </a:p>
        </p:txBody>
      </p:sp>
      <p:graphicFrame>
        <p:nvGraphicFramePr>
          <p:cNvPr id="16" name="Content Placeholder 10">
            <a:extLst>
              <a:ext uri="{FF2B5EF4-FFF2-40B4-BE49-F238E27FC236}">
                <a16:creationId xmlns:a16="http://schemas.microsoft.com/office/drawing/2014/main" id="{ED6A5C6B-1992-C382-CA34-B1C00DD74461}"/>
              </a:ext>
            </a:extLst>
          </p:cNvPr>
          <p:cNvGraphicFramePr>
            <a:graphicFrameLocks noGrp="1"/>
          </p:cNvGraphicFramePr>
          <p:nvPr>
            <p:ph sz="quarter" idx="13"/>
            <p:extLst>
              <p:ext uri="{D42A27DB-BD31-4B8C-83A1-F6EECF244321}">
                <p14:modId xmlns:p14="http://schemas.microsoft.com/office/powerpoint/2010/main" val="2453412252"/>
              </p:ext>
            </p:extLst>
          </p:nvPr>
        </p:nvGraphicFramePr>
        <p:xfrm>
          <a:off x="6554414" y="2480201"/>
          <a:ext cx="5071001" cy="33811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91519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Graphic spid="1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E0B87-B875-F647-AB58-52AD38A8AF69}"/>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0E96C15B-51C2-C142-879B-1B9E0EEB2EC8}"/>
              </a:ext>
            </a:extLst>
          </p:cNvPr>
          <p:cNvSpPr>
            <a:spLocks noGrp="1"/>
          </p:cNvSpPr>
          <p:nvPr>
            <p:ph idx="1"/>
          </p:nvPr>
        </p:nvSpPr>
        <p:spPr>
          <a:xfrm>
            <a:off x="1090708" y="2501952"/>
            <a:ext cx="10183034" cy="3416300"/>
          </a:xfrm>
        </p:spPr>
        <p:txBody>
          <a:bodyPr vert="horz" lIns="91440" tIns="45720" rIns="91440" bIns="45720" rtlCol="0" anchor="t">
            <a:normAutofit/>
          </a:bodyPr>
          <a:lstStyle/>
          <a:p>
            <a:pPr marL="0" indent="0">
              <a:buNone/>
            </a:pPr>
            <a:endParaRPr lang="en-US">
              <a:latin typeface="Arial"/>
              <a:cs typeface="Arial"/>
            </a:endParaRPr>
          </a:p>
          <a:p>
            <a:pPr>
              <a:buFont typeface="Wingdings" charset="2"/>
              <a:buChar char="§"/>
            </a:pPr>
            <a:r>
              <a:rPr lang="en-US">
                <a:latin typeface="Arial"/>
                <a:cs typeface="Arial"/>
              </a:rPr>
              <a:t>Mature students may find it difficult using digital skills especially after being out of education for a long time.</a:t>
            </a:r>
          </a:p>
          <a:p>
            <a:pPr>
              <a:buFont typeface="Wingdings" charset="2"/>
              <a:buChar char="§"/>
            </a:pPr>
            <a:r>
              <a:rPr lang="en-US">
                <a:latin typeface="Arial"/>
                <a:cs typeface="Arial"/>
              </a:rPr>
              <a:t>Students' confidence in their digital skills may be impacted by their support system and the resources offered to them.</a:t>
            </a:r>
          </a:p>
          <a:p>
            <a:pPr>
              <a:buFont typeface="Wingdings" charset="2"/>
              <a:buChar char="§"/>
            </a:pPr>
            <a:r>
              <a:rPr lang="en-US">
                <a:latin typeface="Arial"/>
                <a:cs typeface="Arial"/>
              </a:rPr>
              <a:t>Less students at UWTSD may feel confident in their digital skills and an even smaller amount may have the confidence to express it.</a:t>
            </a:r>
          </a:p>
          <a:p>
            <a:pPr>
              <a:buFont typeface="Wingdings" charset="2"/>
              <a:buChar char="§"/>
            </a:pPr>
            <a:endParaRPr lang="en-US">
              <a:latin typeface="Arial"/>
              <a:cs typeface="Arial"/>
            </a:endParaRPr>
          </a:p>
          <a:p>
            <a:pPr>
              <a:buFont typeface="Wingdings" charset="2"/>
              <a:buChar char="§"/>
            </a:pPr>
            <a:endParaRPr lang="en-US">
              <a:latin typeface="Arial"/>
              <a:cs typeface="Arial"/>
            </a:endParaRPr>
          </a:p>
          <a:p>
            <a:pPr>
              <a:buFont typeface="Wingdings" charset="2"/>
              <a:buChar char="§"/>
            </a:pPr>
            <a:endParaRPr lang="en-US">
              <a:latin typeface="Arial"/>
              <a:cs typeface="Arial"/>
            </a:endParaRPr>
          </a:p>
          <a:p>
            <a:pPr>
              <a:buFont typeface="Wingdings" charset="2"/>
              <a:buChar char="§"/>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a:buFont typeface="Wingdings" charset="2"/>
              <a:buChar char="§"/>
            </a:pPr>
            <a:endParaRPr lang="en-US">
              <a:latin typeface="Arial"/>
              <a:cs typeface="Arial"/>
            </a:endParaRPr>
          </a:p>
          <a:p>
            <a:pPr>
              <a:buFont typeface="Wingdings" charset="2"/>
              <a:buChar char="§"/>
            </a:pPr>
            <a:endParaRPr lang="en-US">
              <a:latin typeface="Arial"/>
              <a:cs typeface="Arial"/>
            </a:endParaRPr>
          </a:p>
          <a:p>
            <a:pPr>
              <a:buFont typeface="Wingdings" charset="2"/>
              <a:buChar char="§"/>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p:txBody>
      </p:sp>
      <p:sp>
        <p:nvSpPr>
          <p:cNvPr id="4" name="Slide Number Placeholder 7">
            <a:extLst>
              <a:ext uri="{FF2B5EF4-FFF2-40B4-BE49-F238E27FC236}">
                <a16:creationId xmlns:a16="http://schemas.microsoft.com/office/drawing/2014/main" id="{D806ECE2-2C41-A740-9396-B424D74217B5}"/>
              </a:ext>
            </a:extLst>
          </p:cNvPr>
          <p:cNvSpPr>
            <a:spLocks noGrp="1"/>
          </p:cNvSpPr>
          <p:nvPr>
            <p:ph type="sldNum" sz="quarter" idx="12"/>
          </p:nvPr>
        </p:nvSpPr>
        <p:spPr>
          <a:xfrm>
            <a:off x="10352540" y="295729"/>
            <a:ext cx="838199" cy="767687"/>
          </a:xfrm>
        </p:spPr>
        <p:txBody>
          <a:bodyPr rtlCol="0"/>
          <a:lstStyle/>
          <a:p>
            <a:pPr rtl="0"/>
            <a:fld id="{B9713C8C-8E70-45D5-AE59-23E60168254E}" type="slidenum">
              <a:rPr lang="en-GB" smtClean="0">
                <a:latin typeface="Arial" panose="020B0604020202020204" pitchFamily="34" charset="0"/>
                <a:cs typeface="Arial" panose="020B0604020202020204" pitchFamily="34" charset="0"/>
              </a:rPr>
              <a:t>12</a:t>
            </a:fld>
            <a:endParaRPr lang="en-GB">
              <a:latin typeface="Arial" panose="020B0604020202020204" pitchFamily="34" charset="0"/>
              <a:cs typeface="Arial" panose="020B0604020202020204" pitchFamily="34" charset="0"/>
            </a:endParaRPr>
          </a:p>
        </p:txBody>
      </p:sp>
      <p:sp>
        <p:nvSpPr>
          <p:cNvPr id="6" name="Date Placeholder 5">
            <a:extLst>
              <a:ext uri="{FF2B5EF4-FFF2-40B4-BE49-F238E27FC236}">
                <a16:creationId xmlns:a16="http://schemas.microsoft.com/office/drawing/2014/main" id="{795D37BE-9735-7C43-B5FE-45EEBB1ADA2A}"/>
              </a:ext>
            </a:extLst>
          </p:cNvPr>
          <p:cNvSpPr>
            <a:spLocks noGrp="1"/>
          </p:cNvSpPr>
          <p:nvPr>
            <p:ph type="dt" sz="half" idx="10"/>
          </p:nvPr>
        </p:nvSpPr>
        <p:spPr>
          <a:xfrm>
            <a:off x="10653104" y="6391838"/>
            <a:ext cx="990599" cy="304799"/>
          </a:xfrm>
        </p:spPr>
        <p:txBody>
          <a:bodyPr rtlCol="0"/>
          <a:lstStyle/>
          <a:p>
            <a:pPr rtl="0"/>
            <a:r>
              <a:rPr lang="en-GB"/>
              <a:t>ABIGAIL</a:t>
            </a:r>
          </a:p>
        </p:txBody>
      </p:sp>
    </p:spTree>
    <p:extLst>
      <p:ext uri="{BB962C8B-B14F-4D97-AF65-F5344CB8AC3E}">
        <p14:creationId xmlns:p14="http://schemas.microsoft.com/office/powerpoint/2010/main" val="2580767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p:tgtEl>
                                          <p:spTgt spid="3"/>
                                        </p:tgtEl>
                                        <p:attrNameLst>
                                          <p:attrName>ppt_y</p:attrName>
                                        </p:attrNameLst>
                                      </p:cBhvr>
                                      <p:tavLst>
                                        <p:tav tm="0">
                                          <p:val>
                                            <p:strVal val="#ppt_y+#ppt_h*1.125000"/>
                                          </p:val>
                                        </p:tav>
                                        <p:tav tm="100000">
                                          <p:val>
                                            <p:strVal val="#ppt_y"/>
                                          </p:val>
                                        </p:tav>
                                      </p:tavLst>
                                    </p:anim>
                                    <p:animEffect transition="in" filter="wipe(up)">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C7BDB-B7D1-465C-9965-C0C4D79D10F4}"/>
              </a:ext>
            </a:extLst>
          </p:cNvPr>
          <p:cNvSpPr>
            <a:spLocks noGrp="1"/>
          </p:cNvSpPr>
          <p:nvPr>
            <p:ph type="title"/>
          </p:nvPr>
        </p:nvSpPr>
        <p:spPr/>
        <p:txBody>
          <a:bodyPr rtlCol="0"/>
          <a:lstStyle/>
          <a:p>
            <a:pPr rtl="0"/>
            <a:r>
              <a:rPr lang="en-GB">
                <a:latin typeface="Arial" panose="020B0604020202020204" pitchFamily="34" charset="0"/>
                <a:cs typeface="Arial" panose="020B0604020202020204" pitchFamily="34" charset="0"/>
              </a:rPr>
              <a:t>RESEARCH TIMELINE</a:t>
            </a:r>
          </a:p>
        </p:txBody>
      </p:sp>
      <p:graphicFrame>
        <p:nvGraphicFramePr>
          <p:cNvPr id="5" name="Content Placeholder 3" descr="Timeline SmartArt graphic">
            <a:extLst>
              <a:ext uri="{FF2B5EF4-FFF2-40B4-BE49-F238E27FC236}">
                <a16:creationId xmlns:a16="http://schemas.microsoft.com/office/drawing/2014/main" id="{1AD6A0AA-485F-4BC1-AD81-A826C298B1B5}"/>
              </a:ext>
            </a:extLst>
          </p:cNvPr>
          <p:cNvGraphicFramePr>
            <a:graphicFrameLocks noGrp="1"/>
          </p:cNvGraphicFramePr>
          <p:nvPr>
            <p:ph idx="1"/>
            <p:extLst>
              <p:ext uri="{D42A27DB-BD31-4B8C-83A1-F6EECF244321}">
                <p14:modId xmlns:p14="http://schemas.microsoft.com/office/powerpoint/2010/main" val="276638745"/>
              </p:ext>
            </p:extLst>
          </p:nvPr>
        </p:nvGraphicFramePr>
        <p:xfrm>
          <a:off x="1066800" y="2542032"/>
          <a:ext cx="10058400" cy="34198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Date Placeholder 5">
            <a:extLst>
              <a:ext uri="{FF2B5EF4-FFF2-40B4-BE49-F238E27FC236}">
                <a16:creationId xmlns:a16="http://schemas.microsoft.com/office/drawing/2014/main" id="{FFA9757F-0365-4F15-86D3-6165DFD49085}"/>
              </a:ext>
            </a:extLst>
          </p:cNvPr>
          <p:cNvSpPr>
            <a:spLocks noGrp="1"/>
          </p:cNvSpPr>
          <p:nvPr>
            <p:ph type="dt" sz="half" idx="10"/>
          </p:nvPr>
        </p:nvSpPr>
        <p:spPr>
          <a:xfrm>
            <a:off x="10140696" y="6391838"/>
            <a:ext cx="1503007" cy="304799"/>
          </a:xfrm>
        </p:spPr>
        <p:txBody>
          <a:bodyPr rtlCol="0"/>
          <a:lstStyle/>
          <a:p>
            <a:pPr rtl="0"/>
            <a:r>
              <a:rPr lang="en-GB">
                <a:latin typeface="Arial" panose="020B0604020202020204" pitchFamily="34" charset="0"/>
                <a:cs typeface="Arial" panose="020B0604020202020204" pitchFamily="34" charset="0"/>
              </a:rPr>
              <a:t>ANGELA SINCLAIR</a:t>
            </a:r>
          </a:p>
          <a:p>
            <a:pPr rtl="0"/>
            <a:r>
              <a:rPr lang="en-GB">
                <a:latin typeface="Arial" panose="020B0604020202020204" pitchFamily="34" charset="0"/>
                <a:cs typeface="Arial" panose="020B0604020202020204" pitchFamily="34" charset="0"/>
              </a:rPr>
              <a:t>2228051</a:t>
            </a:r>
          </a:p>
        </p:txBody>
      </p:sp>
      <p:sp>
        <p:nvSpPr>
          <p:cNvPr id="8" name="Slide Number Placeholder 7">
            <a:extLst>
              <a:ext uri="{FF2B5EF4-FFF2-40B4-BE49-F238E27FC236}">
                <a16:creationId xmlns:a16="http://schemas.microsoft.com/office/drawing/2014/main" id="{60264F83-93CE-4B81-87A0-2FF1A991148D}"/>
              </a:ext>
            </a:extLst>
          </p:cNvPr>
          <p:cNvSpPr>
            <a:spLocks noGrp="1"/>
          </p:cNvSpPr>
          <p:nvPr>
            <p:ph type="sldNum" sz="quarter" idx="12"/>
          </p:nvPr>
        </p:nvSpPr>
        <p:spPr/>
        <p:txBody>
          <a:bodyPr rtlCol="0"/>
          <a:lstStyle/>
          <a:p>
            <a:pPr rtl="0"/>
            <a:fld id="{B9713C8C-8E70-45D5-AE59-23E60168254E}" type="slidenum">
              <a:rPr lang="en-GB" smtClean="0">
                <a:latin typeface="Arial" panose="020B0604020202020204" pitchFamily="34" charset="0"/>
                <a:cs typeface="Arial" panose="020B0604020202020204" pitchFamily="34" charset="0"/>
              </a:rPr>
              <a:t>13</a:t>
            </a:fld>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01589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57C66-F28B-7340-B79D-0D2C7F154338}"/>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B200791-3D0E-494E-9064-64BEDD188FE7}"/>
              </a:ext>
            </a:extLst>
          </p:cNvPr>
          <p:cNvSpPr>
            <a:spLocks noGrp="1"/>
          </p:cNvSpPr>
          <p:nvPr>
            <p:ph idx="1"/>
          </p:nvPr>
        </p:nvSpPr>
        <p:spPr>
          <a:xfrm>
            <a:off x="1154954" y="2603500"/>
            <a:ext cx="10049340" cy="3416300"/>
          </a:xfrm>
        </p:spPr>
        <p:txBody>
          <a:bodyPr vert="horz" lIns="91440" tIns="45720" rIns="91440" bIns="45720" rtlCol="0" anchor="t">
            <a:noAutofit/>
          </a:bodyPr>
          <a:lstStyle/>
          <a:p>
            <a:r>
              <a:rPr lang="en-US" sz="1100">
                <a:latin typeface="Arial"/>
                <a:cs typeface="Arial"/>
              </a:rPr>
              <a:t>Chapman, S. and McNeill, P. (2005) </a:t>
            </a:r>
            <a:r>
              <a:rPr lang="en-US" sz="1100" i="1">
                <a:latin typeface="Arial"/>
                <a:cs typeface="Arial"/>
              </a:rPr>
              <a:t>Research methods </a:t>
            </a:r>
            <a:r>
              <a:rPr lang="en-US" sz="1100">
                <a:latin typeface="Arial"/>
                <a:cs typeface="Arial"/>
              </a:rPr>
              <a:t>[Internet]. 3rd ed. London, New York, Routledge. Available from </a:t>
            </a:r>
            <a:r>
              <a:rPr lang="en-US" sz="1100">
                <a:latin typeface="Arial"/>
                <a:cs typeface="Arial"/>
                <a:hlinkClick r:id="rId2"/>
              </a:rPr>
              <a:t>https://doi.org/10.4324/9780203463000</a:t>
            </a:r>
            <a:r>
              <a:rPr lang="en-US" sz="1100">
                <a:latin typeface="Arial"/>
                <a:cs typeface="Arial"/>
              </a:rPr>
              <a:t> [Accessed 15th February 2023].</a:t>
            </a:r>
          </a:p>
          <a:p>
            <a:r>
              <a:rPr lang="en-US" sz="1100">
                <a:latin typeface="Arial"/>
                <a:cs typeface="Arial"/>
              </a:rPr>
              <a:t>Dawson, C. (2009) </a:t>
            </a:r>
            <a:r>
              <a:rPr lang="en-US" sz="1100" i="1">
                <a:latin typeface="Arial"/>
                <a:cs typeface="Arial"/>
              </a:rPr>
              <a:t>Introduction to research methods: a practical guide for anyone undertaking a research project </a:t>
            </a:r>
            <a:r>
              <a:rPr lang="en-US" sz="1100">
                <a:latin typeface="Arial"/>
                <a:cs typeface="Arial"/>
              </a:rPr>
              <a:t>[Internet]. 4</a:t>
            </a:r>
            <a:r>
              <a:rPr lang="en-US" sz="1100" baseline="30000">
                <a:latin typeface="Arial"/>
                <a:cs typeface="Arial"/>
              </a:rPr>
              <a:t>th</a:t>
            </a:r>
            <a:r>
              <a:rPr lang="en-US" sz="1100">
                <a:latin typeface="Arial"/>
                <a:cs typeface="Arial"/>
              </a:rPr>
              <a:t> ed. Oxford, How to Content. Available from </a:t>
            </a:r>
            <a:r>
              <a:rPr lang="en-US" sz="1100">
                <a:latin typeface="Arial"/>
                <a:cs typeface="Arial"/>
                <a:hlinkClick r:id="rId3"/>
              </a:rPr>
              <a:t>https://r1.vlereader.com/Reader?ean=9781848033429#</a:t>
            </a:r>
            <a:r>
              <a:rPr lang="en-US" sz="1100">
                <a:latin typeface="Arial"/>
                <a:cs typeface="Arial"/>
              </a:rPr>
              <a:t> [Accessed 15</a:t>
            </a:r>
            <a:r>
              <a:rPr lang="en-US" sz="1100" baseline="30000">
                <a:latin typeface="Arial"/>
                <a:cs typeface="Arial"/>
              </a:rPr>
              <a:t>th</a:t>
            </a:r>
            <a:r>
              <a:rPr lang="en-US" sz="1100">
                <a:latin typeface="Arial"/>
                <a:cs typeface="Arial"/>
              </a:rPr>
              <a:t> February 2023].</a:t>
            </a:r>
          </a:p>
          <a:p>
            <a:r>
              <a:rPr lang="en-US" sz="1100">
                <a:latin typeface="Arial"/>
                <a:ea typeface="+mn-lt"/>
                <a:cs typeface="+mn-lt"/>
              </a:rPr>
              <a:t>Department for Digital, Culture, Media &amp; Sport (2017). </a:t>
            </a:r>
            <a:r>
              <a:rPr lang="en-US" sz="1100" i="1">
                <a:latin typeface="Arial"/>
                <a:ea typeface="+mn-lt"/>
                <a:cs typeface="+mn-lt"/>
              </a:rPr>
              <a:t>2. Digital Skills and Inclusion - Giving Everyone Access to the Digital Skills They Need</a:t>
            </a:r>
            <a:r>
              <a:rPr lang="en-US" sz="1100">
                <a:latin typeface="Arial"/>
                <a:ea typeface="+mn-lt"/>
                <a:cs typeface="+mn-lt"/>
              </a:rPr>
              <a:t>. [online] GOV.UK. Available at: </a:t>
            </a:r>
            <a:r>
              <a:rPr lang="en-US" sz="1100">
                <a:latin typeface="Arial"/>
                <a:ea typeface="+mn-lt"/>
                <a:cs typeface="+mn-lt"/>
                <a:hlinkClick r:id="rId4"/>
              </a:rPr>
              <a:t>https://www.gov.uk/government/publications/uk-digital-strategy/2-digital-skills-and-inclusion-giving-everyone-access-to-the-digital-skills-they-need</a:t>
            </a:r>
            <a:r>
              <a:rPr lang="en-US" sz="1100">
                <a:latin typeface="Arial"/>
                <a:ea typeface="+mn-lt"/>
                <a:cs typeface="+mn-lt"/>
              </a:rPr>
              <a:t> [Accessed 14 Feb. 2023].</a:t>
            </a:r>
            <a:endParaRPr lang="en-US" sz="1100">
              <a:latin typeface="Arial"/>
              <a:cs typeface="Arial"/>
            </a:endParaRPr>
          </a:p>
          <a:p>
            <a:r>
              <a:rPr lang="en-GB" sz="1100">
                <a:latin typeface="Arial"/>
                <a:cs typeface="Arial"/>
              </a:rPr>
              <a:t>Killen, C. and Crame, M. (2020). </a:t>
            </a:r>
            <a:r>
              <a:rPr lang="en-GB" sz="1100" i="1">
                <a:latin typeface="Arial"/>
                <a:cs typeface="Arial"/>
              </a:rPr>
              <a:t>Student Digital Experience Insights Survey 2020: UK Higher Education Findings - Jisc</a:t>
            </a:r>
            <a:r>
              <a:rPr lang="en-GB" sz="1100">
                <a:latin typeface="Arial"/>
                <a:cs typeface="Arial"/>
              </a:rPr>
              <a:t>. [online] Jisc. Available at: </a:t>
            </a:r>
            <a:r>
              <a:rPr lang="en-GB" sz="1100" u="sng">
                <a:latin typeface="Arial"/>
                <a:cs typeface="Arial"/>
                <a:hlinkClick r:id="rId5"/>
              </a:rPr>
              <a:t>https://beta.jisc.ac.uk/reports/student-digital-experience-insights-survey-2020-uk-higher-education-findingsn</a:t>
            </a:r>
            <a:r>
              <a:rPr lang="en-GB" sz="1100">
                <a:latin typeface="Arial"/>
                <a:cs typeface="Arial"/>
              </a:rPr>
              <a:t> [Accessed 14 Feb. 2023].</a:t>
            </a:r>
            <a:endParaRPr lang="en-US" sz="1100">
              <a:latin typeface="Arial"/>
              <a:ea typeface="+mn-lt"/>
              <a:cs typeface="+mn-lt"/>
            </a:endParaRPr>
          </a:p>
          <a:p>
            <a:r>
              <a:rPr lang="en-US" sz="1100" err="1">
                <a:latin typeface="Arial"/>
                <a:cs typeface="Arial"/>
              </a:rPr>
              <a:t>QuestionPro</a:t>
            </a:r>
            <a:r>
              <a:rPr lang="en-US" sz="1100">
                <a:latin typeface="Arial"/>
                <a:cs typeface="Arial"/>
              </a:rPr>
              <a:t>. (no date) Closed ended questions [Internet]. Available from https://www.questionpro.com/close-ended-questions.html [Accessed 15th February 2023].</a:t>
            </a:r>
          </a:p>
          <a:p>
            <a:r>
              <a:rPr lang="en-US" sz="1100">
                <a:latin typeface="Arial"/>
                <a:cs typeface="Arial"/>
              </a:rPr>
              <a:t>Rugg, G. and Petre, M. (2007) </a:t>
            </a:r>
            <a:r>
              <a:rPr lang="en-US" sz="1100" i="1">
                <a:latin typeface="Arial"/>
                <a:cs typeface="Arial"/>
              </a:rPr>
              <a:t>A gentle guide to research methods </a:t>
            </a:r>
            <a:r>
              <a:rPr lang="en-US" sz="1100">
                <a:latin typeface="Arial"/>
                <a:cs typeface="Arial"/>
              </a:rPr>
              <a:t>[Internet]. Maidenhead, Open University Press. Available from </a:t>
            </a:r>
            <a:r>
              <a:rPr lang="en-US" sz="1100">
                <a:latin typeface="Arial"/>
                <a:cs typeface="Arial"/>
                <a:hlinkClick r:id="rId6"/>
              </a:rPr>
              <a:t>https://ezproxy.uwtsd.ac.uk/login?url=https://search.ebscohost.com/login.aspx?direct=true&amp;db=nlebk&amp;AN=234246&amp;site=ehost-live&amp;ebv=EB&amp;ppid=pp_iv</a:t>
            </a:r>
            <a:r>
              <a:rPr lang="en-US" sz="1100">
                <a:latin typeface="Arial"/>
                <a:cs typeface="Arial"/>
              </a:rPr>
              <a:t> [Accessed 15</a:t>
            </a:r>
            <a:r>
              <a:rPr lang="en-US" sz="1100" baseline="30000">
                <a:latin typeface="Arial"/>
                <a:cs typeface="Arial"/>
              </a:rPr>
              <a:t>th</a:t>
            </a:r>
            <a:r>
              <a:rPr lang="en-US" sz="1100">
                <a:latin typeface="Arial"/>
                <a:cs typeface="Arial"/>
              </a:rPr>
              <a:t> February 2023].</a:t>
            </a:r>
          </a:p>
          <a:p>
            <a:r>
              <a:rPr lang="en-GB" sz="1100">
                <a:latin typeface="Arial"/>
                <a:ea typeface="+mn-lt"/>
                <a:cs typeface="+mn-lt"/>
              </a:rPr>
              <a:t>Students, O. for (2021). </a:t>
            </a:r>
            <a:r>
              <a:rPr lang="en-GB" sz="1100" i="1">
                <a:latin typeface="Arial"/>
                <a:ea typeface="+mn-lt"/>
                <a:cs typeface="+mn-lt"/>
              </a:rPr>
              <a:t>Gravity assist: Propelling Higher Education Towards a Brighter Future - Office for Students</a:t>
            </a:r>
            <a:r>
              <a:rPr lang="en-GB" sz="1100">
                <a:latin typeface="Arial"/>
                <a:ea typeface="+mn-lt"/>
                <a:cs typeface="+mn-lt"/>
              </a:rPr>
              <a:t>. [online] www.officeforstudents.org.uk. Available at: </a:t>
            </a:r>
            <a:r>
              <a:rPr lang="en-GB" sz="1100" u="sng">
                <a:latin typeface="Arial"/>
                <a:ea typeface="+mn-lt"/>
                <a:cs typeface="+mn-lt"/>
                <a:hlinkClick r:id="rId7"/>
              </a:rPr>
              <a:t>https://www.officeforstudents.org.uk/publications/gravity-assist-propelling-higher-education-towards-a-brighter-future/</a:t>
            </a:r>
            <a:r>
              <a:rPr lang="en-GB" sz="1100">
                <a:latin typeface="Arial"/>
                <a:ea typeface="+mn-lt"/>
                <a:cs typeface="+mn-lt"/>
              </a:rPr>
              <a:t>  [Accessed 14 Feb. 2023].</a:t>
            </a:r>
          </a:p>
          <a:p>
            <a:endParaRPr lang="en-GB" sz="1100">
              <a:latin typeface="Arial"/>
              <a:ea typeface="+mn-lt"/>
              <a:cs typeface="+mn-lt"/>
            </a:endParaRPr>
          </a:p>
        </p:txBody>
      </p:sp>
      <p:sp>
        <p:nvSpPr>
          <p:cNvPr id="4" name="Slide Number Placeholder 7">
            <a:extLst>
              <a:ext uri="{FF2B5EF4-FFF2-40B4-BE49-F238E27FC236}">
                <a16:creationId xmlns:a16="http://schemas.microsoft.com/office/drawing/2014/main" id="{FE972CAB-8376-8548-9623-B1818F7C93B1}"/>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r>
              <a:rPr lang="en-US">
                <a:solidFill>
                  <a:srgbClr val="FFFFFF"/>
                </a:solidFill>
                <a:latin typeface="Arial" panose="020B0604020202020204" pitchFamily="34" charset="0"/>
                <a:cs typeface="Arial" panose="020B0604020202020204" pitchFamily="34" charset="0"/>
              </a:rPr>
              <a:t>10</a:t>
            </a:r>
          </a:p>
        </p:txBody>
      </p:sp>
      <p:sp>
        <p:nvSpPr>
          <p:cNvPr id="5" name="TextBox 4">
            <a:extLst>
              <a:ext uri="{FF2B5EF4-FFF2-40B4-BE49-F238E27FC236}">
                <a16:creationId xmlns:a16="http://schemas.microsoft.com/office/drawing/2014/main" id="{3E2DC5E1-08F4-933C-CF18-E217678B89C5}"/>
              </a:ext>
            </a:extLst>
          </p:cNvPr>
          <p:cNvSpPr txBox="1"/>
          <p:nvPr/>
        </p:nvSpPr>
        <p:spPr>
          <a:xfrm>
            <a:off x="10180544" y="6534150"/>
            <a:ext cx="1676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1"/>
                </a:solidFill>
              </a:rPr>
              <a:t>Abigail &amp; Angela</a:t>
            </a:r>
          </a:p>
        </p:txBody>
      </p:sp>
    </p:spTree>
    <p:extLst>
      <p:ext uri="{BB962C8B-B14F-4D97-AF65-F5344CB8AC3E}">
        <p14:creationId xmlns:p14="http://schemas.microsoft.com/office/powerpoint/2010/main" val="3498802649"/>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7" name="Rectangle 22">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6" name="Rectangle 25">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0" name="Rectangle 29">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8CA6E381-7CDD-4999-B9C7-CD31E749FD95}"/>
              </a:ext>
            </a:extLst>
          </p:cNvPr>
          <p:cNvSpPr>
            <a:spLocks noGrp="1"/>
          </p:cNvSpPr>
          <p:nvPr>
            <p:ph type="title"/>
          </p:nvPr>
        </p:nvSpPr>
        <p:spPr>
          <a:xfrm>
            <a:off x="6999283" y="1143000"/>
            <a:ext cx="3382297" cy="3281957"/>
          </a:xfrm>
        </p:spPr>
        <p:txBody>
          <a:bodyPr vert="horz" lIns="91440" tIns="45720" rIns="91440" bIns="45720" rtlCol="0" anchor="b">
            <a:normAutofit/>
          </a:bodyPr>
          <a:lstStyle/>
          <a:p>
            <a:r>
              <a:rPr lang="en-US" sz="5400" b="0" i="0" kern="1200">
                <a:solidFill>
                  <a:srgbClr val="EBEBEB"/>
                </a:solidFill>
                <a:latin typeface="Arial" panose="020B0604020202020204" pitchFamily="34" charset="0"/>
                <a:cs typeface="Arial" panose="020B0604020202020204" pitchFamily="34" charset="0"/>
              </a:rPr>
              <a:t>THANK YOU</a:t>
            </a:r>
          </a:p>
        </p:txBody>
      </p:sp>
      <p:pic>
        <p:nvPicPr>
          <p:cNvPr id="19" name="Graphic 18" descr="Smiling Face with No Fill">
            <a:extLst>
              <a:ext uri="{FF2B5EF4-FFF2-40B4-BE49-F238E27FC236}">
                <a16:creationId xmlns:a16="http://schemas.microsoft.com/office/drawing/2014/main" id="{2DDCE42D-C5B0-880D-FF56-A1EF99A02FC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030837" y="1113063"/>
            <a:ext cx="4628758" cy="4628758"/>
          </a:xfrm>
          <a:prstGeom prst="roundRect">
            <a:avLst>
              <a:gd name="adj" fmla="val 1858"/>
            </a:avLst>
          </a:prstGeom>
          <a:effectLst>
            <a:outerShdw blurRad="50800" dist="50800" dir="5400000" algn="tl" rotWithShape="0">
              <a:srgbClr val="000000">
                <a:alpha val="43000"/>
              </a:srgbClr>
            </a:outerShdw>
          </a:effectLst>
        </p:spPr>
      </p:pic>
      <p:sp>
        <p:nvSpPr>
          <p:cNvPr id="25" name="Slide Number Placeholder 7">
            <a:extLst>
              <a:ext uri="{FF2B5EF4-FFF2-40B4-BE49-F238E27FC236}">
                <a16:creationId xmlns:a16="http://schemas.microsoft.com/office/drawing/2014/main" id="{DE7E71B0-6AAF-F249-B617-E90880BC1D94}"/>
              </a:ext>
            </a:extLst>
          </p:cNvPr>
          <p:cNvSpPr txBox="1">
            <a:spLocks/>
          </p:cNvSpPr>
          <p:nvPr/>
        </p:nvSpPr>
        <p:spPr>
          <a:xfrm>
            <a:off x="10352540" y="295729"/>
            <a:ext cx="838199" cy="767687"/>
          </a:xfrm>
          <a:prstGeom prst="rect">
            <a:avLst/>
          </a:prstGeom>
        </p:spPr>
        <p:txBody>
          <a:bodyPr vert="horz" lIns="91440" tIns="45720" rIns="91440" bIns="45720" rtlCol="0" anchor="b">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en-US" sz="2800">
                <a:solidFill>
                  <a:srgbClr val="FFFFFF"/>
                </a:solidFill>
                <a:latin typeface="Arial" panose="020B0604020202020204" pitchFamily="34" charset="0"/>
                <a:cs typeface="Arial" panose="020B0604020202020204" pitchFamily="34" charset="0"/>
              </a:rPr>
              <a:t>11</a:t>
            </a:r>
          </a:p>
        </p:txBody>
      </p:sp>
    </p:spTree>
    <p:extLst>
      <p:ext uri="{BB962C8B-B14F-4D97-AF65-F5344CB8AC3E}">
        <p14:creationId xmlns:p14="http://schemas.microsoft.com/office/powerpoint/2010/main" val="24207678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1000" fill="hold"/>
                                        <p:tgtEl>
                                          <p:spTgt spid="19"/>
                                        </p:tgtEl>
                                        <p:attrNameLst>
                                          <p:attrName>ppt_w</p:attrName>
                                        </p:attrNameLst>
                                      </p:cBhvr>
                                      <p:tavLst>
                                        <p:tav tm="0">
                                          <p:val>
                                            <p:fltVal val="0"/>
                                          </p:val>
                                        </p:tav>
                                        <p:tav tm="100000">
                                          <p:val>
                                            <p:strVal val="#ppt_w"/>
                                          </p:val>
                                        </p:tav>
                                      </p:tavLst>
                                    </p:anim>
                                    <p:anim calcmode="lin" valueType="num">
                                      <p:cBhvr>
                                        <p:cTn id="8" dur="1000" fill="hold"/>
                                        <p:tgtEl>
                                          <p:spTgt spid="19"/>
                                        </p:tgtEl>
                                        <p:attrNameLst>
                                          <p:attrName>ppt_h</p:attrName>
                                        </p:attrNameLst>
                                      </p:cBhvr>
                                      <p:tavLst>
                                        <p:tav tm="0">
                                          <p:val>
                                            <p:fltVal val="0"/>
                                          </p:val>
                                        </p:tav>
                                        <p:tav tm="100000">
                                          <p:val>
                                            <p:strVal val="#ppt_h"/>
                                          </p:val>
                                        </p:tav>
                                      </p:tavLst>
                                    </p:anim>
                                    <p:anim calcmode="lin" valueType="num">
                                      <p:cBhvr>
                                        <p:cTn id="9" dur="1000" fill="hold"/>
                                        <p:tgtEl>
                                          <p:spTgt spid="19"/>
                                        </p:tgtEl>
                                        <p:attrNameLst>
                                          <p:attrName>style.rotation</p:attrName>
                                        </p:attrNameLst>
                                      </p:cBhvr>
                                      <p:tavLst>
                                        <p:tav tm="0">
                                          <p:val>
                                            <p:fltVal val="90"/>
                                          </p:val>
                                        </p:tav>
                                        <p:tav tm="100000">
                                          <p:val>
                                            <p:fltVal val="0"/>
                                          </p:val>
                                        </p:tav>
                                      </p:tavLst>
                                    </p:anim>
                                    <p:animEffect transition="in" filter="fade">
                                      <p:cBhvr>
                                        <p:cTn id="10" dur="1000"/>
                                        <p:tgtEl>
                                          <p:spTgt spid="19"/>
                                        </p:tgtEl>
                                      </p:cBhvr>
                                    </p:animEffect>
                                  </p:childTnLst>
                                </p:cTn>
                              </p:par>
                            </p:childTnLst>
                          </p:cTn>
                        </p:par>
                      </p:childTnLst>
                    </p:cTn>
                  </p:par>
                  <p:par>
                    <p:cTn id="11" fill="hold">
                      <p:stCondLst>
                        <p:cond delay="indefinite"/>
                      </p:stCondLst>
                      <p:childTnLst>
                        <p:par>
                          <p:cTn id="12" fill="hold">
                            <p:stCondLst>
                              <p:cond delay="0"/>
                            </p:stCondLst>
                            <p:childTnLst>
                              <p:par>
                                <p:cTn id="13" presetID="4" presetClass="entr" presetSubtype="16"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ox(in)">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399996_TF89080264_Win32" id="{3731C29E-5360-473C-90D9-D1C830F1D8DB}" vid="{D8C77459-7CB2-421D-BDB2-D3DF8339E0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b2544e5a9dfdb83b9868434c5d60b74f">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4aca0f20f52214fd2907791a7bb0386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2.xml><?xml version="1.0" encoding="utf-8"?>
<ds:datastoreItem xmlns:ds="http://schemas.openxmlformats.org/officeDocument/2006/customXml" ds:itemID="{9DFCC198-DBFA-46B2-A241-8E3888E63670}">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DD40244-1F81-431D-ACE2-6191E7F48449}">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7</Notes>
  <HiddenSlides>0</HiddenSlide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Ion Boardroom</vt:lpstr>
      <vt:lpstr>Brush</vt:lpstr>
      <vt:lpstr>ARE DIGITAL SKILLS IMPORTANT FOR STUDY AND WORK?</vt:lpstr>
      <vt:lpstr>CONTENTS</vt:lpstr>
      <vt:lpstr>INTRODUCTION </vt:lpstr>
      <vt:lpstr>PROPOSED METHOD</vt:lpstr>
      <vt:lpstr>PROPOSED METHOD</vt:lpstr>
      <vt:lpstr>RATIONALE</vt:lpstr>
      <vt:lpstr>PowerPoint Presentation</vt:lpstr>
      <vt:lpstr>PowerPoint Presentation</vt:lpstr>
      <vt:lpstr>PowerPoint Presentation</vt:lpstr>
      <vt:lpstr>Not all jobs require the need for digital skills so for most people they have never improved their digital skills which is a key factor in building confidence which is reasoning for this research to find out the best way to boost students' confidence in using digital skills </vt:lpstr>
      <vt:lpstr>ETHICAL CONSIDERATIONS </vt:lpstr>
      <vt:lpstr>HYPOTHESIS</vt:lpstr>
      <vt:lpstr>RESEARCH TIMELINE</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RENEE SINCLAIR</dc:creator>
  <cp:revision>1</cp:revision>
  <dcterms:created xsi:type="dcterms:W3CDTF">2023-02-13T20:16:25Z</dcterms:created>
  <dcterms:modified xsi:type="dcterms:W3CDTF">2023-02-18T22:07:34Z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