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ink/ink1.xml" ContentType="application/inkml+xml"/>
  <Override PartName="/ppt/ink/ink2.xml" ContentType="application/inkml+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7"/>
  </p:notesMasterIdLst>
  <p:sldIdLst>
    <p:sldId id="259" r:id="rId2"/>
    <p:sldId id="766" r:id="rId3"/>
    <p:sldId id="743" r:id="rId4"/>
    <p:sldId id="533" r:id="rId5"/>
    <p:sldId id="773" r:id="rId6"/>
    <p:sldId id="261" r:id="rId7"/>
    <p:sldId id="408" r:id="rId8"/>
    <p:sldId id="474" r:id="rId9"/>
    <p:sldId id="581" r:id="rId10"/>
    <p:sldId id="571" r:id="rId11"/>
    <p:sldId id="572" r:id="rId12"/>
    <p:sldId id="570" r:id="rId13"/>
    <p:sldId id="580" r:id="rId14"/>
    <p:sldId id="574" r:id="rId15"/>
    <p:sldId id="397" r:id="rId16"/>
    <p:sldId id="347" r:id="rId17"/>
    <p:sldId id="349" r:id="rId18"/>
    <p:sldId id="385" r:id="rId19"/>
    <p:sldId id="481" r:id="rId20"/>
    <p:sldId id="361" r:id="rId21"/>
    <p:sldId id="767" r:id="rId22"/>
    <p:sldId id="768" r:id="rId23"/>
    <p:sldId id="416" r:id="rId24"/>
    <p:sldId id="751" r:id="rId25"/>
    <p:sldId id="470" r:id="rId26"/>
    <p:sldId id="471" r:id="rId27"/>
    <p:sldId id="753" r:id="rId28"/>
    <p:sldId id="510" r:id="rId29"/>
    <p:sldId id="388" r:id="rId30"/>
    <p:sldId id="393" r:id="rId31"/>
    <p:sldId id="424" r:id="rId32"/>
    <p:sldId id="480" r:id="rId33"/>
    <p:sldId id="389" r:id="rId34"/>
    <p:sldId id="442" r:id="rId35"/>
    <p:sldId id="519" r:id="rId36"/>
    <p:sldId id="450" r:id="rId37"/>
    <p:sldId id="531" r:id="rId38"/>
    <p:sldId id="506" r:id="rId39"/>
    <p:sldId id="522" r:id="rId40"/>
    <p:sldId id="458" r:id="rId41"/>
    <p:sldId id="454" r:id="rId42"/>
    <p:sldId id="472" r:id="rId43"/>
    <p:sldId id="765" r:id="rId44"/>
    <p:sldId id="487" r:id="rId45"/>
    <p:sldId id="527" r:id="rId46"/>
    <p:sldId id="569" r:id="rId47"/>
    <p:sldId id="395" r:id="rId48"/>
    <p:sldId id="439" r:id="rId49"/>
    <p:sldId id="520" r:id="rId50"/>
    <p:sldId id="769" r:id="rId51"/>
    <p:sldId id="523" r:id="rId52"/>
    <p:sldId id="524" r:id="rId53"/>
    <p:sldId id="432" r:id="rId54"/>
    <p:sldId id="744" r:id="rId55"/>
    <p:sldId id="736" r:id="rId56"/>
    <p:sldId id="746" r:id="rId57"/>
    <p:sldId id="754" r:id="rId58"/>
    <p:sldId id="762" r:id="rId59"/>
    <p:sldId id="367" r:id="rId60"/>
    <p:sldId id="761" r:id="rId61"/>
    <p:sldId id="748" r:id="rId62"/>
    <p:sldId id="559" r:id="rId63"/>
    <p:sldId id="764" r:id="rId64"/>
    <p:sldId id="749" r:id="rId65"/>
    <p:sldId id="750" r:id="rId66"/>
    <p:sldId id="757" r:id="rId67"/>
    <p:sldId id="758" r:id="rId68"/>
    <p:sldId id="772" r:id="rId69"/>
    <p:sldId id="771" r:id="rId70"/>
    <p:sldId id="759" r:id="rId71"/>
    <p:sldId id="763" r:id="rId72"/>
    <p:sldId id="774" r:id="rId73"/>
    <p:sldId id="755" r:id="rId74"/>
    <p:sldId id="368" r:id="rId75"/>
    <p:sldId id="363" r:id="rId7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6FD0796-1179-4F23-B2E6-935719DC02FE}">
          <p14:sldIdLst>
            <p14:sldId id="259"/>
            <p14:sldId id="766"/>
            <p14:sldId id="743"/>
            <p14:sldId id="533"/>
            <p14:sldId id="773"/>
            <p14:sldId id="261"/>
            <p14:sldId id="408"/>
            <p14:sldId id="474"/>
            <p14:sldId id="581"/>
            <p14:sldId id="571"/>
            <p14:sldId id="572"/>
            <p14:sldId id="570"/>
            <p14:sldId id="580"/>
            <p14:sldId id="574"/>
            <p14:sldId id="397"/>
            <p14:sldId id="347"/>
            <p14:sldId id="349"/>
            <p14:sldId id="385"/>
            <p14:sldId id="481"/>
            <p14:sldId id="361"/>
            <p14:sldId id="767"/>
            <p14:sldId id="768"/>
            <p14:sldId id="416"/>
            <p14:sldId id="751"/>
            <p14:sldId id="470"/>
            <p14:sldId id="471"/>
            <p14:sldId id="753"/>
            <p14:sldId id="510"/>
            <p14:sldId id="388"/>
            <p14:sldId id="393"/>
            <p14:sldId id="424"/>
            <p14:sldId id="480"/>
            <p14:sldId id="389"/>
            <p14:sldId id="442"/>
            <p14:sldId id="519"/>
            <p14:sldId id="450"/>
            <p14:sldId id="531"/>
            <p14:sldId id="506"/>
            <p14:sldId id="522"/>
            <p14:sldId id="458"/>
            <p14:sldId id="454"/>
            <p14:sldId id="472"/>
            <p14:sldId id="765"/>
            <p14:sldId id="487"/>
            <p14:sldId id="527"/>
            <p14:sldId id="569"/>
            <p14:sldId id="395"/>
            <p14:sldId id="439"/>
            <p14:sldId id="520"/>
            <p14:sldId id="769"/>
            <p14:sldId id="523"/>
            <p14:sldId id="524"/>
            <p14:sldId id="432"/>
            <p14:sldId id="744"/>
            <p14:sldId id="736"/>
            <p14:sldId id="746"/>
            <p14:sldId id="754"/>
            <p14:sldId id="762"/>
            <p14:sldId id="367"/>
            <p14:sldId id="761"/>
            <p14:sldId id="748"/>
            <p14:sldId id="559"/>
            <p14:sldId id="764"/>
            <p14:sldId id="749"/>
            <p14:sldId id="750"/>
            <p14:sldId id="757"/>
            <p14:sldId id="758"/>
            <p14:sldId id="772"/>
            <p14:sldId id="771"/>
            <p14:sldId id="759"/>
            <p14:sldId id="763"/>
            <p14:sldId id="774"/>
            <p14:sldId id="755"/>
            <p14:sldId id="368"/>
            <p14:sldId id="363"/>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33FF"/>
    <a:srgbClr val="2B487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295D16-814C-4489-9079-E3F64F45419A}" v="151" dt="2024-02-08T13:27:25.7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289" autoAdjust="0"/>
    <p:restoredTop sz="93224" autoAdjust="0"/>
  </p:normalViewPr>
  <p:slideViewPr>
    <p:cSldViewPr snapToGrid="0">
      <p:cViewPr varScale="1">
        <p:scale>
          <a:sx n="58" d="100"/>
          <a:sy n="58" d="100"/>
        </p:scale>
        <p:origin x="522" y="30"/>
      </p:cViewPr>
      <p:guideLst/>
    </p:cSldViewPr>
  </p:slideViewPr>
  <p:outlineViewPr>
    <p:cViewPr>
      <p:scale>
        <a:sx n="33" d="100"/>
        <a:sy n="33" d="100"/>
      </p:scale>
      <p:origin x="0" y="-6456"/>
    </p:cViewPr>
  </p:outlineViewPr>
  <p:notesTextViewPr>
    <p:cViewPr>
      <p:scale>
        <a:sx n="1" d="1"/>
        <a:sy n="1" d="1"/>
      </p:scale>
      <p:origin x="0" y="0"/>
    </p:cViewPr>
  </p:notesTextViewPr>
  <p:sorterViewPr>
    <p:cViewPr>
      <p:scale>
        <a:sx n="60" d="100"/>
        <a:sy n="60" d="100"/>
      </p:scale>
      <p:origin x="0" y="-1904"/>
    </p:cViewPr>
  </p:sorterViewPr>
  <p:notesViewPr>
    <p:cSldViewPr snapToGrid="0">
      <p:cViewPr varScale="1">
        <p:scale>
          <a:sx n="42" d="100"/>
          <a:sy n="42" d="100"/>
        </p:scale>
        <p:origin x="1995" y="21"/>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82" Type="http://schemas.microsoft.com/office/2016/11/relationships/changesInfo" Target="changesInfos/changesInfo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570BF095-618E-4D7C-AAF1-A007F3214F2F}"/>
    <pc:docChg chg="undo redo custSel addSld delSld modSld sldOrd modSection">
      <pc:chgData name="James Williams" userId="c957a50b-491f-4d94-b4bc-52aca3e2340d" providerId="ADAL" clId="{570BF095-618E-4D7C-AAF1-A007F3214F2F}" dt="2023-01-11T18:58:06.048" v="2359" actId="27636"/>
      <pc:docMkLst>
        <pc:docMk/>
      </pc:docMkLst>
      <pc:sldChg chg="modSp mod">
        <pc:chgData name="James Williams" userId="c957a50b-491f-4d94-b4bc-52aca3e2340d" providerId="ADAL" clId="{570BF095-618E-4D7C-AAF1-A007F3214F2F}" dt="2023-01-11T17:39:46.846" v="1698" actId="20577"/>
        <pc:sldMkLst>
          <pc:docMk/>
          <pc:sldMk cId="3591285556" sldId="261"/>
        </pc:sldMkLst>
        <pc:spChg chg="mod">
          <ac:chgData name="James Williams" userId="c957a50b-491f-4d94-b4bc-52aca3e2340d" providerId="ADAL" clId="{570BF095-618E-4D7C-AAF1-A007F3214F2F}" dt="2023-01-11T17:39:46.846" v="1698" actId="20577"/>
          <ac:spMkLst>
            <pc:docMk/>
            <pc:sldMk cId="3591285556" sldId="261"/>
            <ac:spMk id="3" creationId="{2881C62B-3FA4-4DF6-9424-CE1D5C355D82}"/>
          </ac:spMkLst>
        </pc:spChg>
      </pc:sldChg>
      <pc:sldChg chg="modSp del mod">
        <pc:chgData name="James Williams" userId="c957a50b-491f-4d94-b4bc-52aca3e2340d" providerId="ADAL" clId="{570BF095-618E-4D7C-AAF1-A007F3214F2F}" dt="2023-01-11T12:19:41.086" v="475" actId="2696"/>
        <pc:sldMkLst>
          <pc:docMk/>
          <pc:sldMk cId="1771510591" sldId="347"/>
        </pc:sldMkLst>
        <pc:spChg chg="mod">
          <ac:chgData name="James Williams" userId="c957a50b-491f-4d94-b4bc-52aca3e2340d" providerId="ADAL" clId="{570BF095-618E-4D7C-AAF1-A007F3214F2F}" dt="2023-01-11T11:29:48.173" v="152" actId="1076"/>
          <ac:spMkLst>
            <pc:docMk/>
            <pc:sldMk cId="1771510591" sldId="347"/>
            <ac:spMk id="2" creationId="{61365102-6F14-4FB7-8C3C-AB618E6179A2}"/>
          </ac:spMkLst>
        </pc:spChg>
      </pc:sldChg>
      <pc:sldChg chg="add">
        <pc:chgData name="James Williams" userId="c957a50b-491f-4d94-b4bc-52aca3e2340d" providerId="ADAL" clId="{570BF095-618E-4D7C-AAF1-A007F3214F2F}" dt="2023-01-11T12:20:02.565" v="488"/>
        <pc:sldMkLst>
          <pc:docMk/>
          <pc:sldMk cId="2650747004" sldId="347"/>
        </pc:sldMkLst>
      </pc:sldChg>
      <pc:sldChg chg="del">
        <pc:chgData name="James Williams" userId="c957a50b-491f-4d94-b4bc-52aca3e2340d" providerId="ADAL" clId="{570BF095-618E-4D7C-AAF1-A007F3214F2F}" dt="2023-01-11T12:19:41.086" v="475" actId="2696"/>
        <pc:sldMkLst>
          <pc:docMk/>
          <pc:sldMk cId="972320760" sldId="349"/>
        </pc:sldMkLst>
      </pc:sldChg>
      <pc:sldChg chg="add">
        <pc:chgData name="James Williams" userId="c957a50b-491f-4d94-b4bc-52aca3e2340d" providerId="ADAL" clId="{570BF095-618E-4D7C-AAF1-A007F3214F2F}" dt="2023-01-11T12:20:02.565" v="488"/>
        <pc:sldMkLst>
          <pc:docMk/>
          <pc:sldMk cId="3271767938" sldId="349"/>
        </pc:sldMkLst>
      </pc:sldChg>
      <pc:sldChg chg="delSp mod">
        <pc:chgData name="James Williams" userId="c957a50b-491f-4d94-b4bc-52aca3e2340d" providerId="ADAL" clId="{570BF095-618E-4D7C-AAF1-A007F3214F2F}" dt="2023-01-11T17:37:28.027" v="1687" actId="478"/>
        <pc:sldMkLst>
          <pc:docMk/>
          <pc:sldMk cId="2722368900" sldId="368"/>
        </pc:sldMkLst>
        <pc:spChg chg="del">
          <ac:chgData name="James Williams" userId="c957a50b-491f-4d94-b4bc-52aca3e2340d" providerId="ADAL" clId="{570BF095-618E-4D7C-AAF1-A007F3214F2F}" dt="2023-01-11T17:37:28.027" v="1687" actId="478"/>
          <ac:spMkLst>
            <pc:docMk/>
            <pc:sldMk cId="2722368900" sldId="368"/>
            <ac:spMk id="3" creationId="{255E1A10-FDF6-4A72-B1AE-50D87F7FDF7C}"/>
          </ac:spMkLst>
        </pc:spChg>
      </pc:sldChg>
      <pc:sldChg chg="addSp delSp modSp add del mod ord">
        <pc:chgData name="James Williams" userId="c957a50b-491f-4d94-b4bc-52aca3e2340d" providerId="ADAL" clId="{570BF095-618E-4D7C-AAF1-A007F3214F2F}" dt="2023-01-11T12:19:41.086" v="475" actId="2696"/>
        <pc:sldMkLst>
          <pc:docMk/>
          <pc:sldMk cId="3247378849" sldId="379"/>
        </pc:sldMkLst>
        <pc:spChg chg="mod">
          <ac:chgData name="James Williams" userId="c957a50b-491f-4d94-b4bc-52aca3e2340d" providerId="ADAL" clId="{570BF095-618E-4D7C-AAF1-A007F3214F2F}" dt="2023-01-11T11:29:53.161" v="153"/>
          <ac:spMkLst>
            <pc:docMk/>
            <pc:sldMk cId="3247378849" sldId="379"/>
            <ac:spMk id="2" creationId="{61365102-6F14-4FB7-8C3C-AB618E6179A2}"/>
          </ac:spMkLst>
        </pc:spChg>
        <pc:spChg chg="add mod">
          <ac:chgData name="James Williams" userId="c957a50b-491f-4d94-b4bc-52aca3e2340d" providerId="ADAL" clId="{570BF095-618E-4D7C-AAF1-A007F3214F2F}" dt="2023-01-11T11:36:25.308" v="308" actId="688"/>
          <ac:spMkLst>
            <pc:docMk/>
            <pc:sldMk cId="3247378849" sldId="379"/>
            <ac:spMk id="5" creationId="{B469133D-E146-4A32-7E8E-1560D786FC43}"/>
          </ac:spMkLst>
        </pc:spChg>
        <pc:spChg chg="mod">
          <ac:chgData name="James Williams" userId="c957a50b-491f-4d94-b4bc-52aca3e2340d" providerId="ADAL" clId="{570BF095-618E-4D7C-AAF1-A007F3214F2F}" dt="2023-01-11T11:36:47.196" v="309" actId="1076"/>
          <ac:spMkLst>
            <pc:docMk/>
            <pc:sldMk cId="3247378849" sldId="379"/>
            <ac:spMk id="9" creationId="{1907F43D-0AA3-4886-AF0D-843268D6CDBB}"/>
          </ac:spMkLst>
        </pc:spChg>
        <pc:spChg chg="del">
          <ac:chgData name="James Williams" userId="c957a50b-491f-4d94-b4bc-52aca3e2340d" providerId="ADAL" clId="{570BF095-618E-4D7C-AAF1-A007F3214F2F}" dt="2023-01-11T11:26:53.868" v="113" actId="478"/>
          <ac:spMkLst>
            <pc:docMk/>
            <pc:sldMk cId="3247378849" sldId="379"/>
            <ac:spMk id="13" creationId="{75308817-3D43-4755-B8CC-BDD248FB6623}"/>
          </ac:spMkLst>
        </pc:spChg>
        <pc:picChg chg="add mod modCrop">
          <ac:chgData name="James Williams" userId="c957a50b-491f-4d94-b4bc-52aca3e2340d" providerId="ADAL" clId="{570BF095-618E-4D7C-AAF1-A007F3214F2F}" dt="2023-01-11T11:36:17.292" v="307" actId="1440"/>
          <ac:picMkLst>
            <pc:docMk/>
            <pc:sldMk cId="3247378849" sldId="379"/>
            <ac:picMk id="4" creationId="{62C40876-1DBF-AD00-11A3-5F1D2A0B5F45}"/>
          </ac:picMkLst>
        </pc:picChg>
        <pc:picChg chg="del">
          <ac:chgData name="James Williams" userId="c957a50b-491f-4d94-b4bc-52aca3e2340d" providerId="ADAL" clId="{570BF095-618E-4D7C-AAF1-A007F3214F2F}" dt="2023-01-11T11:26:53.868" v="113" actId="478"/>
          <ac:picMkLst>
            <pc:docMk/>
            <pc:sldMk cId="3247378849" sldId="379"/>
            <ac:picMk id="11" creationId="{DBDCC497-0120-485A-B035-7FDC420DE3BA}"/>
          </ac:picMkLst>
        </pc:picChg>
      </pc:sldChg>
      <pc:sldChg chg="add">
        <pc:chgData name="James Williams" userId="c957a50b-491f-4d94-b4bc-52aca3e2340d" providerId="ADAL" clId="{570BF095-618E-4D7C-AAF1-A007F3214F2F}" dt="2023-01-11T12:20:02.565" v="488"/>
        <pc:sldMkLst>
          <pc:docMk/>
          <pc:sldMk cId="3656939899" sldId="379"/>
        </pc:sldMkLst>
      </pc:sldChg>
      <pc:sldChg chg="modSp mod">
        <pc:chgData name="James Williams" userId="c957a50b-491f-4d94-b4bc-52aca3e2340d" providerId="ADAL" clId="{570BF095-618E-4D7C-AAF1-A007F3214F2F}" dt="2023-01-11T12:21:33.195" v="504" actId="368"/>
        <pc:sldMkLst>
          <pc:docMk/>
          <pc:sldMk cId="2083064838" sldId="385"/>
        </pc:sldMkLst>
        <pc:spChg chg="mod">
          <ac:chgData name="James Williams" userId="c957a50b-491f-4d94-b4bc-52aca3e2340d" providerId="ADAL" clId="{570BF095-618E-4D7C-AAF1-A007F3214F2F}" dt="2023-01-11T12:21:15.553" v="501" actId="403"/>
          <ac:spMkLst>
            <pc:docMk/>
            <pc:sldMk cId="2083064838" sldId="385"/>
            <ac:spMk id="2" creationId="{61365102-6F14-4FB7-8C3C-AB618E6179A2}"/>
          </ac:spMkLst>
        </pc:spChg>
        <pc:spChg chg="mod">
          <ac:chgData name="James Williams" userId="c957a50b-491f-4d94-b4bc-52aca3e2340d" providerId="ADAL" clId="{570BF095-618E-4D7C-AAF1-A007F3214F2F}" dt="2023-01-11T12:21:33.195" v="504" actId="368"/>
          <ac:spMkLst>
            <pc:docMk/>
            <pc:sldMk cId="2083064838" sldId="385"/>
            <ac:spMk id="7" creationId="{ACFDACC9-1971-4A89-BFB4-46B196877B56}"/>
          </ac:spMkLst>
        </pc:spChg>
      </pc:sldChg>
      <pc:sldChg chg="modSp mod">
        <pc:chgData name="James Williams" userId="c957a50b-491f-4d94-b4bc-52aca3e2340d" providerId="ADAL" clId="{570BF095-618E-4D7C-AAF1-A007F3214F2F}" dt="2023-01-11T15:37:39.845" v="1079" actId="20577"/>
        <pc:sldMkLst>
          <pc:docMk/>
          <pc:sldMk cId="1779756083" sldId="388"/>
        </pc:sldMkLst>
        <pc:spChg chg="mod">
          <ac:chgData name="James Williams" userId="c957a50b-491f-4d94-b4bc-52aca3e2340d" providerId="ADAL" clId="{570BF095-618E-4D7C-AAF1-A007F3214F2F}" dt="2023-01-11T12:21:47.829" v="505" actId="403"/>
          <ac:spMkLst>
            <pc:docMk/>
            <pc:sldMk cId="1779756083" sldId="388"/>
            <ac:spMk id="2" creationId="{61365102-6F14-4FB7-8C3C-AB618E6179A2}"/>
          </ac:spMkLst>
        </pc:spChg>
        <pc:spChg chg="mod">
          <ac:chgData name="James Williams" userId="c957a50b-491f-4d94-b4bc-52aca3e2340d" providerId="ADAL" clId="{570BF095-618E-4D7C-AAF1-A007F3214F2F}" dt="2023-01-11T15:37:39.845" v="1079" actId="20577"/>
          <ac:spMkLst>
            <pc:docMk/>
            <pc:sldMk cId="1779756083" sldId="388"/>
            <ac:spMk id="15" creationId="{005CED6A-A5A7-4341-8E5F-61ACE04CC2A1}"/>
          </ac:spMkLst>
        </pc:spChg>
      </pc:sldChg>
      <pc:sldChg chg="modSp mod">
        <pc:chgData name="James Williams" userId="c957a50b-491f-4d94-b4bc-52aca3e2340d" providerId="ADAL" clId="{570BF095-618E-4D7C-AAF1-A007F3214F2F}" dt="2023-01-11T12:42:52.564" v="533" actId="255"/>
        <pc:sldMkLst>
          <pc:docMk/>
          <pc:sldMk cId="1128496044" sldId="389"/>
        </pc:sldMkLst>
        <pc:spChg chg="mod">
          <ac:chgData name="James Williams" userId="c957a50b-491f-4d94-b4bc-52aca3e2340d" providerId="ADAL" clId="{570BF095-618E-4D7C-AAF1-A007F3214F2F}" dt="2023-01-11T12:42:52.564" v="533" actId="255"/>
          <ac:spMkLst>
            <pc:docMk/>
            <pc:sldMk cId="1128496044" sldId="389"/>
            <ac:spMk id="2" creationId="{61365102-6F14-4FB7-8C3C-AB618E6179A2}"/>
          </ac:spMkLst>
        </pc:spChg>
        <pc:spChg chg="mod">
          <ac:chgData name="James Williams" userId="c957a50b-491f-4d94-b4bc-52aca3e2340d" providerId="ADAL" clId="{570BF095-618E-4D7C-AAF1-A007F3214F2F}" dt="2023-01-11T12:42:26.755" v="532" actId="120"/>
          <ac:spMkLst>
            <pc:docMk/>
            <pc:sldMk cId="1128496044" sldId="389"/>
            <ac:spMk id="15" creationId="{005CED6A-A5A7-4341-8E5F-61ACE04CC2A1}"/>
          </ac:spMkLst>
        </pc:spChg>
      </pc:sldChg>
      <pc:sldChg chg="modSp mod">
        <pc:chgData name="James Williams" userId="c957a50b-491f-4d94-b4bc-52aca3e2340d" providerId="ADAL" clId="{570BF095-618E-4D7C-AAF1-A007F3214F2F}" dt="2023-01-11T12:41:58.698" v="529" actId="20577"/>
        <pc:sldMkLst>
          <pc:docMk/>
          <pc:sldMk cId="4146478713" sldId="393"/>
        </pc:sldMkLst>
        <pc:spChg chg="mod">
          <ac:chgData name="James Williams" userId="c957a50b-491f-4d94-b4bc-52aca3e2340d" providerId="ADAL" clId="{570BF095-618E-4D7C-AAF1-A007F3214F2F}" dt="2023-01-11T12:41:58.698" v="529" actId="20577"/>
          <ac:spMkLst>
            <pc:docMk/>
            <pc:sldMk cId="4146478713" sldId="393"/>
            <ac:spMk id="15" creationId="{005CED6A-A5A7-4341-8E5F-61ACE04CC2A1}"/>
          </ac:spMkLst>
        </pc:spChg>
      </pc:sldChg>
      <pc:sldChg chg="modSp mod">
        <pc:chgData name="James Williams" userId="c957a50b-491f-4d94-b4bc-52aca3e2340d" providerId="ADAL" clId="{570BF095-618E-4D7C-AAF1-A007F3214F2F}" dt="2023-01-11T18:48:29.600" v="2020" actId="1076"/>
        <pc:sldMkLst>
          <pc:docMk/>
          <pc:sldMk cId="262233431" sldId="395"/>
        </pc:sldMkLst>
        <pc:spChg chg="mod">
          <ac:chgData name="James Williams" userId="c957a50b-491f-4d94-b4bc-52aca3e2340d" providerId="ADAL" clId="{570BF095-618E-4D7C-AAF1-A007F3214F2F}" dt="2023-01-11T18:48:29.600" v="2020" actId="1076"/>
          <ac:spMkLst>
            <pc:docMk/>
            <pc:sldMk cId="262233431" sldId="395"/>
            <ac:spMk id="2" creationId="{61365102-6F14-4FB7-8C3C-AB618E6179A2}"/>
          </ac:spMkLst>
        </pc:spChg>
        <pc:spChg chg="mod">
          <ac:chgData name="James Williams" userId="c957a50b-491f-4d94-b4bc-52aca3e2340d" providerId="ADAL" clId="{570BF095-618E-4D7C-AAF1-A007F3214F2F}" dt="2023-01-11T18:47:11.104" v="2007" actId="113"/>
          <ac:spMkLst>
            <pc:docMk/>
            <pc:sldMk cId="262233431" sldId="395"/>
            <ac:spMk id="15" creationId="{005CED6A-A5A7-4341-8E5F-61ACE04CC2A1}"/>
          </ac:spMkLst>
        </pc:spChg>
      </pc:sldChg>
      <pc:sldChg chg="del">
        <pc:chgData name="James Williams" userId="c957a50b-491f-4d94-b4bc-52aca3e2340d" providerId="ADAL" clId="{570BF095-618E-4D7C-AAF1-A007F3214F2F}" dt="2023-01-11T12:19:41.086" v="475" actId="2696"/>
        <pc:sldMkLst>
          <pc:docMk/>
          <pc:sldMk cId="1133734905" sldId="397"/>
        </pc:sldMkLst>
      </pc:sldChg>
      <pc:sldChg chg="modSp add mod">
        <pc:chgData name="James Williams" userId="c957a50b-491f-4d94-b4bc-52aca3e2340d" providerId="ADAL" clId="{570BF095-618E-4D7C-AAF1-A007F3214F2F}" dt="2023-01-11T12:20:56.706" v="499" actId="404"/>
        <pc:sldMkLst>
          <pc:docMk/>
          <pc:sldMk cId="2477556564" sldId="397"/>
        </pc:sldMkLst>
        <pc:spChg chg="mod">
          <ac:chgData name="James Williams" userId="c957a50b-491f-4d94-b4bc-52aca3e2340d" providerId="ADAL" clId="{570BF095-618E-4D7C-AAF1-A007F3214F2F}" dt="2023-01-11T12:20:50.346" v="493" actId="20577"/>
          <ac:spMkLst>
            <pc:docMk/>
            <pc:sldMk cId="2477556564" sldId="397"/>
            <ac:spMk id="2" creationId="{61365102-6F14-4FB7-8C3C-AB618E6179A2}"/>
          </ac:spMkLst>
        </pc:spChg>
        <pc:spChg chg="mod">
          <ac:chgData name="James Williams" userId="c957a50b-491f-4d94-b4bc-52aca3e2340d" providerId="ADAL" clId="{570BF095-618E-4D7C-AAF1-A007F3214F2F}" dt="2023-01-11T12:20:56.706" v="499" actId="404"/>
          <ac:spMkLst>
            <pc:docMk/>
            <pc:sldMk cId="2477556564" sldId="397"/>
            <ac:spMk id="6" creationId="{ED23D3AA-8C13-432F-B4CF-3F534B9AB131}"/>
          </ac:spMkLst>
        </pc:spChg>
      </pc:sldChg>
      <pc:sldChg chg="add">
        <pc:chgData name="James Williams" userId="c957a50b-491f-4d94-b4bc-52aca3e2340d" providerId="ADAL" clId="{570BF095-618E-4D7C-AAF1-A007F3214F2F}" dt="2023-01-11T17:38:47.242" v="1694"/>
        <pc:sldMkLst>
          <pc:docMk/>
          <pc:sldMk cId="454253640" sldId="398"/>
        </pc:sldMkLst>
      </pc:sldChg>
      <pc:sldChg chg="add del">
        <pc:chgData name="James Williams" userId="c957a50b-491f-4d94-b4bc-52aca3e2340d" providerId="ADAL" clId="{570BF095-618E-4D7C-AAF1-A007F3214F2F}" dt="2023-01-11T17:38:42.249" v="1693" actId="2696"/>
        <pc:sldMkLst>
          <pc:docMk/>
          <pc:sldMk cId="1190314934" sldId="398"/>
        </pc:sldMkLst>
      </pc:sldChg>
      <pc:sldChg chg="addSp modSp add del mod">
        <pc:chgData name="James Williams" userId="c957a50b-491f-4d94-b4bc-52aca3e2340d" providerId="ADAL" clId="{570BF095-618E-4D7C-AAF1-A007F3214F2F}" dt="2023-01-11T17:19:24.772" v="1581" actId="2696"/>
        <pc:sldMkLst>
          <pc:docMk/>
          <pc:sldMk cId="2667924502" sldId="398"/>
        </pc:sldMkLst>
        <pc:spChg chg="mod">
          <ac:chgData name="James Williams" userId="c957a50b-491f-4d94-b4bc-52aca3e2340d" providerId="ADAL" clId="{570BF095-618E-4D7C-AAF1-A007F3214F2F}" dt="2023-01-11T17:03:41.425" v="1505" actId="404"/>
          <ac:spMkLst>
            <pc:docMk/>
            <pc:sldMk cId="2667924502" sldId="398"/>
            <ac:spMk id="2" creationId="{61365102-6F14-4FB7-8C3C-AB618E6179A2}"/>
          </ac:spMkLst>
        </pc:spChg>
        <pc:spChg chg="mod">
          <ac:chgData name="James Williams" userId="c957a50b-491f-4d94-b4bc-52aca3e2340d" providerId="ADAL" clId="{570BF095-618E-4D7C-AAF1-A007F3214F2F}" dt="2023-01-11T17:03:22.806" v="1497" actId="20577"/>
          <ac:spMkLst>
            <pc:docMk/>
            <pc:sldMk cId="2667924502" sldId="398"/>
            <ac:spMk id="15" creationId="{005CED6A-A5A7-4341-8E5F-61ACE04CC2A1}"/>
          </ac:spMkLst>
        </pc:spChg>
        <pc:picChg chg="add mod">
          <ac:chgData name="James Williams" userId="c957a50b-491f-4d94-b4bc-52aca3e2340d" providerId="ADAL" clId="{570BF095-618E-4D7C-AAF1-A007F3214F2F}" dt="2023-01-11T17:03:27.919" v="1499" actId="1076"/>
          <ac:picMkLst>
            <pc:docMk/>
            <pc:sldMk cId="2667924502" sldId="398"/>
            <ac:picMk id="3" creationId="{09FD06C0-D977-4D69-411E-CCBA80A64CB2}"/>
          </ac:picMkLst>
        </pc:picChg>
      </pc:sldChg>
      <pc:sldChg chg="modSp del mod">
        <pc:chgData name="James Williams" userId="c957a50b-491f-4d94-b4bc-52aca3e2340d" providerId="ADAL" clId="{570BF095-618E-4D7C-AAF1-A007F3214F2F}" dt="2023-01-11T15:32:53.308" v="1055" actId="2696"/>
        <pc:sldMkLst>
          <pc:docMk/>
          <pc:sldMk cId="13285934" sldId="416"/>
        </pc:sldMkLst>
        <pc:spChg chg="mod">
          <ac:chgData name="James Williams" userId="c957a50b-491f-4d94-b4bc-52aca3e2340d" providerId="ADAL" clId="{570BF095-618E-4D7C-AAF1-A007F3214F2F}" dt="2023-01-11T12:53:32.954" v="641" actId="403"/>
          <ac:spMkLst>
            <pc:docMk/>
            <pc:sldMk cId="13285934" sldId="416"/>
            <ac:spMk id="2" creationId="{61365102-6F14-4FB7-8C3C-AB618E6179A2}"/>
          </ac:spMkLst>
        </pc:spChg>
      </pc:sldChg>
      <pc:sldChg chg="add">
        <pc:chgData name="James Williams" userId="c957a50b-491f-4d94-b4bc-52aca3e2340d" providerId="ADAL" clId="{570BF095-618E-4D7C-AAF1-A007F3214F2F}" dt="2023-01-11T15:39:17.994" v="1090"/>
        <pc:sldMkLst>
          <pc:docMk/>
          <pc:sldMk cId="2430943800" sldId="416"/>
        </pc:sldMkLst>
      </pc:sldChg>
      <pc:sldChg chg="addSp delSp add del setBg delDesignElem">
        <pc:chgData name="James Williams" userId="c957a50b-491f-4d94-b4bc-52aca3e2340d" providerId="ADAL" clId="{570BF095-618E-4D7C-AAF1-A007F3214F2F}" dt="2023-01-11T15:38:34.686" v="1088"/>
        <pc:sldMkLst>
          <pc:docMk/>
          <pc:sldMk cId="2919500925" sldId="416"/>
        </pc:sldMkLst>
        <pc:spChg chg="add del">
          <ac:chgData name="James Williams" userId="c957a50b-491f-4d94-b4bc-52aca3e2340d" providerId="ADAL" clId="{570BF095-618E-4D7C-AAF1-A007F3214F2F}" dt="2023-01-11T15:38:34.686" v="1088"/>
          <ac:spMkLst>
            <pc:docMk/>
            <pc:sldMk cId="2919500925" sldId="416"/>
            <ac:spMk id="8" creationId="{1B15ED52-F352-441B-82BF-E0EA34836D08}"/>
          </ac:spMkLst>
        </pc:spChg>
        <pc:spChg chg="add del">
          <ac:chgData name="James Williams" userId="c957a50b-491f-4d94-b4bc-52aca3e2340d" providerId="ADAL" clId="{570BF095-618E-4D7C-AAF1-A007F3214F2F}" dt="2023-01-11T15:38:34.686" v="1088"/>
          <ac:spMkLst>
            <pc:docMk/>
            <pc:sldMk cId="2919500925" sldId="416"/>
            <ac:spMk id="10" creationId="{3B2E3793-BFE6-45A2-9B7B-E18844431C99}"/>
          </ac:spMkLst>
        </pc:spChg>
        <pc:spChg chg="add del">
          <ac:chgData name="James Williams" userId="c957a50b-491f-4d94-b4bc-52aca3e2340d" providerId="ADAL" clId="{570BF095-618E-4D7C-AAF1-A007F3214F2F}" dt="2023-01-11T15:38:34.686" v="1088"/>
          <ac:spMkLst>
            <pc:docMk/>
            <pc:sldMk cId="2919500925" sldId="416"/>
            <ac:spMk id="12" creationId="{BC4C4868-CB8F-4AF9-9CDB-8108F2C19B67}"/>
          </ac:spMkLst>
        </pc:spChg>
        <pc:spChg chg="add del">
          <ac:chgData name="James Williams" userId="c957a50b-491f-4d94-b4bc-52aca3e2340d" providerId="ADAL" clId="{570BF095-618E-4D7C-AAF1-A007F3214F2F}" dt="2023-01-11T15:38:34.686" v="1088"/>
          <ac:spMkLst>
            <pc:docMk/>
            <pc:sldMk cId="2919500925" sldId="416"/>
            <ac:spMk id="14" creationId="{375E0459-6403-40CD-989D-56A4407CA12E}"/>
          </ac:spMkLst>
        </pc:spChg>
        <pc:spChg chg="add del">
          <ac:chgData name="James Williams" userId="c957a50b-491f-4d94-b4bc-52aca3e2340d" providerId="ADAL" clId="{570BF095-618E-4D7C-AAF1-A007F3214F2F}" dt="2023-01-11T15:38:34.686" v="1088"/>
          <ac:spMkLst>
            <pc:docMk/>
            <pc:sldMk cId="2919500925" sldId="416"/>
            <ac:spMk id="16" creationId="{53E5B1A8-3AC9-4BD1-9BBC-78CA94F2D1BA}"/>
          </ac:spMkLst>
        </pc:spChg>
      </pc:sldChg>
      <pc:sldChg chg="modSp mod">
        <pc:chgData name="James Williams" userId="c957a50b-491f-4d94-b4bc-52aca3e2340d" providerId="ADAL" clId="{570BF095-618E-4D7C-AAF1-A007F3214F2F}" dt="2023-01-11T15:32:08.967" v="1054" actId="113"/>
        <pc:sldMkLst>
          <pc:docMk/>
          <pc:sldMk cId="3827943599" sldId="424"/>
        </pc:sldMkLst>
        <pc:spChg chg="mod">
          <ac:chgData name="James Williams" userId="c957a50b-491f-4d94-b4bc-52aca3e2340d" providerId="ADAL" clId="{570BF095-618E-4D7C-AAF1-A007F3214F2F}" dt="2023-01-11T15:29:51.117" v="1026" actId="403"/>
          <ac:spMkLst>
            <pc:docMk/>
            <pc:sldMk cId="3827943599" sldId="424"/>
            <ac:spMk id="2" creationId="{61365102-6F14-4FB7-8C3C-AB618E6179A2}"/>
          </ac:spMkLst>
        </pc:spChg>
        <pc:spChg chg="mod">
          <ac:chgData name="James Williams" userId="c957a50b-491f-4d94-b4bc-52aca3e2340d" providerId="ADAL" clId="{570BF095-618E-4D7C-AAF1-A007F3214F2F}" dt="2023-01-11T15:32:08.967" v="1054" actId="113"/>
          <ac:spMkLst>
            <pc:docMk/>
            <pc:sldMk cId="3827943599" sldId="424"/>
            <ac:spMk id="15" creationId="{005CED6A-A5A7-4341-8E5F-61ACE04CC2A1}"/>
          </ac:spMkLst>
        </pc:spChg>
      </pc:sldChg>
      <pc:sldChg chg="modSp mod">
        <pc:chgData name="James Williams" userId="c957a50b-491f-4d94-b4bc-52aca3e2340d" providerId="ADAL" clId="{570BF095-618E-4D7C-AAF1-A007F3214F2F}" dt="2023-01-11T15:37:39.668" v="1078" actId="403"/>
        <pc:sldMkLst>
          <pc:docMk/>
          <pc:sldMk cId="971564608" sldId="438"/>
        </pc:sldMkLst>
        <pc:spChg chg="mod">
          <ac:chgData name="James Williams" userId="c957a50b-491f-4d94-b4bc-52aca3e2340d" providerId="ADAL" clId="{570BF095-618E-4D7C-AAF1-A007F3214F2F}" dt="2023-01-11T15:37:39.668" v="1078" actId="403"/>
          <ac:spMkLst>
            <pc:docMk/>
            <pc:sldMk cId="971564608" sldId="438"/>
            <ac:spMk id="2" creationId="{61365102-6F14-4FB7-8C3C-AB618E6179A2}"/>
          </ac:spMkLst>
        </pc:spChg>
      </pc:sldChg>
      <pc:sldChg chg="modSp add mod">
        <pc:chgData name="James Williams" userId="c957a50b-491f-4d94-b4bc-52aca3e2340d" providerId="ADAL" clId="{570BF095-618E-4D7C-AAF1-A007F3214F2F}" dt="2023-01-11T13:08:10.714" v="863"/>
        <pc:sldMkLst>
          <pc:docMk/>
          <pc:sldMk cId="443588870" sldId="439"/>
        </pc:sldMkLst>
        <pc:spChg chg="mod">
          <ac:chgData name="James Williams" userId="c957a50b-491f-4d94-b4bc-52aca3e2340d" providerId="ADAL" clId="{570BF095-618E-4D7C-AAF1-A007F3214F2F}" dt="2023-01-11T13:08:10.714" v="863"/>
          <ac:spMkLst>
            <pc:docMk/>
            <pc:sldMk cId="443588870" sldId="439"/>
            <ac:spMk id="2" creationId="{61365102-6F14-4FB7-8C3C-AB618E6179A2}"/>
          </ac:spMkLst>
        </pc:spChg>
      </pc:sldChg>
      <pc:sldChg chg="modSp del mod">
        <pc:chgData name="James Williams" userId="c957a50b-491f-4d94-b4bc-52aca3e2340d" providerId="ADAL" clId="{570BF095-618E-4D7C-AAF1-A007F3214F2F}" dt="2023-01-11T13:07:33.453" v="856" actId="2696"/>
        <pc:sldMkLst>
          <pc:docMk/>
          <pc:sldMk cId="2284371774" sldId="439"/>
        </pc:sldMkLst>
        <pc:spChg chg="mod">
          <ac:chgData name="James Williams" userId="c957a50b-491f-4d94-b4bc-52aca3e2340d" providerId="ADAL" clId="{570BF095-618E-4D7C-AAF1-A007F3214F2F}" dt="2023-01-11T13:07:29.098" v="855" actId="20577"/>
          <ac:spMkLst>
            <pc:docMk/>
            <pc:sldMk cId="2284371774" sldId="439"/>
            <ac:spMk id="15" creationId="{005CED6A-A5A7-4341-8E5F-61ACE04CC2A1}"/>
          </ac:spMkLst>
        </pc:spChg>
      </pc:sldChg>
      <pc:sldChg chg="modSp mod">
        <pc:chgData name="James Williams" userId="c957a50b-491f-4d94-b4bc-52aca3e2340d" providerId="ADAL" clId="{570BF095-618E-4D7C-AAF1-A007F3214F2F}" dt="2023-01-11T12:48:54.797" v="605" actId="403"/>
        <pc:sldMkLst>
          <pc:docMk/>
          <pc:sldMk cId="2263639614" sldId="442"/>
        </pc:sldMkLst>
        <pc:spChg chg="mod">
          <ac:chgData name="James Williams" userId="c957a50b-491f-4d94-b4bc-52aca3e2340d" providerId="ADAL" clId="{570BF095-618E-4D7C-AAF1-A007F3214F2F}" dt="2023-01-11T12:48:54.797" v="605" actId="403"/>
          <ac:spMkLst>
            <pc:docMk/>
            <pc:sldMk cId="2263639614" sldId="442"/>
            <ac:spMk id="2" creationId="{61365102-6F14-4FB7-8C3C-AB618E6179A2}"/>
          </ac:spMkLst>
        </pc:spChg>
      </pc:sldChg>
      <pc:sldChg chg="modSp mod">
        <pc:chgData name="James Williams" userId="c957a50b-491f-4d94-b4bc-52aca3e2340d" providerId="ADAL" clId="{570BF095-618E-4D7C-AAF1-A007F3214F2F}" dt="2023-01-11T13:08:38.567" v="864" actId="207"/>
        <pc:sldMkLst>
          <pc:docMk/>
          <pc:sldMk cId="3972752184" sldId="443"/>
        </pc:sldMkLst>
        <pc:spChg chg="mod">
          <ac:chgData name="James Williams" userId="c957a50b-491f-4d94-b4bc-52aca3e2340d" providerId="ADAL" clId="{570BF095-618E-4D7C-AAF1-A007F3214F2F}" dt="2023-01-11T13:08:38.567" v="864" actId="207"/>
          <ac:spMkLst>
            <pc:docMk/>
            <pc:sldMk cId="3972752184" sldId="443"/>
            <ac:spMk id="15" creationId="{005CED6A-A5A7-4341-8E5F-61ACE04CC2A1}"/>
          </ac:spMkLst>
        </pc:spChg>
      </pc:sldChg>
      <pc:sldChg chg="modSp mod">
        <pc:chgData name="James Williams" userId="c957a50b-491f-4d94-b4bc-52aca3e2340d" providerId="ADAL" clId="{570BF095-618E-4D7C-AAF1-A007F3214F2F}" dt="2023-01-11T13:08:44.229" v="865" actId="207"/>
        <pc:sldMkLst>
          <pc:docMk/>
          <pc:sldMk cId="3881776054" sldId="445"/>
        </pc:sldMkLst>
        <pc:graphicFrameChg chg="modGraphic">
          <ac:chgData name="James Williams" userId="c957a50b-491f-4d94-b4bc-52aca3e2340d" providerId="ADAL" clId="{570BF095-618E-4D7C-AAF1-A007F3214F2F}" dt="2023-01-11T13:08:44.229" v="865" actId="207"/>
          <ac:graphicFrameMkLst>
            <pc:docMk/>
            <pc:sldMk cId="3881776054" sldId="445"/>
            <ac:graphicFrameMk id="11" creationId="{BC2AAA8F-1AB3-4470-8E5E-A19EB5459D30}"/>
          </ac:graphicFrameMkLst>
        </pc:graphicFrameChg>
      </pc:sldChg>
      <pc:sldChg chg="modSp mod modNotesTx">
        <pc:chgData name="James Williams" userId="c957a50b-491f-4d94-b4bc-52aca3e2340d" providerId="ADAL" clId="{570BF095-618E-4D7C-AAF1-A007F3214F2F}" dt="2023-01-11T15:54:39.914" v="1265" actId="1076"/>
        <pc:sldMkLst>
          <pc:docMk/>
          <pc:sldMk cId="2222361805" sldId="450"/>
        </pc:sldMkLst>
        <pc:spChg chg="mod">
          <ac:chgData name="James Williams" userId="c957a50b-491f-4d94-b4bc-52aca3e2340d" providerId="ADAL" clId="{570BF095-618E-4D7C-AAF1-A007F3214F2F}" dt="2023-01-11T15:54:39.914" v="1265" actId="1076"/>
          <ac:spMkLst>
            <pc:docMk/>
            <pc:sldMk cId="2222361805" sldId="450"/>
            <ac:spMk id="11" creationId="{72DB8717-7573-4B03-9CF7-059AAC20DA5E}"/>
          </ac:spMkLst>
        </pc:spChg>
        <pc:spChg chg="mod">
          <ac:chgData name="James Williams" userId="c957a50b-491f-4d94-b4bc-52aca3e2340d" providerId="ADAL" clId="{570BF095-618E-4D7C-AAF1-A007F3214F2F}" dt="2023-01-11T15:53:15.168" v="1262" actId="255"/>
          <ac:spMkLst>
            <pc:docMk/>
            <pc:sldMk cId="2222361805" sldId="450"/>
            <ac:spMk id="15" creationId="{005CED6A-A5A7-4341-8E5F-61ACE04CC2A1}"/>
          </ac:spMkLst>
        </pc:spChg>
        <pc:picChg chg="mod">
          <ac:chgData name="James Williams" userId="c957a50b-491f-4d94-b4bc-52aca3e2340d" providerId="ADAL" clId="{570BF095-618E-4D7C-AAF1-A007F3214F2F}" dt="2023-01-11T15:54:39.914" v="1265" actId="1076"/>
          <ac:picMkLst>
            <pc:docMk/>
            <pc:sldMk cId="2222361805" sldId="450"/>
            <ac:picMk id="9" creationId="{37BE4D2F-5D38-42E5-AA9E-A35BC1B09250}"/>
          </ac:picMkLst>
        </pc:picChg>
      </pc:sldChg>
      <pc:sldChg chg="del">
        <pc:chgData name="James Williams" userId="c957a50b-491f-4d94-b4bc-52aca3e2340d" providerId="ADAL" clId="{570BF095-618E-4D7C-AAF1-A007F3214F2F}" dt="2023-01-11T16:45:51.972" v="1435" actId="2696"/>
        <pc:sldMkLst>
          <pc:docMk/>
          <pc:sldMk cId="1701430153" sldId="455"/>
        </pc:sldMkLst>
      </pc:sldChg>
      <pc:sldChg chg="addSp delSp modSp mod modNotesTx">
        <pc:chgData name="James Williams" userId="c957a50b-491f-4d94-b4bc-52aca3e2340d" providerId="ADAL" clId="{570BF095-618E-4D7C-AAF1-A007F3214F2F}" dt="2023-01-11T17:24:13.408" v="1631" actId="478"/>
        <pc:sldMkLst>
          <pc:docMk/>
          <pc:sldMk cId="1469990314" sldId="458"/>
        </pc:sldMkLst>
        <pc:spChg chg="mod">
          <ac:chgData name="James Williams" userId="c957a50b-491f-4d94-b4bc-52aca3e2340d" providerId="ADAL" clId="{570BF095-618E-4D7C-AAF1-A007F3214F2F}" dt="2023-01-11T17:21:30.462" v="1597" actId="113"/>
          <ac:spMkLst>
            <pc:docMk/>
            <pc:sldMk cId="1469990314" sldId="458"/>
            <ac:spMk id="2" creationId="{61365102-6F14-4FB7-8C3C-AB618E6179A2}"/>
          </ac:spMkLst>
        </pc:spChg>
        <pc:spChg chg="add del">
          <ac:chgData name="James Williams" userId="c957a50b-491f-4d94-b4bc-52aca3e2340d" providerId="ADAL" clId="{570BF095-618E-4D7C-AAF1-A007F3214F2F}" dt="2023-01-11T17:21:55.064" v="1602" actId="22"/>
          <ac:spMkLst>
            <pc:docMk/>
            <pc:sldMk cId="1469990314" sldId="458"/>
            <ac:spMk id="4" creationId="{E3E2F048-215F-3BE1-B5D0-5D34ED005CCE}"/>
          </ac:spMkLst>
        </pc:spChg>
        <pc:spChg chg="add del mod">
          <ac:chgData name="James Williams" userId="c957a50b-491f-4d94-b4bc-52aca3e2340d" providerId="ADAL" clId="{570BF095-618E-4D7C-AAF1-A007F3214F2F}" dt="2023-01-11T17:24:13.408" v="1631" actId="478"/>
          <ac:spMkLst>
            <pc:docMk/>
            <pc:sldMk cId="1469990314" sldId="458"/>
            <ac:spMk id="6" creationId="{EB6B62C1-42DD-065C-D7A4-0D6A0883793C}"/>
          </ac:spMkLst>
        </pc:spChg>
        <pc:spChg chg="del">
          <ac:chgData name="James Williams" userId="c957a50b-491f-4d94-b4bc-52aca3e2340d" providerId="ADAL" clId="{570BF095-618E-4D7C-AAF1-A007F3214F2F}" dt="2023-01-11T17:05:00.209" v="1511" actId="478"/>
          <ac:spMkLst>
            <pc:docMk/>
            <pc:sldMk cId="1469990314" sldId="458"/>
            <ac:spMk id="11" creationId="{7629351E-DCA7-4565-88F6-A5BC96E6CDEF}"/>
          </ac:spMkLst>
        </pc:spChg>
        <pc:spChg chg="mod">
          <ac:chgData name="James Williams" userId="c957a50b-491f-4d94-b4bc-52aca3e2340d" providerId="ADAL" clId="{570BF095-618E-4D7C-AAF1-A007F3214F2F}" dt="2023-01-11T17:23:00.226" v="1619" actId="27636"/>
          <ac:spMkLst>
            <pc:docMk/>
            <pc:sldMk cId="1469990314" sldId="458"/>
            <ac:spMk id="15" creationId="{005CED6A-A5A7-4341-8E5F-61ACE04CC2A1}"/>
          </ac:spMkLst>
        </pc:spChg>
        <pc:picChg chg="add del mod">
          <ac:chgData name="James Williams" userId="c957a50b-491f-4d94-b4bc-52aca3e2340d" providerId="ADAL" clId="{570BF095-618E-4D7C-AAF1-A007F3214F2F}" dt="2023-01-11T17:24:13.408" v="1631" actId="478"/>
          <ac:picMkLst>
            <pc:docMk/>
            <pc:sldMk cId="1469990314" sldId="458"/>
            <ac:picMk id="5" creationId="{4CC69648-17B5-2793-4CE9-8E31E93A497E}"/>
          </ac:picMkLst>
        </pc:picChg>
        <pc:picChg chg="del">
          <ac:chgData name="James Williams" userId="c957a50b-491f-4d94-b4bc-52aca3e2340d" providerId="ADAL" clId="{570BF095-618E-4D7C-AAF1-A007F3214F2F}" dt="2023-01-11T17:05:00.209" v="1511" actId="478"/>
          <ac:picMkLst>
            <pc:docMk/>
            <pc:sldMk cId="1469990314" sldId="458"/>
            <ac:picMk id="9" creationId="{259E665F-0C10-4775-913F-8075E0323B08}"/>
          </ac:picMkLst>
        </pc:picChg>
      </pc:sldChg>
      <pc:sldChg chg="modSp del mod">
        <pc:chgData name="James Williams" userId="c957a50b-491f-4d94-b4bc-52aca3e2340d" providerId="ADAL" clId="{570BF095-618E-4D7C-AAF1-A007F3214F2F}" dt="2023-01-11T17:36:49.617" v="1680" actId="2696"/>
        <pc:sldMkLst>
          <pc:docMk/>
          <pc:sldMk cId="520097269" sldId="459"/>
        </pc:sldMkLst>
        <pc:spChg chg="mod">
          <ac:chgData name="James Williams" userId="c957a50b-491f-4d94-b4bc-52aca3e2340d" providerId="ADAL" clId="{570BF095-618E-4D7C-AAF1-A007F3214F2F}" dt="2023-01-11T17:35:51.503" v="1679" actId="113"/>
          <ac:spMkLst>
            <pc:docMk/>
            <pc:sldMk cId="520097269" sldId="459"/>
            <ac:spMk id="15" creationId="{005CED6A-A5A7-4341-8E5F-61ACE04CC2A1}"/>
          </ac:spMkLst>
        </pc:spChg>
      </pc:sldChg>
      <pc:sldChg chg="add">
        <pc:chgData name="James Williams" userId="c957a50b-491f-4d94-b4bc-52aca3e2340d" providerId="ADAL" clId="{570BF095-618E-4D7C-AAF1-A007F3214F2F}" dt="2023-01-11T17:39:10.241" v="1696"/>
        <pc:sldMkLst>
          <pc:docMk/>
          <pc:sldMk cId="764713685" sldId="459"/>
        </pc:sldMkLst>
      </pc:sldChg>
      <pc:sldChg chg="add del">
        <pc:chgData name="James Williams" userId="c957a50b-491f-4d94-b4bc-52aca3e2340d" providerId="ADAL" clId="{570BF095-618E-4D7C-AAF1-A007F3214F2F}" dt="2023-01-11T17:39:04.848" v="1695" actId="2696"/>
        <pc:sldMkLst>
          <pc:docMk/>
          <pc:sldMk cId="902154435" sldId="459"/>
        </pc:sldMkLst>
      </pc:sldChg>
      <pc:sldChg chg="addSp delSp add del setBg delDesignElem">
        <pc:chgData name="James Williams" userId="c957a50b-491f-4d94-b4bc-52aca3e2340d" providerId="ADAL" clId="{570BF095-618E-4D7C-AAF1-A007F3214F2F}" dt="2023-01-11T17:37:01.941" v="1685"/>
        <pc:sldMkLst>
          <pc:docMk/>
          <pc:sldMk cId="1136803756" sldId="459"/>
        </pc:sldMkLst>
        <pc:spChg chg="add del">
          <ac:chgData name="James Williams" userId="c957a50b-491f-4d94-b4bc-52aca3e2340d" providerId="ADAL" clId="{570BF095-618E-4D7C-AAF1-A007F3214F2F}" dt="2023-01-11T17:37:01.941" v="1685"/>
          <ac:spMkLst>
            <pc:docMk/>
            <pc:sldMk cId="1136803756" sldId="459"/>
            <ac:spMk id="8" creationId="{1B15ED52-F352-441B-82BF-E0EA34836D08}"/>
          </ac:spMkLst>
        </pc:spChg>
        <pc:spChg chg="add del">
          <ac:chgData name="James Williams" userId="c957a50b-491f-4d94-b4bc-52aca3e2340d" providerId="ADAL" clId="{570BF095-618E-4D7C-AAF1-A007F3214F2F}" dt="2023-01-11T17:37:01.941" v="1685"/>
          <ac:spMkLst>
            <pc:docMk/>
            <pc:sldMk cId="1136803756" sldId="459"/>
            <ac:spMk id="10" creationId="{3B2E3793-BFE6-45A2-9B7B-E18844431C99}"/>
          </ac:spMkLst>
        </pc:spChg>
        <pc:spChg chg="add del">
          <ac:chgData name="James Williams" userId="c957a50b-491f-4d94-b4bc-52aca3e2340d" providerId="ADAL" clId="{570BF095-618E-4D7C-AAF1-A007F3214F2F}" dt="2023-01-11T17:37:01.941" v="1685"/>
          <ac:spMkLst>
            <pc:docMk/>
            <pc:sldMk cId="1136803756" sldId="459"/>
            <ac:spMk id="12" creationId="{BC4C4868-CB8F-4AF9-9CDB-8108F2C19B67}"/>
          </ac:spMkLst>
        </pc:spChg>
        <pc:spChg chg="add del">
          <ac:chgData name="James Williams" userId="c957a50b-491f-4d94-b4bc-52aca3e2340d" providerId="ADAL" clId="{570BF095-618E-4D7C-AAF1-A007F3214F2F}" dt="2023-01-11T17:37:01.941" v="1685"/>
          <ac:spMkLst>
            <pc:docMk/>
            <pc:sldMk cId="1136803756" sldId="459"/>
            <ac:spMk id="14" creationId="{375E0459-6403-40CD-989D-56A4407CA12E}"/>
          </ac:spMkLst>
        </pc:spChg>
        <pc:spChg chg="add del">
          <ac:chgData name="James Williams" userId="c957a50b-491f-4d94-b4bc-52aca3e2340d" providerId="ADAL" clId="{570BF095-618E-4D7C-AAF1-A007F3214F2F}" dt="2023-01-11T17:37:01.941" v="1685"/>
          <ac:spMkLst>
            <pc:docMk/>
            <pc:sldMk cId="1136803756" sldId="459"/>
            <ac:spMk id="16" creationId="{53E5B1A8-3AC9-4BD1-9BBC-78CA94F2D1BA}"/>
          </ac:spMkLst>
        </pc:spChg>
      </pc:sldChg>
      <pc:sldChg chg="add">
        <pc:chgData name="James Williams" userId="c957a50b-491f-4d94-b4bc-52aca3e2340d" providerId="ADAL" clId="{570BF095-618E-4D7C-AAF1-A007F3214F2F}" dt="2023-01-11T15:39:17.994" v="1090"/>
        <pc:sldMkLst>
          <pc:docMk/>
          <pc:sldMk cId="892143523" sldId="470"/>
        </pc:sldMkLst>
      </pc:sldChg>
      <pc:sldChg chg="addSp delSp add del setBg delDesignElem">
        <pc:chgData name="James Williams" userId="c957a50b-491f-4d94-b4bc-52aca3e2340d" providerId="ADAL" clId="{570BF095-618E-4D7C-AAF1-A007F3214F2F}" dt="2023-01-11T15:38:34.686" v="1088"/>
        <pc:sldMkLst>
          <pc:docMk/>
          <pc:sldMk cId="1889334282" sldId="470"/>
        </pc:sldMkLst>
        <pc:spChg chg="add del">
          <ac:chgData name="James Williams" userId="c957a50b-491f-4d94-b4bc-52aca3e2340d" providerId="ADAL" clId="{570BF095-618E-4D7C-AAF1-A007F3214F2F}" dt="2023-01-11T15:38:34.686" v="1088"/>
          <ac:spMkLst>
            <pc:docMk/>
            <pc:sldMk cId="1889334282" sldId="470"/>
            <ac:spMk id="24" creationId="{B4D3D850-2041-4B7C-AED9-54DA385B14F7}"/>
          </ac:spMkLst>
        </pc:spChg>
        <pc:spChg chg="add del">
          <ac:chgData name="James Williams" userId="c957a50b-491f-4d94-b4bc-52aca3e2340d" providerId="ADAL" clId="{570BF095-618E-4D7C-AAF1-A007F3214F2F}" dt="2023-01-11T15:38:34.686" v="1088"/>
          <ac:spMkLst>
            <pc:docMk/>
            <pc:sldMk cId="1889334282" sldId="470"/>
            <ac:spMk id="26" creationId="{5707F116-8EC0-4822-9067-186AC8C96EB8}"/>
          </ac:spMkLst>
        </pc:spChg>
        <pc:spChg chg="add del">
          <ac:chgData name="James Williams" userId="c957a50b-491f-4d94-b4bc-52aca3e2340d" providerId="ADAL" clId="{570BF095-618E-4D7C-AAF1-A007F3214F2F}" dt="2023-01-11T15:38:34.686" v="1088"/>
          <ac:spMkLst>
            <pc:docMk/>
            <pc:sldMk cId="1889334282" sldId="470"/>
            <ac:spMk id="28" creationId="{49F1A7E4-819D-4D21-8E8B-32671A9F9853}"/>
          </ac:spMkLst>
        </pc:spChg>
        <pc:spChg chg="add del">
          <ac:chgData name="James Williams" userId="c957a50b-491f-4d94-b4bc-52aca3e2340d" providerId="ADAL" clId="{570BF095-618E-4D7C-AAF1-A007F3214F2F}" dt="2023-01-11T15:38:34.686" v="1088"/>
          <ac:spMkLst>
            <pc:docMk/>
            <pc:sldMk cId="1889334282" sldId="470"/>
            <ac:spMk id="30" creationId="{CB64814D-A361-44E1-8D97-B83E41C8B280}"/>
          </ac:spMkLst>
        </pc:spChg>
        <pc:spChg chg="add del">
          <ac:chgData name="James Williams" userId="c957a50b-491f-4d94-b4bc-52aca3e2340d" providerId="ADAL" clId="{570BF095-618E-4D7C-AAF1-A007F3214F2F}" dt="2023-01-11T15:38:34.686" v="1088"/>
          <ac:spMkLst>
            <pc:docMk/>
            <pc:sldMk cId="1889334282" sldId="470"/>
            <ac:spMk id="32" creationId="{852A6879-032A-4946-9CCA-44D38BEDF5F5}"/>
          </ac:spMkLst>
        </pc:spChg>
        <pc:spChg chg="add del">
          <ac:chgData name="James Williams" userId="c957a50b-491f-4d94-b4bc-52aca3e2340d" providerId="ADAL" clId="{570BF095-618E-4D7C-AAF1-A007F3214F2F}" dt="2023-01-11T15:38:34.686" v="1088"/>
          <ac:spMkLst>
            <pc:docMk/>
            <pc:sldMk cId="1889334282" sldId="470"/>
            <ac:spMk id="34" creationId="{56AB08D7-F0FB-4965-B730-8B874214C283}"/>
          </ac:spMkLst>
        </pc:spChg>
        <pc:spChg chg="add del">
          <ac:chgData name="James Williams" userId="c957a50b-491f-4d94-b4bc-52aca3e2340d" providerId="ADAL" clId="{570BF095-618E-4D7C-AAF1-A007F3214F2F}" dt="2023-01-11T15:38:34.686" v="1088"/>
          <ac:spMkLst>
            <pc:docMk/>
            <pc:sldMk cId="1889334282" sldId="470"/>
            <ac:spMk id="36" creationId="{148D9297-49FA-43ED-AC6B-E2F153B3A5A6}"/>
          </ac:spMkLst>
        </pc:spChg>
        <pc:spChg chg="add del">
          <ac:chgData name="James Williams" userId="c957a50b-491f-4d94-b4bc-52aca3e2340d" providerId="ADAL" clId="{570BF095-618E-4D7C-AAF1-A007F3214F2F}" dt="2023-01-11T15:38:34.686" v="1088"/>
          <ac:spMkLst>
            <pc:docMk/>
            <pc:sldMk cId="1889334282" sldId="470"/>
            <ac:spMk id="38" creationId="{D3EB41F8-8868-4FC3-8553-94FEE5A8B818}"/>
          </ac:spMkLst>
        </pc:spChg>
      </pc:sldChg>
      <pc:sldChg chg="del">
        <pc:chgData name="James Williams" userId="c957a50b-491f-4d94-b4bc-52aca3e2340d" providerId="ADAL" clId="{570BF095-618E-4D7C-AAF1-A007F3214F2F}" dt="2023-01-11T15:32:53.308" v="1055" actId="2696"/>
        <pc:sldMkLst>
          <pc:docMk/>
          <pc:sldMk cId="3790529623" sldId="470"/>
        </pc:sldMkLst>
      </pc:sldChg>
      <pc:sldChg chg="add">
        <pc:chgData name="James Williams" userId="c957a50b-491f-4d94-b4bc-52aca3e2340d" providerId="ADAL" clId="{570BF095-618E-4D7C-AAF1-A007F3214F2F}" dt="2023-01-11T15:39:17.994" v="1090"/>
        <pc:sldMkLst>
          <pc:docMk/>
          <pc:sldMk cId="267128933" sldId="471"/>
        </pc:sldMkLst>
      </pc:sldChg>
      <pc:sldChg chg="modSp del mod">
        <pc:chgData name="James Williams" userId="c957a50b-491f-4d94-b4bc-52aca3e2340d" providerId="ADAL" clId="{570BF095-618E-4D7C-AAF1-A007F3214F2F}" dt="2023-01-11T15:32:53.308" v="1055" actId="2696"/>
        <pc:sldMkLst>
          <pc:docMk/>
          <pc:sldMk cId="485269504" sldId="471"/>
        </pc:sldMkLst>
        <pc:spChg chg="mod">
          <ac:chgData name="James Williams" userId="c957a50b-491f-4d94-b4bc-52aca3e2340d" providerId="ADAL" clId="{570BF095-618E-4D7C-AAF1-A007F3214F2F}" dt="2023-01-11T13:02:41.291" v="779" actId="403"/>
          <ac:spMkLst>
            <pc:docMk/>
            <pc:sldMk cId="485269504" sldId="471"/>
            <ac:spMk id="2" creationId="{61365102-6F14-4FB7-8C3C-AB618E6179A2}"/>
          </ac:spMkLst>
        </pc:spChg>
        <pc:spChg chg="mod">
          <ac:chgData name="James Williams" userId="c957a50b-491f-4d94-b4bc-52aca3e2340d" providerId="ADAL" clId="{570BF095-618E-4D7C-AAF1-A007F3214F2F}" dt="2023-01-11T13:04:27.007" v="815" actId="13926"/>
          <ac:spMkLst>
            <pc:docMk/>
            <pc:sldMk cId="485269504" sldId="471"/>
            <ac:spMk id="15" creationId="{005CED6A-A5A7-4341-8E5F-61ACE04CC2A1}"/>
          </ac:spMkLst>
        </pc:spChg>
      </pc:sldChg>
      <pc:sldChg chg="addSp delSp add del setBg delDesignElem">
        <pc:chgData name="James Williams" userId="c957a50b-491f-4d94-b4bc-52aca3e2340d" providerId="ADAL" clId="{570BF095-618E-4D7C-AAF1-A007F3214F2F}" dt="2023-01-11T15:38:34.686" v="1088"/>
        <pc:sldMkLst>
          <pc:docMk/>
          <pc:sldMk cId="2230867417" sldId="471"/>
        </pc:sldMkLst>
        <pc:spChg chg="add del">
          <ac:chgData name="James Williams" userId="c957a50b-491f-4d94-b4bc-52aca3e2340d" providerId="ADAL" clId="{570BF095-618E-4D7C-AAF1-A007F3214F2F}" dt="2023-01-11T15:38:34.686" v="1088"/>
          <ac:spMkLst>
            <pc:docMk/>
            <pc:sldMk cId="2230867417" sldId="471"/>
            <ac:spMk id="8" creationId="{1B15ED52-F352-441B-82BF-E0EA34836D08}"/>
          </ac:spMkLst>
        </pc:spChg>
        <pc:spChg chg="add del">
          <ac:chgData name="James Williams" userId="c957a50b-491f-4d94-b4bc-52aca3e2340d" providerId="ADAL" clId="{570BF095-618E-4D7C-AAF1-A007F3214F2F}" dt="2023-01-11T15:38:34.686" v="1088"/>
          <ac:spMkLst>
            <pc:docMk/>
            <pc:sldMk cId="2230867417" sldId="471"/>
            <ac:spMk id="10" creationId="{3B2E3793-BFE6-45A2-9B7B-E18844431C99}"/>
          </ac:spMkLst>
        </pc:spChg>
        <pc:spChg chg="add del">
          <ac:chgData name="James Williams" userId="c957a50b-491f-4d94-b4bc-52aca3e2340d" providerId="ADAL" clId="{570BF095-618E-4D7C-AAF1-A007F3214F2F}" dt="2023-01-11T15:38:34.686" v="1088"/>
          <ac:spMkLst>
            <pc:docMk/>
            <pc:sldMk cId="2230867417" sldId="471"/>
            <ac:spMk id="12" creationId="{BC4C4868-CB8F-4AF9-9CDB-8108F2C19B67}"/>
          </ac:spMkLst>
        </pc:spChg>
        <pc:spChg chg="add del">
          <ac:chgData name="James Williams" userId="c957a50b-491f-4d94-b4bc-52aca3e2340d" providerId="ADAL" clId="{570BF095-618E-4D7C-AAF1-A007F3214F2F}" dt="2023-01-11T15:38:34.686" v="1088"/>
          <ac:spMkLst>
            <pc:docMk/>
            <pc:sldMk cId="2230867417" sldId="471"/>
            <ac:spMk id="14" creationId="{375E0459-6403-40CD-989D-56A4407CA12E}"/>
          </ac:spMkLst>
        </pc:spChg>
        <pc:spChg chg="add del">
          <ac:chgData name="James Williams" userId="c957a50b-491f-4d94-b4bc-52aca3e2340d" providerId="ADAL" clId="{570BF095-618E-4D7C-AAF1-A007F3214F2F}" dt="2023-01-11T15:38:34.686" v="1088"/>
          <ac:spMkLst>
            <pc:docMk/>
            <pc:sldMk cId="2230867417" sldId="471"/>
            <ac:spMk id="16" creationId="{53E5B1A8-3AC9-4BD1-9BBC-78CA94F2D1BA}"/>
          </ac:spMkLst>
        </pc:spChg>
      </pc:sldChg>
      <pc:sldChg chg="modSp mod">
        <pc:chgData name="James Williams" userId="c957a50b-491f-4d94-b4bc-52aca3e2340d" providerId="ADAL" clId="{570BF095-618E-4D7C-AAF1-A007F3214F2F}" dt="2023-01-11T18:45:49.671" v="1993" actId="20577"/>
        <pc:sldMkLst>
          <pc:docMk/>
          <pc:sldMk cId="606693909" sldId="472"/>
        </pc:sldMkLst>
        <pc:spChg chg="mod">
          <ac:chgData name="James Williams" userId="c957a50b-491f-4d94-b4bc-52aca3e2340d" providerId="ADAL" clId="{570BF095-618E-4D7C-AAF1-A007F3214F2F}" dt="2023-01-11T18:45:49.671" v="1993" actId="20577"/>
          <ac:spMkLst>
            <pc:docMk/>
            <pc:sldMk cId="606693909" sldId="472"/>
            <ac:spMk id="2" creationId="{61365102-6F14-4FB7-8C3C-AB618E6179A2}"/>
          </ac:spMkLst>
        </pc:spChg>
        <pc:spChg chg="mod">
          <ac:chgData name="James Williams" userId="c957a50b-491f-4d94-b4bc-52aca3e2340d" providerId="ADAL" clId="{570BF095-618E-4D7C-AAF1-A007F3214F2F}" dt="2023-01-11T18:45:43.952" v="1992" actId="20577"/>
          <ac:spMkLst>
            <pc:docMk/>
            <pc:sldMk cId="606693909" sldId="472"/>
            <ac:spMk id="15" creationId="{005CED6A-A5A7-4341-8E5F-61ACE04CC2A1}"/>
          </ac:spMkLst>
        </pc:spChg>
      </pc:sldChg>
      <pc:sldChg chg="modSp mod">
        <pc:chgData name="James Williams" userId="c957a50b-491f-4d94-b4bc-52aca3e2340d" providerId="ADAL" clId="{570BF095-618E-4D7C-AAF1-A007F3214F2F}" dt="2023-01-11T12:20:24.633" v="492" actId="1076"/>
        <pc:sldMkLst>
          <pc:docMk/>
          <pc:sldMk cId="4073963476" sldId="474"/>
        </pc:sldMkLst>
        <pc:spChg chg="mod">
          <ac:chgData name="James Williams" userId="c957a50b-491f-4d94-b4bc-52aca3e2340d" providerId="ADAL" clId="{570BF095-618E-4D7C-AAF1-A007F3214F2F}" dt="2023-01-11T12:20:24.633" v="492" actId="1076"/>
          <ac:spMkLst>
            <pc:docMk/>
            <pc:sldMk cId="4073963476" sldId="474"/>
            <ac:spMk id="11" creationId="{22907B03-29D6-49EC-AC29-10B4E4C0C6B2}"/>
          </ac:spMkLst>
        </pc:spChg>
      </pc:sldChg>
      <pc:sldChg chg="modSp mod">
        <pc:chgData name="James Williams" userId="c957a50b-491f-4d94-b4bc-52aca3e2340d" providerId="ADAL" clId="{570BF095-618E-4D7C-AAF1-A007F3214F2F}" dt="2023-01-11T12:51:49.166" v="631" actId="13926"/>
        <pc:sldMkLst>
          <pc:docMk/>
          <pc:sldMk cId="3294478826" sldId="480"/>
        </pc:sldMkLst>
        <pc:spChg chg="mod">
          <ac:chgData name="James Williams" userId="c957a50b-491f-4d94-b4bc-52aca3e2340d" providerId="ADAL" clId="{570BF095-618E-4D7C-AAF1-A007F3214F2F}" dt="2023-01-11T12:48:34.622" v="597" actId="403"/>
          <ac:spMkLst>
            <pc:docMk/>
            <pc:sldMk cId="3294478826" sldId="480"/>
            <ac:spMk id="2" creationId="{61365102-6F14-4FB7-8C3C-AB618E6179A2}"/>
          </ac:spMkLst>
        </pc:spChg>
        <pc:spChg chg="mod">
          <ac:chgData name="James Williams" userId="c957a50b-491f-4d94-b4bc-52aca3e2340d" providerId="ADAL" clId="{570BF095-618E-4D7C-AAF1-A007F3214F2F}" dt="2023-01-11T12:51:49.166" v="631" actId="13926"/>
          <ac:spMkLst>
            <pc:docMk/>
            <pc:sldMk cId="3294478826" sldId="480"/>
            <ac:spMk id="15" creationId="{005CED6A-A5A7-4341-8E5F-61ACE04CC2A1}"/>
          </ac:spMkLst>
        </pc:spChg>
      </pc:sldChg>
      <pc:sldChg chg="modSp mod">
        <pc:chgData name="James Williams" userId="c957a50b-491f-4d94-b4bc-52aca3e2340d" providerId="ADAL" clId="{570BF095-618E-4D7C-AAF1-A007F3214F2F}" dt="2023-01-11T18:11:33.228" v="1768" actId="403"/>
        <pc:sldMkLst>
          <pc:docMk/>
          <pc:sldMk cId="458320721" sldId="487"/>
        </pc:sldMkLst>
        <pc:spChg chg="mod">
          <ac:chgData name="James Williams" userId="c957a50b-491f-4d94-b4bc-52aca3e2340d" providerId="ADAL" clId="{570BF095-618E-4D7C-AAF1-A007F3214F2F}" dt="2023-01-11T18:11:33.228" v="1768" actId="403"/>
          <ac:spMkLst>
            <pc:docMk/>
            <pc:sldMk cId="458320721" sldId="487"/>
            <ac:spMk id="2" creationId="{022D4D7B-D903-4392-9A97-A2F446EF62CD}"/>
          </ac:spMkLst>
        </pc:spChg>
      </pc:sldChg>
      <pc:sldChg chg="modSp mod">
        <pc:chgData name="James Williams" userId="c957a50b-491f-4d94-b4bc-52aca3e2340d" providerId="ADAL" clId="{570BF095-618E-4D7C-AAF1-A007F3214F2F}" dt="2023-01-11T18:20:03.297" v="1808" actId="20577"/>
        <pc:sldMkLst>
          <pc:docMk/>
          <pc:sldMk cId="971226986" sldId="489"/>
        </pc:sldMkLst>
        <pc:spChg chg="mod">
          <ac:chgData name="James Williams" userId="c957a50b-491f-4d94-b4bc-52aca3e2340d" providerId="ADAL" clId="{570BF095-618E-4D7C-AAF1-A007F3214F2F}" dt="2023-01-11T18:20:03.297" v="1808" actId="20577"/>
          <ac:spMkLst>
            <pc:docMk/>
            <pc:sldMk cId="971226986" sldId="489"/>
            <ac:spMk id="3" creationId="{F2D3377F-7669-41CB-B7AA-F347C8D568D1}"/>
          </ac:spMkLst>
        </pc:spChg>
      </pc:sldChg>
      <pc:sldChg chg="addSp delSp modSp mod">
        <pc:chgData name="James Williams" userId="c957a50b-491f-4d94-b4bc-52aca3e2340d" providerId="ADAL" clId="{570BF095-618E-4D7C-AAF1-A007F3214F2F}" dt="2023-01-11T13:10:24.786" v="885" actId="1076"/>
        <pc:sldMkLst>
          <pc:docMk/>
          <pc:sldMk cId="793985888" sldId="503"/>
        </pc:sldMkLst>
        <pc:spChg chg="add del mod">
          <ac:chgData name="James Williams" userId="c957a50b-491f-4d94-b4bc-52aca3e2340d" providerId="ADAL" clId="{570BF095-618E-4D7C-AAF1-A007F3214F2F}" dt="2023-01-11T13:09:47.228" v="875" actId="478"/>
          <ac:spMkLst>
            <pc:docMk/>
            <pc:sldMk cId="793985888" sldId="503"/>
            <ac:spMk id="2" creationId="{F8E2E73B-13D2-A808-5607-5E020FF3F3DD}"/>
          </ac:spMkLst>
        </pc:spChg>
        <pc:spChg chg="mod">
          <ac:chgData name="James Williams" userId="c957a50b-491f-4d94-b4bc-52aca3e2340d" providerId="ADAL" clId="{570BF095-618E-4D7C-AAF1-A007F3214F2F}" dt="2023-01-11T13:10:24.786" v="885" actId="1076"/>
          <ac:spMkLst>
            <pc:docMk/>
            <pc:sldMk cId="793985888" sldId="503"/>
            <ac:spMk id="3" creationId="{97C69CB4-2480-4048-965E-35C8A6CAAB9C}"/>
          </ac:spMkLst>
        </pc:spChg>
        <pc:spChg chg="add del mod">
          <ac:chgData name="James Williams" userId="c957a50b-491f-4d94-b4bc-52aca3e2340d" providerId="ADAL" clId="{570BF095-618E-4D7C-AAF1-A007F3214F2F}" dt="2023-01-11T13:09:50.768" v="878" actId="478"/>
          <ac:spMkLst>
            <pc:docMk/>
            <pc:sldMk cId="793985888" sldId="503"/>
            <ac:spMk id="10" creationId="{7FC6FA85-5EB9-7EFB-CEA1-8ECE5F4D4C1D}"/>
          </ac:spMkLst>
        </pc:spChg>
        <pc:spChg chg="add del mod">
          <ac:chgData name="James Williams" userId="c957a50b-491f-4d94-b4bc-52aca3e2340d" providerId="ADAL" clId="{570BF095-618E-4D7C-AAF1-A007F3214F2F}" dt="2023-01-11T13:09:49.135" v="877"/>
          <ac:spMkLst>
            <pc:docMk/>
            <pc:sldMk cId="793985888" sldId="503"/>
            <ac:spMk id="11" creationId="{AA669204-C337-844A-A0F8-E1CAFC714E66}"/>
          </ac:spMkLst>
        </pc:spChg>
        <pc:spChg chg="add mod">
          <ac:chgData name="James Williams" userId="c957a50b-491f-4d94-b4bc-52aca3e2340d" providerId="ADAL" clId="{570BF095-618E-4D7C-AAF1-A007F3214F2F}" dt="2023-01-11T13:10:18.011" v="884" actId="1076"/>
          <ac:spMkLst>
            <pc:docMk/>
            <pc:sldMk cId="793985888" sldId="503"/>
            <ac:spMk id="12" creationId="{7F86F28B-B626-DA29-2E14-DE8D945FF5AA}"/>
          </ac:spMkLst>
        </pc:spChg>
      </pc:sldChg>
      <pc:sldChg chg="addSp modSp mod">
        <pc:chgData name="James Williams" userId="c957a50b-491f-4d94-b4bc-52aca3e2340d" providerId="ADAL" clId="{570BF095-618E-4D7C-AAF1-A007F3214F2F}" dt="2023-01-11T13:10:58.458" v="891" actId="1076"/>
        <pc:sldMkLst>
          <pc:docMk/>
          <pc:sldMk cId="3233108993" sldId="504"/>
        </pc:sldMkLst>
        <pc:spChg chg="add mod">
          <ac:chgData name="James Williams" userId="c957a50b-491f-4d94-b4bc-52aca3e2340d" providerId="ADAL" clId="{570BF095-618E-4D7C-AAF1-A007F3214F2F}" dt="2023-01-11T13:10:51.770" v="889"/>
          <ac:spMkLst>
            <pc:docMk/>
            <pc:sldMk cId="3233108993" sldId="504"/>
            <ac:spMk id="2" creationId="{AD9134E0-AFA0-98A8-7CC6-7BF6F4B6B32C}"/>
          </ac:spMkLst>
        </pc:spChg>
        <pc:spChg chg="mod">
          <ac:chgData name="James Williams" userId="c957a50b-491f-4d94-b4bc-52aca3e2340d" providerId="ADAL" clId="{570BF095-618E-4D7C-AAF1-A007F3214F2F}" dt="2023-01-11T13:10:58.458" v="891" actId="1076"/>
          <ac:spMkLst>
            <pc:docMk/>
            <pc:sldMk cId="3233108993" sldId="504"/>
            <ac:spMk id="3" creationId="{97C69CB4-2480-4048-965E-35C8A6CAAB9C}"/>
          </ac:spMkLst>
        </pc:spChg>
      </pc:sldChg>
      <pc:sldChg chg="modSp mod">
        <pc:chgData name="James Williams" userId="c957a50b-491f-4d94-b4bc-52aca3e2340d" providerId="ADAL" clId="{570BF095-618E-4D7C-AAF1-A007F3214F2F}" dt="2023-01-11T15:46:48.070" v="1152" actId="20577"/>
        <pc:sldMkLst>
          <pc:docMk/>
          <pc:sldMk cId="3652096240" sldId="506"/>
        </pc:sldMkLst>
        <pc:spChg chg="mod">
          <ac:chgData name="James Williams" userId="c957a50b-491f-4d94-b4bc-52aca3e2340d" providerId="ADAL" clId="{570BF095-618E-4D7C-AAF1-A007F3214F2F}" dt="2023-01-11T15:46:48.070" v="1152" actId="20577"/>
          <ac:spMkLst>
            <pc:docMk/>
            <pc:sldMk cId="3652096240" sldId="506"/>
            <ac:spMk id="15" creationId="{005CED6A-A5A7-4341-8E5F-61ACE04CC2A1}"/>
          </ac:spMkLst>
        </pc:spChg>
      </pc:sldChg>
      <pc:sldChg chg="del">
        <pc:chgData name="James Williams" userId="c957a50b-491f-4d94-b4bc-52aca3e2340d" providerId="ADAL" clId="{570BF095-618E-4D7C-AAF1-A007F3214F2F}" dt="2023-01-11T15:32:53.308" v="1055" actId="2696"/>
        <pc:sldMkLst>
          <pc:docMk/>
          <pc:sldMk cId="48123670" sldId="509"/>
        </pc:sldMkLst>
      </pc:sldChg>
      <pc:sldChg chg="add">
        <pc:chgData name="James Williams" userId="c957a50b-491f-4d94-b4bc-52aca3e2340d" providerId="ADAL" clId="{570BF095-618E-4D7C-AAF1-A007F3214F2F}" dt="2023-01-11T15:39:17.994" v="1090"/>
        <pc:sldMkLst>
          <pc:docMk/>
          <pc:sldMk cId="3472611603" sldId="509"/>
        </pc:sldMkLst>
      </pc:sldChg>
      <pc:sldChg chg="addSp delSp add del setBg delDesignElem">
        <pc:chgData name="James Williams" userId="c957a50b-491f-4d94-b4bc-52aca3e2340d" providerId="ADAL" clId="{570BF095-618E-4D7C-AAF1-A007F3214F2F}" dt="2023-01-11T15:38:34.686" v="1088"/>
        <pc:sldMkLst>
          <pc:docMk/>
          <pc:sldMk cId="4132039325" sldId="509"/>
        </pc:sldMkLst>
        <pc:spChg chg="add del">
          <ac:chgData name="James Williams" userId="c957a50b-491f-4d94-b4bc-52aca3e2340d" providerId="ADAL" clId="{570BF095-618E-4D7C-AAF1-A007F3214F2F}" dt="2023-01-11T15:38:34.686" v="1088"/>
          <ac:spMkLst>
            <pc:docMk/>
            <pc:sldMk cId="4132039325" sldId="509"/>
            <ac:spMk id="11" creationId="{D12DDE76-C203-4047-9998-63900085B5E8}"/>
          </ac:spMkLst>
        </pc:spChg>
      </pc:sldChg>
      <pc:sldChg chg="addSp delSp add del setBg delDesignElem">
        <pc:chgData name="James Williams" userId="c957a50b-491f-4d94-b4bc-52aca3e2340d" providerId="ADAL" clId="{570BF095-618E-4D7C-AAF1-A007F3214F2F}" dt="2023-01-11T15:38:34.686" v="1088"/>
        <pc:sldMkLst>
          <pc:docMk/>
          <pc:sldMk cId="1271204006" sldId="510"/>
        </pc:sldMkLst>
        <pc:spChg chg="add del">
          <ac:chgData name="James Williams" userId="c957a50b-491f-4d94-b4bc-52aca3e2340d" providerId="ADAL" clId="{570BF095-618E-4D7C-AAF1-A007F3214F2F}" dt="2023-01-11T15:38:34.686" v="1088"/>
          <ac:spMkLst>
            <pc:docMk/>
            <pc:sldMk cId="1271204006" sldId="510"/>
            <ac:spMk id="10" creationId="{A8384FB5-9ADC-4DDC-881B-597D56F5B15D}"/>
          </ac:spMkLst>
        </pc:spChg>
        <pc:spChg chg="add del">
          <ac:chgData name="James Williams" userId="c957a50b-491f-4d94-b4bc-52aca3e2340d" providerId="ADAL" clId="{570BF095-618E-4D7C-AAF1-A007F3214F2F}" dt="2023-01-11T15:38:34.686" v="1088"/>
          <ac:spMkLst>
            <pc:docMk/>
            <pc:sldMk cId="1271204006" sldId="510"/>
            <ac:spMk id="12" creationId="{1199E1B1-A8C0-4FE8-A5A8-1CB41D69F857}"/>
          </ac:spMkLst>
        </pc:spChg>
        <pc:spChg chg="add del">
          <ac:chgData name="James Williams" userId="c957a50b-491f-4d94-b4bc-52aca3e2340d" providerId="ADAL" clId="{570BF095-618E-4D7C-AAF1-A007F3214F2F}" dt="2023-01-11T15:38:34.686" v="1088"/>
          <ac:spMkLst>
            <pc:docMk/>
            <pc:sldMk cId="1271204006" sldId="510"/>
            <ac:spMk id="14" creationId="{84A8DE83-DE75-4B41-9DB4-A7EC0B0DEC0B}"/>
          </ac:spMkLst>
        </pc:spChg>
        <pc:spChg chg="add del">
          <ac:chgData name="James Williams" userId="c957a50b-491f-4d94-b4bc-52aca3e2340d" providerId="ADAL" clId="{570BF095-618E-4D7C-AAF1-A007F3214F2F}" dt="2023-01-11T15:38:34.686" v="1088"/>
          <ac:spMkLst>
            <pc:docMk/>
            <pc:sldMk cId="1271204006" sldId="510"/>
            <ac:spMk id="16" creationId="{A7009A0A-BEF5-4EAC-AF15-E4F9F002E239}"/>
          </ac:spMkLst>
        </pc:spChg>
      </pc:sldChg>
      <pc:sldChg chg="del">
        <pc:chgData name="James Williams" userId="c957a50b-491f-4d94-b4bc-52aca3e2340d" providerId="ADAL" clId="{570BF095-618E-4D7C-AAF1-A007F3214F2F}" dt="2023-01-11T15:32:53.308" v="1055" actId="2696"/>
        <pc:sldMkLst>
          <pc:docMk/>
          <pc:sldMk cId="1389694410" sldId="510"/>
        </pc:sldMkLst>
      </pc:sldChg>
      <pc:sldChg chg="add">
        <pc:chgData name="James Williams" userId="c957a50b-491f-4d94-b4bc-52aca3e2340d" providerId="ADAL" clId="{570BF095-618E-4D7C-AAF1-A007F3214F2F}" dt="2023-01-11T15:39:17.994" v="1090"/>
        <pc:sldMkLst>
          <pc:docMk/>
          <pc:sldMk cId="3107030277" sldId="510"/>
        </pc:sldMkLst>
      </pc:sldChg>
      <pc:sldChg chg="add del">
        <pc:chgData name="James Williams" userId="c957a50b-491f-4d94-b4bc-52aca3e2340d" providerId="ADAL" clId="{570BF095-618E-4D7C-AAF1-A007F3214F2F}" dt="2023-01-11T17:38:42.249" v="1693" actId="2696"/>
        <pc:sldMkLst>
          <pc:docMk/>
          <pc:sldMk cId="3208964119" sldId="512"/>
        </pc:sldMkLst>
      </pc:sldChg>
      <pc:sldChg chg="add">
        <pc:chgData name="James Williams" userId="c957a50b-491f-4d94-b4bc-52aca3e2340d" providerId="ADAL" clId="{570BF095-618E-4D7C-AAF1-A007F3214F2F}" dt="2023-01-11T17:38:47.242" v="1694"/>
        <pc:sldMkLst>
          <pc:docMk/>
          <pc:sldMk cId="3517600148" sldId="512"/>
        </pc:sldMkLst>
      </pc:sldChg>
      <pc:sldChg chg="add del">
        <pc:chgData name="James Williams" userId="c957a50b-491f-4d94-b4bc-52aca3e2340d" providerId="ADAL" clId="{570BF095-618E-4D7C-AAF1-A007F3214F2F}" dt="2023-01-11T17:19:24.772" v="1581" actId="2696"/>
        <pc:sldMkLst>
          <pc:docMk/>
          <pc:sldMk cId="3602989634" sldId="512"/>
        </pc:sldMkLst>
      </pc:sldChg>
      <pc:sldChg chg="del">
        <pc:chgData name="James Williams" userId="c957a50b-491f-4d94-b4bc-52aca3e2340d" providerId="ADAL" clId="{570BF095-618E-4D7C-AAF1-A007F3214F2F}" dt="2023-01-11T17:27:10.816" v="1647" actId="2696"/>
        <pc:sldMkLst>
          <pc:docMk/>
          <pc:sldMk cId="448585195" sldId="515"/>
        </pc:sldMkLst>
      </pc:sldChg>
      <pc:sldChg chg="add del">
        <pc:chgData name="James Williams" userId="c957a50b-491f-4d94-b4bc-52aca3e2340d" providerId="ADAL" clId="{570BF095-618E-4D7C-AAF1-A007F3214F2F}" dt="2023-01-11T17:38:25.574" v="1691" actId="2696"/>
        <pc:sldMkLst>
          <pc:docMk/>
          <pc:sldMk cId="1821016392" sldId="515"/>
        </pc:sldMkLst>
      </pc:sldChg>
      <pc:sldChg chg="add">
        <pc:chgData name="James Williams" userId="c957a50b-491f-4d94-b4bc-52aca3e2340d" providerId="ADAL" clId="{570BF095-618E-4D7C-AAF1-A007F3214F2F}" dt="2023-01-11T17:38:35.401" v="1692"/>
        <pc:sldMkLst>
          <pc:docMk/>
          <pc:sldMk cId="3231670211" sldId="515"/>
        </pc:sldMkLst>
      </pc:sldChg>
      <pc:sldChg chg="modSp mod">
        <pc:chgData name="James Williams" userId="c957a50b-491f-4d94-b4bc-52aca3e2340d" providerId="ADAL" clId="{570BF095-618E-4D7C-AAF1-A007F3214F2F}" dt="2023-01-11T12:48:42.687" v="601" actId="403"/>
        <pc:sldMkLst>
          <pc:docMk/>
          <pc:sldMk cId="2263929640" sldId="519"/>
        </pc:sldMkLst>
        <pc:spChg chg="mod">
          <ac:chgData name="James Williams" userId="c957a50b-491f-4d94-b4bc-52aca3e2340d" providerId="ADAL" clId="{570BF095-618E-4D7C-AAF1-A007F3214F2F}" dt="2023-01-11T12:48:42.687" v="601" actId="403"/>
          <ac:spMkLst>
            <pc:docMk/>
            <pc:sldMk cId="2263929640" sldId="519"/>
            <ac:spMk id="2" creationId="{61365102-6F14-4FB7-8C3C-AB618E6179A2}"/>
          </ac:spMkLst>
        </pc:spChg>
      </pc:sldChg>
      <pc:sldChg chg="modSp mod">
        <pc:chgData name="James Williams" userId="c957a50b-491f-4d94-b4bc-52aca3e2340d" providerId="ADAL" clId="{570BF095-618E-4D7C-AAF1-A007F3214F2F}" dt="2023-01-11T18:58:06.048" v="2359" actId="27636"/>
        <pc:sldMkLst>
          <pc:docMk/>
          <pc:sldMk cId="3090532648" sldId="520"/>
        </pc:sldMkLst>
        <pc:spChg chg="mod">
          <ac:chgData name="James Williams" userId="c957a50b-491f-4d94-b4bc-52aca3e2340d" providerId="ADAL" clId="{570BF095-618E-4D7C-AAF1-A007F3214F2F}" dt="2023-01-11T11:23:02.103" v="94" actId="403"/>
          <ac:spMkLst>
            <pc:docMk/>
            <pc:sldMk cId="3090532648" sldId="520"/>
            <ac:spMk id="2" creationId="{329DAD66-B956-4335-BD2B-207680BD0158}"/>
          </ac:spMkLst>
        </pc:spChg>
        <pc:spChg chg="mod">
          <ac:chgData name="James Williams" userId="c957a50b-491f-4d94-b4bc-52aca3e2340d" providerId="ADAL" clId="{570BF095-618E-4D7C-AAF1-A007F3214F2F}" dt="2023-01-11T18:58:06.048" v="2359" actId="27636"/>
          <ac:spMkLst>
            <pc:docMk/>
            <pc:sldMk cId="3090532648" sldId="520"/>
            <ac:spMk id="3" creationId="{2881C62B-3FA4-4DF6-9424-CE1D5C355D82}"/>
          </ac:spMkLst>
        </pc:spChg>
      </pc:sldChg>
      <pc:sldChg chg="add del">
        <pc:chgData name="James Williams" userId="c957a50b-491f-4d94-b4bc-52aca3e2340d" providerId="ADAL" clId="{570BF095-618E-4D7C-AAF1-A007F3214F2F}" dt="2023-01-11T17:39:04.848" v="1695" actId="2696"/>
        <pc:sldMkLst>
          <pc:docMk/>
          <pc:sldMk cId="601940227" sldId="521"/>
        </pc:sldMkLst>
      </pc:sldChg>
      <pc:sldChg chg="addSp delSp modSp add mod">
        <pc:chgData name="James Williams" userId="c957a50b-491f-4d94-b4bc-52aca3e2340d" providerId="ADAL" clId="{570BF095-618E-4D7C-AAF1-A007F3214F2F}" dt="2023-01-11T18:22:32.401" v="1826" actId="14100"/>
        <pc:sldMkLst>
          <pc:docMk/>
          <pc:sldMk cId="1308082202" sldId="521"/>
        </pc:sldMkLst>
        <pc:spChg chg="mod">
          <ac:chgData name="James Williams" userId="c957a50b-491f-4d94-b4bc-52aca3e2340d" providerId="ADAL" clId="{570BF095-618E-4D7C-AAF1-A007F3214F2F}" dt="2023-01-11T18:22:10.971" v="1821" actId="1076"/>
          <ac:spMkLst>
            <pc:docMk/>
            <pc:sldMk cId="1308082202" sldId="521"/>
            <ac:spMk id="2" creationId="{61365102-6F14-4FB7-8C3C-AB618E6179A2}"/>
          </ac:spMkLst>
        </pc:spChg>
        <pc:spChg chg="mod">
          <ac:chgData name="James Williams" userId="c957a50b-491f-4d94-b4bc-52aca3e2340d" providerId="ADAL" clId="{570BF095-618E-4D7C-AAF1-A007F3214F2F}" dt="2023-01-11T18:22:32.401" v="1826" actId="14100"/>
          <ac:spMkLst>
            <pc:docMk/>
            <pc:sldMk cId="1308082202" sldId="521"/>
            <ac:spMk id="15" creationId="{005CED6A-A5A7-4341-8E5F-61ACE04CC2A1}"/>
          </ac:spMkLst>
        </pc:spChg>
        <pc:spChg chg="add del">
          <ac:chgData name="James Williams" userId="c957a50b-491f-4d94-b4bc-52aca3e2340d" providerId="ADAL" clId="{570BF095-618E-4D7C-AAF1-A007F3214F2F}" dt="2023-01-11T18:19:22.034" v="1788" actId="26606"/>
          <ac:spMkLst>
            <pc:docMk/>
            <pc:sldMk cId="1308082202" sldId="521"/>
            <ac:spMk id="23" creationId="{86C7B4A1-154A-4DF0-AC46-F88D75A2E0FD}"/>
          </ac:spMkLst>
        </pc:spChg>
        <pc:spChg chg="add">
          <ac:chgData name="James Williams" userId="c957a50b-491f-4d94-b4bc-52aca3e2340d" providerId="ADAL" clId="{570BF095-618E-4D7C-AAF1-A007F3214F2F}" dt="2023-01-11T18:19:22.034" v="1788" actId="26606"/>
          <ac:spMkLst>
            <pc:docMk/>
            <pc:sldMk cId="1308082202" sldId="521"/>
            <ac:spMk id="30" creationId="{C413D172-8B6A-47F5-9813-DE455773F3FB}"/>
          </ac:spMkLst>
        </pc:spChg>
        <pc:picChg chg="mod ord">
          <ac:chgData name="James Williams" userId="c957a50b-491f-4d94-b4bc-52aca3e2340d" providerId="ADAL" clId="{570BF095-618E-4D7C-AAF1-A007F3214F2F}" dt="2023-01-11T18:19:33.721" v="1792" actId="1076"/>
          <ac:picMkLst>
            <pc:docMk/>
            <pc:sldMk cId="1308082202" sldId="521"/>
            <ac:picMk id="4" creationId="{DA872F8D-AD95-44FA-B741-76ACE28BA264}"/>
          </ac:picMkLst>
        </pc:picChg>
        <pc:cxnChg chg="add del">
          <ac:chgData name="James Williams" userId="c957a50b-491f-4d94-b4bc-52aca3e2340d" providerId="ADAL" clId="{570BF095-618E-4D7C-AAF1-A007F3214F2F}" dt="2023-01-11T18:19:22.025" v="1787" actId="26606"/>
          <ac:cxnSpMkLst>
            <pc:docMk/>
            <pc:sldMk cId="1308082202" sldId="521"/>
            <ac:cxnSpMk id="28" creationId="{A7F400EE-A8A5-48AF-B4D6-291B52C6F0B0}"/>
          </ac:cxnSpMkLst>
        </pc:cxnChg>
      </pc:sldChg>
      <pc:sldChg chg="addSp delSp add del setBg delDesignElem">
        <pc:chgData name="James Williams" userId="c957a50b-491f-4d94-b4bc-52aca3e2340d" providerId="ADAL" clId="{570BF095-618E-4D7C-AAF1-A007F3214F2F}" dt="2023-01-11T17:37:01.941" v="1685"/>
        <pc:sldMkLst>
          <pc:docMk/>
          <pc:sldMk cId="2047362321" sldId="521"/>
        </pc:sldMkLst>
        <pc:spChg chg="add del">
          <ac:chgData name="James Williams" userId="c957a50b-491f-4d94-b4bc-52aca3e2340d" providerId="ADAL" clId="{570BF095-618E-4D7C-AAF1-A007F3214F2F}" dt="2023-01-11T17:37:01.941" v="1685"/>
          <ac:spMkLst>
            <pc:docMk/>
            <pc:sldMk cId="2047362321" sldId="521"/>
            <ac:spMk id="23" creationId="{86C7B4A1-154A-4DF0-AC46-F88D75A2E0FD}"/>
          </ac:spMkLst>
        </pc:spChg>
      </pc:sldChg>
      <pc:sldChg chg="modSp del mod">
        <pc:chgData name="James Williams" userId="c957a50b-491f-4d94-b4bc-52aca3e2340d" providerId="ADAL" clId="{570BF095-618E-4D7C-AAF1-A007F3214F2F}" dt="2023-01-11T17:36:49.617" v="1680" actId="2696"/>
        <pc:sldMkLst>
          <pc:docMk/>
          <pc:sldMk cId="3722110331" sldId="521"/>
        </pc:sldMkLst>
        <pc:spChg chg="mod">
          <ac:chgData name="James Williams" userId="c957a50b-491f-4d94-b4bc-52aca3e2340d" providerId="ADAL" clId="{570BF095-618E-4D7C-AAF1-A007F3214F2F}" dt="2023-01-11T17:32:20.157" v="1673" actId="403"/>
          <ac:spMkLst>
            <pc:docMk/>
            <pc:sldMk cId="3722110331" sldId="521"/>
            <ac:spMk id="2" creationId="{61365102-6F14-4FB7-8C3C-AB618E6179A2}"/>
          </ac:spMkLst>
        </pc:spChg>
        <pc:spChg chg="mod">
          <ac:chgData name="James Williams" userId="c957a50b-491f-4d94-b4bc-52aca3e2340d" providerId="ADAL" clId="{570BF095-618E-4D7C-AAF1-A007F3214F2F}" dt="2023-01-11T17:32:07.922" v="1671" actId="313"/>
          <ac:spMkLst>
            <pc:docMk/>
            <pc:sldMk cId="3722110331" sldId="521"/>
            <ac:spMk id="15" creationId="{005CED6A-A5A7-4341-8E5F-61ACE04CC2A1}"/>
          </ac:spMkLst>
        </pc:spChg>
      </pc:sldChg>
      <pc:sldChg chg="addSp delSp modSp mod">
        <pc:chgData name="James Williams" userId="c957a50b-491f-4d94-b4bc-52aca3e2340d" providerId="ADAL" clId="{570BF095-618E-4D7C-AAF1-A007F3214F2F}" dt="2023-01-11T17:19:08.402" v="1580" actId="1076"/>
        <pc:sldMkLst>
          <pc:docMk/>
          <pc:sldMk cId="2014038140" sldId="522"/>
        </pc:sldMkLst>
        <pc:spChg chg="mod">
          <ac:chgData name="James Williams" userId="c957a50b-491f-4d94-b4bc-52aca3e2340d" providerId="ADAL" clId="{570BF095-618E-4D7C-AAF1-A007F3214F2F}" dt="2023-01-11T15:56:46.977" v="1280" actId="1076"/>
          <ac:spMkLst>
            <pc:docMk/>
            <pc:sldMk cId="2014038140" sldId="522"/>
            <ac:spMk id="2" creationId="{61365102-6F14-4FB7-8C3C-AB618E6179A2}"/>
          </ac:spMkLst>
        </pc:spChg>
        <pc:spChg chg="add del mod">
          <ac:chgData name="James Williams" userId="c957a50b-491f-4d94-b4bc-52aca3e2340d" providerId="ADAL" clId="{570BF095-618E-4D7C-AAF1-A007F3214F2F}" dt="2023-01-11T16:28:59.915" v="1310" actId="22"/>
          <ac:spMkLst>
            <pc:docMk/>
            <pc:sldMk cId="2014038140" sldId="522"/>
            <ac:spMk id="4" creationId="{D3C9969D-BC6A-5303-900A-56ABE3B46E1C}"/>
          </ac:spMkLst>
        </pc:spChg>
        <pc:spChg chg="add del mod">
          <ac:chgData name="James Williams" userId="c957a50b-491f-4d94-b4bc-52aca3e2340d" providerId="ADAL" clId="{570BF095-618E-4D7C-AAF1-A007F3214F2F}" dt="2023-01-11T16:32:22.911" v="1388" actId="478"/>
          <ac:spMkLst>
            <pc:docMk/>
            <pc:sldMk cId="2014038140" sldId="522"/>
            <ac:spMk id="6" creationId="{497BC680-A3C3-A8C5-10D6-9E34AB6C74B3}"/>
          </ac:spMkLst>
        </pc:spChg>
        <pc:spChg chg="mod">
          <ac:chgData name="James Williams" userId="c957a50b-491f-4d94-b4bc-52aca3e2340d" providerId="ADAL" clId="{570BF095-618E-4D7C-AAF1-A007F3214F2F}" dt="2023-01-11T17:18:46.165" v="1574" actId="20577"/>
          <ac:spMkLst>
            <pc:docMk/>
            <pc:sldMk cId="2014038140" sldId="522"/>
            <ac:spMk id="15" creationId="{005CED6A-A5A7-4341-8E5F-61ACE04CC2A1}"/>
          </ac:spMkLst>
        </pc:spChg>
        <pc:picChg chg="add mod">
          <ac:chgData name="James Williams" userId="c957a50b-491f-4d94-b4bc-52aca3e2340d" providerId="ADAL" clId="{570BF095-618E-4D7C-AAF1-A007F3214F2F}" dt="2023-01-11T17:19:08.402" v="1580" actId="1076"/>
          <ac:picMkLst>
            <pc:docMk/>
            <pc:sldMk cId="2014038140" sldId="522"/>
            <ac:picMk id="7" creationId="{4E5E7D4B-2B7C-F177-74EA-53B70E328D65}"/>
          </ac:picMkLst>
        </pc:picChg>
        <pc:picChg chg="del mod">
          <ac:chgData name="James Williams" userId="c957a50b-491f-4d94-b4bc-52aca3e2340d" providerId="ADAL" clId="{570BF095-618E-4D7C-AAF1-A007F3214F2F}" dt="2023-01-11T17:03:18.916" v="1496" actId="21"/>
          <ac:picMkLst>
            <pc:docMk/>
            <pc:sldMk cId="2014038140" sldId="522"/>
            <ac:picMk id="9" creationId="{B7CAA7F9-0320-4842-B18E-FF616D614E1C}"/>
          </ac:picMkLst>
        </pc:picChg>
      </pc:sldChg>
      <pc:sldChg chg="add">
        <pc:chgData name="James Williams" userId="c957a50b-491f-4d94-b4bc-52aca3e2340d" providerId="ADAL" clId="{570BF095-618E-4D7C-AAF1-A007F3214F2F}" dt="2023-01-11T17:38:35.401" v="1692"/>
        <pc:sldMkLst>
          <pc:docMk/>
          <pc:sldMk cId="3033521108" sldId="525"/>
        </pc:sldMkLst>
      </pc:sldChg>
      <pc:sldChg chg="modSp del mod">
        <pc:chgData name="James Williams" userId="c957a50b-491f-4d94-b4bc-52aca3e2340d" providerId="ADAL" clId="{570BF095-618E-4D7C-AAF1-A007F3214F2F}" dt="2023-01-11T17:27:10.816" v="1647" actId="2696"/>
        <pc:sldMkLst>
          <pc:docMk/>
          <pc:sldMk cId="3426748739" sldId="525"/>
        </pc:sldMkLst>
        <pc:spChg chg="mod">
          <ac:chgData name="James Williams" userId="c957a50b-491f-4d94-b4bc-52aca3e2340d" providerId="ADAL" clId="{570BF095-618E-4D7C-AAF1-A007F3214F2F}" dt="2023-01-11T17:26:59.414" v="1646" actId="113"/>
          <ac:spMkLst>
            <pc:docMk/>
            <pc:sldMk cId="3426748739" sldId="525"/>
            <ac:spMk id="13" creationId="{CAFAB1C2-2287-41B8-B8B5-DA7A899931A8}"/>
          </ac:spMkLst>
        </pc:spChg>
      </pc:sldChg>
      <pc:sldChg chg="modSp add del mod">
        <pc:chgData name="James Williams" userId="c957a50b-491f-4d94-b4bc-52aca3e2340d" providerId="ADAL" clId="{570BF095-618E-4D7C-AAF1-A007F3214F2F}" dt="2023-01-11T17:38:25.574" v="1691" actId="2696"/>
        <pc:sldMkLst>
          <pc:docMk/>
          <pc:sldMk cId="4045656022" sldId="525"/>
        </pc:sldMkLst>
        <pc:spChg chg="mod">
          <ac:chgData name="James Williams" userId="c957a50b-491f-4d94-b4bc-52aca3e2340d" providerId="ADAL" clId="{570BF095-618E-4D7C-AAF1-A007F3214F2F}" dt="2023-01-11T17:29:06.293" v="1661" actId="20577"/>
          <ac:spMkLst>
            <pc:docMk/>
            <pc:sldMk cId="4045656022" sldId="525"/>
            <ac:spMk id="13" creationId="{CAFAB1C2-2287-41B8-B8B5-DA7A899931A8}"/>
          </ac:spMkLst>
        </pc:spChg>
        <pc:picChg chg="mod">
          <ac:chgData name="James Williams" userId="c957a50b-491f-4d94-b4bc-52aca3e2340d" providerId="ADAL" clId="{570BF095-618E-4D7C-AAF1-A007F3214F2F}" dt="2023-01-11T17:29:00.676" v="1659" actId="1076"/>
          <ac:picMkLst>
            <pc:docMk/>
            <pc:sldMk cId="4045656022" sldId="525"/>
            <ac:picMk id="4" creationId="{9C764452-CE5A-4D77-A425-AF369B9A8830}"/>
          </ac:picMkLst>
        </pc:picChg>
      </pc:sldChg>
      <pc:sldChg chg="modSp mod">
        <pc:chgData name="James Williams" userId="c957a50b-491f-4d94-b4bc-52aca3e2340d" providerId="ADAL" clId="{570BF095-618E-4D7C-AAF1-A007F3214F2F}" dt="2023-01-11T18:46:27.315" v="2002" actId="403"/>
        <pc:sldMkLst>
          <pc:docMk/>
          <pc:sldMk cId="2654792417" sldId="527"/>
        </pc:sldMkLst>
        <pc:spChg chg="mod">
          <ac:chgData name="James Williams" userId="c957a50b-491f-4d94-b4bc-52aca3e2340d" providerId="ADAL" clId="{570BF095-618E-4D7C-AAF1-A007F3214F2F}" dt="2023-01-11T18:46:27.315" v="2002" actId="403"/>
          <ac:spMkLst>
            <pc:docMk/>
            <pc:sldMk cId="2654792417" sldId="527"/>
            <ac:spMk id="2" creationId="{022D4D7B-D903-4392-9A97-A2F446EF62CD}"/>
          </ac:spMkLst>
        </pc:spChg>
      </pc:sldChg>
      <pc:sldChg chg="add">
        <pc:chgData name="James Williams" userId="c957a50b-491f-4d94-b4bc-52aca3e2340d" providerId="ADAL" clId="{570BF095-618E-4D7C-AAF1-A007F3214F2F}" dt="2023-01-11T17:38:08.521" v="1690"/>
        <pc:sldMkLst>
          <pc:docMk/>
          <pc:sldMk cId="1766019421" sldId="528"/>
        </pc:sldMkLst>
      </pc:sldChg>
      <pc:sldChg chg="modSp del mod">
        <pc:chgData name="James Williams" userId="c957a50b-491f-4d94-b4bc-52aca3e2340d" providerId="ADAL" clId="{570BF095-618E-4D7C-AAF1-A007F3214F2F}" dt="2023-01-11T11:28:40.182" v="142" actId="2696"/>
        <pc:sldMkLst>
          <pc:docMk/>
          <pc:sldMk cId="3982831063" sldId="528"/>
        </pc:sldMkLst>
        <pc:spChg chg="mod">
          <ac:chgData name="James Williams" userId="c957a50b-491f-4d94-b4bc-52aca3e2340d" providerId="ADAL" clId="{570BF095-618E-4D7C-AAF1-A007F3214F2F}" dt="2023-01-11T11:28:02.906" v="130" actId="403"/>
          <ac:spMkLst>
            <pc:docMk/>
            <pc:sldMk cId="3982831063" sldId="528"/>
            <ac:spMk id="4" creationId="{F62DBA0D-8387-408B-988D-0B181B1AED30}"/>
          </ac:spMkLst>
        </pc:spChg>
      </pc:sldChg>
      <pc:sldChg chg="add del ord">
        <pc:chgData name="James Williams" userId="c957a50b-491f-4d94-b4bc-52aca3e2340d" providerId="ADAL" clId="{570BF095-618E-4D7C-AAF1-A007F3214F2F}" dt="2023-01-11T17:38:00.108" v="1689" actId="2696"/>
        <pc:sldMkLst>
          <pc:docMk/>
          <pc:sldMk cId="4074267836" sldId="528"/>
        </pc:sldMkLst>
      </pc:sldChg>
      <pc:sldChg chg="del">
        <pc:chgData name="James Williams" userId="c957a50b-491f-4d94-b4bc-52aca3e2340d" providerId="ADAL" clId="{570BF095-618E-4D7C-AAF1-A007F3214F2F}" dt="2023-01-11T16:46:21.106" v="1436" actId="2696"/>
        <pc:sldMkLst>
          <pc:docMk/>
          <pc:sldMk cId="1211166559" sldId="529"/>
        </pc:sldMkLst>
      </pc:sldChg>
      <pc:sldChg chg="modSp mod">
        <pc:chgData name="James Williams" userId="c957a50b-491f-4d94-b4bc-52aca3e2340d" providerId="ADAL" clId="{570BF095-618E-4D7C-AAF1-A007F3214F2F}" dt="2023-01-11T15:55:20.250" v="1266" actId="403"/>
        <pc:sldMkLst>
          <pc:docMk/>
          <pc:sldMk cId="4077225619" sldId="531"/>
        </pc:sldMkLst>
        <pc:spChg chg="mod">
          <ac:chgData name="James Williams" userId="c957a50b-491f-4d94-b4bc-52aca3e2340d" providerId="ADAL" clId="{570BF095-618E-4D7C-AAF1-A007F3214F2F}" dt="2023-01-11T15:55:20.250" v="1266" actId="403"/>
          <ac:spMkLst>
            <pc:docMk/>
            <pc:sldMk cId="4077225619" sldId="531"/>
            <ac:spMk id="15" creationId="{005CED6A-A5A7-4341-8E5F-61ACE04CC2A1}"/>
          </ac:spMkLst>
        </pc:spChg>
      </pc:sldChg>
      <pc:sldChg chg="modSp mod modNotesTx">
        <pc:chgData name="James Williams" userId="c957a50b-491f-4d94-b4bc-52aca3e2340d" providerId="ADAL" clId="{570BF095-618E-4D7C-AAF1-A007F3214F2F}" dt="2023-01-11T13:13:11.172" v="975" actId="20577"/>
        <pc:sldMkLst>
          <pc:docMk/>
          <pc:sldMk cId="2623394459" sldId="533"/>
        </pc:sldMkLst>
        <pc:spChg chg="mod">
          <ac:chgData name="James Williams" userId="c957a50b-491f-4d94-b4bc-52aca3e2340d" providerId="ADAL" clId="{570BF095-618E-4D7C-AAF1-A007F3214F2F}" dt="2023-01-11T11:24:10.490" v="99" actId="403"/>
          <ac:spMkLst>
            <pc:docMk/>
            <pc:sldMk cId="2623394459" sldId="533"/>
            <ac:spMk id="2" creationId="{F8B7659E-7CBA-4041-B4C3-C54CA4C131A0}"/>
          </ac:spMkLst>
        </pc:spChg>
        <pc:spChg chg="mod">
          <ac:chgData name="James Williams" userId="c957a50b-491f-4d94-b4bc-52aca3e2340d" providerId="ADAL" clId="{570BF095-618E-4D7C-AAF1-A007F3214F2F}" dt="2023-01-11T13:13:11.172" v="975" actId="20577"/>
          <ac:spMkLst>
            <pc:docMk/>
            <pc:sldMk cId="2623394459" sldId="533"/>
            <ac:spMk id="3" creationId="{6FCCC5B4-B573-41F9-8F0A-4244B706EFA6}"/>
          </ac:spMkLst>
        </pc:spChg>
      </pc:sldChg>
      <pc:sldChg chg="add del">
        <pc:chgData name="James Williams" userId="c957a50b-491f-4d94-b4bc-52aca3e2340d" providerId="ADAL" clId="{570BF095-618E-4D7C-AAF1-A007F3214F2F}" dt="2023-01-11T17:38:42.249" v="1693" actId="2696"/>
        <pc:sldMkLst>
          <pc:docMk/>
          <pc:sldMk cId="1974917908" sldId="535"/>
        </pc:sldMkLst>
      </pc:sldChg>
      <pc:sldChg chg="add">
        <pc:chgData name="James Williams" userId="c957a50b-491f-4d94-b4bc-52aca3e2340d" providerId="ADAL" clId="{570BF095-618E-4D7C-AAF1-A007F3214F2F}" dt="2023-01-11T17:38:47.242" v="1694"/>
        <pc:sldMkLst>
          <pc:docMk/>
          <pc:sldMk cId="2789267025" sldId="535"/>
        </pc:sldMkLst>
      </pc:sldChg>
      <pc:sldChg chg="del ord">
        <pc:chgData name="James Williams" userId="c957a50b-491f-4d94-b4bc-52aca3e2340d" providerId="ADAL" clId="{570BF095-618E-4D7C-AAF1-A007F3214F2F}" dt="2023-01-11T17:04:25.587" v="1508" actId="2696"/>
        <pc:sldMkLst>
          <pc:docMk/>
          <pc:sldMk cId="3154175532" sldId="535"/>
        </pc:sldMkLst>
      </pc:sldChg>
      <pc:sldChg chg="add del">
        <pc:chgData name="James Williams" userId="c957a50b-491f-4d94-b4bc-52aca3e2340d" providerId="ADAL" clId="{570BF095-618E-4D7C-AAF1-A007F3214F2F}" dt="2023-01-11T17:05:52.999" v="1526" actId="2696"/>
        <pc:sldMkLst>
          <pc:docMk/>
          <pc:sldMk cId="2909428164" sldId="536"/>
        </pc:sldMkLst>
      </pc:sldChg>
      <pc:sldChg chg="add">
        <pc:chgData name="James Williams" userId="c957a50b-491f-4d94-b4bc-52aca3e2340d" providerId="ADAL" clId="{570BF095-618E-4D7C-AAF1-A007F3214F2F}" dt="2023-01-11T17:38:35.401" v="1692"/>
        <pc:sldMkLst>
          <pc:docMk/>
          <pc:sldMk cId="663743266" sldId="537"/>
        </pc:sldMkLst>
      </pc:sldChg>
      <pc:sldChg chg="del">
        <pc:chgData name="James Williams" userId="c957a50b-491f-4d94-b4bc-52aca3e2340d" providerId="ADAL" clId="{570BF095-618E-4D7C-AAF1-A007F3214F2F}" dt="2023-01-11T17:26:01.636" v="1644" actId="2696"/>
        <pc:sldMkLst>
          <pc:docMk/>
          <pc:sldMk cId="903882661" sldId="537"/>
        </pc:sldMkLst>
      </pc:sldChg>
      <pc:sldChg chg="add del">
        <pc:chgData name="James Williams" userId="c957a50b-491f-4d94-b4bc-52aca3e2340d" providerId="ADAL" clId="{570BF095-618E-4D7C-AAF1-A007F3214F2F}" dt="2023-01-11T17:27:10.816" v="1647" actId="2696"/>
        <pc:sldMkLst>
          <pc:docMk/>
          <pc:sldMk cId="1539102260" sldId="537"/>
        </pc:sldMkLst>
      </pc:sldChg>
      <pc:sldChg chg="add del">
        <pc:chgData name="James Williams" userId="c957a50b-491f-4d94-b4bc-52aca3e2340d" providerId="ADAL" clId="{570BF095-618E-4D7C-AAF1-A007F3214F2F}" dt="2023-01-11T17:38:25.574" v="1691" actId="2696"/>
        <pc:sldMkLst>
          <pc:docMk/>
          <pc:sldMk cId="2445800773" sldId="537"/>
        </pc:sldMkLst>
      </pc:sldChg>
      <pc:sldChg chg="add del">
        <pc:chgData name="James Williams" userId="c957a50b-491f-4d94-b4bc-52aca3e2340d" providerId="ADAL" clId="{570BF095-618E-4D7C-AAF1-A007F3214F2F}" dt="2023-01-11T17:38:25.574" v="1691" actId="2696"/>
        <pc:sldMkLst>
          <pc:docMk/>
          <pc:sldMk cId="2401191511" sldId="538"/>
        </pc:sldMkLst>
      </pc:sldChg>
      <pc:sldChg chg="del">
        <pc:chgData name="James Williams" userId="c957a50b-491f-4d94-b4bc-52aca3e2340d" providerId="ADAL" clId="{570BF095-618E-4D7C-AAF1-A007F3214F2F}" dt="2023-01-11T17:27:10.816" v="1647" actId="2696"/>
        <pc:sldMkLst>
          <pc:docMk/>
          <pc:sldMk cId="3225204521" sldId="538"/>
        </pc:sldMkLst>
      </pc:sldChg>
      <pc:sldChg chg="add">
        <pc:chgData name="James Williams" userId="c957a50b-491f-4d94-b4bc-52aca3e2340d" providerId="ADAL" clId="{570BF095-618E-4D7C-AAF1-A007F3214F2F}" dt="2023-01-11T17:38:35.401" v="1692"/>
        <pc:sldMkLst>
          <pc:docMk/>
          <pc:sldMk cId="4262409081" sldId="538"/>
        </pc:sldMkLst>
      </pc:sldChg>
      <pc:sldChg chg="modSp del mod">
        <pc:chgData name="James Williams" userId="c957a50b-491f-4d94-b4bc-52aca3e2340d" providerId="ADAL" clId="{570BF095-618E-4D7C-AAF1-A007F3214F2F}" dt="2023-01-11T17:30:48.856" v="1669" actId="2696"/>
        <pc:sldMkLst>
          <pc:docMk/>
          <pc:sldMk cId="116439132" sldId="539"/>
        </pc:sldMkLst>
        <pc:spChg chg="mod">
          <ac:chgData name="James Williams" userId="c957a50b-491f-4d94-b4bc-52aca3e2340d" providerId="ADAL" clId="{570BF095-618E-4D7C-AAF1-A007F3214F2F}" dt="2023-01-11T17:29:51.366" v="1667" actId="113"/>
          <ac:spMkLst>
            <pc:docMk/>
            <pc:sldMk cId="116439132" sldId="539"/>
            <ac:spMk id="15" creationId="{005CED6A-A5A7-4341-8E5F-61ACE04CC2A1}"/>
          </ac:spMkLst>
        </pc:spChg>
        <pc:spChg chg="mod">
          <ac:chgData name="James Williams" userId="c957a50b-491f-4d94-b4bc-52aca3e2340d" providerId="ADAL" clId="{570BF095-618E-4D7C-AAF1-A007F3214F2F}" dt="2023-01-11T17:30:16.096" v="1668" actId="1076"/>
          <ac:spMkLst>
            <pc:docMk/>
            <pc:sldMk cId="116439132" sldId="539"/>
            <ac:spMk id="17" creationId="{E119E975-B472-42CA-91C8-12AC10215537}"/>
          </ac:spMkLst>
        </pc:spChg>
        <pc:picChg chg="mod">
          <ac:chgData name="James Williams" userId="c957a50b-491f-4d94-b4bc-52aca3e2340d" providerId="ADAL" clId="{570BF095-618E-4D7C-AAF1-A007F3214F2F}" dt="2023-01-11T17:30:16.096" v="1668" actId="1076"/>
          <ac:picMkLst>
            <pc:docMk/>
            <pc:sldMk cId="116439132" sldId="539"/>
            <ac:picMk id="13" creationId="{D5DE71CC-046D-4FD9-9E2A-A1C3B9FA8560}"/>
          </ac:picMkLst>
        </pc:picChg>
      </pc:sldChg>
      <pc:sldChg chg="add del">
        <pc:chgData name="James Williams" userId="c957a50b-491f-4d94-b4bc-52aca3e2340d" providerId="ADAL" clId="{570BF095-618E-4D7C-AAF1-A007F3214F2F}" dt="2023-01-11T17:38:25.574" v="1691" actId="2696"/>
        <pc:sldMkLst>
          <pc:docMk/>
          <pc:sldMk cId="3258707472" sldId="539"/>
        </pc:sldMkLst>
      </pc:sldChg>
      <pc:sldChg chg="add">
        <pc:chgData name="James Williams" userId="c957a50b-491f-4d94-b4bc-52aca3e2340d" providerId="ADAL" clId="{570BF095-618E-4D7C-AAF1-A007F3214F2F}" dt="2023-01-11T17:38:35.401" v="1692"/>
        <pc:sldMkLst>
          <pc:docMk/>
          <pc:sldMk cId="3368253169" sldId="539"/>
        </pc:sldMkLst>
      </pc:sldChg>
      <pc:sldChg chg="modSp del mod">
        <pc:chgData name="James Williams" userId="c957a50b-491f-4d94-b4bc-52aca3e2340d" providerId="ADAL" clId="{570BF095-618E-4D7C-AAF1-A007F3214F2F}" dt="2023-01-11T17:36:49.617" v="1680" actId="2696"/>
        <pc:sldMkLst>
          <pc:docMk/>
          <pc:sldMk cId="1061736806" sldId="540"/>
        </pc:sldMkLst>
        <pc:spChg chg="mod">
          <ac:chgData name="James Williams" userId="c957a50b-491f-4d94-b4bc-52aca3e2340d" providerId="ADAL" clId="{570BF095-618E-4D7C-AAF1-A007F3214F2F}" dt="2023-01-11T17:35:04.794" v="1676" actId="113"/>
          <ac:spMkLst>
            <pc:docMk/>
            <pc:sldMk cId="1061736806" sldId="540"/>
            <ac:spMk id="15" creationId="{005CED6A-A5A7-4341-8E5F-61ACE04CC2A1}"/>
          </ac:spMkLst>
        </pc:spChg>
      </pc:sldChg>
      <pc:sldChg chg="add del">
        <pc:chgData name="James Williams" userId="c957a50b-491f-4d94-b4bc-52aca3e2340d" providerId="ADAL" clId="{570BF095-618E-4D7C-AAF1-A007F3214F2F}" dt="2023-01-11T17:39:04.848" v="1695" actId="2696"/>
        <pc:sldMkLst>
          <pc:docMk/>
          <pc:sldMk cId="3307485072" sldId="540"/>
        </pc:sldMkLst>
      </pc:sldChg>
      <pc:sldChg chg="modSp add mod">
        <pc:chgData name="James Williams" userId="c957a50b-491f-4d94-b4bc-52aca3e2340d" providerId="ADAL" clId="{570BF095-618E-4D7C-AAF1-A007F3214F2F}" dt="2023-01-11T18:12:58.007" v="1772" actId="1076"/>
        <pc:sldMkLst>
          <pc:docMk/>
          <pc:sldMk cId="3510904754" sldId="540"/>
        </pc:sldMkLst>
        <pc:spChg chg="mod">
          <ac:chgData name="James Williams" userId="c957a50b-491f-4d94-b4bc-52aca3e2340d" providerId="ADAL" clId="{570BF095-618E-4D7C-AAF1-A007F3214F2F}" dt="2023-01-11T18:12:58.007" v="1772" actId="1076"/>
          <ac:spMkLst>
            <pc:docMk/>
            <pc:sldMk cId="3510904754" sldId="540"/>
            <ac:spMk id="15" creationId="{005CED6A-A5A7-4341-8E5F-61ACE04CC2A1}"/>
          </ac:spMkLst>
        </pc:spChg>
      </pc:sldChg>
      <pc:sldChg chg="addSp delSp add del setBg delDesignElem">
        <pc:chgData name="James Williams" userId="c957a50b-491f-4d94-b4bc-52aca3e2340d" providerId="ADAL" clId="{570BF095-618E-4D7C-AAF1-A007F3214F2F}" dt="2023-01-11T17:37:01.941" v="1685"/>
        <pc:sldMkLst>
          <pc:docMk/>
          <pc:sldMk cId="3913830096" sldId="540"/>
        </pc:sldMkLst>
        <pc:spChg chg="add del">
          <ac:chgData name="James Williams" userId="c957a50b-491f-4d94-b4bc-52aca3e2340d" providerId="ADAL" clId="{570BF095-618E-4D7C-AAF1-A007F3214F2F}" dt="2023-01-11T17:37:01.941" v="1685"/>
          <ac:spMkLst>
            <pc:docMk/>
            <pc:sldMk cId="3913830096" sldId="540"/>
            <ac:spMk id="8" creationId="{1B15ED52-F352-441B-82BF-E0EA34836D08}"/>
          </ac:spMkLst>
        </pc:spChg>
        <pc:spChg chg="add del">
          <ac:chgData name="James Williams" userId="c957a50b-491f-4d94-b4bc-52aca3e2340d" providerId="ADAL" clId="{570BF095-618E-4D7C-AAF1-A007F3214F2F}" dt="2023-01-11T17:37:01.941" v="1685"/>
          <ac:spMkLst>
            <pc:docMk/>
            <pc:sldMk cId="3913830096" sldId="540"/>
            <ac:spMk id="10" creationId="{3B2E3793-BFE6-45A2-9B7B-E18844431C99}"/>
          </ac:spMkLst>
        </pc:spChg>
        <pc:spChg chg="add del">
          <ac:chgData name="James Williams" userId="c957a50b-491f-4d94-b4bc-52aca3e2340d" providerId="ADAL" clId="{570BF095-618E-4D7C-AAF1-A007F3214F2F}" dt="2023-01-11T17:37:01.941" v="1685"/>
          <ac:spMkLst>
            <pc:docMk/>
            <pc:sldMk cId="3913830096" sldId="540"/>
            <ac:spMk id="12" creationId="{BC4C4868-CB8F-4AF9-9CDB-8108F2C19B67}"/>
          </ac:spMkLst>
        </pc:spChg>
        <pc:spChg chg="add del">
          <ac:chgData name="James Williams" userId="c957a50b-491f-4d94-b4bc-52aca3e2340d" providerId="ADAL" clId="{570BF095-618E-4D7C-AAF1-A007F3214F2F}" dt="2023-01-11T17:37:01.941" v="1685"/>
          <ac:spMkLst>
            <pc:docMk/>
            <pc:sldMk cId="3913830096" sldId="540"/>
            <ac:spMk id="14" creationId="{375E0459-6403-40CD-989D-56A4407CA12E}"/>
          </ac:spMkLst>
        </pc:spChg>
        <pc:spChg chg="add del">
          <ac:chgData name="James Williams" userId="c957a50b-491f-4d94-b4bc-52aca3e2340d" providerId="ADAL" clId="{570BF095-618E-4D7C-AAF1-A007F3214F2F}" dt="2023-01-11T17:37:01.941" v="1685"/>
          <ac:spMkLst>
            <pc:docMk/>
            <pc:sldMk cId="3913830096" sldId="540"/>
            <ac:spMk id="16" creationId="{53E5B1A8-3AC9-4BD1-9BBC-78CA94F2D1BA}"/>
          </ac:spMkLst>
        </pc:spChg>
      </pc:sldChg>
      <pc:sldChg chg="modSp mod">
        <pc:chgData name="James Williams" userId="c957a50b-491f-4d94-b4bc-52aca3e2340d" providerId="ADAL" clId="{570BF095-618E-4D7C-AAF1-A007F3214F2F}" dt="2023-01-11T15:39:04.535" v="1089" actId="113"/>
        <pc:sldMkLst>
          <pc:docMk/>
          <pc:sldMk cId="848334321" sldId="559"/>
        </pc:sldMkLst>
        <pc:spChg chg="mod">
          <ac:chgData name="James Williams" userId="c957a50b-491f-4d94-b4bc-52aca3e2340d" providerId="ADAL" clId="{570BF095-618E-4D7C-AAF1-A007F3214F2F}" dt="2023-01-11T15:39:04.535" v="1089" actId="113"/>
          <ac:spMkLst>
            <pc:docMk/>
            <pc:sldMk cId="848334321" sldId="559"/>
            <ac:spMk id="15" creationId="{005CED6A-A5A7-4341-8E5F-61ACE04CC2A1}"/>
          </ac:spMkLst>
        </pc:spChg>
      </pc:sldChg>
      <pc:sldChg chg="modSp add mod">
        <pc:chgData name="James Williams" userId="c957a50b-491f-4d94-b4bc-52aca3e2340d" providerId="ADAL" clId="{570BF095-618E-4D7C-AAF1-A007F3214F2F}" dt="2023-01-11T11:37:59.016" v="326" actId="20577"/>
        <pc:sldMkLst>
          <pc:docMk/>
          <pc:sldMk cId="356005983" sldId="560"/>
        </pc:sldMkLst>
        <pc:spChg chg="mod">
          <ac:chgData name="James Williams" userId="c957a50b-491f-4d94-b4bc-52aca3e2340d" providerId="ADAL" clId="{570BF095-618E-4D7C-AAF1-A007F3214F2F}" dt="2023-01-11T11:37:59.016" v="326" actId="20577"/>
          <ac:spMkLst>
            <pc:docMk/>
            <pc:sldMk cId="356005983" sldId="560"/>
            <ac:spMk id="2" creationId="{61365102-6F14-4FB7-8C3C-AB618E6179A2}"/>
          </ac:spMkLst>
        </pc:spChg>
      </pc:sldChg>
      <pc:sldChg chg="modSp add del mod">
        <pc:chgData name="James Williams" userId="c957a50b-491f-4d94-b4bc-52aca3e2340d" providerId="ADAL" clId="{570BF095-618E-4D7C-AAF1-A007F3214F2F}" dt="2023-01-11T11:51:07.956" v="334" actId="2696"/>
        <pc:sldMkLst>
          <pc:docMk/>
          <pc:sldMk cId="110271771" sldId="561"/>
        </pc:sldMkLst>
        <pc:spChg chg="mod">
          <ac:chgData name="James Williams" userId="c957a50b-491f-4d94-b4bc-52aca3e2340d" providerId="ADAL" clId="{570BF095-618E-4D7C-AAF1-A007F3214F2F}" dt="2023-01-11T11:50:37.249" v="333"/>
          <ac:spMkLst>
            <pc:docMk/>
            <pc:sldMk cId="110271771" sldId="561"/>
            <ac:spMk id="2" creationId="{61365102-6F14-4FB7-8C3C-AB618E6179A2}"/>
          </ac:spMkLst>
        </pc:spChg>
      </pc:sldChg>
      <pc:sldChg chg="addSp delSp modSp add mod setBg setClrOvrMap">
        <pc:chgData name="James Williams" userId="c957a50b-491f-4d94-b4bc-52aca3e2340d" providerId="ADAL" clId="{570BF095-618E-4D7C-AAF1-A007F3214F2F}" dt="2023-01-11T12:18:54.733" v="474" actId="1076"/>
        <pc:sldMkLst>
          <pc:docMk/>
          <pc:sldMk cId="793742530" sldId="561"/>
        </pc:sldMkLst>
        <pc:spChg chg="mod">
          <ac:chgData name="James Williams" userId="c957a50b-491f-4d94-b4bc-52aca3e2340d" providerId="ADAL" clId="{570BF095-618E-4D7C-AAF1-A007F3214F2F}" dt="2023-01-11T12:16:57.720" v="446" actId="26606"/>
          <ac:spMkLst>
            <pc:docMk/>
            <pc:sldMk cId="793742530" sldId="561"/>
            <ac:spMk id="2" creationId="{61365102-6F14-4FB7-8C3C-AB618E6179A2}"/>
          </ac:spMkLst>
        </pc:spChg>
        <pc:spChg chg="del">
          <ac:chgData name="James Williams" userId="c957a50b-491f-4d94-b4bc-52aca3e2340d" providerId="ADAL" clId="{570BF095-618E-4D7C-AAF1-A007F3214F2F}" dt="2023-01-11T12:10:59.386" v="382" actId="478"/>
          <ac:spMkLst>
            <pc:docMk/>
            <pc:sldMk cId="793742530" sldId="561"/>
            <ac:spMk id="5" creationId="{B469133D-E146-4A32-7E8E-1560D786FC43}"/>
          </ac:spMkLst>
        </pc:spChg>
        <pc:spChg chg="add mod ord">
          <ac:chgData name="James Williams" userId="c957a50b-491f-4d94-b4bc-52aca3e2340d" providerId="ADAL" clId="{570BF095-618E-4D7C-AAF1-A007F3214F2F}" dt="2023-01-11T12:18:54.733" v="474" actId="1076"/>
          <ac:spMkLst>
            <pc:docMk/>
            <pc:sldMk cId="793742530" sldId="561"/>
            <ac:spMk id="7" creationId="{E6A5D4D4-CEE0-2CCC-8CD0-2A12313B31D6}"/>
          </ac:spMkLst>
        </pc:spChg>
        <pc:spChg chg="add del">
          <ac:chgData name="James Williams" userId="c957a50b-491f-4d94-b4bc-52aca3e2340d" providerId="ADAL" clId="{570BF095-618E-4D7C-AAF1-A007F3214F2F}" dt="2023-01-11T12:16:57.720" v="446" actId="26606"/>
          <ac:spMkLst>
            <pc:docMk/>
            <pc:sldMk cId="793742530" sldId="561"/>
            <ac:spMk id="8" creationId="{1B15ED52-F352-441B-82BF-E0EA34836D08}"/>
          </ac:spMkLst>
        </pc:spChg>
        <pc:spChg chg="mod ord">
          <ac:chgData name="James Williams" userId="c957a50b-491f-4d94-b4bc-52aca3e2340d" providerId="ADAL" clId="{570BF095-618E-4D7C-AAF1-A007F3214F2F}" dt="2023-01-11T12:17:50.293" v="456" actId="14100"/>
          <ac:spMkLst>
            <pc:docMk/>
            <pc:sldMk cId="793742530" sldId="561"/>
            <ac:spMk id="9" creationId="{1907F43D-0AA3-4886-AF0D-843268D6CDBB}"/>
          </ac:spMkLst>
        </pc:spChg>
        <pc:spChg chg="add del">
          <ac:chgData name="James Williams" userId="c957a50b-491f-4d94-b4bc-52aca3e2340d" providerId="ADAL" clId="{570BF095-618E-4D7C-AAF1-A007F3214F2F}" dt="2023-01-11T12:16:57.720" v="446" actId="26606"/>
          <ac:spMkLst>
            <pc:docMk/>
            <pc:sldMk cId="793742530" sldId="561"/>
            <ac:spMk id="10" creationId="{3B2E3793-BFE6-45A2-9B7B-E18844431C99}"/>
          </ac:spMkLst>
        </pc:spChg>
        <pc:spChg chg="add del">
          <ac:chgData name="James Williams" userId="c957a50b-491f-4d94-b4bc-52aca3e2340d" providerId="ADAL" clId="{570BF095-618E-4D7C-AAF1-A007F3214F2F}" dt="2023-01-11T12:16:57.720" v="446" actId="26606"/>
          <ac:spMkLst>
            <pc:docMk/>
            <pc:sldMk cId="793742530" sldId="561"/>
            <ac:spMk id="12" creationId="{BC4C4868-CB8F-4AF9-9CDB-8108F2C19B67}"/>
          </ac:spMkLst>
        </pc:spChg>
        <pc:spChg chg="add del">
          <ac:chgData name="James Williams" userId="c957a50b-491f-4d94-b4bc-52aca3e2340d" providerId="ADAL" clId="{570BF095-618E-4D7C-AAF1-A007F3214F2F}" dt="2023-01-11T12:16:57.720" v="446" actId="26606"/>
          <ac:spMkLst>
            <pc:docMk/>
            <pc:sldMk cId="793742530" sldId="561"/>
            <ac:spMk id="14" creationId="{375E0459-6403-40CD-989D-56A4407CA12E}"/>
          </ac:spMkLst>
        </pc:spChg>
        <pc:spChg chg="add del">
          <ac:chgData name="James Williams" userId="c957a50b-491f-4d94-b4bc-52aca3e2340d" providerId="ADAL" clId="{570BF095-618E-4D7C-AAF1-A007F3214F2F}" dt="2023-01-11T12:16:57.720" v="446" actId="26606"/>
          <ac:spMkLst>
            <pc:docMk/>
            <pc:sldMk cId="793742530" sldId="561"/>
            <ac:spMk id="16" creationId="{53E5B1A8-3AC9-4BD1-9BBC-78CA94F2D1BA}"/>
          </ac:spMkLst>
        </pc:spChg>
        <pc:spChg chg="add mod">
          <ac:chgData name="James Williams" userId="c957a50b-491f-4d94-b4bc-52aca3e2340d" providerId="ADAL" clId="{570BF095-618E-4D7C-AAF1-A007F3214F2F}" dt="2023-01-11T12:18:49.579" v="473" actId="1076"/>
          <ac:spMkLst>
            <pc:docMk/>
            <pc:sldMk cId="793742530" sldId="561"/>
            <ac:spMk id="18" creationId="{B5179ED1-558D-6851-407E-8F91A6E6623E}"/>
          </ac:spMkLst>
        </pc:spChg>
        <pc:spChg chg="add del">
          <ac:chgData name="James Williams" userId="c957a50b-491f-4d94-b4bc-52aca3e2340d" providerId="ADAL" clId="{570BF095-618E-4D7C-AAF1-A007F3214F2F}" dt="2023-01-11T12:16:57.720" v="446" actId="26606"/>
          <ac:spMkLst>
            <pc:docMk/>
            <pc:sldMk cId="793742530" sldId="561"/>
            <ac:spMk id="23" creationId="{2EEE8F11-3582-44B7-9869-F2D26D7DD9D4}"/>
          </ac:spMkLst>
        </pc:spChg>
        <pc:spChg chg="add del">
          <ac:chgData name="James Williams" userId="c957a50b-491f-4d94-b4bc-52aca3e2340d" providerId="ADAL" clId="{570BF095-618E-4D7C-AAF1-A007F3214F2F}" dt="2023-01-11T12:16:57.720" v="446" actId="26606"/>
          <ac:spMkLst>
            <pc:docMk/>
            <pc:sldMk cId="793742530" sldId="561"/>
            <ac:spMk id="25" creationId="{2141F1CC-6A53-4BCF-9127-AABB52E2497E}"/>
          </ac:spMkLst>
        </pc:spChg>
        <pc:spChg chg="add del">
          <ac:chgData name="James Williams" userId="c957a50b-491f-4d94-b4bc-52aca3e2340d" providerId="ADAL" clId="{570BF095-618E-4D7C-AAF1-A007F3214F2F}" dt="2023-01-11T12:16:57.720" v="446" actId="26606"/>
          <ac:spMkLst>
            <pc:docMk/>
            <pc:sldMk cId="793742530" sldId="561"/>
            <ac:spMk id="27" creationId="{561B2B49-7142-4CA8-A929-4671548E6A5A}"/>
          </ac:spMkLst>
        </pc:spChg>
        <pc:picChg chg="del">
          <ac:chgData name="James Williams" userId="c957a50b-491f-4d94-b4bc-52aca3e2340d" providerId="ADAL" clId="{570BF095-618E-4D7C-AAF1-A007F3214F2F}" dt="2023-01-11T12:10:59.386" v="382" actId="478"/>
          <ac:picMkLst>
            <pc:docMk/>
            <pc:sldMk cId="793742530" sldId="561"/>
            <ac:picMk id="4" creationId="{62C40876-1DBF-AD00-11A3-5F1D2A0B5F45}"/>
          </ac:picMkLst>
        </pc:picChg>
        <pc:picChg chg="add mod">
          <ac:chgData name="James Williams" userId="c957a50b-491f-4d94-b4bc-52aca3e2340d" providerId="ADAL" clId="{570BF095-618E-4D7C-AAF1-A007F3214F2F}" dt="2023-01-11T12:18:21.972" v="469" actId="1076"/>
          <ac:picMkLst>
            <pc:docMk/>
            <pc:sldMk cId="793742530" sldId="561"/>
            <ac:picMk id="6" creationId="{F5A291C4-2C69-BC21-8ECC-914783256994}"/>
          </ac:picMkLst>
        </pc:picChg>
        <pc:picChg chg="add del mod">
          <ac:chgData name="James Williams" userId="c957a50b-491f-4d94-b4bc-52aca3e2340d" providerId="ADAL" clId="{570BF095-618E-4D7C-AAF1-A007F3214F2F}" dt="2023-01-11T12:17:05.261" v="449" actId="478"/>
          <ac:picMkLst>
            <pc:docMk/>
            <pc:sldMk cId="793742530" sldId="561"/>
            <ac:picMk id="13" creationId="{63EFEF64-111E-F332-2C77-C7A2A5E8B1CB}"/>
          </ac:picMkLst>
        </pc:picChg>
        <pc:picChg chg="add mod ord">
          <ac:chgData name="James Williams" userId="c957a50b-491f-4d94-b4bc-52aca3e2340d" providerId="ADAL" clId="{570BF095-618E-4D7C-AAF1-A007F3214F2F}" dt="2023-01-11T12:17:46.829" v="455" actId="1076"/>
          <ac:picMkLst>
            <pc:docMk/>
            <pc:sldMk cId="793742530" sldId="561"/>
            <ac:picMk id="17" creationId="{5B46B9FB-0D77-9A75-1FA4-99FC46E5BD1A}"/>
          </ac:picMkLst>
        </pc:picChg>
      </pc:sldChg>
      <pc:sldChg chg="addSp delSp modSp add mod">
        <pc:chgData name="James Williams" userId="c957a50b-491f-4d94-b4bc-52aca3e2340d" providerId="ADAL" clId="{570BF095-618E-4D7C-AAF1-A007F3214F2F}" dt="2023-01-11T13:06:54.314" v="847" actId="1076"/>
        <pc:sldMkLst>
          <pc:docMk/>
          <pc:sldMk cId="3562824981" sldId="562"/>
        </pc:sldMkLst>
        <pc:spChg chg="mod">
          <ac:chgData name="James Williams" userId="c957a50b-491f-4d94-b4bc-52aca3e2340d" providerId="ADAL" clId="{570BF095-618E-4D7C-AAF1-A007F3214F2F}" dt="2023-01-11T12:43:49.236" v="537" actId="20577"/>
          <ac:spMkLst>
            <pc:docMk/>
            <pc:sldMk cId="3562824981" sldId="562"/>
            <ac:spMk id="2" creationId="{61365102-6F14-4FB7-8C3C-AB618E6179A2}"/>
          </ac:spMkLst>
        </pc:spChg>
        <pc:spChg chg="del">
          <ac:chgData name="James Williams" userId="c957a50b-491f-4d94-b4bc-52aca3e2340d" providerId="ADAL" clId="{570BF095-618E-4D7C-AAF1-A007F3214F2F}" dt="2023-01-11T12:44:15.123" v="566" actId="478"/>
          <ac:spMkLst>
            <pc:docMk/>
            <pc:sldMk cId="3562824981" sldId="562"/>
            <ac:spMk id="5" creationId="{B469133D-E146-4A32-7E8E-1560D786FC43}"/>
          </ac:spMkLst>
        </pc:spChg>
        <pc:spChg chg="add mod">
          <ac:chgData name="James Williams" userId="c957a50b-491f-4d94-b4bc-52aca3e2340d" providerId="ADAL" clId="{570BF095-618E-4D7C-AAF1-A007F3214F2F}" dt="2023-01-11T13:06:54.314" v="847" actId="1076"/>
          <ac:spMkLst>
            <pc:docMk/>
            <pc:sldMk cId="3562824981" sldId="562"/>
            <ac:spMk id="7" creationId="{88CE5E91-FC93-C093-D4C1-8CB60AEA7B3C}"/>
          </ac:spMkLst>
        </pc:spChg>
        <pc:spChg chg="mod">
          <ac:chgData name="James Williams" userId="c957a50b-491f-4d94-b4bc-52aca3e2340d" providerId="ADAL" clId="{570BF095-618E-4D7C-AAF1-A007F3214F2F}" dt="2023-01-11T13:06:46.298" v="846" actId="113"/>
          <ac:spMkLst>
            <pc:docMk/>
            <pc:sldMk cId="3562824981" sldId="562"/>
            <ac:spMk id="9" creationId="{1907F43D-0AA3-4886-AF0D-843268D6CDBB}"/>
          </ac:spMkLst>
        </pc:spChg>
        <pc:picChg chg="del">
          <ac:chgData name="James Williams" userId="c957a50b-491f-4d94-b4bc-52aca3e2340d" providerId="ADAL" clId="{570BF095-618E-4D7C-AAF1-A007F3214F2F}" dt="2023-01-11T12:44:15.123" v="566" actId="478"/>
          <ac:picMkLst>
            <pc:docMk/>
            <pc:sldMk cId="3562824981" sldId="562"/>
            <ac:picMk id="4" creationId="{62C40876-1DBF-AD00-11A3-5F1D2A0B5F45}"/>
          </ac:picMkLst>
        </pc:picChg>
        <pc:picChg chg="add mod">
          <ac:chgData name="James Williams" userId="c957a50b-491f-4d94-b4bc-52aca3e2340d" providerId="ADAL" clId="{570BF095-618E-4D7C-AAF1-A007F3214F2F}" dt="2023-01-11T13:06:54.314" v="847" actId="1076"/>
          <ac:picMkLst>
            <pc:docMk/>
            <pc:sldMk cId="3562824981" sldId="562"/>
            <ac:picMk id="6" creationId="{FBA1C729-BA4B-F034-2C2D-053C79EABAE9}"/>
          </ac:picMkLst>
        </pc:picChg>
      </pc:sldChg>
      <pc:sldChg chg="add">
        <pc:chgData name="James Williams" userId="c957a50b-491f-4d94-b4bc-52aca3e2340d" providerId="ADAL" clId="{570BF095-618E-4D7C-AAF1-A007F3214F2F}" dt="2023-01-11T15:39:17.994" v="1090"/>
        <pc:sldMkLst>
          <pc:docMk/>
          <pc:sldMk cId="686166917" sldId="563"/>
        </pc:sldMkLst>
      </pc:sldChg>
      <pc:sldChg chg="delSp modSp add del mod">
        <pc:chgData name="James Williams" userId="c957a50b-491f-4d94-b4bc-52aca3e2340d" providerId="ADAL" clId="{570BF095-618E-4D7C-AAF1-A007F3214F2F}" dt="2023-01-11T15:32:53.308" v="1055" actId="2696"/>
        <pc:sldMkLst>
          <pc:docMk/>
          <pc:sldMk cId="1172964856" sldId="563"/>
        </pc:sldMkLst>
        <pc:spChg chg="mod">
          <ac:chgData name="James Williams" userId="c957a50b-491f-4d94-b4bc-52aca3e2340d" providerId="ADAL" clId="{570BF095-618E-4D7C-AAF1-A007F3214F2F}" dt="2023-01-11T12:53:06.800" v="634"/>
          <ac:spMkLst>
            <pc:docMk/>
            <pc:sldMk cId="1172964856" sldId="563"/>
            <ac:spMk id="2" creationId="{61365102-6F14-4FB7-8C3C-AB618E6179A2}"/>
          </ac:spMkLst>
        </pc:spChg>
        <pc:spChg chg="del">
          <ac:chgData name="James Williams" userId="c957a50b-491f-4d94-b4bc-52aca3e2340d" providerId="ADAL" clId="{570BF095-618E-4D7C-AAF1-A007F3214F2F}" dt="2023-01-11T12:56:09.507" v="733" actId="478"/>
          <ac:spMkLst>
            <pc:docMk/>
            <pc:sldMk cId="1172964856" sldId="563"/>
            <ac:spMk id="7" creationId="{88CE5E91-FC93-C093-D4C1-8CB60AEA7B3C}"/>
          </ac:spMkLst>
        </pc:spChg>
        <pc:spChg chg="mod">
          <ac:chgData name="James Williams" userId="c957a50b-491f-4d94-b4bc-52aca3e2340d" providerId="ADAL" clId="{570BF095-618E-4D7C-AAF1-A007F3214F2F}" dt="2023-01-11T12:56:06.533" v="731" actId="20577"/>
          <ac:spMkLst>
            <pc:docMk/>
            <pc:sldMk cId="1172964856" sldId="563"/>
            <ac:spMk id="9" creationId="{1907F43D-0AA3-4886-AF0D-843268D6CDBB}"/>
          </ac:spMkLst>
        </pc:spChg>
        <pc:picChg chg="del mod">
          <ac:chgData name="James Williams" userId="c957a50b-491f-4d94-b4bc-52aca3e2340d" providerId="ADAL" clId="{570BF095-618E-4D7C-AAF1-A007F3214F2F}" dt="2023-01-11T12:56:09.507" v="733" actId="478"/>
          <ac:picMkLst>
            <pc:docMk/>
            <pc:sldMk cId="1172964856" sldId="563"/>
            <ac:picMk id="6" creationId="{FBA1C729-BA4B-F034-2C2D-053C79EABAE9}"/>
          </ac:picMkLst>
        </pc:picChg>
      </pc:sldChg>
      <pc:sldChg chg="addSp delSp add del setBg delDesignElem">
        <pc:chgData name="James Williams" userId="c957a50b-491f-4d94-b4bc-52aca3e2340d" providerId="ADAL" clId="{570BF095-618E-4D7C-AAF1-A007F3214F2F}" dt="2023-01-11T15:38:34.686" v="1088"/>
        <pc:sldMkLst>
          <pc:docMk/>
          <pc:sldMk cId="4221410630" sldId="563"/>
        </pc:sldMkLst>
        <pc:spChg chg="add del">
          <ac:chgData name="James Williams" userId="c957a50b-491f-4d94-b4bc-52aca3e2340d" providerId="ADAL" clId="{570BF095-618E-4D7C-AAF1-A007F3214F2F}" dt="2023-01-11T15:38:34.686" v="1088"/>
          <ac:spMkLst>
            <pc:docMk/>
            <pc:sldMk cId="4221410630" sldId="563"/>
            <ac:spMk id="8" creationId="{1B15ED52-F352-441B-82BF-E0EA34836D08}"/>
          </ac:spMkLst>
        </pc:spChg>
        <pc:spChg chg="add del">
          <ac:chgData name="James Williams" userId="c957a50b-491f-4d94-b4bc-52aca3e2340d" providerId="ADAL" clId="{570BF095-618E-4D7C-AAF1-A007F3214F2F}" dt="2023-01-11T15:38:34.686" v="1088"/>
          <ac:spMkLst>
            <pc:docMk/>
            <pc:sldMk cId="4221410630" sldId="563"/>
            <ac:spMk id="10" creationId="{3B2E3793-BFE6-45A2-9B7B-E18844431C99}"/>
          </ac:spMkLst>
        </pc:spChg>
        <pc:spChg chg="add del">
          <ac:chgData name="James Williams" userId="c957a50b-491f-4d94-b4bc-52aca3e2340d" providerId="ADAL" clId="{570BF095-618E-4D7C-AAF1-A007F3214F2F}" dt="2023-01-11T15:38:34.686" v="1088"/>
          <ac:spMkLst>
            <pc:docMk/>
            <pc:sldMk cId="4221410630" sldId="563"/>
            <ac:spMk id="12" creationId="{BC4C4868-CB8F-4AF9-9CDB-8108F2C19B67}"/>
          </ac:spMkLst>
        </pc:spChg>
        <pc:spChg chg="add del">
          <ac:chgData name="James Williams" userId="c957a50b-491f-4d94-b4bc-52aca3e2340d" providerId="ADAL" clId="{570BF095-618E-4D7C-AAF1-A007F3214F2F}" dt="2023-01-11T15:38:34.686" v="1088"/>
          <ac:spMkLst>
            <pc:docMk/>
            <pc:sldMk cId="4221410630" sldId="563"/>
            <ac:spMk id="14" creationId="{375E0459-6403-40CD-989D-56A4407CA12E}"/>
          </ac:spMkLst>
        </pc:spChg>
        <pc:spChg chg="add del">
          <ac:chgData name="James Williams" userId="c957a50b-491f-4d94-b4bc-52aca3e2340d" providerId="ADAL" clId="{570BF095-618E-4D7C-AAF1-A007F3214F2F}" dt="2023-01-11T15:38:34.686" v="1088"/>
          <ac:spMkLst>
            <pc:docMk/>
            <pc:sldMk cId="4221410630" sldId="563"/>
            <ac:spMk id="16" creationId="{53E5B1A8-3AC9-4BD1-9BBC-78CA94F2D1BA}"/>
          </ac:spMkLst>
        </pc:spChg>
      </pc:sldChg>
      <pc:sldChg chg="addSp delSp add del setBg delDesignElem">
        <pc:chgData name="James Williams" userId="c957a50b-491f-4d94-b4bc-52aca3e2340d" providerId="ADAL" clId="{570BF095-618E-4D7C-AAF1-A007F3214F2F}" dt="2023-01-11T15:38:34.686" v="1088"/>
        <pc:sldMkLst>
          <pc:docMk/>
          <pc:sldMk cId="1311104736" sldId="564"/>
        </pc:sldMkLst>
        <pc:spChg chg="add del">
          <ac:chgData name="James Williams" userId="c957a50b-491f-4d94-b4bc-52aca3e2340d" providerId="ADAL" clId="{570BF095-618E-4D7C-AAF1-A007F3214F2F}" dt="2023-01-11T15:38:34.686" v="1088"/>
          <ac:spMkLst>
            <pc:docMk/>
            <pc:sldMk cId="1311104736" sldId="564"/>
            <ac:spMk id="8" creationId="{1B15ED52-F352-441B-82BF-E0EA34836D08}"/>
          </ac:spMkLst>
        </pc:spChg>
        <pc:spChg chg="add del">
          <ac:chgData name="James Williams" userId="c957a50b-491f-4d94-b4bc-52aca3e2340d" providerId="ADAL" clId="{570BF095-618E-4D7C-AAF1-A007F3214F2F}" dt="2023-01-11T15:38:34.686" v="1088"/>
          <ac:spMkLst>
            <pc:docMk/>
            <pc:sldMk cId="1311104736" sldId="564"/>
            <ac:spMk id="10" creationId="{3B2E3793-BFE6-45A2-9B7B-E18844431C99}"/>
          </ac:spMkLst>
        </pc:spChg>
        <pc:spChg chg="add del">
          <ac:chgData name="James Williams" userId="c957a50b-491f-4d94-b4bc-52aca3e2340d" providerId="ADAL" clId="{570BF095-618E-4D7C-AAF1-A007F3214F2F}" dt="2023-01-11T15:38:34.686" v="1088"/>
          <ac:spMkLst>
            <pc:docMk/>
            <pc:sldMk cId="1311104736" sldId="564"/>
            <ac:spMk id="12" creationId="{BC4C4868-CB8F-4AF9-9CDB-8108F2C19B67}"/>
          </ac:spMkLst>
        </pc:spChg>
        <pc:spChg chg="add del">
          <ac:chgData name="James Williams" userId="c957a50b-491f-4d94-b4bc-52aca3e2340d" providerId="ADAL" clId="{570BF095-618E-4D7C-AAF1-A007F3214F2F}" dt="2023-01-11T15:38:34.686" v="1088"/>
          <ac:spMkLst>
            <pc:docMk/>
            <pc:sldMk cId="1311104736" sldId="564"/>
            <ac:spMk id="14" creationId="{375E0459-6403-40CD-989D-56A4407CA12E}"/>
          </ac:spMkLst>
        </pc:spChg>
        <pc:spChg chg="add del">
          <ac:chgData name="James Williams" userId="c957a50b-491f-4d94-b4bc-52aca3e2340d" providerId="ADAL" clId="{570BF095-618E-4D7C-AAF1-A007F3214F2F}" dt="2023-01-11T15:38:34.686" v="1088"/>
          <ac:spMkLst>
            <pc:docMk/>
            <pc:sldMk cId="1311104736" sldId="564"/>
            <ac:spMk id="16" creationId="{53E5B1A8-3AC9-4BD1-9BBC-78CA94F2D1BA}"/>
          </ac:spMkLst>
        </pc:spChg>
      </pc:sldChg>
      <pc:sldChg chg="add">
        <pc:chgData name="James Williams" userId="c957a50b-491f-4d94-b4bc-52aca3e2340d" providerId="ADAL" clId="{570BF095-618E-4D7C-AAF1-A007F3214F2F}" dt="2023-01-11T15:39:17.994" v="1090"/>
        <pc:sldMkLst>
          <pc:docMk/>
          <pc:sldMk cId="2011819073" sldId="564"/>
        </pc:sldMkLst>
      </pc:sldChg>
      <pc:sldChg chg="addSp modSp add del mod">
        <pc:chgData name="James Williams" userId="c957a50b-491f-4d94-b4bc-52aca3e2340d" providerId="ADAL" clId="{570BF095-618E-4D7C-AAF1-A007F3214F2F}" dt="2023-01-11T15:32:53.308" v="1055" actId="2696"/>
        <pc:sldMkLst>
          <pc:docMk/>
          <pc:sldMk cId="2194789338" sldId="564"/>
        </pc:sldMkLst>
        <pc:spChg chg="mod">
          <ac:chgData name="James Williams" userId="c957a50b-491f-4d94-b4bc-52aca3e2340d" providerId="ADAL" clId="{570BF095-618E-4D7C-AAF1-A007F3214F2F}" dt="2023-01-11T12:59:05.002" v="742" actId="20577"/>
          <ac:spMkLst>
            <pc:docMk/>
            <pc:sldMk cId="2194789338" sldId="564"/>
            <ac:spMk id="2" creationId="{61365102-6F14-4FB7-8C3C-AB618E6179A2}"/>
          </ac:spMkLst>
        </pc:spChg>
        <pc:spChg chg="add mod">
          <ac:chgData name="James Williams" userId="c957a50b-491f-4d94-b4bc-52aca3e2340d" providerId="ADAL" clId="{570BF095-618E-4D7C-AAF1-A007F3214F2F}" dt="2023-01-11T13:03:12.948" v="787" actId="1076"/>
          <ac:spMkLst>
            <pc:docMk/>
            <pc:sldMk cId="2194789338" sldId="564"/>
            <ac:spMk id="5" creationId="{C2A28B06-7CA0-61E0-FB64-1238AF2A5C96}"/>
          </ac:spMkLst>
        </pc:spChg>
        <pc:spChg chg="mod">
          <ac:chgData name="James Williams" userId="c957a50b-491f-4d94-b4bc-52aca3e2340d" providerId="ADAL" clId="{570BF095-618E-4D7C-AAF1-A007F3214F2F}" dt="2023-01-11T13:03:30.949" v="813" actId="20577"/>
          <ac:spMkLst>
            <pc:docMk/>
            <pc:sldMk cId="2194789338" sldId="564"/>
            <ac:spMk id="9" creationId="{1907F43D-0AA3-4886-AF0D-843268D6CDBB}"/>
          </ac:spMkLst>
        </pc:spChg>
        <pc:picChg chg="add mod">
          <ac:chgData name="James Williams" userId="c957a50b-491f-4d94-b4bc-52aca3e2340d" providerId="ADAL" clId="{570BF095-618E-4D7C-AAF1-A007F3214F2F}" dt="2023-01-11T13:03:06.147" v="786" actId="1076"/>
          <ac:picMkLst>
            <pc:docMk/>
            <pc:sldMk cId="2194789338" sldId="564"/>
            <ac:picMk id="4" creationId="{358C4606-AD61-42A8-E2FB-6AE509A6FB56}"/>
          </ac:picMkLst>
        </pc:picChg>
      </pc:sldChg>
      <pc:sldChg chg="modSp add del mod">
        <pc:chgData name="James Williams" userId="c957a50b-491f-4d94-b4bc-52aca3e2340d" providerId="ADAL" clId="{570BF095-618E-4D7C-AAF1-A007F3214F2F}" dt="2023-01-11T15:33:48.987" v="1056" actId="2696"/>
        <pc:sldMkLst>
          <pc:docMk/>
          <pc:sldMk cId="1161077223" sldId="565"/>
        </pc:sldMkLst>
        <pc:spChg chg="mod">
          <ac:chgData name="James Williams" userId="c957a50b-491f-4d94-b4bc-52aca3e2340d" providerId="ADAL" clId="{570BF095-618E-4D7C-AAF1-A007F3214F2F}" dt="2023-01-11T15:31:45.535" v="1053" actId="20577"/>
          <ac:spMkLst>
            <pc:docMk/>
            <pc:sldMk cId="1161077223" sldId="565"/>
            <ac:spMk id="2" creationId="{61365102-6F14-4FB7-8C3C-AB618E6179A2}"/>
          </ac:spMkLst>
        </pc:spChg>
      </pc:sldChg>
      <pc:sldChg chg="addSp delSp modSp add mod">
        <pc:chgData name="James Williams" userId="c957a50b-491f-4d94-b4bc-52aca3e2340d" providerId="ADAL" clId="{570BF095-618E-4D7C-AAF1-A007F3214F2F}" dt="2023-01-11T16:35:29.802" v="1434" actId="113"/>
        <pc:sldMkLst>
          <pc:docMk/>
          <pc:sldMk cId="2645643871" sldId="565"/>
        </pc:sldMkLst>
        <pc:spChg chg="mod">
          <ac:chgData name="James Williams" userId="c957a50b-491f-4d94-b4bc-52aca3e2340d" providerId="ADAL" clId="{570BF095-618E-4D7C-AAF1-A007F3214F2F}" dt="2023-01-11T15:48:03.108" v="1227" actId="20577"/>
          <ac:spMkLst>
            <pc:docMk/>
            <pc:sldMk cId="2645643871" sldId="565"/>
            <ac:spMk id="2" creationId="{61365102-6F14-4FB7-8C3C-AB618E6179A2}"/>
          </ac:spMkLst>
        </pc:spChg>
        <pc:spChg chg="add mod">
          <ac:chgData name="James Williams" userId="c957a50b-491f-4d94-b4bc-52aca3e2340d" providerId="ADAL" clId="{570BF095-618E-4D7C-AAF1-A007F3214F2F}" dt="2023-01-11T15:48:55.187" v="1234" actId="122"/>
          <ac:spMkLst>
            <pc:docMk/>
            <pc:sldMk cId="2645643871" sldId="565"/>
            <ac:spMk id="4" creationId="{D897A014-6A35-0486-90FC-1379BEF97770}"/>
          </ac:spMkLst>
        </pc:spChg>
        <pc:spChg chg="del">
          <ac:chgData name="James Williams" userId="c957a50b-491f-4d94-b4bc-52aca3e2340d" providerId="ADAL" clId="{570BF095-618E-4D7C-AAF1-A007F3214F2F}" dt="2023-01-11T15:48:14.566" v="1228" actId="478"/>
          <ac:spMkLst>
            <pc:docMk/>
            <pc:sldMk cId="2645643871" sldId="565"/>
            <ac:spMk id="7" creationId="{88CE5E91-FC93-C093-D4C1-8CB60AEA7B3C}"/>
          </ac:spMkLst>
        </pc:spChg>
        <pc:spChg chg="mod">
          <ac:chgData name="James Williams" userId="c957a50b-491f-4d94-b4bc-52aca3e2340d" providerId="ADAL" clId="{570BF095-618E-4D7C-AAF1-A007F3214F2F}" dt="2023-01-11T16:35:29.802" v="1434" actId="113"/>
          <ac:spMkLst>
            <pc:docMk/>
            <pc:sldMk cId="2645643871" sldId="565"/>
            <ac:spMk id="9" creationId="{1907F43D-0AA3-4886-AF0D-843268D6CDBB}"/>
          </ac:spMkLst>
        </pc:spChg>
        <pc:picChg chg="add mod">
          <ac:chgData name="James Williams" userId="c957a50b-491f-4d94-b4bc-52aca3e2340d" providerId="ADAL" clId="{570BF095-618E-4D7C-AAF1-A007F3214F2F}" dt="2023-01-11T15:48:46.943" v="1231" actId="1440"/>
          <ac:picMkLst>
            <pc:docMk/>
            <pc:sldMk cId="2645643871" sldId="565"/>
            <ac:picMk id="3" creationId="{750677D1-FE71-44E8-F5CE-EFDE67931715}"/>
          </ac:picMkLst>
        </pc:picChg>
        <pc:picChg chg="del">
          <ac:chgData name="James Williams" userId="c957a50b-491f-4d94-b4bc-52aca3e2340d" providerId="ADAL" clId="{570BF095-618E-4D7C-AAF1-A007F3214F2F}" dt="2023-01-11T15:48:14.566" v="1228" actId="478"/>
          <ac:picMkLst>
            <pc:docMk/>
            <pc:sldMk cId="2645643871" sldId="565"/>
            <ac:picMk id="6" creationId="{FBA1C729-BA4B-F034-2C2D-053C79EABAE9}"/>
          </ac:picMkLst>
        </pc:picChg>
      </pc:sldChg>
      <pc:sldChg chg="modSp add del mod">
        <pc:chgData name="James Williams" userId="c957a50b-491f-4d94-b4bc-52aca3e2340d" providerId="ADAL" clId="{570BF095-618E-4D7C-AAF1-A007F3214F2F}" dt="2023-01-11T17:26:01.636" v="1644" actId="2696"/>
        <pc:sldMkLst>
          <pc:docMk/>
          <pc:sldMk cId="1509809368" sldId="566"/>
        </pc:sldMkLst>
        <pc:spChg chg="mod">
          <ac:chgData name="James Williams" userId="c957a50b-491f-4d94-b4bc-52aca3e2340d" providerId="ADAL" clId="{570BF095-618E-4D7C-AAF1-A007F3214F2F}" dt="2023-01-11T17:25:38.148" v="1643" actId="20577"/>
          <ac:spMkLst>
            <pc:docMk/>
            <pc:sldMk cId="1509809368" sldId="566"/>
            <ac:spMk id="2" creationId="{61365102-6F14-4FB7-8C3C-AB618E6179A2}"/>
          </ac:spMkLst>
        </pc:spChg>
      </pc:sldChg>
      <pc:sldChg chg="add del">
        <pc:chgData name="James Williams" userId="c957a50b-491f-4d94-b4bc-52aca3e2340d" providerId="ADAL" clId="{570BF095-618E-4D7C-AAF1-A007F3214F2F}" dt="2023-01-11T17:27:10.816" v="1647" actId="2696"/>
        <pc:sldMkLst>
          <pc:docMk/>
          <pc:sldMk cId="2454459130" sldId="566"/>
        </pc:sldMkLst>
      </pc:sldChg>
      <pc:sldChg chg="add del">
        <pc:chgData name="James Williams" userId="c957a50b-491f-4d94-b4bc-52aca3e2340d" providerId="ADAL" clId="{570BF095-618E-4D7C-AAF1-A007F3214F2F}" dt="2023-01-11T17:38:25.574" v="1691" actId="2696"/>
        <pc:sldMkLst>
          <pc:docMk/>
          <pc:sldMk cId="2594565596" sldId="566"/>
        </pc:sldMkLst>
      </pc:sldChg>
      <pc:sldChg chg="add">
        <pc:chgData name="James Williams" userId="c957a50b-491f-4d94-b4bc-52aca3e2340d" providerId="ADAL" clId="{570BF095-618E-4D7C-AAF1-A007F3214F2F}" dt="2023-01-11T17:38:35.401" v="1692"/>
        <pc:sldMkLst>
          <pc:docMk/>
          <pc:sldMk cId="3693760791" sldId="566"/>
        </pc:sldMkLst>
      </pc:sldChg>
      <pc:sldChg chg="add del">
        <pc:chgData name="James Williams" userId="c957a50b-491f-4d94-b4bc-52aca3e2340d" providerId="ADAL" clId="{570BF095-618E-4D7C-AAF1-A007F3214F2F}" dt="2023-01-11T17:16:31.513" v="1566" actId="2696"/>
        <pc:sldMkLst>
          <pc:docMk/>
          <pc:sldMk cId="243023452" sldId="567"/>
        </pc:sldMkLst>
      </pc:sldChg>
      <pc:sldChg chg="add">
        <pc:chgData name="James Williams" userId="c957a50b-491f-4d94-b4bc-52aca3e2340d" providerId="ADAL" clId="{570BF095-618E-4D7C-AAF1-A007F3214F2F}" dt="2023-01-11T17:38:47.242" v="1694"/>
        <pc:sldMkLst>
          <pc:docMk/>
          <pc:sldMk cId="2257884156" sldId="567"/>
        </pc:sldMkLst>
      </pc:sldChg>
      <pc:sldChg chg="addSp delSp modSp add del mod">
        <pc:chgData name="James Williams" userId="c957a50b-491f-4d94-b4bc-52aca3e2340d" providerId="ADAL" clId="{570BF095-618E-4D7C-AAF1-A007F3214F2F}" dt="2023-01-11T17:24:32.276" v="1633" actId="2696"/>
        <pc:sldMkLst>
          <pc:docMk/>
          <pc:sldMk cId="3480165738" sldId="567"/>
        </pc:sldMkLst>
        <pc:spChg chg="add del mod">
          <ac:chgData name="James Williams" userId="c957a50b-491f-4d94-b4bc-52aca3e2340d" providerId="ADAL" clId="{570BF095-618E-4D7C-AAF1-A007F3214F2F}" dt="2023-01-11T17:24:16.489" v="1632" actId="478"/>
          <ac:spMkLst>
            <pc:docMk/>
            <pc:sldMk cId="3480165738" sldId="567"/>
            <ac:spMk id="4" creationId="{B31CA09F-C123-CC8C-6E84-B3FBD058FFFB}"/>
          </ac:spMkLst>
        </pc:spChg>
        <pc:picChg chg="add del mod">
          <ac:chgData name="James Williams" userId="c957a50b-491f-4d94-b4bc-52aca3e2340d" providerId="ADAL" clId="{570BF095-618E-4D7C-AAF1-A007F3214F2F}" dt="2023-01-11T17:24:16.489" v="1632" actId="478"/>
          <ac:picMkLst>
            <pc:docMk/>
            <pc:sldMk cId="3480165738" sldId="567"/>
            <ac:picMk id="3" creationId="{10CF3087-BF51-0C0E-DB99-F2D790307B76}"/>
          </ac:picMkLst>
        </pc:picChg>
      </pc:sldChg>
      <pc:sldChg chg="add del">
        <pc:chgData name="James Williams" userId="c957a50b-491f-4d94-b4bc-52aca3e2340d" providerId="ADAL" clId="{570BF095-618E-4D7C-AAF1-A007F3214F2F}" dt="2023-01-11T17:38:42.249" v="1693" actId="2696"/>
        <pc:sldMkLst>
          <pc:docMk/>
          <pc:sldMk cId="4080710906" sldId="567"/>
        </pc:sldMkLst>
      </pc:sldChg>
      <pc:sldChg chg="addSp delSp modSp add mod">
        <pc:chgData name="James Williams" userId="c957a50b-491f-4d94-b4bc-52aca3e2340d" providerId="ADAL" clId="{570BF095-618E-4D7C-AAF1-A007F3214F2F}" dt="2023-01-11T18:45:54.333" v="1995" actId="403"/>
        <pc:sldMkLst>
          <pc:docMk/>
          <pc:sldMk cId="941663525" sldId="568"/>
        </pc:sldMkLst>
        <pc:spChg chg="mod">
          <ac:chgData name="James Williams" userId="c957a50b-491f-4d94-b4bc-52aca3e2340d" providerId="ADAL" clId="{570BF095-618E-4D7C-AAF1-A007F3214F2F}" dt="2023-01-11T18:45:54.333" v="1995" actId="403"/>
          <ac:spMkLst>
            <pc:docMk/>
            <pc:sldMk cId="941663525" sldId="568"/>
            <ac:spMk id="2" creationId="{61365102-6F14-4FB7-8C3C-AB618E6179A2}"/>
          </ac:spMkLst>
        </pc:spChg>
        <pc:spChg chg="del">
          <ac:chgData name="James Williams" userId="c957a50b-491f-4d94-b4bc-52aca3e2340d" providerId="ADAL" clId="{570BF095-618E-4D7C-AAF1-A007F3214F2F}" dt="2023-01-11T17:46:23.700" v="1720" actId="478"/>
          <ac:spMkLst>
            <pc:docMk/>
            <pc:sldMk cId="941663525" sldId="568"/>
            <ac:spMk id="4" creationId="{D897A014-6A35-0486-90FC-1379BEF97770}"/>
          </ac:spMkLst>
        </pc:spChg>
        <pc:spChg chg="mod">
          <ac:chgData name="James Williams" userId="c957a50b-491f-4d94-b4bc-52aca3e2340d" providerId="ADAL" clId="{570BF095-618E-4D7C-AAF1-A007F3214F2F}" dt="2023-01-11T18:10:18.133" v="1749" actId="113"/>
          <ac:spMkLst>
            <pc:docMk/>
            <pc:sldMk cId="941663525" sldId="568"/>
            <ac:spMk id="9" creationId="{1907F43D-0AA3-4886-AF0D-843268D6CDBB}"/>
          </ac:spMkLst>
        </pc:spChg>
        <pc:spChg chg="add del mod">
          <ac:chgData name="James Williams" userId="c957a50b-491f-4d94-b4bc-52aca3e2340d" providerId="ADAL" clId="{570BF095-618E-4D7C-AAF1-A007F3214F2F}" dt="2023-01-11T18:08:59.574" v="1732" actId="478"/>
          <ac:spMkLst>
            <pc:docMk/>
            <pc:sldMk cId="941663525" sldId="568"/>
            <ac:spMk id="13" creationId="{76E88C85-9D8E-D364-0EDD-9F22A704C37A}"/>
          </ac:spMkLst>
        </pc:spChg>
        <pc:spChg chg="add mod">
          <ac:chgData name="James Williams" userId="c957a50b-491f-4d94-b4bc-52aca3e2340d" providerId="ADAL" clId="{570BF095-618E-4D7C-AAF1-A007F3214F2F}" dt="2023-01-11T17:47:42.756" v="1727" actId="962"/>
          <ac:spMkLst>
            <pc:docMk/>
            <pc:sldMk cId="941663525" sldId="568"/>
            <ac:spMk id="18" creationId="{C5D156A8-C8FC-F9A2-9758-08EB813A1C71}"/>
          </ac:spMkLst>
        </pc:spChg>
        <pc:picChg chg="del">
          <ac:chgData name="James Williams" userId="c957a50b-491f-4d94-b4bc-52aca3e2340d" providerId="ADAL" clId="{570BF095-618E-4D7C-AAF1-A007F3214F2F}" dt="2023-01-11T17:46:23.700" v="1720" actId="478"/>
          <ac:picMkLst>
            <pc:docMk/>
            <pc:sldMk cId="941663525" sldId="568"/>
            <ac:picMk id="3" creationId="{750677D1-FE71-44E8-F5CE-EFDE67931715}"/>
          </ac:picMkLst>
        </pc:picChg>
        <pc:picChg chg="add del mod">
          <ac:chgData name="James Williams" userId="c957a50b-491f-4d94-b4bc-52aca3e2340d" providerId="ADAL" clId="{570BF095-618E-4D7C-AAF1-A007F3214F2F}" dt="2023-01-11T18:08:54.596" v="1730" actId="478"/>
          <ac:picMkLst>
            <pc:docMk/>
            <pc:sldMk cId="941663525" sldId="568"/>
            <ac:picMk id="6" creationId="{A88F1020-0DF0-1746-CF6D-E4BA0BBB547C}"/>
          </ac:picMkLst>
        </pc:picChg>
        <pc:picChg chg="add del mod">
          <ac:chgData name="James Williams" userId="c957a50b-491f-4d94-b4bc-52aca3e2340d" providerId="ADAL" clId="{570BF095-618E-4D7C-AAF1-A007F3214F2F}" dt="2023-01-11T18:08:59.574" v="1732" actId="478"/>
          <ac:picMkLst>
            <pc:docMk/>
            <pc:sldMk cId="941663525" sldId="568"/>
            <ac:picMk id="11" creationId="{FFFEAE60-9E80-FACC-ECD8-ABD5D4771866}"/>
          </ac:picMkLst>
        </pc:picChg>
        <pc:picChg chg="add mod">
          <ac:chgData name="James Williams" userId="c957a50b-491f-4d94-b4bc-52aca3e2340d" providerId="ADAL" clId="{570BF095-618E-4D7C-AAF1-A007F3214F2F}" dt="2023-01-11T18:09:38.022" v="1737" actId="1076"/>
          <ac:picMkLst>
            <pc:docMk/>
            <pc:sldMk cId="941663525" sldId="568"/>
            <ac:picMk id="17" creationId="{4A1E8CF3-96B2-AC05-0DD9-2272A4AC2583}"/>
          </ac:picMkLst>
        </pc:picChg>
      </pc:sldChg>
      <pc:sldChg chg="add del">
        <pc:chgData name="James Williams" userId="c957a50b-491f-4d94-b4bc-52aca3e2340d" providerId="ADAL" clId="{570BF095-618E-4D7C-AAF1-A007F3214F2F}" dt="2023-01-11T17:39:24.321" v="1697" actId="2696"/>
        <pc:sldMkLst>
          <pc:docMk/>
          <pc:sldMk cId="1035853980" sldId="569"/>
        </pc:sldMkLst>
      </pc:sldChg>
      <pc:sldChg chg="delSp modSp add mod">
        <pc:chgData name="James Williams" userId="c957a50b-491f-4d94-b4bc-52aca3e2340d" providerId="ADAL" clId="{570BF095-618E-4D7C-AAF1-A007F3214F2F}" dt="2023-01-11T18:57:30.458" v="2355" actId="404"/>
        <pc:sldMkLst>
          <pc:docMk/>
          <pc:sldMk cId="1881681846" sldId="569"/>
        </pc:sldMkLst>
        <pc:spChg chg="mod">
          <ac:chgData name="James Williams" userId="c957a50b-491f-4d94-b4bc-52aca3e2340d" providerId="ADAL" clId="{570BF095-618E-4D7C-AAF1-A007F3214F2F}" dt="2023-01-11T18:46:56.780" v="2004"/>
          <ac:spMkLst>
            <pc:docMk/>
            <pc:sldMk cId="1881681846" sldId="569"/>
            <ac:spMk id="2" creationId="{61365102-6F14-4FB7-8C3C-AB618E6179A2}"/>
          </ac:spMkLst>
        </pc:spChg>
        <pc:spChg chg="mod">
          <ac:chgData name="James Williams" userId="c957a50b-491f-4d94-b4bc-52aca3e2340d" providerId="ADAL" clId="{570BF095-618E-4D7C-AAF1-A007F3214F2F}" dt="2023-01-11T18:57:30.458" v="2355" actId="404"/>
          <ac:spMkLst>
            <pc:docMk/>
            <pc:sldMk cId="1881681846" sldId="569"/>
            <ac:spMk id="9" creationId="{1907F43D-0AA3-4886-AF0D-843268D6CDBB}"/>
          </ac:spMkLst>
        </pc:spChg>
        <pc:spChg chg="del">
          <ac:chgData name="James Williams" userId="c957a50b-491f-4d94-b4bc-52aca3e2340d" providerId="ADAL" clId="{570BF095-618E-4D7C-AAF1-A007F3214F2F}" dt="2023-01-11T18:51:20.007" v="2070" actId="478"/>
          <ac:spMkLst>
            <pc:docMk/>
            <pc:sldMk cId="1881681846" sldId="569"/>
            <ac:spMk id="18" creationId="{C5D156A8-C8FC-F9A2-9758-08EB813A1C71}"/>
          </ac:spMkLst>
        </pc:spChg>
        <pc:picChg chg="del">
          <ac:chgData name="James Williams" userId="c957a50b-491f-4d94-b4bc-52aca3e2340d" providerId="ADAL" clId="{570BF095-618E-4D7C-AAF1-A007F3214F2F}" dt="2023-01-11T18:51:20.007" v="2070" actId="478"/>
          <ac:picMkLst>
            <pc:docMk/>
            <pc:sldMk cId="1881681846" sldId="569"/>
            <ac:picMk id="17" creationId="{4A1E8CF3-96B2-AC05-0DD9-2272A4AC2583}"/>
          </ac:picMkLst>
        </pc:picChg>
      </pc:sldChg>
    </pc:docChg>
  </pc:docChgLst>
  <pc:docChgLst>
    <pc:chgData name="James Williams" userId="c957a50b-491f-4d94-b4bc-52aca3e2340d" providerId="ADAL" clId="{97295D16-814C-4489-9079-E3F64F45419A}"/>
    <pc:docChg chg="undo redo custSel addSld delSld modSld sldOrd modSection">
      <pc:chgData name="James Williams" userId="c957a50b-491f-4d94-b4bc-52aca3e2340d" providerId="ADAL" clId="{97295D16-814C-4489-9079-E3F64F45419A}" dt="2024-02-09T12:29:52.420" v="10386" actId="2696"/>
      <pc:docMkLst>
        <pc:docMk/>
      </pc:docMkLst>
      <pc:sldChg chg="addSp delSp modSp mod">
        <pc:chgData name="James Williams" userId="c957a50b-491f-4d94-b4bc-52aca3e2340d" providerId="ADAL" clId="{97295D16-814C-4489-9079-E3F64F45419A}" dt="2024-01-30T10:31:26.691" v="400"/>
        <pc:sldMkLst>
          <pc:docMk/>
          <pc:sldMk cId="1082051791" sldId="259"/>
        </pc:sldMkLst>
        <pc:spChg chg="mod">
          <ac:chgData name="James Williams" userId="c957a50b-491f-4d94-b4bc-52aca3e2340d" providerId="ADAL" clId="{97295D16-814C-4489-9079-E3F64F45419A}" dt="2024-01-30T10:24:30.618" v="128" actId="20577"/>
          <ac:spMkLst>
            <pc:docMk/>
            <pc:sldMk cId="1082051791" sldId="259"/>
            <ac:spMk id="2" creationId="{7F53F7EE-5CE7-450A-96B3-B3B9BA4610AC}"/>
          </ac:spMkLst>
        </pc:spChg>
        <pc:picChg chg="add del">
          <ac:chgData name="James Williams" userId="c957a50b-491f-4d94-b4bc-52aca3e2340d" providerId="ADAL" clId="{97295D16-814C-4489-9079-E3F64F45419A}" dt="2024-01-30T10:31:26.691" v="400"/>
          <ac:picMkLst>
            <pc:docMk/>
            <pc:sldMk cId="1082051791" sldId="259"/>
            <ac:picMk id="3" creationId="{9FE15768-7B72-390D-6824-309C9ADA257F}"/>
          </ac:picMkLst>
        </pc:picChg>
      </pc:sldChg>
      <pc:sldChg chg="modSp mod">
        <pc:chgData name="James Williams" userId="c957a50b-491f-4d94-b4bc-52aca3e2340d" providerId="ADAL" clId="{97295D16-814C-4489-9079-E3F64F45419A}" dt="2024-02-05T09:53:25.908" v="10217" actId="403"/>
        <pc:sldMkLst>
          <pc:docMk/>
          <pc:sldMk cId="3591285556" sldId="261"/>
        </pc:sldMkLst>
        <pc:spChg chg="mod">
          <ac:chgData name="James Williams" userId="c957a50b-491f-4d94-b4bc-52aca3e2340d" providerId="ADAL" clId="{97295D16-814C-4489-9079-E3F64F45419A}" dt="2024-02-05T09:53:25.908" v="10217" actId="403"/>
          <ac:spMkLst>
            <pc:docMk/>
            <pc:sldMk cId="3591285556" sldId="261"/>
            <ac:spMk id="2" creationId="{329DAD66-B956-4335-BD2B-207680BD0158}"/>
          </ac:spMkLst>
        </pc:spChg>
        <pc:spChg chg="mod">
          <ac:chgData name="James Williams" userId="c957a50b-491f-4d94-b4bc-52aca3e2340d" providerId="ADAL" clId="{97295D16-814C-4489-9079-E3F64F45419A}" dt="2024-01-30T10:30:58.411" v="395" actId="20577"/>
          <ac:spMkLst>
            <pc:docMk/>
            <pc:sldMk cId="3591285556" sldId="261"/>
            <ac:spMk id="3" creationId="{2881C62B-3FA4-4DF6-9424-CE1D5C355D82}"/>
          </ac:spMkLst>
        </pc:spChg>
      </pc:sldChg>
      <pc:sldChg chg="modSp mod">
        <pc:chgData name="James Williams" userId="c957a50b-491f-4d94-b4bc-52aca3e2340d" providerId="ADAL" clId="{97295D16-814C-4489-9079-E3F64F45419A}" dt="2024-02-01T11:43:25.152" v="7421" actId="27636"/>
        <pc:sldMkLst>
          <pc:docMk/>
          <pc:sldMk cId="2650747004" sldId="347"/>
        </pc:sldMkLst>
        <pc:spChg chg="mod">
          <ac:chgData name="James Williams" userId="c957a50b-491f-4d94-b4bc-52aca3e2340d" providerId="ADAL" clId="{97295D16-814C-4489-9079-E3F64F45419A}" dt="2024-02-01T11:43:25.152" v="7421" actId="27636"/>
          <ac:spMkLst>
            <pc:docMk/>
            <pc:sldMk cId="2650747004" sldId="347"/>
            <ac:spMk id="15" creationId="{005CED6A-A5A7-4341-8E5F-61ACE04CC2A1}"/>
          </ac:spMkLst>
        </pc:spChg>
        <pc:picChg chg="mod">
          <ac:chgData name="James Williams" userId="c957a50b-491f-4d94-b4bc-52aca3e2340d" providerId="ADAL" clId="{97295D16-814C-4489-9079-E3F64F45419A}" dt="2024-01-30T17:05:17.177" v="3748" actId="1076"/>
          <ac:picMkLst>
            <pc:docMk/>
            <pc:sldMk cId="2650747004" sldId="347"/>
            <ac:picMk id="7" creationId="{9BF4AA83-2936-418E-93A4-A2CFCC2DC234}"/>
          </ac:picMkLst>
        </pc:picChg>
      </pc:sldChg>
      <pc:sldChg chg="modSp mod">
        <pc:chgData name="James Williams" userId="c957a50b-491f-4d94-b4bc-52aca3e2340d" providerId="ADAL" clId="{97295D16-814C-4489-9079-E3F64F45419A}" dt="2024-01-30T12:28:17.259" v="1689"/>
        <pc:sldMkLst>
          <pc:docMk/>
          <pc:sldMk cId="3271767938" sldId="349"/>
        </pc:sldMkLst>
        <pc:spChg chg="mod">
          <ac:chgData name="James Williams" userId="c957a50b-491f-4d94-b4bc-52aca3e2340d" providerId="ADAL" clId="{97295D16-814C-4489-9079-E3F64F45419A}" dt="2024-01-30T12:25:50.318" v="1665" actId="403"/>
          <ac:spMkLst>
            <pc:docMk/>
            <pc:sldMk cId="3271767938" sldId="349"/>
            <ac:spMk id="2" creationId="{61365102-6F14-4FB7-8C3C-AB618E6179A2}"/>
          </ac:spMkLst>
        </pc:spChg>
        <pc:spChg chg="mod">
          <ac:chgData name="James Williams" userId="c957a50b-491f-4d94-b4bc-52aca3e2340d" providerId="ADAL" clId="{97295D16-814C-4489-9079-E3F64F45419A}" dt="2024-01-30T12:28:17.259" v="1689"/>
          <ac:spMkLst>
            <pc:docMk/>
            <pc:sldMk cId="3271767938" sldId="349"/>
            <ac:spMk id="15" creationId="{005CED6A-A5A7-4341-8E5F-61ACE04CC2A1}"/>
          </ac:spMkLst>
        </pc:spChg>
      </pc:sldChg>
      <pc:sldChg chg="modSp mod modNotesTx">
        <pc:chgData name="James Williams" userId="c957a50b-491f-4d94-b4bc-52aca3e2340d" providerId="ADAL" clId="{97295D16-814C-4489-9079-E3F64F45419A}" dt="2024-02-04T12:02:15.937" v="8249" actId="6549"/>
        <pc:sldMkLst>
          <pc:docMk/>
          <pc:sldMk cId="146266147" sldId="361"/>
        </pc:sldMkLst>
        <pc:spChg chg="mod">
          <ac:chgData name="James Williams" userId="c957a50b-491f-4d94-b4bc-52aca3e2340d" providerId="ADAL" clId="{97295D16-814C-4489-9079-E3F64F45419A}" dt="2024-01-30T12:35:31.454" v="1774" actId="403"/>
          <ac:spMkLst>
            <pc:docMk/>
            <pc:sldMk cId="146266147" sldId="361"/>
            <ac:spMk id="2" creationId="{61365102-6F14-4FB7-8C3C-AB618E6179A2}"/>
          </ac:spMkLst>
        </pc:spChg>
        <pc:spChg chg="mod">
          <ac:chgData name="James Williams" userId="c957a50b-491f-4d94-b4bc-52aca3e2340d" providerId="ADAL" clId="{97295D16-814C-4489-9079-E3F64F45419A}" dt="2024-02-04T12:02:15.937" v="8249" actId="6549"/>
          <ac:spMkLst>
            <pc:docMk/>
            <pc:sldMk cId="146266147" sldId="361"/>
            <ac:spMk id="15" creationId="{005CED6A-A5A7-4341-8E5F-61ACE04CC2A1}"/>
          </ac:spMkLst>
        </pc:spChg>
      </pc:sldChg>
      <pc:sldChg chg="modSp add mod">
        <pc:chgData name="James Williams" userId="c957a50b-491f-4d94-b4bc-52aca3e2340d" providerId="ADAL" clId="{97295D16-814C-4489-9079-E3F64F45419A}" dt="2024-02-01T16:05:43.660" v="8115" actId="20577"/>
        <pc:sldMkLst>
          <pc:docMk/>
          <pc:sldMk cId="304822864" sldId="363"/>
        </pc:sldMkLst>
        <pc:spChg chg="mod">
          <ac:chgData name="James Williams" userId="c957a50b-491f-4d94-b4bc-52aca3e2340d" providerId="ADAL" clId="{97295D16-814C-4489-9079-E3F64F45419A}" dt="2024-02-01T16:05:43.660" v="8115" actId="20577"/>
          <ac:spMkLst>
            <pc:docMk/>
            <pc:sldMk cId="304822864" sldId="363"/>
            <ac:spMk id="3" creationId="{825D8F02-9F7D-3772-7848-0194802C3F3F}"/>
          </ac:spMkLst>
        </pc:spChg>
      </pc:sldChg>
      <pc:sldChg chg="delSp modSp del mod">
        <pc:chgData name="James Williams" userId="c957a50b-491f-4d94-b4bc-52aca3e2340d" providerId="ADAL" clId="{97295D16-814C-4489-9079-E3F64F45419A}" dt="2024-01-30T10:35:07.986" v="469" actId="2696"/>
        <pc:sldMkLst>
          <pc:docMk/>
          <pc:sldMk cId="2028065261" sldId="363"/>
        </pc:sldMkLst>
        <pc:spChg chg="mod">
          <ac:chgData name="James Williams" userId="c957a50b-491f-4d94-b4bc-52aca3e2340d" providerId="ADAL" clId="{97295D16-814C-4489-9079-E3F64F45419A}" dt="2024-01-30T10:34:45.915" v="462" actId="20577"/>
          <ac:spMkLst>
            <pc:docMk/>
            <pc:sldMk cId="2028065261" sldId="363"/>
            <ac:spMk id="2" creationId="{61365102-6F14-4FB7-8C3C-AB618E6179A2}"/>
          </ac:spMkLst>
        </pc:spChg>
        <pc:spChg chg="mod">
          <ac:chgData name="James Williams" userId="c957a50b-491f-4d94-b4bc-52aca3e2340d" providerId="ADAL" clId="{97295D16-814C-4489-9079-E3F64F45419A}" dt="2024-01-30T10:34:36.959" v="460" actId="20577"/>
          <ac:spMkLst>
            <pc:docMk/>
            <pc:sldMk cId="2028065261" sldId="363"/>
            <ac:spMk id="3" creationId="{825D8F02-9F7D-3772-7848-0194802C3F3F}"/>
          </ac:spMkLst>
        </pc:spChg>
        <pc:spChg chg="del">
          <ac:chgData name="James Williams" userId="c957a50b-491f-4d94-b4bc-52aca3e2340d" providerId="ADAL" clId="{97295D16-814C-4489-9079-E3F64F45419A}" dt="2024-01-30T10:34:38.844" v="461" actId="478"/>
          <ac:spMkLst>
            <pc:docMk/>
            <pc:sldMk cId="2028065261" sldId="363"/>
            <ac:spMk id="7" creationId="{79301E84-751D-7640-A84B-DE3479B5031F}"/>
          </ac:spMkLst>
        </pc:spChg>
      </pc:sldChg>
      <pc:sldChg chg="modSp add del mod ord">
        <pc:chgData name="James Williams" userId="c957a50b-491f-4d94-b4bc-52aca3e2340d" providerId="ADAL" clId="{97295D16-814C-4489-9079-E3F64F45419A}" dt="2024-01-31T18:10:29.630" v="6409" actId="2696"/>
        <pc:sldMkLst>
          <pc:docMk/>
          <pc:sldMk cId="1220433550" sldId="367"/>
        </pc:sldMkLst>
        <pc:spChg chg="mod">
          <ac:chgData name="James Williams" userId="c957a50b-491f-4d94-b4bc-52aca3e2340d" providerId="ADAL" clId="{97295D16-814C-4489-9079-E3F64F45419A}" dt="2024-01-30T17:00:43.453" v="3695" actId="20577"/>
          <ac:spMkLst>
            <pc:docMk/>
            <pc:sldMk cId="1220433550" sldId="367"/>
            <ac:spMk id="2" creationId="{61365102-6F14-4FB7-8C3C-AB618E6179A2}"/>
          </ac:spMkLst>
        </pc:spChg>
        <pc:spChg chg="mod">
          <ac:chgData name="James Williams" userId="c957a50b-491f-4d94-b4bc-52aca3e2340d" providerId="ADAL" clId="{97295D16-814C-4489-9079-E3F64F45419A}" dt="2024-01-30T17:02:25.024" v="3721" actId="14100"/>
          <ac:spMkLst>
            <pc:docMk/>
            <pc:sldMk cId="1220433550" sldId="367"/>
            <ac:spMk id="9" creationId="{1907F43D-0AA3-4886-AF0D-843268D6CDBB}"/>
          </ac:spMkLst>
        </pc:spChg>
      </pc:sldChg>
      <pc:sldChg chg="modSp add mod ord">
        <pc:chgData name="James Williams" userId="c957a50b-491f-4d94-b4bc-52aca3e2340d" providerId="ADAL" clId="{97295D16-814C-4489-9079-E3F64F45419A}" dt="2024-02-05T14:52:41.424" v="10331" actId="20577"/>
        <pc:sldMkLst>
          <pc:docMk/>
          <pc:sldMk cId="1795706251" sldId="367"/>
        </pc:sldMkLst>
        <pc:spChg chg="mod">
          <ac:chgData name="James Williams" userId="c957a50b-491f-4d94-b4bc-52aca3e2340d" providerId="ADAL" clId="{97295D16-814C-4489-9079-E3F64F45419A}" dt="2024-02-01T13:06:59.092" v="7835" actId="403"/>
          <ac:spMkLst>
            <pc:docMk/>
            <pc:sldMk cId="1795706251" sldId="367"/>
            <ac:spMk id="2" creationId="{61365102-6F14-4FB7-8C3C-AB618E6179A2}"/>
          </ac:spMkLst>
        </pc:spChg>
        <pc:spChg chg="mod">
          <ac:chgData name="James Williams" userId="c957a50b-491f-4d94-b4bc-52aca3e2340d" providerId="ADAL" clId="{97295D16-814C-4489-9079-E3F64F45419A}" dt="2024-02-05T14:52:41.424" v="10331" actId="20577"/>
          <ac:spMkLst>
            <pc:docMk/>
            <pc:sldMk cId="1795706251" sldId="367"/>
            <ac:spMk id="9" creationId="{1907F43D-0AA3-4886-AF0D-843268D6CDBB}"/>
          </ac:spMkLst>
        </pc:spChg>
      </pc:sldChg>
      <pc:sldChg chg="del">
        <pc:chgData name="James Williams" userId="c957a50b-491f-4d94-b4bc-52aca3e2340d" providerId="ADAL" clId="{97295D16-814C-4489-9079-E3F64F45419A}" dt="2024-01-29T17:43:12.032" v="106" actId="2696"/>
        <pc:sldMkLst>
          <pc:docMk/>
          <pc:sldMk cId="3656939899" sldId="379"/>
        </pc:sldMkLst>
      </pc:sldChg>
      <pc:sldChg chg="modSp mod">
        <pc:chgData name="James Williams" userId="c957a50b-491f-4d94-b4bc-52aca3e2340d" providerId="ADAL" clId="{97295D16-814C-4489-9079-E3F64F45419A}" dt="2024-01-30T12:33:24.702" v="1760" actId="113"/>
        <pc:sldMkLst>
          <pc:docMk/>
          <pc:sldMk cId="2083064838" sldId="385"/>
        </pc:sldMkLst>
        <pc:spChg chg="mod">
          <ac:chgData name="James Williams" userId="c957a50b-491f-4d94-b4bc-52aca3e2340d" providerId="ADAL" clId="{97295D16-814C-4489-9079-E3F64F45419A}" dt="2024-01-30T12:33:24.702" v="1760" actId="113"/>
          <ac:spMkLst>
            <pc:docMk/>
            <pc:sldMk cId="2083064838" sldId="385"/>
            <ac:spMk id="15" creationId="{005CED6A-A5A7-4341-8E5F-61ACE04CC2A1}"/>
          </ac:spMkLst>
        </pc:spChg>
      </pc:sldChg>
      <pc:sldChg chg="modSp del mod modNotesTx">
        <pc:chgData name="James Williams" userId="c957a50b-491f-4d94-b4bc-52aca3e2340d" providerId="ADAL" clId="{97295D16-814C-4489-9079-E3F64F45419A}" dt="2024-01-30T14:43:43.403" v="3213" actId="2696"/>
        <pc:sldMkLst>
          <pc:docMk/>
          <pc:sldMk cId="1779756083" sldId="388"/>
        </pc:sldMkLst>
        <pc:spChg chg="mod">
          <ac:chgData name="James Williams" userId="c957a50b-491f-4d94-b4bc-52aca3e2340d" providerId="ADAL" clId="{97295D16-814C-4489-9079-E3F64F45419A}" dt="2024-01-30T12:35:23.990" v="1773" actId="20577"/>
          <ac:spMkLst>
            <pc:docMk/>
            <pc:sldMk cId="1779756083" sldId="388"/>
            <ac:spMk id="15" creationId="{005CED6A-A5A7-4341-8E5F-61ACE04CC2A1}"/>
          </ac:spMkLst>
        </pc:spChg>
      </pc:sldChg>
      <pc:sldChg chg="addSp delSp modSp add mod">
        <pc:chgData name="James Williams" userId="c957a50b-491f-4d94-b4bc-52aca3e2340d" providerId="ADAL" clId="{97295D16-814C-4489-9079-E3F64F45419A}" dt="2024-01-30T16:48:24.624" v="3627" actId="1076"/>
        <pc:sldMkLst>
          <pc:docMk/>
          <pc:sldMk cId="3381275270" sldId="388"/>
        </pc:sldMkLst>
        <pc:spChg chg="add del">
          <ac:chgData name="James Williams" userId="c957a50b-491f-4d94-b4bc-52aca3e2340d" providerId="ADAL" clId="{97295D16-814C-4489-9079-E3F64F45419A}" dt="2024-01-30T14:54:04.104" v="3490" actId="22"/>
          <ac:spMkLst>
            <pc:docMk/>
            <pc:sldMk cId="3381275270" sldId="388"/>
            <ac:spMk id="9" creationId="{017F5E0E-A456-AC22-B1BB-B258A6F6AF80}"/>
          </ac:spMkLst>
        </pc:spChg>
        <pc:spChg chg="mod">
          <ac:chgData name="James Williams" userId="c957a50b-491f-4d94-b4bc-52aca3e2340d" providerId="ADAL" clId="{97295D16-814C-4489-9079-E3F64F45419A}" dt="2024-01-30T16:48:24.624" v="3627" actId="1076"/>
          <ac:spMkLst>
            <pc:docMk/>
            <pc:sldMk cId="3381275270" sldId="388"/>
            <ac:spMk id="15" creationId="{005CED6A-A5A7-4341-8E5F-61ACE04CC2A1}"/>
          </ac:spMkLst>
        </pc:spChg>
      </pc:sldChg>
      <pc:sldChg chg="addSp modSp mod ord">
        <pc:chgData name="James Williams" userId="c957a50b-491f-4d94-b4bc-52aca3e2340d" providerId="ADAL" clId="{97295D16-814C-4489-9079-E3F64F45419A}" dt="2024-02-05T11:03:23.335" v="10321"/>
        <pc:sldMkLst>
          <pc:docMk/>
          <pc:sldMk cId="1128496044" sldId="389"/>
        </pc:sldMkLst>
        <pc:spChg chg="mod">
          <ac:chgData name="James Williams" userId="c957a50b-491f-4d94-b4bc-52aca3e2340d" providerId="ADAL" clId="{97295D16-814C-4489-9079-E3F64F45419A}" dt="2024-02-05T11:03:13.384" v="10319" actId="403"/>
          <ac:spMkLst>
            <pc:docMk/>
            <pc:sldMk cId="1128496044" sldId="389"/>
            <ac:spMk id="2" creationId="{61365102-6F14-4FB7-8C3C-AB618E6179A2}"/>
          </ac:spMkLst>
        </pc:spChg>
        <pc:spChg chg="add mod">
          <ac:chgData name="James Williams" userId="c957a50b-491f-4d94-b4bc-52aca3e2340d" providerId="ADAL" clId="{97295D16-814C-4489-9079-E3F64F45419A}" dt="2024-01-30T15:00:32.545" v="3619" actId="1076"/>
          <ac:spMkLst>
            <pc:docMk/>
            <pc:sldMk cId="1128496044" sldId="389"/>
            <ac:spMk id="4" creationId="{3AE9285D-CED3-C996-D492-0566217186AB}"/>
          </ac:spMkLst>
        </pc:spChg>
        <pc:spChg chg="mod">
          <ac:chgData name="James Williams" userId="c957a50b-491f-4d94-b4bc-52aca3e2340d" providerId="ADAL" clId="{97295D16-814C-4489-9079-E3F64F45419A}" dt="2024-01-30T15:00:23.909" v="3618" actId="120"/>
          <ac:spMkLst>
            <pc:docMk/>
            <pc:sldMk cId="1128496044" sldId="389"/>
            <ac:spMk id="15" creationId="{005CED6A-A5A7-4341-8E5F-61ACE04CC2A1}"/>
          </ac:spMkLst>
        </pc:spChg>
        <pc:picChg chg="add mod">
          <ac:chgData name="James Williams" userId="c957a50b-491f-4d94-b4bc-52aca3e2340d" providerId="ADAL" clId="{97295D16-814C-4489-9079-E3F64F45419A}" dt="2024-01-30T15:00:32.545" v="3619" actId="1076"/>
          <ac:picMkLst>
            <pc:docMk/>
            <pc:sldMk cId="1128496044" sldId="389"/>
            <ac:picMk id="3" creationId="{139CDEB6-21BD-AE06-A588-3181941E908C}"/>
          </ac:picMkLst>
        </pc:picChg>
      </pc:sldChg>
      <pc:sldChg chg="modSp mod modNotesTx">
        <pc:chgData name="James Williams" userId="c957a50b-491f-4d94-b4bc-52aca3e2340d" providerId="ADAL" clId="{97295D16-814C-4489-9079-E3F64F45419A}" dt="2024-02-05T11:02:21.744" v="10313" actId="20577"/>
        <pc:sldMkLst>
          <pc:docMk/>
          <pc:sldMk cId="4146478713" sldId="393"/>
        </pc:sldMkLst>
        <pc:spChg chg="mod">
          <ac:chgData name="James Williams" userId="c957a50b-491f-4d94-b4bc-52aca3e2340d" providerId="ADAL" clId="{97295D16-814C-4489-9079-E3F64F45419A}" dt="2024-02-05T11:02:17.072" v="10311" actId="21"/>
          <ac:spMkLst>
            <pc:docMk/>
            <pc:sldMk cId="4146478713" sldId="393"/>
            <ac:spMk id="15" creationId="{005CED6A-A5A7-4341-8E5F-61ACE04CC2A1}"/>
          </ac:spMkLst>
        </pc:spChg>
      </pc:sldChg>
      <pc:sldChg chg="delSp modSp mod">
        <pc:chgData name="James Williams" userId="c957a50b-491f-4d94-b4bc-52aca3e2340d" providerId="ADAL" clId="{97295D16-814C-4489-9079-E3F64F45419A}" dt="2024-01-30T18:36:46.422" v="5333" actId="20577"/>
        <pc:sldMkLst>
          <pc:docMk/>
          <pc:sldMk cId="262233431" sldId="395"/>
        </pc:sldMkLst>
        <pc:spChg chg="mod">
          <ac:chgData name="James Williams" userId="c957a50b-491f-4d94-b4bc-52aca3e2340d" providerId="ADAL" clId="{97295D16-814C-4489-9079-E3F64F45419A}" dt="2024-01-30T18:36:23.288" v="5320" actId="27636"/>
          <ac:spMkLst>
            <pc:docMk/>
            <pc:sldMk cId="262233431" sldId="395"/>
            <ac:spMk id="2" creationId="{61365102-6F14-4FB7-8C3C-AB618E6179A2}"/>
          </ac:spMkLst>
        </pc:spChg>
        <pc:spChg chg="del">
          <ac:chgData name="James Williams" userId="c957a50b-491f-4d94-b4bc-52aca3e2340d" providerId="ADAL" clId="{97295D16-814C-4489-9079-E3F64F45419A}" dt="2024-01-30T18:33:41.757" v="5264" actId="478"/>
          <ac:spMkLst>
            <pc:docMk/>
            <pc:sldMk cId="262233431" sldId="395"/>
            <ac:spMk id="5" creationId="{6ECD6BB0-D361-4631-AA3D-E6108FD0990C}"/>
          </ac:spMkLst>
        </pc:spChg>
        <pc:spChg chg="mod">
          <ac:chgData name="James Williams" userId="c957a50b-491f-4d94-b4bc-52aca3e2340d" providerId="ADAL" clId="{97295D16-814C-4489-9079-E3F64F45419A}" dt="2024-01-30T18:36:46.422" v="5333" actId="20577"/>
          <ac:spMkLst>
            <pc:docMk/>
            <pc:sldMk cId="262233431" sldId="395"/>
            <ac:spMk id="15" creationId="{005CED6A-A5A7-4341-8E5F-61ACE04CC2A1}"/>
          </ac:spMkLst>
        </pc:spChg>
        <pc:picChg chg="del">
          <ac:chgData name="James Williams" userId="c957a50b-491f-4d94-b4bc-52aca3e2340d" providerId="ADAL" clId="{97295D16-814C-4489-9079-E3F64F45419A}" dt="2024-01-30T18:33:41.757" v="5264" actId="478"/>
          <ac:picMkLst>
            <pc:docMk/>
            <pc:sldMk cId="262233431" sldId="395"/>
            <ac:picMk id="4" creationId="{663B6751-833E-4CDB-B982-8B2E8FA07CA5}"/>
          </ac:picMkLst>
        </pc:picChg>
      </pc:sldChg>
      <pc:sldChg chg="add del">
        <pc:chgData name="James Williams" userId="c957a50b-491f-4d94-b4bc-52aca3e2340d" providerId="ADAL" clId="{97295D16-814C-4489-9079-E3F64F45419A}" dt="2024-01-30T12:17:53.596" v="1519"/>
        <pc:sldMkLst>
          <pc:docMk/>
          <pc:sldMk cId="2313531403" sldId="397"/>
        </pc:sldMkLst>
      </pc:sldChg>
      <pc:sldChg chg="modSp add del mod ord">
        <pc:chgData name="James Williams" userId="c957a50b-491f-4d94-b4bc-52aca3e2340d" providerId="ADAL" clId="{97295D16-814C-4489-9079-E3F64F45419A}" dt="2024-01-30T12:18:20.872" v="1540" actId="20577"/>
        <pc:sldMkLst>
          <pc:docMk/>
          <pc:sldMk cId="2477556564" sldId="397"/>
        </pc:sldMkLst>
        <pc:spChg chg="mod">
          <ac:chgData name="James Williams" userId="c957a50b-491f-4d94-b4bc-52aca3e2340d" providerId="ADAL" clId="{97295D16-814C-4489-9079-E3F64F45419A}" dt="2024-01-30T12:18:20.872" v="1540" actId="20577"/>
          <ac:spMkLst>
            <pc:docMk/>
            <pc:sldMk cId="2477556564" sldId="397"/>
            <ac:spMk id="15" creationId="{005CED6A-A5A7-4341-8E5F-61ACE04CC2A1}"/>
          </ac:spMkLst>
        </pc:spChg>
      </pc:sldChg>
      <pc:sldChg chg="modSp del mod">
        <pc:chgData name="James Williams" userId="c957a50b-491f-4d94-b4bc-52aca3e2340d" providerId="ADAL" clId="{97295D16-814C-4489-9079-E3F64F45419A}" dt="2024-02-09T12:29:52.420" v="10386" actId="2696"/>
        <pc:sldMkLst>
          <pc:docMk/>
          <pc:sldMk cId="454253640" sldId="398"/>
        </pc:sldMkLst>
        <pc:spChg chg="mod">
          <ac:chgData name="James Williams" userId="c957a50b-491f-4d94-b4bc-52aca3e2340d" providerId="ADAL" clId="{97295D16-814C-4489-9079-E3F64F45419A}" dt="2024-01-30T17:19:12.364" v="4517" actId="14100"/>
          <ac:spMkLst>
            <pc:docMk/>
            <pc:sldMk cId="454253640" sldId="398"/>
            <ac:spMk id="15" creationId="{005CED6A-A5A7-4341-8E5F-61ACE04CC2A1}"/>
          </ac:spMkLst>
        </pc:spChg>
        <pc:picChg chg="mod">
          <ac:chgData name="James Williams" userId="c957a50b-491f-4d94-b4bc-52aca3e2340d" providerId="ADAL" clId="{97295D16-814C-4489-9079-E3F64F45419A}" dt="2024-01-30T17:19:10.009" v="4516" actId="1076"/>
          <ac:picMkLst>
            <pc:docMk/>
            <pc:sldMk cId="454253640" sldId="398"/>
            <ac:picMk id="3" creationId="{09FD06C0-D977-4D69-411E-CCBA80A64CB2}"/>
          </ac:picMkLst>
        </pc:picChg>
      </pc:sldChg>
      <pc:sldChg chg="addSp modSp mod">
        <pc:chgData name="James Williams" userId="c957a50b-491f-4d94-b4bc-52aca3e2340d" providerId="ADAL" clId="{97295D16-814C-4489-9079-E3F64F45419A}" dt="2024-02-05T09:54:31.929" v="10228" actId="113"/>
        <pc:sldMkLst>
          <pc:docMk/>
          <pc:sldMk cId="539063318" sldId="408"/>
        </pc:sldMkLst>
        <pc:spChg chg="mod">
          <ac:chgData name="James Williams" userId="c957a50b-491f-4d94-b4bc-52aca3e2340d" providerId="ADAL" clId="{97295D16-814C-4489-9079-E3F64F45419A}" dt="2024-01-30T10:48:06.885" v="721" actId="1076"/>
          <ac:spMkLst>
            <pc:docMk/>
            <pc:sldMk cId="539063318" sldId="408"/>
            <ac:spMk id="2" creationId="{61365102-6F14-4FB7-8C3C-AB618E6179A2}"/>
          </ac:spMkLst>
        </pc:spChg>
        <pc:spChg chg="add mod">
          <ac:chgData name="James Williams" userId="c957a50b-491f-4d94-b4bc-52aca3e2340d" providerId="ADAL" clId="{97295D16-814C-4489-9079-E3F64F45419A}" dt="2024-02-05T09:54:31.929" v="10228" actId="113"/>
          <ac:spMkLst>
            <pc:docMk/>
            <pc:sldMk cId="539063318" sldId="408"/>
            <ac:spMk id="5" creationId="{7B5A3C9C-8089-1E60-66AB-A1DEB1A6D89B}"/>
          </ac:spMkLst>
        </pc:spChg>
        <pc:spChg chg="mod">
          <ac:chgData name="James Williams" userId="c957a50b-491f-4d94-b4bc-52aca3e2340d" providerId="ADAL" clId="{97295D16-814C-4489-9079-E3F64F45419A}" dt="2024-02-05T09:53:39.736" v="10219" actId="113"/>
          <ac:spMkLst>
            <pc:docMk/>
            <pc:sldMk cId="539063318" sldId="408"/>
            <ac:spMk id="15" creationId="{005CED6A-A5A7-4341-8E5F-61ACE04CC2A1}"/>
          </ac:spMkLst>
        </pc:spChg>
        <pc:spChg chg="mod">
          <ac:chgData name="James Williams" userId="c957a50b-491f-4d94-b4bc-52aca3e2340d" providerId="ADAL" clId="{97295D16-814C-4489-9079-E3F64F45419A}" dt="2024-01-30T10:42:49.276" v="572" actId="122"/>
          <ac:spMkLst>
            <pc:docMk/>
            <pc:sldMk cId="539063318" sldId="408"/>
            <ac:spMk id="20" creationId="{4E52AD8D-292D-431E-AF91-E3B25A20DC88}"/>
          </ac:spMkLst>
        </pc:spChg>
        <pc:spChg chg="mod">
          <ac:chgData name="James Williams" userId="c957a50b-491f-4d94-b4bc-52aca3e2340d" providerId="ADAL" clId="{97295D16-814C-4489-9079-E3F64F45419A}" dt="2024-01-30T10:43:02.339" v="576" actId="1076"/>
          <ac:spMkLst>
            <pc:docMk/>
            <pc:sldMk cId="539063318" sldId="408"/>
            <ac:spMk id="21" creationId="{8560800D-8295-4378-90F9-28FEA5DC279D}"/>
          </ac:spMkLst>
        </pc:spChg>
        <pc:spChg chg="mod">
          <ac:chgData name="James Williams" userId="c957a50b-491f-4d94-b4bc-52aca3e2340d" providerId="ADAL" clId="{97295D16-814C-4489-9079-E3F64F45419A}" dt="2024-01-30T10:42:40.771" v="569" actId="403"/>
          <ac:spMkLst>
            <pc:docMk/>
            <pc:sldMk cId="539063318" sldId="408"/>
            <ac:spMk id="22" creationId="{4BE6CDFC-36E4-4D72-A22F-5FF58323593E}"/>
          </ac:spMkLst>
        </pc:spChg>
        <pc:spChg chg="mod">
          <ac:chgData name="James Williams" userId="c957a50b-491f-4d94-b4bc-52aca3e2340d" providerId="ADAL" clId="{97295D16-814C-4489-9079-E3F64F45419A}" dt="2024-01-30T10:42:31.014" v="563" actId="403"/>
          <ac:spMkLst>
            <pc:docMk/>
            <pc:sldMk cId="539063318" sldId="408"/>
            <ac:spMk id="23" creationId="{6CA72EE5-F875-40F0-931E-E55C5EC322F2}"/>
          </ac:spMkLst>
        </pc:spChg>
        <pc:spChg chg="mod">
          <ac:chgData name="James Williams" userId="c957a50b-491f-4d94-b4bc-52aca3e2340d" providerId="ADAL" clId="{97295D16-814C-4489-9079-E3F64F45419A}" dt="2024-01-30T10:42:36.491" v="567" actId="403"/>
          <ac:spMkLst>
            <pc:docMk/>
            <pc:sldMk cId="539063318" sldId="408"/>
            <ac:spMk id="24" creationId="{EB74D550-E601-4949-978A-58979A6BC1E7}"/>
          </ac:spMkLst>
        </pc:spChg>
        <pc:grpChg chg="mod">
          <ac:chgData name="James Williams" userId="c957a50b-491f-4d94-b4bc-52aca3e2340d" providerId="ADAL" clId="{97295D16-814C-4489-9079-E3F64F45419A}" dt="2024-01-30T10:47:29.493" v="711" actId="14100"/>
          <ac:grpSpMkLst>
            <pc:docMk/>
            <pc:sldMk cId="539063318" sldId="408"/>
            <ac:grpSpMk id="3" creationId="{68E3FD90-C85A-E142-734B-80C13CD3B710}"/>
          </ac:grpSpMkLst>
        </pc:grpChg>
      </pc:sldChg>
      <pc:sldChg chg="add del">
        <pc:chgData name="James Williams" userId="c957a50b-491f-4d94-b4bc-52aca3e2340d" providerId="ADAL" clId="{97295D16-814C-4489-9079-E3F64F45419A}" dt="2024-02-09T12:29:52.420" v="10386" actId="2696"/>
        <pc:sldMkLst>
          <pc:docMk/>
          <pc:sldMk cId="1428026546" sldId="411"/>
        </pc:sldMkLst>
      </pc:sldChg>
      <pc:sldChg chg="del">
        <pc:chgData name="James Williams" userId="c957a50b-491f-4d94-b4bc-52aca3e2340d" providerId="ADAL" clId="{97295D16-814C-4489-9079-E3F64F45419A}" dt="2024-01-30T11:21:11.215" v="1508" actId="2696"/>
        <pc:sldMkLst>
          <pc:docMk/>
          <pc:sldMk cId="3037849015" sldId="411"/>
        </pc:sldMkLst>
      </pc:sldChg>
      <pc:sldChg chg="modSp del mod">
        <pc:chgData name="James Williams" userId="c957a50b-491f-4d94-b4bc-52aca3e2340d" providerId="ADAL" clId="{97295D16-814C-4489-9079-E3F64F45419A}" dt="2024-02-09T12:29:52.420" v="10386" actId="2696"/>
        <pc:sldMkLst>
          <pc:docMk/>
          <pc:sldMk cId="3079856019" sldId="414"/>
        </pc:sldMkLst>
        <pc:spChg chg="mod">
          <ac:chgData name="James Williams" userId="c957a50b-491f-4d94-b4bc-52aca3e2340d" providerId="ADAL" clId="{97295D16-814C-4489-9079-E3F64F45419A}" dt="2024-01-30T12:28:44.432" v="1691" actId="207"/>
          <ac:spMkLst>
            <pc:docMk/>
            <pc:sldMk cId="3079856019" sldId="414"/>
            <ac:spMk id="2" creationId="{61365102-6F14-4FB7-8C3C-AB618E6179A2}"/>
          </ac:spMkLst>
        </pc:spChg>
        <pc:spChg chg="mod">
          <ac:chgData name="James Williams" userId="c957a50b-491f-4d94-b4bc-52aca3e2340d" providerId="ADAL" clId="{97295D16-814C-4489-9079-E3F64F45419A}" dt="2024-01-30T11:18:28.898" v="1502" actId="207"/>
          <ac:spMkLst>
            <pc:docMk/>
            <pc:sldMk cId="3079856019" sldId="414"/>
            <ac:spMk id="15" creationId="{005CED6A-A5A7-4341-8E5F-61ACE04CC2A1}"/>
          </ac:spMkLst>
        </pc:spChg>
      </pc:sldChg>
      <pc:sldChg chg="addSp delSp modSp mod">
        <pc:chgData name="James Williams" userId="c957a50b-491f-4d94-b4bc-52aca3e2340d" providerId="ADAL" clId="{97295D16-814C-4489-9079-E3F64F45419A}" dt="2024-01-30T14:43:05.477" v="3210" actId="166"/>
        <pc:sldMkLst>
          <pc:docMk/>
          <pc:sldMk cId="2430943800" sldId="416"/>
        </pc:sldMkLst>
        <pc:spChg chg="mod">
          <ac:chgData name="James Williams" userId="c957a50b-491f-4d94-b4bc-52aca3e2340d" providerId="ADAL" clId="{97295D16-814C-4489-9079-E3F64F45419A}" dt="2024-01-30T14:42:48.834" v="3205" actId="1076"/>
          <ac:spMkLst>
            <pc:docMk/>
            <pc:sldMk cId="2430943800" sldId="416"/>
            <ac:spMk id="2" creationId="{61365102-6F14-4FB7-8C3C-AB618E6179A2}"/>
          </ac:spMkLst>
        </pc:spChg>
        <pc:spChg chg="add del mod">
          <ac:chgData name="James Williams" userId="c957a50b-491f-4d94-b4bc-52aca3e2340d" providerId="ADAL" clId="{97295D16-814C-4489-9079-E3F64F45419A}" dt="2024-01-30T14:29:47.352" v="3032" actId="478"/>
          <ac:spMkLst>
            <pc:docMk/>
            <pc:sldMk cId="2430943800" sldId="416"/>
            <ac:spMk id="4" creationId="{843F3DEE-5E2E-927E-9A0A-C807CA9A6707}"/>
          </ac:spMkLst>
        </pc:spChg>
        <pc:spChg chg="add del">
          <ac:chgData name="James Williams" userId="c957a50b-491f-4d94-b4bc-52aca3e2340d" providerId="ADAL" clId="{97295D16-814C-4489-9079-E3F64F45419A}" dt="2024-01-30T14:26:11.612" v="2927" actId="26606"/>
          <ac:spMkLst>
            <pc:docMk/>
            <pc:sldMk cId="2430943800" sldId="416"/>
            <ac:spMk id="8" creationId="{1B15ED52-F352-441B-82BF-E0EA34836D08}"/>
          </ac:spMkLst>
        </pc:spChg>
        <pc:spChg chg="add del">
          <ac:chgData name="James Williams" userId="c957a50b-491f-4d94-b4bc-52aca3e2340d" providerId="ADAL" clId="{97295D16-814C-4489-9079-E3F64F45419A}" dt="2024-01-30T14:26:11.612" v="2927" actId="26606"/>
          <ac:spMkLst>
            <pc:docMk/>
            <pc:sldMk cId="2430943800" sldId="416"/>
            <ac:spMk id="10" creationId="{3B2E3793-BFE6-45A2-9B7B-E18844431C99}"/>
          </ac:spMkLst>
        </pc:spChg>
        <pc:spChg chg="add del">
          <ac:chgData name="James Williams" userId="c957a50b-491f-4d94-b4bc-52aca3e2340d" providerId="ADAL" clId="{97295D16-814C-4489-9079-E3F64F45419A}" dt="2024-01-30T14:26:11.612" v="2927" actId="26606"/>
          <ac:spMkLst>
            <pc:docMk/>
            <pc:sldMk cId="2430943800" sldId="416"/>
            <ac:spMk id="12" creationId="{BC4C4868-CB8F-4AF9-9CDB-8108F2C19B67}"/>
          </ac:spMkLst>
        </pc:spChg>
        <pc:spChg chg="add del">
          <ac:chgData name="James Williams" userId="c957a50b-491f-4d94-b4bc-52aca3e2340d" providerId="ADAL" clId="{97295D16-814C-4489-9079-E3F64F45419A}" dt="2024-01-30T14:26:11.612" v="2927" actId="26606"/>
          <ac:spMkLst>
            <pc:docMk/>
            <pc:sldMk cId="2430943800" sldId="416"/>
            <ac:spMk id="14" creationId="{375E0459-6403-40CD-989D-56A4407CA12E}"/>
          </ac:spMkLst>
        </pc:spChg>
        <pc:spChg chg="mod ord">
          <ac:chgData name="James Williams" userId="c957a50b-491f-4d94-b4bc-52aca3e2340d" providerId="ADAL" clId="{97295D16-814C-4489-9079-E3F64F45419A}" dt="2024-01-30T14:43:05.477" v="3210" actId="166"/>
          <ac:spMkLst>
            <pc:docMk/>
            <pc:sldMk cId="2430943800" sldId="416"/>
            <ac:spMk id="15" creationId="{005CED6A-A5A7-4341-8E5F-61ACE04CC2A1}"/>
          </ac:spMkLst>
        </pc:spChg>
        <pc:spChg chg="add del">
          <ac:chgData name="James Williams" userId="c957a50b-491f-4d94-b4bc-52aca3e2340d" providerId="ADAL" clId="{97295D16-814C-4489-9079-E3F64F45419A}" dt="2024-01-30T14:26:11.612" v="2927" actId="26606"/>
          <ac:spMkLst>
            <pc:docMk/>
            <pc:sldMk cId="2430943800" sldId="416"/>
            <ac:spMk id="16" creationId="{53E5B1A8-3AC9-4BD1-9BBC-78CA94F2D1BA}"/>
          </ac:spMkLst>
        </pc:spChg>
        <pc:spChg chg="add del">
          <ac:chgData name="James Williams" userId="c957a50b-491f-4d94-b4bc-52aca3e2340d" providerId="ADAL" clId="{97295D16-814C-4489-9079-E3F64F45419A}" dt="2024-01-30T14:26:11.597" v="2926" actId="26606"/>
          <ac:spMkLst>
            <pc:docMk/>
            <pc:sldMk cId="2430943800" sldId="416"/>
            <ac:spMk id="21" creationId="{04812C46-200A-4DEB-A05E-3ED6C68C2387}"/>
          </ac:spMkLst>
        </pc:spChg>
        <pc:spChg chg="add del">
          <ac:chgData name="James Williams" userId="c957a50b-491f-4d94-b4bc-52aca3e2340d" providerId="ADAL" clId="{97295D16-814C-4489-9079-E3F64F45419A}" dt="2024-01-30T14:26:11.597" v="2926" actId="26606"/>
          <ac:spMkLst>
            <pc:docMk/>
            <pc:sldMk cId="2430943800" sldId="416"/>
            <ac:spMk id="23" creationId="{D1EA859B-E555-4109-94F3-6700E046E008}"/>
          </ac:spMkLst>
        </pc:spChg>
        <pc:spChg chg="add">
          <ac:chgData name="James Williams" userId="c957a50b-491f-4d94-b4bc-52aca3e2340d" providerId="ADAL" clId="{97295D16-814C-4489-9079-E3F64F45419A}" dt="2024-01-30T14:26:11.612" v="2927" actId="26606"/>
          <ac:spMkLst>
            <pc:docMk/>
            <pc:sldMk cId="2430943800" sldId="416"/>
            <ac:spMk id="25" creationId="{D009D6D5-DAC2-4A8B-A17A-E206B9012D09}"/>
          </ac:spMkLst>
        </pc:spChg>
        <pc:picChg chg="add mod ord">
          <ac:chgData name="James Williams" userId="c957a50b-491f-4d94-b4bc-52aca3e2340d" providerId="ADAL" clId="{97295D16-814C-4489-9079-E3F64F45419A}" dt="2024-01-30T14:43:02.303" v="3209" actId="167"/>
          <ac:picMkLst>
            <pc:docMk/>
            <pc:sldMk cId="2430943800" sldId="416"/>
            <ac:picMk id="3" creationId="{C8955178-9F2C-B1C4-B517-2E7EF32C25FC}"/>
          </ac:picMkLst>
        </pc:picChg>
        <pc:picChg chg="add mod">
          <ac:chgData name="James Williams" userId="c957a50b-491f-4d94-b4bc-52aca3e2340d" providerId="ADAL" clId="{97295D16-814C-4489-9079-E3F64F45419A}" dt="2024-01-30T14:30:01.296" v="3037" actId="1076"/>
          <ac:picMkLst>
            <pc:docMk/>
            <pc:sldMk cId="2430943800" sldId="416"/>
            <ac:picMk id="6" creationId="{6AAA5820-20F2-904E-D326-CFA19C7CA95B}"/>
          </ac:picMkLst>
        </pc:picChg>
      </pc:sldChg>
      <pc:sldChg chg="modSp del mod">
        <pc:chgData name="James Williams" userId="c957a50b-491f-4d94-b4bc-52aca3e2340d" providerId="ADAL" clId="{97295D16-814C-4489-9079-E3F64F45419A}" dt="2024-02-09T12:29:52.420" v="10386" actId="2696"/>
        <pc:sldMkLst>
          <pc:docMk/>
          <pc:sldMk cId="3372188978" sldId="423"/>
        </pc:sldMkLst>
        <pc:spChg chg="mod">
          <ac:chgData name="James Williams" userId="c957a50b-491f-4d94-b4bc-52aca3e2340d" providerId="ADAL" clId="{97295D16-814C-4489-9079-E3F64F45419A}" dt="2024-01-30T12:28:48.204" v="1692" actId="207"/>
          <ac:spMkLst>
            <pc:docMk/>
            <pc:sldMk cId="3372188978" sldId="423"/>
            <ac:spMk id="2" creationId="{61365102-6F14-4FB7-8C3C-AB618E6179A2}"/>
          </ac:spMkLst>
        </pc:spChg>
        <pc:spChg chg="mod">
          <ac:chgData name="James Williams" userId="c957a50b-491f-4d94-b4bc-52aca3e2340d" providerId="ADAL" clId="{97295D16-814C-4489-9079-E3F64F45419A}" dt="2024-01-30T11:18:33.353" v="1503" actId="207"/>
          <ac:spMkLst>
            <pc:docMk/>
            <pc:sldMk cId="3372188978" sldId="423"/>
            <ac:spMk id="15" creationId="{005CED6A-A5A7-4341-8E5F-61ACE04CC2A1}"/>
          </ac:spMkLst>
        </pc:spChg>
      </pc:sldChg>
      <pc:sldChg chg="add">
        <pc:chgData name="James Williams" userId="c957a50b-491f-4d94-b4bc-52aca3e2340d" providerId="ADAL" clId="{97295D16-814C-4489-9079-E3F64F45419A}" dt="2024-01-30T16:49:30.122" v="3640"/>
        <pc:sldMkLst>
          <pc:docMk/>
          <pc:sldMk cId="511666095" sldId="424"/>
        </pc:sldMkLst>
      </pc:sldChg>
      <pc:sldChg chg="addSp delSp add del setBg delDesignElem">
        <pc:chgData name="James Williams" userId="c957a50b-491f-4d94-b4bc-52aca3e2340d" providerId="ADAL" clId="{97295D16-814C-4489-9079-E3F64F45419A}" dt="2024-01-30T16:49:27.087" v="3639"/>
        <pc:sldMkLst>
          <pc:docMk/>
          <pc:sldMk cId="3682213983" sldId="424"/>
        </pc:sldMkLst>
        <pc:spChg chg="add del">
          <ac:chgData name="James Williams" userId="c957a50b-491f-4d94-b4bc-52aca3e2340d" providerId="ADAL" clId="{97295D16-814C-4489-9079-E3F64F45419A}" dt="2024-01-30T16:49:27.087" v="3639"/>
          <ac:spMkLst>
            <pc:docMk/>
            <pc:sldMk cId="3682213983" sldId="424"/>
            <ac:spMk id="8" creationId="{1B15ED52-F352-441B-82BF-E0EA34836D08}"/>
          </ac:spMkLst>
        </pc:spChg>
        <pc:spChg chg="add del">
          <ac:chgData name="James Williams" userId="c957a50b-491f-4d94-b4bc-52aca3e2340d" providerId="ADAL" clId="{97295D16-814C-4489-9079-E3F64F45419A}" dt="2024-01-30T16:49:27.087" v="3639"/>
          <ac:spMkLst>
            <pc:docMk/>
            <pc:sldMk cId="3682213983" sldId="424"/>
            <ac:spMk id="10" creationId="{3B2E3793-BFE6-45A2-9B7B-E18844431C99}"/>
          </ac:spMkLst>
        </pc:spChg>
        <pc:spChg chg="add del">
          <ac:chgData name="James Williams" userId="c957a50b-491f-4d94-b4bc-52aca3e2340d" providerId="ADAL" clId="{97295D16-814C-4489-9079-E3F64F45419A}" dt="2024-01-30T16:49:27.087" v="3639"/>
          <ac:spMkLst>
            <pc:docMk/>
            <pc:sldMk cId="3682213983" sldId="424"/>
            <ac:spMk id="12" creationId="{BC4C4868-CB8F-4AF9-9CDB-8108F2C19B67}"/>
          </ac:spMkLst>
        </pc:spChg>
        <pc:spChg chg="add del">
          <ac:chgData name="James Williams" userId="c957a50b-491f-4d94-b4bc-52aca3e2340d" providerId="ADAL" clId="{97295D16-814C-4489-9079-E3F64F45419A}" dt="2024-01-30T16:49:27.087" v="3639"/>
          <ac:spMkLst>
            <pc:docMk/>
            <pc:sldMk cId="3682213983" sldId="424"/>
            <ac:spMk id="14" creationId="{375E0459-6403-40CD-989D-56A4407CA12E}"/>
          </ac:spMkLst>
        </pc:spChg>
        <pc:spChg chg="add del">
          <ac:chgData name="James Williams" userId="c957a50b-491f-4d94-b4bc-52aca3e2340d" providerId="ADAL" clId="{97295D16-814C-4489-9079-E3F64F45419A}" dt="2024-01-30T16:49:27.087" v="3639"/>
          <ac:spMkLst>
            <pc:docMk/>
            <pc:sldMk cId="3682213983" sldId="424"/>
            <ac:spMk id="16" creationId="{53E5B1A8-3AC9-4BD1-9BBC-78CA94F2D1BA}"/>
          </ac:spMkLst>
        </pc:spChg>
      </pc:sldChg>
      <pc:sldChg chg="del">
        <pc:chgData name="James Williams" userId="c957a50b-491f-4d94-b4bc-52aca3e2340d" providerId="ADAL" clId="{97295D16-814C-4489-9079-E3F64F45419A}" dt="2024-01-30T16:49:11.966" v="3636" actId="2696"/>
        <pc:sldMkLst>
          <pc:docMk/>
          <pc:sldMk cId="3827943599" sldId="424"/>
        </pc:sldMkLst>
      </pc:sldChg>
      <pc:sldChg chg="delSp modSp mod ord">
        <pc:chgData name="James Williams" userId="c957a50b-491f-4d94-b4bc-52aca3e2340d" providerId="ADAL" clId="{97295D16-814C-4489-9079-E3F64F45419A}" dt="2024-01-30T17:01:46.584" v="3706" actId="20577"/>
        <pc:sldMkLst>
          <pc:docMk/>
          <pc:sldMk cId="2114423797" sldId="432"/>
        </pc:sldMkLst>
        <pc:spChg chg="mod">
          <ac:chgData name="James Williams" userId="c957a50b-491f-4d94-b4bc-52aca3e2340d" providerId="ADAL" clId="{97295D16-814C-4489-9079-E3F64F45419A}" dt="2024-01-30T17:01:46.584" v="3706" actId="20577"/>
          <ac:spMkLst>
            <pc:docMk/>
            <pc:sldMk cId="2114423797" sldId="432"/>
            <ac:spMk id="2" creationId="{61365102-6F14-4FB7-8C3C-AB618E6179A2}"/>
          </ac:spMkLst>
        </pc:spChg>
        <pc:spChg chg="del mod">
          <ac:chgData name="James Williams" userId="c957a50b-491f-4d94-b4bc-52aca3e2340d" providerId="ADAL" clId="{97295D16-814C-4489-9079-E3F64F45419A}" dt="2024-01-30T17:00:57.486" v="3697" actId="478"/>
          <ac:spMkLst>
            <pc:docMk/>
            <pc:sldMk cId="2114423797" sldId="432"/>
            <ac:spMk id="5" creationId="{735F7F98-1D15-4440-B5D0-B8300F92CB11}"/>
          </ac:spMkLst>
        </pc:spChg>
      </pc:sldChg>
      <pc:sldChg chg="add del">
        <pc:chgData name="James Williams" userId="c957a50b-491f-4d94-b4bc-52aca3e2340d" providerId="ADAL" clId="{97295D16-814C-4489-9079-E3F64F45419A}" dt="2024-02-09T12:29:52.420" v="10386" actId="2696"/>
        <pc:sldMkLst>
          <pc:docMk/>
          <pc:sldMk cId="1378701054" sldId="435"/>
        </pc:sldMkLst>
      </pc:sldChg>
      <pc:sldChg chg="modSp del mod">
        <pc:chgData name="James Williams" userId="c957a50b-491f-4d94-b4bc-52aca3e2340d" providerId="ADAL" clId="{97295D16-814C-4489-9079-E3F64F45419A}" dt="2024-01-30T16:54:03.581" v="3669" actId="2696"/>
        <pc:sldMkLst>
          <pc:docMk/>
          <pc:sldMk cId="3829278181" sldId="435"/>
        </pc:sldMkLst>
        <pc:spChg chg="mod">
          <ac:chgData name="James Williams" userId="c957a50b-491f-4d94-b4bc-52aca3e2340d" providerId="ADAL" clId="{97295D16-814C-4489-9079-E3F64F45419A}" dt="2024-01-30T16:49:57.880" v="3642" actId="113"/>
          <ac:spMkLst>
            <pc:docMk/>
            <pc:sldMk cId="3829278181" sldId="435"/>
            <ac:spMk id="2" creationId="{61365102-6F14-4FB7-8C3C-AB618E6179A2}"/>
          </ac:spMkLst>
        </pc:spChg>
        <pc:spChg chg="mod">
          <ac:chgData name="James Williams" userId="c957a50b-491f-4d94-b4bc-52aca3e2340d" providerId="ADAL" clId="{97295D16-814C-4489-9079-E3F64F45419A}" dt="2024-01-30T16:52:06.607" v="3652" actId="113"/>
          <ac:spMkLst>
            <pc:docMk/>
            <pc:sldMk cId="3829278181" sldId="435"/>
            <ac:spMk id="15" creationId="{005CED6A-A5A7-4341-8E5F-61ACE04CC2A1}"/>
          </ac:spMkLst>
        </pc:spChg>
      </pc:sldChg>
      <pc:sldChg chg="add del">
        <pc:chgData name="James Williams" userId="c957a50b-491f-4d94-b4bc-52aca3e2340d" providerId="ADAL" clId="{97295D16-814C-4489-9079-E3F64F45419A}" dt="2024-02-09T12:29:52.420" v="10386" actId="2696"/>
        <pc:sldMkLst>
          <pc:docMk/>
          <pc:sldMk cId="595761616" sldId="438"/>
        </pc:sldMkLst>
      </pc:sldChg>
      <pc:sldChg chg="modSp del mod">
        <pc:chgData name="James Williams" userId="c957a50b-491f-4d94-b4bc-52aca3e2340d" providerId="ADAL" clId="{97295D16-814C-4489-9079-E3F64F45419A}" dt="2024-01-30T16:54:03.581" v="3669" actId="2696"/>
        <pc:sldMkLst>
          <pc:docMk/>
          <pc:sldMk cId="971564608" sldId="438"/>
        </pc:sldMkLst>
        <pc:spChg chg="mod">
          <ac:chgData name="James Williams" userId="c957a50b-491f-4d94-b4bc-52aca3e2340d" providerId="ADAL" clId="{97295D16-814C-4489-9079-E3F64F45419A}" dt="2024-01-30T16:49:02.447" v="3635" actId="113"/>
          <ac:spMkLst>
            <pc:docMk/>
            <pc:sldMk cId="971564608" sldId="438"/>
            <ac:spMk id="2" creationId="{61365102-6F14-4FB7-8C3C-AB618E6179A2}"/>
          </ac:spMkLst>
        </pc:spChg>
        <pc:spChg chg="mod">
          <ac:chgData name="James Williams" userId="c957a50b-491f-4d94-b4bc-52aca3e2340d" providerId="ADAL" clId="{97295D16-814C-4489-9079-E3F64F45419A}" dt="2024-01-30T16:51:40.230" v="3651" actId="113"/>
          <ac:spMkLst>
            <pc:docMk/>
            <pc:sldMk cId="971564608" sldId="438"/>
            <ac:spMk id="15" creationId="{005CED6A-A5A7-4341-8E5F-61ACE04CC2A1}"/>
          </ac:spMkLst>
        </pc:spChg>
      </pc:sldChg>
      <pc:sldChg chg="modSp mod">
        <pc:chgData name="James Williams" userId="c957a50b-491f-4d94-b4bc-52aca3e2340d" providerId="ADAL" clId="{97295D16-814C-4489-9079-E3F64F45419A}" dt="2024-01-30T18:38:30.221" v="5383" actId="20577"/>
        <pc:sldMkLst>
          <pc:docMk/>
          <pc:sldMk cId="443588870" sldId="439"/>
        </pc:sldMkLst>
        <pc:spChg chg="mod">
          <ac:chgData name="James Williams" userId="c957a50b-491f-4d94-b4bc-52aca3e2340d" providerId="ADAL" clId="{97295D16-814C-4489-9079-E3F64F45419A}" dt="2024-01-30T18:38:30.221" v="5383" actId="20577"/>
          <ac:spMkLst>
            <pc:docMk/>
            <pc:sldMk cId="443588870" sldId="439"/>
            <ac:spMk id="15" creationId="{005CED6A-A5A7-4341-8E5F-61ACE04CC2A1}"/>
          </ac:spMkLst>
        </pc:spChg>
      </pc:sldChg>
      <pc:sldChg chg="modSp del mod">
        <pc:chgData name="James Williams" userId="c957a50b-491f-4d94-b4bc-52aca3e2340d" providerId="ADAL" clId="{97295D16-814C-4489-9079-E3F64F45419A}" dt="2024-01-30T16:54:03.581" v="3669" actId="2696"/>
        <pc:sldMkLst>
          <pc:docMk/>
          <pc:sldMk cId="3972752184" sldId="443"/>
        </pc:sldMkLst>
        <pc:spChg chg="mod">
          <ac:chgData name="James Williams" userId="c957a50b-491f-4d94-b4bc-52aca3e2340d" providerId="ADAL" clId="{97295D16-814C-4489-9079-E3F64F45419A}" dt="2024-01-30T16:52:24.047" v="3656" actId="403"/>
          <ac:spMkLst>
            <pc:docMk/>
            <pc:sldMk cId="3972752184" sldId="443"/>
            <ac:spMk id="2" creationId="{61365102-6F14-4FB7-8C3C-AB618E6179A2}"/>
          </ac:spMkLst>
        </pc:spChg>
      </pc:sldChg>
      <pc:sldChg chg="add del">
        <pc:chgData name="James Williams" userId="c957a50b-491f-4d94-b4bc-52aca3e2340d" providerId="ADAL" clId="{97295D16-814C-4489-9079-E3F64F45419A}" dt="2024-02-09T12:29:52.420" v="10386" actId="2696"/>
        <pc:sldMkLst>
          <pc:docMk/>
          <pc:sldMk cId="4245236734" sldId="443"/>
        </pc:sldMkLst>
      </pc:sldChg>
      <pc:sldChg chg="add del">
        <pc:chgData name="James Williams" userId="c957a50b-491f-4d94-b4bc-52aca3e2340d" providerId="ADAL" clId="{97295D16-814C-4489-9079-E3F64F45419A}" dt="2024-02-09T12:29:52.420" v="10386" actId="2696"/>
        <pc:sldMkLst>
          <pc:docMk/>
          <pc:sldMk cId="3145067334" sldId="445"/>
        </pc:sldMkLst>
      </pc:sldChg>
      <pc:sldChg chg="modSp del mod">
        <pc:chgData name="James Williams" userId="c957a50b-491f-4d94-b4bc-52aca3e2340d" providerId="ADAL" clId="{97295D16-814C-4489-9079-E3F64F45419A}" dt="2024-01-30T16:54:03.581" v="3669" actId="2696"/>
        <pc:sldMkLst>
          <pc:docMk/>
          <pc:sldMk cId="3881776054" sldId="445"/>
        </pc:sldMkLst>
        <pc:spChg chg="mod">
          <ac:chgData name="James Williams" userId="c957a50b-491f-4d94-b4bc-52aca3e2340d" providerId="ADAL" clId="{97295D16-814C-4489-9079-E3F64F45419A}" dt="2024-01-30T16:52:45.718" v="3661" actId="403"/>
          <ac:spMkLst>
            <pc:docMk/>
            <pc:sldMk cId="3881776054" sldId="445"/>
            <ac:spMk id="2" creationId="{61365102-6F14-4FB7-8C3C-AB618E6179A2}"/>
          </ac:spMkLst>
        </pc:spChg>
      </pc:sldChg>
      <pc:sldChg chg="modSp mod modNotesTx">
        <pc:chgData name="James Williams" userId="c957a50b-491f-4d94-b4bc-52aca3e2340d" providerId="ADAL" clId="{97295D16-814C-4489-9079-E3F64F45419A}" dt="2024-01-30T17:28:59.814" v="4729" actId="113"/>
        <pc:sldMkLst>
          <pc:docMk/>
          <pc:sldMk cId="2222361805" sldId="450"/>
        </pc:sldMkLst>
        <pc:spChg chg="mod">
          <ac:chgData name="James Williams" userId="c957a50b-491f-4d94-b4bc-52aca3e2340d" providerId="ADAL" clId="{97295D16-814C-4489-9079-E3F64F45419A}" dt="2024-01-30T17:24:50.318" v="4622" actId="1076"/>
          <ac:spMkLst>
            <pc:docMk/>
            <pc:sldMk cId="2222361805" sldId="450"/>
            <ac:spMk id="11" creationId="{72DB8717-7573-4B03-9CF7-059AAC20DA5E}"/>
          </ac:spMkLst>
        </pc:spChg>
        <pc:spChg chg="mod">
          <ac:chgData name="James Williams" userId="c957a50b-491f-4d94-b4bc-52aca3e2340d" providerId="ADAL" clId="{97295D16-814C-4489-9079-E3F64F45419A}" dt="2024-01-30T17:28:59.814" v="4729" actId="113"/>
          <ac:spMkLst>
            <pc:docMk/>
            <pc:sldMk cId="2222361805" sldId="450"/>
            <ac:spMk id="15" creationId="{005CED6A-A5A7-4341-8E5F-61ACE04CC2A1}"/>
          </ac:spMkLst>
        </pc:spChg>
        <pc:picChg chg="mod">
          <ac:chgData name="James Williams" userId="c957a50b-491f-4d94-b4bc-52aca3e2340d" providerId="ADAL" clId="{97295D16-814C-4489-9079-E3F64F45419A}" dt="2024-01-30T17:24:50.190" v="4621" actId="1076"/>
          <ac:picMkLst>
            <pc:docMk/>
            <pc:sldMk cId="2222361805" sldId="450"/>
            <ac:picMk id="9" creationId="{37BE4D2F-5D38-42E5-AA9E-A35BC1B09250}"/>
          </ac:picMkLst>
        </pc:picChg>
      </pc:sldChg>
      <pc:sldChg chg="modSp mod">
        <pc:chgData name="James Williams" userId="c957a50b-491f-4d94-b4bc-52aca3e2340d" providerId="ADAL" clId="{97295D16-814C-4489-9079-E3F64F45419A}" dt="2024-02-05T11:00:51.728" v="10285" actId="20577"/>
        <pc:sldMkLst>
          <pc:docMk/>
          <pc:sldMk cId="67711330" sldId="454"/>
        </pc:sldMkLst>
        <pc:spChg chg="mod">
          <ac:chgData name="James Williams" userId="c957a50b-491f-4d94-b4bc-52aca3e2340d" providerId="ADAL" clId="{97295D16-814C-4489-9079-E3F64F45419A}" dt="2024-02-05T11:00:51.728" v="10285" actId="20577"/>
          <ac:spMkLst>
            <pc:docMk/>
            <pc:sldMk cId="67711330" sldId="454"/>
            <ac:spMk id="7" creationId="{847CB422-B4D7-4EF6-8A33-7228E7DF0436}"/>
          </ac:spMkLst>
        </pc:spChg>
        <pc:spChg chg="mod">
          <ac:chgData name="James Williams" userId="c957a50b-491f-4d94-b4bc-52aca3e2340d" providerId="ADAL" clId="{97295D16-814C-4489-9079-E3F64F45419A}" dt="2024-01-30T18:12:54.749" v="5100" actId="1076"/>
          <ac:spMkLst>
            <pc:docMk/>
            <pc:sldMk cId="67711330" sldId="454"/>
            <ac:spMk id="11" creationId="{0F4A6597-4DD8-462D-986F-92B03060C561}"/>
          </ac:spMkLst>
        </pc:spChg>
      </pc:sldChg>
      <pc:sldChg chg="addSp delSp modSp mod modNotesTx">
        <pc:chgData name="James Williams" userId="c957a50b-491f-4d94-b4bc-52aca3e2340d" providerId="ADAL" clId="{97295D16-814C-4489-9079-E3F64F45419A}" dt="2024-02-05T10:59:44.963" v="10263" actId="20577"/>
        <pc:sldMkLst>
          <pc:docMk/>
          <pc:sldMk cId="1469990314" sldId="458"/>
        </pc:sldMkLst>
        <pc:spChg chg="mod">
          <ac:chgData name="James Williams" userId="c957a50b-491f-4d94-b4bc-52aca3e2340d" providerId="ADAL" clId="{97295D16-814C-4489-9079-E3F64F45419A}" dt="2024-01-30T18:11:36.876" v="5057" actId="27636"/>
          <ac:spMkLst>
            <pc:docMk/>
            <pc:sldMk cId="1469990314" sldId="458"/>
            <ac:spMk id="2" creationId="{61365102-6F14-4FB7-8C3C-AB618E6179A2}"/>
          </ac:spMkLst>
        </pc:spChg>
        <pc:spChg chg="add mod">
          <ac:chgData name="James Williams" userId="c957a50b-491f-4d94-b4bc-52aca3e2340d" providerId="ADAL" clId="{97295D16-814C-4489-9079-E3F64F45419A}" dt="2024-01-30T18:10:01.853" v="5022" actId="26606"/>
          <ac:spMkLst>
            <pc:docMk/>
            <pc:sldMk cId="1469990314" sldId="458"/>
            <ac:spMk id="5" creationId="{8B720EC0-92C5-5D65-89DD-DB43CC541A7C}"/>
          </ac:spMkLst>
        </pc:spChg>
        <pc:spChg chg="del">
          <ac:chgData name="James Williams" userId="c957a50b-491f-4d94-b4bc-52aca3e2340d" providerId="ADAL" clId="{97295D16-814C-4489-9079-E3F64F45419A}" dt="2024-01-30T18:10:01.853" v="5022" actId="26606"/>
          <ac:spMkLst>
            <pc:docMk/>
            <pc:sldMk cId="1469990314" sldId="458"/>
            <ac:spMk id="8" creationId="{1B15ED52-F352-441B-82BF-E0EA34836D08}"/>
          </ac:spMkLst>
        </pc:spChg>
        <pc:spChg chg="del">
          <ac:chgData name="James Williams" userId="c957a50b-491f-4d94-b4bc-52aca3e2340d" providerId="ADAL" clId="{97295D16-814C-4489-9079-E3F64F45419A}" dt="2024-01-30T18:10:01.853" v="5022" actId="26606"/>
          <ac:spMkLst>
            <pc:docMk/>
            <pc:sldMk cId="1469990314" sldId="458"/>
            <ac:spMk id="10" creationId="{3B2E3793-BFE6-45A2-9B7B-E18844431C99}"/>
          </ac:spMkLst>
        </pc:spChg>
        <pc:spChg chg="del">
          <ac:chgData name="James Williams" userId="c957a50b-491f-4d94-b4bc-52aca3e2340d" providerId="ADAL" clId="{97295D16-814C-4489-9079-E3F64F45419A}" dt="2024-01-30T18:10:01.853" v="5022" actId="26606"/>
          <ac:spMkLst>
            <pc:docMk/>
            <pc:sldMk cId="1469990314" sldId="458"/>
            <ac:spMk id="12" creationId="{BC4C4868-CB8F-4AF9-9CDB-8108F2C19B67}"/>
          </ac:spMkLst>
        </pc:spChg>
        <pc:spChg chg="del">
          <ac:chgData name="James Williams" userId="c957a50b-491f-4d94-b4bc-52aca3e2340d" providerId="ADAL" clId="{97295D16-814C-4489-9079-E3F64F45419A}" dt="2024-01-30T18:10:01.853" v="5022" actId="26606"/>
          <ac:spMkLst>
            <pc:docMk/>
            <pc:sldMk cId="1469990314" sldId="458"/>
            <ac:spMk id="14" creationId="{375E0459-6403-40CD-989D-56A4407CA12E}"/>
          </ac:spMkLst>
        </pc:spChg>
        <pc:spChg chg="mod">
          <ac:chgData name="James Williams" userId="c957a50b-491f-4d94-b4bc-52aca3e2340d" providerId="ADAL" clId="{97295D16-814C-4489-9079-E3F64F45419A}" dt="2024-02-05T10:59:41.562" v="10261" actId="27636"/>
          <ac:spMkLst>
            <pc:docMk/>
            <pc:sldMk cId="1469990314" sldId="458"/>
            <ac:spMk id="15" creationId="{005CED6A-A5A7-4341-8E5F-61ACE04CC2A1}"/>
          </ac:spMkLst>
        </pc:spChg>
        <pc:spChg chg="del">
          <ac:chgData name="James Williams" userId="c957a50b-491f-4d94-b4bc-52aca3e2340d" providerId="ADAL" clId="{97295D16-814C-4489-9079-E3F64F45419A}" dt="2024-01-30T18:10:01.853" v="5022" actId="26606"/>
          <ac:spMkLst>
            <pc:docMk/>
            <pc:sldMk cId="1469990314" sldId="458"/>
            <ac:spMk id="16" creationId="{53E5B1A8-3AC9-4BD1-9BBC-78CA94F2D1BA}"/>
          </ac:spMkLst>
        </pc:spChg>
        <pc:spChg chg="add">
          <ac:chgData name="James Williams" userId="c957a50b-491f-4d94-b4bc-52aca3e2340d" providerId="ADAL" clId="{97295D16-814C-4489-9079-E3F64F45419A}" dt="2024-01-30T18:10:01.853" v="5022" actId="26606"/>
          <ac:spMkLst>
            <pc:docMk/>
            <pc:sldMk cId="1469990314" sldId="458"/>
            <ac:spMk id="21" creationId="{8FC9BE17-9A7B-462D-AE50-3D8777387304}"/>
          </ac:spMkLst>
        </pc:spChg>
        <pc:spChg chg="add">
          <ac:chgData name="James Williams" userId="c957a50b-491f-4d94-b4bc-52aca3e2340d" providerId="ADAL" clId="{97295D16-814C-4489-9079-E3F64F45419A}" dt="2024-01-30T18:10:01.853" v="5022" actId="26606"/>
          <ac:spMkLst>
            <pc:docMk/>
            <pc:sldMk cId="1469990314" sldId="458"/>
            <ac:spMk id="23" creationId="{3EBE8569-6AEC-4B8C-8D53-2DE337CDBA65}"/>
          </ac:spMkLst>
        </pc:spChg>
        <pc:spChg chg="add">
          <ac:chgData name="James Williams" userId="c957a50b-491f-4d94-b4bc-52aca3e2340d" providerId="ADAL" clId="{97295D16-814C-4489-9079-E3F64F45419A}" dt="2024-01-30T18:10:01.853" v="5022" actId="26606"/>
          <ac:spMkLst>
            <pc:docMk/>
            <pc:sldMk cId="1469990314" sldId="458"/>
            <ac:spMk id="25" creationId="{55D4142C-5077-457F-A6AD-3FECFDB39685}"/>
          </ac:spMkLst>
        </pc:spChg>
        <pc:spChg chg="add">
          <ac:chgData name="James Williams" userId="c957a50b-491f-4d94-b4bc-52aca3e2340d" providerId="ADAL" clId="{97295D16-814C-4489-9079-E3F64F45419A}" dt="2024-01-30T18:10:01.853" v="5022" actId="26606"/>
          <ac:spMkLst>
            <pc:docMk/>
            <pc:sldMk cId="1469990314" sldId="458"/>
            <ac:spMk id="27" creationId="{7A5F0580-5EE9-419F-96EE-B6529EF6E7D0}"/>
          </ac:spMkLst>
        </pc:spChg>
        <pc:picChg chg="add mod ord modCrop">
          <ac:chgData name="James Williams" userId="c957a50b-491f-4d94-b4bc-52aca3e2340d" providerId="ADAL" clId="{97295D16-814C-4489-9079-E3F64F45419A}" dt="2024-01-30T18:10:01.853" v="5022" actId="26606"/>
          <ac:picMkLst>
            <pc:docMk/>
            <pc:sldMk cId="1469990314" sldId="458"/>
            <ac:picMk id="4" creationId="{41DB0048-4E83-01CE-CC01-92E1E68FC2B5}"/>
          </ac:picMkLst>
        </pc:picChg>
      </pc:sldChg>
      <pc:sldChg chg="del">
        <pc:chgData name="James Williams" userId="c957a50b-491f-4d94-b4bc-52aca3e2340d" providerId="ADAL" clId="{97295D16-814C-4489-9079-E3F64F45419A}" dt="2024-02-09T12:29:52.420" v="10386" actId="2696"/>
        <pc:sldMkLst>
          <pc:docMk/>
          <pc:sldMk cId="764713685" sldId="459"/>
        </pc:sldMkLst>
      </pc:sldChg>
      <pc:sldChg chg="del ord">
        <pc:chgData name="James Williams" userId="c957a50b-491f-4d94-b4bc-52aca3e2340d" providerId="ADAL" clId="{97295D16-814C-4489-9079-E3F64F45419A}" dt="2024-02-09T12:29:52.420" v="10386" actId="2696"/>
        <pc:sldMkLst>
          <pc:docMk/>
          <pc:sldMk cId="1146378698" sldId="468"/>
        </pc:sldMkLst>
      </pc:sldChg>
      <pc:sldChg chg="modSp mod">
        <pc:chgData name="James Williams" userId="c957a50b-491f-4d94-b4bc-52aca3e2340d" providerId="ADAL" clId="{97295D16-814C-4489-9079-E3F64F45419A}" dt="2024-01-30T14:25:37.363" v="2922" actId="20577"/>
        <pc:sldMkLst>
          <pc:docMk/>
          <pc:sldMk cId="892143523" sldId="470"/>
        </pc:sldMkLst>
        <pc:spChg chg="mod">
          <ac:chgData name="James Williams" userId="c957a50b-491f-4d94-b4bc-52aca3e2340d" providerId="ADAL" clId="{97295D16-814C-4489-9079-E3F64F45419A}" dt="2024-01-30T14:25:37.363" v="2922" actId="20577"/>
          <ac:spMkLst>
            <pc:docMk/>
            <pc:sldMk cId="892143523" sldId="470"/>
            <ac:spMk id="2" creationId="{61365102-6F14-4FB7-8C3C-AB618E6179A2}"/>
          </ac:spMkLst>
        </pc:spChg>
      </pc:sldChg>
      <pc:sldChg chg="del">
        <pc:chgData name="James Williams" userId="c957a50b-491f-4d94-b4bc-52aca3e2340d" providerId="ADAL" clId="{97295D16-814C-4489-9079-E3F64F45419A}" dt="2024-01-30T14:40:42.999" v="3194" actId="2696"/>
        <pc:sldMkLst>
          <pc:docMk/>
          <pc:sldMk cId="267128933" sldId="471"/>
        </pc:sldMkLst>
      </pc:sldChg>
      <pc:sldChg chg="modSp add mod">
        <pc:chgData name="James Williams" userId="c957a50b-491f-4d94-b4bc-52aca3e2340d" providerId="ADAL" clId="{97295D16-814C-4489-9079-E3F64F45419A}" dt="2024-01-30T14:49:01.345" v="3366" actId="13926"/>
        <pc:sldMkLst>
          <pc:docMk/>
          <pc:sldMk cId="1342494690" sldId="471"/>
        </pc:sldMkLst>
        <pc:spChg chg="mod">
          <ac:chgData name="James Williams" userId="c957a50b-491f-4d94-b4bc-52aca3e2340d" providerId="ADAL" clId="{97295D16-814C-4489-9079-E3F64F45419A}" dt="2024-01-30T14:49:01.345" v="3366" actId="13926"/>
          <ac:spMkLst>
            <pc:docMk/>
            <pc:sldMk cId="1342494690" sldId="471"/>
            <ac:spMk id="15" creationId="{005CED6A-A5A7-4341-8E5F-61ACE04CC2A1}"/>
          </ac:spMkLst>
        </pc:spChg>
        <pc:picChg chg="mod">
          <ac:chgData name="James Williams" userId="c957a50b-491f-4d94-b4bc-52aca3e2340d" providerId="ADAL" clId="{97295D16-814C-4489-9079-E3F64F45419A}" dt="2024-01-30T14:47:01.167" v="3305" actId="1076"/>
          <ac:picMkLst>
            <pc:docMk/>
            <pc:sldMk cId="1342494690" sldId="471"/>
            <ac:picMk id="3" creationId="{74EAA3F4-ECE2-C245-0AB3-765C52615E2A}"/>
          </ac:picMkLst>
        </pc:picChg>
      </pc:sldChg>
      <pc:sldChg chg="addSp modSp add del mod">
        <pc:chgData name="James Williams" userId="c957a50b-491f-4d94-b4bc-52aca3e2340d" providerId="ADAL" clId="{97295D16-814C-4489-9079-E3F64F45419A}" dt="2024-01-30T14:43:43.403" v="3213" actId="2696"/>
        <pc:sldMkLst>
          <pc:docMk/>
          <pc:sldMk cId="1634452009" sldId="471"/>
        </pc:sldMkLst>
        <pc:spChg chg="mod">
          <ac:chgData name="James Williams" userId="c957a50b-491f-4d94-b4bc-52aca3e2340d" providerId="ADAL" clId="{97295D16-814C-4489-9079-E3F64F45419A}" dt="2024-01-30T14:43:28.741" v="3212" actId="20577"/>
          <ac:spMkLst>
            <pc:docMk/>
            <pc:sldMk cId="1634452009" sldId="471"/>
            <ac:spMk id="2" creationId="{61365102-6F14-4FB7-8C3C-AB618E6179A2}"/>
          </ac:spMkLst>
        </pc:spChg>
        <pc:spChg chg="add mod">
          <ac:chgData name="James Williams" userId="c957a50b-491f-4d94-b4bc-52aca3e2340d" providerId="ADAL" clId="{97295D16-814C-4489-9079-E3F64F45419A}" dt="2024-01-30T14:41:11.483" v="3197" actId="1076"/>
          <ac:spMkLst>
            <pc:docMk/>
            <pc:sldMk cId="1634452009" sldId="471"/>
            <ac:spMk id="4" creationId="{2798EF49-BCF6-FD09-3EBB-C70767994629}"/>
          </ac:spMkLst>
        </pc:spChg>
        <pc:picChg chg="add mod">
          <ac:chgData name="James Williams" userId="c957a50b-491f-4d94-b4bc-52aca3e2340d" providerId="ADAL" clId="{97295D16-814C-4489-9079-E3F64F45419A}" dt="2024-01-30T14:41:11.483" v="3197" actId="1076"/>
          <ac:picMkLst>
            <pc:docMk/>
            <pc:sldMk cId="1634452009" sldId="471"/>
            <ac:picMk id="3" creationId="{74EAA3F4-ECE2-C245-0AB3-765C52615E2A}"/>
          </ac:picMkLst>
        </pc:picChg>
      </pc:sldChg>
      <pc:sldChg chg="addSp delSp modSp mod">
        <pc:chgData name="James Williams" userId="c957a50b-491f-4d94-b4bc-52aca3e2340d" providerId="ADAL" clId="{97295D16-814C-4489-9079-E3F64F45419A}" dt="2024-02-01T16:15:39.320" v="8195" actId="1076"/>
        <pc:sldMkLst>
          <pc:docMk/>
          <pc:sldMk cId="606693909" sldId="472"/>
        </pc:sldMkLst>
        <pc:spChg chg="mod">
          <ac:chgData name="James Williams" userId="c957a50b-491f-4d94-b4bc-52aca3e2340d" providerId="ADAL" clId="{97295D16-814C-4489-9079-E3F64F45419A}" dt="2024-02-01T11:47:35.422" v="7492" actId="1076"/>
          <ac:spMkLst>
            <pc:docMk/>
            <pc:sldMk cId="606693909" sldId="472"/>
            <ac:spMk id="2" creationId="{61365102-6F14-4FB7-8C3C-AB618E6179A2}"/>
          </ac:spMkLst>
        </pc:spChg>
        <pc:spChg chg="del">
          <ac:chgData name="James Williams" userId="c957a50b-491f-4d94-b4bc-52aca3e2340d" providerId="ADAL" clId="{97295D16-814C-4489-9079-E3F64F45419A}" dt="2024-02-01T11:46:19.148" v="7468" actId="26606"/>
          <ac:spMkLst>
            <pc:docMk/>
            <pc:sldMk cId="606693909" sldId="472"/>
            <ac:spMk id="8" creationId="{1B15ED52-F352-441B-82BF-E0EA34836D08}"/>
          </ac:spMkLst>
        </pc:spChg>
        <pc:spChg chg="del">
          <ac:chgData name="James Williams" userId="c957a50b-491f-4d94-b4bc-52aca3e2340d" providerId="ADAL" clId="{97295D16-814C-4489-9079-E3F64F45419A}" dt="2024-02-01T11:46:19.148" v="7468" actId="26606"/>
          <ac:spMkLst>
            <pc:docMk/>
            <pc:sldMk cId="606693909" sldId="472"/>
            <ac:spMk id="10" creationId="{3B2E3793-BFE6-45A2-9B7B-E18844431C99}"/>
          </ac:spMkLst>
        </pc:spChg>
        <pc:spChg chg="del">
          <ac:chgData name="James Williams" userId="c957a50b-491f-4d94-b4bc-52aca3e2340d" providerId="ADAL" clId="{97295D16-814C-4489-9079-E3F64F45419A}" dt="2024-02-01T11:46:19.148" v="7468" actId="26606"/>
          <ac:spMkLst>
            <pc:docMk/>
            <pc:sldMk cId="606693909" sldId="472"/>
            <ac:spMk id="12" creationId="{BC4C4868-CB8F-4AF9-9CDB-8108F2C19B67}"/>
          </ac:spMkLst>
        </pc:spChg>
        <pc:spChg chg="del">
          <ac:chgData name="James Williams" userId="c957a50b-491f-4d94-b4bc-52aca3e2340d" providerId="ADAL" clId="{97295D16-814C-4489-9079-E3F64F45419A}" dt="2024-02-01T11:46:19.148" v="7468" actId="26606"/>
          <ac:spMkLst>
            <pc:docMk/>
            <pc:sldMk cId="606693909" sldId="472"/>
            <ac:spMk id="14" creationId="{375E0459-6403-40CD-989D-56A4407CA12E}"/>
          </ac:spMkLst>
        </pc:spChg>
        <pc:spChg chg="mod">
          <ac:chgData name="James Williams" userId="c957a50b-491f-4d94-b4bc-52aca3e2340d" providerId="ADAL" clId="{97295D16-814C-4489-9079-E3F64F45419A}" dt="2024-02-01T16:15:22.984" v="8191" actId="1076"/>
          <ac:spMkLst>
            <pc:docMk/>
            <pc:sldMk cId="606693909" sldId="472"/>
            <ac:spMk id="15" creationId="{005CED6A-A5A7-4341-8E5F-61ACE04CC2A1}"/>
          </ac:spMkLst>
        </pc:spChg>
        <pc:spChg chg="del">
          <ac:chgData name="James Williams" userId="c957a50b-491f-4d94-b4bc-52aca3e2340d" providerId="ADAL" clId="{97295D16-814C-4489-9079-E3F64F45419A}" dt="2024-02-01T11:46:19.148" v="7468" actId="26606"/>
          <ac:spMkLst>
            <pc:docMk/>
            <pc:sldMk cId="606693909" sldId="472"/>
            <ac:spMk id="16" creationId="{53E5B1A8-3AC9-4BD1-9BBC-78CA94F2D1BA}"/>
          </ac:spMkLst>
        </pc:spChg>
        <pc:spChg chg="add">
          <ac:chgData name="James Williams" userId="c957a50b-491f-4d94-b4bc-52aca3e2340d" providerId="ADAL" clId="{97295D16-814C-4489-9079-E3F64F45419A}" dt="2024-02-01T11:46:19.148" v="7468" actId="26606"/>
          <ac:spMkLst>
            <pc:docMk/>
            <pc:sldMk cId="606693909" sldId="472"/>
            <ac:spMk id="21" creationId="{D47F22ED-3A55-4EDE-A5A8-163D82B09265}"/>
          </ac:spMkLst>
        </pc:spChg>
        <pc:spChg chg="add">
          <ac:chgData name="James Williams" userId="c957a50b-491f-4d94-b4bc-52aca3e2340d" providerId="ADAL" clId="{97295D16-814C-4489-9079-E3F64F45419A}" dt="2024-02-01T11:46:19.148" v="7468" actId="26606"/>
          <ac:spMkLst>
            <pc:docMk/>
            <pc:sldMk cId="606693909" sldId="472"/>
            <ac:spMk id="23" creationId="{5184EE59-3061-456B-9FB5-98A8E0E74B02}"/>
          </ac:spMkLst>
        </pc:spChg>
        <pc:spChg chg="add">
          <ac:chgData name="James Williams" userId="c957a50b-491f-4d94-b4bc-52aca3e2340d" providerId="ADAL" clId="{97295D16-814C-4489-9079-E3F64F45419A}" dt="2024-02-01T11:46:19.148" v="7468" actId="26606"/>
          <ac:spMkLst>
            <pc:docMk/>
            <pc:sldMk cId="606693909" sldId="472"/>
            <ac:spMk id="25" creationId="{F7E07B5E-9FB5-4C91-8BE4-6167EB58D0A7}"/>
          </ac:spMkLst>
        </pc:spChg>
        <pc:spChg chg="add">
          <ac:chgData name="James Williams" userId="c957a50b-491f-4d94-b4bc-52aca3e2340d" providerId="ADAL" clId="{97295D16-814C-4489-9079-E3F64F45419A}" dt="2024-02-01T11:46:19.148" v="7468" actId="26606"/>
          <ac:spMkLst>
            <pc:docMk/>
            <pc:sldMk cId="606693909" sldId="472"/>
            <ac:spMk id="27" creationId="{37524947-EB09-4DD9-973B-9F75BBCD7269}"/>
          </ac:spMkLst>
        </pc:spChg>
        <pc:spChg chg="add">
          <ac:chgData name="James Williams" userId="c957a50b-491f-4d94-b4bc-52aca3e2340d" providerId="ADAL" clId="{97295D16-814C-4489-9079-E3F64F45419A}" dt="2024-02-01T11:46:19.148" v="7468" actId="26606"/>
          <ac:spMkLst>
            <pc:docMk/>
            <pc:sldMk cId="606693909" sldId="472"/>
            <ac:spMk id="29" creationId="{D30C8E25-2DD1-45C6-9F04-0F0CBF666021}"/>
          </ac:spMkLst>
        </pc:spChg>
        <pc:spChg chg="add">
          <ac:chgData name="James Williams" userId="c957a50b-491f-4d94-b4bc-52aca3e2340d" providerId="ADAL" clId="{97295D16-814C-4489-9079-E3F64F45419A}" dt="2024-02-01T11:46:19.148" v="7468" actId="26606"/>
          <ac:spMkLst>
            <pc:docMk/>
            <pc:sldMk cId="606693909" sldId="472"/>
            <ac:spMk id="31" creationId="{BC57EA3C-C239-4132-A618-5CBE9F896B2F}"/>
          </ac:spMkLst>
        </pc:spChg>
        <pc:picChg chg="add mod ord">
          <ac:chgData name="James Williams" userId="c957a50b-491f-4d94-b4bc-52aca3e2340d" providerId="ADAL" clId="{97295D16-814C-4489-9079-E3F64F45419A}" dt="2024-02-01T16:15:39.320" v="8195" actId="1076"/>
          <ac:picMkLst>
            <pc:docMk/>
            <pc:sldMk cId="606693909" sldId="472"/>
            <ac:picMk id="4" creationId="{35F57454-25AD-F5CF-4E70-D6AA0A3DCE80}"/>
          </ac:picMkLst>
        </pc:picChg>
        <pc:picChg chg="add mod">
          <ac:chgData name="James Williams" userId="c957a50b-491f-4d94-b4bc-52aca3e2340d" providerId="ADAL" clId="{97295D16-814C-4489-9079-E3F64F45419A}" dt="2024-02-01T11:48:04.708" v="7495" actId="207"/>
          <ac:picMkLst>
            <pc:docMk/>
            <pc:sldMk cId="606693909" sldId="472"/>
            <ac:picMk id="6" creationId="{C6402750-FC61-ABDA-D468-ADB09E26694E}"/>
          </ac:picMkLst>
        </pc:picChg>
        <pc:picChg chg="add mod">
          <ac:chgData name="James Williams" userId="c957a50b-491f-4d94-b4bc-52aca3e2340d" providerId="ADAL" clId="{97295D16-814C-4489-9079-E3F64F45419A}" dt="2024-02-01T16:15:27.873" v="8193" actId="1076"/>
          <ac:picMkLst>
            <pc:docMk/>
            <pc:sldMk cId="606693909" sldId="472"/>
            <ac:picMk id="9" creationId="{CC03167C-4CC8-DB49-291F-155F928F014E}"/>
          </ac:picMkLst>
        </pc:picChg>
      </pc:sldChg>
      <pc:sldChg chg="delSp modSp mod">
        <pc:chgData name="James Williams" userId="c957a50b-491f-4d94-b4bc-52aca3e2340d" providerId="ADAL" clId="{97295D16-814C-4489-9079-E3F64F45419A}" dt="2024-01-30T11:04:33.511" v="1147" actId="21"/>
        <pc:sldMkLst>
          <pc:docMk/>
          <pc:sldMk cId="4073963476" sldId="474"/>
        </pc:sldMkLst>
        <pc:spChg chg="mod">
          <ac:chgData name="James Williams" userId="c957a50b-491f-4d94-b4bc-52aca3e2340d" providerId="ADAL" clId="{97295D16-814C-4489-9079-E3F64F45419A}" dt="2024-01-30T10:48:30.628" v="725" actId="1076"/>
          <ac:spMkLst>
            <pc:docMk/>
            <pc:sldMk cId="4073963476" sldId="474"/>
            <ac:spMk id="11" creationId="{22907B03-29D6-49EC-AC29-10B4E4C0C6B2}"/>
          </ac:spMkLst>
        </pc:spChg>
        <pc:spChg chg="mod">
          <ac:chgData name="James Williams" userId="c957a50b-491f-4d94-b4bc-52aca3e2340d" providerId="ADAL" clId="{97295D16-814C-4489-9079-E3F64F45419A}" dt="2024-01-30T11:04:33.511" v="1147" actId="21"/>
          <ac:spMkLst>
            <pc:docMk/>
            <pc:sldMk cId="4073963476" sldId="474"/>
            <ac:spMk id="15" creationId="{005CED6A-A5A7-4341-8E5F-61ACE04CC2A1}"/>
          </ac:spMkLst>
        </pc:spChg>
        <pc:grpChg chg="del">
          <ac:chgData name="James Williams" userId="c957a50b-491f-4d94-b4bc-52aca3e2340d" providerId="ADAL" clId="{97295D16-814C-4489-9079-E3F64F45419A}" dt="2024-01-30T10:48:20.729" v="722" actId="478"/>
          <ac:grpSpMkLst>
            <pc:docMk/>
            <pc:sldMk cId="4073963476" sldId="474"/>
            <ac:grpSpMk id="3" creationId="{BF56821F-3C6D-7C72-861D-B41CEF2C60A7}"/>
          </ac:grpSpMkLst>
        </pc:grpChg>
        <pc:picChg chg="mod">
          <ac:chgData name="James Williams" userId="c957a50b-491f-4d94-b4bc-52aca3e2340d" providerId="ADAL" clId="{97295D16-814C-4489-9079-E3F64F45419A}" dt="2024-01-30T10:48:30.628" v="725" actId="1076"/>
          <ac:picMkLst>
            <pc:docMk/>
            <pc:sldMk cId="4073963476" sldId="474"/>
            <ac:picMk id="9" creationId="{916FDBCF-7A7E-42F3-9EEB-5E48FEC397B5}"/>
          </ac:picMkLst>
        </pc:picChg>
      </pc:sldChg>
      <pc:sldChg chg="modSp mod">
        <pc:chgData name="James Williams" userId="c957a50b-491f-4d94-b4bc-52aca3e2340d" providerId="ADAL" clId="{97295D16-814C-4489-9079-E3F64F45419A}" dt="2024-01-30T15:01:04.789" v="3621" actId="13926"/>
        <pc:sldMkLst>
          <pc:docMk/>
          <pc:sldMk cId="3294478826" sldId="480"/>
        </pc:sldMkLst>
        <pc:spChg chg="mod">
          <ac:chgData name="James Williams" userId="c957a50b-491f-4d94-b4bc-52aca3e2340d" providerId="ADAL" clId="{97295D16-814C-4489-9079-E3F64F45419A}" dt="2024-01-30T15:00:43.887" v="3620" actId="113"/>
          <ac:spMkLst>
            <pc:docMk/>
            <pc:sldMk cId="3294478826" sldId="480"/>
            <ac:spMk id="2" creationId="{61365102-6F14-4FB7-8C3C-AB618E6179A2}"/>
          </ac:spMkLst>
        </pc:spChg>
        <pc:spChg chg="mod">
          <ac:chgData name="James Williams" userId="c957a50b-491f-4d94-b4bc-52aca3e2340d" providerId="ADAL" clId="{97295D16-814C-4489-9079-E3F64F45419A}" dt="2024-01-30T15:01:04.789" v="3621" actId="13926"/>
          <ac:spMkLst>
            <pc:docMk/>
            <pc:sldMk cId="3294478826" sldId="480"/>
            <ac:spMk id="15" creationId="{005CED6A-A5A7-4341-8E5F-61ACE04CC2A1}"/>
          </ac:spMkLst>
        </pc:spChg>
      </pc:sldChg>
      <pc:sldChg chg="addSp delSp modSp mod">
        <pc:chgData name="James Williams" userId="c957a50b-491f-4d94-b4bc-52aca3e2340d" providerId="ADAL" clId="{97295D16-814C-4489-9079-E3F64F45419A}" dt="2024-02-04T11:38:24.025" v="8222" actId="1076"/>
        <pc:sldMkLst>
          <pc:docMk/>
          <pc:sldMk cId="1900590910" sldId="481"/>
        </pc:sldMkLst>
        <pc:spChg chg="mod">
          <ac:chgData name="James Williams" userId="c957a50b-491f-4d94-b4bc-52aca3e2340d" providerId="ADAL" clId="{97295D16-814C-4489-9079-E3F64F45419A}" dt="2024-02-04T11:36:18.916" v="8196" actId="207"/>
          <ac:spMkLst>
            <pc:docMk/>
            <pc:sldMk cId="1900590910" sldId="481"/>
            <ac:spMk id="2" creationId="{129912B2-0F02-4D0D-8B1C-0E57F10952E9}"/>
          </ac:spMkLst>
        </pc:spChg>
        <pc:spChg chg="mod">
          <ac:chgData name="James Williams" userId="c957a50b-491f-4d94-b4bc-52aca3e2340d" providerId="ADAL" clId="{97295D16-814C-4489-9079-E3F64F45419A}" dt="2024-01-30T12:33:57.324" v="1765" actId="403"/>
          <ac:spMkLst>
            <pc:docMk/>
            <pc:sldMk cId="1900590910" sldId="481"/>
            <ac:spMk id="3" creationId="{B5854E18-6855-4887-8FFA-924CF4FA6314}"/>
          </ac:spMkLst>
        </pc:spChg>
        <pc:spChg chg="mod">
          <ac:chgData name="James Williams" userId="c957a50b-491f-4d94-b4bc-52aca3e2340d" providerId="ADAL" clId="{97295D16-814C-4489-9079-E3F64F45419A}" dt="2024-02-04T11:36:25.401" v="8197" actId="1076"/>
          <ac:spMkLst>
            <pc:docMk/>
            <pc:sldMk cId="1900590910" sldId="481"/>
            <ac:spMk id="5" creationId="{E8E93C73-0382-4EEB-901F-63310C1A5416}"/>
          </ac:spMkLst>
        </pc:spChg>
        <pc:picChg chg="mod">
          <ac:chgData name="James Williams" userId="c957a50b-491f-4d94-b4bc-52aca3e2340d" providerId="ADAL" clId="{97295D16-814C-4489-9079-E3F64F45419A}" dt="2024-02-04T11:36:25.401" v="8197" actId="1076"/>
          <ac:picMkLst>
            <pc:docMk/>
            <pc:sldMk cId="1900590910" sldId="481"/>
            <ac:picMk id="4" creationId="{E530ABE0-CDC3-4316-B9A6-A4E873DC5F94}"/>
          </ac:picMkLst>
        </pc:picChg>
        <pc:picChg chg="mod">
          <ac:chgData name="James Williams" userId="c957a50b-491f-4d94-b4bc-52aca3e2340d" providerId="ADAL" clId="{97295D16-814C-4489-9079-E3F64F45419A}" dt="2024-02-04T11:38:20.929" v="8221" actId="1076"/>
          <ac:picMkLst>
            <pc:docMk/>
            <pc:sldMk cId="1900590910" sldId="481"/>
            <ac:picMk id="7" creationId="{48EC31CD-9E4A-495D-803C-CD0281A29835}"/>
          </ac:picMkLst>
        </pc:picChg>
        <pc:picChg chg="add mod">
          <ac:chgData name="James Williams" userId="c957a50b-491f-4d94-b4bc-52aca3e2340d" providerId="ADAL" clId="{97295D16-814C-4489-9079-E3F64F45419A}" dt="2024-02-04T11:38:13.117" v="8219" actId="1076"/>
          <ac:picMkLst>
            <pc:docMk/>
            <pc:sldMk cId="1900590910" sldId="481"/>
            <ac:picMk id="8" creationId="{8D75FCD9-BEC3-447D-F574-B692FCB949EA}"/>
          </ac:picMkLst>
        </pc:picChg>
        <pc:picChg chg="del mod ord">
          <ac:chgData name="James Williams" userId="c957a50b-491f-4d94-b4bc-52aca3e2340d" providerId="ADAL" clId="{97295D16-814C-4489-9079-E3F64F45419A}" dt="2024-02-04T11:38:07.544" v="8216" actId="478"/>
          <ac:picMkLst>
            <pc:docMk/>
            <pc:sldMk cId="1900590910" sldId="481"/>
            <ac:picMk id="9" creationId="{A32A9F25-D926-4427-A92D-AC137AD295D9}"/>
          </ac:picMkLst>
        </pc:picChg>
        <pc:picChg chg="add del mod">
          <ac:chgData name="James Williams" userId="c957a50b-491f-4d94-b4bc-52aca3e2340d" providerId="ADAL" clId="{97295D16-814C-4489-9079-E3F64F45419A}" dt="2024-02-04T11:38:08.176" v="8217" actId="478"/>
          <ac:picMkLst>
            <pc:docMk/>
            <pc:sldMk cId="1900590910" sldId="481"/>
            <ac:picMk id="10" creationId="{DACB2026-D47F-043E-DCEA-63B1DA1653D7}"/>
          </ac:picMkLst>
        </pc:picChg>
        <pc:picChg chg="add mod">
          <ac:chgData name="James Williams" userId="c957a50b-491f-4d94-b4bc-52aca3e2340d" providerId="ADAL" clId="{97295D16-814C-4489-9079-E3F64F45419A}" dt="2024-02-04T11:38:24.025" v="8222" actId="1076"/>
          <ac:picMkLst>
            <pc:docMk/>
            <pc:sldMk cId="1900590910" sldId="481"/>
            <ac:picMk id="11" creationId="{47619EBC-5954-A9FE-22FB-BF06F5FE332D}"/>
          </ac:picMkLst>
        </pc:picChg>
      </pc:sldChg>
      <pc:sldChg chg="modSp mod">
        <pc:chgData name="James Williams" userId="c957a50b-491f-4d94-b4bc-52aca3e2340d" providerId="ADAL" clId="{97295D16-814C-4489-9079-E3F64F45419A}" dt="2024-01-30T18:26:43.401" v="5125" actId="207"/>
        <pc:sldMkLst>
          <pc:docMk/>
          <pc:sldMk cId="458320721" sldId="487"/>
        </pc:sldMkLst>
        <pc:spChg chg="mod">
          <ac:chgData name="James Williams" userId="c957a50b-491f-4d94-b4bc-52aca3e2340d" providerId="ADAL" clId="{97295D16-814C-4489-9079-E3F64F45419A}" dt="2024-01-30T18:26:43.401" v="5125" actId="207"/>
          <ac:spMkLst>
            <pc:docMk/>
            <pc:sldMk cId="458320721" sldId="487"/>
            <ac:spMk id="3" creationId="{F2D3377F-7669-41CB-B7AA-F347C8D568D1}"/>
          </ac:spMkLst>
        </pc:spChg>
      </pc:sldChg>
      <pc:sldChg chg="del">
        <pc:chgData name="James Williams" userId="c957a50b-491f-4d94-b4bc-52aca3e2340d" providerId="ADAL" clId="{97295D16-814C-4489-9079-E3F64F45419A}" dt="2024-02-09T12:29:52.420" v="10386" actId="2696"/>
        <pc:sldMkLst>
          <pc:docMk/>
          <pc:sldMk cId="971226986" sldId="489"/>
        </pc:sldMkLst>
      </pc:sldChg>
      <pc:sldChg chg="add del">
        <pc:chgData name="James Williams" userId="c957a50b-491f-4d94-b4bc-52aca3e2340d" providerId="ADAL" clId="{97295D16-814C-4489-9079-E3F64F45419A}" dt="2024-02-09T12:29:52.420" v="10386" actId="2696"/>
        <pc:sldMkLst>
          <pc:docMk/>
          <pc:sldMk cId="877360817" sldId="498"/>
        </pc:sldMkLst>
      </pc:sldChg>
      <pc:sldChg chg="modSp del mod">
        <pc:chgData name="James Williams" userId="c957a50b-491f-4d94-b4bc-52aca3e2340d" providerId="ADAL" clId="{97295D16-814C-4489-9079-E3F64F45419A}" dt="2024-01-30T16:54:03.581" v="3669" actId="2696"/>
        <pc:sldMkLst>
          <pc:docMk/>
          <pc:sldMk cId="1592621808" sldId="498"/>
        </pc:sldMkLst>
        <pc:spChg chg="mod">
          <ac:chgData name="James Williams" userId="c957a50b-491f-4d94-b4bc-52aca3e2340d" providerId="ADAL" clId="{97295D16-814C-4489-9079-E3F64F45419A}" dt="2024-01-30T16:53:08.413" v="3666" actId="403"/>
          <ac:spMkLst>
            <pc:docMk/>
            <pc:sldMk cId="1592621808" sldId="498"/>
            <ac:spMk id="2" creationId="{61365102-6F14-4FB7-8C3C-AB618E6179A2}"/>
          </ac:spMkLst>
        </pc:spChg>
      </pc:sldChg>
      <pc:sldChg chg="add del">
        <pc:chgData name="James Williams" userId="c957a50b-491f-4d94-b4bc-52aca3e2340d" providerId="ADAL" clId="{97295D16-814C-4489-9079-E3F64F45419A}" dt="2024-02-09T12:29:52.420" v="10386" actId="2696"/>
        <pc:sldMkLst>
          <pc:docMk/>
          <pc:sldMk cId="710384210" sldId="503"/>
        </pc:sldMkLst>
      </pc:sldChg>
      <pc:sldChg chg="modSp del mod">
        <pc:chgData name="James Williams" userId="c957a50b-491f-4d94-b4bc-52aca3e2340d" providerId="ADAL" clId="{97295D16-814C-4489-9079-E3F64F45419A}" dt="2024-01-30T16:54:03.581" v="3669" actId="2696"/>
        <pc:sldMkLst>
          <pc:docMk/>
          <pc:sldMk cId="793985888" sldId="503"/>
        </pc:sldMkLst>
        <pc:spChg chg="mod">
          <ac:chgData name="James Williams" userId="c957a50b-491f-4d94-b4bc-52aca3e2340d" providerId="ADAL" clId="{97295D16-814C-4489-9079-E3F64F45419A}" dt="2024-01-30T16:53:29.039" v="3667" actId="207"/>
          <ac:spMkLst>
            <pc:docMk/>
            <pc:sldMk cId="793985888" sldId="503"/>
            <ac:spMk id="12" creationId="{7F86F28B-B626-DA29-2E14-DE8D945FF5AA}"/>
          </ac:spMkLst>
        </pc:spChg>
      </pc:sldChg>
      <pc:sldChg chg="add del">
        <pc:chgData name="James Williams" userId="c957a50b-491f-4d94-b4bc-52aca3e2340d" providerId="ADAL" clId="{97295D16-814C-4489-9079-E3F64F45419A}" dt="2024-02-09T12:29:52.420" v="10386" actId="2696"/>
        <pc:sldMkLst>
          <pc:docMk/>
          <pc:sldMk cId="2160730914" sldId="504"/>
        </pc:sldMkLst>
      </pc:sldChg>
      <pc:sldChg chg="modSp del mod">
        <pc:chgData name="James Williams" userId="c957a50b-491f-4d94-b4bc-52aca3e2340d" providerId="ADAL" clId="{97295D16-814C-4489-9079-E3F64F45419A}" dt="2024-01-30T16:54:03.581" v="3669" actId="2696"/>
        <pc:sldMkLst>
          <pc:docMk/>
          <pc:sldMk cId="3233108993" sldId="504"/>
        </pc:sldMkLst>
        <pc:spChg chg="mod">
          <ac:chgData name="James Williams" userId="c957a50b-491f-4d94-b4bc-52aca3e2340d" providerId="ADAL" clId="{97295D16-814C-4489-9079-E3F64F45419A}" dt="2024-01-30T16:53:38.254" v="3668" actId="207"/>
          <ac:spMkLst>
            <pc:docMk/>
            <pc:sldMk cId="3233108993" sldId="504"/>
            <ac:spMk id="2" creationId="{AD9134E0-AFA0-98A8-7CC6-7BF6F4B6B32C}"/>
          </ac:spMkLst>
        </pc:spChg>
      </pc:sldChg>
      <pc:sldChg chg="modSp mod">
        <pc:chgData name="James Williams" userId="c957a50b-491f-4d94-b4bc-52aca3e2340d" providerId="ADAL" clId="{97295D16-814C-4489-9079-E3F64F45419A}" dt="2024-01-30T17:58:26.607" v="4815" actId="113"/>
        <pc:sldMkLst>
          <pc:docMk/>
          <pc:sldMk cId="3652096240" sldId="506"/>
        </pc:sldMkLst>
        <pc:spChg chg="mod">
          <ac:chgData name="James Williams" userId="c957a50b-491f-4d94-b4bc-52aca3e2340d" providerId="ADAL" clId="{97295D16-814C-4489-9079-E3F64F45419A}" dt="2024-01-30T17:58:26.607" v="4815" actId="113"/>
          <ac:spMkLst>
            <pc:docMk/>
            <pc:sldMk cId="3652096240" sldId="506"/>
            <ac:spMk id="15" creationId="{005CED6A-A5A7-4341-8E5F-61ACE04CC2A1}"/>
          </ac:spMkLst>
        </pc:spChg>
      </pc:sldChg>
      <pc:sldChg chg="del ord">
        <pc:chgData name="James Williams" userId="c957a50b-491f-4d94-b4bc-52aca3e2340d" providerId="ADAL" clId="{97295D16-814C-4489-9079-E3F64F45419A}" dt="2024-02-09T12:29:52.420" v="10386" actId="2696"/>
        <pc:sldMkLst>
          <pc:docMk/>
          <pc:sldMk cId="1658833921" sldId="508"/>
        </pc:sldMkLst>
      </pc:sldChg>
      <pc:sldChg chg="add del">
        <pc:chgData name="James Williams" userId="c957a50b-491f-4d94-b4bc-52aca3e2340d" providerId="ADAL" clId="{97295D16-814C-4489-9079-E3F64F45419A}" dt="2024-01-30T14:43:43.403" v="3213" actId="2696"/>
        <pc:sldMkLst>
          <pc:docMk/>
          <pc:sldMk cId="1455375827" sldId="509"/>
        </pc:sldMkLst>
      </pc:sldChg>
      <pc:sldChg chg="add del">
        <pc:chgData name="James Williams" userId="c957a50b-491f-4d94-b4bc-52aca3e2340d" providerId="ADAL" clId="{97295D16-814C-4489-9079-E3F64F45419A}" dt="2024-01-30T14:53:22.796" v="3487" actId="2696"/>
        <pc:sldMkLst>
          <pc:docMk/>
          <pc:sldMk cId="1609877513" sldId="509"/>
        </pc:sldMkLst>
      </pc:sldChg>
      <pc:sldChg chg="modSp add del mod">
        <pc:chgData name="James Williams" userId="c957a50b-491f-4d94-b4bc-52aca3e2340d" providerId="ADAL" clId="{97295D16-814C-4489-9079-E3F64F45419A}" dt="2024-01-30T14:52:11.627" v="3476" actId="2696"/>
        <pc:sldMkLst>
          <pc:docMk/>
          <pc:sldMk cId="1694764344" sldId="509"/>
        </pc:sldMkLst>
        <pc:spChg chg="mod">
          <ac:chgData name="James Williams" userId="c957a50b-491f-4d94-b4bc-52aca3e2340d" providerId="ADAL" clId="{97295D16-814C-4489-9079-E3F64F45419A}" dt="2024-01-30T14:49:54.352" v="3370" actId="403"/>
          <ac:spMkLst>
            <pc:docMk/>
            <pc:sldMk cId="1694764344" sldId="509"/>
            <ac:spMk id="2" creationId="{9F6DD4B8-4B32-4644-B4EC-1751E923C6A7}"/>
          </ac:spMkLst>
        </pc:spChg>
      </pc:sldChg>
      <pc:sldChg chg="add del">
        <pc:chgData name="James Williams" userId="c957a50b-491f-4d94-b4bc-52aca3e2340d" providerId="ADAL" clId="{97295D16-814C-4489-9079-E3F64F45419A}" dt="2024-02-09T12:29:52.420" v="10386" actId="2696"/>
        <pc:sldMkLst>
          <pc:docMk/>
          <pc:sldMk cId="2769591521" sldId="509"/>
        </pc:sldMkLst>
      </pc:sldChg>
      <pc:sldChg chg="del">
        <pc:chgData name="James Williams" userId="c957a50b-491f-4d94-b4bc-52aca3e2340d" providerId="ADAL" clId="{97295D16-814C-4489-9079-E3F64F45419A}" dt="2024-01-30T14:40:42.999" v="3194" actId="2696"/>
        <pc:sldMkLst>
          <pc:docMk/>
          <pc:sldMk cId="3472611603" sldId="509"/>
        </pc:sldMkLst>
      </pc:sldChg>
      <pc:sldChg chg="add del">
        <pc:chgData name="James Williams" userId="c957a50b-491f-4d94-b4bc-52aca3e2340d" providerId="ADAL" clId="{97295D16-814C-4489-9079-E3F64F45419A}" dt="2024-01-30T14:43:43.403" v="3213" actId="2696"/>
        <pc:sldMkLst>
          <pc:docMk/>
          <pc:sldMk cId="752587203" sldId="510"/>
        </pc:sldMkLst>
      </pc:sldChg>
      <pc:sldChg chg="del">
        <pc:chgData name="James Williams" userId="c957a50b-491f-4d94-b4bc-52aca3e2340d" providerId="ADAL" clId="{97295D16-814C-4489-9079-E3F64F45419A}" dt="2024-01-30T14:40:42.999" v="3194" actId="2696"/>
        <pc:sldMkLst>
          <pc:docMk/>
          <pc:sldMk cId="3107030277" sldId="510"/>
        </pc:sldMkLst>
      </pc:sldChg>
      <pc:sldChg chg="modSp add mod">
        <pc:chgData name="James Williams" userId="c957a50b-491f-4d94-b4bc-52aca3e2340d" providerId="ADAL" clId="{97295D16-814C-4489-9079-E3F64F45419A}" dt="2024-01-30T14:51:57.979" v="3475" actId="403"/>
        <pc:sldMkLst>
          <pc:docMk/>
          <pc:sldMk cId="3262430957" sldId="510"/>
        </pc:sldMkLst>
        <pc:spChg chg="mod">
          <ac:chgData name="James Williams" userId="c957a50b-491f-4d94-b4bc-52aca3e2340d" providerId="ADAL" clId="{97295D16-814C-4489-9079-E3F64F45419A}" dt="2024-01-30T14:51:57.979" v="3475" actId="403"/>
          <ac:spMkLst>
            <pc:docMk/>
            <pc:sldMk cId="3262430957" sldId="510"/>
            <ac:spMk id="2" creationId="{DF7C508B-2E05-4875-B3B4-03D90C09167C}"/>
          </ac:spMkLst>
        </pc:spChg>
      </pc:sldChg>
      <pc:sldChg chg="add del">
        <pc:chgData name="James Williams" userId="c957a50b-491f-4d94-b4bc-52aca3e2340d" providerId="ADAL" clId="{97295D16-814C-4489-9079-E3F64F45419A}" dt="2024-02-09T12:29:52.420" v="10386" actId="2696"/>
        <pc:sldMkLst>
          <pc:docMk/>
          <pc:sldMk cId="1887109486" sldId="511"/>
        </pc:sldMkLst>
      </pc:sldChg>
      <pc:sldChg chg="modSp del mod">
        <pc:chgData name="James Williams" userId="c957a50b-491f-4d94-b4bc-52aca3e2340d" providerId="ADAL" clId="{97295D16-814C-4489-9079-E3F64F45419A}" dt="2024-01-30T14:53:22.796" v="3487" actId="2696"/>
        <pc:sldMkLst>
          <pc:docMk/>
          <pc:sldMk cId="4125582932" sldId="511"/>
        </pc:sldMkLst>
        <pc:spChg chg="mod">
          <ac:chgData name="James Williams" userId="c957a50b-491f-4d94-b4bc-52aca3e2340d" providerId="ADAL" clId="{97295D16-814C-4489-9079-E3F64F45419A}" dt="2024-01-30T14:52:57.717" v="3485" actId="1076"/>
          <ac:spMkLst>
            <pc:docMk/>
            <pc:sldMk cId="4125582932" sldId="511"/>
            <ac:spMk id="2" creationId="{9A571488-FDAC-4495-B929-18403FE4DEB3}"/>
          </ac:spMkLst>
        </pc:spChg>
      </pc:sldChg>
      <pc:sldChg chg="del">
        <pc:chgData name="James Williams" userId="c957a50b-491f-4d94-b4bc-52aca3e2340d" providerId="ADAL" clId="{97295D16-814C-4489-9079-E3F64F45419A}" dt="2024-01-30T10:25:35.880" v="133" actId="2696"/>
        <pc:sldMkLst>
          <pc:docMk/>
          <pc:sldMk cId="3517600148" sldId="512"/>
        </pc:sldMkLst>
      </pc:sldChg>
      <pc:sldChg chg="del">
        <pc:chgData name="James Williams" userId="c957a50b-491f-4d94-b4bc-52aca3e2340d" providerId="ADAL" clId="{97295D16-814C-4489-9079-E3F64F45419A}" dt="2024-02-09T12:29:52.420" v="10386" actId="2696"/>
        <pc:sldMkLst>
          <pc:docMk/>
          <pc:sldMk cId="3231670211" sldId="515"/>
        </pc:sldMkLst>
      </pc:sldChg>
      <pc:sldChg chg="del">
        <pc:chgData name="James Williams" userId="c957a50b-491f-4d94-b4bc-52aca3e2340d" providerId="ADAL" clId="{97295D16-814C-4489-9079-E3F64F45419A}" dt="2024-02-09T12:29:52.420" v="10386" actId="2696"/>
        <pc:sldMkLst>
          <pc:docMk/>
          <pc:sldMk cId="985697804" sldId="516"/>
        </pc:sldMkLst>
      </pc:sldChg>
      <pc:sldChg chg="del">
        <pc:chgData name="James Williams" userId="c957a50b-491f-4d94-b4bc-52aca3e2340d" providerId="ADAL" clId="{97295D16-814C-4489-9079-E3F64F45419A}" dt="2024-02-09T12:29:52.420" v="10386" actId="2696"/>
        <pc:sldMkLst>
          <pc:docMk/>
          <pc:sldMk cId="1022051625" sldId="518"/>
        </pc:sldMkLst>
      </pc:sldChg>
      <pc:sldChg chg="modSp mod ord">
        <pc:chgData name="James Williams" userId="c957a50b-491f-4d94-b4bc-52aca3e2340d" providerId="ADAL" clId="{97295D16-814C-4489-9079-E3F64F45419A}" dt="2024-02-05T11:03:37.730" v="10323"/>
        <pc:sldMkLst>
          <pc:docMk/>
          <pc:sldMk cId="2263929640" sldId="519"/>
        </pc:sldMkLst>
        <pc:spChg chg="mod">
          <ac:chgData name="James Williams" userId="c957a50b-491f-4d94-b4bc-52aca3e2340d" providerId="ADAL" clId="{97295D16-814C-4489-9079-E3F64F45419A}" dt="2024-01-30T16:44:35.652" v="3623" actId="113"/>
          <ac:spMkLst>
            <pc:docMk/>
            <pc:sldMk cId="2263929640" sldId="519"/>
            <ac:spMk id="15" creationId="{005CED6A-A5A7-4341-8E5F-61ACE04CC2A1}"/>
          </ac:spMkLst>
        </pc:spChg>
      </pc:sldChg>
      <pc:sldChg chg="modSp mod">
        <pc:chgData name="James Williams" userId="c957a50b-491f-4d94-b4bc-52aca3e2340d" providerId="ADAL" clId="{97295D16-814C-4489-9079-E3F64F45419A}" dt="2024-01-30T18:40:24" v="5503" actId="20577"/>
        <pc:sldMkLst>
          <pc:docMk/>
          <pc:sldMk cId="3090532648" sldId="520"/>
        </pc:sldMkLst>
        <pc:spChg chg="mod">
          <ac:chgData name="James Williams" userId="c957a50b-491f-4d94-b4bc-52aca3e2340d" providerId="ADAL" clId="{97295D16-814C-4489-9079-E3F64F45419A}" dt="2024-01-30T18:40:24" v="5503" actId="20577"/>
          <ac:spMkLst>
            <pc:docMk/>
            <pc:sldMk cId="3090532648" sldId="520"/>
            <ac:spMk id="3" creationId="{2881C62B-3FA4-4DF6-9424-CE1D5C355D82}"/>
          </ac:spMkLst>
        </pc:spChg>
      </pc:sldChg>
      <pc:sldChg chg="modSp del mod">
        <pc:chgData name="James Williams" userId="c957a50b-491f-4d94-b4bc-52aca3e2340d" providerId="ADAL" clId="{97295D16-814C-4489-9079-E3F64F45419A}" dt="2024-02-09T12:29:52.420" v="10386" actId="2696"/>
        <pc:sldMkLst>
          <pc:docMk/>
          <pc:sldMk cId="1308082202" sldId="521"/>
        </pc:sldMkLst>
        <pc:spChg chg="mod">
          <ac:chgData name="James Williams" userId="c957a50b-491f-4d94-b4bc-52aca3e2340d" providerId="ADAL" clId="{97295D16-814C-4489-9079-E3F64F45419A}" dt="2024-01-30T11:19:30.114" v="1504" actId="113"/>
          <ac:spMkLst>
            <pc:docMk/>
            <pc:sldMk cId="1308082202" sldId="521"/>
            <ac:spMk id="15" creationId="{005CED6A-A5A7-4341-8E5F-61ACE04CC2A1}"/>
          </ac:spMkLst>
        </pc:spChg>
      </pc:sldChg>
      <pc:sldChg chg="modSp mod">
        <pc:chgData name="James Williams" userId="c957a50b-491f-4d94-b4bc-52aca3e2340d" providerId="ADAL" clId="{97295D16-814C-4489-9079-E3F64F45419A}" dt="2024-02-05T10:58:37.311" v="10259" actId="20577"/>
        <pc:sldMkLst>
          <pc:docMk/>
          <pc:sldMk cId="2014038140" sldId="522"/>
        </pc:sldMkLst>
        <pc:spChg chg="mod">
          <ac:chgData name="James Williams" userId="c957a50b-491f-4d94-b4bc-52aca3e2340d" providerId="ADAL" clId="{97295D16-814C-4489-9079-E3F64F45419A}" dt="2024-02-05T10:58:37.311" v="10259" actId="20577"/>
          <ac:spMkLst>
            <pc:docMk/>
            <pc:sldMk cId="2014038140" sldId="522"/>
            <ac:spMk id="15" creationId="{005CED6A-A5A7-4341-8E5F-61ACE04CC2A1}"/>
          </ac:spMkLst>
        </pc:spChg>
      </pc:sldChg>
      <pc:sldChg chg="modSp mod">
        <pc:chgData name="James Williams" userId="c957a50b-491f-4d94-b4bc-52aca3e2340d" providerId="ADAL" clId="{97295D16-814C-4489-9079-E3F64F45419A}" dt="2024-01-30T18:40:42.738" v="5511" actId="1076"/>
        <pc:sldMkLst>
          <pc:docMk/>
          <pc:sldMk cId="2507463142" sldId="523"/>
        </pc:sldMkLst>
        <pc:spChg chg="mod">
          <ac:chgData name="James Williams" userId="c957a50b-491f-4d94-b4bc-52aca3e2340d" providerId="ADAL" clId="{97295D16-814C-4489-9079-E3F64F45419A}" dt="2024-01-30T18:40:42.738" v="5511" actId="1076"/>
          <ac:spMkLst>
            <pc:docMk/>
            <pc:sldMk cId="2507463142" sldId="523"/>
            <ac:spMk id="2" creationId="{61365102-6F14-4FB7-8C3C-AB618E6179A2}"/>
          </ac:spMkLst>
        </pc:spChg>
      </pc:sldChg>
      <pc:sldChg chg="modSp mod">
        <pc:chgData name="James Williams" userId="c957a50b-491f-4d94-b4bc-52aca3e2340d" providerId="ADAL" clId="{97295D16-814C-4489-9079-E3F64F45419A}" dt="2024-01-30T18:41:04.917" v="5517" actId="113"/>
        <pc:sldMkLst>
          <pc:docMk/>
          <pc:sldMk cId="3959855137" sldId="524"/>
        </pc:sldMkLst>
        <pc:spChg chg="mod">
          <ac:chgData name="James Williams" userId="c957a50b-491f-4d94-b4bc-52aca3e2340d" providerId="ADAL" clId="{97295D16-814C-4489-9079-E3F64F45419A}" dt="2024-01-30T18:40:54.439" v="5514" actId="403"/>
          <ac:spMkLst>
            <pc:docMk/>
            <pc:sldMk cId="3959855137" sldId="524"/>
            <ac:spMk id="2" creationId="{61365102-6F14-4FB7-8C3C-AB618E6179A2}"/>
          </ac:spMkLst>
        </pc:spChg>
        <pc:spChg chg="mod">
          <ac:chgData name="James Williams" userId="c957a50b-491f-4d94-b4bc-52aca3e2340d" providerId="ADAL" clId="{97295D16-814C-4489-9079-E3F64F45419A}" dt="2024-01-30T18:41:04.917" v="5517" actId="113"/>
          <ac:spMkLst>
            <pc:docMk/>
            <pc:sldMk cId="3959855137" sldId="524"/>
            <ac:spMk id="4" creationId="{4B3A0FB1-95AE-4720-BD05-8784DB169C27}"/>
          </ac:spMkLst>
        </pc:spChg>
      </pc:sldChg>
      <pc:sldChg chg="del">
        <pc:chgData name="James Williams" userId="c957a50b-491f-4d94-b4bc-52aca3e2340d" providerId="ADAL" clId="{97295D16-814C-4489-9079-E3F64F45419A}" dt="2024-02-09T12:29:52.420" v="10386" actId="2696"/>
        <pc:sldMkLst>
          <pc:docMk/>
          <pc:sldMk cId="3033521108" sldId="525"/>
        </pc:sldMkLst>
      </pc:sldChg>
      <pc:sldChg chg="modSp del mod">
        <pc:chgData name="James Williams" userId="c957a50b-491f-4d94-b4bc-52aca3e2340d" providerId="ADAL" clId="{97295D16-814C-4489-9079-E3F64F45419A}" dt="2024-01-30T11:20:18.023" v="1505" actId="2696"/>
        <pc:sldMkLst>
          <pc:docMk/>
          <pc:sldMk cId="20876166" sldId="526"/>
        </pc:sldMkLst>
        <pc:spChg chg="mod">
          <ac:chgData name="James Williams" userId="c957a50b-491f-4d94-b4bc-52aca3e2340d" providerId="ADAL" clId="{97295D16-814C-4489-9079-E3F64F45419A}" dt="2024-01-30T10:36:00.671" v="474" actId="20577"/>
          <ac:spMkLst>
            <pc:docMk/>
            <pc:sldMk cId="20876166" sldId="526"/>
            <ac:spMk id="2" creationId="{39A954BE-99C8-4034-800D-908618389993}"/>
          </ac:spMkLst>
        </pc:spChg>
      </pc:sldChg>
      <pc:sldChg chg="add del">
        <pc:chgData name="James Williams" userId="c957a50b-491f-4d94-b4bc-52aca3e2340d" providerId="ADAL" clId="{97295D16-814C-4489-9079-E3F64F45419A}" dt="2024-02-09T12:29:52.420" v="10386" actId="2696"/>
        <pc:sldMkLst>
          <pc:docMk/>
          <pc:sldMk cId="4209412308" sldId="526"/>
        </pc:sldMkLst>
      </pc:sldChg>
      <pc:sldChg chg="modSp mod">
        <pc:chgData name="James Williams" userId="c957a50b-491f-4d94-b4bc-52aca3e2340d" providerId="ADAL" clId="{97295D16-814C-4489-9079-E3F64F45419A}" dt="2024-01-30T18:30:28.265" v="5237" actId="255"/>
        <pc:sldMkLst>
          <pc:docMk/>
          <pc:sldMk cId="2654792417" sldId="527"/>
        </pc:sldMkLst>
        <pc:spChg chg="mod">
          <ac:chgData name="James Williams" userId="c957a50b-491f-4d94-b4bc-52aca3e2340d" providerId="ADAL" clId="{97295D16-814C-4489-9079-E3F64F45419A}" dt="2024-01-30T18:29:53.298" v="5227" actId="14100"/>
          <ac:spMkLst>
            <pc:docMk/>
            <pc:sldMk cId="2654792417" sldId="527"/>
            <ac:spMk id="2" creationId="{022D4D7B-D903-4392-9A97-A2F446EF62CD}"/>
          </ac:spMkLst>
        </pc:spChg>
        <pc:spChg chg="mod">
          <ac:chgData name="James Williams" userId="c957a50b-491f-4d94-b4bc-52aca3e2340d" providerId="ADAL" clId="{97295D16-814C-4489-9079-E3F64F45419A}" dt="2024-01-30T18:30:28.265" v="5237" actId="255"/>
          <ac:spMkLst>
            <pc:docMk/>
            <pc:sldMk cId="2654792417" sldId="527"/>
            <ac:spMk id="3" creationId="{F2D3377F-7669-41CB-B7AA-F347C8D568D1}"/>
          </ac:spMkLst>
        </pc:spChg>
        <pc:picChg chg="mod">
          <ac:chgData name="James Williams" userId="c957a50b-491f-4d94-b4bc-52aca3e2340d" providerId="ADAL" clId="{97295D16-814C-4489-9079-E3F64F45419A}" dt="2024-01-30T18:29:50.682" v="5226" actId="1076"/>
          <ac:picMkLst>
            <pc:docMk/>
            <pc:sldMk cId="2654792417" sldId="527"/>
            <ac:picMk id="4" creationId="{1DBD06A2-FC0C-4183-9D19-0D6E1B30945E}"/>
          </ac:picMkLst>
        </pc:picChg>
      </pc:sldChg>
      <pc:sldChg chg="modSp del mod ord">
        <pc:chgData name="James Williams" userId="c957a50b-491f-4d94-b4bc-52aca3e2340d" providerId="ADAL" clId="{97295D16-814C-4489-9079-E3F64F45419A}" dt="2024-02-09T12:29:52.420" v="10386" actId="2696"/>
        <pc:sldMkLst>
          <pc:docMk/>
          <pc:sldMk cId="1766019421" sldId="528"/>
        </pc:sldMkLst>
        <pc:spChg chg="mod">
          <ac:chgData name="James Williams" userId="c957a50b-491f-4d94-b4bc-52aca3e2340d" providerId="ADAL" clId="{97295D16-814C-4489-9079-E3F64F45419A}" dt="2024-01-30T11:18:08.263" v="1499" actId="113"/>
          <ac:spMkLst>
            <pc:docMk/>
            <pc:sldMk cId="1766019421" sldId="528"/>
            <ac:spMk id="5" creationId="{866CBA1E-0481-4843-BB9C-AC443DB44FB6}"/>
          </ac:spMkLst>
        </pc:spChg>
      </pc:sldChg>
      <pc:sldChg chg="modSp add del mod">
        <pc:chgData name="James Williams" userId="c957a50b-491f-4d94-b4bc-52aca3e2340d" providerId="ADAL" clId="{97295D16-814C-4489-9079-E3F64F45419A}" dt="2024-02-09T12:29:52.420" v="10386" actId="2696"/>
        <pc:sldMkLst>
          <pc:docMk/>
          <pc:sldMk cId="824986724" sldId="530"/>
        </pc:sldMkLst>
        <pc:spChg chg="mod">
          <ac:chgData name="James Williams" userId="c957a50b-491f-4d94-b4bc-52aca3e2340d" providerId="ADAL" clId="{97295D16-814C-4489-9079-E3F64F45419A}" dt="2024-02-01T13:31:23.689" v="7895" actId="20577"/>
          <ac:spMkLst>
            <pc:docMk/>
            <pc:sldMk cId="824986724" sldId="530"/>
            <ac:spMk id="3" creationId="{16A49B6B-3E6E-4761-9C94-4EB2412BB1D7}"/>
          </ac:spMkLst>
        </pc:spChg>
      </pc:sldChg>
      <pc:sldChg chg="modSp del mod">
        <pc:chgData name="James Williams" userId="c957a50b-491f-4d94-b4bc-52aca3e2340d" providerId="ADAL" clId="{97295D16-814C-4489-9079-E3F64F45419A}" dt="2024-01-30T14:12:00.260" v="2745" actId="2696"/>
        <pc:sldMkLst>
          <pc:docMk/>
          <pc:sldMk cId="2128675321" sldId="530"/>
        </pc:sldMkLst>
        <pc:spChg chg="mod">
          <ac:chgData name="James Williams" userId="c957a50b-491f-4d94-b4bc-52aca3e2340d" providerId="ADAL" clId="{97295D16-814C-4489-9079-E3F64F45419A}" dt="2024-01-30T14:11:53.221" v="2744" actId="20577"/>
          <ac:spMkLst>
            <pc:docMk/>
            <pc:sldMk cId="2128675321" sldId="530"/>
            <ac:spMk id="3" creationId="{16A49B6B-3E6E-4761-9C94-4EB2412BB1D7}"/>
          </ac:spMkLst>
        </pc:spChg>
      </pc:sldChg>
      <pc:sldChg chg="modSp add del mod">
        <pc:chgData name="James Williams" userId="c957a50b-491f-4d94-b4bc-52aca3e2340d" providerId="ADAL" clId="{97295D16-814C-4489-9079-E3F64F45419A}" dt="2024-02-01T12:58:57.653" v="7705" actId="2696"/>
        <pc:sldMkLst>
          <pc:docMk/>
          <pc:sldMk cId="2899358119" sldId="530"/>
        </pc:sldMkLst>
        <pc:spChg chg="mod">
          <ac:chgData name="James Williams" userId="c957a50b-491f-4d94-b4bc-52aca3e2340d" providerId="ADAL" clId="{97295D16-814C-4489-9079-E3F64F45419A}" dt="2024-02-01T12:52:44.630" v="7671" actId="403"/>
          <ac:spMkLst>
            <pc:docMk/>
            <pc:sldMk cId="2899358119" sldId="530"/>
            <ac:spMk id="2" creationId="{91ED9509-0C13-4000-86DE-6D7D4C796A80}"/>
          </ac:spMkLst>
        </pc:spChg>
        <pc:spChg chg="mod">
          <ac:chgData name="James Williams" userId="c957a50b-491f-4d94-b4bc-52aca3e2340d" providerId="ADAL" clId="{97295D16-814C-4489-9079-E3F64F45419A}" dt="2024-02-01T12:57:07.139" v="7704" actId="20577"/>
          <ac:spMkLst>
            <pc:docMk/>
            <pc:sldMk cId="2899358119" sldId="530"/>
            <ac:spMk id="3" creationId="{16A49B6B-3E6E-4761-9C94-4EB2412BB1D7}"/>
          </ac:spMkLst>
        </pc:spChg>
      </pc:sldChg>
      <pc:sldChg chg="modSp mod modNotesTx">
        <pc:chgData name="James Williams" userId="c957a50b-491f-4d94-b4bc-52aca3e2340d" providerId="ADAL" clId="{97295D16-814C-4489-9079-E3F64F45419A}" dt="2024-01-30T17:31:12.996" v="4751" actId="404"/>
        <pc:sldMkLst>
          <pc:docMk/>
          <pc:sldMk cId="4077225619" sldId="531"/>
        </pc:sldMkLst>
        <pc:spChg chg="mod">
          <ac:chgData name="James Williams" userId="c957a50b-491f-4d94-b4bc-52aca3e2340d" providerId="ADAL" clId="{97295D16-814C-4489-9079-E3F64F45419A}" dt="2024-01-30T17:30:56.093" v="4747" actId="1076"/>
          <ac:spMkLst>
            <pc:docMk/>
            <pc:sldMk cId="4077225619" sldId="531"/>
            <ac:spMk id="11" creationId="{72DB8717-7573-4B03-9CF7-059AAC20DA5E}"/>
          </ac:spMkLst>
        </pc:spChg>
        <pc:spChg chg="mod">
          <ac:chgData name="James Williams" userId="c957a50b-491f-4d94-b4bc-52aca3e2340d" providerId="ADAL" clId="{97295D16-814C-4489-9079-E3F64F45419A}" dt="2024-01-30T17:31:12.996" v="4751" actId="404"/>
          <ac:spMkLst>
            <pc:docMk/>
            <pc:sldMk cId="4077225619" sldId="531"/>
            <ac:spMk id="15" creationId="{005CED6A-A5A7-4341-8E5F-61ACE04CC2A1}"/>
          </ac:spMkLst>
        </pc:spChg>
        <pc:picChg chg="mod">
          <ac:chgData name="James Williams" userId="c957a50b-491f-4d94-b4bc-52aca3e2340d" providerId="ADAL" clId="{97295D16-814C-4489-9079-E3F64F45419A}" dt="2024-01-30T17:30:47.514" v="4744" actId="1076"/>
          <ac:picMkLst>
            <pc:docMk/>
            <pc:sldMk cId="4077225619" sldId="531"/>
            <ac:picMk id="9" creationId="{37BE4D2F-5D38-42E5-AA9E-A35BC1B09250}"/>
          </ac:picMkLst>
        </pc:picChg>
      </pc:sldChg>
      <pc:sldChg chg="modSp del mod">
        <pc:chgData name="James Williams" userId="c957a50b-491f-4d94-b4bc-52aca3e2340d" providerId="ADAL" clId="{97295D16-814C-4489-9079-E3F64F45419A}" dt="2024-01-30T17:22:44.010" v="4580" actId="2696"/>
        <pc:sldMkLst>
          <pc:docMk/>
          <pc:sldMk cId="2102148800" sldId="532"/>
        </pc:sldMkLst>
        <pc:spChg chg="mod">
          <ac:chgData name="James Williams" userId="c957a50b-491f-4d94-b4bc-52aca3e2340d" providerId="ADAL" clId="{97295D16-814C-4489-9079-E3F64F45419A}" dt="2024-01-30T17:17:58.320" v="4500" actId="207"/>
          <ac:spMkLst>
            <pc:docMk/>
            <pc:sldMk cId="2102148800" sldId="532"/>
            <ac:spMk id="2" creationId="{61365102-6F14-4FB7-8C3C-AB618E6179A2}"/>
          </ac:spMkLst>
        </pc:spChg>
        <pc:spChg chg="mod">
          <ac:chgData name="James Williams" userId="c957a50b-491f-4d94-b4bc-52aca3e2340d" providerId="ADAL" clId="{97295D16-814C-4489-9079-E3F64F45419A}" dt="2024-01-30T17:20:16.081" v="4548" actId="404"/>
          <ac:spMkLst>
            <pc:docMk/>
            <pc:sldMk cId="2102148800" sldId="532"/>
            <ac:spMk id="17" creationId="{97A1A436-1FA9-48E5-A5CC-E51AE7BAAD4F}"/>
          </ac:spMkLst>
        </pc:spChg>
        <pc:picChg chg="mod">
          <ac:chgData name="James Williams" userId="c957a50b-491f-4d94-b4bc-52aca3e2340d" providerId="ADAL" clId="{97295D16-814C-4489-9079-E3F64F45419A}" dt="2024-01-30T17:20:10.529" v="4544" actId="1076"/>
          <ac:picMkLst>
            <pc:docMk/>
            <pc:sldMk cId="2102148800" sldId="532"/>
            <ac:picMk id="13" creationId="{71926014-5BAF-4E7C-ABC5-C5572963CED9}"/>
          </ac:picMkLst>
        </pc:picChg>
      </pc:sldChg>
      <pc:sldChg chg="add del">
        <pc:chgData name="James Williams" userId="c957a50b-491f-4d94-b4bc-52aca3e2340d" providerId="ADAL" clId="{97295D16-814C-4489-9079-E3F64F45419A}" dt="2024-02-09T12:29:52.420" v="10386" actId="2696"/>
        <pc:sldMkLst>
          <pc:docMk/>
          <pc:sldMk cId="3093506529" sldId="532"/>
        </pc:sldMkLst>
      </pc:sldChg>
      <pc:sldChg chg="modSp mod modNotesTx">
        <pc:chgData name="James Williams" userId="c957a50b-491f-4d94-b4bc-52aca3e2340d" providerId="ADAL" clId="{97295D16-814C-4489-9079-E3F64F45419A}" dt="2024-02-05T09:49:45.425" v="10105" actId="20577"/>
        <pc:sldMkLst>
          <pc:docMk/>
          <pc:sldMk cId="2623394459" sldId="533"/>
        </pc:sldMkLst>
        <pc:spChg chg="mod">
          <ac:chgData name="James Williams" userId="c957a50b-491f-4d94-b4bc-52aca3e2340d" providerId="ADAL" clId="{97295D16-814C-4489-9079-E3F64F45419A}" dt="2024-02-05T09:49:45.425" v="10105" actId="20577"/>
          <ac:spMkLst>
            <pc:docMk/>
            <pc:sldMk cId="2623394459" sldId="533"/>
            <ac:spMk id="2" creationId="{F8B7659E-7CBA-4041-B4C3-C54CA4C131A0}"/>
          </ac:spMkLst>
        </pc:spChg>
        <pc:spChg chg="mod">
          <ac:chgData name="James Williams" userId="c957a50b-491f-4d94-b4bc-52aca3e2340d" providerId="ADAL" clId="{97295D16-814C-4489-9079-E3F64F45419A}" dt="2024-02-05T09:49:12.368" v="10070" actId="113"/>
          <ac:spMkLst>
            <pc:docMk/>
            <pc:sldMk cId="2623394459" sldId="533"/>
            <ac:spMk id="3" creationId="{6FCCC5B4-B573-41F9-8F0A-4244B706EFA6}"/>
          </ac:spMkLst>
        </pc:spChg>
      </pc:sldChg>
      <pc:sldChg chg="del">
        <pc:chgData name="James Williams" userId="c957a50b-491f-4d94-b4bc-52aca3e2340d" providerId="ADAL" clId="{97295D16-814C-4489-9079-E3F64F45419A}" dt="2024-02-09T12:29:52.420" v="10386" actId="2696"/>
        <pc:sldMkLst>
          <pc:docMk/>
          <pc:sldMk cId="2789267025" sldId="535"/>
        </pc:sldMkLst>
      </pc:sldChg>
      <pc:sldChg chg="del">
        <pc:chgData name="James Williams" userId="c957a50b-491f-4d94-b4bc-52aca3e2340d" providerId="ADAL" clId="{97295D16-814C-4489-9079-E3F64F45419A}" dt="2024-02-09T12:29:52.420" v="10386" actId="2696"/>
        <pc:sldMkLst>
          <pc:docMk/>
          <pc:sldMk cId="663743266" sldId="537"/>
        </pc:sldMkLst>
      </pc:sldChg>
      <pc:sldChg chg="del">
        <pc:chgData name="James Williams" userId="c957a50b-491f-4d94-b4bc-52aca3e2340d" providerId="ADAL" clId="{97295D16-814C-4489-9079-E3F64F45419A}" dt="2024-02-09T12:29:52.420" v="10386" actId="2696"/>
        <pc:sldMkLst>
          <pc:docMk/>
          <pc:sldMk cId="4262409081" sldId="538"/>
        </pc:sldMkLst>
      </pc:sldChg>
      <pc:sldChg chg="modSp del mod">
        <pc:chgData name="James Williams" userId="c957a50b-491f-4d94-b4bc-52aca3e2340d" providerId="ADAL" clId="{97295D16-814C-4489-9079-E3F64F45419A}" dt="2024-02-09T12:29:52.420" v="10386" actId="2696"/>
        <pc:sldMkLst>
          <pc:docMk/>
          <pc:sldMk cId="3368253169" sldId="539"/>
        </pc:sldMkLst>
        <pc:spChg chg="mod">
          <ac:chgData name="James Williams" userId="c957a50b-491f-4d94-b4bc-52aca3e2340d" providerId="ADAL" clId="{97295D16-814C-4489-9079-E3F64F45419A}" dt="2024-01-30T17:18:45.821" v="4513" actId="403"/>
          <ac:spMkLst>
            <pc:docMk/>
            <pc:sldMk cId="3368253169" sldId="539"/>
            <ac:spMk id="15" creationId="{005CED6A-A5A7-4341-8E5F-61ACE04CC2A1}"/>
          </ac:spMkLst>
        </pc:spChg>
        <pc:spChg chg="mod">
          <ac:chgData name="James Williams" userId="c957a50b-491f-4d94-b4bc-52aca3e2340d" providerId="ADAL" clId="{97295D16-814C-4489-9079-E3F64F45419A}" dt="2024-01-30T17:18:40.341" v="4508" actId="1076"/>
          <ac:spMkLst>
            <pc:docMk/>
            <pc:sldMk cId="3368253169" sldId="539"/>
            <ac:spMk id="17" creationId="{E119E975-B472-42CA-91C8-12AC10215537}"/>
          </ac:spMkLst>
        </pc:spChg>
        <pc:picChg chg="mod">
          <ac:chgData name="James Williams" userId="c957a50b-491f-4d94-b4bc-52aca3e2340d" providerId="ADAL" clId="{97295D16-814C-4489-9079-E3F64F45419A}" dt="2024-01-30T17:18:40.341" v="4508" actId="1076"/>
          <ac:picMkLst>
            <pc:docMk/>
            <pc:sldMk cId="3368253169" sldId="539"/>
            <ac:picMk id="13" creationId="{D5DE71CC-046D-4FD9-9E2A-A1C3B9FA8560}"/>
          </ac:picMkLst>
        </pc:picChg>
      </pc:sldChg>
      <pc:sldChg chg="del">
        <pc:chgData name="James Williams" userId="c957a50b-491f-4d94-b4bc-52aca3e2340d" providerId="ADAL" clId="{97295D16-814C-4489-9079-E3F64F45419A}" dt="2024-02-09T12:29:52.420" v="10386" actId="2696"/>
        <pc:sldMkLst>
          <pc:docMk/>
          <pc:sldMk cId="3510904754" sldId="540"/>
        </pc:sldMkLst>
      </pc:sldChg>
      <pc:sldChg chg="del">
        <pc:chgData name="James Williams" userId="c957a50b-491f-4d94-b4bc-52aca3e2340d" providerId="ADAL" clId="{97295D16-814C-4489-9079-E3F64F45419A}" dt="2024-01-30T14:33:59.819" v="3044" actId="2696"/>
        <pc:sldMkLst>
          <pc:docMk/>
          <pc:sldMk cId="848334321" sldId="559"/>
        </pc:sldMkLst>
      </pc:sldChg>
      <pc:sldChg chg="addSp delSp modSp add mod ord setBg">
        <pc:chgData name="James Williams" userId="c957a50b-491f-4d94-b4bc-52aca3e2340d" providerId="ADAL" clId="{97295D16-814C-4489-9079-E3F64F45419A}" dt="2024-02-08T13:24:00.675" v="10333" actId="20577"/>
        <pc:sldMkLst>
          <pc:docMk/>
          <pc:sldMk cId="1609847636" sldId="559"/>
        </pc:sldMkLst>
        <pc:spChg chg="mod">
          <ac:chgData name="James Williams" userId="c957a50b-491f-4d94-b4bc-52aca3e2340d" providerId="ADAL" clId="{97295D16-814C-4489-9079-E3F64F45419A}" dt="2024-02-08T13:23:58.912" v="10332" actId="20577"/>
          <ac:spMkLst>
            <pc:docMk/>
            <pc:sldMk cId="1609847636" sldId="559"/>
            <ac:spMk id="2" creationId="{61365102-6F14-4FB7-8C3C-AB618E6179A2}"/>
          </ac:spMkLst>
        </pc:spChg>
        <pc:spChg chg="mod">
          <ac:chgData name="James Williams" userId="c957a50b-491f-4d94-b4bc-52aca3e2340d" providerId="ADAL" clId="{97295D16-814C-4489-9079-E3F64F45419A}" dt="2024-02-08T13:24:00.675" v="10333" actId="20577"/>
          <ac:spMkLst>
            <pc:docMk/>
            <pc:sldMk cId="1609847636" sldId="559"/>
            <ac:spMk id="15" creationId="{005CED6A-A5A7-4341-8E5F-61ACE04CC2A1}"/>
          </ac:spMkLst>
        </pc:spChg>
        <pc:spChg chg="add del">
          <ac:chgData name="James Williams" userId="c957a50b-491f-4d94-b4bc-52aca3e2340d" providerId="ADAL" clId="{97295D16-814C-4489-9079-E3F64F45419A}" dt="2024-01-30T14:39:53.770" v="3189" actId="26606"/>
          <ac:spMkLst>
            <pc:docMk/>
            <pc:sldMk cId="1609847636" sldId="559"/>
            <ac:spMk id="20" creationId="{9F7D5CDA-D291-4307-BF55-1381FED29634}"/>
          </ac:spMkLst>
        </pc:spChg>
        <pc:picChg chg="add del mod">
          <ac:chgData name="James Williams" userId="c957a50b-491f-4d94-b4bc-52aca3e2340d" providerId="ADAL" clId="{97295D16-814C-4489-9079-E3F64F45419A}" dt="2024-02-01T15:59:15.839" v="8040" actId="478"/>
          <ac:picMkLst>
            <pc:docMk/>
            <pc:sldMk cId="1609847636" sldId="559"/>
            <ac:picMk id="3" creationId="{C1D65156-51AD-D08F-29B7-182D780063E5}"/>
          </ac:picMkLst>
        </pc:picChg>
        <pc:picChg chg="mod">
          <ac:chgData name="James Williams" userId="c957a50b-491f-4d94-b4bc-52aca3e2340d" providerId="ADAL" clId="{97295D16-814C-4489-9079-E3F64F45419A}" dt="2024-02-01T15:59:41.661" v="8045" actId="1076"/>
          <ac:picMkLst>
            <pc:docMk/>
            <pc:sldMk cId="1609847636" sldId="559"/>
            <ac:picMk id="4" creationId="{9178C28B-3C8F-4B5E-815F-5C450EF5325E}"/>
          </ac:picMkLst>
        </pc:picChg>
      </pc:sldChg>
      <pc:sldChg chg="del">
        <pc:chgData name="James Williams" userId="c957a50b-491f-4d94-b4bc-52aca3e2340d" providerId="ADAL" clId="{97295D16-814C-4489-9079-E3F64F45419A}" dt="2024-01-29T17:40:26.395" v="48" actId="2696"/>
        <pc:sldMkLst>
          <pc:docMk/>
          <pc:sldMk cId="356005983" sldId="560"/>
        </pc:sldMkLst>
      </pc:sldChg>
      <pc:sldChg chg="del">
        <pc:chgData name="James Williams" userId="c957a50b-491f-4d94-b4bc-52aca3e2340d" providerId="ADAL" clId="{97295D16-814C-4489-9079-E3F64F45419A}" dt="2024-01-30T10:40:05.420" v="475" actId="2696"/>
        <pc:sldMkLst>
          <pc:docMk/>
          <pc:sldMk cId="793742530" sldId="561"/>
        </pc:sldMkLst>
      </pc:sldChg>
      <pc:sldChg chg="add del">
        <pc:chgData name="James Williams" userId="c957a50b-491f-4d94-b4bc-52aca3e2340d" providerId="ADAL" clId="{97295D16-814C-4489-9079-E3F64F45419A}" dt="2024-02-09T12:29:52.420" v="10386" actId="2696"/>
        <pc:sldMkLst>
          <pc:docMk/>
          <pc:sldMk cId="2291376040" sldId="561"/>
        </pc:sldMkLst>
      </pc:sldChg>
      <pc:sldChg chg="modSp add del mod">
        <pc:chgData name="James Williams" userId="c957a50b-491f-4d94-b4bc-52aca3e2340d" providerId="ADAL" clId="{97295D16-814C-4489-9079-E3F64F45419A}" dt="2024-01-31T17:53:16.747" v="6307" actId="2696"/>
        <pc:sldMkLst>
          <pc:docMk/>
          <pc:sldMk cId="3924939139" sldId="561"/>
        </pc:sldMkLst>
        <pc:spChg chg="mod">
          <ac:chgData name="James Williams" userId="c957a50b-491f-4d94-b4bc-52aca3e2340d" providerId="ADAL" clId="{97295D16-814C-4489-9079-E3F64F45419A}" dt="2024-01-30T10:41:40.825" v="547" actId="6549"/>
          <ac:spMkLst>
            <pc:docMk/>
            <pc:sldMk cId="3924939139" sldId="561"/>
            <ac:spMk id="9" creationId="{1907F43D-0AA3-4886-AF0D-843268D6CDBB}"/>
          </ac:spMkLst>
        </pc:spChg>
      </pc:sldChg>
      <pc:sldChg chg="modSp add del mod">
        <pc:chgData name="James Williams" userId="c957a50b-491f-4d94-b4bc-52aca3e2340d" providerId="ADAL" clId="{97295D16-814C-4489-9079-E3F64F45419A}" dt="2024-01-31T17:53:16.747" v="6307" actId="2696"/>
        <pc:sldMkLst>
          <pc:docMk/>
          <pc:sldMk cId="1793326764" sldId="562"/>
        </pc:sldMkLst>
        <pc:spChg chg="mod">
          <ac:chgData name="James Williams" userId="c957a50b-491f-4d94-b4bc-52aca3e2340d" providerId="ADAL" clId="{97295D16-814C-4489-9079-E3F64F45419A}" dt="2024-01-30T14:59:33.501" v="3592" actId="20577"/>
          <ac:spMkLst>
            <pc:docMk/>
            <pc:sldMk cId="1793326764" sldId="562"/>
            <ac:spMk id="9" creationId="{1907F43D-0AA3-4886-AF0D-843268D6CDBB}"/>
          </ac:spMkLst>
        </pc:spChg>
      </pc:sldChg>
      <pc:sldChg chg="add del">
        <pc:chgData name="James Williams" userId="c957a50b-491f-4d94-b4bc-52aca3e2340d" providerId="ADAL" clId="{97295D16-814C-4489-9079-E3F64F45419A}" dt="2024-02-09T12:29:52.420" v="10386" actId="2696"/>
        <pc:sldMkLst>
          <pc:docMk/>
          <pc:sldMk cId="2876053034" sldId="562"/>
        </pc:sldMkLst>
      </pc:sldChg>
      <pc:sldChg chg="del">
        <pc:chgData name="James Williams" userId="c957a50b-491f-4d94-b4bc-52aca3e2340d" providerId="ADAL" clId="{97295D16-814C-4489-9079-E3F64F45419A}" dt="2024-01-30T14:58:57.017" v="3579" actId="2696"/>
        <pc:sldMkLst>
          <pc:docMk/>
          <pc:sldMk cId="3562824981" sldId="562"/>
        </pc:sldMkLst>
      </pc:sldChg>
      <pc:sldChg chg="add del">
        <pc:chgData name="James Williams" userId="c957a50b-491f-4d94-b4bc-52aca3e2340d" providerId="ADAL" clId="{97295D16-814C-4489-9079-E3F64F45419A}" dt="2024-01-31T17:53:33.226" v="6309" actId="2696"/>
        <pc:sldMkLst>
          <pc:docMk/>
          <pc:sldMk cId="3936370670" sldId="562"/>
        </pc:sldMkLst>
      </pc:sldChg>
      <pc:sldChg chg="del">
        <pc:chgData name="James Williams" userId="c957a50b-491f-4d94-b4bc-52aca3e2340d" providerId="ADAL" clId="{97295D16-814C-4489-9079-E3F64F45419A}" dt="2024-01-30T14:12:44.639" v="2747" actId="2696"/>
        <pc:sldMkLst>
          <pc:docMk/>
          <pc:sldMk cId="686166917" sldId="563"/>
        </pc:sldMkLst>
      </pc:sldChg>
      <pc:sldChg chg="add del">
        <pc:chgData name="James Williams" userId="c957a50b-491f-4d94-b4bc-52aca3e2340d" providerId="ADAL" clId="{97295D16-814C-4489-9079-E3F64F45419A}" dt="2024-02-09T12:29:52.420" v="10386" actId="2696"/>
        <pc:sldMkLst>
          <pc:docMk/>
          <pc:sldMk cId="1803375545" sldId="563"/>
        </pc:sldMkLst>
      </pc:sldChg>
      <pc:sldChg chg="add del">
        <pc:chgData name="James Williams" userId="c957a50b-491f-4d94-b4bc-52aca3e2340d" providerId="ADAL" clId="{97295D16-814C-4489-9079-E3F64F45419A}" dt="2024-01-30T14:41:17.486" v="3198" actId="2696"/>
        <pc:sldMkLst>
          <pc:docMk/>
          <pc:sldMk cId="551365242" sldId="564"/>
        </pc:sldMkLst>
      </pc:sldChg>
      <pc:sldChg chg="add del">
        <pc:chgData name="James Williams" userId="c957a50b-491f-4d94-b4bc-52aca3e2340d" providerId="ADAL" clId="{97295D16-814C-4489-9079-E3F64F45419A}" dt="2024-01-30T14:53:22.796" v="3487" actId="2696"/>
        <pc:sldMkLst>
          <pc:docMk/>
          <pc:sldMk cId="674881759" sldId="564"/>
        </pc:sldMkLst>
      </pc:sldChg>
      <pc:sldChg chg="del">
        <pc:chgData name="James Williams" userId="c957a50b-491f-4d94-b4bc-52aca3e2340d" providerId="ADAL" clId="{97295D16-814C-4489-9079-E3F64F45419A}" dt="2024-01-30T14:40:42.999" v="3194" actId="2696"/>
        <pc:sldMkLst>
          <pc:docMk/>
          <pc:sldMk cId="2011819073" sldId="564"/>
        </pc:sldMkLst>
      </pc:sldChg>
      <pc:sldChg chg="add del">
        <pc:chgData name="James Williams" userId="c957a50b-491f-4d94-b4bc-52aca3e2340d" providerId="ADAL" clId="{97295D16-814C-4489-9079-E3F64F45419A}" dt="2024-02-09T12:29:52.420" v="10386" actId="2696"/>
        <pc:sldMkLst>
          <pc:docMk/>
          <pc:sldMk cId="3718398097" sldId="564"/>
        </pc:sldMkLst>
      </pc:sldChg>
      <pc:sldChg chg="addSp delSp modSp del mod">
        <pc:chgData name="James Williams" userId="c957a50b-491f-4d94-b4bc-52aca3e2340d" providerId="ADAL" clId="{97295D16-814C-4489-9079-E3F64F45419A}" dt="2024-01-30T17:14:47.380" v="4475" actId="2696"/>
        <pc:sldMkLst>
          <pc:docMk/>
          <pc:sldMk cId="2645643871" sldId="565"/>
        </pc:sldMkLst>
        <pc:spChg chg="mod">
          <ac:chgData name="James Williams" userId="c957a50b-491f-4d94-b4bc-52aca3e2340d" providerId="ADAL" clId="{97295D16-814C-4489-9079-E3F64F45419A}" dt="2024-01-30T17:14:42.614" v="4474" actId="27636"/>
          <ac:spMkLst>
            <pc:docMk/>
            <pc:sldMk cId="2645643871" sldId="565"/>
            <ac:spMk id="2" creationId="{61365102-6F14-4FB7-8C3C-AB618E6179A2}"/>
          </ac:spMkLst>
        </pc:spChg>
        <pc:spChg chg="add del">
          <ac:chgData name="James Williams" userId="c957a50b-491f-4d94-b4bc-52aca3e2340d" providerId="ADAL" clId="{97295D16-814C-4489-9079-E3F64F45419A}" dt="2024-01-30T17:03:36.896" v="3723" actId="22"/>
          <ac:spMkLst>
            <pc:docMk/>
            <pc:sldMk cId="2645643871" sldId="565"/>
            <ac:spMk id="6" creationId="{A5819E57-9AE1-65DB-391D-931BBA091EF7}"/>
          </ac:spMkLst>
        </pc:spChg>
      </pc:sldChg>
      <pc:sldChg chg="add del">
        <pc:chgData name="James Williams" userId="c957a50b-491f-4d94-b4bc-52aca3e2340d" providerId="ADAL" clId="{97295D16-814C-4489-9079-E3F64F45419A}" dt="2024-02-09T12:29:52.420" v="10386" actId="2696"/>
        <pc:sldMkLst>
          <pc:docMk/>
          <pc:sldMk cId="4232937395" sldId="565"/>
        </pc:sldMkLst>
      </pc:sldChg>
      <pc:sldChg chg="del">
        <pc:chgData name="James Williams" userId="c957a50b-491f-4d94-b4bc-52aca3e2340d" providerId="ADAL" clId="{97295D16-814C-4489-9079-E3F64F45419A}" dt="2024-02-09T12:29:52.420" v="10386" actId="2696"/>
        <pc:sldMkLst>
          <pc:docMk/>
          <pc:sldMk cId="3693760791" sldId="566"/>
        </pc:sldMkLst>
      </pc:sldChg>
      <pc:sldChg chg="del">
        <pc:chgData name="James Williams" userId="c957a50b-491f-4d94-b4bc-52aca3e2340d" providerId="ADAL" clId="{97295D16-814C-4489-9079-E3F64F45419A}" dt="2024-02-09T12:29:52.420" v="10386" actId="2696"/>
        <pc:sldMkLst>
          <pc:docMk/>
          <pc:sldMk cId="2257884156" sldId="567"/>
        </pc:sldMkLst>
      </pc:sldChg>
      <pc:sldChg chg="del">
        <pc:chgData name="James Williams" userId="c957a50b-491f-4d94-b4bc-52aca3e2340d" providerId="ADAL" clId="{97295D16-814C-4489-9079-E3F64F45419A}" dt="2024-01-30T18:13:17.775" v="5101" actId="2696"/>
        <pc:sldMkLst>
          <pc:docMk/>
          <pc:sldMk cId="941663525" sldId="568"/>
        </pc:sldMkLst>
      </pc:sldChg>
      <pc:sldChg chg="add del">
        <pc:chgData name="James Williams" userId="c957a50b-491f-4d94-b4bc-52aca3e2340d" providerId="ADAL" clId="{97295D16-814C-4489-9079-E3F64F45419A}" dt="2024-02-09T12:29:52.420" v="10386" actId="2696"/>
        <pc:sldMkLst>
          <pc:docMk/>
          <pc:sldMk cId="3099573484" sldId="568"/>
        </pc:sldMkLst>
      </pc:sldChg>
      <pc:sldChg chg="addSp modSp mod">
        <pc:chgData name="James Williams" userId="c957a50b-491f-4d94-b4bc-52aca3e2340d" providerId="ADAL" clId="{97295D16-814C-4489-9079-E3F64F45419A}" dt="2024-01-30T18:37:26.625" v="5340" actId="20577"/>
        <pc:sldMkLst>
          <pc:docMk/>
          <pc:sldMk cId="1881681846" sldId="569"/>
        </pc:sldMkLst>
        <pc:spChg chg="mod">
          <ac:chgData name="James Williams" userId="c957a50b-491f-4d94-b4bc-52aca3e2340d" providerId="ADAL" clId="{97295D16-814C-4489-9079-E3F64F45419A}" dt="2024-01-30T18:31:15.960" v="5243" actId="20577"/>
          <ac:spMkLst>
            <pc:docMk/>
            <pc:sldMk cId="1881681846" sldId="569"/>
            <ac:spMk id="2" creationId="{61365102-6F14-4FB7-8C3C-AB618E6179A2}"/>
          </ac:spMkLst>
        </pc:spChg>
        <pc:spChg chg="add mod">
          <ac:chgData name="James Williams" userId="c957a50b-491f-4d94-b4bc-52aca3e2340d" providerId="ADAL" clId="{97295D16-814C-4489-9079-E3F64F45419A}" dt="2024-01-30T18:33:32.066" v="5263" actId="1076"/>
          <ac:spMkLst>
            <pc:docMk/>
            <pc:sldMk cId="1881681846" sldId="569"/>
            <ac:spMk id="4" creationId="{A065F17D-2961-887F-7361-765A9F45DC8C}"/>
          </ac:spMkLst>
        </pc:spChg>
        <pc:spChg chg="mod">
          <ac:chgData name="James Williams" userId="c957a50b-491f-4d94-b4bc-52aca3e2340d" providerId="ADAL" clId="{97295D16-814C-4489-9079-E3F64F45419A}" dt="2024-01-30T18:37:26.625" v="5340" actId="20577"/>
          <ac:spMkLst>
            <pc:docMk/>
            <pc:sldMk cId="1881681846" sldId="569"/>
            <ac:spMk id="9" creationId="{1907F43D-0AA3-4886-AF0D-843268D6CDBB}"/>
          </ac:spMkLst>
        </pc:spChg>
        <pc:picChg chg="add mod">
          <ac:chgData name="James Williams" userId="c957a50b-491f-4d94-b4bc-52aca3e2340d" providerId="ADAL" clId="{97295D16-814C-4489-9079-E3F64F45419A}" dt="2024-01-30T18:33:28.363" v="5262" actId="1076"/>
          <ac:picMkLst>
            <pc:docMk/>
            <pc:sldMk cId="1881681846" sldId="569"/>
            <ac:picMk id="3" creationId="{93914E0D-193D-78BF-9771-77C139B511F6}"/>
          </ac:picMkLst>
        </pc:picChg>
      </pc:sldChg>
      <pc:sldChg chg="modSp mod">
        <pc:chgData name="James Williams" userId="c957a50b-491f-4d94-b4bc-52aca3e2340d" providerId="ADAL" clId="{97295D16-814C-4489-9079-E3F64F45419A}" dt="2024-01-30T11:08:18.327" v="1230" actId="1076"/>
        <pc:sldMkLst>
          <pc:docMk/>
          <pc:sldMk cId="4224606749" sldId="570"/>
        </pc:sldMkLst>
        <pc:spChg chg="mod">
          <ac:chgData name="James Williams" userId="c957a50b-491f-4d94-b4bc-52aca3e2340d" providerId="ADAL" clId="{97295D16-814C-4489-9079-E3F64F45419A}" dt="2024-01-30T11:07:41.941" v="1221" actId="27636"/>
          <ac:spMkLst>
            <pc:docMk/>
            <pc:sldMk cId="4224606749" sldId="570"/>
            <ac:spMk id="2" creationId="{61365102-6F14-4FB7-8C3C-AB618E6179A2}"/>
          </ac:spMkLst>
        </pc:spChg>
        <pc:spChg chg="mod">
          <ac:chgData name="James Williams" userId="c957a50b-491f-4d94-b4bc-52aca3e2340d" providerId="ADAL" clId="{97295D16-814C-4489-9079-E3F64F45419A}" dt="2024-01-30T11:08:18.327" v="1230" actId="1076"/>
          <ac:spMkLst>
            <pc:docMk/>
            <pc:sldMk cId="4224606749" sldId="570"/>
            <ac:spMk id="15" creationId="{005CED6A-A5A7-4341-8E5F-61ACE04CC2A1}"/>
          </ac:spMkLst>
        </pc:spChg>
      </pc:sldChg>
      <pc:sldChg chg="delSp modSp mod">
        <pc:chgData name="James Williams" userId="c957a50b-491f-4d94-b4bc-52aca3e2340d" providerId="ADAL" clId="{97295D16-814C-4489-9079-E3F64F45419A}" dt="2024-01-30T11:05:26.838" v="1177" actId="13926"/>
        <pc:sldMkLst>
          <pc:docMk/>
          <pc:sldMk cId="2098311449" sldId="571"/>
        </pc:sldMkLst>
        <pc:spChg chg="mod">
          <ac:chgData name="James Williams" userId="c957a50b-491f-4d94-b4bc-52aca3e2340d" providerId="ADAL" clId="{97295D16-814C-4489-9079-E3F64F45419A}" dt="2024-01-30T11:05:26.838" v="1177" actId="13926"/>
          <ac:spMkLst>
            <pc:docMk/>
            <pc:sldMk cId="2098311449" sldId="571"/>
            <ac:spMk id="15" creationId="{005CED6A-A5A7-4341-8E5F-61ACE04CC2A1}"/>
          </ac:spMkLst>
        </pc:spChg>
        <pc:spChg chg="mod">
          <ac:chgData name="James Williams" userId="c957a50b-491f-4d94-b4bc-52aca3e2340d" providerId="ADAL" clId="{97295D16-814C-4489-9079-E3F64F45419A}" dt="2024-01-30T10:57:56.697" v="836" actId="27636"/>
          <ac:spMkLst>
            <pc:docMk/>
            <pc:sldMk cId="2098311449" sldId="571"/>
            <ac:spMk id="20" creationId="{4E52AD8D-292D-431E-AF91-E3B25A20DC88}"/>
          </ac:spMkLst>
        </pc:spChg>
        <pc:spChg chg="mod">
          <ac:chgData name="James Williams" userId="c957a50b-491f-4d94-b4bc-52aca3e2340d" providerId="ADAL" clId="{97295D16-814C-4489-9079-E3F64F45419A}" dt="2024-01-30T10:57:56.699" v="837" actId="27636"/>
          <ac:spMkLst>
            <pc:docMk/>
            <pc:sldMk cId="2098311449" sldId="571"/>
            <ac:spMk id="21" creationId="{8560800D-8295-4378-90F9-28FEA5DC279D}"/>
          </ac:spMkLst>
        </pc:spChg>
        <pc:spChg chg="mod">
          <ac:chgData name="James Williams" userId="c957a50b-491f-4d94-b4bc-52aca3e2340d" providerId="ADAL" clId="{97295D16-814C-4489-9079-E3F64F45419A}" dt="2024-01-30T10:57:56.703" v="839" actId="27636"/>
          <ac:spMkLst>
            <pc:docMk/>
            <pc:sldMk cId="2098311449" sldId="571"/>
            <ac:spMk id="22" creationId="{4BE6CDFC-36E4-4D72-A22F-5FF58323593E}"/>
          </ac:spMkLst>
        </pc:spChg>
        <pc:spChg chg="mod">
          <ac:chgData name="James Williams" userId="c957a50b-491f-4d94-b4bc-52aca3e2340d" providerId="ADAL" clId="{97295D16-814C-4489-9079-E3F64F45419A}" dt="2024-01-30T10:57:56.705" v="840" actId="27636"/>
          <ac:spMkLst>
            <pc:docMk/>
            <pc:sldMk cId="2098311449" sldId="571"/>
            <ac:spMk id="23" creationId="{6CA72EE5-F875-40F0-931E-E55C5EC322F2}"/>
          </ac:spMkLst>
        </pc:spChg>
        <pc:spChg chg="mod">
          <ac:chgData name="James Williams" userId="c957a50b-491f-4d94-b4bc-52aca3e2340d" providerId="ADAL" clId="{97295D16-814C-4489-9079-E3F64F45419A}" dt="2024-01-30T10:57:56.701" v="838" actId="27636"/>
          <ac:spMkLst>
            <pc:docMk/>
            <pc:sldMk cId="2098311449" sldId="571"/>
            <ac:spMk id="24" creationId="{EB74D550-E601-4949-978A-58979A6BC1E7}"/>
          </ac:spMkLst>
        </pc:spChg>
        <pc:grpChg chg="del mod">
          <ac:chgData name="James Williams" userId="c957a50b-491f-4d94-b4bc-52aca3e2340d" providerId="ADAL" clId="{97295D16-814C-4489-9079-E3F64F45419A}" dt="2024-01-30T11:05:14.696" v="1175" actId="478"/>
          <ac:grpSpMkLst>
            <pc:docMk/>
            <pc:sldMk cId="2098311449" sldId="571"/>
            <ac:grpSpMk id="3" creationId="{68E3FD90-C85A-E142-734B-80C13CD3B710}"/>
          </ac:grpSpMkLst>
        </pc:grpChg>
      </pc:sldChg>
      <pc:sldChg chg="modSp mod">
        <pc:chgData name="James Williams" userId="c957a50b-491f-4d94-b4bc-52aca3e2340d" providerId="ADAL" clId="{97295D16-814C-4489-9079-E3F64F45419A}" dt="2024-01-30T11:01:51.244" v="1014" actId="20577"/>
        <pc:sldMkLst>
          <pc:docMk/>
          <pc:sldMk cId="3745196333" sldId="572"/>
        </pc:sldMkLst>
        <pc:spChg chg="mod">
          <ac:chgData name="James Williams" userId="c957a50b-491f-4d94-b4bc-52aca3e2340d" providerId="ADAL" clId="{97295D16-814C-4489-9079-E3F64F45419A}" dt="2024-01-30T11:01:46.128" v="1013" actId="20577"/>
          <ac:spMkLst>
            <pc:docMk/>
            <pc:sldMk cId="3745196333" sldId="572"/>
            <ac:spMk id="2" creationId="{61365102-6F14-4FB7-8C3C-AB618E6179A2}"/>
          </ac:spMkLst>
        </pc:spChg>
        <pc:spChg chg="mod">
          <ac:chgData name="James Williams" userId="c957a50b-491f-4d94-b4bc-52aca3e2340d" providerId="ADAL" clId="{97295D16-814C-4489-9079-E3F64F45419A}" dt="2024-01-30T11:01:51.244" v="1014" actId="20577"/>
          <ac:spMkLst>
            <pc:docMk/>
            <pc:sldMk cId="3745196333" sldId="572"/>
            <ac:spMk id="15" creationId="{005CED6A-A5A7-4341-8E5F-61ACE04CC2A1}"/>
          </ac:spMkLst>
        </pc:spChg>
      </pc:sldChg>
      <pc:sldChg chg="del">
        <pc:chgData name="James Williams" userId="c957a50b-491f-4d94-b4bc-52aca3e2340d" providerId="ADAL" clId="{97295D16-814C-4489-9079-E3F64F45419A}" dt="2024-01-30T12:28:32.511" v="1690" actId="2696"/>
        <pc:sldMkLst>
          <pc:docMk/>
          <pc:sldMk cId="200742793" sldId="573"/>
        </pc:sldMkLst>
      </pc:sldChg>
      <pc:sldChg chg="add del">
        <pc:chgData name="James Williams" userId="c957a50b-491f-4d94-b4bc-52aca3e2340d" providerId="ADAL" clId="{97295D16-814C-4489-9079-E3F64F45419A}" dt="2024-02-09T12:29:52.420" v="10386" actId="2696"/>
        <pc:sldMkLst>
          <pc:docMk/>
          <pc:sldMk cId="2196974352" sldId="573"/>
        </pc:sldMkLst>
      </pc:sldChg>
      <pc:sldChg chg="modSp mod">
        <pc:chgData name="James Williams" userId="c957a50b-491f-4d94-b4bc-52aca3e2340d" providerId="ADAL" clId="{97295D16-814C-4489-9079-E3F64F45419A}" dt="2024-01-30T11:15:58.494" v="1488" actId="20577"/>
        <pc:sldMkLst>
          <pc:docMk/>
          <pc:sldMk cId="3432580872" sldId="574"/>
        </pc:sldMkLst>
        <pc:spChg chg="mod">
          <ac:chgData name="James Williams" userId="c957a50b-491f-4d94-b4bc-52aca3e2340d" providerId="ADAL" clId="{97295D16-814C-4489-9079-E3F64F45419A}" dt="2024-01-30T11:13:52.987" v="1468" actId="403"/>
          <ac:spMkLst>
            <pc:docMk/>
            <pc:sldMk cId="3432580872" sldId="574"/>
            <ac:spMk id="2" creationId="{61365102-6F14-4FB7-8C3C-AB618E6179A2}"/>
          </ac:spMkLst>
        </pc:spChg>
        <pc:spChg chg="mod">
          <ac:chgData name="James Williams" userId="c957a50b-491f-4d94-b4bc-52aca3e2340d" providerId="ADAL" clId="{97295D16-814C-4489-9079-E3F64F45419A}" dt="2024-01-30T11:15:58.494" v="1488" actId="20577"/>
          <ac:spMkLst>
            <pc:docMk/>
            <pc:sldMk cId="3432580872" sldId="574"/>
            <ac:spMk id="15" creationId="{005CED6A-A5A7-4341-8E5F-61ACE04CC2A1}"/>
          </ac:spMkLst>
        </pc:spChg>
      </pc:sldChg>
      <pc:sldChg chg="del">
        <pc:chgData name="James Williams" userId="c957a50b-491f-4d94-b4bc-52aca3e2340d" providerId="ADAL" clId="{97295D16-814C-4489-9079-E3F64F45419A}" dt="2024-02-09T12:29:52.420" v="10386" actId="2696"/>
        <pc:sldMkLst>
          <pc:docMk/>
          <pc:sldMk cId="3067499989" sldId="575"/>
        </pc:sldMkLst>
      </pc:sldChg>
      <pc:sldChg chg="add del">
        <pc:chgData name="James Williams" userId="c957a50b-491f-4d94-b4bc-52aca3e2340d" providerId="ADAL" clId="{97295D16-814C-4489-9079-E3F64F45419A}" dt="2024-02-09T12:29:52.420" v="10386" actId="2696"/>
        <pc:sldMkLst>
          <pc:docMk/>
          <pc:sldMk cId="748209413" sldId="576"/>
        </pc:sldMkLst>
      </pc:sldChg>
      <pc:sldChg chg="del">
        <pc:chgData name="James Williams" userId="c957a50b-491f-4d94-b4bc-52aca3e2340d" providerId="ADAL" clId="{97295D16-814C-4489-9079-E3F64F45419A}" dt="2024-01-30T11:16:35.956" v="1489" actId="2696"/>
        <pc:sldMkLst>
          <pc:docMk/>
          <pc:sldMk cId="2289583482" sldId="576"/>
        </pc:sldMkLst>
      </pc:sldChg>
      <pc:sldChg chg="add del">
        <pc:chgData name="James Williams" userId="c957a50b-491f-4d94-b4bc-52aca3e2340d" providerId="ADAL" clId="{97295D16-814C-4489-9079-E3F64F45419A}" dt="2024-02-09T12:29:52.420" v="10386" actId="2696"/>
        <pc:sldMkLst>
          <pc:docMk/>
          <pc:sldMk cId="2129746404" sldId="577"/>
        </pc:sldMkLst>
      </pc:sldChg>
      <pc:sldChg chg="del">
        <pc:chgData name="James Williams" userId="c957a50b-491f-4d94-b4bc-52aca3e2340d" providerId="ADAL" clId="{97295D16-814C-4489-9079-E3F64F45419A}" dt="2024-01-30T11:16:35.956" v="1489" actId="2696"/>
        <pc:sldMkLst>
          <pc:docMk/>
          <pc:sldMk cId="3376530894" sldId="577"/>
        </pc:sldMkLst>
      </pc:sldChg>
      <pc:sldChg chg="delSp modSp del mod">
        <pc:chgData name="James Williams" userId="c957a50b-491f-4d94-b4bc-52aca3e2340d" providerId="ADAL" clId="{97295D16-814C-4489-9079-E3F64F45419A}" dt="2024-01-30T11:07:56.001" v="1225" actId="2696"/>
        <pc:sldMkLst>
          <pc:docMk/>
          <pc:sldMk cId="4203948187" sldId="579"/>
        </pc:sldMkLst>
        <pc:spChg chg="del">
          <ac:chgData name="James Williams" userId="c957a50b-491f-4d94-b4bc-52aca3e2340d" providerId="ADAL" clId="{97295D16-814C-4489-9079-E3F64F45419A}" dt="2024-01-30T11:07:24.150" v="1219" actId="478"/>
          <ac:spMkLst>
            <pc:docMk/>
            <pc:sldMk cId="4203948187" sldId="579"/>
            <ac:spMk id="9" creationId="{7A9522BF-0363-13FA-CB37-C35F88BC67E2}"/>
          </ac:spMkLst>
        </pc:spChg>
        <pc:spChg chg="mod">
          <ac:chgData name="James Williams" userId="c957a50b-491f-4d94-b4bc-52aca3e2340d" providerId="ADAL" clId="{97295D16-814C-4489-9079-E3F64F45419A}" dt="2024-01-30T11:07:22.956" v="1218" actId="20577"/>
          <ac:spMkLst>
            <pc:docMk/>
            <pc:sldMk cId="4203948187" sldId="579"/>
            <ac:spMk id="15" creationId="{005CED6A-A5A7-4341-8E5F-61ACE04CC2A1}"/>
          </ac:spMkLst>
        </pc:spChg>
        <pc:picChg chg="del">
          <ac:chgData name="James Williams" userId="c957a50b-491f-4d94-b4bc-52aca3e2340d" providerId="ADAL" clId="{97295D16-814C-4489-9079-E3F64F45419A}" dt="2024-01-30T11:07:24.150" v="1219" actId="478"/>
          <ac:picMkLst>
            <pc:docMk/>
            <pc:sldMk cId="4203948187" sldId="579"/>
            <ac:picMk id="7" creationId="{9F275D63-DBC0-43B4-4C56-6104429692E3}"/>
          </ac:picMkLst>
        </pc:picChg>
      </pc:sldChg>
      <pc:sldChg chg="addSp modSp mod">
        <pc:chgData name="James Williams" userId="c957a50b-491f-4d94-b4bc-52aca3e2340d" providerId="ADAL" clId="{97295D16-814C-4489-9079-E3F64F45419A}" dt="2024-01-30T11:13:45.169" v="1467" actId="1076"/>
        <pc:sldMkLst>
          <pc:docMk/>
          <pc:sldMk cId="979698755" sldId="580"/>
        </pc:sldMkLst>
        <pc:spChg chg="add mod">
          <ac:chgData name="James Williams" userId="c957a50b-491f-4d94-b4bc-52aca3e2340d" providerId="ADAL" clId="{97295D16-814C-4489-9079-E3F64F45419A}" dt="2024-01-30T11:11:09.158" v="1277" actId="14100"/>
          <ac:spMkLst>
            <pc:docMk/>
            <pc:sldMk cId="979698755" sldId="580"/>
            <ac:spMk id="2" creationId="{C3E4F393-52F6-E83B-4FF6-7820D77BAD19}"/>
          </ac:spMkLst>
        </pc:spChg>
        <pc:spChg chg="add mod">
          <ac:chgData name="James Williams" userId="c957a50b-491f-4d94-b4bc-52aca3e2340d" providerId="ADAL" clId="{97295D16-814C-4489-9079-E3F64F45419A}" dt="2024-01-30T11:11:32.501" v="1280" actId="207"/>
          <ac:spMkLst>
            <pc:docMk/>
            <pc:sldMk cId="979698755" sldId="580"/>
            <ac:spMk id="3" creationId="{319D4918-79E3-1D58-C2E8-D2319E4FC0F9}"/>
          </ac:spMkLst>
        </pc:spChg>
        <pc:spChg chg="mod">
          <ac:chgData name="James Williams" userId="c957a50b-491f-4d94-b4bc-52aca3e2340d" providerId="ADAL" clId="{97295D16-814C-4489-9079-E3F64F45419A}" dt="2024-01-30T11:13:45.169" v="1467" actId="1076"/>
          <ac:spMkLst>
            <pc:docMk/>
            <pc:sldMk cId="979698755" sldId="580"/>
            <ac:spMk id="5" creationId="{AE41CDEE-4060-807E-9D16-004FC9AA4530}"/>
          </ac:spMkLst>
        </pc:spChg>
        <pc:spChg chg="mod">
          <ac:chgData name="James Williams" userId="c957a50b-491f-4d94-b4bc-52aca3e2340d" providerId="ADAL" clId="{97295D16-814C-4489-9079-E3F64F45419A}" dt="2024-01-30T11:09:12.325" v="1265" actId="1076"/>
          <ac:spMkLst>
            <pc:docMk/>
            <pc:sldMk cId="979698755" sldId="580"/>
            <ac:spMk id="6" creationId="{A8E2EB69-DA1C-543D-95BE-EE1165C9728C}"/>
          </ac:spMkLst>
        </pc:spChg>
        <pc:spChg chg="add mod">
          <ac:chgData name="James Williams" userId="c957a50b-491f-4d94-b4bc-52aca3e2340d" providerId="ADAL" clId="{97295D16-814C-4489-9079-E3F64F45419A}" dt="2024-01-30T11:13:25.209" v="1465" actId="14100"/>
          <ac:spMkLst>
            <pc:docMk/>
            <pc:sldMk cId="979698755" sldId="580"/>
            <ac:spMk id="7" creationId="{70783E49-C462-3A30-8D0E-79418A29D73E}"/>
          </ac:spMkLst>
        </pc:spChg>
        <pc:picChg chg="mod modCrop">
          <ac:chgData name="James Williams" userId="c957a50b-491f-4d94-b4bc-52aca3e2340d" providerId="ADAL" clId="{97295D16-814C-4489-9079-E3F64F45419A}" dt="2024-01-30T11:08:58.460" v="1238" actId="14100"/>
          <ac:picMkLst>
            <pc:docMk/>
            <pc:sldMk cId="979698755" sldId="580"/>
            <ac:picMk id="4" creationId="{2E00DA92-F75E-872D-8BDA-9B0A8E97D432}"/>
          </ac:picMkLst>
        </pc:picChg>
      </pc:sldChg>
      <pc:sldChg chg="modSp mod">
        <pc:chgData name="James Williams" userId="c957a50b-491f-4d94-b4bc-52aca3e2340d" providerId="ADAL" clId="{97295D16-814C-4489-9079-E3F64F45419A}" dt="2024-01-30T10:50:54.906" v="778" actId="113"/>
        <pc:sldMkLst>
          <pc:docMk/>
          <pc:sldMk cId="2118937091" sldId="581"/>
        </pc:sldMkLst>
        <pc:spChg chg="mod">
          <ac:chgData name="James Williams" userId="c957a50b-491f-4d94-b4bc-52aca3e2340d" providerId="ADAL" clId="{97295D16-814C-4489-9079-E3F64F45419A}" dt="2024-01-30T10:50:54.906" v="778" actId="113"/>
          <ac:spMkLst>
            <pc:docMk/>
            <pc:sldMk cId="2118937091" sldId="581"/>
            <ac:spMk id="2" creationId="{61365102-6F14-4FB7-8C3C-AB618E6179A2}"/>
          </ac:spMkLst>
        </pc:spChg>
      </pc:sldChg>
      <pc:sldChg chg="del">
        <pc:chgData name="James Williams" userId="c957a50b-491f-4d94-b4bc-52aca3e2340d" providerId="ADAL" clId="{97295D16-814C-4489-9079-E3F64F45419A}" dt="2024-01-30T10:24:43.169" v="129" actId="2696"/>
        <pc:sldMkLst>
          <pc:docMk/>
          <pc:sldMk cId="4089172061" sldId="582"/>
        </pc:sldMkLst>
      </pc:sldChg>
      <pc:sldChg chg="del">
        <pc:chgData name="James Williams" userId="c957a50b-491f-4d94-b4bc-52aca3e2340d" providerId="ADAL" clId="{97295D16-814C-4489-9079-E3F64F45419A}" dt="2024-01-30T10:24:49.922" v="130" actId="2696"/>
        <pc:sldMkLst>
          <pc:docMk/>
          <pc:sldMk cId="1815547600" sldId="678"/>
        </pc:sldMkLst>
      </pc:sldChg>
      <pc:sldChg chg="modSp add del mod ord">
        <pc:chgData name="James Williams" userId="c957a50b-491f-4d94-b4bc-52aca3e2340d" providerId="ADAL" clId="{97295D16-814C-4489-9079-E3F64F45419A}" dt="2024-02-09T12:29:52.420" v="10386" actId="2696"/>
        <pc:sldMkLst>
          <pc:docMk/>
          <pc:sldMk cId="1842213907" sldId="678"/>
        </pc:sldMkLst>
        <pc:spChg chg="mod">
          <ac:chgData name="James Williams" userId="c957a50b-491f-4d94-b4bc-52aca3e2340d" providerId="ADAL" clId="{97295D16-814C-4489-9079-E3F64F45419A}" dt="2024-01-30T11:20:43.374" v="1507" actId="20577"/>
          <ac:spMkLst>
            <pc:docMk/>
            <pc:sldMk cId="1842213907" sldId="678"/>
            <ac:spMk id="7" creationId="{7AA20E84-7A60-867E-8EB4-EA3136895592}"/>
          </ac:spMkLst>
        </pc:spChg>
      </pc:sldChg>
      <pc:sldChg chg="addSp delSp modSp add mod">
        <pc:chgData name="James Williams" userId="c957a50b-491f-4d94-b4bc-52aca3e2340d" providerId="ADAL" clId="{97295D16-814C-4489-9079-E3F64F45419A}" dt="2024-02-09T12:29:41.944" v="10385" actId="478"/>
        <pc:sldMkLst>
          <pc:docMk/>
          <pc:sldMk cId="411009942" sldId="736"/>
        </pc:sldMkLst>
        <pc:spChg chg="del">
          <ac:chgData name="James Williams" userId="c957a50b-491f-4d94-b4bc-52aca3e2340d" providerId="ADAL" clId="{97295D16-814C-4489-9079-E3F64F45419A}" dt="2024-02-09T12:29:40.095" v="10384" actId="478"/>
          <ac:spMkLst>
            <pc:docMk/>
            <pc:sldMk cId="411009942" sldId="736"/>
            <ac:spMk id="3" creationId="{4D112B94-F8AF-37C7-EF5E-4D10CE7C15F9}"/>
          </ac:spMkLst>
        </pc:spChg>
        <pc:spChg chg="add del mod">
          <ac:chgData name="James Williams" userId="c957a50b-491f-4d94-b4bc-52aca3e2340d" providerId="ADAL" clId="{97295D16-814C-4489-9079-E3F64F45419A}" dt="2024-02-09T12:29:41.944" v="10385" actId="478"/>
          <ac:spMkLst>
            <pc:docMk/>
            <pc:sldMk cId="411009942" sldId="736"/>
            <ac:spMk id="5" creationId="{BA751977-19D9-0204-1864-3AF8806FFDB8}"/>
          </ac:spMkLst>
        </pc:spChg>
      </pc:sldChg>
      <pc:sldChg chg="add del">
        <pc:chgData name="James Williams" userId="c957a50b-491f-4d94-b4bc-52aca3e2340d" providerId="ADAL" clId="{97295D16-814C-4489-9079-E3F64F45419A}" dt="2024-02-09T12:29:52.420" v="10386" actId="2696"/>
        <pc:sldMkLst>
          <pc:docMk/>
          <pc:sldMk cId="1524413182" sldId="737"/>
        </pc:sldMkLst>
      </pc:sldChg>
      <pc:sldChg chg="addSp delSp modSp add del mod ord">
        <pc:chgData name="James Williams" userId="c957a50b-491f-4d94-b4bc-52aca3e2340d" providerId="ADAL" clId="{97295D16-814C-4489-9079-E3F64F45419A}" dt="2024-02-05T11:04:14.170" v="10328" actId="2696"/>
        <pc:sldMkLst>
          <pc:docMk/>
          <pc:sldMk cId="204760005" sldId="739"/>
        </pc:sldMkLst>
        <pc:spChg chg="mod">
          <ac:chgData name="James Williams" userId="c957a50b-491f-4d94-b4bc-52aca3e2340d" providerId="ADAL" clId="{97295D16-814C-4489-9079-E3F64F45419A}" dt="2024-01-29T17:41:12.740" v="55" actId="27636"/>
          <ac:spMkLst>
            <pc:docMk/>
            <pc:sldMk cId="204760005" sldId="739"/>
            <ac:spMk id="2" creationId="{61365102-6F14-4FB7-8C3C-AB618E6179A2}"/>
          </ac:spMkLst>
        </pc:spChg>
        <pc:spChg chg="mod">
          <ac:chgData name="James Williams" userId="c957a50b-491f-4d94-b4bc-52aca3e2340d" providerId="ADAL" clId="{97295D16-814C-4489-9079-E3F64F45419A}" dt="2024-01-30T12:18:58.202" v="1546" actId="14100"/>
          <ac:spMkLst>
            <pc:docMk/>
            <pc:sldMk cId="204760005" sldId="739"/>
            <ac:spMk id="4" creationId="{8C1596FC-1A2B-D1D3-802B-E79EC1F74D45}"/>
          </ac:spMkLst>
        </pc:spChg>
        <pc:spChg chg="add del mod">
          <ac:chgData name="James Williams" userId="c957a50b-491f-4d94-b4bc-52aca3e2340d" providerId="ADAL" clId="{97295D16-814C-4489-9079-E3F64F45419A}" dt="2024-01-30T12:18:29.761" v="1541" actId="478"/>
          <ac:spMkLst>
            <pc:docMk/>
            <pc:sldMk cId="204760005" sldId="739"/>
            <ac:spMk id="5" creationId="{8458A341-E102-2783-5D5B-9EB5F7A82434}"/>
          </ac:spMkLst>
        </pc:spChg>
        <pc:spChg chg="del">
          <ac:chgData name="James Williams" userId="c957a50b-491f-4d94-b4bc-52aca3e2340d" providerId="ADAL" clId="{97295D16-814C-4489-9079-E3F64F45419A}" dt="2024-01-30T12:18:29.761" v="1541" actId="478"/>
          <ac:spMkLst>
            <pc:docMk/>
            <pc:sldMk cId="204760005" sldId="739"/>
            <ac:spMk id="7" creationId="{FAC14B0A-9B72-4673-31E6-E65CE0623F93}"/>
          </ac:spMkLst>
        </pc:spChg>
        <pc:picChg chg="add del mod">
          <ac:chgData name="James Williams" userId="c957a50b-491f-4d94-b4bc-52aca3e2340d" providerId="ADAL" clId="{97295D16-814C-4489-9079-E3F64F45419A}" dt="2024-01-30T12:18:29.761" v="1541" actId="478"/>
          <ac:picMkLst>
            <pc:docMk/>
            <pc:sldMk cId="204760005" sldId="739"/>
            <ac:picMk id="3" creationId="{4F98F04C-16DC-2674-81E4-D7A79E88E291}"/>
          </ac:picMkLst>
        </pc:picChg>
      </pc:sldChg>
      <pc:sldChg chg="add del">
        <pc:chgData name="James Williams" userId="c957a50b-491f-4d94-b4bc-52aca3e2340d" providerId="ADAL" clId="{97295D16-814C-4489-9079-E3F64F45419A}" dt="2024-02-09T12:29:52.420" v="10386" actId="2696"/>
        <pc:sldMkLst>
          <pc:docMk/>
          <pc:sldMk cId="1335598587" sldId="739"/>
        </pc:sldMkLst>
      </pc:sldChg>
      <pc:sldChg chg="addSp delSp modSp add del mod ord setBg delDesignElem">
        <pc:chgData name="James Williams" userId="c957a50b-491f-4d94-b4bc-52aca3e2340d" providerId="ADAL" clId="{97295D16-814C-4489-9079-E3F64F45419A}" dt="2024-02-09T12:29:33.814" v="10383" actId="478"/>
        <pc:sldMkLst>
          <pc:docMk/>
          <pc:sldMk cId="1342494136" sldId="743"/>
        </pc:sldMkLst>
        <pc:spChg chg="del">
          <ac:chgData name="James Williams" userId="c957a50b-491f-4d94-b4bc-52aca3e2340d" providerId="ADAL" clId="{97295D16-814C-4489-9079-E3F64F45419A}" dt="2024-02-09T12:29:32.095" v="10382" actId="478"/>
          <ac:spMkLst>
            <pc:docMk/>
            <pc:sldMk cId="1342494136" sldId="743"/>
            <ac:spMk id="3" creationId="{4D112B94-F8AF-37C7-EF5E-4D10CE7C15F9}"/>
          </ac:spMkLst>
        </pc:spChg>
        <pc:spChg chg="add del mod">
          <ac:chgData name="James Williams" userId="c957a50b-491f-4d94-b4bc-52aca3e2340d" providerId="ADAL" clId="{97295D16-814C-4489-9079-E3F64F45419A}" dt="2024-02-09T12:29:33.814" v="10383" actId="478"/>
          <ac:spMkLst>
            <pc:docMk/>
            <pc:sldMk cId="1342494136" sldId="743"/>
            <ac:spMk id="5" creationId="{0EE59380-1E68-69A8-C996-7F7FA7B49B70}"/>
          </ac:spMkLst>
        </pc:spChg>
        <pc:spChg chg="add del">
          <ac:chgData name="James Williams" userId="c957a50b-491f-4d94-b4bc-52aca3e2340d" providerId="ADAL" clId="{97295D16-814C-4489-9079-E3F64F45419A}" dt="2024-01-30T10:31:23.109" v="398"/>
          <ac:spMkLst>
            <pc:docMk/>
            <pc:sldMk cId="1342494136" sldId="743"/>
            <ac:spMk id="30" creationId="{8C790BE2-4E4F-4AAF-81A2-4A6F4885EBE6}"/>
          </ac:spMkLst>
        </pc:spChg>
        <pc:spChg chg="add del">
          <ac:chgData name="James Williams" userId="c957a50b-491f-4d94-b4bc-52aca3e2340d" providerId="ADAL" clId="{97295D16-814C-4489-9079-E3F64F45419A}" dt="2024-01-30T10:31:23.109" v="398"/>
          <ac:spMkLst>
            <pc:docMk/>
            <pc:sldMk cId="1342494136" sldId="743"/>
            <ac:spMk id="31" creationId="{D28B54C3-B57B-472A-B96E-1FCB67093DC2}"/>
          </ac:spMkLst>
        </pc:spChg>
        <pc:spChg chg="add del">
          <ac:chgData name="James Williams" userId="c957a50b-491f-4d94-b4bc-52aca3e2340d" providerId="ADAL" clId="{97295D16-814C-4489-9079-E3F64F45419A}" dt="2024-01-30T10:31:23.109" v="398"/>
          <ac:spMkLst>
            <pc:docMk/>
            <pc:sldMk cId="1342494136" sldId="743"/>
            <ac:spMk id="32" creationId="{7DB3C429-F8DA-49B9-AF84-21996FCF78B5}"/>
          </ac:spMkLst>
        </pc:spChg>
        <pc:spChg chg="add del">
          <ac:chgData name="James Williams" userId="c957a50b-491f-4d94-b4bc-52aca3e2340d" providerId="ADAL" clId="{97295D16-814C-4489-9079-E3F64F45419A}" dt="2024-01-30T10:31:23.109" v="398"/>
          <ac:spMkLst>
            <pc:docMk/>
            <pc:sldMk cId="1342494136" sldId="743"/>
            <ac:spMk id="33" creationId="{E12088DD-B1AD-40E0-8B86-1D87A2CCD9BE}"/>
          </ac:spMkLst>
        </pc:spChg>
        <pc:spChg chg="add del">
          <ac:chgData name="James Williams" userId="c957a50b-491f-4d94-b4bc-52aca3e2340d" providerId="ADAL" clId="{97295D16-814C-4489-9079-E3F64F45419A}" dt="2024-01-30T10:31:23.109" v="398"/>
          <ac:spMkLst>
            <pc:docMk/>
            <pc:sldMk cId="1342494136" sldId="743"/>
            <ac:spMk id="34" creationId="{C4C9F2B0-1044-46EB-8AEB-C3BFFDE6C2CC}"/>
          </ac:spMkLst>
        </pc:spChg>
        <pc:spChg chg="add del">
          <ac:chgData name="James Williams" userId="c957a50b-491f-4d94-b4bc-52aca3e2340d" providerId="ADAL" clId="{97295D16-814C-4489-9079-E3F64F45419A}" dt="2024-01-30T10:31:23.109" v="398"/>
          <ac:spMkLst>
            <pc:docMk/>
            <pc:sldMk cId="1342494136" sldId="743"/>
            <ac:spMk id="35" creationId="{0C395952-4E26-45A2-8756-2ADFD6E53C6E}"/>
          </ac:spMkLst>
        </pc:spChg>
        <pc:spChg chg="add del">
          <ac:chgData name="James Williams" userId="c957a50b-491f-4d94-b4bc-52aca3e2340d" providerId="ADAL" clId="{97295D16-814C-4489-9079-E3F64F45419A}" dt="2024-01-30T10:31:23.109" v="398"/>
          <ac:spMkLst>
            <pc:docMk/>
            <pc:sldMk cId="1342494136" sldId="743"/>
            <ac:spMk id="36" creationId="{4734BADF-9461-4621-B112-2D7BABEA7DD0}"/>
          </ac:spMkLst>
        </pc:spChg>
      </pc:sldChg>
      <pc:sldChg chg="add">
        <pc:chgData name="James Williams" userId="c957a50b-491f-4d94-b4bc-52aca3e2340d" providerId="ADAL" clId="{97295D16-814C-4489-9079-E3F64F45419A}" dt="2024-01-30T10:32:26.398" v="403"/>
        <pc:sldMkLst>
          <pc:docMk/>
          <pc:sldMk cId="3676970902" sldId="744"/>
        </pc:sldMkLst>
      </pc:sldChg>
      <pc:sldChg chg="add del">
        <pc:chgData name="James Williams" userId="c957a50b-491f-4d94-b4bc-52aca3e2340d" providerId="ADAL" clId="{97295D16-814C-4489-9079-E3F64F45419A}" dt="2024-02-09T12:29:52.420" v="10386" actId="2696"/>
        <pc:sldMkLst>
          <pc:docMk/>
          <pc:sldMk cId="304135769" sldId="745"/>
        </pc:sldMkLst>
      </pc:sldChg>
      <pc:sldChg chg="add del">
        <pc:chgData name="James Williams" userId="c957a50b-491f-4d94-b4bc-52aca3e2340d" providerId="ADAL" clId="{97295D16-814C-4489-9079-E3F64F45419A}" dt="2024-01-30T11:20:18.023" v="1505" actId="2696"/>
        <pc:sldMkLst>
          <pc:docMk/>
          <pc:sldMk cId="1659107034" sldId="745"/>
        </pc:sldMkLst>
      </pc:sldChg>
      <pc:sldChg chg="modSp add mod">
        <pc:chgData name="James Williams" userId="c957a50b-491f-4d94-b4bc-52aca3e2340d" providerId="ADAL" clId="{97295D16-814C-4489-9079-E3F64F45419A}" dt="2024-02-01T13:05:23.407" v="7818"/>
        <pc:sldMkLst>
          <pc:docMk/>
          <pc:sldMk cId="2941533234" sldId="746"/>
        </pc:sldMkLst>
        <pc:spChg chg="mod">
          <ac:chgData name="James Williams" userId="c957a50b-491f-4d94-b4bc-52aca3e2340d" providerId="ADAL" clId="{97295D16-814C-4489-9079-E3F64F45419A}" dt="2024-01-30T16:56:30.707" v="3675" actId="113"/>
          <ac:spMkLst>
            <pc:docMk/>
            <pc:sldMk cId="2941533234" sldId="746"/>
            <ac:spMk id="2" creationId="{329DAD66-B956-4335-BD2B-207680BD0158}"/>
          </ac:spMkLst>
        </pc:spChg>
        <pc:spChg chg="mod">
          <ac:chgData name="James Williams" userId="c957a50b-491f-4d94-b4bc-52aca3e2340d" providerId="ADAL" clId="{97295D16-814C-4489-9079-E3F64F45419A}" dt="2024-02-01T13:05:23.407" v="7818"/>
          <ac:spMkLst>
            <pc:docMk/>
            <pc:sldMk cId="2941533234" sldId="746"/>
            <ac:spMk id="3" creationId="{2881C62B-3FA4-4DF6-9424-CE1D5C355D82}"/>
          </ac:spMkLst>
        </pc:spChg>
      </pc:sldChg>
      <pc:sldChg chg="add del">
        <pc:chgData name="James Williams" userId="c957a50b-491f-4d94-b4bc-52aca3e2340d" providerId="ADAL" clId="{97295D16-814C-4489-9079-E3F64F45419A}" dt="2024-01-30T13:07:47.774" v="2053" actId="2696"/>
        <pc:sldMkLst>
          <pc:docMk/>
          <pc:sldMk cId="2952064169" sldId="747"/>
        </pc:sldMkLst>
      </pc:sldChg>
      <pc:sldChg chg="modSp add mod">
        <pc:chgData name="James Williams" userId="c957a50b-491f-4d94-b4bc-52aca3e2340d" providerId="ADAL" clId="{97295D16-814C-4489-9079-E3F64F45419A}" dt="2024-02-01T15:48:01.191" v="7914" actId="13926"/>
        <pc:sldMkLst>
          <pc:docMk/>
          <pc:sldMk cId="189746768" sldId="748"/>
        </pc:sldMkLst>
        <pc:spChg chg="mod">
          <ac:chgData name="James Williams" userId="c957a50b-491f-4d94-b4bc-52aca3e2340d" providerId="ADAL" clId="{97295D16-814C-4489-9079-E3F64F45419A}" dt="2024-02-01T11:21:30.649" v="7413" actId="113"/>
          <ac:spMkLst>
            <pc:docMk/>
            <pc:sldMk cId="189746768" sldId="748"/>
            <ac:spMk id="2" creationId="{61365102-6F14-4FB7-8C3C-AB618E6179A2}"/>
          </ac:spMkLst>
        </pc:spChg>
        <pc:spChg chg="mod">
          <ac:chgData name="James Williams" userId="c957a50b-491f-4d94-b4bc-52aca3e2340d" providerId="ADAL" clId="{97295D16-814C-4489-9079-E3F64F45419A}" dt="2024-02-01T15:48:01.191" v="7914" actId="13926"/>
          <ac:spMkLst>
            <pc:docMk/>
            <pc:sldMk cId="189746768" sldId="748"/>
            <ac:spMk id="15" creationId="{005CED6A-A5A7-4341-8E5F-61ACE04CC2A1}"/>
          </ac:spMkLst>
        </pc:spChg>
      </pc:sldChg>
      <pc:sldChg chg="addSp delSp modSp add mod ord">
        <pc:chgData name="James Williams" userId="c957a50b-491f-4d94-b4bc-52aca3e2340d" providerId="ADAL" clId="{97295D16-814C-4489-9079-E3F64F45419A}" dt="2024-02-04T12:49:39.136" v="9683" actId="20577"/>
        <pc:sldMkLst>
          <pc:docMk/>
          <pc:sldMk cId="2707059075" sldId="749"/>
        </pc:sldMkLst>
        <pc:spChg chg="mod">
          <ac:chgData name="James Williams" userId="c957a50b-491f-4d94-b4bc-52aca3e2340d" providerId="ADAL" clId="{97295D16-814C-4489-9079-E3F64F45419A}" dt="2024-01-31T19:03:29.022" v="7007" actId="20577"/>
          <ac:spMkLst>
            <pc:docMk/>
            <pc:sldMk cId="2707059075" sldId="749"/>
            <ac:spMk id="2" creationId="{61365102-6F14-4FB7-8C3C-AB618E6179A2}"/>
          </ac:spMkLst>
        </pc:spChg>
        <pc:spChg chg="add mod">
          <ac:chgData name="James Williams" userId="c957a50b-491f-4d94-b4bc-52aca3e2340d" providerId="ADAL" clId="{97295D16-814C-4489-9079-E3F64F45419A}" dt="2024-02-04T12:49:39.136" v="9683" actId="20577"/>
          <ac:spMkLst>
            <pc:docMk/>
            <pc:sldMk cId="2707059075" sldId="749"/>
            <ac:spMk id="4" creationId="{994D2B35-B15F-CD4B-9852-5EFBEF62CCCF}"/>
          </ac:spMkLst>
        </pc:spChg>
        <pc:spChg chg="del">
          <ac:chgData name="James Williams" userId="c957a50b-491f-4d94-b4bc-52aca3e2340d" providerId="ADAL" clId="{97295D16-814C-4489-9079-E3F64F45419A}" dt="2024-01-30T13:07:51.878" v="2055" actId="478"/>
          <ac:spMkLst>
            <pc:docMk/>
            <pc:sldMk cId="2707059075" sldId="749"/>
            <ac:spMk id="7" creationId="{E6A5D4D4-CEE0-2CCC-8CD0-2A12313B31D6}"/>
          </ac:spMkLst>
        </pc:spChg>
        <pc:spChg chg="mod">
          <ac:chgData name="James Williams" userId="c957a50b-491f-4d94-b4bc-52aca3e2340d" providerId="ADAL" clId="{97295D16-814C-4489-9079-E3F64F45419A}" dt="2024-02-04T12:49:05.492" v="9650" actId="20577"/>
          <ac:spMkLst>
            <pc:docMk/>
            <pc:sldMk cId="2707059075" sldId="749"/>
            <ac:spMk id="9" creationId="{1907F43D-0AA3-4886-AF0D-843268D6CDBB}"/>
          </ac:spMkLst>
        </pc:spChg>
        <pc:spChg chg="del">
          <ac:chgData name="James Williams" userId="c957a50b-491f-4d94-b4bc-52aca3e2340d" providerId="ADAL" clId="{97295D16-814C-4489-9079-E3F64F45419A}" dt="2024-01-30T13:07:51.105" v="2054" actId="478"/>
          <ac:spMkLst>
            <pc:docMk/>
            <pc:sldMk cId="2707059075" sldId="749"/>
            <ac:spMk id="18" creationId="{B5179ED1-558D-6851-407E-8F91A6E6623E}"/>
          </ac:spMkLst>
        </pc:spChg>
        <pc:picChg chg="del">
          <ac:chgData name="James Williams" userId="c957a50b-491f-4d94-b4bc-52aca3e2340d" providerId="ADAL" clId="{97295D16-814C-4489-9079-E3F64F45419A}" dt="2024-01-30T13:07:51.878" v="2055" actId="478"/>
          <ac:picMkLst>
            <pc:docMk/>
            <pc:sldMk cId="2707059075" sldId="749"/>
            <ac:picMk id="6" creationId="{F5A291C4-2C69-BC21-8ECC-914783256994}"/>
          </ac:picMkLst>
        </pc:picChg>
        <pc:picChg chg="del">
          <ac:chgData name="James Williams" userId="c957a50b-491f-4d94-b4bc-52aca3e2340d" providerId="ADAL" clId="{97295D16-814C-4489-9079-E3F64F45419A}" dt="2024-01-30T13:07:51.105" v="2054" actId="478"/>
          <ac:picMkLst>
            <pc:docMk/>
            <pc:sldMk cId="2707059075" sldId="749"/>
            <ac:picMk id="17" creationId="{5B46B9FB-0D77-9A75-1FA4-99FC46E5BD1A}"/>
          </ac:picMkLst>
        </pc:picChg>
      </pc:sldChg>
      <pc:sldChg chg="addSp delSp modSp add mod">
        <pc:chgData name="James Williams" userId="c957a50b-491f-4d94-b4bc-52aca3e2340d" providerId="ADAL" clId="{97295D16-814C-4489-9079-E3F64F45419A}" dt="2024-01-30T13:28:52.033" v="2245" actId="403"/>
        <pc:sldMkLst>
          <pc:docMk/>
          <pc:sldMk cId="1419906946" sldId="750"/>
        </pc:sldMkLst>
        <pc:spChg chg="mod">
          <ac:chgData name="James Williams" userId="c957a50b-491f-4d94-b4bc-52aca3e2340d" providerId="ADAL" clId="{97295D16-814C-4489-9079-E3F64F45419A}" dt="2024-01-30T13:28:52.033" v="2245" actId="403"/>
          <ac:spMkLst>
            <pc:docMk/>
            <pc:sldMk cId="1419906946" sldId="750"/>
            <ac:spMk id="2" creationId="{61365102-6F14-4FB7-8C3C-AB618E6179A2}"/>
          </ac:spMkLst>
        </pc:spChg>
        <pc:spChg chg="add del mod">
          <ac:chgData name="James Williams" userId="c957a50b-491f-4d94-b4bc-52aca3e2340d" providerId="ADAL" clId="{97295D16-814C-4489-9079-E3F64F45419A}" dt="2024-01-30T13:13:48.159" v="2096" actId="478"/>
          <ac:spMkLst>
            <pc:docMk/>
            <pc:sldMk cId="1419906946" sldId="750"/>
            <ac:spMk id="6" creationId="{54AF4317-B3F5-1891-965A-AA380149E931}"/>
          </ac:spMkLst>
        </pc:spChg>
        <pc:spChg chg="del">
          <ac:chgData name="James Williams" userId="c957a50b-491f-4d94-b4bc-52aca3e2340d" providerId="ADAL" clId="{97295D16-814C-4489-9079-E3F64F45419A}" dt="2024-01-30T13:13:45.778" v="2095" actId="478"/>
          <ac:spMkLst>
            <pc:docMk/>
            <pc:sldMk cId="1419906946" sldId="750"/>
            <ac:spMk id="9" creationId="{1907F43D-0AA3-4886-AF0D-843268D6CDBB}"/>
          </ac:spMkLst>
        </pc:spChg>
        <pc:spChg chg="add mod">
          <ac:chgData name="James Williams" userId="c957a50b-491f-4d94-b4bc-52aca3e2340d" providerId="ADAL" clId="{97295D16-814C-4489-9079-E3F64F45419A}" dt="2024-01-30T13:27:11.960" v="2133" actId="14100"/>
          <ac:spMkLst>
            <pc:docMk/>
            <pc:sldMk cId="1419906946" sldId="750"/>
            <ac:spMk id="13" creationId="{9CDEDE4D-E200-5619-82F5-27605474D6B0}"/>
          </ac:spMkLst>
        </pc:spChg>
        <pc:spChg chg="add mod">
          <ac:chgData name="James Williams" userId="c957a50b-491f-4d94-b4bc-52aca3e2340d" providerId="ADAL" clId="{97295D16-814C-4489-9079-E3F64F45419A}" dt="2024-01-30T13:28:30.662" v="2237" actId="207"/>
          <ac:spMkLst>
            <pc:docMk/>
            <pc:sldMk cId="1419906946" sldId="750"/>
            <ac:spMk id="15" creationId="{3C22E9FF-1110-BAC0-3742-6B2DF7A08E90}"/>
          </ac:spMkLst>
        </pc:spChg>
        <pc:picChg chg="add del mod">
          <ac:chgData name="James Williams" userId="c957a50b-491f-4d94-b4bc-52aca3e2340d" providerId="ADAL" clId="{97295D16-814C-4489-9079-E3F64F45419A}" dt="2024-01-30T13:26:16.669" v="2118" actId="478"/>
          <ac:picMkLst>
            <pc:docMk/>
            <pc:sldMk cId="1419906946" sldId="750"/>
            <ac:picMk id="4" creationId="{C3E67704-2A8C-568E-FD08-18F7A1E76673}"/>
          </ac:picMkLst>
        </pc:picChg>
        <pc:picChg chg="add mod">
          <ac:chgData name="James Williams" userId="c957a50b-491f-4d94-b4bc-52aca3e2340d" providerId="ADAL" clId="{97295D16-814C-4489-9079-E3F64F45419A}" dt="2024-01-30T13:26:59.787" v="2128" actId="1076"/>
          <ac:picMkLst>
            <pc:docMk/>
            <pc:sldMk cId="1419906946" sldId="750"/>
            <ac:picMk id="11" creationId="{B9688B0E-D09E-7AB3-85B8-CF07DDC51CC4}"/>
          </ac:picMkLst>
        </pc:picChg>
      </pc:sldChg>
      <pc:sldChg chg="addSp delSp modSp add mod">
        <pc:chgData name="James Williams" userId="c957a50b-491f-4d94-b4bc-52aca3e2340d" providerId="ADAL" clId="{97295D16-814C-4489-9079-E3F64F45419A}" dt="2024-01-30T14:33:20.463" v="3043" actId="403"/>
        <pc:sldMkLst>
          <pc:docMk/>
          <pc:sldMk cId="1136767412" sldId="751"/>
        </pc:sldMkLst>
        <pc:spChg chg="mod">
          <ac:chgData name="James Williams" userId="c957a50b-491f-4d94-b4bc-52aca3e2340d" providerId="ADAL" clId="{97295D16-814C-4489-9079-E3F64F45419A}" dt="2024-01-30T14:13:58.918" v="2770" actId="1076"/>
          <ac:spMkLst>
            <pc:docMk/>
            <pc:sldMk cId="1136767412" sldId="751"/>
            <ac:spMk id="2" creationId="{61365102-6F14-4FB7-8C3C-AB618E6179A2}"/>
          </ac:spMkLst>
        </pc:spChg>
        <pc:spChg chg="add del mod">
          <ac:chgData name="James Williams" userId="c957a50b-491f-4d94-b4bc-52aca3e2340d" providerId="ADAL" clId="{97295D16-814C-4489-9079-E3F64F45419A}" dt="2024-01-30T14:19:46.360" v="2878" actId="478"/>
          <ac:spMkLst>
            <pc:docMk/>
            <pc:sldMk cId="1136767412" sldId="751"/>
            <ac:spMk id="5" creationId="{5FA57896-DB0A-49B6-D955-42960C567496}"/>
          </ac:spMkLst>
        </pc:spChg>
        <pc:spChg chg="add del mod">
          <ac:chgData name="James Williams" userId="c957a50b-491f-4d94-b4bc-52aca3e2340d" providerId="ADAL" clId="{97295D16-814C-4489-9079-E3F64F45419A}" dt="2024-01-30T14:16:20.989" v="2782" actId="21"/>
          <ac:spMkLst>
            <pc:docMk/>
            <pc:sldMk cId="1136767412" sldId="751"/>
            <ac:spMk id="9" creationId="{1B1756F6-2012-CA4A-B0B9-B6A158F16DA5}"/>
          </ac:spMkLst>
        </pc:spChg>
        <pc:spChg chg="mod">
          <ac:chgData name="James Williams" userId="c957a50b-491f-4d94-b4bc-52aca3e2340d" providerId="ADAL" clId="{97295D16-814C-4489-9079-E3F64F45419A}" dt="2024-01-30T14:33:20.463" v="3043" actId="403"/>
          <ac:spMkLst>
            <pc:docMk/>
            <pc:sldMk cId="1136767412" sldId="751"/>
            <ac:spMk id="15" creationId="{005CED6A-A5A7-4341-8E5F-61ACE04CC2A1}"/>
          </ac:spMkLst>
        </pc:spChg>
        <pc:spChg chg="add del mod">
          <ac:chgData name="James Williams" userId="c957a50b-491f-4d94-b4bc-52aca3e2340d" providerId="ADAL" clId="{97295D16-814C-4489-9079-E3F64F45419A}" dt="2024-01-30T14:16:20.989" v="2782" actId="21"/>
          <ac:spMkLst>
            <pc:docMk/>
            <pc:sldMk cId="1136767412" sldId="751"/>
            <ac:spMk id="17" creationId="{962A1D52-3F7D-E9F0-5453-94FD8FF5E677}"/>
          </ac:spMkLst>
        </pc:spChg>
        <pc:picChg chg="add del mod">
          <ac:chgData name="James Williams" userId="c957a50b-491f-4d94-b4bc-52aca3e2340d" providerId="ADAL" clId="{97295D16-814C-4489-9079-E3F64F45419A}" dt="2024-01-30T14:19:46.360" v="2878" actId="478"/>
          <ac:picMkLst>
            <pc:docMk/>
            <pc:sldMk cId="1136767412" sldId="751"/>
            <ac:picMk id="4" creationId="{3B3F5C09-F084-D943-8028-2B2A410D0F3A}"/>
          </ac:picMkLst>
        </pc:picChg>
        <pc:picChg chg="add del mod">
          <ac:chgData name="James Williams" userId="c957a50b-491f-4d94-b4bc-52aca3e2340d" providerId="ADAL" clId="{97295D16-814C-4489-9079-E3F64F45419A}" dt="2024-01-30T14:16:20.989" v="2782" actId="21"/>
          <ac:picMkLst>
            <pc:docMk/>
            <pc:sldMk cId="1136767412" sldId="751"/>
            <ac:picMk id="7" creationId="{DF57B9B7-003D-7FFF-3DC2-5006C63E4474}"/>
          </ac:picMkLst>
        </pc:picChg>
        <pc:picChg chg="add del mod">
          <ac:chgData name="James Williams" userId="c957a50b-491f-4d94-b4bc-52aca3e2340d" providerId="ADAL" clId="{97295D16-814C-4489-9079-E3F64F45419A}" dt="2024-01-30T14:16:20.989" v="2782" actId="21"/>
          <ac:picMkLst>
            <pc:docMk/>
            <pc:sldMk cId="1136767412" sldId="751"/>
            <ac:picMk id="13" creationId="{E2AE18A1-B338-1AAB-F52A-FD9816C7C443}"/>
          </ac:picMkLst>
        </pc:picChg>
        <pc:picChg chg="add mod">
          <ac:chgData name="James Williams" userId="c957a50b-491f-4d94-b4bc-52aca3e2340d" providerId="ADAL" clId="{97295D16-814C-4489-9079-E3F64F45419A}" dt="2024-01-30T14:25:19.859" v="2918" actId="14100"/>
          <ac:picMkLst>
            <pc:docMk/>
            <pc:sldMk cId="1136767412" sldId="751"/>
            <ac:picMk id="19" creationId="{D483229E-5AF3-4489-CBAF-F07E9C60D332}"/>
          </ac:picMkLst>
        </pc:picChg>
      </pc:sldChg>
      <pc:sldChg chg="addSp delSp modSp add del mod addAnim delAnim">
        <pc:chgData name="James Williams" userId="c957a50b-491f-4d94-b4bc-52aca3e2340d" providerId="ADAL" clId="{97295D16-814C-4489-9079-E3F64F45419A}" dt="2024-02-09T12:29:52.420" v="10386" actId="2696"/>
        <pc:sldMkLst>
          <pc:docMk/>
          <pc:sldMk cId="1926761566" sldId="752"/>
        </pc:sldMkLst>
        <pc:spChg chg="mod">
          <ac:chgData name="James Williams" userId="c957a50b-491f-4d94-b4bc-52aca3e2340d" providerId="ADAL" clId="{97295D16-814C-4489-9079-E3F64F45419A}" dt="2024-01-30T14:17:29.746" v="2859" actId="113"/>
          <ac:spMkLst>
            <pc:docMk/>
            <pc:sldMk cId="1926761566" sldId="752"/>
            <ac:spMk id="2" creationId="{61365102-6F14-4FB7-8C3C-AB618E6179A2}"/>
          </ac:spMkLst>
        </pc:spChg>
        <pc:spChg chg="add del mod">
          <ac:chgData name="James Williams" userId="c957a50b-491f-4d94-b4bc-52aca3e2340d" providerId="ADAL" clId="{97295D16-814C-4489-9079-E3F64F45419A}" dt="2024-01-30T14:16:34.225" v="2787" actId="478"/>
          <ac:spMkLst>
            <pc:docMk/>
            <pc:sldMk cId="1926761566" sldId="752"/>
            <ac:spMk id="4" creationId="{AFF5DEEC-1C99-90AF-5921-D44472E57A9A}"/>
          </ac:spMkLst>
        </pc:spChg>
        <pc:spChg chg="add mod">
          <ac:chgData name="James Williams" userId="c957a50b-491f-4d94-b4bc-52aca3e2340d" providerId="ADAL" clId="{97295D16-814C-4489-9079-E3F64F45419A}" dt="2024-01-30T14:16:54.864" v="2800" actId="1076"/>
          <ac:spMkLst>
            <pc:docMk/>
            <pc:sldMk cId="1926761566" sldId="752"/>
            <ac:spMk id="6" creationId="{9BD5399D-7809-B59A-851D-17409DD48C3D}"/>
          </ac:spMkLst>
        </pc:spChg>
        <pc:spChg chg="add del">
          <ac:chgData name="James Williams" userId="c957a50b-491f-4d94-b4bc-52aca3e2340d" providerId="ADAL" clId="{97295D16-814C-4489-9079-E3F64F45419A}" dt="2024-01-30T14:16:41.031" v="2791" actId="26606"/>
          <ac:spMkLst>
            <pc:docMk/>
            <pc:sldMk cId="1926761566" sldId="752"/>
            <ac:spMk id="8" creationId="{1B15ED52-F352-441B-82BF-E0EA34836D08}"/>
          </ac:spMkLst>
        </pc:spChg>
        <pc:spChg chg="del">
          <ac:chgData name="James Williams" userId="c957a50b-491f-4d94-b4bc-52aca3e2340d" providerId="ADAL" clId="{97295D16-814C-4489-9079-E3F64F45419A}" dt="2024-01-30T14:16:31.250" v="2784" actId="478"/>
          <ac:spMkLst>
            <pc:docMk/>
            <pc:sldMk cId="1926761566" sldId="752"/>
            <ac:spMk id="9" creationId="{1907F43D-0AA3-4886-AF0D-843268D6CDBB}"/>
          </ac:spMkLst>
        </pc:spChg>
        <pc:spChg chg="add del">
          <ac:chgData name="James Williams" userId="c957a50b-491f-4d94-b4bc-52aca3e2340d" providerId="ADAL" clId="{97295D16-814C-4489-9079-E3F64F45419A}" dt="2024-01-30T14:16:41.031" v="2791" actId="26606"/>
          <ac:spMkLst>
            <pc:docMk/>
            <pc:sldMk cId="1926761566" sldId="752"/>
            <ac:spMk id="10" creationId="{3B2E3793-BFE6-45A2-9B7B-E18844431C99}"/>
          </ac:spMkLst>
        </pc:spChg>
        <pc:spChg chg="add mod">
          <ac:chgData name="James Williams" userId="c957a50b-491f-4d94-b4bc-52aca3e2340d" providerId="ADAL" clId="{97295D16-814C-4489-9079-E3F64F45419A}" dt="2024-01-30T14:17:00.376" v="2806" actId="404"/>
          <ac:spMkLst>
            <pc:docMk/>
            <pc:sldMk cId="1926761566" sldId="752"/>
            <ac:spMk id="11" creationId="{8B120645-EFB2-4369-57F0-3DB81291ABFF}"/>
          </ac:spMkLst>
        </pc:spChg>
        <pc:spChg chg="add del">
          <ac:chgData name="James Williams" userId="c957a50b-491f-4d94-b4bc-52aca3e2340d" providerId="ADAL" clId="{97295D16-814C-4489-9079-E3F64F45419A}" dt="2024-01-30T14:16:41.031" v="2791" actId="26606"/>
          <ac:spMkLst>
            <pc:docMk/>
            <pc:sldMk cId="1926761566" sldId="752"/>
            <ac:spMk id="12" creationId="{BC4C4868-CB8F-4AF9-9CDB-8108F2C19B67}"/>
          </ac:spMkLst>
        </pc:spChg>
        <pc:spChg chg="add del">
          <ac:chgData name="James Williams" userId="c957a50b-491f-4d94-b4bc-52aca3e2340d" providerId="ADAL" clId="{97295D16-814C-4489-9079-E3F64F45419A}" dt="2024-01-30T14:16:41.031" v="2791" actId="26606"/>
          <ac:spMkLst>
            <pc:docMk/>
            <pc:sldMk cId="1926761566" sldId="752"/>
            <ac:spMk id="14" creationId="{375E0459-6403-40CD-989D-56A4407CA12E}"/>
          </ac:spMkLst>
        </pc:spChg>
        <pc:spChg chg="add del">
          <ac:chgData name="James Williams" userId="c957a50b-491f-4d94-b4bc-52aca3e2340d" providerId="ADAL" clId="{97295D16-814C-4489-9079-E3F64F45419A}" dt="2024-01-30T14:16:41.031" v="2791" actId="26606"/>
          <ac:spMkLst>
            <pc:docMk/>
            <pc:sldMk cId="1926761566" sldId="752"/>
            <ac:spMk id="16" creationId="{53E5B1A8-3AC9-4BD1-9BBC-78CA94F2D1BA}"/>
          </ac:spMkLst>
        </pc:spChg>
        <pc:spChg chg="add del">
          <ac:chgData name="James Williams" userId="c957a50b-491f-4d94-b4bc-52aca3e2340d" providerId="ADAL" clId="{97295D16-814C-4489-9079-E3F64F45419A}" dt="2024-01-30T14:16:41.031" v="2791" actId="26606"/>
          <ac:spMkLst>
            <pc:docMk/>
            <pc:sldMk cId="1926761566" sldId="752"/>
            <ac:spMk id="21" creationId="{022BDE4A-8A20-4A69-9C5A-581C82036A4D}"/>
          </ac:spMkLst>
        </pc:spChg>
        <pc:picChg chg="add mod ord">
          <ac:chgData name="James Williams" userId="c957a50b-491f-4d94-b4bc-52aca3e2340d" providerId="ADAL" clId="{97295D16-814C-4489-9079-E3F64F45419A}" dt="2024-01-30T14:18:05.250" v="2873" actId="1076"/>
          <ac:picMkLst>
            <pc:docMk/>
            <pc:sldMk cId="1926761566" sldId="752"/>
            <ac:picMk id="5" creationId="{362BFE7D-ECC7-118D-D882-58641A2C9746}"/>
          </ac:picMkLst>
        </pc:picChg>
        <pc:picChg chg="add mod ord">
          <ac:chgData name="James Williams" userId="c957a50b-491f-4d94-b4bc-52aca3e2340d" providerId="ADAL" clId="{97295D16-814C-4489-9079-E3F64F45419A}" dt="2024-01-30T14:18:10.452" v="2875" actId="1076"/>
          <ac:picMkLst>
            <pc:docMk/>
            <pc:sldMk cId="1926761566" sldId="752"/>
            <ac:picMk id="7" creationId="{7234290F-32E0-E738-0E17-A68CDA03D77D}"/>
          </ac:picMkLst>
        </pc:picChg>
      </pc:sldChg>
      <pc:sldChg chg="modSp add mod">
        <pc:chgData name="James Williams" userId="c957a50b-491f-4d94-b4bc-52aca3e2340d" providerId="ADAL" clId="{97295D16-814C-4489-9079-E3F64F45419A}" dt="2024-01-30T14:51:14.790" v="3467" actId="313"/>
        <pc:sldMkLst>
          <pc:docMk/>
          <pc:sldMk cId="1837438090" sldId="753"/>
        </pc:sldMkLst>
        <pc:spChg chg="mod">
          <ac:chgData name="James Williams" userId="c957a50b-491f-4d94-b4bc-52aca3e2340d" providerId="ADAL" clId="{97295D16-814C-4489-9079-E3F64F45419A}" dt="2024-01-30T14:48:33.423" v="3359" actId="1076"/>
          <ac:spMkLst>
            <pc:docMk/>
            <pc:sldMk cId="1837438090" sldId="753"/>
            <ac:spMk id="2" creationId="{61365102-6F14-4FB7-8C3C-AB618E6179A2}"/>
          </ac:spMkLst>
        </pc:spChg>
        <pc:spChg chg="mod">
          <ac:chgData name="James Williams" userId="c957a50b-491f-4d94-b4bc-52aca3e2340d" providerId="ADAL" clId="{97295D16-814C-4489-9079-E3F64F45419A}" dt="2024-01-30T14:51:14.790" v="3467" actId="313"/>
          <ac:spMkLst>
            <pc:docMk/>
            <pc:sldMk cId="1837438090" sldId="753"/>
            <ac:spMk id="15" creationId="{005CED6A-A5A7-4341-8E5F-61ACE04CC2A1}"/>
          </ac:spMkLst>
        </pc:spChg>
        <pc:picChg chg="mod">
          <ac:chgData name="James Williams" userId="c957a50b-491f-4d94-b4bc-52aca3e2340d" providerId="ADAL" clId="{97295D16-814C-4489-9079-E3F64F45419A}" dt="2024-01-30T14:48:43.150" v="3363" actId="1076"/>
          <ac:picMkLst>
            <pc:docMk/>
            <pc:sldMk cId="1837438090" sldId="753"/>
            <ac:picMk id="3" creationId="{74EAA3F4-ECE2-C245-0AB3-765C52615E2A}"/>
          </ac:picMkLst>
        </pc:picChg>
      </pc:sldChg>
      <pc:sldChg chg="modSp add del mod">
        <pc:chgData name="James Williams" userId="c957a50b-491f-4d94-b4bc-52aca3e2340d" providerId="ADAL" clId="{97295D16-814C-4489-9079-E3F64F45419A}" dt="2024-01-31T18:10:29.630" v="6409" actId="2696"/>
        <pc:sldMkLst>
          <pc:docMk/>
          <pc:sldMk cId="2061351538" sldId="754"/>
        </pc:sldMkLst>
        <pc:spChg chg="mod">
          <ac:chgData name="James Williams" userId="c957a50b-491f-4d94-b4bc-52aca3e2340d" providerId="ADAL" clId="{97295D16-814C-4489-9079-E3F64F45419A}" dt="2024-01-30T16:57:33.900" v="3693" actId="20577"/>
          <ac:spMkLst>
            <pc:docMk/>
            <pc:sldMk cId="2061351538" sldId="754"/>
            <ac:spMk id="3" creationId="{2881C62B-3FA4-4DF6-9424-CE1D5C355D82}"/>
          </ac:spMkLst>
        </pc:spChg>
      </pc:sldChg>
      <pc:sldChg chg="modSp add mod">
        <pc:chgData name="James Williams" userId="c957a50b-491f-4d94-b4bc-52aca3e2340d" providerId="ADAL" clId="{97295D16-814C-4489-9079-E3F64F45419A}" dt="2024-02-01T16:07:00.228" v="8121" actId="27636"/>
        <pc:sldMkLst>
          <pc:docMk/>
          <pc:sldMk cId="3016804078" sldId="754"/>
        </pc:sldMkLst>
        <pc:spChg chg="mod">
          <ac:chgData name="James Williams" userId="c957a50b-491f-4d94-b4bc-52aca3e2340d" providerId="ADAL" clId="{97295D16-814C-4489-9079-E3F64F45419A}" dt="2024-02-01T16:07:00.228" v="8121" actId="27636"/>
          <ac:spMkLst>
            <pc:docMk/>
            <pc:sldMk cId="3016804078" sldId="754"/>
            <ac:spMk id="3" creationId="{2881C62B-3FA4-4DF6-9424-CE1D5C355D82}"/>
          </ac:spMkLst>
        </pc:spChg>
      </pc:sldChg>
      <pc:sldChg chg="delSp add del setBg delDesignElem">
        <pc:chgData name="James Williams" userId="c957a50b-491f-4d94-b4bc-52aca3e2340d" providerId="ADAL" clId="{97295D16-814C-4489-9079-E3F64F45419A}" dt="2024-01-30T16:50:47.059" v="3647" actId="2696"/>
        <pc:sldMkLst>
          <pc:docMk/>
          <pc:sldMk cId="3274232572" sldId="754"/>
        </pc:sldMkLst>
        <pc:spChg chg="del">
          <ac:chgData name="James Williams" userId="c957a50b-491f-4d94-b4bc-52aca3e2340d" providerId="ADAL" clId="{97295D16-814C-4489-9079-E3F64F45419A}" dt="2024-01-30T16:50:35.351" v="3646"/>
          <ac:spMkLst>
            <pc:docMk/>
            <pc:sldMk cId="3274232572" sldId="754"/>
            <ac:spMk id="8" creationId="{1B15ED52-F352-441B-82BF-E0EA34836D08}"/>
          </ac:spMkLst>
        </pc:spChg>
        <pc:spChg chg="del">
          <ac:chgData name="James Williams" userId="c957a50b-491f-4d94-b4bc-52aca3e2340d" providerId="ADAL" clId="{97295D16-814C-4489-9079-E3F64F45419A}" dt="2024-01-30T16:50:35.351" v="3646"/>
          <ac:spMkLst>
            <pc:docMk/>
            <pc:sldMk cId="3274232572" sldId="754"/>
            <ac:spMk id="10" creationId="{3B2E3793-BFE6-45A2-9B7B-E18844431C99}"/>
          </ac:spMkLst>
        </pc:spChg>
        <pc:spChg chg="del">
          <ac:chgData name="James Williams" userId="c957a50b-491f-4d94-b4bc-52aca3e2340d" providerId="ADAL" clId="{97295D16-814C-4489-9079-E3F64F45419A}" dt="2024-01-30T16:50:35.351" v="3646"/>
          <ac:spMkLst>
            <pc:docMk/>
            <pc:sldMk cId="3274232572" sldId="754"/>
            <ac:spMk id="12" creationId="{BC4C4868-CB8F-4AF9-9CDB-8108F2C19B67}"/>
          </ac:spMkLst>
        </pc:spChg>
        <pc:spChg chg="del">
          <ac:chgData name="James Williams" userId="c957a50b-491f-4d94-b4bc-52aca3e2340d" providerId="ADAL" clId="{97295D16-814C-4489-9079-E3F64F45419A}" dt="2024-01-30T16:50:35.351" v="3646"/>
          <ac:spMkLst>
            <pc:docMk/>
            <pc:sldMk cId="3274232572" sldId="754"/>
            <ac:spMk id="14" creationId="{375E0459-6403-40CD-989D-56A4407CA12E}"/>
          </ac:spMkLst>
        </pc:spChg>
        <pc:spChg chg="del">
          <ac:chgData name="James Williams" userId="c957a50b-491f-4d94-b4bc-52aca3e2340d" providerId="ADAL" clId="{97295D16-814C-4489-9079-E3F64F45419A}" dt="2024-01-30T16:50:35.351" v="3646"/>
          <ac:spMkLst>
            <pc:docMk/>
            <pc:sldMk cId="3274232572" sldId="754"/>
            <ac:spMk id="16" creationId="{53E5B1A8-3AC9-4BD1-9BBC-78CA94F2D1BA}"/>
          </ac:spMkLst>
        </pc:spChg>
      </pc:sldChg>
      <pc:sldChg chg="modSp add mod">
        <pc:chgData name="James Williams" userId="c957a50b-491f-4d94-b4bc-52aca3e2340d" providerId="ADAL" clId="{97295D16-814C-4489-9079-E3F64F45419A}" dt="2024-01-30T17:01:52.975" v="3708" actId="20577"/>
        <pc:sldMkLst>
          <pc:docMk/>
          <pc:sldMk cId="2921813202" sldId="755"/>
        </pc:sldMkLst>
        <pc:spChg chg="mod">
          <ac:chgData name="James Williams" userId="c957a50b-491f-4d94-b4bc-52aca3e2340d" providerId="ADAL" clId="{97295D16-814C-4489-9079-E3F64F45419A}" dt="2024-01-30T17:01:52.975" v="3708" actId="20577"/>
          <ac:spMkLst>
            <pc:docMk/>
            <pc:sldMk cId="2921813202" sldId="755"/>
            <ac:spMk id="2" creationId="{61365102-6F14-4FB7-8C3C-AB618E6179A2}"/>
          </ac:spMkLst>
        </pc:spChg>
      </pc:sldChg>
      <pc:sldChg chg="addSp delSp add del setBg delDesignElem">
        <pc:chgData name="James Williams" userId="c957a50b-491f-4d94-b4bc-52aca3e2340d" providerId="ADAL" clId="{97295D16-814C-4489-9079-E3F64F45419A}" dt="2024-01-30T17:01:28.439" v="3702"/>
        <pc:sldMkLst>
          <pc:docMk/>
          <pc:sldMk cId="3170451867" sldId="755"/>
        </pc:sldMkLst>
        <pc:spChg chg="add del">
          <ac:chgData name="James Williams" userId="c957a50b-491f-4d94-b4bc-52aca3e2340d" providerId="ADAL" clId="{97295D16-814C-4489-9079-E3F64F45419A}" dt="2024-01-30T17:01:28.439" v="3702"/>
          <ac:spMkLst>
            <pc:docMk/>
            <pc:sldMk cId="3170451867" sldId="755"/>
            <ac:spMk id="8" creationId="{1B15ED52-F352-441B-82BF-E0EA34836D08}"/>
          </ac:spMkLst>
        </pc:spChg>
        <pc:spChg chg="add del">
          <ac:chgData name="James Williams" userId="c957a50b-491f-4d94-b4bc-52aca3e2340d" providerId="ADAL" clId="{97295D16-814C-4489-9079-E3F64F45419A}" dt="2024-01-30T17:01:28.439" v="3702"/>
          <ac:spMkLst>
            <pc:docMk/>
            <pc:sldMk cId="3170451867" sldId="755"/>
            <ac:spMk id="10" creationId="{3B2E3793-BFE6-45A2-9B7B-E18844431C99}"/>
          </ac:spMkLst>
        </pc:spChg>
        <pc:spChg chg="add del">
          <ac:chgData name="James Williams" userId="c957a50b-491f-4d94-b4bc-52aca3e2340d" providerId="ADAL" clId="{97295D16-814C-4489-9079-E3F64F45419A}" dt="2024-01-30T17:01:28.439" v="3702"/>
          <ac:spMkLst>
            <pc:docMk/>
            <pc:sldMk cId="3170451867" sldId="755"/>
            <ac:spMk id="12" creationId="{BC4C4868-CB8F-4AF9-9CDB-8108F2C19B67}"/>
          </ac:spMkLst>
        </pc:spChg>
        <pc:spChg chg="add del">
          <ac:chgData name="James Williams" userId="c957a50b-491f-4d94-b4bc-52aca3e2340d" providerId="ADAL" clId="{97295D16-814C-4489-9079-E3F64F45419A}" dt="2024-01-30T17:01:28.439" v="3702"/>
          <ac:spMkLst>
            <pc:docMk/>
            <pc:sldMk cId="3170451867" sldId="755"/>
            <ac:spMk id="14" creationId="{375E0459-6403-40CD-989D-56A4407CA12E}"/>
          </ac:spMkLst>
        </pc:spChg>
        <pc:spChg chg="add del">
          <ac:chgData name="James Williams" userId="c957a50b-491f-4d94-b4bc-52aca3e2340d" providerId="ADAL" clId="{97295D16-814C-4489-9079-E3F64F45419A}" dt="2024-01-30T17:01:28.439" v="3702"/>
          <ac:spMkLst>
            <pc:docMk/>
            <pc:sldMk cId="3170451867" sldId="755"/>
            <ac:spMk id="16" creationId="{53E5B1A8-3AC9-4BD1-9BBC-78CA94F2D1BA}"/>
          </ac:spMkLst>
        </pc:spChg>
      </pc:sldChg>
      <pc:sldChg chg="add del">
        <pc:chgData name="James Williams" userId="c957a50b-491f-4d94-b4bc-52aca3e2340d" providerId="ADAL" clId="{97295D16-814C-4489-9079-E3F64F45419A}" dt="2024-02-09T12:29:52.420" v="10386" actId="2696"/>
        <pc:sldMkLst>
          <pc:docMk/>
          <pc:sldMk cId="92514159" sldId="756"/>
        </pc:sldMkLst>
      </pc:sldChg>
      <pc:sldChg chg="addSp delSp modSp add mod">
        <pc:chgData name="James Williams" userId="c957a50b-491f-4d94-b4bc-52aca3e2340d" providerId="ADAL" clId="{97295D16-814C-4489-9079-E3F64F45419A}" dt="2024-02-04T12:58:56.721" v="9686" actId="113"/>
        <pc:sldMkLst>
          <pc:docMk/>
          <pc:sldMk cId="2860347221" sldId="757"/>
        </pc:sldMkLst>
        <pc:spChg chg="mod">
          <ac:chgData name="James Williams" userId="c957a50b-491f-4d94-b4bc-52aca3e2340d" providerId="ADAL" clId="{97295D16-814C-4489-9079-E3F64F45419A}" dt="2024-01-31T17:38:29.206" v="6296" actId="1076"/>
          <ac:spMkLst>
            <pc:docMk/>
            <pc:sldMk cId="2860347221" sldId="757"/>
            <ac:spMk id="2" creationId="{61365102-6F14-4FB7-8C3C-AB618E6179A2}"/>
          </ac:spMkLst>
        </pc:spChg>
        <pc:spChg chg="add mod">
          <ac:chgData name="James Williams" userId="c957a50b-491f-4d94-b4bc-52aca3e2340d" providerId="ADAL" clId="{97295D16-814C-4489-9079-E3F64F45419A}" dt="2024-01-31T18:01:12.360" v="6345" actId="20577"/>
          <ac:spMkLst>
            <pc:docMk/>
            <pc:sldMk cId="2860347221" sldId="757"/>
            <ac:spMk id="3" creationId="{E009BC28-43DE-007D-A3FB-653A632E858B}"/>
          </ac:spMkLst>
        </pc:spChg>
        <pc:spChg chg="del">
          <ac:chgData name="James Williams" userId="c957a50b-491f-4d94-b4bc-52aca3e2340d" providerId="ADAL" clId="{97295D16-814C-4489-9079-E3F64F45419A}" dt="2024-01-31T14:38:49.509" v="5709" actId="478"/>
          <ac:spMkLst>
            <pc:docMk/>
            <pc:sldMk cId="2860347221" sldId="757"/>
            <ac:spMk id="13" creationId="{9CDEDE4D-E200-5619-82F5-27605474D6B0}"/>
          </ac:spMkLst>
        </pc:spChg>
        <pc:spChg chg="mod">
          <ac:chgData name="James Williams" userId="c957a50b-491f-4d94-b4bc-52aca3e2340d" providerId="ADAL" clId="{97295D16-814C-4489-9079-E3F64F45419A}" dt="2024-02-04T12:58:56.721" v="9686" actId="113"/>
          <ac:spMkLst>
            <pc:docMk/>
            <pc:sldMk cId="2860347221" sldId="757"/>
            <ac:spMk id="15" creationId="{3C22E9FF-1110-BAC0-3742-6B2DF7A08E90}"/>
          </ac:spMkLst>
        </pc:spChg>
        <pc:picChg chg="del">
          <ac:chgData name="James Williams" userId="c957a50b-491f-4d94-b4bc-52aca3e2340d" providerId="ADAL" clId="{97295D16-814C-4489-9079-E3F64F45419A}" dt="2024-01-31T14:38:48.514" v="5708" actId="478"/>
          <ac:picMkLst>
            <pc:docMk/>
            <pc:sldMk cId="2860347221" sldId="757"/>
            <ac:picMk id="11" creationId="{B9688B0E-D09E-7AB3-85B8-CF07DDC51CC4}"/>
          </ac:picMkLst>
        </pc:picChg>
        <pc:cxnChg chg="add mod">
          <ac:chgData name="James Williams" userId="c957a50b-491f-4d94-b4bc-52aca3e2340d" providerId="ADAL" clId="{97295D16-814C-4489-9079-E3F64F45419A}" dt="2024-01-31T18:00:59.361" v="6344" actId="692"/>
          <ac:cxnSpMkLst>
            <pc:docMk/>
            <pc:sldMk cId="2860347221" sldId="757"/>
            <ac:cxnSpMk id="5" creationId="{3F26FD4B-7287-3ADC-388C-7DE24AD1F220}"/>
          </ac:cxnSpMkLst>
        </pc:cxnChg>
      </pc:sldChg>
      <pc:sldChg chg="modSp add mod">
        <pc:chgData name="James Williams" userId="c957a50b-491f-4d94-b4bc-52aca3e2340d" providerId="ADAL" clId="{97295D16-814C-4489-9079-E3F64F45419A}" dt="2024-02-08T14:52:50.789" v="10379" actId="12"/>
        <pc:sldMkLst>
          <pc:docMk/>
          <pc:sldMk cId="54682279" sldId="758"/>
        </pc:sldMkLst>
        <pc:spChg chg="mod">
          <ac:chgData name="James Williams" userId="c957a50b-491f-4d94-b4bc-52aca3e2340d" providerId="ADAL" clId="{97295D16-814C-4489-9079-E3F64F45419A}" dt="2024-01-31T17:26:28.833" v="5876" actId="313"/>
          <ac:spMkLst>
            <pc:docMk/>
            <pc:sldMk cId="54682279" sldId="758"/>
            <ac:spMk id="2" creationId="{61365102-6F14-4FB7-8C3C-AB618E6179A2}"/>
          </ac:spMkLst>
        </pc:spChg>
        <pc:spChg chg="mod">
          <ac:chgData name="James Williams" userId="c957a50b-491f-4d94-b4bc-52aca3e2340d" providerId="ADAL" clId="{97295D16-814C-4489-9079-E3F64F45419A}" dt="2024-02-08T14:52:50.789" v="10379" actId="12"/>
          <ac:spMkLst>
            <pc:docMk/>
            <pc:sldMk cId="54682279" sldId="758"/>
            <ac:spMk id="15" creationId="{3C22E9FF-1110-BAC0-3742-6B2DF7A08E90}"/>
          </ac:spMkLst>
        </pc:spChg>
      </pc:sldChg>
      <pc:sldChg chg="delSp modSp add mod ord">
        <pc:chgData name="James Williams" userId="c957a50b-491f-4d94-b4bc-52aca3e2340d" providerId="ADAL" clId="{97295D16-814C-4489-9079-E3F64F45419A}" dt="2024-02-04T12:59:14.268" v="9688" actId="207"/>
        <pc:sldMkLst>
          <pc:docMk/>
          <pc:sldMk cId="1979146267" sldId="759"/>
        </pc:sldMkLst>
        <pc:spChg chg="mod">
          <ac:chgData name="James Williams" userId="c957a50b-491f-4d94-b4bc-52aca3e2340d" providerId="ADAL" clId="{97295D16-814C-4489-9079-E3F64F45419A}" dt="2024-02-01T16:04:22.259" v="8046" actId="20577"/>
          <ac:spMkLst>
            <pc:docMk/>
            <pc:sldMk cId="1979146267" sldId="759"/>
            <ac:spMk id="2" creationId="{61365102-6F14-4FB7-8C3C-AB618E6179A2}"/>
          </ac:spMkLst>
        </pc:spChg>
        <pc:spChg chg="mod">
          <ac:chgData name="James Williams" userId="c957a50b-491f-4d94-b4bc-52aca3e2340d" providerId="ADAL" clId="{97295D16-814C-4489-9079-E3F64F45419A}" dt="2024-02-04T12:59:14.268" v="9688" actId="207"/>
          <ac:spMkLst>
            <pc:docMk/>
            <pc:sldMk cId="1979146267" sldId="759"/>
            <ac:spMk id="15" creationId="{005CED6A-A5A7-4341-8E5F-61ACE04CC2A1}"/>
          </ac:spMkLst>
        </pc:spChg>
        <pc:picChg chg="del">
          <ac:chgData name="James Williams" userId="c957a50b-491f-4d94-b4bc-52aca3e2340d" providerId="ADAL" clId="{97295D16-814C-4489-9079-E3F64F45419A}" dt="2024-01-31T19:04:36.073" v="7019" actId="478"/>
          <ac:picMkLst>
            <pc:docMk/>
            <pc:sldMk cId="1979146267" sldId="759"/>
            <ac:picMk id="4" creationId="{9178C28B-3C8F-4B5E-815F-5C450EF5325E}"/>
          </ac:picMkLst>
        </pc:picChg>
      </pc:sldChg>
      <pc:sldChg chg="modSp add del mod">
        <pc:chgData name="James Williams" userId="c957a50b-491f-4d94-b4bc-52aca3e2340d" providerId="ADAL" clId="{97295D16-814C-4489-9079-E3F64F45419A}" dt="2024-01-31T18:56:58.435" v="6882" actId="2696"/>
        <pc:sldMkLst>
          <pc:docMk/>
          <pc:sldMk cId="1405211292" sldId="760"/>
        </pc:sldMkLst>
        <pc:spChg chg="mod">
          <ac:chgData name="James Williams" userId="c957a50b-491f-4d94-b4bc-52aca3e2340d" providerId="ADAL" clId="{97295D16-814C-4489-9079-E3F64F45419A}" dt="2024-01-31T18:13:10.775" v="6412" actId="20577"/>
          <ac:spMkLst>
            <pc:docMk/>
            <pc:sldMk cId="1405211292" sldId="760"/>
            <ac:spMk id="9" creationId="{1907F43D-0AA3-4886-AF0D-843268D6CDBB}"/>
          </ac:spMkLst>
        </pc:spChg>
      </pc:sldChg>
      <pc:sldChg chg="modSp add mod">
        <pc:chgData name="James Williams" userId="c957a50b-491f-4d94-b4bc-52aca3e2340d" providerId="ADAL" clId="{97295D16-814C-4489-9079-E3F64F45419A}" dt="2024-02-01T15:45:24.107" v="7897" actId="20577"/>
        <pc:sldMkLst>
          <pc:docMk/>
          <pc:sldMk cId="603580480" sldId="761"/>
        </pc:sldMkLst>
        <pc:spChg chg="mod">
          <ac:chgData name="James Williams" userId="c957a50b-491f-4d94-b4bc-52aca3e2340d" providerId="ADAL" clId="{97295D16-814C-4489-9079-E3F64F45419A}" dt="2024-02-01T13:07:26.711" v="7847" actId="113"/>
          <ac:spMkLst>
            <pc:docMk/>
            <pc:sldMk cId="603580480" sldId="761"/>
            <ac:spMk id="2" creationId="{61365102-6F14-4FB7-8C3C-AB618E6179A2}"/>
          </ac:spMkLst>
        </pc:spChg>
        <pc:spChg chg="mod">
          <ac:chgData name="James Williams" userId="c957a50b-491f-4d94-b4bc-52aca3e2340d" providerId="ADAL" clId="{97295D16-814C-4489-9079-E3F64F45419A}" dt="2024-02-01T15:45:24.107" v="7897" actId="20577"/>
          <ac:spMkLst>
            <pc:docMk/>
            <pc:sldMk cId="603580480" sldId="761"/>
            <ac:spMk id="9" creationId="{1907F43D-0AA3-4886-AF0D-843268D6CDBB}"/>
          </ac:spMkLst>
        </pc:spChg>
      </pc:sldChg>
      <pc:sldChg chg="addSp delSp add del setBg delDesignElem">
        <pc:chgData name="James Williams" userId="c957a50b-491f-4d94-b4bc-52aca3e2340d" providerId="ADAL" clId="{97295D16-814C-4489-9079-E3F64F45419A}" dt="2024-01-31T18:19:09.027" v="6798"/>
        <pc:sldMkLst>
          <pc:docMk/>
          <pc:sldMk cId="1604099608" sldId="761"/>
        </pc:sldMkLst>
        <pc:spChg chg="add del">
          <ac:chgData name="James Williams" userId="c957a50b-491f-4d94-b4bc-52aca3e2340d" providerId="ADAL" clId="{97295D16-814C-4489-9079-E3F64F45419A}" dt="2024-01-31T18:19:09.027" v="6798"/>
          <ac:spMkLst>
            <pc:docMk/>
            <pc:sldMk cId="1604099608" sldId="761"/>
            <ac:spMk id="8" creationId="{1B15ED52-F352-441B-82BF-E0EA34836D08}"/>
          </ac:spMkLst>
        </pc:spChg>
        <pc:spChg chg="add del">
          <ac:chgData name="James Williams" userId="c957a50b-491f-4d94-b4bc-52aca3e2340d" providerId="ADAL" clId="{97295D16-814C-4489-9079-E3F64F45419A}" dt="2024-01-31T18:19:09.027" v="6798"/>
          <ac:spMkLst>
            <pc:docMk/>
            <pc:sldMk cId="1604099608" sldId="761"/>
            <ac:spMk id="10" creationId="{3B2E3793-BFE6-45A2-9B7B-E18844431C99}"/>
          </ac:spMkLst>
        </pc:spChg>
        <pc:spChg chg="add del">
          <ac:chgData name="James Williams" userId="c957a50b-491f-4d94-b4bc-52aca3e2340d" providerId="ADAL" clId="{97295D16-814C-4489-9079-E3F64F45419A}" dt="2024-01-31T18:19:09.027" v="6798"/>
          <ac:spMkLst>
            <pc:docMk/>
            <pc:sldMk cId="1604099608" sldId="761"/>
            <ac:spMk id="12" creationId="{BC4C4868-CB8F-4AF9-9CDB-8108F2C19B67}"/>
          </ac:spMkLst>
        </pc:spChg>
        <pc:spChg chg="add del">
          <ac:chgData name="James Williams" userId="c957a50b-491f-4d94-b4bc-52aca3e2340d" providerId="ADAL" clId="{97295D16-814C-4489-9079-E3F64F45419A}" dt="2024-01-31T18:19:09.027" v="6798"/>
          <ac:spMkLst>
            <pc:docMk/>
            <pc:sldMk cId="1604099608" sldId="761"/>
            <ac:spMk id="14" creationId="{375E0459-6403-40CD-989D-56A4407CA12E}"/>
          </ac:spMkLst>
        </pc:spChg>
        <pc:spChg chg="add del">
          <ac:chgData name="James Williams" userId="c957a50b-491f-4d94-b4bc-52aca3e2340d" providerId="ADAL" clId="{97295D16-814C-4489-9079-E3F64F45419A}" dt="2024-01-31T18:19:09.027" v="6798"/>
          <ac:spMkLst>
            <pc:docMk/>
            <pc:sldMk cId="1604099608" sldId="761"/>
            <ac:spMk id="16" creationId="{53E5B1A8-3AC9-4BD1-9BBC-78CA94F2D1BA}"/>
          </ac:spMkLst>
        </pc:spChg>
      </pc:sldChg>
      <pc:sldChg chg="modSp add del mod ord">
        <pc:chgData name="James Williams" userId="c957a50b-491f-4d94-b4bc-52aca3e2340d" providerId="ADAL" clId="{97295D16-814C-4489-9079-E3F64F45419A}" dt="2024-01-31T18:19:02.619" v="6794" actId="2696"/>
        <pc:sldMkLst>
          <pc:docMk/>
          <pc:sldMk cId="1752946253" sldId="761"/>
        </pc:sldMkLst>
        <pc:spChg chg="mod">
          <ac:chgData name="James Williams" userId="c957a50b-491f-4d94-b4bc-52aca3e2340d" providerId="ADAL" clId="{97295D16-814C-4489-9079-E3F64F45419A}" dt="2024-01-31T18:18:22.634" v="6784" actId="20577"/>
          <ac:spMkLst>
            <pc:docMk/>
            <pc:sldMk cId="1752946253" sldId="761"/>
            <ac:spMk id="2" creationId="{61365102-6F14-4FB7-8C3C-AB618E6179A2}"/>
          </ac:spMkLst>
        </pc:spChg>
        <pc:spChg chg="mod">
          <ac:chgData name="James Williams" userId="c957a50b-491f-4d94-b4bc-52aca3e2340d" providerId="ADAL" clId="{97295D16-814C-4489-9079-E3F64F45419A}" dt="2024-01-31T18:18:44.238" v="6793" actId="20577"/>
          <ac:spMkLst>
            <pc:docMk/>
            <pc:sldMk cId="1752946253" sldId="761"/>
            <ac:spMk id="9" creationId="{1907F43D-0AA3-4886-AF0D-843268D6CDBB}"/>
          </ac:spMkLst>
        </pc:spChg>
      </pc:sldChg>
      <pc:sldChg chg="modSp add mod">
        <pc:chgData name="James Williams" userId="c957a50b-491f-4d94-b4bc-52aca3e2340d" providerId="ADAL" clId="{97295D16-814C-4489-9079-E3F64F45419A}" dt="2024-02-01T13:05:49.339" v="7828" actId="20577"/>
        <pc:sldMkLst>
          <pc:docMk/>
          <pc:sldMk cId="705063767" sldId="762"/>
        </pc:sldMkLst>
        <pc:spChg chg="mod">
          <ac:chgData name="James Williams" userId="c957a50b-491f-4d94-b4bc-52aca3e2340d" providerId="ADAL" clId="{97295D16-814C-4489-9079-E3F64F45419A}" dt="2024-01-31T18:19:18.155" v="6805" actId="20577"/>
          <ac:spMkLst>
            <pc:docMk/>
            <pc:sldMk cId="705063767" sldId="762"/>
            <ac:spMk id="2" creationId="{61365102-6F14-4FB7-8C3C-AB618E6179A2}"/>
          </ac:spMkLst>
        </pc:spChg>
        <pc:spChg chg="mod">
          <ac:chgData name="James Williams" userId="c957a50b-491f-4d94-b4bc-52aca3e2340d" providerId="ADAL" clId="{97295D16-814C-4489-9079-E3F64F45419A}" dt="2024-02-01T13:05:49.339" v="7828" actId="20577"/>
          <ac:spMkLst>
            <pc:docMk/>
            <pc:sldMk cId="705063767" sldId="762"/>
            <ac:spMk id="9" creationId="{1907F43D-0AA3-4886-AF0D-843268D6CDBB}"/>
          </ac:spMkLst>
        </pc:spChg>
      </pc:sldChg>
      <pc:sldChg chg="modSp add del mod ord">
        <pc:chgData name="James Williams" userId="c957a50b-491f-4d94-b4bc-52aca3e2340d" providerId="ADAL" clId="{97295D16-814C-4489-9079-E3F64F45419A}" dt="2024-01-31T18:19:02.619" v="6794" actId="2696"/>
        <pc:sldMkLst>
          <pc:docMk/>
          <pc:sldMk cId="925983854" sldId="762"/>
        </pc:sldMkLst>
        <pc:spChg chg="mod">
          <ac:chgData name="James Williams" userId="c957a50b-491f-4d94-b4bc-52aca3e2340d" providerId="ADAL" clId="{97295D16-814C-4489-9079-E3F64F45419A}" dt="2024-01-31T18:17:16.347" v="6720" actId="20577"/>
          <ac:spMkLst>
            <pc:docMk/>
            <pc:sldMk cId="925983854" sldId="762"/>
            <ac:spMk id="2" creationId="{61365102-6F14-4FB7-8C3C-AB618E6179A2}"/>
          </ac:spMkLst>
        </pc:spChg>
        <pc:spChg chg="mod">
          <ac:chgData name="James Williams" userId="c957a50b-491f-4d94-b4bc-52aca3e2340d" providerId="ADAL" clId="{97295D16-814C-4489-9079-E3F64F45419A}" dt="2024-01-31T18:18:07.275" v="6781" actId="113"/>
          <ac:spMkLst>
            <pc:docMk/>
            <pc:sldMk cId="925983854" sldId="762"/>
            <ac:spMk id="9" creationId="{1907F43D-0AA3-4886-AF0D-843268D6CDBB}"/>
          </ac:spMkLst>
        </pc:spChg>
      </pc:sldChg>
      <pc:sldChg chg="addSp delSp add del setBg delDesignElem">
        <pc:chgData name="James Williams" userId="c957a50b-491f-4d94-b4bc-52aca3e2340d" providerId="ADAL" clId="{97295D16-814C-4489-9079-E3F64F45419A}" dt="2024-01-31T18:19:09.027" v="6798"/>
        <pc:sldMkLst>
          <pc:docMk/>
          <pc:sldMk cId="3766305261" sldId="762"/>
        </pc:sldMkLst>
        <pc:spChg chg="add del">
          <ac:chgData name="James Williams" userId="c957a50b-491f-4d94-b4bc-52aca3e2340d" providerId="ADAL" clId="{97295D16-814C-4489-9079-E3F64F45419A}" dt="2024-01-31T18:19:09.027" v="6798"/>
          <ac:spMkLst>
            <pc:docMk/>
            <pc:sldMk cId="3766305261" sldId="762"/>
            <ac:spMk id="8" creationId="{1B15ED52-F352-441B-82BF-E0EA34836D08}"/>
          </ac:spMkLst>
        </pc:spChg>
        <pc:spChg chg="add del">
          <ac:chgData name="James Williams" userId="c957a50b-491f-4d94-b4bc-52aca3e2340d" providerId="ADAL" clId="{97295D16-814C-4489-9079-E3F64F45419A}" dt="2024-01-31T18:19:09.027" v="6798"/>
          <ac:spMkLst>
            <pc:docMk/>
            <pc:sldMk cId="3766305261" sldId="762"/>
            <ac:spMk id="10" creationId="{3B2E3793-BFE6-45A2-9B7B-E18844431C99}"/>
          </ac:spMkLst>
        </pc:spChg>
        <pc:spChg chg="add del">
          <ac:chgData name="James Williams" userId="c957a50b-491f-4d94-b4bc-52aca3e2340d" providerId="ADAL" clId="{97295D16-814C-4489-9079-E3F64F45419A}" dt="2024-01-31T18:19:09.027" v="6798"/>
          <ac:spMkLst>
            <pc:docMk/>
            <pc:sldMk cId="3766305261" sldId="762"/>
            <ac:spMk id="12" creationId="{BC4C4868-CB8F-4AF9-9CDB-8108F2C19B67}"/>
          </ac:spMkLst>
        </pc:spChg>
        <pc:spChg chg="add del">
          <ac:chgData name="James Williams" userId="c957a50b-491f-4d94-b4bc-52aca3e2340d" providerId="ADAL" clId="{97295D16-814C-4489-9079-E3F64F45419A}" dt="2024-01-31T18:19:09.027" v="6798"/>
          <ac:spMkLst>
            <pc:docMk/>
            <pc:sldMk cId="3766305261" sldId="762"/>
            <ac:spMk id="14" creationId="{375E0459-6403-40CD-989D-56A4407CA12E}"/>
          </ac:spMkLst>
        </pc:spChg>
        <pc:spChg chg="add del">
          <ac:chgData name="James Williams" userId="c957a50b-491f-4d94-b4bc-52aca3e2340d" providerId="ADAL" clId="{97295D16-814C-4489-9079-E3F64F45419A}" dt="2024-01-31T18:19:09.027" v="6798"/>
          <ac:spMkLst>
            <pc:docMk/>
            <pc:sldMk cId="3766305261" sldId="762"/>
            <ac:spMk id="16" creationId="{53E5B1A8-3AC9-4BD1-9BBC-78CA94F2D1BA}"/>
          </ac:spMkLst>
        </pc:spChg>
      </pc:sldChg>
      <pc:sldChg chg="modSp add mod">
        <pc:chgData name="James Williams" userId="c957a50b-491f-4d94-b4bc-52aca3e2340d" providerId="ADAL" clId="{97295D16-814C-4489-9079-E3F64F45419A}" dt="2024-02-01T16:04:34.569" v="8058" actId="20577"/>
        <pc:sldMkLst>
          <pc:docMk/>
          <pc:sldMk cId="359534581" sldId="763"/>
        </pc:sldMkLst>
        <pc:spChg chg="mod">
          <ac:chgData name="James Williams" userId="c957a50b-491f-4d94-b4bc-52aca3e2340d" providerId="ADAL" clId="{97295D16-814C-4489-9079-E3F64F45419A}" dt="2024-02-01T16:04:34.569" v="8058" actId="20577"/>
          <ac:spMkLst>
            <pc:docMk/>
            <pc:sldMk cId="359534581" sldId="763"/>
            <ac:spMk id="2" creationId="{61365102-6F14-4FB7-8C3C-AB618E6179A2}"/>
          </ac:spMkLst>
        </pc:spChg>
        <pc:spChg chg="mod">
          <ac:chgData name="James Williams" userId="c957a50b-491f-4d94-b4bc-52aca3e2340d" providerId="ADAL" clId="{97295D16-814C-4489-9079-E3F64F45419A}" dt="2024-02-01T12:51:58.470" v="7669" actId="13926"/>
          <ac:spMkLst>
            <pc:docMk/>
            <pc:sldMk cId="359534581" sldId="763"/>
            <ac:spMk id="15" creationId="{005CED6A-A5A7-4341-8E5F-61ACE04CC2A1}"/>
          </ac:spMkLst>
        </pc:spChg>
      </pc:sldChg>
      <pc:sldChg chg="addSp delSp modSp add mod">
        <pc:chgData name="James Williams" userId="c957a50b-491f-4d94-b4bc-52aca3e2340d" providerId="ADAL" clId="{97295D16-814C-4489-9079-E3F64F45419A}" dt="2024-02-01T15:48:52.121" v="7922" actId="113"/>
        <pc:sldMkLst>
          <pc:docMk/>
          <pc:sldMk cId="2913800286" sldId="764"/>
        </pc:sldMkLst>
        <pc:spChg chg="mod">
          <ac:chgData name="James Williams" userId="c957a50b-491f-4d94-b4bc-52aca3e2340d" providerId="ADAL" clId="{97295D16-814C-4489-9079-E3F64F45419A}" dt="2024-02-01T11:13:16.210" v="7360" actId="113"/>
          <ac:spMkLst>
            <pc:docMk/>
            <pc:sldMk cId="2913800286" sldId="764"/>
            <ac:spMk id="2" creationId="{61365102-6F14-4FB7-8C3C-AB618E6179A2}"/>
          </ac:spMkLst>
        </pc:spChg>
        <pc:spChg chg="add mod">
          <ac:chgData name="James Williams" userId="c957a50b-491f-4d94-b4bc-52aca3e2340d" providerId="ADAL" clId="{97295D16-814C-4489-9079-E3F64F45419A}" dt="2024-02-01T15:48:52.121" v="7922" actId="113"/>
          <ac:spMkLst>
            <pc:docMk/>
            <pc:sldMk cId="2913800286" sldId="764"/>
            <ac:spMk id="3" creationId="{8E617397-FDD0-58ED-2580-BF7D5921B764}"/>
          </ac:spMkLst>
        </pc:spChg>
        <pc:spChg chg="mod">
          <ac:chgData name="James Williams" userId="c957a50b-491f-4d94-b4bc-52aca3e2340d" providerId="ADAL" clId="{97295D16-814C-4489-9079-E3F64F45419A}" dt="2024-02-01T11:20:27.374" v="7405" actId="14100"/>
          <ac:spMkLst>
            <pc:docMk/>
            <pc:sldMk cId="2913800286" sldId="764"/>
            <ac:spMk id="15" creationId="{005CED6A-A5A7-4341-8E5F-61ACE04CC2A1}"/>
          </ac:spMkLst>
        </pc:spChg>
        <pc:picChg chg="del">
          <ac:chgData name="James Williams" userId="c957a50b-491f-4d94-b4bc-52aca3e2340d" providerId="ADAL" clId="{97295D16-814C-4489-9079-E3F64F45419A}" dt="2024-02-01T11:13:20.843" v="7361" actId="478"/>
          <ac:picMkLst>
            <pc:docMk/>
            <pc:sldMk cId="2913800286" sldId="764"/>
            <ac:picMk id="5" creationId="{B3E39FBE-E1F4-406D-A2CC-3A9483AB85CC}"/>
          </ac:picMkLst>
        </pc:picChg>
        <pc:picChg chg="add mod">
          <ac:chgData name="James Williams" userId="c957a50b-491f-4d94-b4bc-52aca3e2340d" providerId="ADAL" clId="{97295D16-814C-4489-9079-E3F64F45419A}" dt="2024-02-01T11:20:30.056" v="7406" actId="1076"/>
          <ac:picMkLst>
            <pc:docMk/>
            <pc:sldMk cId="2913800286" sldId="764"/>
            <ac:picMk id="6" creationId="{FD075B6D-27EB-370B-5162-F89D38796E34}"/>
          </ac:picMkLst>
        </pc:picChg>
        <pc:picChg chg="add mod ord">
          <ac:chgData name="James Williams" userId="c957a50b-491f-4d94-b4bc-52aca3e2340d" providerId="ADAL" clId="{97295D16-814C-4489-9079-E3F64F45419A}" dt="2024-02-01T11:21:12.202" v="7411" actId="1076"/>
          <ac:picMkLst>
            <pc:docMk/>
            <pc:sldMk cId="2913800286" sldId="764"/>
            <ac:picMk id="9" creationId="{1F516A12-1DDD-24A8-A688-6FC5BA9032DF}"/>
          </ac:picMkLst>
        </pc:picChg>
      </pc:sldChg>
      <pc:sldChg chg="add">
        <pc:chgData name="James Williams" userId="c957a50b-491f-4d94-b4bc-52aca3e2340d" providerId="ADAL" clId="{97295D16-814C-4489-9079-E3F64F45419A}" dt="2024-02-01T11:43:47.440" v="7422" actId="2890"/>
        <pc:sldMkLst>
          <pc:docMk/>
          <pc:sldMk cId="2340542976" sldId="765"/>
        </pc:sldMkLst>
      </pc:sldChg>
      <pc:sldChg chg="addSp delSp modSp add mod">
        <pc:chgData name="James Williams" userId="c957a50b-491f-4d94-b4bc-52aca3e2340d" providerId="ADAL" clId="{97295D16-814C-4489-9079-E3F64F45419A}" dt="2024-02-09T12:29:27.232" v="10381" actId="20577"/>
        <pc:sldMkLst>
          <pc:docMk/>
          <pc:sldMk cId="1134241530" sldId="766"/>
        </pc:sldMkLst>
        <pc:spChg chg="mod">
          <ac:chgData name="James Williams" userId="c957a50b-491f-4d94-b4bc-52aca3e2340d" providerId="ADAL" clId="{97295D16-814C-4489-9079-E3F64F45419A}" dt="2024-02-09T12:29:27.232" v="10381" actId="20577"/>
          <ac:spMkLst>
            <pc:docMk/>
            <pc:sldMk cId="1134241530" sldId="766"/>
            <ac:spMk id="2" creationId="{577FE3B1-AB79-F299-C5CC-F13B4C45CDAB}"/>
          </ac:spMkLst>
        </pc:spChg>
        <pc:spChg chg="del">
          <ac:chgData name="James Williams" userId="c957a50b-491f-4d94-b4bc-52aca3e2340d" providerId="ADAL" clId="{97295D16-814C-4489-9079-E3F64F45419A}" dt="2024-02-01T13:02:34.138" v="7784" actId="478"/>
          <ac:spMkLst>
            <pc:docMk/>
            <pc:sldMk cId="1134241530" sldId="766"/>
            <ac:spMk id="3" creationId="{4D112B94-F8AF-37C7-EF5E-4D10CE7C15F9}"/>
          </ac:spMkLst>
        </pc:spChg>
        <pc:spChg chg="add del mod">
          <ac:chgData name="James Williams" userId="c957a50b-491f-4d94-b4bc-52aca3e2340d" providerId="ADAL" clId="{97295D16-814C-4489-9079-E3F64F45419A}" dt="2024-02-01T13:02:36.470" v="7785" actId="478"/>
          <ac:spMkLst>
            <pc:docMk/>
            <pc:sldMk cId="1134241530" sldId="766"/>
            <ac:spMk id="5" creationId="{78B529E1-C5E1-E7A7-D8D6-6C4AA04B5923}"/>
          </ac:spMkLst>
        </pc:spChg>
      </pc:sldChg>
      <pc:sldChg chg="addSp delSp modSp add mod">
        <pc:chgData name="James Williams" userId="c957a50b-491f-4d94-b4bc-52aca3e2340d" providerId="ADAL" clId="{97295D16-814C-4489-9079-E3F64F45419A}" dt="2024-02-04T12:19:29.441" v="8515" actId="113"/>
        <pc:sldMkLst>
          <pc:docMk/>
          <pc:sldMk cId="1162972339" sldId="767"/>
        </pc:sldMkLst>
        <pc:spChg chg="mod ord">
          <ac:chgData name="James Williams" userId="c957a50b-491f-4d94-b4bc-52aca3e2340d" providerId="ADAL" clId="{97295D16-814C-4489-9079-E3F64F45419A}" dt="2024-02-04T12:04:51.172" v="8269" actId="166"/>
          <ac:spMkLst>
            <pc:docMk/>
            <pc:sldMk cId="1162972339" sldId="767"/>
            <ac:spMk id="2" creationId="{61365102-6F14-4FB7-8C3C-AB618E6179A2}"/>
          </ac:spMkLst>
        </pc:spChg>
        <pc:spChg chg="add del mod">
          <ac:chgData name="James Williams" userId="c957a50b-491f-4d94-b4bc-52aca3e2340d" providerId="ADAL" clId="{97295D16-814C-4489-9079-E3F64F45419A}" dt="2024-02-04T12:01:16.178" v="8226" actId="478"/>
          <ac:spMkLst>
            <pc:docMk/>
            <pc:sldMk cId="1162972339" sldId="767"/>
            <ac:spMk id="4" creationId="{42DA52A9-1F60-D959-5B60-5658F88B4B18}"/>
          </ac:spMkLst>
        </pc:spChg>
        <pc:spChg chg="add mod ord">
          <ac:chgData name="James Williams" userId="c957a50b-491f-4d94-b4bc-52aca3e2340d" providerId="ADAL" clId="{97295D16-814C-4489-9079-E3F64F45419A}" dt="2024-02-04T12:19:29.441" v="8515" actId="113"/>
          <ac:spMkLst>
            <pc:docMk/>
            <pc:sldMk cId="1162972339" sldId="767"/>
            <ac:spMk id="11" creationId="{A89F6441-9D15-211C-0A5E-90AC794D08B2}"/>
          </ac:spMkLst>
        </pc:spChg>
        <pc:spChg chg="del">
          <ac:chgData name="James Williams" userId="c957a50b-491f-4d94-b4bc-52aca3e2340d" providerId="ADAL" clId="{97295D16-814C-4489-9079-E3F64F45419A}" dt="2024-02-04T12:01:14.346" v="8225" actId="478"/>
          <ac:spMkLst>
            <pc:docMk/>
            <pc:sldMk cId="1162972339" sldId="767"/>
            <ac:spMk id="15" creationId="{005CED6A-A5A7-4341-8E5F-61ACE04CC2A1}"/>
          </ac:spMkLst>
        </pc:spChg>
        <pc:picChg chg="del">
          <ac:chgData name="James Williams" userId="c957a50b-491f-4d94-b4bc-52aca3e2340d" providerId="ADAL" clId="{97295D16-814C-4489-9079-E3F64F45419A}" dt="2024-02-04T12:01:12.914" v="8224" actId="478"/>
          <ac:picMkLst>
            <pc:docMk/>
            <pc:sldMk cId="1162972339" sldId="767"/>
            <ac:picMk id="5" creationId="{B3E39FBE-E1F4-406D-A2CC-3A9483AB85CC}"/>
          </ac:picMkLst>
        </pc:picChg>
        <pc:picChg chg="add del mod">
          <ac:chgData name="James Williams" userId="c957a50b-491f-4d94-b4bc-52aca3e2340d" providerId="ADAL" clId="{97295D16-814C-4489-9079-E3F64F45419A}" dt="2024-02-04T12:04:39.064" v="8265" actId="478"/>
          <ac:picMkLst>
            <pc:docMk/>
            <pc:sldMk cId="1162972339" sldId="767"/>
            <ac:picMk id="7" creationId="{5C320107-CB61-6529-B3A0-07ECAC333770}"/>
          </ac:picMkLst>
        </pc:picChg>
        <pc:picChg chg="add mod">
          <ac:chgData name="James Williams" userId="c957a50b-491f-4d94-b4bc-52aca3e2340d" providerId="ADAL" clId="{97295D16-814C-4489-9079-E3F64F45419A}" dt="2024-02-04T12:19:17.949" v="8512" actId="1038"/>
          <ac:picMkLst>
            <pc:docMk/>
            <pc:sldMk cId="1162972339" sldId="767"/>
            <ac:picMk id="17" creationId="{E3D18160-6539-5AF1-217D-26F958C677B5}"/>
          </ac:picMkLst>
        </pc:picChg>
      </pc:sldChg>
      <pc:sldChg chg="addSp delSp modSp add mod">
        <pc:chgData name="James Williams" userId="c957a50b-491f-4d94-b4bc-52aca3e2340d" providerId="ADAL" clId="{97295D16-814C-4489-9079-E3F64F45419A}" dt="2024-02-04T12:47:11.467" v="9641" actId="113"/>
        <pc:sldMkLst>
          <pc:docMk/>
          <pc:sldMk cId="3608106397" sldId="768"/>
        </pc:sldMkLst>
        <pc:spChg chg="mod">
          <ac:chgData name="James Williams" userId="c957a50b-491f-4d94-b4bc-52aca3e2340d" providerId="ADAL" clId="{97295D16-814C-4489-9079-E3F64F45419A}" dt="2024-02-04T12:46:49.094" v="9633" actId="20577"/>
          <ac:spMkLst>
            <pc:docMk/>
            <pc:sldMk cId="3608106397" sldId="768"/>
            <ac:spMk id="2" creationId="{61365102-6F14-4FB7-8C3C-AB618E6179A2}"/>
          </ac:spMkLst>
        </pc:spChg>
        <pc:spChg chg="del">
          <ac:chgData name="James Williams" userId="c957a50b-491f-4d94-b4bc-52aca3e2340d" providerId="ADAL" clId="{97295D16-814C-4489-9079-E3F64F45419A}" dt="2024-02-04T12:31:22.543" v="8764" actId="26606"/>
          <ac:spMkLst>
            <pc:docMk/>
            <pc:sldMk cId="3608106397" sldId="768"/>
            <ac:spMk id="8" creationId="{1B15ED52-F352-441B-82BF-E0EA34836D08}"/>
          </ac:spMkLst>
        </pc:spChg>
        <pc:spChg chg="del">
          <ac:chgData name="James Williams" userId="c957a50b-491f-4d94-b4bc-52aca3e2340d" providerId="ADAL" clId="{97295D16-814C-4489-9079-E3F64F45419A}" dt="2024-02-04T12:31:22.543" v="8764" actId="26606"/>
          <ac:spMkLst>
            <pc:docMk/>
            <pc:sldMk cId="3608106397" sldId="768"/>
            <ac:spMk id="10" creationId="{3B2E3793-BFE6-45A2-9B7B-E18844431C99}"/>
          </ac:spMkLst>
        </pc:spChg>
        <pc:spChg chg="mod">
          <ac:chgData name="James Williams" userId="c957a50b-491f-4d94-b4bc-52aca3e2340d" providerId="ADAL" clId="{97295D16-814C-4489-9079-E3F64F45419A}" dt="2024-02-04T12:35:36.041" v="8907" actId="113"/>
          <ac:spMkLst>
            <pc:docMk/>
            <pc:sldMk cId="3608106397" sldId="768"/>
            <ac:spMk id="11" creationId="{A89F6441-9D15-211C-0A5E-90AC794D08B2}"/>
          </ac:spMkLst>
        </pc:spChg>
        <pc:spChg chg="del">
          <ac:chgData name="James Williams" userId="c957a50b-491f-4d94-b4bc-52aca3e2340d" providerId="ADAL" clId="{97295D16-814C-4489-9079-E3F64F45419A}" dt="2024-02-04T12:31:22.543" v="8764" actId="26606"/>
          <ac:spMkLst>
            <pc:docMk/>
            <pc:sldMk cId="3608106397" sldId="768"/>
            <ac:spMk id="12" creationId="{BC4C4868-CB8F-4AF9-9CDB-8108F2C19B67}"/>
          </ac:spMkLst>
        </pc:spChg>
        <pc:spChg chg="add mod">
          <ac:chgData name="James Williams" userId="c957a50b-491f-4d94-b4bc-52aca3e2340d" providerId="ADAL" clId="{97295D16-814C-4489-9079-E3F64F45419A}" dt="2024-02-04T12:30:59.592" v="8762" actId="164"/>
          <ac:spMkLst>
            <pc:docMk/>
            <pc:sldMk cId="3608106397" sldId="768"/>
            <ac:spMk id="13" creationId="{436BB292-D30F-3186-E896-AEF602C8FD65}"/>
          </ac:spMkLst>
        </pc:spChg>
        <pc:spChg chg="del">
          <ac:chgData name="James Williams" userId="c957a50b-491f-4d94-b4bc-52aca3e2340d" providerId="ADAL" clId="{97295D16-814C-4489-9079-E3F64F45419A}" dt="2024-02-04T12:31:22.543" v="8764" actId="26606"/>
          <ac:spMkLst>
            <pc:docMk/>
            <pc:sldMk cId="3608106397" sldId="768"/>
            <ac:spMk id="14" creationId="{375E0459-6403-40CD-989D-56A4407CA12E}"/>
          </ac:spMkLst>
        </pc:spChg>
        <pc:spChg chg="del">
          <ac:chgData name="James Williams" userId="c957a50b-491f-4d94-b4bc-52aca3e2340d" providerId="ADAL" clId="{97295D16-814C-4489-9079-E3F64F45419A}" dt="2024-02-04T12:31:22.543" v="8764" actId="26606"/>
          <ac:spMkLst>
            <pc:docMk/>
            <pc:sldMk cId="3608106397" sldId="768"/>
            <ac:spMk id="16" creationId="{53E5B1A8-3AC9-4BD1-9BBC-78CA94F2D1BA}"/>
          </ac:spMkLst>
        </pc:spChg>
        <pc:spChg chg="add mod">
          <ac:chgData name="James Williams" userId="c957a50b-491f-4d94-b4bc-52aca3e2340d" providerId="ADAL" clId="{97295D16-814C-4489-9079-E3F64F45419A}" dt="2024-02-04T12:47:11.467" v="9641" actId="113"/>
          <ac:spMkLst>
            <pc:docMk/>
            <pc:sldMk cId="3608106397" sldId="768"/>
            <ac:spMk id="19" creationId="{29BAD055-0402-CF6E-E4DD-6C0A14DC1544}"/>
          </ac:spMkLst>
        </pc:spChg>
        <pc:spChg chg="add">
          <ac:chgData name="James Williams" userId="c957a50b-491f-4d94-b4bc-52aca3e2340d" providerId="ADAL" clId="{97295D16-814C-4489-9079-E3F64F45419A}" dt="2024-02-04T12:31:22.543" v="8764" actId="26606"/>
          <ac:spMkLst>
            <pc:docMk/>
            <pc:sldMk cId="3608106397" sldId="768"/>
            <ac:spMk id="21" creationId="{A7AE9375-4664-4DB2-922D-2782A6E439AC}"/>
          </ac:spMkLst>
        </pc:spChg>
        <pc:grpChg chg="add mod">
          <ac:chgData name="James Williams" userId="c957a50b-491f-4d94-b4bc-52aca3e2340d" providerId="ADAL" clId="{97295D16-814C-4489-9079-E3F64F45419A}" dt="2024-02-04T12:32:37.861" v="8789" actId="1076"/>
          <ac:grpSpMkLst>
            <pc:docMk/>
            <pc:sldMk cId="3608106397" sldId="768"/>
            <ac:grpSpMk id="15" creationId="{5267349E-B950-7900-9FD7-E70EC0AFE98E}"/>
          </ac:grpSpMkLst>
        </pc:grpChg>
        <pc:picChg chg="add mod">
          <ac:chgData name="James Williams" userId="c957a50b-491f-4d94-b4bc-52aca3e2340d" providerId="ADAL" clId="{97295D16-814C-4489-9079-E3F64F45419A}" dt="2024-02-04T12:31:55.104" v="8765" actId="27614"/>
          <ac:picMkLst>
            <pc:docMk/>
            <pc:sldMk cId="3608106397" sldId="768"/>
            <ac:picMk id="4" creationId="{7EC97DF0-1B95-D4D9-AA0C-B5173D521541}"/>
          </ac:picMkLst>
        </pc:picChg>
        <pc:picChg chg="add mod">
          <ac:chgData name="James Williams" userId="c957a50b-491f-4d94-b4bc-52aca3e2340d" providerId="ADAL" clId="{97295D16-814C-4489-9079-E3F64F45419A}" dt="2024-02-04T12:32:40.437" v="8790" actId="1076"/>
          <ac:picMkLst>
            <pc:docMk/>
            <pc:sldMk cId="3608106397" sldId="768"/>
            <ac:picMk id="6" creationId="{31537E5E-941D-EF37-4DAE-8A5E2AEC7EB6}"/>
          </ac:picMkLst>
        </pc:picChg>
        <pc:picChg chg="add mod ord">
          <ac:chgData name="James Williams" userId="c957a50b-491f-4d94-b4bc-52aca3e2340d" providerId="ADAL" clId="{97295D16-814C-4489-9079-E3F64F45419A}" dt="2024-02-04T12:32:29.613" v="8787" actId="1076"/>
          <ac:picMkLst>
            <pc:docMk/>
            <pc:sldMk cId="3608106397" sldId="768"/>
            <ac:picMk id="9" creationId="{D116C9F6-8F08-6F89-3CC4-A2F009777FC0}"/>
          </ac:picMkLst>
        </pc:picChg>
        <pc:picChg chg="del">
          <ac:chgData name="James Williams" userId="c957a50b-491f-4d94-b4bc-52aca3e2340d" providerId="ADAL" clId="{97295D16-814C-4489-9079-E3F64F45419A}" dt="2024-02-04T12:20:57.993" v="8517" actId="478"/>
          <ac:picMkLst>
            <pc:docMk/>
            <pc:sldMk cId="3608106397" sldId="768"/>
            <ac:picMk id="17" creationId="{E3D18160-6539-5AF1-217D-26F958C677B5}"/>
          </ac:picMkLst>
        </pc:picChg>
        <pc:cxnChg chg="add">
          <ac:chgData name="James Williams" userId="c957a50b-491f-4d94-b4bc-52aca3e2340d" providerId="ADAL" clId="{97295D16-814C-4489-9079-E3F64F45419A}" dt="2024-02-04T12:31:22.543" v="8764" actId="26606"/>
          <ac:cxnSpMkLst>
            <pc:docMk/>
            <pc:sldMk cId="3608106397" sldId="768"/>
            <ac:cxnSpMk id="23" creationId="{EE504C98-6397-41C1-A8D8-2D9C4ED307E0}"/>
          </ac:cxnSpMkLst>
        </pc:cxnChg>
        <pc:cxnChg chg="add">
          <ac:chgData name="James Williams" userId="c957a50b-491f-4d94-b4bc-52aca3e2340d" providerId="ADAL" clId="{97295D16-814C-4489-9079-E3F64F45419A}" dt="2024-02-04T12:31:22.543" v="8764" actId="26606"/>
          <ac:cxnSpMkLst>
            <pc:docMk/>
            <pc:sldMk cId="3608106397" sldId="768"/>
            <ac:cxnSpMk id="25" creationId="{B7188D9B-1674-419B-A379-D1632A7EC3A2}"/>
          </ac:cxnSpMkLst>
        </pc:cxnChg>
      </pc:sldChg>
      <pc:sldChg chg="addSp modSp add mod ord">
        <pc:chgData name="James Williams" userId="c957a50b-491f-4d94-b4bc-52aca3e2340d" providerId="ADAL" clId="{97295D16-814C-4489-9079-E3F64F45419A}" dt="2024-02-04T12:44:05.438" v="9632" actId="1076"/>
        <pc:sldMkLst>
          <pc:docMk/>
          <pc:sldMk cId="3592528133" sldId="769"/>
        </pc:sldMkLst>
        <pc:spChg chg="mod">
          <ac:chgData name="James Williams" userId="c957a50b-491f-4d94-b4bc-52aca3e2340d" providerId="ADAL" clId="{97295D16-814C-4489-9079-E3F64F45419A}" dt="2024-02-04T12:38:50.639" v="9174" actId="20577"/>
          <ac:spMkLst>
            <pc:docMk/>
            <pc:sldMk cId="3592528133" sldId="769"/>
            <ac:spMk id="2" creationId="{61365102-6F14-4FB7-8C3C-AB618E6179A2}"/>
          </ac:spMkLst>
        </pc:spChg>
        <pc:spChg chg="mod">
          <ac:chgData name="James Williams" userId="c957a50b-491f-4d94-b4bc-52aca3e2340d" providerId="ADAL" clId="{97295D16-814C-4489-9079-E3F64F45419A}" dt="2024-02-04T12:42:06.196" v="9613" actId="20577"/>
          <ac:spMkLst>
            <pc:docMk/>
            <pc:sldMk cId="3592528133" sldId="769"/>
            <ac:spMk id="15" creationId="{005CED6A-A5A7-4341-8E5F-61ACE04CC2A1}"/>
          </ac:spMkLst>
        </pc:spChg>
        <pc:picChg chg="add mod">
          <ac:chgData name="James Williams" userId="c957a50b-491f-4d94-b4bc-52aca3e2340d" providerId="ADAL" clId="{97295D16-814C-4489-9079-E3F64F45419A}" dt="2024-02-04T12:43:43.294" v="9626" actId="1076"/>
          <ac:picMkLst>
            <pc:docMk/>
            <pc:sldMk cId="3592528133" sldId="769"/>
            <ac:picMk id="4" creationId="{323567EB-58D0-01E0-38AA-A009583602AA}"/>
          </ac:picMkLst>
        </pc:picChg>
        <pc:picChg chg="add mod">
          <ac:chgData name="James Williams" userId="c957a50b-491f-4d94-b4bc-52aca3e2340d" providerId="ADAL" clId="{97295D16-814C-4489-9079-E3F64F45419A}" dt="2024-02-04T12:44:05.438" v="9632" actId="1076"/>
          <ac:picMkLst>
            <pc:docMk/>
            <pc:sldMk cId="3592528133" sldId="769"/>
            <ac:picMk id="6" creationId="{B446D809-ACD1-4261-D4F9-3F1B0C2EA025}"/>
          </ac:picMkLst>
        </pc:picChg>
      </pc:sldChg>
      <pc:sldChg chg="addSp delSp modSp add del mod modClrScheme delDesignElem chgLayout">
        <pc:chgData name="James Williams" userId="c957a50b-491f-4d94-b4bc-52aca3e2340d" providerId="ADAL" clId="{97295D16-814C-4489-9079-E3F64F45419A}" dt="2024-02-04T13:06:04.156" v="9727" actId="2696"/>
        <pc:sldMkLst>
          <pc:docMk/>
          <pc:sldMk cId="215330792" sldId="770"/>
        </pc:sldMkLst>
        <pc:spChg chg="mod ord">
          <ac:chgData name="James Williams" userId="c957a50b-491f-4d94-b4bc-52aca3e2340d" providerId="ADAL" clId="{97295D16-814C-4489-9079-E3F64F45419A}" dt="2024-02-04T13:06:01.176" v="9726" actId="700"/>
          <ac:spMkLst>
            <pc:docMk/>
            <pc:sldMk cId="215330792" sldId="770"/>
            <ac:spMk id="2" creationId="{61365102-6F14-4FB7-8C3C-AB618E6179A2}"/>
          </ac:spMkLst>
        </pc:spChg>
        <pc:spChg chg="add mod ord">
          <ac:chgData name="James Williams" userId="c957a50b-491f-4d94-b4bc-52aca3e2340d" providerId="ADAL" clId="{97295D16-814C-4489-9079-E3F64F45419A}" dt="2024-02-04T13:06:01.176" v="9726" actId="700"/>
          <ac:spMkLst>
            <pc:docMk/>
            <pc:sldMk cId="215330792" sldId="770"/>
            <ac:spMk id="5" creationId="{E8F93ACE-C1F4-E9DB-3866-50A3A5FB9A77}"/>
          </ac:spMkLst>
        </pc:spChg>
        <pc:spChg chg="add mod ord">
          <ac:chgData name="James Williams" userId="c957a50b-491f-4d94-b4bc-52aca3e2340d" providerId="ADAL" clId="{97295D16-814C-4489-9079-E3F64F45419A}" dt="2024-02-04T13:06:01.176" v="9726" actId="700"/>
          <ac:spMkLst>
            <pc:docMk/>
            <pc:sldMk cId="215330792" sldId="770"/>
            <ac:spMk id="6" creationId="{826B4DEF-63AE-59DC-141C-2C091976DACD}"/>
          </ac:spMkLst>
        </pc:spChg>
        <pc:spChg chg="del">
          <ac:chgData name="James Williams" userId="c957a50b-491f-4d94-b4bc-52aca3e2340d" providerId="ADAL" clId="{97295D16-814C-4489-9079-E3F64F45419A}" dt="2024-02-04T13:06:01.176" v="9726" actId="700"/>
          <ac:spMkLst>
            <pc:docMk/>
            <pc:sldMk cId="215330792" sldId="770"/>
            <ac:spMk id="8" creationId="{1B15ED52-F352-441B-82BF-E0EA34836D08}"/>
          </ac:spMkLst>
        </pc:spChg>
        <pc:spChg chg="del">
          <ac:chgData name="James Williams" userId="c957a50b-491f-4d94-b4bc-52aca3e2340d" providerId="ADAL" clId="{97295D16-814C-4489-9079-E3F64F45419A}" dt="2024-02-04T13:06:01.176" v="9726" actId="700"/>
          <ac:spMkLst>
            <pc:docMk/>
            <pc:sldMk cId="215330792" sldId="770"/>
            <ac:spMk id="10" creationId="{3B2E3793-BFE6-45A2-9B7B-E18844431C99}"/>
          </ac:spMkLst>
        </pc:spChg>
        <pc:spChg chg="del">
          <ac:chgData name="James Williams" userId="c957a50b-491f-4d94-b4bc-52aca3e2340d" providerId="ADAL" clId="{97295D16-814C-4489-9079-E3F64F45419A}" dt="2024-02-04T13:06:01.176" v="9726" actId="700"/>
          <ac:spMkLst>
            <pc:docMk/>
            <pc:sldMk cId="215330792" sldId="770"/>
            <ac:spMk id="12" creationId="{BC4C4868-CB8F-4AF9-9CDB-8108F2C19B67}"/>
          </ac:spMkLst>
        </pc:spChg>
        <pc:spChg chg="del">
          <ac:chgData name="James Williams" userId="c957a50b-491f-4d94-b4bc-52aca3e2340d" providerId="ADAL" clId="{97295D16-814C-4489-9079-E3F64F45419A}" dt="2024-02-04T13:06:01.176" v="9726" actId="700"/>
          <ac:spMkLst>
            <pc:docMk/>
            <pc:sldMk cId="215330792" sldId="770"/>
            <ac:spMk id="14" creationId="{375E0459-6403-40CD-989D-56A4407CA12E}"/>
          </ac:spMkLst>
        </pc:spChg>
        <pc:spChg chg="mod ord">
          <ac:chgData name="James Williams" userId="c957a50b-491f-4d94-b4bc-52aca3e2340d" providerId="ADAL" clId="{97295D16-814C-4489-9079-E3F64F45419A}" dt="2024-02-04T13:02:51.105" v="9720" actId="14100"/>
          <ac:spMkLst>
            <pc:docMk/>
            <pc:sldMk cId="215330792" sldId="770"/>
            <ac:spMk id="15" creationId="{3C22E9FF-1110-BAC0-3742-6B2DF7A08E90}"/>
          </ac:spMkLst>
        </pc:spChg>
        <pc:spChg chg="del">
          <ac:chgData name="James Williams" userId="c957a50b-491f-4d94-b4bc-52aca3e2340d" providerId="ADAL" clId="{97295D16-814C-4489-9079-E3F64F45419A}" dt="2024-02-04T13:06:01.176" v="9726" actId="700"/>
          <ac:spMkLst>
            <pc:docMk/>
            <pc:sldMk cId="215330792" sldId="770"/>
            <ac:spMk id="16" creationId="{53E5B1A8-3AC9-4BD1-9BBC-78CA94F2D1BA}"/>
          </ac:spMkLst>
        </pc:spChg>
        <pc:picChg chg="add mod">
          <ac:chgData name="James Williams" userId="c957a50b-491f-4d94-b4bc-52aca3e2340d" providerId="ADAL" clId="{97295D16-814C-4489-9079-E3F64F45419A}" dt="2024-02-04T13:02:22.429" v="9711" actId="1076"/>
          <ac:picMkLst>
            <pc:docMk/>
            <pc:sldMk cId="215330792" sldId="770"/>
            <ac:picMk id="4" creationId="{CAE9D191-B701-60FE-2AC9-7371565FAF41}"/>
          </ac:picMkLst>
        </pc:picChg>
      </pc:sldChg>
      <pc:sldChg chg="addSp modSp add mod modNotesTx">
        <pc:chgData name="James Williams" userId="c957a50b-491f-4d94-b4bc-52aca3e2340d" providerId="ADAL" clId="{97295D16-814C-4489-9079-E3F64F45419A}" dt="2024-02-04T13:25:07.252" v="9980" actId="14100"/>
        <pc:sldMkLst>
          <pc:docMk/>
          <pc:sldMk cId="1517050776" sldId="771"/>
        </pc:sldMkLst>
        <pc:spChg chg="add mod">
          <ac:chgData name="James Williams" userId="c957a50b-491f-4d94-b4bc-52aca3e2340d" providerId="ADAL" clId="{97295D16-814C-4489-9079-E3F64F45419A}" dt="2024-02-04T13:23:36.222" v="9961" actId="14100"/>
          <ac:spMkLst>
            <pc:docMk/>
            <pc:sldMk cId="1517050776" sldId="771"/>
            <ac:spMk id="3" creationId="{03AD78C7-136A-D2C1-FD2B-6CFCB0D9A362}"/>
          </ac:spMkLst>
        </pc:spChg>
        <pc:spChg chg="add mod">
          <ac:chgData name="James Williams" userId="c957a50b-491f-4d94-b4bc-52aca3e2340d" providerId="ADAL" clId="{97295D16-814C-4489-9079-E3F64F45419A}" dt="2024-02-04T13:25:07.252" v="9980" actId="14100"/>
          <ac:spMkLst>
            <pc:docMk/>
            <pc:sldMk cId="1517050776" sldId="771"/>
            <ac:spMk id="5" creationId="{84974B4E-586E-5F76-DA1B-355B5948BD88}"/>
          </ac:spMkLst>
        </pc:spChg>
        <pc:spChg chg="add mod">
          <ac:chgData name="James Williams" userId="c957a50b-491f-4d94-b4bc-52aca3e2340d" providerId="ADAL" clId="{97295D16-814C-4489-9079-E3F64F45419A}" dt="2024-02-04T13:19:12.724" v="9939" actId="1076"/>
          <ac:spMkLst>
            <pc:docMk/>
            <pc:sldMk cId="1517050776" sldId="771"/>
            <ac:spMk id="6" creationId="{C013A978-95D6-8DF1-EB01-071399F58091}"/>
          </ac:spMkLst>
        </pc:spChg>
        <pc:spChg chg="mod">
          <ac:chgData name="James Williams" userId="c957a50b-491f-4d94-b4bc-52aca3e2340d" providerId="ADAL" clId="{97295D16-814C-4489-9079-E3F64F45419A}" dt="2024-02-04T13:24:39.105" v="9973" actId="20577"/>
          <ac:spMkLst>
            <pc:docMk/>
            <pc:sldMk cId="1517050776" sldId="771"/>
            <ac:spMk id="15" creationId="{3C22E9FF-1110-BAC0-3742-6B2DF7A08E90}"/>
          </ac:spMkLst>
        </pc:spChg>
        <pc:picChg chg="mod">
          <ac:chgData name="James Williams" userId="c957a50b-491f-4d94-b4bc-52aca3e2340d" providerId="ADAL" clId="{97295D16-814C-4489-9079-E3F64F45419A}" dt="2024-02-04T13:19:17.291" v="9940" actId="1076"/>
          <ac:picMkLst>
            <pc:docMk/>
            <pc:sldMk cId="1517050776" sldId="771"/>
            <ac:picMk id="4" creationId="{CAE9D191-B701-60FE-2AC9-7371565FAF41}"/>
          </ac:picMkLst>
        </pc:picChg>
        <pc:picChg chg="add mod">
          <ac:chgData name="James Williams" userId="c957a50b-491f-4d94-b4bc-52aca3e2340d" providerId="ADAL" clId="{97295D16-814C-4489-9079-E3F64F45419A}" dt="2024-02-04T13:24:06.997" v="9966" actId="14100"/>
          <ac:picMkLst>
            <pc:docMk/>
            <pc:sldMk cId="1517050776" sldId="771"/>
            <ac:picMk id="7" creationId="{5EE93D09-21E3-C4F9-CD57-47D0AD4595C6}"/>
          </ac:picMkLst>
        </pc:picChg>
        <pc:picChg chg="add mod">
          <ac:chgData name="James Williams" userId="c957a50b-491f-4d94-b4bc-52aca3e2340d" providerId="ADAL" clId="{97295D16-814C-4489-9079-E3F64F45419A}" dt="2024-02-04T13:24:27.546" v="9971" actId="1076"/>
          <ac:picMkLst>
            <pc:docMk/>
            <pc:sldMk cId="1517050776" sldId="771"/>
            <ac:picMk id="9" creationId="{02C34D13-1C18-1590-FA48-9AF96E22B2D4}"/>
          </ac:picMkLst>
        </pc:picChg>
      </pc:sldChg>
      <pc:sldChg chg="modSp add mod">
        <pc:chgData name="James Williams" userId="c957a50b-491f-4d94-b4bc-52aca3e2340d" providerId="ADAL" clId="{97295D16-814C-4489-9079-E3F64F45419A}" dt="2024-02-05T09:24:49.136" v="9994" actId="1076"/>
        <pc:sldMkLst>
          <pc:docMk/>
          <pc:sldMk cId="370236709" sldId="772"/>
        </pc:sldMkLst>
        <pc:spChg chg="mod ord">
          <ac:chgData name="James Williams" userId="c957a50b-491f-4d94-b4bc-52aca3e2340d" providerId="ADAL" clId="{97295D16-814C-4489-9079-E3F64F45419A}" dt="2024-02-05T09:24:44.677" v="9992" actId="166"/>
          <ac:spMkLst>
            <pc:docMk/>
            <pc:sldMk cId="370236709" sldId="772"/>
            <ac:spMk id="2" creationId="{1D6859EB-615C-4259-B320-810C6A0F4A7F}"/>
          </ac:spMkLst>
        </pc:spChg>
        <pc:spChg chg="mod">
          <ac:chgData name="James Williams" userId="c957a50b-491f-4d94-b4bc-52aca3e2340d" providerId="ADAL" clId="{97295D16-814C-4489-9079-E3F64F45419A}" dt="2024-02-05T09:23:14.133" v="9982" actId="115"/>
          <ac:spMkLst>
            <pc:docMk/>
            <pc:sldMk cId="370236709" sldId="772"/>
            <ac:spMk id="3" creationId="{4462743A-F293-4EF3-8125-4627567E572C}"/>
          </ac:spMkLst>
        </pc:spChg>
        <pc:grpChg chg="mod">
          <ac:chgData name="James Williams" userId="c957a50b-491f-4d94-b4bc-52aca3e2340d" providerId="ADAL" clId="{97295D16-814C-4489-9079-E3F64F45419A}" dt="2024-02-05T09:24:49.136" v="9994" actId="1076"/>
          <ac:grpSpMkLst>
            <pc:docMk/>
            <pc:sldMk cId="370236709" sldId="772"/>
            <ac:grpSpMk id="7" creationId="{A736AF37-D248-4DDB-BD52-E416AD85B7A9}"/>
          </ac:grpSpMkLst>
        </pc:grpChg>
        <pc:grpChg chg="mod">
          <ac:chgData name="James Williams" userId="c957a50b-491f-4d94-b4bc-52aca3e2340d" providerId="ADAL" clId="{97295D16-814C-4489-9079-E3F64F45419A}" dt="2024-02-05T09:24:35.381" v="9990" actId="1076"/>
          <ac:grpSpMkLst>
            <pc:docMk/>
            <pc:sldMk cId="370236709" sldId="772"/>
            <ac:grpSpMk id="10" creationId="{BD715172-5E70-4BC0-99E6-7D9ADE1D1A0A}"/>
          </ac:grpSpMkLst>
        </pc:grpChg>
      </pc:sldChg>
      <pc:sldChg chg="add del">
        <pc:chgData name="James Williams" userId="c957a50b-491f-4d94-b4bc-52aca3e2340d" providerId="ADAL" clId="{97295D16-814C-4489-9079-E3F64F45419A}" dt="2024-02-04T13:05:59.019" v="9725" actId="2696"/>
        <pc:sldMkLst>
          <pc:docMk/>
          <pc:sldMk cId="2417279644" sldId="772"/>
        </pc:sldMkLst>
      </pc:sldChg>
      <pc:sldChg chg="modSp add mod">
        <pc:chgData name="James Williams" userId="c957a50b-491f-4d94-b4bc-52aca3e2340d" providerId="ADAL" clId="{97295D16-814C-4489-9079-E3F64F45419A}" dt="2024-02-05T09:51:14.970" v="10215" actId="20577"/>
        <pc:sldMkLst>
          <pc:docMk/>
          <pc:sldMk cId="947139187" sldId="773"/>
        </pc:sldMkLst>
        <pc:spChg chg="mod">
          <ac:chgData name="James Williams" userId="c957a50b-491f-4d94-b4bc-52aca3e2340d" providerId="ADAL" clId="{97295D16-814C-4489-9079-E3F64F45419A}" dt="2024-02-05T09:50:05.055" v="10144" actId="20577"/>
          <ac:spMkLst>
            <pc:docMk/>
            <pc:sldMk cId="947139187" sldId="773"/>
            <ac:spMk id="2" creationId="{F8B7659E-7CBA-4041-B4C3-C54CA4C131A0}"/>
          </ac:spMkLst>
        </pc:spChg>
        <pc:spChg chg="mod">
          <ac:chgData name="James Williams" userId="c957a50b-491f-4d94-b4bc-52aca3e2340d" providerId="ADAL" clId="{97295D16-814C-4489-9079-E3F64F45419A}" dt="2024-02-05T09:51:14.970" v="10215" actId="20577"/>
          <ac:spMkLst>
            <pc:docMk/>
            <pc:sldMk cId="947139187" sldId="773"/>
            <ac:spMk id="3" creationId="{6FCCC5B4-B573-41F9-8F0A-4244B706EFA6}"/>
          </ac:spMkLst>
        </pc:spChg>
      </pc:sldChg>
      <pc:sldChg chg="modSp add mod">
        <pc:chgData name="James Williams" userId="c957a50b-491f-4d94-b4bc-52aca3e2340d" providerId="ADAL" clId="{97295D16-814C-4489-9079-E3F64F45419A}" dt="2024-02-08T13:28:33.722" v="10378" actId="20577"/>
        <pc:sldMkLst>
          <pc:docMk/>
          <pc:sldMk cId="1331320227" sldId="774"/>
        </pc:sldMkLst>
        <pc:spChg chg="mod">
          <ac:chgData name="James Williams" userId="c957a50b-491f-4d94-b4bc-52aca3e2340d" providerId="ADAL" clId="{97295D16-814C-4489-9079-E3F64F45419A}" dt="2024-02-08T13:28:33.722" v="10378" actId="20577"/>
          <ac:spMkLst>
            <pc:docMk/>
            <pc:sldMk cId="1331320227" sldId="774"/>
            <ac:spMk id="2" creationId="{61365102-6F14-4FB7-8C3C-AB618E6179A2}"/>
          </ac:spMkLst>
        </pc:spChg>
        <pc:spChg chg="mod">
          <ac:chgData name="James Williams" userId="c957a50b-491f-4d94-b4bc-52aca3e2340d" providerId="ADAL" clId="{97295D16-814C-4489-9079-E3F64F45419A}" dt="2024-02-08T13:28:23.833" v="10359" actId="20577"/>
          <ac:spMkLst>
            <pc:docMk/>
            <pc:sldMk cId="1331320227" sldId="774"/>
            <ac:spMk id="9" creationId="{1907F43D-0AA3-4886-AF0D-843268D6CDBB}"/>
          </ac:spMkLst>
        </pc:spChg>
      </pc:sldChg>
    </pc:docChg>
  </pc:docChgLst>
  <pc:docChgLst>
    <pc:chgData name="James Williams" userId="c957a50b-491f-4d94-b4bc-52aca3e2340d" providerId="ADAL" clId="{1A4E6F59-02F9-4E24-8C40-0667E47A782D}"/>
    <pc:docChg chg="custSel addSld delSld modSld">
      <pc:chgData name="James Williams" userId="c957a50b-491f-4d94-b4bc-52aca3e2340d" providerId="ADAL" clId="{1A4E6F59-02F9-4E24-8C40-0667E47A782D}" dt="2022-12-21T16:31:56.565" v="44" actId="20577"/>
      <pc:docMkLst>
        <pc:docMk/>
      </pc:docMkLst>
      <pc:sldChg chg="addSp delSp modSp add del mod setBg delDesignElem">
        <pc:chgData name="James Williams" userId="c957a50b-491f-4d94-b4bc-52aca3e2340d" providerId="ADAL" clId="{1A4E6F59-02F9-4E24-8C40-0667E47A782D}" dt="2022-12-21T16:31:56.565" v="44" actId="20577"/>
        <pc:sldMkLst>
          <pc:docMk/>
          <pc:sldMk cId="1220433550" sldId="367"/>
        </pc:sldMkLst>
        <pc:spChg chg="add del">
          <ac:chgData name="James Williams" userId="c957a50b-491f-4d94-b4bc-52aca3e2340d" providerId="ADAL" clId="{1A4E6F59-02F9-4E24-8C40-0667E47A782D}" dt="2022-12-21T16:29:34.388" v="2"/>
          <ac:spMkLst>
            <pc:docMk/>
            <pc:sldMk cId="1220433550" sldId="367"/>
            <ac:spMk id="8" creationId="{1B15ED52-F352-441B-82BF-E0EA34836D08}"/>
          </ac:spMkLst>
        </pc:spChg>
        <pc:spChg chg="mod">
          <ac:chgData name="James Williams" userId="c957a50b-491f-4d94-b4bc-52aca3e2340d" providerId="ADAL" clId="{1A4E6F59-02F9-4E24-8C40-0667E47A782D}" dt="2022-12-21T16:31:56.565" v="44" actId="20577"/>
          <ac:spMkLst>
            <pc:docMk/>
            <pc:sldMk cId="1220433550" sldId="367"/>
            <ac:spMk id="9" creationId="{1907F43D-0AA3-4886-AF0D-843268D6CDBB}"/>
          </ac:spMkLst>
        </pc:spChg>
        <pc:spChg chg="add del">
          <ac:chgData name="James Williams" userId="c957a50b-491f-4d94-b4bc-52aca3e2340d" providerId="ADAL" clId="{1A4E6F59-02F9-4E24-8C40-0667E47A782D}" dt="2022-12-21T16:29:34.388" v="2"/>
          <ac:spMkLst>
            <pc:docMk/>
            <pc:sldMk cId="1220433550" sldId="367"/>
            <ac:spMk id="10" creationId="{3B2E3793-BFE6-45A2-9B7B-E18844431C99}"/>
          </ac:spMkLst>
        </pc:spChg>
        <pc:spChg chg="add del">
          <ac:chgData name="James Williams" userId="c957a50b-491f-4d94-b4bc-52aca3e2340d" providerId="ADAL" clId="{1A4E6F59-02F9-4E24-8C40-0667E47A782D}" dt="2022-12-21T16:29:34.388" v="2"/>
          <ac:spMkLst>
            <pc:docMk/>
            <pc:sldMk cId="1220433550" sldId="367"/>
            <ac:spMk id="12" creationId="{BC4C4868-CB8F-4AF9-9CDB-8108F2C19B67}"/>
          </ac:spMkLst>
        </pc:spChg>
        <pc:spChg chg="add del">
          <ac:chgData name="James Williams" userId="c957a50b-491f-4d94-b4bc-52aca3e2340d" providerId="ADAL" clId="{1A4E6F59-02F9-4E24-8C40-0667E47A782D}" dt="2022-12-21T16:29:34.388" v="2"/>
          <ac:spMkLst>
            <pc:docMk/>
            <pc:sldMk cId="1220433550" sldId="367"/>
            <ac:spMk id="14" creationId="{375E0459-6403-40CD-989D-56A4407CA12E}"/>
          </ac:spMkLst>
        </pc:spChg>
        <pc:spChg chg="add del">
          <ac:chgData name="James Williams" userId="c957a50b-491f-4d94-b4bc-52aca3e2340d" providerId="ADAL" clId="{1A4E6F59-02F9-4E24-8C40-0667E47A782D}" dt="2022-12-21T16:29:34.388" v="2"/>
          <ac:spMkLst>
            <pc:docMk/>
            <pc:sldMk cId="1220433550" sldId="367"/>
            <ac:spMk id="16" creationId="{53E5B1A8-3AC9-4BD1-9BBC-78CA94F2D1BA}"/>
          </ac:spMkLst>
        </pc:spChg>
      </pc:sldChg>
    </pc:docChg>
  </pc:docChgLst>
  <pc:docChgLst>
    <pc:chgData name="James Williams" userId="c957a50b-491f-4d94-b4bc-52aca3e2340d" providerId="ADAL" clId="{1EA69E6F-665F-4945-AD3D-95C12C3FD0DE}"/>
    <pc:docChg chg="undo redo custSel addSld delSld modSld sldOrd modSection">
      <pc:chgData name="James Williams" userId="c957a50b-491f-4d94-b4bc-52aca3e2340d" providerId="ADAL" clId="{1EA69E6F-665F-4945-AD3D-95C12C3FD0DE}" dt="2023-02-16T15:12:34.475" v="2704" actId="20577"/>
      <pc:docMkLst>
        <pc:docMk/>
      </pc:docMkLst>
      <pc:sldChg chg="modSp mod">
        <pc:chgData name="James Williams" userId="c957a50b-491f-4d94-b4bc-52aca3e2340d" providerId="ADAL" clId="{1EA69E6F-665F-4945-AD3D-95C12C3FD0DE}" dt="2023-02-07T15:03:45.825" v="1106" actId="403"/>
        <pc:sldMkLst>
          <pc:docMk/>
          <pc:sldMk cId="3271767938" sldId="349"/>
        </pc:sldMkLst>
        <pc:spChg chg="mod">
          <ac:chgData name="James Williams" userId="c957a50b-491f-4d94-b4bc-52aca3e2340d" providerId="ADAL" clId="{1EA69E6F-665F-4945-AD3D-95C12C3FD0DE}" dt="2023-02-07T15:03:45.825" v="1106" actId="403"/>
          <ac:spMkLst>
            <pc:docMk/>
            <pc:sldMk cId="3271767938" sldId="349"/>
            <ac:spMk id="2" creationId="{61365102-6F14-4FB7-8C3C-AB618E6179A2}"/>
          </ac:spMkLst>
        </pc:spChg>
      </pc:sldChg>
      <pc:sldChg chg="modSp add mod">
        <pc:chgData name="James Williams" userId="c957a50b-491f-4d94-b4bc-52aca3e2340d" providerId="ADAL" clId="{1EA69E6F-665F-4945-AD3D-95C12C3FD0DE}" dt="2023-02-01T13:50:28.580" v="10" actId="20577"/>
        <pc:sldMkLst>
          <pc:docMk/>
          <pc:sldMk cId="2028065261" sldId="363"/>
        </pc:sldMkLst>
        <pc:spChg chg="mod">
          <ac:chgData name="James Williams" userId="c957a50b-491f-4d94-b4bc-52aca3e2340d" providerId="ADAL" clId="{1EA69E6F-665F-4945-AD3D-95C12C3FD0DE}" dt="2023-02-01T13:50:28.580" v="10" actId="20577"/>
          <ac:spMkLst>
            <pc:docMk/>
            <pc:sldMk cId="2028065261" sldId="363"/>
            <ac:spMk id="2" creationId="{61365102-6F14-4FB7-8C3C-AB618E6179A2}"/>
          </ac:spMkLst>
        </pc:spChg>
      </pc:sldChg>
      <pc:sldChg chg="addSp modSp mod">
        <pc:chgData name="James Williams" userId="c957a50b-491f-4d94-b4bc-52aca3e2340d" providerId="ADAL" clId="{1EA69E6F-665F-4945-AD3D-95C12C3FD0DE}" dt="2023-02-16T15:07:11.875" v="2647" actId="20577"/>
        <pc:sldMkLst>
          <pc:docMk/>
          <pc:sldMk cId="539063318" sldId="408"/>
        </pc:sldMkLst>
        <pc:spChg chg="mod">
          <ac:chgData name="James Williams" userId="c957a50b-491f-4d94-b4bc-52aca3e2340d" providerId="ADAL" clId="{1EA69E6F-665F-4945-AD3D-95C12C3FD0DE}" dt="2023-02-16T15:07:11.875" v="2647" actId="20577"/>
          <ac:spMkLst>
            <pc:docMk/>
            <pc:sldMk cId="539063318" sldId="408"/>
            <ac:spMk id="2" creationId="{61365102-6F14-4FB7-8C3C-AB618E6179A2}"/>
          </ac:spMkLst>
        </pc:spChg>
        <pc:spChg chg="mod">
          <ac:chgData name="James Williams" userId="c957a50b-491f-4d94-b4bc-52aca3e2340d" providerId="ADAL" clId="{1EA69E6F-665F-4945-AD3D-95C12C3FD0DE}" dt="2023-02-07T15:00:32.066" v="1062" actId="404"/>
          <ac:spMkLst>
            <pc:docMk/>
            <pc:sldMk cId="539063318" sldId="408"/>
            <ac:spMk id="13" creationId="{4D92CD6F-39F4-428E-9C6A-59B0A2E2165D}"/>
          </ac:spMkLst>
        </pc:spChg>
        <pc:spChg chg="mod">
          <ac:chgData name="James Williams" userId="c957a50b-491f-4d94-b4bc-52aca3e2340d" providerId="ADAL" clId="{1EA69E6F-665F-4945-AD3D-95C12C3FD0DE}" dt="2023-02-07T15:00:25.880" v="1059" actId="14100"/>
          <ac:spMkLst>
            <pc:docMk/>
            <pc:sldMk cId="539063318" sldId="408"/>
            <ac:spMk id="15" creationId="{005CED6A-A5A7-4341-8E5F-61ACE04CC2A1}"/>
          </ac:spMkLst>
        </pc:spChg>
        <pc:spChg chg="mod">
          <ac:chgData name="James Williams" userId="c957a50b-491f-4d94-b4bc-52aca3e2340d" providerId="ADAL" clId="{1EA69E6F-665F-4945-AD3D-95C12C3FD0DE}" dt="2023-02-07T15:00:32.066" v="1062" actId="404"/>
          <ac:spMkLst>
            <pc:docMk/>
            <pc:sldMk cId="539063318" sldId="408"/>
            <ac:spMk id="17" creationId="{55440FBE-FD00-469B-8F19-85924CFFA4B4}"/>
          </ac:spMkLst>
        </pc:spChg>
        <pc:spChg chg="mod">
          <ac:chgData name="James Williams" userId="c957a50b-491f-4d94-b4bc-52aca3e2340d" providerId="ADAL" clId="{1EA69E6F-665F-4945-AD3D-95C12C3FD0DE}" dt="2023-02-07T15:00:32.066" v="1062" actId="404"/>
          <ac:spMkLst>
            <pc:docMk/>
            <pc:sldMk cId="539063318" sldId="408"/>
            <ac:spMk id="18" creationId="{C80C5C61-4BE1-47AA-A4C2-DA9DD0D8EE4E}"/>
          </ac:spMkLst>
        </pc:spChg>
        <pc:spChg chg="mod">
          <ac:chgData name="James Williams" userId="c957a50b-491f-4d94-b4bc-52aca3e2340d" providerId="ADAL" clId="{1EA69E6F-665F-4945-AD3D-95C12C3FD0DE}" dt="2023-02-07T15:00:32.066" v="1062" actId="404"/>
          <ac:spMkLst>
            <pc:docMk/>
            <pc:sldMk cId="539063318" sldId="408"/>
            <ac:spMk id="19" creationId="{5572D272-483D-41B7-A246-6389F35F5978}"/>
          </ac:spMkLst>
        </pc:spChg>
        <pc:spChg chg="mod">
          <ac:chgData name="James Williams" userId="c957a50b-491f-4d94-b4bc-52aca3e2340d" providerId="ADAL" clId="{1EA69E6F-665F-4945-AD3D-95C12C3FD0DE}" dt="2023-02-07T15:00:32.066" v="1062" actId="404"/>
          <ac:spMkLst>
            <pc:docMk/>
            <pc:sldMk cId="539063318" sldId="408"/>
            <ac:spMk id="20" creationId="{4E52AD8D-292D-431E-AF91-E3B25A20DC88}"/>
          </ac:spMkLst>
        </pc:spChg>
        <pc:spChg chg="mod">
          <ac:chgData name="James Williams" userId="c957a50b-491f-4d94-b4bc-52aca3e2340d" providerId="ADAL" clId="{1EA69E6F-665F-4945-AD3D-95C12C3FD0DE}" dt="2023-02-07T15:00:32.066" v="1062" actId="404"/>
          <ac:spMkLst>
            <pc:docMk/>
            <pc:sldMk cId="539063318" sldId="408"/>
            <ac:spMk id="21" creationId="{8560800D-8295-4378-90F9-28FEA5DC279D}"/>
          </ac:spMkLst>
        </pc:spChg>
        <pc:spChg chg="mod">
          <ac:chgData name="James Williams" userId="c957a50b-491f-4d94-b4bc-52aca3e2340d" providerId="ADAL" clId="{1EA69E6F-665F-4945-AD3D-95C12C3FD0DE}" dt="2023-02-07T15:00:32.066" v="1062" actId="404"/>
          <ac:spMkLst>
            <pc:docMk/>
            <pc:sldMk cId="539063318" sldId="408"/>
            <ac:spMk id="22" creationId="{4BE6CDFC-36E4-4D72-A22F-5FF58323593E}"/>
          </ac:spMkLst>
        </pc:spChg>
        <pc:spChg chg="mod">
          <ac:chgData name="James Williams" userId="c957a50b-491f-4d94-b4bc-52aca3e2340d" providerId="ADAL" clId="{1EA69E6F-665F-4945-AD3D-95C12C3FD0DE}" dt="2023-02-07T15:00:32.066" v="1062" actId="404"/>
          <ac:spMkLst>
            <pc:docMk/>
            <pc:sldMk cId="539063318" sldId="408"/>
            <ac:spMk id="23" creationId="{6CA72EE5-F875-40F0-931E-E55C5EC322F2}"/>
          </ac:spMkLst>
        </pc:spChg>
        <pc:spChg chg="mod">
          <ac:chgData name="James Williams" userId="c957a50b-491f-4d94-b4bc-52aca3e2340d" providerId="ADAL" clId="{1EA69E6F-665F-4945-AD3D-95C12C3FD0DE}" dt="2023-02-07T15:00:32.066" v="1062" actId="404"/>
          <ac:spMkLst>
            <pc:docMk/>
            <pc:sldMk cId="539063318" sldId="408"/>
            <ac:spMk id="24" creationId="{EB74D550-E601-4949-978A-58979A6BC1E7}"/>
          </ac:spMkLst>
        </pc:spChg>
        <pc:grpChg chg="add mod">
          <ac:chgData name="James Williams" userId="c957a50b-491f-4d94-b4bc-52aca3e2340d" providerId="ADAL" clId="{1EA69E6F-665F-4945-AD3D-95C12C3FD0DE}" dt="2023-02-07T15:00:29.392" v="1060" actId="1076"/>
          <ac:grpSpMkLst>
            <pc:docMk/>
            <pc:sldMk cId="539063318" sldId="408"/>
            <ac:grpSpMk id="3" creationId="{68E3FD90-C85A-E142-734B-80C13CD3B710}"/>
          </ac:grpSpMkLst>
        </pc:grpChg>
      </pc:sldChg>
      <pc:sldChg chg="modSp mod">
        <pc:chgData name="James Williams" userId="c957a50b-491f-4d94-b4bc-52aca3e2340d" providerId="ADAL" clId="{1EA69E6F-665F-4945-AD3D-95C12C3FD0DE}" dt="2023-02-07T15:02:28.309" v="1099" actId="113"/>
        <pc:sldMkLst>
          <pc:docMk/>
          <pc:sldMk cId="3037849015" sldId="411"/>
        </pc:sldMkLst>
        <pc:spChg chg="mod">
          <ac:chgData name="James Williams" userId="c957a50b-491f-4d94-b4bc-52aca3e2340d" providerId="ADAL" clId="{1EA69E6F-665F-4945-AD3D-95C12C3FD0DE}" dt="2023-02-07T15:02:28.309" v="1099" actId="113"/>
          <ac:spMkLst>
            <pc:docMk/>
            <pc:sldMk cId="3037849015" sldId="411"/>
            <ac:spMk id="3" creationId="{FF181D77-044B-458C-A9B3-698A94A52B88}"/>
          </ac:spMkLst>
        </pc:spChg>
      </pc:sldChg>
      <pc:sldChg chg="addSp modSp mod ord">
        <pc:chgData name="James Williams" userId="c957a50b-491f-4d94-b4bc-52aca3e2340d" providerId="ADAL" clId="{1EA69E6F-665F-4945-AD3D-95C12C3FD0DE}" dt="2023-02-07T15:01:01.675" v="1068" actId="1076"/>
        <pc:sldMkLst>
          <pc:docMk/>
          <pc:sldMk cId="4073963476" sldId="474"/>
        </pc:sldMkLst>
        <pc:spChg chg="mod">
          <ac:chgData name="James Williams" userId="c957a50b-491f-4d94-b4bc-52aca3e2340d" providerId="ADAL" clId="{1EA69E6F-665F-4945-AD3D-95C12C3FD0DE}" dt="2023-02-07T15:00:49.912" v="1064"/>
          <ac:spMkLst>
            <pc:docMk/>
            <pc:sldMk cId="4073963476" sldId="474"/>
            <ac:spMk id="4" creationId="{91080102-97D2-8E54-E60B-7918F1353ECE}"/>
          </ac:spMkLst>
        </pc:spChg>
        <pc:spChg chg="mod">
          <ac:chgData name="James Williams" userId="c957a50b-491f-4d94-b4bc-52aca3e2340d" providerId="ADAL" clId="{1EA69E6F-665F-4945-AD3D-95C12C3FD0DE}" dt="2023-02-07T15:00:49.912" v="1064"/>
          <ac:spMkLst>
            <pc:docMk/>
            <pc:sldMk cId="4073963476" sldId="474"/>
            <ac:spMk id="5" creationId="{44098B00-B280-DB10-2823-A1E21CB50B2C}"/>
          </ac:spMkLst>
        </pc:spChg>
        <pc:spChg chg="mod">
          <ac:chgData name="James Williams" userId="c957a50b-491f-4d94-b4bc-52aca3e2340d" providerId="ADAL" clId="{1EA69E6F-665F-4945-AD3D-95C12C3FD0DE}" dt="2023-02-07T15:00:49.912" v="1064"/>
          <ac:spMkLst>
            <pc:docMk/>
            <pc:sldMk cId="4073963476" sldId="474"/>
            <ac:spMk id="6" creationId="{BC83EE9D-38AF-FF45-B9B4-EF1765EBD75D}"/>
          </ac:spMkLst>
        </pc:spChg>
        <pc:spChg chg="mod">
          <ac:chgData name="James Williams" userId="c957a50b-491f-4d94-b4bc-52aca3e2340d" providerId="ADAL" clId="{1EA69E6F-665F-4945-AD3D-95C12C3FD0DE}" dt="2023-02-07T15:00:49.912" v="1064"/>
          <ac:spMkLst>
            <pc:docMk/>
            <pc:sldMk cId="4073963476" sldId="474"/>
            <ac:spMk id="7" creationId="{80A6DD98-C703-0D20-0AF9-BC4CE7B24C11}"/>
          </ac:spMkLst>
        </pc:spChg>
        <pc:spChg chg="mod">
          <ac:chgData name="James Williams" userId="c957a50b-491f-4d94-b4bc-52aca3e2340d" providerId="ADAL" clId="{1EA69E6F-665F-4945-AD3D-95C12C3FD0DE}" dt="2023-02-07T15:00:48.941" v="1063" actId="1076"/>
          <ac:spMkLst>
            <pc:docMk/>
            <pc:sldMk cId="4073963476" sldId="474"/>
            <ac:spMk id="11" creationId="{22907B03-29D6-49EC-AC29-10B4E4C0C6B2}"/>
          </ac:spMkLst>
        </pc:spChg>
        <pc:spChg chg="mod">
          <ac:chgData name="James Williams" userId="c957a50b-491f-4d94-b4bc-52aca3e2340d" providerId="ADAL" clId="{1EA69E6F-665F-4945-AD3D-95C12C3FD0DE}" dt="2023-02-07T15:00:49.912" v="1064"/>
          <ac:spMkLst>
            <pc:docMk/>
            <pc:sldMk cId="4073963476" sldId="474"/>
            <ac:spMk id="13" creationId="{27B71DF2-9546-9AC2-7DFD-9D24A0878A3C}"/>
          </ac:spMkLst>
        </pc:spChg>
        <pc:spChg chg="mod">
          <ac:chgData name="James Williams" userId="c957a50b-491f-4d94-b4bc-52aca3e2340d" providerId="ADAL" clId="{1EA69E6F-665F-4945-AD3D-95C12C3FD0DE}" dt="2023-02-07T15:00:49.912" v="1064"/>
          <ac:spMkLst>
            <pc:docMk/>
            <pc:sldMk cId="4073963476" sldId="474"/>
            <ac:spMk id="17" creationId="{406BBD0D-1F1B-7A5A-DBFD-D91DAC9D6308}"/>
          </ac:spMkLst>
        </pc:spChg>
        <pc:spChg chg="mod">
          <ac:chgData name="James Williams" userId="c957a50b-491f-4d94-b4bc-52aca3e2340d" providerId="ADAL" clId="{1EA69E6F-665F-4945-AD3D-95C12C3FD0DE}" dt="2023-02-07T15:00:49.912" v="1064"/>
          <ac:spMkLst>
            <pc:docMk/>
            <pc:sldMk cId="4073963476" sldId="474"/>
            <ac:spMk id="18" creationId="{78259D5C-5E87-6DDA-D495-54053E777626}"/>
          </ac:spMkLst>
        </pc:spChg>
        <pc:spChg chg="mod">
          <ac:chgData name="James Williams" userId="c957a50b-491f-4d94-b4bc-52aca3e2340d" providerId="ADAL" clId="{1EA69E6F-665F-4945-AD3D-95C12C3FD0DE}" dt="2023-02-07T15:00:49.912" v="1064"/>
          <ac:spMkLst>
            <pc:docMk/>
            <pc:sldMk cId="4073963476" sldId="474"/>
            <ac:spMk id="19" creationId="{A025CAE3-32B0-A1B2-804D-CFD5DD66F191}"/>
          </ac:spMkLst>
        </pc:spChg>
        <pc:spChg chg="mod">
          <ac:chgData name="James Williams" userId="c957a50b-491f-4d94-b4bc-52aca3e2340d" providerId="ADAL" clId="{1EA69E6F-665F-4945-AD3D-95C12C3FD0DE}" dt="2023-02-07T15:00:49.912" v="1064"/>
          <ac:spMkLst>
            <pc:docMk/>
            <pc:sldMk cId="4073963476" sldId="474"/>
            <ac:spMk id="20" creationId="{5636233E-02FF-2DCE-3EDE-D0D4A43C5891}"/>
          </ac:spMkLst>
        </pc:spChg>
        <pc:grpChg chg="add mod">
          <ac:chgData name="James Williams" userId="c957a50b-491f-4d94-b4bc-52aca3e2340d" providerId="ADAL" clId="{1EA69E6F-665F-4945-AD3D-95C12C3FD0DE}" dt="2023-02-07T15:00:58.796" v="1067" actId="1076"/>
          <ac:grpSpMkLst>
            <pc:docMk/>
            <pc:sldMk cId="4073963476" sldId="474"/>
            <ac:grpSpMk id="3" creationId="{BF56821F-3C6D-7C72-861D-B41CEF2C60A7}"/>
          </ac:grpSpMkLst>
        </pc:grpChg>
        <pc:picChg chg="mod">
          <ac:chgData name="James Williams" userId="c957a50b-491f-4d94-b4bc-52aca3e2340d" providerId="ADAL" clId="{1EA69E6F-665F-4945-AD3D-95C12C3FD0DE}" dt="2023-02-07T15:01:01.675" v="1068" actId="1076"/>
          <ac:picMkLst>
            <pc:docMk/>
            <pc:sldMk cId="4073963476" sldId="474"/>
            <ac:picMk id="9" creationId="{916FDBCF-7A7E-42F3-9EEB-5E48FEC397B5}"/>
          </ac:picMkLst>
        </pc:picChg>
      </pc:sldChg>
      <pc:sldChg chg="modSp mod">
        <pc:chgData name="James Williams" userId="c957a50b-491f-4d94-b4bc-52aca3e2340d" providerId="ADAL" clId="{1EA69E6F-665F-4945-AD3D-95C12C3FD0DE}" dt="2023-02-07T14:32:18.937" v="249" actId="20577"/>
        <pc:sldMkLst>
          <pc:docMk/>
          <pc:sldMk cId="2623394459" sldId="533"/>
        </pc:sldMkLst>
        <pc:spChg chg="mod">
          <ac:chgData name="James Williams" userId="c957a50b-491f-4d94-b4bc-52aca3e2340d" providerId="ADAL" clId="{1EA69E6F-665F-4945-AD3D-95C12C3FD0DE}" dt="2023-02-07T14:32:18.937" v="249" actId="20577"/>
          <ac:spMkLst>
            <pc:docMk/>
            <pc:sldMk cId="2623394459" sldId="533"/>
            <ac:spMk id="3" creationId="{6FCCC5B4-B573-41F9-8F0A-4244B706EFA6}"/>
          </ac:spMkLst>
        </pc:spChg>
      </pc:sldChg>
      <pc:sldChg chg="modSp mod">
        <pc:chgData name="James Williams" userId="c957a50b-491f-4d94-b4bc-52aca3e2340d" providerId="ADAL" clId="{1EA69E6F-665F-4945-AD3D-95C12C3FD0DE}" dt="2023-02-16T14:04:42.627" v="1393" actId="20577"/>
        <pc:sldMkLst>
          <pc:docMk/>
          <pc:sldMk cId="3510904754" sldId="540"/>
        </pc:sldMkLst>
        <pc:spChg chg="mod">
          <ac:chgData name="James Williams" userId="c957a50b-491f-4d94-b4bc-52aca3e2340d" providerId="ADAL" clId="{1EA69E6F-665F-4945-AD3D-95C12C3FD0DE}" dt="2023-02-16T14:04:42.627" v="1393" actId="20577"/>
          <ac:spMkLst>
            <pc:docMk/>
            <pc:sldMk cId="3510904754" sldId="540"/>
            <ac:spMk id="2" creationId="{61365102-6F14-4FB7-8C3C-AB618E6179A2}"/>
          </ac:spMkLst>
        </pc:spChg>
        <pc:spChg chg="mod">
          <ac:chgData name="James Williams" userId="c957a50b-491f-4d94-b4bc-52aca3e2340d" providerId="ADAL" clId="{1EA69E6F-665F-4945-AD3D-95C12C3FD0DE}" dt="2023-02-16T14:04:39.798" v="1389" actId="113"/>
          <ac:spMkLst>
            <pc:docMk/>
            <pc:sldMk cId="3510904754" sldId="540"/>
            <ac:spMk id="15" creationId="{005CED6A-A5A7-4341-8E5F-61ACE04CC2A1}"/>
          </ac:spMkLst>
        </pc:spChg>
      </pc:sldChg>
      <pc:sldChg chg="modSp mod">
        <pc:chgData name="James Williams" userId="c957a50b-491f-4d94-b4bc-52aca3e2340d" providerId="ADAL" clId="{1EA69E6F-665F-4945-AD3D-95C12C3FD0DE}" dt="2023-02-07T15:08:58.231" v="1229" actId="113"/>
        <pc:sldMkLst>
          <pc:docMk/>
          <pc:sldMk cId="848334321" sldId="559"/>
        </pc:sldMkLst>
        <pc:spChg chg="mod">
          <ac:chgData name="James Williams" userId="c957a50b-491f-4d94-b4bc-52aca3e2340d" providerId="ADAL" clId="{1EA69E6F-665F-4945-AD3D-95C12C3FD0DE}" dt="2023-02-07T15:08:58.231" v="1229" actId="113"/>
          <ac:spMkLst>
            <pc:docMk/>
            <pc:sldMk cId="848334321" sldId="559"/>
            <ac:spMk id="15" creationId="{005CED6A-A5A7-4341-8E5F-61ACE04CC2A1}"/>
          </ac:spMkLst>
        </pc:spChg>
      </pc:sldChg>
      <pc:sldChg chg="modSp mod">
        <pc:chgData name="James Williams" userId="c957a50b-491f-4d94-b4bc-52aca3e2340d" providerId="ADAL" clId="{1EA69E6F-665F-4945-AD3D-95C12C3FD0DE}" dt="2023-02-07T14:33:47.681" v="363" actId="20577"/>
        <pc:sldMkLst>
          <pc:docMk/>
          <pc:sldMk cId="356005983" sldId="560"/>
        </pc:sldMkLst>
        <pc:spChg chg="mod">
          <ac:chgData name="James Williams" userId="c957a50b-491f-4d94-b4bc-52aca3e2340d" providerId="ADAL" clId="{1EA69E6F-665F-4945-AD3D-95C12C3FD0DE}" dt="2023-02-07T14:33:47.681" v="363" actId="20577"/>
          <ac:spMkLst>
            <pc:docMk/>
            <pc:sldMk cId="356005983" sldId="560"/>
            <ac:spMk id="9" creationId="{1907F43D-0AA3-4886-AF0D-843268D6CDBB}"/>
          </ac:spMkLst>
        </pc:spChg>
      </pc:sldChg>
      <pc:sldChg chg="addSp delSp modSp add mod">
        <pc:chgData name="James Williams" userId="c957a50b-491f-4d94-b4bc-52aca3e2340d" providerId="ADAL" clId="{1EA69E6F-665F-4945-AD3D-95C12C3FD0DE}" dt="2023-02-16T15:06:59.655" v="2635" actId="20577"/>
        <pc:sldMkLst>
          <pc:docMk/>
          <pc:sldMk cId="4224606749" sldId="570"/>
        </pc:sldMkLst>
        <pc:spChg chg="mod">
          <ac:chgData name="James Williams" userId="c957a50b-491f-4d94-b4bc-52aca3e2340d" providerId="ADAL" clId="{1EA69E6F-665F-4945-AD3D-95C12C3FD0DE}" dt="2023-02-16T15:06:59.655" v="2635" actId="20577"/>
          <ac:spMkLst>
            <pc:docMk/>
            <pc:sldMk cId="4224606749" sldId="570"/>
            <ac:spMk id="2" creationId="{61365102-6F14-4FB7-8C3C-AB618E6179A2}"/>
          </ac:spMkLst>
        </pc:spChg>
        <pc:spChg chg="mod">
          <ac:chgData name="James Williams" userId="c957a50b-491f-4d94-b4bc-52aca3e2340d" providerId="ADAL" clId="{1EA69E6F-665F-4945-AD3D-95C12C3FD0DE}" dt="2023-02-07T14:39:15.472" v="372" actId="164"/>
          <ac:spMkLst>
            <pc:docMk/>
            <pc:sldMk cId="4224606749" sldId="570"/>
            <ac:spMk id="13" creationId="{4D92CD6F-39F4-428E-9C6A-59B0A2E2165D}"/>
          </ac:spMkLst>
        </pc:spChg>
        <pc:spChg chg="mod">
          <ac:chgData name="James Williams" userId="c957a50b-491f-4d94-b4bc-52aca3e2340d" providerId="ADAL" clId="{1EA69E6F-665F-4945-AD3D-95C12C3FD0DE}" dt="2023-02-07T14:49:44.377" v="711" actId="13926"/>
          <ac:spMkLst>
            <pc:docMk/>
            <pc:sldMk cId="4224606749" sldId="570"/>
            <ac:spMk id="15" creationId="{005CED6A-A5A7-4341-8E5F-61ACE04CC2A1}"/>
          </ac:spMkLst>
        </pc:spChg>
        <pc:spChg chg="mod">
          <ac:chgData name="James Williams" userId="c957a50b-491f-4d94-b4bc-52aca3e2340d" providerId="ADAL" clId="{1EA69E6F-665F-4945-AD3D-95C12C3FD0DE}" dt="2023-02-07T14:39:15.472" v="372" actId="164"/>
          <ac:spMkLst>
            <pc:docMk/>
            <pc:sldMk cId="4224606749" sldId="570"/>
            <ac:spMk id="17" creationId="{55440FBE-FD00-469B-8F19-85924CFFA4B4}"/>
          </ac:spMkLst>
        </pc:spChg>
        <pc:spChg chg="mod">
          <ac:chgData name="James Williams" userId="c957a50b-491f-4d94-b4bc-52aca3e2340d" providerId="ADAL" clId="{1EA69E6F-665F-4945-AD3D-95C12C3FD0DE}" dt="2023-02-07T14:39:15.472" v="372" actId="164"/>
          <ac:spMkLst>
            <pc:docMk/>
            <pc:sldMk cId="4224606749" sldId="570"/>
            <ac:spMk id="18" creationId="{C80C5C61-4BE1-47AA-A4C2-DA9DD0D8EE4E}"/>
          </ac:spMkLst>
        </pc:spChg>
        <pc:spChg chg="mod">
          <ac:chgData name="James Williams" userId="c957a50b-491f-4d94-b4bc-52aca3e2340d" providerId="ADAL" clId="{1EA69E6F-665F-4945-AD3D-95C12C3FD0DE}" dt="2023-02-07T14:39:15.472" v="372" actId="164"/>
          <ac:spMkLst>
            <pc:docMk/>
            <pc:sldMk cId="4224606749" sldId="570"/>
            <ac:spMk id="19" creationId="{5572D272-483D-41B7-A246-6389F35F5978}"/>
          </ac:spMkLst>
        </pc:spChg>
        <pc:spChg chg="mod">
          <ac:chgData name="James Williams" userId="c957a50b-491f-4d94-b4bc-52aca3e2340d" providerId="ADAL" clId="{1EA69E6F-665F-4945-AD3D-95C12C3FD0DE}" dt="2023-02-07T14:39:15.472" v="372" actId="164"/>
          <ac:spMkLst>
            <pc:docMk/>
            <pc:sldMk cId="4224606749" sldId="570"/>
            <ac:spMk id="20" creationId="{4E52AD8D-292D-431E-AF91-E3B25A20DC88}"/>
          </ac:spMkLst>
        </pc:spChg>
        <pc:spChg chg="mod">
          <ac:chgData name="James Williams" userId="c957a50b-491f-4d94-b4bc-52aca3e2340d" providerId="ADAL" clId="{1EA69E6F-665F-4945-AD3D-95C12C3FD0DE}" dt="2023-02-07T14:39:15.472" v="372" actId="164"/>
          <ac:spMkLst>
            <pc:docMk/>
            <pc:sldMk cId="4224606749" sldId="570"/>
            <ac:spMk id="21" creationId="{8560800D-8295-4378-90F9-28FEA5DC279D}"/>
          </ac:spMkLst>
        </pc:spChg>
        <pc:spChg chg="mod">
          <ac:chgData name="James Williams" userId="c957a50b-491f-4d94-b4bc-52aca3e2340d" providerId="ADAL" clId="{1EA69E6F-665F-4945-AD3D-95C12C3FD0DE}" dt="2023-02-07T14:39:15.472" v="372" actId="164"/>
          <ac:spMkLst>
            <pc:docMk/>
            <pc:sldMk cId="4224606749" sldId="570"/>
            <ac:spMk id="22" creationId="{4BE6CDFC-36E4-4D72-A22F-5FF58323593E}"/>
          </ac:spMkLst>
        </pc:spChg>
        <pc:spChg chg="mod">
          <ac:chgData name="James Williams" userId="c957a50b-491f-4d94-b4bc-52aca3e2340d" providerId="ADAL" clId="{1EA69E6F-665F-4945-AD3D-95C12C3FD0DE}" dt="2023-02-07T14:39:15.472" v="372" actId="164"/>
          <ac:spMkLst>
            <pc:docMk/>
            <pc:sldMk cId="4224606749" sldId="570"/>
            <ac:spMk id="23" creationId="{6CA72EE5-F875-40F0-931E-E55C5EC322F2}"/>
          </ac:spMkLst>
        </pc:spChg>
        <pc:spChg chg="mod">
          <ac:chgData name="James Williams" userId="c957a50b-491f-4d94-b4bc-52aca3e2340d" providerId="ADAL" clId="{1EA69E6F-665F-4945-AD3D-95C12C3FD0DE}" dt="2023-02-07T14:39:15.472" v="372" actId="164"/>
          <ac:spMkLst>
            <pc:docMk/>
            <pc:sldMk cId="4224606749" sldId="570"/>
            <ac:spMk id="24" creationId="{EB74D550-E601-4949-978A-58979A6BC1E7}"/>
          </ac:spMkLst>
        </pc:spChg>
        <pc:grpChg chg="add del mod">
          <ac:chgData name="James Williams" userId="c957a50b-491f-4d94-b4bc-52aca3e2340d" providerId="ADAL" clId="{1EA69E6F-665F-4945-AD3D-95C12C3FD0DE}" dt="2023-02-07T14:48:55.464" v="624" actId="478"/>
          <ac:grpSpMkLst>
            <pc:docMk/>
            <pc:sldMk cId="4224606749" sldId="570"/>
            <ac:grpSpMk id="3" creationId="{F85BB144-6879-26DA-CD8A-A7BEE8B601F8}"/>
          </ac:grpSpMkLst>
        </pc:grpChg>
      </pc:sldChg>
      <pc:sldChg chg="modSp add mod">
        <pc:chgData name="James Williams" userId="c957a50b-491f-4d94-b4bc-52aca3e2340d" providerId="ADAL" clId="{1EA69E6F-665F-4945-AD3D-95C12C3FD0DE}" dt="2023-02-16T15:07:06.113" v="2643" actId="20577"/>
        <pc:sldMkLst>
          <pc:docMk/>
          <pc:sldMk cId="2098311449" sldId="571"/>
        </pc:sldMkLst>
        <pc:spChg chg="mod">
          <ac:chgData name="James Williams" userId="c957a50b-491f-4d94-b4bc-52aca3e2340d" providerId="ADAL" clId="{1EA69E6F-665F-4945-AD3D-95C12C3FD0DE}" dt="2023-02-16T15:07:06.113" v="2643" actId="20577"/>
          <ac:spMkLst>
            <pc:docMk/>
            <pc:sldMk cId="2098311449" sldId="571"/>
            <ac:spMk id="2" creationId="{61365102-6F14-4FB7-8C3C-AB618E6179A2}"/>
          </ac:spMkLst>
        </pc:spChg>
        <pc:spChg chg="mod">
          <ac:chgData name="James Williams" userId="c957a50b-491f-4d94-b4bc-52aca3e2340d" providerId="ADAL" clId="{1EA69E6F-665F-4945-AD3D-95C12C3FD0DE}" dt="2023-02-07T14:47:35.515" v="589"/>
          <ac:spMkLst>
            <pc:docMk/>
            <pc:sldMk cId="2098311449" sldId="571"/>
            <ac:spMk id="15" creationId="{005CED6A-A5A7-4341-8E5F-61ACE04CC2A1}"/>
          </ac:spMkLst>
        </pc:spChg>
        <pc:grpChg chg="mod">
          <ac:chgData name="James Williams" userId="c957a50b-491f-4d94-b4bc-52aca3e2340d" providerId="ADAL" clId="{1EA69E6F-665F-4945-AD3D-95C12C3FD0DE}" dt="2023-02-07T14:46:28.351" v="574" actId="14100"/>
          <ac:grpSpMkLst>
            <pc:docMk/>
            <pc:sldMk cId="2098311449" sldId="571"/>
            <ac:grpSpMk id="3" creationId="{68E3FD90-C85A-E142-734B-80C13CD3B710}"/>
          </ac:grpSpMkLst>
        </pc:grpChg>
      </pc:sldChg>
      <pc:sldChg chg="modSp add mod">
        <pc:chgData name="James Williams" userId="c957a50b-491f-4d94-b4bc-52aca3e2340d" providerId="ADAL" clId="{1EA69E6F-665F-4945-AD3D-95C12C3FD0DE}" dt="2023-02-16T15:07:03.976" v="2639" actId="20577"/>
        <pc:sldMkLst>
          <pc:docMk/>
          <pc:sldMk cId="3745196333" sldId="572"/>
        </pc:sldMkLst>
        <pc:spChg chg="mod">
          <ac:chgData name="James Williams" userId="c957a50b-491f-4d94-b4bc-52aca3e2340d" providerId="ADAL" clId="{1EA69E6F-665F-4945-AD3D-95C12C3FD0DE}" dt="2023-02-16T15:07:03.976" v="2639" actId="20577"/>
          <ac:spMkLst>
            <pc:docMk/>
            <pc:sldMk cId="3745196333" sldId="572"/>
            <ac:spMk id="2" creationId="{61365102-6F14-4FB7-8C3C-AB618E6179A2}"/>
          </ac:spMkLst>
        </pc:spChg>
        <pc:spChg chg="mod">
          <ac:chgData name="James Williams" userId="c957a50b-491f-4d94-b4bc-52aca3e2340d" providerId="ADAL" clId="{1EA69E6F-665F-4945-AD3D-95C12C3FD0DE}" dt="2023-02-07T14:59:09.200" v="982" actId="21"/>
          <ac:spMkLst>
            <pc:docMk/>
            <pc:sldMk cId="3745196333" sldId="572"/>
            <ac:spMk id="15" creationId="{005CED6A-A5A7-4341-8E5F-61ACE04CC2A1}"/>
          </ac:spMkLst>
        </pc:spChg>
        <pc:grpChg chg="mod">
          <ac:chgData name="James Williams" userId="c957a50b-491f-4d94-b4bc-52aca3e2340d" providerId="ADAL" clId="{1EA69E6F-665F-4945-AD3D-95C12C3FD0DE}" dt="2023-02-07T14:56:03.196" v="931" actId="14100"/>
          <ac:grpSpMkLst>
            <pc:docMk/>
            <pc:sldMk cId="3745196333" sldId="572"/>
            <ac:grpSpMk id="3" creationId="{68E3FD90-C85A-E142-734B-80C13CD3B710}"/>
          </ac:grpSpMkLst>
        </pc:grpChg>
      </pc:sldChg>
      <pc:sldChg chg="addSp delSp modSp add mod">
        <pc:chgData name="James Williams" userId="c957a50b-491f-4d94-b4bc-52aca3e2340d" providerId="ADAL" clId="{1EA69E6F-665F-4945-AD3D-95C12C3FD0DE}" dt="2023-02-07T15:06:59.784" v="1228" actId="1076"/>
        <pc:sldMkLst>
          <pc:docMk/>
          <pc:sldMk cId="200742793" sldId="573"/>
        </pc:sldMkLst>
        <pc:spChg chg="del">
          <ac:chgData name="James Williams" userId="c957a50b-491f-4d94-b4bc-52aca3e2340d" providerId="ADAL" clId="{1EA69E6F-665F-4945-AD3D-95C12C3FD0DE}" dt="2023-02-07T15:06:25.860" v="1212" actId="478"/>
          <ac:spMkLst>
            <pc:docMk/>
            <pc:sldMk cId="200742793" sldId="573"/>
            <ac:spMk id="5" creationId="{B469133D-E146-4A32-7E8E-1560D786FC43}"/>
          </ac:spMkLst>
        </pc:spChg>
        <pc:spChg chg="add mod">
          <ac:chgData name="James Williams" userId="c957a50b-491f-4d94-b4bc-52aca3e2340d" providerId="ADAL" clId="{1EA69E6F-665F-4945-AD3D-95C12C3FD0DE}" dt="2023-02-07T15:06:59.784" v="1228" actId="1076"/>
          <ac:spMkLst>
            <pc:docMk/>
            <pc:sldMk cId="200742793" sldId="573"/>
            <ac:spMk id="6" creationId="{FFE8DD6C-5D80-74D0-1368-78D10875FA32}"/>
          </ac:spMkLst>
        </pc:spChg>
        <pc:spChg chg="mod">
          <ac:chgData name="James Williams" userId="c957a50b-491f-4d94-b4bc-52aca3e2340d" providerId="ADAL" clId="{1EA69E6F-665F-4945-AD3D-95C12C3FD0DE}" dt="2023-02-07T15:06:21.456" v="1211" actId="20577"/>
          <ac:spMkLst>
            <pc:docMk/>
            <pc:sldMk cId="200742793" sldId="573"/>
            <ac:spMk id="9" creationId="{1907F43D-0AA3-4886-AF0D-843268D6CDBB}"/>
          </ac:spMkLst>
        </pc:spChg>
        <pc:picChg chg="add mod">
          <ac:chgData name="James Williams" userId="c957a50b-491f-4d94-b4bc-52aca3e2340d" providerId="ADAL" clId="{1EA69E6F-665F-4945-AD3D-95C12C3FD0DE}" dt="2023-02-07T15:06:47.968" v="1220" actId="1076"/>
          <ac:picMkLst>
            <pc:docMk/>
            <pc:sldMk cId="200742793" sldId="573"/>
            <ac:picMk id="3" creationId="{5463D623-D679-9F73-0B7A-1211EA9CA737}"/>
          </ac:picMkLst>
        </pc:picChg>
        <pc:picChg chg="del">
          <ac:chgData name="James Williams" userId="c957a50b-491f-4d94-b4bc-52aca3e2340d" providerId="ADAL" clId="{1EA69E6F-665F-4945-AD3D-95C12C3FD0DE}" dt="2023-02-07T15:06:25.860" v="1212" actId="478"/>
          <ac:picMkLst>
            <pc:docMk/>
            <pc:sldMk cId="200742793" sldId="573"/>
            <ac:picMk id="4" creationId="{62C40876-1DBF-AD00-11A3-5F1D2A0B5F45}"/>
          </ac:picMkLst>
        </pc:picChg>
      </pc:sldChg>
      <pc:sldChg chg="addSp delSp modSp add mod">
        <pc:chgData name="James Williams" userId="c957a50b-491f-4d94-b4bc-52aca3e2340d" providerId="ADAL" clId="{1EA69E6F-665F-4945-AD3D-95C12C3FD0DE}" dt="2023-02-16T15:04:38.155" v="2624" actId="20577"/>
        <pc:sldMkLst>
          <pc:docMk/>
          <pc:sldMk cId="3432580872" sldId="574"/>
        </pc:sldMkLst>
        <pc:spChg chg="mod">
          <ac:chgData name="James Williams" userId="c957a50b-491f-4d94-b4bc-52aca3e2340d" providerId="ADAL" clId="{1EA69E6F-665F-4945-AD3D-95C12C3FD0DE}" dt="2023-02-16T14:57:20.276" v="2205" actId="13926"/>
          <ac:spMkLst>
            <pc:docMk/>
            <pc:sldMk cId="3432580872" sldId="574"/>
            <ac:spMk id="2" creationId="{61365102-6F14-4FB7-8C3C-AB618E6179A2}"/>
          </ac:spMkLst>
        </pc:spChg>
        <pc:spChg chg="mod">
          <ac:chgData name="James Williams" userId="c957a50b-491f-4d94-b4bc-52aca3e2340d" providerId="ADAL" clId="{1EA69E6F-665F-4945-AD3D-95C12C3FD0DE}" dt="2023-02-16T15:04:38.155" v="2624" actId="20577"/>
          <ac:spMkLst>
            <pc:docMk/>
            <pc:sldMk cId="3432580872" sldId="574"/>
            <ac:spMk id="15" creationId="{005CED6A-A5A7-4341-8E5F-61ACE04CC2A1}"/>
          </ac:spMkLst>
        </pc:spChg>
        <pc:picChg chg="add del mod">
          <ac:chgData name="James Williams" userId="c957a50b-491f-4d94-b4bc-52aca3e2340d" providerId="ADAL" clId="{1EA69E6F-665F-4945-AD3D-95C12C3FD0DE}" dt="2023-02-16T14:34:51.104" v="1486" actId="478"/>
          <ac:picMkLst>
            <pc:docMk/>
            <pc:sldMk cId="3432580872" sldId="574"/>
            <ac:picMk id="1026" creationId="{EF767F52-60A0-92E2-B1B4-8EFD00B0F424}"/>
          </ac:picMkLst>
        </pc:picChg>
      </pc:sldChg>
      <pc:sldChg chg="addSp delSp modSp add mod">
        <pc:chgData name="James Williams" userId="c957a50b-491f-4d94-b4bc-52aca3e2340d" providerId="ADAL" clId="{1EA69E6F-665F-4945-AD3D-95C12C3FD0DE}" dt="2023-02-16T14:05:50.392" v="1412" actId="403"/>
        <pc:sldMkLst>
          <pc:docMk/>
          <pc:sldMk cId="3067499989" sldId="575"/>
        </pc:sldMkLst>
        <pc:spChg chg="mod">
          <ac:chgData name="James Williams" userId="c957a50b-491f-4d94-b4bc-52aca3e2340d" providerId="ADAL" clId="{1EA69E6F-665F-4945-AD3D-95C12C3FD0DE}" dt="2023-02-16T14:05:50.392" v="1412" actId="403"/>
          <ac:spMkLst>
            <pc:docMk/>
            <pc:sldMk cId="3067499989" sldId="575"/>
            <ac:spMk id="2" creationId="{61365102-6F14-4FB7-8C3C-AB618E6179A2}"/>
          </ac:spMkLst>
        </pc:spChg>
        <pc:spChg chg="add del mod">
          <ac:chgData name="James Williams" userId="c957a50b-491f-4d94-b4bc-52aca3e2340d" providerId="ADAL" clId="{1EA69E6F-665F-4945-AD3D-95C12C3FD0DE}" dt="2023-02-16T14:04:11.783" v="1384" actId="478"/>
          <ac:spMkLst>
            <pc:docMk/>
            <pc:sldMk cId="3067499989" sldId="575"/>
            <ac:spMk id="4" creationId="{90CD33C3-C785-EEAB-FB47-3E4F9B880093}"/>
          </ac:spMkLst>
        </pc:spChg>
        <pc:spChg chg="del">
          <ac:chgData name="James Williams" userId="c957a50b-491f-4d94-b4bc-52aca3e2340d" providerId="ADAL" clId="{1EA69E6F-665F-4945-AD3D-95C12C3FD0DE}" dt="2023-02-16T14:04:10.111" v="1383" actId="478"/>
          <ac:spMkLst>
            <pc:docMk/>
            <pc:sldMk cId="3067499989" sldId="575"/>
            <ac:spMk id="15" creationId="{005CED6A-A5A7-4341-8E5F-61ACE04CC2A1}"/>
          </ac:spMkLst>
        </pc:spChg>
        <pc:picChg chg="add mod">
          <ac:chgData name="James Williams" userId="c957a50b-491f-4d94-b4bc-52aca3e2340d" providerId="ADAL" clId="{1EA69E6F-665F-4945-AD3D-95C12C3FD0DE}" dt="2023-02-16T14:05:44.841" v="1410"/>
          <ac:picMkLst>
            <pc:docMk/>
            <pc:sldMk cId="3067499989" sldId="575"/>
            <ac:picMk id="6" creationId="{006CC590-AA59-CF98-EA4F-3E82E2C0AE17}"/>
          </ac:picMkLst>
        </pc:picChg>
      </pc:sldChg>
      <pc:sldChg chg="addSp delSp modSp add mod modNotesTx">
        <pc:chgData name="James Williams" userId="c957a50b-491f-4d94-b4bc-52aca3e2340d" providerId="ADAL" clId="{1EA69E6F-665F-4945-AD3D-95C12C3FD0DE}" dt="2023-02-16T15:07:50.302" v="2665"/>
        <pc:sldMkLst>
          <pc:docMk/>
          <pc:sldMk cId="2289583482" sldId="576"/>
        </pc:sldMkLst>
        <pc:spChg chg="add del mod">
          <ac:chgData name="James Williams" userId="c957a50b-491f-4d94-b4bc-52aca3e2340d" providerId="ADAL" clId="{1EA69E6F-665F-4945-AD3D-95C12C3FD0DE}" dt="2023-02-16T14:26:12.739" v="1430" actId="478"/>
          <ac:spMkLst>
            <pc:docMk/>
            <pc:sldMk cId="2289583482" sldId="576"/>
            <ac:spMk id="4" creationId="{B4ADAAEC-9943-82E6-EBEE-4D87DB5A926B}"/>
          </ac:spMkLst>
        </pc:spChg>
        <pc:spChg chg="add mod">
          <ac:chgData name="James Williams" userId="c957a50b-491f-4d94-b4bc-52aca3e2340d" providerId="ADAL" clId="{1EA69E6F-665F-4945-AD3D-95C12C3FD0DE}" dt="2023-02-16T14:27:19.950" v="1485" actId="1076"/>
          <ac:spMkLst>
            <pc:docMk/>
            <pc:sldMk cId="2289583482" sldId="576"/>
            <ac:spMk id="6" creationId="{EB28E2F4-1F46-FB5C-1D41-5F4A07C7A74B}"/>
          </ac:spMkLst>
        </pc:spChg>
        <pc:spChg chg="add del mod">
          <ac:chgData name="James Williams" userId="c957a50b-491f-4d94-b4bc-52aca3e2340d" providerId="ADAL" clId="{1EA69E6F-665F-4945-AD3D-95C12C3FD0DE}" dt="2023-02-16T15:07:50.302" v="2665"/>
          <ac:spMkLst>
            <pc:docMk/>
            <pc:sldMk cId="2289583482" sldId="576"/>
            <ac:spMk id="9" creationId="{D89D248F-E0BB-A784-858C-95D982E89843}"/>
          </ac:spMkLst>
        </pc:spChg>
        <pc:spChg chg="del mod">
          <ac:chgData name="James Williams" userId="c957a50b-491f-4d94-b4bc-52aca3e2340d" providerId="ADAL" clId="{1EA69E6F-665F-4945-AD3D-95C12C3FD0DE}" dt="2023-02-16T14:26:07.444" v="1427" actId="478"/>
          <ac:spMkLst>
            <pc:docMk/>
            <pc:sldMk cId="2289583482" sldId="576"/>
            <ac:spMk id="15" creationId="{005CED6A-A5A7-4341-8E5F-61ACE04CC2A1}"/>
          </ac:spMkLst>
        </pc:spChg>
        <pc:picChg chg="add del mod">
          <ac:chgData name="James Williams" userId="c957a50b-491f-4d94-b4bc-52aca3e2340d" providerId="ADAL" clId="{1EA69E6F-665F-4945-AD3D-95C12C3FD0DE}" dt="2023-02-16T14:26:22.214" v="1432" actId="1076"/>
          <ac:picMkLst>
            <pc:docMk/>
            <pc:sldMk cId="2289583482" sldId="576"/>
            <ac:picMk id="1026" creationId="{EF767F52-60A0-92E2-B1B4-8EFD00B0F424}"/>
          </ac:picMkLst>
        </pc:picChg>
      </pc:sldChg>
      <pc:sldChg chg="addSp delSp modSp add mod">
        <pc:chgData name="James Williams" userId="c957a50b-491f-4d94-b4bc-52aca3e2340d" providerId="ADAL" clId="{1EA69E6F-665F-4945-AD3D-95C12C3FD0DE}" dt="2023-02-16T14:43:01.638" v="1786" actId="1076"/>
        <pc:sldMkLst>
          <pc:docMk/>
          <pc:sldMk cId="3376530894" sldId="577"/>
        </pc:sldMkLst>
        <pc:spChg chg="mod">
          <ac:chgData name="James Williams" userId="c957a50b-491f-4d94-b4bc-52aca3e2340d" providerId="ADAL" clId="{1EA69E6F-665F-4945-AD3D-95C12C3FD0DE}" dt="2023-02-16T14:42:24.236" v="1778" actId="1076"/>
          <ac:spMkLst>
            <pc:docMk/>
            <pc:sldMk cId="3376530894" sldId="577"/>
            <ac:spMk id="6" creationId="{EB28E2F4-1F46-FB5C-1D41-5F4A07C7A74B}"/>
          </ac:spMkLst>
        </pc:spChg>
        <pc:picChg chg="add mod">
          <ac:chgData name="James Williams" userId="c957a50b-491f-4d94-b4bc-52aca3e2340d" providerId="ADAL" clId="{1EA69E6F-665F-4945-AD3D-95C12C3FD0DE}" dt="2023-02-16T14:43:01.638" v="1786" actId="1076"/>
          <ac:picMkLst>
            <pc:docMk/>
            <pc:sldMk cId="3376530894" sldId="577"/>
            <ac:picMk id="4" creationId="{6849CF12-1B60-FC3F-9E8A-4358002AEB9A}"/>
          </ac:picMkLst>
        </pc:picChg>
        <pc:picChg chg="del">
          <ac:chgData name="James Williams" userId="c957a50b-491f-4d94-b4bc-52aca3e2340d" providerId="ADAL" clId="{1EA69E6F-665F-4945-AD3D-95C12C3FD0DE}" dt="2023-02-16T14:40:08.984" v="1764" actId="478"/>
          <ac:picMkLst>
            <pc:docMk/>
            <pc:sldMk cId="3376530894" sldId="577"/>
            <ac:picMk id="1026" creationId="{EF767F52-60A0-92E2-B1B4-8EFD00B0F424}"/>
          </ac:picMkLst>
        </pc:picChg>
        <pc:picChg chg="add del mod">
          <ac:chgData name="James Williams" userId="c957a50b-491f-4d94-b4bc-52aca3e2340d" providerId="ADAL" clId="{1EA69E6F-665F-4945-AD3D-95C12C3FD0DE}" dt="2023-02-16T14:40:42.663" v="1771" actId="478"/>
          <ac:picMkLst>
            <pc:docMk/>
            <pc:sldMk cId="3376530894" sldId="577"/>
            <ac:picMk id="2050" creationId="{80F82CD1-8BB6-3A89-4BC5-7B7D76423664}"/>
          </ac:picMkLst>
        </pc:picChg>
        <pc:picChg chg="add mod">
          <ac:chgData name="James Williams" userId="c957a50b-491f-4d94-b4bc-52aca3e2340d" providerId="ADAL" clId="{1EA69E6F-665F-4945-AD3D-95C12C3FD0DE}" dt="2023-02-16T14:42:26.539" v="1779" actId="1076"/>
          <ac:picMkLst>
            <pc:docMk/>
            <pc:sldMk cId="3376530894" sldId="577"/>
            <ac:picMk id="2052" creationId="{D092011D-0C2E-017C-A7E6-424FECA6AC40}"/>
          </ac:picMkLst>
        </pc:picChg>
      </pc:sldChg>
      <pc:sldChg chg="modSp new del mod">
        <pc:chgData name="James Williams" userId="c957a50b-491f-4d94-b4bc-52aca3e2340d" providerId="ADAL" clId="{1EA69E6F-665F-4945-AD3D-95C12C3FD0DE}" dt="2023-02-16T15:06:29.786" v="2625" actId="2696"/>
        <pc:sldMkLst>
          <pc:docMk/>
          <pc:sldMk cId="2757715762" sldId="578"/>
        </pc:sldMkLst>
        <pc:spChg chg="mod">
          <ac:chgData name="James Williams" userId="c957a50b-491f-4d94-b4bc-52aca3e2340d" providerId="ADAL" clId="{1EA69E6F-665F-4945-AD3D-95C12C3FD0DE}" dt="2023-02-16T14:59:10.532" v="2371" actId="21"/>
          <ac:spMkLst>
            <pc:docMk/>
            <pc:sldMk cId="2757715762" sldId="578"/>
            <ac:spMk id="3" creationId="{C76A7A29-D8A9-1721-1069-54506FA4A8E9}"/>
          </ac:spMkLst>
        </pc:spChg>
      </pc:sldChg>
      <pc:sldChg chg="addSp delSp modSp add mod">
        <pc:chgData name="James Williams" userId="c957a50b-491f-4d94-b4bc-52aca3e2340d" providerId="ADAL" clId="{1EA69E6F-665F-4945-AD3D-95C12C3FD0DE}" dt="2023-02-16T14:55:11.751" v="2162" actId="1076"/>
        <pc:sldMkLst>
          <pc:docMk/>
          <pc:sldMk cId="4203948187" sldId="579"/>
        </pc:sldMkLst>
        <pc:spChg chg="mod">
          <ac:chgData name="James Williams" userId="c957a50b-491f-4d94-b4bc-52aca3e2340d" providerId="ADAL" clId="{1EA69E6F-665F-4945-AD3D-95C12C3FD0DE}" dt="2023-02-16T14:54:47.956" v="2151" actId="26606"/>
          <ac:spMkLst>
            <pc:docMk/>
            <pc:sldMk cId="4203948187" sldId="579"/>
            <ac:spMk id="2" creationId="{61365102-6F14-4FB7-8C3C-AB618E6179A2}"/>
          </ac:spMkLst>
        </pc:spChg>
        <pc:spChg chg="add del mod">
          <ac:chgData name="James Williams" userId="c957a50b-491f-4d94-b4bc-52aca3e2340d" providerId="ADAL" clId="{1EA69E6F-665F-4945-AD3D-95C12C3FD0DE}" dt="2023-02-16T14:54:50.209" v="2152" actId="21"/>
          <ac:spMkLst>
            <pc:docMk/>
            <pc:sldMk cId="4203948187" sldId="579"/>
            <ac:spMk id="5" creationId="{B9A544E4-FCCE-01E1-3258-D9BF8BE755E4}"/>
          </ac:spMkLst>
        </pc:spChg>
        <pc:spChg chg="add del">
          <ac:chgData name="James Williams" userId="c957a50b-491f-4d94-b4bc-52aca3e2340d" providerId="ADAL" clId="{1EA69E6F-665F-4945-AD3D-95C12C3FD0DE}" dt="2023-02-16T14:54:47.956" v="2151" actId="26606"/>
          <ac:spMkLst>
            <pc:docMk/>
            <pc:sldMk cId="4203948187" sldId="579"/>
            <ac:spMk id="8" creationId="{1B15ED52-F352-441B-82BF-E0EA34836D08}"/>
          </ac:spMkLst>
        </pc:spChg>
        <pc:spChg chg="add mod">
          <ac:chgData name="James Williams" userId="c957a50b-491f-4d94-b4bc-52aca3e2340d" providerId="ADAL" clId="{1EA69E6F-665F-4945-AD3D-95C12C3FD0DE}" dt="2023-02-16T14:55:10.539" v="2161" actId="1076"/>
          <ac:spMkLst>
            <pc:docMk/>
            <pc:sldMk cId="4203948187" sldId="579"/>
            <ac:spMk id="9" creationId="{7A9522BF-0363-13FA-CB37-C35F88BC67E2}"/>
          </ac:spMkLst>
        </pc:spChg>
        <pc:spChg chg="add del">
          <ac:chgData name="James Williams" userId="c957a50b-491f-4d94-b4bc-52aca3e2340d" providerId="ADAL" clId="{1EA69E6F-665F-4945-AD3D-95C12C3FD0DE}" dt="2023-02-16T14:54:47.956" v="2151" actId="26606"/>
          <ac:spMkLst>
            <pc:docMk/>
            <pc:sldMk cId="4203948187" sldId="579"/>
            <ac:spMk id="10" creationId="{3B2E3793-BFE6-45A2-9B7B-E18844431C99}"/>
          </ac:spMkLst>
        </pc:spChg>
        <pc:spChg chg="add del">
          <ac:chgData name="James Williams" userId="c957a50b-491f-4d94-b4bc-52aca3e2340d" providerId="ADAL" clId="{1EA69E6F-665F-4945-AD3D-95C12C3FD0DE}" dt="2023-02-16T14:54:47.956" v="2151" actId="26606"/>
          <ac:spMkLst>
            <pc:docMk/>
            <pc:sldMk cId="4203948187" sldId="579"/>
            <ac:spMk id="12" creationId="{BC4C4868-CB8F-4AF9-9CDB-8108F2C19B67}"/>
          </ac:spMkLst>
        </pc:spChg>
        <pc:spChg chg="add del">
          <ac:chgData name="James Williams" userId="c957a50b-491f-4d94-b4bc-52aca3e2340d" providerId="ADAL" clId="{1EA69E6F-665F-4945-AD3D-95C12C3FD0DE}" dt="2023-02-16T14:54:47.956" v="2151" actId="26606"/>
          <ac:spMkLst>
            <pc:docMk/>
            <pc:sldMk cId="4203948187" sldId="579"/>
            <ac:spMk id="14" creationId="{375E0459-6403-40CD-989D-56A4407CA12E}"/>
          </ac:spMkLst>
        </pc:spChg>
        <pc:spChg chg="mod">
          <ac:chgData name="James Williams" userId="c957a50b-491f-4d94-b4bc-52aca3e2340d" providerId="ADAL" clId="{1EA69E6F-665F-4945-AD3D-95C12C3FD0DE}" dt="2023-02-16T14:54:47.956" v="2151" actId="26606"/>
          <ac:spMkLst>
            <pc:docMk/>
            <pc:sldMk cId="4203948187" sldId="579"/>
            <ac:spMk id="15" creationId="{005CED6A-A5A7-4341-8E5F-61ACE04CC2A1}"/>
          </ac:spMkLst>
        </pc:spChg>
        <pc:spChg chg="add del">
          <ac:chgData name="James Williams" userId="c957a50b-491f-4d94-b4bc-52aca3e2340d" providerId="ADAL" clId="{1EA69E6F-665F-4945-AD3D-95C12C3FD0DE}" dt="2023-02-16T14:54:47.956" v="2151" actId="26606"/>
          <ac:spMkLst>
            <pc:docMk/>
            <pc:sldMk cId="4203948187" sldId="579"/>
            <ac:spMk id="16" creationId="{53E5B1A8-3AC9-4BD1-9BBC-78CA94F2D1BA}"/>
          </ac:spMkLst>
        </pc:spChg>
        <pc:spChg chg="add del">
          <ac:chgData name="James Williams" userId="c957a50b-491f-4d94-b4bc-52aca3e2340d" providerId="ADAL" clId="{1EA69E6F-665F-4945-AD3D-95C12C3FD0DE}" dt="2023-02-16T14:54:47.956" v="2151" actId="26606"/>
          <ac:spMkLst>
            <pc:docMk/>
            <pc:sldMk cId="4203948187" sldId="579"/>
            <ac:spMk id="21" creationId="{352BEC0E-22F8-46D0-9632-375DB541B06C}"/>
          </ac:spMkLst>
        </pc:spChg>
        <pc:spChg chg="add del">
          <ac:chgData name="James Williams" userId="c957a50b-491f-4d94-b4bc-52aca3e2340d" providerId="ADAL" clId="{1EA69E6F-665F-4945-AD3D-95C12C3FD0DE}" dt="2023-02-16T14:54:47.956" v="2151" actId="26606"/>
          <ac:spMkLst>
            <pc:docMk/>
            <pc:sldMk cId="4203948187" sldId="579"/>
            <ac:spMk id="23" creationId="{3FCFB1DE-0B7E-48CC-BA90-B2AB0889F9D6}"/>
          </ac:spMkLst>
        </pc:spChg>
        <pc:picChg chg="add del mod">
          <ac:chgData name="James Williams" userId="c957a50b-491f-4d94-b4bc-52aca3e2340d" providerId="ADAL" clId="{1EA69E6F-665F-4945-AD3D-95C12C3FD0DE}" dt="2023-02-16T14:54:50.209" v="2152" actId="21"/>
          <ac:picMkLst>
            <pc:docMk/>
            <pc:sldMk cId="4203948187" sldId="579"/>
            <ac:picMk id="4" creationId="{7A95359B-4020-3963-1C4B-45501A4F46B4}"/>
          </ac:picMkLst>
        </pc:picChg>
        <pc:picChg chg="add mod ord">
          <ac:chgData name="James Williams" userId="c957a50b-491f-4d94-b4bc-52aca3e2340d" providerId="ADAL" clId="{1EA69E6F-665F-4945-AD3D-95C12C3FD0DE}" dt="2023-02-16T14:55:11.751" v="2162" actId="1076"/>
          <ac:picMkLst>
            <pc:docMk/>
            <pc:sldMk cId="4203948187" sldId="579"/>
            <ac:picMk id="7" creationId="{9F275D63-DBC0-43B4-4C56-6104429692E3}"/>
          </ac:picMkLst>
        </pc:picChg>
      </pc:sldChg>
      <pc:sldChg chg="addSp delSp modSp new mod modNotesTx">
        <pc:chgData name="James Williams" userId="c957a50b-491f-4d94-b4bc-52aca3e2340d" providerId="ADAL" clId="{1EA69E6F-665F-4945-AD3D-95C12C3FD0DE}" dt="2023-02-16T15:06:36.851" v="2631"/>
        <pc:sldMkLst>
          <pc:docMk/>
          <pc:sldMk cId="979698755" sldId="580"/>
        </pc:sldMkLst>
        <pc:spChg chg="del">
          <ac:chgData name="James Williams" userId="c957a50b-491f-4d94-b4bc-52aca3e2340d" providerId="ADAL" clId="{1EA69E6F-665F-4945-AD3D-95C12C3FD0DE}" dt="2023-02-16T14:55:21.404" v="2166" actId="478"/>
          <ac:spMkLst>
            <pc:docMk/>
            <pc:sldMk cId="979698755" sldId="580"/>
            <ac:spMk id="2" creationId="{440A0F08-CD1B-F7AC-285B-A30445D42E5E}"/>
          </ac:spMkLst>
        </pc:spChg>
        <pc:spChg chg="del">
          <ac:chgData name="James Williams" userId="c957a50b-491f-4d94-b4bc-52aca3e2340d" providerId="ADAL" clId="{1EA69E6F-665F-4945-AD3D-95C12C3FD0DE}" dt="2023-02-16T14:55:16.874" v="2164" actId="478"/>
          <ac:spMkLst>
            <pc:docMk/>
            <pc:sldMk cId="979698755" sldId="580"/>
            <ac:spMk id="3" creationId="{66C9F1E6-3FA4-2CB9-C387-E6054593725F}"/>
          </ac:spMkLst>
        </pc:spChg>
        <pc:spChg chg="add mod">
          <ac:chgData name="James Williams" userId="c957a50b-491f-4d94-b4bc-52aca3e2340d" providerId="ADAL" clId="{1EA69E6F-665F-4945-AD3D-95C12C3FD0DE}" dt="2023-02-16T14:55:27.848" v="2171" actId="404"/>
          <ac:spMkLst>
            <pc:docMk/>
            <pc:sldMk cId="979698755" sldId="580"/>
            <ac:spMk id="5" creationId="{AE41CDEE-4060-807E-9D16-004FC9AA4530}"/>
          </ac:spMkLst>
        </pc:spChg>
        <pc:spChg chg="add mod">
          <ac:chgData name="James Williams" userId="c957a50b-491f-4d94-b4bc-52aca3e2340d" providerId="ADAL" clId="{1EA69E6F-665F-4945-AD3D-95C12C3FD0DE}" dt="2023-02-16T14:56:59.852" v="2202" actId="1076"/>
          <ac:spMkLst>
            <pc:docMk/>
            <pc:sldMk cId="979698755" sldId="580"/>
            <ac:spMk id="6" creationId="{A8E2EB69-DA1C-543D-95BE-EE1165C9728C}"/>
          </ac:spMkLst>
        </pc:spChg>
        <pc:picChg chg="add mod modCrop">
          <ac:chgData name="James Williams" userId="c957a50b-491f-4d94-b4bc-52aca3e2340d" providerId="ADAL" clId="{1EA69E6F-665F-4945-AD3D-95C12C3FD0DE}" dt="2023-02-16T14:56:35.082" v="2194" actId="1076"/>
          <ac:picMkLst>
            <pc:docMk/>
            <pc:sldMk cId="979698755" sldId="580"/>
            <ac:picMk id="4" creationId="{2E00DA92-F75E-872D-8BDA-9B0A8E97D432}"/>
          </ac:picMkLst>
        </pc:picChg>
      </pc:sldChg>
      <pc:sldChg chg="addSp delSp modSp add mod ord">
        <pc:chgData name="James Williams" userId="c957a50b-491f-4d94-b4bc-52aca3e2340d" providerId="ADAL" clId="{1EA69E6F-665F-4945-AD3D-95C12C3FD0DE}" dt="2023-02-16T15:12:34.475" v="2704" actId="20577"/>
        <pc:sldMkLst>
          <pc:docMk/>
          <pc:sldMk cId="2118937091" sldId="581"/>
        </pc:sldMkLst>
        <pc:spChg chg="mod">
          <ac:chgData name="James Williams" userId="c957a50b-491f-4d94-b4bc-52aca3e2340d" providerId="ADAL" clId="{1EA69E6F-665F-4945-AD3D-95C12C3FD0DE}" dt="2023-02-16T15:12:34.475" v="2704" actId="20577"/>
          <ac:spMkLst>
            <pc:docMk/>
            <pc:sldMk cId="2118937091" sldId="581"/>
            <ac:spMk id="2" creationId="{61365102-6F14-4FB7-8C3C-AB618E6179A2}"/>
          </ac:spMkLst>
        </pc:spChg>
        <pc:spChg chg="add del mod">
          <ac:chgData name="James Williams" userId="c957a50b-491f-4d94-b4bc-52aca3e2340d" providerId="ADAL" clId="{1EA69E6F-665F-4945-AD3D-95C12C3FD0DE}" dt="2023-02-16T15:08:36.668" v="2682" actId="478"/>
          <ac:spMkLst>
            <pc:docMk/>
            <pc:sldMk cId="2118937091" sldId="581"/>
            <ac:spMk id="5" creationId="{8D7DBFB9-2AC5-767A-B0B0-6F76BF1E34DF}"/>
          </ac:spMkLst>
        </pc:spChg>
        <pc:spChg chg="del">
          <ac:chgData name="James Williams" userId="c957a50b-491f-4d94-b4bc-52aca3e2340d" providerId="ADAL" clId="{1EA69E6F-665F-4945-AD3D-95C12C3FD0DE}" dt="2023-02-16T15:08:34.194" v="2681" actId="478"/>
          <ac:spMkLst>
            <pc:docMk/>
            <pc:sldMk cId="2118937091" sldId="581"/>
            <ac:spMk id="15" creationId="{005CED6A-A5A7-4341-8E5F-61ACE04CC2A1}"/>
          </ac:spMkLst>
        </pc:spChg>
        <pc:grpChg chg="del">
          <ac:chgData name="James Williams" userId="c957a50b-491f-4d94-b4bc-52aca3e2340d" providerId="ADAL" clId="{1EA69E6F-665F-4945-AD3D-95C12C3FD0DE}" dt="2023-02-16T15:08:30.853" v="2680" actId="478"/>
          <ac:grpSpMkLst>
            <pc:docMk/>
            <pc:sldMk cId="2118937091" sldId="581"/>
            <ac:grpSpMk id="3" creationId="{68E3FD90-C85A-E142-734B-80C13CD3B710}"/>
          </ac:grpSpMkLst>
        </pc:grpChg>
        <pc:picChg chg="add mod">
          <ac:chgData name="James Williams" userId="c957a50b-491f-4d94-b4bc-52aca3e2340d" providerId="ADAL" clId="{1EA69E6F-665F-4945-AD3D-95C12C3FD0DE}" dt="2023-02-16T15:11:58.242" v="2687"/>
          <ac:picMkLst>
            <pc:docMk/>
            <pc:sldMk cId="2118937091" sldId="581"/>
            <ac:picMk id="7" creationId="{B42ED841-6054-DD0B-19E1-050C676F6513}"/>
          </ac:picMkLst>
        </pc:picChg>
        <pc:picChg chg="add mod">
          <ac:chgData name="James Williams" userId="c957a50b-491f-4d94-b4bc-52aca3e2340d" providerId="ADAL" clId="{1EA69E6F-665F-4945-AD3D-95C12C3FD0DE}" dt="2023-02-16T15:12:26.492" v="2692" actId="1076"/>
          <ac:picMkLst>
            <pc:docMk/>
            <pc:sldMk cId="2118937091" sldId="581"/>
            <ac:picMk id="11" creationId="{06D3E9F7-EDC1-9448-A6C8-40B8884AE059}"/>
          </ac:picMkLst>
        </pc:picChg>
      </pc:sldChg>
    </pc:docChg>
  </pc:docChgLst>
  <pc:docChgLst>
    <pc:chgData name="James Williams" userId="c957a50b-491f-4d94-b4bc-52aca3e2340d" providerId="ADAL" clId="{0C3DB8B2-55E9-4A24-B5FB-D09B12346277}"/>
    <pc:docChg chg="undo custSel addSld delSld modSld sldOrd modSection">
      <pc:chgData name="James Williams" userId="c957a50b-491f-4d94-b4bc-52aca3e2340d" providerId="ADAL" clId="{0C3DB8B2-55E9-4A24-B5FB-D09B12346277}" dt="2023-11-06T14:43:01.892" v="715" actId="2696"/>
      <pc:docMkLst>
        <pc:docMk/>
      </pc:docMkLst>
      <pc:sldChg chg="modSp mod">
        <pc:chgData name="James Williams" userId="c957a50b-491f-4d94-b4bc-52aca3e2340d" providerId="ADAL" clId="{0C3DB8B2-55E9-4A24-B5FB-D09B12346277}" dt="2023-11-03T07:07:28.577" v="490" actId="27636"/>
        <pc:sldMkLst>
          <pc:docMk/>
          <pc:sldMk cId="2028065261" sldId="363"/>
        </pc:sldMkLst>
        <pc:spChg chg="mod">
          <ac:chgData name="James Williams" userId="c957a50b-491f-4d94-b4bc-52aca3e2340d" providerId="ADAL" clId="{0C3DB8B2-55E9-4A24-B5FB-D09B12346277}" dt="2023-11-03T07:07:28.577" v="490" actId="27636"/>
          <ac:spMkLst>
            <pc:docMk/>
            <pc:sldMk cId="2028065261" sldId="363"/>
            <ac:spMk id="3" creationId="{825D8F02-9F7D-3772-7848-0194802C3F3F}"/>
          </ac:spMkLst>
        </pc:spChg>
      </pc:sldChg>
      <pc:sldChg chg="modSp mod">
        <pc:chgData name="James Williams" userId="c957a50b-491f-4d94-b4bc-52aca3e2340d" providerId="ADAL" clId="{0C3DB8B2-55E9-4A24-B5FB-D09B12346277}" dt="2023-11-03T07:13:34.648" v="637" actId="1076"/>
        <pc:sldMkLst>
          <pc:docMk/>
          <pc:sldMk cId="3090532648" sldId="520"/>
        </pc:sldMkLst>
        <pc:spChg chg="mod">
          <ac:chgData name="James Williams" userId="c957a50b-491f-4d94-b4bc-52aca3e2340d" providerId="ADAL" clId="{0C3DB8B2-55E9-4A24-B5FB-D09B12346277}" dt="2023-11-03T07:11:06.128" v="541" actId="403"/>
          <ac:spMkLst>
            <pc:docMk/>
            <pc:sldMk cId="3090532648" sldId="520"/>
            <ac:spMk id="2" creationId="{329DAD66-B956-4335-BD2B-207680BD0158}"/>
          </ac:spMkLst>
        </pc:spChg>
        <pc:spChg chg="mod">
          <ac:chgData name="James Williams" userId="c957a50b-491f-4d94-b4bc-52aca3e2340d" providerId="ADAL" clId="{0C3DB8B2-55E9-4A24-B5FB-D09B12346277}" dt="2023-11-03T07:13:34.648" v="637" actId="1076"/>
          <ac:spMkLst>
            <pc:docMk/>
            <pc:sldMk cId="3090532648" sldId="520"/>
            <ac:spMk id="3" creationId="{2881C62B-3FA4-4DF6-9424-CE1D5C355D82}"/>
          </ac:spMkLst>
        </pc:spChg>
      </pc:sldChg>
      <pc:sldChg chg="modSp new mod ord">
        <pc:chgData name="James Williams" userId="c957a50b-491f-4d94-b4bc-52aca3e2340d" providerId="ADAL" clId="{0C3DB8B2-55E9-4A24-B5FB-D09B12346277}" dt="2023-11-01T14:29:45.453" v="488" actId="20577"/>
        <pc:sldMkLst>
          <pc:docMk/>
          <pc:sldMk cId="4089172061" sldId="582"/>
        </pc:sldMkLst>
        <pc:spChg chg="mod">
          <ac:chgData name="James Williams" userId="c957a50b-491f-4d94-b4bc-52aca3e2340d" providerId="ADAL" clId="{0C3DB8B2-55E9-4A24-B5FB-D09B12346277}" dt="2023-11-01T14:11:21.947" v="33" actId="20577"/>
          <ac:spMkLst>
            <pc:docMk/>
            <pc:sldMk cId="4089172061" sldId="582"/>
            <ac:spMk id="2" creationId="{B71D4600-3F69-5F28-7164-B94610E74EBE}"/>
          </ac:spMkLst>
        </pc:spChg>
        <pc:spChg chg="mod">
          <ac:chgData name="James Williams" userId="c957a50b-491f-4d94-b4bc-52aca3e2340d" providerId="ADAL" clId="{0C3DB8B2-55E9-4A24-B5FB-D09B12346277}" dt="2023-11-01T14:29:45.453" v="488" actId="20577"/>
          <ac:spMkLst>
            <pc:docMk/>
            <pc:sldMk cId="4089172061" sldId="582"/>
            <ac:spMk id="3" creationId="{C6985A7B-7427-B69F-8769-4618279DF998}"/>
          </ac:spMkLst>
        </pc:spChg>
      </pc:sldChg>
      <pc:sldChg chg="delSp modSp add del mod">
        <pc:chgData name="James Williams" userId="c957a50b-491f-4d94-b4bc-52aca3e2340d" providerId="ADAL" clId="{0C3DB8B2-55E9-4A24-B5FB-D09B12346277}" dt="2023-11-06T14:43:01.892" v="715" actId="2696"/>
        <pc:sldMkLst>
          <pc:docMk/>
          <pc:sldMk cId="763283981" sldId="677"/>
        </pc:sldMkLst>
        <pc:spChg chg="del">
          <ac:chgData name="James Williams" userId="c957a50b-491f-4d94-b4bc-52aca3e2340d" providerId="ADAL" clId="{0C3DB8B2-55E9-4A24-B5FB-D09B12346277}" dt="2023-11-06T13:07:19.428" v="713" actId="478"/>
          <ac:spMkLst>
            <pc:docMk/>
            <pc:sldMk cId="763283981" sldId="677"/>
            <ac:spMk id="4" creationId="{73F31731-2E24-06F3-37EF-C24CACED5B35}"/>
          </ac:spMkLst>
        </pc:spChg>
        <pc:spChg chg="mod">
          <ac:chgData name="James Williams" userId="c957a50b-491f-4d94-b4bc-52aca3e2340d" providerId="ADAL" clId="{0C3DB8B2-55E9-4A24-B5FB-D09B12346277}" dt="2023-11-06T13:07:13.174" v="712" actId="33524"/>
          <ac:spMkLst>
            <pc:docMk/>
            <pc:sldMk cId="763283981" sldId="677"/>
            <ac:spMk id="7" creationId="{7AA20E84-7A60-867E-8EB4-EA3136895592}"/>
          </ac:spMkLst>
        </pc:spChg>
        <pc:picChg chg="del">
          <ac:chgData name="James Williams" userId="c957a50b-491f-4d94-b4bc-52aca3e2340d" providerId="ADAL" clId="{0C3DB8B2-55E9-4A24-B5FB-D09B12346277}" dt="2023-11-06T13:07:19.428" v="713" actId="478"/>
          <ac:picMkLst>
            <pc:docMk/>
            <pc:sldMk cId="763283981" sldId="677"/>
            <ac:picMk id="3" creationId="{2FEA63F5-F13E-56D1-62A8-6941B44CEE7C}"/>
          </ac:picMkLst>
        </pc:picChg>
      </pc:sldChg>
      <pc:sldChg chg="add">
        <pc:chgData name="James Williams" userId="c957a50b-491f-4d94-b4bc-52aca3e2340d" providerId="ADAL" clId="{0C3DB8B2-55E9-4A24-B5FB-D09B12346277}" dt="2023-11-06T14:42:53.381" v="714"/>
        <pc:sldMkLst>
          <pc:docMk/>
          <pc:sldMk cId="1815547600" sldId="678"/>
        </pc:sldMkLst>
      </pc:sldChg>
    </pc:docChg>
  </pc:docChgLst>
  <pc:docChgLst>
    <pc:chgData name="James Williams" userId="c957a50b-491f-4d94-b4bc-52aca3e2340d" providerId="ADAL" clId="{D4E5CFFC-295F-4F94-8EF0-9C43189A287D}"/>
    <pc:docChg chg="undo custSel modSld">
      <pc:chgData name="James Williams" userId="c957a50b-491f-4d94-b4bc-52aca3e2340d" providerId="ADAL" clId="{D4E5CFFC-295F-4F94-8EF0-9C43189A287D}" dt="2023-06-14T12:42:42.417" v="43" actId="5793"/>
      <pc:docMkLst>
        <pc:docMk/>
      </pc:docMkLst>
      <pc:sldChg chg="modSp mod">
        <pc:chgData name="James Williams" userId="c957a50b-491f-4d94-b4bc-52aca3e2340d" providerId="ADAL" clId="{D4E5CFFC-295F-4F94-8EF0-9C43189A287D}" dt="2023-06-14T12:42:42.417" v="43" actId="5793"/>
        <pc:sldMkLst>
          <pc:docMk/>
          <pc:sldMk cId="3090532648" sldId="520"/>
        </pc:sldMkLst>
        <pc:spChg chg="mod">
          <ac:chgData name="James Williams" userId="c957a50b-491f-4d94-b4bc-52aca3e2340d" providerId="ADAL" clId="{D4E5CFFC-295F-4F94-8EF0-9C43189A287D}" dt="2023-06-14T12:42:42.417" v="43" actId="5793"/>
          <ac:spMkLst>
            <pc:docMk/>
            <pc:sldMk cId="3090532648" sldId="520"/>
            <ac:spMk id="3" creationId="{2881C62B-3FA4-4DF6-9424-CE1D5C355D82}"/>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1-31T15:20:55.251"/>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2,'228'0,"-209"1,-1 1,23 4,-21-2,32 2,147-7,-135-8,6 0,225 7,-151 4,-31-2,-97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1-31T15:21:01.986"/>
    </inkml:context>
    <inkml:brush xml:id="br0">
      <inkml:brushProperty name="width" value="0.05" units="cm"/>
      <inkml:brushProperty name="height" value="0.05" units="cm"/>
      <inkml:brushProperty name="color" value="#E71224"/>
      <inkml:brushProperty name="ignorePressure" value="1"/>
    </inkml:brush>
  </inkml:definitions>
  <inkml:trace contextRef="#ctx0" brushRef="#br0">1099 1,'-112'51,"-49"25,2 18,121-70,6-1,-42 37,-18 14,47-47,27-16,0 0,2 1,-26 23,-83 113,61-67,42-52,-36 59,54-81,0 2,1-1,0 2,1-2,0 1,0 0,1 0,0 0,0 0,1 1,1 7,1 4,1-1,0 0,14 36,-13-41,2-1,1 0,-1 0,2-1,0 0,0 0,2 0,-1-2,2 1,-1-1,1 0,1-1,0 0,18 10,4-1,1-2,51 19,79 14,-148-44,1 0,-1 1,23 14,-21-11,39 15,9-5,0-3,2-4,120 11,208-18,-312-6,-74-1,1 0,-2 0,0-1,2 0,14-6,51-25,-16 7,82-27,184-79,-314 126,0-1,-1-1,-1 1,18-16,-23 18,-1-1,1 0,-1 0,-1-1,1 1,0-1,-1 0,0 0,2-11,18-61,-17 52,1 1,2-1,13-29,-6 31,-13 21,-1 0,0 0,0 0,-1 0,0 0,0-1,0 0,0 0,-1 1,2-7,0-32,-2 0,-4-43,3 86,0-2,-1-19,-7-36,6 50,2 2,-2-1,0 0,0 0,-1 0,0 2,0-2,0 0,0 2,-9-11,-13-7,-3 0,1 3,-59-33,48 29,-31-13,-91-36,66 32,-100-40,186 78,-78-35,41 16,-48-13,44 17,30 10,-1 1,1 0,-1 1,-38-3,-101 8,66 2,77-2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2B6760-9A0C-4A10-8870-5D9C12A4AC84}" type="datetimeFigureOut">
              <a:rPr lang="en-GB" smtClean="0"/>
              <a:t>09/02/2024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37C982-8B5E-41C8-9C3C-7DDDA082ABA8}" type="slidenum">
              <a:rPr lang="en-GB" smtClean="0"/>
              <a:t>‹#›</a:t>
            </a:fld>
            <a:endParaRPr lang="en-GB"/>
          </a:p>
        </p:txBody>
      </p:sp>
    </p:spTree>
    <p:extLst>
      <p:ext uri="{BB962C8B-B14F-4D97-AF65-F5344CB8AC3E}">
        <p14:creationId xmlns:p14="http://schemas.microsoft.com/office/powerpoint/2010/main" val="4092868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prepinsta.com/operating-systems/paging/" TargetMode="External"/><Relationship Id="rId2" Type="http://schemas.openxmlformats.org/officeDocument/2006/relationships/slide" Target="../slides/slide26.xml"/><Relationship Id="rId1" Type="http://schemas.openxmlformats.org/officeDocument/2006/relationships/notesMaster" Target="../notesMasters/notesMaster1.xml"/><Relationship Id="rId5" Type="http://schemas.openxmlformats.org/officeDocument/2006/relationships/hyperlink" Target="https://www.javatpoint.com/page-vs-block-in-operating-system" TargetMode="External"/><Relationship Id="rId4" Type="http://schemas.openxmlformats.org/officeDocument/2006/relationships/hyperlink" Target="https://www.tutorialspoint.com/operating_system/os_memory_management.htm" TargetMode="Externa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prepinsta.com/operating-systems/paging/" TargetMode="External"/><Relationship Id="rId2" Type="http://schemas.openxmlformats.org/officeDocument/2006/relationships/slide" Target="../slides/slide27.xml"/><Relationship Id="rId1" Type="http://schemas.openxmlformats.org/officeDocument/2006/relationships/notesMaster" Target="../notesMasters/notesMaster1.xml"/><Relationship Id="rId5" Type="http://schemas.openxmlformats.org/officeDocument/2006/relationships/hyperlink" Target="https://www.javatpoint.com/page-vs-block-in-operating-system" TargetMode="External"/><Relationship Id="rId4" Type="http://schemas.openxmlformats.org/officeDocument/2006/relationships/hyperlink" Target="https://www.tutorialspoint.com/operating_system/os_memory_management.htm" TargetMode="Externa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p:cNvSpPr>
            <a:spLocks noGrp="1"/>
          </p:cNvSpPr>
          <p:nvPr>
            <p:ph type="sldNum" sz="quarter" idx="5"/>
          </p:nvPr>
        </p:nvSpPr>
        <p:spPr/>
        <p:txBody>
          <a:bodyPr/>
          <a:lstStyle/>
          <a:p>
            <a:fld id="{FB37C982-8B5E-41C8-9C3C-7DDDA082ABA8}" type="slidenum">
              <a:rPr lang="en-GB" smtClean="0"/>
              <a:t>4</a:t>
            </a:fld>
            <a:endParaRPr lang="en-GB"/>
          </a:p>
        </p:txBody>
      </p:sp>
    </p:spTree>
    <p:extLst>
      <p:ext uri="{BB962C8B-B14F-4D97-AF65-F5344CB8AC3E}">
        <p14:creationId xmlns:p14="http://schemas.microsoft.com/office/powerpoint/2010/main" val="5567707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p:cNvSpPr>
            <a:spLocks noGrp="1"/>
          </p:cNvSpPr>
          <p:nvPr>
            <p:ph type="sldNum" sz="quarter" idx="5"/>
          </p:nvPr>
        </p:nvSpPr>
        <p:spPr/>
        <p:txBody>
          <a:bodyPr/>
          <a:lstStyle/>
          <a:p>
            <a:fld id="{FB37C982-8B5E-41C8-9C3C-7DDDA082ABA8}" type="slidenum">
              <a:rPr lang="en-GB" smtClean="0"/>
              <a:t>5</a:t>
            </a:fld>
            <a:endParaRPr lang="en-GB"/>
          </a:p>
        </p:txBody>
      </p:sp>
    </p:spTree>
    <p:extLst>
      <p:ext uri="{BB962C8B-B14F-4D97-AF65-F5344CB8AC3E}">
        <p14:creationId xmlns:p14="http://schemas.microsoft.com/office/powerpoint/2010/main" val="19415504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7</a:t>
            </a:fld>
            <a:endParaRPr lang="en-GB"/>
          </a:p>
        </p:txBody>
      </p:sp>
    </p:spTree>
    <p:extLst>
      <p:ext uri="{BB962C8B-B14F-4D97-AF65-F5344CB8AC3E}">
        <p14:creationId xmlns:p14="http://schemas.microsoft.com/office/powerpoint/2010/main" val="18806027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8</a:t>
            </a:fld>
            <a:endParaRPr lang="en-GB"/>
          </a:p>
        </p:txBody>
      </p:sp>
    </p:spTree>
    <p:extLst>
      <p:ext uri="{BB962C8B-B14F-4D97-AF65-F5344CB8AC3E}">
        <p14:creationId xmlns:p14="http://schemas.microsoft.com/office/powerpoint/2010/main" val="28819692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9</a:t>
            </a:fld>
            <a:endParaRPr lang="en-GB"/>
          </a:p>
        </p:txBody>
      </p:sp>
    </p:spTree>
    <p:extLst>
      <p:ext uri="{BB962C8B-B14F-4D97-AF65-F5344CB8AC3E}">
        <p14:creationId xmlns:p14="http://schemas.microsoft.com/office/powerpoint/2010/main" val="27596858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10</a:t>
            </a:fld>
            <a:endParaRPr lang="en-GB"/>
          </a:p>
        </p:txBody>
      </p:sp>
    </p:spTree>
    <p:extLst>
      <p:ext uri="{BB962C8B-B14F-4D97-AF65-F5344CB8AC3E}">
        <p14:creationId xmlns:p14="http://schemas.microsoft.com/office/powerpoint/2010/main" val="17648829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11</a:t>
            </a:fld>
            <a:endParaRPr lang="en-GB"/>
          </a:p>
        </p:txBody>
      </p:sp>
    </p:spTree>
    <p:extLst>
      <p:ext uri="{BB962C8B-B14F-4D97-AF65-F5344CB8AC3E}">
        <p14:creationId xmlns:p14="http://schemas.microsoft.com/office/powerpoint/2010/main" val="3579285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12</a:t>
            </a:fld>
            <a:endParaRPr lang="en-GB"/>
          </a:p>
        </p:txBody>
      </p:sp>
    </p:spTree>
    <p:extLst>
      <p:ext uri="{BB962C8B-B14F-4D97-AF65-F5344CB8AC3E}">
        <p14:creationId xmlns:p14="http://schemas.microsoft.com/office/powerpoint/2010/main" val="35460405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13</a:t>
            </a:fld>
            <a:endParaRPr lang="en-GB"/>
          </a:p>
        </p:txBody>
      </p:sp>
    </p:spTree>
    <p:extLst>
      <p:ext uri="{BB962C8B-B14F-4D97-AF65-F5344CB8AC3E}">
        <p14:creationId xmlns:p14="http://schemas.microsoft.com/office/powerpoint/2010/main" val="39561038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14</a:t>
            </a:fld>
            <a:endParaRPr lang="en-GB"/>
          </a:p>
        </p:txBody>
      </p:sp>
    </p:spTree>
    <p:extLst>
      <p:ext uri="{BB962C8B-B14F-4D97-AF65-F5344CB8AC3E}">
        <p14:creationId xmlns:p14="http://schemas.microsoft.com/office/powerpoint/2010/main" val="36575392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Re-make pic.</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61392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965893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829390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18</a:t>
            </a:fld>
            <a:endParaRPr lang="en-GB"/>
          </a:p>
        </p:txBody>
      </p:sp>
    </p:spTree>
    <p:extLst>
      <p:ext uri="{BB962C8B-B14F-4D97-AF65-F5344CB8AC3E}">
        <p14:creationId xmlns:p14="http://schemas.microsoft.com/office/powerpoint/2010/main" val="20622507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dirty="0"/>
              <a:t>Linux: </a:t>
            </a:r>
            <a:r>
              <a:rPr lang="en-GB" b="0" i="0" dirty="0">
                <a:solidFill>
                  <a:srgbClr val="202124"/>
                </a:solidFill>
                <a:effectLst/>
                <a:latin typeface="arial" panose="020B0604020202020204" pitchFamily="34" charset="0"/>
              </a:rPr>
              <a:t>Open the terminal on Linux.</a:t>
            </a:r>
          </a:p>
          <a:p>
            <a:pPr algn="l">
              <a:buFont typeface="+mj-lt"/>
              <a:buAutoNum type="arabicPeriod"/>
            </a:pPr>
            <a:r>
              <a:rPr lang="en-GB" b="0" i="0" dirty="0">
                <a:solidFill>
                  <a:srgbClr val="202124"/>
                </a:solidFill>
                <a:effectLst/>
                <a:latin typeface="arial" panose="020B0604020202020204" pitchFamily="34" charset="0"/>
              </a:rPr>
              <a:t>Type the </a:t>
            </a:r>
            <a:r>
              <a:rPr lang="en-GB" b="0" i="0" dirty="0" err="1">
                <a:solidFill>
                  <a:srgbClr val="202124"/>
                </a:solidFill>
                <a:effectLst/>
                <a:latin typeface="arial" panose="020B0604020202020204" pitchFamily="34" charset="0"/>
              </a:rPr>
              <a:t>ps</a:t>
            </a:r>
            <a:r>
              <a:rPr lang="en-GB" b="0" i="0" dirty="0">
                <a:solidFill>
                  <a:srgbClr val="202124"/>
                </a:solidFill>
                <a:effectLst/>
                <a:latin typeface="arial" panose="020B0604020202020204" pitchFamily="34" charset="0"/>
              </a:rPr>
              <a:t> aux command to see all running process in Linux.</a:t>
            </a:r>
          </a:p>
          <a:p>
            <a:pPr algn="l">
              <a:buFont typeface="+mj-lt"/>
              <a:buAutoNum type="arabicPeriod"/>
            </a:pPr>
            <a:r>
              <a:rPr lang="en-GB" b="0" i="0" dirty="0">
                <a:solidFill>
                  <a:srgbClr val="202124"/>
                </a:solidFill>
                <a:effectLst/>
                <a:latin typeface="arial" panose="020B0604020202020204" pitchFamily="34" charset="0"/>
              </a:rPr>
              <a:t>Alternatively, you can issue the top command or </a:t>
            </a:r>
            <a:r>
              <a:rPr lang="en-GB" b="0" i="0" dirty="0" err="1">
                <a:solidFill>
                  <a:srgbClr val="202124"/>
                </a:solidFill>
                <a:effectLst/>
                <a:latin typeface="arial" panose="020B0604020202020204" pitchFamily="34" charset="0"/>
              </a:rPr>
              <a:t>htop</a:t>
            </a:r>
            <a:r>
              <a:rPr lang="en-GB" b="0" i="0" dirty="0">
                <a:solidFill>
                  <a:srgbClr val="202124"/>
                </a:solidFill>
                <a:effectLst/>
                <a:latin typeface="arial" panose="020B0604020202020204" pitchFamily="34" charset="0"/>
              </a:rPr>
              <a:t> command to view running process in Linux.</a:t>
            </a:r>
          </a:p>
          <a:p>
            <a:pPr algn="l">
              <a:buFont typeface="+mj-lt"/>
              <a:buNone/>
            </a:pPr>
            <a:endParaRPr lang="en-GB" b="1" i="0" dirty="0">
              <a:solidFill>
                <a:srgbClr val="202124"/>
              </a:solidFill>
              <a:effectLst/>
              <a:latin typeface="arial" panose="020B0604020202020204" pitchFamily="34" charset="0"/>
            </a:endParaRPr>
          </a:p>
          <a:p>
            <a:pPr algn="l"/>
            <a:r>
              <a:rPr lang="en-GB" b="0" i="0" dirty="0">
                <a:solidFill>
                  <a:srgbClr val="202124"/>
                </a:solidFill>
                <a:effectLst/>
                <a:latin typeface="arial" panose="020B0604020202020204" pitchFamily="34" charset="0"/>
              </a:rPr>
              <a:t>You can </a:t>
            </a:r>
            <a:r>
              <a:rPr lang="en-GB" b="1" i="0" dirty="0">
                <a:solidFill>
                  <a:srgbClr val="202124"/>
                </a:solidFill>
                <a:effectLst/>
                <a:latin typeface="arial" panose="020B0604020202020204" pitchFamily="34" charset="0"/>
              </a:rPr>
              <a:t>use the</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ps</a:t>
            </a:r>
            <a:r>
              <a:rPr lang="en-GB" b="0" i="0" dirty="0">
                <a:solidFill>
                  <a:srgbClr val="202124"/>
                </a:solidFill>
                <a:effectLst/>
                <a:latin typeface="arial" panose="020B0604020202020204" pitchFamily="34" charset="0"/>
              </a:rPr>
              <a:t> command to </a:t>
            </a:r>
            <a:r>
              <a:rPr lang="en-GB" b="1" i="0" dirty="0">
                <a:solidFill>
                  <a:srgbClr val="202124"/>
                </a:solidFill>
                <a:effectLst/>
                <a:latin typeface="arial" panose="020B0604020202020204" pitchFamily="34" charset="0"/>
              </a:rPr>
              <a:t>check memory</a:t>
            </a:r>
            <a:r>
              <a:rPr lang="en-GB" b="0" i="0" dirty="0">
                <a:solidFill>
                  <a:srgbClr val="202124"/>
                </a:solidFill>
                <a:effectLst/>
                <a:latin typeface="arial" panose="020B0604020202020204" pitchFamily="34" charset="0"/>
              </a:rPr>
              <a:t> usage of all </a:t>
            </a:r>
            <a:r>
              <a:rPr lang="en-GB" b="1" i="0" dirty="0">
                <a:solidFill>
                  <a:srgbClr val="202124"/>
                </a:solidFill>
                <a:effectLst/>
                <a:latin typeface="arial" panose="020B0604020202020204" pitchFamily="34" charset="0"/>
              </a:rPr>
              <a:t>the processes</a:t>
            </a:r>
            <a:r>
              <a:rPr lang="en-GB" b="0" i="0" dirty="0">
                <a:solidFill>
                  <a:srgbClr val="202124"/>
                </a:solidFill>
                <a:effectLst/>
                <a:latin typeface="arial" panose="020B0604020202020204" pitchFamily="34" charset="0"/>
              </a:rPr>
              <a:t> on </a:t>
            </a:r>
            <a:r>
              <a:rPr lang="en-GB" b="1" i="0" dirty="0">
                <a:solidFill>
                  <a:srgbClr val="202124"/>
                </a:solidFill>
                <a:effectLst/>
                <a:latin typeface="arial" panose="020B0604020202020204" pitchFamily="34" charset="0"/>
              </a:rPr>
              <a:t>Linux</a:t>
            </a:r>
            <a:r>
              <a:rPr lang="en-GB" b="0" i="0" dirty="0">
                <a:solidFill>
                  <a:srgbClr val="202124"/>
                </a:solidFill>
                <a:effectLst/>
                <a:latin typeface="arial" panose="020B0604020202020204" pitchFamily="34" charset="0"/>
              </a:rPr>
              <a:t>.</a:t>
            </a:r>
            <a:br>
              <a:rPr lang="en-GB" b="0" i="0" dirty="0">
                <a:solidFill>
                  <a:srgbClr val="202124"/>
                </a:solidFill>
                <a:effectLst/>
                <a:latin typeface="arial" panose="020B0604020202020204" pitchFamily="34" charset="0"/>
              </a:rPr>
            </a:br>
            <a:r>
              <a:rPr lang="en-GB" sz="1200" b="1" i="0" dirty="0" err="1">
                <a:solidFill>
                  <a:srgbClr val="42444E"/>
                </a:solidFill>
                <a:effectLst/>
                <a:latin typeface="Segoe UI" panose="020B0502040204020203" pitchFamily="34" charset="0"/>
              </a:rPr>
              <a:t>ps</a:t>
            </a:r>
            <a:r>
              <a:rPr lang="en-GB" sz="1200" b="0" i="0" dirty="0">
                <a:solidFill>
                  <a:srgbClr val="212529"/>
                </a:solidFill>
                <a:effectLst/>
                <a:latin typeface="Segoe UI" panose="020B0502040204020203" pitchFamily="34" charset="0"/>
              </a:rPr>
              <a:t> = process status. </a:t>
            </a:r>
          </a:p>
          <a:p>
            <a:pPr algn="l"/>
            <a:r>
              <a:rPr lang="en-GB" b="0" i="0" dirty="0" err="1">
                <a:solidFill>
                  <a:srgbClr val="42444E"/>
                </a:solidFill>
                <a:effectLst/>
                <a:latin typeface="Segoe UI" panose="020B0502040204020203" pitchFamily="34" charset="0"/>
              </a:rPr>
              <a:t>ps</a:t>
            </a:r>
            <a:r>
              <a:rPr lang="en-GB" b="0" i="0" dirty="0">
                <a:solidFill>
                  <a:srgbClr val="42444E"/>
                </a:solidFill>
                <a:effectLst/>
                <a:latin typeface="Segoe UI" panose="020B0502040204020203" pitchFamily="34" charset="0"/>
              </a:rPr>
              <a:t> aux command options:</a:t>
            </a:r>
          </a:p>
          <a:p>
            <a:pPr algn="just"/>
            <a:r>
              <a:rPr lang="en-GB" b="1" i="0" dirty="0">
                <a:solidFill>
                  <a:srgbClr val="42444E"/>
                </a:solidFill>
                <a:effectLst/>
                <a:latin typeface="Segoe UI" panose="020B0502040204020203" pitchFamily="34" charset="0"/>
              </a:rPr>
              <a:t>a</a:t>
            </a:r>
            <a:r>
              <a:rPr lang="en-GB" b="0" i="0" dirty="0">
                <a:solidFill>
                  <a:srgbClr val="212529"/>
                </a:solidFill>
                <a:effectLst/>
                <a:latin typeface="Segoe UI" panose="020B0502040204020203" pitchFamily="34" charset="0"/>
              </a:rPr>
              <a:t>:- This option prints the running processes from all users.</a:t>
            </a:r>
          </a:p>
          <a:p>
            <a:pPr algn="just"/>
            <a:r>
              <a:rPr lang="en-GB" b="1" i="0" dirty="0">
                <a:solidFill>
                  <a:srgbClr val="42444E"/>
                </a:solidFill>
                <a:effectLst/>
                <a:latin typeface="Segoe UI" panose="020B0502040204020203" pitchFamily="34" charset="0"/>
              </a:rPr>
              <a:t>u</a:t>
            </a:r>
            <a:r>
              <a:rPr lang="en-GB" b="0" i="0" dirty="0">
                <a:solidFill>
                  <a:srgbClr val="212529"/>
                </a:solidFill>
                <a:effectLst/>
                <a:latin typeface="Segoe UI" panose="020B0502040204020203" pitchFamily="34" charset="0"/>
              </a:rPr>
              <a:t>:- This option shows user or owner column in output.</a:t>
            </a:r>
          </a:p>
          <a:p>
            <a:pPr algn="just"/>
            <a:r>
              <a:rPr lang="en-GB" b="1" i="0" dirty="0">
                <a:solidFill>
                  <a:srgbClr val="42444E"/>
                </a:solidFill>
                <a:effectLst/>
                <a:latin typeface="Segoe UI" panose="020B0502040204020203" pitchFamily="34" charset="0"/>
              </a:rPr>
              <a:t>x</a:t>
            </a:r>
            <a:r>
              <a:rPr lang="en-GB" b="0" i="0" dirty="0">
                <a:solidFill>
                  <a:srgbClr val="212529"/>
                </a:solidFill>
                <a:effectLst/>
                <a:latin typeface="Segoe UI" panose="020B0502040204020203" pitchFamily="34" charset="0"/>
              </a:rPr>
              <a:t>:- This option prints the processes those have not been executed from the terminal.</a:t>
            </a:r>
          </a:p>
          <a:p>
            <a:pPr algn="just"/>
            <a:r>
              <a:rPr lang="en-GB" b="0" i="0" dirty="0">
                <a:solidFill>
                  <a:srgbClr val="212529"/>
                </a:solidFill>
                <a:effectLst/>
                <a:latin typeface="Segoe UI" panose="020B0502040204020203" pitchFamily="34" charset="0"/>
              </a:rPr>
              <a:t>Collectively the options "</a:t>
            </a:r>
            <a:r>
              <a:rPr lang="en-GB" b="1" i="0" dirty="0">
                <a:solidFill>
                  <a:srgbClr val="42444E"/>
                </a:solidFill>
                <a:effectLst/>
                <a:latin typeface="Segoe UI" panose="020B0502040204020203" pitchFamily="34" charset="0"/>
              </a:rPr>
              <a:t>aux</a:t>
            </a:r>
            <a:r>
              <a:rPr lang="en-GB" b="0" i="0" dirty="0">
                <a:solidFill>
                  <a:srgbClr val="212529"/>
                </a:solidFill>
                <a:effectLst/>
                <a:latin typeface="Segoe UI" panose="020B0502040204020203" pitchFamily="34" charset="0"/>
              </a:rPr>
              <a:t>" print all the running process in system regardless from where they have been executed.</a:t>
            </a:r>
          </a:p>
          <a:p>
            <a:pPr algn="l"/>
            <a:r>
              <a:rPr lang="en-GB" b="1" i="0" dirty="0" err="1">
                <a:solidFill>
                  <a:srgbClr val="202124"/>
                </a:solidFill>
                <a:effectLst/>
                <a:latin typeface="arial" panose="020B0604020202020204" pitchFamily="34" charset="0"/>
              </a:rPr>
              <a:t>htop</a:t>
            </a:r>
            <a:r>
              <a:rPr lang="en-GB" b="0" i="0" dirty="0">
                <a:solidFill>
                  <a:srgbClr val="202124"/>
                </a:solidFill>
                <a:effectLst/>
                <a:latin typeface="arial" panose="020B0604020202020204" pitchFamily="34" charset="0"/>
              </a:rPr>
              <a:t> is used to monitor the system's vital resources or server's processes in real time.</a:t>
            </a:r>
          </a:p>
          <a:p>
            <a:pPr algn="l">
              <a:buFont typeface="+mj-lt"/>
              <a:buNone/>
            </a:pPr>
            <a:endParaRPr lang="en-GB" b="1" i="0" dirty="0">
              <a:solidFill>
                <a:srgbClr val="202124"/>
              </a:solidFill>
              <a:effectLst/>
              <a:latin typeface="arial" panose="020B0604020202020204" pitchFamily="34" charset="0"/>
            </a:endParaRPr>
          </a:p>
          <a:p>
            <a:pPr algn="l">
              <a:buFont typeface="+mj-lt"/>
              <a:buNone/>
            </a:pPr>
            <a:endParaRPr lang="en-GB" b="1" i="0" dirty="0">
              <a:solidFill>
                <a:srgbClr val="202124"/>
              </a:solidFill>
              <a:effectLst/>
              <a:latin typeface="arial" panose="020B0604020202020204" pitchFamily="34" charset="0"/>
            </a:endParaRPr>
          </a:p>
          <a:p>
            <a:pPr algn="l"/>
            <a:r>
              <a:rPr lang="en-GB" b="1" i="0" dirty="0">
                <a:solidFill>
                  <a:srgbClr val="202124"/>
                </a:solidFill>
                <a:effectLst/>
                <a:latin typeface="arial" panose="020B0604020202020204" pitchFamily="34" charset="0"/>
              </a:rPr>
              <a:t>Mac: Use the </a:t>
            </a:r>
            <a:r>
              <a:rPr lang="en-GB" b="1" i="0" dirty="0">
                <a:solidFill>
                  <a:srgbClr val="202124"/>
                </a:solidFill>
                <a:effectLst/>
                <a:latin typeface="Google Sans"/>
              </a:rPr>
              <a:t>Activity Monitor</a:t>
            </a:r>
            <a:endParaRPr lang="en-GB" b="0" i="0" dirty="0">
              <a:solidFill>
                <a:srgbClr val="202124"/>
              </a:solidFill>
              <a:effectLst/>
              <a:latin typeface="Google Sans"/>
            </a:endParaRPr>
          </a:p>
          <a:p>
            <a:pPr algn="l">
              <a:buFont typeface="+mj-lt"/>
              <a:buAutoNum type="arabicPeriod"/>
            </a:pPr>
            <a:r>
              <a:rPr lang="en-GB" b="0" i="0" dirty="0">
                <a:solidFill>
                  <a:srgbClr val="202124"/>
                </a:solidFill>
                <a:effectLst/>
                <a:latin typeface="arial" panose="020B0604020202020204" pitchFamily="34" charset="0"/>
              </a:rPr>
              <a:t> Open a Finder window and click the "Applications" option on the left side of the window.</a:t>
            </a:r>
          </a:p>
          <a:p>
            <a:pPr algn="l">
              <a:buFont typeface="+mj-lt"/>
              <a:buAutoNum type="arabicPeriod"/>
            </a:pPr>
            <a:r>
              <a:rPr lang="en-GB" b="0" i="0" dirty="0">
                <a:solidFill>
                  <a:srgbClr val="202124"/>
                </a:solidFill>
                <a:effectLst/>
                <a:latin typeface="arial" panose="020B0604020202020204" pitchFamily="34" charset="0"/>
              </a:rPr>
              <a:t> Open the "Utilities" folder.</a:t>
            </a:r>
          </a:p>
          <a:p>
            <a:pPr algn="l">
              <a:buFont typeface="+mj-lt"/>
              <a:buAutoNum type="arabicPeriod"/>
            </a:pPr>
            <a:r>
              <a:rPr lang="en-GB" b="0" i="0" dirty="0">
                <a:solidFill>
                  <a:srgbClr val="202124"/>
                </a:solidFill>
                <a:effectLst/>
                <a:latin typeface="arial" panose="020B0604020202020204" pitchFamily="34" charset="0"/>
              </a:rPr>
              <a:t> Double-click the "Activity Monitor" application.</a:t>
            </a:r>
          </a:p>
          <a:p>
            <a:pPr algn="l">
              <a:buFont typeface="+mj-lt"/>
              <a:buAutoNum type="arabicPeriod"/>
            </a:pPr>
            <a:r>
              <a:rPr lang="en-GB" b="0" i="0" dirty="0">
                <a:solidFill>
                  <a:srgbClr val="202124"/>
                </a:solidFill>
                <a:effectLst/>
                <a:latin typeface="arial" panose="020B0604020202020204" pitchFamily="34" charset="0"/>
              </a:rPr>
              <a:t> View the open processes on the Mac in the "Process Name" column.</a:t>
            </a:r>
          </a:p>
          <a:p>
            <a:pPr algn="l">
              <a:buFont typeface="+mj-lt"/>
              <a:buNone/>
            </a:pPr>
            <a:endParaRPr lang="en-GB" b="0" i="0" dirty="0">
              <a:solidFill>
                <a:srgbClr val="202124"/>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20</a:t>
            </a:fld>
            <a:endParaRPr lang="en-GB"/>
          </a:p>
        </p:txBody>
      </p:sp>
    </p:spTree>
    <p:extLst>
      <p:ext uri="{BB962C8B-B14F-4D97-AF65-F5344CB8AC3E}">
        <p14:creationId xmlns:p14="http://schemas.microsoft.com/office/powerpoint/2010/main" val="237012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dirty="0"/>
              <a:t>Linux: </a:t>
            </a:r>
            <a:r>
              <a:rPr lang="en-GB" b="0" i="0" dirty="0">
                <a:solidFill>
                  <a:srgbClr val="202124"/>
                </a:solidFill>
                <a:effectLst/>
                <a:latin typeface="arial" panose="020B0604020202020204" pitchFamily="34" charset="0"/>
              </a:rPr>
              <a:t>Open the terminal on Linux.</a:t>
            </a:r>
          </a:p>
          <a:p>
            <a:pPr algn="l">
              <a:buFont typeface="+mj-lt"/>
              <a:buAutoNum type="arabicPeriod"/>
            </a:pPr>
            <a:r>
              <a:rPr lang="en-GB" b="0" i="0" dirty="0">
                <a:solidFill>
                  <a:srgbClr val="202124"/>
                </a:solidFill>
                <a:effectLst/>
                <a:latin typeface="arial" panose="020B0604020202020204" pitchFamily="34" charset="0"/>
              </a:rPr>
              <a:t>Type the </a:t>
            </a:r>
            <a:r>
              <a:rPr lang="en-GB" b="0" i="0" dirty="0" err="1">
                <a:solidFill>
                  <a:srgbClr val="202124"/>
                </a:solidFill>
                <a:effectLst/>
                <a:latin typeface="arial" panose="020B0604020202020204" pitchFamily="34" charset="0"/>
              </a:rPr>
              <a:t>ps</a:t>
            </a:r>
            <a:r>
              <a:rPr lang="en-GB" b="0" i="0" dirty="0">
                <a:solidFill>
                  <a:srgbClr val="202124"/>
                </a:solidFill>
                <a:effectLst/>
                <a:latin typeface="arial" panose="020B0604020202020204" pitchFamily="34" charset="0"/>
              </a:rPr>
              <a:t> aux command to see all running process in Linux.</a:t>
            </a:r>
          </a:p>
          <a:p>
            <a:pPr algn="l">
              <a:buFont typeface="+mj-lt"/>
              <a:buAutoNum type="arabicPeriod"/>
            </a:pPr>
            <a:r>
              <a:rPr lang="en-GB" b="0" i="0" dirty="0">
                <a:solidFill>
                  <a:srgbClr val="202124"/>
                </a:solidFill>
                <a:effectLst/>
                <a:latin typeface="arial" panose="020B0604020202020204" pitchFamily="34" charset="0"/>
              </a:rPr>
              <a:t>Alternatively, you can issue the top command or </a:t>
            </a:r>
            <a:r>
              <a:rPr lang="en-GB" b="0" i="0" dirty="0" err="1">
                <a:solidFill>
                  <a:srgbClr val="202124"/>
                </a:solidFill>
                <a:effectLst/>
                <a:latin typeface="arial" panose="020B0604020202020204" pitchFamily="34" charset="0"/>
              </a:rPr>
              <a:t>htop</a:t>
            </a:r>
            <a:r>
              <a:rPr lang="en-GB" b="0" i="0" dirty="0">
                <a:solidFill>
                  <a:srgbClr val="202124"/>
                </a:solidFill>
                <a:effectLst/>
                <a:latin typeface="arial" panose="020B0604020202020204" pitchFamily="34" charset="0"/>
              </a:rPr>
              <a:t> command to view running process in Linux.</a:t>
            </a:r>
          </a:p>
          <a:p>
            <a:pPr algn="l">
              <a:buFont typeface="+mj-lt"/>
              <a:buNone/>
            </a:pPr>
            <a:endParaRPr lang="en-GB" b="1" i="0" dirty="0">
              <a:solidFill>
                <a:srgbClr val="202124"/>
              </a:solidFill>
              <a:effectLst/>
              <a:latin typeface="arial" panose="020B0604020202020204" pitchFamily="34" charset="0"/>
            </a:endParaRPr>
          </a:p>
          <a:p>
            <a:pPr algn="l"/>
            <a:r>
              <a:rPr lang="en-GB" b="0" i="0" dirty="0">
                <a:solidFill>
                  <a:srgbClr val="202124"/>
                </a:solidFill>
                <a:effectLst/>
                <a:latin typeface="arial" panose="020B0604020202020204" pitchFamily="34" charset="0"/>
              </a:rPr>
              <a:t>You can </a:t>
            </a:r>
            <a:r>
              <a:rPr lang="en-GB" b="1" i="0" dirty="0">
                <a:solidFill>
                  <a:srgbClr val="202124"/>
                </a:solidFill>
                <a:effectLst/>
                <a:latin typeface="arial" panose="020B0604020202020204" pitchFamily="34" charset="0"/>
              </a:rPr>
              <a:t>use the</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ps</a:t>
            </a:r>
            <a:r>
              <a:rPr lang="en-GB" b="0" i="0" dirty="0">
                <a:solidFill>
                  <a:srgbClr val="202124"/>
                </a:solidFill>
                <a:effectLst/>
                <a:latin typeface="arial" panose="020B0604020202020204" pitchFamily="34" charset="0"/>
              </a:rPr>
              <a:t> command to </a:t>
            </a:r>
            <a:r>
              <a:rPr lang="en-GB" b="1" i="0" dirty="0">
                <a:solidFill>
                  <a:srgbClr val="202124"/>
                </a:solidFill>
                <a:effectLst/>
                <a:latin typeface="arial" panose="020B0604020202020204" pitchFamily="34" charset="0"/>
              </a:rPr>
              <a:t>check memory</a:t>
            </a:r>
            <a:r>
              <a:rPr lang="en-GB" b="0" i="0" dirty="0">
                <a:solidFill>
                  <a:srgbClr val="202124"/>
                </a:solidFill>
                <a:effectLst/>
                <a:latin typeface="arial" panose="020B0604020202020204" pitchFamily="34" charset="0"/>
              </a:rPr>
              <a:t> usage of all </a:t>
            </a:r>
            <a:r>
              <a:rPr lang="en-GB" b="1" i="0" dirty="0">
                <a:solidFill>
                  <a:srgbClr val="202124"/>
                </a:solidFill>
                <a:effectLst/>
                <a:latin typeface="arial" panose="020B0604020202020204" pitchFamily="34" charset="0"/>
              </a:rPr>
              <a:t>the processes</a:t>
            </a:r>
            <a:r>
              <a:rPr lang="en-GB" b="0" i="0" dirty="0">
                <a:solidFill>
                  <a:srgbClr val="202124"/>
                </a:solidFill>
                <a:effectLst/>
                <a:latin typeface="arial" panose="020B0604020202020204" pitchFamily="34" charset="0"/>
              </a:rPr>
              <a:t> on </a:t>
            </a:r>
            <a:r>
              <a:rPr lang="en-GB" b="1" i="0" dirty="0">
                <a:solidFill>
                  <a:srgbClr val="202124"/>
                </a:solidFill>
                <a:effectLst/>
                <a:latin typeface="arial" panose="020B0604020202020204" pitchFamily="34" charset="0"/>
              </a:rPr>
              <a:t>Linux</a:t>
            </a:r>
            <a:r>
              <a:rPr lang="en-GB" b="0" i="0" dirty="0">
                <a:solidFill>
                  <a:srgbClr val="202124"/>
                </a:solidFill>
                <a:effectLst/>
                <a:latin typeface="arial" panose="020B0604020202020204" pitchFamily="34" charset="0"/>
              </a:rPr>
              <a:t>.</a:t>
            </a:r>
            <a:br>
              <a:rPr lang="en-GB" b="0" i="0" dirty="0">
                <a:solidFill>
                  <a:srgbClr val="202124"/>
                </a:solidFill>
                <a:effectLst/>
                <a:latin typeface="arial" panose="020B0604020202020204" pitchFamily="34" charset="0"/>
              </a:rPr>
            </a:br>
            <a:r>
              <a:rPr lang="en-GB" sz="1200" b="1" i="0" dirty="0" err="1">
                <a:solidFill>
                  <a:srgbClr val="42444E"/>
                </a:solidFill>
                <a:effectLst/>
                <a:latin typeface="Segoe UI" panose="020B0502040204020203" pitchFamily="34" charset="0"/>
              </a:rPr>
              <a:t>ps</a:t>
            </a:r>
            <a:r>
              <a:rPr lang="en-GB" sz="1200" b="0" i="0" dirty="0">
                <a:solidFill>
                  <a:srgbClr val="212529"/>
                </a:solidFill>
                <a:effectLst/>
                <a:latin typeface="Segoe UI" panose="020B0502040204020203" pitchFamily="34" charset="0"/>
              </a:rPr>
              <a:t> = process status. </a:t>
            </a:r>
          </a:p>
          <a:p>
            <a:pPr algn="l"/>
            <a:r>
              <a:rPr lang="en-GB" b="0" i="0" dirty="0" err="1">
                <a:solidFill>
                  <a:srgbClr val="42444E"/>
                </a:solidFill>
                <a:effectLst/>
                <a:latin typeface="Segoe UI" panose="020B0502040204020203" pitchFamily="34" charset="0"/>
              </a:rPr>
              <a:t>ps</a:t>
            </a:r>
            <a:r>
              <a:rPr lang="en-GB" b="0" i="0" dirty="0">
                <a:solidFill>
                  <a:srgbClr val="42444E"/>
                </a:solidFill>
                <a:effectLst/>
                <a:latin typeface="Segoe UI" panose="020B0502040204020203" pitchFamily="34" charset="0"/>
              </a:rPr>
              <a:t> aux command options:</a:t>
            </a:r>
          </a:p>
          <a:p>
            <a:pPr algn="just"/>
            <a:r>
              <a:rPr lang="en-GB" b="1" i="0" dirty="0">
                <a:solidFill>
                  <a:srgbClr val="42444E"/>
                </a:solidFill>
                <a:effectLst/>
                <a:latin typeface="Segoe UI" panose="020B0502040204020203" pitchFamily="34" charset="0"/>
              </a:rPr>
              <a:t>a</a:t>
            </a:r>
            <a:r>
              <a:rPr lang="en-GB" b="0" i="0" dirty="0">
                <a:solidFill>
                  <a:srgbClr val="212529"/>
                </a:solidFill>
                <a:effectLst/>
                <a:latin typeface="Segoe UI" panose="020B0502040204020203" pitchFamily="34" charset="0"/>
              </a:rPr>
              <a:t>:- This option prints the running processes from all users.</a:t>
            </a:r>
          </a:p>
          <a:p>
            <a:pPr algn="just"/>
            <a:r>
              <a:rPr lang="en-GB" b="1" i="0" dirty="0">
                <a:solidFill>
                  <a:srgbClr val="42444E"/>
                </a:solidFill>
                <a:effectLst/>
                <a:latin typeface="Segoe UI" panose="020B0502040204020203" pitchFamily="34" charset="0"/>
              </a:rPr>
              <a:t>u</a:t>
            </a:r>
            <a:r>
              <a:rPr lang="en-GB" b="0" i="0" dirty="0">
                <a:solidFill>
                  <a:srgbClr val="212529"/>
                </a:solidFill>
                <a:effectLst/>
                <a:latin typeface="Segoe UI" panose="020B0502040204020203" pitchFamily="34" charset="0"/>
              </a:rPr>
              <a:t>:- This option shows user or owner column in output.</a:t>
            </a:r>
          </a:p>
          <a:p>
            <a:pPr algn="just"/>
            <a:r>
              <a:rPr lang="en-GB" b="1" i="0" dirty="0">
                <a:solidFill>
                  <a:srgbClr val="42444E"/>
                </a:solidFill>
                <a:effectLst/>
                <a:latin typeface="Segoe UI" panose="020B0502040204020203" pitchFamily="34" charset="0"/>
              </a:rPr>
              <a:t>x</a:t>
            </a:r>
            <a:r>
              <a:rPr lang="en-GB" b="0" i="0" dirty="0">
                <a:solidFill>
                  <a:srgbClr val="212529"/>
                </a:solidFill>
                <a:effectLst/>
                <a:latin typeface="Segoe UI" panose="020B0502040204020203" pitchFamily="34" charset="0"/>
              </a:rPr>
              <a:t>:- This option prints the processes those have not been executed from the terminal.</a:t>
            </a:r>
          </a:p>
          <a:p>
            <a:pPr algn="just"/>
            <a:r>
              <a:rPr lang="en-GB" b="0" i="0" dirty="0">
                <a:solidFill>
                  <a:srgbClr val="212529"/>
                </a:solidFill>
                <a:effectLst/>
                <a:latin typeface="Segoe UI" panose="020B0502040204020203" pitchFamily="34" charset="0"/>
              </a:rPr>
              <a:t>Collectively the options "</a:t>
            </a:r>
            <a:r>
              <a:rPr lang="en-GB" b="1" i="0" dirty="0">
                <a:solidFill>
                  <a:srgbClr val="42444E"/>
                </a:solidFill>
                <a:effectLst/>
                <a:latin typeface="Segoe UI" panose="020B0502040204020203" pitchFamily="34" charset="0"/>
              </a:rPr>
              <a:t>aux</a:t>
            </a:r>
            <a:r>
              <a:rPr lang="en-GB" b="0" i="0" dirty="0">
                <a:solidFill>
                  <a:srgbClr val="212529"/>
                </a:solidFill>
                <a:effectLst/>
                <a:latin typeface="Segoe UI" panose="020B0502040204020203" pitchFamily="34" charset="0"/>
              </a:rPr>
              <a:t>" print all the running process in system regardless from where they have been executed.</a:t>
            </a:r>
          </a:p>
          <a:p>
            <a:pPr algn="l"/>
            <a:r>
              <a:rPr lang="en-GB" b="1" i="0" dirty="0" err="1">
                <a:solidFill>
                  <a:srgbClr val="202124"/>
                </a:solidFill>
                <a:effectLst/>
                <a:latin typeface="arial" panose="020B0604020202020204" pitchFamily="34" charset="0"/>
              </a:rPr>
              <a:t>htop</a:t>
            </a:r>
            <a:r>
              <a:rPr lang="en-GB" b="0" i="0" dirty="0">
                <a:solidFill>
                  <a:srgbClr val="202124"/>
                </a:solidFill>
                <a:effectLst/>
                <a:latin typeface="arial" panose="020B0604020202020204" pitchFamily="34" charset="0"/>
              </a:rPr>
              <a:t> is used to monitor the system's vital resources or server's processes in real time.</a:t>
            </a:r>
          </a:p>
          <a:p>
            <a:pPr algn="l">
              <a:buFont typeface="+mj-lt"/>
              <a:buNone/>
            </a:pPr>
            <a:endParaRPr lang="en-GB" b="1" i="0" dirty="0">
              <a:solidFill>
                <a:srgbClr val="202124"/>
              </a:solidFill>
              <a:effectLst/>
              <a:latin typeface="arial" panose="020B0604020202020204" pitchFamily="34" charset="0"/>
            </a:endParaRPr>
          </a:p>
          <a:p>
            <a:pPr algn="l">
              <a:buFont typeface="+mj-lt"/>
              <a:buNone/>
            </a:pPr>
            <a:endParaRPr lang="en-GB" b="1" i="0" dirty="0">
              <a:solidFill>
                <a:srgbClr val="202124"/>
              </a:solidFill>
              <a:effectLst/>
              <a:latin typeface="arial" panose="020B0604020202020204" pitchFamily="34" charset="0"/>
            </a:endParaRPr>
          </a:p>
          <a:p>
            <a:pPr algn="l"/>
            <a:r>
              <a:rPr lang="en-GB" b="1" i="0" dirty="0">
                <a:solidFill>
                  <a:srgbClr val="202124"/>
                </a:solidFill>
                <a:effectLst/>
                <a:latin typeface="arial" panose="020B0604020202020204" pitchFamily="34" charset="0"/>
              </a:rPr>
              <a:t>Mac: Use the </a:t>
            </a:r>
            <a:r>
              <a:rPr lang="en-GB" b="1" i="0" dirty="0">
                <a:solidFill>
                  <a:srgbClr val="202124"/>
                </a:solidFill>
                <a:effectLst/>
                <a:latin typeface="Google Sans"/>
              </a:rPr>
              <a:t>Activity Monitor</a:t>
            </a:r>
            <a:endParaRPr lang="en-GB" b="0" i="0" dirty="0">
              <a:solidFill>
                <a:srgbClr val="202124"/>
              </a:solidFill>
              <a:effectLst/>
              <a:latin typeface="Google Sans"/>
            </a:endParaRPr>
          </a:p>
          <a:p>
            <a:pPr algn="l">
              <a:buFont typeface="+mj-lt"/>
              <a:buAutoNum type="arabicPeriod"/>
            </a:pPr>
            <a:r>
              <a:rPr lang="en-GB" b="0" i="0" dirty="0">
                <a:solidFill>
                  <a:srgbClr val="202124"/>
                </a:solidFill>
                <a:effectLst/>
                <a:latin typeface="arial" panose="020B0604020202020204" pitchFamily="34" charset="0"/>
              </a:rPr>
              <a:t> Open a Finder window and click the "Applications" option on the left side of the window.</a:t>
            </a:r>
          </a:p>
          <a:p>
            <a:pPr algn="l">
              <a:buFont typeface="+mj-lt"/>
              <a:buAutoNum type="arabicPeriod"/>
            </a:pPr>
            <a:r>
              <a:rPr lang="en-GB" b="0" i="0" dirty="0">
                <a:solidFill>
                  <a:srgbClr val="202124"/>
                </a:solidFill>
                <a:effectLst/>
                <a:latin typeface="arial" panose="020B0604020202020204" pitchFamily="34" charset="0"/>
              </a:rPr>
              <a:t> Open the "Utilities" folder.</a:t>
            </a:r>
          </a:p>
          <a:p>
            <a:pPr algn="l">
              <a:buFont typeface="+mj-lt"/>
              <a:buAutoNum type="arabicPeriod"/>
            </a:pPr>
            <a:r>
              <a:rPr lang="en-GB" b="0" i="0" dirty="0">
                <a:solidFill>
                  <a:srgbClr val="202124"/>
                </a:solidFill>
                <a:effectLst/>
                <a:latin typeface="arial" panose="020B0604020202020204" pitchFamily="34" charset="0"/>
              </a:rPr>
              <a:t> Double-click the "Activity Monitor" application.</a:t>
            </a:r>
          </a:p>
          <a:p>
            <a:pPr algn="l">
              <a:buFont typeface="+mj-lt"/>
              <a:buAutoNum type="arabicPeriod"/>
            </a:pPr>
            <a:r>
              <a:rPr lang="en-GB" b="0" i="0" dirty="0">
                <a:solidFill>
                  <a:srgbClr val="202124"/>
                </a:solidFill>
                <a:effectLst/>
                <a:latin typeface="arial" panose="020B0604020202020204" pitchFamily="34" charset="0"/>
              </a:rPr>
              <a:t> View the open processes on the Mac in the "Process Name" column.</a:t>
            </a:r>
          </a:p>
          <a:p>
            <a:pPr algn="l">
              <a:buFont typeface="+mj-lt"/>
              <a:buNone/>
            </a:pPr>
            <a:endParaRPr lang="en-GB" b="0" i="0" dirty="0">
              <a:solidFill>
                <a:srgbClr val="202124"/>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21</a:t>
            </a:fld>
            <a:endParaRPr lang="en-GB"/>
          </a:p>
        </p:txBody>
      </p:sp>
    </p:spTree>
    <p:extLst>
      <p:ext uri="{BB962C8B-B14F-4D97-AF65-F5344CB8AC3E}">
        <p14:creationId xmlns:p14="http://schemas.microsoft.com/office/powerpoint/2010/main" val="1245735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dirty="0"/>
              <a:t>Linux: </a:t>
            </a:r>
            <a:r>
              <a:rPr lang="en-GB" b="0" i="0" dirty="0">
                <a:solidFill>
                  <a:srgbClr val="202124"/>
                </a:solidFill>
                <a:effectLst/>
                <a:latin typeface="arial" panose="020B0604020202020204" pitchFamily="34" charset="0"/>
              </a:rPr>
              <a:t>Open the terminal on Linux.</a:t>
            </a:r>
          </a:p>
          <a:p>
            <a:pPr algn="l">
              <a:buFont typeface="+mj-lt"/>
              <a:buAutoNum type="arabicPeriod"/>
            </a:pPr>
            <a:r>
              <a:rPr lang="en-GB" b="0" i="0" dirty="0">
                <a:solidFill>
                  <a:srgbClr val="202124"/>
                </a:solidFill>
                <a:effectLst/>
                <a:latin typeface="arial" panose="020B0604020202020204" pitchFamily="34" charset="0"/>
              </a:rPr>
              <a:t>Type the </a:t>
            </a:r>
            <a:r>
              <a:rPr lang="en-GB" b="0" i="0" dirty="0" err="1">
                <a:solidFill>
                  <a:srgbClr val="202124"/>
                </a:solidFill>
                <a:effectLst/>
                <a:latin typeface="arial" panose="020B0604020202020204" pitchFamily="34" charset="0"/>
              </a:rPr>
              <a:t>ps</a:t>
            </a:r>
            <a:r>
              <a:rPr lang="en-GB" b="0" i="0" dirty="0">
                <a:solidFill>
                  <a:srgbClr val="202124"/>
                </a:solidFill>
                <a:effectLst/>
                <a:latin typeface="arial" panose="020B0604020202020204" pitchFamily="34" charset="0"/>
              </a:rPr>
              <a:t> aux command to see all running process in Linux.</a:t>
            </a:r>
          </a:p>
          <a:p>
            <a:pPr algn="l">
              <a:buFont typeface="+mj-lt"/>
              <a:buAutoNum type="arabicPeriod"/>
            </a:pPr>
            <a:r>
              <a:rPr lang="en-GB" b="0" i="0" dirty="0">
                <a:solidFill>
                  <a:srgbClr val="202124"/>
                </a:solidFill>
                <a:effectLst/>
                <a:latin typeface="arial" panose="020B0604020202020204" pitchFamily="34" charset="0"/>
              </a:rPr>
              <a:t>Alternatively, you can issue the top command or </a:t>
            </a:r>
            <a:r>
              <a:rPr lang="en-GB" b="0" i="0" dirty="0" err="1">
                <a:solidFill>
                  <a:srgbClr val="202124"/>
                </a:solidFill>
                <a:effectLst/>
                <a:latin typeface="arial" panose="020B0604020202020204" pitchFamily="34" charset="0"/>
              </a:rPr>
              <a:t>htop</a:t>
            </a:r>
            <a:r>
              <a:rPr lang="en-GB" b="0" i="0" dirty="0">
                <a:solidFill>
                  <a:srgbClr val="202124"/>
                </a:solidFill>
                <a:effectLst/>
                <a:latin typeface="arial" panose="020B0604020202020204" pitchFamily="34" charset="0"/>
              </a:rPr>
              <a:t> command to view running process in Linux.</a:t>
            </a:r>
          </a:p>
          <a:p>
            <a:pPr algn="l">
              <a:buFont typeface="+mj-lt"/>
              <a:buNone/>
            </a:pPr>
            <a:endParaRPr lang="en-GB" b="1" i="0" dirty="0">
              <a:solidFill>
                <a:srgbClr val="202124"/>
              </a:solidFill>
              <a:effectLst/>
              <a:latin typeface="arial" panose="020B0604020202020204" pitchFamily="34" charset="0"/>
            </a:endParaRPr>
          </a:p>
          <a:p>
            <a:pPr algn="l"/>
            <a:r>
              <a:rPr lang="en-GB" b="0" i="0" dirty="0">
                <a:solidFill>
                  <a:srgbClr val="202124"/>
                </a:solidFill>
                <a:effectLst/>
                <a:latin typeface="arial" panose="020B0604020202020204" pitchFamily="34" charset="0"/>
              </a:rPr>
              <a:t>You can </a:t>
            </a:r>
            <a:r>
              <a:rPr lang="en-GB" b="1" i="0" dirty="0">
                <a:solidFill>
                  <a:srgbClr val="202124"/>
                </a:solidFill>
                <a:effectLst/>
                <a:latin typeface="arial" panose="020B0604020202020204" pitchFamily="34" charset="0"/>
              </a:rPr>
              <a:t>use the</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ps</a:t>
            </a:r>
            <a:r>
              <a:rPr lang="en-GB" b="0" i="0" dirty="0">
                <a:solidFill>
                  <a:srgbClr val="202124"/>
                </a:solidFill>
                <a:effectLst/>
                <a:latin typeface="arial" panose="020B0604020202020204" pitchFamily="34" charset="0"/>
              </a:rPr>
              <a:t> command to </a:t>
            </a:r>
            <a:r>
              <a:rPr lang="en-GB" b="1" i="0" dirty="0">
                <a:solidFill>
                  <a:srgbClr val="202124"/>
                </a:solidFill>
                <a:effectLst/>
                <a:latin typeface="arial" panose="020B0604020202020204" pitchFamily="34" charset="0"/>
              </a:rPr>
              <a:t>check memory</a:t>
            </a:r>
            <a:r>
              <a:rPr lang="en-GB" b="0" i="0" dirty="0">
                <a:solidFill>
                  <a:srgbClr val="202124"/>
                </a:solidFill>
                <a:effectLst/>
                <a:latin typeface="arial" panose="020B0604020202020204" pitchFamily="34" charset="0"/>
              </a:rPr>
              <a:t> usage of all </a:t>
            </a:r>
            <a:r>
              <a:rPr lang="en-GB" b="1" i="0" dirty="0">
                <a:solidFill>
                  <a:srgbClr val="202124"/>
                </a:solidFill>
                <a:effectLst/>
                <a:latin typeface="arial" panose="020B0604020202020204" pitchFamily="34" charset="0"/>
              </a:rPr>
              <a:t>the processes</a:t>
            </a:r>
            <a:r>
              <a:rPr lang="en-GB" b="0" i="0" dirty="0">
                <a:solidFill>
                  <a:srgbClr val="202124"/>
                </a:solidFill>
                <a:effectLst/>
                <a:latin typeface="arial" panose="020B0604020202020204" pitchFamily="34" charset="0"/>
              </a:rPr>
              <a:t> on </a:t>
            </a:r>
            <a:r>
              <a:rPr lang="en-GB" b="1" i="0" dirty="0">
                <a:solidFill>
                  <a:srgbClr val="202124"/>
                </a:solidFill>
                <a:effectLst/>
                <a:latin typeface="arial" panose="020B0604020202020204" pitchFamily="34" charset="0"/>
              </a:rPr>
              <a:t>Linux</a:t>
            </a:r>
            <a:r>
              <a:rPr lang="en-GB" b="0" i="0" dirty="0">
                <a:solidFill>
                  <a:srgbClr val="202124"/>
                </a:solidFill>
                <a:effectLst/>
                <a:latin typeface="arial" panose="020B0604020202020204" pitchFamily="34" charset="0"/>
              </a:rPr>
              <a:t>.</a:t>
            </a:r>
            <a:br>
              <a:rPr lang="en-GB" b="0" i="0" dirty="0">
                <a:solidFill>
                  <a:srgbClr val="202124"/>
                </a:solidFill>
                <a:effectLst/>
                <a:latin typeface="arial" panose="020B0604020202020204" pitchFamily="34" charset="0"/>
              </a:rPr>
            </a:br>
            <a:r>
              <a:rPr lang="en-GB" sz="1200" b="1" i="0" dirty="0" err="1">
                <a:solidFill>
                  <a:srgbClr val="42444E"/>
                </a:solidFill>
                <a:effectLst/>
                <a:latin typeface="Segoe UI" panose="020B0502040204020203" pitchFamily="34" charset="0"/>
              </a:rPr>
              <a:t>ps</a:t>
            </a:r>
            <a:r>
              <a:rPr lang="en-GB" sz="1200" b="0" i="0" dirty="0">
                <a:solidFill>
                  <a:srgbClr val="212529"/>
                </a:solidFill>
                <a:effectLst/>
                <a:latin typeface="Segoe UI" panose="020B0502040204020203" pitchFamily="34" charset="0"/>
              </a:rPr>
              <a:t> = process status. </a:t>
            </a:r>
          </a:p>
          <a:p>
            <a:pPr algn="l"/>
            <a:r>
              <a:rPr lang="en-GB" b="0" i="0" dirty="0" err="1">
                <a:solidFill>
                  <a:srgbClr val="42444E"/>
                </a:solidFill>
                <a:effectLst/>
                <a:latin typeface="Segoe UI" panose="020B0502040204020203" pitchFamily="34" charset="0"/>
              </a:rPr>
              <a:t>ps</a:t>
            </a:r>
            <a:r>
              <a:rPr lang="en-GB" b="0" i="0" dirty="0">
                <a:solidFill>
                  <a:srgbClr val="42444E"/>
                </a:solidFill>
                <a:effectLst/>
                <a:latin typeface="Segoe UI" panose="020B0502040204020203" pitchFamily="34" charset="0"/>
              </a:rPr>
              <a:t> aux command options:</a:t>
            </a:r>
          </a:p>
          <a:p>
            <a:pPr algn="just"/>
            <a:r>
              <a:rPr lang="en-GB" b="1" i="0" dirty="0">
                <a:solidFill>
                  <a:srgbClr val="42444E"/>
                </a:solidFill>
                <a:effectLst/>
                <a:latin typeface="Segoe UI" panose="020B0502040204020203" pitchFamily="34" charset="0"/>
              </a:rPr>
              <a:t>a</a:t>
            </a:r>
            <a:r>
              <a:rPr lang="en-GB" b="0" i="0" dirty="0">
                <a:solidFill>
                  <a:srgbClr val="212529"/>
                </a:solidFill>
                <a:effectLst/>
                <a:latin typeface="Segoe UI" panose="020B0502040204020203" pitchFamily="34" charset="0"/>
              </a:rPr>
              <a:t>:- This option prints the running processes from all users.</a:t>
            </a:r>
          </a:p>
          <a:p>
            <a:pPr algn="just"/>
            <a:r>
              <a:rPr lang="en-GB" b="1" i="0" dirty="0">
                <a:solidFill>
                  <a:srgbClr val="42444E"/>
                </a:solidFill>
                <a:effectLst/>
                <a:latin typeface="Segoe UI" panose="020B0502040204020203" pitchFamily="34" charset="0"/>
              </a:rPr>
              <a:t>u</a:t>
            </a:r>
            <a:r>
              <a:rPr lang="en-GB" b="0" i="0" dirty="0">
                <a:solidFill>
                  <a:srgbClr val="212529"/>
                </a:solidFill>
                <a:effectLst/>
                <a:latin typeface="Segoe UI" panose="020B0502040204020203" pitchFamily="34" charset="0"/>
              </a:rPr>
              <a:t>:- This option shows user or owner column in output.</a:t>
            </a:r>
          </a:p>
          <a:p>
            <a:pPr algn="just"/>
            <a:r>
              <a:rPr lang="en-GB" b="1" i="0" dirty="0">
                <a:solidFill>
                  <a:srgbClr val="42444E"/>
                </a:solidFill>
                <a:effectLst/>
                <a:latin typeface="Segoe UI" panose="020B0502040204020203" pitchFamily="34" charset="0"/>
              </a:rPr>
              <a:t>x</a:t>
            </a:r>
            <a:r>
              <a:rPr lang="en-GB" b="0" i="0" dirty="0">
                <a:solidFill>
                  <a:srgbClr val="212529"/>
                </a:solidFill>
                <a:effectLst/>
                <a:latin typeface="Segoe UI" panose="020B0502040204020203" pitchFamily="34" charset="0"/>
              </a:rPr>
              <a:t>:- This option prints the processes those have not been executed from the terminal.</a:t>
            </a:r>
          </a:p>
          <a:p>
            <a:pPr algn="just"/>
            <a:r>
              <a:rPr lang="en-GB" b="0" i="0" dirty="0">
                <a:solidFill>
                  <a:srgbClr val="212529"/>
                </a:solidFill>
                <a:effectLst/>
                <a:latin typeface="Segoe UI" panose="020B0502040204020203" pitchFamily="34" charset="0"/>
              </a:rPr>
              <a:t>Collectively the options "</a:t>
            </a:r>
            <a:r>
              <a:rPr lang="en-GB" b="1" i="0" dirty="0">
                <a:solidFill>
                  <a:srgbClr val="42444E"/>
                </a:solidFill>
                <a:effectLst/>
                <a:latin typeface="Segoe UI" panose="020B0502040204020203" pitchFamily="34" charset="0"/>
              </a:rPr>
              <a:t>aux</a:t>
            </a:r>
            <a:r>
              <a:rPr lang="en-GB" b="0" i="0" dirty="0">
                <a:solidFill>
                  <a:srgbClr val="212529"/>
                </a:solidFill>
                <a:effectLst/>
                <a:latin typeface="Segoe UI" panose="020B0502040204020203" pitchFamily="34" charset="0"/>
              </a:rPr>
              <a:t>" print all the running process in system regardless from where they have been executed.</a:t>
            </a:r>
          </a:p>
          <a:p>
            <a:pPr algn="l"/>
            <a:r>
              <a:rPr lang="en-GB" b="1" i="0" dirty="0" err="1">
                <a:solidFill>
                  <a:srgbClr val="202124"/>
                </a:solidFill>
                <a:effectLst/>
                <a:latin typeface="arial" panose="020B0604020202020204" pitchFamily="34" charset="0"/>
              </a:rPr>
              <a:t>htop</a:t>
            </a:r>
            <a:r>
              <a:rPr lang="en-GB" b="0" i="0" dirty="0">
                <a:solidFill>
                  <a:srgbClr val="202124"/>
                </a:solidFill>
                <a:effectLst/>
                <a:latin typeface="arial" panose="020B0604020202020204" pitchFamily="34" charset="0"/>
              </a:rPr>
              <a:t> is used to monitor the system's vital resources or server's processes in real time.</a:t>
            </a:r>
          </a:p>
          <a:p>
            <a:pPr algn="l">
              <a:buFont typeface="+mj-lt"/>
              <a:buNone/>
            </a:pPr>
            <a:endParaRPr lang="en-GB" b="1" i="0" dirty="0">
              <a:solidFill>
                <a:srgbClr val="202124"/>
              </a:solidFill>
              <a:effectLst/>
              <a:latin typeface="arial" panose="020B0604020202020204" pitchFamily="34" charset="0"/>
            </a:endParaRPr>
          </a:p>
          <a:p>
            <a:pPr algn="l">
              <a:buFont typeface="+mj-lt"/>
              <a:buNone/>
            </a:pPr>
            <a:endParaRPr lang="en-GB" b="1" i="0" dirty="0">
              <a:solidFill>
                <a:srgbClr val="202124"/>
              </a:solidFill>
              <a:effectLst/>
              <a:latin typeface="arial" panose="020B0604020202020204" pitchFamily="34" charset="0"/>
            </a:endParaRPr>
          </a:p>
          <a:p>
            <a:pPr algn="l"/>
            <a:r>
              <a:rPr lang="en-GB" b="1" i="0" dirty="0">
                <a:solidFill>
                  <a:srgbClr val="202124"/>
                </a:solidFill>
                <a:effectLst/>
                <a:latin typeface="arial" panose="020B0604020202020204" pitchFamily="34" charset="0"/>
              </a:rPr>
              <a:t>Mac: Use the </a:t>
            </a:r>
            <a:r>
              <a:rPr lang="en-GB" b="1" i="0" dirty="0">
                <a:solidFill>
                  <a:srgbClr val="202124"/>
                </a:solidFill>
                <a:effectLst/>
                <a:latin typeface="Google Sans"/>
              </a:rPr>
              <a:t>Activity Monitor</a:t>
            </a:r>
            <a:endParaRPr lang="en-GB" b="0" i="0" dirty="0">
              <a:solidFill>
                <a:srgbClr val="202124"/>
              </a:solidFill>
              <a:effectLst/>
              <a:latin typeface="Google Sans"/>
            </a:endParaRPr>
          </a:p>
          <a:p>
            <a:pPr algn="l">
              <a:buFont typeface="+mj-lt"/>
              <a:buAutoNum type="arabicPeriod"/>
            </a:pPr>
            <a:r>
              <a:rPr lang="en-GB" b="0" i="0" dirty="0">
                <a:solidFill>
                  <a:srgbClr val="202124"/>
                </a:solidFill>
                <a:effectLst/>
                <a:latin typeface="arial" panose="020B0604020202020204" pitchFamily="34" charset="0"/>
              </a:rPr>
              <a:t> Open a Finder window and click the "Applications" option on the left side of the window.</a:t>
            </a:r>
          </a:p>
          <a:p>
            <a:pPr algn="l">
              <a:buFont typeface="+mj-lt"/>
              <a:buAutoNum type="arabicPeriod"/>
            </a:pPr>
            <a:r>
              <a:rPr lang="en-GB" b="0" i="0" dirty="0">
                <a:solidFill>
                  <a:srgbClr val="202124"/>
                </a:solidFill>
                <a:effectLst/>
                <a:latin typeface="arial" panose="020B0604020202020204" pitchFamily="34" charset="0"/>
              </a:rPr>
              <a:t> Open the "Utilities" folder.</a:t>
            </a:r>
          </a:p>
          <a:p>
            <a:pPr algn="l">
              <a:buFont typeface="+mj-lt"/>
              <a:buAutoNum type="arabicPeriod"/>
            </a:pPr>
            <a:r>
              <a:rPr lang="en-GB" b="0" i="0" dirty="0">
                <a:solidFill>
                  <a:srgbClr val="202124"/>
                </a:solidFill>
                <a:effectLst/>
                <a:latin typeface="arial" panose="020B0604020202020204" pitchFamily="34" charset="0"/>
              </a:rPr>
              <a:t> Double-click the "Activity Monitor" application.</a:t>
            </a:r>
          </a:p>
          <a:p>
            <a:pPr algn="l">
              <a:buFont typeface="+mj-lt"/>
              <a:buAutoNum type="arabicPeriod"/>
            </a:pPr>
            <a:r>
              <a:rPr lang="en-GB" b="0" i="0" dirty="0">
                <a:solidFill>
                  <a:srgbClr val="202124"/>
                </a:solidFill>
                <a:effectLst/>
                <a:latin typeface="arial" panose="020B0604020202020204" pitchFamily="34" charset="0"/>
              </a:rPr>
              <a:t> View the open processes on the Mac in the "Process Name" column.</a:t>
            </a:r>
          </a:p>
          <a:p>
            <a:pPr algn="l">
              <a:buFont typeface="+mj-lt"/>
              <a:buNone/>
            </a:pPr>
            <a:endParaRPr lang="en-GB" b="0" i="0" dirty="0">
              <a:solidFill>
                <a:srgbClr val="202124"/>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22</a:t>
            </a:fld>
            <a:endParaRPr lang="en-GB"/>
          </a:p>
        </p:txBody>
      </p:sp>
    </p:spTree>
    <p:extLst>
      <p:ext uri="{BB962C8B-B14F-4D97-AF65-F5344CB8AC3E}">
        <p14:creationId xmlns:p14="http://schemas.microsoft.com/office/powerpoint/2010/main" val="183070426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103685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435583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5997051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more information on this topic, please click the links below:</a:t>
            </a:r>
            <a:br>
              <a:rPr lang="en-GB" dirty="0"/>
            </a:br>
            <a:r>
              <a:rPr lang="en-GB" dirty="0"/>
              <a:t>* </a:t>
            </a:r>
            <a:r>
              <a:rPr lang="en-GB" dirty="0">
                <a:hlinkClick r:id="rId3"/>
              </a:rPr>
              <a:t>Paging in Operating System | Operating System | </a:t>
            </a:r>
            <a:r>
              <a:rPr lang="en-GB" dirty="0" err="1">
                <a:hlinkClick r:id="rId3"/>
              </a:rPr>
              <a:t>Prepinsta</a:t>
            </a:r>
            <a:br>
              <a:rPr lang="en-GB" dirty="0"/>
            </a:br>
            <a:r>
              <a:rPr lang="en-GB" dirty="0"/>
              <a:t>* </a:t>
            </a:r>
            <a:r>
              <a:rPr lang="en-GB" dirty="0">
                <a:hlinkClick r:id="rId4"/>
              </a:rPr>
              <a:t>Operating System - Memory Management (tutorialspoint.com)</a:t>
            </a:r>
            <a:br>
              <a:rPr lang="en-GB" dirty="0"/>
            </a:br>
            <a:r>
              <a:rPr lang="en-GB" dirty="0"/>
              <a:t>* </a:t>
            </a:r>
            <a:r>
              <a:rPr lang="en-GB" dirty="0">
                <a:hlinkClick r:id="rId5"/>
              </a:rPr>
              <a:t>Difference between Page and Block in Operating System – </a:t>
            </a:r>
            <a:r>
              <a:rPr lang="en-GB" dirty="0" err="1">
                <a:hlinkClick r:id="rId5"/>
              </a:rPr>
              <a:t>javatpoint</a:t>
            </a:r>
            <a:r>
              <a:rPr lang="en-GB" dirty="0"/>
              <a: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1411282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more information on this topic, please click the links below:</a:t>
            </a:r>
            <a:br>
              <a:rPr lang="en-GB" dirty="0"/>
            </a:br>
            <a:r>
              <a:rPr lang="en-GB" dirty="0"/>
              <a:t>* </a:t>
            </a:r>
            <a:r>
              <a:rPr lang="en-GB" dirty="0">
                <a:hlinkClick r:id="rId3"/>
              </a:rPr>
              <a:t>Paging in Operating System | Operating System | </a:t>
            </a:r>
            <a:r>
              <a:rPr lang="en-GB" dirty="0" err="1">
                <a:hlinkClick r:id="rId3"/>
              </a:rPr>
              <a:t>Prepinsta</a:t>
            </a:r>
            <a:br>
              <a:rPr lang="en-GB" dirty="0"/>
            </a:br>
            <a:r>
              <a:rPr lang="en-GB" dirty="0"/>
              <a:t>* </a:t>
            </a:r>
            <a:r>
              <a:rPr lang="en-GB" dirty="0">
                <a:hlinkClick r:id="rId4"/>
              </a:rPr>
              <a:t>Operating System - Memory Management (tutorialspoint.com)</a:t>
            </a:r>
            <a:br>
              <a:rPr lang="en-GB" dirty="0"/>
            </a:br>
            <a:r>
              <a:rPr lang="en-GB" dirty="0"/>
              <a:t>* </a:t>
            </a:r>
            <a:r>
              <a:rPr lang="en-GB" dirty="0">
                <a:hlinkClick r:id="rId5"/>
              </a:rPr>
              <a:t>Difference between Page and Block in Operating System – </a:t>
            </a:r>
            <a:r>
              <a:rPr lang="en-GB" dirty="0" err="1">
                <a:hlinkClick r:id="rId5"/>
              </a:rPr>
              <a:t>javatpoint</a:t>
            </a:r>
            <a:r>
              <a:rPr lang="en-GB" dirty="0"/>
              <a: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1690488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further information to support students, on Virtual Memory management methods.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2833347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02124"/>
                </a:solidFill>
                <a:effectLst/>
                <a:latin typeface="arial" panose="020B0604020202020204" pitchFamily="34" charset="0"/>
              </a:rPr>
              <a:t>You can </a:t>
            </a:r>
            <a:r>
              <a:rPr lang="en-GB" b="1" i="0" dirty="0">
                <a:solidFill>
                  <a:srgbClr val="202124"/>
                </a:solidFill>
                <a:effectLst/>
                <a:latin typeface="arial" panose="020B0604020202020204" pitchFamily="34" charset="0"/>
              </a:rPr>
              <a:t>use the</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ps</a:t>
            </a:r>
            <a:r>
              <a:rPr lang="en-GB" b="0" i="0" dirty="0">
                <a:solidFill>
                  <a:srgbClr val="202124"/>
                </a:solidFill>
                <a:effectLst/>
                <a:latin typeface="arial" panose="020B0604020202020204" pitchFamily="34" charset="0"/>
              </a:rPr>
              <a:t> command to </a:t>
            </a:r>
            <a:r>
              <a:rPr lang="en-GB" b="1" i="0" dirty="0">
                <a:solidFill>
                  <a:srgbClr val="202124"/>
                </a:solidFill>
                <a:effectLst/>
                <a:latin typeface="arial" panose="020B0604020202020204" pitchFamily="34" charset="0"/>
              </a:rPr>
              <a:t>check memory</a:t>
            </a:r>
            <a:r>
              <a:rPr lang="en-GB" b="0" i="0" dirty="0">
                <a:solidFill>
                  <a:srgbClr val="202124"/>
                </a:solidFill>
                <a:effectLst/>
                <a:latin typeface="arial" panose="020B0604020202020204" pitchFamily="34" charset="0"/>
              </a:rPr>
              <a:t> usage of all </a:t>
            </a:r>
            <a:r>
              <a:rPr lang="en-GB" b="1" i="0" dirty="0">
                <a:solidFill>
                  <a:srgbClr val="202124"/>
                </a:solidFill>
                <a:effectLst/>
                <a:latin typeface="arial" panose="020B0604020202020204" pitchFamily="34" charset="0"/>
              </a:rPr>
              <a:t>the processes</a:t>
            </a:r>
            <a:r>
              <a:rPr lang="en-GB" b="0" i="0" dirty="0">
                <a:solidFill>
                  <a:srgbClr val="202124"/>
                </a:solidFill>
                <a:effectLst/>
                <a:latin typeface="arial" panose="020B0604020202020204" pitchFamily="34" charset="0"/>
              </a:rPr>
              <a:t> on </a:t>
            </a:r>
            <a:r>
              <a:rPr lang="en-GB" b="1" i="0" dirty="0">
                <a:solidFill>
                  <a:srgbClr val="202124"/>
                </a:solidFill>
                <a:effectLst/>
                <a:latin typeface="arial" panose="020B0604020202020204" pitchFamily="34" charset="0"/>
              </a:rPr>
              <a:t>Linux</a:t>
            </a:r>
            <a:r>
              <a:rPr lang="en-GB" b="0" i="0" dirty="0">
                <a:solidFill>
                  <a:srgbClr val="202124"/>
                </a:solidFill>
                <a:effectLst/>
                <a:latin typeface="arial" panose="020B0604020202020204" pitchFamily="34" charset="0"/>
              </a:rPr>
              <a:t>.</a:t>
            </a:r>
            <a:br>
              <a:rPr lang="en-GB" b="0" i="0" dirty="0">
                <a:solidFill>
                  <a:srgbClr val="202124"/>
                </a:solidFill>
                <a:effectLst/>
                <a:latin typeface="arial" panose="020B0604020202020204" pitchFamily="34" charset="0"/>
              </a:rPr>
            </a:br>
            <a:r>
              <a:rPr lang="en-GB" sz="1200" b="1" i="0" dirty="0" err="1">
                <a:solidFill>
                  <a:srgbClr val="42444E"/>
                </a:solidFill>
                <a:effectLst/>
                <a:latin typeface="Segoe UI" panose="020B0502040204020203" pitchFamily="34" charset="0"/>
              </a:rPr>
              <a:t>ps</a:t>
            </a:r>
            <a:r>
              <a:rPr lang="en-GB" sz="1200" b="0" i="0" dirty="0">
                <a:solidFill>
                  <a:srgbClr val="212529"/>
                </a:solidFill>
                <a:effectLst/>
                <a:latin typeface="Segoe UI" panose="020B0502040204020203" pitchFamily="34" charset="0"/>
              </a:rPr>
              <a:t> = process status. </a:t>
            </a:r>
          </a:p>
          <a:p>
            <a:pPr algn="l"/>
            <a:r>
              <a:rPr lang="en-GB" b="0" i="0" dirty="0" err="1">
                <a:solidFill>
                  <a:srgbClr val="42444E"/>
                </a:solidFill>
                <a:effectLst/>
                <a:latin typeface="Segoe UI" panose="020B0502040204020203" pitchFamily="34" charset="0"/>
              </a:rPr>
              <a:t>ps</a:t>
            </a:r>
            <a:r>
              <a:rPr lang="en-GB" b="0" i="0" dirty="0">
                <a:solidFill>
                  <a:srgbClr val="42444E"/>
                </a:solidFill>
                <a:effectLst/>
                <a:latin typeface="Segoe UI" panose="020B0502040204020203" pitchFamily="34" charset="0"/>
              </a:rPr>
              <a:t> aux command options:</a:t>
            </a:r>
          </a:p>
          <a:p>
            <a:pPr algn="just"/>
            <a:r>
              <a:rPr lang="en-GB" b="1" i="0" dirty="0">
                <a:solidFill>
                  <a:srgbClr val="42444E"/>
                </a:solidFill>
                <a:effectLst/>
                <a:latin typeface="Segoe UI" panose="020B0502040204020203" pitchFamily="34" charset="0"/>
              </a:rPr>
              <a:t>a</a:t>
            </a:r>
            <a:r>
              <a:rPr lang="en-GB" b="0" i="0" dirty="0">
                <a:solidFill>
                  <a:srgbClr val="212529"/>
                </a:solidFill>
                <a:effectLst/>
                <a:latin typeface="Segoe UI" panose="020B0502040204020203" pitchFamily="34" charset="0"/>
              </a:rPr>
              <a:t>:- This option prints the running processes from all users.</a:t>
            </a:r>
          </a:p>
          <a:p>
            <a:pPr algn="just"/>
            <a:r>
              <a:rPr lang="en-GB" b="1" i="0" dirty="0">
                <a:solidFill>
                  <a:srgbClr val="42444E"/>
                </a:solidFill>
                <a:effectLst/>
                <a:latin typeface="Segoe UI" panose="020B0502040204020203" pitchFamily="34" charset="0"/>
              </a:rPr>
              <a:t>u</a:t>
            </a:r>
            <a:r>
              <a:rPr lang="en-GB" b="0" i="0" dirty="0">
                <a:solidFill>
                  <a:srgbClr val="212529"/>
                </a:solidFill>
                <a:effectLst/>
                <a:latin typeface="Segoe UI" panose="020B0502040204020203" pitchFamily="34" charset="0"/>
              </a:rPr>
              <a:t>:- This option shows user or owner column in output.</a:t>
            </a:r>
          </a:p>
          <a:p>
            <a:pPr algn="just"/>
            <a:r>
              <a:rPr lang="en-GB" b="1" i="0" dirty="0">
                <a:solidFill>
                  <a:srgbClr val="42444E"/>
                </a:solidFill>
                <a:effectLst/>
                <a:latin typeface="Segoe UI" panose="020B0502040204020203" pitchFamily="34" charset="0"/>
              </a:rPr>
              <a:t>x</a:t>
            </a:r>
            <a:r>
              <a:rPr lang="en-GB" b="0" i="0" dirty="0">
                <a:solidFill>
                  <a:srgbClr val="212529"/>
                </a:solidFill>
                <a:effectLst/>
                <a:latin typeface="Segoe UI" panose="020B0502040204020203" pitchFamily="34" charset="0"/>
              </a:rPr>
              <a:t>:- This option prints the processes those have not been executed from the terminal.</a:t>
            </a:r>
          </a:p>
          <a:p>
            <a:pPr algn="just"/>
            <a:r>
              <a:rPr lang="en-GB" b="0" i="0" dirty="0">
                <a:solidFill>
                  <a:srgbClr val="212529"/>
                </a:solidFill>
                <a:effectLst/>
                <a:latin typeface="Segoe UI" panose="020B0502040204020203" pitchFamily="34" charset="0"/>
              </a:rPr>
              <a:t>Collectively the options "</a:t>
            </a:r>
            <a:r>
              <a:rPr lang="en-GB" b="1" i="0" dirty="0">
                <a:solidFill>
                  <a:srgbClr val="42444E"/>
                </a:solidFill>
                <a:effectLst/>
                <a:latin typeface="Segoe UI" panose="020B0502040204020203" pitchFamily="34" charset="0"/>
              </a:rPr>
              <a:t>aux</a:t>
            </a:r>
            <a:r>
              <a:rPr lang="en-GB" b="0" i="0" dirty="0">
                <a:solidFill>
                  <a:srgbClr val="212529"/>
                </a:solidFill>
                <a:effectLst/>
                <a:latin typeface="Segoe UI" panose="020B0502040204020203" pitchFamily="34" charset="0"/>
              </a:rPr>
              <a:t>" print all the running process in system regardless from where they have been executed.</a:t>
            </a:r>
          </a:p>
          <a:p>
            <a:pPr algn="l"/>
            <a:r>
              <a:rPr lang="en-GB" b="1" i="0" dirty="0" err="1">
                <a:solidFill>
                  <a:srgbClr val="202124"/>
                </a:solidFill>
                <a:effectLst/>
                <a:latin typeface="arial" panose="020B0604020202020204" pitchFamily="34" charset="0"/>
              </a:rPr>
              <a:t>htop</a:t>
            </a:r>
            <a:r>
              <a:rPr lang="en-GB" b="0" i="0" dirty="0">
                <a:solidFill>
                  <a:srgbClr val="202124"/>
                </a:solidFill>
                <a:effectLst/>
                <a:latin typeface="arial" panose="020B0604020202020204" pitchFamily="34" charset="0"/>
              </a:rPr>
              <a:t> is used to monitor the system's vital resources or server's processes in real time.</a:t>
            </a:r>
          </a:p>
          <a:p>
            <a:pPr algn="l"/>
            <a:endParaRPr lang="en-GB" b="1" i="0" dirty="0">
              <a:solidFill>
                <a:srgbClr val="202124"/>
              </a:solidFill>
              <a:effectLst/>
              <a:latin typeface="arial" panose="020B0604020202020204" pitchFamily="34" charset="0"/>
            </a:endParaRPr>
          </a:p>
          <a:p>
            <a:pPr algn="l"/>
            <a:r>
              <a:rPr lang="en-GB" b="1" i="0" dirty="0">
                <a:solidFill>
                  <a:srgbClr val="202124"/>
                </a:solidFill>
                <a:effectLst/>
                <a:latin typeface="arial" panose="020B0604020202020204" pitchFamily="34" charset="0"/>
              </a:rPr>
              <a:t>On a Mac </a:t>
            </a:r>
            <a:r>
              <a:rPr lang="en-GB" dirty="0">
                <a:solidFill>
                  <a:srgbClr val="202124"/>
                </a:solidFill>
                <a:latin typeface="arial" panose="020B0604020202020204" pitchFamily="34" charset="0"/>
              </a:rPr>
              <a:t>you can</a:t>
            </a:r>
            <a:r>
              <a:rPr lang="en-GB" i="0" dirty="0">
                <a:solidFill>
                  <a:srgbClr val="202124"/>
                </a:solidFill>
                <a:effectLst/>
                <a:latin typeface="arial" panose="020B0604020202020204" pitchFamily="34" charset="0"/>
              </a:rPr>
              <a:t> use the </a:t>
            </a:r>
            <a:r>
              <a:rPr lang="en-GB" b="1" i="0" dirty="0">
                <a:solidFill>
                  <a:srgbClr val="202124"/>
                </a:solidFill>
                <a:effectLst/>
                <a:latin typeface="Google Sans"/>
              </a:rPr>
              <a:t>Activity Monitor.</a:t>
            </a:r>
            <a:endParaRPr lang="en-GB" b="0" i="0" dirty="0">
              <a:solidFill>
                <a:srgbClr val="202124"/>
              </a:solidFill>
              <a:effectLst/>
              <a:latin typeface="Google Sans"/>
            </a:endParaRPr>
          </a:p>
          <a:p>
            <a:pPr algn="l">
              <a:buFont typeface="+mj-lt"/>
              <a:buAutoNum type="arabicPeriod"/>
            </a:pPr>
            <a:r>
              <a:rPr lang="en-GB" b="0" i="0" dirty="0">
                <a:solidFill>
                  <a:srgbClr val="202124"/>
                </a:solidFill>
                <a:effectLst/>
                <a:latin typeface="arial" panose="020B0604020202020204" pitchFamily="34" charset="0"/>
              </a:rPr>
              <a:t> Open a new Finder window and click the "Applications" option on the left-hand side of the window.</a:t>
            </a:r>
          </a:p>
          <a:p>
            <a:pPr algn="l">
              <a:buFont typeface="+mj-lt"/>
              <a:buAutoNum type="arabicPeriod"/>
            </a:pPr>
            <a:r>
              <a:rPr lang="en-GB" b="0" i="0" dirty="0">
                <a:solidFill>
                  <a:srgbClr val="202124"/>
                </a:solidFill>
                <a:effectLst/>
                <a:latin typeface="arial" panose="020B0604020202020204" pitchFamily="34" charset="0"/>
              </a:rPr>
              <a:t> Locate and open the "Utilities" folder.</a:t>
            </a:r>
          </a:p>
          <a:p>
            <a:pPr algn="l">
              <a:buFont typeface="+mj-lt"/>
              <a:buAutoNum type="arabicPeriod"/>
            </a:pPr>
            <a:r>
              <a:rPr lang="en-GB" b="0" i="0" dirty="0">
                <a:solidFill>
                  <a:srgbClr val="202124"/>
                </a:solidFill>
                <a:effectLst/>
                <a:latin typeface="arial" panose="020B0604020202020204" pitchFamily="34" charset="0"/>
              </a:rPr>
              <a:t>Double-click the "Activity Monitor" application.</a:t>
            </a:r>
          </a:p>
          <a:p>
            <a:pPr algn="l">
              <a:buFont typeface="+mj-lt"/>
              <a:buAutoNum type="arabicPeriod"/>
            </a:pPr>
            <a:r>
              <a:rPr lang="en-GB" b="1" i="0" dirty="0">
                <a:solidFill>
                  <a:srgbClr val="202124"/>
                </a:solidFill>
                <a:effectLst/>
                <a:latin typeface="arial" panose="020B0604020202020204" pitchFamily="34" charset="0"/>
              </a:rPr>
              <a:t>View</a:t>
            </a:r>
            <a:r>
              <a:rPr lang="en-GB" b="0" i="0" dirty="0">
                <a:solidFill>
                  <a:srgbClr val="202124"/>
                </a:solidFill>
                <a:effectLst/>
                <a:latin typeface="arial" panose="020B0604020202020204" pitchFamily="34" charset="0"/>
              </a:rPr>
              <a:t> the open </a:t>
            </a:r>
            <a:r>
              <a:rPr lang="en-GB" b="1" i="0" dirty="0">
                <a:solidFill>
                  <a:srgbClr val="202124"/>
                </a:solidFill>
                <a:effectLst/>
                <a:latin typeface="arial" panose="020B0604020202020204" pitchFamily="34" charset="0"/>
              </a:rPr>
              <a:t>processes</a:t>
            </a:r>
            <a:r>
              <a:rPr lang="en-GB" b="0" i="0" dirty="0">
                <a:solidFill>
                  <a:srgbClr val="202124"/>
                </a:solidFill>
                <a:effectLst/>
                <a:latin typeface="arial" panose="020B0604020202020204" pitchFamily="34" charset="0"/>
              </a:rPr>
              <a:t> on your </a:t>
            </a:r>
            <a:r>
              <a:rPr lang="en-GB" b="1" i="0" dirty="0">
                <a:solidFill>
                  <a:srgbClr val="202124"/>
                </a:solidFill>
                <a:effectLst/>
                <a:latin typeface="arial" panose="020B0604020202020204" pitchFamily="34" charset="0"/>
              </a:rPr>
              <a:t>Mac/</a:t>
            </a:r>
            <a:r>
              <a:rPr lang="en-GB" b="1" i="0" dirty="0" err="1">
                <a:solidFill>
                  <a:srgbClr val="202124"/>
                </a:solidFill>
                <a:effectLst/>
                <a:latin typeface="arial" panose="020B0604020202020204" pitchFamily="34" charset="0"/>
              </a:rPr>
              <a:t>Macbook</a:t>
            </a:r>
            <a:r>
              <a:rPr lang="en-GB" b="0" i="0" dirty="0">
                <a:solidFill>
                  <a:srgbClr val="202124"/>
                </a:solidFill>
                <a:effectLst/>
                <a:latin typeface="arial" panose="020B0604020202020204" pitchFamily="34" charset="0"/>
              </a:rPr>
              <a:t> in the "</a:t>
            </a:r>
            <a:r>
              <a:rPr lang="en-GB" b="1" i="0" dirty="0">
                <a:solidFill>
                  <a:srgbClr val="202124"/>
                </a:solidFill>
                <a:effectLst/>
                <a:latin typeface="arial" panose="020B0604020202020204" pitchFamily="34" charset="0"/>
              </a:rPr>
              <a:t>Process</a:t>
            </a:r>
            <a:r>
              <a:rPr lang="en-GB" b="0" i="0" dirty="0">
                <a:solidFill>
                  <a:srgbClr val="202124"/>
                </a:solidFill>
                <a:effectLst/>
                <a:latin typeface="arial" panose="020B0604020202020204" pitchFamily="34" charset="0"/>
              </a:rPr>
              <a:t> Name" column.</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1063114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solidFill>
                  <a:srgbClr val="000000"/>
                </a:solidFill>
              </a:rPr>
              <a:t>A</a:t>
            </a:r>
            <a:r>
              <a:rPr lang="en-GB" b="0" i="0" dirty="0">
                <a:solidFill>
                  <a:srgbClr val="000000"/>
                </a:solidFill>
                <a:effectLst/>
              </a:rPr>
              <a:t> program must be in </a:t>
            </a:r>
            <a:r>
              <a:rPr lang="en-GB" b="1" i="0" dirty="0">
                <a:solidFill>
                  <a:srgbClr val="000000"/>
                </a:solidFill>
                <a:effectLst/>
              </a:rPr>
              <a:t>main memory </a:t>
            </a:r>
            <a:r>
              <a:rPr lang="en-GB" b="0" i="0" dirty="0">
                <a:solidFill>
                  <a:srgbClr val="000000"/>
                </a:solidFill>
                <a:effectLst/>
              </a:rPr>
              <a:t>for it to be executed.</a:t>
            </a:r>
          </a:p>
        </p:txBody>
      </p:sp>
      <p:sp>
        <p:nvSpPr>
          <p:cNvPr id="4" name="Slide Number Placeholder 3"/>
          <p:cNvSpPr>
            <a:spLocks noGrp="1"/>
          </p:cNvSpPr>
          <p:nvPr>
            <p:ph type="sldNum" sz="quarter" idx="5"/>
          </p:nvPr>
        </p:nvSpPr>
        <p:spPr/>
        <p:txBody>
          <a:bodyPr/>
          <a:lstStyle/>
          <a:p>
            <a:fld id="{FB37C982-8B5E-41C8-9C3C-7DDDA082ABA8}" type="slidenum">
              <a:rPr lang="en-GB" smtClean="0"/>
              <a:t>30</a:t>
            </a:fld>
            <a:endParaRPr lang="en-GB"/>
          </a:p>
        </p:txBody>
      </p:sp>
    </p:spTree>
    <p:extLst>
      <p:ext uri="{BB962C8B-B14F-4D97-AF65-F5344CB8AC3E}">
        <p14:creationId xmlns:p14="http://schemas.microsoft.com/office/powerpoint/2010/main" val="204331464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2352155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32</a:t>
            </a:fld>
            <a:endParaRPr lang="en-GB"/>
          </a:p>
        </p:txBody>
      </p:sp>
    </p:spTree>
    <p:extLst>
      <p:ext uri="{BB962C8B-B14F-4D97-AF65-F5344CB8AC3E}">
        <p14:creationId xmlns:p14="http://schemas.microsoft.com/office/powerpoint/2010/main" val="272151379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33</a:t>
            </a:fld>
            <a:endParaRPr lang="en-GB"/>
          </a:p>
        </p:txBody>
      </p:sp>
    </p:spTree>
    <p:extLst>
      <p:ext uri="{BB962C8B-B14F-4D97-AF65-F5344CB8AC3E}">
        <p14:creationId xmlns:p14="http://schemas.microsoft.com/office/powerpoint/2010/main" val="398092867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34</a:t>
            </a:fld>
            <a:endParaRPr lang="en-GB"/>
          </a:p>
        </p:txBody>
      </p:sp>
    </p:spTree>
    <p:extLst>
      <p:ext uri="{BB962C8B-B14F-4D97-AF65-F5344CB8AC3E}">
        <p14:creationId xmlns:p14="http://schemas.microsoft.com/office/powerpoint/2010/main" val="109386592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35</a:t>
            </a:fld>
            <a:endParaRPr lang="en-GB"/>
          </a:p>
        </p:txBody>
      </p:sp>
    </p:spTree>
    <p:extLst>
      <p:ext uri="{BB962C8B-B14F-4D97-AF65-F5344CB8AC3E}">
        <p14:creationId xmlns:p14="http://schemas.microsoft.com/office/powerpoint/2010/main" val="344879772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p:cNvSpPr>
            <a:spLocks noGrp="1"/>
          </p:cNvSpPr>
          <p:nvPr>
            <p:ph type="sldNum" sz="quarter" idx="5"/>
          </p:nvPr>
        </p:nvSpPr>
        <p:spPr/>
        <p:txBody>
          <a:bodyPr/>
          <a:lstStyle/>
          <a:p>
            <a:fld id="{FB37C982-8B5E-41C8-9C3C-7DDDA082ABA8}" type="slidenum">
              <a:rPr lang="en-GB" smtClean="0"/>
              <a:t>36</a:t>
            </a:fld>
            <a:endParaRPr lang="en-GB"/>
          </a:p>
        </p:txBody>
      </p:sp>
    </p:spTree>
    <p:extLst>
      <p:ext uri="{BB962C8B-B14F-4D97-AF65-F5344CB8AC3E}">
        <p14:creationId xmlns:p14="http://schemas.microsoft.com/office/powerpoint/2010/main" val="102519999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202124"/>
                </a:solidFill>
                <a:effectLst/>
                <a:ea typeface="Calibri" panose="020F0502020204030204" pitchFamily="34" charset="0"/>
                <a:cs typeface="Times New Roman" panose="02020603050405020304" pitchFamily="18" charset="0"/>
              </a:rPr>
              <a:t>This </a:t>
            </a:r>
            <a:r>
              <a:rPr lang="en-GB" dirty="0">
                <a:effectLst/>
                <a:ea typeface="Calibri" panose="020F0502020204030204" pitchFamily="34" charset="0"/>
                <a:cs typeface="Times New Roman" panose="02020603050405020304" pitchFamily="18" charset="0"/>
              </a:rPr>
              <a:t>is sometimes known as </a:t>
            </a:r>
            <a:r>
              <a:rPr lang="en-GB" b="1" dirty="0">
                <a:effectLst/>
                <a:ea typeface="Calibri" panose="020F0502020204030204" pitchFamily="34" charset="0"/>
                <a:cs typeface="Times New Roman" panose="02020603050405020304" pitchFamily="18" charset="0"/>
              </a:rPr>
              <a:t>parallelism</a:t>
            </a:r>
            <a:r>
              <a:rPr lang="en-GB" dirty="0">
                <a:effectLst/>
                <a:ea typeface="Calibri" panose="020F0502020204030204" pitchFamily="34" charset="0"/>
                <a:cs typeface="Times New Roman" panose="02020603050405020304" pitchFamily="18" charset="0"/>
              </a:rPr>
              <a:t> or </a:t>
            </a:r>
            <a:r>
              <a:rPr lang="en-GB" b="1" dirty="0">
                <a:effectLst/>
                <a:ea typeface="Calibri" panose="020F0502020204030204" pitchFamily="34" charset="0"/>
                <a:cs typeface="Times New Roman" panose="02020603050405020304" pitchFamily="18" charset="0"/>
              </a:rPr>
              <a:t>concurrent programming</a:t>
            </a:r>
            <a:r>
              <a:rPr lang="en-GB" dirty="0">
                <a:effectLst/>
                <a:ea typeface="Calibri" panose="020F0502020204030204" pitchFamily="34" charset="0"/>
                <a:cs typeface="Times New Roman" panose="02020603050405020304" pitchFamily="18" charset="0"/>
              </a:rPr>
              <a:t>.</a:t>
            </a:r>
          </a:p>
        </p:txBody>
      </p:sp>
      <p:sp>
        <p:nvSpPr>
          <p:cNvPr id="4" name="Slide Number Placeholder 3"/>
          <p:cNvSpPr>
            <a:spLocks noGrp="1"/>
          </p:cNvSpPr>
          <p:nvPr>
            <p:ph type="sldNum" sz="quarter" idx="5"/>
          </p:nvPr>
        </p:nvSpPr>
        <p:spPr/>
        <p:txBody>
          <a:bodyPr/>
          <a:lstStyle/>
          <a:p>
            <a:fld id="{FB37C982-8B5E-41C8-9C3C-7DDDA082ABA8}" type="slidenum">
              <a:rPr lang="en-GB" smtClean="0"/>
              <a:t>37</a:t>
            </a:fld>
            <a:endParaRPr lang="en-GB"/>
          </a:p>
        </p:txBody>
      </p:sp>
    </p:spTree>
    <p:extLst>
      <p:ext uri="{BB962C8B-B14F-4D97-AF65-F5344CB8AC3E}">
        <p14:creationId xmlns:p14="http://schemas.microsoft.com/office/powerpoint/2010/main" val="364790367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38</a:t>
            </a:fld>
            <a:endParaRPr lang="en-GB"/>
          </a:p>
        </p:txBody>
      </p:sp>
    </p:spTree>
    <p:extLst>
      <p:ext uri="{BB962C8B-B14F-4D97-AF65-F5344CB8AC3E}">
        <p14:creationId xmlns:p14="http://schemas.microsoft.com/office/powerpoint/2010/main" val="411947686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39</a:t>
            </a:fld>
            <a:endParaRPr lang="en-GB"/>
          </a:p>
        </p:txBody>
      </p:sp>
    </p:spTree>
    <p:extLst>
      <p:ext uri="{BB962C8B-B14F-4D97-AF65-F5344CB8AC3E}">
        <p14:creationId xmlns:p14="http://schemas.microsoft.com/office/powerpoint/2010/main" val="126640912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spcBef>
                <a:spcPts val="600"/>
              </a:spcBef>
              <a:buFont typeface="Arial" panose="020B0604020202020204" pitchFamily="34" charset="0"/>
              <a:buChar char="•"/>
              <a:tabLst>
                <a:tab pos="457200" algn="l"/>
              </a:tabLst>
            </a:pPr>
            <a:r>
              <a:rPr lang="en-GB" sz="1200" b="1" dirty="0">
                <a:effectLst/>
                <a:highlight>
                  <a:srgbClr val="FFFF00"/>
                </a:highlight>
                <a:ea typeface="Calibri" panose="020F0502020204030204" pitchFamily="34" charset="0"/>
                <a:cs typeface="Times New Roman" panose="02020603050405020304" pitchFamily="18" charset="0"/>
              </a:rPr>
              <a:t>Multithreading</a:t>
            </a:r>
            <a:r>
              <a:rPr lang="en-GB" sz="1200" dirty="0">
                <a:effectLst/>
                <a:highlight>
                  <a:srgbClr val="FFFF00"/>
                </a:highlight>
                <a:ea typeface="Calibri" panose="020F0502020204030204" pitchFamily="34" charset="0"/>
                <a:cs typeface="Times New Roman" panose="02020603050405020304" pitchFamily="18" charset="0"/>
              </a:rPr>
              <a:t> is the ability of a </a:t>
            </a:r>
            <a:r>
              <a:rPr lang="en-GB" sz="1200" b="1" dirty="0">
                <a:effectLst/>
                <a:highlight>
                  <a:srgbClr val="FFFF00"/>
                </a:highlight>
                <a:ea typeface="Calibri" panose="020F0502020204030204" pitchFamily="34" charset="0"/>
                <a:cs typeface="Times New Roman" panose="02020603050405020304" pitchFamily="18" charset="0"/>
              </a:rPr>
              <a:t>single core CPU or a single core of a multi-core CPU</a:t>
            </a:r>
            <a:r>
              <a:rPr lang="en-GB" sz="1200" dirty="0">
                <a:effectLst/>
                <a:highlight>
                  <a:srgbClr val="FFFF00"/>
                </a:highlight>
                <a:ea typeface="Calibri" panose="020F0502020204030204" pitchFamily="34" charset="0"/>
                <a:cs typeface="Times New Roman" panose="02020603050405020304" pitchFamily="18" charset="0"/>
              </a:rPr>
              <a:t>, supported by the OS Kernel, to </a:t>
            </a:r>
            <a:r>
              <a:rPr lang="en-GB" sz="1200" dirty="0">
                <a:highlight>
                  <a:srgbClr val="FFFF00"/>
                </a:highlight>
                <a:ea typeface="Calibri" panose="020F0502020204030204" pitchFamily="34" charset="0"/>
                <a:cs typeface="Times New Roman" panose="02020603050405020304" pitchFamily="18" charset="0"/>
              </a:rPr>
              <a:t>work on</a:t>
            </a:r>
            <a:r>
              <a:rPr lang="en-GB" sz="1200" dirty="0">
                <a:effectLst/>
                <a:highlight>
                  <a:srgbClr val="FFFF00"/>
                </a:highlight>
                <a:ea typeface="Calibri" panose="020F0502020204030204" pitchFamily="34" charset="0"/>
                <a:cs typeface="Times New Roman" panose="02020603050405020304" pitchFamily="18" charset="0"/>
              </a:rPr>
              <a:t> multiple threads, </a:t>
            </a:r>
            <a:r>
              <a:rPr lang="en-GB" sz="1200" b="1" dirty="0">
                <a:effectLst/>
                <a:highlight>
                  <a:srgbClr val="FFFF00"/>
                </a:highlight>
                <a:ea typeface="Calibri" panose="020F0502020204030204" pitchFamily="34" charset="0"/>
                <a:cs typeface="Times New Roman" panose="02020603050405020304" pitchFamily="18" charset="0"/>
              </a:rPr>
              <a:t>seemingly</a:t>
            </a:r>
            <a:r>
              <a:rPr lang="en-GB" sz="1200" dirty="0">
                <a:effectLst/>
                <a:highlight>
                  <a:srgbClr val="FFFF00"/>
                </a:highlight>
                <a:ea typeface="Calibri" panose="020F0502020204030204" pitchFamily="34" charset="0"/>
                <a:cs typeface="Times New Roman" panose="02020603050405020304" pitchFamily="18" charset="0"/>
              </a:rPr>
              <a:t> at the same time.</a:t>
            </a:r>
          </a:p>
          <a:p>
            <a:pPr marL="342900" lvl="0" indent="-342900">
              <a:spcBef>
                <a:spcPts val="600"/>
              </a:spcBef>
              <a:buFont typeface="Arial" panose="020B0604020202020204" pitchFamily="34" charset="0"/>
              <a:buChar char="•"/>
              <a:tabLst>
                <a:tab pos="457200" algn="l"/>
              </a:tabLst>
            </a:pPr>
            <a:r>
              <a:rPr lang="en-GB" sz="1200" b="1" dirty="0">
                <a:effectLst/>
                <a:highlight>
                  <a:srgbClr val="FFFF00"/>
                </a:highlight>
                <a:ea typeface="Calibri" panose="020F0502020204030204" pitchFamily="34" charset="0"/>
                <a:cs typeface="Times New Roman" panose="02020603050405020304" pitchFamily="18" charset="0"/>
              </a:rPr>
              <a:t>A Single-core CPU is capable of running a single thread of execution at any one time</a:t>
            </a:r>
            <a:r>
              <a:rPr lang="en-GB" sz="1200" dirty="0">
                <a:effectLst/>
                <a:highlight>
                  <a:srgbClr val="FFFF00"/>
                </a:highlight>
                <a:ea typeface="Calibri" panose="020F0502020204030204" pitchFamily="34" charset="0"/>
                <a:cs typeface="Times New Roman" panose="02020603050405020304" pitchFamily="18" charset="0"/>
              </a:rPr>
              <a:t>.</a:t>
            </a:r>
          </a:p>
        </p:txBody>
      </p:sp>
      <p:sp>
        <p:nvSpPr>
          <p:cNvPr id="4" name="Slide Number Placeholder 3"/>
          <p:cNvSpPr>
            <a:spLocks noGrp="1"/>
          </p:cNvSpPr>
          <p:nvPr>
            <p:ph type="sldNum" sz="quarter" idx="5"/>
          </p:nvPr>
        </p:nvSpPr>
        <p:spPr/>
        <p:txBody>
          <a:bodyPr/>
          <a:lstStyle/>
          <a:p>
            <a:fld id="{FB37C982-8B5E-41C8-9C3C-7DDDA082ABA8}" type="slidenum">
              <a:rPr lang="en-GB" smtClean="0"/>
              <a:t>40</a:t>
            </a:fld>
            <a:endParaRPr lang="en-GB"/>
          </a:p>
        </p:txBody>
      </p:sp>
    </p:spTree>
    <p:extLst>
      <p:ext uri="{BB962C8B-B14F-4D97-AF65-F5344CB8AC3E}">
        <p14:creationId xmlns:p14="http://schemas.microsoft.com/office/powerpoint/2010/main" val="136026821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41</a:t>
            </a:fld>
            <a:endParaRPr lang="en-GB"/>
          </a:p>
        </p:txBody>
      </p:sp>
    </p:spTree>
    <p:extLst>
      <p:ext uri="{BB962C8B-B14F-4D97-AF65-F5344CB8AC3E}">
        <p14:creationId xmlns:p14="http://schemas.microsoft.com/office/powerpoint/2010/main" val="108166227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42</a:t>
            </a:fld>
            <a:endParaRPr lang="en-GB"/>
          </a:p>
        </p:txBody>
      </p:sp>
    </p:spTree>
    <p:extLst>
      <p:ext uri="{BB962C8B-B14F-4D97-AF65-F5344CB8AC3E}">
        <p14:creationId xmlns:p14="http://schemas.microsoft.com/office/powerpoint/2010/main" val="173142853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43</a:t>
            </a:fld>
            <a:endParaRPr lang="en-GB"/>
          </a:p>
        </p:txBody>
      </p:sp>
    </p:spTree>
    <p:extLst>
      <p:ext uri="{BB962C8B-B14F-4D97-AF65-F5344CB8AC3E}">
        <p14:creationId xmlns:p14="http://schemas.microsoft.com/office/powerpoint/2010/main" val="328171332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2620712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47</a:t>
            </a:fld>
            <a:endParaRPr lang="en-GB"/>
          </a:p>
        </p:txBody>
      </p:sp>
    </p:spTree>
    <p:extLst>
      <p:ext uri="{BB962C8B-B14F-4D97-AF65-F5344CB8AC3E}">
        <p14:creationId xmlns:p14="http://schemas.microsoft.com/office/powerpoint/2010/main" val="91958209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470889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7787191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51</a:t>
            </a:fld>
            <a:endParaRPr lang="en-GB"/>
          </a:p>
        </p:txBody>
      </p:sp>
    </p:spTree>
    <p:extLst>
      <p:ext uri="{BB962C8B-B14F-4D97-AF65-F5344CB8AC3E}">
        <p14:creationId xmlns:p14="http://schemas.microsoft.com/office/powerpoint/2010/main" val="268006973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52</a:t>
            </a:fld>
            <a:endParaRPr lang="en-GB"/>
          </a:p>
        </p:txBody>
      </p:sp>
    </p:spTree>
    <p:extLst>
      <p:ext uri="{BB962C8B-B14F-4D97-AF65-F5344CB8AC3E}">
        <p14:creationId xmlns:p14="http://schemas.microsoft.com/office/powerpoint/2010/main" val="293053878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53</a:t>
            </a:fld>
            <a:endParaRPr lang="en-GB"/>
          </a:p>
        </p:txBody>
      </p:sp>
    </p:spTree>
    <p:extLst>
      <p:ext uri="{BB962C8B-B14F-4D97-AF65-F5344CB8AC3E}">
        <p14:creationId xmlns:p14="http://schemas.microsoft.com/office/powerpoint/2010/main" val="269771018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20000"/>
              </a:lnSpc>
              <a:spcBef>
                <a:spcPts val="0"/>
              </a:spcBef>
              <a:buNone/>
            </a:pPr>
            <a:r>
              <a:rPr lang="en-GB" sz="1200" dirty="0"/>
              <a:t>Key take away:</a:t>
            </a:r>
          </a:p>
          <a:p>
            <a:pPr>
              <a:lnSpc>
                <a:spcPct val="120000"/>
              </a:lnSpc>
              <a:spcBef>
                <a:spcPts val="0"/>
              </a:spcBef>
            </a:pPr>
            <a:r>
              <a:rPr lang="en-GB" sz="1200" dirty="0"/>
              <a:t>What is a process and what is a thread.</a:t>
            </a:r>
          </a:p>
          <a:p>
            <a:pPr>
              <a:lnSpc>
                <a:spcPct val="120000"/>
              </a:lnSpc>
              <a:spcBef>
                <a:spcPts val="0"/>
              </a:spcBef>
            </a:pPr>
            <a:r>
              <a:rPr lang="en-GB" sz="1200" dirty="0"/>
              <a:t>This is what I have been asked to cover in this part of the module and what you need to know for further L5 and L6 modules that will go into more detail.</a:t>
            </a:r>
          </a:p>
        </p:txBody>
      </p:sp>
      <p:sp>
        <p:nvSpPr>
          <p:cNvPr id="4" name="Slide Number Placeholder 3"/>
          <p:cNvSpPr>
            <a:spLocks noGrp="1"/>
          </p:cNvSpPr>
          <p:nvPr>
            <p:ph type="sldNum" sz="quarter" idx="5"/>
          </p:nvPr>
        </p:nvSpPr>
        <p:spPr/>
        <p:txBody>
          <a:bodyPr/>
          <a:lstStyle/>
          <a:p>
            <a:fld id="{FB37C982-8B5E-41C8-9C3C-7DDDA082ABA8}" type="slidenum">
              <a:rPr lang="en-GB" smtClean="0"/>
              <a:t>54</a:t>
            </a:fld>
            <a:endParaRPr lang="en-GB"/>
          </a:p>
        </p:txBody>
      </p:sp>
    </p:spTree>
    <p:extLst>
      <p:ext uri="{BB962C8B-B14F-4D97-AF65-F5344CB8AC3E}">
        <p14:creationId xmlns:p14="http://schemas.microsoft.com/office/powerpoint/2010/main" val="194225904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001071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167298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6307229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dirty="0"/>
              <a:t>Linux: </a:t>
            </a:r>
            <a:r>
              <a:rPr lang="en-GB" b="0" i="0" dirty="0">
                <a:solidFill>
                  <a:srgbClr val="202124"/>
                </a:solidFill>
                <a:effectLst/>
                <a:latin typeface="arial" panose="020B0604020202020204" pitchFamily="34" charset="0"/>
              </a:rPr>
              <a:t>Open the terminal on Linux.</a:t>
            </a:r>
          </a:p>
          <a:p>
            <a:pPr algn="l">
              <a:buFont typeface="+mj-lt"/>
              <a:buAutoNum type="arabicPeriod"/>
            </a:pPr>
            <a:r>
              <a:rPr lang="en-GB" b="0" i="0" dirty="0">
                <a:solidFill>
                  <a:srgbClr val="202124"/>
                </a:solidFill>
                <a:effectLst/>
                <a:latin typeface="arial" panose="020B0604020202020204" pitchFamily="34" charset="0"/>
              </a:rPr>
              <a:t>Type the </a:t>
            </a:r>
            <a:r>
              <a:rPr lang="en-GB" b="0" i="0" dirty="0" err="1">
                <a:solidFill>
                  <a:srgbClr val="202124"/>
                </a:solidFill>
                <a:effectLst/>
                <a:latin typeface="arial" panose="020B0604020202020204" pitchFamily="34" charset="0"/>
              </a:rPr>
              <a:t>ps</a:t>
            </a:r>
            <a:r>
              <a:rPr lang="en-GB" b="0" i="0" dirty="0">
                <a:solidFill>
                  <a:srgbClr val="202124"/>
                </a:solidFill>
                <a:effectLst/>
                <a:latin typeface="arial" panose="020B0604020202020204" pitchFamily="34" charset="0"/>
              </a:rPr>
              <a:t> aux command to see all running process in Linux.</a:t>
            </a:r>
          </a:p>
          <a:p>
            <a:pPr algn="l">
              <a:buFont typeface="+mj-lt"/>
              <a:buAutoNum type="arabicPeriod"/>
            </a:pPr>
            <a:r>
              <a:rPr lang="en-GB" b="0" i="0" dirty="0">
                <a:solidFill>
                  <a:srgbClr val="202124"/>
                </a:solidFill>
                <a:effectLst/>
                <a:latin typeface="arial" panose="020B0604020202020204" pitchFamily="34" charset="0"/>
              </a:rPr>
              <a:t>Alternatively, you can issue the top command or </a:t>
            </a:r>
            <a:r>
              <a:rPr lang="en-GB" b="0" i="0" dirty="0" err="1">
                <a:solidFill>
                  <a:srgbClr val="202124"/>
                </a:solidFill>
                <a:effectLst/>
                <a:latin typeface="arial" panose="020B0604020202020204" pitchFamily="34" charset="0"/>
              </a:rPr>
              <a:t>htop</a:t>
            </a:r>
            <a:r>
              <a:rPr lang="en-GB" b="0" i="0" dirty="0">
                <a:solidFill>
                  <a:srgbClr val="202124"/>
                </a:solidFill>
                <a:effectLst/>
                <a:latin typeface="arial" panose="020B0604020202020204" pitchFamily="34" charset="0"/>
              </a:rPr>
              <a:t> command to view running process in Linux.</a:t>
            </a:r>
          </a:p>
          <a:p>
            <a:pPr algn="l">
              <a:buFont typeface="+mj-lt"/>
              <a:buNone/>
            </a:pPr>
            <a:endParaRPr lang="en-GB" b="1" i="0" dirty="0">
              <a:solidFill>
                <a:srgbClr val="202124"/>
              </a:solidFill>
              <a:effectLst/>
              <a:latin typeface="arial" panose="020B0604020202020204" pitchFamily="34" charset="0"/>
            </a:endParaRPr>
          </a:p>
          <a:p>
            <a:pPr algn="l"/>
            <a:r>
              <a:rPr lang="en-GB" b="0" i="0" dirty="0">
                <a:solidFill>
                  <a:srgbClr val="202124"/>
                </a:solidFill>
                <a:effectLst/>
                <a:latin typeface="arial" panose="020B0604020202020204" pitchFamily="34" charset="0"/>
              </a:rPr>
              <a:t>You can </a:t>
            </a:r>
            <a:r>
              <a:rPr lang="en-GB" b="1" i="0" dirty="0">
                <a:solidFill>
                  <a:srgbClr val="202124"/>
                </a:solidFill>
                <a:effectLst/>
                <a:latin typeface="arial" panose="020B0604020202020204" pitchFamily="34" charset="0"/>
              </a:rPr>
              <a:t>use the</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ps</a:t>
            </a:r>
            <a:r>
              <a:rPr lang="en-GB" b="0" i="0" dirty="0">
                <a:solidFill>
                  <a:srgbClr val="202124"/>
                </a:solidFill>
                <a:effectLst/>
                <a:latin typeface="arial" panose="020B0604020202020204" pitchFamily="34" charset="0"/>
              </a:rPr>
              <a:t> command to </a:t>
            </a:r>
            <a:r>
              <a:rPr lang="en-GB" b="1" i="0" dirty="0">
                <a:solidFill>
                  <a:srgbClr val="202124"/>
                </a:solidFill>
                <a:effectLst/>
                <a:latin typeface="arial" panose="020B0604020202020204" pitchFamily="34" charset="0"/>
              </a:rPr>
              <a:t>check memory</a:t>
            </a:r>
            <a:r>
              <a:rPr lang="en-GB" b="0" i="0" dirty="0">
                <a:solidFill>
                  <a:srgbClr val="202124"/>
                </a:solidFill>
                <a:effectLst/>
                <a:latin typeface="arial" panose="020B0604020202020204" pitchFamily="34" charset="0"/>
              </a:rPr>
              <a:t> usage of all </a:t>
            </a:r>
            <a:r>
              <a:rPr lang="en-GB" b="1" i="0" dirty="0">
                <a:solidFill>
                  <a:srgbClr val="202124"/>
                </a:solidFill>
                <a:effectLst/>
                <a:latin typeface="arial" panose="020B0604020202020204" pitchFamily="34" charset="0"/>
              </a:rPr>
              <a:t>the processes</a:t>
            </a:r>
            <a:r>
              <a:rPr lang="en-GB" b="0" i="0" dirty="0">
                <a:solidFill>
                  <a:srgbClr val="202124"/>
                </a:solidFill>
                <a:effectLst/>
                <a:latin typeface="arial" panose="020B0604020202020204" pitchFamily="34" charset="0"/>
              </a:rPr>
              <a:t> on </a:t>
            </a:r>
            <a:r>
              <a:rPr lang="en-GB" b="1" i="0" dirty="0">
                <a:solidFill>
                  <a:srgbClr val="202124"/>
                </a:solidFill>
                <a:effectLst/>
                <a:latin typeface="arial" panose="020B0604020202020204" pitchFamily="34" charset="0"/>
              </a:rPr>
              <a:t>Linux</a:t>
            </a:r>
            <a:r>
              <a:rPr lang="en-GB" b="0" i="0" dirty="0">
                <a:solidFill>
                  <a:srgbClr val="202124"/>
                </a:solidFill>
                <a:effectLst/>
                <a:latin typeface="arial" panose="020B0604020202020204" pitchFamily="34" charset="0"/>
              </a:rPr>
              <a:t>.</a:t>
            </a:r>
            <a:br>
              <a:rPr lang="en-GB" b="0" i="0" dirty="0">
                <a:solidFill>
                  <a:srgbClr val="202124"/>
                </a:solidFill>
                <a:effectLst/>
                <a:latin typeface="arial" panose="020B0604020202020204" pitchFamily="34" charset="0"/>
              </a:rPr>
            </a:br>
            <a:r>
              <a:rPr lang="en-GB" sz="1200" b="1" i="0" dirty="0" err="1">
                <a:solidFill>
                  <a:srgbClr val="42444E"/>
                </a:solidFill>
                <a:effectLst/>
                <a:latin typeface="Segoe UI" panose="020B0502040204020203" pitchFamily="34" charset="0"/>
              </a:rPr>
              <a:t>ps</a:t>
            </a:r>
            <a:r>
              <a:rPr lang="en-GB" sz="1200" b="0" i="0" dirty="0">
                <a:solidFill>
                  <a:srgbClr val="212529"/>
                </a:solidFill>
                <a:effectLst/>
                <a:latin typeface="Segoe UI" panose="020B0502040204020203" pitchFamily="34" charset="0"/>
              </a:rPr>
              <a:t> = process status. </a:t>
            </a:r>
          </a:p>
          <a:p>
            <a:pPr algn="l"/>
            <a:r>
              <a:rPr lang="en-GB" b="0" i="0" dirty="0" err="1">
                <a:solidFill>
                  <a:srgbClr val="42444E"/>
                </a:solidFill>
                <a:effectLst/>
                <a:latin typeface="Segoe UI" panose="020B0502040204020203" pitchFamily="34" charset="0"/>
              </a:rPr>
              <a:t>ps</a:t>
            </a:r>
            <a:r>
              <a:rPr lang="en-GB" b="0" i="0" dirty="0">
                <a:solidFill>
                  <a:srgbClr val="42444E"/>
                </a:solidFill>
                <a:effectLst/>
                <a:latin typeface="Segoe UI" panose="020B0502040204020203" pitchFamily="34" charset="0"/>
              </a:rPr>
              <a:t> aux command options:</a:t>
            </a:r>
          </a:p>
          <a:p>
            <a:pPr algn="just"/>
            <a:r>
              <a:rPr lang="en-GB" b="1" i="0" dirty="0">
                <a:solidFill>
                  <a:srgbClr val="42444E"/>
                </a:solidFill>
                <a:effectLst/>
                <a:latin typeface="Segoe UI" panose="020B0502040204020203" pitchFamily="34" charset="0"/>
              </a:rPr>
              <a:t>a</a:t>
            </a:r>
            <a:r>
              <a:rPr lang="en-GB" b="0" i="0" dirty="0">
                <a:solidFill>
                  <a:srgbClr val="212529"/>
                </a:solidFill>
                <a:effectLst/>
                <a:latin typeface="Segoe UI" panose="020B0502040204020203" pitchFamily="34" charset="0"/>
              </a:rPr>
              <a:t>:- This option prints the running processes from all users.</a:t>
            </a:r>
          </a:p>
          <a:p>
            <a:pPr algn="just"/>
            <a:r>
              <a:rPr lang="en-GB" b="1" i="0" dirty="0">
                <a:solidFill>
                  <a:srgbClr val="42444E"/>
                </a:solidFill>
                <a:effectLst/>
                <a:latin typeface="Segoe UI" panose="020B0502040204020203" pitchFamily="34" charset="0"/>
              </a:rPr>
              <a:t>u</a:t>
            </a:r>
            <a:r>
              <a:rPr lang="en-GB" b="0" i="0" dirty="0">
                <a:solidFill>
                  <a:srgbClr val="212529"/>
                </a:solidFill>
                <a:effectLst/>
                <a:latin typeface="Segoe UI" panose="020B0502040204020203" pitchFamily="34" charset="0"/>
              </a:rPr>
              <a:t>:- This option shows user or owner column in output.</a:t>
            </a:r>
          </a:p>
          <a:p>
            <a:pPr algn="just"/>
            <a:r>
              <a:rPr lang="en-GB" b="1" i="0" dirty="0">
                <a:solidFill>
                  <a:srgbClr val="42444E"/>
                </a:solidFill>
                <a:effectLst/>
                <a:latin typeface="Segoe UI" panose="020B0502040204020203" pitchFamily="34" charset="0"/>
              </a:rPr>
              <a:t>x</a:t>
            </a:r>
            <a:r>
              <a:rPr lang="en-GB" b="0" i="0" dirty="0">
                <a:solidFill>
                  <a:srgbClr val="212529"/>
                </a:solidFill>
                <a:effectLst/>
                <a:latin typeface="Segoe UI" panose="020B0502040204020203" pitchFamily="34" charset="0"/>
              </a:rPr>
              <a:t>:- This option prints the processes those have not been executed from the terminal.</a:t>
            </a:r>
          </a:p>
          <a:p>
            <a:pPr algn="just"/>
            <a:r>
              <a:rPr lang="en-GB" b="0" i="0" dirty="0">
                <a:solidFill>
                  <a:srgbClr val="212529"/>
                </a:solidFill>
                <a:effectLst/>
                <a:latin typeface="Segoe UI" panose="020B0502040204020203" pitchFamily="34" charset="0"/>
              </a:rPr>
              <a:t>Collectively the options "</a:t>
            </a:r>
            <a:r>
              <a:rPr lang="en-GB" b="1" i="0" dirty="0">
                <a:solidFill>
                  <a:srgbClr val="42444E"/>
                </a:solidFill>
                <a:effectLst/>
                <a:latin typeface="Segoe UI" panose="020B0502040204020203" pitchFamily="34" charset="0"/>
              </a:rPr>
              <a:t>aux</a:t>
            </a:r>
            <a:r>
              <a:rPr lang="en-GB" b="0" i="0" dirty="0">
                <a:solidFill>
                  <a:srgbClr val="212529"/>
                </a:solidFill>
                <a:effectLst/>
                <a:latin typeface="Segoe UI" panose="020B0502040204020203" pitchFamily="34" charset="0"/>
              </a:rPr>
              <a:t>" print all the running process in system regardless from where they have been executed.</a:t>
            </a:r>
          </a:p>
          <a:p>
            <a:pPr algn="l"/>
            <a:r>
              <a:rPr lang="en-GB" b="1" i="0" dirty="0" err="1">
                <a:solidFill>
                  <a:srgbClr val="202124"/>
                </a:solidFill>
                <a:effectLst/>
                <a:latin typeface="arial" panose="020B0604020202020204" pitchFamily="34" charset="0"/>
              </a:rPr>
              <a:t>htop</a:t>
            </a:r>
            <a:r>
              <a:rPr lang="en-GB" b="0" i="0" dirty="0">
                <a:solidFill>
                  <a:srgbClr val="202124"/>
                </a:solidFill>
                <a:effectLst/>
                <a:latin typeface="arial" panose="020B0604020202020204" pitchFamily="34" charset="0"/>
              </a:rPr>
              <a:t> is used to monitor the system's vital resources or server's processes in real time.</a:t>
            </a:r>
          </a:p>
          <a:p>
            <a:pPr algn="l">
              <a:buFont typeface="+mj-lt"/>
              <a:buNone/>
            </a:pPr>
            <a:endParaRPr lang="en-GB" b="1" i="0" dirty="0">
              <a:solidFill>
                <a:srgbClr val="202124"/>
              </a:solidFill>
              <a:effectLst/>
              <a:latin typeface="arial" panose="020B0604020202020204" pitchFamily="34" charset="0"/>
            </a:endParaRPr>
          </a:p>
          <a:p>
            <a:pPr algn="l">
              <a:buFont typeface="+mj-lt"/>
              <a:buNone/>
            </a:pPr>
            <a:endParaRPr lang="en-GB" b="1" i="0" dirty="0">
              <a:solidFill>
                <a:srgbClr val="202124"/>
              </a:solidFill>
              <a:effectLst/>
              <a:latin typeface="arial" panose="020B0604020202020204" pitchFamily="34" charset="0"/>
            </a:endParaRPr>
          </a:p>
          <a:p>
            <a:pPr algn="l"/>
            <a:r>
              <a:rPr lang="en-GB" b="1" i="0" dirty="0">
                <a:solidFill>
                  <a:srgbClr val="202124"/>
                </a:solidFill>
                <a:effectLst/>
                <a:latin typeface="arial" panose="020B0604020202020204" pitchFamily="34" charset="0"/>
              </a:rPr>
              <a:t>Mac: Use the </a:t>
            </a:r>
            <a:r>
              <a:rPr lang="en-GB" b="1" i="0" dirty="0">
                <a:solidFill>
                  <a:srgbClr val="202124"/>
                </a:solidFill>
                <a:effectLst/>
                <a:latin typeface="Google Sans"/>
              </a:rPr>
              <a:t>Activity Monitor</a:t>
            </a:r>
            <a:endParaRPr lang="en-GB" b="0" i="0" dirty="0">
              <a:solidFill>
                <a:srgbClr val="202124"/>
              </a:solidFill>
              <a:effectLst/>
              <a:latin typeface="Google Sans"/>
            </a:endParaRPr>
          </a:p>
          <a:p>
            <a:pPr algn="l">
              <a:buFont typeface="+mj-lt"/>
              <a:buAutoNum type="arabicPeriod"/>
            </a:pPr>
            <a:r>
              <a:rPr lang="en-GB" b="0" i="0" dirty="0">
                <a:solidFill>
                  <a:srgbClr val="202124"/>
                </a:solidFill>
                <a:effectLst/>
                <a:latin typeface="arial" panose="020B0604020202020204" pitchFamily="34" charset="0"/>
              </a:rPr>
              <a:t> Open a Finder window and click the "Applications" option on the left side of the window.</a:t>
            </a:r>
          </a:p>
          <a:p>
            <a:pPr algn="l">
              <a:buFont typeface="+mj-lt"/>
              <a:buAutoNum type="arabicPeriod"/>
            </a:pPr>
            <a:r>
              <a:rPr lang="en-GB" b="0" i="0" dirty="0">
                <a:solidFill>
                  <a:srgbClr val="202124"/>
                </a:solidFill>
                <a:effectLst/>
                <a:latin typeface="arial" panose="020B0604020202020204" pitchFamily="34" charset="0"/>
              </a:rPr>
              <a:t> Open the "Utilities" folder.</a:t>
            </a:r>
          </a:p>
          <a:p>
            <a:pPr algn="l">
              <a:buFont typeface="+mj-lt"/>
              <a:buAutoNum type="arabicPeriod"/>
            </a:pPr>
            <a:r>
              <a:rPr lang="en-GB" b="0" i="0" dirty="0">
                <a:solidFill>
                  <a:srgbClr val="202124"/>
                </a:solidFill>
                <a:effectLst/>
                <a:latin typeface="arial" panose="020B0604020202020204" pitchFamily="34" charset="0"/>
              </a:rPr>
              <a:t> Double-click the "Activity Monitor" application.</a:t>
            </a:r>
          </a:p>
          <a:p>
            <a:pPr algn="l">
              <a:buFont typeface="+mj-lt"/>
              <a:buAutoNum type="arabicPeriod"/>
            </a:pPr>
            <a:r>
              <a:rPr lang="en-GB" b="0" i="0" dirty="0">
                <a:solidFill>
                  <a:srgbClr val="202124"/>
                </a:solidFill>
                <a:effectLst/>
                <a:latin typeface="arial" panose="020B0604020202020204" pitchFamily="34" charset="0"/>
              </a:rPr>
              <a:t> View the open processes on the Mac in the "Process Name" column.</a:t>
            </a:r>
          </a:p>
          <a:p>
            <a:pPr algn="l">
              <a:buFont typeface="+mj-lt"/>
              <a:buNone/>
            </a:pPr>
            <a:endParaRPr lang="en-GB" b="0" i="0" dirty="0">
              <a:solidFill>
                <a:srgbClr val="202124"/>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58406396"/>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220623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dirty="0"/>
              <a:t>Linux: </a:t>
            </a:r>
            <a:r>
              <a:rPr lang="en-GB" b="0" i="0" dirty="0">
                <a:solidFill>
                  <a:srgbClr val="202124"/>
                </a:solidFill>
                <a:effectLst/>
                <a:latin typeface="arial" panose="020B0604020202020204" pitchFamily="34" charset="0"/>
              </a:rPr>
              <a:t>Open the terminal on Linux.</a:t>
            </a:r>
          </a:p>
          <a:p>
            <a:pPr algn="l">
              <a:buFont typeface="+mj-lt"/>
              <a:buAutoNum type="arabicPeriod"/>
            </a:pPr>
            <a:r>
              <a:rPr lang="en-GB" b="0" i="0" dirty="0">
                <a:solidFill>
                  <a:srgbClr val="202124"/>
                </a:solidFill>
                <a:effectLst/>
                <a:latin typeface="arial" panose="020B0604020202020204" pitchFamily="34" charset="0"/>
              </a:rPr>
              <a:t>Type the </a:t>
            </a:r>
            <a:r>
              <a:rPr lang="en-GB" b="0" i="0" dirty="0" err="1">
                <a:solidFill>
                  <a:srgbClr val="202124"/>
                </a:solidFill>
                <a:effectLst/>
                <a:latin typeface="arial" panose="020B0604020202020204" pitchFamily="34" charset="0"/>
              </a:rPr>
              <a:t>ps</a:t>
            </a:r>
            <a:r>
              <a:rPr lang="en-GB" b="0" i="0" dirty="0">
                <a:solidFill>
                  <a:srgbClr val="202124"/>
                </a:solidFill>
                <a:effectLst/>
                <a:latin typeface="arial" panose="020B0604020202020204" pitchFamily="34" charset="0"/>
              </a:rPr>
              <a:t> aux command to see all running process in Linux.</a:t>
            </a:r>
          </a:p>
          <a:p>
            <a:pPr algn="l">
              <a:buFont typeface="+mj-lt"/>
              <a:buAutoNum type="arabicPeriod"/>
            </a:pPr>
            <a:r>
              <a:rPr lang="en-GB" b="0" i="0" dirty="0">
                <a:solidFill>
                  <a:srgbClr val="202124"/>
                </a:solidFill>
                <a:effectLst/>
                <a:latin typeface="arial" panose="020B0604020202020204" pitchFamily="34" charset="0"/>
              </a:rPr>
              <a:t>Alternatively, you can issue the top command or </a:t>
            </a:r>
            <a:r>
              <a:rPr lang="en-GB" b="0" i="0" dirty="0" err="1">
                <a:solidFill>
                  <a:srgbClr val="202124"/>
                </a:solidFill>
                <a:effectLst/>
                <a:latin typeface="arial" panose="020B0604020202020204" pitchFamily="34" charset="0"/>
              </a:rPr>
              <a:t>htop</a:t>
            </a:r>
            <a:r>
              <a:rPr lang="en-GB" b="0" i="0" dirty="0">
                <a:solidFill>
                  <a:srgbClr val="202124"/>
                </a:solidFill>
                <a:effectLst/>
                <a:latin typeface="arial" panose="020B0604020202020204" pitchFamily="34" charset="0"/>
              </a:rPr>
              <a:t> command to view running process in Linux.</a:t>
            </a:r>
          </a:p>
          <a:p>
            <a:pPr algn="l">
              <a:buFont typeface="+mj-lt"/>
              <a:buNone/>
            </a:pPr>
            <a:endParaRPr lang="en-GB" b="1" i="0" dirty="0">
              <a:solidFill>
                <a:srgbClr val="202124"/>
              </a:solidFill>
              <a:effectLst/>
              <a:latin typeface="arial" panose="020B0604020202020204" pitchFamily="34" charset="0"/>
            </a:endParaRPr>
          </a:p>
          <a:p>
            <a:pPr algn="l"/>
            <a:r>
              <a:rPr lang="en-GB" b="0" i="0" dirty="0">
                <a:solidFill>
                  <a:srgbClr val="202124"/>
                </a:solidFill>
                <a:effectLst/>
                <a:latin typeface="arial" panose="020B0604020202020204" pitchFamily="34" charset="0"/>
              </a:rPr>
              <a:t>You can </a:t>
            </a:r>
            <a:r>
              <a:rPr lang="en-GB" b="1" i="0" dirty="0">
                <a:solidFill>
                  <a:srgbClr val="202124"/>
                </a:solidFill>
                <a:effectLst/>
                <a:latin typeface="arial" panose="020B0604020202020204" pitchFamily="34" charset="0"/>
              </a:rPr>
              <a:t>use the</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ps</a:t>
            </a:r>
            <a:r>
              <a:rPr lang="en-GB" b="0" i="0" dirty="0">
                <a:solidFill>
                  <a:srgbClr val="202124"/>
                </a:solidFill>
                <a:effectLst/>
                <a:latin typeface="arial" panose="020B0604020202020204" pitchFamily="34" charset="0"/>
              </a:rPr>
              <a:t> command to </a:t>
            </a:r>
            <a:r>
              <a:rPr lang="en-GB" b="1" i="0" dirty="0">
                <a:solidFill>
                  <a:srgbClr val="202124"/>
                </a:solidFill>
                <a:effectLst/>
                <a:latin typeface="arial" panose="020B0604020202020204" pitchFamily="34" charset="0"/>
              </a:rPr>
              <a:t>check memory</a:t>
            </a:r>
            <a:r>
              <a:rPr lang="en-GB" b="0" i="0" dirty="0">
                <a:solidFill>
                  <a:srgbClr val="202124"/>
                </a:solidFill>
                <a:effectLst/>
                <a:latin typeface="arial" panose="020B0604020202020204" pitchFamily="34" charset="0"/>
              </a:rPr>
              <a:t> usage of all </a:t>
            </a:r>
            <a:r>
              <a:rPr lang="en-GB" b="1" i="0" dirty="0">
                <a:solidFill>
                  <a:srgbClr val="202124"/>
                </a:solidFill>
                <a:effectLst/>
                <a:latin typeface="arial" panose="020B0604020202020204" pitchFamily="34" charset="0"/>
              </a:rPr>
              <a:t>the processes</a:t>
            </a:r>
            <a:r>
              <a:rPr lang="en-GB" b="0" i="0" dirty="0">
                <a:solidFill>
                  <a:srgbClr val="202124"/>
                </a:solidFill>
                <a:effectLst/>
                <a:latin typeface="arial" panose="020B0604020202020204" pitchFamily="34" charset="0"/>
              </a:rPr>
              <a:t> on </a:t>
            </a:r>
            <a:r>
              <a:rPr lang="en-GB" b="1" i="0" dirty="0">
                <a:solidFill>
                  <a:srgbClr val="202124"/>
                </a:solidFill>
                <a:effectLst/>
                <a:latin typeface="arial" panose="020B0604020202020204" pitchFamily="34" charset="0"/>
              </a:rPr>
              <a:t>Linux</a:t>
            </a:r>
            <a:r>
              <a:rPr lang="en-GB" b="0" i="0" dirty="0">
                <a:solidFill>
                  <a:srgbClr val="202124"/>
                </a:solidFill>
                <a:effectLst/>
                <a:latin typeface="arial" panose="020B0604020202020204" pitchFamily="34" charset="0"/>
              </a:rPr>
              <a:t>.</a:t>
            </a:r>
            <a:br>
              <a:rPr lang="en-GB" b="0" i="0" dirty="0">
                <a:solidFill>
                  <a:srgbClr val="202124"/>
                </a:solidFill>
                <a:effectLst/>
                <a:latin typeface="arial" panose="020B0604020202020204" pitchFamily="34" charset="0"/>
              </a:rPr>
            </a:br>
            <a:r>
              <a:rPr lang="en-GB" sz="1200" b="1" i="0" dirty="0" err="1">
                <a:solidFill>
                  <a:srgbClr val="42444E"/>
                </a:solidFill>
                <a:effectLst/>
                <a:latin typeface="Segoe UI" panose="020B0502040204020203" pitchFamily="34" charset="0"/>
              </a:rPr>
              <a:t>ps</a:t>
            </a:r>
            <a:r>
              <a:rPr lang="en-GB" sz="1200" b="0" i="0" dirty="0">
                <a:solidFill>
                  <a:srgbClr val="212529"/>
                </a:solidFill>
                <a:effectLst/>
                <a:latin typeface="Segoe UI" panose="020B0502040204020203" pitchFamily="34" charset="0"/>
              </a:rPr>
              <a:t> = process status. </a:t>
            </a:r>
          </a:p>
          <a:p>
            <a:pPr algn="l"/>
            <a:r>
              <a:rPr lang="en-GB" b="0" i="0" dirty="0" err="1">
                <a:solidFill>
                  <a:srgbClr val="42444E"/>
                </a:solidFill>
                <a:effectLst/>
                <a:latin typeface="Segoe UI" panose="020B0502040204020203" pitchFamily="34" charset="0"/>
              </a:rPr>
              <a:t>ps</a:t>
            </a:r>
            <a:r>
              <a:rPr lang="en-GB" b="0" i="0" dirty="0">
                <a:solidFill>
                  <a:srgbClr val="42444E"/>
                </a:solidFill>
                <a:effectLst/>
                <a:latin typeface="Segoe UI" panose="020B0502040204020203" pitchFamily="34" charset="0"/>
              </a:rPr>
              <a:t> aux command options:</a:t>
            </a:r>
          </a:p>
          <a:p>
            <a:pPr algn="just"/>
            <a:r>
              <a:rPr lang="en-GB" b="1" i="0" dirty="0">
                <a:solidFill>
                  <a:srgbClr val="42444E"/>
                </a:solidFill>
                <a:effectLst/>
                <a:latin typeface="Segoe UI" panose="020B0502040204020203" pitchFamily="34" charset="0"/>
              </a:rPr>
              <a:t>a</a:t>
            </a:r>
            <a:r>
              <a:rPr lang="en-GB" b="0" i="0" dirty="0">
                <a:solidFill>
                  <a:srgbClr val="212529"/>
                </a:solidFill>
                <a:effectLst/>
                <a:latin typeface="Segoe UI" panose="020B0502040204020203" pitchFamily="34" charset="0"/>
              </a:rPr>
              <a:t>:- This option prints the running processes from all users.</a:t>
            </a:r>
          </a:p>
          <a:p>
            <a:pPr algn="just"/>
            <a:r>
              <a:rPr lang="en-GB" b="1" i="0" dirty="0">
                <a:solidFill>
                  <a:srgbClr val="42444E"/>
                </a:solidFill>
                <a:effectLst/>
                <a:latin typeface="Segoe UI" panose="020B0502040204020203" pitchFamily="34" charset="0"/>
              </a:rPr>
              <a:t>u</a:t>
            </a:r>
            <a:r>
              <a:rPr lang="en-GB" b="0" i="0" dirty="0">
                <a:solidFill>
                  <a:srgbClr val="212529"/>
                </a:solidFill>
                <a:effectLst/>
                <a:latin typeface="Segoe UI" panose="020B0502040204020203" pitchFamily="34" charset="0"/>
              </a:rPr>
              <a:t>:- This option shows user or owner column in output.</a:t>
            </a:r>
          </a:p>
          <a:p>
            <a:pPr algn="just"/>
            <a:r>
              <a:rPr lang="en-GB" b="1" i="0" dirty="0">
                <a:solidFill>
                  <a:srgbClr val="42444E"/>
                </a:solidFill>
                <a:effectLst/>
                <a:latin typeface="Segoe UI" panose="020B0502040204020203" pitchFamily="34" charset="0"/>
              </a:rPr>
              <a:t>x</a:t>
            </a:r>
            <a:r>
              <a:rPr lang="en-GB" b="0" i="0" dirty="0">
                <a:solidFill>
                  <a:srgbClr val="212529"/>
                </a:solidFill>
                <a:effectLst/>
                <a:latin typeface="Segoe UI" panose="020B0502040204020203" pitchFamily="34" charset="0"/>
              </a:rPr>
              <a:t>:- This option prints the processes those have not been executed from the terminal.</a:t>
            </a:r>
          </a:p>
          <a:p>
            <a:pPr algn="just"/>
            <a:r>
              <a:rPr lang="en-GB" b="0" i="0" dirty="0">
                <a:solidFill>
                  <a:srgbClr val="212529"/>
                </a:solidFill>
                <a:effectLst/>
                <a:latin typeface="Segoe UI" panose="020B0502040204020203" pitchFamily="34" charset="0"/>
              </a:rPr>
              <a:t>Collectively the options "</a:t>
            </a:r>
            <a:r>
              <a:rPr lang="en-GB" b="1" i="0" dirty="0">
                <a:solidFill>
                  <a:srgbClr val="42444E"/>
                </a:solidFill>
                <a:effectLst/>
                <a:latin typeface="Segoe UI" panose="020B0502040204020203" pitchFamily="34" charset="0"/>
              </a:rPr>
              <a:t>aux</a:t>
            </a:r>
            <a:r>
              <a:rPr lang="en-GB" b="0" i="0" dirty="0">
                <a:solidFill>
                  <a:srgbClr val="212529"/>
                </a:solidFill>
                <a:effectLst/>
                <a:latin typeface="Segoe UI" panose="020B0502040204020203" pitchFamily="34" charset="0"/>
              </a:rPr>
              <a:t>" print all the running process in system regardless from where they have been executed.</a:t>
            </a:r>
          </a:p>
          <a:p>
            <a:pPr algn="l"/>
            <a:r>
              <a:rPr lang="en-GB" b="1" i="0" dirty="0" err="1">
                <a:solidFill>
                  <a:srgbClr val="202124"/>
                </a:solidFill>
                <a:effectLst/>
                <a:latin typeface="arial" panose="020B0604020202020204" pitchFamily="34" charset="0"/>
              </a:rPr>
              <a:t>htop</a:t>
            </a:r>
            <a:r>
              <a:rPr lang="en-GB" b="0" i="0" dirty="0">
                <a:solidFill>
                  <a:srgbClr val="202124"/>
                </a:solidFill>
                <a:effectLst/>
                <a:latin typeface="arial" panose="020B0604020202020204" pitchFamily="34" charset="0"/>
              </a:rPr>
              <a:t> is used to monitor the system's vital resources or server's processes in real time.</a:t>
            </a:r>
          </a:p>
          <a:p>
            <a:pPr algn="l">
              <a:buFont typeface="+mj-lt"/>
              <a:buNone/>
            </a:pPr>
            <a:endParaRPr lang="en-GB" b="1" i="0" dirty="0">
              <a:solidFill>
                <a:srgbClr val="202124"/>
              </a:solidFill>
              <a:effectLst/>
              <a:latin typeface="arial" panose="020B0604020202020204" pitchFamily="34" charset="0"/>
            </a:endParaRPr>
          </a:p>
          <a:p>
            <a:pPr algn="l">
              <a:buFont typeface="+mj-lt"/>
              <a:buNone/>
            </a:pPr>
            <a:endParaRPr lang="en-GB" b="1" i="0" dirty="0">
              <a:solidFill>
                <a:srgbClr val="202124"/>
              </a:solidFill>
              <a:effectLst/>
              <a:latin typeface="arial" panose="020B0604020202020204" pitchFamily="34" charset="0"/>
            </a:endParaRPr>
          </a:p>
          <a:p>
            <a:pPr algn="l"/>
            <a:r>
              <a:rPr lang="en-GB" b="1" i="0" dirty="0">
                <a:solidFill>
                  <a:srgbClr val="202124"/>
                </a:solidFill>
                <a:effectLst/>
                <a:latin typeface="arial" panose="020B0604020202020204" pitchFamily="34" charset="0"/>
              </a:rPr>
              <a:t>Mac: Use the </a:t>
            </a:r>
            <a:r>
              <a:rPr lang="en-GB" b="1" i="0" dirty="0">
                <a:solidFill>
                  <a:srgbClr val="202124"/>
                </a:solidFill>
                <a:effectLst/>
                <a:latin typeface="Google Sans"/>
              </a:rPr>
              <a:t>Activity Monitor</a:t>
            </a:r>
            <a:endParaRPr lang="en-GB" b="0" i="0" dirty="0">
              <a:solidFill>
                <a:srgbClr val="202124"/>
              </a:solidFill>
              <a:effectLst/>
              <a:latin typeface="Google Sans"/>
            </a:endParaRPr>
          </a:p>
          <a:p>
            <a:pPr algn="l">
              <a:buFont typeface="+mj-lt"/>
              <a:buAutoNum type="arabicPeriod"/>
            </a:pPr>
            <a:r>
              <a:rPr lang="en-GB" b="0" i="0" dirty="0">
                <a:solidFill>
                  <a:srgbClr val="202124"/>
                </a:solidFill>
                <a:effectLst/>
                <a:latin typeface="arial" panose="020B0604020202020204" pitchFamily="34" charset="0"/>
              </a:rPr>
              <a:t> Open a Finder window and click the "Applications" option on the left side of the window.</a:t>
            </a:r>
          </a:p>
          <a:p>
            <a:pPr algn="l">
              <a:buFont typeface="+mj-lt"/>
              <a:buAutoNum type="arabicPeriod"/>
            </a:pPr>
            <a:r>
              <a:rPr lang="en-GB" b="0" i="0" dirty="0">
                <a:solidFill>
                  <a:srgbClr val="202124"/>
                </a:solidFill>
                <a:effectLst/>
                <a:latin typeface="arial" panose="020B0604020202020204" pitchFamily="34" charset="0"/>
              </a:rPr>
              <a:t> Open the "Utilities" folder.</a:t>
            </a:r>
          </a:p>
          <a:p>
            <a:pPr algn="l">
              <a:buFont typeface="+mj-lt"/>
              <a:buAutoNum type="arabicPeriod"/>
            </a:pPr>
            <a:r>
              <a:rPr lang="en-GB" b="0" i="0" dirty="0">
                <a:solidFill>
                  <a:srgbClr val="202124"/>
                </a:solidFill>
                <a:effectLst/>
                <a:latin typeface="arial" panose="020B0604020202020204" pitchFamily="34" charset="0"/>
              </a:rPr>
              <a:t> Double-click the "Activity Monitor" application.</a:t>
            </a:r>
          </a:p>
          <a:p>
            <a:pPr algn="l">
              <a:buFont typeface="+mj-lt"/>
              <a:buAutoNum type="arabicPeriod"/>
            </a:pPr>
            <a:r>
              <a:rPr lang="en-GB" b="0" i="0" dirty="0">
                <a:solidFill>
                  <a:srgbClr val="202124"/>
                </a:solidFill>
                <a:effectLst/>
                <a:latin typeface="arial" panose="020B0604020202020204" pitchFamily="34" charset="0"/>
              </a:rPr>
              <a:t> View the open processes on the Mac in the "Process Name" column.</a:t>
            </a:r>
          </a:p>
          <a:p>
            <a:pPr algn="l">
              <a:buFont typeface="+mj-lt"/>
              <a:buNone/>
            </a:pPr>
            <a:endParaRPr lang="en-GB" b="0" i="0" dirty="0">
              <a:solidFill>
                <a:srgbClr val="202124"/>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7970173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397181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51474934"/>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37413128"/>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69817165"/>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4D5156"/>
                </a:solidFill>
                <a:effectLst/>
                <a:latin typeface="Google Sans"/>
              </a:rPr>
              <a:t>In Android, "no root access" refers to </a:t>
            </a:r>
            <a:r>
              <a:rPr lang="en-US" b="0" i="0" dirty="0">
                <a:solidFill>
                  <a:srgbClr val="040C28"/>
                </a:solidFill>
                <a:effectLst/>
                <a:latin typeface="Google Sans"/>
              </a:rPr>
              <a:t>the state of a device in which it cannot be modified or customized because the user does not have administrative privileges</a:t>
            </a:r>
            <a:r>
              <a:rPr lang="en-US" b="0" i="0" dirty="0">
                <a:solidFill>
                  <a:srgbClr val="4D5156"/>
                </a:solidFill>
                <a:effectLst/>
                <a:latin typeface="Google Sans"/>
              </a:rPr>
              <a:t>. This term is often used in contrast to "root access," which is when a user has elevated permissions and can make changes to the system.</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48679067"/>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11246930"/>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70110734"/>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5599924"/>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00484798"/>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20000"/>
              </a:lnSpc>
              <a:spcBef>
                <a:spcPts val="0"/>
              </a:spcBef>
              <a:buNone/>
            </a:pPr>
            <a:r>
              <a:rPr lang="en-GB" sz="1200" dirty="0"/>
              <a:t>Key take away:</a:t>
            </a:r>
          </a:p>
          <a:p>
            <a:pPr>
              <a:lnSpc>
                <a:spcPct val="120000"/>
              </a:lnSpc>
              <a:spcBef>
                <a:spcPts val="0"/>
              </a:spcBef>
            </a:pPr>
            <a:r>
              <a:rPr lang="en-GB" sz="1200" dirty="0"/>
              <a:t>What is a process and what is a thread.</a:t>
            </a:r>
          </a:p>
          <a:p>
            <a:pPr>
              <a:lnSpc>
                <a:spcPct val="120000"/>
              </a:lnSpc>
              <a:spcBef>
                <a:spcPts val="0"/>
              </a:spcBef>
            </a:pPr>
            <a:r>
              <a:rPr lang="en-GB" sz="1200" dirty="0"/>
              <a:t>This is what I have been asked to cover in this part of the module and what you need to know for further L5 and L6 modules that will go into more detail.</a:t>
            </a:r>
          </a:p>
        </p:txBody>
      </p:sp>
      <p:sp>
        <p:nvSpPr>
          <p:cNvPr id="4" name="Slide Number Placeholder 3"/>
          <p:cNvSpPr>
            <a:spLocks noGrp="1"/>
          </p:cNvSpPr>
          <p:nvPr>
            <p:ph type="sldNum" sz="quarter" idx="5"/>
          </p:nvPr>
        </p:nvSpPr>
        <p:spPr/>
        <p:txBody>
          <a:bodyPr/>
          <a:lstStyle/>
          <a:p>
            <a:fld id="{FB37C982-8B5E-41C8-9C3C-7DDDA082ABA8}" type="slidenum">
              <a:rPr lang="en-GB" smtClean="0"/>
              <a:t>74</a:t>
            </a:fld>
            <a:endParaRPr lang="en-GB"/>
          </a:p>
        </p:txBody>
      </p:sp>
    </p:spTree>
    <p:extLst>
      <p:ext uri="{BB962C8B-B14F-4D97-AF65-F5344CB8AC3E}">
        <p14:creationId xmlns:p14="http://schemas.microsoft.com/office/powerpoint/2010/main" val="1206462769"/>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799187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35E46-80E5-4245-BCB4-D0A138120E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E87A4F4-FF99-4C9D-9F56-00677B93C7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CC3CCC-3565-4F35-9C8B-A8D4A86EDF05}"/>
              </a:ext>
            </a:extLst>
          </p:cNvPr>
          <p:cNvSpPr>
            <a:spLocks noGrp="1"/>
          </p:cNvSpPr>
          <p:nvPr>
            <p:ph type="dt" sz="half" idx="10"/>
          </p:nvPr>
        </p:nvSpPr>
        <p:spPr/>
        <p:txBody>
          <a:bodyPr/>
          <a:lstStyle/>
          <a:p>
            <a:fld id="{EB13D49B-6578-45D2-BC11-67BB28829187}" type="datetimeFigureOut">
              <a:rPr lang="en-GB" smtClean="0"/>
              <a:t>09/02/2024</a:t>
            </a:fld>
            <a:endParaRPr lang="en-GB"/>
          </a:p>
        </p:txBody>
      </p:sp>
      <p:sp>
        <p:nvSpPr>
          <p:cNvPr id="5" name="Footer Placeholder 4">
            <a:extLst>
              <a:ext uri="{FF2B5EF4-FFF2-40B4-BE49-F238E27FC236}">
                <a16:creationId xmlns:a16="http://schemas.microsoft.com/office/drawing/2014/main" id="{DDFF3FAE-06DA-4FC7-9471-EC9DAA3B15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D604B6-5FF1-44C0-BD6E-3D853A6F1BB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469692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E4969-2C58-4826-B8D7-33F4881758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2E7286-23CC-4FFD-A791-298CFF24C1C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3F0E10-0B9A-4916-B93A-EB9C484F450E}"/>
              </a:ext>
            </a:extLst>
          </p:cNvPr>
          <p:cNvSpPr>
            <a:spLocks noGrp="1"/>
          </p:cNvSpPr>
          <p:nvPr>
            <p:ph type="dt" sz="half" idx="10"/>
          </p:nvPr>
        </p:nvSpPr>
        <p:spPr/>
        <p:txBody>
          <a:bodyPr/>
          <a:lstStyle/>
          <a:p>
            <a:fld id="{EB13D49B-6578-45D2-BC11-67BB28829187}" type="datetimeFigureOut">
              <a:rPr lang="en-GB" smtClean="0"/>
              <a:t>09/02/2024</a:t>
            </a:fld>
            <a:endParaRPr lang="en-GB"/>
          </a:p>
        </p:txBody>
      </p:sp>
      <p:sp>
        <p:nvSpPr>
          <p:cNvPr id="5" name="Footer Placeholder 4">
            <a:extLst>
              <a:ext uri="{FF2B5EF4-FFF2-40B4-BE49-F238E27FC236}">
                <a16:creationId xmlns:a16="http://schemas.microsoft.com/office/drawing/2014/main" id="{1D72517F-3116-4397-B3CE-85C54AF619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E30081-BDF5-49B4-B03F-81972336586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316945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DF916-4611-4BD5-AD56-35E950C988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24DE02-0AF9-4F7D-B3FD-92DBD26BD63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B47063-2D2C-4F31-9159-5205457AA193}"/>
              </a:ext>
            </a:extLst>
          </p:cNvPr>
          <p:cNvSpPr>
            <a:spLocks noGrp="1"/>
          </p:cNvSpPr>
          <p:nvPr>
            <p:ph type="dt" sz="half" idx="10"/>
          </p:nvPr>
        </p:nvSpPr>
        <p:spPr/>
        <p:txBody>
          <a:bodyPr/>
          <a:lstStyle/>
          <a:p>
            <a:fld id="{EB13D49B-6578-45D2-BC11-67BB28829187}" type="datetimeFigureOut">
              <a:rPr lang="en-GB" smtClean="0"/>
              <a:t>09/02/2024</a:t>
            </a:fld>
            <a:endParaRPr lang="en-GB"/>
          </a:p>
        </p:txBody>
      </p:sp>
      <p:sp>
        <p:nvSpPr>
          <p:cNvPr id="5" name="Footer Placeholder 4">
            <a:extLst>
              <a:ext uri="{FF2B5EF4-FFF2-40B4-BE49-F238E27FC236}">
                <a16:creationId xmlns:a16="http://schemas.microsoft.com/office/drawing/2014/main" id="{F5E8A384-21B9-4A63-92B2-B40D574014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83E79C-C317-4965-BFF0-0ABB4F60DB5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0474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B3B0F-8C1A-4CF4-8B42-BB9550F37B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576971-B608-4863-B919-D6D4F12338C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425D2D0-119D-4FD5-9757-047FC914525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0CA648E-36CA-405A-A0D2-F3A24BFFE584}"/>
              </a:ext>
            </a:extLst>
          </p:cNvPr>
          <p:cNvSpPr>
            <a:spLocks noGrp="1"/>
          </p:cNvSpPr>
          <p:nvPr>
            <p:ph type="dt" sz="half" idx="10"/>
          </p:nvPr>
        </p:nvSpPr>
        <p:spPr/>
        <p:txBody>
          <a:bodyPr/>
          <a:lstStyle/>
          <a:p>
            <a:fld id="{EB13D49B-6578-45D2-BC11-67BB28829187}" type="datetimeFigureOut">
              <a:rPr lang="en-GB" smtClean="0"/>
              <a:t>09/02/2024</a:t>
            </a:fld>
            <a:endParaRPr lang="en-GB"/>
          </a:p>
        </p:txBody>
      </p:sp>
      <p:sp>
        <p:nvSpPr>
          <p:cNvPr id="6" name="Footer Placeholder 5">
            <a:extLst>
              <a:ext uri="{FF2B5EF4-FFF2-40B4-BE49-F238E27FC236}">
                <a16:creationId xmlns:a16="http://schemas.microsoft.com/office/drawing/2014/main" id="{7E26ECF2-B28E-48B3-997B-DFAF032290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ACA96D-80DA-4436-86F3-96AB9D1CEF2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0043460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C14DF-E2A4-4381-A9CA-D05EB908595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DE95F9-219F-4099-94F5-B5CECB79BB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E9D4734-8BC3-4D9A-AAC9-DD87E124239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FF69BF-B7A2-426D-9BFE-843A6A0B41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32F10-E90C-4EBD-862E-BC9797D3B3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6E5757-8F0E-4562-85A7-F1D9488C7B5E}"/>
              </a:ext>
            </a:extLst>
          </p:cNvPr>
          <p:cNvSpPr>
            <a:spLocks noGrp="1"/>
          </p:cNvSpPr>
          <p:nvPr>
            <p:ph type="dt" sz="half" idx="10"/>
          </p:nvPr>
        </p:nvSpPr>
        <p:spPr/>
        <p:txBody>
          <a:bodyPr/>
          <a:lstStyle/>
          <a:p>
            <a:fld id="{EB13D49B-6578-45D2-BC11-67BB28829187}" type="datetimeFigureOut">
              <a:rPr lang="en-GB" smtClean="0"/>
              <a:t>09/02/2024</a:t>
            </a:fld>
            <a:endParaRPr lang="en-GB"/>
          </a:p>
        </p:txBody>
      </p:sp>
      <p:sp>
        <p:nvSpPr>
          <p:cNvPr id="8" name="Footer Placeholder 7">
            <a:extLst>
              <a:ext uri="{FF2B5EF4-FFF2-40B4-BE49-F238E27FC236}">
                <a16:creationId xmlns:a16="http://schemas.microsoft.com/office/drawing/2014/main" id="{35655011-1517-49B4-981E-518F191DE1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B882C21-82D4-49CB-AD08-3FB88469A85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714659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6DC9F-F2F6-477C-92DB-BEC0CD8AAEA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A4C6DF4-9AC1-420C-A0B8-9B5F55E6CF18}"/>
              </a:ext>
            </a:extLst>
          </p:cNvPr>
          <p:cNvSpPr>
            <a:spLocks noGrp="1"/>
          </p:cNvSpPr>
          <p:nvPr>
            <p:ph type="dt" sz="half" idx="10"/>
          </p:nvPr>
        </p:nvSpPr>
        <p:spPr/>
        <p:txBody>
          <a:bodyPr/>
          <a:lstStyle/>
          <a:p>
            <a:fld id="{EB13D49B-6578-45D2-BC11-67BB28829187}" type="datetimeFigureOut">
              <a:rPr lang="en-GB" smtClean="0"/>
              <a:t>09/02/2024</a:t>
            </a:fld>
            <a:endParaRPr lang="en-GB"/>
          </a:p>
        </p:txBody>
      </p:sp>
      <p:sp>
        <p:nvSpPr>
          <p:cNvPr id="4" name="Footer Placeholder 3">
            <a:extLst>
              <a:ext uri="{FF2B5EF4-FFF2-40B4-BE49-F238E27FC236}">
                <a16:creationId xmlns:a16="http://schemas.microsoft.com/office/drawing/2014/main" id="{F16258D9-0453-40EF-A57C-6487F8251B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9DD077-8F84-418C-BAB4-24BFFAF795D0}"/>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0427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1D07FE-B77C-4E0F-BBD3-6F5E8495A8B7}"/>
              </a:ext>
            </a:extLst>
          </p:cNvPr>
          <p:cNvSpPr>
            <a:spLocks noGrp="1"/>
          </p:cNvSpPr>
          <p:nvPr>
            <p:ph type="dt" sz="half" idx="10"/>
          </p:nvPr>
        </p:nvSpPr>
        <p:spPr/>
        <p:txBody>
          <a:bodyPr/>
          <a:lstStyle/>
          <a:p>
            <a:fld id="{EB13D49B-6578-45D2-BC11-67BB28829187}" type="datetimeFigureOut">
              <a:rPr lang="en-GB" smtClean="0"/>
              <a:t>09/02/2024</a:t>
            </a:fld>
            <a:endParaRPr lang="en-GB"/>
          </a:p>
        </p:txBody>
      </p:sp>
      <p:sp>
        <p:nvSpPr>
          <p:cNvPr id="3" name="Footer Placeholder 2">
            <a:extLst>
              <a:ext uri="{FF2B5EF4-FFF2-40B4-BE49-F238E27FC236}">
                <a16:creationId xmlns:a16="http://schemas.microsoft.com/office/drawing/2014/main" id="{0020938E-B2D2-4E6F-805C-6F7D19D065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63B2B2-0666-46A1-9D1F-1372CE1230E3}"/>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5696400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9EA2E-47ED-4544-837D-6910AF212C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A2BA039-505E-400D-9CD5-BD5727DA6E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A2E8167-B6F8-48A6-BF1C-3C89C32DB1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15586D-DCB7-4675-9EA2-4B4E4E1A7BF8}"/>
              </a:ext>
            </a:extLst>
          </p:cNvPr>
          <p:cNvSpPr>
            <a:spLocks noGrp="1"/>
          </p:cNvSpPr>
          <p:nvPr>
            <p:ph type="dt" sz="half" idx="10"/>
          </p:nvPr>
        </p:nvSpPr>
        <p:spPr/>
        <p:txBody>
          <a:bodyPr/>
          <a:lstStyle/>
          <a:p>
            <a:fld id="{EB13D49B-6578-45D2-BC11-67BB28829187}" type="datetimeFigureOut">
              <a:rPr lang="en-GB" smtClean="0"/>
              <a:t>09/02/2024</a:t>
            </a:fld>
            <a:endParaRPr lang="en-GB"/>
          </a:p>
        </p:txBody>
      </p:sp>
      <p:sp>
        <p:nvSpPr>
          <p:cNvPr id="6" name="Footer Placeholder 5">
            <a:extLst>
              <a:ext uri="{FF2B5EF4-FFF2-40B4-BE49-F238E27FC236}">
                <a16:creationId xmlns:a16="http://schemas.microsoft.com/office/drawing/2014/main" id="{5F6BAD81-3C73-4DA6-81EA-02BB21EC3C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25E015-3C24-4FC3-9B16-CF9856CEE0A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675101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B144D-A390-454A-A8BB-BA896CB2C3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57E275-8E6B-4E24-B60B-C38A3ABBCE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4D0686-3AC1-4E9F-8A8F-C0E650EA18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DCA9C2-5D99-4F01-8562-6576B3F7F6B9}"/>
              </a:ext>
            </a:extLst>
          </p:cNvPr>
          <p:cNvSpPr>
            <a:spLocks noGrp="1"/>
          </p:cNvSpPr>
          <p:nvPr>
            <p:ph type="dt" sz="half" idx="10"/>
          </p:nvPr>
        </p:nvSpPr>
        <p:spPr/>
        <p:txBody>
          <a:bodyPr/>
          <a:lstStyle/>
          <a:p>
            <a:fld id="{EB13D49B-6578-45D2-BC11-67BB28829187}" type="datetimeFigureOut">
              <a:rPr lang="en-GB" smtClean="0"/>
              <a:t>09/02/2024</a:t>
            </a:fld>
            <a:endParaRPr lang="en-GB"/>
          </a:p>
        </p:txBody>
      </p:sp>
      <p:sp>
        <p:nvSpPr>
          <p:cNvPr id="6" name="Footer Placeholder 5">
            <a:extLst>
              <a:ext uri="{FF2B5EF4-FFF2-40B4-BE49-F238E27FC236}">
                <a16:creationId xmlns:a16="http://schemas.microsoft.com/office/drawing/2014/main" id="{F692DC31-9F0B-42CD-ABEE-ADD2759164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77960E-0FB2-4C2D-9E22-CE931F897A4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2852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7DB65-8156-49D9-B7F8-E51F6F372CB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DA37CD-4954-4FFA-9A1E-09D0DC4C5D4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FF2514-6CF9-4A96-B129-9100F50B02D9}"/>
              </a:ext>
            </a:extLst>
          </p:cNvPr>
          <p:cNvSpPr>
            <a:spLocks noGrp="1"/>
          </p:cNvSpPr>
          <p:nvPr>
            <p:ph type="dt" sz="half" idx="10"/>
          </p:nvPr>
        </p:nvSpPr>
        <p:spPr/>
        <p:txBody>
          <a:bodyPr/>
          <a:lstStyle/>
          <a:p>
            <a:fld id="{EB13D49B-6578-45D2-BC11-67BB28829187}" type="datetimeFigureOut">
              <a:rPr lang="en-GB" smtClean="0"/>
              <a:t>09/02/2024</a:t>
            </a:fld>
            <a:endParaRPr lang="en-GB"/>
          </a:p>
        </p:txBody>
      </p:sp>
      <p:sp>
        <p:nvSpPr>
          <p:cNvPr id="5" name="Footer Placeholder 4">
            <a:extLst>
              <a:ext uri="{FF2B5EF4-FFF2-40B4-BE49-F238E27FC236}">
                <a16:creationId xmlns:a16="http://schemas.microsoft.com/office/drawing/2014/main" id="{91BFBB99-C2B9-463A-9820-844E0E189D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A4BF88-01C1-4DAC-86AC-9CBAEAA561D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7214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DE807E-AB74-4107-BC92-6AF6151BBD8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84677E-510F-4EBF-A1BE-8DC0812B21E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4695B6-54A3-40E6-A7ED-93FCE2CD6CCA}"/>
              </a:ext>
            </a:extLst>
          </p:cNvPr>
          <p:cNvSpPr>
            <a:spLocks noGrp="1"/>
          </p:cNvSpPr>
          <p:nvPr>
            <p:ph type="dt" sz="half" idx="10"/>
          </p:nvPr>
        </p:nvSpPr>
        <p:spPr/>
        <p:txBody>
          <a:bodyPr/>
          <a:lstStyle/>
          <a:p>
            <a:fld id="{EB13D49B-6578-45D2-BC11-67BB28829187}" type="datetimeFigureOut">
              <a:rPr lang="en-GB" smtClean="0"/>
              <a:t>09/02/2024</a:t>
            </a:fld>
            <a:endParaRPr lang="en-GB"/>
          </a:p>
        </p:txBody>
      </p:sp>
      <p:sp>
        <p:nvSpPr>
          <p:cNvPr id="5" name="Footer Placeholder 4">
            <a:extLst>
              <a:ext uri="{FF2B5EF4-FFF2-40B4-BE49-F238E27FC236}">
                <a16:creationId xmlns:a16="http://schemas.microsoft.com/office/drawing/2014/main" id="{7F36413D-F990-485E-97DC-790B2911F4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707A33-9BAF-4258-B0C8-38F2E79DB9C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532843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433FD3-0613-479E-83D4-E9AD763EF5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E6DFBA-1A9C-454A-96C2-EF726960A1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7265E-5486-4EBA-89BF-43AB9D5D74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13D49B-6578-45D2-BC11-67BB28829187}" type="datetimeFigureOut">
              <a:rPr lang="en-GB" smtClean="0"/>
              <a:t>09/02/2024</a:t>
            </a:fld>
            <a:endParaRPr lang="en-GB"/>
          </a:p>
        </p:txBody>
      </p:sp>
      <p:sp>
        <p:nvSpPr>
          <p:cNvPr id="5" name="Footer Placeholder 4">
            <a:extLst>
              <a:ext uri="{FF2B5EF4-FFF2-40B4-BE49-F238E27FC236}">
                <a16:creationId xmlns:a16="http://schemas.microsoft.com/office/drawing/2014/main" id="{631D8CA3-E596-40D5-B89E-B655B72C71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8889D4D-D283-4C91-8006-D98E168D5D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D19B39-0B55-4978-9670-2F00F5682B2F}" type="slidenum">
              <a:rPr lang="en-GB" smtClean="0"/>
              <a:t>‹#›</a:t>
            </a:fld>
            <a:endParaRPr lang="en-GB"/>
          </a:p>
        </p:txBody>
      </p:sp>
    </p:spTree>
    <p:extLst>
      <p:ext uri="{BB962C8B-B14F-4D97-AF65-F5344CB8AC3E}">
        <p14:creationId xmlns:p14="http://schemas.microsoft.com/office/powerpoint/2010/main" val="7532975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Kernel_(operating_system)"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mycVSMyShk8&amp;t=433s"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hyperlink" Target="https://www.google.com/url?sa=t&amp;rct=j&amp;q=&amp;esrc=s&amp;source=web&amp;cd=&amp;cad=rja&amp;uact=8&amp;ved=2ahUKEwit_9nH-YSEAxWyT0EAHTQdDqMQFnoECBwQAQ&amp;url=https%3A%2F%2Fwww.techtarget.com%2Fsearchdatacenter%2Fdefinition%2Fkernel&amp;usg=AOvVaw2ZGXaN6xaYvT0ih_kja8Dd&amp;opi=89978449"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google.com/url?sa=t&amp;rct=j&amp;q=&amp;esrc=s&amp;source=web&amp;cd=&amp;cad=rja&amp;uact=8&amp;ved=2ahUKEwiXt4Ge0YP9AhWjTEEAHSoaDlYQFnoECAQQAw&amp;url=https%3A%2F%2Fwww.naukri.com%2Flearning%2Farticles%2Fkernel-and-its-types-operating-system%2F%23%3A~%3Atext%3DThe%2520Kernel%2520is%2520seen%2520as%2Cprocesses%2520running%2520on%2520the%2520computer.&amp;usg=AOvVaw0UByp_mt9kqT_101M3mwHB"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s://afteracademy.com/blog/what-is-kernel-in-operating-system-and-what-are-the-various-types-of-kernel/#:~:text=There%20are%20certain%20instructions%20that,user%20in%20the%20User%20Space." TargetMode="External"/><Relationship Id="rId4" Type="http://schemas.openxmlformats.org/officeDocument/2006/relationships/hyperlink" Target="https://www.techtarget.com/searchdatacenter/definition/kernel#:~:text=The%20kernel%20is%20the%20central,protection%20within%20the%20system%27s%20memory."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cararuseugeniu.blogspot.com/p/where-i-am.html"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tackoverflow.com/questions/11579669/what-operating-system-concepts-should-every-programmer-be-aware-of"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Distributed_operating_system"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flickr.com/photos/30478819@N08/42676888990" TargetMode="External"/></Relationships>
</file>

<file path=ppt/slides/_rels/slide19.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10.jpg"/><Relationship Id="rId7" Type="http://schemas.openxmlformats.org/officeDocument/2006/relationships/hyperlink" Target="https://pixabay.com/en/play-icon-free-wallpaper-vector-1173551/" TargetMode="External"/><Relationship Id="rId2" Type="http://schemas.openxmlformats.org/officeDocument/2006/relationships/hyperlink" Target="https://www.youtube.com/watch?v=PVad0c2cljo" TargetMode="Externa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hyperlink" Target="https://creativecommons.org/licenses/by/3.0/" TargetMode="External"/><Relationship Id="rId10" Type="http://schemas.openxmlformats.org/officeDocument/2006/relationships/image" Target="../media/image13.png"/><Relationship Id="rId4" Type="http://schemas.openxmlformats.org/officeDocument/2006/relationships/hyperlink" Target="https://www.flickr.com/photos/30478819@N08/42676888990" TargetMode="External"/><Relationship Id="rId9" Type="http://schemas.openxmlformats.org/officeDocument/2006/relationships/hyperlink" Target="https://www.youtube.com/watch?v=p3q5zWCw8J4&amp;t=34s"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hyperlink" Target="https://www.google.com/url?sa=t&amp;rct=j&amp;q=&amp;esrc=s&amp;source=web&amp;cd=&amp;cad=rja&amp;uact=8&amp;ved=2ahUKEwjXsZyH15GEAxXmVkEAHaBrAEYQFnoECBEQAw&amp;url=https%3A%2F%2Fwww.geeksforgeeks.org%2Ftop-command-in-linux-with-examples%2F%23%3A~%3Atext%3DThe%2520%2560%2520top%2560%2520command%2520is%2520a%2Cand%2520analyze%2520system%2520activity%2520effectively.&amp;usg=AOvVaw28nPM3qhtrxNRZ_7Cm4EQY&amp;opi=89978449"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hyperlink" Target="http://lucifer666mantus.deviantart.com/art/Blue-Screen-Of-Death-Wallpaper-182831438"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guru99.com/deadlock-in-operating-system.html"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s://www.careerride.com/view/data-structure-in-the-bankers-algorithm-25112.aspx" TargetMode="External"/><Relationship Id="rId5" Type="http://schemas.openxmlformats.org/officeDocument/2006/relationships/image" Target="../media/image20.png"/><Relationship Id="rId4" Type="http://schemas.openxmlformats.org/officeDocument/2006/relationships/hyperlink" Target="https://www.guru99.com/fcfs-scheduling.html"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www.deviantart.com/ragingwasabi/art/False-Blue-Screen-of-Death-20150505-530919189" TargetMode="External"/><Relationship Id="rId3" Type="http://schemas.openxmlformats.org/officeDocument/2006/relationships/image" Target="../media/image21.png"/><Relationship Id="rId7" Type="http://schemas.openxmlformats.org/officeDocument/2006/relationships/image" Target="../media/image22.jp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hyperlink" Target="http://lucifer666mantus.deviantart.com/art/Blue-Screen-Of-Death-Wallpaper-182831438" TargetMode="External"/><Relationship Id="rId11" Type="http://schemas.openxmlformats.org/officeDocument/2006/relationships/hyperlink" Target="https://creativecommons.org/licenses/by-nc-nd/3.0/" TargetMode="External"/><Relationship Id="rId5" Type="http://schemas.openxmlformats.org/officeDocument/2006/relationships/image" Target="../media/image19.jpg"/><Relationship Id="rId10" Type="http://schemas.openxmlformats.org/officeDocument/2006/relationships/hyperlink" Target="https://creativecommons.org/licenses/by/3.0/" TargetMode="External"/><Relationship Id="rId4" Type="http://schemas.openxmlformats.org/officeDocument/2006/relationships/hyperlink" Target="https://en.wikipedia.org/wiki/Blue_screen_of_death" TargetMode="External"/><Relationship Id="rId9" Type="http://schemas.openxmlformats.org/officeDocument/2006/relationships/hyperlink" Target="https://creativecommons.org/licenses/by-sa/3.0/"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Virtual_memory"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Virtual_memory" TargetMode="External"/></Relationships>
</file>

<file path=ppt/slides/_rels/slide28.xml.rels><?xml version="1.0" encoding="UTF-8" standalone="yes"?>
<Relationships xmlns="http://schemas.openxmlformats.org/package/2006/relationships"><Relationship Id="rId8" Type="http://schemas.openxmlformats.org/officeDocument/2006/relationships/hyperlink" Target="https://pngimg.com/download/33233" TargetMode="External"/><Relationship Id="rId3" Type="http://schemas.openxmlformats.org/officeDocument/2006/relationships/hyperlink" Target="https://www.youtube.com/watch?v=p9yZNLeOj4s&amp;t=375s" TargetMode="External"/><Relationship Id="rId7" Type="http://schemas.openxmlformats.org/officeDocument/2006/relationships/image" Target="../media/image25.pn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hyperlink" Target="https://www.youtube.com/watch?v=pJ6qrCB8pDw" TargetMode="External"/><Relationship Id="rId5" Type="http://schemas.microsoft.com/office/2007/relationships/hdphoto" Target="../media/hdphoto1.wdp"/><Relationship Id="rId4" Type="http://schemas.openxmlformats.org/officeDocument/2006/relationships/image" Target="../media/image24.png"/></Relationships>
</file>

<file path=ppt/slides/_rels/slide29.xml.rels><?xml version="1.0" encoding="UTF-8" standalone="yes"?>
<Relationships xmlns="http://schemas.openxmlformats.org/package/2006/relationships"><Relationship Id="rId3" Type="http://schemas.openxmlformats.org/officeDocument/2006/relationships/image" Target="../media/image26.png"/><Relationship Id="rId7" Type="http://schemas.openxmlformats.org/officeDocument/2006/relationships/image" Target="../media/image80.png"/><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customXml" Target="../ink/ink2.xml"/><Relationship Id="rId5" Type="http://schemas.openxmlformats.org/officeDocument/2006/relationships/image" Target="../media/image70.png"/><Relationship Id="rId4" Type="http://schemas.openxmlformats.org/officeDocument/2006/relationships/customXml" Target="../ink/ink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28.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tackoverflow.com/questions/29586950/basic-cpu-scheduling-waiting-to-ready" TargetMode="Externa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1.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Multithreading_(computer_architecture)"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2.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Multithreading_(computer_architecture)"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hyperlink" Target="https://www.cs.uic.edu/~jbell/CourseNotes/OperatingSystems/4_Threads.html" TargetMode="External"/><Relationship Id="rId5" Type="http://schemas.openxmlformats.org/officeDocument/2006/relationships/hyperlink" Target="https://creativecommons.org/licenses/by-sa/3.0/" TargetMode="External"/><Relationship Id="rId4" Type="http://schemas.openxmlformats.org/officeDocument/2006/relationships/hyperlink" Target="https://en.wikipedia.org/wiki/Multithreading_(computer_architecture)"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35.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thevirtualassist.net/behind-the-scenes-videos-warcraft-movie/" TargetMode="External"/></Relationships>
</file>

<file path=ppt/slides/_rels/slide4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6.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tackoverflow.com/questions/32887943/multithreading-and-multitasking-on-single-core-processor-vs-multicore-processor" TargetMode="External"/></Relationships>
</file>

<file path=ppt/slides/_rels/slide42.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en.wikipedia.org/wiki/Protection_ring" TargetMode="External"/><Relationship Id="rId2" Type="http://schemas.openxmlformats.org/officeDocument/2006/relationships/image" Target="../media/image38.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s://en.wikipedia.org/wiki/Protection_ring" TargetMode="External"/><Relationship Id="rId2" Type="http://schemas.openxmlformats.org/officeDocument/2006/relationships/image" Target="../media/image38.png"/><Relationship Id="rId1" Type="http://schemas.openxmlformats.org/officeDocument/2006/relationships/slideLayout" Target="../slideLayouts/slideLayout2.xml"/><Relationship Id="rId6" Type="http://schemas.openxmlformats.org/officeDocument/2006/relationships/hyperlink" Target="https://1library.net/article/cpu-modes-protection-rings-security-architecture-design.zlldpm2z" TargetMode="External"/><Relationship Id="rId5" Type="http://schemas.openxmlformats.org/officeDocument/2006/relationships/hyperlink" Target="https://www.futurelearn.com/info/courses/computer-systems/0/steps/53514" TargetMode="External"/><Relationship Id="rId4" Type="http://schemas.openxmlformats.org/officeDocument/2006/relationships/hyperlink" Target="https://creativecommons.org/licenses/by-sa/3.0/" TargetMode="External"/></Relationships>
</file>

<file path=ppt/slides/_rels/slide46.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39.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www.flickr.com/photos/68946401@N03/6268578327/"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s://www.geeksforgeeks.org/i-o-scheduling-in-operating-systems/#:~:text=I%2FO%20Traffic%20Controller%20%3A%20Keeps,heads%20the%20transfer%20of%20data." TargetMode="External"/><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42.xml"/><Relationship Id="rId1" Type="http://schemas.openxmlformats.org/officeDocument/2006/relationships/slideLayout" Target="../slideLayouts/slideLayout2.xml"/><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slides/_rels/slide51.xml.rels><?xml version="1.0" encoding="UTF-8" standalone="yes"?>
<Relationships xmlns="http://schemas.openxmlformats.org/package/2006/relationships"><Relationship Id="rId3" Type="http://schemas.openxmlformats.org/officeDocument/2006/relationships/hyperlink" Target="https://www.youtube.com/watch?v=fTVyx4AO18U" TargetMode="External"/><Relationship Id="rId2" Type="http://schemas.openxmlformats.org/officeDocument/2006/relationships/notesSlide" Target="../notesSlides/notesSlide43.xml"/><Relationship Id="rId1" Type="http://schemas.openxmlformats.org/officeDocument/2006/relationships/slideLayout" Target="../slideLayouts/slideLayout2.xml"/><Relationship Id="rId6" Type="http://schemas.openxmlformats.org/officeDocument/2006/relationships/hyperlink" Target="https://pngimg.com/download/33233" TargetMode="External"/><Relationship Id="rId5" Type="http://schemas.openxmlformats.org/officeDocument/2006/relationships/image" Target="../media/image25.png"/><Relationship Id="rId4" Type="http://schemas.openxmlformats.org/officeDocument/2006/relationships/image" Target="../media/image44.png"/></Relationships>
</file>

<file path=ppt/slides/_rels/slide52.xml.rels><?xml version="1.0" encoding="UTF-8" standalone="yes"?>
<Relationships xmlns="http://schemas.openxmlformats.org/package/2006/relationships"><Relationship Id="rId3" Type="http://schemas.openxmlformats.org/officeDocument/2006/relationships/hyperlink" Target="https://www.youtube.com/watch?v=lEyrivrjAuU" TargetMode="External"/><Relationship Id="rId2" Type="http://schemas.openxmlformats.org/officeDocument/2006/relationships/notesSlide" Target="../notesSlides/notesSlide44.xml"/><Relationship Id="rId1" Type="http://schemas.openxmlformats.org/officeDocument/2006/relationships/slideLayout" Target="../slideLayouts/slideLayout2.xml"/><Relationship Id="rId6" Type="http://schemas.openxmlformats.org/officeDocument/2006/relationships/hyperlink" Target="https://pngimg.com/download/33233" TargetMode="External"/><Relationship Id="rId5" Type="http://schemas.openxmlformats.org/officeDocument/2006/relationships/image" Target="../media/image25.png"/><Relationship Id="rId4" Type="http://schemas.openxmlformats.org/officeDocument/2006/relationships/image" Target="../media/image45.png"/></Relationships>
</file>

<file path=ppt/slides/_rels/slide53.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notesSlide" Target="../notesSlides/notesSlide45.xml"/><Relationship Id="rId1" Type="http://schemas.openxmlformats.org/officeDocument/2006/relationships/slideLayout" Target="../slideLayouts/slideLayout2.xml"/><Relationship Id="rId4" Type="http://schemas.openxmlformats.org/officeDocument/2006/relationships/hyperlink" Target="http://www.freeimageslive.co.uk/free_stock_image/reminder-yellow-note-jpg" TargetMode="Externa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52.xml"/><Relationship Id="rId1" Type="http://schemas.openxmlformats.org/officeDocument/2006/relationships/slideLayout" Target="../slideLayouts/slideLayout2.xml"/><Relationship Id="rId4" Type="http://schemas.openxmlformats.org/officeDocument/2006/relationships/image" Target="../media/image49.png"/></Relationships>
</file>

<file path=ppt/slides/_rels/slide64.xml.rels><?xml version="1.0" encoding="UTF-8" standalone="yes"?>
<Relationships xmlns="http://schemas.openxmlformats.org/package/2006/relationships"><Relationship Id="rId8" Type="http://schemas.openxmlformats.org/officeDocument/2006/relationships/hyperlink" Target="https://www.mycompiler.io/new/bash" TargetMode="External"/><Relationship Id="rId3" Type="http://schemas.openxmlformats.org/officeDocument/2006/relationships/hyperlink" Target="https://cloud.google.com/shell" TargetMode="External"/><Relationship Id="rId7" Type="http://schemas.openxmlformats.org/officeDocument/2006/relationships/hyperlink" Target="https://gitforwindows.org/" TargetMode="External"/><Relationship Id="rId2" Type="http://schemas.openxmlformats.org/officeDocument/2006/relationships/notesSlide" Target="../notesSlides/notesSlide53.xml"/><Relationship Id="rId1" Type="http://schemas.openxmlformats.org/officeDocument/2006/relationships/slideLayout" Target="../slideLayouts/slideLayout2.xml"/><Relationship Id="rId6" Type="http://schemas.openxmlformats.org/officeDocument/2006/relationships/hyperlink" Target="https://www.educative.io/blog/bash-shell-command-cheat-sheet" TargetMode="External"/><Relationship Id="rId5" Type="http://schemas.openxmlformats.org/officeDocument/2006/relationships/hyperlink" Target="https://bellard.org/jslinux/" TargetMode="External"/><Relationship Id="rId10" Type="http://schemas.openxmlformats.org/officeDocument/2006/relationships/hyperlink" Target="https://www.tutorialspoint.com/execute_bash_online.php" TargetMode="External"/><Relationship Id="rId4" Type="http://schemas.openxmlformats.org/officeDocument/2006/relationships/hyperlink" Target="https://labs.azure.com/virtualmachines" TargetMode="External"/><Relationship Id="rId9" Type="http://schemas.openxmlformats.org/officeDocument/2006/relationships/hyperlink" Target="https://cocalc.com/features/terminal" TargetMode="External"/></Relationships>
</file>

<file path=ppt/slides/_rels/slide65.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hyperlink" Target="https://labs.azure.com/virtualmachines" TargetMode="External"/><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hyperlink" Target="https://labs.azure.com/virtualmachines" TargetMode="External"/><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hyperlink" Target="https://linuxize.com/post/how-to-use-nano-text-editor/" TargetMode="External"/><Relationship Id="rId7" Type="http://schemas.openxmlformats.org/officeDocument/2006/relationships/hyperlink" Target="https://commons.wikimedia.org/wiki/File:Bash_Logo_Colored.svg" TargetMode="External"/><Relationship Id="rId2" Type="http://schemas.openxmlformats.org/officeDocument/2006/relationships/hyperlink" Target="https://www.howtogeek.com/howto/42980/the-beginners-guide-to-nano-the-linux-command-line-text-editor/" TargetMode="External"/><Relationship Id="rId1" Type="http://schemas.openxmlformats.org/officeDocument/2006/relationships/slideLayout" Target="../slideLayouts/slideLayout2.xml"/><Relationship Id="rId6" Type="http://schemas.openxmlformats.org/officeDocument/2006/relationships/image" Target="../media/image52.png"/><Relationship Id="rId5" Type="http://schemas.openxmlformats.org/officeDocument/2006/relationships/image" Target="../media/image51.png"/><Relationship Id="rId10" Type="http://schemas.openxmlformats.org/officeDocument/2006/relationships/hyperlink" Target="http://www.pngall.com/microsoft-windows-png" TargetMode="External"/><Relationship Id="rId4" Type="http://schemas.openxmlformats.org/officeDocument/2006/relationships/hyperlink" Target="https://www.howtogeek.com/102468/a-beginners-guide-to-editing-text-files-with-vi/" TargetMode="External"/><Relationship Id="rId9" Type="http://schemas.openxmlformats.org/officeDocument/2006/relationships/image" Target="../media/image53.png"/></Relationships>
</file>

<file path=ppt/slides/_rels/slide69.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hyperlink" Target="https://www.youtube.com/watch?v=yDwxmF0Kn-Q" TargetMode="External"/><Relationship Id="rId7" Type="http://schemas.openxmlformats.org/officeDocument/2006/relationships/hyperlink" Target="https://www.reliancedigital.in/solutionbox/how-to-run-linux-on-your-android-smartphone/#:~:text=We%20have%20all%20heard%20of,are%20a%20ton%20of%20possibilities." TargetMode="External"/><Relationship Id="rId2" Type="http://schemas.openxmlformats.org/officeDocument/2006/relationships/notesSlide" Target="../notesSlides/notesSlide57.xml"/><Relationship Id="rId1" Type="http://schemas.openxmlformats.org/officeDocument/2006/relationships/slideLayout" Target="../slideLayouts/slideLayout2.xml"/><Relationship Id="rId6" Type="http://schemas.openxmlformats.org/officeDocument/2006/relationships/hyperlink" Target="https://www.youtube.com/watch?v=GmfM8VCAu-I" TargetMode="External"/><Relationship Id="rId5" Type="http://schemas.openxmlformats.org/officeDocument/2006/relationships/hyperlink" Target="https://www.youtube.com/watch?v=xeGQVQyUIoM" TargetMode="External"/><Relationship Id="rId4" Type="http://schemas.openxmlformats.org/officeDocument/2006/relationships/image" Target="../media/image54.png"/><Relationship Id="rId9" Type="http://schemas.openxmlformats.org/officeDocument/2006/relationships/hyperlink" Target="https://pngimg.com/download/33233" TargetMode="External"/></Relationships>
</file>

<file path=ppt/slides/_rels/slide7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notesSlide" Target="../notesSlides/notesSlide61.xml"/><Relationship Id="rId1" Type="http://schemas.openxmlformats.org/officeDocument/2006/relationships/slideLayout" Target="../slideLayouts/slideLayout2.xml"/><Relationship Id="rId4" Type="http://schemas.openxmlformats.org/officeDocument/2006/relationships/hyperlink" Target="http://www.freeimageslive.co.uk/free_stock_image/reminder-yellow-note-jpg" TargetMode="Externa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55.jpg"/><Relationship Id="rId2" Type="http://schemas.openxmlformats.org/officeDocument/2006/relationships/notesSlide" Target="../notesSlides/notesSlide63.xml"/><Relationship Id="rId1" Type="http://schemas.openxmlformats.org/officeDocument/2006/relationships/slideLayout" Target="../slideLayouts/slideLayout2.xml"/><Relationship Id="rId4" Type="http://schemas.openxmlformats.org/officeDocument/2006/relationships/hyperlink" Target="https://wordpress.blog.tw/wordpress-common-q-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9428E41-B0DE-49F9-B77C-DB9DCBAAEA33}"/>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53F7EE-5CE7-450A-96B3-B3B9BA4610AC}"/>
              </a:ext>
            </a:extLst>
          </p:cNvPr>
          <p:cNvSpPr>
            <a:spLocks noGrp="1"/>
          </p:cNvSpPr>
          <p:nvPr>
            <p:ph type="ctrTitle"/>
          </p:nvPr>
        </p:nvSpPr>
        <p:spPr>
          <a:xfrm>
            <a:off x="1097280" y="2121106"/>
            <a:ext cx="10058400" cy="1648919"/>
          </a:xfrm>
          <a:effectLst>
            <a:outerShdw blurRad="50800" dist="38100" dir="2700000" algn="tl" rotWithShape="0">
              <a:prstClr val="black">
                <a:alpha val="40000"/>
              </a:prstClr>
            </a:outerShdw>
          </a:effectLst>
        </p:spPr>
        <p:txBody>
          <a:bodyPr anchor="ctr">
            <a:normAutofit/>
          </a:bodyPr>
          <a:lstStyle/>
          <a:p>
            <a:r>
              <a:rPr lang="en-GB" sz="4400" dirty="0">
                <a:solidFill>
                  <a:srgbClr val="FFFFFF"/>
                </a:solidFill>
                <a:highlight>
                  <a:srgbClr val="FF0000"/>
                </a:highlight>
              </a:rPr>
              <a:t>2: OS Functions</a:t>
            </a:r>
            <a:br>
              <a:rPr lang="en-GB" sz="4400" dirty="0">
                <a:solidFill>
                  <a:srgbClr val="FFFFFF"/>
                </a:solidFill>
                <a:highlight>
                  <a:srgbClr val="FF0000"/>
                </a:highlight>
              </a:rPr>
            </a:br>
            <a:r>
              <a:rPr lang="en-GB" sz="4400" dirty="0">
                <a:solidFill>
                  <a:srgbClr val="FFFFFF"/>
                </a:solidFill>
                <a:highlight>
                  <a:srgbClr val="FF0000"/>
                </a:highlight>
              </a:rPr>
              <a:t>inc. Memory &amp; Process Management</a:t>
            </a:r>
          </a:p>
        </p:txBody>
      </p:sp>
    </p:spTree>
    <p:extLst>
      <p:ext uri="{BB962C8B-B14F-4D97-AF65-F5344CB8AC3E}">
        <p14:creationId xmlns:p14="http://schemas.microsoft.com/office/powerpoint/2010/main" val="1082051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6" name="Freeform: Shape 35">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77FE3B1-AB79-F299-C5CC-F13B4C45CDAB}"/>
              </a:ext>
            </a:extLst>
          </p:cNvPr>
          <p:cNvSpPr>
            <a:spLocks noGrp="1"/>
          </p:cNvSpPr>
          <p:nvPr>
            <p:ph type="ctrTitle"/>
          </p:nvPr>
        </p:nvSpPr>
        <p:spPr>
          <a:xfrm>
            <a:off x="1684280" y="1269303"/>
            <a:ext cx="8814302" cy="3081242"/>
          </a:xfrm>
        </p:spPr>
        <p:txBody>
          <a:bodyPr anchor="ctr">
            <a:normAutofit/>
          </a:bodyPr>
          <a:lstStyle/>
          <a:p>
            <a:pPr algn="l"/>
            <a:r>
              <a:rPr lang="en-GB" sz="4800" b="1" u="sng" dirty="0">
                <a:solidFill>
                  <a:srgbClr val="FFFFFF"/>
                </a:solidFill>
              </a:rPr>
              <a:t>Deck structure:</a:t>
            </a:r>
            <a:br>
              <a:rPr lang="en-GB" sz="4800" b="1" dirty="0">
                <a:solidFill>
                  <a:srgbClr val="FFFFFF"/>
                </a:solidFill>
              </a:rPr>
            </a:br>
            <a:r>
              <a:rPr lang="en-GB" sz="4800" b="1" dirty="0">
                <a:solidFill>
                  <a:srgbClr val="FFFFFF"/>
                </a:solidFill>
              </a:rPr>
              <a:t>Section 1: </a:t>
            </a:r>
            <a:r>
              <a:rPr lang="en-GB" sz="4800" dirty="0">
                <a:solidFill>
                  <a:srgbClr val="FFFFFF"/>
                </a:solidFill>
              </a:rPr>
              <a:t>Lecture slides</a:t>
            </a:r>
            <a:br>
              <a:rPr lang="en-GB" sz="4800" dirty="0">
                <a:solidFill>
                  <a:srgbClr val="FFFFFF"/>
                </a:solidFill>
              </a:rPr>
            </a:br>
            <a:r>
              <a:rPr lang="en-GB" sz="4800" b="1" dirty="0">
                <a:solidFill>
                  <a:srgbClr val="FFFFFF"/>
                </a:solidFill>
              </a:rPr>
              <a:t>Section 2: </a:t>
            </a:r>
            <a:r>
              <a:rPr lang="en-GB" sz="4800" dirty="0">
                <a:solidFill>
                  <a:srgbClr val="FFFFFF"/>
                </a:solidFill>
              </a:rPr>
              <a:t>Tutorial slides</a:t>
            </a:r>
            <a:endParaRPr lang="en-GB" sz="4800" dirty="0">
              <a:solidFill>
                <a:schemeClr val="bg1">
                  <a:lumMod val="50000"/>
                </a:schemeClr>
              </a:solidFill>
            </a:endParaRPr>
          </a:p>
        </p:txBody>
      </p:sp>
    </p:spTree>
    <p:extLst>
      <p:ext uri="{BB962C8B-B14F-4D97-AF65-F5344CB8AC3E}">
        <p14:creationId xmlns:p14="http://schemas.microsoft.com/office/powerpoint/2010/main" val="11342415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6" name="Freeform: Shape 35">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77FE3B1-AB79-F299-C5CC-F13B4C45CDAB}"/>
              </a:ext>
            </a:extLst>
          </p:cNvPr>
          <p:cNvSpPr>
            <a:spLocks noGrp="1"/>
          </p:cNvSpPr>
          <p:nvPr>
            <p:ph type="ctrTitle"/>
          </p:nvPr>
        </p:nvSpPr>
        <p:spPr>
          <a:xfrm>
            <a:off x="2026693" y="1030406"/>
            <a:ext cx="8147713" cy="3081242"/>
          </a:xfrm>
        </p:spPr>
        <p:txBody>
          <a:bodyPr anchor="ctr">
            <a:normAutofit/>
          </a:bodyPr>
          <a:lstStyle/>
          <a:p>
            <a:r>
              <a:rPr lang="en-GB" sz="4800" b="1" dirty="0">
                <a:solidFill>
                  <a:srgbClr val="FFFFFF"/>
                </a:solidFill>
              </a:rPr>
              <a:t>Section 1: </a:t>
            </a:r>
            <a:br>
              <a:rPr lang="en-GB" sz="4800" b="1" dirty="0">
                <a:solidFill>
                  <a:srgbClr val="FFFFFF"/>
                </a:solidFill>
              </a:rPr>
            </a:br>
            <a:r>
              <a:rPr lang="en-GB" sz="4800" dirty="0">
                <a:solidFill>
                  <a:srgbClr val="FFFFFF"/>
                </a:solidFill>
              </a:rPr>
              <a:t>OS Lecture</a:t>
            </a:r>
          </a:p>
        </p:txBody>
      </p:sp>
    </p:spTree>
    <p:extLst>
      <p:ext uri="{BB962C8B-B14F-4D97-AF65-F5344CB8AC3E}">
        <p14:creationId xmlns:p14="http://schemas.microsoft.com/office/powerpoint/2010/main" val="13424941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B7659E-7CBA-4041-B4C3-C54CA4C131A0}"/>
              </a:ext>
            </a:extLst>
          </p:cNvPr>
          <p:cNvSpPr>
            <a:spLocks noGrp="1"/>
          </p:cNvSpPr>
          <p:nvPr>
            <p:ph type="title"/>
          </p:nvPr>
        </p:nvSpPr>
        <p:spPr>
          <a:xfrm>
            <a:off x="710772" y="278535"/>
            <a:ext cx="9895951" cy="1033669"/>
          </a:xfrm>
        </p:spPr>
        <p:txBody>
          <a:bodyPr>
            <a:normAutofit/>
          </a:bodyPr>
          <a:lstStyle/>
          <a:p>
            <a:r>
              <a:rPr lang="en-GB" b="1" dirty="0">
                <a:solidFill>
                  <a:srgbClr val="FFFFFF"/>
                </a:solidFill>
              </a:rPr>
              <a:t>Introduction: Technology &amp; Positive change</a:t>
            </a:r>
          </a:p>
        </p:txBody>
      </p:sp>
      <p:sp>
        <p:nvSpPr>
          <p:cNvPr id="3" name="Content Placeholder 2">
            <a:extLst>
              <a:ext uri="{FF2B5EF4-FFF2-40B4-BE49-F238E27FC236}">
                <a16:creationId xmlns:a16="http://schemas.microsoft.com/office/drawing/2014/main" id="{6FCCC5B4-B573-41F9-8F0A-4244B706EFA6}"/>
              </a:ext>
            </a:extLst>
          </p:cNvPr>
          <p:cNvSpPr>
            <a:spLocks noGrp="1"/>
          </p:cNvSpPr>
          <p:nvPr>
            <p:ph idx="1"/>
          </p:nvPr>
        </p:nvSpPr>
        <p:spPr>
          <a:xfrm>
            <a:off x="417087" y="1753658"/>
            <a:ext cx="11308748" cy="4731666"/>
          </a:xfrm>
        </p:spPr>
        <p:txBody>
          <a:bodyPr anchor="t">
            <a:normAutofit lnSpcReduction="10000"/>
          </a:bodyPr>
          <a:lstStyle/>
          <a:p>
            <a:r>
              <a:rPr lang="en-GB" b="1" dirty="0"/>
              <a:t>Operating Systems </a:t>
            </a:r>
            <a:r>
              <a:rPr lang="en-GB" dirty="0"/>
              <a:t>provide the </a:t>
            </a:r>
            <a:r>
              <a:rPr lang="en-GB" b="1" dirty="0"/>
              <a:t>essential functionality </a:t>
            </a:r>
            <a:r>
              <a:rPr lang="en-GB" dirty="0"/>
              <a:t>that enable </a:t>
            </a:r>
            <a:r>
              <a:rPr lang="en-GB" b="1" dirty="0"/>
              <a:t>Humans and Computers</a:t>
            </a:r>
            <a:r>
              <a:rPr lang="en-GB" dirty="0"/>
              <a:t> to </a:t>
            </a:r>
            <a:r>
              <a:rPr lang="en-GB" b="1" dirty="0"/>
              <a:t>work together </a:t>
            </a:r>
            <a:r>
              <a:rPr lang="en-GB" dirty="0"/>
              <a:t>to create the </a:t>
            </a:r>
            <a:r>
              <a:rPr lang="en-GB" b="1" dirty="0"/>
              <a:t>incredible technological innovations </a:t>
            </a:r>
            <a:r>
              <a:rPr lang="en-GB" dirty="0"/>
              <a:t>and solutions </a:t>
            </a:r>
            <a:r>
              <a:rPr lang="en-GB" b="1" dirty="0"/>
              <a:t>that we enjoy every day</a:t>
            </a:r>
            <a:r>
              <a:rPr lang="en-GB" dirty="0"/>
              <a:t>.</a:t>
            </a:r>
          </a:p>
          <a:p>
            <a:r>
              <a:rPr lang="en-GB" dirty="0"/>
              <a:t>Technology is a </a:t>
            </a:r>
            <a:r>
              <a:rPr lang="en-GB" b="1" dirty="0"/>
              <a:t>human invention </a:t>
            </a:r>
            <a:r>
              <a:rPr lang="en-GB" dirty="0"/>
              <a:t>that is enabling us to </a:t>
            </a:r>
            <a:r>
              <a:rPr lang="en-GB" b="1" dirty="0"/>
              <a:t>actualise our creative potential</a:t>
            </a:r>
            <a:r>
              <a:rPr lang="en-GB" dirty="0"/>
              <a:t>. </a:t>
            </a:r>
          </a:p>
          <a:p>
            <a:r>
              <a:rPr lang="en-GB" dirty="0"/>
              <a:t>Just imagine what we will create </a:t>
            </a:r>
            <a:r>
              <a:rPr lang="en-GB" b="1" dirty="0"/>
              <a:t>50 / 100 / 1000 years from now</a:t>
            </a:r>
            <a:r>
              <a:rPr lang="en-GB" dirty="0"/>
              <a:t>. </a:t>
            </a:r>
          </a:p>
          <a:p>
            <a:r>
              <a:rPr lang="en-GB" b="1" dirty="0"/>
              <a:t>With the technology we have and are creating today</a:t>
            </a:r>
            <a:r>
              <a:rPr lang="en-GB" dirty="0"/>
              <a:t>, our creative potential, </a:t>
            </a:r>
            <a:r>
              <a:rPr lang="en-GB" b="1" dirty="0"/>
              <a:t>solutions and innovations and will continue to grow exponentially</a:t>
            </a:r>
            <a:r>
              <a:rPr lang="en-GB" dirty="0"/>
              <a:t>.</a:t>
            </a:r>
          </a:p>
          <a:p>
            <a:r>
              <a:rPr lang="en-GB" b="1" dirty="0"/>
              <a:t>We live in Exciting times</a:t>
            </a:r>
            <a:r>
              <a:rPr lang="en-GB" dirty="0"/>
              <a:t>. We have the potential to make </a:t>
            </a:r>
            <a:r>
              <a:rPr lang="en-GB" b="1" dirty="0"/>
              <a:t>positive change </a:t>
            </a:r>
            <a:r>
              <a:rPr lang="en-GB" dirty="0"/>
              <a:t>in the world.</a:t>
            </a:r>
          </a:p>
        </p:txBody>
      </p:sp>
    </p:spTree>
    <p:extLst>
      <p:ext uri="{BB962C8B-B14F-4D97-AF65-F5344CB8AC3E}">
        <p14:creationId xmlns:p14="http://schemas.microsoft.com/office/powerpoint/2010/main" val="26233944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B7659E-7CBA-4041-B4C3-C54CA4C131A0}"/>
              </a:ext>
            </a:extLst>
          </p:cNvPr>
          <p:cNvSpPr>
            <a:spLocks noGrp="1"/>
          </p:cNvSpPr>
          <p:nvPr>
            <p:ph type="title"/>
          </p:nvPr>
        </p:nvSpPr>
        <p:spPr>
          <a:xfrm>
            <a:off x="710772" y="278535"/>
            <a:ext cx="9895951" cy="1033669"/>
          </a:xfrm>
        </p:spPr>
        <p:txBody>
          <a:bodyPr>
            <a:normAutofit/>
          </a:bodyPr>
          <a:lstStyle/>
          <a:p>
            <a:r>
              <a:rPr lang="en-GB" b="1" dirty="0">
                <a:solidFill>
                  <a:srgbClr val="FFFFFF"/>
                </a:solidFill>
              </a:rPr>
              <a:t>Introduction:  OS functions</a:t>
            </a:r>
          </a:p>
        </p:txBody>
      </p:sp>
      <p:sp>
        <p:nvSpPr>
          <p:cNvPr id="3" name="Content Placeholder 2">
            <a:extLst>
              <a:ext uri="{FF2B5EF4-FFF2-40B4-BE49-F238E27FC236}">
                <a16:creationId xmlns:a16="http://schemas.microsoft.com/office/drawing/2014/main" id="{6FCCC5B4-B573-41F9-8F0A-4244B706EFA6}"/>
              </a:ext>
            </a:extLst>
          </p:cNvPr>
          <p:cNvSpPr>
            <a:spLocks noGrp="1"/>
          </p:cNvSpPr>
          <p:nvPr>
            <p:ph idx="1"/>
          </p:nvPr>
        </p:nvSpPr>
        <p:spPr>
          <a:xfrm>
            <a:off x="417087" y="1753658"/>
            <a:ext cx="11308748" cy="4731666"/>
          </a:xfrm>
        </p:spPr>
        <p:txBody>
          <a:bodyPr anchor="t">
            <a:normAutofit/>
          </a:bodyPr>
          <a:lstStyle/>
          <a:p>
            <a:r>
              <a:rPr lang="en-GB" sz="3200" dirty="0"/>
              <a:t>This deck provides an overview of </a:t>
            </a:r>
            <a:r>
              <a:rPr lang="en-GB" sz="3200" b="1" dirty="0"/>
              <a:t>typical ‘Operating System functions’.</a:t>
            </a:r>
          </a:p>
          <a:p>
            <a:r>
              <a:rPr lang="en-GB" sz="3200" dirty="0"/>
              <a:t>Essentially what an OS does and how</a:t>
            </a:r>
            <a:r>
              <a:rPr lang="en-GB" sz="3200" b="1" dirty="0"/>
              <a:t> ‘Operating Systems work’</a:t>
            </a:r>
            <a:r>
              <a:rPr lang="en-GB" sz="3200" dirty="0"/>
              <a:t>.</a:t>
            </a:r>
          </a:p>
          <a:p>
            <a:r>
              <a:rPr lang="en-GB" sz="3200" dirty="0"/>
              <a:t>In some places, </a:t>
            </a:r>
            <a:r>
              <a:rPr lang="en-GB" sz="3200" b="1" dirty="0"/>
              <a:t>particularly the ‘Bg.’ slides,</a:t>
            </a:r>
            <a:r>
              <a:rPr lang="en-GB" sz="3200" dirty="0"/>
              <a:t> the deck provides additional background material, </a:t>
            </a:r>
            <a:r>
              <a:rPr lang="en-GB" sz="3200" b="1" dirty="0"/>
              <a:t>optional background reading</a:t>
            </a:r>
            <a:r>
              <a:rPr lang="en-GB" sz="3200" dirty="0"/>
              <a:t>, in case you want to learn more about some of the topics covered.</a:t>
            </a:r>
          </a:p>
          <a:p>
            <a:r>
              <a:rPr lang="en-GB" sz="3200" dirty="0"/>
              <a:t>Some courses will include modules at </a:t>
            </a:r>
            <a:r>
              <a:rPr lang="en-GB" sz="3200" b="1" dirty="0"/>
              <a:t>L5 and L6 </a:t>
            </a:r>
            <a:r>
              <a:rPr lang="en-GB" sz="3200" dirty="0"/>
              <a:t>that will cover some of these areas in more depth, in relation to the programme being studied.</a:t>
            </a:r>
          </a:p>
        </p:txBody>
      </p:sp>
    </p:spTree>
    <p:extLst>
      <p:ext uri="{BB962C8B-B14F-4D97-AF65-F5344CB8AC3E}">
        <p14:creationId xmlns:p14="http://schemas.microsoft.com/office/powerpoint/2010/main" val="9471391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7">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DAD66-B956-4335-BD2B-207680BD0158}"/>
              </a:ext>
            </a:extLst>
          </p:cNvPr>
          <p:cNvSpPr>
            <a:spLocks noGrp="1"/>
          </p:cNvSpPr>
          <p:nvPr>
            <p:ph type="title"/>
          </p:nvPr>
        </p:nvSpPr>
        <p:spPr>
          <a:xfrm>
            <a:off x="3699294" y="143729"/>
            <a:ext cx="6798541" cy="1045973"/>
          </a:xfrm>
        </p:spPr>
        <p:txBody>
          <a:bodyPr anchor="b">
            <a:normAutofit/>
          </a:bodyPr>
          <a:lstStyle/>
          <a:p>
            <a:r>
              <a:rPr lang="en-GB" sz="4800" b="1" u="sng" dirty="0"/>
              <a:t>Contents:</a:t>
            </a:r>
          </a:p>
        </p:txBody>
      </p:sp>
      <p:pic>
        <p:nvPicPr>
          <p:cNvPr id="13" name="Picture 4">
            <a:extLst>
              <a:ext uri="{FF2B5EF4-FFF2-40B4-BE49-F238E27FC236}">
                <a16:creationId xmlns:a16="http://schemas.microsoft.com/office/drawing/2014/main" id="{5CCF610E-BC3D-474D-89D4-8B99BB3D11EB}"/>
              </a:ext>
            </a:extLst>
          </p:cNvPr>
          <p:cNvPicPr>
            <a:picLocks noChangeAspect="1"/>
          </p:cNvPicPr>
          <p:nvPr/>
        </p:nvPicPr>
        <p:blipFill rotWithShape="1">
          <a:blip r:embed="rId2"/>
          <a:srcRect l="35259" r="30321"/>
          <a:stretch/>
        </p:blipFill>
        <p:spPr>
          <a:xfrm>
            <a:off x="1" y="10"/>
            <a:ext cx="3432747" cy="6857990"/>
          </a:xfrm>
          <a:prstGeom prst="rect">
            <a:avLst/>
          </a:prstGeom>
          <a:effectLst/>
        </p:spPr>
      </p:pic>
      <p:sp>
        <p:nvSpPr>
          <p:cNvPr id="3" name="Content Placeholder 2">
            <a:extLst>
              <a:ext uri="{FF2B5EF4-FFF2-40B4-BE49-F238E27FC236}">
                <a16:creationId xmlns:a16="http://schemas.microsoft.com/office/drawing/2014/main" id="{2881C62B-3FA4-4DF6-9424-CE1D5C355D82}"/>
              </a:ext>
            </a:extLst>
          </p:cNvPr>
          <p:cNvSpPr>
            <a:spLocks noGrp="1"/>
          </p:cNvSpPr>
          <p:nvPr>
            <p:ph idx="1"/>
          </p:nvPr>
        </p:nvSpPr>
        <p:spPr>
          <a:xfrm>
            <a:off x="3786949" y="1395424"/>
            <a:ext cx="7705044" cy="4625159"/>
          </a:xfrm>
        </p:spPr>
        <p:txBody>
          <a:bodyPr>
            <a:normAutofit/>
          </a:bodyPr>
          <a:lstStyle/>
          <a:p>
            <a:pPr marL="514350" indent="-514350">
              <a:buFont typeface="+mj-lt"/>
              <a:buAutoNum type="arabicPeriod"/>
            </a:pPr>
            <a:r>
              <a:rPr lang="en-GB" sz="4000" dirty="0"/>
              <a:t>The Kernel</a:t>
            </a:r>
          </a:p>
          <a:p>
            <a:pPr marL="514350" indent="-514350">
              <a:buFont typeface="+mj-lt"/>
              <a:buAutoNum type="arabicPeriod"/>
            </a:pPr>
            <a:r>
              <a:rPr lang="en-GB" sz="4000" dirty="0"/>
              <a:t>Functions of an OS.</a:t>
            </a:r>
          </a:p>
          <a:p>
            <a:pPr marL="514350" indent="-514350">
              <a:buFont typeface="+mj-lt"/>
              <a:buAutoNum type="arabicPeriod"/>
            </a:pPr>
            <a:r>
              <a:rPr lang="en-GB" sz="4000" dirty="0"/>
              <a:t>Memory &amp; Process Management.</a:t>
            </a:r>
          </a:p>
          <a:p>
            <a:pPr marL="514350" indent="-514350">
              <a:buFont typeface="+mj-lt"/>
              <a:buAutoNum type="arabicPeriod"/>
            </a:pPr>
            <a:r>
              <a:rPr lang="en-GB" sz="4000" dirty="0"/>
              <a:t>I/O Devices.</a:t>
            </a:r>
          </a:p>
          <a:p>
            <a:pPr marL="514350" indent="-514350">
              <a:buFont typeface="+mj-lt"/>
              <a:buAutoNum type="arabicPeriod"/>
            </a:pPr>
            <a:r>
              <a:rPr lang="en-GB" sz="4000" dirty="0"/>
              <a:t>OS Security.</a:t>
            </a:r>
          </a:p>
        </p:txBody>
      </p:sp>
    </p:spTree>
    <p:extLst>
      <p:ext uri="{BB962C8B-B14F-4D97-AF65-F5344CB8AC3E}">
        <p14:creationId xmlns:p14="http://schemas.microsoft.com/office/powerpoint/2010/main" val="35912855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73688" y="382579"/>
            <a:ext cx="9895951" cy="1033669"/>
          </a:xfrm>
        </p:spPr>
        <p:txBody>
          <a:bodyPr>
            <a:normAutofit/>
          </a:bodyPr>
          <a:lstStyle/>
          <a:p>
            <a:r>
              <a:rPr lang="en-GB" b="1" dirty="0">
                <a:solidFill>
                  <a:srgbClr val="FFFFFF"/>
                </a:solidFill>
              </a:rPr>
              <a:t>The Kernel</a:t>
            </a:r>
          </a:p>
        </p:txBody>
      </p:sp>
      <p:grpSp>
        <p:nvGrpSpPr>
          <p:cNvPr id="3" name="Group 2">
            <a:extLst>
              <a:ext uri="{FF2B5EF4-FFF2-40B4-BE49-F238E27FC236}">
                <a16:creationId xmlns:a16="http://schemas.microsoft.com/office/drawing/2014/main" id="{68E3FD90-C85A-E142-734B-80C13CD3B710}"/>
              </a:ext>
            </a:extLst>
          </p:cNvPr>
          <p:cNvGrpSpPr/>
          <p:nvPr/>
        </p:nvGrpSpPr>
        <p:grpSpPr>
          <a:xfrm>
            <a:off x="8338166" y="251893"/>
            <a:ext cx="3759288" cy="3339804"/>
            <a:chOff x="6935334" y="1936941"/>
            <a:chExt cx="5199304" cy="4111657"/>
          </a:xfrm>
        </p:grpSpPr>
        <p:sp>
          <p:nvSpPr>
            <p:cNvPr id="13" name="Oval 12">
              <a:extLst>
                <a:ext uri="{FF2B5EF4-FFF2-40B4-BE49-F238E27FC236}">
                  <a16:creationId xmlns:a16="http://schemas.microsoft.com/office/drawing/2014/main" id="{4D92CD6F-39F4-428E-9C6A-59B0A2E2165D}"/>
                </a:ext>
              </a:extLst>
            </p:cNvPr>
            <p:cNvSpPr/>
            <p:nvPr/>
          </p:nvSpPr>
          <p:spPr>
            <a:xfrm>
              <a:off x="6935334" y="1938191"/>
              <a:ext cx="5199304" cy="4110407"/>
            </a:xfrm>
            <a:prstGeom prst="ellipse">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17" name="Oval 16">
              <a:extLst>
                <a:ext uri="{FF2B5EF4-FFF2-40B4-BE49-F238E27FC236}">
                  <a16:creationId xmlns:a16="http://schemas.microsoft.com/office/drawing/2014/main" id="{55440FBE-FD00-469B-8F19-85924CFFA4B4}"/>
                </a:ext>
              </a:extLst>
            </p:cNvPr>
            <p:cNvSpPr/>
            <p:nvPr/>
          </p:nvSpPr>
          <p:spPr>
            <a:xfrm>
              <a:off x="7582081" y="2283159"/>
              <a:ext cx="4017717" cy="344219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18" name="Oval 17">
              <a:extLst>
                <a:ext uri="{FF2B5EF4-FFF2-40B4-BE49-F238E27FC236}">
                  <a16:creationId xmlns:a16="http://schemas.microsoft.com/office/drawing/2014/main" id="{C80C5C61-4BE1-47AA-A4C2-DA9DD0D8EE4E}"/>
                </a:ext>
              </a:extLst>
            </p:cNvPr>
            <p:cNvSpPr/>
            <p:nvPr/>
          </p:nvSpPr>
          <p:spPr>
            <a:xfrm>
              <a:off x="8372341" y="2760163"/>
              <a:ext cx="2429276" cy="2427732"/>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19" name="Oval 18">
              <a:extLst>
                <a:ext uri="{FF2B5EF4-FFF2-40B4-BE49-F238E27FC236}">
                  <a16:creationId xmlns:a16="http://schemas.microsoft.com/office/drawing/2014/main" id="{5572D272-483D-41B7-A246-6389F35F5978}"/>
                </a:ext>
              </a:extLst>
            </p:cNvPr>
            <p:cNvSpPr/>
            <p:nvPr/>
          </p:nvSpPr>
          <p:spPr>
            <a:xfrm>
              <a:off x="8903005" y="3244087"/>
              <a:ext cx="1421778" cy="1457381"/>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20" name="TextBox 19">
              <a:extLst>
                <a:ext uri="{FF2B5EF4-FFF2-40B4-BE49-F238E27FC236}">
                  <a16:creationId xmlns:a16="http://schemas.microsoft.com/office/drawing/2014/main" id="{4E52AD8D-292D-431E-AF91-E3B25A20DC88}"/>
                </a:ext>
              </a:extLst>
            </p:cNvPr>
            <p:cNvSpPr txBox="1"/>
            <p:nvPr/>
          </p:nvSpPr>
          <p:spPr>
            <a:xfrm>
              <a:off x="9283860" y="1936941"/>
              <a:ext cx="577463" cy="343245"/>
            </a:xfrm>
            <a:prstGeom prst="rect">
              <a:avLst/>
            </a:prstGeom>
            <a:noFill/>
          </p:spPr>
          <p:txBody>
            <a:bodyPr wrap="none" rtlCol="0">
              <a:noAutofit/>
            </a:bodyPr>
            <a:lstStyle/>
            <a:p>
              <a:pPr algn="ctr">
                <a:lnSpc>
                  <a:spcPct val="90000"/>
                </a:lnSpc>
                <a:spcAft>
                  <a:spcPts val="600"/>
                </a:spcAft>
              </a:pPr>
              <a:r>
                <a:rPr lang="en-GB" b="1" dirty="0"/>
                <a:t>User</a:t>
              </a:r>
            </a:p>
          </p:txBody>
        </p:sp>
        <p:sp>
          <p:nvSpPr>
            <p:cNvPr id="21" name="TextBox 20">
              <a:extLst>
                <a:ext uri="{FF2B5EF4-FFF2-40B4-BE49-F238E27FC236}">
                  <a16:creationId xmlns:a16="http://schemas.microsoft.com/office/drawing/2014/main" id="{8560800D-8295-4378-90F9-28FEA5DC279D}"/>
                </a:ext>
              </a:extLst>
            </p:cNvPr>
            <p:cNvSpPr txBox="1"/>
            <p:nvPr/>
          </p:nvSpPr>
          <p:spPr>
            <a:xfrm>
              <a:off x="8488374" y="2429142"/>
              <a:ext cx="2003048" cy="343245"/>
            </a:xfrm>
            <a:prstGeom prst="rect">
              <a:avLst/>
            </a:prstGeom>
            <a:noFill/>
          </p:spPr>
          <p:txBody>
            <a:bodyPr wrap="none" rtlCol="0">
              <a:noAutofit/>
            </a:bodyPr>
            <a:lstStyle/>
            <a:p>
              <a:pPr>
                <a:lnSpc>
                  <a:spcPct val="90000"/>
                </a:lnSpc>
                <a:spcAft>
                  <a:spcPts val="600"/>
                </a:spcAft>
              </a:pPr>
              <a:r>
                <a:rPr lang="en-GB" sz="1600" b="1" dirty="0"/>
                <a:t>OS Shell (GUI / CLI)</a:t>
              </a:r>
            </a:p>
          </p:txBody>
        </p:sp>
        <p:sp>
          <p:nvSpPr>
            <p:cNvPr id="22" name="TextBox 21">
              <a:extLst>
                <a:ext uri="{FF2B5EF4-FFF2-40B4-BE49-F238E27FC236}">
                  <a16:creationId xmlns:a16="http://schemas.microsoft.com/office/drawing/2014/main" id="{4BE6CDFC-36E4-4D72-A22F-5FF58323593E}"/>
                </a:ext>
              </a:extLst>
            </p:cNvPr>
            <p:cNvSpPr txBox="1"/>
            <p:nvPr/>
          </p:nvSpPr>
          <p:spPr>
            <a:xfrm>
              <a:off x="9028743" y="2861436"/>
              <a:ext cx="1087697" cy="343245"/>
            </a:xfrm>
            <a:prstGeom prst="rect">
              <a:avLst/>
            </a:prstGeom>
            <a:noFill/>
          </p:spPr>
          <p:txBody>
            <a:bodyPr wrap="none" rtlCol="0">
              <a:noAutofit/>
            </a:bodyPr>
            <a:lstStyle/>
            <a:p>
              <a:pPr algn="ctr">
                <a:lnSpc>
                  <a:spcPct val="90000"/>
                </a:lnSpc>
                <a:spcAft>
                  <a:spcPts val="600"/>
                </a:spcAft>
              </a:pPr>
              <a:r>
                <a:rPr lang="en-GB" sz="1600" b="1" dirty="0"/>
                <a:t>OS Kernel</a:t>
              </a:r>
            </a:p>
          </p:txBody>
        </p:sp>
        <p:sp>
          <p:nvSpPr>
            <p:cNvPr id="23" name="TextBox 22">
              <a:extLst>
                <a:ext uri="{FF2B5EF4-FFF2-40B4-BE49-F238E27FC236}">
                  <a16:creationId xmlns:a16="http://schemas.microsoft.com/office/drawing/2014/main" id="{6CA72EE5-F875-40F0-931E-E55C5EC322F2}"/>
                </a:ext>
              </a:extLst>
            </p:cNvPr>
            <p:cNvSpPr txBox="1"/>
            <p:nvPr/>
          </p:nvSpPr>
          <p:spPr>
            <a:xfrm>
              <a:off x="9092327" y="3703102"/>
              <a:ext cx="1095564" cy="343245"/>
            </a:xfrm>
            <a:prstGeom prst="rect">
              <a:avLst/>
            </a:prstGeom>
            <a:noFill/>
          </p:spPr>
          <p:txBody>
            <a:bodyPr wrap="none" rtlCol="0">
              <a:noAutofit/>
            </a:bodyPr>
            <a:lstStyle/>
            <a:p>
              <a:pPr algn="ctr">
                <a:lnSpc>
                  <a:spcPct val="90000"/>
                </a:lnSpc>
                <a:spcAft>
                  <a:spcPts val="600"/>
                </a:spcAft>
              </a:pPr>
              <a:r>
                <a:rPr lang="en-GB" sz="1600" b="1" dirty="0">
                  <a:solidFill>
                    <a:schemeClr val="bg1"/>
                  </a:solidFill>
                </a:rPr>
                <a:t>Hardware</a:t>
              </a:r>
            </a:p>
          </p:txBody>
        </p:sp>
        <p:sp>
          <p:nvSpPr>
            <p:cNvPr id="24" name="TextBox 23">
              <a:extLst>
                <a:ext uri="{FF2B5EF4-FFF2-40B4-BE49-F238E27FC236}">
                  <a16:creationId xmlns:a16="http://schemas.microsoft.com/office/drawing/2014/main" id="{EB74D550-E601-4949-978A-58979A6BC1E7}"/>
                </a:ext>
              </a:extLst>
            </p:cNvPr>
            <p:cNvSpPr txBox="1"/>
            <p:nvPr/>
          </p:nvSpPr>
          <p:spPr>
            <a:xfrm>
              <a:off x="9279155" y="5280365"/>
              <a:ext cx="615648" cy="343245"/>
            </a:xfrm>
            <a:prstGeom prst="rect">
              <a:avLst/>
            </a:prstGeom>
            <a:noFill/>
          </p:spPr>
          <p:txBody>
            <a:bodyPr wrap="none" rtlCol="0">
              <a:noAutofit/>
            </a:bodyPr>
            <a:lstStyle/>
            <a:p>
              <a:pPr>
                <a:lnSpc>
                  <a:spcPct val="90000"/>
                </a:lnSpc>
                <a:spcAft>
                  <a:spcPts val="600"/>
                </a:spcAft>
              </a:pPr>
              <a:r>
                <a:rPr lang="en-GB" sz="1600" b="1" dirty="0"/>
                <a:t>Apps</a:t>
              </a:r>
            </a:p>
          </p:txBody>
        </p:sp>
      </p:gr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22863" y="1677342"/>
            <a:ext cx="8674002" cy="2556955"/>
          </a:xfrm>
        </p:spPr>
        <p:txBody>
          <a:bodyPr>
            <a:noAutofit/>
          </a:bodyPr>
          <a:lstStyle/>
          <a:p>
            <a:pPr>
              <a:lnSpc>
                <a:spcPct val="110000"/>
              </a:lnSpc>
              <a:spcBef>
                <a:spcPts val="0"/>
              </a:spcBef>
            </a:pPr>
            <a:r>
              <a:rPr lang="en-GB" sz="2400" dirty="0">
                <a:solidFill>
                  <a:srgbClr val="202124"/>
                </a:solidFill>
              </a:rPr>
              <a:t>The OS is</a:t>
            </a:r>
            <a:r>
              <a:rPr lang="en-GB" sz="2400" b="0" i="0" dirty="0">
                <a:solidFill>
                  <a:srgbClr val="202124"/>
                </a:solidFill>
                <a:effectLst/>
              </a:rPr>
              <a:t> </a:t>
            </a:r>
            <a:r>
              <a:rPr lang="en-GB" sz="2400" b="1" i="0" dirty="0">
                <a:solidFill>
                  <a:srgbClr val="202124"/>
                </a:solidFill>
                <a:effectLst/>
              </a:rPr>
              <a:t>system software </a:t>
            </a:r>
            <a:r>
              <a:rPr lang="en-GB" sz="2400" b="0" i="0" dirty="0">
                <a:solidFill>
                  <a:srgbClr val="202124"/>
                </a:solidFill>
                <a:effectLst/>
              </a:rPr>
              <a:t>and the </a:t>
            </a:r>
            <a:r>
              <a:rPr lang="en-GB" sz="2400" b="1" i="0" dirty="0">
                <a:solidFill>
                  <a:srgbClr val="202124"/>
                </a:solidFill>
                <a:effectLst/>
              </a:rPr>
              <a:t>interface between the user </a:t>
            </a:r>
            <a:br>
              <a:rPr lang="en-GB" sz="2400" b="1" i="0" dirty="0">
                <a:solidFill>
                  <a:srgbClr val="202124"/>
                </a:solidFill>
                <a:effectLst/>
              </a:rPr>
            </a:br>
            <a:r>
              <a:rPr lang="en-GB" sz="2400" b="1" i="0" dirty="0">
                <a:solidFill>
                  <a:srgbClr val="202124"/>
                </a:solidFill>
                <a:effectLst/>
              </a:rPr>
              <a:t>and Computer hardware</a:t>
            </a:r>
            <a:r>
              <a:rPr lang="en-GB" sz="2400" b="0" i="0" dirty="0">
                <a:solidFill>
                  <a:srgbClr val="202124"/>
                </a:solidFill>
                <a:effectLst/>
              </a:rPr>
              <a:t>.</a:t>
            </a:r>
          </a:p>
          <a:p>
            <a:pPr>
              <a:lnSpc>
                <a:spcPct val="110000"/>
              </a:lnSpc>
              <a:spcBef>
                <a:spcPts val="0"/>
              </a:spcBef>
            </a:pPr>
            <a:r>
              <a:rPr lang="en-GB" sz="2400" dirty="0">
                <a:solidFill>
                  <a:srgbClr val="202124"/>
                </a:solidFill>
              </a:rPr>
              <a:t>T</a:t>
            </a:r>
            <a:r>
              <a:rPr lang="en-GB" sz="2400" b="0" i="0" dirty="0">
                <a:solidFill>
                  <a:srgbClr val="202124"/>
                </a:solidFill>
                <a:effectLst/>
              </a:rPr>
              <a:t>he </a:t>
            </a:r>
            <a:r>
              <a:rPr lang="en-GB" sz="2400" i="0" dirty="0">
                <a:solidFill>
                  <a:srgbClr val="202124"/>
                </a:solidFill>
                <a:effectLst/>
              </a:rPr>
              <a:t>word</a:t>
            </a:r>
            <a:r>
              <a:rPr lang="en-GB" sz="2400" b="0" i="0" dirty="0">
                <a:solidFill>
                  <a:srgbClr val="202124"/>
                </a:solidFill>
                <a:effectLst/>
              </a:rPr>
              <a:t> </a:t>
            </a:r>
            <a:r>
              <a:rPr lang="en-GB" sz="2400" b="1" i="0" dirty="0">
                <a:solidFill>
                  <a:srgbClr val="202124"/>
                </a:solidFill>
                <a:effectLst/>
              </a:rPr>
              <a:t>kernel</a:t>
            </a:r>
            <a:r>
              <a:rPr lang="en-GB" sz="2400" b="0" i="0" dirty="0">
                <a:solidFill>
                  <a:srgbClr val="202124"/>
                </a:solidFill>
                <a:effectLst/>
              </a:rPr>
              <a:t> means </a:t>
            </a:r>
            <a:r>
              <a:rPr lang="en-GB" sz="2400" b="1" i="0" dirty="0">
                <a:solidFill>
                  <a:srgbClr val="202124"/>
                </a:solidFill>
                <a:effectLst/>
              </a:rPr>
              <a:t>seed</a:t>
            </a:r>
            <a:r>
              <a:rPr lang="en-GB" sz="2400" b="0" i="0" dirty="0">
                <a:solidFill>
                  <a:srgbClr val="202124"/>
                </a:solidFill>
                <a:effectLst/>
              </a:rPr>
              <a:t>, </a:t>
            </a:r>
            <a:r>
              <a:rPr lang="en-GB" sz="2400" b="1" i="0" dirty="0">
                <a:solidFill>
                  <a:srgbClr val="202124"/>
                </a:solidFill>
                <a:effectLst/>
              </a:rPr>
              <a:t>core</a:t>
            </a:r>
            <a:r>
              <a:rPr lang="en-GB" sz="2400" b="0" i="0" dirty="0">
                <a:solidFill>
                  <a:srgbClr val="202124"/>
                </a:solidFill>
                <a:effectLst/>
              </a:rPr>
              <a:t> or </a:t>
            </a:r>
            <a:r>
              <a:rPr lang="en-GB" sz="2400" b="1" i="0" dirty="0">
                <a:solidFill>
                  <a:srgbClr val="202124"/>
                </a:solidFill>
                <a:effectLst/>
              </a:rPr>
              <a:t>essence</a:t>
            </a:r>
            <a:r>
              <a:rPr lang="en-GB" sz="2400" b="0" i="0" dirty="0">
                <a:solidFill>
                  <a:srgbClr val="202124"/>
                </a:solidFill>
                <a:effectLst/>
              </a:rPr>
              <a:t>. </a:t>
            </a:r>
          </a:p>
          <a:p>
            <a:pPr>
              <a:lnSpc>
                <a:spcPct val="110000"/>
              </a:lnSpc>
              <a:spcBef>
                <a:spcPts val="0"/>
              </a:spcBef>
            </a:pPr>
            <a:r>
              <a:rPr lang="en-GB" sz="2400" b="0" i="0" dirty="0">
                <a:solidFill>
                  <a:srgbClr val="222222"/>
                </a:solidFill>
                <a:effectLst/>
              </a:rPr>
              <a:t>The </a:t>
            </a:r>
            <a:r>
              <a:rPr lang="en-GB" sz="2400" b="1" i="0" dirty="0">
                <a:solidFill>
                  <a:srgbClr val="222222"/>
                </a:solidFill>
                <a:effectLst/>
              </a:rPr>
              <a:t>kernel program </a:t>
            </a:r>
            <a:r>
              <a:rPr lang="en-GB" sz="2400" b="0" i="0" dirty="0">
                <a:solidFill>
                  <a:srgbClr val="222222"/>
                </a:solidFill>
                <a:effectLst/>
              </a:rPr>
              <a:t>is the </a:t>
            </a:r>
            <a:r>
              <a:rPr lang="en-GB" sz="2400" b="1" i="0" dirty="0">
                <a:solidFill>
                  <a:srgbClr val="222222"/>
                </a:solidFill>
                <a:effectLst/>
              </a:rPr>
              <a:t>core program </a:t>
            </a:r>
            <a:r>
              <a:rPr lang="en-GB" sz="2400" i="0" dirty="0">
                <a:solidFill>
                  <a:srgbClr val="222222"/>
                </a:solidFill>
                <a:effectLst/>
              </a:rPr>
              <a:t>of </a:t>
            </a:r>
            <a:r>
              <a:rPr lang="en-GB" sz="2400" dirty="0">
                <a:solidFill>
                  <a:srgbClr val="222222"/>
                </a:solidFill>
              </a:rPr>
              <a:t>the</a:t>
            </a:r>
            <a:r>
              <a:rPr lang="en-GB" sz="2400" i="0" dirty="0">
                <a:solidFill>
                  <a:srgbClr val="222222"/>
                </a:solidFill>
                <a:effectLst/>
              </a:rPr>
              <a:t> </a:t>
            </a:r>
            <a:r>
              <a:rPr lang="en-GB" sz="2400" b="1" i="0" dirty="0">
                <a:solidFill>
                  <a:srgbClr val="222222"/>
                </a:solidFill>
                <a:effectLst/>
              </a:rPr>
              <a:t>Operating </a:t>
            </a:r>
            <a:r>
              <a:rPr lang="en-GB" sz="2400" b="1" dirty="0">
                <a:solidFill>
                  <a:srgbClr val="222222"/>
                </a:solidFill>
              </a:rPr>
              <a:t>S</a:t>
            </a:r>
            <a:r>
              <a:rPr lang="en-GB" sz="2400" b="1" i="0" dirty="0">
                <a:solidFill>
                  <a:srgbClr val="222222"/>
                </a:solidFill>
                <a:effectLst/>
              </a:rPr>
              <a:t>ystem</a:t>
            </a:r>
            <a:r>
              <a:rPr lang="en-GB" sz="2400" dirty="0">
                <a:solidFill>
                  <a:srgbClr val="222222"/>
                </a:solidFill>
              </a:rPr>
              <a:t>.</a:t>
            </a:r>
          </a:p>
          <a:p>
            <a:pPr>
              <a:lnSpc>
                <a:spcPct val="110000"/>
              </a:lnSpc>
              <a:spcBef>
                <a:spcPts val="0"/>
              </a:spcBef>
            </a:pPr>
            <a:r>
              <a:rPr lang="en-GB" sz="2400" b="0" i="0" dirty="0">
                <a:solidFill>
                  <a:srgbClr val="202124"/>
                </a:solidFill>
                <a:effectLst/>
              </a:rPr>
              <a:t>It is a </a:t>
            </a:r>
            <a:r>
              <a:rPr lang="en-GB" sz="2400" b="1" i="0" dirty="0">
                <a:solidFill>
                  <a:srgbClr val="202124"/>
                </a:solidFill>
                <a:effectLst/>
              </a:rPr>
              <a:t>computer program</a:t>
            </a:r>
            <a:r>
              <a:rPr lang="en-GB" sz="2400" b="0" i="0" dirty="0">
                <a:solidFill>
                  <a:srgbClr val="202124"/>
                </a:solidFill>
                <a:effectLst/>
              </a:rPr>
              <a:t> at </a:t>
            </a:r>
            <a:r>
              <a:rPr lang="en-GB" sz="2400" b="1" i="0" dirty="0">
                <a:solidFill>
                  <a:srgbClr val="202124"/>
                </a:solidFill>
                <a:effectLst/>
              </a:rPr>
              <a:t>the</a:t>
            </a:r>
            <a:r>
              <a:rPr lang="en-GB" sz="2400" b="0" i="0" dirty="0">
                <a:solidFill>
                  <a:srgbClr val="202124"/>
                </a:solidFill>
                <a:effectLst/>
              </a:rPr>
              <a:t> core of the OS.</a:t>
            </a:r>
          </a:p>
        </p:txBody>
      </p:sp>
      <p:sp>
        <p:nvSpPr>
          <p:cNvPr id="5" name="TextBox 4">
            <a:extLst>
              <a:ext uri="{FF2B5EF4-FFF2-40B4-BE49-F238E27FC236}">
                <a16:creationId xmlns:a16="http://schemas.microsoft.com/office/drawing/2014/main" id="{7B5A3C9C-8089-1E60-66AB-A1DEB1A6D89B}"/>
              </a:ext>
            </a:extLst>
          </p:cNvPr>
          <p:cNvSpPr txBox="1"/>
          <p:nvPr/>
        </p:nvSpPr>
        <p:spPr>
          <a:xfrm>
            <a:off x="222863" y="3860577"/>
            <a:ext cx="11314857" cy="2915863"/>
          </a:xfrm>
          <a:prstGeom prst="rect">
            <a:avLst/>
          </a:prstGeom>
          <a:noFill/>
        </p:spPr>
        <p:txBody>
          <a:bodyPr wrap="square">
            <a:spAutoFit/>
          </a:bodyPr>
          <a:lstStyle/>
          <a:p>
            <a:pPr marL="342900" indent="-342900" algn="l">
              <a:lnSpc>
                <a:spcPct val="110000"/>
              </a:lnSpc>
              <a:spcBef>
                <a:spcPts val="0"/>
              </a:spcBef>
              <a:buFont typeface="Arial" panose="020B0604020202020204" pitchFamily="34" charset="0"/>
              <a:buChar char="•"/>
            </a:pPr>
            <a:r>
              <a:rPr lang="en-GB" sz="2400" b="0" i="0" dirty="0">
                <a:solidFill>
                  <a:srgbClr val="202124"/>
                </a:solidFill>
                <a:effectLst/>
              </a:rPr>
              <a:t>The </a:t>
            </a:r>
            <a:r>
              <a:rPr lang="en-GB" sz="2400" b="1" i="0" dirty="0">
                <a:solidFill>
                  <a:srgbClr val="202124"/>
                </a:solidFill>
                <a:effectLst/>
              </a:rPr>
              <a:t>Kernel</a:t>
            </a:r>
            <a:r>
              <a:rPr lang="en-GB" sz="2400" b="0" i="0" dirty="0">
                <a:solidFill>
                  <a:srgbClr val="202124"/>
                </a:solidFill>
                <a:effectLst/>
              </a:rPr>
              <a:t> is the </a:t>
            </a:r>
            <a:r>
              <a:rPr lang="en-GB" sz="2400" b="1" i="0" dirty="0">
                <a:solidFill>
                  <a:srgbClr val="202124"/>
                </a:solidFill>
                <a:effectLst/>
              </a:rPr>
              <a:t>interface between the applications and the hardware &amp; CPU</a:t>
            </a:r>
            <a:r>
              <a:rPr lang="en-GB" sz="2400" b="0" i="0" dirty="0">
                <a:solidFill>
                  <a:srgbClr val="202124"/>
                </a:solidFill>
                <a:effectLst/>
              </a:rPr>
              <a:t>.</a:t>
            </a:r>
          </a:p>
          <a:p>
            <a:pPr marL="342900" indent="-342900" algn="l">
              <a:lnSpc>
                <a:spcPct val="110000"/>
              </a:lnSpc>
              <a:spcBef>
                <a:spcPts val="0"/>
              </a:spcBef>
              <a:buFont typeface="Arial" panose="020B0604020202020204" pitchFamily="34" charset="0"/>
              <a:buChar char="•"/>
            </a:pPr>
            <a:r>
              <a:rPr lang="en-GB" sz="2400" b="0" i="0" dirty="0">
                <a:solidFill>
                  <a:srgbClr val="202124"/>
                </a:solidFill>
                <a:effectLst/>
              </a:rPr>
              <a:t>It </a:t>
            </a:r>
            <a:r>
              <a:rPr lang="en-GB" sz="2400" i="0" dirty="0">
                <a:solidFill>
                  <a:srgbClr val="202124"/>
                </a:solidFill>
                <a:effectLst/>
              </a:rPr>
              <a:t>is </a:t>
            </a:r>
            <a:r>
              <a:rPr lang="en-GB" sz="2400" b="0" i="0" dirty="0">
                <a:solidFill>
                  <a:srgbClr val="202124"/>
                </a:solidFill>
                <a:effectLst/>
              </a:rPr>
              <a:t>part of </a:t>
            </a:r>
            <a:r>
              <a:rPr lang="en-GB" sz="2400" i="0" dirty="0">
                <a:solidFill>
                  <a:srgbClr val="202124"/>
                </a:solidFill>
                <a:effectLst/>
              </a:rPr>
              <a:t>the</a:t>
            </a:r>
            <a:r>
              <a:rPr lang="en-GB" sz="2400" b="0" i="0" dirty="0">
                <a:solidFill>
                  <a:srgbClr val="202124"/>
                </a:solidFill>
                <a:effectLst/>
              </a:rPr>
              <a:t> </a:t>
            </a:r>
            <a:r>
              <a:rPr lang="en-GB" sz="2400" b="1" i="0" dirty="0">
                <a:solidFill>
                  <a:srgbClr val="202124"/>
                </a:solidFill>
                <a:effectLst/>
              </a:rPr>
              <a:t>OS</a:t>
            </a:r>
            <a:r>
              <a:rPr lang="en-GB" sz="2400" b="0" i="0" dirty="0">
                <a:solidFill>
                  <a:srgbClr val="202124"/>
                </a:solidFill>
                <a:effectLst/>
              </a:rPr>
              <a:t> </a:t>
            </a:r>
            <a:r>
              <a:rPr lang="en-GB" sz="2400" b="1" i="0" dirty="0">
                <a:solidFill>
                  <a:srgbClr val="202124"/>
                </a:solidFill>
                <a:effectLst/>
              </a:rPr>
              <a:t>code</a:t>
            </a:r>
            <a:r>
              <a:rPr lang="en-GB" sz="2400" b="0" i="0" dirty="0">
                <a:solidFill>
                  <a:srgbClr val="202124"/>
                </a:solidFill>
                <a:effectLst/>
              </a:rPr>
              <a:t> that is </a:t>
            </a:r>
            <a:r>
              <a:rPr lang="en-GB" sz="2400" b="1" i="0" dirty="0">
                <a:solidFill>
                  <a:srgbClr val="202124"/>
                </a:solidFill>
                <a:effectLst/>
              </a:rPr>
              <a:t>always in memory</a:t>
            </a:r>
            <a:r>
              <a:rPr lang="en-GB" sz="2400" b="0" i="0" dirty="0">
                <a:solidFill>
                  <a:srgbClr val="202124"/>
                </a:solidFill>
                <a:effectLst/>
              </a:rPr>
              <a:t>, from </a:t>
            </a:r>
            <a:r>
              <a:rPr lang="en-GB" sz="2400" b="1" i="0" dirty="0">
                <a:solidFill>
                  <a:srgbClr val="202124"/>
                </a:solidFill>
                <a:effectLst/>
              </a:rPr>
              <a:t>boot-up to shut down</a:t>
            </a:r>
            <a:r>
              <a:rPr lang="en-GB" sz="2400" b="0" i="0" dirty="0">
                <a:solidFill>
                  <a:srgbClr val="202124"/>
                </a:solidFill>
                <a:effectLst/>
              </a:rPr>
              <a:t>.</a:t>
            </a:r>
          </a:p>
          <a:p>
            <a:pPr marL="342900" indent="-342900" algn="l">
              <a:lnSpc>
                <a:spcPct val="110000"/>
              </a:lnSpc>
              <a:spcBef>
                <a:spcPts val="0"/>
              </a:spcBef>
              <a:buFont typeface="Arial" panose="020B0604020202020204" pitchFamily="34" charset="0"/>
              <a:buChar char="•"/>
            </a:pPr>
            <a:r>
              <a:rPr lang="en-GB" sz="2400" b="1" i="0" dirty="0">
                <a:solidFill>
                  <a:srgbClr val="222222"/>
                </a:solidFill>
                <a:effectLst/>
              </a:rPr>
              <a:t>It manages the communication between the software and hardware of the Computer</a:t>
            </a:r>
            <a:r>
              <a:rPr lang="en-GB" sz="2400" b="0" i="0" dirty="0">
                <a:solidFill>
                  <a:srgbClr val="222222"/>
                </a:solidFill>
                <a:effectLst/>
              </a:rPr>
              <a:t>. It is the </a:t>
            </a:r>
            <a:r>
              <a:rPr lang="en-GB" sz="2400" b="1" i="0" dirty="0">
                <a:solidFill>
                  <a:srgbClr val="222222"/>
                </a:solidFill>
                <a:effectLst/>
              </a:rPr>
              <a:t>bridge between the software &amp; hardware </a:t>
            </a:r>
            <a:r>
              <a:rPr lang="en-GB" sz="2400" b="0" i="0" dirty="0">
                <a:solidFill>
                  <a:srgbClr val="222222"/>
                </a:solidFill>
                <a:effectLst/>
              </a:rPr>
              <a:t>of the computer.</a:t>
            </a:r>
          </a:p>
          <a:p>
            <a:pPr marL="342900" indent="-342900">
              <a:lnSpc>
                <a:spcPct val="110000"/>
              </a:lnSpc>
              <a:spcBef>
                <a:spcPts val="0"/>
              </a:spcBef>
              <a:buFont typeface="Arial" panose="020B0604020202020204" pitchFamily="34" charset="0"/>
              <a:buChar char="•"/>
            </a:pPr>
            <a:r>
              <a:rPr lang="en-US" sz="2400" dirty="0"/>
              <a:t>It monitors how much </a:t>
            </a:r>
            <a:r>
              <a:rPr lang="en-US" sz="2400" b="1" dirty="0"/>
              <a:t>memory is being used by each process </a:t>
            </a:r>
            <a:r>
              <a:rPr lang="en-US" sz="2400" dirty="0"/>
              <a:t>and determines which process is the </a:t>
            </a:r>
            <a:r>
              <a:rPr lang="en-US" sz="2400" b="1" dirty="0"/>
              <a:t>next to be processed by the CPU</a:t>
            </a:r>
            <a:r>
              <a:rPr lang="en-US" sz="2400" dirty="0"/>
              <a:t>, for </a:t>
            </a:r>
            <a:r>
              <a:rPr lang="en-US" sz="2400" b="1" dirty="0"/>
              <a:t>how long </a:t>
            </a:r>
            <a:r>
              <a:rPr lang="en-US" sz="2400" dirty="0"/>
              <a:t>and what hardware resources it needs to use.</a:t>
            </a:r>
          </a:p>
        </p:txBody>
      </p:sp>
    </p:spTree>
    <p:extLst>
      <p:ext uri="{BB962C8B-B14F-4D97-AF65-F5344CB8AC3E}">
        <p14:creationId xmlns:p14="http://schemas.microsoft.com/office/powerpoint/2010/main" val="5390633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b="1" dirty="0">
                <a:solidFill>
                  <a:srgbClr val="FFFFFF"/>
                </a:solidFill>
              </a:rPr>
              <a:t>The Kernel</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86111" y="1597432"/>
            <a:ext cx="8268844" cy="4692866"/>
          </a:xfrm>
        </p:spPr>
        <p:txBody>
          <a:bodyPr>
            <a:noAutofit/>
          </a:bodyPr>
          <a:lstStyle/>
          <a:p>
            <a:pPr>
              <a:lnSpc>
                <a:spcPct val="110000"/>
              </a:lnSpc>
              <a:spcBef>
                <a:spcPts val="0"/>
              </a:spcBef>
            </a:pPr>
            <a:r>
              <a:rPr lang="en-GB" sz="2000" b="1" dirty="0">
                <a:solidFill>
                  <a:srgbClr val="222222"/>
                </a:solidFill>
              </a:rPr>
              <a:t>The</a:t>
            </a:r>
            <a:r>
              <a:rPr lang="en-GB" sz="2000" b="1" i="0" dirty="0">
                <a:solidFill>
                  <a:srgbClr val="222222"/>
                </a:solidFill>
                <a:effectLst/>
              </a:rPr>
              <a:t> Shell </a:t>
            </a:r>
            <a:r>
              <a:rPr lang="en-GB" sz="2000" b="0" i="0" dirty="0">
                <a:solidFill>
                  <a:srgbClr val="222222"/>
                </a:solidFill>
                <a:effectLst/>
              </a:rPr>
              <a:t>is the </a:t>
            </a:r>
            <a:r>
              <a:rPr lang="en-GB" sz="2000" b="1" i="0" dirty="0">
                <a:solidFill>
                  <a:srgbClr val="222222"/>
                </a:solidFill>
                <a:effectLst/>
              </a:rPr>
              <a:t>outermost part </a:t>
            </a:r>
            <a:r>
              <a:rPr lang="en-GB" sz="2000" b="0" i="0" dirty="0">
                <a:solidFill>
                  <a:srgbClr val="222222"/>
                </a:solidFill>
                <a:effectLst/>
              </a:rPr>
              <a:t>of the OS, it is </a:t>
            </a:r>
            <a:r>
              <a:rPr lang="en-GB" sz="2000" dirty="0">
                <a:solidFill>
                  <a:srgbClr val="222222"/>
                </a:solidFill>
              </a:rPr>
              <a:t>the </a:t>
            </a:r>
            <a:r>
              <a:rPr lang="en-GB" sz="2000" b="1" dirty="0">
                <a:solidFill>
                  <a:srgbClr val="222222"/>
                </a:solidFill>
              </a:rPr>
              <a:t>OS User interface</a:t>
            </a:r>
            <a:r>
              <a:rPr lang="en-GB" sz="2000" dirty="0">
                <a:solidFill>
                  <a:srgbClr val="222222"/>
                </a:solidFill>
              </a:rPr>
              <a:t>, the </a:t>
            </a:r>
            <a:r>
              <a:rPr lang="en-GB" sz="2000" b="0" i="0" dirty="0">
                <a:solidFill>
                  <a:srgbClr val="222222"/>
                </a:solidFill>
                <a:effectLst/>
              </a:rPr>
              <a:t>GUI or CLI, that allows the user to interact with the system.</a:t>
            </a:r>
          </a:p>
          <a:p>
            <a:pPr>
              <a:lnSpc>
                <a:spcPct val="110000"/>
              </a:lnSpc>
              <a:spcBef>
                <a:spcPts val="0"/>
              </a:spcBef>
            </a:pPr>
            <a:r>
              <a:rPr lang="en-GB" sz="2000" b="1" i="0" dirty="0">
                <a:solidFill>
                  <a:srgbClr val="222222"/>
                </a:solidFill>
                <a:effectLst/>
              </a:rPr>
              <a:t>The kernel </a:t>
            </a:r>
            <a:r>
              <a:rPr lang="en-GB" sz="2000" b="0" i="0" dirty="0">
                <a:solidFill>
                  <a:srgbClr val="222222"/>
                </a:solidFill>
                <a:effectLst/>
              </a:rPr>
              <a:t>is the </a:t>
            </a:r>
            <a:r>
              <a:rPr lang="en-GB" sz="2000" b="1" i="0" dirty="0">
                <a:solidFill>
                  <a:srgbClr val="222222"/>
                </a:solidFill>
                <a:effectLst/>
              </a:rPr>
              <a:t>innermost part of </a:t>
            </a:r>
            <a:r>
              <a:rPr lang="en-GB" sz="2000" b="1" dirty="0">
                <a:solidFill>
                  <a:srgbClr val="222222"/>
                </a:solidFill>
              </a:rPr>
              <a:t>the</a:t>
            </a:r>
            <a:r>
              <a:rPr lang="en-GB" sz="2000" b="1" i="0" dirty="0">
                <a:solidFill>
                  <a:srgbClr val="222222"/>
                </a:solidFill>
                <a:effectLst/>
              </a:rPr>
              <a:t> Operating </a:t>
            </a:r>
            <a:r>
              <a:rPr lang="en-GB" sz="2000" b="1" dirty="0">
                <a:solidFill>
                  <a:srgbClr val="222222"/>
                </a:solidFill>
              </a:rPr>
              <a:t>S</a:t>
            </a:r>
            <a:r>
              <a:rPr lang="en-GB" sz="2000" b="1" i="0" dirty="0">
                <a:solidFill>
                  <a:srgbClr val="222222"/>
                </a:solidFill>
                <a:effectLst/>
              </a:rPr>
              <a:t>ystem</a:t>
            </a:r>
            <a:r>
              <a:rPr lang="en-GB" sz="2000" dirty="0">
                <a:solidFill>
                  <a:srgbClr val="222222"/>
                </a:solidFill>
              </a:rPr>
              <a:t>.</a:t>
            </a:r>
            <a:r>
              <a:rPr lang="en-GB" sz="2000" b="0" i="0" dirty="0">
                <a:solidFill>
                  <a:srgbClr val="222222"/>
                </a:solidFill>
                <a:effectLst/>
              </a:rPr>
              <a:t> </a:t>
            </a:r>
          </a:p>
          <a:p>
            <a:pPr>
              <a:lnSpc>
                <a:spcPct val="110000"/>
              </a:lnSpc>
              <a:spcBef>
                <a:spcPts val="0"/>
              </a:spcBef>
            </a:pPr>
            <a:r>
              <a:rPr lang="en-US" sz="2000" b="1" dirty="0">
                <a:highlight>
                  <a:srgbClr val="FFFF00"/>
                </a:highlight>
              </a:rPr>
              <a:t>The kernel is the central manager of programs/processes. </a:t>
            </a:r>
          </a:p>
          <a:p>
            <a:pPr>
              <a:lnSpc>
                <a:spcPct val="110000"/>
              </a:lnSpc>
              <a:spcBef>
                <a:spcPts val="0"/>
              </a:spcBef>
            </a:pPr>
            <a:r>
              <a:rPr lang="en-US" sz="2000" b="1" dirty="0">
                <a:highlight>
                  <a:srgbClr val="FFFF00"/>
                </a:highlight>
              </a:rPr>
              <a:t>It allocates time for each process to use the CPU and other hardware resources</a:t>
            </a:r>
            <a:r>
              <a:rPr lang="en-US" sz="2000" dirty="0"/>
              <a:t>.</a:t>
            </a:r>
          </a:p>
          <a:p>
            <a:pPr>
              <a:lnSpc>
                <a:spcPct val="110000"/>
              </a:lnSpc>
              <a:spcBef>
                <a:spcPts val="0"/>
              </a:spcBef>
            </a:pPr>
            <a:r>
              <a:rPr lang="en-US" sz="2000" b="1" dirty="0">
                <a:highlight>
                  <a:srgbClr val="FFFF00"/>
                </a:highlight>
              </a:rPr>
              <a:t>The Kernel allocates memory to processes, switches CPU time between processes </a:t>
            </a:r>
            <a:r>
              <a:rPr lang="en-US" sz="2000" dirty="0">
                <a:highlight>
                  <a:srgbClr val="FFFF00"/>
                </a:highlight>
              </a:rPr>
              <a:t>and </a:t>
            </a:r>
            <a:r>
              <a:rPr lang="en-US" sz="2000" b="1" dirty="0">
                <a:highlight>
                  <a:srgbClr val="FFFF00"/>
                </a:highlight>
              </a:rPr>
              <a:t>handles interrupts, when we for example open Apps.</a:t>
            </a:r>
          </a:p>
          <a:p>
            <a:pPr algn="l">
              <a:lnSpc>
                <a:spcPct val="110000"/>
              </a:lnSpc>
              <a:spcBef>
                <a:spcPts val="0"/>
              </a:spcBef>
            </a:pPr>
            <a:r>
              <a:rPr lang="en-GB" sz="2000" b="1" i="0" dirty="0">
                <a:solidFill>
                  <a:srgbClr val="202124"/>
                </a:solidFill>
                <a:effectLst/>
              </a:rPr>
              <a:t>Windows</a:t>
            </a:r>
            <a:r>
              <a:rPr lang="en-GB" sz="2000" b="0" i="0" dirty="0">
                <a:solidFill>
                  <a:srgbClr val="202124"/>
                </a:solidFill>
                <a:effectLst/>
              </a:rPr>
              <a:t> typically uses a </a:t>
            </a:r>
            <a:r>
              <a:rPr lang="en-GB" sz="2000" b="1" i="0" dirty="0">
                <a:solidFill>
                  <a:srgbClr val="202124"/>
                </a:solidFill>
                <a:effectLst/>
              </a:rPr>
              <a:t>Windows NT Kernel </a:t>
            </a:r>
            <a:r>
              <a:rPr lang="en-GB" sz="2000" b="0" i="0" dirty="0">
                <a:solidFill>
                  <a:srgbClr val="202124"/>
                </a:solidFill>
                <a:effectLst/>
              </a:rPr>
              <a:t>(Windows 10/11 also includes a </a:t>
            </a:r>
            <a:r>
              <a:rPr lang="en-GB" sz="2000" b="1" i="0" dirty="0">
                <a:solidFill>
                  <a:srgbClr val="202124"/>
                </a:solidFill>
                <a:effectLst/>
              </a:rPr>
              <a:t>Linux Kernel</a:t>
            </a:r>
            <a:r>
              <a:rPr lang="en-GB" sz="2000" b="0" i="0" dirty="0">
                <a:solidFill>
                  <a:srgbClr val="202124"/>
                </a:solidFill>
                <a:effectLst/>
              </a:rPr>
              <a:t>). The </a:t>
            </a:r>
            <a:r>
              <a:rPr lang="en-GB" sz="2000" b="1" i="0" dirty="0">
                <a:solidFill>
                  <a:srgbClr val="202124"/>
                </a:solidFill>
                <a:effectLst/>
              </a:rPr>
              <a:t>kernel</a:t>
            </a:r>
            <a:r>
              <a:rPr lang="en-GB" sz="2000" b="0" i="0" dirty="0">
                <a:solidFill>
                  <a:srgbClr val="202124"/>
                </a:solidFill>
                <a:effectLst/>
              </a:rPr>
              <a:t> file is called </a:t>
            </a:r>
            <a:r>
              <a:rPr lang="en-GB" sz="2000" b="1" i="0" dirty="0">
                <a:solidFill>
                  <a:srgbClr val="202124"/>
                </a:solidFill>
                <a:effectLst/>
              </a:rPr>
              <a:t>ntoskrnl.exe </a:t>
            </a:r>
            <a:r>
              <a:rPr lang="en-GB" sz="2000" b="0" i="0" dirty="0">
                <a:solidFill>
                  <a:srgbClr val="202124"/>
                </a:solidFill>
                <a:effectLst/>
              </a:rPr>
              <a:t>(</a:t>
            </a:r>
            <a:r>
              <a:rPr lang="en-GB" sz="2000" b="1" i="0" dirty="0">
                <a:solidFill>
                  <a:srgbClr val="202124"/>
                </a:solidFill>
                <a:effectLst/>
              </a:rPr>
              <a:t>NT OS KRNL</a:t>
            </a:r>
            <a:r>
              <a:rPr lang="en-GB" sz="2000" b="0" i="0" dirty="0">
                <a:solidFill>
                  <a:srgbClr val="202124"/>
                </a:solidFill>
                <a:effectLst/>
              </a:rPr>
              <a:t>). It can be found in  C:\</a:t>
            </a:r>
            <a:r>
              <a:rPr lang="en-GB" sz="2000" b="1" i="0" dirty="0">
                <a:solidFill>
                  <a:srgbClr val="202124"/>
                </a:solidFill>
                <a:effectLst/>
              </a:rPr>
              <a:t>Windows\System32</a:t>
            </a:r>
            <a:r>
              <a:rPr lang="en-GB" sz="2000" b="0" i="0" dirty="0">
                <a:solidFill>
                  <a:srgbClr val="202124"/>
                </a:solidFill>
                <a:effectLst/>
              </a:rPr>
              <a:t>.</a:t>
            </a:r>
          </a:p>
          <a:p>
            <a:pPr>
              <a:lnSpc>
                <a:spcPct val="110000"/>
              </a:lnSpc>
              <a:spcBef>
                <a:spcPts val="0"/>
              </a:spcBef>
            </a:pPr>
            <a:r>
              <a:rPr lang="en-GB" sz="2000" b="0" i="0" dirty="0">
                <a:solidFill>
                  <a:srgbClr val="202124"/>
                </a:solidFill>
                <a:effectLst/>
              </a:rPr>
              <a:t>On </a:t>
            </a:r>
            <a:r>
              <a:rPr lang="en-GB" sz="2000" b="1" i="0" dirty="0">
                <a:solidFill>
                  <a:srgbClr val="202124"/>
                </a:solidFill>
                <a:effectLst/>
              </a:rPr>
              <a:t>Linux</a:t>
            </a:r>
            <a:r>
              <a:rPr lang="en-GB" sz="2000" b="0" i="0" dirty="0">
                <a:solidFill>
                  <a:srgbClr val="202124"/>
                </a:solidFill>
                <a:effectLst/>
              </a:rPr>
              <a:t> the </a:t>
            </a:r>
            <a:r>
              <a:rPr lang="en-GB" sz="2000" b="1" i="0" dirty="0">
                <a:solidFill>
                  <a:srgbClr val="202124"/>
                </a:solidFill>
                <a:effectLst/>
              </a:rPr>
              <a:t>kernel sources</a:t>
            </a:r>
            <a:r>
              <a:rPr lang="en-GB" sz="2000" b="0" i="0" dirty="0">
                <a:solidFill>
                  <a:srgbClr val="202124"/>
                </a:solidFill>
                <a:effectLst/>
              </a:rPr>
              <a:t> are located in </a:t>
            </a:r>
            <a:r>
              <a:rPr lang="en-GB" sz="2000" b="1" i="0" dirty="0">
                <a:solidFill>
                  <a:srgbClr val="202124"/>
                </a:solidFill>
                <a:effectLst/>
              </a:rPr>
              <a:t>/</a:t>
            </a:r>
            <a:r>
              <a:rPr lang="en-GB" sz="2000" b="1" i="0" dirty="0" err="1">
                <a:solidFill>
                  <a:srgbClr val="202124"/>
                </a:solidFill>
                <a:effectLst/>
              </a:rPr>
              <a:t>usr</a:t>
            </a:r>
            <a:r>
              <a:rPr lang="en-GB" sz="2000" b="1" i="0" dirty="0">
                <a:solidFill>
                  <a:srgbClr val="202124"/>
                </a:solidFill>
                <a:effectLst/>
              </a:rPr>
              <a:t>/</a:t>
            </a:r>
            <a:r>
              <a:rPr lang="en-GB" sz="2000" b="1" i="0" dirty="0" err="1">
                <a:solidFill>
                  <a:srgbClr val="202124"/>
                </a:solidFill>
                <a:effectLst/>
              </a:rPr>
              <a:t>src</a:t>
            </a:r>
            <a:r>
              <a:rPr lang="en-GB" sz="2000" b="1" i="0" dirty="0">
                <a:solidFill>
                  <a:srgbClr val="202124"/>
                </a:solidFill>
                <a:effectLst/>
              </a:rPr>
              <a:t>/</a:t>
            </a:r>
            <a:r>
              <a:rPr lang="en-GB" sz="2000" b="1" i="0" dirty="0" err="1">
                <a:solidFill>
                  <a:srgbClr val="202124"/>
                </a:solidFill>
                <a:effectLst/>
              </a:rPr>
              <a:t>linux</a:t>
            </a:r>
            <a:r>
              <a:rPr lang="en-GB" sz="2000" dirty="0">
                <a:solidFill>
                  <a:srgbClr val="202124"/>
                </a:solidFill>
              </a:rPr>
              <a:t> directory.</a:t>
            </a:r>
            <a:endParaRPr lang="en-GB" sz="2000" b="0" i="0" dirty="0">
              <a:solidFill>
                <a:srgbClr val="202124"/>
              </a:solidFill>
              <a:effectLst/>
            </a:endParaRPr>
          </a:p>
          <a:p>
            <a:pPr>
              <a:lnSpc>
                <a:spcPct val="110000"/>
              </a:lnSpc>
              <a:spcBef>
                <a:spcPts val="0"/>
              </a:spcBef>
            </a:pPr>
            <a:r>
              <a:rPr lang="en-GB" sz="2000" dirty="0"/>
              <a:t>On a </a:t>
            </a:r>
            <a:r>
              <a:rPr lang="en-GB" sz="2000" b="1" dirty="0"/>
              <a:t>Mac</a:t>
            </a:r>
            <a:r>
              <a:rPr lang="en-GB" sz="2000" dirty="0"/>
              <a:t> the kernel can be found in </a:t>
            </a:r>
            <a:r>
              <a:rPr lang="en-GB" sz="2000" b="1" dirty="0"/>
              <a:t>/System/Library/Kernels/kernel/</a:t>
            </a:r>
            <a:r>
              <a:rPr lang="en-GB" sz="2000" b="1" dirty="0" err="1"/>
              <a:t>mach_kernel</a:t>
            </a:r>
            <a:r>
              <a:rPr lang="en-GB" sz="2000" dirty="0"/>
              <a:t>.</a:t>
            </a:r>
          </a:p>
          <a:p>
            <a:pPr>
              <a:lnSpc>
                <a:spcPct val="110000"/>
              </a:lnSpc>
              <a:spcBef>
                <a:spcPts val="0"/>
              </a:spcBef>
            </a:pPr>
            <a:r>
              <a:rPr lang="en-GB" sz="2000" b="1" i="0" dirty="0">
                <a:solidFill>
                  <a:srgbClr val="202124"/>
                </a:solidFill>
                <a:effectLst/>
                <a:highlight>
                  <a:srgbClr val="FFFF00"/>
                </a:highlight>
              </a:rPr>
              <a:t>IMPORTANT NOTE:</a:t>
            </a:r>
            <a:r>
              <a:rPr lang="en-GB" sz="2000" b="1" i="0" dirty="0">
                <a:solidFill>
                  <a:srgbClr val="202124"/>
                </a:solidFill>
                <a:effectLst/>
              </a:rPr>
              <a:t> </a:t>
            </a:r>
            <a:r>
              <a:rPr lang="en-GB" sz="2000" dirty="0">
                <a:solidFill>
                  <a:srgbClr val="202124"/>
                </a:solidFill>
                <a:highlight>
                  <a:srgbClr val="FFFF00"/>
                </a:highlight>
              </a:rPr>
              <a:t>D</a:t>
            </a:r>
            <a:r>
              <a:rPr lang="en-GB" sz="2000" b="0" i="0" dirty="0">
                <a:solidFill>
                  <a:srgbClr val="202124"/>
                </a:solidFill>
                <a:effectLst/>
                <a:highlight>
                  <a:srgbClr val="FFFF00"/>
                </a:highlight>
              </a:rPr>
              <a:t>o not modify and save Kernel files.</a:t>
            </a:r>
          </a:p>
        </p:txBody>
      </p:sp>
      <p:pic>
        <p:nvPicPr>
          <p:cNvPr id="9" name="Picture 8" descr="Diagram&#10;&#10;Description automatically generated">
            <a:extLst>
              <a:ext uri="{FF2B5EF4-FFF2-40B4-BE49-F238E27FC236}">
                <a16:creationId xmlns:a16="http://schemas.microsoft.com/office/drawing/2014/main" id="{916FDBCF-7A7E-42F3-9EEB-5E48FEC397B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31556" y="1621573"/>
            <a:ext cx="3960444" cy="3668199"/>
          </a:xfrm>
          <a:prstGeom prst="rect">
            <a:avLst/>
          </a:prstGeom>
        </p:spPr>
      </p:pic>
      <p:sp>
        <p:nvSpPr>
          <p:cNvPr id="11" name="TextBox 10">
            <a:extLst>
              <a:ext uri="{FF2B5EF4-FFF2-40B4-BE49-F238E27FC236}">
                <a16:creationId xmlns:a16="http://schemas.microsoft.com/office/drawing/2014/main" id="{22907B03-29D6-49EC-AC29-10B4E4C0C6B2}"/>
              </a:ext>
            </a:extLst>
          </p:cNvPr>
          <p:cNvSpPr txBox="1"/>
          <p:nvPr/>
        </p:nvSpPr>
        <p:spPr>
          <a:xfrm>
            <a:off x="8513562" y="5171843"/>
            <a:ext cx="3396431" cy="153888"/>
          </a:xfrm>
          <a:prstGeom prst="rect">
            <a:avLst/>
          </a:prstGeom>
          <a:noFill/>
        </p:spPr>
        <p:txBody>
          <a:bodyPr wrap="square" rtlCol="0">
            <a:spAutoFit/>
          </a:bodyPr>
          <a:lstStyle/>
          <a:p>
            <a:pPr algn="ctr"/>
            <a:r>
              <a:rPr lang="en-GB" sz="400" dirty="0">
                <a:hlinkClick r:id="rId4" tooltip="https://en.wikipedia.org/wiki/Kernel_(operating_system)"/>
              </a:rPr>
              <a:t>This Photo</a:t>
            </a:r>
            <a:r>
              <a:rPr lang="en-GB" sz="400" dirty="0"/>
              <a:t> by Unknown Author is licensed under </a:t>
            </a:r>
            <a:r>
              <a:rPr lang="en-GB" sz="400" dirty="0">
                <a:hlinkClick r:id="rId5" tooltip="https://creativecommons.org/licenses/by-sa/3.0/"/>
              </a:rPr>
              <a:t>CC BY-SA</a:t>
            </a:r>
            <a:endParaRPr lang="en-GB" sz="400" dirty="0"/>
          </a:p>
        </p:txBody>
      </p:sp>
    </p:spTree>
    <p:extLst>
      <p:ext uri="{BB962C8B-B14F-4D97-AF65-F5344CB8AC3E}">
        <p14:creationId xmlns:p14="http://schemas.microsoft.com/office/powerpoint/2010/main" val="40739634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6000" b="1" dirty="0">
                <a:solidFill>
                  <a:srgbClr val="FFFFFF"/>
                </a:solidFill>
              </a:rPr>
              <a:t>Bg. </a:t>
            </a:r>
            <a:r>
              <a:rPr lang="en-GB" sz="4000" dirty="0">
                <a:solidFill>
                  <a:srgbClr val="FFFFFF"/>
                </a:solidFill>
              </a:rPr>
              <a:t>Video: What is a Kernel</a:t>
            </a:r>
          </a:p>
        </p:txBody>
      </p:sp>
      <p:pic>
        <p:nvPicPr>
          <p:cNvPr id="7" name="Picture 6">
            <a:hlinkClick r:id="rId3"/>
            <a:extLst>
              <a:ext uri="{FF2B5EF4-FFF2-40B4-BE49-F238E27FC236}">
                <a16:creationId xmlns:a16="http://schemas.microsoft.com/office/drawing/2014/main" id="{B42ED841-6054-DD0B-19E1-050C676F6513}"/>
              </a:ext>
            </a:extLst>
          </p:cNvPr>
          <p:cNvPicPr>
            <a:picLocks noChangeAspect="1"/>
          </p:cNvPicPr>
          <p:nvPr/>
        </p:nvPicPr>
        <p:blipFill>
          <a:blip r:embed="rId4"/>
          <a:stretch>
            <a:fillRect/>
          </a:stretch>
        </p:blipFill>
        <p:spPr>
          <a:xfrm>
            <a:off x="2167793" y="1798608"/>
            <a:ext cx="8315759" cy="4844834"/>
          </a:xfrm>
          <a:prstGeom prst="rect">
            <a:avLst/>
          </a:prstGeom>
        </p:spPr>
      </p:pic>
      <p:pic>
        <p:nvPicPr>
          <p:cNvPr id="11" name="Graphic 10" descr="Cursor with solid fill">
            <a:extLst>
              <a:ext uri="{FF2B5EF4-FFF2-40B4-BE49-F238E27FC236}">
                <a16:creationId xmlns:a16="http://schemas.microsoft.com/office/drawing/2014/main" id="{06D3E9F7-EDC1-9448-A6C8-40B8884AE059}"/>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181587" y="2963562"/>
            <a:ext cx="3002692" cy="3002692"/>
          </a:xfrm>
          <a:prstGeom prst="rect">
            <a:avLst/>
          </a:prstGeom>
        </p:spPr>
      </p:pic>
    </p:spTree>
    <p:extLst>
      <p:ext uri="{BB962C8B-B14F-4D97-AF65-F5344CB8AC3E}">
        <p14:creationId xmlns:p14="http://schemas.microsoft.com/office/powerpoint/2010/main" val="21189370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5400" b="1" spc="-300" dirty="0">
                <a:solidFill>
                  <a:srgbClr val="FFFFFF"/>
                </a:solidFill>
              </a:rPr>
              <a:t>Bg. </a:t>
            </a:r>
            <a:r>
              <a:rPr lang="en-GB" sz="4000" b="1" dirty="0">
                <a:solidFill>
                  <a:srgbClr val="FFFFFF"/>
                </a:solidFill>
              </a:rPr>
              <a:t>Kernel</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73700" y="1639824"/>
            <a:ext cx="11937068" cy="4692866"/>
          </a:xfrm>
        </p:spPr>
        <p:txBody>
          <a:bodyPr>
            <a:noAutofit/>
          </a:bodyPr>
          <a:lstStyle/>
          <a:p>
            <a:pPr>
              <a:lnSpc>
                <a:spcPct val="110000"/>
              </a:lnSpc>
              <a:spcBef>
                <a:spcPts val="0"/>
              </a:spcBef>
            </a:pPr>
            <a:r>
              <a:rPr lang="en-GB" sz="2400" dirty="0"/>
              <a:t>Generally, the kernel part of the OS is responsible for </a:t>
            </a:r>
            <a:r>
              <a:rPr lang="en-GB" sz="2400" b="1" dirty="0"/>
              <a:t>memory management, communicates with the CPU, communicates with hardware components, connected peripherals and disk management</a:t>
            </a:r>
            <a:r>
              <a:rPr lang="en-GB" sz="2400" dirty="0"/>
              <a:t>.</a:t>
            </a:r>
          </a:p>
          <a:p>
            <a:pPr>
              <a:lnSpc>
                <a:spcPct val="110000"/>
              </a:lnSpc>
              <a:spcBef>
                <a:spcPts val="0"/>
              </a:spcBef>
            </a:pPr>
            <a:r>
              <a:rPr lang="en-GB" sz="2400" b="0" i="0" dirty="0">
                <a:solidFill>
                  <a:srgbClr val="202124"/>
                </a:solidFill>
                <a:effectLst/>
              </a:rPr>
              <a:t>The </a:t>
            </a:r>
            <a:r>
              <a:rPr lang="en-GB" sz="2400" b="1" i="0" dirty="0">
                <a:solidFill>
                  <a:srgbClr val="202124"/>
                </a:solidFill>
                <a:effectLst/>
              </a:rPr>
              <a:t>kernel interacts with the CPU </a:t>
            </a:r>
            <a:r>
              <a:rPr lang="en-GB" sz="2400" b="0" i="0" dirty="0">
                <a:solidFill>
                  <a:srgbClr val="202124"/>
                </a:solidFill>
                <a:effectLst/>
              </a:rPr>
              <a:t>and connects application software to the system hardware.</a:t>
            </a:r>
            <a:endParaRPr lang="en-US" sz="2400" dirty="0"/>
          </a:p>
          <a:p>
            <a:pPr algn="l">
              <a:lnSpc>
                <a:spcPct val="110000"/>
              </a:lnSpc>
              <a:spcBef>
                <a:spcPts val="0"/>
              </a:spcBef>
            </a:pPr>
            <a:r>
              <a:rPr lang="en-US" sz="2400" dirty="0"/>
              <a:t>Scheduling &amp; management are central to the kernel's operation. </a:t>
            </a:r>
          </a:p>
          <a:p>
            <a:pPr algn="l">
              <a:lnSpc>
                <a:spcPct val="110000"/>
              </a:lnSpc>
              <a:spcBef>
                <a:spcPts val="0"/>
              </a:spcBef>
            </a:pPr>
            <a:r>
              <a:rPr lang="en-US" sz="2400" dirty="0"/>
              <a:t>Computer hardware can only do one thing at a time. </a:t>
            </a:r>
          </a:p>
          <a:p>
            <a:pPr algn="l">
              <a:lnSpc>
                <a:spcPct val="110000"/>
              </a:lnSpc>
              <a:spcBef>
                <a:spcPts val="0"/>
              </a:spcBef>
            </a:pPr>
            <a:r>
              <a:rPr lang="en-US" sz="2400" dirty="0"/>
              <a:t>However, a computer's OS can spawn dozens even hundreds of processes that the computer must host.</a:t>
            </a:r>
          </a:p>
          <a:p>
            <a:pPr algn="l">
              <a:lnSpc>
                <a:spcPct val="110000"/>
              </a:lnSpc>
              <a:spcBef>
                <a:spcPts val="0"/>
              </a:spcBef>
            </a:pPr>
            <a:r>
              <a:rPr lang="en-US" sz="2400" dirty="0"/>
              <a:t>It's impossible for all of those processes to use the computer's hardware -- such as a memory address or CPU instruction pipeline -- at the same time.</a:t>
            </a:r>
          </a:p>
          <a:p>
            <a:pPr>
              <a:lnSpc>
                <a:spcPct val="110000"/>
              </a:lnSpc>
              <a:spcBef>
                <a:spcPts val="0"/>
              </a:spcBef>
            </a:pPr>
            <a:r>
              <a:rPr lang="en-US" sz="2400" dirty="0"/>
              <a:t>The Kernel </a:t>
            </a:r>
            <a:r>
              <a:rPr lang="en-US" sz="2400" b="1" dirty="0"/>
              <a:t>knows which hardware resources are available and which processes need them. </a:t>
            </a:r>
            <a:r>
              <a:rPr lang="en-US" sz="1200" dirty="0"/>
              <a:t>[</a:t>
            </a:r>
            <a:r>
              <a:rPr lang="en-US" sz="1200" dirty="0">
                <a:hlinkClick r:id="rId3"/>
              </a:rPr>
              <a:t>r</a:t>
            </a:r>
            <a:r>
              <a:rPr lang="en-US" sz="1200" dirty="0"/>
              <a:t>]</a:t>
            </a:r>
            <a:endParaRPr lang="en-US" sz="1200" b="1" dirty="0">
              <a:highlight>
                <a:srgbClr val="FFFF00"/>
              </a:highlight>
            </a:endParaRPr>
          </a:p>
          <a:p>
            <a:pPr algn="l">
              <a:lnSpc>
                <a:spcPct val="110000"/>
              </a:lnSpc>
              <a:spcBef>
                <a:spcPts val="0"/>
              </a:spcBef>
            </a:pPr>
            <a:endParaRPr lang="en-GB" sz="2400" dirty="0"/>
          </a:p>
        </p:txBody>
      </p:sp>
    </p:spTree>
    <p:extLst>
      <p:ext uri="{BB962C8B-B14F-4D97-AF65-F5344CB8AC3E}">
        <p14:creationId xmlns:p14="http://schemas.microsoft.com/office/powerpoint/2010/main" val="20983114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6000" b="1" dirty="0">
                <a:solidFill>
                  <a:srgbClr val="FFFFFF"/>
                </a:solidFill>
              </a:rPr>
              <a:t>Bg</a:t>
            </a:r>
            <a:r>
              <a:rPr lang="en-GB" sz="4000" b="1" dirty="0">
                <a:solidFill>
                  <a:srgbClr val="FFFFFF"/>
                </a:solidFill>
              </a:rPr>
              <a:t>. </a:t>
            </a:r>
            <a:r>
              <a:rPr lang="en-US" dirty="0">
                <a:solidFill>
                  <a:schemeClr val="bg1"/>
                </a:solidFill>
              </a:rPr>
              <a:t>kernel mode and user mode</a:t>
            </a:r>
            <a:endParaRPr lang="en-GB" sz="4000" b="1" dirty="0">
              <a:solidFill>
                <a:schemeClr val="bg1"/>
              </a:solidFill>
            </a:endParaRPr>
          </a:p>
        </p:txBody>
      </p:sp>
      <p:grpSp>
        <p:nvGrpSpPr>
          <p:cNvPr id="3" name="Group 2">
            <a:extLst>
              <a:ext uri="{FF2B5EF4-FFF2-40B4-BE49-F238E27FC236}">
                <a16:creationId xmlns:a16="http://schemas.microsoft.com/office/drawing/2014/main" id="{68E3FD90-C85A-E142-734B-80C13CD3B710}"/>
              </a:ext>
            </a:extLst>
          </p:cNvPr>
          <p:cNvGrpSpPr/>
          <p:nvPr/>
        </p:nvGrpSpPr>
        <p:grpSpPr>
          <a:xfrm>
            <a:off x="7644713" y="1936941"/>
            <a:ext cx="4489923" cy="4111657"/>
            <a:chOff x="6935334" y="1936941"/>
            <a:chExt cx="5199304" cy="4111657"/>
          </a:xfrm>
        </p:grpSpPr>
        <p:sp>
          <p:nvSpPr>
            <p:cNvPr id="13" name="Oval 12">
              <a:extLst>
                <a:ext uri="{FF2B5EF4-FFF2-40B4-BE49-F238E27FC236}">
                  <a16:creationId xmlns:a16="http://schemas.microsoft.com/office/drawing/2014/main" id="{4D92CD6F-39F4-428E-9C6A-59B0A2E2165D}"/>
                </a:ext>
              </a:extLst>
            </p:cNvPr>
            <p:cNvSpPr/>
            <p:nvPr/>
          </p:nvSpPr>
          <p:spPr>
            <a:xfrm>
              <a:off x="6935334" y="1938191"/>
              <a:ext cx="5199304" cy="4110407"/>
            </a:xfrm>
            <a:prstGeom prst="ellipse">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4400"/>
            </a:p>
          </p:txBody>
        </p:sp>
        <p:sp>
          <p:nvSpPr>
            <p:cNvPr id="17" name="Oval 16">
              <a:extLst>
                <a:ext uri="{FF2B5EF4-FFF2-40B4-BE49-F238E27FC236}">
                  <a16:creationId xmlns:a16="http://schemas.microsoft.com/office/drawing/2014/main" id="{55440FBE-FD00-469B-8F19-85924CFFA4B4}"/>
                </a:ext>
              </a:extLst>
            </p:cNvPr>
            <p:cNvSpPr/>
            <p:nvPr/>
          </p:nvSpPr>
          <p:spPr>
            <a:xfrm>
              <a:off x="7582081" y="2283159"/>
              <a:ext cx="4017717" cy="344219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4400"/>
            </a:p>
          </p:txBody>
        </p:sp>
        <p:sp>
          <p:nvSpPr>
            <p:cNvPr id="18" name="Oval 17">
              <a:extLst>
                <a:ext uri="{FF2B5EF4-FFF2-40B4-BE49-F238E27FC236}">
                  <a16:creationId xmlns:a16="http://schemas.microsoft.com/office/drawing/2014/main" id="{C80C5C61-4BE1-47AA-A4C2-DA9DD0D8EE4E}"/>
                </a:ext>
              </a:extLst>
            </p:cNvPr>
            <p:cNvSpPr/>
            <p:nvPr/>
          </p:nvSpPr>
          <p:spPr>
            <a:xfrm>
              <a:off x="8372341" y="2760163"/>
              <a:ext cx="2429276" cy="2427732"/>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4400"/>
            </a:p>
          </p:txBody>
        </p:sp>
        <p:sp>
          <p:nvSpPr>
            <p:cNvPr id="19" name="Oval 18">
              <a:extLst>
                <a:ext uri="{FF2B5EF4-FFF2-40B4-BE49-F238E27FC236}">
                  <a16:creationId xmlns:a16="http://schemas.microsoft.com/office/drawing/2014/main" id="{5572D272-483D-41B7-A246-6389F35F5978}"/>
                </a:ext>
              </a:extLst>
            </p:cNvPr>
            <p:cNvSpPr/>
            <p:nvPr/>
          </p:nvSpPr>
          <p:spPr>
            <a:xfrm>
              <a:off x="8903005" y="3244087"/>
              <a:ext cx="1421778" cy="1457381"/>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4400"/>
            </a:p>
          </p:txBody>
        </p:sp>
        <p:sp>
          <p:nvSpPr>
            <p:cNvPr id="20" name="TextBox 19">
              <a:extLst>
                <a:ext uri="{FF2B5EF4-FFF2-40B4-BE49-F238E27FC236}">
                  <a16:creationId xmlns:a16="http://schemas.microsoft.com/office/drawing/2014/main" id="{4E52AD8D-292D-431E-AF91-E3B25A20DC88}"/>
                </a:ext>
              </a:extLst>
            </p:cNvPr>
            <p:cNvSpPr txBox="1"/>
            <p:nvPr/>
          </p:nvSpPr>
          <p:spPr>
            <a:xfrm>
              <a:off x="9283860" y="1936941"/>
              <a:ext cx="577463" cy="343245"/>
            </a:xfrm>
            <a:prstGeom prst="rect">
              <a:avLst/>
            </a:prstGeom>
            <a:noFill/>
          </p:spPr>
          <p:txBody>
            <a:bodyPr wrap="none" rtlCol="0">
              <a:normAutofit/>
            </a:bodyPr>
            <a:lstStyle/>
            <a:p>
              <a:pPr>
                <a:lnSpc>
                  <a:spcPct val="90000"/>
                </a:lnSpc>
                <a:spcAft>
                  <a:spcPts val="600"/>
                </a:spcAft>
              </a:pPr>
              <a:r>
                <a:rPr lang="en-GB" b="1"/>
                <a:t>User</a:t>
              </a:r>
            </a:p>
          </p:txBody>
        </p:sp>
        <p:sp>
          <p:nvSpPr>
            <p:cNvPr id="21" name="TextBox 20">
              <a:extLst>
                <a:ext uri="{FF2B5EF4-FFF2-40B4-BE49-F238E27FC236}">
                  <a16:creationId xmlns:a16="http://schemas.microsoft.com/office/drawing/2014/main" id="{8560800D-8295-4378-90F9-28FEA5DC279D}"/>
                </a:ext>
              </a:extLst>
            </p:cNvPr>
            <p:cNvSpPr txBox="1"/>
            <p:nvPr/>
          </p:nvSpPr>
          <p:spPr>
            <a:xfrm>
              <a:off x="8618033" y="2421085"/>
              <a:ext cx="2003048" cy="343245"/>
            </a:xfrm>
            <a:prstGeom prst="rect">
              <a:avLst/>
            </a:prstGeom>
            <a:noFill/>
          </p:spPr>
          <p:txBody>
            <a:bodyPr wrap="none" rtlCol="0">
              <a:normAutofit/>
            </a:bodyPr>
            <a:lstStyle/>
            <a:p>
              <a:pPr>
                <a:lnSpc>
                  <a:spcPct val="90000"/>
                </a:lnSpc>
                <a:spcAft>
                  <a:spcPts val="600"/>
                </a:spcAft>
              </a:pPr>
              <a:r>
                <a:rPr lang="en-GB" b="1" dirty="0"/>
                <a:t>OS Shell (GUI / CLI)</a:t>
              </a:r>
            </a:p>
          </p:txBody>
        </p:sp>
        <p:sp>
          <p:nvSpPr>
            <p:cNvPr id="22" name="TextBox 21">
              <a:extLst>
                <a:ext uri="{FF2B5EF4-FFF2-40B4-BE49-F238E27FC236}">
                  <a16:creationId xmlns:a16="http://schemas.microsoft.com/office/drawing/2014/main" id="{4BE6CDFC-36E4-4D72-A22F-5FF58323593E}"/>
                </a:ext>
              </a:extLst>
            </p:cNvPr>
            <p:cNvSpPr txBox="1"/>
            <p:nvPr/>
          </p:nvSpPr>
          <p:spPr>
            <a:xfrm>
              <a:off x="9028743" y="2861436"/>
              <a:ext cx="1087697" cy="343245"/>
            </a:xfrm>
            <a:prstGeom prst="rect">
              <a:avLst/>
            </a:prstGeom>
            <a:noFill/>
          </p:spPr>
          <p:txBody>
            <a:bodyPr wrap="none" rtlCol="0">
              <a:normAutofit/>
            </a:bodyPr>
            <a:lstStyle/>
            <a:p>
              <a:pPr>
                <a:lnSpc>
                  <a:spcPct val="90000"/>
                </a:lnSpc>
                <a:spcAft>
                  <a:spcPts val="600"/>
                </a:spcAft>
              </a:pPr>
              <a:r>
                <a:rPr lang="en-GB" b="1"/>
                <a:t>OS Kernel</a:t>
              </a:r>
            </a:p>
          </p:txBody>
        </p:sp>
        <p:sp>
          <p:nvSpPr>
            <p:cNvPr id="23" name="TextBox 22">
              <a:extLst>
                <a:ext uri="{FF2B5EF4-FFF2-40B4-BE49-F238E27FC236}">
                  <a16:creationId xmlns:a16="http://schemas.microsoft.com/office/drawing/2014/main" id="{6CA72EE5-F875-40F0-931E-E55C5EC322F2}"/>
                </a:ext>
              </a:extLst>
            </p:cNvPr>
            <p:cNvSpPr txBox="1"/>
            <p:nvPr/>
          </p:nvSpPr>
          <p:spPr>
            <a:xfrm>
              <a:off x="9092327" y="3703102"/>
              <a:ext cx="1095564" cy="343245"/>
            </a:xfrm>
            <a:prstGeom prst="rect">
              <a:avLst/>
            </a:prstGeom>
            <a:noFill/>
          </p:spPr>
          <p:txBody>
            <a:bodyPr wrap="none" rtlCol="0">
              <a:normAutofit/>
            </a:bodyPr>
            <a:lstStyle/>
            <a:p>
              <a:pPr>
                <a:lnSpc>
                  <a:spcPct val="90000"/>
                </a:lnSpc>
                <a:spcAft>
                  <a:spcPts val="600"/>
                </a:spcAft>
              </a:pPr>
              <a:r>
                <a:rPr lang="en-GB" b="1" dirty="0">
                  <a:solidFill>
                    <a:schemeClr val="bg1"/>
                  </a:solidFill>
                </a:rPr>
                <a:t>Hardware</a:t>
              </a:r>
            </a:p>
          </p:txBody>
        </p:sp>
        <p:sp>
          <p:nvSpPr>
            <p:cNvPr id="24" name="TextBox 23">
              <a:extLst>
                <a:ext uri="{FF2B5EF4-FFF2-40B4-BE49-F238E27FC236}">
                  <a16:creationId xmlns:a16="http://schemas.microsoft.com/office/drawing/2014/main" id="{EB74D550-E601-4949-978A-58979A6BC1E7}"/>
                </a:ext>
              </a:extLst>
            </p:cNvPr>
            <p:cNvSpPr txBox="1"/>
            <p:nvPr/>
          </p:nvSpPr>
          <p:spPr>
            <a:xfrm>
              <a:off x="9279155" y="5280365"/>
              <a:ext cx="615648" cy="343245"/>
            </a:xfrm>
            <a:prstGeom prst="rect">
              <a:avLst/>
            </a:prstGeom>
            <a:noFill/>
          </p:spPr>
          <p:txBody>
            <a:bodyPr wrap="none" rtlCol="0">
              <a:normAutofit/>
            </a:bodyPr>
            <a:lstStyle/>
            <a:p>
              <a:pPr>
                <a:lnSpc>
                  <a:spcPct val="90000"/>
                </a:lnSpc>
                <a:spcAft>
                  <a:spcPts val="600"/>
                </a:spcAft>
              </a:pPr>
              <a:r>
                <a:rPr lang="en-GB" b="1" dirty="0"/>
                <a:t>Apps</a:t>
              </a:r>
            </a:p>
          </p:txBody>
        </p:sp>
      </p:gr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21981" y="1699914"/>
            <a:ext cx="7602973" cy="4692866"/>
          </a:xfrm>
        </p:spPr>
        <p:txBody>
          <a:bodyPr>
            <a:noAutofit/>
          </a:bodyPr>
          <a:lstStyle/>
          <a:p>
            <a:pPr>
              <a:lnSpc>
                <a:spcPct val="110000"/>
              </a:lnSpc>
              <a:spcBef>
                <a:spcPts val="0"/>
              </a:spcBef>
            </a:pPr>
            <a:r>
              <a:rPr lang="en-US" dirty="0"/>
              <a:t>There are two modes for code to be executed on a system: </a:t>
            </a:r>
            <a:r>
              <a:rPr lang="en-US" b="1" dirty="0"/>
              <a:t>kernel mode </a:t>
            </a:r>
            <a:r>
              <a:rPr lang="en-US" dirty="0"/>
              <a:t>and </a:t>
            </a:r>
            <a:r>
              <a:rPr lang="en-US" b="1" dirty="0"/>
              <a:t>user mode</a:t>
            </a:r>
            <a:r>
              <a:rPr lang="en-US" dirty="0"/>
              <a:t>. </a:t>
            </a:r>
          </a:p>
          <a:p>
            <a:pPr>
              <a:lnSpc>
                <a:spcPct val="110000"/>
              </a:lnSpc>
              <a:spcBef>
                <a:spcPts val="0"/>
              </a:spcBef>
            </a:pPr>
            <a:r>
              <a:rPr lang="en-US" dirty="0"/>
              <a:t>While code is running in kernel mode, it has unlimited access to the hardware. </a:t>
            </a:r>
          </a:p>
          <a:p>
            <a:pPr>
              <a:lnSpc>
                <a:spcPct val="110000"/>
              </a:lnSpc>
              <a:spcBef>
                <a:spcPts val="0"/>
              </a:spcBef>
            </a:pPr>
            <a:r>
              <a:rPr lang="en-US" dirty="0"/>
              <a:t>When the code is running in user mode, it has limited access to the system resources/hardware and memory.</a:t>
            </a:r>
          </a:p>
          <a:p>
            <a:pPr>
              <a:lnSpc>
                <a:spcPct val="110000"/>
              </a:lnSpc>
              <a:spcBef>
                <a:spcPts val="0"/>
              </a:spcBef>
            </a:pPr>
            <a:r>
              <a:rPr lang="en-US" dirty="0"/>
              <a:t>This is to prevent the user from having direct access to the system hardware and to protect the system.</a:t>
            </a:r>
            <a:endParaRPr lang="en-GB" dirty="0"/>
          </a:p>
          <a:p>
            <a:pPr algn="l">
              <a:lnSpc>
                <a:spcPct val="110000"/>
              </a:lnSpc>
              <a:spcBef>
                <a:spcPts val="0"/>
              </a:spcBef>
            </a:pPr>
            <a:endParaRPr lang="en-GB" dirty="0"/>
          </a:p>
        </p:txBody>
      </p:sp>
    </p:spTree>
    <p:extLst>
      <p:ext uri="{BB962C8B-B14F-4D97-AF65-F5344CB8AC3E}">
        <p14:creationId xmlns:p14="http://schemas.microsoft.com/office/powerpoint/2010/main" val="37451963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fontScale="90000"/>
          </a:bodyPr>
          <a:lstStyle/>
          <a:p>
            <a:r>
              <a:rPr lang="en-GB" sz="6000" b="1" dirty="0">
                <a:solidFill>
                  <a:srgbClr val="FFFFFF"/>
                </a:solidFill>
              </a:rPr>
              <a:t>Bg. </a:t>
            </a:r>
            <a:r>
              <a:rPr lang="en-GB" sz="4000" dirty="0">
                <a:solidFill>
                  <a:schemeClr val="bg1"/>
                </a:solidFill>
              </a:rPr>
              <a:t>Memory space: User space &amp; kernel space</a:t>
            </a:r>
            <a:endParaRPr lang="en-GB" sz="4000" b="1" dirty="0">
              <a:solidFill>
                <a:srgbClr val="FFFFFF"/>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9029" y="1597432"/>
            <a:ext cx="11475749" cy="4860669"/>
          </a:xfrm>
        </p:spPr>
        <p:txBody>
          <a:bodyPr>
            <a:noAutofit/>
          </a:bodyPr>
          <a:lstStyle/>
          <a:p>
            <a:pPr algn="l">
              <a:lnSpc>
                <a:spcPct val="100000"/>
              </a:lnSpc>
              <a:spcBef>
                <a:spcPts val="0"/>
              </a:spcBef>
            </a:pPr>
            <a:r>
              <a:rPr lang="en-US" sz="2000" dirty="0"/>
              <a:t>“The Kernel is seen as the most important part of your operating system. It's responsible for managing … system resources, running processes, and communicating with the hardware. The Kernel interacts with devices, allocating memory and handling interrupts and requests from processes running on the computer.” (</a:t>
            </a:r>
            <a:r>
              <a:rPr lang="en-US" sz="2000" dirty="0">
                <a:hlinkClick r:id="rId3"/>
              </a:rPr>
              <a:t>r</a:t>
            </a:r>
            <a:r>
              <a:rPr lang="en-US" sz="2000" dirty="0"/>
              <a:t>)</a:t>
            </a:r>
          </a:p>
          <a:p>
            <a:pPr algn="l">
              <a:lnSpc>
                <a:spcPct val="100000"/>
              </a:lnSpc>
              <a:spcBef>
                <a:spcPts val="0"/>
              </a:spcBef>
            </a:pPr>
            <a:r>
              <a:rPr lang="en-US" sz="2000" dirty="0"/>
              <a:t>The kernel is critical to a computer's operation, and it requires careful protection within the system's memory. </a:t>
            </a:r>
          </a:p>
          <a:p>
            <a:pPr algn="l">
              <a:lnSpc>
                <a:spcPct val="100000"/>
              </a:lnSpc>
              <a:spcBef>
                <a:spcPts val="0"/>
              </a:spcBef>
            </a:pPr>
            <a:r>
              <a:rPr lang="en-US" sz="2000" dirty="0"/>
              <a:t>The </a:t>
            </a:r>
            <a:r>
              <a:rPr lang="en-US" sz="2000" b="1" dirty="0"/>
              <a:t>kernel space </a:t>
            </a:r>
            <a:r>
              <a:rPr lang="en-US" sz="2000" dirty="0"/>
              <a:t>it loads into is a protected area of memory. That protected memory space ensures other applications and data don't overwrite or impair the kernel, causing performance problems, instability or other negative consequences. Instead, applications are loaded and executed in a generally available </a:t>
            </a:r>
            <a:r>
              <a:rPr lang="en-US" sz="2000" b="1" dirty="0"/>
              <a:t>user memory space</a:t>
            </a:r>
            <a:r>
              <a:rPr lang="en-US" sz="2000" dirty="0"/>
              <a:t>. (</a:t>
            </a:r>
            <a:r>
              <a:rPr lang="en-US" sz="2000" dirty="0">
                <a:hlinkClick r:id="rId4"/>
              </a:rPr>
              <a:t>r</a:t>
            </a:r>
            <a:r>
              <a:rPr lang="en-US" sz="2000" dirty="0"/>
              <a:t>)</a:t>
            </a:r>
          </a:p>
          <a:p>
            <a:pPr>
              <a:lnSpc>
                <a:spcPct val="100000"/>
              </a:lnSpc>
              <a:spcBef>
                <a:spcPts val="0"/>
              </a:spcBef>
            </a:pPr>
            <a:r>
              <a:rPr lang="en-US" sz="2000" dirty="0"/>
              <a:t>OSs separate memory into User space and kernel space to provide memory and hardware protection.</a:t>
            </a:r>
          </a:p>
          <a:p>
            <a:pPr>
              <a:lnSpc>
                <a:spcPct val="100000"/>
              </a:lnSpc>
              <a:spcBef>
                <a:spcPts val="0"/>
              </a:spcBef>
            </a:pPr>
            <a:r>
              <a:rPr lang="en-US" sz="2000" dirty="0"/>
              <a:t>Kernel space is strictly reserved for running the OS’s privileged kernel. </a:t>
            </a:r>
          </a:p>
          <a:p>
            <a:pPr>
              <a:lnSpc>
                <a:spcPct val="100000"/>
              </a:lnSpc>
              <a:spcBef>
                <a:spcPts val="0"/>
              </a:spcBef>
            </a:pPr>
            <a:r>
              <a:rPr lang="en-US" sz="2000" dirty="0"/>
              <a:t>User space aka </a:t>
            </a:r>
            <a:r>
              <a:rPr lang="en-US" sz="2000" b="1" dirty="0"/>
              <a:t>userland</a:t>
            </a:r>
            <a:r>
              <a:rPr lang="en-US" sz="2000" dirty="0"/>
              <a:t> is the memory area where software/Apps execute and run which the user can directly interact with. Essentially where all software application program code is run, outside the OS’s kernel.</a:t>
            </a:r>
            <a:endParaRPr lang="en-US" sz="1800" dirty="0"/>
          </a:p>
          <a:p>
            <a:pPr marL="0" indent="0" algn="l">
              <a:lnSpc>
                <a:spcPct val="110000"/>
              </a:lnSpc>
              <a:spcBef>
                <a:spcPts val="0"/>
              </a:spcBef>
              <a:buNone/>
            </a:pPr>
            <a:r>
              <a:rPr lang="en-US" sz="1800" dirty="0"/>
              <a:t>For a good general overview of a Kernel and what it does, please </a:t>
            </a:r>
            <a:r>
              <a:rPr lang="en-US" sz="1800" dirty="0">
                <a:hlinkClick r:id="rId4"/>
              </a:rPr>
              <a:t>click-here</a:t>
            </a:r>
            <a:r>
              <a:rPr lang="en-US" sz="1800" dirty="0"/>
              <a:t>.</a:t>
            </a:r>
          </a:p>
          <a:p>
            <a:pPr marL="0" indent="0">
              <a:lnSpc>
                <a:spcPct val="110000"/>
              </a:lnSpc>
              <a:spcBef>
                <a:spcPts val="0"/>
              </a:spcBef>
              <a:buNone/>
            </a:pPr>
            <a:r>
              <a:rPr lang="en-US" sz="1800" dirty="0"/>
              <a:t>To learn more about Kernel’s and different types of Kernel’s (such as </a:t>
            </a:r>
            <a:r>
              <a:rPr lang="en-US" sz="1800" dirty="0" err="1"/>
              <a:t>Monlithic</a:t>
            </a:r>
            <a:r>
              <a:rPr lang="en-US" sz="1800" dirty="0"/>
              <a:t>, Micro and Nano Kernels please </a:t>
            </a:r>
            <a:r>
              <a:rPr lang="en-US" sz="1800" dirty="0">
                <a:hlinkClick r:id="rId5"/>
              </a:rPr>
              <a:t>click-here</a:t>
            </a:r>
            <a:r>
              <a:rPr lang="en-US" sz="1800" dirty="0"/>
              <a:t>.</a:t>
            </a:r>
            <a:endParaRPr lang="en-GB" sz="1800" dirty="0"/>
          </a:p>
        </p:txBody>
      </p:sp>
    </p:spTree>
    <p:extLst>
      <p:ext uri="{BB962C8B-B14F-4D97-AF65-F5344CB8AC3E}">
        <p14:creationId xmlns:p14="http://schemas.microsoft.com/office/powerpoint/2010/main" val="42246067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E00DA92-F75E-872D-8BDA-9B0A8E97D432}"/>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9635" t="21473" r="8818" b="6480"/>
          <a:stretch/>
        </p:blipFill>
        <p:spPr>
          <a:xfrm>
            <a:off x="2026508" y="587281"/>
            <a:ext cx="8938053" cy="5928849"/>
          </a:xfrm>
          <a:prstGeom prst="rect">
            <a:avLst/>
          </a:prstGeom>
        </p:spPr>
      </p:pic>
      <p:sp>
        <p:nvSpPr>
          <p:cNvPr id="5" name="TextBox 4">
            <a:extLst>
              <a:ext uri="{FF2B5EF4-FFF2-40B4-BE49-F238E27FC236}">
                <a16:creationId xmlns:a16="http://schemas.microsoft.com/office/drawing/2014/main" id="{AE41CDEE-4060-807E-9D16-004FC9AA4530}"/>
              </a:ext>
            </a:extLst>
          </p:cNvPr>
          <p:cNvSpPr txBox="1"/>
          <p:nvPr/>
        </p:nvSpPr>
        <p:spPr>
          <a:xfrm>
            <a:off x="9181714" y="6464973"/>
            <a:ext cx="1967556" cy="169277"/>
          </a:xfrm>
          <a:prstGeom prst="rect">
            <a:avLst/>
          </a:prstGeom>
          <a:noFill/>
        </p:spPr>
        <p:txBody>
          <a:bodyPr wrap="square" rtlCol="0">
            <a:spAutoFit/>
          </a:bodyPr>
          <a:lstStyle/>
          <a:p>
            <a:r>
              <a:rPr lang="en-GB" sz="500" dirty="0">
                <a:hlinkClick r:id="rId4" tooltip="https://cararuseugeniu.blogspot.com/p/where-i-am.html"/>
              </a:rPr>
              <a:t>This Photo</a:t>
            </a:r>
            <a:r>
              <a:rPr lang="en-GB" sz="500" dirty="0"/>
              <a:t> by Unknown Author is licensed under </a:t>
            </a:r>
            <a:r>
              <a:rPr lang="en-GB" sz="500" dirty="0">
                <a:hlinkClick r:id="rId5" tooltip="https://creativecommons.org/licenses/by-nc-sa/3.0/"/>
              </a:rPr>
              <a:t>CC BY-SA-NC</a:t>
            </a:r>
            <a:endParaRPr lang="en-GB" sz="500" dirty="0"/>
          </a:p>
        </p:txBody>
      </p:sp>
      <p:sp>
        <p:nvSpPr>
          <p:cNvPr id="6" name="TextBox 5">
            <a:extLst>
              <a:ext uri="{FF2B5EF4-FFF2-40B4-BE49-F238E27FC236}">
                <a16:creationId xmlns:a16="http://schemas.microsoft.com/office/drawing/2014/main" id="{A8E2EB69-DA1C-543D-95BE-EE1165C9728C}"/>
              </a:ext>
            </a:extLst>
          </p:cNvPr>
          <p:cNvSpPr txBox="1"/>
          <p:nvPr/>
        </p:nvSpPr>
        <p:spPr>
          <a:xfrm>
            <a:off x="0" y="-119795"/>
            <a:ext cx="8995721" cy="923330"/>
          </a:xfrm>
          <a:prstGeom prst="rect">
            <a:avLst/>
          </a:prstGeom>
          <a:noFill/>
        </p:spPr>
        <p:txBody>
          <a:bodyPr wrap="square" rtlCol="0">
            <a:spAutoFit/>
          </a:bodyPr>
          <a:lstStyle/>
          <a:p>
            <a:r>
              <a:rPr lang="en-GB" sz="5400" dirty="0"/>
              <a:t>Bg. Linux Kernel structure</a:t>
            </a:r>
          </a:p>
        </p:txBody>
      </p:sp>
      <p:sp>
        <p:nvSpPr>
          <p:cNvPr id="2" name="Rectangle 1">
            <a:extLst>
              <a:ext uri="{FF2B5EF4-FFF2-40B4-BE49-F238E27FC236}">
                <a16:creationId xmlns:a16="http://schemas.microsoft.com/office/drawing/2014/main" id="{C3E4F393-52F6-E83B-4FF6-7820D77BAD19}"/>
              </a:ext>
            </a:extLst>
          </p:cNvPr>
          <p:cNvSpPr/>
          <p:nvPr/>
        </p:nvSpPr>
        <p:spPr>
          <a:xfrm>
            <a:off x="196424" y="2281880"/>
            <a:ext cx="8938052" cy="864973"/>
          </a:xfrm>
          <a:prstGeom prst="rect">
            <a:avLst/>
          </a:prstGeom>
          <a:solidFill>
            <a:srgbClr val="FFFF00">
              <a:alpha val="1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Arrow: Right 2">
            <a:extLst>
              <a:ext uri="{FF2B5EF4-FFF2-40B4-BE49-F238E27FC236}">
                <a16:creationId xmlns:a16="http://schemas.microsoft.com/office/drawing/2014/main" id="{319D4918-79E3-1D58-C2E8-D2319E4FC0F9}"/>
              </a:ext>
            </a:extLst>
          </p:cNvPr>
          <p:cNvSpPr/>
          <p:nvPr/>
        </p:nvSpPr>
        <p:spPr>
          <a:xfrm>
            <a:off x="569697" y="2405447"/>
            <a:ext cx="1194486" cy="617838"/>
          </a:xfrm>
          <a:prstGeom prst="righ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70783E49-C462-3A30-8D0E-79418A29D73E}"/>
              </a:ext>
            </a:extLst>
          </p:cNvPr>
          <p:cNvSpPr txBox="1"/>
          <p:nvPr/>
        </p:nvSpPr>
        <p:spPr>
          <a:xfrm>
            <a:off x="98854" y="3133292"/>
            <a:ext cx="2034746" cy="3416320"/>
          </a:xfrm>
          <a:prstGeom prst="rect">
            <a:avLst/>
          </a:prstGeom>
          <a:noFill/>
        </p:spPr>
        <p:txBody>
          <a:bodyPr wrap="square" rtlCol="0">
            <a:spAutoFit/>
          </a:bodyPr>
          <a:lstStyle/>
          <a:p>
            <a:r>
              <a:rPr lang="en-GB" dirty="0"/>
              <a:t>Here we can see the main components of the Linux Kernel program include and take care of:</a:t>
            </a:r>
          </a:p>
          <a:p>
            <a:pPr marL="285750" indent="-285750">
              <a:buFont typeface="Arial" panose="020B0604020202020204" pitchFamily="34" charset="0"/>
              <a:buChar char="•"/>
            </a:pPr>
            <a:r>
              <a:rPr lang="en-GB" dirty="0"/>
              <a:t>Process man..</a:t>
            </a:r>
          </a:p>
          <a:p>
            <a:pPr marL="285750" indent="-285750">
              <a:buFont typeface="Arial" panose="020B0604020202020204" pitchFamily="34" charset="0"/>
              <a:buChar char="•"/>
            </a:pPr>
            <a:r>
              <a:rPr lang="en-GB" dirty="0"/>
              <a:t>Memory man..</a:t>
            </a:r>
          </a:p>
          <a:p>
            <a:pPr marL="285750" indent="-285750">
              <a:buFont typeface="Arial" panose="020B0604020202020204" pitchFamily="34" charset="0"/>
              <a:buChar char="•"/>
            </a:pPr>
            <a:r>
              <a:rPr lang="en-GB" dirty="0"/>
              <a:t>File systems</a:t>
            </a:r>
          </a:p>
          <a:p>
            <a:pPr marL="285750" indent="-285750">
              <a:buFont typeface="Arial" panose="020B0604020202020204" pitchFamily="34" charset="0"/>
              <a:buChar char="•"/>
            </a:pPr>
            <a:r>
              <a:rPr lang="en-GB" dirty="0"/>
              <a:t>Device drivers &amp;</a:t>
            </a:r>
          </a:p>
          <a:p>
            <a:pPr marL="285750" indent="-285750">
              <a:buFont typeface="Arial" panose="020B0604020202020204" pitchFamily="34" charset="0"/>
              <a:buChar char="•"/>
            </a:pPr>
            <a:r>
              <a:rPr lang="en-GB" dirty="0"/>
              <a:t>Network functionality.</a:t>
            </a:r>
          </a:p>
        </p:txBody>
      </p:sp>
    </p:spTree>
    <p:extLst>
      <p:ext uri="{BB962C8B-B14F-4D97-AF65-F5344CB8AC3E}">
        <p14:creationId xmlns:p14="http://schemas.microsoft.com/office/powerpoint/2010/main" val="9796987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6600" b="1" dirty="0">
                <a:solidFill>
                  <a:srgbClr val="FFFFFF"/>
                </a:solidFill>
              </a:rPr>
              <a:t>Bg. </a:t>
            </a:r>
            <a:r>
              <a:rPr lang="en-GB" b="1" dirty="0">
                <a:solidFill>
                  <a:srgbClr val="FFFFFF"/>
                </a:solidFill>
              </a:rPr>
              <a:t>Kernel types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97267" y="1657821"/>
            <a:ext cx="11549889" cy="4860669"/>
          </a:xfrm>
        </p:spPr>
        <p:txBody>
          <a:bodyPr>
            <a:noAutofit/>
          </a:bodyPr>
          <a:lstStyle/>
          <a:p>
            <a:pPr marL="0" indent="0" algn="l">
              <a:lnSpc>
                <a:spcPct val="110000"/>
              </a:lnSpc>
              <a:spcBef>
                <a:spcPts val="0"/>
              </a:spcBef>
              <a:buNone/>
            </a:pPr>
            <a:r>
              <a:rPr lang="en-US" sz="2400" dirty="0"/>
              <a:t>The main kernel designs include:</a:t>
            </a:r>
          </a:p>
          <a:p>
            <a:pPr>
              <a:lnSpc>
                <a:spcPct val="110000"/>
              </a:lnSpc>
              <a:spcBef>
                <a:spcPts val="0"/>
              </a:spcBef>
            </a:pPr>
            <a:r>
              <a:rPr lang="en-US" sz="2400" b="1" dirty="0"/>
              <a:t>Monolithic design </a:t>
            </a:r>
            <a:r>
              <a:rPr lang="en-US" sz="2400" dirty="0"/>
              <a:t>(e.g. Unix, Linux) - is where all of the OS and it’s programs (e.g. Scheduler for process and memory management) and device drives works in kernel space. </a:t>
            </a:r>
          </a:p>
          <a:p>
            <a:pPr>
              <a:lnSpc>
                <a:spcPct val="110000"/>
              </a:lnSpc>
              <a:spcBef>
                <a:spcPts val="0"/>
              </a:spcBef>
            </a:pPr>
            <a:r>
              <a:rPr lang="en-US" sz="2400" b="1" dirty="0"/>
              <a:t>Microkernel</a:t>
            </a:r>
            <a:r>
              <a:rPr lang="en-US" sz="2400" dirty="0"/>
              <a:t> </a:t>
            </a:r>
            <a:r>
              <a:rPr lang="en-US" sz="2400" b="1" dirty="0"/>
              <a:t>design</a:t>
            </a:r>
            <a:r>
              <a:rPr lang="en-US" sz="2400" dirty="0"/>
              <a:t> (e.g. </a:t>
            </a:r>
            <a:r>
              <a:rPr lang="en-US" sz="2400" dirty="0" err="1"/>
              <a:t>Minix</a:t>
            </a:r>
            <a:r>
              <a:rPr lang="en-US" sz="2400" dirty="0"/>
              <a:t> OS) - has the minimum amount of software to provide what is just essentially needed to run an operating system. As a result, Microkernels have much less source code than monolithic kernels. Typical OS functions such as device drivers, file systems  network protocol stack (for device &amp; network communication) are removed from the kernel itself and are run in user space as programs/Apps instead.</a:t>
            </a:r>
          </a:p>
          <a:p>
            <a:pPr>
              <a:lnSpc>
                <a:spcPct val="110000"/>
              </a:lnSpc>
              <a:spcBef>
                <a:spcPts val="0"/>
              </a:spcBef>
            </a:pPr>
            <a:r>
              <a:rPr lang="en-US" sz="2400" b="1" dirty="0"/>
              <a:t>Hybrid kernel </a:t>
            </a:r>
            <a:r>
              <a:rPr lang="en-US" sz="2400" dirty="0"/>
              <a:t>(e.g. Windows OS) - </a:t>
            </a:r>
            <a:r>
              <a:rPr lang="en-US" sz="2400" b="0" i="0" dirty="0">
                <a:solidFill>
                  <a:srgbClr val="202122"/>
                </a:solidFill>
                <a:effectLst/>
              </a:rPr>
              <a:t>combine aspects of both and try to benefit from </a:t>
            </a:r>
            <a:r>
              <a:rPr lang="en-US" sz="2400" b="1" i="0" dirty="0">
                <a:solidFill>
                  <a:srgbClr val="202122"/>
                </a:solidFill>
                <a:effectLst/>
              </a:rPr>
              <a:t>both </a:t>
            </a:r>
            <a:r>
              <a:rPr lang="en-US" sz="2400" b="1" i="0" u="none" strike="noStrike" dirty="0">
                <a:effectLst/>
              </a:rPr>
              <a:t>microkernel</a:t>
            </a:r>
            <a:r>
              <a:rPr lang="en-US" sz="2400" b="1" i="0" dirty="0">
                <a:effectLst/>
              </a:rPr>
              <a:t> and </a:t>
            </a:r>
            <a:r>
              <a:rPr lang="en-US" sz="2400" b="1" i="0" u="none" strike="noStrike" dirty="0">
                <a:effectLst/>
              </a:rPr>
              <a:t>monolithic kernel</a:t>
            </a:r>
            <a:r>
              <a:rPr lang="en-US" sz="2400" b="1" i="0" dirty="0">
                <a:effectLst/>
              </a:rPr>
              <a:t> </a:t>
            </a:r>
            <a:r>
              <a:rPr lang="en-US" sz="2400" b="1" i="0" dirty="0">
                <a:solidFill>
                  <a:srgbClr val="202122"/>
                </a:solidFill>
                <a:effectLst/>
              </a:rPr>
              <a:t>designs</a:t>
            </a:r>
            <a:r>
              <a:rPr lang="en-US" sz="2400" b="0" i="0" dirty="0">
                <a:solidFill>
                  <a:srgbClr val="202122"/>
                </a:solidFill>
                <a:effectLst/>
              </a:rPr>
              <a:t>. Essentially some of the OS programs are in kernel space and some non-essential ones such as device drivers are </a:t>
            </a:r>
            <a:r>
              <a:rPr lang="en-US" sz="2400" dirty="0">
                <a:solidFill>
                  <a:srgbClr val="202122"/>
                </a:solidFill>
              </a:rPr>
              <a:t>allowed to run in user space.</a:t>
            </a:r>
            <a:endParaRPr lang="en-US" sz="2400" dirty="0"/>
          </a:p>
          <a:p>
            <a:pPr>
              <a:lnSpc>
                <a:spcPct val="110000"/>
              </a:lnSpc>
              <a:spcBef>
                <a:spcPts val="0"/>
              </a:spcBef>
            </a:pPr>
            <a:endParaRPr lang="en-US" sz="2400" dirty="0"/>
          </a:p>
          <a:p>
            <a:pPr marL="0" indent="0" algn="l">
              <a:lnSpc>
                <a:spcPct val="110000"/>
              </a:lnSpc>
              <a:spcBef>
                <a:spcPts val="0"/>
              </a:spcBef>
              <a:buNone/>
            </a:pPr>
            <a:endParaRPr lang="en-US" sz="2400" dirty="0"/>
          </a:p>
        </p:txBody>
      </p:sp>
    </p:spTree>
    <p:extLst>
      <p:ext uri="{BB962C8B-B14F-4D97-AF65-F5344CB8AC3E}">
        <p14:creationId xmlns:p14="http://schemas.microsoft.com/office/powerpoint/2010/main" val="34325808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b="1" dirty="0">
                <a:solidFill>
                  <a:srgbClr val="FFFFFF"/>
                </a:solidFill>
              </a:rPr>
              <a:t>The Operating System</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15296" y="1835135"/>
            <a:ext cx="4977984" cy="4351338"/>
          </a:xfrm>
        </p:spPr>
        <p:txBody>
          <a:bodyPr>
            <a:normAutofit/>
          </a:bodyPr>
          <a:lstStyle/>
          <a:p>
            <a:r>
              <a:rPr lang="en-GB" b="0" i="0" dirty="0">
                <a:solidFill>
                  <a:srgbClr val="000000"/>
                </a:solidFill>
                <a:effectLst/>
                <a:latin typeface="Arial" panose="020B0604020202020204" pitchFamily="34" charset="0"/>
              </a:rPr>
              <a:t>The OS is like an interface between the user and the computer’s hardware.</a:t>
            </a:r>
          </a:p>
          <a:p>
            <a:r>
              <a:rPr lang="en-GB" dirty="0">
                <a:solidFill>
                  <a:srgbClr val="000000"/>
                </a:solidFill>
                <a:latin typeface="Arial" panose="020B0604020202020204" pitchFamily="34" charset="0"/>
              </a:rPr>
              <a:t>It has many important functions, and we will look at them next.</a:t>
            </a:r>
            <a:endParaRPr lang="en-GB" b="0" i="0" dirty="0">
              <a:solidFill>
                <a:srgbClr val="000000"/>
              </a:solidFill>
              <a:effectLst/>
              <a:latin typeface="Arial" panose="020B0604020202020204" pitchFamily="34" charset="0"/>
            </a:endParaRPr>
          </a:p>
        </p:txBody>
      </p:sp>
      <p:pic>
        <p:nvPicPr>
          <p:cNvPr id="5" name="Picture 4" descr="Graphical user interface, application&#10;&#10;Description automatically generated">
            <a:extLst>
              <a:ext uri="{FF2B5EF4-FFF2-40B4-BE49-F238E27FC236}">
                <a16:creationId xmlns:a16="http://schemas.microsoft.com/office/drawing/2014/main" id="{24963CF6-445C-4524-BCE3-CC232EF2125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880715" y="1818934"/>
            <a:ext cx="6096851" cy="4248743"/>
          </a:xfrm>
          <a:prstGeom prst="rect">
            <a:avLst/>
          </a:prstGeom>
        </p:spPr>
      </p:pic>
      <p:sp>
        <p:nvSpPr>
          <p:cNvPr id="6" name="TextBox 5">
            <a:extLst>
              <a:ext uri="{FF2B5EF4-FFF2-40B4-BE49-F238E27FC236}">
                <a16:creationId xmlns:a16="http://schemas.microsoft.com/office/drawing/2014/main" id="{ED23D3AA-8C13-432F-B4CF-3F534B9AB131}"/>
              </a:ext>
            </a:extLst>
          </p:cNvPr>
          <p:cNvSpPr txBox="1"/>
          <p:nvPr/>
        </p:nvSpPr>
        <p:spPr>
          <a:xfrm>
            <a:off x="6547588" y="6032585"/>
            <a:ext cx="5256977" cy="1538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tackoverflow.com/questions/11579669/what-operating-system-concepts-should-every-programmer-be-aware-of"/>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sa/3.0/"/>
              </a:rPr>
              <a:t>CC BY-SA</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775565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649629" y="308055"/>
            <a:ext cx="9895951" cy="1033669"/>
          </a:xfrm>
        </p:spPr>
        <p:txBody>
          <a:bodyPr>
            <a:normAutofit/>
          </a:bodyPr>
          <a:lstStyle/>
          <a:p>
            <a:r>
              <a:rPr lang="en-GB" sz="4000" b="1" dirty="0">
                <a:solidFill>
                  <a:srgbClr val="FFFFFF"/>
                </a:solidFill>
              </a:rPr>
              <a:t>key functions of an Operating System</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62095" y="1825625"/>
            <a:ext cx="5694523" cy="4718308"/>
          </a:xfrm>
        </p:spPr>
        <p:txBody>
          <a:bodyPr>
            <a:normAutofit fontScale="85000" lnSpcReduction="10000"/>
          </a:bodyPr>
          <a:lstStyle/>
          <a:p>
            <a:pPr marL="0" indent="0">
              <a:buNone/>
            </a:pPr>
            <a:r>
              <a:rPr lang="en-GB" sz="3300" dirty="0"/>
              <a:t>Typical functions of an OS include:</a:t>
            </a:r>
          </a:p>
          <a:p>
            <a:r>
              <a:rPr lang="en-GB" sz="3300" b="1" dirty="0"/>
              <a:t>Process Management </a:t>
            </a:r>
          </a:p>
          <a:p>
            <a:r>
              <a:rPr lang="en-GB" sz="3300" b="1" dirty="0"/>
              <a:t>Memory Management</a:t>
            </a:r>
          </a:p>
          <a:p>
            <a:r>
              <a:rPr lang="en-GB" sz="3300" b="1" dirty="0"/>
              <a:t>File &amp; Directory Management</a:t>
            </a:r>
          </a:p>
          <a:p>
            <a:r>
              <a:rPr lang="en-GB" sz="3300" b="1" dirty="0"/>
              <a:t>Device Management </a:t>
            </a:r>
            <a:r>
              <a:rPr lang="en-GB" sz="3300" dirty="0"/>
              <a:t>(I/O devices)</a:t>
            </a:r>
          </a:p>
          <a:p>
            <a:r>
              <a:rPr lang="en-GB" sz="3300" b="1" kern="0" dirty="0">
                <a:effectLst/>
                <a:ea typeface="Times New Roman" panose="02020603050405020304" pitchFamily="18" charset="0"/>
              </a:rPr>
              <a:t>User Interface </a:t>
            </a:r>
            <a:r>
              <a:rPr lang="en-GB" sz="3300" kern="0" dirty="0">
                <a:effectLst/>
                <a:ea typeface="Times New Roman" panose="02020603050405020304" pitchFamily="18" charset="0"/>
              </a:rPr>
              <a:t>provision (GUI &amp; CLI)</a:t>
            </a:r>
          </a:p>
          <a:p>
            <a:r>
              <a:rPr lang="en-GB" sz="3300" kern="0" dirty="0">
                <a:effectLst/>
                <a:ea typeface="Times New Roman" panose="02020603050405020304" pitchFamily="18" charset="0"/>
              </a:rPr>
              <a:t>Provide </a:t>
            </a:r>
            <a:r>
              <a:rPr lang="en-GB" sz="3300" b="1" kern="0" dirty="0">
                <a:effectLst/>
                <a:ea typeface="Times New Roman" panose="02020603050405020304" pitchFamily="18" charset="0"/>
              </a:rPr>
              <a:t>Networking</a:t>
            </a:r>
            <a:r>
              <a:rPr lang="en-GB" sz="3300" kern="0" dirty="0">
                <a:effectLst/>
                <a:ea typeface="Times New Roman" panose="02020603050405020304" pitchFamily="18" charset="0"/>
              </a:rPr>
              <a:t> capabilities</a:t>
            </a:r>
          </a:p>
          <a:p>
            <a:r>
              <a:rPr lang="en-GB" sz="3300" b="1" kern="0" dirty="0">
                <a:effectLst/>
                <a:ea typeface="Times New Roman" panose="02020603050405020304" pitchFamily="18" charset="0"/>
              </a:rPr>
              <a:t>Security and Access Control</a:t>
            </a:r>
          </a:p>
          <a:p>
            <a:r>
              <a:rPr lang="en-GB" sz="3300" b="1" kern="0" dirty="0">
                <a:effectLst/>
                <a:ea typeface="Times New Roman" panose="02020603050405020304" pitchFamily="18" charset="0"/>
              </a:rPr>
              <a:t>Error Handling and Logging </a:t>
            </a:r>
            <a:r>
              <a:rPr lang="en-GB" sz="3300" kern="0" dirty="0">
                <a:effectLst/>
                <a:ea typeface="Times New Roman" panose="02020603050405020304" pitchFamily="18" charset="0"/>
              </a:rPr>
              <a:t>of system errors.</a:t>
            </a:r>
            <a:endParaRPr lang="en-GB" sz="3300" dirty="0"/>
          </a:p>
        </p:txBody>
      </p:sp>
      <p:pic>
        <p:nvPicPr>
          <p:cNvPr id="7" name="Picture 6" descr="Table, timeline&#10;&#10;Description automatically generated">
            <a:extLst>
              <a:ext uri="{FF2B5EF4-FFF2-40B4-BE49-F238E27FC236}">
                <a16:creationId xmlns:a16="http://schemas.microsoft.com/office/drawing/2014/main" id="{9BF4AA83-2936-418E-93A4-A2CFCC2DC23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856618" y="1597432"/>
            <a:ext cx="6294947" cy="4986529"/>
          </a:xfrm>
          <a:prstGeom prst="rect">
            <a:avLst/>
          </a:prstGeom>
        </p:spPr>
      </p:pic>
      <p:sp>
        <p:nvSpPr>
          <p:cNvPr id="9" name="TextBox 8">
            <a:extLst>
              <a:ext uri="{FF2B5EF4-FFF2-40B4-BE49-F238E27FC236}">
                <a16:creationId xmlns:a16="http://schemas.microsoft.com/office/drawing/2014/main" id="{C2E1F87A-5F21-4DE2-B321-BDA88012EC98}"/>
              </a:ext>
            </a:extLst>
          </p:cNvPr>
          <p:cNvSpPr txBox="1"/>
          <p:nvPr/>
        </p:nvSpPr>
        <p:spPr>
          <a:xfrm>
            <a:off x="7572843" y="6543933"/>
            <a:ext cx="2972737" cy="23832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en.wikipedia.org/wiki/Distributed_operating_system"/>
              </a:rPr>
              <a:t>This Photo</a:t>
            </a:r>
            <a:r>
              <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sa/3.0/"/>
              </a:rPr>
              <a:t>CC BY-SA</a:t>
            </a:r>
            <a:endPar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507470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rgbClr val="FFFFFF"/>
                </a:solidFill>
              </a:rPr>
              <a:t>Memory Management &amp; device drivers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02264" y="1712687"/>
            <a:ext cx="11196711" cy="4884664"/>
          </a:xfrm>
        </p:spPr>
        <p:txBody>
          <a:bodyPr>
            <a:normAutofit fontScale="92500" lnSpcReduction="10000"/>
          </a:bodyPr>
          <a:lstStyle/>
          <a:p>
            <a:pPr marL="0" indent="0">
              <a:buNone/>
            </a:pPr>
            <a:r>
              <a:rPr lang="en-GB" sz="2400" b="0" i="0" dirty="0">
                <a:solidFill>
                  <a:srgbClr val="231F20"/>
                </a:solidFill>
                <a:effectLst/>
                <a:latin typeface="ReithSans"/>
              </a:rPr>
              <a:t>When a user </a:t>
            </a:r>
            <a:r>
              <a:rPr lang="en-GB" sz="2400" dirty="0">
                <a:solidFill>
                  <a:srgbClr val="231F20"/>
                </a:solidFill>
                <a:latin typeface="ReithSans"/>
              </a:rPr>
              <a:t>opens a program, </a:t>
            </a:r>
            <a:r>
              <a:rPr lang="en-GB" sz="2400" b="0" i="0" dirty="0">
                <a:solidFill>
                  <a:srgbClr val="231F20"/>
                </a:solidFill>
                <a:effectLst/>
                <a:latin typeface="ReithSans"/>
              </a:rPr>
              <a:t>the </a:t>
            </a:r>
            <a:r>
              <a:rPr lang="en-GB" sz="2400" b="1" i="0" dirty="0">
                <a:solidFill>
                  <a:srgbClr val="231F20"/>
                </a:solidFill>
                <a:effectLst/>
                <a:latin typeface="ReithSans"/>
              </a:rPr>
              <a:t>OS</a:t>
            </a:r>
            <a:r>
              <a:rPr lang="en-GB" sz="2400" b="0" i="0" dirty="0">
                <a:solidFill>
                  <a:srgbClr val="231F20"/>
                </a:solidFill>
                <a:effectLst/>
                <a:latin typeface="ReithSans"/>
              </a:rPr>
              <a:t> loads the program files from the </a:t>
            </a:r>
            <a:r>
              <a:rPr lang="en-GB" sz="2400" b="1" i="0" dirty="0">
                <a:solidFill>
                  <a:srgbClr val="231F20"/>
                </a:solidFill>
                <a:effectLst/>
                <a:latin typeface="ReithSans"/>
              </a:rPr>
              <a:t>storage</a:t>
            </a:r>
            <a:r>
              <a:rPr lang="en-GB" sz="2400" b="0" i="0" dirty="0">
                <a:solidFill>
                  <a:srgbClr val="231F20"/>
                </a:solidFill>
                <a:effectLst/>
                <a:latin typeface="ReithSans"/>
              </a:rPr>
              <a:t> drive/hard drive into </a:t>
            </a:r>
            <a:r>
              <a:rPr lang="en-GB" sz="2400" b="1" i="0" dirty="0">
                <a:solidFill>
                  <a:srgbClr val="231F20"/>
                </a:solidFill>
                <a:effectLst/>
                <a:latin typeface="ReithSans"/>
              </a:rPr>
              <a:t>main</a:t>
            </a:r>
            <a:r>
              <a:rPr lang="en-GB" sz="2400" b="0" i="0" dirty="0">
                <a:solidFill>
                  <a:srgbClr val="231F20"/>
                </a:solidFill>
                <a:effectLst/>
                <a:latin typeface="ReithSans"/>
              </a:rPr>
              <a:t> </a:t>
            </a:r>
            <a:r>
              <a:rPr lang="en-GB" sz="2400" b="1" i="0" dirty="0">
                <a:solidFill>
                  <a:srgbClr val="231F20"/>
                </a:solidFill>
                <a:effectLst/>
                <a:latin typeface="ReithSans"/>
              </a:rPr>
              <a:t>memory</a:t>
            </a:r>
            <a:r>
              <a:rPr lang="en-GB" sz="2400" i="0" dirty="0">
                <a:solidFill>
                  <a:srgbClr val="231F20"/>
                </a:solidFill>
                <a:effectLst/>
                <a:latin typeface="ReithSans"/>
              </a:rPr>
              <a:t>/RAM and</a:t>
            </a:r>
            <a:r>
              <a:rPr lang="en-GB" sz="2400" b="0" i="0" dirty="0">
                <a:solidFill>
                  <a:srgbClr val="231F20"/>
                </a:solidFill>
                <a:effectLst/>
                <a:latin typeface="ReithSans"/>
              </a:rPr>
              <a:t> instructs the </a:t>
            </a:r>
            <a:r>
              <a:rPr lang="en-GB" sz="2400" b="1" i="0" dirty="0">
                <a:solidFill>
                  <a:srgbClr val="231F20"/>
                </a:solidFill>
                <a:effectLst/>
                <a:latin typeface="ReithSans"/>
              </a:rPr>
              <a:t>CPU</a:t>
            </a:r>
            <a:r>
              <a:rPr lang="en-GB" sz="2400" b="0" i="0" dirty="0">
                <a:solidFill>
                  <a:srgbClr val="231F20"/>
                </a:solidFill>
                <a:effectLst/>
                <a:latin typeface="ReithSans"/>
              </a:rPr>
              <a:t> to start executing the program.</a:t>
            </a:r>
            <a:endParaRPr lang="en-GB" sz="2400" b="1" i="0" dirty="0">
              <a:solidFill>
                <a:srgbClr val="222222"/>
              </a:solidFill>
              <a:effectLst/>
            </a:endParaRPr>
          </a:p>
          <a:p>
            <a:r>
              <a:rPr lang="en-GB" sz="2400" b="1" i="0" dirty="0">
                <a:solidFill>
                  <a:srgbClr val="222222"/>
                </a:solidFill>
                <a:effectLst/>
              </a:rPr>
              <a:t>Memory Management: </a:t>
            </a:r>
            <a:r>
              <a:rPr lang="en-GB" sz="2400" b="0" i="0" dirty="0">
                <a:solidFill>
                  <a:srgbClr val="222222"/>
                </a:solidFill>
                <a:effectLst/>
              </a:rPr>
              <a:t>The OS controls how much </a:t>
            </a:r>
            <a:r>
              <a:rPr lang="en-GB" sz="2400" b="1" i="0" dirty="0">
                <a:solidFill>
                  <a:srgbClr val="222222"/>
                </a:solidFill>
                <a:effectLst/>
              </a:rPr>
              <a:t>memory/RAM </a:t>
            </a:r>
            <a:r>
              <a:rPr lang="en-GB" sz="2400" b="0" i="0" dirty="0">
                <a:solidFill>
                  <a:srgbClr val="222222"/>
                </a:solidFill>
                <a:effectLst/>
              </a:rPr>
              <a:t>is used by each program/App. </a:t>
            </a:r>
            <a:r>
              <a:rPr lang="en-GB" sz="2400" dirty="0"/>
              <a:t>There are usually several different Apps/programs running at the same time, and they all need to access the computer’s CPU, memory, and storage. The OS coordinates this to make sure each program gets what it needs.</a:t>
            </a:r>
          </a:p>
          <a:p>
            <a:r>
              <a:rPr lang="en-GB" sz="2400" b="1" i="0" dirty="0">
                <a:solidFill>
                  <a:srgbClr val="222222"/>
                </a:solidFill>
                <a:effectLst/>
              </a:rPr>
              <a:t>CPU Control: </a:t>
            </a:r>
            <a:r>
              <a:rPr lang="en-GB" sz="2400" b="0" i="0" dirty="0">
                <a:solidFill>
                  <a:srgbClr val="222222"/>
                </a:solidFill>
                <a:effectLst/>
              </a:rPr>
              <a:t>The OS works with the CPU to create a </a:t>
            </a:r>
            <a:r>
              <a:rPr lang="en-GB" sz="2400" b="1" i="0" dirty="0">
                <a:solidFill>
                  <a:srgbClr val="222222"/>
                </a:solidFill>
                <a:effectLst/>
              </a:rPr>
              <a:t>schedule</a:t>
            </a:r>
            <a:r>
              <a:rPr lang="en-GB" sz="2400" dirty="0">
                <a:solidFill>
                  <a:srgbClr val="222222"/>
                </a:solidFill>
              </a:rPr>
              <a:t>/</a:t>
            </a:r>
            <a:r>
              <a:rPr lang="en-GB" sz="2400" b="0" i="0" dirty="0">
                <a:solidFill>
                  <a:srgbClr val="222222"/>
                </a:solidFill>
                <a:effectLst/>
              </a:rPr>
              <a:t>checklist of processes to execute and ensures that each one is completed. A CPU (single CPU with a single core) can perform only one task at a time, but because CPUs are so fast, it gives the illusion </a:t>
            </a:r>
            <a:r>
              <a:rPr lang="en-GB" sz="2400" dirty="0">
                <a:solidFill>
                  <a:srgbClr val="222222"/>
                </a:solidFill>
              </a:rPr>
              <a:t>that they can perform</a:t>
            </a:r>
            <a:r>
              <a:rPr lang="en-GB" sz="2400" b="0" i="0" dirty="0">
                <a:solidFill>
                  <a:srgbClr val="222222"/>
                </a:solidFill>
                <a:effectLst/>
              </a:rPr>
              <a:t> many task</a:t>
            </a:r>
            <a:r>
              <a:rPr lang="en-GB" sz="2400" dirty="0">
                <a:solidFill>
                  <a:srgbClr val="222222"/>
                </a:solidFill>
              </a:rPr>
              <a:t>s</a:t>
            </a:r>
            <a:r>
              <a:rPr lang="en-GB" sz="2400" b="0" i="0" dirty="0">
                <a:solidFill>
                  <a:srgbClr val="222222"/>
                </a:solidFill>
                <a:effectLst/>
              </a:rPr>
              <a:t> simultaneous. The OS controls the priority of each process/job/task and sees them through to the end, until they are closed/terminated.</a:t>
            </a:r>
          </a:p>
          <a:p>
            <a:r>
              <a:rPr lang="en-GB" sz="2400" b="1" i="0" dirty="0">
                <a:solidFill>
                  <a:srgbClr val="222222"/>
                </a:solidFill>
                <a:effectLst/>
              </a:rPr>
              <a:t>Drivers: </a:t>
            </a:r>
            <a:r>
              <a:rPr lang="en-GB" sz="2400" i="0" dirty="0">
                <a:solidFill>
                  <a:srgbClr val="222222"/>
                </a:solidFill>
                <a:effectLst/>
              </a:rPr>
              <a:t>T</a:t>
            </a:r>
            <a:r>
              <a:rPr lang="en-GB" sz="2400" b="0" i="0" dirty="0">
                <a:solidFill>
                  <a:srgbClr val="222222"/>
                </a:solidFill>
                <a:effectLst/>
              </a:rPr>
              <a:t>he OS uses </a:t>
            </a:r>
            <a:r>
              <a:rPr lang="en-GB" sz="2400" b="1" i="0" dirty="0">
                <a:solidFill>
                  <a:srgbClr val="222222"/>
                </a:solidFill>
                <a:effectLst/>
              </a:rPr>
              <a:t>device drivers </a:t>
            </a:r>
            <a:r>
              <a:rPr lang="en-GB" sz="2400" b="0" i="0" dirty="0">
                <a:solidFill>
                  <a:srgbClr val="222222"/>
                </a:solidFill>
                <a:effectLst/>
              </a:rPr>
              <a:t>to enable it to talk with the hardware. Graphics cards, sound cards, networking cards, all peripherals. Everything </a:t>
            </a:r>
            <a:r>
              <a:rPr lang="en-GB" sz="2400" dirty="0">
                <a:solidFill>
                  <a:srgbClr val="222222"/>
                </a:solidFill>
              </a:rPr>
              <a:t>we</a:t>
            </a:r>
            <a:r>
              <a:rPr lang="en-GB" sz="2400" b="0" i="0" dirty="0">
                <a:solidFill>
                  <a:srgbClr val="222222"/>
                </a:solidFill>
                <a:effectLst/>
              </a:rPr>
              <a:t> connect to a computer relies on device drivers. The OS uses the drivers to communicate with and operate each peripheral enabling input, </a:t>
            </a:r>
            <a:r>
              <a:rPr lang="en-GB" sz="2400" dirty="0">
                <a:solidFill>
                  <a:srgbClr val="222222"/>
                </a:solidFill>
              </a:rPr>
              <a:t>processing and output to occur, using the CPU effectively and enabling the entire computer system to function.</a:t>
            </a:r>
            <a:endParaRPr lang="en-GB" sz="2400" b="0" i="0" dirty="0">
              <a:solidFill>
                <a:srgbClr val="222222"/>
              </a:solidFill>
              <a:effectLst/>
            </a:endParaRPr>
          </a:p>
        </p:txBody>
      </p:sp>
    </p:spTree>
    <p:extLst>
      <p:ext uri="{BB962C8B-B14F-4D97-AF65-F5344CB8AC3E}">
        <p14:creationId xmlns:p14="http://schemas.microsoft.com/office/powerpoint/2010/main" val="32717679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93435" y="299191"/>
            <a:ext cx="7807578" cy="765046"/>
          </a:xfrm>
        </p:spPr>
        <p:txBody>
          <a:bodyPr anchor="t">
            <a:normAutofit/>
          </a:bodyPr>
          <a:lstStyle/>
          <a:p>
            <a:r>
              <a:rPr lang="en-GB" sz="4000" b="1" u="sng" dirty="0"/>
              <a:t>Computer Memory &amp; Storage: </a:t>
            </a:r>
            <a:r>
              <a:rPr lang="en-GB" sz="4800" b="1" u="sng" dirty="0"/>
              <a:t>RAM</a:t>
            </a:r>
            <a:endParaRPr lang="en-GB" sz="4000" b="1" u="sng" dirty="0"/>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93435" y="1211450"/>
            <a:ext cx="8021890" cy="4894923"/>
          </a:xfrm>
        </p:spPr>
        <p:txBody>
          <a:bodyPr anchor="t">
            <a:normAutofit lnSpcReduction="10000"/>
          </a:bodyPr>
          <a:lstStyle/>
          <a:p>
            <a:pPr>
              <a:spcBef>
                <a:spcPts val="0"/>
              </a:spcBef>
            </a:pPr>
            <a:r>
              <a:rPr lang="en-GB" sz="2400" i="0" dirty="0">
                <a:effectLst/>
              </a:rPr>
              <a:t>I</a:t>
            </a:r>
            <a:r>
              <a:rPr lang="en-GB" sz="2400" b="0" i="0" dirty="0">
                <a:effectLst/>
              </a:rPr>
              <a:t>t’s common to refer to a computer’s </a:t>
            </a:r>
            <a:r>
              <a:rPr lang="en-GB" sz="2400" b="1" dirty="0">
                <a:effectLst/>
                <a:ea typeface="Calibri" panose="020F0502020204030204" pitchFamily="34" charset="0"/>
                <a:cs typeface="Times New Roman" panose="02020603050405020304" pitchFamily="18" charset="0"/>
              </a:rPr>
              <a:t>Random Access Memory</a:t>
            </a:r>
            <a:r>
              <a:rPr lang="en-GB" sz="2400" dirty="0">
                <a:effectLst/>
                <a:ea typeface="Calibri" panose="020F0502020204030204" pitchFamily="34" charset="0"/>
                <a:cs typeface="Times New Roman" panose="02020603050405020304" pitchFamily="18" charset="0"/>
              </a:rPr>
              <a:t> </a:t>
            </a:r>
            <a:r>
              <a:rPr lang="en-GB" sz="2400" b="1" i="0" dirty="0">
                <a:effectLst/>
              </a:rPr>
              <a:t>RAM</a:t>
            </a:r>
            <a:r>
              <a:rPr lang="en-GB" sz="2400" b="0" i="0" dirty="0">
                <a:effectLst/>
              </a:rPr>
              <a:t> as </a:t>
            </a:r>
            <a:r>
              <a:rPr lang="en-GB" sz="2400" b="1" dirty="0"/>
              <a:t>M</a:t>
            </a:r>
            <a:r>
              <a:rPr lang="en-GB" sz="2400" b="1" i="0" dirty="0">
                <a:effectLst/>
              </a:rPr>
              <a:t>emory or Main memory, volatile memory</a:t>
            </a:r>
            <a:r>
              <a:rPr lang="en-GB" sz="2400" b="0" i="0" dirty="0">
                <a:effectLst/>
              </a:rPr>
              <a:t> or </a:t>
            </a:r>
            <a:r>
              <a:rPr lang="en-GB" sz="2400" b="1" i="0" u="none" strike="noStrike" dirty="0">
                <a:effectLst/>
              </a:rPr>
              <a:t>primary memory.</a:t>
            </a:r>
          </a:p>
          <a:p>
            <a:pPr>
              <a:spcBef>
                <a:spcPts val="0"/>
              </a:spcBef>
            </a:pPr>
            <a:r>
              <a:rPr lang="en-GB" sz="2400" dirty="0"/>
              <a:t>A</a:t>
            </a:r>
            <a:r>
              <a:rPr lang="en-GB" sz="2400" b="0" i="0" dirty="0">
                <a:effectLst/>
              </a:rPr>
              <a:t>nd the hard drive (HD) as </a:t>
            </a:r>
            <a:r>
              <a:rPr lang="en-GB" sz="2400" b="1" i="0" u="none" strike="noStrike" dirty="0">
                <a:effectLst/>
              </a:rPr>
              <a:t>storage</a:t>
            </a:r>
            <a:r>
              <a:rPr lang="en-GB" sz="2400" u="none" strike="noStrike" dirty="0"/>
              <a:t>,</a:t>
            </a:r>
            <a:r>
              <a:rPr lang="en-GB" sz="2400" b="0" i="0" dirty="0">
                <a:effectLst/>
              </a:rPr>
              <a:t> </a:t>
            </a:r>
            <a:r>
              <a:rPr lang="en-GB" sz="2400" b="1" i="0" u="none" strike="noStrike" dirty="0">
                <a:effectLst/>
              </a:rPr>
              <a:t>secondary storage</a:t>
            </a:r>
            <a:r>
              <a:rPr lang="en-GB" sz="2400" u="none" strike="noStrike" dirty="0"/>
              <a:t> or </a:t>
            </a:r>
            <a:r>
              <a:rPr lang="en-GB" sz="2400" b="1" dirty="0">
                <a:effectLst/>
                <a:ea typeface="Calibri" panose="020F0502020204030204" pitchFamily="34" charset="0"/>
                <a:cs typeface="Times New Roman" panose="02020603050405020304" pitchFamily="18" charset="0"/>
              </a:rPr>
              <a:t>secondary memory.</a:t>
            </a:r>
            <a:endParaRPr lang="en-GB" sz="2400" dirty="0"/>
          </a:p>
          <a:p>
            <a:pPr>
              <a:spcBef>
                <a:spcPts val="0"/>
              </a:spcBef>
            </a:pPr>
            <a:r>
              <a:rPr lang="en-GB" sz="2400" b="1" dirty="0">
                <a:effectLst/>
                <a:ea typeface="Times New Roman" panose="02020603050405020304" pitchFamily="18" charset="0"/>
                <a:cs typeface="Times New Roman" panose="02020603050405020304" pitchFamily="18" charset="0"/>
              </a:rPr>
              <a:t>RAM/Primary memory </a:t>
            </a:r>
            <a:r>
              <a:rPr lang="en-GB" sz="2400" dirty="0">
                <a:effectLst/>
                <a:ea typeface="Times New Roman" panose="02020603050405020304" pitchFamily="18" charset="0"/>
                <a:cs typeface="Times New Roman" panose="02020603050405020304" pitchFamily="18" charset="0"/>
              </a:rPr>
              <a:t>holds the programs/data on which the computer is </a:t>
            </a:r>
            <a:r>
              <a:rPr lang="en-GB" sz="2400" b="1" dirty="0">
                <a:effectLst/>
                <a:ea typeface="Times New Roman" panose="02020603050405020304" pitchFamily="18" charset="0"/>
                <a:cs typeface="Times New Roman" panose="02020603050405020304" pitchFamily="18" charset="0"/>
              </a:rPr>
              <a:t>currently working</a:t>
            </a:r>
            <a:r>
              <a:rPr lang="en-GB" sz="2400" dirty="0">
                <a:effectLst/>
                <a:ea typeface="Times New Roman" panose="02020603050405020304" pitchFamily="18" charset="0"/>
                <a:cs typeface="Times New Roman" panose="02020603050405020304" pitchFamily="18" charset="0"/>
              </a:rPr>
              <a:t>.</a:t>
            </a:r>
          </a:p>
          <a:p>
            <a:pPr>
              <a:spcBef>
                <a:spcPts val="0"/>
              </a:spcBef>
            </a:pPr>
            <a:r>
              <a:rPr lang="en-GB" sz="2400" dirty="0">
                <a:effectLst/>
                <a:ea typeface="Calibri" panose="020F0502020204030204" pitchFamily="34" charset="0"/>
                <a:cs typeface="Times New Roman" panose="02020603050405020304" pitchFamily="18" charset="0"/>
              </a:rPr>
              <a:t>When Apps.</a:t>
            </a:r>
            <a:r>
              <a:rPr lang="en-GB" sz="2400" dirty="0">
                <a:ea typeface="Calibri" panose="020F0502020204030204" pitchFamily="34" charset="0"/>
                <a:cs typeface="Times New Roman" panose="02020603050405020304" pitchFamily="18" charset="0"/>
              </a:rPr>
              <a:t>/</a:t>
            </a:r>
            <a:r>
              <a:rPr lang="en-GB" sz="2400" dirty="0">
                <a:effectLst/>
                <a:ea typeface="Calibri" panose="020F0502020204030204" pitchFamily="34" charset="0"/>
                <a:cs typeface="Times New Roman" panose="02020603050405020304" pitchFamily="18" charset="0"/>
              </a:rPr>
              <a:t>programs are opened they are </a:t>
            </a:r>
            <a:r>
              <a:rPr lang="en-GB" sz="2400" b="1" dirty="0">
                <a:effectLst/>
                <a:ea typeface="Calibri" panose="020F0502020204030204" pitchFamily="34" charset="0"/>
                <a:cs typeface="Times New Roman" panose="02020603050405020304" pitchFamily="18" charset="0"/>
              </a:rPr>
              <a:t>copied</a:t>
            </a:r>
            <a:r>
              <a:rPr lang="en-GB" sz="2400" dirty="0">
                <a:effectLst/>
                <a:ea typeface="Calibri" panose="020F0502020204030204" pitchFamily="34" charset="0"/>
                <a:cs typeface="Times New Roman" panose="02020603050405020304" pitchFamily="18" charset="0"/>
              </a:rPr>
              <a:t> from </a:t>
            </a:r>
            <a:r>
              <a:rPr lang="en-GB" sz="2400" b="1" dirty="0">
                <a:effectLst/>
                <a:ea typeface="Calibri" panose="020F0502020204030204" pitchFamily="34" charset="0"/>
                <a:cs typeface="Times New Roman" panose="02020603050405020304" pitchFamily="18" charset="0"/>
              </a:rPr>
              <a:t>secondary memory </a:t>
            </a:r>
            <a:r>
              <a:rPr lang="en-GB" sz="2400" dirty="0">
                <a:effectLst/>
                <a:ea typeface="Calibri" panose="020F0502020204030204" pitchFamily="34" charset="0"/>
                <a:cs typeface="Times New Roman" panose="02020603050405020304" pitchFamily="18" charset="0"/>
              </a:rPr>
              <a:t>(HD/SSD) into </a:t>
            </a:r>
            <a:r>
              <a:rPr lang="en-GB" sz="2400" b="1" dirty="0">
                <a:ea typeface="Calibri" panose="020F0502020204030204" pitchFamily="34" charset="0"/>
                <a:cs typeface="Times New Roman" panose="02020603050405020304" pitchFamily="18" charset="0"/>
              </a:rPr>
              <a:t>primary</a:t>
            </a:r>
            <a:r>
              <a:rPr lang="en-GB" sz="2400" b="1" dirty="0">
                <a:effectLst/>
                <a:ea typeface="Calibri" panose="020F0502020204030204" pitchFamily="34" charset="0"/>
                <a:cs typeface="Times New Roman" panose="02020603050405020304" pitchFamily="18" charset="0"/>
              </a:rPr>
              <a:t> memory</a:t>
            </a:r>
            <a:r>
              <a:rPr lang="en-GB" sz="2400" dirty="0">
                <a:effectLst/>
                <a:ea typeface="Calibri" panose="020F0502020204030204" pitchFamily="34" charset="0"/>
                <a:cs typeface="Times New Roman" panose="02020603050405020304" pitchFamily="18" charset="0"/>
              </a:rPr>
              <a:t>/RAM where the processor can interact with them. A copy remains </a:t>
            </a:r>
            <a:r>
              <a:rPr lang="en-GB" sz="2400" dirty="0">
                <a:ea typeface="Calibri" panose="020F0502020204030204" pitchFamily="34" charset="0"/>
                <a:cs typeface="Times New Roman" panose="02020603050405020304" pitchFamily="18" charset="0"/>
              </a:rPr>
              <a:t>on the disk drive.</a:t>
            </a:r>
          </a:p>
          <a:p>
            <a:pPr>
              <a:spcBef>
                <a:spcPts val="0"/>
              </a:spcBef>
            </a:pPr>
            <a:r>
              <a:rPr lang="en-GB" sz="2400" dirty="0">
                <a:effectLst/>
                <a:ea typeface="Calibri" panose="020F0502020204030204" pitchFamily="34" charset="0"/>
                <a:cs typeface="Times New Roman" panose="02020603050405020304" pitchFamily="18" charset="0"/>
              </a:rPr>
              <a:t>Programs are kept in </a:t>
            </a:r>
            <a:r>
              <a:rPr lang="en-GB" sz="2400" b="1" dirty="0">
                <a:ea typeface="Calibri" panose="020F0502020204030204" pitchFamily="34" charset="0"/>
                <a:cs typeface="Times New Roman" panose="02020603050405020304" pitchFamily="18" charset="0"/>
              </a:rPr>
              <a:t>primary </a:t>
            </a:r>
            <a:r>
              <a:rPr lang="en-GB" sz="2400" b="1" dirty="0">
                <a:effectLst/>
                <a:ea typeface="Calibri" panose="020F0502020204030204" pitchFamily="34" charset="0"/>
                <a:cs typeface="Times New Roman" panose="02020603050405020304" pitchFamily="18" charset="0"/>
              </a:rPr>
              <a:t>memory</a:t>
            </a:r>
            <a:r>
              <a:rPr lang="en-GB" sz="2400" dirty="0">
                <a:effectLst/>
                <a:ea typeface="Calibri" panose="020F0502020204030204" pitchFamily="34" charset="0"/>
                <a:cs typeface="Times New Roman" panose="02020603050405020304" pitchFamily="18" charset="0"/>
              </a:rPr>
              <a:t> when the CPU/processor is actively using them.</a:t>
            </a:r>
          </a:p>
          <a:p>
            <a:pPr>
              <a:spcBef>
                <a:spcPts val="0"/>
              </a:spcBef>
            </a:pPr>
            <a:r>
              <a:rPr lang="en-GB" sz="2400" dirty="0">
                <a:ea typeface="Times New Roman" panose="02020603050405020304" pitchFamily="18" charset="0"/>
                <a:cs typeface="Times New Roman" panose="02020603050405020304" pitchFamily="18" charset="0"/>
              </a:rPr>
              <a:t>Primary memory</a:t>
            </a:r>
            <a:r>
              <a:rPr lang="en-GB" sz="2400" dirty="0">
                <a:effectLst/>
                <a:ea typeface="Times New Roman" panose="02020603050405020304" pitchFamily="18" charset="0"/>
                <a:cs typeface="Times New Roman" panose="02020603050405020304" pitchFamily="18" charset="0"/>
              </a:rPr>
              <a:t> is cleared and lost when the power is switched off.</a:t>
            </a:r>
            <a:endParaRPr lang="en-GB" sz="2400" dirty="0">
              <a:effectLst/>
              <a:ea typeface="Calibri" panose="020F0502020204030204" pitchFamily="34" charset="0"/>
              <a:cs typeface="Times New Roman" panose="02020603050405020304" pitchFamily="18" charset="0"/>
            </a:endParaRPr>
          </a:p>
          <a:p>
            <a:endParaRPr lang="en-GB" sz="2400" dirty="0"/>
          </a:p>
        </p:txBody>
      </p:sp>
      <p:pic>
        <p:nvPicPr>
          <p:cNvPr id="6" name="Picture 5" descr="A picture containing electronics, circuit&#10;&#10;Description automatically generated">
            <a:extLst>
              <a:ext uri="{FF2B5EF4-FFF2-40B4-BE49-F238E27FC236}">
                <a16:creationId xmlns:a16="http://schemas.microsoft.com/office/drawing/2014/main" id="{EF49D8F9-7ED2-49D5-9FDE-78A310A4E0C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387483" y="1300163"/>
            <a:ext cx="3325982" cy="3664301"/>
          </a:xfrm>
          <a:prstGeom prst="rect">
            <a:avLst/>
          </a:prstGeom>
        </p:spPr>
      </p:pic>
      <p:sp>
        <p:nvSpPr>
          <p:cNvPr id="23" name="Rectangle 22">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CFDACC9-1971-4A89-BFB4-46B196877B56}"/>
              </a:ext>
            </a:extLst>
          </p:cNvPr>
          <p:cNvSpPr txBox="1"/>
          <p:nvPr/>
        </p:nvSpPr>
        <p:spPr>
          <a:xfrm>
            <a:off x="10996553" y="4836532"/>
            <a:ext cx="716912" cy="461665"/>
          </a:xfrm>
          <a:prstGeom prst="rect">
            <a:avLst/>
          </a:prstGeom>
          <a:solidFill>
            <a:srgbClr val="000000"/>
          </a:solidFill>
        </p:spPr>
        <p:txBody>
          <a:bodyPr wrap="square" rtlCol="0">
            <a:spAutoFit/>
          </a:bodyPr>
          <a:lstStyle/>
          <a:p>
            <a:pPr algn="r">
              <a:spcAft>
                <a:spcPts val="600"/>
              </a:spcAft>
            </a:pPr>
            <a:r>
              <a:rPr lang="en-GB" sz="600" dirty="0">
                <a:solidFill>
                  <a:srgbClr val="FFFFFF"/>
                </a:solidFill>
                <a:hlinkClick r:id="rId4" tooltip="https://www.flickr.com/photos/30478819@N08/42676888990">
                  <a:extLst>
                    <a:ext uri="{A12FA001-AC4F-418D-AE19-62706E023703}">
                      <ahyp:hlinkClr xmlns:ahyp="http://schemas.microsoft.com/office/drawing/2018/hyperlinkcolor" val="tx"/>
                    </a:ext>
                  </a:extLst>
                </a:hlinkClick>
              </a:rPr>
              <a:t>This Photo</a:t>
            </a:r>
            <a:r>
              <a:rPr lang="en-GB" sz="600" dirty="0">
                <a:solidFill>
                  <a:srgbClr val="FFFFFF"/>
                </a:solidFill>
              </a:rPr>
              <a:t> by Unknown Author is licensed under </a:t>
            </a:r>
            <a:r>
              <a:rPr lang="en-GB" sz="600" dirty="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600" dirty="0">
              <a:solidFill>
                <a:srgbClr val="FFFFFF"/>
              </a:solidFill>
            </a:endParaRPr>
          </a:p>
        </p:txBody>
      </p:sp>
    </p:spTree>
    <p:extLst>
      <p:ext uri="{BB962C8B-B14F-4D97-AF65-F5344CB8AC3E}">
        <p14:creationId xmlns:p14="http://schemas.microsoft.com/office/powerpoint/2010/main" val="20830648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912B2-0F02-4D0D-8B1C-0E57F10952E9}"/>
              </a:ext>
            </a:extLst>
          </p:cNvPr>
          <p:cNvSpPr>
            <a:spLocks noGrp="1"/>
          </p:cNvSpPr>
          <p:nvPr>
            <p:ph type="title"/>
          </p:nvPr>
        </p:nvSpPr>
        <p:spPr>
          <a:xfrm>
            <a:off x="397694" y="189552"/>
            <a:ext cx="10515600" cy="1325563"/>
          </a:xfrm>
        </p:spPr>
        <p:txBody>
          <a:bodyPr/>
          <a:lstStyle/>
          <a:p>
            <a:r>
              <a:rPr lang="en-GB" sz="4800" b="1" dirty="0"/>
              <a:t>Bg. </a:t>
            </a:r>
            <a:r>
              <a:rPr lang="en-GB" b="1" u="sng" dirty="0"/>
              <a:t>CA: Video: RAM Explained</a:t>
            </a:r>
          </a:p>
        </p:txBody>
      </p:sp>
      <p:pic>
        <p:nvPicPr>
          <p:cNvPr id="4" name="Picture 3" descr="A picture containing electronics, circuit&#10;&#10;Description automatically generated">
            <a:hlinkClick r:id="rId2"/>
            <a:extLst>
              <a:ext uri="{FF2B5EF4-FFF2-40B4-BE49-F238E27FC236}">
                <a16:creationId xmlns:a16="http://schemas.microsoft.com/office/drawing/2014/main" id="{E530ABE0-CDC3-4316-B9A6-A4E873DC5F9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2435" y="2087097"/>
            <a:ext cx="5642842" cy="3664301"/>
          </a:xfrm>
          <a:prstGeom prst="rect">
            <a:avLst/>
          </a:prstGeom>
        </p:spPr>
      </p:pic>
      <p:sp>
        <p:nvSpPr>
          <p:cNvPr id="5" name="TextBox 4">
            <a:extLst>
              <a:ext uri="{FF2B5EF4-FFF2-40B4-BE49-F238E27FC236}">
                <a16:creationId xmlns:a16="http://schemas.microsoft.com/office/drawing/2014/main" id="{E8E93C73-0382-4EEB-901F-63310C1A5416}"/>
              </a:ext>
            </a:extLst>
          </p:cNvPr>
          <p:cNvSpPr txBox="1"/>
          <p:nvPr/>
        </p:nvSpPr>
        <p:spPr>
          <a:xfrm>
            <a:off x="710007" y="5659065"/>
            <a:ext cx="4312540" cy="184666"/>
          </a:xfrm>
          <a:prstGeom prst="rect">
            <a:avLst/>
          </a:prstGeom>
          <a:solidFill>
            <a:srgbClr val="000000"/>
          </a:solidFill>
        </p:spPr>
        <p:txBody>
          <a:bodyPr wrap="square" rtlCol="0">
            <a:spAutoFit/>
          </a:bodyPr>
          <a:lstStyle/>
          <a:p>
            <a:pPr algn="r">
              <a:spcAft>
                <a:spcPts val="600"/>
              </a:spcAft>
            </a:pPr>
            <a:r>
              <a:rPr lang="en-GB" sz="600" dirty="0">
                <a:solidFill>
                  <a:srgbClr val="FFFFFF"/>
                </a:solidFill>
                <a:hlinkClick r:id="rId4" tooltip="https://www.flickr.com/photos/30478819@N08/42676888990">
                  <a:extLst>
                    <a:ext uri="{A12FA001-AC4F-418D-AE19-62706E023703}">
                      <ahyp:hlinkClr xmlns:ahyp="http://schemas.microsoft.com/office/drawing/2018/hyperlinkcolor" val="tx"/>
                    </a:ext>
                  </a:extLst>
                </a:hlinkClick>
              </a:rPr>
              <a:t>This Photo</a:t>
            </a:r>
            <a:r>
              <a:rPr lang="en-GB" sz="600" dirty="0">
                <a:solidFill>
                  <a:srgbClr val="FFFFFF"/>
                </a:solidFill>
              </a:rPr>
              <a:t> by Unknown Author is licensed under </a:t>
            </a:r>
            <a:r>
              <a:rPr lang="en-GB" sz="600" dirty="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600" dirty="0">
              <a:solidFill>
                <a:srgbClr val="FFFFFF"/>
              </a:solidFill>
            </a:endParaRPr>
          </a:p>
        </p:txBody>
      </p:sp>
      <p:pic>
        <p:nvPicPr>
          <p:cNvPr id="7" name="Picture 6" descr="A picture containing logo&#10;&#10;Description automatically generated">
            <a:hlinkClick r:id="rId2"/>
            <a:extLst>
              <a:ext uri="{FF2B5EF4-FFF2-40B4-BE49-F238E27FC236}">
                <a16:creationId xmlns:a16="http://schemas.microsoft.com/office/drawing/2014/main" id="{48EC31CD-9E4A-495D-803C-CD0281A29835}"/>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212861" y="2156278"/>
            <a:ext cx="1630218" cy="1630218"/>
          </a:xfrm>
          <a:prstGeom prst="rect">
            <a:avLst/>
          </a:prstGeom>
        </p:spPr>
      </p:pic>
      <p:pic>
        <p:nvPicPr>
          <p:cNvPr id="12" name="Picture 11">
            <a:extLst>
              <a:ext uri="{FF2B5EF4-FFF2-40B4-BE49-F238E27FC236}">
                <a16:creationId xmlns:a16="http://schemas.microsoft.com/office/drawing/2014/main" id="{8E7F5796-D9C3-4E96-B16B-04A9B42239C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662" y="6392561"/>
            <a:ext cx="12192000" cy="457110"/>
          </a:xfrm>
          <a:prstGeom prst="rect">
            <a:avLst/>
          </a:prstGeom>
        </p:spPr>
      </p:pic>
      <p:sp>
        <p:nvSpPr>
          <p:cNvPr id="3" name="TextBox 2">
            <a:extLst>
              <a:ext uri="{FF2B5EF4-FFF2-40B4-BE49-F238E27FC236}">
                <a16:creationId xmlns:a16="http://schemas.microsoft.com/office/drawing/2014/main" id="{B5854E18-6855-4887-8FFA-924CF4FA6314}"/>
              </a:ext>
            </a:extLst>
          </p:cNvPr>
          <p:cNvSpPr txBox="1"/>
          <p:nvPr/>
        </p:nvSpPr>
        <p:spPr>
          <a:xfrm>
            <a:off x="519194" y="1314687"/>
            <a:ext cx="10151390" cy="707886"/>
          </a:xfrm>
          <a:prstGeom prst="rect">
            <a:avLst/>
          </a:prstGeom>
          <a:noFill/>
        </p:spPr>
        <p:txBody>
          <a:bodyPr wrap="square" rtlCol="0">
            <a:spAutoFit/>
          </a:bodyPr>
          <a:lstStyle/>
          <a:p>
            <a:r>
              <a:rPr lang="en-GB" sz="2000" dirty="0"/>
              <a:t>Some students on the course have not done Computing/Computer Science before. For more information on RAM, please watch the video below.</a:t>
            </a:r>
          </a:p>
        </p:txBody>
      </p:sp>
      <p:pic>
        <p:nvPicPr>
          <p:cNvPr id="8" name="Picture 7">
            <a:hlinkClick r:id="rId9"/>
            <a:extLst>
              <a:ext uri="{FF2B5EF4-FFF2-40B4-BE49-F238E27FC236}">
                <a16:creationId xmlns:a16="http://schemas.microsoft.com/office/drawing/2014/main" id="{8D75FCD9-BEC3-447D-F574-B692FCB949EA}"/>
              </a:ext>
            </a:extLst>
          </p:cNvPr>
          <p:cNvPicPr>
            <a:picLocks noChangeAspect="1"/>
          </p:cNvPicPr>
          <p:nvPr/>
        </p:nvPicPr>
        <p:blipFill>
          <a:blip r:embed="rId10"/>
          <a:stretch>
            <a:fillRect/>
          </a:stretch>
        </p:blipFill>
        <p:spPr>
          <a:xfrm>
            <a:off x="6362257" y="2062801"/>
            <a:ext cx="5655560" cy="3712892"/>
          </a:xfrm>
          <a:prstGeom prst="rect">
            <a:avLst/>
          </a:prstGeom>
        </p:spPr>
      </p:pic>
      <p:pic>
        <p:nvPicPr>
          <p:cNvPr id="11" name="Picture 10" descr="A picture containing logo&#10;&#10;Description automatically generated">
            <a:extLst>
              <a:ext uri="{FF2B5EF4-FFF2-40B4-BE49-F238E27FC236}">
                <a16:creationId xmlns:a16="http://schemas.microsoft.com/office/drawing/2014/main" id="{47619EBC-5954-A9FE-22FB-BF06F5FE332D}"/>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295277" y="2062801"/>
            <a:ext cx="1630218" cy="1630218"/>
          </a:xfrm>
          <a:prstGeom prst="rect">
            <a:avLst/>
          </a:prstGeom>
        </p:spPr>
      </p:pic>
    </p:spTree>
    <p:extLst>
      <p:ext uri="{BB962C8B-B14F-4D97-AF65-F5344CB8AC3E}">
        <p14:creationId xmlns:p14="http://schemas.microsoft.com/office/powerpoint/2010/main" val="19005909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rgbClr val="FFFFFF"/>
                </a:solidFill>
              </a:rPr>
              <a:t>Task Manager: Memory usage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66219" y="1773602"/>
            <a:ext cx="6165425" cy="4819299"/>
          </a:xfrm>
        </p:spPr>
        <p:txBody>
          <a:bodyPr>
            <a:normAutofit fontScale="92500" lnSpcReduction="10000"/>
          </a:bodyPr>
          <a:lstStyle/>
          <a:p>
            <a:pPr marL="0" indent="0">
              <a:buNone/>
            </a:pPr>
            <a:r>
              <a:rPr lang="en-GB" sz="2400" dirty="0"/>
              <a:t>To see the OS managing the system’s processes and Memory:</a:t>
            </a:r>
            <a:endParaRPr lang="en-GB" sz="2400" b="0" i="0" dirty="0">
              <a:effectLst/>
            </a:endParaRPr>
          </a:p>
          <a:p>
            <a:pPr marL="0" indent="0">
              <a:buNone/>
            </a:pPr>
            <a:r>
              <a:rPr lang="en-GB" sz="2400" b="1" dirty="0"/>
              <a:t>In Windows </a:t>
            </a:r>
            <a:r>
              <a:rPr lang="en-GB" sz="2400" dirty="0"/>
              <a:t>press: </a:t>
            </a:r>
            <a:r>
              <a:rPr lang="en-GB" sz="2400" b="1" dirty="0"/>
              <a:t>CTRL-ALT-DEL</a:t>
            </a:r>
            <a:r>
              <a:rPr lang="en-GB" sz="2400" dirty="0"/>
              <a:t> to Open ‘</a:t>
            </a:r>
            <a:r>
              <a:rPr lang="en-GB" sz="2400" b="1" dirty="0"/>
              <a:t>Task Manager’ </a:t>
            </a:r>
            <a:r>
              <a:rPr lang="en-GB" sz="2400" dirty="0"/>
              <a:t>and see the processes currently running in memory.</a:t>
            </a:r>
          </a:p>
          <a:p>
            <a:r>
              <a:rPr lang="en-GB" sz="2400" dirty="0"/>
              <a:t>In </a:t>
            </a:r>
            <a:r>
              <a:rPr lang="en-GB" sz="2400" b="1" dirty="0"/>
              <a:t>CMD command prompt</a:t>
            </a:r>
            <a:r>
              <a:rPr lang="en-GB" sz="2400" dirty="0"/>
              <a:t>, the ‘</a:t>
            </a:r>
            <a:r>
              <a:rPr lang="en-GB" sz="2400" b="1" dirty="0"/>
              <a:t>TASKLIST</a:t>
            </a:r>
            <a:r>
              <a:rPr lang="en-GB" sz="2400" dirty="0"/>
              <a:t>’ </a:t>
            </a:r>
            <a:r>
              <a:rPr lang="en-GB" sz="2400" b="1" dirty="0"/>
              <a:t>Batch command </a:t>
            </a:r>
            <a:r>
              <a:rPr lang="en-GB" sz="2400" dirty="0"/>
              <a:t>can be </a:t>
            </a:r>
            <a:r>
              <a:rPr lang="en-US" sz="2400" dirty="0"/>
              <a:t>used to get a list of currently running processes within a Win. system.</a:t>
            </a:r>
            <a:endParaRPr lang="en-GB" sz="2400" dirty="0"/>
          </a:p>
          <a:p>
            <a:r>
              <a:rPr lang="en-GB" sz="2400" b="1" dirty="0"/>
              <a:t>In Linux</a:t>
            </a:r>
            <a:r>
              <a:rPr lang="en-GB" sz="2400" dirty="0"/>
              <a:t>, we can o</a:t>
            </a:r>
            <a:r>
              <a:rPr lang="en-GB" sz="2400" b="0" i="0" dirty="0">
                <a:solidFill>
                  <a:srgbClr val="202124"/>
                </a:solidFill>
                <a:effectLst/>
              </a:rPr>
              <a:t>pen the </a:t>
            </a:r>
            <a:r>
              <a:rPr lang="en-GB" sz="2400" b="1" i="0" dirty="0">
                <a:solidFill>
                  <a:srgbClr val="202124"/>
                </a:solidFill>
                <a:effectLst/>
              </a:rPr>
              <a:t>terminal window </a:t>
            </a:r>
            <a:r>
              <a:rPr lang="en-GB" sz="2400" b="0" i="0" dirty="0">
                <a:solidFill>
                  <a:srgbClr val="202124"/>
                </a:solidFill>
                <a:effectLst/>
              </a:rPr>
              <a:t>and </a:t>
            </a:r>
            <a:r>
              <a:rPr lang="en-GB" sz="2400" dirty="0"/>
              <a:t>use the </a:t>
            </a:r>
            <a:r>
              <a:rPr lang="en-GB" sz="2400" b="1" dirty="0" err="1"/>
              <a:t>ps</a:t>
            </a:r>
            <a:r>
              <a:rPr lang="en-GB" sz="2400" dirty="0"/>
              <a:t> (process status) or </a:t>
            </a:r>
            <a:r>
              <a:rPr lang="en-GB" sz="2400" b="1" dirty="0" err="1"/>
              <a:t>htop</a:t>
            </a:r>
            <a:r>
              <a:rPr lang="en-GB" sz="2400" dirty="0"/>
              <a:t> </a:t>
            </a:r>
            <a:r>
              <a:rPr lang="en-GB" sz="2400" b="1" dirty="0"/>
              <a:t>command</a:t>
            </a:r>
            <a:r>
              <a:rPr lang="en-GB" sz="2400" dirty="0"/>
              <a:t>.</a:t>
            </a:r>
          </a:p>
          <a:p>
            <a:pPr lvl="1"/>
            <a:r>
              <a:rPr lang="en-GB" sz="2000" dirty="0"/>
              <a:t>The ‘</a:t>
            </a:r>
            <a:r>
              <a:rPr lang="en-GB" sz="2000" b="1" dirty="0" err="1"/>
              <a:t>htop</a:t>
            </a:r>
            <a:r>
              <a:rPr lang="en-GB" sz="2000" dirty="0"/>
              <a:t>’ command will open the</a:t>
            </a:r>
            <a:r>
              <a:rPr lang="en-US" sz="2000" dirty="0"/>
              <a:t> interactive process monitor (</a:t>
            </a:r>
            <a:r>
              <a:rPr lang="en-US" sz="2000" dirty="0" err="1"/>
              <a:t>iPM</a:t>
            </a:r>
            <a:r>
              <a:rPr lang="en-US" sz="2000" dirty="0"/>
              <a:t>). This is the Unix/Linux equivalent of Task Manager in Windows.</a:t>
            </a:r>
            <a:endParaRPr lang="en-GB" sz="2000" dirty="0"/>
          </a:p>
          <a:p>
            <a:pPr algn="l"/>
            <a:r>
              <a:rPr lang="en-GB" sz="2400" b="1" i="0" dirty="0">
                <a:solidFill>
                  <a:srgbClr val="202124"/>
                </a:solidFill>
                <a:effectLst/>
              </a:rPr>
              <a:t>On a Mac </a:t>
            </a:r>
            <a:r>
              <a:rPr lang="en-GB" sz="2400" i="0" dirty="0">
                <a:solidFill>
                  <a:srgbClr val="202124"/>
                </a:solidFill>
                <a:effectLst/>
              </a:rPr>
              <a:t>we</a:t>
            </a:r>
            <a:r>
              <a:rPr lang="en-GB" sz="2400" dirty="0">
                <a:solidFill>
                  <a:srgbClr val="202124"/>
                </a:solidFill>
              </a:rPr>
              <a:t> can</a:t>
            </a:r>
            <a:r>
              <a:rPr lang="en-GB" sz="2400" i="0" dirty="0">
                <a:solidFill>
                  <a:srgbClr val="202124"/>
                </a:solidFill>
                <a:effectLst/>
              </a:rPr>
              <a:t> use the ‘</a:t>
            </a:r>
            <a:r>
              <a:rPr lang="en-GB" sz="2400" b="1" i="0" dirty="0">
                <a:solidFill>
                  <a:srgbClr val="202124"/>
                </a:solidFill>
                <a:effectLst/>
              </a:rPr>
              <a:t>Activity Monitor’ </a:t>
            </a:r>
            <a:r>
              <a:rPr lang="en-GB" sz="2400" i="0" dirty="0">
                <a:solidFill>
                  <a:srgbClr val="202124"/>
                </a:solidFill>
                <a:effectLst/>
              </a:rPr>
              <a:t>in</a:t>
            </a:r>
            <a:r>
              <a:rPr lang="en-GB" sz="2400" b="0" i="0" dirty="0">
                <a:solidFill>
                  <a:srgbClr val="202124"/>
                </a:solidFill>
                <a:effectLst/>
              </a:rPr>
              <a:t> the "Utilities" folder, to view all running processes.</a:t>
            </a:r>
            <a:endParaRPr lang="en-GB" sz="2400" dirty="0"/>
          </a:p>
          <a:p>
            <a:pPr marL="0" indent="0">
              <a:buNone/>
            </a:pPr>
            <a:endParaRPr lang="en-GB" sz="2400" dirty="0"/>
          </a:p>
        </p:txBody>
      </p:sp>
      <p:pic>
        <p:nvPicPr>
          <p:cNvPr id="5" name="Picture 4" descr="Graphical user interface, table&#10;&#10;Description automatically generated">
            <a:extLst>
              <a:ext uri="{FF2B5EF4-FFF2-40B4-BE49-F238E27FC236}">
                <a16:creationId xmlns:a16="http://schemas.microsoft.com/office/drawing/2014/main" id="{B3E39FBE-E1F4-406D-A2CC-3A9483AB85CC}"/>
              </a:ext>
            </a:extLst>
          </p:cNvPr>
          <p:cNvPicPr>
            <a:picLocks noChangeAspect="1"/>
          </p:cNvPicPr>
          <p:nvPr/>
        </p:nvPicPr>
        <p:blipFill rotWithShape="1">
          <a:blip r:embed="rId3">
            <a:extLst>
              <a:ext uri="{28A0092B-C50C-407E-A947-70E740481C1C}">
                <a14:useLocalDpi xmlns:a14="http://schemas.microsoft.com/office/drawing/2010/main" val="0"/>
              </a:ext>
            </a:extLst>
          </a:blip>
          <a:srcRect r="19970" b="18563"/>
          <a:stretch/>
        </p:blipFill>
        <p:spPr>
          <a:xfrm>
            <a:off x="6560824" y="1712687"/>
            <a:ext cx="5099729" cy="4611485"/>
          </a:xfrm>
          <a:prstGeom prst="rect">
            <a:avLst/>
          </a:prstGeom>
        </p:spPr>
      </p:pic>
    </p:spTree>
    <p:extLst>
      <p:ext uri="{BB962C8B-B14F-4D97-AF65-F5344CB8AC3E}">
        <p14:creationId xmlns:p14="http://schemas.microsoft.com/office/powerpoint/2010/main" val="1462661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E3D18160-6539-5AF1-217D-26F958C677B5}"/>
              </a:ext>
            </a:extLst>
          </p:cNvPr>
          <p:cNvPicPr>
            <a:picLocks noChangeAspect="1"/>
          </p:cNvPicPr>
          <p:nvPr/>
        </p:nvPicPr>
        <p:blipFill>
          <a:blip r:embed="rId3"/>
          <a:stretch>
            <a:fillRect/>
          </a:stretch>
        </p:blipFill>
        <p:spPr>
          <a:xfrm>
            <a:off x="3076641" y="1194485"/>
            <a:ext cx="9066732" cy="5589373"/>
          </a:xfrm>
          <a:prstGeom prst="rect">
            <a:avLst/>
          </a:prstGeom>
        </p:spPr>
      </p:pic>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57698" y="355985"/>
            <a:ext cx="4076699" cy="1033669"/>
          </a:xfrm>
          <a:solidFill>
            <a:srgbClr val="002060">
              <a:alpha val="50000"/>
            </a:srgbClr>
          </a:solidFill>
        </p:spPr>
        <p:txBody>
          <a:bodyPr>
            <a:normAutofit/>
          </a:bodyPr>
          <a:lstStyle/>
          <a:p>
            <a:r>
              <a:rPr lang="en-GB" b="1" dirty="0">
                <a:solidFill>
                  <a:schemeClr val="bg1"/>
                </a:solidFill>
              </a:rPr>
              <a:t>Bg. </a:t>
            </a:r>
            <a:r>
              <a:rPr lang="en-GB" sz="4400" b="1" dirty="0">
                <a:solidFill>
                  <a:schemeClr val="bg1"/>
                </a:solidFill>
              </a:rPr>
              <a:t>Task Manager</a:t>
            </a:r>
            <a:endParaRPr lang="en-GB" b="1" dirty="0">
              <a:solidFill>
                <a:schemeClr val="bg1"/>
              </a:solidFill>
            </a:endParaRPr>
          </a:p>
        </p:txBody>
      </p:sp>
      <p:sp>
        <p:nvSpPr>
          <p:cNvPr id="11" name="TextBox 10">
            <a:extLst>
              <a:ext uri="{FF2B5EF4-FFF2-40B4-BE49-F238E27FC236}">
                <a16:creationId xmlns:a16="http://schemas.microsoft.com/office/drawing/2014/main" id="{A89F6441-9D15-211C-0A5E-90AC794D08B2}"/>
              </a:ext>
            </a:extLst>
          </p:cNvPr>
          <p:cNvSpPr txBox="1"/>
          <p:nvPr/>
        </p:nvSpPr>
        <p:spPr>
          <a:xfrm>
            <a:off x="122769" y="1745639"/>
            <a:ext cx="3106463" cy="4401205"/>
          </a:xfrm>
          <a:prstGeom prst="rect">
            <a:avLst/>
          </a:prstGeom>
          <a:solidFill>
            <a:schemeClr val="bg1">
              <a:alpha val="50000"/>
            </a:schemeClr>
          </a:solidFill>
        </p:spPr>
        <p:txBody>
          <a:bodyPr wrap="square">
            <a:spAutoFit/>
          </a:bodyPr>
          <a:lstStyle/>
          <a:p>
            <a:r>
              <a:rPr lang="en-GB" sz="2000" b="1" dirty="0"/>
              <a:t>In Windows </a:t>
            </a:r>
            <a:r>
              <a:rPr lang="en-GB" sz="2000" dirty="0"/>
              <a:t>press: </a:t>
            </a:r>
          </a:p>
          <a:p>
            <a:pPr marL="342900" indent="-342900">
              <a:buFont typeface="Arial" panose="020B0604020202020204" pitchFamily="34" charset="0"/>
              <a:buChar char="•"/>
            </a:pPr>
            <a:r>
              <a:rPr lang="en-GB" sz="2000" b="1" dirty="0"/>
              <a:t>CTRL-ALT-DEL</a:t>
            </a:r>
            <a:r>
              <a:rPr lang="en-GB" sz="2000" dirty="0"/>
              <a:t> to Open ‘</a:t>
            </a:r>
            <a:r>
              <a:rPr lang="en-GB" sz="2000" b="1" dirty="0"/>
              <a:t>Task Manager’ </a:t>
            </a:r>
            <a:r>
              <a:rPr lang="en-GB" sz="2000" dirty="0"/>
              <a:t>and see the processes currently running in memory.</a:t>
            </a:r>
          </a:p>
          <a:p>
            <a:pPr marL="342900" indent="-342900">
              <a:buFont typeface="Arial" panose="020B0604020202020204" pitchFamily="34" charset="0"/>
              <a:buChar char="•"/>
            </a:pPr>
            <a:r>
              <a:rPr lang="en-GB" sz="2000" dirty="0"/>
              <a:t>In this example, we have </a:t>
            </a:r>
            <a:r>
              <a:rPr lang="en-GB" sz="2000" b="1" dirty="0"/>
              <a:t>right clicked </a:t>
            </a:r>
            <a:r>
              <a:rPr lang="en-GB" sz="2000" dirty="0"/>
              <a:t>and added the ‘</a:t>
            </a:r>
            <a:r>
              <a:rPr lang="en-GB" sz="2000" b="1" dirty="0"/>
              <a:t>Command line</a:t>
            </a:r>
            <a:r>
              <a:rPr lang="en-GB" sz="2000" dirty="0"/>
              <a:t>’ to identify the file directory location of each process.</a:t>
            </a:r>
          </a:p>
          <a:p>
            <a:pPr marL="342900" indent="-342900">
              <a:buFont typeface="Arial" panose="020B0604020202020204" pitchFamily="34" charset="0"/>
              <a:buChar char="•"/>
            </a:pPr>
            <a:r>
              <a:rPr lang="en-GB" sz="2000" dirty="0"/>
              <a:t>And the ‘</a:t>
            </a:r>
            <a:r>
              <a:rPr lang="en-GB" sz="2000" b="1" dirty="0"/>
              <a:t>PID</a:t>
            </a:r>
            <a:r>
              <a:rPr lang="en-GB" sz="2000" dirty="0"/>
              <a:t>’ Process Identifier to see the unique process number for each process.</a:t>
            </a:r>
          </a:p>
        </p:txBody>
      </p:sp>
    </p:spTree>
    <p:extLst>
      <p:ext uri="{BB962C8B-B14F-4D97-AF65-F5344CB8AC3E}">
        <p14:creationId xmlns:p14="http://schemas.microsoft.com/office/powerpoint/2010/main" val="11629723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62945" y="569531"/>
            <a:ext cx="6510115" cy="1349964"/>
          </a:xfrm>
        </p:spPr>
        <p:txBody>
          <a:bodyPr vert="horz" lIns="91440" tIns="45720" rIns="91440" bIns="45720" rtlCol="0" anchor="b">
            <a:normAutofit/>
          </a:bodyPr>
          <a:lstStyle/>
          <a:p>
            <a:r>
              <a:rPr lang="en-US" b="1" dirty="0">
                <a:solidFill>
                  <a:schemeClr val="bg1"/>
                </a:solidFill>
              </a:rPr>
              <a:t>Bg. Google Cloud Shell*: </a:t>
            </a:r>
            <a:br>
              <a:rPr lang="en-US" b="1" dirty="0">
                <a:solidFill>
                  <a:schemeClr val="bg1"/>
                </a:solidFill>
              </a:rPr>
            </a:br>
            <a:r>
              <a:rPr lang="en-US" b="1" dirty="0">
                <a:solidFill>
                  <a:schemeClr val="bg1"/>
                </a:solidFill>
              </a:rPr>
              <a:t>	Bash commands</a:t>
            </a:r>
          </a:p>
        </p:txBody>
      </p:sp>
      <p:cxnSp>
        <p:nvCxnSpPr>
          <p:cNvPr id="23" name="Straight Connector 22">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9" name="Picture 8" descr="A screen shot of a computer&#10;&#10;Description automatically generated">
            <a:extLst>
              <a:ext uri="{FF2B5EF4-FFF2-40B4-BE49-F238E27FC236}">
                <a16:creationId xmlns:a16="http://schemas.microsoft.com/office/drawing/2014/main" id="{D116C9F6-8F08-6F89-3CC4-A2F009777FC0}"/>
              </a:ext>
            </a:extLst>
          </p:cNvPr>
          <p:cNvPicPr>
            <a:picLocks noChangeAspect="1"/>
          </p:cNvPicPr>
          <p:nvPr/>
        </p:nvPicPr>
        <p:blipFill>
          <a:blip r:embed="rId3"/>
          <a:stretch>
            <a:fillRect/>
          </a:stretch>
        </p:blipFill>
        <p:spPr>
          <a:xfrm>
            <a:off x="3630308" y="4525121"/>
            <a:ext cx="8561692" cy="2226038"/>
          </a:xfrm>
          <a:prstGeom prst="rect">
            <a:avLst/>
          </a:prstGeom>
        </p:spPr>
      </p:pic>
      <p:sp>
        <p:nvSpPr>
          <p:cNvPr id="11" name="TextBox 10">
            <a:extLst>
              <a:ext uri="{FF2B5EF4-FFF2-40B4-BE49-F238E27FC236}">
                <a16:creationId xmlns:a16="http://schemas.microsoft.com/office/drawing/2014/main" id="{A89F6441-9D15-211C-0A5E-90AC794D08B2}"/>
              </a:ext>
            </a:extLst>
          </p:cNvPr>
          <p:cNvSpPr txBox="1"/>
          <p:nvPr/>
        </p:nvSpPr>
        <p:spPr>
          <a:xfrm>
            <a:off x="26539" y="2090049"/>
            <a:ext cx="4800600" cy="3711571"/>
          </a:xfrm>
          <a:prstGeom prst="rect">
            <a:avLst/>
          </a:prstGeom>
          <a:solidFill>
            <a:schemeClr val="tx1">
              <a:alpha val="50000"/>
            </a:schemeClr>
          </a:solidFill>
        </p:spPr>
        <p:txBody>
          <a:bodyPr vert="horz" lIns="91440" tIns="45720" rIns="91440" bIns="45720" rtlCol="0">
            <a:normAutofit fontScale="92500"/>
          </a:bodyPr>
          <a:lstStyle/>
          <a:p>
            <a:pPr marL="342900" indent="-228600">
              <a:lnSpc>
                <a:spcPct val="90000"/>
              </a:lnSpc>
              <a:spcAft>
                <a:spcPts val="600"/>
              </a:spcAft>
              <a:buFont typeface="Arial" panose="020B0604020202020204" pitchFamily="34" charset="0"/>
              <a:buChar char="•"/>
            </a:pPr>
            <a:r>
              <a:rPr lang="en-US" sz="3500" b="1" dirty="0" err="1">
                <a:solidFill>
                  <a:schemeClr val="bg1"/>
                </a:solidFill>
              </a:rPr>
              <a:t>ps</a:t>
            </a:r>
            <a:r>
              <a:rPr lang="en-US" sz="2000" dirty="0">
                <a:solidFill>
                  <a:schemeClr val="bg1"/>
                </a:solidFill>
              </a:rPr>
              <a:t> – lists currently running processes.</a:t>
            </a:r>
          </a:p>
          <a:p>
            <a:pPr marL="342900" indent="-228600">
              <a:lnSpc>
                <a:spcPct val="90000"/>
              </a:lnSpc>
              <a:spcAft>
                <a:spcPts val="600"/>
              </a:spcAft>
              <a:buFont typeface="Arial" panose="020B0604020202020204" pitchFamily="34" charset="0"/>
              <a:buChar char="•"/>
            </a:pPr>
            <a:r>
              <a:rPr lang="en-US" sz="3500" b="1" spc="-300" dirty="0">
                <a:solidFill>
                  <a:schemeClr val="bg1"/>
                </a:solidFill>
              </a:rPr>
              <a:t>top</a:t>
            </a:r>
            <a:r>
              <a:rPr lang="en-US" sz="2000" dirty="0">
                <a:solidFill>
                  <a:schemeClr val="bg1"/>
                </a:solidFill>
              </a:rPr>
              <a:t> - The original Unix ‘top’ command is a built-in utility in Linux that provides a real-time view of the system's performance. It displays information about </a:t>
            </a:r>
            <a:r>
              <a:rPr lang="en-US" sz="2000" b="1" dirty="0">
                <a:solidFill>
                  <a:schemeClr val="bg1"/>
                </a:solidFill>
              </a:rPr>
              <a:t>CPU</a:t>
            </a:r>
            <a:r>
              <a:rPr lang="en-US" sz="2000" dirty="0">
                <a:solidFill>
                  <a:schemeClr val="bg1"/>
                </a:solidFill>
              </a:rPr>
              <a:t> usage, </a:t>
            </a:r>
            <a:r>
              <a:rPr lang="en-US" sz="2000" b="1" dirty="0">
                <a:solidFill>
                  <a:schemeClr val="bg1"/>
                </a:solidFill>
              </a:rPr>
              <a:t>memory</a:t>
            </a:r>
            <a:r>
              <a:rPr lang="en-US" sz="2000" dirty="0">
                <a:solidFill>
                  <a:schemeClr val="bg1"/>
                </a:solidFill>
              </a:rPr>
              <a:t> usage, running </a:t>
            </a:r>
            <a:r>
              <a:rPr lang="en-US" sz="2000" b="1" dirty="0">
                <a:solidFill>
                  <a:schemeClr val="bg1"/>
                </a:solidFill>
              </a:rPr>
              <a:t>processes</a:t>
            </a:r>
            <a:r>
              <a:rPr lang="en-US" sz="2000" dirty="0">
                <a:solidFill>
                  <a:schemeClr val="bg1"/>
                </a:solidFill>
              </a:rPr>
              <a:t>, and more, allowing users to monitor and analyze system activity effectively. </a:t>
            </a:r>
            <a:r>
              <a:rPr lang="en-US" sz="800" dirty="0">
                <a:solidFill>
                  <a:schemeClr val="bg1"/>
                </a:solidFill>
              </a:rPr>
              <a:t>[</a:t>
            </a:r>
            <a:r>
              <a:rPr lang="en-US" sz="800" dirty="0">
                <a:solidFill>
                  <a:schemeClr val="bg1"/>
                </a:solidFill>
                <a:hlinkClick r:id="rId4"/>
              </a:rPr>
              <a:t>r</a:t>
            </a:r>
            <a:r>
              <a:rPr lang="en-US" sz="800" dirty="0">
                <a:solidFill>
                  <a:schemeClr val="bg1"/>
                </a:solidFill>
              </a:rPr>
              <a:t>]</a:t>
            </a:r>
          </a:p>
          <a:p>
            <a:pPr marL="342900" indent="-228600">
              <a:lnSpc>
                <a:spcPct val="90000"/>
              </a:lnSpc>
              <a:spcAft>
                <a:spcPts val="600"/>
              </a:spcAft>
              <a:buFont typeface="Arial" panose="020B0604020202020204" pitchFamily="34" charset="0"/>
              <a:buChar char="•"/>
            </a:pPr>
            <a:r>
              <a:rPr lang="en-US" sz="3500" b="1" dirty="0" err="1">
                <a:solidFill>
                  <a:schemeClr val="bg1"/>
                </a:solidFill>
              </a:rPr>
              <a:t>htop</a:t>
            </a:r>
            <a:r>
              <a:rPr lang="en-US" sz="2000" dirty="0">
                <a:solidFill>
                  <a:schemeClr val="bg1"/>
                </a:solidFill>
              </a:rPr>
              <a:t> - opens the interactive process monitor. It was created as an alternative free program to the Unix top program.</a:t>
            </a:r>
          </a:p>
        </p:txBody>
      </p:sp>
      <p:pic>
        <p:nvPicPr>
          <p:cNvPr id="6" name="Picture 5" descr="A screenshot of a computer screen&#10;&#10;Description automatically generated">
            <a:extLst>
              <a:ext uri="{FF2B5EF4-FFF2-40B4-BE49-F238E27FC236}">
                <a16:creationId xmlns:a16="http://schemas.microsoft.com/office/drawing/2014/main" id="{31537E5E-941D-EF37-4DAE-8A5E2AEC7EB6}"/>
              </a:ext>
            </a:extLst>
          </p:cNvPr>
          <p:cNvPicPr>
            <a:picLocks noChangeAspect="1"/>
          </p:cNvPicPr>
          <p:nvPr/>
        </p:nvPicPr>
        <p:blipFill>
          <a:blip r:embed="rId5"/>
          <a:stretch>
            <a:fillRect/>
          </a:stretch>
        </p:blipFill>
        <p:spPr>
          <a:xfrm>
            <a:off x="5759592" y="2074247"/>
            <a:ext cx="6405869" cy="2226039"/>
          </a:xfrm>
          <a:prstGeom prst="rect">
            <a:avLst/>
          </a:prstGeom>
        </p:spPr>
      </p:pic>
      <p:cxnSp>
        <p:nvCxnSpPr>
          <p:cNvPr id="25" name="Straight Connector 24">
            <a:extLst>
              <a:ext uri="{FF2B5EF4-FFF2-40B4-BE49-F238E27FC236}">
                <a16:creationId xmlns:a16="http://schemas.microsoft.com/office/drawing/2014/main" id="{B7188D9B-1674-419B-A379-D1632A7EC3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29053"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15" name="Group 14">
            <a:extLst>
              <a:ext uri="{FF2B5EF4-FFF2-40B4-BE49-F238E27FC236}">
                <a16:creationId xmlns:a16="http://schemas.microsoft.com/office/drawing/2014/main" id="{5267349E-B950-7900-9FD7-E70EC0AFE98E}"/>
              </a:ext>
            </a:extLst>
          </p:cNvPr>
          <p:cNvGrpSpPr/>
          <p:nvPr/>
        </p:nvGrpSpPr>
        <p:grpSpPr>
          <a:xfrm>
            <a:off x="7133498" y="749562"/>
            <a:ext cx="5058502" cy="1093243"/>
            <a:chOff x="3915780" y="854419"/>
            <a:chExt cx="7000875" cy="1200150"/>
          </a:xfrm>
        </p:grpSpPr>
        <p:pic>
          <p:nvPicPr>
            <p:cNvPr id="4" name="Picture 3" descr="A black screen with white text&#10;&#10;Description automatically generated">
              <a:extLst>
                <a:ext uri="{FF2B5EF4-FFF2-40B4-BE49-F238E27FC236}">
                  <a16:creationId xmlns:a16="http://schemas.microsoft.com/office/drawing/2014/main" id="{7EC97DF0-1B95-D4D9-AA0C-B5173D521541}"/>
                </a:ext>
              </a:extLst>
            </p:cNvPr>
            <p:cNvPicPr>
              <a:picLocks noChangeAspect="1"/>
            </p:cNvPicPr>
            <p:nvPr/>
          </p:nvPicPr>
          <p:blipFill>
            <a:blip r:embed="rId6"/>
            <a:stretch>
              <a:fillRect/>
            </a:stretch>
          </p:blipFill>
          <p:spPr>
            <a:xfrm>
              <a:off x="3915780" y="854419"/>
              <a:ext cx="7000875" cy="1200150"/>
            </a:xfrm>
            <a:prstGeom prst="rect">
              <a:avLst/>
            </a:prstGeom>
          </p:spPr>
        </p:pic>
        <p:sp>
          <p:nvSpPr>
            <p:cNvPr id="13" name="Rectangle 12">
              <a:extLst>
                <a:ext uri="{FF2B5EF4-FFF2-40B4-BE49-F238E27FC236}">
                  <a16:creationId xmlns:a16="http://schemas.microsoft.com/office/drawing/2014/main" id="{436BB292-D30F-3186-E896-AEF602C8FD65}"/>
                </a:ext>
              </a:extLst>
            </p:cNvPr>
            <p:cNvSpPr/>
            <p:nvPr/>
          </p:nvSpPr>
          <p:spPr>
            <a:xfrm>
              <a:off x="4057650" y="872819"/>
              <a:ext cx="1411658" cy="263772"/>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9" name="TextBox 18">
            <a:extLst>
              <a:ext uri="{FF2B5EF4-FFF2-40B4-BE49-F238E27FC236}">
                <a16:creationId xmlns:a16="http://schemas.microsoft.com/office/drawing/2014/main" id="{29BAD055-0402-CF6E-E4DD-6C0A14DC1544}"/>
              </a:ext>
            </a:extLst>
          </p:cNvPr>
          <p:cNvSpPr txBox="1"/>
          <p:nvPr/>
        </p:nvSpPr>
        <p:spPr>
          <a:xfrm>
            <a:off x="200880" y="5835083"/>
            <a:ext cx="3514385" cy="923330"/>
          </a:xfrm>
          <a:prstGeom prst="rect">
            <a:avLst/>
          </a:prstGeom>
          <a:noFill/>
        </p:spPr>
        <p:txBody>
          <a:bodyPr wrap="square">
            <a:spAutoFit/>
          </a:bodyPr>
          <a:lstStyle/>
          <a:p>
            <a:r>
              <a:rPr lang="en-US" b="0" i="0" dirty="0">
                <a:solidFill>
                  <a:schemeClr val="bg1"/>
                </a:solidFill>
                <a:effectLst/>
                <a:latin typeface="Google Sans"/>
              </a:rPr>
              <a:t>* A </a:t>
            </a:r>
            <a:r>
              <a:rPr lang="en-US" b="1" i="0" dirty="0">
                <a:solidFill>
                  <a:schemeClr val="bg1"/>
                </a:solidFill>
                <a:effectLst/>
                <a:latin typeface="Google Sans"/>
              </a:rPr>
              <a:t>shell</a:t>
            </a:r>
            <a:r>
              <a:rPr lang="en-US" b="0" i="0" dirty="0">
                <a:solidFill>
                  <a:schemeClr val="bg1"/>
                </a:solidFill>
                <a:effectLst/>
                <a:latin typeface="Google Sans"/>
              </a:rPr>
              <a:t> is a </a:t>
            </a:r>
            <a:r>
              <a:rPr lang="en-US" b="1" i="0" dirty="0">
                <a:solidFill>
                  <a:schemeClr val="bg1"/>
                </a:solidFill>
                <a:effectLst/>
                <a:latin typeface="Google Sans"/>
              </a:rPr>
              <a:t>terminal application </a:t>
            </a:r>
            <a:r>
              <a:rPr lang="en-US" b="0" i="0" dirty="0">
                <a:solidFill>
                  <a:schemeClr val="bg1"/>
                </a:solidFill>
                <a:effectLst/>
                <a:latin typeface="Google Sans"/>
              </a:rPr>
              <a:t>used to interface with an operating system through written commands.</a:t>
            </a:r>
            <a:endParaRPr lang="en-GB" dirty="0">
              <a:solidFill>
                <a:schemeClr val="bg1"/>
              </a:solidFill>
            </a:endParaRPr>
          </a:p>
        </p:txBody>
      </p:sp>
    </p:spTree>
    <p:extLst>
      <p:ext uri="{BB962C8B-B14F-4D97-AF65-F5344CB8AC3E}">
        <p14:creationId xmlns:p14="http://schemas.microsoft.com/office/powerpoint/2010/main" val="36081063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65635" y="408321"/>
            <a:ext cx="7314559" cy="1071790"/>
          </a:xfrm>
        </p:spPr>
        <p:txBody>
          <a:bodyPr>
            <a:normAutofit/>
          </a:bodyPr>
          <a:lstStyle/>
          <a:p>
            <a:r>
              <a:rPr lang="en-GB" b="1" u="sng" dirty="0"/>
              <a:t>Process Scheduling &amp; Deadlocks</a:t>
            </a:r>
          </a:p>
        </p:txBody>
      </p:sp>
      <p:pic>
        <p:nvPicPr>
          <p:cNvPr id="3" name="Picture 2" descr="Text&#10;&#10;Description automatically generated">
            <a:extLst>
              <a:ext uri="{FF2B5EF4-FFF2-40B4-BE49-F238E27FC236}">
                <a16:creationId xmlns:a16="http://schemas.microsoft.com/office/drawing/2014/main" id="{C8955178-9F2C-B1C4-B517-2E7EF32C25FC}"/>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2951" r="22708"/>
          <a:stretch/>
        </p:blipFill>
        <p:spPr>
          <a:xfrm>
            <a:off x="7445828" y="10"/>
            <a:ext cx="4746171"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pic>
        <p:nvPicPr>
          <p:cNvPr id="6" name="Picture 5">
            <a:extLst>
              <a:ext uri="{FF2B5EF4-FFF2-40B4-BE49-F238E27FC236}">
                <a16:creationId xmlns:a16="http://schemas.microsoft.com/office/drawing/2014/main" id="{6AAA5820-20F2-904E-D326-CFA19C7CA95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48" y="6410826"/>
            <a:ext cx="12188952" cy="447164"/>
          </a:xfrm>
          <a:prstGeom prst="rect">
            <a:avLst/>
          </a:prstGeom>
        </p:spPr>
      </p:pic>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78167" y="1431099"/>
            <a:ext cx="7568133" cy="4581836"/>
          </a:xfrm>
        </p:spPr>
        <p:txBody>
          <a:bodyPr>
            <a:normAutofit fontScale="92500"/>
          </a:bodyPr>
          <a:lstStyle/>
          <a:p>
            <a:pPr>
              <a:spcBef>
                <a:spcPts val="600"/>
              </a:spcBef>
            </a:pPr>
            <a:r>
              <a:rPr lang="en-GB" sz="2400" dirty="0"/>
              <a:t>A </a:t>
            </a:r>
            <a:r>
              <a:rPr lang="en-GB" sz="2400" b="1" dirty="0"/>
              <a:t>deadlock</a:t>
            </a:r>
            <a:r>
              <a:rPr lang="en-GB" sz="2400" dirty="0"/>
              <a:t> occurs when two programs/processes </a:t>
            </a:r>
            <a:r>
              <a:rPr lang="en-GB" sz="2400" b="1" dirty="0"/>
              <a:t>compete for the same system resource </a:t>
            </a:r>
            <a:r>
              <a:rPr lang="en-GB" sz="2400" dirty="0"/>
              <a:t>such as memory, which might have been allocated to both.</a:t>
            </a:r>
          </a:p>
          <a:p>
            <a:pPr>
              <a:spcBef>
                <a:spcPts val="600"/>
              </a:spcBef>
            </a:pPr>
            <a:r>
              <a:rPr lang="en-GB" sz="2400" dirty="0"/>
              <a:t>It can sometimes occur from something as simple as a user opening applications very quickly and a memory freeze occurs as they both compete for the same memory space.</a:t>
            </a:r>
          </a:p>
          <a:p>
            <a:pPr>
              <a:spcBef>
                <a:spcPts val="600"/>
              </a:spcBef>
            </a:pPr>
            <a:r>
              <a:rPr lang="en-GB" sz="2400" dirty="0"/>
              <a:t>The OS ensures that competition for limited resources does not cause a </a:t>
            </a:r>
            <a:r>
              <a:rPr lang="en-GB" sz="2400" b="1" dirty="0"/>
              <a:t>deadlock, </a:t>
            </a:r>
            <a:r>
              <a:rPr lang="en-GB" sz="2400" dirty="0"/>
              <a:t>where two or more jobs/processes are unable to complete/finish and potentially crash the system.</a:t>
            </a:r>
          </a:p>
          <a:p>
            <a:pPr>
              <a:spcBef>
                <a:spcPts val="600"/>
              </a:spcBef>
            </a:pPr>
            <a:r>
              <a:rPr lang="en-GB" sz="2400" b="1" dirty="0"/>
              <a:t>The OS </a:t>
            </a:r>
            <a:r>
              <a:rPr lang="en-GB" sz="2400" dirty="0"/>
              <a:t>keeps track of all system resources that are allocated to different processes and detects a potential deadlock so that it can be resolved before it occurs.</a:t>
            </a:r>
          </a:p>
          <a:p>
            <a:pPr>
              <a:spcBef>
                <a:spcPts val="600"/>
              </a:spcBef>
            </a:pPr>
            <a:r>
              <a:rPr lang="en-GB" sz="2400" b="1" dirty="0"/>
              <a:t>Process Scheduling is a very important part of the OS.</a:t>
            </a:r>
            <a:endParaRPr lang="en-GB" sz="2400" dirty="0"/>
          </a:p>
          <a:p>
            <a:pPr marL="0" indent="0">
              <a:spcBef>
                <a:spcPts val="600"/>
              </a:spcBef>
              <a:buNone/>
            </a:pPr>
            <a:endParaRPr lang="en-GB" sz="2400" dirty="0"/>
          </a:p>
        </p:txBody>
      </p:sp>
    </p:spTree>
    <p:extLst>
      <p:ext uri="{BB962C8B-B14F-4D97-AF65-F5344CB8AC3E}">
        <p14:creationId xmlns:p14="http://schemas.microsoft.com/office/powerpoint/2010/main" val="24309438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246105"/>
            <a:ext cx="9895951" cy="1033669"/>
          </a:xfrm>
        </p:spPr>
        <p:txBody>
          <a:bodyPr>
            <a:normAutofit fontScale="90000"/>
          </a:bodyPr>
          <a:lstStyle/>
          <a:p>
            <a:r>
              <a:rPr lang="en-GB" sz="5300" b="1" dirty="0">
                <a:solidFill>
                  <a:schemeClr val="bg1"/>
                </a:solidFill>
              </a:rPr>
              <a:t>Bg. </a:t>
            </a:r>
            <a:r>
              <a:rPr lang="en-GB" sz="4400" b="0" i="0" dirty="0">
                <a:solidFill>
                  <a:schemeClr val="bg1"/>
                </a:solidFill>
                <a:effectLst/>
              </a:rPr>
              <a:t>The </a:t>
            </a:r>
            <a:r>
              <a:rPr lang="en-GB" sz="4400" b="1" i="0" dirty="0">
                <a:solidFill>
                  <a:schemeClr val="bg1"/>
                </a:solidFill>
                <a:effectLst/>
              </a:rPr>
              <a:t>Banker's deadlock avoidance algorithm</a:t>
            </a:r>
            <a:r>
              <a:rPr lang="en-GB" sz="4400" b="0" i="0" dirty="0">
                <a:solidFill>
                  <a:schemeClr val="bg1"/>
                </a:solidFill>
                <a:effectLst/>
              </a:rPr>
              <a:t> </a:t>
            </a:r>
            <a:endParaRPr lang="en-GB"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29675" y="1659550"/>
            <a:ext cx="11173431" cy="4825774"/>
          </a:xfrm>
        </p:spPr>
        <p:txBody>
          <a:bodyPr>
            <a:noAutofit/>
          </a:bodyPr>
          <a:lstStyle/>
          <a:p>
            <a:pPr>
              <a:spcBef>
                <a:spcPts val="600"/>
              </a:spcBef>
            </a:pPr>
            <a:r>
              <a:rPr lang="en-GB" b="0" i="0" dirty="0">
                <a:solidFill>
                  <a:srgbClr val="202124"/>
                </a:solidFill>
                <a:effectLst/>
              </a:rPr>
              <a:t>The </a:t>
            </a:r>
            <a:r>
              <a:rPr lang="en-GB" b="1" i="0" dirty="0">
                <a:solidFill>
                  <a:srgbClr val="202124"/>
                </a:solidFill>
                <a:effectLst/>
              </a:rPr>
              <a:t>Banker's algorithm</a:t>
            </a:r>
            <a:r>
              <a:rPr lang="en-GB" b="0" i="0" dirty="0">
                <a:solidFill>
                  <a:srgbClr val="202124"/>
                </a:solidFill>
                <a:effectLst/>
              </a:rPr>
              <a:t> (developed by </a:t>
            </a:r>
            <a:r>
              <a:rPr lang="en-GB" b="0" i="0" dirty="0" err="1">
                <a:solidFill>
                  <a:srgbClr val="202124"/>
                </a:solidFill>
                <a:effectLst/>
              </a:rPr>
              <a:t>Edsger</a:t>
            </a:r>
            <a:r>
              <a:rPr lang="en-GB" b="0" i="0" dirty="0">
                <a:solidFill>
                  <a:srgbClr val="202124"/>
                </a:solidFill>
                <a:effectLst/>
              </a:rPr>
              <a:t> Dijkstra) is a </a:t>
            </a:r>
            <a:r>
              <a:rPr lang="en-GB" b="1" i="0" dirty="0">
                <a:solidFill>
                  <a:srgbClr val="202124"/>
                </a:solidFill>
                <a:effectLst/>
              </a:rPr>
              <a:t>deadlock avoidance algorithm </a:t>
            </a:r>
            <a:r>
              <a:rPr lang="en-GB" i="0" dirty="0">
                <a:solidFill>
                  <a:srgbClr val="202124"/>
                </a:solidFill>
                <a:effectLst/>
              </a:rPr>
              <a:t>and a</a:t>
            </a:r>
            <a:r>
              <a:rPr lang="en-GB" b="1" i="0" dirty="0">
                <a:solidFill>
                  <a:srgbClr val="202124"/>
                </a:solidFill>
                <a:effectLst/>
              </a:rPr>
              <a:t> resource</a:t>
            </a:r>
            <a:r>
              <a:rPr lang="en-GB" b="0" i="0" dirty="0">
                <a:solidFill>
                  <a:srgbClr val="202124"/>
                </a:solidFill>
                <a:effectLst/>
              </a:rPr>
              <a:t> </a:t>
            </a:r>
            <a:r>
              <a:rPr lang="en-GB" b="1" i="0" dirty="0">
                <a:solidFill>
                  <a:srgbClr val="202124"/>
                </a:solidFill>
                <a:effectLst/>
              </a:rPr>
              <a:t>allocation method </a:t>
            </a:r>
            <a:r>
              <a:rPr lang="en-GB" i="0" dirty="0">
                <a:solidFill>
                  <a:srgbClr val="202124"/>
                </a:solidFill>
                <a:effectLst/>
              </a:rPr>
              <a:t>used in OSs </a:t>
            </a:r>
            <a:r>
              <a:rPr lang="en-GB" b="0" i="0" dirty="0">
                <a:solidFill>
                  <a:srgbClr val="202124"/>
                </a:solidFill>
                <a:effectLst/>
              </a:rPr>
              <a:t>to avoid a </a:t>
            </a:r>
            <a:r>
              <a:rPr lang="en-GB" b="1" i="0" dirty="0">
                <a:solidFill>
                  <a:srgbClr val="202124"/>
                </a:solidFill>
                <a:effectLst/>
              </a:rPr>
              <a:t>deadlock. </a:t>
            </a:r>
          </a:p>
          <a:p>
            <a:pPr>
              <a:spcBef>
                <a:spcPts val="600"/>
              </a:spcBef>
            </a:pPr>
            <a:r>
              <a:rPr lang="en-GB" b="1" dirty="0">
                <a:solidFill>
                  <a:srgbClr val="202124"/>
                </a:solidFill>
              </a:rPr>
              <a:t>The algorithm</a:t>
            </a:r>
            <a:r>
              <a:rPr lang="en-GB" b="1" i="0" dirty="0">
                <a:solidFill>
                  <a:srgbClr val="202124"/>
                </a:solidFill>
                <a:effectLst/>
              </a:rPr>
              <a:t> </a:t>
            </a:r>
            <a:r>
              <a:rPr lang="en-GB" b="0" i="0" dirty="0">
                <a:solidFill>
                  <a:srgbClr val="202122"/>
                </a:solidFill>
                <a:effectLst/>
              </a:rPr>
              <a:t>simulates the allocation of </a:t>
            </a:r>
            <a:r>
              <a:rPr lang="en-GB" b="0" i="0" u="none" strike="noStrike" dirty="0">
                <a:effectLst/>
              </a:rPr>
              <a:t>resources</a:t>
            </a:r>
            <a:r>
              <a:rPr lang="en-GB" b="0" i="0" dirty="0">
                <a:solidFill>
                  <a:srgbClr val="202122"/>
                </a:solidFill>
                <a:effectLst/>
              </a:rPr>
              <a:t> and tests them for possible deadlock conditions before deciding if a resource allocation should be allowed.</a:t>
            </a:r>
            <a:endParaRPr lang="en-GB" b="0" i="0" dirty="0">
              <a:solidFill>
                <a:srgbClr val="202124"/>
              </a:solidFill>
              <a:effectLst/>
            </a:endParaRPr>
          </a:p>
          <a:p>
            <a:pPr>
              <a:spcBef>
                <a:spcPts val="600"/>
              </a:spcBef>
            </a:pPr>
            <a:r>
              <a:rPr lang="en-GB" dirty="0"/>
              <a:t>The OS can also terminate processes that are not performing as expected e.g. taking up too much memory, to prevent deadlock and a system crash.</a:t>
            </a:r>
            <a:br>
              <a:rPr lang="en-GB" dirty="0"/>
            </a:br>
            <a:r>
              <a:rPr lang="en-GB" sz="900" dirty="0"/>
              <a:t>For more information on </a:t>
            </a:r>
            <a:r>
              <a:rPr lang="en-GB" sz="900" dirty="0">
                <a:hlinkClick r:id="rId3"/>
              </a:rPr>
              <a:t>Deadlock avoidance algorithms</a:t>
            </a:r>
            <a:r>
              <a:rPr lang="en-GB" sz="900" dirty="0"/>
              <a:t> and </a:t>
            </a:r>
            <a:r>
              <a:rPr lang="en-GB" sz="900" dirty="0">
                <a:hlinkClick r:id="rId4"/>
              </a:rPr>
              <a:t>Scheduling algorithms</a:t>
            </a:r>
            <a:r>
              <a:rPr lang="en-GB" sz="900" dirty="0"/>
              <a:t>. These topics are covered in more specialist modules at L5 and L6 in the relevant programmes.</a:t>
            </a:r>
          </a:p>
          <a:p>
            <a:pPr marL="0" indent="0" algn="l">
              <a:spcBef>
                <a:spcPts val="600"/>
              </a:spcBef>
              <a:buNone/>
            </a:pPr>
            <a:endParaRPr lang="en-GB" dirty="0"/>
          </a:p>
        </p:txBody>
      </p:sp>
      <p:pic>
        <p:nvPicPr>
          <p:cNvPr id="19" name="Picture 18" descr="A table with numbers and letters&#10;&#10;Description automatically generated">
            <a:extLst>
              <a:ext uri="{FF2B5EF4-FFF2-40B4-BE49-F238E27FC236}">
                <a16:creationId xmlns:a16="http://schemas.microsoft.com/office/drawing/2014/main" id="{D483229E-5AF3-4489-CBAF-F07E9C60D33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250346" y="5117560"/>
            <a:ext cx="5833883" cy="1652073"/>
          </a:xfrm>
          <a:prstGeom prst="rect">
            <a:avLst/>
          </a:prstGeom>
        </p:spPr>
      </p:pic>
    </p:spTree>
    <p:extLst>
      <p:ext uri="{BB962C8B-B14F-4D97-AF65-F5344CB8AC3E}">
        <p14:creationId xmlns:p14="http://schemas.microsoft.com/office/powerpoint/2010/main" val="11367674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B4D3D850-2041-4B7C-AED9-54DA385B1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5707F116-8EC0-4822-9067-186AC8C96E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38684" y="1316432"/>
            <a:ext cx="4225136" cy="422513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Freeform: Shape 27">
            <a:extLst>
              <a:ext uri="{FF2B5EF4-FFF2-40B4-BE49-F238E27FC236}">
                <a16:creationId xmlns:a16="http://schemas.microsoft.com/office/drawing/2014/main" id="{49F1A7E4-819D-4D21-8E8B-32671A9F9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563919" y="753376"/>
            <a:ext cx="5353835" cy="5353835"/>
          </a:xfrm>
          <a:custGeom>
            <a:avLst/>
            <a:gdLst>
              <a:gd name="connsiteX0" fmla="*/ 690507 w 5353835"/>
              <a:gd name="connsiteY0" fmla="*/ 5273742 h 5353835"/>
              <a:gd name="connsiteX1" fmla="*/ 4938299 w 5353835"/>
              <a:gd name="connsiteY1" fmla="*/ 5273742 h 5353835"/>
              <a:gd name="connsiteX2" fmla="*/ 4858206 w 5353835"/>
              <a:gd name="connsiteY2" fmla="*/ 5353835 h 5353835"/>
              <a:gd name="connsiteX3" fmla="*/ 770600 w 5353835"/>
              <a:gd name="connsiteY3" fmla="*/ 5353835 h 5353835"/>
              <a:gd name="connsiteX4" fmla="*/ 433255 w 5353835"/>
              <a:gd name="connsiteY4" fmla="*/ 80093 h 5353835"/>
              <a:gd name="connsiteX5" fmla="*/ 513348 w 5353835"/>
              <a:gd name="connsiteY5" fmla="*/ 0 h 5353835"/>
              <a:gd name="connsiteX6" fmla="*/ 5353835 w 5353835"/>
              <a:gd name="connsiteY6" fmla="*/ 0 h 5353835"/>
              <a:gd name="connsiteX7" fmla="*/ 5353835 w 5353835"/>
              <a:gd name="connsiteY7" fmla="*/ 4858206 h 5353835"/>
              <a:gd name="connsiteX8" fmla="*/ 5273742 w 5353835"/>
              <a:gd name="connsiteY8" fmla="*/ 4938299 h 5353835"/>
              <a:gd name="connsiteX9" fmla="*/ 5273742 w 5353835"/>
              <a:gd name="connsiteY9" fmla="*/ 80093 h 5353835"/>
              <a:gd name="connsiteX10" fmla="*/ 0 w 5353835"/>
              <a:gd name="connsiteY10" fmla="*/ 513348 h 5353835"/>
              <a:gd name="connsiteX11" fmla="*/ 80093 w 5353835"/>
              <a:gd name="connsiteY11" fmla="*/ 433255 h 5353835"/>
              <a:gd name="connsiteX12" fmla="*/ 80093 w 5353835"/>
              <a:gd name="connsiteY12" fmla="*/ 4663328 h 5353835"/>
              <a:gd name="connsiteX13" fmla="*/ 0 w 5353835"/>
              <a:gd name="connsiteY13" fmla="*/ 4583235 h 5353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53835" h="5353835">
                <a:moveTo>
                  <a:pt x="690507" y="5273742"/>
                </a:moveTo>
                <a:lnTo>
                  <a:pt x="4938299" y="5273742"/>
                </a:lnTo>
                <a:lnTo>
                  <a:pt x="4858206" y="5353835"/>
                </a:lnTo>
                <a:lnTo>
                  <a:pt x="770600" y="5353835"/>
                </a:lnTo>
                <a:close/>
                <a:moveTo>
                  <a:pt x="433255" y="80093"/>
                </a:moveTo>
                <a:lnTo>
                  <a:pt x="513348" y="0"/>
                </a:lnTo>
                <a:lnTo>
                  <a:pt x="5353835" y="0"/>
                </a:lnTo>
                <a:lnTo>
                  <a:pt x="5353835" y="4858206"/>
                </a:lnTo>
                <a:lnTo>
                  <a:pt x="5273742" y="4938299"/>
                </a:lnTo>
                <a:lnTo>
                  <a:pt x="5273742" y="80093"/>
                </a:lnTo>
                <a:close/>
                <a:moveTo>
                  <a:pt x="0" y="513348"/>
                </a:moveTo>
                <a:lnTo>
                  <a:pt x="80093" y="433255"/>
                </a:lnTo>
                <a:lnTo>
                  <a:pt x="80093" y="4663328"/>
                </a:lnTo>
                <a:lnTo>
                  <a:pt x="0" y="45832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49782" y="2404610"/>
            <a:ext cx="5262455" cy="1952947"/>
          </a:xfrm>
          <a:noFill/>
        </p:spPr>
        <p:txBody>
          <a:bodyPr vert="horz" lIns="91440" tIns="45720" rIns="91440" bIns="45720" rtlCol="0" anchor="ctr">
            <a:normAutofit fontScale="90000"/>
          </a:bodyPr>
          <a:lstStyle/>
          <a:p>
            <a:pPr algn="ctr"/>
            <a:r>
              <a:rPr lang="en-US" sz="3600" b="1" kern="1200" dirty="0">
                <a:solidFill>
                  <a:schemeClr val="bg1"/>
                </a:solidFill>
                <a:highlight>
                  <a:srgbClr val="0000FF"/>
                </a:highlight>
                <a:latin typeface="+mj-lt"/>
                <a:ea typeface="+mj-ea"/>
                <a:cs typeface="+mj-cs"/>
              </a:rPr>
              <a:t>Avoid:</a:t>
            </a:r>
            <a:br>
              <a:rPr lang="en-US" sz="3600" b="1" kern="1200" dirty="0">
                <a:solidFill>
                  <a:schemeClr val="bg1"/>
                </a:solidFill>
                <a:highlight>
                  <a:srgbClr val="0000FF"/>
                </a:highlight>
                <a:latin typeface="+mj-lt"/>
                <a:ea typeface="+mj-ea"/>
                <a:cs typeface="+mj-cs"/>
              </a:rPr>
            </a:br>
            <a:r>
              <a:rPr lang="en-US" sz="3600" b="1" kern="1200" dirty="0">
                <a:solidFill>
                  <a:schemeClr val="bg1"/>
                </a:solidFill>
                <a:highlight>
                  <a:srgbClr val="0000FF"/>
                </a:highlight>
                <a:latin typeface="+mj-lt"/>
                <a:ea typeface="+mj-ea"/>
                <a:cs typeface="+mj-cs"/>
              </a:rPr>
              <a:t>Windows Blue screen of death. </a:t>
            </a:r>
            <a:r>
              <a:rPr lang="en-US" sz="3300" b="1" kern="1200" dirty="0">
                <a:solidFill>
                  <a:schemeClr val="bg1"/>
                </a:solidFill>
                <a:highlight>
                  <a:srgbClr val="0000FF"/>
                </a:highlight>
                <a:latin typeface="+mj-lt"/>
                <a:ea typeface="+mj-ea"/>
                <a:cs typeface="+mj-cs"/>
              </a:rPr>
              <a:t>Re-boot to clear the Memory / RAM </a:t>
            </a:r>
            <a:r>
              <a:rPr lang="en-US" sz="3300" b="1" dirty="0">
                <a:solidFill>
                  <a:schemeClr val="bg1"/>
                </a:solidFill>
                <a:highlight>
                  <a:srgbClr val="0000FF"/>
                </a:highlight>
              </a:rPr>
              <a:t>/</a:t>
            </a:r>
            <a:r>
              <a:rPr lang="en-US" sz="3300" b="1" kern="1200" dirty="0">
                <a:solidFill>
                  <a:schemeClr val="bg1"/>
                </a:solidFill>
                <a:highlight>
                  <a:srgbClr val="0000FF"/>
                </a:highlight>
                <a:latin typeface="+mj-lt"/>
                <a:ea typeface="+mj-ea"/>
                <a:cs typeface="+mj-cs"/>
              </a:rPr>
              <a:t> stuck processes.</a:t>
            </a:r>
            <a:br>
              <a:rPr lang="en-US" sz="3300" b="1" kern="1200" dirty="0">
                <a:solidFill>
                  <a:schemeClr val="bg1"/>
                </a:solidFill>
                <a:highlight>
                  <a:srgbClr val="0000FF"/>
                </a:highlight>
                <a:latin typeface="+mj-lt"/>
                <a:ea typeface="+mj-ea"/>
                <a:cs typeface="+mj-cs"/>
              </a:rPr>
            </a:br>
            <a:r>
              <a:rPr lang="en-US" sz="1600" kern="1200" dirty="0">
                <a:latin typeface="+mj-lt"/>
                <a:ea typeface="+mj-ea"/>
                <a:cs typeface="+mj-cs"/>
              </a:rPr>
              <a:t>Much less likely today, </a:t>
            </a:r>
            <a:br>
              <a:rPr lang="en-US" sz="1600" kern="1200" dirty="0">
                <a:latin typeface="+mj-lt"/>
                <a:ea typeface="+mj-ea"/>
                <a:cs typeface="+mj-cs"/>
              </a:rPr>
            </a:br>
            <a:r>
              <a:rPr lang="en-US" sz="1600" kern="1200" dirty="0">
                <a:latin typeface="+mj-lt"/>
                <a:ea typeface="+mj-ea"/>
                <a:cs typeface="+mj-cs"/>
              </a:rPr>
              <a:t>and much less likely on a Linux or Mac syste</a:t>
            </a:r>
            <a:r>
              <a:rPr lang="en-US" sz="1600" dirty="0"/>
              <a:t>m, </a:t>
            </a:r>
            <a:br>
              <a:rPr lang="en-US" sz="1600" dirty="0"/>
            </a:br>
            <a:r>
              <a:rPr lang="en-US" sz="1600" dirty="0"/>
              <a:t>but still possible.</a:t>
            </a:r>
            <a:endParaRPr lang="en-US" sz="900" b="1" kern="1200" dirty="0">
              <a:latin typeface="+mj-lt"/>
              <a:ea typeface="+mj-ea"/>
              <a:cs typeface="+mj-cs"/>
            </a:endParaRPr>
          </a:p>
        </p:txBody>
      </p:sp>
      <p:sp>
        <p:nvSpPr>
          <p:cNvPr id="30" name="Isosceles Triangle 29">
            <a:extLst>
              <a:ext uri="{FF2B5EF4-FFF2-40B4-BE49-F238E27FC236}">
                <a16:creationId xmlns:a16="http://schemas.microsoft.com/office/drawing/2014/main" id="{CB64814D-A361-44E1-8D97-B83E41C8B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0" y="-2"/>
            <a:ext cx="1248189" cy="1248189"/>
          </a:xfrm>
          <a:prstGeom prst="triangle">
            <a:avLst>
              <a:gd name="adj" fmla="val 10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852A6879-032A-4946-9CCA-44D38BEDF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96832" y="246646"/>
            <a:ext cx="577231" cy="577231"/>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56AB08D7-F0FB-4965-B730-8B874214C2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93049" y="367194"/>
            <a:ext cx="999162" cy="99916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6" name="Rectangle 35">
            <a:extLst>
              <a:ext uri="{FF2B5EF4-FFF2-40B4-BE49-F238E27FC236}">
                <a16:creationId xmlns:a16="http://schemas.microsoft.com/office/drawing/2014/main" id="{148D9297-49FA-43ED-AC6B-E2F153B3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9187" y="946949"/>
            <a:ext cx="352820" cy="352820"/>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Graphical user interface, text&#10;&#10;Description automatically generated">
            <a:extLst>
              <a:ext uri="{FF2B5EF4-FFF2-40B4-BE49-F238E27FC236}">
                <a16:creationId xmlns:a16="http://schemas.microsoft.com/office/drawing/2014/main" id="{6EFD66F7-8CA3-4350-BD36-C5E6AADCA943}"/>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43749" b="-1"/>
          <a:stretch/>
        </p:blipFill>
        <p:spPr>
          <a:xfrm>
            <a:off x="7481698" y="1348739"/>
            <a:ext cx="4160520" cy="4160520"/>
          </a:xfrm>
          <a:custGeom>
            <a:avLst/>
            <a:gdLst/>
            <a:ahLst/>
            <a:cxnLst/>
            <a:rect l="l" t="t" r="r" b="b"/>
            <a:pathLst>
              <a:path w="4291285" h="4291285">
                <a:moveTo>
                  <a:pt x="2145643" y="0"/>
                </a:moveTo>
                <a:lnTo>
                  <a:pt x="4291285" y="2145643"/>
                </a:lnTo>
                <a:lnTo>
                  <a:pt x="2145643" y="4291285"/>
                </a:lnTo>
                <a:lnTo>
                  <a:pt x="0" y="2145643"/>
                </a:lnTo>
                <a:close/>
              </a:path>
            </a:pathLst>
          </a:custGeom>
        </p:spPr>
      </p:pic>
      <p:pic>
        <p:nvPicPr>
          <p:cNvPr id="18" name="Picture 17" descr="Text&#10;&#10;Description automatically generated">
            <a:extLst>
              <a:ext uri="{FF2B5EF4-FFF2-40B4-BE49-F238E27FC236}">
                <a16:creationId xmlns:a16="http://schemas.microsoft.com/office/drawing/2014/main" id="{0BD90E58-C135-495D-9763-AA44E42DF186}"/>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2367" r="12124" b="3"/>
          <a:stretch/>
        </p:blipFill>
        <p:spPr>
          <a:xfrm>
            <a:off x="5403344" y="3414344"/>
            <a:ext cx="4160519" cy="3443657"/>
          </a:xfrm>
          <a:custGeom>
            <a:avLst/>
            <a:gdLst/>
            <a:ahLst/>
            <a:cxnLst/>
            <a:rect l="l" t="t" r="r" b="b"/>
            <a:pathLst>
              <a:path w="4160519" h="3443657">
                <a:moveTo>
                  <a:pt x="2080260" y="0"/>
                </a:moveTo>
                <a:lnTo>
                  <a:pt x="4160519" y="2078563"/>
                </a:lnTo>
                <a:lnTo>
                  <a:pt x="2794310" y="3443657"/>
                </a:lnTo>
                <a:lnTo>
                  <a:pt x="1366210" y="3443657"/>
                </a:lnTo>
                <a:lnTo>
                  <a:pt x="0" y="2078563"/>
                </a:lnTo>
                <a:close/>
              </a:path>
            </a:pathLst>
          </a:custGeom>
        </p:spPr>
      </p:pic>
      <p:pic>
        <p:nvPicPr>
          <p:cNvPr id="11" name="Picture 10" descr="Graphical user interface, text, application&#10;&#10;Description automatically generated">
            <a:extLst>
              <a:ext uri="{FF2B5EF4-FFF2-40B4-BE49-F238E27FC236}">
                <a16:creationId xmlns:a16="http://schemas.microsoft.com/office/drawing/2014/main" id="{284E1718-E610-4A07-8598-AF9BADD689AA}"/>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l="6079" r="26032" b="-2"/>
          <a:stretch/>
        </p:blipFill>
        <p:spPr>
          <a:xfrm>
            <a:off x="5403343" y="213"/>
            <a:ext cx="4160520" cy="3447288"/>
          </a:xfrm>
          <a:custGeom>
            <a:avLst/>
            <a:gdLst/>
            <a:ahLst/>
            <a:cxnLst/>
            <a:rect l="l" t="t" r="r" b="b"/>
            <a:pathLst>
              <a:path w="4160520" h="3430293">
                <a:moveTo>
                  <a:pt x="1352836" y="0"/>
                </a:moveTo>
                <a:lnTo>
                  <a:pt x="2807685" y="0"/>
                </a:lnTo>
                <a:lnTo>
                  <a:pt x="4160520" y="1351732"/>
                </a:lnTo>
                <a:lnTo>
                  <a:pt x="2080261" y="3430293"/>
                </a:lnTo>
                <a:lnTo>
                  <a:pt x="0" y="1351732"/>
                </a:lnTo>
                <a:close/>
              </a:path>
            </a:pathLst>
          </a:custGeom>
        </p:spPr>
      </p:pic>
      <p:sp>
        <p:nvSpPr>
          <p:cNvPr id="38" name="Isosceles Triangle 37">
            <a:extLst>
              <a:ext uri="{FF2B5EF4-FFF2-40B4-BE49-F238E27FC236}">
                <a16:creationId xmlns:a16="http://schemas.microsoft.com/office/drawing/2014/main" id="{D3EB41F8-8868-4FC3-8553-94FEE5A8B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972" y="6102888"/>
            <a:ext cx="1510228" cy="755112"/>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37E66A5C-4C2F-4772-81F2-1D2635445259}"/>
              </a:ext>
            </a:extLst>
          </p:cNvPr>
          <p:cNvSpPr txBox="1"/>
          <p:nvPr/>
        </p:nvSpPr>
        <p:spPr>
          <a:xfrm>
            <a:off x="9884958" y="6870700"/>
            <a:ext cx="2307042"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4" tooltip="https://en.wikipedia.org/wiki/Blue_screen_of_death">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9" tooltip="https://creativecommons.org/licenses/by-sa/3.0/">
                  <a:extLst>
                    <a:ext uri="{A12FA001-AC4F-418D-AE19-62706E023703}">
                      <ahyp:hlinkClr xmlns:ahyp="http://schemas.microsoft.com/office/drawing/2018/hyperlinkcolor" val="tx"/>
                    </a:ext>
                  </a:extLst>
                </a:hlinkClick>
              </a:rPr>
              <a:t>CC BY-SA</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3" name="TextBox 12">
            <a:extLst>
              <a:ext uri="{FF2B5EF4-FFF2-40B4-BE49-F238E27FC236}">
                <a16:creationId xmlns:a16="http://schemas.microsoft.com/office/drawing/2014/main" id="{7EAD441A-10D0-482B-A420-84F85A351A1B}"/>
              </a:ext>
            </a:extLst>
          </p:cNvPr>
          <p:cNvSpPr txBox="1"/>
          <p:nvPr/>
        </p:nvSpPr>
        <p:spPr>
          <a:xfrm>
            <a:off x="7685442" y="6870700"/>
            <a:ext cx="2186816"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8" tooltip="https://www.deviantart.com/ragingwasabi/art/False-Blue-Screen-of-Death-20150505-530919189">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10" tooltip="https://creativecommons.org/licenses/by/3.0/">
                  <a:extLst>
                    <a:ext uri="{A12FA001-AC4F-418D-AE19-62706E023703}">
                      <ahyp:hlinkClr xmlns:ahyp="http://schemas.microsoft.com/office/drawing/2018/hyperlinkcolor" val="tx"/>
                    </a:ext>
                  </a:extLst>
                </a:hlinkClick>
              </a:rPr>
              <a:t>CC BY</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9" name="TextBox 18">
            <a:extLst>
              <a:ext uri="{FF2B5EF4-FFF2-40B4-BE49-F238E27FC236}">
                <a16:creationId xmlns:a16="http://schemas.microsoft.com/office/drawing/2014/main" id="{37ED8756-D39A-4CF0-A950-502DC2C5073C}"/>
              </a:ext>
            </a:extLst>
          </p:cNvPr>
          <p:cNvSpPr txBox="1"/>
          <p:nvPr/>
        </p:nvSpPr>
        <p:spPr>
          <a:xfrm>
            <a:off x="5213415" y="6870700"/>
            <a:ext cx="2459327"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6" tooltip="http://lucifer666mantus.deviantart.com/art/Blue-Screen-Of-Death-Wallpaper-182831438">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11" tooltip="https://creativecommons.org/licenses/by-nc-nd/3.0/">
                  <a:extLst>
                    <a:ext uri="{A12FA001-AC4F-418D-AE19-62706E023703}">
                      <ahyp:hlinkClr xmlns:ahyp="http://schemas.microsoft.com/office/drawing/2018/hyperlinkcolor" val="tx"/>
                    </a:ext>
                  </a:extLst>
                </a:hlinkClick>
              </a:rPr>
              <a:t>CC BY-NC-ND</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921435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11321674" cy="1033669"/>
          </a:xfrm>
        </p:spPr>
        <p:txBody>
          <a:bodyPr>
            <a:normAutofit/>
          </a:bodyPr>
          <a:lstStyle/>
          <a:p>
            <a:r>
              <a:rPr lang="en-GB" b="1" dirty="0">
                <a:solidFill>
                  <a:schemeClr val="bg1"/>
                </a:solidFill>
              </a:rPr>
              <a:t>Virtual Memory / VRAM</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28186" y="1792971"/>
            <a:ext cx="9818895" cy="4902028"/>
          </a:xfrm>
        </p:spPr>
        <p:txBody>
          <a:bodyPr>
            <a:normAutofit fontScale="92500" lnSpcReduction="20000"/>
          </a:bodyPr>
          <a:lstStyle/>
          <a:p>
            <a:pPr marL="342900" lvl="0" indent="-342900">
              <a:lnSpc>
                <a:spcPct val="107000"/>
              </a:lnSpc>
              <a:spcBef>
                <a:spcPts val="600"/>
              </a:spcBef>
              <a:buFont typeface="Arial" panose="020B0604020202020204" pitchFamily="34" charset="0"/>
              <a:buChar char="•"/>
              <a:tabLst>
                <a:tab pos="457200" algn="l"/>
              </a:tabLst>
            </a:pPr>
            <a:r>
              <a:rPr lang="en-GB" sz="2400" dirty="0">
                <a:effectLst/>
                <a:ea typeface="Calibri" panose="020F0502020204030204" pitchFamily="34" charset="0"/>
                <a:cs typeface="Times New Roman" panose="02020603050405020304" pitchFamily="18" charset="0"/>
              </a:rPr>
              <a:t>Traditionally, one way the OS can prevent a system crash is to use some of the </a:t>
            </a:r>
            <a:r>
              <a:rPr lang="en-GB" sz="2400" b="1" dirty="0">
                <a:effectLst/>
                <a:ea typeface="Calibri" panose="020F0502020204030204" pitchFamily="34" charset="0"/>
                <a:cs typeface="Times New Roman" panose="02020603050405020304" pitchFamily="18" charset="0"/>
              </a:rPr>
              <a:t>secondary memory </a:t>
            </a:r>
            <a:r>
              <a:rPr lang="en-GB" sz="2400" dirty="0">
                <a:effectLst/>
                <a:ea typeface="Calibri" panose="020F0502020204030204" pitchFamily="34" charset="0"/>
                <a:cs typeface="Times New Roman" panose="02020603050405020304" pitchFamily="18" charset="0"/>
              </a:rPr>
              <a:t>/ hard drive as RAM.</a:t>
            </a:r>
          </a:p>
          <a:p>
            <a:pPr marL="342900" lvl="0" indent="-342900">
              <a:lnSpc>
                <a:spcPct val="107000"/>
              </a:lnSpc>
              <a:spcBef>
                <a:spcPts val="600"/>
              </a:spcBef>
              <a:buFont typeface="Arial" panose="020B0604020202020204" pitchFamily="34" charset="0"/>
              <a:buChar char="•"/>
              <a:tabLst>
                <a:tab pos="457200" algn="l"/>
              </a:tabLst>
            </a:pPr>
            <a:r>
              <a:rPr lang="en-GB" sz="2400" dirty="0">
                <a:effectLst/>
                <a:ea typeface="Calibri" panose="020F0502020204030204" pitchFamily="34" charset="0"/>
                <a:cs typeface="Times New Roman" panose="02020603050405020304" pitchFamily="18" charset="0"/>
              </a:rPr>
              <a:t>This is called </a:t>
            </a:r>
            <a:r>
              <a:rPr lang="en-GB" sz="2400" b="1" dirty="0">
                <a:effectLst/>
                <a:highlight>
                  <a:srgbClr val="FFFF00"/>
                </a:highlight>
                <a:ea typeface="Calibri" panose="020F0502020204030204" pitchFamily="34" charset="0"/>
                <a:cs typeface="Times New Roman" panose="02020603050405020304" pitchFamily="18" charset="0"/>
              </a:rPr>
              <a:t>Virtual memory</a:t>
            </a:r>
            <a:r>
              <a:rPr lang="en-GB" sz="2400" dirty="0">
                <a:effectLst/>
                <a:ea typeface="Calibri" panose="020F0502020204030204" pitchFamily="34" charset="0"/>
                <a:cs typeface="Times New Roman" panose="02020603050405020304" pitchFamily="18" charset="0"/>
              </a:rPr>
              <a:t>. Virtual memory is slower than main memory because processing is taken up moving data between the two, between primary and secondary memory. But it can be very useful if needed, until more RAM is installed.</a:t>
            </a:r>
          </a:p>
          <a:p>
            <a:pPr marL="342900" lvl="0" indent="-342900">
              <a:lnSpc>
                <a:spcPct val="107000"/>
              </a:lnSpc>
              <a:spcBef>
                <a:spcPts val="600"/>
              </a:spcBef>
              <a:buFont typeface="Arial" panose="020B0604020202020204" pitchFamily="34" charset="0"/>
              <a:buChar char="•"/>
              <a:tabLst>
                <a:tab pos="457200" algn="l"/>
              </a:tabLst>
            </a:pPr>
            <a:r>
              <a:rPr lang="en-GB" sz="2400" dirty="0">
                <a:solidFill>
                  <a:srgbClr val="222222"/>
                </a:solidFill>
                <a:effectLst/>
                <a:ea typeface="Calibri" panose="020F0502020204030204" pitchFamily="34" charset="0"/>
                <a:cs typeface="Times New Roman" panose="02020603050405020304" pitchFamily="18" charset="0"/>
              </a:rPr>
              <a:t>When a computer is running many processes and </a:t>
            </a:r>
            <a:r>
              <a:rPr lang="en-GB" sz="2400" b="1" dirty="0">
                <a:effectLst/>
                <a:ea typeface="Calibri" panose="020F0502020204030204" pitchFamily="34" charset="0"/>
                <a:cs typeface="Times New Roman" panose="02020603050405020304" pitchFamily="18" charset="0"/>
              </a:rPr>
              <a:t>RAM</a:t>
            </a:r>
            <a:r>
              <a:rPr lang="en-GB" sz="2400" dirty="0">
                <a:effectLst/>
                <a:ea typeface="Calibri" panose="020F0502020204030204" pitchFamily="34" charset="0"/>
                <a:cs typeface="Times New Roman" panose="02020603050405020304" pitchFamily="18" charset="0"/>
              </a:rPr>
              <a:t> runs low, a section of </a:t>
            </a:r>
            <a:r>
              <a:rPr lang="en-GB" sz="2400" b="1" dirty="0">
                <a:effectLst/>
                <a:ea typeface="Calibri" panose="020F0502020204030204" pitchFamily="34" charset="0"/>
                <a:cs typeface="Times New Roman" panose="02020603050405020304" pitchFamily="18" charset="0"/>
              </a:rPr>
              <a:t>memory</a:t>
            </a:r>
            <a:r>
              <a:rPr lang="en-GB" sz="2400" dirty="0">
                <a:effectLst/>
                <a:ea typeface="Calibri" panose="020F0502020204030204" pitchFamily="34" charset="0"/>
                <a:cs typeface="Times New Roman" panose="02020603050405020304" pitchFamily="18" charset="0"/>
              </a:rPr>
              <a:t> is created on the hard drive, this is called </a:t>
            </a:r>
            <a:r>
              <a:rPr lang="en-GB" sz="2400" b="1" dirty="0">
                <a:effectLst/>
                <a:highlight>
                  <a:srgbClr val="FFFF00"/>
                </a:highlight>
                <a:ea typeface="Calibri" panose="020F0502020204030204" pitchFamily="34" charset="0"/>
                <a:cs typeface="Times New Roman" panose="02020603050405020304" pitchFamily="18" charset="0"/>
              </a:rPr>
              <a:t>VRAM</a:t>
            </a:r>
            <a:r>
              <a:rPr lang="en-GB" sz="2400" dirty="0">
                <a:effectLst/>
                <a:highlight>
                  <a:srgbClr val="FFFF00"/>
                </a:highlight>
                <a:ea typeface="Calibri" panose="020F0502020204030204" pitchFamily="34" charset="0"/>
                <a:cs typeface="Times New Roman" panose="02020603050405020304" pitchFamily="18" charset="0"/>
              </a:rPr>
              <a:t> </a:t>
            </a:r>
            <a:r>
              <a:rPr lang="en-GB" sz="2400" dirty="0">
                <a:highlight>
                  <a:srgbClr val="FFFF00"/>
                </a:highlight>
                <a:ea typeface="Calibri" panose="020F0502020204030204" pitchFamily="34" charset="0"/>
                <a:cs typeface="Times New Roman" panose="02020603050405020304" pitchFamily="18" charset="0"/>
              </a:rPr>
              <a:t>/</a:t>
            </a:r>
            <a:r>
              <a:rPr lang="en-GB" sz="2400" dirty="0">
                <a:effectLst/>
                <a:highlight>
                  <a:srgbClr val="FFFF00"/>
                </a:highlight>
                <a:ea typeface="Calibri" panose="020F0502020204030204" pitchFamily="34" charset="0"/>
                <a:cs typeface="Times New Roman" panose="02020603050405020304" pitchFamily="18" charset="0"/>
              </a:rPr>
              <a:t> </a:t>
            </a:r>
            <a:r>
              <a:rPr lang="en-GB" sz="2400" b="1" dirty="0">
                <a:effectLst/>
                <a:highlight>
                  <a:srgbClr val="FFFF00"/>
                </a:highlight>
                <a:ea typeface="Calibri" panose="020F0502020204030204" pitchFamily="34" charset="0"/>
                <a:cs typeface="Times New Roman" panose="02020603050405020304" pitchFamily="18" charset="0"/>
              </a:rPr>
              <a:t>Virtual RAM </a:t>
            </a:r>
            <a:r>
              <a:rPr lang="en-GB" sz="2400" dirty="0">
                <a:ea typeface="Calibri" panose="020F0502020204030204" pitchFamily="34" charset="0"/>
                <a:cs typeface="Times New Roman" panose="02020603050405020304" pitchFamily="18" charset="0"/>
              </a:rPr>
              <a:t>or</a:t>
            </a:r>
            <a:r>
              <a:rPr lang="en-GB" sz="2400" dirty="0">
                <a:effectLst/>
                <a:ea typeface="Calibri" panose="020F0502020204030204" pitchFamily="34" charset="0"/>
                <a:cs typeface="Times New Roman" panose="02020603050405020304" pitchFamily="18" charset="0"/>
              </a:rPr>
              <a:t> </a:t>
            </a:r>
            <a:r>
              <a:rPr lang="en-GB" sz="2400" b="1" dirty="0">
                <a:effectLst/>
                <a:ea typeface="Calibri" panose="020F0502020204030204" pitchFamily="34" charset="0"/>
                <a:cs typeface="Times New Roman" panose="02020603050405020304" pitchFamily="18" charset="0"/>
              </a:rPr>
              <a:t>Virtual Memory</a:t>
            </a:r>
            <a:r>
              <a:rPr lang="en-GB" sz="2400" dirty="0">
                <a:effectLst/>
                <a:ea typeface="Calibri" panose="020F0502020204030204" pitchFamily="34" charset="0"/>
                <a:cs typeface="Times New Roman" panose="02020603050405020304" pitchFamily="18" charset="0"/>
              </a:rPr>
              <a:t>.</a:t>
            </a:r>
          </a:p>
          <a:p>
            <a:pPr marL="342900" lvl="0" indent="-342900">
              <a:lnSpc>
                <a:spcPct val="107000"/>
              </a:lnSpc>
              <a:spcBef>
                <a:spcPts val="600"/>
              </a:spcBef>
              <a:buFont typeface="Arial" panose="020B0604020202020204" pitchFamily="34" charset="0"/>
              <a:buChar char="•"/>
              <a:tabLst>
                <a:tab pos="457200" algn="l"/>
              </a:tabLst>
            </a:pPr>
            <a:r>
              <a:rPr lang="en-GB" sz="2400" dirty="0">
                <a:effectLst/>
                <a:ea typeface="Calibri" panose="020F0502020204030204" pitchFamily="34" charset="0"/>
                <a:cs typeface="Times New Roman" panose="02020603050405020304" pitchFamily="18" charset="0"/>
              </a:rPr>
              <a:t>When RAM is low, the OS spits the processes that are not being actively used into</a:t>
            </a:r>
            <a:r>
              <a:rPr lang="en-GB" sz="2400" b="1" dirty="0">
                <a:effectLst/>
                <a:ea typeface="Calibri" panose="020F0502020204030204" pitchFamily="34" charset="0"/>
                <a:cs typeface="Times New Roman" panose="02020603050405020304" pitchFamily="18" charset="0"/>
              </a:rPr>
              <a:t> blocks called ‘</a:t>
            </a:r>
            <a:r>
              <a:rPr lang="en-GB" sz="2400" b="1" dirty="0">
                <a:effectLst/>
                <a:highlight>
                  <a:srgbClr val="FFFF00"/>
                </a:highlight>
                <a:ea typeface="Calibri" panose="020F0502020204030204" pitchFamily="34" charset="0"/>
                <a:cs typeface="Times New Roman" panose="02020603050405020304" pitchFamily="18" charset="0"/>
              </a:rPr>
              <a:t>pages</a:t>
            </a:r>
            <a:r>
              <a:rPr lang="en-GB" sz="2400" b="1" dirty="0">
                <a:effectLst/>
                <a:ea typeface="Calibri" panose="020F0502020204030204" pitchFamily="34" charset="0"/>
                <a:cs typeface="Times New Roman" panose="02020603050405020304" pitchFamily="18" charset="0"/>
              </a:rPr>
              <a:t>’ </a:t>
            </a:r>
            <a:r>
              <a:rPr lang="en-GB" sz="2400" dirty="0">
                <a:effectLst/>
                <a:ea typeface="Calibri" panose="020F0502020204030204" pitchFamily="34" charset="0"/>
                <a:cs typeface="Times New Roman" panose="02020603050405020304" pitchFamily="18" charset="0"/>
              </a:rPr>
              <a:t>and moves them to the hard disk/secondary memory to free up RAM for other processes. </a:t>
            </a:r>
          </a:p>
          <a:p>
            <a:pPr marL="342900" lvl="0" indent="-342900">
              <a:lnSpc>
                <a:spcPct val="107000"/>
              </a:lnSpc>
              <a:spcBef>
                <a:spcPts val="600"/>
              </a:spcBef>
              <a:buFont typeface="Arial" panose="020B0604020202020204" pitchFamily="34" charset="0"/>
              <a:buChar char="•"/>
              <a:tabLst>
                <a:tab pos="457200" algn="l"/>
              </a:tabLst>
            </a:pPr>
            <a:r>
              <a:rPr lang="en-GB" sz="2400" dirty="0">
                <a:effectLst/>
                <a:ea typeface="Calibri" panose="020F0502020204030204" pitchFamily="34" charset="0"/>
                <a:cs typeface="Times New Roman" panose="02020603050405020304" pitchFamily="18" charset="0"/>
              </a:rPr>
              <a:t>This method is called ‘</a:t>
            </a:r>
            <a:r>
              <a:rPr lang="en-GB" sz="2400" b="1" dirty="0">
                <a:effectLst/>
                <a:highlight>
                  <a:srgbClr val="FFFF00"/>
                </a:highlight>
                <a:ea typeface="Calibri" panose="020F0502020204030204" pitchFamily="34" charset="0"/>
                <a:cs typeface="Times New Roman" panose="02020603050405020304" pitchFamily="18" charset="0"/>
              </a:rPr>
              <a:t>swapping</a:t>
            </a:r>
            <a:r>
              <a:rPr lang="en-GB" sz="2400" b="1" dirty="0">
                <a:effectLst/>
                <a:ea typeface="Calibri" panose="020F0502020204030204" pitchFamily="34" charset="0"/>
                <a:cs typeface="Times New Roman" panose="02020603050405020304" pitchFamily="18" charset="0"/>
              </a:rPr>
              <a:t>’</a:t>
            </a:r>
            <a:r>
              <a:rPr lang="en-GB" sz="2400" dirty="0">
                <a:effectLst/>
                <a:ea typeface="Calibri" panose="020F0502020204030204" pitchFamily="34" charset="0"/>
                <a:cs typeface="Times New Roman" panose="02020603050405020304" pitchFamily="18" charset="0"/>
              </a:rPr>
              <a:t>. It is used to try and ensure the system does not run out of memory and crash.</a:t>
            </a:r>
          </a:p>
        </p:txBody>
      </p:sp>
      <p:pic>
        <p:nvPicPr>
          <p:cNvPr id="3" name="Picture 2" descr="Chart&#10;&#10;Description automatically generated">
            <a:extLst>
              <a:ext uri="{FF2B5EF4-FFF2-40B4-BE49-F238E27FC236}">
                <a16:creationId xmlns:a16="http://schemas.microsoft.com/office/drawing/2014/main" id="{74EAA3F4-ECE2-C245-0AB3-765C52615E2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702369" y="1936941"/>
            <a:ext cx="2489631" cy="3933617"/>
          </a:xfrm>
          <a:prstGeom prst="rect">
            <a:avLst/>
          </a:prstGeom>
          <a:ln>
            <a:noFill/>
          </a:ln>
          <a:effectLst>
            <a:outerShdw blurRad="190500" algn="tl" rotWithShape="0">
              <a:srgbClr val="000000">
                <a:alpha val="70000"/>
              </a:srgbClr>
            </a:outerShdw>
          </a:effectLst>
        </p:spPr>
      </p:pic>
      <p:sp>
        <p:nvSpPr>
          <p:cNvPr id="4" name="TextBox 3">
            <a:extLst>
              <a:ext uri="{FF2B5EF4-FFF2-40B4-BE49-F238E27FC236}">
                <a16:creationId xmlns:a16="http://schemas.microsoft.com/office/drawing/2014/main" id="{2798EF49-BCF6-FD09-3EBB-C70767994629}"/>
              </a:ext>
            </a:extLst>
          </p:cNvPr>
          <p:cNvSpPr txBox="1"/>
          <p:nvPr/>
        </p:nvSpPr>
        <p:spPr>
          <a:xfrm>
            <a:off x="11554764" y="8117758"/>
            <a:ext cx="1527356" cy="15388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en.wikipedia.org/wiki/Virtual_memory"/>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sa/3.0/"/>
              </a:rPr>
              <a:t>CC BY-SA</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424946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35161" y="278535"/>
            <a:ext cx="11321674" cy="1033669"/>
          </a:xfrm>
        </p:spPr>
        <p:txBody>
          <a:bodyPr>
            <a:normAutofit/>
          </a:bodyPr>
          <a:lstStyle/>
          <a:p>
            <a:r>
              <a:rPr lang="en-GB" sz="6000" dirty="0">
                <a:solidFill>
                  <a:schemeClr val="bg1"/>
                </a:solidFill>
              </a:rPr>
              <a:t>Bg. </a:t>
            </a:r>
            <a:r>
              <a:rPr lang="en-GB" dirty="0">
                <a:solidFill>
                  <a:schemeClr val="bg1"/>
                </a:solidFill>
              </a:rPr>
              <a:t>VM Management: Paging &amp; Segmentation</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23603" y="1721410"/>
            <a:ext cx="9238450" cy="4858055"/>
          </a:xfrm>
        </p:spPr>
        <p:txBody>
          <a:bodyPr>
            <a:normAutofit lnSpcReduction="10000"/>
          </a:bodyPr>
          <a:lstStyle/>
          <a:p>
            <a:pPr marL="342900" lvl="0" indent="-342900">
              <a:lnSpc>
                <a:spcPct val="107000"/>
              </a:lnSpc>
              <a:spcBef>
                <a:spcPts val="600"/>
              </a:spcBef>
              <a:buFont typeface="Arial" panose="020B0604020202020204" pitchFamily="34" charset="0"/>
              <a:buChar char="•"/>
              <a:tabLst>
                <a:tab pos="457200" algn="l"/>
                <a:tab pos="457200" algn="l"/>
              </a:tabLst>
            </a:pPr>
            <a:r>
              <a:rPr lang="en-GB" sz="2400" b="1" dirty="0">
                <a:effectLst/>
                <a:ea typeface="Calibri" panose="020F0502020204030204" pitchFamily="34" charset="0"/>
                <a:cs typeface="Times New Roman" panose="02020603050405020304" pitchFamily="18" charset="0"/>
              </a:rPr>
              <a:t>Paging is a common memory management method </a:t>
            </a:r>
            <a:r>
              <a:rPr lang="en-GB" sz="2400" dirty="0">
                <a:effectLst/>
                <a:ea typeface="Calibri" panose="020F0502020204030204" pitchFamily="34" charset="0"/>
                <a:cs typeface="Times New Roman" panose="02020603050405020304" pitchFamily="18" charset="0"/>
              </a:rPr>
              <a:t>used by modern OSs today. </a:t>
            </a:r>
          </a:p>
          <a:p>
            <a:pPr marL="342900" lvl="0" indent="-342900">
              <a:lnSpc>
                <a:spcPct val="107000"/>
              </a:lnSpc>
              <a:spcBef>
                <a:spcPts val="600"/>
              </a:spcBef>
              <a:buFont typeface="Arial" panose="020B0604020202020204" pitchFamily="34" charset="0"/>
              <a:buChar char="•"/>
              <a:tabLst>
                <a:tab pos="457200" algn="l"/>
                <a:tab pos="457200" algn="l"/>
              </a:tabLst>
            </a:pPr>
            <a:r>
              <a:rPr lang="en-GB" sz="2400" b="1" dirty="0">
                <a:effectLst/>
                <a:ea typeface="Calibri" panose="020F0502020204030204" pitchFamily="34" charset="0"/>
                <a:cs typeface="Times New Roman" panose="02020603050405020304" pitchFamily="18" charset="0"/>
              </a:rPr>
              <a:t>Segmentation</a:t>
            </a:r>
            <a:r>
              <a:rPr lang="en-GB" sz="2400" dirty="0">
                <a:effectLst/>
                <a:ea typeface="Calibri" panose="020F0502020204030204" pitchFamily="34" charset="0"/>
                <a:cs typeface="Times New Roman" panose="02020603050405020304" pitchFamily="18" charset="0"/>
              </a:rPr>
              <a:t> is another similar but contiguous (joined up) memory management method that keeps processes in the same block, this take up larger memory space and swapping </a:t>
            </a:r>
            <a:r>
              <a:rPr lang="en-GB" sz="2400" dirty="0">
                <a:ea typeface="Calibri" panose="020F0502020204030204" pitchFamily="34" charset="0"/>
                <a:cs typeface="Times New Roman" panose="02020603050405020304" pitchFamily="18" charset="0"/>
              </a:rPr>
              <a:t>back from secondary to primary memory </a:t>
            </a:r>
            <a:r>
              <a:rPr lang="en-GB" sz="2400" dirty="0">
                <a:effectLst/>
                <a:ea typeface="Calibri" panose="020F0502020204030204" pitchFamily="34" charset="0"/>
                <a:cs typeface="Times New Roman" panose="02020603050405020304" pitchFamily="18" charset="0"/>
              </a:rPr>
              <a:t>can be more difficult as a result. </a:t>
            </a:r>
          </a:p>
          <a:p>
            <a:pPr marL="342900" lvl="0" indent="-342900">
              <a:lnSpc>
                <a:spcPct val="107000"/>
              </a:lnSpc>
              <a:spcBef>
                <a:spcPts val="600"/>
              </a:spcBef>
              <a:buFont typeface="Arial" panose="020B0604020202020204" pitchFamily="34" charset="0"/>
              <a:buChar char="•"/>
              <a:tabLst>
                <a:tab pos="457200" algn="l"/>
                <a:tab pos="457200" algn="l"/>
              </a:tabLst>
            </a:pPr>
            <a:r>
              <a:rPr lang="en-GB" sz="2400" b="1" dirty="0">
                <a:solidFill>
                  <a:srgbClr val="202124"/>
                </a:solidFill>
                <a:effectLst/>
                <a:ea typeface="Calibri" panose="020F0502020204030204" pitchFamily="34" charset="0"/>
                <a:cs typeface="Times New Roman" panose="02020603050405020304" pitchFamily="18" charset="0"/>
              </a:rPr>
              <a:t>Paging</a:t>
            </a:r>
            <a:r>
              <a:rPr lang="en-GB" sz="2400" dirty="0">
                <a:solidFill>
                  <a:srgbClr val="202124"/>
                </a:solidFill>
                <a:effectLst/>
                <a:ea typeface="Calibri" panose="020F0502020204030204" pitchFamily="34" charset="0"/>
                <a:cs typeface="Times New Roman" panose="02020603050405020304" pitchFamily="18" charset="0"/>
              </a:rPr>
              <a:t> is a </a:t>
            </a:r>
            <a:r>
              <a:rPr lang="en-GB" sz="2400" b="1" dirty="0">
                <a:solidFill>
                  <a:srgbClr val="202124"/>
                </a:solidFill>
                <a:effectLst/>
                <a:ea typeface="Calibri" panose="020F0502020204030204" pitchFamily="34" charset="0"/>
                <a:cs typeface="Times New Roman" panose="02020603050405020304" pitchFamily="18" charset="0"/>
              </a:rPr>
              <a:t>non-contiguous</a:t>
            </a:r>
            <a:r>
              <a:rPr lang="en-GB" sz="2400" dirty="0">
                <a:solidFill>
                  <a:srgbClr val="202124"/>
                </a:solidFill>
                <a:effectLst/>
                <a:ea typeface="Calibri" panose="020F0502020204030204" pitchFamily="34" charset="0"/>
                <a:cs typeface="Times New Roman" panose="02020603050405020304" pitchFamily="18" charset="0"/>
              </a:rPr>
              <a:t> (separated) memory management method where processes are divided into small equal size blocks in the main memory and then in the VRAM area in secondary memory, which allows for much easier and more efficient swapping.  </a:t>
            </a:r>
          </a:p>
          <a:p>
            <a:pPr marL="342900" lvl="0" indent="-342900">
              <a:lnSpc>
                <a:spcPct val="107000"/>
              </a:lnSpc>
              <a:spcBef>
                <a:spcPts val="600"/>
              </a:spcBef>
              <a:buFont typeface="Arial" panose="020B0604020202020204" pitchFamily="34" charset="0"/>
              <a:buChar char="•"/>
              <a:tabLst>
                <a:tab pos="457200" algn="l"/>
                <a:tab pos="457200" algn="l"/>
              </a:tabLst>
            </a:pPr>
            <a:r>
              <a:rPr lang="en-GB" sz="2400" dirty="0">
                <a:solidFill>
                  <a:srgbClr val="202124"/>
                </a:solidFill>
                <a:effectLst/>
                <a:ea typeface="Calibri" panose="020F0502020204030204" pitchFamily="34" charset="0"/>
                <a:cs typeface="Times New Roman" panose="02020603050405020304" pitchFamily="18" charset="0"/>
              </a:rPr>
              <a:t>Modern OSs commonly use paging or a combination of the two methods.</a:t>
            </a:r>
          </a:p>
          <a:p>
            <a:pPr marL="0" lvl="0" indent="0">
              <a:lnSpc>
                <a:spcPct val="120000"/>
              </a:lnSpc>
              <a:spcBef>
                <a:spcPts val="600"/>
              </a:spcBef>
              <a:buNone/>
              <a:tabLst>
                <a:tab pos="457200" algn="l"/>
              </a:tabLst>
            </a:pPr>
            <a:endParaRPr lang="en-GB" sz="2400" dirty="0">
              <a:effectLst/>
              <a:highlight>
                <a:srgbClr val="FFFF00"/>
              </a:highlight>
              <a:ea typeface="Calibri" panose="020F0502020204030204" pitchFamily="34" charset="0"/>
              <a:cs typeface="Times New Roman" panose="02020603050405020304" pitchFamily="18" charset="0"/>
            </a:endParaRPr>
          </a:p>
        </p:txBody>
      </p:sp>
      <p:pic>
        <p:nvPicPr>
          <p:cNvPr id="3" name="Picture 2" descr="Chart&#10;&#10;Description automatically generated">
            <a:extLst>
              <a:ext uri="{FF2B5EF4-FFF2-40B4-BE49-F238E27FC236}">
                <a16:creationId xmlns:a16="http://schemas.microsoft.com/office/drawing/2014/main" id="{74EAA3F4-ECE2-C245-0AB3-765C52615E2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478766" y="1869276"/>
            <a:ext cx="2489631" cy="3933617"/>
          </a:xfrm>
          <a:prstGeom prst="rect">
            <a:avLst/>
          </a:prstGeom>
          <a:ln>
            <a:noFill/>
          </a:ln>
          <a:effectLst>
            <a:outerShdw blurRad="190500" algn="tl" rotWithShape="0">
              <a:srgbClr val="000000">
                <a:alpha val="70000"/>
              </a:srgbClr>
            </a:outerShdw>
          </a:effectLst>
        </p:spPr>
      </p:pic>
      <p:sp>
        <p:nvSpPr>
          <p:cNvPr id="4" name="TextBox 3">
            <a:extLst>
              <a:ext uri="{FF2B5EF4-FFF2-40B4-BE49-F238E27FC236}">
                <a16:creationId xmlns:a16="http://schemas.microsoft.com/office/drawing/2014/main" id="{2798EF49-BCF6-FD09-3EBB-C70767994629}"/>
              </a:ext>
            </a:extLst>
          </p:cNvPr>
          <p:cNvSpPr txBox="1"/>
          <p:nvPr/>
        </p:nvSpPr>
        <p:spPr>
          <a:xfrm>
            <a:off x="11554764" y="8117758"/>
            <a:ext cx="1527356" cy="15388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en.wikipedia.org/wiki/Virtual_memory"/>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sa/3.0/"/>
              </a:rPr>
              <a:t>CC BY-SA</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374380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F7C508B-2E05-4875-B3B4-03D90C09167C}"/>
              </a:ext>
            </a:extLst>
          </p:cNvPr>
          <p:cNvSpPr>
            <a:spLocks noGrp="1"/>
          </p:cNvSpPr>
          <p:nvPr>
            <p:ph type="title"/>
          </p:nvPr>
        </p:nvSpPr>
        <p:spPr>
          <a:xfrm>
            <a:off x="699713" y="248038"/>
            <a:ext cx="8128856" cy="1159200"/>
          </a:xfrm>
        </p:spPr>
        <p:txBody>
          <a:bodyPr vert="horz" lIns="91440" tIns="45720" rIns="91440" bIns="45720" rtlCol="0" anchor="ctr">
            <a:normAutofit/>
          </a:bodyPr>
          <a:lstStyle/>
          <a:p>
            <a:r>
              <a:rPr lang="en-US" sz="4800" kern="1200" dirty="0">
                <a:solidFill>
                  <a:schemeClr val="bg1"/>
                </a:solidFill>
                <a:latin typeface="+mj-lt"/>
                <a:ea typeface="+mj-ea"/>
                <a:cs typeface="+mj-cs"/>
              </a:rPr>
              <a:t>Bg. </a:t>
            </a:r>
            <a:r>
              <a:rPr lang="en-US" sz="4000" kern="1200" dirty="0">
                <a:solidFill>
                  <a:schemeClr val="bg1"/>
                </a:solidFill>
                <a:latin typeface="+mj-lt"/>
                <a:ea typeface="+mj-ea"/>
                <a:cs typeface="+mj-cs"/>
              </a:rPr>
              <a:t>Video: Paging &amp; Segmentation</a:t>
            </a:r>
          </a:p>
        </p:txBody>
      </p:sp>
      <p:pic>
        <p:nvPicPr>
          <p:cNvPr id="5" name="Picture 4">
            <a:hlinkClick r:id="rId3"/>
            <a:extLst>
              <a:ext uri="{FF2B5EF4-FFF2-40B4-BE49-F238E27FC236}">
                <a16:creationId xmlns:a16="http://schemas.microsoft.com/office/drawing/2014/main" id="{F9D9F5B6-91E6-4ED4-8E30-CAFD256C6F0E}"/>
              </a:ext>
            </a:extLst>
          </p:cNvPr>
          <p:cNvPicPr>
            <a:picLocks noChangeAspect="1"/>
          </p:cNvPicPr>
          <p:nvPr/>
        </p:nvPicPr>
        <p:blipFill>
          <a:blip r:embed="rId4">
            <a:alphaModFix amt="34000"/>
            <a:extLst>
              <a:ext uri="{BEBA8EAE-BF5A-486C-A8C5-ECC9F3942E4B}">
                <a14:imgProps xmlns:a14="http://schemas.microsoft.com/office/drawing/2010/main">
                  <a14:imgLayer r:embed="rId5">
                    <a14:imgEffect>
                      <a14:saturation sat="0"/>
                    </a14:imgEffect>
                  </a14:imgLayer>
                </a14:imgProps>
              </a:ext>
              <a:ext uri="{28A0092B-C50C-407E-A947-70E740481C1C}">
                <a14:useLocalDpi xmlns:a14="http://schemas.microsoft.com/office/drawing/2010/main" val="0"/>
              </a:ext>
            </a:extLst>
          </a:blip>
          <a:stretch>
            <a:fillRect/>
          </a:stretch>
        </p:blipFill>
        <p:spPr>
          <a:xfrm>
            <a:off x="2100397" y="2033599"/>
            <a:ext cx="7524859" cy="4251546"/>
          </a:xfrm>
          <a:prstGeom prst="rect">
            <a:avLst/>
          </a:prstGeom>
          <a:effectLst>
            <a:outerShdw blurRad="50800" dist="50800" dir="5400000" algn="ctr" rotWithShape="0">
              <a:srgbClr val="000000"/>
            </a:outerShdw>
          </a:effectLst>
        </p:spPr>
      </p:pic>
      <p:sp>
        <p:nvSpPr>
          <p:cNvPr id="6" name="TextBox 5">
            <a:extLst>
              <a:ext uri="{FF2B5EF4-FFF2-40B4-BE49-F238E27FC236}">
                <a16:creationId xmlns:a16="http://schemas.microsoft.com/office/drawing/2014/main" id="{3DA8B039-353C-477B-8771-C779AF303787}"/>
              </a:ext>
            </a:extLst>
          </p:cNvPr>
          <p:cNvSpPr txBox="1"/>
          <p:nvPr/>
        </p:nvSpPr>
        <p:spPr>
          <a:xfrm>
            <a:off x="100011" y="6479871"/>
            <a:ext cx="10086975"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Video: + 4-5mins: </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hlinkClick r:id="rId6"/>
              </a:rPr>
              <a:t>Paging in Operating Systems with Example &amp; Working - Memory Management</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9" name="Picture 8" descr="Icon&#10;&#10;Description automatically generated">
            <a:extLst>
              <a:ext uri="{FF2B5EF4-FFF2-40B4-BE49-F238E27FC236}">
                <a16:creationId xmlns:a16="http://schemas.microsoft.com/office/drawing/2014/main" id="{D98E5A34-22A4-45B2-B76C-D3DCBE5F5CC1}"/>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rot="20160260">
            <a:off x="9665679" y="3355174"/>
            <a:ext cx="1633075" cy="2446554"/>
          </a:xfrm>
          <a:prstGeom prst="rect">
            <a:avLst/>
          </a:prstGeom>
        </p:spPr>
      </p:pic>
      <p:sp>
        <p:nvSpPr>
          <p:cNvPr id="3" name="TextBox 2">
            <a:extLst>
              <a:ext uri="{FF2B5EF4-FFF2-40B4-BE49-F238E27FC236}">
                <a16:creationId xmlns:a16="http://schemas.microsoft.com/office/drawing/2014/main" id="{F8CBF3DE-0108-4056-B6F9-75B467F42305}"/>
              </a:ext>
            </a:extLst>
          </p:cNvPr>
          <p:cNvSpPr txBox="1"/>
          <p:nvPr/>
        </p:nvSpPr>
        <p:spPr>
          <a:xfrm>
            <a:off x="209227" y="1690275"/>
            <a:ext cx="877370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For more information on this process please click here:</a:t>
            </a:r>
          </a:p>
        </p:txBody>
      </p:sp>
    </p:spTree>
    <p:extLst>
      <p:ext uri="{BB962C8B-B14F-4D97-AF65-F5344CB8AC3E}">
        <p14:creationId xmlns:p14="http://schemas.microsoft.com/office/powerpoint/2010/main" val="32624309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i="0" dirty="0">
                <a:solidFill>
                  <a:schemeClr val="bg1"/>
                </a:solidFill>
                <a:effectLst/>
              </a:rPr>
              <a:t>Memory management &amp; </a:t>
            </a:r>
            <a:r>
              <a:rPr lang="en-GB" b="1" dirty="0">
                <a:solidFill>
                  <a:srgbClr val="FFFFFF"/>
                </a:solidFill>
              </a:rPr>
              <a:t>Processes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76637" y="1936941"/>
            <a:ext cx="6844602" cy="4588241"/>
          </a:xfrm>
        </p:spPr>
        <p:txBody>
          <a:bodyPr>
            <a:noAutofit/>
          </a:bodyPr>
          <a:lstStyle/>
          <a:p>
            <a:r>
              <a:rPr lang="en-GB" b="1" i="0" dirty="0">
                <a:solidFill>
                  <a:srgbClr val="000000"/>
                </a:solidFill>
                <a:effectLst/>
              </a:rPr>
              <a:t>Memory management </a:t>
            </a:r>
            <a:r>
              <a:rPr lang="en-GB" b="0" i="0" dirty="0">
                <a:solidFill>
                  <a:srgbClr val="000000"/>
                </a:solidFill>
                <a:effectLst/>
              </a:rPr>
              <a:t>is the management of a computer’s Primary Memory (RAM) / Main Memory or just </a:t>
            </a:r>
            <a:r>
              <a:rPr lang="en-GB" b="1" i="0" dirty="0">
                <a:solidFill>
                  <a:srgbClr val="000000"/>
                </a:solidFill>
                <a:effectLst/>
              </a:rPr>
              <a:t>Memory</a:t>
            </a:r>
            <a:r>
              <a:rPr lang="en-GB" b="0" i="0" dirty="0">
                <a:solidFill>
                  <a:srgbClr val="000000"/>
                </a:solidFill>
                <a:effectLst/>
              </a:rPr>
              <a:t>.</a:t>
            </a:r>
            <a:endParaRPr lang="en-GB" b="0" i="0" dirty="0">
              <a:effectLst/>
            </a:endParaRPr>
          </a:p>
          <a:p>
            <a:r>
              <a:rPr lang="en-GB" b="0" i="0" dirty="0">
                <a:effectLst/>
              </a:rPr>
              <a:t>When a </a:t>
            </a:r>
            <a:r>
              <a:rPr lang="en-GB" b="1" i="0" dirty="0">
                <a:effectLst/>
              </a:rPr>
              <a:t>program</a:t>
            </a:r>
            <a:r>
              <a:rPr lang="en-GB" b="0" i="0" dirty="0">
                <a:effectLst/>
              </a:rPr>
              <a:t> is executed and loaded into memory it becomes a </a:t>
            </a:r>
            <a:r>
              <a:rPr lang="en-GB" b="1" i="0" dirty="0">
                <a:effectLst/>
              </a:rPr>
              <a:t>process,</a:t>
            </a:r>
            <a:r>
              <a:rPr lang="en-GB" dirty="0"/>
              <a:t> </a:t>
            </a:r>
            <a:r>
              <a:rPr lang="en-GB" b="0" i="0" dirty="0">
                <a:effectLst/>
              </a:rPr>
              <a:t>running in the computer’s </a:t>
            </a:r>
            <a:r>
              <a:rPr lang="en-GB" b="1" i="0" dirty="0">
                <a:effectLst/>
              </a:rPr>
              <a:t>memory</a:t>
            </a:r>
            <a:r>
              <a:rPr lang="en-GB" b="0" i="0" dirty="0">
                <a:effectLst/>
              </a:rPr>
              <a:t>. </a:t>
            </a:r>
          </a:p>
          <a:p>
            <a:r>
              <a:rPr lang="en-GB" dirty="0"/>
              <a:t>So w</a:t>
            </a:r>
            <a:r>
              <a:rPr lang="en-GB" b="0" i="0" dirty="0">
                <a:effectLst/>
              </a:rPr>
              <a:t>hen </a:t>
            </a:r>
            <a:r>
              <a:rPr lang="en-GB" dirty="0"/>
              <a:t>we</a:t>
            </a:r>
            <a:r>
              <a:rPr lang="en-GB" b="0" i="0" dirty="0">
                <a:effectLst/>
              </a:rPr>
              <a:t> open a program/App. </a:t>
            </a:r>
            <a:r>
              <a:rPr lang="en-GB" dirty="0"/>
              <a:t>such as</a:t>
            </a:r>
            <a:r>
              <a:rPr lang="en-GB" b="0" i="0" dirty="0">
                <a:effectLst/>
              </a:rPr>
              <a:t> Chrome or word.exe it becomes a </a:t>
            </a:r>
            <a:r>
              <a:rPr lang="en-GB" b="1" i="0" dirty="0">
                <a:effectLst/>
              </a:rPr>
              <a:t>process</a:t>
            </a:r>
            <a:r>
              <a:rPr lang="en-GB" b="0" i="0" dirty="0">
                <a:effectLst/>
              </a:rPr>
              <a:t> running in the computer’s </a:t>
            </a:r>
            <a:r>
              <a:rPr lang="en-GB" b="1" i="0" dirty="0">
                <a:effectLst/>
              </a:rPr>
              <a:t>memory</a:t>
            </a:r>
            <a:r>
              <a:rPr lang="en-GB" b="0" i="0" dirty="0">
                <a:effectLst/>
              </a:rPr>
              <a:t>.</a:t>
            </a:r>
          </a:p>
        </p:txBody>
      </p:sp>
      <p:grpSp>
        <p:nvGrpSpPr>
          <p:cNvPr id="6" name="Group 5">
            <a:extLst>
              <a:ext uri="{FF2B5EF4-FFF2-40B4-BE49-F238E27FC236}">
                <a16:creationId xmlns:a16="http://schemas.microsoft.com/office/drawing/2014/main" id="{C1C5623D-0213-4A4B-ADEC-EE20CC9E139D}"/>
              </a:ext>
            </a:extLst>
          </p:cNvPr>
          <p:cNvGrpSpPr/>
          <p:nvPr/>
        </p:nvGrpSpPr>
        <p:grpSpPr>
          <a:xfrm>
            <a:off x="6808922" y="2161627"/>
            <a:ext cx="5215180" cy="3453457"/>
            <a:chOff x="6055132" y="2021988"/>
            <a:chExt cx="5493490" cy="3678723"/>
          </a:xfrm>
        </p:grpSpPr>
        <p:pic>
          <p:nvPicPr>
            <p:cNvPr id="4" name="Picture 3" descr="Table&#10;&#10;Description automatically generated">
              <a:extLst>
                <a:ext uri="{FF2B5EF4-FFF2-40B4-BE49-F238E27FC236}">
                  <a16:creationId xmlns:a16="http://schemas.microsoft.com/office/drawing/2014/main" id="{BF85AF71-08FC-4A9F-8620-D103A1E5294C}"/>
                </a:ext>
              </a:extLst>
            </p:cNvPr>
            <p:cNvPicPr>
              <a:picLocks noChangeAspect="1"/>
            </p:cNvPicPr>
            <p:nvPr/>
          </p:nvPicPr>
          <p:blipFill rotWithShape="1">
            <a:blip r:embed="rId3">
              <a:extLst>
                <a:ext uri="{28A0092B-C50C-407E-A947-70E740481C1C}">
                  <a14:useLocalDpi xmlns:a14="http://schemas.microsoft.com/office/drawing/2010/main" val="0"/>
                </a:ext>
              </a:extLst>
            </a:blip>
            <a:srcRect r="9525"/>
            <a:stretch/>
          </p:blipFill>
          <p:spPr>
            <a:xfrm>
              <a:off x="6183835" y="2021988"/>
              <a:ext cx="5364787" cy="3678723"/>
            </a:xfrm>
            <a:prstGeom prst="rect">
              <a:avLst/>
            </a:prstGeom>
          </p:spPr>
        </p:pic>
        <mc:AlternateContent xmlns:mc="http://schemas.openxmlformats.org/markup-compatibility/2006" xmlns:p14="http://schemas.microsoft.com/office/powerpoint/2010/main">
          <mc:Choice Requires="p14">
            <p:contentPart p14:bwMode="auto" r:id="rId4">
              <p14:nvContentPartPr>
                <p14:cNvPr id="3" name="Ink 2">
                  <a:extLst>
                    <a:ext uri="{FF2B5EF4-FFF2-40B4-BE49-F238E27FC236}">
                      <a16:creationId xmlns:a16="http://schemas.microsoft.com/office/drawing/2014/main" id="{FFACB1D3-B0A0-4DBD-8796-971A2394B330}"/>
                    </a:ext>
                  </a:extLst>
                </p14:cNvPr>
                <p14:cNvContentPartPr/>
                <p14:nvPr/>
              </p14:nvContentPartPr>
              <p14:xfrm>
                <a:off x="6257452" y="2556844"/>
                <a:ext cx="485280" cy="7920"/>
              </p14:xfrm>
            </p:contentPart>
          </mc:Choice>
          <mc:Fallback xmlns="">
            <p:pic>
              <p:nvPicPr>
                <p:cNvPr id="3" name="Ink 2">
                  <a:extLst>
                    <a:ext uri="{FF2B5EF4-FFF2-40B4-BE49-F238E27FC236}">
                      <a16:creationId xmlns:a16="http://schemas.microsoft.com/office/drawing/2014/main" id="{FFACB1D3-B0A0-4DBD-8796-971A2394B330}"/>
                    </a:ext>
                  </a:extLst>
                </p:cNvPr>
                <p:cNvPicPr/>
                <p:nvPr/>
              </p:nvPicPr>
              <p:blipFill>
                <a:blip r:embed="rId5"/>
                <a:stretch>
                  <a:fillRect/>
                </a:stretch>
              </p:blipFill>
              <p:spPr>
                <a:xfrm>
                  <a:off x="6203812" y="2448844"/>
                  <a:ext cx="592920" cy="22356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5" name="Ink 4">
                  <a:extLst>
                    <a:ext uri="{FF2B5EF4-FFF2-40B4-BE49-F238E27FC236}">
                      <a16:creationId xmlns:a16="http://schemas.microsoft.com/office/drawing/2014/main" id="{10870AC2-C4FD-4167-8065-E64A23AB1F9D}"/>
                    </a:ext>
                  </a:extLst>
                </p14:cNvPr>
                <p14:cNvContentPartPr/>
                <p14:nvPr/>
              </p14:nvContentPartPr>
              <p14:xfrm>
                <a:off x="6055132" y="2221324"/>
                <a:ext cx="939960" cy="593640"/>
              </p14:xfrm>
            </p:contentPart>
          </mc:Choice>
          <mc:Fallback xmlns="">
            <p:pic>
              <p:nvPicPr>
                <p:cNvPr id="5" name="Ink 4">
                  <a:extLst>
                    <a:ext uri="{FF2B5EF4-FFF2-40B4-BE49-F238E27FC236}">
                      <a16:creationId xmlns:a16="http://schemas.microsoft.com/office/drawing/2014/main" id="{10870AC2-C4FD-4167-8065-E64A23AB1F9D}"/>
                    </a:ext>
                  </a:extLst>
                </p:cNvPr>
                <p:cNvPicPr/>
                <p:nvPr/>
              </p:nvPicPr>
              <p:blipFill>
                <a:blip r:embed="rId7"/>
                <a:stretch>
                  <a:fillRect/>
                </a:stretch>
              </p:blipFill>
              <p:spPr>
                <a:xfrm>
                  <a:off x="6046132" y="2212684"/>
                  <a:ext cx="957600" cy="611280"/>
                </a:xfrm>
                <a:prstGeom prst="rect">
                  <a:avLst/>
                </a:prstGeom>
              </p:spPr>
            </p:pic>
          </mc:Fallback>
        </mc:AlternateContent>
      </p:grpSp>
    </p:spTree>
    <p:extLst>
      <p:ext uri="{BB962C8B-B14F-4D97-AF65-F5344CB8AC3E}">
        <p14:creationId xmlns:p14="http://schemas.microsoft.com/office/powerpoint/2010/main" val="33812752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10318680" cy="1033669"/>
          </a:xfrm>
        </p:spPr>
        <p:txBody>
          <a:bodyPr>
            <a:normAutofit/>
          </a:bodyPr>
          <a:lstStyle/>
          <a:p>
            <a:r>
              <a:rPr lang="en-GB" b="1" dirty="0">
                <a:solidFill>
                  <a:schemeClr val="bg1"/>
                </a:solidFill>
              </a:rPr>
              <a:t>Memory Management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59350" y="1802378"/>
            <a:ext cx="11005385" cy="4567426"/>
          </a:xfrm>
        </p:spPr>
        <p:txBody>
          <a:bodyPr>
            <a:normAutofit/>
          </a:bodyPr>
          <a:lstStyle/>
          <a:p>
            <a:pPr algn="just"/>
            <a:r>
              <a:rPr lang="en-GB" b="0" i="0" dirty="0">
                <a:effectLst/>
              </a:rPr>
              <a:t>The OS </a:t>
            </a:r>
            <a:r>
              <a:rPr lang="en-GB" b="1" i="0" dirty="0">
                <a:effectLst/>
              </a:rPr>
              <a:t>Loads</a:t>
            </a:r>
            <a:r>
              <a:rPr lang="en-GB" b="0" i="0" dirty="0">
                <a:effectLst/>
              </a:rPr>
              <a:t> a program into memory and </a:t>
            </a:r>
            <a:r>
              <a:rPr lang="en-GB" b="1" i="0" dirty="0">
                <a:effectLst/>
              </a:rPr>
              <a:t>executes/runs </a:t>
            </a:r>
            <a:r>
              <a:rPr lang="en-GB" i="0" dirty="0">
                <a:effectLst/>
              </a:rPr>
              <a:t>it on the CPU.</a:t>
            </a:r>
            <a:endParaRPr lang="en-GB" i="0" dirty="0">
              <a:solidFill>
                <a:srgbClr val="000000"/>
              </a:solidFill>
              <a:effectLst/>
            </a:endParaRPr>
          </a:p>
          <a:p>
            <a:pPr marL="0" indent="0" algn="just">
              <a:buNone/>
            </a:pPr>
            <a:r>
              <a:rPr lang="en-GB" b="1" i="0" dirty="0">
                <a:solidFill>
                  <a:srgbClr val="000000"/>
                </a:solidFill>
                <a:effectLst/>
              </a:rPr>
              <a:t>The OS manages the computer’s primary/main memory by:</a:t>
            </a:r>
          </a:p>
          <a:p>
            <a:pPr algn="just"/>
            <a:r>
              <a:rPr lang="en-GB" dirty="0">
                <a:solidFill>
                  <a:srgbClr val="000000"/>
                </a:solidFill>
              </a:rPr>
              <a:t>K</a:t>
            </a:r>
            <a:r>
              <a:rPr lang="en-GB" b="0" i="0" dirty="0">
                <a:solidFill>
                  <a:srgbClr val="000000"/>
                </a:solidFill>
                <a:effectLst/>
              </a:rPr>
              <a:t>eeping </a:t>
            </a:r>
            <a:r>
              <a:rPr lang="en-GB" b="1" i="0" dirty="0">
                <a:solidFill>
                  <a:srgbClr val="000000"/>
                </a:solidFill>
                <a:effectLst/>
              </a:rPr>
              <a:t>track</a:t>
            </a:r>
            <a:r>
              <a:rPr lang="en-GB" b="0" i="0" dirty="0">
                <a:solidFill>
                  <a:srgbClr val="000000"/>
                </a:solidFill>
                <a:effectLst/>
              </a:rPr>
              <a:t> of which parts of the memory are </a:t>
            </a:r>
            <a:r>
              <a:rPr lang="en-GB" b="1" i="0" dirty="0">
                <a:solidFill>
                  <a:srgbClr val="000000"/>
                </a:solidFill>
                <a:effectLst/>
              </a:rPr>
              <a:t>in use</a:t>
            </a:r>
            <a:r>
              <a:rPr lang="en-GB" b="0" i="0" dirty="0">
                <a:solidFill>
                  <a:srgbClr val="000000"/>
                </a:solidFill>
                <a:effectLst/>
              </a:rPr>
              <a:t>, by which </a:t>
            </a:r>
            <a:r>
              <a:rPr lang="en-GB" b="1" i="0" dirty="0">
                <a:solidFill>
                  <a:srgbClr val="000000"/>
                </a:solidFill>
                <a:effectLst/>
              </a:rPr>
              <a:t>process</a:t>
            </a:r>
            <a:r>
              <a:rPr lang="en-GB" b="0" i="0" dirty="0">
                <a:solidFill>
                  <a:srgbClr val="000000"/>
                </a:solidFill>
                <a:effectLst/>
              </a:rPr>
              <a:t>, and which parts of </a:t>
            </a:r>
            <a:r>
              <a:rPr lang="en-GB" dirty="0">
                <a:solidFill>
                  <a:srgbClr val="000000"/>
                </a:solidFill>
              </a:rPr>
              <a:t>the </a:t>
            </a:r>
            <a:r>
              <a:rPr lang="en-GB" b="1" dirty="0">
                <a:solidFill>
                  <a:srgbClr val="000000"/>
                </a:solidFill>
              </a:rPr>
              <a:t>memory</a:t>
            </a:r>
            <a:r>
              <a:rPr lang="en-GB" dirty="0">
                <a:solidFill>
                  <a:srgbClr val="000000"/>
                </a:solidFill>
              </a:rPr>
              <a:t> </a:t>
            </a:r>
            <a:r>
              <a:rPr lang="en-GB" b="0" i="0" dirty="0">
                <a:solidFill>
                  <a:srgbClr val="000000"/>
                </a:solidFill>
                <a:effectLst/>
              </a:rPr>
              <a:t>are </a:t>
            </a:r>
            <a:r>
              <a:rPr lang="en-GB" b="1" i="0" dirty="0">
                <a:solidFill>
                  <a:srgbClr val="000000"/>
                </a:solidFill>
                <a:effectLst/>
              </a:rPr>
              <a:t>not in use</a:t>
            </a:r>
            <a:r>
              <a:rPr lang="en-GB" b="0" i="0" dirty="0">
                <a:solidFill>
                  <a:srgbClr val="000000"/>
                </a:solidFill>
                <a:effectLst/>
              </a:rPr>
              <a:t>.</a:t>
            </a:r>
          </a:p>
          <a:p>
            <a:pPr algn="just">
              <a:buFont typeface="Arial" panose="020B0604020202020204" pitchFamily="34" charset="0"/>
              <a:buChar char="•"/>
            </a:pPr>
            <a:r>
              <a:rPr lang="en-GB" dirty="0">
                <a:solidFill>
                  <a:srgbClr val="000000"/>
                </a:solidFill>
              </a:rPr>
              <a:t>T</a:t>
            </a:r>
            <a:r>
              <a:rPr lang="en-GB" b="0" i="0" dirty="0">
                <a:solidFill>
                  <a:srgbClr val="000000"/>
                </a:solidFill>
                <a:effectLst/>
              </a:rPr>
              <a:t>he OS </a:t>
            </a:r>
            <a:r>
              <a:rPr lang="en-GB" b="1" i="0" dirty="0">
                <a:solidFill>
                  <a:srgbClr val="000000"/>
                </a:solidFill>
                <a:effectLst/>
              </a:rPr>
              <a:t>decides</a:t>
            </a:r>
            <a:r>
              <a:rPr lang="en-GB" b="0" i="0" dirty="0">
                <a:solidFill>
                  <a:srgbClr val="000000"/>
                </a:solidFill>
                <a:effectLst/>
              </a:rPr>
              <a:t> </a:t>
            </a:r>
            <a:r>
              <a:rPr lang="en-GB" b="1" i="0" dirty="0">
                <a:solidFill>
                  <a:srgbClr val="000000"/>
                </a:solidFill>
                <a:effectLst/>
              </a:rPr>
              <a:t>which process </a:t>
            </a:r>
            <a:r>
              <a:rPr lang="en-GB" b="0" i="0" dirty="0">
                <a:solidFill>
                  <a:srgbClr val="000000"/>
                </a:solidFill>
                <a:effectLst/>
              </a:rPr>
              <a:t>will get memory, </a:t>
            </a:r>
            <a:r>
              <a:rPr lang="en-GB" b="1" i="0" dirty="0">
                <a:solidFill>
                  <a:srgbClr val="000000"/>
                </a:solidFill>
                <a:effectLst/>
              </a:rPr>
              <a:t>when</a:t>
            </a:r>
            <a:r>
              <a:rPr lang="en-GB" b="0" i="0" dirty="0">
                <a:solidFill>
                  <a:srgbClr val="000000"/>
                </a:solidFill>
                <a:effectLst/>
              </a:rPr>
              <a:t> it will get it and </a:t>
            </a:r>
            <a:r>
              <a:rPr lang="en-GB" b="1" i="0" dirty="0">
                <a:solidFill>
                  <a:srgbClr val="000000"/>
                </a:solidFill>
                <a:effectLst/>
              </a:rPr>
              <a:t>how much </a:t>
            </a:r>
            <a:r>
              <a:rPr lang="en-GB" b="0" i="0" dirty="0">
                <a:solidFill>
                  <a:srgbClr val="000000"/>
                </a:solidFill>
                <a:effectLst/>
              </a:rPr>
              <a:t>it will get.</a:t>
            </a:r>
          </a:p>
          <a:p>
            <a:pPr algn="just">
              <a:buFont typeface="Arial" panose="020B0604020202020204" pitchFamily="34" charset="0"/>
              <a:buChar char="•"/>
            </a:pPr>
            <a:r>
              <a:rPr lang="en-GB" i="0" dirty="0">
                <a:solidFill>
                  <a:srgbClr val="000000"/>
                </a:solidFill>
                <a:effectLst/>
              </a:rPr>
              <a:t>The OS </a:t>
            </a:r>
            <a:r>
              <a:rPr lang="en-GB" b="1" i="0" dirty="0">
                <a:solidFill>
                  <a:srgbClr val="000000"/>
                </a:solidFill>
                <a:effectLst/>
              </a:rPr>
              <a:t>Allocates</a:t>
            </a:r>
            <a:r>
              <a:rPr lang="en-GB" b="0" i="0" dirty="0">
                <a:solidFill>
                  <a:srgbClr val="000000"/>
                </a:solidFill>
                <a:effectLst/>
              </a:rPr>
              <a:t> the memory when a process requests it</a:t>
            </a:r>
            <a:r>
              <a:rPr lang="en-GB" dirty="0">
                <a:solidFill>
                  <a:srgbClr val="000000"/>
                </a:solidFill>
              </a:rPr>
              <a:t> a</a:t>
            </a:r>
            <a:r>
              <a:rPr lang="en-GB" b="0" i="0" dirty="0">
                <a:solidFill>
                  <a:srgbClr val="000000"/>
                </a:solidFill>
                <a:effectLst/>
              </a:rPr>
              <a:t>nd </a:t>
            </a:r>
            <a:r>
              <a:rPr lang="en-GB" b="1" i="0" dirty="0">
                <a:solidFill>
                  <a:srgbClr val="000000"/>
                </a:solidFill>
                <a:effectLst/>
              </a:rPr>
              <a:t>De-allocates</a:t>
            </a:r>
            <a:r>
              <a:rPr lang="en-GB" b="0" i="0" dirty="0">
                <a:solidFill>
                  <a:srgbClr val="000000"/>
                </a:solidFill>
                <a:effectLst/>
              </a:rPr>
              <a:t> the memory when a process no longer needs it or has been terminated / </a:t>
            </a:r>
            <a:r>
              <a:rPr lang="en-GB" dirty="0">
                <a:solidFill>
                  <a:srgbClr val="000000"/>
                </a:solidFill>
              </a:rPr>
              <a:t>closed.</a:t>
            </a:r>
            <a:endParaRPr lang="en-GB" b="0" i="0" dirty="0">
              <a:solidFill>
                <a:srgbClr val="000000"/>
              </a:solidFill>
              <a:effectLst/>
            </a:endParaRPr>
          </a:p>
          <a:p>
            <a:pPr marL="0" marR="30480" indent="0" algn="just">
              <a:lnSpc>
                <a:spcPct val="100000"/>
              </a:lnSpc>
              <a:spcBef>
                <a:spcPts val="0"/>
              </a:spcBef>
              <a:buNone/>
            </a:pPr>
            <a:endParaRPr lang="en-GB" sz="40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464787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5400" dirty="0">
                <a:solidFill>
                  <a:schemeClr val="bg1"/>
                </a:solidFill>
              </a:rPr>
              <a:t>Bg. </a:t>
            </a:r>
            <a:r>
              <a:rPr lang="en-GB" dirty="0">
                <a:solidFill>
                  <a:schemeClr val="bg1"/>
                </a:solidFill>
              </a:rPr>
              <a:t>Computing term: </a:t>
            </a:r>
            <a:r>
              <a:rPr lang="en-GB" b="1" dirty="0">
                <a:solidFill>
                  <a:schemeClr val="bg1"/>
                </a:solidFill>
              </a:rPr>
              <a:t>an instance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64123" y="1712687"/>
            <a:ext cx="11660554" cy="4863042"/>
          </a:xfrm>
        </p:spPr>
        <p:txBody>
          <a:bodyPr>
            <a:normAutofit lnSpcReduction="10000"/>
          </a:bodyPr>
          <a:lstStyle/>
          <a:p>
            <a:r>
              <a:rPr lang="en-GB" sz="3100" dirty="0"/>
              <a:t>When you </a:t>
            </a:r>
            <a:r>
              <a:rPr lang="en-GB" sz="3100" b="1" dirty="0"/>
              <a:t>open a program </a:t>
            </a:r>
            <a:r>
              <a:rPr lang="en-GB" sz="3100" dirty="0"/>
              <a:t>by clicking on the </a:t>
            </a:r>
            <a:r>
              <a:rPr lang="en-GB" sz="3100" b="1" dirty="0"/>
              <a:t>.exe </a:t>
            </a:r>
            <a:r>
              <a:rPr lang="en-GB" sz="3100" dirty="0"/>
              <a:t>file or clicking on the link/icon to it, it is </a:t>
            </a:r>
            <a:r>
              <a:rPr lang="en-GB" sz="3100" b="1" dirty="0"/>
              <a:t>loaded into memory</a:t>
            </a:r>
            <a:r>
              <a:rPr lang="en-GB" sz="3100" dirty="0"/>
              <a:t>.</a:t>
            </a:r>
          </a:p>
          <a:p>
            <a:pPr lvl="1"/>
            <a:r>
              <a:rPr lang="en-GB" sz="2800" dirty="0"/>
              <a:t>Bg. </a:t>
            </a:r>
            <a:r>
              <a:rPr lang="en-GB" sz="2200" dirty="0"/>
              <a:t>An .</a:t>
            </a:r>
            <a:r>
              <a:rPr lang="en-GB" sz="2200" b="1" dirty="0"/>
              <a:t>exe</a:t>
            </a:r>
            <a:r>
              <a:rPr lang="en-GB" sz="2200" dirty="0"/>
              <a:t> or </a:t>
            </a:r>
            <a:r>
              <a:rPr lang="en-GB" sz="2200" b="1" dirty="0"/>
              <a:t>executable</a:t>
            </a:r>
            <a:r>
              <a:rPr lang="en-GB" sz="2200" dirty="0"/>
              <a:t> file is an executable</a:t>
            </a:r>
            <a:r>
              <a:rPr lang="en-GB" sz="2200" b="1" dirty="0"/>
              <a:t> binary </a:t>
            </a:r>
            <a:r>
              <a:rPr lang="en-GB" sz="2200" dirty="0"/>
              <a:t>program, a </a:t>
            </a:r>
            <a:r>
              <a:rPr lang="en-GB" sz="2200" b="1" dirty="0"/>
              <a:t>ready-to-run file</a:t>
            </a:r>
            <a:r>
              <a:rPr lang="en-GB" sz="2200" dirty="0"/>
              <a:t>.</a:t>
            </a:r>
          </a:p>
          <a:p>
            <a:r>
              <a:rPr lang="en-GB" sz="3100" b="1" dirty="0"/>
              <a:t>An instance of a program, is a copy of the executable file that has been written to the computer's memory.</a:t>
            </a:r>
          </a:p>
          <a:p>
            <a:r>
              <a:rPr lang="en-GB" sz="3100" dirty="0"/>
              <a:t>A Process is an </a:t>
            </a:r>
            <a:r>
              <a:rPr lang="en-GB" sz="3100" b="1" dirty="0"/>
              <a:t>instance</a:t>
            </a:r>
            <a:r>
              <a:rPr lang="en-GB" sz="3100" dirty="0"/>
              <a:t>/copy of a program’s files, loaded into memory for processing/execution by the CPU and is managed by the OS. </a:t>
            </a:r>
            <a:endParaRPr lang="en-GB" sz="3100" b="1" dirty="0"/>
          </a:p>
          <a:p>
            <a:pPr algn="l"/>
            <a:r>
              <a:rPr lang="en-GB" sz="3200" b="0" i="0" dirty="0">
                <a:solidFill>
                  <a:srgbClr val="292929"/>
                </a:solidFill>
                <a:effectLst/>
              </a:rPr>
              <a:t>Multiple instances of a program mean that the program has been loaded into memory several times (e.g. Open Chrome / File Explorer 3 times).</a:t>
            </a:r>
          </a:p>
          <a:p>
            <a:pPr algn="l"/>
            <a:r>
              <a:rPr lang="en-GB" sz="3200" dirty="0">
                <a:solidFill>
                  <a:srgbClr val="202122"/>
                </a:solidFill>
              </a:rPr>
              <a:t>The instance</a:t>
            </a:r>
            <a:r>
              <a:rPr lang="en-GB" sz="3200" b="0" i="0" dirty="0">
                <a:solidFill>
                  <a:srgbClr val="202122"/>
                </a:solidFill>
                <a:effectLst/>
              </a:rPr>
              <a:t> contains the program code and its activity. </a:t>
            </a:r>
          </a:p>
          <a:p>
            <a:endParaRPr lang="en-GB" sz="3100" dirty="0"/>
          </a:p>
        </p:txBody>
      </p:sp>
    </p:spTree>
    <p:extLst>
      <p:ext uri="{BB962C8B-B14F-4D97-AF65-F5344CB8AC3E}">
        <p14:creationId xmlns:p14="http://schemas.microsoft.com/office/powerpoint/2010/main" val="5116660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5400" b="1" dirty="0">
                <a:solidFill>
                  <a:schemeClr val="bg1"/>
                </a:solidFill>
              </a:rPr>
              <a:t>Bg. </a:t>
            </a:r>
            <a:r>
              <a:rPr lang="en-GB" dirty="0">
                <a:solidFill>
                  <a:schemeClr val="bg1"/>
                </a:solidFill>
              </a:rPr>
              <a:t>job / process scheduling</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838200" y="1825624"/>
            <a:ext cx="10503089" cy="4786715"/>
          </a:xfrm>
        </p:spPr>
        <p:txBody>
          <a:bodyPr>
            <a:normAutofit/>
          </a:bodyPr>
          <a:lstStyle/>
          <a:p>
            <a:r>
              <a:rPr lang="en-GB" u="none" strike="noStrike" dirty="0"/>
              <a:t>In Computing </a:t>
            </a:r>
            <a:r>
              <a:rPr lang="en-GB" b="0" i="0" dirty="0">
                <a:effectLst/>
              </a:rPr>
              <a:t>a </a:t>
            </a:r>
            <a:r>
              <a:rPr lang="en-GB" b="1" i="0" dirty="0">
                <a:effectLst/>
              </a:rPr>
              <a:t>job</a:t>
            </a:r>
            <a:r>
              <a:rPr lang="en-GB" dirty="0"/>
              <a:t> /</a:t>
            </a:r>
            <a:r>
              <a:rPr lang="en-GB" b="0" i="0" dirty="0">
                <a:effectLst/>
              </a:rPr>
              <a:t> </a:t>
            </a:r>
            <a:r>
              <a:rPr lang="en-GB" b="1" i="0" dirty="0">
                <a:effectLst/>
              </a:rPr>
              <a:t>task</a:t>
            </a:r>
            <a:r>
              <a:rPr lang="en-GB" b="0" i="0" dirty="0">
                <a:effectLst/>
              </a:rPr>
              <a:t> / </a:t>
            </a:r>
            <a:r>
              <a:rPr lang="en-GB" b="1" i="0" dirty="0">
                <a:effectLst/>
              </a:rPr>
              <a:t>thread</a:t>
            </a:r>
            <a:r>
              <a:rPr lang="en-GB" b="0" i="0" dirty="0">
                <a:effectLst/>
              </a:rPr>
              <a:t> is a unit of execution i.e. when the CPU executes an instruction.</a:t>
            </a:r>
          </a:p>
          <a:p>
            <a:r>
              <a:rPr lang="en-GB" b="1" dirty="0"/>
              <a:t>job control </a:t>
            </a:r>
            <a:r>
              <a:rPr lang="en-GB" dirty="0"/>
              <a:t>refers to the control of multiple jobs on a computer, ensuring that each </a:t>
            </a:r>
            <a:r>
              <a:rPr lang="en-GB" b="1" dirty="0"/>
              <a:t>job</a:t>
            </a:r>
            <a:r>
              <a:rPr lang="en-GB" dirty="0"/>
              <a:t> has access to the resources it needs to perform correctly.</a:t>
            </a:r>
          </a:p>
          <a:p>
            <a:pPr algn="l"/>
            <a:r>
              <a:rPr lang="en-GB" dirty="0"/>
              <a:t>The OS is responsible for </a:t>
            </a:r>
            <a:r>
              <a:rPr lang="en-GB" b="1" dirty="0"/>
              <a:t>job scheduling, </a:t>
            </a:r>
            <a:r>
              <a:rPr lang="en-GB" dirty="0"/>
              <a:t>also called: </a:t>
            </a:r>
            <a:r>
              <a:rPr lang="en-GB" b="1" dirty="0"/>
              <a:t>process scheduling</a:t>
            </a:r>
            <a:r>
              <a:rPr lang="en-GB" dirty="0"/>
              <a:t>.</a:t>
            </a:r>
          </a:p>
          <a:p>
            <a:pPr algn="l"/>
            <a:r>
              <a:rPr lang="en-GB" dirty="0"/>
              <a:t>The OS’s </a:t>
            </a:r>
            <a:r>
              <a:rPr lang="en-GB" b="1" dirty="0"/>
              <a:t>process scheduler</a:t>
            </a:r>
            <a:r>
              <a:rPr lang="en-GB" dirty="0"/>
              <a:t> program (aka </a:t>
            </a:r>
            <a:r>
              <a:rPr lang="en-GB" b="1" dirty="0"/>
              <a:t>resource scheduler or job controller)</a:t>
            </a:r>
            <a:r>
              <a:rPr lang="en-GB" dirty="0"/>
              <a:t> determines which job/processes are admitted to the CPU for processing.</a:t>
            </a:r>
          </a:p>
        </p:txBody>
      </p:sp>
    </p:spTree>
    <p:extLst>
      <p:ext uri="{BB962C8B-B14F-4D97-AF65-F5344CB8AC3E}">
        <p14:creationId xmlns:p14="http://schemas.microsoft.com/office/powerpoint/2010/main" val="32944788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10084218" cy="1033669"/>
          </a:xfrm>
        </p:spPr>
        <p:txBody>
          <a:bodyPr>
            <a:normAutofit/>
          </a:bodyPr>
          <a:lstStyle/>
          <a:p>
            <a:r>
              <a:rPr lang="en-GB" sz="5400" b="1" dirty="0">
                <a:solidFill>
                  <a:srgbClr val="FFFFFF"/>
                </a:solidFill>
              </a:rPr>
              <a:t>Bg. </a:t>
            </a:r>
            <a:r>
              <a:rPr lang="en-GB" b="1" dirty="0">
                <a:solidFill>
                  <a:srgbClr val="FFFFFF"/>
                </a:solidFill>
              </a:rPr>
              <a:t>Memory Management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65724" y="1730479"/>
            <a:ext cx="10605476" cy="4351338"/>
          </a:xfrm>
        </p:spPr>
        <p:txBody>
          <a:bodyPr>
            <a:normAutofit/>
          </a:bodyPr>
          <a:lstStyle/>
          <a:p>
            <a:pPr marR="30480">
              <a:lnSpc>
                <a:spcPct val="100000"/>
              </a:lnSpc>
              <a:spcBef>
                <a:spcPts val="0"/>
              </a:spcBef>
            </a:pPr>
            <a:r>
              <a:rPr lang="en-GB" dirty="0"/>
              <a:t>The OS controls which process/program is being executed by the CPU at any one point in time.</a:t>
            </a:r>
          </a:p>
          <a:p>
            <a:pPr marR="30480" algn="just">
              <a:lnSpc>
                <a:spcPct val="100000"/>
              </a:lnSpc>
              <a:spcBef>
                <a:spcPts val="0"/>
              </a:spcBef>
            </a:pPr>
            <a:r>
              <a:rPr lang="en-GB" dirty="0"/>
              <a:t>The OS decides the best way to </a:t>
            </a:r>
            <a:r>
              <a:rPr lang="en-GB" b="1" dirty="0"/>
              <a:t>swap</a:t>
            </a:r>
            <a:r>
              <a:rPr lang="en-GB" dirty="0"/>
              <a:t> between </a:t>
            </a:r>
            <a:r>
              <a:rPr lang="en-GB" b="1" dirty="0"/>
              <a:t>running</a:t>
            </a:r>
            <a:r>
              <a:rPr lang="en-GB" dirty="0"/>
              <a:t>, </a:t>
            </a:r>
            <a:r>
              <a:rPr lang="en-GB" b="1" dirty="0"/>
              <a:t>runnable</a:t>
            </a:r>
            <a:r>
              <a:rPr lang="en-GB" dirty="0"/>
              <a:t> and </a:t>
            </a:r>
            <a:r>
              <a:rPr lang="en-GB" b="1" dirty="0"/>
              <a:t>waiting</a:t>
            </a:r>
            <a:r>
              <a:rPr lang="en-GB" dirty="0"/>
              <a:t> processes. </a:t>
            </a:r>
          </a:p>
          <a:p>
            <a:pPr marR="30480">
              <a:lnSpc>
                <a:spcPct val="100000"/>
              </a:lnSpc>
              <a:spcBef>
                <a:spcPts val="0"/>
              </a:spcBef>
            </a:pPr>
            <a:r>
              <a:rPr lang="en-GB" dirty="0"/>
              <a:t>The job of working out when to swap processes is known as </a:t>
            </a:r>
            <a:r>
              <a:rPr lang="en-GB" b="1" dirty="0"/>
              <a:t>scheduling / job-scheduling /</a:t>
            </a:r>
            <a:br>
              <a:rPr lang="en-GB" b="1" dirty="0"/>
            </a:br>
            <a:r>
              <a:rPr lang="en-GB" b="1" dirty="0"/>
              <a:t>process scheduling.</a:t>
            </a:r>
            <a:endParaRPr lang="en-GB" dirty="0"/>
          </a:p>
        </p:txBody>
      </p:sp>
      <p:pic>
        <p:nvPicPr>
          <p:cNvPr id="3" name="Picture 2" descr="Diagram&#10;&#10;Description automatically generated">
            <a:extLst>
              <a:ext uri="{FF2B5EF4-FFF2-40B4-BE49-F238E27FC236}">
                <a16:creationId xmlns:a16="http://schemas.microsoft.com/office/drawing/2014/main" id="{139CDEB6-21BD-AE06-A588-3181941E908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704001" y="4153455"/>
            <a:ext cx="6070880" cy="236503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TextBox 3">
            <a:extLst>
              <a:ext uri="{FF2B5EF4-FFF2-40B4-BE49-F238E27FC236}">
                <a16:creationId xmlns:a16="http://schemas.microsoft.com/office/drawing/2014/main" id="{3AE9285D-CED3-C996-D492-0566217186AB}"/>
              </a:ext>
            </a:extLst>
          </p:cNvPr>
          <p:cNvSpPr txBox="1"/>
          <p:nvPr/>
        </p:nvSpPr>
        <p:spPr>
          <a:xfrm>
            <a:off x="8969409" y="6567073"/>
            <a:ext cx="2805472" cy="153888"/>
          </a:xfrm>
          <a:prstGeom prst="rect">
            <a:avLst/>
          </a:prstGeom>
          <a:noFill/>
        </p:spPr>
        <p:txBody>
          <a:bodyPr wrap="square" rtlCol="0">
            <a:spAutoFit/>
          </a:bodyPr>
          <a:lstStyle/>
          <a:p>
            <a:pPr algn="r"/>
            <a:r>
              <a:rPr lang="en-GB" sz="400" dirty="0">
                <a:hlinkClick r:id="rId4" tooltip="http://stackoverflow.com/questions/29586950/basic-cpu-scheduling-waiting-to-ready"/>
              </a:rPr>
              <a:t>This Photo</a:t>
            </a:r>
            <a:r>
              <a:rPr lang="en-GB" sz="400" dirty="0"/>
              <a:t> by Unknown Author is licensed under </a:t>
            </a:r>
            <a:r>
              <a:rPr lang="en-GB" sz="400" dirty="0">
                <a:hlinkClick r:id="rId5" tooltip="https://creativecommons.org/licenses/by-sa/3.0/"/>
              </a:rPr>
              <a:t>CC BY-SA</a:t>
            </a:r>
            <a:endParaRPr lang="en-GB" sz="400" dirty="0"/>
          </a:p>
        </p:txBody>
      </p:sp>
    </p:spTree>
    <p:extLst>
      <p:ext uri="{BB962C8B-B14F-4D97-AF65-F5344CB8AC3E}">
        <p14:creationId xmlns:p14="http://schemas.microsoft.com/office/powerpoint/2010/main" val="11284960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805911" y="294539"/>
            <a:ext cx="9895951" cy="1033669"/>
          </a:xfrm>
        </p:spPr>
        <p:txBody>
          <a:bodyPr>
            <a:normAutofit/>
          </a:bodyPr>
          <a:lstStyle/>
          <a:p>
            <a:r>
              <a:rPr lang="en-GB" sz="6000" b="1" dirty="0">
                <a:solidFill>
                  <a:schemeClr val="bg1"/>
                </a:solidFill>
              </a:rPr>
              <a:t>Bg. </a:t>
            </a:r>
            <a:r>
              <a:rPr lang="en-GB" b="1" dirty="0">
                <a:solidFill>
                  <a:schemeClr val="bg1"/>
                </a:solidFill>
              </a:rPr>
              <a:t>Process Life cycle</a:t>
            </a:r>
          </a:p>
        </p:txBody>
      </p:sp>
      <p:sp>
        <p:nvSpPr>
          <p:cNvPr id="4" name="Content Placeholder 3">
            <a:extLst>
              <a:ext uri="{FF2B5EF4-FFF2-40B4-BE49-F238E27FC236}">
                <a16:creationId xmlns:a16="http://schemas.microsoft.com/office/drawing/2014/main" id="{F88461EF-B69A-46F3-94EA-59662D5F4AE2}"/>
              </a:ext>
            </a:extLst>
          </p:cNvPr>
          <p:cNvSpPr>
            <a:spLocks noGrp="1"/>
          </p:cNvSpPr>
          <p:nvPr>
            <p:ph idx="1"/>
          </p:nvPr>
        </p:nvSpPr>
        <p:spPr>
          <a:xfrm>
            <a:off x="714495" y="1744734"/>
            <a:ext cx="10885986" cy="4818727"/>
          </a:xfrm>
        </p:spPr>
        <p:txBody>
          <a:bodyPr anchor="ctr">
            <a:normAutofit fontScale="92500" lnSpcReduction="10000"/>
          </a:bodyPr>
          <a:lstStyle/>
          <a:p>
            <a:pPr marL="0" indent="0">
              <a:buNone/>
            </a:pPr>
            <a:r>
              <a:rPr lang="en-GB" sz="2400" dirty="0">
                <a:effectLst/>
                <a:ea typeface="Calibri" panose="020F0502020204030204" pitchFamily="34" charset="0"/>
                <a:cs typeface="Times New Roman" panose="02020603050405020304" pitchFamily="18" charset="0"/>
              </a:rPr>
              <a:t>The OS creates, schedules, assigns and terminates processes that are used by the CPU.</a:t>
            </a:r>
          </a:p>
          <a:p>
            <a:pPr marL="0" indent="0">
              <a:buNone/>
            </a:pPr>
            <a:r>
              <a:rPr lang="en-GB" sz="2400" b="0" i="0" dirty="0">
                <a:effectLst/>
              </a:rPr>
              <a:t>When a process executes, it passes through different </a:t>
            </a:r>
            <a:r>
              <a:rPr lang="en-GB" sz="2400" b="1" i="0" dirty="0">
                <a:effectLst/>
              </a:rPr>
              <a:t>states</a:t>
            </a:r>
            <a:r>
              <a:rPr lang="en-GB" sz="2400" b="0" i="0" dirty="0">
                <a:effectLst/>
              </a:rPr>
              <a:t>. In general, a process will pass through the following five states:</a:t>
            </a:r>
          </a:p>
          <a:p>
            <a:pPr marL="0" indent="0">
              <a:buNone/>
            </a:pPr>
            <a:r>
              <a:rPr lang="en-GB" sz="2400" b="1" i="0" dirty="0">
                <a:effectLst/>
              </a:rPr>
              <a:t>1. Start: </a:t>
            </a:r>
            <a:r>
              <a:rPr lang="en-GB" sz="2400" i="0" dirty="0">
                <a:effectLst/>
              </a:rPr>
              <a:t>T</a:t>
            </a:r>
            <a:r>
              <a:rPr lang="en-GB" sz="2400" b="0" i="0" dirty="0">
                <a:effectLst/>
              </a:rPr>
              <a:t>he initial state when a process is first started.</a:t>
            </a:r>
          </a:p>
          <a:p>
            <a:pPr marL="0" indent="0">
              <a:buNone/>
            </a:pPr>
            <a:r>
              <a:rPr lang="en-GB" sz="2400" b="1" i="0" dirty="0">
                <a:effectLst/>
              </a:rPr>
              <a:t>2.</a:t>
            </a:r>
            <a:r>
              <a:rPr lang="en-GB" sz="2400" b="1" dirty="0"/>
              <a:t> </a:t>
            </a:r>
            <a:r>
              <a:rPr lang="en-GB" sz="2400" b="1" i="0" dirty="0">
                <a:effectLst/>
              </a:rPr>
              <a:t>Ready: </a:t>
            </a:r>
            <a:r>
              <a:rPr lang="en-GB" sz="2400" i="0" dirty="0">
                <a:effectLst/>
              </a:rPr>
              <a:t>Here the </a:t>
            </a:r>
            <a:r>
              <a:rPr lang="en-GB" sz="2400" b="0" i="0" dirty="0">
                <a:effectLst/>
              </a:rPr>
              <a:t>process is waiting to be assigned to the processor by the operating system so that it can run. </a:t>
            </a:r>
          </a:p>
          <a:p>
            <a:pPr marL="0" indent="0">
              <a:buNone/>
            </a:pPr>
            <a:r>
              <a:rPr lang="en-GB" sz="2400" b="1" i="0" dirty="0">
                <a:effectLst/>
              </a:rPr>
              <a:t>3. Running: </a:t>
            </a:r>
            <a:r>
              <a:rPr lang="en-GB" sz="2400" dirty="0"/>
              <a:t>When</a:t>
            </a:r>
            <a:r>
              <a:rPr lang="en-GB" sz="2400" b="0" i="0" dirty="0">
                <a:effectLst/>
              </a:rPr>
              <a:t> the process is assigned to the processor by the </a:t>
            </a:r>
            <a:r>
              <a:rPr lang="en-GB" sz="2400" b="1" i="0" dirty="0">
                <a:effectLst/>
              </a:rPr>
              <a:t>OS scheduler</a:t>
            </a:r>
            <a:r>
              <a:rPr lang="en-GB" sz="2400" b="0" i="0" dirty="0">
                <a:effectLst/>
              </a:rPr>
              <a:t>, the process state is set to running and the processor executes its instructions.</a:t>
            </a:r>
          </a:p>
          <a:p>
            <a:pPr marL="0" indent="0">
              <a:buNone/>
            </a:pPr>
            <a:r>
              <a:rPr lang="en-GB" sz="2400" b="1" i="0" dirty="0">
                <a:effectLst/>
              </a:rPr>
              <a:t>4. Waiting: </a:t>
            </a:r>
            <a:r>
              <a:rPr lang="en-GB" sz="2400" i="0" dirty="0">
                <a:effectLst/>
              </a:rPr>
              <a:t>This is when a </a:t>
            </a:r>
            <a:r>
              <a:rPr lang="en-GB" sz="2400" b="0" i="0" dirty="0">
                <a:effectLst/>
              </a:rPr>
              <a:t>Process moves into the waiting state, when it needs to </a:t>
            </a:r>
            <a:r>
              <a:rPr lang="en-GB" sz="2400" b="1" i="0" dirty="0">
                <a:effectLst/>
              </a:rPr>
              <a:t>wait</a:t>
            </a:r>
            <a:r>
              <a:rPr lang="en-GB" sz="2400" b="0" i="0" dirty="0">
                <a:effectLst/>
              </a:rPr>
              <a:t> for a resource, such as waiting for user input, or waiting for a file or peripheral device to become available. The OS can move it back to </a:t>
            </a:r>
            <a:r>
              <a:rPr lang="en-GB" sz="2400" b="1" i="0" dirty="0">
                <a:effectLst/>
              </a:rPr>
              <a:t>Running</a:t>
            </a:r>
            <a:r>
              <a:rPr lang="en-GB" sz="2400" b="0" i="0" dirty="0">
                <a:effectLst/>
              </a:rPr>
              <a:t> when the resource and memory is available.</a:t>
            </a:r>
          </a:p>
          <a:p>
            <a:pPr marL="0" indent="0">
              <a:buNone/>
            </a:pPr>
            <a:r>
              <a:rPr lang="en-GB" sz="2400" b="1" i="0" dirty="0">
                <a:effectLst/>
              </a:rPr>
              <a:t>5. Terminated or Exit</a:t>
            </a:r>
            <a:r>
              <a:rPr lang="en-GB" sz="2400" b="0" i="0" dirty="0">
                <a:effectLst/>
              </a:rPr>
              <a:t>: When the process finishes its execution, the OS moves it to the terminated state where it is removed from main memory e.g. when you close a program.</a:t>
            </a:r>
          </a:p>
          <a:p>
            <a:pPr marL="0" indent="0">
              <a:buNone/>
            </a:pPr>
            <a:r>
              <a:rPr lang="en-GB" sz="2400" dirty="0"/>
              <a:t>Note: </a:t>
            </a:r>
            <a:r>
              <a:rPr lang="en-GB" sz="2400" b="0" i="0" dirty="0">
                <a:effectLst/>
              </a:rPr>
              <a:t>These stages / states are typical but can differ somewhat </a:t>
            </a:r>
            <a:r>
              <a:rPr lang="en-GB" sz="2400" dirty="0"/>
              <a:t>between different OSs.</a:t>
            </a:r>
          </a:p>
        </p:txBody>
      </p:sp>
    </p:spTree>
    <p:extLst>
      <p:ext uri="{BB962C8B-B14F-4D97-AF65-F5344CB8AC3E}">
        <p14:creationId xmlns:p14="http://schemas.microsoft.com/office/powerpoint/2010/main" val="22636396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6000" b="1" dirty="0">
                <a:solidFill>
                  <a:schemeClr val="bg1"/>
                </a:solidFill>
              </a:rPr>
              <a:t>Bg. </a:t>
            </a:r>
            <a:r>
              <a:rPr lang="en-GB" b="1" dirty="0">
                <a:solidFill>
                  <a:schemeClr val="bg1"/>
                </a:solidFill>
              </a:rPr>
              <a:t>The interrupt handler.</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74116" y="1597432"/>
            <a:ext cx="11458534" cy="4866936"/>
          </a:xfrm>
        </p:spPr>
        <p:txBody>
          <a:bodyPr>
            <a:noAutofit/>
          </a:bodyPr>
          <a:lstStyle/>
          <a:p>
            <a:pPr>
              <a:lnSpc>
                <a:spcPct val="100000"/>
              </a:lnSpc>
              <a:spcBef>
                <a:spcPts val="0"/>
              </a:spcBef>
            </a:pPr>
            <a:r>
              <a:rPr lang="en-GB" sz="2000" dirty="0"/>
              <a:t>The </a:t>
            </a:r>
            <a:r>
              <a:rPr lang="en-GB" sz="2000" b="1" dirty="0"/>
              <a:t>interrupt handler </a:t>
            </a:r>
            <a:r>
              <a:rPr lang="en-GB" sz="2000" dirty="0"/>
              <a:t>is the part of the OS the deals with </a:t>
            </a:r>
            <a:r>
              <a:rPr lang="en-GB" sz="2000" b="1" dirty="0"/>
              <a:t>interrupt requests</a:t>
            </a:r>
            <a:r>
              <a:rPr lang="en-GB" sz="2000" dirty="0"/>
              <a:t>.</a:t>
            </a:r>
            <a:endParaRPr lang="en-GB" sz="2000" b="1" dirty="0"/>
          </a:p>
          <a:p>
            <a:pPr>
              <a:lnSpc>
                <a:spcPct val="100000"/>
              </a:lnSpc>
              <a:spcBef>
                <a:spcPts val="0"/>
              </a:spcBef>
            </a:pPr>
            <a:r>
              <a:rPr lang="en-GB" sz="2000" b="1" dirty="0"/>
              <a:t>An interrupt is a request from a program or device </a:t>
            </a:r>
            <a:r>
              <a:rPr lang="en-GB" sz="2000" dirty="0"/>
              <a:t>that asks the OS to stop what it is doing and service the request. </a:t>
            </a:r>
          </a:p>
          <a:p>
            <a:pPr>
              <a:lnSpc>
                <a:spcPct val="100000"/>
              </a:lnSpc>
              <a:spcBef>
                <a:spcPts val="0"/>
              </a:spcBef>
            </a:pPr>
            <a:r>
              <a:rPr lang="en-GB" sz="2000" b="1" dirty="0"/>
              <a:t>Computers today are interrupt-driven</a:t>
            </a:r>
            <a:r>
              <a:rPr lang="en-GB" sz="2000" dirty="0"/>
              <a:t>, they execute a program and keep running the instructions until they can't go any further </a:t>
            </a:r>
            <a:r>
              <a:rPr lang="en-GB" sz="2000" b="1" dirty="0"/>
              <a:t>or until an interrupt is received</a:t>
            </a:r>
            <a:r>
              <a:rPr lang="en-GB" sz="2000" dirty="0"/>
              <a:t>. </a:t>
            </a:r>
          </a:p>
          <a:p>
            <a:pPr>
              <a:lnSpc>
                <a:spcPct val="100000"/>
              </a:lnSpc>
              <a:spcBef>
                <a:spcPts val="0"/>
              </a:spcBef>
            </a:pPr>
            <a:r>
              <a:rPr lang="en-GB" sz="2000" dirty="0"/>
              <a:t>For each interrupt, the current task needs to be stopped, and it’s status saved so that it can be resumed later.</a:t>
            </a:r>
          </a:p>
          <a:p>
            <a:pPr>
              <a:lnSpc>
                <a:spcPct val="100000"/>
              </a:lnSpc>
              <a:spcBef>
                <a:spcPts val="0"/>
              </a:spcBef>
            </a:pPr>
            <a:r>
              <a:rPr lang="en-GB" sz="2000" dirty="0"/>
              <a:t>The </a:t>
            </a:r>
            <a:r>
              <a:rPr lang="en-GB" sz="2000" b="1" dirty="0"/>
              <a:t>interrupt handler prioritises interrupt requests </a:t>
            </a:r>
            <a:r>
              <a:rPr lang="en-GB" sz="2000" dirty="0"/>
              <a:t>as they are received and places them in a queue.</a:t>
            </a:r>
          </a:p>
          <a:p>
            <a:pPr>
              <a:lnSpc>
                <a:spcPct val="100000"/>
              </a:lnSpc>
              <a:spcBef>
                <a:spcPts val="0"/>
              </a:spcBef>
            </a:pPr>
            <a:r>
              <a:rPr lang="en-GB" sz="2000" dirty="0"/>
              <a:t>It is because </a:t>
            </a:r>
            <a:r>
              <a:rPr lang="en-GB" sz="2000" b="1" dirty="0"/>
              <a:t>CPUs can be interrupted </a:t>
            </a:r>
            <a:r>
              <a:rPr lang="en-GB" sz="2000" dirty="0"/>
              <a:t>that they can perform </a:t>
            </a:r>
            <a:r>
              <a:rPr lang="en-GB" sz="2000" b="1" dirty="0"/>
              <a:t>multitasking</a:t>
            </a:r>
            <a:r>
              <a:rPr lang="en-GB" sz="2000" dirty="0"/>
              <a:t>, allowing them and the user to </a:t>
            </a:r>
            <a:r>
              <a:rPr lang="en-GB" sz="2000" b="1" dirty="0"/>
              <a:t>perform multiple tasks at the same time</a:t>
            </a:r>
            <a:r>
              <a:rPr lang="en-GB" sz="2000" dirty="0"/>
              <a:t>. </a:t>
            </a:r>
          </a:p>
          <a:p>
            <a:pPr>
              <a:lnSpc>
                <a:spcPct val="100000"/>
              </a:lnSpc>
              <a:spcBef>
                <a:spcPts val="0"/>
              </a:spcBef>
            </a:pPr>
            <a:r>
              <a:rPr lang="en-GB" sz="2000" dirty="0"/>
              <a:t>There are </a:t>
            </a:r>
            <a:r>
              <a:rPr lang="en-GB" sz="2000" b="1" dirty="0"/>
              <a:t>3 types of interrupts</a:t>
            </a:r>
            <a:r>
              <a:rPr lang="en-GB" sz="2000" dirty="0"/>
              <a:t>: </a:t>
            </a:r>
            <a:r>
              <a:rPr lang="en-GB" sz="2000" b="1" dirty="0"/>
              <a:t>A Hardware interrupt </a:t>
            </a:r>
            <a:r>
              <a:rPr lang="en-GB" sz="2000" dirty="0"/>
              <a:t>to signal that a hardware device needs attention from the OS such as </a:t>
            </a:r>
            <a:r>
              <a:rPr lang="en-GB" sz="2000" b="1" dirty="0"/>
              <a:t>input keystrokes </a:t>
            </a:r>
            <a:r>
              <a:rPr lang="en-GB" sz="2000" dirty="0"/>
              <a:t>when you type on a keyboard. </a:t>
            </a:r>
            <a:r>
              <a:rPr lang="en-GB" sz="2000" b="1" dirty="0"/>
              <a:t>A  Software interrupt </a:t>
            </a:r>
            <a:r>
              <a:rPr lang="en-GB" sz="2000" dirty="0"/>
              <a:t>is generated when a program needs attention from the OS such as when you </a:t>
            </a:r>
            <a:r>
              <a:rPr lang="en-GB" sz="2000" b="1" dirty="0"/>
              <a:t>open an application </a:t>
            </a:r>
            <a:r>
              <a:rPr lang="en-GB" sz="2000" dirty="0"/>
              <a:t>for it to be loaded into memory.</a:t>
            </a:r>
          </a:p>
          <a:p>
            <a:pPr algn="just">
              <a:lnSpc>
                <a:spcPct val="100000"/>
              </a:lnSpc>
              <a:spcBef>
                <a:spcPts val="0"/>
              </a:spcBef>
            </a:pPr>
            <a:r>
              <a:rPr lang="en-GB" sz="2000" dirty="0"/>
              <a:t>Interrupts ensure the computer deals with our/user requests immediately. </a:t>
            </a:r>
          </a:p>
          <a:p>
            <a:pPr algn="just">
              <a:lnSpc>
                <a:spcPct val="100000"/>
              </a:lnSpc>
              <a:spcBef>
                <a:spcPts val="0"/>
              </a:spcBef>
            </a:pPr>
            <a:r>
              <a:rPr lang="en-GB" sz="2000" b="1" dirty="0"/>
              <a:t>They</a:t>
            </a:r>
            <a:r>
              <a:rPr lang="en-GB" sz="2000" dirty="0"/>
              <a:t> </a:t>
            </a:r>
            <a:r>
              <a:rPr lang="en-GB" sz="2000" b="1" dirty="0"/>
              <a:t>give us, the users, control over the computer.</a:t>
            </a:r>
            <a:endParaRPr lang="en-GB" sz="2000" dirty="0"/>
          </a:p>
          <a:p>
            <a:pPr marL="0" indent="0">
              <a:lnSpc>
                <a:spcPct val="100000"/>
              </a:lnSpc>
              <a:spcBef>
                <a:spcPts val="0"/>
              </a:spcBef>
              <a:buNone/>
            </a:pPr>
            <a:endParaRPr lang="en-GB" sz="2000" dirty="0"/>
          </a:p>
        </p:txBody>
      </p:sp>
    </p:spTree>
    <p:extLst>
      <p:ext uri="{BB962C8B-B14F-4D97-AF65-F5344CB8AC3E}">
        <p14:creationId xmlns:p14="http://schemas.microsoft.com/office/powerpoint/2010/main" val="22639296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dirty="0">
                <a:solidFill>
                  <a:schemeClr val="bg1"/>
                </a:solidFill>
              </a:rPr>
              <a:t>Computing term: a </a:t>
            </a:r>
            <a:r>
              <a:rPr lang="en-GB" b="1" dirty="0">
                <a:solidFill>
                  <a:schemeClr val="bg1"/>
                </a:solidFill>
              </a:rPr>
              <a:t>thread</a:t>
            </a:r>
          </a:p>
        </p:txBody>
      </p:sp>
      <p:pic>
        <p:nvPicPr>
          <p:cNvPr id="9" name="Content Placeholder 4" descr="Diagram, venn diagram&#10;&#10;Description automatically generated">
            <a:extLst>
              <a:ext uri="{FF2B5EF4-FFF2-40B4-BE49-F238E27FC236}">
                <a16:creationId xmlns:a16="http://schemas.microsoft.com/office/drawing/2014/main" id="{37BE4D2F-5D38-42E5-AA9E-A35BC1B09250}"/>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1994"/>
          <a:stretch/>
        </p:blipFill>
        <p:spPr>
          <a:xfrm>
            <a:off x="7372824" y="1770311"/>
            <a:ext cx="4423801" cy="4262264"/>
          </a:xfrm>
          <a:prstGeom prst="rect">
            <a:avLst/>
          </a:prstGeom>
        </p:spPr>
      </p:pic>
      <p:sp>
        <p:nvSpPr>
          <p:cNvPr id="11" name="TextBox 10">
            <a:extLst>
              <a:ext uri="{FF2B5EF4-FFF2-40B4-BE49-F238E27FC236}">
                <a16:creationId xmlns:a16="http://schemas.microsoft.com/office/drawing/2014/main" id="{72DB8717-7573-4B03-9CF7-059AAC20DA5E}"/>
              </a:ext>
            </a:extLst>
          </p:cNvPr>
          <p:cNvSpPr txBox="1"/>
          <p:nvPr/>
        </p:nvSpPr>
        <p:spPr>
          <a:xfrm>
            <a:off x="8518901" y="5947936"/>
            <a:ext cx="2131645" cy="169277"/>
          </a:xfrm>
          <a:prstGeom prst="rect">
            <a:avLst/>
          </a:prstGeom>
          <a:noFill/>
        </p:spPr>
        <p:txBody>
          <a:bodyPr wrap="square" rtlCol="0">
            <a:spAutoFit/>
          </a:bodyPr>
          <a:lstStyle/>
          <a:p>
            <a:pPr algn="ctr"/>
            <a:r>
              <a:rPr lang="en-GB" sz="500" dirty="0">
                <a:hlinkClick r:id="rId4" tooltip="https://en.wikipedia.org/wiki/Multithreading_(computer_architecture)"/>
              </a:rPr>
              <a:t>This Photo</a:t>
            </a:r>
            <a:r>
              <a:rPr lang="en-GB" sz="500" dirty="0"/>
              <a:t> by Unknown Author is licensed under </a:t>
            </a:r>
            <a:r>
              <a:rPr lang="en-GB" sz="500" dirty="0">
                <a:hlinkClick r:id="rId5" tooltip="https://creativecommons.org/licenses/by-sa/3.0/"/>
              </a:rPr>
              <a:t>CC BY-SA</a:t>
            </a:r>
            <a:endParaRPr lang="en-GB" sz="500" dirty="0"/>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5136" y="1748639"/>
            <a:ext cx="7187686" cy="4769852"/>
          </a:xfrm>
        </p:spPr>
        <p:txBody>
          <a:bodyPr>
            <a:noAutofit/>
          </a:bodyPr>
          <a:lstStyle/>
          <a:p>
            <a:pPr marL="342900" indent="-342900">
              <a:lnSpc>
                <a:spcPct val="100000"/>
              </a:lnSpc>
              <a:spcBef>
                <a:spcPts val="0"/>
              </a:spcBef>
              <a:tabLst>
                <a:tab pos="457200" algn="l"/>
              </a:tabLst>
            </a:pPr>
            <a:r>
              <a:rPr lang="en-GB" dirty="0">
                <a:effectLst/>
                <a:ea typeface="Calibri" panose="020F0502020204030204" pitchFamily="34" charset="0"/>
                <a:cs typeface="Times New Roman" panose="02020603050405020304" pitchFamily="18" charset="0"/>
              </a:rPr>
              <a:t>A </a:t>
            </a:r>
            <a:r>
              <a:rPr lang="en-GB" b="1" dirty="0">
                <a:effectLst/>
                <a:ea typeface="Calibri" panose="020F0502020204030204" pitchFamily="34" charset="0"/>
                <a:cs typeface="Times New Roman" panose="02020603050405020304" pitchFamily="18" charset="0"/>
              </a:rPr>
              <a:t>process</a:t>
            </a:r>
            <a:r>
              <a:rPr lang="en-GB" dirty="0">
                <a:effectLst/>
                <a:ea typeface="Calibri" panose="020F0502020204030204" pitchFamily="34" charset="0"/>
                <a:cs typeface="Times New Roman" panose="02020603050405020304" pitchFamily="18" charset="0"/>
              </a:rPr>
              <a:t> is a program in memory being executed by the CPU. </a:t>
            </a:r>
          </a:p>
          <a:p>
            <a:pPr marL="342900" lvl="0" indent="-342900">
              <a:lnSpc>
                <a:spcPct val="100000"/>
              </a:lnSpc>
              <a:spcBef>
                <a:spcPts val="0"/>
              </a:spcBef>
              <a:buFont typeface="Arial" panose="020B0604020202020204" pitchFamily="34" charset="0"/>
              <a:buChar char="•"/>
              <a:tabLst>
                <a:tab pos="457200" algn="l"/>
              </a:tabLst>
            </a:pPr>
            <a:r>
              <a:rPr lang="en-GB" dirty="0"/>
              <a:t>The OS divides a </a:t>
            </a:r>
            <a:r>
              <a:rPr lang="en-GB" b="1" dirty="0"/>
              <a:t>process</a:t>
            </a:r>
            <a:r>
              <a:rPr lang="en-GB" dirty="0"/>
              <a:t> up into ‘</a:t>
            </a:r>
            <a:r>
              <a:rPr lang="en-GB" b="1" dirty="0"/>
              <a:t>threads’ / multiple threads </a:t>
            </a:r>
            <a:r>
              <a:rPr lang="en-GB" dirty="0"/>
              <a:t>of execution. </a:t>
            </a:r>
          </a:p>
          <a:p>
            <a:pPr marL="342900" indent="-342900">
              <a:lnSpc>
                <a:spcPct val="100000"/>
              </a:lnSpc>
              <a:spcBef>
                <a:spcPts val="0"/>
              </a:spcBef>
              <a:tabLst>
                <a:tab pos="457200" algn="l"/>
              </a:tabLst>
            </a:pPr>
            <a:r>
              <a:rPr lang="en-GB" dirty="0">
                <a:effectLst/>
                <a:ea typeface="Calibri" panose="020F0502020204030204" pitchFamily="34" charset="0"/>
                <a:cs typeface="Times New Roman" panose="02020603050405020304" pitchFamily="18" charset="0"/>
              </a:rPr>
              <a:t>A </a:t>
            </a:r>
            <a:r>
              <a:rPr lang="en-GB" b="1" dirty="0">
                <a:effectLst/>
                <a:ea typeface="Calibri" panose="020F0502020204030204" pitchFamily="34" charset="0"/>
                <a:cs typeface="Times New Roman" panose="02020603050405020304" pitchFamily="18" charset="0"/>
              </a:rPr>
              <a:t>thread</a:t>
            </a:r>
            <a:r>
              <a:rPr lang="en-GB" dirty="0">
                <a:effectLst/>
                <a:ea typeface="Calibri" panose="020F0502020204030204" pitchFamily="34" charset="0"/>
                <a:cs typeface="Times New Roman" panose="02020603050405020304" pitchFamily="18" charset="0"/>
              </a:rPr>
              <a:t> is a basic </a:t>
            </a:r>
            <a:r>
              <a:rPr lang="en-GB" b="1" dirty="0">
                <a:effectLst/>
                <a:ea typeface="Calibri" panose="020F0502020204030204" pitchFamily="34" charset="0"/>
                <a:cs typeface="Times New Roman" panose="02020603050405020304" pitchFamily="18" charset="0"/>
              </a:rPr>
              <a:t>execution </a:t>
            </a:r>
            <a:r>
              <a:rPr lang="en-GB" dirty="0">
                <a:effectLst/>
                <a:ea typeface="Calibri" panose="020F0502020204030204" pitchFamily="34" charset="0"/>
                <a:cs typeface="Times New Roman" panose="02020603050405020304" pitchFamily="18" charset="0"/>
              </a:rPr>
              <a:t>unit, that is part of a process, that is allocated processor/CPU time by the OS.</a:t>
            </a:r>
            <a:endParaRPr lang="en-GB" dirty="0"/>
          </a:p>
          <a:p>
            <a:pPr marL="342900" indent="-342900">
              <a:lnSpc>
                <a:spcPct val="100000"/>
              </a:lnSpc>
              <a:spcBef>
                <a:spcPts val="0"/>
              </a:spcBef>
              <a:tabLst>
                <a:tab pos="457200" algn="l"/>
              </a:tabLst>
            </a:pPr>
            <a:r>
              <a:rPr lang="en-GB" dirty="0">
                <a:effectLst/>
                <a:ea typeface="Calibri" panose="020F0502020204030204" pitchFamily="34" charset="0"/>
                <a:cs typeface="Times New Roman" panose="02020603050405020304" pitchFamily="18" charset="0"/>
              </a:rPr>
              <a:t>A </a:t>
            </a:r>
            <a:r>
              <a:rPr lang="en-GB" b="1" dirty="0">
                <a:effectLst/>
                <a:ea typeface="Calibri" panose="020F0502020204030204" pitchFamily="34" charset="0"/>
                <a:cs typeface="Times New Roman" panose="02020603050405020304" pitchFamily="18" charset="0"/>
              </a:rPr>
              <a:t>thread</a:t>
            </a:r>
            <a:r>
              <a:rPr lang="en-GB" dirty="0">
                <a:effectLst/>
                <a:ea typeface="Calibri" panose="020F0502020204030204" pitchFamily="34" charset="0"/>
                <a:cs typeface="Times New Roman" panose="02020603050405020304" pitchFamily="18" charset="0"/>
              </a:rPr>
              <a:t> executes part of the </a:t>
            </a:r>
            <a:r>
              <a:rPr lang="en-GB" b="1" dirty="0">
                <a:effectLst/>
                <a:ea typeface="Calibri" panose="020F0502020204030204" pitchFamily="34" charset="0"/>
                <a:cs typeface="Times New Roman" panose="02020603050405020304" pitchFamily="18" charset="0"/>
              </a:rPr>
              <a:t>process</a:t>
            </a:r>
            <a:r>
              <a:rPr lang="en-GB" dirty="0">
                <a:effectLst/>
                <a:ea typeface="Calibri" panose="020F0502020204030204" pitchFamily="34" charset="0"/>
                <a:cs typeface="Times New Roman" panose="02020603050405020304" pitchFamily="18" charset="0"/>
              </a:rPr>
              <a:t> code.</a:t>
            </a:r>
          </a:p>
          <a:p>
            <a:pPr marL="342900" indent="-342900">
              <a:lnSpc>
                <a:spcPct val="100000"/>
              </a:lnSpc>
              <a:spcBef>
                <a:spcPts val="0"/>
              </a:spcBef>
              <a:tabLst>
                <a:tab pos="457200" algn="l"/>
              </a:tabLst>
            </a:pPr>
            <a:r>
              <a:rPr lang="en-GB" dirty="0">
                <a:effectLst/>
                <a:ea typeface="Calibri" panose="020F0502020204030204" pitchFamily="34" charset="0"/>
                <a:cs typeface="Times New Roman" panose="02020603050405020304" pitchFamily="18" charset="0"/>
              </a:rPr>
              <a:t>A </a:t>
            </a:r>
            <a:r>
              <a:rPr lang="en-GB" b="1" dirty="0">
                <a:effectLst/>
                <a:ea typeface="Calibri" panose="020F0502020204030204" pitchFamily="34" charset="0"/>
                <a:cs typeface="Times New Roman" panose="02020603050405020304" pitchFamily="18" charset="0"/>
              </a:rPr>
              <a:t>process </a:t>
            </a:r>
            <a:r>
              <a:rPr lang="en-GB" dirty="0">
                <a:effectLst/>
                <a:ea typeface="Calibri" panose="020F0502020204030204" pitchFamily="34" charset="0"/>
                <a:cs typeface="Times New Roman" panose="02020603050405020304" pitchFamily="18" charset="0"/>
              </a:rPr>
              <a:t>can have multiple threads, </a:t>
            </a:r>
            <a:r>
              <a:rPr lang="en-GB" b="1" dirty="0">
                <a:effectLst/>
                <a:ea typeface="Calibri" panose="020F0502020204030204" pitchFamily="34" charset="0"/>
                <a:cs typeface="Times New Roman" panose="02020603050405020304" pitchFamily="18" charset="0"/>
              </a:rPr>
              <a:t>all executing at the same time.</a:t>
            </a:r>
          </a:p>
          <a:p>
            <a:pPr marL="342900" indent="-342900">
              <a:lnSpc>
                <a:spcPct val="100000"/>
              </a:lnSpc>
              <a:spcBef>
                <a:spcPts val="0"/>
              </a:spcBef>
              <a:tabLst>
                <a:tab pos="457200" algn="l"/>
              </a:tabLst>
            </a:pPr>
            <a:endParaRPr lang="en-GB"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2236180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chemeClr val="bg1"/>
                </a:solidFill>
              </a:rPr>
              <a:t>Context switching &amp; Multithreading</a:t>
            </a:r>
          </a:p>
        </p:txBody>
      </p:sp>
      <p:pic>
        <p:nvPicPr>
          <p:cNvPr id="9" name="Content Placeholder 4" descr="Diagram, venn diagram&#10;&#10;Description automatically generated">
            <a:extLst>
              <a:ext uri="{FF2B5EF4-FFF2-40B4-BE49-F238E27FC236}">
                <a16:creationId xmlns:a16="http://schemas.microsoft.com/office/drawing/2014/main" id="{37BE4D2F-5D38-42E5-AA9E-A35BC1B09250}"/>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1994"/>
          <a:stretch/>
        </p:blipFill>
        <p:spPr>
          <a:xfrm>
            <a:off x="8270488" y="1930250"/>
            <a:ext cx="3729181" cy="3593009"/>
          </a:xfrm>
          <a:prstGeom prst="rect">
            <a:avLst/>
          </a:prstGeom>
        </p:spPr>
      </p:pic>
      <p:sp>
        <p:nvSpPr>
          <p:cNvPr id="11" name="TextBox 10">
            <a:extLst>
              <a:ext uri="{FF2B5EF4-FFF2-40B4-BE49-F238E27FC236}">
                <a16:creationId xmlns:a16="http://schemas.microsoft.com/office/drawing/2014/main" id="{72DB8717-7573-4B03-9CF7-059AAC20DA5E}"/>
              </a:ext>
            </a:extLst>
          </p:cNvPr>
          <p:cNvSpPr txBox="1"/>
          <p:nvPr/>
        </p:nvSpPr>
        <p:spPr>
          <a:xfrm>
            <a:off x="9043903" y="5399079"/>
            <a:ext cx="2131645" cy="169277"/>
          </a:xfrm>
          <a:prstGeom prst="rect">
            <a:avLst/>
          </a:prstGeom>
          <a:noFill/>
        </p:spPr>
        <p:txBody>
          <a:bodyPr wrap="square" rtlCol="0">
            <a:spAutoFit/>
          </a:bodyPr>
          <a:lstStyle/>
          <a:p>
            <a:pPr algn="ctr"/>
            <a:r>
              <a:rPr lang="en-GB" sz="500" dirty="0">
                <a:hlinkClick r:id="rId4" tooltip="https://en.wikipedia.org/wiki/Multithreading_(computer_architecture)"/>
              </a:rPr>
              <a:t>This Photo</a:t>
            </a:r>
            <a:r>
              <a:rPr lang="en-GB" sz="500" dirty="0"/>
              <a:t> by Unknown Author is licensed under </a:t>
            </a:r>
            <a:r>
              <a:rPr lang="en-GB" sz="500" dirty="0">
                <a:hlinkClick r:id="rId5" tooltip="https://creativecommons.org/licenses/by-sa/3.0/"/>
              </a:rPr>
              <a:t>CC BY-SA</a:t>
            </a:r>
            <a:endParaRPr lang="en-GB" sz="500" dirty="0"/>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92330" y="1748639"/>
            <a:ext cx="8078157" cy="4709826"/>
          </a:xfrm>
        </p:spPr>
        <p:txBody>
          <a:bodyPr>
            <a:noAutofit/>
          </a:bodyPr>
          <a:lstStyle/>
          <a:p>
            <a:pPr marL="342900" indent="-342900">
              <a:lnSpc>
                <a:spcPct val="100000"/>
              </a:lnSpc>
              <a:spcBef>
                <a:spcPts val="0"/>
              </a:spcBef>
              <a:tabLst>
                <a:tab pos="457200" algn="l"/>
              </a:tabLst>
            </a:pPr>
            <a:r>
              <a:rPr lang="en-GB" dirty="0">
                <a:effectLst/>
                <a:ea typeface="Calibri" panose="020F0502020204030204" pitchFamily="34" charset="0"/>
                <a:cs typeface="Times New Roman" panose="02020603050405020304" pitchFamily="18" charset="0"/>
              </a:rPr>
              <a:t>The OS allocates a thread to the CPU for processing. </a:t>
            </a:r>
          </a:p>
          <a:p>
            <a:pPr marL="342900" lvl="0" indent="-342900">
              <a:lnSpc>
                <a:spcPct val="100000"/>
              </a:lnSpc>
              <a:spcBef>
                <a:spcPts val="0"/>
              </a:spcBef>
              <a:buFont typeface="Arial" panose="020B0604020202020204" pitchFamily="34" charset="0"/>
              <a:buChar char="•"/>
              <a:tabLst>
                <a:tab pos="457200" algn="l"/>
              </a:tabLst>
            </a:pPr>
            <a:r>
              <a:rPr lang="en-GB" dirty="0">
                <a:effectLst/>
                <a:ea typeface="Calibri" panose="020F0502020204030204" pitchFamily="34" charset="0"/>
                <a:cs typeface="Times New Roman" panose="02020603050405020304" pitchFamily="18" charset="0"/>
              </a:rPr>
              <a:t>A thread is managed by the </a:t>
            </a:r>
            <a:r>
              <a:rPr lang="en-GB" b="1" dirty="0">
                <a:effectLst/>
                <a:ea typeface="Calibri" panose="020F0502020204030204" pitchFamily="34" charset="0"/>
                <a:cs typeface="Times New Roman" panose="02020603050405020304" pitchFamily="18" charset="0"/>
              </a:rPr>
              <a:t>scheduler program</a:t>
            </a:r>
            <a:r>
              <a:rPr lang="en-GB" dirty="0">
                <a:effectLst/>
                <a:ea typeface="Calibri" panose="020F0502020204030204" pitchFamily="34" charset="0"/>
                <a:cs typeface="Times New Roman" panose="02020603050405020304" pitchFamily="18" charset="0"/>
              </a:rPr>
              <a:t>. </a:t>
            </a:r>
          </a:p>
          <a:p>
            <a:pPr marL="342900" lvl="0" indent="-342900">
              <a:lnSpc>
                <a:spcPct val="100000"/>
              </a:lnSpc>
              <a:spcBef>
                <a:spcPts val="0"/>
              </a:spcBef>
              <a:buFont typeface="Arial" panose="020B0604020202020204" pitchFamily="34" charset="0"/>
              <a:buChar char="•"/>
              <a:tabLst>
                <a:tab pos="457200" algn="l"/>
              </a:tabLst>
            </a:pPr>
            <a:r>
              <a:rPr lang="en-GB" b="1" dirty="0">
                <a:solidFill>
                  <a:srgbClr val="202124"/>
                </a:solidFill>
                <a:effectLst/>
                <a:ea typeface="Calibri" panose="020F0502020204030204" pitchFamily="34" charset="0"/>
                <a:cs typeface="Times New Roman" panose="02020603050405020304" pitchFamily="18" charset="0"/>
              </a:rPr>
              <a:t>‘Context switching’ </a:t>
            </a:r>
            <a:r>
              <a:rPr lang="en-GB" dirty="0">
                <a:solidFill>
                  <a:srgbClr val="202124"/>
                </a:solidFill>
                <a:effectLst/>
                <a:ea typeface="Calibri" panose="020F0502020204030204" pitchFamily="34" charset="0"/>
                <a:cs typeface="Times New Roman" panose="02020603050405020304" pitchFamily="18" charset="0"/>
              </a:rPr>
              <a:t>is when the OS runs two or more threads at the </a:t>
            </a:r>
            <a:r>
              <a:rPr lang="en-GB" b="1" dirty="0">
                <a:solidFill>
                  <a:srgbClr val="202124"/>
                </a:solidFill>
                <a:effectLst/>
                <a:ea typeface="Calibri" panose="020F0502020204030204" pitchFamily="34" charset="0"/>
                <a:cs typeface="Times New Roman" panose="02020603050405020304" pitchFamily="18" charset="0"/>
              </a:rPr>
              <a:t>same time</a:t>
            </a:r>
            <a:r>
              <a:rPr lang="en-GB" b="1" dirty="0">
                <a:effectLst/>
                <a:ea typeface="Calibri" panose="020F0502020204030204" pitchFamily="34" charset="0"/>
                <a:cs typeface="Times New Roman" panose="02020603050405020304" pitchFamily="18" charset="0"/>
              </a:rPr>
              <a:t> </a:t>
            </a:r>
            <a:r>
              <a:rPr lang="en-GB" dirty="0">
                <a:solidFill>
                  <a:srgbClr val="202124"/>
                </a:solidFill>
                <a:effectLst/>
                <a:ea typeface="Calibri" panose="020F0502020204030204" pitchFamily="34" charset="0"/>
                <a:cs typeface="Times New Roman" panose="02020603050405020304" pitchFamily="18" charset="0"/>
              </a:rPr>
              <a:t>on a single </a:t>
            </a:r>
            <a:r>
              <a:rPr lang="en-GB" b="1" dirty="0">
                <a:solidFill>
                  <a:srgbClr val="202124"/>
                </a:solidFill>
                <a:effectLst/>
                <a:ea typeface="Calibri" panose="020F0502020204030204" pitchFamily="34" charset="0"/>
                <a:cs typeface="Times New Roman" panose="02020603050405020304" pitchFamily="18" charset="0"/>
              </a:rPr>
              <a:t>CPU core</a:t>
            </a:r>
            <a:r>
              <a:rPr lang="en-GB" dirty="0">
                <a:solidFill>
                  <a:srgbClr val="202124"/>
                </a:solidFill>
                <a:effectLst/>
                <a:ea typeface="Calibri" panose="020F0502020204030204" pitchFamily="34" charset="0"/>
                <a:cs typeface="Times New Roman" panose="02020603050405020304" pitchFamily="18" charset="0"/>
              </a:rPr>
              <a:t>. </a:t>
            </a:r>
          </a:p>
          <a:p>
            <a:pPr marL="342900" lvl="0" indent="-342900">
              <a:lnSpc>
                <a:spcPct val="100000"/>
              </a:lnSpc>
              <a:spcBef>
                <a:spcPts val="0"/>
              </a:spcBef>
              <a:buFont typeface="Arial" panose="020B0604020202020204" pitchFamily="34" charset="0"/>
              <a:buChar char="•"/>
              <a:tabLst>
                <a:tab pos="457200" algn="l"/>
              </a:tabLst>
            </a:pPr>
            <a:r>
              <a:rPr lang="en-GB" dirty="0">
                <a:effectLst/>
                <a:ea typeface="Calibri" panose="020F0502020204030204" pitchFamily="34" charset="0"/>
                <a:cs typeface="Times New Roman" panose="02020603050405020304" pitchFamily="18" charset="0"/>
              </a:rPr>
              <a:t>This is called </a:t>
            </a:r>
            <a:r>
              <a:rPr lang="en-GB" b="1" dirty="0">
                <a:effectLst/>
                <a:ea typeface="Calibri" panose="020F0502020204030204" pitchFamily="34" charset="0"/>
                <a:cs typeface="Times New Roman" panose="02020603050405020304" pitchFamily="18" charset="0"/>
              </a:rPr>
              <a:t>‘Multithreading’</a:t>
            </a:r>
            <a:r>
              <a:rPr lang="en-GB" dirty="0">
                <a:effectLst/>
                <a:ea typeface="Calibri" panose="020F0502020204030204" pitchFamily="34" charset="0"/>
                <a:cs typeface="Times New Roman" panose="02020603050405020304" pitchFamily="18" charset="0"/>
              </a:rPr>
              <a:t>, where </a:t>
            </a:r>
            <a:r>
              <a:rPr lang="en-GB" b="1" dirty="0">
                <a:effectLst/>
                <a:ea typeface="Calibri" panose="020F0502020204030204" pitchFamily="34" charset="0"/>
                <a:cs typeface="Times New Roman" panose="02020603050405020304" pitchFamily="18" charset="0"/>
              </a:rPr>
              <a:t>multiple threads </a:t>
            </a:r>
            <a:r>
              <a:rPr lang="en-GB" dirty="0">
                <a:effectLst/>
                <a:ea typeface="Calibri" panose="020F0502020204030204" pitchFamily="34" charset="0"/>
                <a:cs typeface="Times New Roman" panose="02020603050405020304" pitchFamily="18" charset="0"/>
              </a:rPr>
              <a:t>are</a:t>
            </a:r>
            <a:r>
              <a:rPr lang="en-GB" b="1" dirty="0">
                <a:effectLst/>
                <a:ea typeface="Calibri" panose="020F0502020204030204" pitchFamily="34" charset="0"/>
                <a:cs typeface="Times New Roman" panose="02020603050405020304" pitchFamily="18" charset="0"/>
              </a:rPr>
              <a:t> </a:t>
            </a:r>
            <a:r>
              <a:rPr lang="en-GB" dirty="0">
                <a:effectLst/>
                <a:ea typeface="Calibri" panose="020F0502020204030204" pitchFamily="34" charset="0"/>
                <a:cs typeface="Times New Roman" panose="02020603050405020304" pitchFamily="18" charset="0"/>
              </a:rPr>
              <a:t>being</a:t>
            </a:r>
            <a:r>
              <a:rPr lang="en-GB" b="1" dirty="0">
                <a:effectLst/>
                <a:ea typeface="Calibri" panose="020F0502020204030204" pitchFamily="34" charset="0"/>
                <a:cs typeface="Times New Roman" panose="02020603050405020304" pitchFamily="18" charset="0"/>
              </a:rPr>
              <a:t> </a:t>
            </a:r>
            <a:r>
              <a:rPr lang="en-GB" dirty="0">
                <a:effectLst/>
                <a:ea typeface="Calibri" panose="020F0502020204030204" pitchFamily="34" charset="0"/>
                <a:cs typeface="Times New Roman" panose="02020603050405020304" pitchFamily="18" charset="0"/>
              </a:rPr>
              <a:t>managed by </a:t>
            </a:r>
            <a:r>
              <a:rPr lang="en-GB" dirty="0">
                <a:ea typeface="Calibri" panose="020F0502020204030204" pitchFamily="34" charset="0"/>
                <a:cs typeface="Times New Roman" panose="02020603050405020304" pitchFamily="18" charset="0"/>
              </a:rPr>
              <a:t>the OS i.e.</a:t>
            </a:r>
            <a:r>
              <a:rPr lang="en-GB" dirty="0">
                <a:effectLst/>
                <a:ea typeface="Calibri" panose="020F0502020204030204" pitchFamily="34" charset="0"/>
                <a:cs typeface="Times New Roman" panose="02020603050405020304" pitchFamily="18" charset="0"/>
              </a:rPr>
              <a:t> </a:t>
            </a:r>
            <a:r>
              <a:rPr lang="en-GB" dirty="0">
                <a:ea typeface="Calibri" panose="020F0502020204030204" pitchFamily="34" charset="0"/>
                <a:cs typeface="Times New Roman" panose="02020603050405020304" pitchFamily="18" charset="0"/>
              </a:rPr>
              <a:t>2</a:t>
            </a:r>
            <a:r>
              <a:rPr lang="en-GB" dirty="0">
                <a:effectLst/>
                <a:ea typeface="Calibri" panose="020F0502020204030204" pitchFamily="34" charset="0"/>
                <a:cs typeface="Times New Roman" panose="02020603050405020304" pitchFamily="18" charset="0"/>
              </a:rPr>
              <a:t> or more threads of a same process are executing </a:t>
            </a:r>
            <a:r>
              <a:rPr lang="en-GB" b="1" dirty="0">
                <a:effectLst/>
                <a:ea typeface="Calibri" panose="020F0502020204030204" pitchFamily="34" charset="0"/>
                <a:cs typeface="Times New Roman" panose="02020603050405020304" pitchFamily="18" charset="0"/>
              </a:rPr>
              <a:t>simultaneously</a:t>
            </a:r>
            <a:r>
              <a:rPr lang="en-GB" dirty="0">
                <a:effectLst/>
                <a:ea typeface="Calibri" panose="020F0502020204030204" pitchFamily="34" charset="0"/>
                <a:cs typeface="Times New Roman" panose="02020603050405020304" pitchFamily="18" charset="0"/>
              </a:rPr>
              <a:t>. </a:t>
            </a:r>
          </a:p>
          <a:p>
            <a:pPr marL="342900" lvl="0" indent="-342900">
              <a:lnSpc>
                <a:spcPct val="100000"/>
              </a:lnSpc>
              <a:spcBef>
                <a:spcPts val="0"/>
              </a:spcBef>
              <a:buFont typeface="Arial" panose="020B0604020202020204" pitchFamily="34" charset="0"/>
              <a:buChar char="•"/>
              <a:tabLst>
                <a:tab pos="457200" algn="l"/>
              </a:tabLst>
            </a:pPr>
            <a:r>
              <a:rPr lang="en-GB" dirty="0">
                <a:solidFill>
                  <a:srgbClr val="202124"/>
                </a:solidFill>
                <a:effectLst/>
                <a:ea typeface="Calibri" panose="020F0502020204030204" pitchFamily="34" charset="0"/>
                <a:cs typeface="Times New Roman" panose="02020603050405020304" pitchFamily="18" charset="0"/>
              </a:rPr>
              <a:t>This improves system </a:t>
            </a:r>
            <a:r>
              <a:rPr lang="en-GB" dirty="0">
                <a:effectLst/>
                <a:ea typeface="Calibri" panose="020F0502020204030204" pitchFamily="34" charset="0"/>
                <a:cs typeface="Times New Roman" panose="02020603050405020304" pitchFamily="18" charset="0"/>
              </a:rPr>
              <a:t>performance.</a:t>
            </a:r>
          </a:p>
        </p:txBody>
      </p:sp>
    </p:spTree>
    <p:extLst>
      <p:ext uri="{BB962C8B-B14F-4D97-AF65-F5344CB8AC3E}">
        <p14:creationId xmlns:p14="http://schemas.microsoft.com/office/powerpoint/2010/main" val="407722561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chemeClr val="bg1"/>
                </a:solidFill>
              </a:rPr>
              <a:t>Multithreading example</a:t>
            </a:r>
          </a:p>
        </p:txBody>
      </p:sp>
      <p:pic>
        <p:nvPicPr>
          <p:cNvPr id="9" name="Content Placeholder 4" descr="Diagram, venn diagram&#10;&#10;Description automatically generated">
            <a:extLst>
              <a:ext uri="{FF2B5EF4-FFF2-40B4-BE49-F238E27FC236}">
                <a16:creationId xmlns:a16="http://schemas.microsoft.com/office/drawing/2014/main" id="{37BE4D2F-5D38-42E5-AA9E-A35BC1B0925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129982" y="2169763"/>
            <a:ext cx="3105901" cy="2932811"/>
          </a:xfrm>
          <a:prstGeom prst="rect">
            <a:avLst/>
          </a:prstGeom>
        </p:spPr>
      </p:pic>
      <p:sp>
        <p:nvSpPr>
          <p:cNvPr id="11" name="TextBox 10">
            <a:extLst>
              <a:ext uri="{FF2B5EF4-FFF2-40B4-BE49-F238E27FC236}">
                <a16:creationId xmlns:a16="http://schemas.microsoft.com/office/drawing/2014/main" id="{72DB8717-7573-4B03-9CF7-059AAC20DA5E}"/>
              </a:ext>
            </a:extLst>
          </p:cNvPr>
          <p:cNvSpPr txBox="1"/>
          <p:nvPr/>
        </p:nvSpPr>
        <p:spPr>
          <a:xfrm>
            <a:off x="9410033" y="5008960"/>
            <a:ext cx="2131645" cy="153888"/>
          </a:xfrm>
          <a:prstGeom prst="rect">
            <a:avLst/>
          </a:prstGeom>
          <a:noFill/>
        </p:spPr>
        <p:txBody>
          <a:bodyPr wrap="square" rtlCol="0">
            <a:spAutoFit/>
          </a:bodyPr>
          <a:lstStyle/>
          <a:p>
            <a:pPr algn="ctr"/>
            <a:r>
              <a:rPr lang="en-GB" sz="400" dirty="0">
                <a:hlinkClick r:id="rId4" tooltip="https://en.wikipedia.org/wiki/Multithreading_(computer_architecture)"/>
              </a:rPr>
              <a:t>This Photo</a:t>
            </a:r>
            <a:r>
              <a:rPr lang="en-GB" sz="400" dirty="0"/>
              <a:t> by Unknown Author is licensed under </a:t>
            </a:r>
            <a:r>
              <a:rPr lang="en-GB" sz="400" dirty="0">
                <a:hlinkClick r:id="rId5" tooltip="https://creativecommons.org/licenses/by-sa/3.0/"/>
              </a:rPr>
              <a:t>CC BY-SA</a:t>
            </a:r>
            <a:endParaRPr lang="en-GB" sz="400" dirty="0"/>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60995" y="1657706"/>
            <a:ext cx="8851200" cy="4769852"/>
          </a:xfrm>
        </p:spPr>
        <p:txBody>
          <a:bodyPr>
            <a:noAutofit/>
          </a:bodyPr>
          <a:lstStyle/>
          <a:p>
            <a:pPr marL="0" lvl="0" indent="0">
              <a:lnSpc>
                <a:spcPct val="100000"/>
              </a:lnSpc>
              <a:spcBef>
                <a:spcPts val="600"/>
              </a:spcBef>
              <a:buNone/>
              <a:tabLst>
                <a:tab pos="457200" algn="l"/>
              </a:tabLst>
            </a:pPr>
            <a:r>
              <a:rPr lang="en-GB" sz="2200" dirty="0">
                <a:effectLst/>
                <a:latin typeface="Calibri" panose="020F0502020204030204" pitchFamily="34" charset="0"/>
                <a:ea typeface="Calibri" panose="020F0502020204030204" pitchFamily="34" charset="0"/>
                <a:cs typeface="Times New Roman" panose="02020603050405020304" pitchFamily="18" charset="0"/>
              </a:rPr>
              <a:t>Threads are very useful when a process has multiple tasks to perform independently of the others. Some higher-level software examples include:</a:t>
            </a:r>
          </a:p>
          <a:p>
            <a:pPr marL="342900" lvl="0" indent="-342900">
              <a:lnSpc>
                <a:spcPct val="100000"/>
              </a:lnSpc>
              <a:spcBef>
                <a:spcPts val="600"/>
              </a:spcBef>
              <a:buFont typeface="Arial" panose="020B0604020202020204" pitchFamily="34" charset="0"/>
              <a:buChar char="•"/>
              <a:tabLst>
                <a:tab pos="457200" algn="l"/>
              </a:tabLst>
            </a:pPr>
            <a:r>
              <a:rPr lang="en-GB" sz="2200" dirty="0">
                <a:effectLst/>
                <a:latin typeface="Calibri" panose="020F0502020204030204" pitchFamily="34" charset="0"/>
                <a:ea typeface="Calibri" panose="020F0502020204030204" pitchFamily="34" charset="0"/>
                <a:cs typeface="Times New Roman" panose="02020603050405020304" pitchFamily="18" charset="0"/>
              </a:rPr>
              <a:t>A </a:t>
            </a:r>
            <a:r>
              <a:rPr lang="en-GB" sz="2200" b="1" dirty="0">
                <a:effectLst/>
                <a:latin typeface="Calibri" panose="020F0502020204030204" pitchFamily="34" charset="0"/>
                <a:ea typeface="Calibri" panose="020F0502020204030204" pitchFamily="34" charset="0"/>
                <a:cs typeface="Times New Roman" panose="02020603050405020304" pitchFamily="18" charset="0"/>
              </a:rPr>
              <a:t>web browser </a:t>
            </a:r>
            <a:r>
              <a:rPr lang="en-GB" sz="2200" dirty="0">
                <a:effectLst/>
                <a:latin typeface="Calibri" panose="020F0502020204030204" pitchFamily="34" charset="0"/>
                <a:ea typeface="Calibri" panose="020F0502020204030204" pitchFamily="34" charset="0"/>
                <a:cs typeface="Times New Roman" panose="02020603050405020304" pitchFamily="18" charset="0"/>
              </a:rPr>
              <a:t>as a process running in memory and that process is split into multiple threads. One thread could be the </a:t>
            </a:r>
            <a:r>
              <a:rPr lang="en-GB" sz="2200" b="1" dirty="0">
                <a:effectLst/>
                <a:latin typeface="Calibri" panose="020F0502020204030204" pitchFamily="34" charset="0"/>
                <a:ea typeface="Calibri" panose="020F0502020204030204" pitchFamily="34" charset="0"/>
                <a:cs typeface="Times New Roman" panose="02020603050405020304" pitchFamily="18" charset="0"/>
              </a:rPr>
              <a:t>browser window</a:t>
            </a:r>
            <a:r>
              <a:rPr lang="en-GB" sz="2200" dirty="0">
                <a:effectLst/>
                <a:latin typeface="Calibri" panose="020F0502020204030204" pitchFamily="34" charset="0"/>
                <a:ea typeface="Calibri" panose="020F0502020204030204" pitchFamily="34" charset="0"/>
                <a:cs typeface="Times New Roman" panose="02020603050405020304" pitchFamily="18" charset="0"/>
              </a:rPr>
              <a:t>, another thread the </a:t>
            </a:r>
            <a:r>
              <a:rPr lang="en-GB" sz="2200" b="1" dirty="0">
                <a:effectLst/>
                <a:latin typeface="Calibri" panose="020F0502020204030204" pitchFamily="34" charset="0"/>
                <a:ea typeface="Calibri" panose="020F0502020204030204" pitchFamily="34" charset="0"/>
                <a:cs typeface="Times New Roman" panose="02020603050405020304" pitchFamily="18" charset="0"/>
              </a:rPr>
              <a:t>webpage content </a:t>
            </a:r>
            <a:r>
              <a:rPr lang="en-GB" sz="2200" dirty="0">
                <a:effectLst/>
                <a:latin typeface="Calibri" panose="020F0502020204030204" pitchFamily="34" charset="0"/>
                <a:ea typeface="Calibri" panose="020F0502020204030204" pitchFamily="34" charset="0"/>
                <a:cs typeface="Times New Roman" panose="02020603050405020304" pitchFamily="18" charset="0"/>
              </a:rPr>
              <a:t>being loaded, another the </a:t>
            </a:r>
            <a:r>
              <a:rPr lang="en-GB" sz="2200" b="1" dirty="0">
                <a:effectLst/>
                <a:latin typeface="Calibri" panose="020F0502020204030204" pitchFamily="34" charset="0"/>
                <a:ea typeface="Calibri" panose="020F0502020204030204" pitchFamily="34" charset="0"/>
                <a:cs typeface="Times New Roman" panose="02020603050405020304" pitchFamily="18" charset="0"/>
              </a:rPr>
              <a:t>video playing </a:t>
            </a:r>
            <a:r>
              <a:rPr lang="en-GB" sz="2200" dirty="0">
                <a:effectLst/>
                <a:latin typeface="Calibri" panose="020F0502020204030204" pitchFamily="34" charset="0"/>
                <a:ea typeface="Calibri" panose="020F0502020204030204" pitchFamily="34" charset="0"/>
                <a:cs typeface="Times New Roman" panose="02020603050405020304" pitchFamily="18" charset="0"/>
              </a:rPr>
              <a:t>using the graphics card, another the </a:t>
            </a:r>
            <a:r>
              <a:rPr lang="en-GB" sz="2200" b="1" dirty="0">
                <a:effectLst/>
                <a:latin typeface="Calibri" panose="020F0502020204030204" pitchFamily="34" charset="0"/>
                <a:ea typeface="Calibri" panose="020F0502020204030204" pitchFamily="34" charset="0"/>
                <a:cs typeface="Times New Roman" panose="02020603050405020304" pitchFamily="18" charset="0"/>
              </a:rPr>
              <a:t>audio</a:t>
            </a:r>
            <a:r>
              <a:rPr lang="en-GB" sz="2200" dirty="0">
                <a:effectLst/>
                <a:latin typeface="Calibri" panose="020F0502020204030204" pitchFamily="34" charset="0"/>
                <a:ea typeface="Calibri" panose="020F0502020204030204" pitchFamily="34" charset="0"/>
                <a:cs typeface="Times New Roman" panose="02020603050405020304" pitchFamily="18" charset="0"/>
              </a:rPr>
              <a:t> coming through the soundcard etc.</a:t>
            </a:r>
          </a:p>
          <a:p>
            <a:pPr marL="342900" lvl="0" indent="-342900">
              <a:lnSpc>
                <a:spcPct val="100000"/>
              </a:lnSpc>
              <a:spcBef>
                <a:spcPts val="600"/>
              </a:spcBef>
              <a:buFont typeface="Arial" panose="020B0604020202020204" pitchFamily="34" charset="0"/>
              <a:buChar char="•"/>
              <a:tabLst>
                <a:tab pos="457200" algn="l"/>
              </a:tabLst>
            </a:pPr>
            <a:r>
              <a:rPr lang="en-GB" sz="2200" dirty="0">
                <a:effectLst/>
                <a:latin typeface="Calibri" panose="020F0502020204030204" pitchFamily="34" charset="0"/>
                <a:ea typeface="Calibri" panose="020F0502020204030204" pitchFamily="34" charset="0"/>
                <a:cs typeface="Times New Roman" panose="02020603050405020304" pitchFamily="18" charset="0"/>
              </a:rPr>
              <a:t>Another example: in a </a:t>
            </a:r>
            <a:r>
              <a:rPr lang="en-GB" sz="2200" b="1" dirty="0">
                <a:effectLst/>
                <a:latin typeface="Calibri" panose="020F0502020204030204" pitchFamily="34" charset="0"/>
                <a:ea typeface="Calibri" panose="020F0502020204030204" pitchFamily="34" charset="0"/>
                <a:cs typeface="Times New Roman" panose="02020603050405020304" pitchFamily="18" charset="0"/>
              </a:rPr>
              <a:t>word processor</a:t>
            </a:r>
            <a:r>
              <a:rPr lang="en-GB" sz="2200" dirty="0">
                <a:effectLst/>
                <a:latin typeface="Calibri" panose="020F0502020204030204" pitchFamily="34" charset="0"/>
                <a:ea typeface="Calibri" panose="020F0502020204030204" pitchFamily="34" charset="0"/>
                <a:cs typeface="Times New Roman" panose="02020603050405020304" pitchFamily="18" charset="0"/>
              </a:rPr>
              <a:t>, </a:t>
            </a:r>
            <a:r>
              <a:rPr lang="en-GB" sz="2200" b="1" dirty="0">
                <a:effectLst/>
                <a:latin typeface="Calibri" panose="020F0502020204030204" pitchFamily="34" charset="0"/>
                <a:ea typeface="Calibri" panose="020F0502020204030204" pitchFamily="34" charset="0"/>
                <a:cs typeface="Times New Roman" panose="02020603050405020304" pitchFamily="18" charset="0"/>
              </a:rPr>
              <a:t>a background thread may check spelling and grammar while a foreground thread processes user input </a:t>
            </a:r>
            <a:r>
              <a:rPr lang="en-GB" sz="2200" dirty="0">
                <a:effectLst/>
                <a:latin typeface="Calibri" panose="020F0502020204030204" pitchFamily="34" charset="0"/>
                <a:ea typeface="Calibri" panose="020F0502020204030204" pitchFamily="34" charset="0"/>
                <a:cs typeface="Times New Roman" panose="02020603050405020304" pitchFamily="18" charset="0"/>
              </a:rPr>
              <a:t>( keystrokes ),</a:t>
            </a:r>
            <a:r>
              <a:rPr lang="en-GB" sz="2200" b="1" dirty="0">
                <a:effectLst/>
                <a:latin typeface="Calibri" panose="020F0502020204030204" pitchFamily="34" charset="0"/>
                <a:ea typeface="Calibri" panose="020F0502020204030204" pitchFamily="34" charset="0"/>
                <a:cs typeface="Times New Roman" panose="02020603050405020304" pitchFamily="18" charset="0"/>
              </a:rPr>
              <a:t> and a third does periodic automatic backups of the file being edited</a:t>
            </a:r>
            <a:r>
              <a:rPr lang="en-GB" sz="2200" dirty="0">
                <a:effectLst/>
                <a:latin typeface="Calibri" panose="020F0502020204030204" pitchFamily="34" charset="0"/>
                <a:ea typeface="Calibri" panose="020F0502020204030204" pitchFamily="34" charset="0"/>
                <a:cs typeface="Times New Roman" panose="02020603050405020304" pitchFamily="18" charset="0"/>
              </a:rPr>
              <a:t>. </a:t>
            </a:r>
            <a:r>
              <a:rPr lang="en-GB" sz="800" dirty="0">
                <a:effectLst/>
                <a:latin typeface="Calibri" panose="020F0502020204030204" pitchFamily="34" charset="0"/>
                <a:ea typeface="Calibri" panose="020F0502020204030204" pitchFamily="34" charset="0"/>
                <a:cs typeface="Times New Roman" panose="02020603050405020304" pitchFamily="18" charset="0"/>
              </a:rPr>
              <a:t>(</a:t>
            </a:r>
            <a:r>
              <a:rPr lang="en-GB" sz="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r</a:t>
            </a:r>
            <a:r>
              <a:rPr lang="en-GB" sz="800" dirty="0">
                <a:effectLst/>
                <a:latin typeface="Calibri" panose="020F0502020204030204" pitchFamily="34" charset="0"/>
                <a:ea typeface="Calibri" panose="020F0502020204030204" pitchFamily="34" charset="0"/>
                <a:cs typeface="Times New Roman" panose="02020603050405020304" pitchFamily="18" charset="0"/>
              </a:rPr>
              <a:t>)</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0000"/>
              </a:lnSpc>
              <a:spcBef>
                <a:spcPts val="600"/>
              </a:spcBef>
              <a:buFont typeface="Arial" panose="020B0604020202020204" pitchFamily="34" charset="0"/>
              <a:buChar char="•"/>
              <a:tabLst>
                <a:tab pos="457200" algn="l"/>
              </a:tabLst>
            </a:pPr>
            <a:r>
              <a:rPr lang="en-GB" sz="2200" dirty="0">
                <a:effectLst/>
                <a:latin typeface="Calibri" panose="020F0502020204030204" pitchFamily="34" charset="0"/>
                <a:ea typeface="Calibri" panose="020F0502020204030204" pitchFamily="34" charset="0"/>
                <a:cs typeface="Times New Roman" panose="02020603050405020304" pitchFamily="18" charset="0"/>
              </a:rPr>
              <a:t>Another example is a </a:t>
            </a:r>
            <a:r>
              <a:rPr lang="en-GB" sz="2200" b="1" dirty="0">
                <a:effectLst/>
                <a:latin typeface="Calibri" panose="020F0502020204030204" pitchFamily="34" charset="0"/>
                <a:ea typeface="Calibri" panose="020F0502020204030204" pitchFamily="34" charset="0"/>
                <a:cs typeface="Times New Roman" panose="02020603050405020304" pitchFamily="18" charset="0"/>
              </a:rPr>
              <a:t>web server</a:t>
            </a:r>
            <a:r>
              <a:rPr lang="en-GB" sz="2200" dirty="0">
                <a:effectLst/>
                <a:latin typeface="Calibri" panose="020F0502020204030204" pitchFamily="34" charset="0"/>
                <a:ea typeface="Calibri" panose="020F0502020204030204" pitchFamily="34" charset="0"/>
                <a:cs typeface="Times New Roman" panose="02020603050405020304" pitchFamily="18" charset="0"/>
              </a:rPr>
              <a:t>: Multiple threads allow for multiple client/user requests to be satisfied simultaneously, without having to service requests sequentially 1 by 1. </a:t>
            </a:r>
            <a:r>
              <a:rPr lang="en-GB" sz="500" dirty="0">
                <a:effectLst/>
                <a:latin typeface="Calibri" panose="020F0502020204030204" pitchFamily="34" charset="0"/>
                <a:ea typeface="Calibri" panose="020F0502020204030204" pitchFamily="34" charset="0"/>
                <a:cs typeface="Times New Roman" panose="02020603050405020304" pitchFamily="18" charset="0"/>
              </a:rPr>
              <a:t>(</a:t>
            </a:r>
            <a:r>
              <a:rPr lang="en-GB" sz="5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r</a:t>
            </a:r>
            <a:r>
              <a:rPr lang="en-GB" sz="500" dirty="0">
                <a:effectLst/>
                <a:latin typeface="Calibri" panose="020F0502020204030204" pitchFamily="34" charset="0"/>
                <a:ea typeface="Calibri" panose="020F0502020204030204" pitchFamily="34" charset="0"/>
                <a:cs typeface="Times New Roman" panose="02020603050405020304" pitchFamily="18" charset="0"/>
              </a:rPr>
              <a:t>)</a:t>
            </a:r>
          </a:p>
          <a:p>
            <a:pPr marL="0" indent="0" algn="l">
              <a:lnSpc>
                <a:spcPct val="100000"/>
              </a:lnSpc>
              <a:spcBef>
                <a:spcPts val="600"/>
              </a:spcBef>
              <a:buNone/>
            </a:pPr>
            <a:endParaRPr lang="en-GB" sz="2200" b="0" i="0" dirty="0">
              <a:solidFill>
                <a:srgbClr val="222222"/>
              </a:solidFill>
              <a:effectLst/>
            </a:endParaRPr>
          </a:p>
        </p:txBody>
      </p:sp>
    </p:spTree>
    <p:extLst>
      <p:ext uri="{BB962C8B-B14F-4D97-AF65-F5344CB8AC3E}">
        <p14:creationId xmlns:p14="http://schemas.microsoft.com/office/powerpoint/2010/main" val="365209624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80248" y="278535"/>
            <a:ext cx="9895951" cy="1033669"/>
          </a:xfrm>
        </p:spPr>
        <p:txBody>
          <a:bodyPr>
            <a:normAutofit/>
          </a:bodyPr>
          <a:lstStyle/>
          <a:p>
            <a:r>
              <a:rPr lang="en-GB" b="1" dirty="0">
                <a:solidFill>
                  <a:schemeClr val="bg1"/>
                </a:solidFill>
              </a:rPr>
              <a:t>Context switching &amp; </a:t>
            </a:r>
            <a:r>
              <a:rPr lang="en-GB" sz="4400" b="1" dirty="0">
                <a:solidFill>
                  <a:schemeClr val="bg1"/>
                </a:solidFill>
              </a:rPr>
              <a:t>Multitasking</a:t>
            </a:r>
            <a:endParaRPr lang="en-GB"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01237" y="1713955"/>
            <a:ext cx="11323570" cy="4676984"/>
          </a:xfrm>
        </p:spPr>
        <p:txBody>
          <a:bodyPr>
            <a:noAutofit/>
          </a:bodyPr>
          <a:lstStyle/>
          <a:p>
            <a:pPr>
              <a:lnSpc>
                <a:spcPct val="100000"/>
              </a:lnSpc>
              <a:spcBef>
                <a:spcPts val="0"/>
              </a:spcBef>
            </a:pPr>
            <a:r>
              <a:rPr lang="en-GB" sz="2400" b="1" dirty="0"/>
              <a:t>Context switching </a:t>
            </a:r>
            <a:r>
              <a:rPr lang="en-GB" sz="2400" dirty="0"/>
              <a:t>is the process of </a:t>
            </a:r>
            <a:r>
              <a:rPr lang="en-GB" sz="2400" b="1" dirty="0"/>
              <a:t>storing the state </a:t>
            </a:r>
            <a:r>
              <a:rPr lang="en-GB" sz="2400" dirty="0"/>
              <a:t>of a process or thread, so that it can be </a:t>
            </a:r>
            <a:r>
              <a:rPr lang="en-GB" sz="2400" b="1" dirty="0"/>
              <a:t>restored and execution resumed at a later point</a:t>
            </a:r>
            <a:r>
              <a:rPr lang="en-GB" sz="2400" dirty="0"/>
              <a:t>, so the OS can send another process thread to the CPU.</a:t>
            </a:r>
          </a:p>
          <a:p>
            <a:pPr>
              <a:lnSpc>
                <a:spcPct val="100000"/>
              </a:lnSpc>
              <a:spcBef>
                <a:spcPts val="0"/>
              </a:spcBef>
            </a:pPr>
            <a:r>
              <a:rPr lang="en-GB" sz="2400" dirty="0"/>
              <a:t>This allows for </a:t>
            </a:r>
            <a:r>
              <a:rPr lang="en-GB" sz="2400" b="1" dirty="0"/>
              <a:t>1 CPU/CPU core to handle several processes or threads </a:t>
            </a:r>
            <a:r>
              <a:rPr lang="en-GB" sz="2400" dirty="0"/>
              <a:t>without the need for additional CPU/cores. </a:t>
            </a:r>
          </a:p>
          <a:p>
            <a:pPr>
              <a:lnSpc>
                <a:spcPct val="100000"/>
              </a:lnSpc>
              <a:spcBef>
                <a:spcPts val="0"/>
              </a:spcBef>
            </a:pPr>
            <a:r>
              <a:rPr lang="en-GB" sz="2400" dirty="0"/>
              <a:t>This is the ability of </a:t>
            </a:r>
            <a:r>
              <a:rPr lang="en-GB" sz="2400" b="1" dirty="0"/>
              <a:t>Multitasking</a:t>
            </a:r>
            <a:r>
              <a:rPr lang="en-GB" sz="2400" dirty="0"/>
              <a:t> </a:t>
            </a:r>
            <a:r>
              <a:rPr lang="en-GB" sz="2400" b="1" dirty="0"/>
              <a:t>Operating Systems</a:t>
            </a:r>
            <a:r>
              <a:rPr lang="en-GB" sz="2400" dirty="0"/>
              <a:t>.</a:t>
            </a:r>
          </a:p>
          <a:p>
            <a:pPr>
              <a:lnSpc>
                <a:spcPct val="100000"/>
              </a:lnSpc>
              <a:spcBef>
                <a:spcPts val="0"/>
              </a:spcBef>
            </a:pPr>
            <a:r>
              <a:rPr lang="en-GB" sz="2400" b="1" dirty="0"/>
              <a:t>Multitasking</a:t>
            </a:r>
            <a:r>
              <a:rPr lang="en-GB" sz="2400" dirty="0"/>
              <a:t> OSs use </a:t>
            </a:r>
            <a:r>
              <a:rPr lang="en-GB" sz="2400" b="1" dirty="0"/>
              <a:t>context switching </a:t>
            </a:r>
            <a:r>
              <a:rPr lang="en-GB" sz="2400" dirty="0"/>
              <a:t>to allow different programs/processes/threads to run at the same time.</a:t>
            </a:r>
          </a:p>
          <a:p>
            <a:pPr>
              <a:lnSpc>
                <a:spcPct val="100000"/>
              </a:lnSpc>
              <a:spcBef>
                <a:spcPts val="0"/>
              </a:spcBef>
            </a:pPr>
            <a:r>
              <a:rPr lang="en-GB" sz="2400" dirty="0">
                <a:effectLst/>
                <a:ea typeface="Calibri" panose="020F0502020204030204" pitchFamily="34" charset="0"/>
                <a:cs typeface="Times New Roman" panose="02020603050405020304" pitchFamily="18" charset="0"/>
              </a:rPr>
              <a:t>As we learned earlier, the </a:t>
            </a:r>
            <a:r>
              <a:rPr lang="en-GB" sz="2400" b="1" dirty="0">
                <a:effectLst/>
                <a:ea typeface="Calibri" panose="020F0502020204030204" pitchFamily="34" charset="0"/>
                <a:cs typeface="Times New Roman" panose="02020603050405020304" pitchFamily="18" charset="0"/>
              </a:rPr>
              <a:t>process </a:t>
            </a:r>
            <a:r>
              <a:rPr lang="en-GB" sz="2400" b="1" dirty="0">
                <a:ea typeface="Calibri" panose="020F0502020204030204" pitchFamily="34" charset="0"/>
                <a:cs typeface="Times New Roman" panose="02020603050405020304" pitchFamily="18" charset="0"/>
              </a:rPr>
              <a:t>scheduler </a:t>
            </a:r>
            <a:r>
              <a:rPr lang="en-GB" sz="2400" dirty="0">
                <a:ea typeface="Calibri" panose="020F0502020204030204" pitchFamily="34" charset="0"/>
                <a:cs typeface="Times New Roman" panose="02020603050405020304" pitchFamily="18" charset="0"/>
              </a:rPr>
              <a:t>program / part of the OS allows </a:t>
            </a:r>
            <a:r>
              <a:rPr lang="en-GB" sz="2400" dirty="0">
                <a:effectLst/>
                <a:ea typeface="Calibri" panose="020F0502020204030204" pitchFamily="34" charset="0"/>
                <a:cs typeface="Times New Roman" panose="02020603050405020304" pitchFamily="18" charset="0"/>
              </a:rPr>
              <a:t>this to occur. The OS decides which process gets the CPU, when and for how long.</a:t>
            </a:r>
            <a:endParaRPr lang="en-GB" sz="2400" dirty="0"/>
          </a:p>
          <a:p>
            <a:pPr>
              <a:lnSpc>
                <a:spcPct val="100000"/>
              </a:lnSpc>
              <a:spcBef>
                <a:spcPts val="0"/>
              </a:spcBef>
            </a:pPr>
            <a:r>
              <a:rPr lang="en-GB" sz="2400" b="1" dirty="0">
                <a:solidFill>
                  <a:srgbClr val="202124"/>
                </a:solidFill>
                <a:highlight>
                  <a:srgbClr val="FFFF00"/>
                </a:highlight>
                <a:ea typeface="Calibri" panose="020F0502020204030204" pitchFamily="34" charset="0"/>
                <a:cs typeface="Times New Roman" panose="02020603050405020304" pitchFamily="18" charset="0"/>
              </a:rPr>
              <a:t>On a single Core system, </a:t>
            </a:r>
            <a:r>
              <a:rPr lang="en-GB" sz="2400" b="1" dirty="0">
                <a:solidFill>
                  <a:srgbClr val="202124"/>
                </a:solidFill>
                <a:effectLst/>
                <a:highlight>
                  <a:srgbClr val="FFFF00"/>
                </a:highlight>
                <a:ea typeface="Calibri" panose="020F0502020204030204" pitchFamily="34" charset="0"/>
                <a:cs typeface="Times New Roman" panose="02020603050405020304" pitchFamily="18" charset="0"/>
              </a:rPr>
              <a:t>there is no true simultaneous execution of different programs, since there is only one core processor, and one CPU core can only execute one thing at a time.</a:t>
            </a:r>
            <a:endParaRPr lang="en-GB" sz="2400" b="1" dirty="0">
              <a:effectLst/>
              <a:highlight>
                <a:srgbClr val="FFFF00"/>
              </a:highlight>
              <a:ea typeface="Calibri" panose="020F0502020204030204" pitchFamily="34" charset="0"/>
              <a:cs typeface="Times New Roman" panose="02020603050405020304" pitchFamily="18" charset="0"/>
            </a:endParaRPr>
          </a:p>
          <a:p>
            <a:pPr>
              <a:lnSpc>
                <a:spcPct val="100000"/>
              </a:lnSpc>
              <a:spcBef>
                <a:spcPts val="0"/>
              </a:spcBef>
            </a:pPr>
            <a:endParaRPr lang="en-GB" sz="2400" dirty="0"/>
          </a:p>
        </p:txBody>
      </p:sp>
      <p:pic>
        <p:nvPicPr>
          <p:cNvPr id="7" name="Picture 6" descr="Diagram&#10;&#10;Description automatically generated">
            <a:extLst>
              <a:ext uri="{FF2B5EF4-FFF2-40B4-BE49-F238E27FC236}">
                <a16:creationId xmlns:a16="http://schemas.microsoft.com/office/drawing/2014/main" id="{4E5E7D4B-2B7C-F177-74EA-53B70E328D65}"/>
              </a:ext>
            </a:extLst>
          </p:cNvPr>
          <p:cNvPicPr>
            <a:picLocks noChangeAspect="1"/>
          </p:cNvPicPr>
          <p:nvPr/>
        </p:nvPicPr>
        <p:blipFill rotWithShape="1">
          <a:blip r:embed="rId3">
            <a:extLst>
              <a:ext uri="{28A0092B-C50C-407E-A947-70E740481C1C}">
                <a14:useLocalDpi xmlns:a14="http://schemas.microsoft.com/office/drawing/2010/main" val="0"/>
              </a:ext>
            </a:extLst>
          </a:blip>
          <a:srcRect b="7829"/>
          <a:stretch/>
        </p:blipFill>
        <p:spPr>
          <a:xfrm>
            <a:off x="8154817" y="82560"/>
            <a:ext cx="3997664" cy="1741712"/>
          </a:xfrm>
          <a:prstGeom prst="rect">
            <a:avLst/>
          </a:prstGeom>
        </p:spPr>
      </p:pic>
    </p:spTree>
    <p:extLst>
      <p:ext uri="{BB962C8B-B14F-4D97-AF65-F5344CB8AC3E}">
        <p14:creationId xmlns:p14="http://schemas.microsoft.com/office/powerpoint/2010/main" val="201403814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omputer chip with orange lines&#10;&#10;Description automatically generated">
            <a:extLst>
              <a:ext uri="{FF2B5EF4-FFF2-40B4-BE49-F238E27FC236}">
                <a16:creationId xmlns:a16="http://schemas.microsoft.com/office/drawing/2014/main" id="{41DB0048-4E83-01CE-CC01-92E1E68FC2B5}"/>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090" t="338" r="26050" b="-1"/>
          <a:stretch/>
        </p:blipFill>
        <p:spPr>
          <a:xfrm>
            <a:off x="3523488" y="10"/>
            <a:ext cx="8668512" cy="6857990"/>
          </a:xfrm>
          <a:prstGeom prst="rect">
            <a:avLst/>
          </a:prstGeom>
        </p:spPr>
      </p:pic>
      <p:sp>
        <p:nvSpPr>
          <p:cNvPr id="23" name="Rectangle 22">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59663" y="218186"/>
            <a:ext cx="5233829" cy="679252"/>
          </a:xfrm>
        </p:spPr>
        <p:txBody>
          <a:bodyPr anchor="t">
            <a:normAutofit/>
          </a:bodyPr>
          <a:lstStyle/>
          <a:p>
            <a:r>
              <a:rPr lang="en-GB" sz="4000" b="1" dirty="0"/>
              <a:t>Multithreading &amp; CPUs</a:t>
            </a:r>
          </a:p>
        </p:txBody>
      </p:sp>
      <p:sp>
        <p:nvSpPr>
          <p:cNvPr id="25" name="Rectangle 2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7" name="Rectangle 2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22122" y="1198119"/>
            <a:ext cx="6788278" cy="5359200"/>
          </a:xfrm>
          <a:solidFill>
            <a:schemeClr val="bg1">
              <a:alpha val="50000"/>
            </a:schemeClr>
          </a:solidFill>
        </p:spPr>
        <p:txBody>
          <a:bodyPr anchor="t">
            <a:normAutofit/>
          </a:bodyPr>
          <a:lstStyle/>
          <a:p>
            <a:pPr marL="342900" lvl="0" indent="-342900">
              <a:spcBef>
                <a:spcPts val="600"/>
              </a:spcBef>
              <a:buFont typeface="Arial" panose="020B0604020202020204" pitchFamily="34" charset="0"/>
              <a:buChar char="•"/>
              <a:tabLst>
                <a:tab pos="457200" algn="l"/>
              </a:tabLst>
            </a:pPr>
            <a:r>
              <a:rPr lang="en-GB" sz="2400" dirty="0">
                <a:effectLst/>
                <a:ea typeface="Calibri" panose="020F0502020204030204" pitchFamily="34" charset="0"/>
                <a:cs typeface="Times New Roman" panose="02020603050405020304" pitchFamily="18" charset="0"/>
              </a:rPr>
              <a:t>A single </a:t>
            </a:r>
            <a:r>
              <a:rPr lang="en-GB" sz="2400" b="1" dirty="0">
                <a:effectLst/>
                <a:ea typeface="Calibri" panose="020F0502020204030204" pitchFamily="34" charset="0"/>
                <a:cs typeface="Times New Roman" panose="02020603050405020304" pitchFamily="18" charset="0"/>
              </a:rPr>
              <a:t>processor</a:t>
            </a:r>
            <a:r>
              <a:rPr lang="en-GB" sz="2400" dirty="0">
                <a:effectLst/>
                <a:ea typeface="Calibri" panose="020F0502020204030204" pitchFamily="34" charset="0"/>
                <a:cs typeface="Times New Roman" panose="02020603050405020304" pitchFamily="18" charset="0"/>
              </a:rPr>
              <a:t> computer has to stop briefly when it </a:t>
            </a:r>
            <a:r>
              <a:rPr lang="en-GB" sz="2400" b="1" dirty="0">
                <a:effectLst/>
                <a:ea typeface="Calibri" panose="020F0502020204030204" pitchFamily="34" charset="0"/>
                <a:cs typeface="Times New Roman" panose="02020603050405020304" pitchFamily="18" charset="0"/>
              </a:rPr>
              <a:t>switches</a:t>
            </a:r>
            <a:r>
              <a:rPr lang="en-GB" sz="2400" dirty="0">
                <a:effectLst/>
                <a:ea typeface="Calibri" panose="020F0502020204030204" pitchFamily="34" charset="0"/>
                <a:cs typeface="Times New Roman" panose="02020603050405020304" pitchFamily="18" charset="0"/>
              </a:rPr>
              <a:t> between different threads, this can decrease performance.</a:t>
            </a:r>
          </a:p>
          <a:p>
            <a:pPr marL="342900" lvl="0" indent="-342900">
              <a:spcBef>
                <a:spcPts val="600"/>
              </a:spcBef>
              <a:buFont typeface="Arial" panose="020B0604020202020204" pitchFamily="34" charset="0"/>
              <a:buChar char="•"/>
              <a:tabLst>
                <a:tab pos="457200" algn="l"/>
              </a:tabLst>
            </a:pPr>
            <a:r>
              <a:rPr lang="en-GB" sz="2400" dirty="0">
                <a:effectLst/>
                <a:ea typeface="Calibri" panose="020F0502020204030204" pitchFamily="34" charset="0"/>
                <a:cs typeface="Times New Roman" panose="02020603050405020304" pitchFamily="18" charset="0"/>
              </a:rPr>
              <a:t>Traditionally, each CPU had one core processor that focused on one task at a time. </a:t>
            </a:r>
          </a:p>
          <a:p>
            <a:pPr marL="342900" lvl="0" indent="-342900">
              <a:spcBef>
                <a:spcPts val="600"/>
              </a:spcBef>
              <a:buFont typeface="Arial" panose="020B0604020202020204" pitchFamily="34" charset="0"/>
              <a:buChar char="•"/>
              <a:tabLst>
                <a:tab pos="457200" algn="l"/>
              </a:tabLst>
            </a:pPr>
            <a:r>
              <a:rPr lang="en-GB" sz="2400" dirty="0">
                <a:effectLst/>
                <a:ea typeface="Calibri" panose="020F0502020204030204" pitchFamily="34" charset="0"/>
                <a:cs typeface="Times New Roman" panose="02020603050405020304" pitchFamily="18" charset="0"/>
              </a:rPr>
              <a:t>Today, CPUs have 2 or more cores (e.g. Dual 2-core</a:t>
            </a:r>
            <a:r>
              <a:rPr lang="en-GB" sz="2400" dirty="0">
                <a:ea typeface="Calibri" panose="020F0502020204030204" pitchFamily="34" charset="0"/>
                <a:cs typeface="Times New Roman" panose="02020603050405020304" pitchFamily="18" charset="0"/>
              </a:rPr>
              <a:t>,</a:t>
            </a:r>
            <a:r>
              <a:rPr lang="en-GB" sz="2400" dirty="0">
                <a:effectLst/>
                <a:ea typeface="Calibri" panose="020F0502020204030204" pitchFamily="34" charset="0"/>
                <a:cs typeface="Times New Roman" panose="02020603050405020304" pitchFamily="18" charset="0"/>
              </a:rPr>
              <a:t> Quad/4-core</a:t>
            </a:r>
            <a:r>
              <a:rPr lang="en-GB" sz="2400" dirty="0">
                <a:ea typeface="Calibri" panose="020F0502020204030204" pitchFamily="34" charset="0"/>
                <a:cs typeface="Times New Roman" panose="02020603050405020304" pitchFamily="18" charset="0"/>
              </a:rPr>
              <a:t>,</a:t>
            </a:r>
            <a:r>
              <a:rPr lang="en-GB" sz="2400" dirty="0">
                <a:effectLst/>
                <a:ea typeface="Calibri" panose="020F0502020204030204" pitchFamily="34" charset="0"/>
                <a:cs typeface="Times New Roman" panose="02020603050405020304" pitchFamily="18" charset="0"/>
              </a:rPr>
              <a:t> Octa/8-core, 12 or 14 core processors), each </a:t>
            </a:r>
            <a:r>
              <a:rPr lang="en-GB" sz="2400" b="1" dirty="0">
                <a:effectLst/>
                <a:ea typeface="Calibri" panose="020F0502020204030204" pitchFamily="34" charset="0"/>
                <a:cs typeface="Times New Roman" panose="02020603050405020304" pitchFamily="18" charset="0"/>
              </a:rPr>
              <a:t>core</a:t>
            </a:r>
            <a:r>
              <a:rPr lang="en-GB" sz="2400" dirty="0">
                <a:effectLst/>
                <a:ea typeface="Calibri" panose="020F0502020204030204" pitchFamily="34" charset="0"/>
                <a:cs typeface="Times New Roman" panose="02020603050405020304" pitchFamily="18" charset="0"/>
              </a:rPr>
              <a:t> processor can execute a task/thread at the same time. </a:t>
            </a:r>
          </a:p>
          <a:p>
            <a:pPr marL="342900" lvl="0" indent="-342900">
              <a:spcBef>
                <a:spcPts val="600"/>
              </a:spcBef>
              <a:buFont typeface="Arial" panose="020B0604020202020204" pitchFamily="34" charset="0"/>
              <a:buChar char="•"/>
              <a:tabLst>
                <a:tab pos="457200" algn="l"/>
              </a:tabLst>
            </a:pPr>
            <a:r>
              <a:rPr lang="en-GB" sz="2400" b="1" dirty="0">
                <a:highlight>
                  <a:srgbClr val="FFFF00"/>
                </a:highlight>
                <a:ea typeface="Calibri" panose="020F0502020204030204" pitchFamily="34" charset="0"/>
                <a:cs typeface="Times New Roman" panose="02020603050405020304" pitchFamily="18" charset="0"/>
              </a:rPr>
              <a:t>M</a:t>
            </a:r>
            <a:r>
              <a:rPr lang="en-GB" sz="2400" b="1" dirty="0">
                <a:effectLst/>
                <a:highlight>
                  <a:srgbClr val="FFFF00"/>
                </a:highlight>
                <a:ea typeface="Calibri" panose="020F0502020204030204" pitchFamily="34" charset="0"/>
                <a:cs typeface="Times New Roman" panose="02020603050405020304" pitchFamily="18" charset="0"/>
              </a:rPr>
              <a:t>ultiple cores can truly execute tasks at the same time</a:t>
            </a:r>
            <a:r>
              <a:rPr lang="en-GB" sz="2400" dirty="0">
                <a:effectLst/>
                <a:highlight>
                  <a:srgbClr val="FFFF00"/>
                </a:highlight>
                <a:ea typeface="Calibri" panose="020F0502020204030204" pitchFamily="34" charset="0"/>
                <a:cs typeface="Times New Roman" panose="02020603050405020304" pitchFamily="18" charset="0"/>
              </a:rPr>
              <a:t>.</a:t>
            </a:r>
          </a:p>
          <a:p>
            <a:pPr marL="342900" lvl="0" indent="-342900">
              <a:spcBef>
                <a:spcPts val="600"/>
              </a:spcBef>
              <a:buFont typeface="Arial" panose="020B0604020202020204" pitchFamily="34" charset="0"/>
              <a:buChar char="•"/>
              <a:tabLst>
                <a:tab pos="457200" algn="l"/>
              </a:tabLst>
            </a:pPr>
            <a:r>
              <a:rPr lang="en-GB" sz="2400" b="1" dirty="0">
                <a:highlight>
                  <a:srgbClr val="FFFF00"/>
                </a:highlight>
                <a:ea typeface="Calibri" panose="020F0502020204030204" pitchFamily="34" charset="0"/>
                <a:cs typeface="Times New Roman" panose="02020603050405020304" pitchFamily="18" charset="0"/>
              </a:rPr>
              <a:t>T</a:t>
            </a:r>
            <a:r>
              <a:rPr lang="en-GB" sz="2400" b="1" dirty="0">
                <a:effectLst/>
                <a:highlight>
                  <a:srgbClr val="FFFF00"/>
                </a:highlight>
                <a:ea typeface="Calibri" panose="020F0502020204030204" pitchFamily="34" charset="0"/>
                <a:cs typeface="Times New Roman" panose="02020603050405020304" pitchFamily="18" charset="0"/>
              </a:rPr>
              <a:t>he more cores a CPU has, the more tasks it can execute simultaneously.</a:t>
            </a:r>
            <a:endParaRPr lang="en-GB" sz="2400" b="1" dirty="0">
              <a:highlight>
                <a:srgbClr val="FFFF00"/>
              </a:highlight>
            </a:endParaRPr>
          </a:p>
        </p:txBody>
      </p:sp>
      <p:sp>
        <p:nvSpPr>
          <p:cNvPr id="5" name="TextBox 4">
            <a:extLst>
              <a:ext uri="{FF2B5EF4-FFF2-40B4-BE49-F238E27FC236}">
                <a16:creationId xmlns:a16="http://schemas.microsoft.com/office/drawing/2014/main" id="{8B720EC0-92C5-5D65-89DD-DB43CC541A7C}"/>
              </a:ext>
            </a:extLst>
          </p:cNvPr>
          <p:cNvSpPr txBox="1"/>
          <p:nvPr/>
        </p:nvSpPr>
        <p:spPr>
          <a:xfrm>
            <a:off x="9872134" y="6657945"/>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thevirtualassist.net/behind-the-scenes-videos-warcraft-movi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146999031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10318680" cy="1033669"/>
          </a:xfrm>
        </p:spPr>
        <p:txBody>
          <a:bodyPr>
            <a:normAutofit/>
          </a:bodyPr>
          <a:lstStyle/>
          <a:p>
            <a:r>
              <a:rPr lang="en-GB" b="1" dirty="0">
                <a:solidFill>
                  <a:schemeClr val="bg1"/>
                </a:solidFill>
              </a:rPr>
              <a:t>Multi-threading with Multi-core processors.</a:t>
            </a:r>
          </a:p>
        </p:txBody>
      </p:sp>
      <p:pic>
        <p:nvPicPr>
          <p:cNvPr id="9" name="Picture 8" descr="Diagram&#10;&#10;Description automatically generated">
            <a:extLst>
              <a:ext uri="{FF2B5EF4-FFF2-40B4-BE49-F238E27FC236}">
                <a16:creationId xmlns:a16="http://schemas.microsoft.com/office/drawing/2014/main" id="{62B8BE4C-F0C5-4804-80A9-8826738E139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70437" y="3764756"/>
            <a:ext cx="11621563" cy="2857500"/>
          </a:xfrm>
          <a:prstGeom prst="rect">
            <a:avLst/>
          </a:prstGeom>
        </p:spPr>
      </p:pic>
      <p:sp>
        <p:nvSpPr>
          <p:cNvPr id="11" name="TextBox 10">
            <a:extLst>
              <a:ext uri="{FF2B5EF4-FFF2-40B4-BE49-F238E27FC236}">
                <a16:creationId xmlns:a16="http://schemas.microsoft.com/office/drawing/2014/main" id="{0F4A6597-4DD8-462D-986F-92B03060C561}"/>
              </a:ext>
            </a:extLst>
          </p:cNvPr>
          <p:cNvSpPr txBox="1"/>
          <p:nvPr/>
        </p:nvSpPr>
        <p:spPr>
          <a:xfrm>
            <a:off x="8807051" y="6622256"/>
            <a:ext cx="2693193" cy="153888"/>
          </a:xfrm>
          <a:prstGeom prst="rect">
            <a:avLst/>
          </a:prstGeom>
          <a:noFill/>
        </p:spPr>
        <p:txBody>
          <a:bodyPr wrap="square" rtlCol="0">
            <a:spAutoFit/>
          </a:bodyPr>
          <a:lstStyle/>
          <a:p>
            <a:pPr algn="r"/>
            <a:r>
              <a:rPr lang="en-GB" sz="400" dirty="0">
                <a:hlinkClick r:id="rId4" tooltip="http://stackoverflow.com/questions/32887943/multithreading-and-multitasking-on-single-core-processor-vs-multicore-processor"/>
              </a:rPr>
              <a:t>This Photo</a:t>
            </a:r>
            <a:r>
              <a:rPr lang="en-GB" sz="400" dirty="0"/>
              <a:t> by Unknown Author is licensed under </a:t>
            </a:r>
            <a:r>
              <a:rPr lang="en-GB" sz="400" dirty="0">
                <a:hlinkClick r:id="rId5" tooltip="https://creativecommons.org/licenses/by-sa/3.0/"/>
              </a:rPr>
              <a:t>CC BY-SA</a:t>
            </a:r>
            <a:endParaRPr lang="en-GB" sz="400" dirty="0"/>
          </a:p>
        </p:txBody>
      </p:sp>
      <p:sp>
        <p:nvSpPr>
          <p:cNvPr id="7" name="Content Placeholder 6">
            <a:extLst>
              <a:ext uri="{FF2B5EF4-FFF2-40B4-BE49-F238E27FC236}">
                <a16:creationId xmlns:a16="http://schemas.microsoft.com/office/drawing/2014/main" id="{847CB422-B4D7-4EF6-8A33-7228E7DF0436}"/>
              </a:ext>
            </a:extLst>
          </p:cNvPr>
          <p:cNvSpPr>
            <a:spLocks noGrp="1"/>
          </p:cNvSpPr>
          <p:nvPr>
            <p:ph idx="1"/>
          </p:nvPr>
        </p:nvSpPr>
        <p:spPr>
          <a:xfrm>
            <a:off x="570437" y="1712687"/>
            <a:ext cx="11146282" cy="2667794"/>
          </a:xfrm>
        </p:spPr>
        <p:txBody>
          <a:bodyPr>
            <a:normAutofit/>
          </a:bodyPr>
          <a:lstStyle/>
          <a:p>
            <a:r>
              <a:rPr lang="en-GB" sz="2400" dirty="0"/>
              <a:t>In the image below you can see 4 CPU cores each processing multiple threads/tasks, </a:t>
            </a:r>
            <a:r>
              <a:rPr lang="en-GB" sz="2400" b="1" dirty="0">
                <a:highlight>
                  <a:srgbClr val="FFFF00"/>
                </a:highlight>
              </a:rPr>
              <a:t>AT THE SAME TIME</a:t>
            </a:r>
            <a:r>
              <a:rPr lang="en-GB" sz="2400" dirty="0"/>
              <a:t>, managed by the OS using </a:t>
            </a:r>
            <a:r>
              <a:rPr lang="en-GB" sz="2400" b="1" dirty="0"/>
              <a:t>Multi-threading.</a:t>
            </a:r>
          </a:p>
          <a:p>
            <a:r>
              <a:rPr lang="en-GB" sz="2400" b="1" dirty="0"/>
              <a:t> Multi-threading can occur on multiple cores simultaneously, </a:t>
            </a:r>
            <a:r>
              <a:rPr lang="en-GB" sz="2400" dirty="0"/>
              <a:t>which greatly enhance simultaneous computational processing i.e. the execution of multiple tasks on multiple cores at the same time. Thus, greatly increasing the performance of the system.</a:t>
            </a:r>
          </a:p>
          <a:p>
            <a:endParaRPr lang="en-GB" sz="2400" dirty="0"/>
          </a:p>
        </p:txBody>
      </p:sp>
    </p:spTree>
    <p:extLst>
      <p:ext uri="{BB962C8B-B14F-4D97-AF65-F5344CB8AC3E}">
        <p14:creationId xmlns:p14="http://schemas.microsoft.com/office/powerpoint/2010/main" val="6771133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47F22ED-3A55-4EDE-A5A8-163D82B092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184EE59-3061-456B-9FB5-98A8E0E74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39326"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F7E07B5E-9FB5-4C91-8BE4-6167EB58D0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39326" y="1410083"/>
            <a:ext cx="6858000" cy="4037834"/>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7524947-EB09-4DD9-973B-9F75BBCD7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26611" y="3576013"/>
            <a:ext cx="2526132"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D30C8E25-2DD1-45C6-9F04-0F0CBF666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3" y="1396067"/>
            <a:ext cx="6858000" cy="4037833"/>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BC57EA3C-C239-4132-A618-5CBE9F896B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8268" y="982780"/>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53948" y="558043"/>
            <a:ext cx="3471452" cy="3402199"/>
          </a:xfrm>
        </p:spPr>
        <p:txBody>
          <a:bodyPr anchor="t">
            <a:normAutofit/>
          </a:bodyPr>
          <a:lstStyle/>
          <a:p>
            <a:pPr algn="r"/>
            <a:r>
              <a:rPr lang="en-GB" sz="5400" b="1" dirty="0">
                <a:solidFill>
                  <a:srgbClr val="FFFFFF"/>
                </a:solidFill>
              </a:rPr>
              <a:t>Networking</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442270" y="558043"/>
            <a:ext cx="4568536" cy="5848468"/>
          </a:xfrm>
        </p:spPr>
        <p:txBody>
          <a:bodyPr anchor="t">
            <a:normAutofit fontScale="92500" lnSpcReduction="20000"/>
          </a:bodyPr>
          <a:lstStyle/>
          <a:p>
            <a:r>
              <a:rPr lang="en-US" dirty="0"/>
              <a:t>Modern OSs contain built-in software to simplify networking. </a:t>
            </a:r>
          </a:p>
          <a:p>
            <a:r>
              <a:rPr lang="en-GB" dirty="0"/>
              <a:t>Operating systems facilitate network communication, allowing computers to connect and share resources. </a:t>
            </a:r>
          </a:p>
          <a:p>
            <a:r>
              <a:rPr lang="en-GB" dirty="0"/>
              <a:t>OSs manage network protocols such as HTTP, TCP/IP, FTP, IP addresses, and network interfaces.</a:t>
            </a:r>
          </a:p>
          <a:p>
            <a:r>
              <a:rPr lang="en-GB" dirty="0"/>
              <a:t>The OS establish connections and manages data transmission.</a:t>
            </a:r>
          </a:p>
          <a:p>
            <a:pPr algn="l"/>
            <a:r>
              <a:rPr lang="en-US" dirty="0"/>
              <a:t>OSs of mobile devices include programs to enable Wi-Fi, Bluetooth, and other wireless connectivity.</a:t>
            </a:r>
          </a:p>
          <a:p>
            <a:endParaRPr lang="en-GB" dirty="0"/>
          </a:p>
          <a:p>
            <a:endParaRPr lang="en-GB" dirty="0"/>
          </a:p>
          <a:p>
            <a:pPr marL="0" lvl="0" indent="0">
              <a:spcBef>
                <a:spcPts val="600"/>
              </a:spcBef>
              <a:buNone/>
            </a:pPr>
            <a:endParaRPr lang="en-GB" dirty="0"/>
          </a:p>
          <a:p>
            <a:pPr marL="0" marR="30480" indent="0">
              <a:spcBef>
                <a:spcPts val="600"/>
              </a:spcBef>
              <a:buNone/>
            </a:pPr>
            <a:endParaRPr lang="en-GB" dirty="0"/>
          </a:p>
        </p:txBody>
      </p:sp>
      <p:pic>
        <p:nvPicPr>
          <p:cNvPr id="6" name="Graphic 5" descr="Social network with solid fill">
            <a:extLst>
              <a:ext uri="{FF2B5EF4-FFF2-40B4-BE49-F238E27FC236}">
                <a16:creationId xmlns:a16="http://schemas.microsoft.com/office/drawing/2014/main" id="{C6402750-FC61-ABDA-D468-ADB09E26694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296050" y="472580"/>
            <a:ext cx="1761813" cy="1761813"/>
          </a:xfrm>
          <a:prstGeom prst="rect">
            <a:avLst/>
          </a:prstGeom>
        </p:spPr>
      </p:pic>
      <p:pic>
        <p:nvPicPr>
          <p:cNvPr id="4" name="Graphic 3" descr="Online Network with solid fill">
            <a:extLst>
              <a:ext uri="{FF2B5EF4-FFF2-40B4-BE49-F238E27FC236}">
                <a16:creationId xmlns:a16="http://schemas.microsoft.com/office/drawing/2014/main" id="{35F57454-25AD-F5CF-4E70-D6AA0A3DCE8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357382" y="4364863"/>
            <a:ext cx="1761812" cy="1761812"/>
          </a:xfrm>
          <a:prstGeom prst="rect">
            <a:avLst/>
          </a:prstGeom>
        </p:spPr>
      </p:pic>
      <p:pic>
        <p:nvPicPr>
          <p:cNvPr id="9" name="Graphic 8" descr="Server with solid fill">
            <a:extLst>
              <a:ext uri="{FF2B5EF4-FFF2-40B4-BE49-F238E27FC236}">
                <a16:creationId xmlns:a16="http://schemas.microsoft.com/office/drawing/2014/main" id="{CC03167C-4CC8-DB49-291F-155F928F014E}"/>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9296050" y="2432317"/>
            <a:ext cx="1734622" cy="1734622"/>
          </a:xfrm>
          <a:prstGeom prst="rect">
            <a:avLst/>
          </a:prstGeom>
        </p:spPr>
      </p:pic>
    </p:spTree>
    <p:extLst>
      <p:ext uri="{BB962C8B-B14F-4D97-AF65-F5344CB8AC3E}">
        <p14:creationId xmlns:p14="http://schemas.microsoft.com/office/powerpoint/2010/main" val="60669390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10318680" cy="1033669"/>
          </a:xfrm>
        </p:spPr>
        <p:txBody>
          <a:bodyPr>
            <a:normAutofit/>
          </a:bodyPr>
          <a:lstStyle/>
          <a:p>
            <a:r>
              <a:rPr lang="en-GB" b="1" dirty="0">
                <a:solidFill>
                  <a:schemeClr val="bg1"/>
                </a:solidFill>
              </a:rPr>
              <a:t>OS Security</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786982" y="1825625"/>
            <a:ext cx="10605476" cy="4351338"/>
          </a:xfrm>
        </p:spPr>
        <p:txBody>
          <a:bodyPr>
            <a:normAutofit fontScale="85000" lnSpcReduction="20000"/>
          </a:bodyPr>
          <a:lstStyle/>
          <a:p>
            <a:pPr marL="0" indent="0">
              <a:lnSpc>
                <a:spcPct val="100000"/>
              </a:lnSpc>
              <a:spcBef>
                <a:spcPts val="600"/>
              </a:spcBef>
              <a:buNone/>
            </a:pPr>
            <a:r>
              <a:rPr lang="en-GB" dirty="0">
                <a:effectLst/>
                <a:ea typeface="Calibri" panose="020F0502020204030204" pitchFamily="34" charset="0"/>
                <a:cs typeface="Times New Roman" panose="02020603050405020304" pitchFamily="18" charset="0"/>
              </a:rPr>
              <a:t>There are several ways in which modern OSs can </a:t>
            </a:r>
            <a:r>
              <a:rPr lang="en-GB" b="1" dirty="0">
                <a:effectLst/>
                <a:ea typeface="Calibri" panose="020F0502020204030204" pitchFamily="34" charset="0"/>
                <a:cs typeface="Times New Roman" panose="02020603050405020304" pitchFamily="18" charset="0"/>
              </a:rPr>
              <a:t>protect</a:t>
            </a:r>
            <a:r>
              <a:rPr lang="en-GB" dirty="0">
                <a:effectLst/>
                <a:ea typeface="Calibri" panose="020F0502020204030204" pitchFamily="34" charset="0"/>
                <a:cs typeface="Times New Roman" panose="02020603050405020304" pitchFamily="18" charset="0"/>
              </a:rPr>
              <a:t> the computer system e.g.</a:t>
            </a:r>
          </a:p>
          <a:p>
            <a:pPr marL="342900" lvl="0" indent="-342900">
              <a:lnSpc>
                <a:spcPct val="100000"/>
              </a:lnSpc>
              <a:spcBef>
                <a:spcPts val="600"/>
              </a:spcBef>
              <a:buFont typeface="Symbol" panose="05050102010706020507" pitchFamily="18" charset="2"/>
              <a:buChar char=""/>
            </a:pPr>
            <a:r>
              <a:rPr lang="en-GB" b="1" dirty="0">
                <a:effectLst/>
                <a:ea typeface="Calibri" panose="020F0502020204030204" pitchFamily="34" charset="0"/>
                <a:cs typeface="Times New Roman" panose="02020603050405020304" pitchFamily="18" charset="0"/>
              </a:rPr>
              <a:t>Authentication:</a:t>
            </a:r>
            <a:r>
              <a:rPr lang="en-GB" dirty="0">
                <a:effectLst/>
                <a:ea typeface="Calibri" panose="020F0502020204030204" pitchFamily="34" charset="0"/>
                <a:cs typeface="Times New Roman" panose="02020603050405020304" pitchFamily="18" charset="0"/>
              </a:rPr>
              <a:t> includes the OS identifying each user that wants to access and use the system. The OS identifies </a:t>
            </a:r>
            <a:r>
              <a:rPr lang="en-GB" dirty="0">
                <a:ea typeface="Calibri" panose="020F0502020204030204" pitchFamily="34" charset="0"/>
                <a:cs typeface="Times New Roman" panose="02020603050405020304" pitchFamily="18" charset="0"/>
              </a:rPr>
              <a:t>/ </a:t>
            </a:r>
            <a:r>
              <a:rPr lang="en-GB" dirty="0">
                <a:effectLst/>
                <a:ea typeface="Calibri" panose="020F0502020204030204" pitchFamily="34" charset="0"/>
                <a:cs typeface="Times New Roman" panose="02020603050405020304" pitchFamily="18" charset="0"/>
              </a:rPr>
              <a:t>authenticates users in several ways such as requiring users to provide a valid </a:t>
            </a:r>
            <a:r>
              <a:rPr lang="en-GB" b="1" dirty="0">
                <a:effectLst/>
                <a:ea typeface="Calibri" panose="020F0502020204030204" pitchFamily="34" charset="0"/>
                <a:cs typeface="Times New Roman" panose="02020603050405020304" pitchFamily="18" charset="0"/>
              </a:rPr>
              <a:t>Username &amp; Password</a:t>
            </a:r>
            <a:r>
              <a:rPr lang="en-GB" dirty="0">
                <a:effectLst/>
                <a:ea typeface="Calibri" panose="020F0502020204030204" pitchFamily="34" charset="0"/>
                <a:cs typeface="Times New Roman" panose="02020603050405020304" pitchFamily="18" charset="0"/>
              </a:rPr>
              <a:t>, </a:t>
            </a:r>
            <a:r>
              <a:rPr lang="en-GB" b="1" dirty="0">
                <a:effectLst/>
                <a:ea typeface="Calibri" panose="020F0502020204030204" pitchFamily="34" charset="0"/>
                <a:cs typeface="Times New Roman" panose="02020603050405020304" pitchFamily="18" charset="0"/>
              </a:rPr>
              <a:t>Biometric recognition </a:t>
            </a:r>
            <a:r>
              <a:rPr lang="en-GB" dirty="0">
                <a:effectLst/>
                <a:ea typeface="Calibri" panose="020F0502020204030204" pitchFamily="34" charset="0"/>
                <a:cs typeface="Times New Roman" panose="02020603050405020304" pitchFamily="18" charset="0"/>
              </a:rPr>
              <a:t>such as fingerprint, eye retina or a user entering a card/key into a slot to login into the system.</a:t>
            </a:r>
          </a:p>
          <a:p>
            <a:pPr marL="342900" lvl="0" indent="-342900">
              <a:lnSpc>
                <a:spcPct val="100000"/>
              </a:lnSpc>
              <a:spcBef>
                <a:spcPts val="600"/>
              </a:spcBef>
              <a:buFont typeface="Symbol" panose="05050102010706020507" pitchFamily="18" charset="2"/>
              <a:buChar char=""/>
            </a:pPr>
            <a:r>
              <a:rPr lang="en-GB" b="1" dirty="0">
                <a:effectLst/>
                <a:ea typeface="Calibri" panose="020F0502020204030204" pitchFamily="34" charset="0"/>
                <a:cs typeface="Times New Roman" panose="02020603050405020304" pitchFamily="18" charset="0"/>
              </a:rPr>
              <a:t>Network security:</a:t>
            </a:r>
            <a:r>
              <a:rPr lang="en-GB" dirty="0">
                <a:effectLst/>
                <a:ea typeface="Calibri" panose="020F0502020204030204" pitchFamily="34" charset="0"/>
                <a:cs typeface="Times New Roman" panose="02020603050405020304" pitchFamily="18" charset="0"/>
              </a:rPr>
              <a:t> Modern OSs have built-in </a:t>
            </a:r>
            <a:r>
              <a:rPr lang="en-GB" b="1" dirty="0">
                <a:effectLst/>
                <a:ea typeface="Calibri" panose="020F0502020204030204" pitchFamily="34" charset="0"/>
                <a:cs typeface="Times New Roman" panose="02020603050405020304" pitchFamily="18" charset="0"/>
              </a:rPr>
              <a:t>anti-virus </a:t>
            </a:r>
            <a:r>
              <a:rPr lang="en-GB" dirty="0">
                <a:effectLst/>
                <a:ea typeface="Calibri" panose="020F0502020204030204" pitchFamily="34" charset="0"/>
                <a:cs typeface="Times New Roman" panose="02020603050405020304" pitchFamily="18" charset="0"/>
              </a:rPr>
              <a:t>and </a:t>
            </a:r>
            <a:r>
              <a:rPr lang="en-GB" b="1" dirty="0">
                <a:effectLst/>
                <a:ea typeface="Calibri" panose="020F0502020204030204" pitchFamily="34" charset="0"/>
                <a:cs typeface="Times New Roman" panose="02020603050405020304" pitchFamily="18" charset="0"/>
              </a:rPr>
              <a:t>firewall</a:t>
            </a:r>
            <a:r>
              <a:rPr lang="en-GB" dirty="0">
                <a:effectLst/>
                <a:ea typeface="Calibri" panose="020F0502020204030204" pitchFamily="34" charset="0"/>
                <a:cs typeface="Times New Roman" panose="02020603050405020304" pitchFamily="18" charset="0"/>
              </a:rPr>
              <a:t> programs to block malicious programs</a:t>
            </a:r>
            <a:r>
              <a:rPr lang="en-GB" dirty="0">
                <a:ea typeface="Calibri" panose="020F0502020204030204" pitchFamily="34" charset="0"/>
                <a:cs typeface="Times New Roman" panose="02020603050405020304" pitchFamily="18" charset="0"/>
              </a:rPr>
              <a:t> and</a:t>
            </a:r>
            <a:r>
              <a:rPr lang="en-GB" dirty="0">
                <a:effectLst/>
                <a:ea typeface="Calibri" panose="020F0502020204030204" pitchFamily="34" charset="0"/>
                <a:cs typeface="Times New Roman" panose="02020603050405020304" pitchFamily="18" charset="0"/>
              </a:rPr>
              <a:t> flag potential network threats. </a:t>
            </a:r>
          </a:p>
          <a:p>
            <a:pPr marL="342900" lvl="0" indent="-342900">
              <a:lnSpc>
                <a:spcPct val="100000"/>
              </a:lnSpc>
              <a:spcBef>
                <a:spcPts val="600"/>
              </a:spcBef>
              <a:buFont typeface="Symbol" panose="05050102010706020507" pitchFamily="18" charset="2"/>
              <a:buChar char=""/>
            </a:pPr>
            <a:r>
              <a:rPr lang="en-GB" b="1" dirty="0">
                <a:effectLst/>
                <a:ea typeface="Calibri" panose="020F0502020204030204" pitchFamily="34" charset="0"/>
                <a:cs typeface="Times New Roman" panose="02020603050405020304" pitchFamily="18" charset="0"/>
              </a:rPr>
              <a:t>Encryption</a:t>
            </a:r>
            <a:r>
              <a:rPr lang="en-GB" dirty="0">
                <a:effectLst/>
                <a:ea typeface="Calibri" panose="020F0502020204030204" pitchFamily="34" charset="0"/>
                <a:cs typeface="Times New Roman" panose="02020603050405020304" pitchFamily="18" charset="0"/>
              </a:rPr>
              <a:t> </a:t>
            </a:r>
            <a:r>
              <a:rPr lang="en-GB" b="1" dirty="0">
                <a:effectLst/>
                <a:ea typeface="Calibri" panose="020F0502020204030204" pitchFamily="34" charset="0"/>
                <a:cs typeface="Times New Roman" panose="02020603050405020304" pitchFamily="18" charset="0"/>
              </a:rPr>
              <a:t>capabilities</a:t>
            </a:r>
            <a:r>
              <a:rPr lang="en-GB" dirty="0">
                <a:effectLst/>
                <a:ea typeface="Calibri" panose="020F0502020204030204" pitchFamily="34" charset="0"/>
                <a:cs typeface="Times New Roman" panose="02020603050405020304" pitchFamily="18" charset="0"/>
              </a:rPr>
              <a:t>: such as file/data/disk encryption e.g. Windows 10Pro/11 and other Enterprise OSs have </a:t>
            </a:r>
            <a:r>
              <a:rPr lang="en-GB" dirty="0"/>
              <a:t>built-in</a:t>
            </a:r>
            <a:r>
              <a:rPr lang="en-GB" b="1" dirty="0"/>
              <a:t> data &amp; file encryption systems.</a:t>
            </a:r>
          </a:p>
          <a:p>
            <a:pPr marL="342900" lvl="0" indent="-342900">
              <a:lnSpc>
                <a:spcPct val="100000"/>
              </a:lnSpc>
              <a:spcBef>
                <a:spcPts val="600"/>
              </a:spcBef>
              <a:buFont typeface="Symbol" panose="05050102010706020507" pitchFamily="18" charset="2"/>
              <a:buChar char=""/>
            </a:pPr>
            <a:r>
              <a:rPr lang="en-GB" sz="2800" b="1" dirty="0"/>
              <a:t>Protection rings: </a:t>
            </a:r>
            <a:r>
              <a:rPr lang="en-GB" sz="2800" b="0" i="0" dirty="0">
                <a:solidFill>
                  <a:srgbClr val="3A343A"/>
                </a:solidFill>
                <a:effectLst/>
              </a:rPr>
              <a:t>The OS executes processes in different layered “rings”, each ring has different access rights to syste</a:t>
            </a:r>
            <a:r>
              <a:rPr lang="en-GB" sz="2800" dirty="0">
                <a:solidFill>
                  <a:srgbClr val="3A343A"/>
                </a:solidFill>
              </a:rPr>
              <a:t>m</a:t>
            </a:r>
            <a:r>
              <a:rPr lang="en-GB" sz="2800" b="0" i="0" dirty="0">
                <a:solidFill>
                  <a:srgbClr val="3A343A"/>
                </a:solidFill>
                <a:effectLst/>
              </a:rPr>
              <a:t> resources</a:t>
            </a:r>
            <a:r>
              <a:rPr lang="en-GB" dirty="0">
                <a:solidFill>
                  <a:srgbClr val="3A343A"/>
                </a:solidFill>
              </a:rPr>
              <a:t> to ensure users do not damage </a:t>
            </a:r>
            <a:r>
              <a:rPr lang="en-GB" dirty="0" err="1">
                <a:solidFill>
                  <a:srgbClr val="3A343A"/>
                </a:solidFill>
              </a:rPr>
              <a:t>vittal</a:t>
            </a:r>
            <a:r>
              <a:rPr lang="en-GB" dirty="0">
                <a:solidFill>
                  <a:srgbClr val="3A343A"/>
                </a:solidFill>
              </a:rPr>
              <a:t> system software/hardware.</a:t>
            </a:r>
            <a:endParaRPr lang="en-GB" sz="2800" b="0" i="0" dirty="0">
              <a:solidFill>
                <a:srgbClr val="3A343A"/>
              </a:solidFill>
              <a:effectLst/>
            </a:endParaRPr>
          </a:p>
          <a:p>
            <a:pPr marL="342900" lvl="0" indent="-342900">
              <a:lnSpc>
                <a:spcPct val="100000"/>
              </a:lnSpc>
              <a:spcBef>
                <a:spcPts val="600"/>
              </a:spcBef>
              <a:buFont typeface="Symbol" panose="05050102010706020507" pitchFamily="18" charset="2"/>
              <a:buChar char=""/>
            </a:pPr>
            <a:endParaRPr lang="en-GB" dirty="0">
              <a:effectLst/>
              <a:ea typeface="Calibri" panose="020F0502020204030204" pitchFamily="34" charset="0"/>
              <a:cs typeface="Times New Roman" panose="02020603050405020304" pitchFamily="18" charset="0"/>
            </a:endParaRPr>
          </a:p>
          <a:p>
            <a:pPr marL="0" marR="30480" indent="0" algn="just">
              <a:lnSpc>
                <a:spcPct val="100000"/>
              </a:lnSpc>
              <a:spcBef>
                <a:spcPts val="600"/>
              </a:spcBef>
              <a:buNone/>
            </a:pPr>
            <a:endParaRPr lang="en-GB" sz="3200" i="0" dirty="0">
              <a:solidFill>
                <a:srgbClr val="202124"/>
              </a:solidFill>
              <a:effectLst/>
              <a:highlight>
                <a:srgbClr val="FFFF00"/>
              </a:highlight>
            </a:endParaRPr>
          </a:p>
        </p:txBody>
      </p:sp>
    </p:spTree>
    <p:extLst>
      <p:ext uri="{BB962C8B-B14F-4D97-AF65-F5344CB8AC3E}">
        <p14:creationId xmlns:p14="http://schemas.microsoft.com/office/powerpoint/2010/main" val="234054297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6708FAB-3898-47A9-B05A-AB9ECBD9E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2D4D7B-D903-4392-9A97-A2F446EF62CD}"/>
              </a:ext>
            </a:extLst>
          </p:cNvPr>
          <p:cNvSpPr>
            <a:spLocks noGrp="1"/>
          </p:cNvSpPr>
          <p:nvPr>
            <p:ph type="title"/>
          </p:nvPr>
        </p:nvSpPr>
        <p:spPr>
          <a:xfrm>
            <a:off x="245106" y="78145"/>
            <a:ext cx="10774593" cy="865315"/>
          </a:xfrm>
          <a:solidFill>
            <a:srgbClr val="002060"/>
          </a:solidFill>
        </p:spPr>
        <p:txBody>
          <a:bodyPr anchor="b">
            <a:normAutofit/>
          </a:bodyPr>
          <a:lstStyle/>
          <a:p>
            <a:r>
              <a:rPr lang="en-GB" sz="5400" b="1" dirty="0">
                <a:solidFill>
                  <a:schemeClr val="bg1"/>
                </a:solidFill>
              </a:rPr>
              <a:t>Bg. </a:t>
            </a:r>
            <a:r>
              <a:rPr lang="en-GB" b="1" dirty="0">
                <a:solidFill>
                  <a:schemeClr val="bg1"/>
                </a:solidFill>
              </a:rPr>
              <a:t>Ring-based security: Protection rings</a:t>
            </a:r>
          </a:p>
        </p:txBody>
      </p:sp>
      <p:pic>
        <p:nvPicPr>
          <p:cNvPr id="4" name="Picture 3" descr="Diagram&#10;&#10;Description automatically generated">
            <a:extLst>
              <a:ext uri="{FF2B5EF4-FFF2-40B4-BE49-F238E27FC236}">
                <a16:creationId xmlns:a16="http://schemas.microsoft.com/office/drawing/2014/main" id="{1DBD06A2-FC0C-4183-9D19-0D6E1B30945E}"/>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 r="31369" b="-2"/>
          <a:stretch/>
        </p:blipFill>
        <p:spPr>
          <a:xfrm>
            <a:off x="8356582" y="1396254"/>
            <a:ext cx="3590312" cy="3632824"/>
          </a:xfrm>
          <a:prstGeom prst="rect">
            <a:avLst/>
          </a:prstGeom>
        </p:spPr>
      </p:pic>
      <p:sp>
        <p:nvSpPr>
          <p:cNvPr id="12" name="Rectangle 11">
            <a:extLst>
              <a:ext uri="{FF2B5EF4-FFF2-40B4-BE49-F238E27FC236}">
                <a16:creationId xmlns:a16="http://schemas.microsoft.com/office/drawing/2014/main" id="{2E438CA0-CB4D-4C94-8C39-9C7FC9BBE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12191998" cy="461774"/>
          </a:xfrm>
          <a:prstGeom prst="rect">
            <a:avLst/>
          </a:prstGeom>
          <a:gradFill>
            <a:gsLst>
              <a:gs pos="0">
                <a:srgbClr val="000000"/>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B2C05E3-84E7-4957-95EF-B471CBF71C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4076698" cy="464399"/>
          </a:xfrm>
          <a:prstGeom prst="rect">
            <a:avLst/>
          </a:prstGeom>
          <a:gradFill>
            <a:gsLst>
              <a:gs pos="0">
                <a:srgbClr val="000000">
                  <a:alpha val="46000"/>
                </a:srgbClr>
              </a:gs>
              <a:gs pos="99000">
                <a:schemeClr val="accent1"/>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D648F16-35E6-4394-BF36-A4CBB2F3774A}"/>
              </a:ext>
            </a:extLst>
          </p:cNvPr>
          <p:cNvSpPr txBox="1"/>
          <p:nvPr/>
        </p:nvSpPr>
        <p:spPr>
          <a:xfrm>
            <a:off x="9030792" y="4929050"/>
            <a:ext cx="2307042" cy="200055"/>
          </a:xfrm>
          <a:prstGeom prst="rect">
            <a:avLst/>
          </a:prstGeom>
          <a:noFill/>
        </p:spPr>
        <p:txBody>
          <a:bodyPr wrap="none" rtlCol="0">
            <a:spAutoFit/>
          </a:bodyPr>
          <a:lstStyle/>
          <a:p>
            <a:pPr algn="r">
              <a:spcAft>
                <a:spcPts val="600"/>
              </a:spcAft>
            </a:pPr>
            <a:r>
              <a:rPr lang="en-GB" sz="700" dirty="0">
                <a:hlinkClick r:id="rId3" tooltip="https://en.wikipedia.org/wiki/Protection_ring">
                  <a:extLst>
                    <a:ext uri="{A12FA001-AC4F-418D-AE19-62706E023703}">
                      <ahyp:hlinkClr xmlns:ahyp="http://schemas.microsoft.com/office/drawing/2018/hyperlinkcolor" val="tx"/>
                    </a:ext>
                  </a:extLst>
                </a:hlinkClick>
              </a:rPr>
              <a:t>This Photo</a:t>
            </a:r>
            <a:r>
              <a:rPr lang="en-GB" sz="700" dirty="0"/>
              <a:t> by Unknown Author is licensed under </a:t>
            </a:r>
            <a:r>
              <a:rPr lang="en-GB" sz="700" dirty="0">
                <a:hlinkClick r:id="rId4" tooltip="https://creativecommons.org/licenses/by-sa/3.0/">
                  <a:extLst>
                    <a:ext uri="{A12FA001-AC4F-418D-AE19-62706E023703}">
                      <ahyp:hlinkClr xmlns:ahyp="http://schemas.microsoft.com/office/drawing/2018/hyperlinkcolor" val="tx"/>
                    </a:ext>
                  </a:extLst>
                </a:hlinkClick>
              </a:rPr>
              <a:t>CC BY-SA</a:t>
            </a:r>
            <a:endParaRPr lang="en-GB" sz="700" dirty="0"/>
          </a:p>
        </p:txBody>
      </p:sp>
      <p:sp>
        <p:nvSpPr>
          <p:cNvPr id="3" name="Content Placeholder 2">
            <a:extLst>
              <a:ext uri="{FF2B5EF4-FFF2-40B4-BE49-F238E27FC236}">
                <a16:creationId xmlns:a16="http://schemas.microsoft.com/office/drawing/2014/main" id="{F2D3377F-7669-41CB-B7AA-F347C8D568D1}"/>
              </a:ext>
            </a:extLst>
          </p:cNvPr>
          <p:cNvSpPr>
            <a:spLocks noGrp="1"/>
          </p:cNvSpPr>
          <p:nvPr>
            <p:ph idx="1"/>
          </p:nvPr>
        </p:nvSpPr>
        <p:spPr>
          <a:xfrm>
            <a:off x="245106" y="949197"/>
            <a:ext cx="8368450" cy="4893468"/>
          </a:xfrm>
        </p:spPr>
        <p:txBody>
          <a:bodyPr anchor="t">
            <a:noAutofit/>
          </a:bodyPr>
          <a:lstStyle/>
          <a:p>
            <a:r>
              <a:rPr lang="en-GB" sz="2200" b="0" i="0" dirty="0">
                <a:solidFill>
                  <a:srgbClr val="3A343A"/>
                </a:solidFill>
                <a:effectLst/>
              </a:rPr>
              <a:t>Programs/Processes require differing levels of access to resources and hardware</a:t>
            </a:r>
            <a:r>
              <a:rPr lang="en-GB" sz="2200" b="0" i="0" dirty="0">
                <a:solidFill>
                  <a:schemeClr val="bg1">
                    <a:lumMod val="50000"/>
                  </a:schemeClr>
                </a:solidFill>
                <a:effectLst/>
              </a:rPr>
              <a:t>.</a:t>
            </a:r>
          </a:p>
          <a:p>
            <a:r>
              <a:rPr lang="en-GB" sz="2200" dirty="0"/>
              <a:t>OSs use protection rings to provide different levels of access to resources. </a:t>
            </a:r>
          </a:p>
          <a:p>
            <a:r>
              <a:rPr lang="en-GB" sz="2200" b="0" i="0" dirty="0">
                <a:solidFill>
                  <a:srgbClr val="3A343A"/>
                </a:solidFill>
                <a:effectLst/>
              </a:rPr>
              <a:t>The OS executes processes in different layered “rings”, each ring has different access rights to syste</a:t>
            </a:r>
            <a:r>
              <a:rPr lang="en-GB" sz="2200" dirty="0">
                <a:solidFill>
                  <a:srgbClr val="3A343A"/>
                </a:solidFill>
              </a:rPr>
              <a:t>m</a:t>
            </a:r>
            <a:r>
              <a:rPr lang="en-GB" sz="2200" b="0" i="0" dirty="0">
                <a:solidFill>
                  <a:srgbClr val="3A343A"/>
                </a:solidFill>
                <a:effectLst/>
              </a:rPr>
              <a:t> resources. </a:t>
            </a:r>
          </a:p>
          <a:p>
            <a:r>
              <a:rPr lang="en-GB" sz="2200" b="0" i="0" dirty="0">
                <a:solidFill>
                  <a:srgbClr val="3A343A"/>
                </a:solidFill>
                <a:effectLst/>
              </a:rPr>
              <a:t>Ring 0, the central ring has the highest privileges, and each layer above has decreased access rights.</a:t>
            </a:r>
            <a:endParaRPr lang="en-GB" sz="2200" dirty="0">
              <a:solidFill>
                <a:schemeClr val="bg1">
                  <a:lumMod val="50000"/>
                </a:schemeClr>
              </a:solidFill>
            </a:endParaRPr>
          </a:p>
          <a:p>
            <a:r>
              <a:rPr lang="en-GB" sz="2200" b="0" i="0" dirty="0">
                <a:effectLst/>
              </a:rPr>
              <a:t>O</a:t>
            </a:r>
            <a:r>
              <a:rPr lang="en-GB" sz="2200" b="0" i="0" dirty="0">
                <a:solidFill>
                  <a:srgbClr val="3A343A"/>
                </a:solidFill>
                <a:effectLst/>
              </a:rPr>
              <a:t>nly ring 0, where the Kernel operates, has direct access to memory and the CPU</a:t>
            </a:r>
            <a:r>
              <a:rPr lang="en-GB" sz="2200" b="0" i="0" dirty="0">
                <a:solidFill>
                  <a:schemeClr val="bg1">
                    <a:lumMod val="50000"/>
                  </a:schemeClr>
                </a:solidFill>
                <a:effectLst/>
              </a:rPr>
              <a:t>.</a:t>
            </a:r>
          </a:p>
          <a:p>
            <a:r>
              <a:rPr lang="en-GB" sz="2200" dirty="0"/>
              <a:t>Ring 1 is used to control hardware connected to the computer and Ring 2 is used for processes that need to interact with system storage for loading or saving files. </a:t>
            </a:r>
            <a:endParaRPr lang="en-GB" sz="2200" b="0" i="0" dirty="0">
              <a:solidFill>
                <a:schemeClr val="bg1">
                  <a:lumMod val="50000"/>
                </a:schemeClr>
              </a:solidFill>
              <a:effectLst/>
            </a:endParaRPr>
          </a:p>
          <a:p>
            <a:r>
              <a:rPr lang="en-GB" sz="2200" dirty="0"/>
              <a:t>User space is where the user's programs run. They are executed under Ring 3 and have limited access to system resources.</a:t>
            </a:r>
          </a:p>
        </p:txBody>
      </p:sp>
    </p:spTree>
    <p:extLst>
      <p:ext uri="{BB962C8B-B14F-4D97-AF65-F5344CB8AC3E}">
        <p14:creationId xmlns:p14="http://schemas.microsoft.com/office/powerpoint/2010/main" val="45832072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6708FAB-3898-47A9-B05A-AB9ECBD9E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2D4D7B-D903-4392-9A97-A2F446EF62CD}"/>
              </a:ext>
            </a:extLst>
          </p:cNvPr>
          <p:cNvSpPr>
            <a:spLocks noGrp="1"/>
          </p:cNvSpPr>
          <p:nvPr>
            <p:ph type="title"/>
          </p:nvPr>
        </p:nvSpPr>
        <p:spPr>
          <a:xfrm>
            <a:off x="369158" y="100029"/>
            <a:ext cx="11295619" cy="865315"/>
          </a:xfrm>
          <a:solidFill>
            <a:srgbClr val="002060"/>
          </a:solidFill>
        </p:spPr>
        <p:txBody>
          <a:bodyPr anchor="b">
            <a:normAutofit/>
          </a:bodyPr>
          <a:lstStyle/>
          <a:p>
            <a:r>
              <a:rPr lang="en-GB" sz="4800" b="1" dirty="0">
                <a:solidFill>
                  <a:schemeClr val="bg1"/>
                </a:solidFill>
              </a:rPr>
              <a:t>Bg. </a:t>
            </a:r>
            <a:r>
              <a:rPr lang="en-GB" sz="4000" b="1" u="sng" dirty="0">
                <a:solidFill>
                  <a:schemeClr val="bg1"/>
                </a:solidFill>
              </a:rPr>
              <a:t>System Security: Protection rings.</a:t>
            </a:r>
          </a:p>
        </p:txBody>
      </p:sp>
      <p:pic>
        <p:nvPicPr>
          <p:cNvPr id="4" name="Picture 3" descr="Diagram&#10;&#10;Description automatically generated">
            <a:extLst>
              <a:ext uri="{FF2B5EF4-FFF2-40B4-BE49-F238E27FC236}">
                <a16:creationId xmlns:a16="http://schemas.microsoft.com/office/drawing/2014/main" id="{1DBD06A2-FC0C-4183-9D19-0D6E1B30945E}"/>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 r="31369" b="-2"/>
          <a:stretch/>
        </p:blipFill>
        <p:spPr>
          <a:xfrm>
            <a:off x="8424402" y="1261446"/>
            <a:ext cx="3590312" cy="3632824"/>
          </a:xfrm>
          <a:prstGeom prst="rect">
            <a:avLst/>
          </a:prstGeom>
        </p:spPr>
      </p:pic>
      <p:sp>
        <p:nvSpPr>
          <p:cNvPr id="12" name="Rectangle 11">
            <a:extLst>
              <a:ext uri="{FF2B5EF4-FFF2-40B4-BE49-F238E27FC236}">
                <a16:creationId xmlns:a16="http://schemas.microsoft.com/office/drawing/2014/main" id="{2E438CA0-CB4D-4C94-8C39-9C7FC9BBE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12191998" cy="461774"/>
          </a:xfrm>
          <a:prstGeom prst="rect">
            <a:avLst/>
          </a:prstGeom>
          <a:gradFill>
            <a:gsLst>
              <a:gs pos="0">
                <a:srgbClr val="000000"/>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B2C05E3-84E7-4957-95EF-B471CBF71C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4076698" cy="464399"/>
          </a:xfrm>
          <a:prstGeom prst="rect">
            <a:avLst/>
          </a:prstGeom>
          <a:gradFill>
            <a:gsLst>
              <a:gs pos="0">
                <a:srgbClr val="000000">
                  <a:alpha val="46000"/>
                </a:srgbClr>
              </a:gs>
              <a:gs pos="99000">
                <a:schemeClr val="accent1"/>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D648F16-35E6-4394-BF36-A4CBB2F3774A}"/>
              </a:ext>
            </a:extLst>
          </p:cNvPr>
          <p:cNvSpPr txBox="1"/>
          <p:nvPr/>
        </p:nvSpPr>
        <p:spPr>
          <a:xfrm>
            <a:off x="9066037" y="4900007"/>
            <a:ext cx="2307042" cy="200055"/>
          </a:xfrm>
          <a:prstGeom prst="rect">
            <a:avLst/>
          </a:prstGeom>
          <a:noFill/>
        </p:spPr>
        <p:txBody>
          <a:bodyPr wrap="none" rtlCol="0">
            <a:spAutoFit/>
          </a:bodyPr>
          <a:lstStyle/>
          <a:p>
            <a:pPr algn="r">
              <a:spcAft>
                <a:spcPts val="600"/>
              </a:spcAft>
            </a:pPr>
            <a:r>
              <a:rPr lang="en-GB" sz="700" dirty="0">
                <a:hlinkClick r:id="rId3" tooltip="https://en.wikipedia.org/wiki/Protection_ring">
                  <a:extLst>
                    <a:ext uri="{A12FA001-AC4F-418D-AE19-62706E023703}">
                      <ahyp:hlinkClr xmlns:ahyp="http://schemas.microsoft.com/office/drawing/2018/hyperlinkcolor" val="tx"/>
                    </a:ext>
                  </a:extLst>
                </a:hlinkClick>
              </a:rPr>
              <a:t>This Photo</a:t>
            </a:r>
            <a:r>
              <a:rPr lang="en-GB" sz="700" dirty="0"/>
              <a:t> by Unknown Author is licensed under </a:t>
            </a:r>
            <a:r>
              <a:rPr lang="en-GB" sz="700" dirty="0">
                <a:hlinkClick r:id="rId4" tooltip="https://creativecommons.org/licenses/by-sa/3.0/">
                  <a:extLst>
                    <a:ext uri="{A12FA001-AC4F-418D-AE19-62706E023703}">
                      <ahyp:hlinkClr xmlns:ahyp="http://schemas.microsoft.com/office/drawing/2018/hyperlinkcolor" val="tx"/>
                    </a:ext>
                  </a:extLst>
                </a:hlinkClick>
              </a:rPr>
              <a:t>CC BY-SA</a:t>
            </a:r>
            <a:endParaRPr lang="en-GB" sz="700" dirty="0"/>
          </a:p>
        </p:txBody>
      </p:sp>
      <p:sp>
        <p:nvSpPr>
          <p:cNvPr id="3" name="Content Placeholder 2">
            <a:extLst>
              <a:ext uri="{FF2B5EF4-FFF2-40B4-BE49-F238E27FC236}">
                <a16:creationId xmlns:a16="http://schemas.microsoft.com/office/drawing/2014/main" id="{F2D3377F-7669-41CB-B7AA-F347C8D568D1}"/>
              </a:ext>
            </a:extLst>
          </p:cNvPr>
          <p:cNvSpPr>
            <a:spLocks noGrp="1"/>
          </p:cNvSpPr>
          <p:nvPr>
            <p:ph idx="1"/>
          </p:nvPr>
        </p:nvSpPr>
        <p:spPr>
          <a:xfrm>
            <a:off x="209861" y="982266"/>
            <a:ext cx="8406917" cy="4893468"/>
          </a:xfrm>
        </p:spPr>
        <p:txBody>
          <a:bodyPr anchor="t">
            <a:noAutofit/>
          </a:bodyPr>
          <a:lstStyle/>
          <a:p>
            <a:pPr>
              <a:lnSpc>
                <a:spcPct val="100000"/>
              </a:lnSpc>
              <a:spcBef>
                <a:spcPts val="0"/>
              </a:spcBef>
            </a:pPr>
            <a:r>
              <a:rPr lang="en-GB" sz="2400" dirty="0"/>
              <a:t>Only ring 0, where the Kernel operates, has direct access to memory and the CPU.</a:t>
            </a:r>
          </a:p>
          <a:p>
            <a:pPr>
              <a:lnSpc>
                <a:spcPct val="100000"/>
              </a:lnSpc>
              <a:spcBef>
                <a:spcPts val="0"/>
              </a:spcBef>
            </a:pPr>
            <a:r>
              <a:rPr lang="en-GB" sz="2400" dirty="0"/>
              <a:t>Code running in ring 0 is referred to as running in kernel mode. </a:t>
            </a:r>
          </a:p>
          <a:p>
            <a:pPr>
              <a:lnSpc>
                <a:spcPct val="100000"/>
              </a:lnSpc>
              <a:spcBef>
                <a:spcPts val="0"/>
              </a:spcBef>
            </a:pPr>
            <a:r>
              <a:rPr lang="en-GB" sz="2400" dirty="0"/>
              <a:t>“Ring 1 is used to interact with and control hardware connected to your computer. Playing a song through speakers or headphones, or displaying video on a monitor, are examples of instructions that would need to run in this ring. </a:t>
            </a:r>
          </a:p>
          <a:p>
            <a:pPr>
              <a:lnSpc>
                <a:spcPct val="100000"/>
              </a:lnSpc>
              <a:spcBef>
                <a:spcPts val="0"/>
              </a:spcBef>
            </a:pPr>
            <a:r>
              <a:rPr lang="en-GB" sz="2400" dirty="0"/>
              <a:t>Ring 2 is used for instructions that need to interact with the system storage, loading or saving files. These sorts of permissions are called input and output, as they involve moving data into or out of working memory (RAM). </a:t>
            </a:r>
          </a:p>
          <a:p>
            <a:pPr>
              <a:lnSpc>
                <a:spcPct val="100000"/>
              </a:lnSpc>
              <a:spcBef>
                <a:spcPts val="0"/>
              </a:spcBef>
            </a:pPr>
            <a:r>
              <a:rPr lang="en-GB" sz="2400" dirty="0"/>
              <a:t>E.g. Loading a Word document from storage would be in ring 2. </a:t>
            </a:r>
          </a:p>
          <a:p>
            <a:pPr>
              <a:lnSpc>
                <a:spcPct val="100000"/>
              </a:lnSpc>
              <a:spcBef>
                <a:spcPts val="0"/>
              </a:spcBef>
            </a:pPr>
            <a:r>
              <a:rPr lang="en-GB" sz="2400" dirty="0"/>
              <a:t>Viewing and editing the document would fall into ring 3, the application layer.”</a:t>
            </a:r>
            <a:r>
              <a:rPr lang="en-GB" sz="800" dirty="0"/>
              <a:t>(</a:t>
            </a:r>
            <a:r>
              <a:rPr lang="en-GB" sz="800" dirty="0">
                <a:hlinkClick r:id="rId5"/>
              </a:rPr>
              <a:t>r</a:t>
            </a:r>
            <a:r>
              <a:rPr lang="en-GB" sz="800" dirty="0"/>
              <a:t>) </a:t>
            </a:r>
            <a:r>
              <a:rPr lang="en-GB" sz="700" dirty="0"/>
              <a:t>. </a:t>
            </a:r>
            <a:r>
              <a:rPr lang="en-GB" sz="1800" dirty="0"/>
              <a:t>For more information please </a:t>
            </a:r>
            <a:r>
              <a:rPr lang="en-GB" sz="1800" dirty="0">
                <a:hlinkClick r:id="rId6"/>
              </a:rPr>
              <a:t>click-here</a:t>
            </a:r>
            <a:r>
              <a:rPr lang="en-GB" sz="1800" dirty="0"/>
              <a:t>.</a:t>
            </a:r>
          </a:p>
          <a:p>
            <a:pPr marL="0" indent="0">
              <a:lnSpc>
                <a:spcPct val="100000"/>
              </a:lnSpc>
              <a:spcBef>
                <a:spcPts val="0"/>
              </a:spcBef>
              <a:buNone/>
            </a:pPr>
            <a:endParaRPr lang="en-GB" sz="2400" dirty="0"/>
          </a:p>
        </p:txBody>
      </p:sp>
    </p:spTree>
    <p:extLst>
      <p:ext uri="{BB962C8B-B14F-4D97-AF65-F5344CB8AC3E}">
        <p14:creationId xmlns:p14="http://schemas.microsoft.com/office/powerpoint/2010/main" val="265479241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800" b="1" dirty="0">
                <a:solidFill>
                  <a:schemeClr val="bg1"/>
                </a:solidFill>
              </a:rPr>
              <a:t>Device Management</a:t>
            </a:r>
            <a:endParaRPr lang="en-GB" sz="4800" b="1" dirty="0">
              <a:solidFill>
                <a:srgbClr val="FFFFFF"/>
              </a:solidFill>
            </a:endParaRP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130158" y="1832384"/>
            <a:ext cx="7910293" cy="4790664"/>
          </a:xfrm>
        </p:spPr>
        <p:txBody>
          <a:bodyPr>
            <a:normAutofit fontScale="92500" lnSpcReduction="10000"/>
          </a:bodyPr>
          <a:lstStyle/>
          <a:p>
            <a:r>
              <a:rPr lang="en-GB" dirty="0"/>
              <a:t>One of the key roles of an OS is to manage </a:t>
            </a:r>
            <a:r>
              <a:rPr lang="en-GB" b="1" dirty="0"/>
              <a:t>Input and Output (I/O) </a:t>
            </a:r>
            <a:r>
              <a:rPr lang="en-GB" dirty="0"/>
              <a:t>devices e.g. a keyboard, a mouse, a touchscreen, monitor, speakers, printer etc.</a:t>
            </a:r>
          </a:p>
          <a:p>
            <a:r>
              <a:rPr lang="en-GB" sz="2800" b="1" dirty="0"/>
              <a:t>The OS manages device communication </a:t>
            </a:r>
            <a:r>
              <a:rPr lang="en-GB" sz="2800" dirty="0"/>
              <a:t>via their respective </a:t>
            </a:r>
            <a:r>
              <a:rPr lang="en-GB" dirty="0"/>
              <a:t>‘</a:t>
            </a:r>
            <a:r>
              <a:rPr lang="en-GB" b="1" dirty="0"/>
              <a:t>device drivers</a:t>
            </a:r>
            <a:r>
              <a:rPr lang="en-GB" dirty="0"/>
              <a:t>’.</a:t>
            </a:r>
          </a:p>
          <a:p>
            <a:r>
              <a:rPr lang="en-GB" sz="2800" dirty="0"/>
              <a:t>The </a:t>
            </a:r>
            <a:r>
              <a:rPr lang="en-GB" sz="2800" b="1" dirty="0"/>
              <a:t>OS allocates and de-allocates a device to the CPU </a:t>
            </a:r>
            <a:r>
              <a:rPr lang="en-GB" sz="2800" dirty="0"/>
              <a:t>when it needs to be used.</a:t>
            </a:r>
          </a:p>
          <a:p>
            <a:r>
              <a:rPr lang="en-GB" sz="2800" dirty="0">
                <a:solidFill>
                  <a:srgbClr val="202124"/>
                </a:solidFill>
                <a:effectLst/>
                <a:ea typeface="Calibri" panose="020F0502020204030204" pitchFamily="34" charset="0"/>
                <a:cs typeface="Times New Roman" panose="02020603050405020304" pitchFamily="18" charset="0"/>
              </a:rPr>
              <a:t>One of the key parts and programs of the OS is the </a:t>
            </a:r>
            <a:r>
              <a:rPr lang="en-GB" sz="2800" b="1" dirty="0">
                <a:solidFill>
                  <a:srgbClr val="202124"/>
                </a:solidFill>
                <a:effectLst/>
                <a:ea typeface="Calibri" panose="020F0502020204030204" pitchFamily="34" charset="0"/>
                <a:cs typeface="Times New Roman" panose="02020603050405020304" pitchFamily="18" charset="0"/>
              </a:rPr>
              <a:t>I/O</a:t>
            </a:r>
            <a:r>
              <a:rPr lang="en-GB" sz="2800" dirty="0">
                <a:solidFill>
                  <a:srgbClr val="202124"/>
                </a:solidFill>
                <a:effectLst/>
                <a:ea typeface="Calibri" panose="020F0502020204030204" pitchFamily="34" charset="0"/>
                <a:cs typeface="Times New Roman" panose="02020603050405020304" pitchFamily="18" charset="0"/>
              </a:rPr>
              <a:t> </a:t>
            </a:r>
            <a:r>
              <a:rPr lang="en-GB" sz="2800" b="1" dirty="0">
                <a:solidFill>
                  <a:srgbClr val="202124"/>
                </a:solidFill>
                <a:effectLst/>
                <a:ea typeface="Calibri" panose="020F0502020204030204" pitchFamily="34" charset="0"/>
                <a:cs typeface="Times New Roman" panose="02020603050405020304" pitchFamily="18" charset="0"/>
              </a:rPr>
              <a:t>Traffic Controller &amp; I/O scheduler</a:t>
            </a:r>
            <a:r>
              <a:rPr lang="en-GB" sz="2800" dirty="0">
                <a:solidFill>
                  <a:srgbClr val="202124"/>
                </a:solidFill>
                <a:effectLst/>
                <a:ea typeface="Calibri" panose="020F0502020204030204" pitchFamily="34" charset="0"/>
                <a:cs typeface="Times New Roman" panose="02020603050405020304" pitchFamily="18" charset="0"/>
              </a:rPr>
              <a:t>. </a:t>
            </a:r>
            <a:r>
              <a:rPr lang="en-GB" sz="2800" dirty="0">
                <a:solidFill>
                  <a:srgbClr val="202124"/>
                </a:solidFill>
                <a:ea typeface="Calibri" panose="020F0502020204030204" pitchFamily="34" charset="0"/>
                <a:cs typeface="Times New Roman" panose="02020603050405020304" pitchFamily="18" charset="0"/>
              </a:rPr>
              <a:t>They</a:t>
            </a:r>
            <a:r>
              <a:rPr lang="en-GB" sz="2800" dirty="0">
                <a:solidFill>
                  <a:srgbClr val="202124"/>
                </a:solidFill>
                <a:effectLst/>
                <a:ea typeface="Calibri" panose="020F0502020204030204" pitchFamily="34" charset="0"/>
                <a:cs typeface="Times New Roman" panose="02020603050405020304" pitchFamily="18" charset="0"/>
              </a:rPr>
              <a:t> keep track of all devices, communication channels and the status of the processor and processes. </a:t>
            </a:r>
          </a:p>
          <a:p>
            <a:r>
              <a:rPr lang="en-GB" sz="2800" dirty="0">
                <a:solidFill>
                  <a:srgbClr val="202124"/>
                </a:solidFill>
                <a:ea typeface="Calibri" panose="020F0502020204030204" pitchFamily="34" charset="0"/>
                <a:cs typeface="Times New Roman" panose="02020603050405020304" pitchFamily="18" charset="0"/>
              </a:rPr>
              <a:t>They</a:t>
            </a:r>
            <a:r>
              <a:rPr lang="en-GB" sz="2800" dirty="0">
                <a:solidFill>
                  <a:srgbClr val="202124"/>
                </a:solidFill>
                <a:effectLst/>
                <a:ea typeface="Calibri" panose="020F0502020204030204" pitchFamily="34" charset="0"/>
                <a:cs typeface="Times New Roman" panose="02020603050405020304" pitchFamily="18" charset="0"/>
              </a:rPr>
              <a:t> allocate and de-allocate the CPU to device requests via </a:t>
            </a:r>
            <a:r>
              <a:rPr lang="en-GB" sz="2800" b="1" dirty="0">
                <a:solidFill>
                  <a:srgbClr val="202124"/>
                </a:solidFill>
                <a:effectLst/>
                <a:ea typeface="Calibri" panose="020F0502020204030204" pitchFamily="34" charset="0"/>
                <a:cs typeface="Times New Roman" panose="02020603050405020304" pitchFamily="18" charset="0"/>
              </a:rPr>
              <a:t>device interrupts</a:t>
            </a:r>
            <a:r>
              <a:rPr lang="en-GB" sz="2800" dirty="0">
                <a:solidFill>
                  <a:srgbClr val="202124"/>
                </a:solidFill>
                <a:effectLst/>
                <a:ea typeface="Calibri" panose="020F0502020204030204" pitchFamily="34" charset="0"/>
                <a:cs typeface="Times New Roman" panose="02020603050405020304" pitchFamily="18" charset="0"/>
              </a:rPr>
              <a:t>.</a:t>
            </a:r>
            <a:endParaRPr lang="en-GB" dirty="0"/>
          </a:p>
        </p:txBody>
      </p:sp>
      <p:pic>
        <p:nvPicPr>
          <p:cNvPr id="3" name="Picture 2" descr="Diagram&#10;&#10;Description automatically generated">
            <a:extLst>
              <a:ext uri="{FF2B5EF4-FFF2-40B4-BE49-F238E27FC236}">
                <a16:creationId xmlns:a16="http://schemas.microsoft.com/office/drawing/2014/main" id="{93914E0D-193D-78BF-9771-77C139B511F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170609" y="2329216"/>
            <a:ext cx="3880299" cy="2912241"/>
          </a:xfrm>
          <a:prstGeom prst="rect">
            <a:avLst/>
          </a:prstGeom>
        </p:spPr>
      </p:pic>
      <p:sp>
        <p:nvSpPr>
          <p:cNvPr id="4" name="TextBox 3">
            <a:extLst>
              <a:ext uri="{FF2B5EF4-FFF2-40B4-BE49-F238E27FC236}">
                <a16:creationId xmlns:a16="http://schemas.microsoft.com/office/drawing/2014/main" id="{A065F17D-2961-887F-7361-765A9F45DC8C}"/>
              </a:ext>
            </a:extLst>
          </p:cNvPr>
          <p:cNvSpPr txBox="1"/>
          <p:nvPr/>
        </p:nvSpPr>
        <p:spPr>
          <a:xfrm>
            <a:off x="8751368" y="5241457"/>
            <a:ext cx="3227753" cy="184666"/>
          </a:xfrm>
          <a:prstGeom prst="rect">
            <a:avLst/>
          </a:prstGeom>
          <a:noFill/>
        </p:spPr>
        <p:txBody>
          <a:bodyPr wrap="square" rtlCol="0">
            <a:spAutoFit/>
          </a:bodyPr>
          <a:lstStyle/>
          <a:p>
            <a:pPr algn="ctr"/>
            <a:r>
              <a:rPr lang="en-GB" sz="600" dirty="0">
                <a:hlinkClick r:id="rId4" tooltip="http://www.flickr.com/photos/68946401@N03/6268578327/"/>
              </a:rPr>
              <a:t>This Photo</a:t>
            </a:r>
            <a:r>
              <a:rPr lang="en-GB" sz="600" dirty="0"/>
              <a:t> by Unknown Author is licensed under </a:t>
            </a:r>
            <a:r>
              <a:rPr lang="en-GB" sz="600" dirty="0">
                <a:hlinkClick r:id="rId5" tooltip="https://creativecommons.org/licenses/by/3.0/"/>
              </a:rPr>
              <a:t>CC BY</a:t>
            </a:r>
            <a:endParaRPr lang="en-GB" sz="600" dirty="0"/>
          </a:p>
        </p:txBody>
      </p:sp>
    </p:spTree>
    <p:extLst>
      <p:ext uri="{BB962C8B-B14F-4D97-AF65-F5344CB8AC3E}">
        <p14:creationId xmlns:p14="http://schemas.microsoft.com/office/powerpoint/2010/main" val="188168184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312944"/>
            <a:ext cx="9895951" cy="1033669"/>
          </a:xfrm>
        </p:spPr>
        <p:txBody>
          <a:bodyPr>
            <a:normAutofit/>
          </a:bodyPr>
          <a:lstStyle/>
          <a:p>
            <a:r>
              <a:rPr lang="en-GB" sz="5400" b="1" dirty="0">
                <a:solidFill>
                  <a:schemeClr val="bg1"/>
                </a:solidFill>
              </a:rPr>
              <a:t>Bg. </a:t>
            </a:r>
            <a:r>
              <a:rPr lang="en-GB" dirty="0">
                <a:solidFill>
                  <a:schemeClr val="bg1"/>
                </a:solidFill>
              </a:rPr>
              <a:t>Device Management: I/O Input Output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46929" y="1624169"/>
            <a:ext cx="11386044" cy="4866936"/>
          </a:xfrm>
        </p:spPr>
        <p:txBody>
          <a:bodyPr>
            <a:noAutofit/>
          </a:bodyPr>
          <a:lstStyle/>
          <a:p>
            <a:pPr marL="0" indent="0">
              <a:lnSpc>
                <a:spcPct val="100000"/>
              </a:lnSpc>
              <a:spcBef>
                <a:spcPts val="0"/>
              </a:spcBef>
              <a:spcAft>
                <a:spcPts val="300"/>
              </a:spcAft>
              <a:buNone/>
            </a:pPr>
            <a:r>
              <a:rPr lang="en-GB" sz="2400" dirty="0"/>
              <a:t>A computer handles 3 main jobs: </a:t>
            </a:r>
            <a:r>
              <a:rPr lang="en-GB" sz="2400" b="1" dirty="0"/>
              <a:t>Input</a:t>
            </a:r>
            <a:r>
              <a:rPr lang="en-GB" sz="2400" dirty="0"/>
              <a:t>, </a:t>
            </a:r>
            <a:r>
              <a:rPr lang="en-GB" sz="2400" b="1" dirty="0"/>
              <a:t>Processing</a:t>
            </a:r>
            <a:r>
              <a:rPr lang="en-GB" sz="2400" dirty="0"/>
              <a:t> and </a:t>
            </a:r>
            <a:r>
              <a:rPr lang="en-GB" sz="2400" b="1" dirty="0"/>
              <a:t>Output</a:t>
            </a:r>
            <a:r>
              <a:rPr lang="en-GB" sz="2400" dirty="0"/>
              <a:t>. And one of the key roles of an </a:t>
            </a:r>
            <a:r>
              <a:rPr lang="en-GB" sz="2400" b="1" dirty="0"/>
              <a:t>OS is to manage Input and Output (I/O</a:t>
            </a:r>
            <a:r>
              <a:rPr lang="en-GB" sz="2400" dirty="0"/>
              <a:t>).</a:t>
            </a:r>
          </a:p>
          <a:p>
            <a:pPr marL="342900" lvl="0" indent="-342900">
              <a:lnSpc>
                <a:spcPct val="100000"/>
              </a:lnSpc>
              <a:spcBef>
                <a:spcPts val="0"/>
              </a:spcBef>
              <a:spcAft>
                <a:spcPts val="300"/>
              </a:spcAft>
              <a:buFont typeface="Symbol" panose="05050102010706020507" pitchFamily="18" charset="2"/>
              <a:buChar char=""/>
            </a:pPr>
            <a:r>
              <a:rPr lang="en-GB" sz="2400" dirty="0"/>
              <a:t>There are a great variety of I/O devices e.g., a touchscreen, mouse, monitor, keyboard, keypad, drawing tablet etc.</a:t>
            </a:r>
          </a:p>
          <a:p>
            <a:pPr marL="342900" lvl="0" indent="-342900">
              <a:lnSpc>
                <a:spcPct val="100000"/>
              </a:lnSpc>
              <a:spcBef>
                <a:spcPts val="0"/>
              </a:spcBef>
              <a:spcAft>
                <a:spcPts val="300"/>
              </a:spcAft>
              <a:buFont typeface="Symbol" panose="05050102010706020507" pitchFamily="18" charset="2"/>
              <a:buChar char=""/>
            </a:pPr>
            <a:r>
              <a:rPr lang="en-GB" sz="2400" dirty="0"/>
              <a:t>Their functionality and speed vary greatly as do the methods for managing them.</a:t>
            </a:r>
          </a:p>
          <a:p>
            <a:pPr marL="342900" lvl="0" indent="-342900">
              <a:lnSpc>
                <a:spcPct val="100000"/>
              </a:lnSpc>
              <a:spcBef>
                <a:spcPts val="0"/>
              </a:spcBef>
              <a:spcAft>
                <a:spcPts val="300"/>
              </a:spcAft>
              <a:buFont typeface="Symbol" panose="05050102010706020507" pitchFamily="18" charset="2"/>
              <a:buChar char=""/>
            </a:pPr>
            <a:r>
              <a:rPr lang="en-GB" sz="2400" b="1" dirty="0"/>
              <a:t>The OS manages device communication </a:t>
            </a:r>
            <a:r>
              <a:rPr lang="en-GB" sz="2400" dirty="0"/>
              <a:t>via their respective </a:t>
            </a:r>
            <a:r>
              <a:rPr lang="en-GB" sz="2400" b="1" dirty="0"/>
              <a:t>drivers</a:t>
            </a:r>
            <a:r>
              <a:rPr lang="en-GB" sz="2400" dirty="0"/>
              <a:t>. </a:t>
            </a:r>
          </a:p>
          <a:p>
            <a:pPr marL="342900" lvl="0" indent="-342900">
              <a:lnSpc>
                <a:spcPct val="100000"/>
              </a:lnSpc>
              <a:spcBef>
                <a:spcPts val="0"/>
              </a:spcBef>
              <a:spcAft>
                <a:spcPts val="300"/>
              </a:spcAft>
              <a:buFont typeface="Symbol" panose="05050102010706020507" pitchFamily="18" charset="2"/>
              <a:buChar char=""/>
            </a:pPr>
            <a:r>
              <a:rPr lang="en-GB" sz="2400" dirty="0"/>
              <a:t>A </a:t>
            </a:r>
            <a:r>
              <a:rPr lang="en-GB" sz="2400" b="1" dirty="0"/>
              <a:t>device driver </a:t>
            </a:r>
            <a:r>
              <a:rPr lang="en-GB" sz="2400" dirty="0"/>
              <a:t>is simply a set of files that tells the peripheral device and OS </a:t>
            </a:r>
            <a:r>
              <a:rPr lang="en-GB" sz="2400" b="1" dirty="0"/>
              <a:t>how to communicate </a:t>
            </a:r>
            <a:r>
              <a:rPr lang="en-GB" sz="2400" dirty="0"/>
              <a:t>with each other. </a:t>
            </a:r>
          </a:p>
          <a:p>
            <a:pPr marL="342900" lvl="0" indent="-342900">
              <a:lnSpc>
                <a:spcPct val="100000"/>
              </a:lnSpc>
              <a:spcBef>
                <a:spcPts val="0"/>
              </a:spcBef>
              <a:spcAft>
                <a:spcPts val="300"/>
              </a:spcAft>
              <a:buFont typeface="Symbol" panose="05050102010706020507" pitchFamily="18" charset="2"/>
              <a:buChar char=""/>
            </a:pPr>
            <a:r>
              <a:rPr lang="en-GB" sz="2400" b="1" dirty="0"/>
              <a:t>All hardware requires a driver</a:t>
            </a:r>
            <a:r>
              <a:rPr lang="en-GB" sz="2400" dirty="0"/>
              <a:t>, from internal graphics card, sound card, network card to external peripherals such as printers.</a:t>
            </a:r>
          </a:p>
          <a:p>
            <a:pPr marL="342900" lvl="0" indent="-342900">
              <a:lnSpc>
                <a:spcPct val="100000"/>
              </a:lnSpc>
              <a:spcBef>
                <a:spcPts val="0"/>
              </a:spcBef>
              <a:spcAft>
                <a:spcPts val="300"/>
              </a:spcAft>
              <a:buFont typeface="Symbol" panose="05050102010706020507" pitchFamily="18" charset="2"/>
              <a:buChar char=""/>
            </a:pPr>
            <a:r>
              <a:rPr lang="en-GB" sz="2400" dirty="0"/>
              <a:t>The OS controls which program/process gets the device, when and for how much time.</a:t>
            </a:r>
          </a:p>
          <a:p>
            <a:pPr marL="0" lvl="0" indent="0">
              <a:lnSpc>
                <a:spcPct val="100000"/>
              </a:lnSpc>
              <a:spcBef>
                <a:spcPts val="0"/>
              </a:spcBef>
              <a:spcAft>
                <a:spcPts val="300"/>
              </a:spcAft>
              <a:buNone/>
            </a:pPr>
            <a:r>
              <a:rPr lang="en-GB" sz="1400" dirty="0">
                <a:solidFill>
                  <a:srgbClr val="202124"/>
                </a:solidFill>
                <a:effectLst/>
                <a:ea typeface="Calibri" panose="020F0502020204030204" pitchFamily="34" charset="0"/>
                <a:cs typeface="Times New Roman" panose="02020603050405020304" pitchFamily="18" charset="0"/>
              </a:rPr>
              <a:t>For more information </a:t>
            </a:r>
            <a:r>
              <a:rPr lang="en-GB" sz="1400" dirty="0">
                <a:solidFill>
                  <a:srgbClr val="202124"/>
                </a:solidFill>
                <a:effectLst/>
                <a:ea typeface="Calibri" panose="020F0502020204030204" pitchFamily="34" charset="0"/>
                <a:cs typeface="Times New Roman" panose="02020603050405020304" pitchFamily="18" charset="0"/>
                <a:hlinkClick r:id="rId3"/>
              </a:rPr>
              <a:t>click-here</a:t>
            </a:r>
            <a:r>
              <a:rPr lang="en-GB" sz="1400" dirty="0">
                <a:solidFill>
                  <a:srgbClr val="202124"/>
                </a:solidFill>
                <a:effectLst/>
                <a:ea typeface="Calibri" panose="020F0502020204030204" pitchFamily="34" charset="0"/>
                <a:cs typeface="Times New Roman" panose="02020603050405020304" pitchFamily="18" charset="0"/>
              </a:rPr>
              <a:t>.</a:t>
            </a:r>
            <a:endParaRPr lang="en-GB" sz="1400" dirty="0"/>
          </a:p>
        </p:txBody>
      </p:sp>
    </p:spTree>
    <p:extLst>
      <p:ext uri="{BB962C8B-B14F-4D97-AF65-F5344CB8AC3E}">
        <p14:creationId xmlns:p14="http://schemas.microsoft.com/office/powerpoint/2010/main" val="26223343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fontScale="90000"/>
          </a:bodyPr>
          <a:lstStyle/>
          <a:p>
            <a:r>
              <a:rPr lang="en-GB" b="1" dirty="0">
                <a:solidFill>
                  <a:schemeClr val="bg1"/>
                </a:solidFill>
              </a:rPr>
              <a:t>Summary re-cap: </a:t>
            </a:r>
            <a:br>
              <a:rPr lang="en-GB" b="1" dirty="0">
                <a:solidFill>
                  <a:schemeClr val="bg1"/>
                </a:solidFill>
              </a:rPr>
            </a:br>
            <a:r>
              <a:rPr lang="en-GB" b="1" dirty="0">
                <a:solidFill>
                  <a:schemeClr val="bg1"/>
                </a:solidFill>
              </a:rPr>
              <a:t>Process &amp; Resource Management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28850" y="1752695"/>
            <a:ext cx="10805615" cy="4866936"/>
          </a:xfrm>
        </p:spPr>
        <p:txBody>
          <a:bodyPr>
            <a:normAutofit fontScale="92500" lnSpcReduction="10000"/>
          </a:bodyPr>
          <a:lstStyle/>
          <a:p>
            <a:pPr marL="0" indent="0">
              <a:buNone/>
            </a:pPr>
            <a:r>
              <a:rPr lang="en-GB" sz="3200" dirty="0">
                <a:solidFill>
                  <a:srgbClr val="222222"/>
                </a:solidFill>
              </a:rPr>
              <a:t>So far, w</a:t>
            </a:r>
            <a:r>
              <a:rPr lang="en-GB" sz="3200" b="0" i="0" dirty="0">
                <a:solidFill>
                  <a:srgbClr val="222222"/>
                </a:solidFill>
                <a:effectLst/>
              </a:rPr>
              <a:t>e’ve learned: </a:t>
            </a:r>
            <a:endParaRPr lang="en-GB" sz="3200" dirty="0">
              <a:solidFill>
                <a:srgbClr val="222222"/>
              </a:solidFill>
            </a:endParaRPr>
          </a:p>
          <a:p>
            <a:pPr algn="l"/>
            <a:r>
              <a:rPr lang="en-GB" sz="3200" dirty="0">
                <a:solidFill>
                  <a:srgbClr val="222222"/>
                </a:solidFill>
              </a:rPr>
              <a:t>The OS performs System, </a:t>
            </a:r>
            <a:r>
              <a:rPr lang="en-GB" sz="3200" b="0" i="0" dirty="0">
                <a:solidFill>
                  <a:srgbClr val="222222"/>
                </a:solidFill>
                <a:effectLst/>
              </a:rPr>
              <a:t>Process and Memory management.</a:t>
            </a:r>
          </a:p>
          <a:p>
            <a:r>
              <a:rPr lang="en-GB" sz="3200" dirty="0">
                <a:solidFill>
                  <a:srgbClr val="222222"/>
                </a:solidFill>
              </a:rPr>
              <a:t>The </a:t>
            </a:r>
            <a:r>
              <a:rPr lang="en-GB" sz="3200" b="0" i="0" dirty="0">
                <a:solidFill>
                  <a:srgbClr val="222222"/>
                </a:solidFill>
                <a:effectLst/>
              </a:rPr>
              <a:t>OS manages all the running processes of the system</a:t>
            </a:r>
            <a:r>
              <a:rPr lang="en-GB" sz="3200" dirty="0">
                <a:solidFill>
                  <a:srgbClr val="222222"/>
                </a:solidFill>
              </a:rPr>
              <a:t> using </a:t>
            </a:r>
            <a:r>
              <a:rPr lang="en-GB" sz="3200" b="1" i="0" dirty="0">
                <a:solidFill>
                  <a:srgbClr val="222222"/>
                </a:solidFill>
                <a:effectLst/>
              </a:rPr>
              <a:t>process scheduling</a:t>
            </a:r>
            <a:r>
              <a:rPr lang="en-GB" sz="3200" b="0" i="0" dirty="0">
                <a:solidFill>
                  <a:srgbClr val="222222"/>
                </a:solidFill>
                <a:effectLst/>
              </a:rPr>
              <a:t> and </a:t>
            </a:r>
            <a:r>
              <a:rPr lang="en-GB" sz="3200" b="1" i="0" dirty="0">
                <a:solidFill>
                  <a:srgbClr val="222222"/>
                </a:solidFill>
                <a:effectLst/>
              </a:rPr>
              <a:t>resource allocation</a:t>
            </a:r>
            <a:r>
              <a:rPr lang="en-GB" sz="3200" b="0" i="0" dirty="0">
                <a:solidFill>
                  <a:srgbClr val="222222"/>
                </a:solidFill>
                <a:effectLst/>
              </a:rPr>
              <a:t>.</a:t>
            </a:r>
          </a:p>
          <a:p>
            <a:r>
              <a:rPr lang="en-GB" sz="3200" dirty="0">
                <a:effectLst/>
                <a:ea typeface="Calibri" panose="020F0502020204030204" pitchFamily="34" charset="0"/>
                <a:cs typeface="Times New Roman" panose="02020603050405020304" pitchFamily="18" charset="0"/>
              </a:rPr>
              <a:t>The OS </a:t>
            </a:r>
            <a:r>
              <a:rPr lang="en-GB" sz="3200" b="1" dirty="0">
                <a:effectLst/>
                <a:ea typeface="Calibri" panose="020F0502020204030204" pitchFamily="34" charset="0"/>
                <a:cs typeface="Times New Roman" panose="02020603050405020304" pitchFamily="18" charset="0"/>
              </a:rPr>
              <a:t>creates</a:t>
            </a:r>
            <a:r>
              <a:rPr lang="en-GB" sz="3200" dirty="0">
                <a:effectLst/>
                <a:ea typeface="Calibri" panose="020F0502020204030204" pitchFamily="34" charset="0"/>
                <a:cs typeface="Times New Roman" panose="02020603050405020304" pitchFamily="18" charset="0"/>
              </a:rPr>
              <a:t>, </a:t>
            </a:r>
            <a:r>
              <a:rPr lang="en-GB" sz="3200" b="1" dirty="0">
                <a:effectLst/>
                <a:ea typeface="Calibri" panose="020F0502020204030204" pitchFamily="34" charset="0"/>
                <a:cs typeface="Times New Roman" panose="02020603050405020304" pitchFamily="18" charset="0"/>
              </a:rPr>
              <a:t>schedules</a:t>
            </a:r>
            <a:r>
              <a:rPr lang="en-GB" sz="3200" dirty="0">
                <a:effectLst/>
                <a:ea typeface="Calibri" panose="020F0502020204030204" pitchFamily="34" charset="0"/>
                <a:cs typeface="Times New Roman" panose="02020603050405020304" pitchFamily="18" charset="0"/>
              </a:rPr>
              <a:t>, </a:t>
            </a:r>
            <a:r>
              <a:rPr lang="en-GB" sz="3200" b="1" dirty="0">
                <a:effectLst/>
                <a:ea typeface="Calibri" panose="020F0502020204030204" pitchFamily="34" charset="0"/>
                <a:cs typeface="Times New Roman" panose="02020603050405020304" pitchFamily="18" charset="0"/>
              </a:rPr>
              <a:t>assigns</a:t>
            </a:r>
            <a:r>
              <a:rPr lang="en-GB" sz="3200" dirty="0">
                <a:effectLst/>
                <a:ea typeface="Calibri" panose="020F0502020204030204" pitchFamily="34" charset="0"/>
                <a:cs typeface="Times New Roman" panose="02020603050405020304" pitchFamily="18" charset="0"/>
              </a:rPr>
              <a:t> and </a:t>
            </a:r>
            <a:r>
              <a:rPr lang="en-GB" sz="3200" b="1" dirty="0">
                <a:effectLst/>
                <a:ea typeface="Calibri" panose="020F0502020204030204" pitchFamily="34" charset="0"/>
                <a:cs typeface="Times New Roman" panose="02020603050405020304" pitchFamily="18" charset="0"/>
              </a:rPr>
              <a:t>terminates</a:t>
            </a:r>
            <a:r>
              <a:rPr lang="en-GB" sz="3200" dirty="0">
                <a:effectLst/>
                <a:ea typeface="Calibri" panose="020F0502020204030204" pitchFamily="34" charset="0"/>
                <a:cs typeface="Times New Roman" panose="02020603050405020304" pitchFamily="18" charset="0"/>
              </a:rPr>
              <a:t> </a:t>
            </a:r>
            <a:r>
              <a:rPr lang="en-GB" sz="3200" b="1" dirty="0">
                <a:effectLst/>
                <a:ea typeface="Calibri" panose="020F0502020204030204" pitchFamily="34" charset="0"/>
                <a:cs typeface="Times New Roman" panose="02020603050405020304" pitchFamily="18" charset="0"/>
              </a:rPr>
              <a:t>processes</a:t>
            </a:r>
            <a:r>
              <a:rPr lang="en-GB" sz="3200" dirty="0">
                <a:effectLst/>
                <a:ea typeface="Calibri" panose="020F0502020204030204" pitchFamily="34" charset="0"/>
                <a:cs typeface="Times New Roman" panose="02020603050405020304" pitchFamily="18" charset="0"/>
              </a:rPr>
              <a:t> that are used by the CPU.</a:t>
            </a:r>
            <a:endParaRPr lang="en-GB" sz="3200" dirty="0">
              <a:solidFill>
                <a:srgbClr val="222222"/>
              </a:solidFill>
            </a:endParaRPr>
          </a:p>
          <a:p>
            <a:r>
              <a:rPr lang="en-GB" sz="3200" b="0" i="0" dirty="0">
                <a:solidFill>
                  <a:srgbClr val="222222"/>
                </a:solidFill>
                <a:effectLst/>
              </a:rPr>
              <a:t>‘</a:t>
            </a:r>
            <a:r>
              <a:rPr lang="en-GB" sz="3200" b="1" i="0" dirty="0">
                <a:solidFill>
                  <a:srgbClr val="222222"/>
                </a:solidFill>
                <a:effectLst/>
              </a:rPr>
              <a:t>Process management</a:t>
            </a:r>
            <a:r>
              <a:rPr lang="en-GB" sz="3200" b="0" i="0" dirty="0">
                <a:solidFill>
                  <a:srgbClr val="222222"/>
                </a:solidFill>
                <a:effectLst/>
              </a:rPr>
              <a:t>’ involves creating, scheduling and the termination of processes, and deadlock management. </a:t>
            </a:r>
          </a:p>
          <a:p>
            <a:r>
              <a:rPr lang="en-GB" sz="3200" dirty="0">
                <a:solidFill>
                  <a:srgbClr val="202124"/>
                </a:solidFill>
              </a:rPr>
              <a:t>Example</a:t>
            </a:r>
            <a:r>
              <a:rPr lang="en-GB" sz="3200" b="0" i="0" dirty="0">
                <a:solidFill>
                  <a:srgbClr val="202124"/>
                </a:solidFill>
                <a:effectLst/>
              </a:rPr>
              <a:t> </a:t>
            </a:r>
            <a:r>
              <a:rPr lang="en-GB" sz="3200" i="0" dirty="0">
                <a:solidFill>
                  <a:srgbClr val="202124"/>
                </a:solidFill>
                <a:effectLst/>
              </a:rPr>
              <a:t>resources</a:t>
            </a:r>
            <a:r>
              <a:rPr lang="en-GB" sz="3200" b="0" i="0" dirty="0">
                <a:solidFill>
                  <a:srgbClr val="202124"/>
                </a:solidFill>
                <a:effectLst/>
              </a:rPr>
              <a:t> that the OS manages, include the CPU</a:t>
            </a:r>
            <a:r>
              <a:rPr lang="en-GB" sz="3200" dirty="0">
                <a:solidFill>
                  <a:srgbClr val="202124"/>
                </a:solidFill>
              </a:rPr>
              <a:t>/CPU time</a:t>
            </a:r>
            <a:r>
              <a:rPr lang="en-GB" sz="3200" b="0" i="0" dirty="0">
                <a:solidFill>
                  <a:srgbClr val="202124"/>
                </a:solidFill>
                <a:effectLst/>
              </a:rPr>
              <a:t>, memory, file storage</a:t>
            </a:r>
            <a:r>
              <a:rPr lang="en-GB" sz="3200" dirty="0">
                <a:solidFill>
                  <a:srgbClr val="202124"/>
                </a:solidFill>
              </a:rPr>
              <a:t>, network connections, </a:t>
            </a:r>
            <a:r>
              <a:rPr lang="en-GB" sz="3200" b="0" i="0" dirty="0">
                <a:solidFill>
                  <a:srgbClr val="202124"/>
                </a:solidFill>
                <a:effectLst/>
              </a:rPr>
              <a:t>system security</a:t>
            </a:r>
            <a:r>
              <a:rPr lang="en-GB" sz="3200" dirty="0">
                <a:solidFill>
                  <a:srgbClr val="202124"/>
                </a:solidFill>
              </a:rPr>
              <a:t> and</a:t>
            </a:r>
            <a:r>
              <a:rPr lang="en-GB" sz="3200" b="0" i="0" dirty="0">
                <a:solidFill>
                  <a:srgbClr val="202124"/>
                </a:solidFill>
                <a:effectLst/>
              </a:rPr>
              <a:t> input/output (I/O) devices.</a:t>
            </a:r>
          </a:p>
        </p:txBody>
      </p:sp>
    </p:spTree>
    <p:extLst>
      <p:ext uri="{BB962C8B-B14F-4D97-AF65-F5344CB8AC3E}">
        <p14:creationId xmlns:p14="http://schemas.microsoft.com/office/powerpoint/2010/main" val="44358887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7">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DAD66-B956-4335-BD2B-207680BD0158}"/>
              </a:ext>
            </a:extLst>
          </p:cNvPr>
          <p:cNvSpPr>
            <a:spLocks noGrp="1"/>
          </p:cNvSpPr>
          <p:nvPr>
            <p:ph type="title"/>
          </p:nvPr>
        </p:nvSpPr>
        <p:spPr>
          <a:xfrm>
            <a:off x="3699294" y="143729"/>
            <a:ext cx="6798541" cy="758515"/>
          </a:xfrm>
        </p:spPr>
        <p:txBody>
          <a:bodyPr anchor="b">
            <a:normAutofit/>
          </a:bodyPr>
          <a:lstStyle/>
          <a:p>
            <a:r>
              <a:rPr lang="en-GB" sz="4800" b="1" u="sng" dirty="0"/>
              <a:t>Assignment focus:</a:t>
            </a:r>
          </a:p>
        </p:txBody>
      </p:sp>
      <p:pic>
        <p:nvPicPr>
          <p:cNvPr id="13" name="Picture 4">
            <a:extLst>
              <a:ext uri="{FF2B5EF4-FFF2-40B4-BE49-F238E27FC236}">
                <a16:creationId xmlns:a16="http://schemas.microsoft.com/office/drawing/2014/main" id="{5CCF610E-BC3D-474D-89D4-8B99BB3D11EB}"/>
              </a:ext>
            </a:extLst>
          </p:cNvPr>
          <p:cNvPicPr>
            <a:picLocks noChangeAspect="1"/>
          </p:cNvPicPr>
          <p:nvPr/>
        </p:nvPicPr>
        <p:blipFill rotWithShape="1">
          <a:blip r:embed="rId2"/>
          <a:srcRect l="35259" r="30321"/>
          <a:stretch/>
        </p:blipFill>
        <p:spPr>
          <a:xfrm>
            <a:off x="1" y="10"/>
            <a:ext cx="3432747" cy="6857990"/>
          </a:xfrm>
          <a:prstGeom prst="rect">
            <a:avLst/>
          </a:prstGeom>
          <a:effectLst/>
        </p:spPr>
      </p:pic>
      <p:sp>
        <p:nvSpPr>
          <p:cNvPr id="3" name="Content Placeholder 2">
            <a:extLst>
              <a:ext uri="{FF2B5EF4-FFF2-40B4-BE49-F238E27FC236}">
                <a16:creationId xmlns:a16="http://schemas.microsoft.com/office/drawing/2014/main" id="{2881C62B-3FA4-4DF6-9424-CE1D5C355D82}"/>
              </a:ext>
            </a:extLst>
          </p:cNvPr>
          <p:cNvSpPr>
            <a:spLocks noGrp="1"/>
          </p:cNvSpPr>
          <p:nvPr>
            <p:ph idx="1"/>
          </p:nvPr>
        </p:nvSpPr>
        <p:spPr>
          <a:xfrm>
            <a:off x="3699294" y="902244"/>
            <a:ext cx="7839679" cy="5380840"/>
          </a:xfrm>
        </p:spPr>
        <p:txBody>
          <a:bodyPr>
            <a:noAutofit/>
          </a:bodyPr>
          <a:lstStyle/>
          <a:p>
            <a:pPr marL="0" indent="0">
              <a:buNone/>
            </a:pPr>
            <a:r>
              <a:rPr lang="en-GB" sz="2500" dirty="0"/>
              <a:t>In the Assignment, task 1 asks you to i</a:t>
            </a:r>
            <a:r>
              <a:rPr lang="en-GB" sz="2500" dirty="0">
                <a:effectLst/>
                <a:ea typeface="Calibri" panose="020F0502020204030204" pitchFamily="34" charset="0"/>
              </a:rPr>
              <a:t>ntroduce key functions of modern general Operating Systems. </a:t>
            </a:r>
            <a:r>
              <a:rPr lang="en-GB" sz="2500" dirty="0">
                <a:ea typeface="Calibri" panose="020F0502020204030204" pitchFamily="34" charset="0"/>
              </a:rPr>
              <a:t>Such</a:t>
            </a:r>
            <a:r>
              <a:rPr lang="en-GB" sz="2500" dirty="0">
                <a:effectLst/>
                <a:ea typeface="Calibri" panose="020F0502020204030204" pitchFamily="34" charset="0"/>
              </a:rPr>
              <a:t> functions include:</a:t>
            </a:r>
          </a:p>
          <a:p>
            <a:pPr lvl="1"/>
            <a:r>
              <a:rPr lang="en-GB" sz="2500" dirty="0"/>
              <a:t>Memory &amp; Process Management </a:t>
            </a:r>
          </a:p>
          <a:p>
            <a:pPr lvl="1"/>
            <a:r>
              <a:rPr lang="en-GB" sz="2500" dirty="0"/>
              <a:t>System Security</a:t>
            </a:r>
          </a:p>
          <a:p>
            <a:pPr lvl="1"/>
            <a:r>
              <a:rPr lang="en-GB" sz="2500" dirty="0"/>
              <a:t>Device Management: I/O Devices.</a:t>
            </a:r>
          </a:p>
          <a:p>
            <a:pPr marL="914400" lvl="2" indent="0">
              <a:buNone/>
            </a:pPr>
            <a:r>
              <a:rPr lang="en-GB" sz="2500" dirty="0"/>
              <a:t>+ Next week:</a:t>
            </a:r>
          </a:p>
          <a:p>
            <a:pPr lvl="1"/>
            <a:r>
              <a:rPr lang="en-GB" sz="2500" dirty="0"/>
              <a:t>File &amp; Directory Management </a:t>
            </a:r>
            <a:r>
              <a:rPr lang="en-GB" sz="2500" b="1" dirty="0">
                <a:solidFill>
                  <a:srgbClr val="FF0000"/>
                </a:solidFill>
                <a:highlight>
                  <a:srgbClr val="00FFFF"/>
                </a:highlight>
              </a:rPr>
              <a:t>*</a:t>
            </a:r>
          </a:p>
          <a:p>
            <a:pPr lvl="1"/>
            <a:r>
              <a:rPr lang="en-US" sz="2500" dirty="0"/>
              <a:t>System performance monitoring &amp; management </a:t>
            </a:r>
            <a:r>
              <a:rPr lang="en-GB" sz="2500" b="1" dirty="0">
                <a:solidFill>
                  <a:srgbClr val="FF0000"/>
                </a:solidFill>
                <a:highlight>
                  <a:srgbClr val="00FFFF"/>
                </a:highlight>
              </a:rPr>
              <a:t>*</a:t>
            </a:r>
            <a:endParaRPr lang="en-US" sz="2500" dirty="0"/>
          </a:p>
          <a:p>
            <a:pPr marL="457200" lvl="1" indent="0">
              <a:buNone/>
            </a:pPr>
            <a:r>
              <a:rPr lang="en-US" sz="2500" dirty="0"/>
              <a:t> </a:t>
            </a:r>
            <a:r>
              <a:rPr lang="en-US" sz="2500" dirty="0">
                <a:highlight>
                  <a:srgbClr val="00FFFF"/>
                </a:highlight>
              </a:rPr>
              <a:t>	</a:t>
            </a:r>
            <a:r>
              <a:rPr lang="en-US" sz="2500" b="1" dirty="0">
                <a:solidFill>
                  <a:srgbClr val="FF0000"/>
                </a:solidFill>
                <a:highlight>
                  <a:srgbClr val="00FFFF"/>
                </a:highlight>
              </a:rPr>
              <a:t>* Covered in the n</a:t>
            </a:r>
            <a:r>
              <a:rPr lang="en-GB" sz="2500" b="1" dirty="0" err="1">
                <a:solidFill>
                  <a:srgbClr val="FF0000"/>
                </a:solidFill>
                <a:highlight>
                  <a:srgbClr val="00FFFF"/>
                </a:highlight>
              </a:rPr>
              <a:t>ext</a:t>
            </a:r>
            <a:r>
              <a:rPr lang="en-GB" sz="2500" b="1" dirty="0">
                <a:solidFill>
                  <a:srgbClr val="FF0000"/>
                </a:solidFill>
                <a:highlight>
                  <a:srgbClr val="00FFFF"/>
                </a:highlight>
              </a:rPr>
              <a:t> Lecture-tutorial</a:t>
            </a:r>
            <a:r>
              <a:rPr lang="en-GB" sz="2500" dirty="0">
                <a:solidFill>
                  <a:srgbClr val="FF0000"/>
                </a:solidFill>
                <a:highlight>
                  <a:srgbClr val="00FFFF"/>
                </a:highlight>
              </a:rPr>
              <a:t>.</a:t>
            </a:r>
            <a:endParaRPr lang="en-US" sz="2500" dirty="0">
              <a:solidFill>
                <a:srgbClr val="FF0000"/>
              </a:solidFill>
              <a:highlight>
                <a:srgbClr val="00FFFF"/>
              </a:highlight>
            </a:endParaRPr>
          </a:p>
          <a:p>
            <a:pPr marL="457200" lvl="1" indent="0">
              <a:buNone/>
            </a:pPr>
            <a:r>
              <a:rPr lang="en-GB" sz="2500" dirty="0"/>
              <a:t>You do not have the scope to go into detail, short clear and succinct descriptions/definitions is enough for each area above. A paragraph/2 on each is all that is needed to show awareness of each key function.</a:t>
            </a:r>
          </a:p>
        </p:txBody>
      </p:sp>
    </p:spTree>
    <p:extLst>
      <p:ext uri="{BB962C8B-B14F-4D97-AF65-F5344CB8AC3E}">
        <p14:creationId xmlns:p14="http://schemas.microsoft.com/office/powerpoint/2010/main" val="309053264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chemeClr val="bg1"/>
                </a:solidFill>
              </a:rPr>
              <a:t>BYOD to Lecture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28850" y="1752695"/>
            <a:ext cx="10805615" cy="4866936"/>
          </a:xfrm>
        </p:spPr>
        <p:txBody>
          <a:bodyPr>
            <a:normAutofit lnSpcReduction="10000"/>
          </a:bodyPr>
          <a:lstStyle/>
          <a:p>
            <a:r>
              <a:rPr lang="en-GB" sz="3200" dirty="0">
                <a:solidFill>
                  <a:srgbClr val="202124"/>
                </a:solidFill>
              </a:rPr>
              <a:t>From next week, </a:t>
            </a:r>
            <a:r>
              <a:rPr lang="en-GB" sz="3200" b="1" dirty="0">
                <a:solidFill>
                  <a:srgbClr val="202124"/>
                </a:solidFill>
              </a:rPr>
              <a:t>if you would like to try some commands and code during the OS </a:t>
            </a:r>
            <a:r>
              <a:rPr lang="en-GB" sz="3200" b="1" i="0" dirty="0">
                <a:solidFill>
                  <a:srgbClr val="202124"/>
                </a:solidFill>
                <a:effectLst/>
              </a:rPr>
              <a:t>Lecture you can BYOD </a:t>
            </a:r>
            <a:r>
              <a:rPr lang="en-GB" sz="3200" b="0" i="0" dirty="0">
                <a:solidFill>
                  <a:srgbClr val="202124"/>
                </a:solidFill>
                <a:effectLst/>
              </a:rPr>
              <a:t>e.g. A laptop.</a:t>
            </a:r>
          </a:p>
          <a:p>
            <a:r>
              <a:rPr lang="en-GB" sz="3200" b="0" i="0" dirty="0">
                <a:solidFill>
                  <a:srgbClr val="202124"/>
                </a:solidFill>
                <a:effectLst/>
              </a:rPr>
              <a:t>A tablet or smartphone will work ok, but a laptop would be ideal.</a:t>
            </a:r>
          </a:p>
          <a:p>
            <a:r>
              <a:rPr lang="en-GB" sz="3200" dirty="0">
                <a:solidFill>
                  <a:srgbClr val="202124"/>
                </a:solidFill>
              </a:rPr>
              <a:t>Useful in general to make notes. </a:t>
            </a:r>
          </a:p>
          <a:p>
            <a:r>
              <a:rPr lang="en-GB" sz="3200" b="1" i="0" dirty="0">
                <a:solidFill>
                  <a:srgbClr val="202124"/>
                </a:solidFill>
                <a:effectLst/>
              </a:rPr>
              <a:t>Not essential</a:t>
            </a:r>
            <a:r>
              <a:rPr lang="en-GB" sz="3200" b="0" i="0" dirty="0">
                <a:solidFill>
                  <a:srgbClr val="202124"/>
                </a:solidFill>
                <a:effectLst/>
              </a:rPr>
              <a:t>, as </a:t>
            </a:r>
            <a:r>
              <a:rPr lang="en-GB" sz="3200" dirty="0">
                <a:solidFill>
                  <a:srgbClr val="202124"/>
                </a:solidFill>
              </a:rPr>
              <a:t>we will be trying all the necessary commands and code in the tutorial sessions.</a:t>
            </a:r>
          </a:p>
          <a:p>
            <a:r>
              <a:rPr lang="en-GB" sz="3200" b="0" i="0" dirty="0">
                <a:solidFill>
                  <a:srgbClr val="202124"/>
                </a:solidFill>
                <a:effectLst/>
              </a:rPr>
              <a:t>But if you would like to try some commands and code in the lecture, you can bring your own device </a:t>
            </a:r>
            <a:r>
              <a:rPr lang="en-GB" sz="3200" dirty="0">
                <a:solidFill>
                  <a:srgbClr val="202124"/>
                </a:solidFill>
              </a:rPr>
              <a:t>to the lecture if you would like to.</a:t>
            </a:r>
            <a:endParaRPr lang="en-GB" sz="3200" b="0" i="0" dirty="0">
              <a:solidFill>
                <a:srgbClr val="202124"/>
              </a:solidFill>
              <a:effectLst/>
            </a:endParaRPr>
          </a:p>
        </p:txBody>
      </p:sp>
      <p:pic>
        <p:nvPicPr>
          <p:cNvPr id="4" name="Graphic 3" descr="Internet with solid fill">
            <a:extLst>
              <a:ext uri="{FF2B5EF4-FFF2-40B4-BE49-F238E27FC236}">
                <a16:creationId xmlns:a16="http://schemas.microsoft.com/office/drawing/2014/main" id="{323567EB-58D0-01E0-38AA-A009583602A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237762" y="-131173"/>
            <a:ext cx="1915886" cy="1915886"/>
          </a:xfrm>
          <a:prstGeom prst="rect">
            <a:avLst/>
          </a:prstGeom>
        </p:spPr>
      </p:pic>
      <p:pic>
        <p:nvPicPr>
          <p:cNvPr id="6" name="Graphic 5" descr="Tablet with solid fill">
            <a:extLst>
              <a:ext uri="{FF2B5EF4-FFF2-40B4-BE49-F238E27FC236}">
                <a16:creationId xmlns:a16="http://schemas.microsoft.com/office/drawing/2014/main" id="{B446D809-ACD1-4261-D4F9-3F1B0C2EA02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173258" y="-45066"/>
            <a:ext cx="1559392" cy="1559392"/>
          </a:xfrm>
          <a:prstGeom prst="rect">
            <a:avLst/>
          </a:prstGeom>
        </p:spPr>
      </p:pic>
    </p:spTree>
    <p:extLst>
      <p:ext uri="{BB962C8B-B14F-4D97-AF65-F5344CB8AC3E}">
        <p14:creationId xmlns:p14="http://schemas.microsoft.com/office/powerpoint/2010/main" val="359252813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01578" y="278535"/>
            <a:ext cx="11075504" cy="1033669"/>
          </a:xfrm>
        </p:spPr>
        <p:txBody>
          <a:bodyPr>
            <a:normAutofit fontScale="90000"/>
          </a:bodyPr>
          <a:lstStyle/>
          <a:p>
            <a:r>
              <a:rPr lang="en-GB" sz="4900" dirty="0">
                <a:solidFill>
                  <a:srgbClr val="FFFFFF"/>
                </a:solidFill>
              </a:rPr>
              <a:t>Bg. </a:t>
            </a:r>
            <a:r>
              <a:rPr lang="en-GB" sz="4000" dirty="0">
                <a:solidFill>
                  <a:srgbClr val="FFFFFF"/>
                </a:solidFill>
              </a:rPr>
              <a:t>Level-Up Video</a:t>
            </a:r>
            <a:r>
              <a:rPr lang="en-GB" dirty="0">
                <a:solidFill>
                  <a:schemeClr val="bg1"/>
                </a:solidFill>
              </a:rPr>
              <a:t>: </a:t>
            </a:r>
            <a:r>
              <a:rPr lang="en-GB" b="1" dirty="0">
                <a:solidFill>
                  <a:schemeClr val="bg1"/>
                </a:solidFill>
              </a:rPr>
              <a:t>Game Console Operating Systems</a:t>
            </a:r>
            <a:endParaRPr lang="en-GB" sz="4000" b="1" dirty="0">
              <a:solidFill>
                <a:schemeClr val="bg1"/>
              </a:solidFill>
            </a:endParaRPr>
          </a:p>
        </p:txBody>
      </p:sp>
      <p:pic>
        <p:nvPicPr>
          <p:cNvPr id="6" name="Picture 5" descr="A picture containing text, wall, indoor, person&#10;&#10;Description automatically generated">
            <a:hlinkClick r:id="rId3"/>
            <a:extLst>
              <a:ext uri="{FF2B5EF4-FFF2-40B4-BE49-F238E27FC236}">
                <a16:creationId xmlns:a16="http://schemas.microsoft.com/office/drawing/2014/main" id="{A66A4D6D-4A89-4B49-97EF-6A43FA55C8C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10362" y="1930250"/>
            <a:ext cx="7057936" cy="3954878"/>
          </a:xfrm>
          <a:prstGeom prst="rect">
            <a:avLst/>
          </a:prstGeom>
        </p:spPr>
      </p:pic>
      <p:pic>
        <p:nvPicPr>
          <p:cNvPr id="13" name="Picture 12" descr="Icon&#10;&#10;Description automatically generated">
            <a:extLst>
              <a:ext uri="{FF2B5EF4-FFF2-40B4-BE49-F238E27FC236}">
                <a16:creationId xmlns:a16="http://schemas.microsoft.com/office/drawing/2014/main" id="{3237FF2C-0287-4BF8-9943-D7FDDBF54A31}"/>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rot="20160260">
            <a:off x="8942806" y="4027855"/>
            <a:ext cx="1633075" cy="2446554"/>
          </a:xfrm>
          <a:prstGeom prst="rect">
            <a:avLst/>
          </a:prstGeom>
        </p:spPr>
      </p:pic>
    </p:spTree>
    <p:extLst>
      <p:ext uri="{BB962C8B-B14F-4D97-AF65-F5344CB8AC3E}">
        <p14:creationId xmlns:p14="http://schemas.microsoft.com/office/powerpoint/2010/main" val="250746314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10215798" cy="1033669"/>
          </a:xfrm>
        </p:spPr>
        <p:txBody>
          <a:bodyPr>
            <a:normAutofit/>
          </a:bodyPr>
          <a:lstStyle/>
          <a:p>
            <a:r>
              <a:rPr lang="en-GB" sz="4800" dirty="0">
                <a:solidFill>
                  <a:srgbClr val="FFFFFF"/>
                </a:solidFill>
              </a:rPr>
              <a:t>Bg. </a:t>
            </a:r>
            <a:r>
              <a:rPr lang="en-GB" sz="4000" dirty="0">
                <a:solidFill>
                  <a:srgbClr val="FFFFFF"/>
                </a:solidFill>
              </a:rPr>
              <a:t>Popcorn Power-Up</a:t>
            </a:r>
            <a:r>
              <a:rPr lang="en-GB" dirty="0">
                <a:solidFill>
                  <a:schemeClr val="bg1"/>
                </a:solidFill>
              </a:rPr>
              <a:t>: </a:t>
            </a:r>
            <a:r>
              <a:rPr lang="en-GB" b="1" dirty="0">
                <a:solidFill>
                  <a:schemeClr val="bg1"/>
                </a:solidFill>
              </a:rPr>
              <a:t>Pirates of Silicon Valley</a:t>
            </a:r>
            <a:endParaRPr lang="en-GB" sz="4000" b="1" dirty="0">
              <a:solidFill>
                <a:schemeClr val="bg1"/>
              </a:solidFill>
            </a:endParaRPr>
          </a:p>
        </p:txBody>
      </p:sp>
      <p:pic>
        <p:nvPicPr>
          <p:cNvPr id="6" name="Picture 5">
            <a:hlinkClick r:id="rId3"/>
            <a:extLst>
              <a:ext uri="{FF2B5EF4-FFF2-40B4-BE49-F238E27FC236}">
                <a16:creationId xmlns:a16="http://schemas.microsoft.com/office/drawing/2014/main" id="{A66A4D6D-4A89-4B49-97EF-6A43FA55C8C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5268675" y="1926905"/>
            <a:ext cx="5295001" cy="3954878"/>
          </a:xfrm>
          <a:prstGeom prst="rect">
            <a:avLst/>
          </a:prstGeom>
        </p:spPr>
      </p:pic>
      <p:pic>
        <p:nvPicPr>
          <p:cNvPr id="13" name="Picture 12" descr="Icon&#10;&#10;Description automatically generated">
            <a:extLst>
              <a:ext uri="{FF2B5EF4-FFF2-40B4-BE49-F238E27FC236}">
                <a16:creationId xmlns:a16="http://schemas.microsoft.com/office/drawing/2014/main" id="{3237FF2C-0287-4BF8-9943-D7FDDBF54A31}"/>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rot="20160260">
            <a:off x="9970521" y="3842251"/>
            <a:ext cx="1633075" cy="2446554"/>
          </a:xfrm>
          <a:prstGeom prst="rect">
            <a:avLst/>
          </a:prstGeom>
        </p:spPr>
      </p:pic>
      <p:sp>
        <p:nvSpPr>
          <p:cNvPr id="4" name="TextBox 3">
            <a:extLst>
              <a:ext uri="{FF2B5EF4-FFF2-40B4-BE49-F238E27FC236}">
                <a16:creationId xmlns:a16="http://schemas.microsoft.com/office/drawing/2014/main" id="{4B3A0FB1-95AE-4720-BD05-8784DB169C27}"/>
              </a:ext>
            </a:extLst>
          </p:cNvPr>
          <p:cNvSpPr txBox="1"/>
          <p:nvPr/>
        </p:nvSpPr>
        <p:spPr>
          <a:xfrm>
            <a:off x="302822" y="1873019"/>
            <a:ext cx="4804348" cy="3785652"/>
          </a:xfrm>
          <a:prstGeom prst="rect">
            <a:avLst/>
          </a:prstGeom>
          <a:noFill/>
        </p:spPr>
        <p:txBody>
          <a:bodyPr wrap="square" rtlCol="0">
            <a:spAutoFit/>
          </a:bodyPr>
          <a:lstStyle/>
          <a:p>
            <a:r>
              <a:rPr lang="en-GB" sz="2400" dirty="0">
                <a:latin typeface="Calibri" panose="020F0502020204030204" pitchFamily="34" charset="0"/>
              </a:rPr>
              <a:t>A biographical drama film starring Noah Wyle as </a:t>
            </a:r>
            <a:r>
              <a:rPr lang="en-GB" sz="2400" b="1" dirty="0">
                <a:latin typeface="Calibri" panose="020F0502020204030204" pitchFamily="34" charset="0"/>
              </a:rPr>
              <a:t>Steve Jobs </a:t>
            </a:r>
            <a:r>
              <a:rPr lang="en-GB" sz="2400" dirty="0">
                <a:latin typeface="Calibri" panose="020F0502020204030204" pitchFamily="34" charset="0"/>
              </a:rPr>
              <a:t>and Anthony Michael Hall as </a:t>
            </a:r>
            <a:r>
              <a:rPr lang="en-GB" sz="2400" b="1" dirty="0">
                <a:latin typeface="Calibri" panose="020F0502020204030204" pitchFamily="34" charset="0"/>
              </a:rPr>
              <a:t>Bill Gates</a:t>
            </a:r>
            <a:r>
              <a:rPr lang="en-GB" sz="2400" dirty="0">
                <a:latin typeface="Calibri" panose="020F0502020204030204" pitchFamily="34" charset="0"/>
              </a:rPr>
              <a:t>. </a:t>
            </a:r>
          </a:p>
          <a:p>
            <a:r>
              <a:rPr lang="en-GB" sz="2400" b="1" dirty="0">
                <a:latin typeface="Calibri" panose="020F0502020204030204" pitchFamily="34" charset="0"/>
              </a:rPr>
              <a:t>The Movie explores the rivalry between Jobs (Apple) and Gates (Microsoft).</a:t>
            </a:r>
          </a:p>
          <a:p>
            <a:r>
              <a:rPr lang="en-GB" sz="2400" dirty="0">
                <a:latin typeface="Calibri" panose="020F0502020204030204" pitchFamily="34" charset="0"/>
              </a:rPr>
              <a:t>And the impact they had on the development of the Computer that revolutionised and changed the world.</a:t>
            </a:r>
            <a:endParaRPr lang="en-GB" sz="2400" dirty="0"/>
          </a:p>
        </p:txBody>
      </p:sp>
    </p:spTree>
    <p:extLst>
      <p:ext uri="{BB962C8B-B14F-4D97-AF65-F5344CB8AC3E}">
        <p14:creationId xmlns:p14="http://schemas.microsoft.com/office/powerpoint/2010/main" val="395985513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dirty="0">
                <a:solidFill>
                  <a:schemeClr val="bg1"/>
                </a:solidFill>
              </a:rPr>
              <a:t>Register reminder.</a:t>
            </a:r>
            <a:endParaRPr lang="en-GB" sz="4000" b="1" dirty="0">
              <a:solidFill>
                <a:schemeClr val="bg1"/>
              </a:solidFill>
            </a:endParaRPr>
          </a:p>
        </p:txBody>
      </p:sp>
      <p:pic>
        <p:nvPicPr>
          <p:cNvPr id="4" name="Content Placeholder 3" descr="A picture containing text, businesscard&#10;&#10;Description automatically generated">
            <a:extLst>
              <a:ext uri="{FF2B5EF4-FFF2-40B4-BE49-F238E27FC236}">
                <a16:creationId xmlns:a16="http://schemas.microsoft.com/office/drawing/2014/main" id="{D29B0154-FEE9-45A9-B45B-7FDB85C74CAF}"/>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294337" y="1590741"/>
            <a:ext cx="6543365" cy="4351338"/>
          </a:xfrm>
        </p:spPr>
      </p:pic>
    </p:spTree>
    <p:extLst>
      <p:ext uri="{BB962C8B-B14F-4D97-AF65-F5344CB8AC3E}">
        <p14:creationId xmlns:p14="http://schemas.microsoft.com/office/powerpoint/2010/main" val="211442379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954BE-99C8-4034-800D-908618389993}"/>
              </a:ext>
            </a:extLst>
          </p:cNvPr>
          <p:cNvSpPr>
            <a:spLocks noGrp="1"/>
          </p:cNvSpPr>
          <p:nvPr>
            <p:ph type="title"/>
          </p:nvPr>
        </p:nvSpPr>
        <p:spPr/>
        <p:txBody>
          <a:bodyPr/>
          <a:lstStyle/>
          <a:p>
            <a:r>
              <a:rPr lang="en-GB" dirty="0"/>
              <a:t>The End.</a:t>
            </a:r>
          </a:p>
        </p:txBody>
      </p:sp>
    </p:spTree>
    <p:extLst>
      <p:ext uri="{BB962C8B-B14F-4D97-AF65-F5344CB8AC3E}">
        <p14:creationId xmlns:p14="http://schemas.microsoft.com/office/powerpoint/2010/main" val="367697090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6" name="Freeform: Shape 35">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77FE3B1-AB79-F299-C5CC-F13B4C45CDAB}"/>
              </a:ext>
            </a:extLst>
          </p:cNvPr>
          <p:cNvSpPr>
            <a:spLocks noGrp="1"/>
          </p:cNvSpPr>
          <p:nvPr>
            <p:ph type="ctrTitle"/>
          </p:nvPr>
        </p:nvSpPr>
        <p:spPr>
          <a:xfrm>
            <a:off x="2026693" y="1030406"/>
            <a:ext cx="8147713" cy="3081242"/>
          </a:xfrm>
        </p:spPr>
        <p:txBody>
          <a:bodyPr anchor="ctr">
            <a:normAutofit/>
          </a:bodyPr>
          <a:lstStyle/>
          <a:p>
            <a:r>
              <a:rPr lang="en-GB" sz="4800" b="1" dirty="0">
                <a:solidFill>
                  <a:srgbClr val="FFFFFF"/>
                </a:solidFill>
              </a:rPr>
              <a:t>Section 2: </a:t>
            </a:r>
            <a:br>
              <a:rPr lang="en-GB" sz="4800" b="1" dirty="0">
                <a:solidFill>
                  <a:srgbClr val="FFFFFF"/>
                </a:solidFill>
              </a:rPr>
            </a:br>
            <a:r>
              <a:rPr lang="en-GB" sz="4800" dirty="0">
                <a:solidFill>
                  <a:srgbClr val="FFFFFF"/>
                </a:solidFill>
              </a:rPr>
              <a:t>OS Tutorial</a:t>
            </a:r>
          </a:p>
        </p:txBody>
      </p:sp>
    </p:spTree>
    <p:extLst>
      <p:ext uri="{BB962C8B-B14F-4D97-AF65-F5344CB8AC3E}">
        <p14:creationId xmlns:p14="http://schemas.microsoft.com/office/powerpoint/2010/main" val="41100994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7">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29DAD66-B956-4335-BD2B-207680BD0158}"/>
              </a:ext>
            </a:extLst>
          </p:cNvPr>
          <p:cNvSpPr>
            <a:spLocks noGrp="1"/>
          </p:cNvSpPr>
          <p:nvPr>
            <p:ph type="title"/>
          </p:nvPr>
        </p:nvSpPr>
        <p:spPr>
          <a:xfrm>
            <a:off x="3699294" y="143729"/>
            <a:ext cx="6798541" cy="1045973"/>
          </a:xfrm>
        </p:spPr>
        <p:txBody>
          <a:bodyPr anchor="b">
            <a:normAutofit/>
          </a:bodyPr>
          <a:lstStyle/>
          <a:p>
            <a:r>
              <a:rPr lang="en-GB" sz="4800" b="1" u="sng" dirty="0"/>
              <a:t>Lecture re-cap:</a:t>
            </a:r>
          </a:p>
        </p:txBody>
      </p:sp>
      <p:pic>
        <p:nvPicPr>
          <p:cNvPr id="13" name="Picture 4">
            <a:extLst>
              <a:ext uri="{FF2B5EF4-FFF2-40B4-BE49-F238E27FC236}">
                <a16:creationId xmlns:a16="http://schemas.microsoft.com/office/drawing/2014/main" id="{5CCF610E-BC3D-474D-89D4-8B99BB3D11EB}"/>
              </a:ext>
            </a:extLst>
          </p:cNvPr>
          <p:cNvPicPr>
            <a:picLocks noChangeAspect="1"/>
          </p:cNvPicPr>
          <p:nvPr/>
        </p:nvPicPr>
        <p:blipFill rotWithShape="1">
          <a:blip r:embed="rId2"/>
          <a:srcRect l="35259" r="30321"/>
          <a:stretch/>
        </p:blipFill>
        <p:spPr>
          <a:xfrm>
            <a:off x="1" y="10"/>
            <a:ext cx="3432747" cy="6857990"/>
          </a:xfrm>
          <a:prstGeom prst="rect">
            <a:avLst/>
          </a:prstGeom>
          <a:effectLst/>
        </p:spPr>
      </p:pic>
      <p:sp>
        <p:nvSpPr>
          <p:cNvPr id="3" name="Content Placeholder 2">
            <a:extLst>
              <a:ext uri="{FF2B5EF4-FFF2-40B4-BE49-F238E27FC236}">
                <a16:creationId xmlns:a16="http://schemas.microsoft.com/office/drawing/2014/main" id="{2881C62B-3FA4-4DF6-9424-CE1D5C355D82}"/>
              </a:ext>
            </a:extLst>
          </p:cNvPr>
          <p:cNvSpPr>
            <a:spLocks noGrp="1"/>
          </p:cNvSpPr>
          <p:nvPr>
            <p:ph idx="1"/>
          </p:nvPr>
        </p:nvSpPr>
        <p:spPr>
          <a:xfrm>
            <a:off x="3786949" y="1395424"/>
            <a:ext cx="7705044" cy="4625159"/>
          </a:xfrm>
        </p:spPr>
        <p:txBody>
          <a:bodyPr>
            <a:normAutofit/>
          </a:bodyPr>
          <a:lstStyle/>
          <a:p>
            <a:pPr marL="514350" indent="-514350">
              <a:buFont typeface="+mj-lt"/>
              <a:buAutoNum type="arabicPeriod"/>
            </a:pPr>
            <a:r>
              <a:rPr lang="en-GB" sz="4000" dirty="0"/>
              <a:t>The Kernel</a:t>
            </a:r>
          </a:p>
          <a:p>
            <a:pPr marL="514350" indent="-514350">
              <a:buFont typeface="+mj-lt"/>
              <a:buAutoNum type="arabicPeriod"/>
            </a:pPr>
            <a:r>
              <a:rPr lang="en-GB" sz="4000" dirty="0"/>
              <a:t>Functions of an OS</a:t>
            </a:r>
          </a:p>
          <a:p>
            <a:pPr marL="514350" indent="-514350">
              <a:buFont typeface="+mj-lt"/>
              <a:buAutoNum type="arabicPeriod"/>
            </a:pPr>
            <a:r>
              <a:rPr lang="en-GB" sz="4000" dirty="0"/>
              <a:t>Memory &amp; Process Management</a:t>
            </a:r>
          </a:p>
          <a:p>
            <a:pPr marL="514350" indent="-514350">
              <a:buFont typeface="+mj-lt"/>
              <a:buAutoNum type="arabicPeriod"/>
            </a:pPr>
            <a:r>
              <a:rPr lang="en-GB" sz="4000" dirty="0"/>
              <a:t>I/O Devices</a:t>
            </a:r>
          </a:p>
          <a:p>
            <a:pPr marL="514350" indent="-514350">
              <a:buFont typeface="+mj-lt"/>
              <a:buAutoNum type="arabicPeriod"/>
            </a:pPr>
            <a:r>
              <a:rPr lang="en-GB" sz="4000" dirty="0"/>
              <a:t>Network management</a:t>
            </a:r>
          </a:p>
          <a:p>
            <a:pPr marL="514350" indent="-514350">
              <a:buFont typeface="+mj-lt"/>
              <a:buAutoNum type="arabicPeriod"/>
            </a:pPr>
            <a:r>
              <a:rPr lang="en-GB" sz="4000" dirty="0"/>
              <a:t>OS Security.</a:t>
            </a:r>
          </a:p>
        </p:txBody>
      </p:sp>
    </p:spTree>
    <p:extLst>
      <p:ext uri="{BB962C8B-B14F-4D97-AF65-F5344CB8AC3E}">
        <p14:creationId xmlns:p14="http://schemas.microsoft.com/office/powerpoint/2010/main" val="294153323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DAD66-B956-4335-BD2B-207680BD0158}"/>
              </a:ext>
            </a:extLst>
          </p:cNvPr>
          <p:cNvSpPr>
            <a:spLocks noGrp="1"/>
          </p:cNvSpPr>
          <p:nvPr>
            <p:ph type="title"/>
          </p:nvPr>
        </p:nvSpPr>
        <p:spPr>
          <a:xfrm>
            <a:off x="3699294" y="143729"/>
            <a:ext cx="6798541" cy="1045973"/>
          </a:xfrm>
        </p:spPr>
        <p:txBody>
          <a:bodyPr anchor="b">
            <a:normAutofit/>
          </a:bodyPr>
          <a:lstStyle/>
          <a:p>
            <a:r>
              <a:rPr lang="en-GB" sz="4000" b="1" u="sng" dirty="0"/>
              <a:t>Assignment focus:</a:t>
            </a:r>
          </a:p>
        </p:txBody>
      </p:sp>
      <p:pic>
        <p:nvPicPr>
          <p:cNvPr id="13" name="Picture 4">
            <a:extLst>
              <a:ext uri="{FF2B5EF4-FFF2-40B4-BE49-F238E27FC236}">
                <a16:creationId xmlns:a16="http://schemas.microsoft.com/office/drawing/2014/main" id="{5CCF610E-BC3D-474D-89D4-8B99BB3D11EB}"/>
              </a:ext>
            </a:extLst>
          </p:cNvPr>
          <p:cNvPicPr>
            <a:picLocks noChangeAspect="1"/>
          </p:cNvPicPr>
          <p:nvPr/>
        </p:nvPicPr>
        <p:blipFill rotWithShape="1">
          <a:blip r:embed="rId2"/>
          <a:srcRect l="35259" r="30321"/>
          <a:stretch/>
        </p:blipFill>
        <p:spPr>
          <a:xfrm>
            <a:off x="1" y="10"/>
            <a:ext cx="3432747" cy="6857990"/>
          </a:xfrm>
          <a:prstGeom prst="rect">
            <a:avLst/>
          </a:prstGeom>
          <a:effectLst/>
        </p:spPr>
      </p:pic>
      <p:sp>
        <p:nvSpPr>
          <p:cNvPr id="3" name="Content Placeholder 2">
            <a:extLst>
              <a:ext uri="{FF2B5EF4-FFF2-40B4-BE49-F238E27FC236}">
                <a16:creationId xmlns:a16="http://schemas.microsoft.com/office/drawing/2014/main" id="{2881C62B-3FA4-4DF6-9424-CE1D5C355D82}"/>
              </a:ext>
            </a:extLst>
          </p:cNvPr>
          <p:cNvSpPr>
            <a:spLocks noGrp="1"/>
          </p:cNvSpPr>
          <p:nvPr>
            <p:ph idx="1"/>
          </p:nvPr>
        </p:nvSpPr>
        <p:spPr>
          <a:xfrm>
            <a:off x="3856691" y="1333431"/>
            <a:ext cx="7892196" cy="4852216"/>
          </a:xfrm>
        </p:spPr>
        <p:txBody>
          <a:bodyPr>
            <a:normAutofit/>
          </a:bodyPr>
          <a:lstStyle/>
          <a:p>
            <a:r>
              <a:rPr lang="en-GB" dirty="0"/>
              <a:t>Assignment task 1 asks you to i</a:t>
            </a:r>
            <a:r>
              <a:rPr lang="en-GB" dirty="0">
                <a:effectLst/>
                <a:ea typeface="Calibri" panose="020F0502020204030204" pitchFamily="34" charset="0"/>
              </a:rPr>
              <a:t>ntroduce key functions of modern general Operating Systems. </a:t>
            </a:r>
            <a:r>
              <a:rPr lang="en-GB" dirty="0">
                <a:ea typeface="Calibri" panose="020F0502020204030204" pitchFamily="34" charset="0"/>
              </a:rPr>
              <a:t>Such</a:t>
            </a:r>
            <a:r>
              <a:rPr lang="en-GB" dirty="0">
                <a:effectLst/>
                <a:ea typeface="Calibri" panose="020F0502020204030204" pitchFamily="34" charset="0"/>
              </a:rPr>
              <a:t> functions could include:</a:t>
            </a:r>
          </a:p>
          <a:p>
            <a:pPr lvl="1"/>
            <a:r>
              <a:rPr lang="en-GB" sz="2800" dirty="0"/>
              <a:t>Memory &amp; Process Management </a:t>
            </a:r>
          </a:p>
          <a:p>
            <a:pPr lvl="1"/>
            <a:r>
              <a:rPr lang="en-GB" sz="2800" dirty="0"/>
              <a:t>File Management</a:t>
            </a:r>
          </a:p>
          <a:p>
            <a:pPr lvl="1"/>
            <a:r>
              <a:rPr lang="en-GB" sz="2800" dirty="0"/>
              <a:t>Device Management: I/O Devices</a:t>
            </a:r>
          </a:p>
          <a:p>
            <a:pPr lvl="1"/>
            <a:r>
              <a:rPr lang="en-GB" sz="2800" dirty="0"/>
              <a:t>Network management</a:t>
            </a:r>
          </a:p>
          <a:p>
            <a:pPr lvl="1"/>
            <a:r>
              <a:rPr lang="en-GB" sz="2800" dirty="0"/>
              <a:t>System Security</a:t>
            </a:r>
          </a:p>
          <a:p>
            <a:r>
              <a:rPr lang="en-GB" dirty="0"/>
              <a:t>You do not have the scope to go into detail, short clear and succinct descriptions with some visuals and direct quotes is enough for each area.</a:t>
            </a:r>
          </a:p>
        </p:txBody>
      </p:sp>
    </p:spTree>
    <p:extLst>
      <p:ext uri="{BB962C8B-B14F-4D97-AF65-F5344CB8AC3E}">
        <p14:creationId xmlns:p14="http://schemas.microsoft.com/office/powerpoint/2010/main" val="301680407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800" b="1" dirty="0">
                <a:solidFill>
                  <a:srgbClr val="FFFFFF"/>
                </a:solidFill>
              </a:rPr>
              <a:t>Notice: </a:t>
            </a:r>
            <a:r>
              <a:rPr lang="en-GB" sz="4800" b="1" dirty="0">
                <a:solidFill>
                  <a:schemeClr val="bg1"/>
                </a:solidFill>
              </a:rPr>
              <a:t>OS Assignment Task 1 update</a:t>
            </a:r>
            <a:endParaRPr lang="en-GB" sz="4800" b="1" dirty="0">
              <a:solidFill>
                <a:srgbClr val="FFFFFF"/>
              </a:solidFill>
            </a:endParaRP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627909" y="1851761"/>
            <a:ext cx="10699117" cy="4351338"/>
          </a:xfrm>
        </p:spPr>
        <p:txBody>
          <a:bodyPr>
            <a:normAutofit/>
          </a:bodyPr>
          <a:lstStyle/>
          <a:p>
            <a:pPr>
              <a:lnSpc>
                <a:spcPct val="120000"/>
              </a:lnSpc>
              <a:spcBef>
                <a:spcPts val="0"/>
              </a:spcBef>
            </a:pPr>
            <a:r>
              <a:rPr lang="en-GB" sz="3600" dirty="0"/>
              <a:t>The OS Assignment has gone through and completed the verification process. </a:t>
            </a:r>
          </a:p>
          <a:p>
            <a:pPr>
              <a:lnSpc>
                <a:spcPct val="120000"/>
              </a:lnSpc>
              <a:spcBef>
                <a:spcPts val="0"/>
              </a:spcBef>
            </a:pPr>
            <a:r>
              <a:rPr lang="en-GB" sz="3600" dirty="0"/>
              <a:t>There has been a </a:t>
            </a:r>
            <a:r>
              <a:rPr lang="en-GB" sz="3600" b="1" dirty="0"/>
              <a:t>minor</a:t>
            </a:r>
            <a:r>
              <a:rPr lang="en-GB" sz="3600" dirty="0"/>
              <a:t> update to Task 1. The task has not changed, wording has been refined.</a:t>
            </a:r>
          </a:p>
          <a:p>
            <a:pPr>
              <a:lnSpc>
                <a:spcPct val="120000"/>
              </a:lnSpc>
              <a:spcBef>
                <a:spcPts val="0"/>
              </a:spcBef>
            </a:pPr>
            <a:r>
              <a:rPr lang="en-GB" sz="3600" dirty="0">
                <a:highlight>
                  <a:srgbClr val="FFFF00"/>
                </a:highlight>
              </a:rPr>
              <a:t>Updated version available on Moodle.</a:t>
            </a:r>
          </a:p>
          <a:p>
            <a:pPr>
              <a:lnSpc>
                <a:spcPct val="120000"/>
              </a:lnSpc>
              <a:spcBef>
                <a:spcPts val="0"/>
              </a:spcBef>
            </a:pPr>
            <a:r>
              <a:rPr lang="en-GB" sz="3600" dirty="0"/>
              <a:t>No further changes can be made to the assignment.</a:t>
            </a:r>
          </a:p>
        </p:txBody>
      </p:sp>
    </p:spTree>
    <p:extLst>
      <p:ext uri="{BB962C8B-B14F-4D97-AF65-F5344CB8AC3E}">
        <p14:creationId xmlns:p14="http://schemas.microsoft.com/office/powerpoint/2010/main" val="70506376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rgbClr val="FFFFFF"/>
                </a:solidFill>
              </a:rPr>
              <a:t>Tutorial Activity 1: </a:t>
            </a:r>
            <a:r>
              <a:rPr lang="en-GB" b="1" dirty="0">
                <a:solidFill>
                  <a:schemeClr val="bg1"/>
                </a:solidFill>
              </a:rPr>
              <a:t>OS key functions</a:t>
            </a:r>
            <a:endParaRPr lang="en-GB" b="1" dirty="0">
              <a:solidFill>
                <a:srgbClr val="FFFFFF"/>
              </a:solidFill>
            </a:endParaRP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627909" y="1851761"/>
            <a:ext cx="10896825" cy="4351338"/>
          </a:xfrm>
        </p:spPr>
        <p:txBody>
          <a:bodyPr>
            <a:normAutofit/>
          </a:bodyPr>
          <a:lstStyle/>
          <a:p>
            <a:pPr marL="514350" indent="-514350">
              <a:lnSpc>
                <a:spcPct val="120000"/>
              </a:lnSpc>
              <a:spcBef>
                <a:spcPts val="0"/>
              </a:spcBef>
              <a:buFont typeface="+mj-lt"/>
              <a:buAutoNum type="arabicPeriod"/>
            </a:pPr>
            <a:r>
              <a:rPr lang="en-GB" sz="3500" dirty="0"/>
              <a:t>Research and document </a:t>
            </a:r>
            <a:r>
              <a:rPr lang="en-GB" sz="3500" b="1" dirty="0"/>
              <a:t>key functions </a:t>
            </a:r>
            <a:r>
              <a:rPr lang="en-GB" sz="3500" dirty="0"/>
              <a:t>of </a:t>
            </a:r>
            <a:r>
              <a:rPr lang="en-GB" sz="3200" dirty="0">
                <a:effectLst/>
                <a:ea typeface="Calibri" panose="020F0502020204030204" pitchFamily="34" charset="0"/>
              </a:rPr>
              <a:t>modern general</a:t>
            </a:r>
            <a:r>
              <a:rPr lang="en-GB" sz="3500" dirty="0"/>
              <a:t> Operating Systems.</a:t>
            </a:r>
          </a:p>
          <a:p>
            <a:pPr lvl="1">
              <a:lnSpc>
                <a:spcPct val="120000"/>
              </a:lnSpc>
              <a:spcBef>
                <a:spcPts val="0"/>
              </a:spcBef>
            </a:pPr>
            <a:r>
              <a:rPr lang="en-GB" sz="3100" b="1" dirty="0"/>
              <a:t>Time: </a:t>
            </a:r>
            <a:r>
              <a:rPr lang="en-GB" sz="3100" dirty="0"/>
              <a:t>Approx. 30mins. </a:t>
            </a:r>
          </a:p>
          <a:p>
            <a:pPr lvl="1">
              <a:lnSpc>
                <a:spcPct val="120000"/>
              </a:lnSpc>
              <a:spcBef>
                <a:spcPts val="0"/>
              </a:spcBef>
            </a:pPr>
            <a:r>
              <a:rPr lang="en-GB" sz="3100" b="1" dirty="0"/>
              <a:t>Scope: </a:t>
            </a:r>
            <a:r>
              <a:rPr lang="en-GB" sz="3100" dirty="0"/>
              <a:t>Approx 400-500 words.</a:t>
            </a:r>
          </a:p>
          <a:p>
            <a:pPr lvl="1">
              <a:lnSpc>
                <a:spcPct val="120000"/>
              </a:lnSpc>
              <a:spcBef>
                <a:spcPts val="0"/>
              </a:spcBef>
            </a:pPr>
            <a:r>
              <a:rPr lang="en-GB" sz="3100" b="1" dirty="0"/>
              <a:t>Research: </a:t>
            </a:r>
            <a:r>
              <a:rPr lang="en-GB" sz="3100" dirty="0"/>
              <a:t>Cite approx. 3/4 sources.</a:t>
            </a:r>
          </a:p>
          <a:p>
            <a:pPr marL="0" indent="0">
              <a:lnSpc>
                <a:spcPct val="120000"/>
              </a:lnSpc>
              <a:spcBef>
                <a:spcPts val="0"/>
              </a:spcBef>
              <a:buNone/>
            </a:pPr>
            <a:r>
              <a:rPr lang="en-GB" dirty="0"/>
              <a:t>Save your answer to this activity to help answer task 1 of the Assignment.</a:t>
            </a:r>
          </a:p>
        </p:txBody>
      </p:sp>
    </p:spTree>
    <p:extLst>
      <p:ext uri="{BB962C8B-B14F-4D97-AF65-F5344CB8AC3E}">
        <p14:creationId xmlns:p14="http://schemas.microsoft.com/office/powerpoint/2010/main" val="179570625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800" b="1" dirty="0">
                <a:solidFill>
                  <a:srgbClr val="FFFFFF"/>
                </a:solidFill>
              </a:rPr>
              <a:t>Activity 2: Add </a:t>
            </a:r>
            <a:r>
              <a:rPr lang="en-GB" sz="4800" b="1" dirty="0">
                <a:solidFill>
                  <a:schemeClr val="bg1"/>
                </a:solidFill>
              </a:rPr>
              <a:t>several screenshots</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627909" y="1851761"/>
            <a:ext cx="10896825" cy="4351338"/>
          </a:xfrm>
        </p:spPr>
        <p:txBody>
          <a:bodyPr>
            <a:normAutofit/>
          </a:bodyPr>
          <a:lstStyle/>
          <a:p>
            <a:pPr>
              <a:lnSpc>
                <a:spcPct val="120000"/>
              </a:lnSpc>
              <a:spcBef>
                <a:spcPts val="0"/>
              </a:spcBef>
            </a:pPr>
            <a:r>
              <a:rPr lang="en-GB" sz="4000" dirty="0"/>
              <a:t>Add several screenshots to your description showing where some of the functions can be seen/monitored/managed. </a:t>
            </a:r>
          </a:p>
          <a:p>
            <a:pPr lvl="1">
              <a:lnSpc>
                <a:spcPct val="120000"/>
              </a:lnSpc>
              <a:spcBef>
                <a:spcPts val="0"/>
              </a:spcBef>
            </a:pPr>
            <a:r>
              <a:rPr lang="en-GB" sz="3600" dirty="0">
                <a:highlight>
                  <a:srgbClr val="FFFF00"/>
                </a:highlight>
              </a:rPr>
              <a:t>See next slides for some examples of how to gather relevant screenshots.</a:t>
            </a:r>
          </a:p>
        </p:txBody>
      </p:sp>
    </p:spTree>
    <p:extLst>
      <p:ext uri="{BB962C8B-B14F-4D97-AF65-F5344CB8AC3E}">
        <p14:creationId xmlns:p14="http://schemas.microsoft.com/office/powerpoint/2010/main" val="60358048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400" b="1" dirty="0">
                <a:solidFill>
                  <a:srgbClr val="002060"/>
                </a:solidFill>
                <a:highlight>
                  <a:srgbClr val="FFFF00"/>
                </a:highlight>
              </a:rPr>
              <a:t>Try:</a:t>
            </a:r>
            <a:r>
              <a:rPr lang="en-GB" sz="4400" b="1" dirty="0">
                <a:solidFill>
                  <a:srgbClr val="002060"/>
                </a:solidFill>
              </a:rPr>
              <a:t> </a:t>
            </a:r>
            <a:r>
              <a:rPr lang="en-GB" b="1" dirty="0">
                <a:solidFill>
                  <a:srgbClr val="FFFFFF"/>
                </a:solidFill>
              </a:rPr>
              <a:t>Process monitoring</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66219" y="1773602"/>
            <a:ext cx="6165425" cy="4819299"/>
          </a:xfrm>
        </p:spPr>
        <p:txBody>
          <a:bodyPr>
            <a:normAutofit fontScale="77500" lnSpcReduction="20000"/>
          </a:bodyPr>
          <a:lstStyle/>
          <a:p>
            <a:pPr marL="0" indent="0">
              <a:buNone/>
            </a:pPr>
            <a:r>
              <a:rPr lang="en-GB" dirty="0"/>
              <a:t>To see the OS managing the system’s </a:t>
            </a:r>
            <a:r>
              <a:rPr lang="en-GB" sz="2800" dirty="0"/>
              <a:t>processes, CPU and m</a:t>
            </a:r>
            <a:r>
              <a:rPr lang="en-GB" dirty="0"/>
              <a:t>emory</a:t>
            </a:r>
            <a:r>
              <a:rPr lang="en-GB" sz="2800" dirty="0"/>
              <a:t>:</a:t>
            </a:r>
            <a:endParaRPr lang="en-GB" sz="2800" b="0" i="0" dirty="0">
              <a:effectLst/>
            </a:endParaRPr>
          </a:p>
          <a:p>
            <a:r>
              <a:rPr lang="en-GB" sz="2800" b="1" dirty="0"/>
              <a:t>On Windows </a:t>
            </a:r>
            <a:r>
              <a:rPr lang="en-GB" sz="2800" dirty="0"/>
              <a:t>press: </a:t>
            </a:r>
            <a:r>
              <a:rPr lang="en-GB" sz="2800" b="1" dirty="0"/>
              <a:t>CTRL-ALT-DEL</a:t>
            </a:r>
            <a:r>
              <a:rPr lang="en-GB" sz="2800" dirty="0"/>
              <a:t> to Open ‘</a:t>
            </a:r>
            <a:r>
              <a:rPr lang="en-GB" sz="2800" b="1" dirty="0">
                <a:highlight>
                  <a:srgbClr val="FFFF00"/>
                </a:highlight>
              </a:rPr>
              <a:t>Task Manager</a:t>
            </a:r>
            <a:r>
              <a:rPr lang="en-GB" sz="2800" b="1" dirty="0"/>
              <a:t>’ </a:t>
            </a:r>
            <a:r>
              <a:rPr lang="en-GB" sz="2800" dirty="0"/>
              <a:t>and see the processes currently running in memory.</a:t>
            </a:r>
          </a:p>
          <a:p>
            <a:r>
              <a:rPr lang="en-GB" dirty="0"/>
              <a:t>In </a:t>
            </a:r>
            <a:r>
              <a:rPr lang="en-GB" b="1" dirty="0"/>
              <a:t>CMD command prompt</a:t>
            </a:r>
            <a:r>
              <a:rPr lang="en-GB" dirty="0"/>
              <a:t>, the ‘</a:t>
            </a:r>
            <a:r>
              <a:rPr lang="en-GB" b="1" dirty="0">
                <a:highlight>
                  <a:srgbClr val="FFFF00"/>
                </a:highlight>
              </a:rPr>
              <a:t>TASKLIST</a:t>
            </a:r>
            <a:r>
              <a:rPr lang="en-GB" dirty="0"/>
              <a:t>’ </a:t>
            </a:r>
            <a:r>
              <a:rPr lang="en-GB" b="1" dirty="0"/>
              <a:t>Batch command </a:t>
            </a:r>
            <a:r>
              <a:rPr lang="en-GB" dirty="0"/>
              <a:t>can be </a:t>
            </a:r>
            <a:r>
              <a:rPr lang="en-US" dirty="0"/>
              <a:t>used to get a list of currently running processes within a Win. system.</a:t>
            </a:r>
            <a:endParaRPr lang="en-GB" dirty="0"/>
          </a:p>
          <a:p>
            <a:r>
              <a:rPr lang="en-GB" sz="2800" b="1" dirty="0"/>
              <a:t>In Linux</a:t>
            </a:r>
            <a:r>
              <a:rPr lang="en-GB" sz="2800" dirty="0"/>
              <a:t>, we can o</a:t>
            </a:r>
            <a:r>
              <a:rPr lang="en-GB" sz="2800" b="0" i="0" dirty="0">
                <a:solidFill>
                  <a:srgbClr val="202124"/>
                </a:solidFill>
                <a:effectLst/>
              </a:rPr>
              <a:t>pen the </a:t>
            </a:r>
            <a:r>
              <a:rPr lang="en-GB" sz="2800" b="1" i="0" dirty="0">
                <a:solidFill>
                  <a:srgbClr val="202124"/>
                </a:solidFill>
                <a:effectLst/>
              </a:rPr>
              <a:t>terminal window </a:t>
            </a:r>
            <a:r>
              <a:rPr lang="en-GB" sz="2800" b="0" i="0" dirty="0">
                <a:solidFill>
                  <a:srgbClr val="202124"/>
                </a:solidFill>
                <a:effectLst/>
              </a:rPr>
              <a:t>and </a:t>
            </a:r>
            <a:r>
              <a:rPr lang="en-GB" sz="2800" dirty="0"/>
              <a:t>use the </a:t>
            </a:r>
            <a:r>
              <a:rPr lang="en-GB" sz="2800" b="1" dirty="0" err="1">
                <a:highlight>
                  <a:srgbClr val="FFFF00"/>
                </a:highlight>
              </a:rPr>
              <a:t>ps</a:t>
            </a:r>
            <a:r>
              <a:rPr lang="en-GB" sz="2800" dirty="0"/>
              <a:t> (process status) </a:t>
            </a:r>
            <a:r>
              <a:rPr lang="en-GB" sz="2800" b="1" dirty="0">
                <a:highlight>
                  <a:srgbClr val="FFFF00"/>
                </a:highlight>
              </a:rPr>
              <a:t>top</a:t>
            </a:r>
            <a:r>
              <a:rPr lang="en-GB" sz="2800" dirty="0"/>
              <a:t> or </a:t>
            </a:r>
            <a:r>
              <a:rPr lang="en-GB" sz="2800" b="1" dirty="0" err="1"/>
              <a:t>htop</a:t>
            </a:r>
            <a:r>
              <a:rPr lang="en-GB" sz="2800" dirty="0"/>
              <a:t> </a:t>
            </a:r>
            <a:r>
              <a:rPr lang="en-GB" sz="2800" b="1" dirty="0"/>
              <a:t>command</a:t>
            </a:r>
            <a:r>
              <a:rPr lang="en-GB" sz="2800" dirty="0"/>
              <a:t>.</a:t>
            </a:r>
          </a:p>
          <a:p>
            <a:pPr lvl="1"/>
            <a:r>
              <a:rPr lang="en-GB" dirty="0"/>
              <a:t>We can also use the </a:t>
            </a:r>
            <a:r>
              <a:rPr lang="en-GB" dirty="0">
                <a:solidFill>
                  <a:srgbClr val="202124"/>
                </a:solidFill>
              </a:rPr>
              <a:t>‘</a:t>
            </a:r>
            <a:r>
              <a:rPr lang="en-GB" b="1" dirty="0" err="1">
                <a:solidFill>
                  <a:srgbClr val="202124"/>
                </a:solidFill>
              </a:rPr>
              <a:t>ps</a:t>
            </a:r>
            <a:r>
              <a:rPr lang="en-GB" b="1" dirty="0">
                <a:solidFill>
                  <a:srgbClr val="202124"/>
                </a:solidFill>
              </a:rPr>
              <a:t> aux’ </a:t>
            </a:r>
            <a:r>
              <a:rPr lang="en-GB" dirty="0">
                <a:solidFill>
                  <a:srgbClr val="202124"/>
                </a:solidFill>
              </a:rPr>
              <a:t>to see all running processes and memory usage from all users on the system.</a:t>
            </a:r>
            <a:endParaRPr lang="en-GB" dirty="0"/>
          </a:p>
          <a:p>
            <a:pPr lvl="1"/>
            <a:r>
              <a:rPr lang="en-GB" dirty="0"/>
              <a:t>The ‘</a:t>
            </a:r>
            <a:r>
              <a:rPr lang="en-GB" b="1" dirty="0" err="1"/>
              <a:t>htop</a:t>
            </a:r>
            <a:r>
              <a:rPr lang="en-GB" dirty="0"/>
              <a:t>’ command opens the</a:t>
            </a:r>
            <a:r>
              <a:rPr lang="en-US" dirty="0"/>
              <a:t> interactive process monitor (</a:t>
            </a:r>
            <a:r>
              <a:rPr lang="en-US" dirty="0" err="1"/>
              <a:t>iPM</a:t>
            </a:r>
            <a:r>
              <a:rPr lang="en-US" dirty="0"/>
              <a:t>). This is the Unix/Linux equivalent of Task Manager in Windows.</a:t>
            </a:r>
          </a:p>
          <a:p>
            <a:pPr algn="l"/>
            <a:r>
              <a:rPr lang="en-GB" sz="2800" b="1" i="0" dirty="0">
                <a:solidFill>
                  <a:srgbClr val="202124"/>
                </a:solidFill>
                <a:effectLst/>
              </a:rPr>
              <a:t>On a Mac </a:t>
            </a:r>
            <a:r>
              <a:rPr lang="en-GB" i="0" dirty="0">
                <a:solidFill>
                  <a:srgbClr val="202124"/>
                </a:solidFill>
                <a:effectLst/>
              </a:rPr>
              <a:t>we</a:t>
            </a:r>
            <a:r>
              <a:rPr lang="en-GB" sz="2800" dirty="0">
                <a:solidFill>
                  <a:srgbClr val="202124"/>
                </a:solidFill>
              </a:rPr>
              <a:t> can</a:t>
            </a:r>
            <a:r>
              <a:rPr lang="en-GB" sz="2800" i="0" dirty="0">
                <a:solidFill>
                  <a:srgbClr val="202124"/>
                </a:solidFill>
                <a:effectLst/>
              </a:rPr>
              <a:t> use the ‘</a:t>
            </a:r>
            <a:r>
              <a:rPr lang="en-GB" sz="2800" b="1" i="0" dirty="0">
                <a:solidFill>
                  <a:srgbClr val="202124"/>
                </a:solidFill>
                <a:effectLst/>
                <a:highlight>
                  <a:srgbClr val="FFFF00"/>
                </a:highlight>
              </a:rPr>
              <a:t>Activity Monitor</a:t>
            </a:r>
            <a:r>
              <a:rPr lang="en-GB" sz="2800" b="1" i="0" dirty="0">
                <a:solidFill>
                  <a:srgbClr val="202124"/>
                </a:solidFill>
                <a:effectLst/>
              </a:rPr>
              <a:t>’ </a:t>
            </a:r>
            <a:r>
              <a:rPr lang="en-GB" sz="2800" i="0" dirty="0">
                <a:solidFill>
                  <a:srgbClr val="202124"/>
                </a:solidFill>
                <a:effectLst/>
              </a:rPr>
              <a:t>in</a:t>
            </a:r>
            <a:r>
              <a:rPr lang="en-GB" sz="2800" b="0" i="0" dirty="0">
                <a:solidFill>
                  <a:srgbClr val="202124"/>
                </a:solidFill>
                <a:effectLst/>
              </a:rPr>
              <a:t> the "Utilities" folder, to view all running processes.</a:t>
            </a:r>
            <a:endParaRPr lang="en-GB" sz="2800" dirty="0"/>
          </a:p>
          <a:p>
            <a:pPr marL="0" indent="0">
              <a:buNone/>
            </a:pPr>
            <a:endParaRPr lang="en-GB" dirty="0"/>
          </a:p>
        </p:txBody>
      </p:sp>
      <p:pic>
        <p:nvPicPr>
          <p:cNvPr id="5" name="Picture 4" descr="Graphical user interface, table&#10;&#10;Description automatically generated">
            <a:extLst>
              <a:ext uri="{FF2B5EF4-FFF2-40B4-BE49-F238E27FC236}">
                <a16:creationId xmlns:a16="http://schemas.microsoft.com/office/drawing/2014/main" id="{B3E39FBE-E1F4-406D-A2CC-3A9483AB85CC}"/>
              </a:ext>
            </a:extLst>
          </p:cNvPr>
          <p:cNvPicPr>
            <a:picLocks noChangeAspect="1"/>
          </p:cNvPicPr>
          <p:nvPr/>
        </p:nvPicPr>
        <p:blipFill rotWithShape="1">
          <a:blip r:embed="rId3">
            <a:extLst>
              <a:ext uri="{28A0092B-C50C-407E-A947-70E740481C1C}">
                <a14:useLocalDpi xmlns:a14="http://schemas.microsoft.com/office/drawing/2010/main" val="0"/>
              </a:ext>
            </a:extLst>
          </a:blip>
          <a:srcRect r="19970" b="18563"/>
          <a:stretch/>
        </p:blipFill>
        <p:spPr>
          <a:xfrm>
            <a:off x="6560824" y="1712687"/>
            <a:ext cx="5099729" cy="4611485"/>
          </a:xfrm>
          <a:prstGeom prst="rect">
            <a:avLst/>
          </a:prstGeom>
        </p:spPr>
      </p:pic>
    </p:spTree>
    <p:extLst>
      <p:ext uri="{BB962C8B-B14F-4D97-AF65-F5344CB8AC3E}">
        <p14:creationId xmlns:p14="http://schemas.microsoft.com/office/powerpoint/2010/main" val="18974676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86492" y="278336"/>
            <a:ext cx="11623760" cy="1143210"/>
          </a:xfrm>
          <a:solidFill>
            <a:srgbClr val="002060"/>
          </a:solidFill>
        </p:spPr>
        <p:txBody>
          <a:bodyPr>
            <a:normAutofit/>
          </a:bodyPr>
          <a:lstStyle/>
          <a:p>
            <a:r>
              <a:rPr lang="en-GB" sz="4000" b="1" dirty="0">
                <a:solidFill>
                  <a:srgbClr val="002060"/>
                </a:solidFill>
                <a:highlight>
                  <a:srgbClr val="FFFF00"/>
                </a:highlight>
              </a:rPr>
              <a:t>Try:</a:t>
            </a:r>
            <a:r>
              <a:rPr lang="en-GB" sz="4000" b="1" dirty="0">
                <a:solidFill>
                  <a:srgbClr val="FFFFFF"/>
                </a:solidFill>
              </a:rPr>
              <a:t> Resource Monitor</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86492" y="1499063"/>
            <a:ext cx="7152276" cy="4905470"/>
          </a:xfrm>
        </p:spPr>
        <p:txBody>
          <a:bodyPr>
            <a:noAutofit/>
          </a:bodyPr>
          <a:lstStyle/>
          <a:p>
            <a:pPr marL="0" indent="0">
              <a:lnSpc>
                <a:spcPct val="100000"/>
              </a:lnSpc>
              <a:spcBef>
                <a:spcPts val="0"/>
              </a:spcBef>
              <a:buNone/>
            </a:pPr>
            <a:r>
              <a:rPr lang="en-GB" sz="2600" dirty="0">
                <a:highlight>
                  <a:srgbClr val="FFFF00"/>
                </a:highlight>
              </a:rPr>
              <a:t>Note - Bu:</a:t>
            </a:r>
            <a:r>
              <a:rPr lang="en-GB" sz="2600" dirty="0"/>
              <a:t> Tutor to demo if restricted in lab.</a:t>
            </a:r>
          </a:p>
          <a:p>
            <a:pPr>
              <a:lnSpc>
                <a:spcPct val="100000"/>
              </a:lnSpc>
              <a:spcBef>
                <a:spcPts val="0"/>
              </a:spcBef>
            </a:pPr>
            <a:r>
              <a:rPr lang="en-GB" sz="2600" dirty="0"/>
              <a:t>In Windows, the ‘</a:t>
            </a:r>
            <a:r>
              <a:rPr lang="en-GB" sz="2600" b="1" dirty="0"/>
              <a:t>Resource Monitor’ </a:t>
            </a:r>
            <a:r>
              <a:rPr lang="en-GB" sz="2600" dirty="0"/>
              <a:t>program</a:t>
            </a:r>
            <a:r>
              <a:rPr lang="en-GB" sz="2600" b="1" dirty="0"/>
              <a:t> </a:t>
            </a:r>
            <a:r>
              <a:rPr lang="en-GB" sz="2600" dirty="0"/>
              <a:t>allows us to </a:t>
            </a:r>
            <a:r>
              <a:rPr lang="en-GB" sz="2600" b="1" dirty="0"/>
              <a:t>monitor system performance </a:t>
            </a:r>
            <a:r>
              <a:rPr lang="en-GB" sz="2600" dirty="0"/>
              <a:t>including Processes, CPU, Memory, Disk &amp; Network activity in real time. </a:t>
            </a:r>
          </a:p>
          <a:p>
            <a:pPr marL="0" indent="0">
              <a:lnSpc>
                <a:spcPct val="100000"/>
              </a:lnSpc>
              <a:spcBef>
                <a:spcPts val="0"/>
              </a:spcBef>
              <a:buNone/>
            </a:pPr>
            <a:r>
              <a:rPr lang="en-GB" sz="2600" dirty="0"/>
              <a:t>To access it:</a:t>
            </a:r>
          </a:p>
          <a:p>
            <a:pPr marL="457200" indent="-457200">
              <a:lnSpc>
                <a:spcPct val="100000"/>
              </a:lnSpc>
              <a:spcBef>
                <a:spcPts val="0"/>
              </a:spcBef>
              <a:buFont typeface="+mj-lt"/>
              <a:buAutoNum type="arabicPeriod"/>
            </a:pPr>
            <a:r>
              <a:rPr lang="en-GB" sz="2600" b="1" dirty="0"/>
              <a:t>Right-click on the Start button </a:t>
            </a:r>
            <a:r>
              <a:rPr lang="en-GB" sz="2600" dirty="0"/>
              <a:t>to open the </a:t>
            </a:r>
            <a:r>
              <a:rPr lang="en-GB" sz="2600" b="1" dirty="0"/>
              <a:t>Power User menu</a:t>
            </a:r>
            <a:r>
              <a:rPr lang="en-GB" sz="2600" dirty="0"/>
              <a:t>;</a:t>
            </a:r>
          </a:p>
          <a:p>
            <a:pPr marL="457200" indent="-457200">
              <a:lnSpc>
                <a:spcPct val="100000"/>
              </a:lnSpc>
              <a:spcBef>
                <a:spcPts val="0"/>
              </a:spcBef>
              <a:buFont typeface="+mj-lt"/>
              <a:buAutoNum type="arabicPeriod"/>
            </a:pPr>
            <a:r>
              <a:rPr lang="en-GB" sz="2600" dirty="0"/>
              <a:t>Click on ‘</a:t>
            </a:r>
            <a:r>
              <a:rPr lang="en-GB" sz="2600" b="1" dirty="0"/>
              <a:t>Computer Management</a:t>
            </a:r>
            <a:r>
              <a:rPr lang="en-GB" sz="2600" dirty="0"/>
              <a:t>’;</a:t>
            </a:r>
          </a:p>
          <a:p>
            <a:pPr marL="457200" indent="-457200">
              <a:lnSpc>
                <a:spcPct val="100000"/>
              </a:lnSpc>
              <a:spcBef>
                <a:spcPts val="0"/>
              </a:spcBef>
              <a:buFont typeface="+mj-lt"/>
              <a:buAutoNum type="arabicPeriod"/>
            </a:pPr>
            <a:r>
              <a:rPr lang="en-GB" sz="2600" dirty="0"/>
              <a:t>Click on ‘</a:t>
            </a:r>
            <a:r>
              <a:rPr lang="en-GB" sz="2600" b="1" dirty="0"/>
              <a:t>Performance</a:t>
            </a:r>
            <a:r>
              <a:rPr lang="en-GB" sz="2600" dirty="0"/>
              <a:t>’;</a:t>
            </a:r>
          </a:p>
          <a:p>
            <a:pPr marL="457200" indent="-457200">
              <a:lnSpc>
                <a:spcPct val="100000"/>
              </a:lnSpc>
              <a:spcBef>
                <a:spcPts val="0"/>
              </a:spcBef>
              <a:buFont typeface="+mj-lt"/>
              <a:buAutoNum type="arabicPeriod"/>
            </a:pPr>
            <a:r>
              <a:rPr lang="en-GB" sz="2600" dirty="0"/>
              <a:t>For more detail: Click on the ‘</a:t>
            </a:r>
            <a:r>
              <a:rPr lang="en-GB" sz="2600" b="1" dirty="0"/>
              <a:t>Resource Monitor</a:t>
            </a:r>
            <a:r>
              <a:rPr lang="en-GB" sz="2600" dirty="0"/>
              <a:t>’.</a:t>
            </a:r>
          </a:p>
          <a:p>
            <a:pPr marL="457200" indent="-457200">
              <a:lnSpc>
                <a:spcPct val="100000"/>
              </a:lnSpc>
              <a:spcBef>
                <a:spcPts val="0"/>
              </a:spcBef>
              <a:buFont typeface="+mj-lt"/>
              <a:buAutoNum type="arabicPeriod"/>
            </a:pPr>
            <a:endParaRPr lang="en-GB" sz="2600" dirty="0"/>
          </a:p>
        </p:txBody>
      </p:sp>
      <p:pic>
        <p:nvPicPr>
          <p:cNvPr id="4" name="Picture 3">
            <a:extLst>
              <a:ext uri="{FF2B5EF4-FFF2-40B4-BE49-F238E27FC236}">
                <a16:creationId xmlns:a16="http://schemas.microsoft.com/office/drawing/2014/main" id="{9178C28B-3C8F-4B5E-815F-5C450EF5325E}"/>
              </a:ext>
            </a:extLst>
          </p:cNvPr>
          <p:cNvPicPr>
            <a:picLocks noChangeAspect="1"/>
          </p:cNvPicPr>
          <p:nvPr/>
        </p:nvPicPr>
        <p:blipFill>
          <a:blip r:embed="rId3"/>
          <a:stretch>
            <a:fillRect/>
          </a:stretch>
        </p:blipFill>
        <p:spPr>
          <a:xfrm>
            <a:off x="7115363" y="2882080"/>
            <a:ext cx="4691291" cy="352245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60984763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rgbClr val="FFFFFF"/>
                </a:solidFill>
              </a:rPr>
              <a:t>Bg. </a:t>
            </a:r>
            <a:r>
              <a:rPr lang="en-GB" dirty="0">
                <a:solidFill>
                  <a:srgbClr val="FFFFFF"/>
                </a:solidFill>
              </a:rPr>
              <a:t>Process monitoring</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60249" y="1692501"/>
            <a:ext cx="5935752" cy="4819299"/>
          </a:xfrm>
        </p:spPr>
        <p:txBody>
          <a:bodyPr>
            <a:normAutofit/>
          </a:bodyPr>
          <a:lstStyle/>
          <a:p>
            <a:r>
              <a:rPr lang="en-GB" sz="2000" dirty="0"/>
              <a:t>In </a:t>
            </a:r>
            <a:r>
              <a:rPr lang="en-GB" sz="2000" b="1" dirty="0"/>
              <a:t>CMD prompt</a:t>
            </a:r>
            <a:r>
              <a:rPr lang="en-GB" sz="2000" dirty="0"/>
              <a:t>, the ‘</a:t>
            </a:r>
            <a:r>
              <a:rPr lang="en-GB" sz="2000" b="1" dirty="0"/>
              <a:t>TASKLIST</a:t>
            </a:r>
            <a:r>
              <a:rPr lang="en-GB" sz="2000" dirty="0"/>
              <a:t>’ </a:t>
            </a:r>
            <a:r>
              <a:rPr lang="en-GB" sz="2000" b="1" dirty="0"/>
              <a:t>Batch command </a:t>
            </a:r>
            <a:r>
              <a:rPr lang="en-GB" sz="2000" dirty="0"/>
              <a:t>can be </a:t>
            </a:r>
            <a:r>
              <a:rPr lang="en-US" sz="2000" dirty="0"/>
              <a:t>used to view currently running processes.</a:t>
            </a:r>
            <a:endParaRPr lang="en-GB" sz="2000" dirty="0"/>
          </a:p>
        </p:txBody>
      </p:sp>
      <p:sp>
        <p:nvSpPr>
          <p:cNvPr id="3" name="Content Placeholder 2">
            <a:extLst>
              <a:ext uri="{FF2B5EF4-FFF2-40B4-BE49-F238E27FC236}">
                <a16:creationId xmlns:a16="http://schemas.microsoft.com/office/drawing/2014/main" id="{8E617397-FDD0-58ED-2580-BF7D5921B764}"/>
              </a:ext>
            </a:extLst>
          </p:cNvPr>
          <p:cNvSpPr txBox="1">
            <a:spLocks/>
          </p:cNvSpPr>
          <p:nvPr/>
        </p:nvSpPr>
        <p:spPr>
          <a:xfrm>
            <a:off x="6026571" y="1639492"/>
            <a:ext cx="6165425" cy="481929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b="1" dirty="0"/>
              <a:t>In Linux</a:t>
            </a:r>
            <a:r>
              <a:rPr lang="en-GB" sz="2000" dirty="0"/>
              <a:t>, we can o</a:t>
            </a:r>
            <a:r>
              <a:rPr lang="en-GB" sz="2000" dirty="0">
                <a:solidFill>
                  <a:srgbClr val="202124"/>
                </a:solidFill>
              </a:rPr>
              <a:t>pen the </a:t>
            </a:r>
            <a:r>
              <a:rPr lang="en-GB" sz="2000" b="1" dirty="0">
                <a:solidFill>
                  <a:srgbClr val="202124"/>
                </a:solidFill>
              </a:rPr>
              <a:t>terminal window </a:t>
            </a:r>
            <a:r>
              <a:rPr lang="en-GB" sz="2000" dirty="0">
                <a:solidFill>
                  <a:srgbClr val="202124"/>
                </a:solidFill>
              </a:rPr>
              <a:t>and </a:t>
            </a:r>
            <a:r>
              <a:rPr lang="en-GB" sz="2000" dirty="0"/>
              <a:t>use the </a:t>
            </a:r>
            <a:r>
              <a:rPr lang="en-GB" sz="2000" b="1" dirty="0" err="1"/>
              <a:t>ps</a:t>
            </a:r>
            <a:r>
              <a:rPr lang="en-GB" sz="2000" dirty="0"/>
              <a:t> (process status</a:t>
            </a:r>
            <a:r>
              <a:rPr lang="en-GB" sz="2000" b="1" dirty="0"/>
              <a:t>)</a:t>
            </a:r>
            <a:r>
              <a:rPr lang="en-GB" sz="2000" dirty="0"/>
              <a:t> </a:t>
            </a:r>
            <a:r>
              <a:rPr lang="en-GB" sz="2000" b="1" dirty="0"/>
              <a:t>top</a:t>
            </a:r>
            <a:r>
              <a:rPr lang="en-GB" sz="2000" dirty="0"/>
              <a:t> or </a:t>
            </a:r>
            <a:r>
              <a:rPr lang="en-GB" sz="2000" b="1" dirty="0" err="1"/>
              <a:t>htop</a:t>
            </a:r>
            <a:r>
              <a:rPr lang="en-GB" sz="2000" dirty="0"/>
              <a:t> </a:t>
            </a:r>
            <a:r>
              <a:rPr lang="en-GB" sz="2000" b="1" dirty="0"/>
              <a:t>command</a:t>
            </a:r>
            <a:r>
              <a:rPr lang="en-GB" sz="2000" dirty="0"/>
              <a:t>.</a:t>
            </a:r>
          </a:p>
        </p:txBody>
      </p:sp>
      <p:pic>
        <p:nvPicPr>
          <p:cNvPr id="6" name="Picture 5">
            <a:extLst>
              <a:ext uri="{FF2B5EF4-FFF2-40B4-BE49-F238E27FC236}">
                <a16:creationId xmlns:a16="http://schemas.microsoft.com/office/drawing/2014/main" id="{FD075B6D-27EB-370B-5162-F89D38796E34}"/>
              </a:ext>
            </a:extLst>
          </p:cNvPr>
          <p:cNvPicPr>
            <a:picLocks noChangeAspect="1"/>
          </p:cNvPicPr>
          <p:nvPr/>
        </p:nvPicPr>
        <p:blipFill>
          <a:blip r:embed="rId3"/>
          <a:stretch>
            <a:fillRect/>
          </a:stretch>
        </p:blipFill>
        <p:spPr>
          <a:xfrm>
            <a:off x="265171" y="2433884"/>
            <a:ext cx="7671615" cy="4172985"/>
          </a:xfrm>
          <a:prstGeom prst="rect">
            <a:avLst/>
          </a:prstGeom>
        </p:spPr>
      </p:pic>
      <p:pic>
        <p:nvPicPr>
          <p:cNvPr id="9" name="Picture 8">
            <a:extLst>
              <a:ext uri="{FF2B5EF4-FFF2-40B4-BE49-F238E27FC236}">
                <a16:creationId xmlns:a16="http://schemas.microsoft.com/office/drawing/2014/main" id="{1F516A12-1DDD-24A8-A688-6FC5BA9032DF}"/>
              </a:ext>
            </a:extLst>
          </p:cNvPr>
          <p:cNvPicPr>
            <a:picLocks noChangeAspect="1"/>
          </p:cNvPicPr>
          <p:nvPr/>
        </p:nvPicPr>
        <p:blipFill>
          <a:blip r:embed="rId4"/>
          <a:stretch>
            <a:fillRect/>
          </a:stretch>
        </p:blipFill>
        <p:spPr>
          <a:xfrm>
            <a:off x="3621512" y="3593048"/>
            <a:ext cx="8340811" cy="280700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91380028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b="1" dirty="0">
                <a:solidFill>
                  <a:srgbClr val="002060"/>
                </a:solidFill>
                <a:highlight>
                  <a:srgbClr val="FFFF00"/>
                </a:highlight>
              </a:rPr>
              <a:t>Try:</a:t>
            </a:r>
            <a:r>
              <a:rPr lang="en-GB" sz="4000" b="1" dirty="0">
                <a:solidFill>
                  <a:srgbClr val="002060"/>
                </a:solidFill>
              </a:rPr>
              <a:t> </a:t>
            </a:r>
            <a:r>
              <a:rPr lang="en-GB" b="1" dirty="0">
                <a:solidFill>
                  <a:schemeClr val="bg1"/>
                </a:solidFill>
              </a:rPr>
              <a:t>A</a:t>
            </a:r>
            <a:r>
              <a:rPr lang="en-GB" dirty="0">
                <a:solidFill>
                  <a:schemeClr val="bg1"/>
                </a:solidFill>
              </a:rPr>
              <a:t> </a:t>
            </a:r>
            <a:r>
              <a:rPr lang="en-GB" sz="4000" b="1" dirty="0">
                <a:solidFill>
                  <a:srgbClr val="FFFFFF"/>
                </a:solidFill>
              </a:rPr>
              <a:t>Bash command editor</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639436" y="1793015"/>
            <a:ext cx="10918249" cy="4896109"/>
          </a:xfrm>
        </p:spPr>
        <p:txBody>
          <a:bodyPr>
            <a:normAutofit fontScale="92500" lnSpcReduction="10000"/>
          </a:bodyPr>
          <a:lstStyle/>
          <a:p>
            <a:pPr marL="0" indent="0">
              <a:buNone/>
            </a:pPr>
            <a:r>
              <a:rPr lang="en-GB" dirty="0"/>
              <a:t>Recommended:</a:t>
            </a:r>
          </a:p>
          <a:p>
            <a:pPr marL="514350" indent="-514350">
              <a:buFont typeface="+mj-lt"/>
              <a:buAutoNum type="arabicPeriod"/>
            </a:pPr>
            <a:r>
              <a:rPr lang="en-GB" dirty="0">
                <a:highlight>
                  <a:srgbClr val="FFFF00"/>
                </a:highlight>
                <a:hlinkClick r:id="rId3"/>
              </a:rPr>
              <a:t>Google Cloud Shell</a:t>
            </a:r>
            <a:r>
              <a:rPr lang="en-GB" dirty="0"/>
              <a:t> - free with a Gmail account. </a:t>
            </a:r>
            <a:r>
              <a:rPr lang="en-GB" dirty="0">
                <a:highlight>
                  <a:srgbClr val="FFFF00"/>
                </a:highlight>
              </a:rPr>
              <a:t>Simplest for now</a:t>
            </a:r>
            <a:r>
              <a:rPr lang="en-GB" dirty="0"/>
              <a:t>.</a:t>
            </a:r>
          </a:p>
          <a:p>
            <a:pPr marL="514350" indent="-514350">
              <a:buFont typeface="+mj-lt"/>
              <a:buAutoNum type="arabicPeriod"/>
            </a:pPr>
            <a:r>
              <a:rPr lang="en-GB" dirty="0">
                <a:highlight>
                  <a:srgbClr val="FFFF00"/>
                </a:highlight>
              </a:rPr>
              <a:t>UWTSD </a:t>
            </a:r>
            <a:r>
              <a:rPr lang="en-GB" dirty="0">
                <a:highlight>
                  <a:srgbClr val="FFFF00"/>
                </a:highlight>
                <a:hlinkClick r:id="rId4"/>
              </a:rPr>
              <a:t>Azure Cloud - Virtual machine</a:t>
            </a:r>
            <a:r>
              <a:rPr lang="en-GB" dirty="0"/>
              <a:t> – </a:t>
            </a:r>
            <a:r>
              <a:rPr lang="en-GB" dirty="0">
                <a:highlight>
                  <a:srgbClr val="FFFF00"/>
                </a:highlight>
              </a:rPr>
              <a:t>CLIs * CMD, PS &amp; Linux *.</a:t>
            </a:r>
          </a:p>
          <a:p>
            <a:pPr marL="514350" indent="-514350">
              <a:buFont typeface="+mj-lt"/>
              <a:buAutoNum type="arabicPeriod"/>
            </a:pPr>
            <a:r>
              <a:rPr lang="en-GB" sz="2800" dirty="0" err="1">
                <a:highlight>
                  <a:srgbClr val="FFFF00"/>
                </a:highlight>
                <a:hlinkClick r:id="rId5"/>
              </a:rPr>
              <a:t>JSLinux</a:t>
            </a:r>
            <a:r>
              <a:rPr lang="en-GB" sz="2800" dirty="0">
                <a:highlight>
                  <a:srgbClr val="FFFF00"/>
                </a:highlight>
                <a:hlinkClick r:id="rId5"/>
              </a:rPr>
              <a:t> (bellard.org)</a:t>
            </a:r>
            <a:r>
              <a:rPr lang="en-GB" sz="2800" dirty="0">
                <a:highlight>
                  <a:srgbClr val="FFFF00"/>
                </a:highlight>
              </a:rPr>
              <a:t> – Fedora</a:t>
            </a:r>
            <a:r>
              <a:rPr lang="en-GB" dirty="0">
                <a:highlight>
                  <a:srgbClr val="FFFF00"/>
                </a:highlight>
              </a:rPr>
              <a:t> Linux.</a:t>
            </a:r>
            <a:endParaRPr lang="en-GB" dirty="0"/>
          </a:p>
          <a:p>
            <a:pPr lvl="1">
              <a:lnSpc>
                <a:spcPct val="100000"/>
              </a:lnSpc>
              <a:spcBef>
                <a:spcPts val="600"/>
              </a:spcBef>
            </a:pPr>
            <a:r>
              <a:rPr lang="en-US" i="0" dirty="0">
                <a:effectLst/>
              </a:rPr>
              <a:t>Google’s </a:t>
            </a:r>
            <a:r>
              <a:rPr lang="en-US" b="1" i="0" dirty="0">
                <a:effectLst/>
              </a:rPr>
              <a:t>Cloud Shell </a:t>
            </a:r>
            <a:r>
              <a:rPr lang="en-US" b="0" i="0" dirty="0">
                <a:effectLst/>
              </a:rPr>
              <a:t>is </a:t>
            </a:r>
            <a:r>
              <a:rPr lang="en-US" b="1" i="0" dirty="0">
                <a:effectLst/>
              </a:rPr>
              <a:t>a free online Bash Shell / CLI. </a:t>
            </a:r>
          </a:p>
          <a:p>
            <a:pPr lvl="2">
              <a:lnSpc>
                <a:spcPct val="100000"/>
              </a:lnSpc>
              <a:spcBef>
                <a:spcPts val="600"/>
              </a:spcBef>
            </a:pPr>
            <a:r>
              <a:rPr lang="en-US" sz="1700" dirty="0"/>
              <a:t>Bg. </a:t>
            </a:r>
            <a:r>
              <a:rPr lang="en-US" sz="1700" b="0" i="0" dirty="0">
                <a:effectLst/>
              </a:rPr>
              <a:t>It allows us to manage our Cloud projects and resources directly from the browser, without the need to install anything on our computer. A variety of tools are already installed in the online Cloud Shell Editor such as Bash, GCP SDK, Nano editor, Composer, Git, Docker and many more.</a:t>
            </a:r>
            <a:endParaRPr lang="en-US" sz="1700" dirty="0">
              <a:highlight>
                <a:srgbClr val="FFFF00"/>
              </a:highlight>
            </a:endParaRPr>
          </a:p>
          <a:p>
            <a:pPr lvl="3">
              <a:lnSpc>
                <a:spcPct val="100000"/>
              </a:lnSpc>
              <a:spcBef>
                <a:spcPts val="600"/>
              </a:spcBef>
            </a:pPr>
            <a:r>
              <a:rPr lang="en-US" sz="1900" dirty="0"/>
              <a:t>Bash command </a:t>
            </a:r>
            <a:r>
              <a:rPr lang="en-US" sz="1900" dirty="0">
                <a:hlinkClick r:id="rId6"/>
              </a:rPr>
              <a:t>cheat sheet</a:t>
            </a:r>
            <a:r>
              <a:rPr lang="en-US" sz="1900" dirty="0"/>
              <a:t>.</a:t>
            </a:r>
            <a:endParaRPr lang="en-GB" sz="1900" dirty="0"/>
          </a:p>
          <a:p>
            <a:r>
              <a:rPr lang="en-GB" sz="3000" b="1" dirty="0"/>
              <a:t>Other Online Bash editors </a:t>
            </a:r>
            <a:r>
              <a:rPr lang="en-GB" sz="2600" dirty="0"/>
              <a:t>(Some commands e.g. </a:t>
            </a:r>
            <a:r>
              <a:rPr lang="en-GB" sz="2600" dirty="0" err="1"/>
              <a:t>htop</a:t>
            </a:r>
            <a:r>
              <a:rPr lang="en-GB" sz="2600" dirty="0"/>
              <a:t> will not work on these)</a:t>
            </a:r>
          </a:p>
          <a:p>
            <a:pPr lvl="1"/>
            <a:r>
              <a:rPr lang="en-US" sz="2200" dirty="0">
                <a:highlight>
                  <a:srgbClr val="FFFF00"/>
                </a:highlight>
                <a:hlinkClick r:id="rId7"/>
              </a:rPr>
              <a:t>Git Bash for Windows</a:t>
            </a:r>
            <a:r>
              <a:rPr lang="en-US" sz="2200" dirty="0">
                <a:highlight>
                  <a:srgbClr val="FFFF00"/>
                </a:highlight>
              </a:rPr>
              <a:t> – Available in the Labs</a:t>
            </a:r>
            <a:r>
              <a:rPr lang="en-US" sz="2200" dirty="0"/>
              <a:t>. Right click on desktop or any directory. *</a:t>
            </a:r>
          </a:p>
          <a:p>
            <a:pPr lvl="1"/>
            <a:r>
              <a:rPr lang="en-US" sz="2200" dirty="0">
                <a:hlinkClick r:id="rId8"/>
              </a:rPr>
              <a:t>Create a Bash program using </a:t>
            </a:r>
            <a:r>
              <a:rPr lang="en-US" sz="2200" dirty="0" err="1">
                <a:hlinkClick r:id="rId8"/>
              </a:rPr>
              <a:t>myCompiler</a:t>
            </a:r>
            <a:endParaRPr lang="en-US" sz="2200" dirty="0"/>
          </a:p>
          <a:p>
            <a:pPr lvl="1"/>
            <a:r>
              <a:rPr lang="en-GB" sz="2200" dirty="0">
                <a:hlinkClick r:id="rId9"/>
              </a:rPr>
              <a:t>Online Linux Terminal (cocalc.com)</a:t>
            </a:r>
            <a:endParaRPr lang="en-GB" sz="3900" dirty="0"/>
          </a:p>
          <a:p>
            <a:pPr lvl="1"/>
            <a:r>
              <a:rPr lang="en-GB" sz="2200" dirty="0">
                <a:hlinkClick r:id="rId10"/>
              </a:rPr>
              <a:t>Online Bash Compiler | Run Bash Code Online (tutorialspoint.com)</a:t>
            </a:r>
            <a:endParaRPr lang="en-GB" sz="2200" dirty="0"/>
          </a:p>
        </p:txBody>
      </p:sp>
      <p:sp>
        <p:nvSpPr>
          <p:cNvPr id="4" name="TextBox 3">
            <a:extLst>
              <a:ext uri="{FF2B5EF4-FFF2-40B4-BE49-F238E27FC236}">
                <a16:creationId xmlns:a16="http://schemas.microsoft.com/office/drawing/2014/main" id="{994D2B35-B15F-CD4B-9852-5EFBEF62CCCF}"/>
              </a:ext>
            </a:extLst>
          </p:cNvPr>
          <p:cNvSpPr txBox="1"/>
          <p:nvPr/>
        </p:nvSpPr>
        <p:spPr>
          <a:xfrm>
            <a:off x="9234620" y="5595161"/>
            <a:ext cx="2957380" cy="1200329"/>
          </a:xfrm>
          <a:prstGeom prst="rect">
            <a:avLst/>
          </a:prstGeom>
          <a:noFill/>
        </p:spPr>
        <p:txBody>
          <a:bodyPr wrap="square">
            <a:spAutoFit/>
          </a:bodyPr>
          <a:lstStyle/>
          <a:p>
            <a:r>
              <a:rPr lang="en-US" dirty="0"/>
              <a:t>* Git for Windows provides a BASH emulation used to run </a:t>
            </a:r>
            <a:r>
              <a:rPr lang="en-US" b="1" dirty="0"/>
              <a:t>Git</a:t>
            </a:r>
            <a:r>
              <a:rPr lang="en-US" dirty="0"/>
              <a:t> (Version control software) from the command line.</a:t>
            </a:r>
            <a:endParaRPr lang="en-GB" dirty="0"/>
          </a:p>
        </p:txBody>
      </p:sp>
    </p:spTree>
    <p:extLst>
      <p:ext uri="{BB962C8B-B14F-4D97-AF65-F5344CB8AC3E}">
        <p14:creationId xmlns:p14="http://schemas.microsoft.com/office/powerpoint/2010/main" val="270705907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18041" y="236518"/>
            <a:ext cx="9895951" cy="1033669"/>
          </a:xfrm>
        </p:spPr>
        <p:txBody>
          <a:bodyPr>
            <a:normAutofit/>
          </a:bodyPr>
          <a:lstStyle/>
          <a:p>
            <a:r>
              <a:rPr lang="en-GB" sz="4800" b="1" dirty="0">
                <a:solidFill>
                  <a:srgbClr val="FFFFFF"/>
                </a:solidFill>
              </a:rPr>
              <a:t>Bg. </a:t>
            </a:r>
            <a:r>
              <a:rPr lang="en-GB" b="1" dirty="0">
                <a:solidFill>
                  <a:srgbClr val="FFFFFF"/>
                </a:solidFill>
              </a:rPr>
              <a:t>Google Cloud Shell</a:t>
            </a:r>
            <a:endParaRPr lang="en-GB" sz="4000" b="1" dirty="0">
              <a:solidFill>
                <a:srgbClr val="FFFFFF"/>
              </a:solidFill>
            </a:endParaRPr>
          </a:p>
        </p:txBody>
      </p:sp>
      <p:pic>
        <p:nvPicPr>
          <p:cNvPr id="11" name="Picture 10">
            <a:extLst>
              <a:ext uri="{FF2B5EF4-FFF2-40B4-BE49-F238E27FC236}">
                <a16:creationId xmlns:a16="http://schemas.microsoft.com/office/drawing/2014/main" id="{B9688B0E-D09E-7AB3-85B8-CF07DDC51CC4}"/>
              </a:ext>
            </a:extLst>
          </p:cNvPr>
          <p:cNvPicPr>
            <a:picLocks noChangeAspect="1"/>
          </p:cNvPicPr>
          <p:nvPr/>
        </p:nvPicPr>
        <p:blipFill>
          <a:blip r:embed="rId3"/>
          <a:stretch>
            <a:fillRect/>
          </a:stretch>
        </p:blipFill>
        <p:spPr>
          <a:xfrm>
            <a:off x="2576058" y="1270188"/>
            <a:ext cx="9371960" cy="5156095"/>
          </a:xfrm>
          <a:prstGeom prst="rect">
            <a:avLst/>
          </a:prstGeom>
        </p:spPr>
      </p:pic>
      <p:sp>
        <p:nvSpPr>
          <p:cNvPr id="13" name="Arrow: Right 12">
            <a:extLst>
              <a:ext uri="{FF2B5EF4-FFF2-40B4-BE49-F238E27FC236}">
                <a16:creationId xmlns:a16="http://schemas.microsoft.com/office/drawing/2014/main" id="{9CDEDE4D-E200-5619-82F5-27605474D6B0}"/>
              </a:ext>
            </a:extLst>
          </p:cNvPr>
          <p:cNvSpPr/>
          <p:nvPr/>
        </p:nvSpPr>
        <p:spPr>
          <a:xfrm rot="895158" flipV="1">
            <a:off x="2144147" y="2939715"/>
            <a:ext cx="5881401" cy="40744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3C22E9FF-1110-BAC0-3742-6B2DF7A08E90}"/>
              </a:ext>
            </a:extLst>
          </p:cNvPr>
          <p:cNvSpPr txBox="1"/>
          <p:nvPr/>
        </p:nvSpPr>
        <p:spPr>
          <a:xfrm>
            <a:off x="138313" y="1874904"/>
            <a:ext cx="3012141" cy="2246769"/>
          </a:xfrm>
          <a:prstGeom prst="rect">
            <a:avLst/>
          </a:prstGeom>
          <a:solidFill>
            <a:schemeClr val="bg1">
              <a:alpha val="70000"/>
            </a:schemeClr>
          </a:solidFill>
        </p:spPr>
        <p:txBody>
          <a:bodyPr wrap="square" rtlCol="0">
            <a:spAutoFit/>
          </a:bodyPr>
          <a:lstStyle/>
          <a:p>
            <a:r>
              <a:rPr lang="en-GB" sz="2800" dirty="0"/>
              <a:t>Drag the separator handle up to expand the ‘editor’ space to include commands.</a:t>
            </a:r>
          </a:p>
        </p:txBody>
      </p:sp>
    </p:spTree>
    <p:extLst>
      <p:ext uri="{BB962C8B-B14F-4D97-AF65-F5344CB8AC3E}">
        <p14:creationId xmlns:p14="http://schemas.microsoft.com/office/powerpoint/2010/main" val="141990694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37277" y="250614"/>
            <a:ext cx="11517440" cy="1033669"/>
          </a:xfrm>
        </p:spPr>
        <p:txBody>
          <a:bodyPr>
            <a:normAutofit fontScale="90000"/>
          </a:bodyPr>
          <a:lstStyle/>
          <a:p>
            <a:r>
              <a:rPr lang="en-GB" sz="5300" b="1" dirty="0">
                <a:solidFill>
                  <a:srgbClr val="FFFFFF"/>
                </a:solidFill>
              </a:rPr>
              <a:t>Bg. </a:t>
            </a:r>
            <a:r>
              <a:rPr lang="en-GB" sz="4800" dirty="0">
                <a:solidFill>
                  <a:srgbClr val="FFFFFF"/>
                </a:solidFill>
              </a:rPr>
              <a:t>Azure Cloud VM: Win. (CMD &amp; PS) &amp; WSL Linux</a:t>
            </a:r>
            <a:endParaRPr lang="en-GB" sz="4000" dirty="0">
              <a:solidFill>
                <a:srgbClr val="FFFFFF"/>
              </a:solidFill>
            </a:endParaRPr>
          </a:p>
        </p:txBody>
      </p:sp>
      <p:sp>
        <p:nvSpPr>
          <p:cNvPr id="15" name="TextBox 14">
            <a:extLst>
              <a:ext uri="{FF2B5EF4-FFF2-40B4-BE49-F238E27FC236}">
                <a16:creationId xmlns:a16="http://schemas.microsoft.com/office/drawing/2014/main" id="{3C22E9FF-1110-BAC0-3742-6B2DF7A08E90}"/>
              </a:ext>
            </a:extLst>
          </p:cNvPr>
          <p:cNvSpPr txBox="1"/>
          <p:nvPr/>
        </p:nvSpPr>
        <p:spPr>
          <a:xfrm>
            <a:off x="452094" y="1758612"/>
            <a:ext cx="11287807" cy="4862870"/>
          </a:xfrm>
          <a:prstGeom prst="rect">
            <a:avLst/>
          </a:prstGeom>
          <a:solidFill>
            <a:schemeClr val="bg1">
              <a:alpha val="70000"/>
            </a:schemeClr>
          </a:solidFill>
        </p:spPr>
        <p:txBody>
          <a:bodyPr wrap="square" rtlCol="0">
            <a:spAutoFit/>
          </a:bodyPr>
          <a:lstStyle/>
          <a:p>
            <a:pPr marL="457200" indent="-457200">
              <a:buFont typeface="Arial" panose="020B0604020202020204" pitchFamily="34" charset="0"/>
              <a:buChar char="•"/>
            </a:pPr>
            <a:r>
              <a:rPr lang="en-GB" sz="2400" dirty="0"/>
              <a:t>Azure Cloud VM with Windows (For CMD &amp; PS) with </a:t>
            </a:r>
            <a:r>
              <a:rPr lang="en-GB" sz="2400" b="1" dirty="0"/>
              <a:t>WSL</a:t>
            </a:r>
            <a:r>
              <a:rPr lang="en-GB" sz="2400" dirty="0"/>
              <a:t> ‘</a:t>
            </a:r>
            <a:r>
              <a:rPr lang="en-GB" sz="2400" b="1" dirty="0"/>
              <a:t>Windows </a:t>
            </a:r>
            <a:r>
              <a:rPr lang="en-GB" sz="2400" b="1" dirty="0" err="1"/>
              <a:t>SubSystem</a:t>
            </a:r>
            <a:r>
              <a:rPr lang="en-GB" sz="2400" b="1" dirty="0"/>
              <a:t> for Linux</a:t>
            </a:r>
            <a:r>
              <a:rPr lang="en-GB" sz="2400" dirty="0"/>
              <a:t>’ activated and Linux Ubuntu installed. Other distros can be installed from MS Store such as Kali, Alpine, Debian, SUSE.</a:t>
            </a:r>
          </a:p>
          <a:p>
            <a:pPr marL="457200" indent="-457200">
              <a:buFont typeface="Arial" panose="020B0604020202020204" pitchFamily="34" charset="0"/>
              <a:buChar char="•"/>
            </a:pPr>
            <a:r>
              <a:rPr lang="en-GB" sz="2400" dirty="0">
                <a:hlinkClick r:id="rId3"/>
              </a:rPr>
              <a:t>https://labs.azure.com/virtualmachines</a:t>
            </a:r>
            <a:r>
              <a:rPr lang="en-GB" sz="2400" dirty="0"/>
              <a:t> </a:t>
            </a:r>
          </a:p>
          <a:p>
            <a:pPr algn="l" fontAlgn="base"/>
            <a:endParaRPr lang="en-US" sz="1800" b="0" i="0" dirty="0">
              <a:solidFill>
                <a:srgbClr val="000000"/>
              </a:solidFill>
              <a:effectLst/>
              <a:latin typeface="Aptos" panose="020B0004020202020204" pitchFamily="34" charset="0"/>
            </a:endParaRPr>
          </a:p>
          <a:p>
            <a:pPr algn="l" fontAlgn="base"/>
            <a:r>
              <a:rPr lang="en-US" sz="2400" dirty="0">
                <a:solidFill>
                  <a:srgbClr val="000000"/>
                </a:solidFill>
              </a:rPr>
              <a:t>The W</a:t>
            </a:r>
            <a:r>
              <a:rPr lang="en-US" sz="2400" b="0" i="0" dirty="0">
                <a:solidFill>
                  <a:srgbClr val="000000"/>
                </a:solidFill>
                <a:effectLst/>
              </a:rPr>
              <a:t>indows login details for every machine:</a:t>
            </a:r>
          </a:p>
          <a:p>
            <a:pPr algn="l" fontAlgn="base"/>
            <a:r>
              <a:rPr lang="en-US" sz="2400" b="1" i="0" dirty="0">
                <a:solidFill>
                  <a:srgbClr val="000000"/>
                </a:solidFill>
                <a:effectLst/>
              </a:rPr>
              <a:t>Username:  </a:t>
            </a:r>
            <a:r>
              <a:rPr lang="en-US" sz="2400" b="0" i="0" dirty="0" err="1">
                <a:solidFill>
                  <a:srgbClr val="000000"/>
                </a:solidFill>
                <a:effectLst/>
              </a:rPr>
              <a:t>soac</a:t>
            </a:r>
            <a:r>
              <a:rPr lang="en-US" sz="2400" b="0" i="0" dirty="0">
                <a:solidFill>
                  <a:srgbClr val="000000"/>
                </a:solidFill>
                <a:effectLst/>
              </a:rPr>
              <a:t>-azure</a:t>
            </a:r>
            <a:endParaRPr lang="en-US" sz="3600" b="0" i="0" dirty="0">
              <a:solidFill>
                <a:srgbClr val="242424"/>
              </a:solidFill>
              <a:effectLst/>
            </a:endParaRPr>
          </a:p>
          <a:p>
            <a:pPr algn="l" fontAlgn="base"/>
            <a:r>
              <a:rPr lang="en-US" sz="2400" b="1" i="0" dirty="0">
                <a:solidFill>
                  <a:srgbClr val="000000"/>
                </a:solidFill>
                <a:effectLst/>
              </a:rPr>
              <a:t>Password:    </a:t>
            </a:r>
            <a:r>
              <a:rPr lang="en-US" sz="2400" b="0" i="0" dirty="0">
                <a:solidFill>
                  <a:srgbClr val="000000"/>
                </a:solidFill>
                <a:effectLst/>
              </a:rPr>
              <a:t>AzuR3L@85ErviCe5</a:t>
            </a:r>
            <a:endParaRPr lang="en-US" sz="3600" b="0" i="0" dirty="0">
              <a:solidFill>
                <a:srgbClr val="242424"/>
              </a:solidFill>
              <a:effectLst/>
            </a:endParaRPr>
          </a:p>
          <a:p>
            <a:pPr algn="l" fontAlgn="base"/>
            <a:endParaRPr lang="en-US" sz="2400" b="0" i="0" dirty="0">
              <a:solidFill>
                <a:srgbClr val="000000"/>
              </a:solidFill>
              <a:effectLst/>
            </a:endParaRPr>
          </a:p>
          <a:p>
            <a:pPr algn="l" fontAlgn="base"/>
            <a:r>
              <a:rPr lang="en-US" sz="2400" b="0" i="0" dirty="0">
                <a:solidFill>
                  <a:srgbClr val="000000"/>
                </a:solidFill>
                <a:effectLst/>
              </a:rPr>
              <a:t>and for Ubuntu (as part of WSL)</a:t>
            </a:r>
          </a:p>
          <a:p>
            <a:pPr algn="l" fontAlgn="base"/>
            <a:r>
              <a:rPr lang="en-US" sz="2400" b="1" i="0" dirty="0">
                <a:solidFill>
                  <a:srgbClr val="000000"/>
                </a:solidFill>
                <a:effectLst/>
              </a:rPr>
              <a:t>Username:  </a:t>
            </a:r>
            <a:r>
              <a:rPr lang="en-US" sz="2400" b="0" i="0" dirty="0">
                <a:solidFill>
                  <a:srgbClr val="000000"/>
                </a:solidFill>
                <a:effectLst/>
              </a:rPr>
              <a:t>l4soac</a:t>
            </a:r>
            <a:endParaRPr lang="en-US" sz="3600" b="0" i="0" dirty="0">
              <a:solidFill>
                <a:srgbClr val="242424"/>
              </a:solidFill>
              <a:effectLst/>
            </a:endParaRPr>
          </a:p>
          <a:p>
            <a:pPr algn="l" fontAlgn="base"/>
            <a:r>
              <a:rPr lang="en-US" sz="2400" b="1" i="0" dirty="0">
                <a:solidFill>
                  <a:srgbClr val="000000"/>
                </a:solidFill>
                <a:effectLst/>
              </a:rPr>
              <a:t>Password:   </a:t>
            </a:r>
            <a:r>
              <a:rPr lang="en-US" sz="2400" b="0" i="0" dirty="0">
                <a:solidFill>
                  <a:srgbClr val="000000"/>
                </a:solidFill>
                <a:effectLst/>
              </a:rPr>
              <a:t>5o@cUser</a:t>
            </a:r>
            <a:endParaRPr lang="en-US" sz="3600" b="0" i="0" dirty="0">
              <a:solidFill>
                <a:srgbClr val="242424"/>
              </a:solidFill>
              <a:effectLst/>
            </a:endParaRPr>
          </a:p>
          <a:p>
            <a:pPr marL="457200" indent="-457200">
              <a:buFont typeface="Arial" panose="020B0604020202020204" pitchFamily="34" charset="0"/>
              <a:buChar char="•"/>
            </a:pPr>
            <a:endParaRPr lang="en-GB" sz="2800" dirty="0"/>
          </a:p>
        </p:txBody>
      </p:sp>
      <p:sp>
        <p:nvSpPr>
          <p:cNvPr id="3" name="TextBox 2">
            <a:extLst>
              <a:ext uri="{FF2B5EF4-FFF2-40B4-BE49-F238E27FC236}">
                <a16:creationId xmlns:a16="http://schemas.microsoft.com/office/drawing/2014/main" id="{E009BC28-43DE-007D-A3FB-653A632E858B}"/>
              </a:ext>
            </a:extLst>
          </p:cNvPr>
          <p:cNvSpPr txBox="1"/>
          <p:nvPr/>
        </p:nvSpPr>
        <p:spPr>
          <a:xfrm>
            <a:off x="6745845" y="3035885"/>
            <a:ext cx="4812354" cy="1754326"/>
          </a:xfrm>
          <a:custGeom>
            <a:avLst/>
            <a:gdLst>
              <a:gd name="connsiteX0" fmla="*/ 0 w 4812354"/>
              <a:gd name="connsiteY0" fmla="*/ 0 h 1754326"/>
              <a:gd name="connsiteX1" fmla="*/ 639356 w 4812354"/>
              <a:gd name="connsiteY1" fmla="*/ 0 h 1754326"/>
              <a:gd name="connsiteX2" fmla="*/ 1230588 w 4812354"/>
              <a:gd name="connsiteY2" fmla="*/ 0 h 1754326"/>
              <a:gd name="connsiteX3" fmla="*/ 1966190 w 4812354"/>
              <a:gd name="connsiteY3" fmla="*/ 0 h 1754326"/>
              <a:gd name="connsiteX4" fmla="*/ 2653669 w 4812354"/>
              <a:gd name="connsiteY4" fmla="*/ 0 h 1754326"/>
              <a:gd name="connsiteX5" fmla="*/ 3341149 w 4812354"/>
              <a:gd name="connsiteY5" fmla="*/ 0 h 1754326"/>
              <a:gd name="connsiteX6" fmla="*/ 4124875 w 4812354"/>
              <a:gd name="connsiteY6" fmla="*/ 0 h 1754326"/>
              <a:gd name="connsiteX7" fmla="*/ 4812354 w 4812354"/>
              <a:gd name="connsiteY7" fmla="*/ 0 h 1754326"/>
              <a:gd name="connsiteX8" fmla="*/ 4812354 w 4812354"/>
              <a:gd name="connsiteY8" fmla="*/ 532146 h 1754326"/>
              <a:gd name="connsiteX9" fmla="*/ 4812354 w 4812354"/>
              <a:gd name="connsiteY9" fmla="*/ 1134464 h 1754326"/>
              <a:gd name="connsiteX10" fmla="*/ 4812354 w 4812354"/>
              <a:gd name="connsiteY10" fmla="*/ 1754326 h 1754326"/>
              <a:gd name="connsiteX11" fmla="*/ 4076751 w 4812354"/>
              <a:gd name="connsiteY11" fmla="*/ 1754326 h 1754326"/>
              <a:gd name="connsiteX12" fmla="*/ 3341149 w 4812354"/>
              <a:gd name="connsiteY12" fmla="*/ 1754326 h 1754326"/>
              <a:gd name="connsiteX13" fmla="*/ 2557422 w 4812354"/>
              <a:gd name="connsiteY13" fmla="*/ 1754326 h 1754326"/>
              <a:gd name="connsiteX14" fmla="*/ 1918067 w 4812354"/>
              <a:gd name="connsiteY14" fmla="*/ 1754326 h 1754326"/>
              <a:gd name="connsiteX15" fmla="*/ 1134341 w 4812354"/>
              <a:gd name="connsiteY15" fmla="*/ 1754326 h 1754326"/>
              <a:gd name="connsiteX16" fmla="*/ 0 w 4812354"/>
              <a:gd name="connsiteY16" fmla="*/ 1754326 h 1754326"/>
              <a:gd name="connsiteX17" fmla="*/ 0 w 4812354"/>
              <a:gd name="connsiteY17" fmla="*/ 1222180 h 1754326"/>
              <a:gd name="connsiteX18" fmla="*/ 0 w 4812354"/>
              <a:gd name="connsiteY18" fmla="*/ 619862 h 1754326"/>
              <a:gd name="connsiteX19" fmla="*/ 0 w 4812354"/>
              <a:gd name="connsiteY19" fmla="*/ 0 h 1754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812354" h="1754326" fill="none" extrusionOk="0">
                <a:moveTo>
                  <a:pt x="0" y="0"/>
                </a:moveTo>
                <a:cubicBezTo>
                  <a:pt x="233879" y="8154"/>
                  <a:pt x="401289" y="-13262"/>
                  <a:pt x="639356" y="0"/>
                </a:cubicBezTo>
                <a:cubicBezTo>
                  <a:pt x="877423" y="13262"/>
                  <a:pt x="939238" y="10671"/>
                  <a:pt x="1230588" y="0"/>
                </a:cubicBezTo>
                <a:cubicBezTo>
                  <a:pt x="1521938" y="-10671"/>
                  <a:pt x="1645093" y="17908"/>
                  <a:pt x="1966190" y="0"/>
                </a:cubicBezTo>
                <a:cubicBezTo>
                  <a:pt x="2287287" y="-17908"/>
                  <a:pt x="2468835" y="32304"/>
                  <a:pt x="2653669" y="0"/>
                </a:cubicBezTo>
                <a:cubicBezTo>
                  <a:pt x="2838503" y="-32304"/>
                  <a:pt x="3032649" y="23769"/>
                  <a:pt x="3341149" y="0"/>
                </a:cubicBezTo>
                <a:cubicBezTo>
                  <a:pt x="3649649" y="-23769"/>
                  <a:pt x="3877132" y="35559"/>
                  <a:pt x="4124875" y="0"/>
                </a:cubicBezTo>
                <a:cubicBezTo>
                  <a:pt x="4372618" y="-35559"/>
                  <a:pt x="4655343" y="-16071"/>
                  <a:pt x="4812354" y="0"/>
                </a:cubicBezTo>
                <a:cubicBezTo>
                  <a:pt x="4834320" y="152469"/>
                  <a:pt x="4812798" y="360996"/>
                  <a:pt x="4812354" y="532146"/>
                </a:cubicBezTo>
                <a:cubicBezTo>
                  <a:pt x="4811910" y="703296"/>
                  <a:pt x="4803812" y="958037"/>
                  <a:pt x="4812354" y="1134464"/>
                </a:cubicBezTo>
                <a:cubicBezTo>
                  <a:pt x="4820896" y="1310891"/>
                  <a:pt x="4828596" y="1498872"/>
                  <a:pt x="4812354" y="1754326"/>
                </a:cubicBezTo>
                <a:cubicBezTo>
                  <a:pt x="4562301" y="1723045"/>
                  <a:pt x="4234784" y="1751351"/>
                  <a:pt x="4076751" y="1754326"/>
                </a:cubicBezTo>
                <a:cubicBezTo>
                  <a:pt x="3918718" y="1757301"/>
                  <a:pt x="3599158" y="1732979"/>
                  <a:pt x="3341149" y="1754326"/>
                </a:cubicBezTo>
                <a:cubicBezTo>
                  <a:pt x="3083140" y="1775673"/>
                  <a:pt x="2906488" y="1780877"/>
                  <a:pt x="2557422" y="1754326"/>
                </a:cubicBezTo>
                <a:cubicBezTo>
                  <a:pt x="2208356" y="1727775"/>
                  <a:pt x="2054193" y="1744032"/>
                  <a:pt x="1918067" y="1754326"/>
                </a:cubicBezTo>
                <a:cubicBezTo>
                  <a:pt x="1781942" y="1764620"/>
                  <a:pt x="1355377" y="1786415"/>
                  <a:pt x="1134341" y="1754326"/>
                </a:cubicBezTo>
                <a:cubicBezTo>
                  <a:pt x="913305" y="1722237"/>
                  <a:pt x="362142" y="1752204"/>
                  <a:pt x="0" y="1754326"/>
                </a:cubicBezTo>
                <a:cubicBezTo>
                  <a:pt x="9659" y="1498951"/>
                  <a:pt x="-12793" y="1357000"/>
                  <a:pt x="0" y="1222180"/>
                </a:cubicBezTo>
                <a:cubicBezTo>
                  <a:pt x="12793" y="1087360"/>
                  <a:pt x="-19981" y="745865"/>
                  <a:pt x="0" y="619862"/>
                </a:cubicBezTo>
                <a:cubicBezTo>
                  <a:pt x="19981" y="493859"/>
                  <a:pt x="-9683" y="149090"/>
                  <a:pt x="0" y="0"/>
                </a:cubicBezTo>
                <a:close/>
              </a:path>
              <a:path w="4812354" h="1754326" stroke="0" extrusionOk="0">
                <a:moveTo>
                  <a:pt x="0" y="0"/>
                </a:moveTo>
                <a:cubicBezTo>
                  <a:pt x="166777" y="6791"/>
                  <a:pt x="383281" y="23728"/>
                  <a:pt x="639356" y="0"/>
                </a:cubicBezTo>
                <a:cubicBezTo>
                  <a:pt x="895431" y="-23728"/>
                  <a:pt x="947810" y="-24393"/>
                  <a:pt x="1182464" y="0"/>
                </a:cubicBezTo>
                <a:cubicBezTo>
                  <a:pt x="1417118" y="24393"/>
                  <a:pt x="1666339" y="-23052"/>
                  <a:pt x="1966190" y="0"/>
                </a:cubicBezTo>
                <a:cubicBezTo>
                  <a:pt x="2266041" y="23052"/>
                  <a:pt x="2287486" y="-19400"/>
                  <a:pt x="2605546" y="0"/>
                </a:cubicBezTo>
                <a:cubicBezTo>
                  <a:pt x="2923606" y="19400"/>
                  <a:pt x="2926209" y="-9530"/>
                  <a:pt x="3244902" y="0"/>
                </a:cubicBezTo>
                <a:cubicBezTo>
                  <a:pt x="3563595" y="9530"/>
                  <a:pt x="3769030" y="-14096"/>
                  <a:pt x="4028628" y="0"/>
                </a:cubicBezTo>
                <a:cubicBezTo>
                  <a:pt x="4288226" y="14096"/>
                  <a:pt x="4494883" y="22690"/>
                  <a:pt x="4812354" y="0"/>
                </a:cubicBezTo>
                <a:cubicBezTo>
                  <a:pt x="4818822" y="289278"/>
                  <a:pt x="4830925" y="493121"/>
                  <a:pt x="4812354" y="619862"/>
                </a:cubicBezTo>
                <a:cubicBezTo>
                  <a:pt x="4793783" y="746603"/>
                  <a:pt x="4808347" y="947534"/>
                  <a:pt x="4812354" y="1169551"/>
                </a:cubicBezTo>
                <a:cubicBezTo>
                  <a:pt x="4816361" y="1391568"/>
                  <a:pt x="4805590" y="1501780"/>
                  <a:pt x="4812354" y="1754326"/>
                </a:cubicBezTo>
                <a:cubicBezTo>
                  <a:pt x="4549731" y="1740412"/>
                  <a:pt x="4454426" y="1720909"/>
                  <a:pt x="4124875" y="1754326"/>
                </a:cubicBezTo>
                <a:cubicBezTo>
                  <a:pt x="3795324" y="1787743"/>
                  <a:pt x="3664981" y="1730294"/>
                  <a:pt x="3485519" y="1754326"/>
                </a:cubicBezTo>
                <a:cubicBezTo>
                  <a:pt x="3306057" y="1778358"/>
                  <a:pt x="2912821" y="1726188"/>
                  <a:pt x="2701793" y="1754326"/>
                </a:cubicBezTo>
                <a:cubicBezTo>
                  <a:pt x="2490765" y="1782464"/>
                  <a:pt x="2232673" y="1731514"/>
                  <a:pt x="1918067" y="1754326"/>
                </a:cubicBezTo>
                <a:cubicBezTo>
                  <a:pt x="1603461" y="1777138"/>
                  <a:pt x="1533700" y="1751395"/>
                  <a:pt x="1326835" y="1754326"/>
                </a:cubicBezTo>
                <a:cubicBezTo>
                  <a:pt x="1119970" y="1757257"/>
                  <a:pt x="962726" y="1783667"/>
                  <a:pt x="639356" y="1754326"/>
                </a:cubicBezTo>
                <a:cubicBezTo>
                  <a:pt x="315986" y="1724985"/>
                  <a:pt x="252590" y="1772593"/>
                  <a:pt x="0" y="1754326"/>
                </a:cubicBezTo>
                <a:cubicBezTo>
                  <a:pt x="28361" y="1614240"/>
                  <a:pt x="2680" y="1295683"/>
                  <a:pt x="0" y="1169551"/>
                </a:cubicBezTo>
                <a:cubicBezTo>
                  <a:pt x="-2680" y="1043419"/>
                  <a:pt x="-15279" y="759156"/>
                  <a:pt x="0" y="619862"/>
                </a:cubicBezTo>
                <a:cubicBezTo>
                  <a:pt x="15279" y="480568"/>
                  <a:pt x="-5633" y="299854"/>
                  <a:pt x="0" y="0"/>
                </a:cubicBezTo>
                <a:close/>
              </a:path>
            </a:pathLst>
          </a:custGeom>
          <a:solidFill>
            <a:schemeClr val="accent5">
              <a:lumMod val="20000"/>
              <a:lumOff val="80000"/>
            </a:schemeClr>
          </a:solidFill>
          <a:ln w="63500">
            <a:solidFill>
              <a:schemeClr val="accent4"/>
            </a:solidFill>
            <a:extLst>
              <a:ext uri="{C807C97D-BFC1-408E-A445-0C87EB9F89A2}">
                <ask:lineSketchStyleProps xmlns:ask="http://schemas.microsoft.com/office/drawing/2018/sketchyshapes" sd="1219033472">
                  <a:prstGeom prst="rect">
                    <a:avLst/>
                  </a:prstGeom>
                  <ask:type>
                    <ask:lineSketchFreehand/>
                  </ask:type>
                </ask:lineSketchStyleProps>
              </a:ext>
            </a:extLst>
          </a:ln>
        </p:spPr>
        <p:txBody>
          <a:bodyPr wrap="square" rtlCol="0">
            <a:spAutoFit/>
          </a:bodyPr>
          <a:lstStyle/>
          <a:p>
            <a:r>
              <a:rPr lang="en-GB" sz="3600" dirty="0"/>
              <a:t>Step by step instructions is located on the next slide.</a:t>
            </a:r>
          </a:p>
        </p:txBody>
      </p:sp>
      <p:cxnSp>
        <p:nvCxnSpPr>
          <p:cNvPr id="5" name="Straight Arrow Connector 4">
            <a:extLst>
              <a:ext uri="{FF2B5EF4-FFF2-40B4-BE49-F238E27FC236}">
                <a16:creationId xmlns:a16="http://schemas.microsoft.com/office/drawing/2014/main" id="{3F26FD4B-7287-3ADC-388C-7DE24AD1F220}"/>
              </a:ext>
            </a:extLst>
          </p:cNvPr>
          <p:cNvCxnSpPr/>
          <p:nvPr/>
        </p:nvCxnSpPr>
        <p:spPr>
          <a:xfrm>
            <a:off x="5873578" y="3105665"/>
            <a:ext cx="872267" cy="205946"/>
          </a:xfrm>
          <a:prstGeom prst="straightConnector1">
            <a:avLst/>
          </a:prstGeom>
          <a:ln w="76200">
            <a:solidFill>
              <a:srgbClr val="FFC000"/>
            </a:solidFill>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034722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343610"/>
            <a:ext cx="10792510" cy="1033669"/>
          </a:xfrm>
        </p:spPr>
        <p:txBody>
          <a:bodyPr>
            <a:normAutofit/>
          </a:bodyPr>
          <a:lstStyle/>
          <a:p>
            <a:r>
              <a:rPr lang="en-GB" sz="4800" b="1" dirty="0">
                <a:solidFill>
                  <a:srgbClr val="FFFFFF"/>
                </a:solidFill>
              </a:rPr>
              <a:t>Bg. </a:t>
            </a:r>
            <a:r>
              <a:rPr lang="en-GB" dirty="0">
                <a:solidFill>
                  <a:srgbClr val="FFFFFF"/>
                </a:solidFill>
              </a:rPr>
              <a:t>Azure Cloud VM instructions</a:t>
            </a:r>
            <a:endParaRPr lang="en-GB" sz="4000" dirty="0">
              <a:solidFill>
                <a:srgbClr val="FFFFFF"/>
              </a:solidFill>
            </a:endParaRPr>
          </a:p>
        </p:txBody>
      </p:sp>
      <p:sp>
        <p:nvSpPr>
          <p:cNvPr id="15" name="TextBox 14">
            <a:extLst>
              <a:ext uri="{FF2B5EF4-FFF2-40B4-BE49-F238E27FC236}">
                <a16:creationId xmlns:a16="http://schemas.microsoft.com/office/drawing/2014/main" id="{3C22E9FF-1110-BAC0-3742-6B2DF7A08E90}"/>
              </a:ext>
            </a:extLst>
          </p:cNvPr>
          <p:cNvSpPr txBox="1"/>
          <p:nvPr/>
        </p:nvSpPr>
        <p:spPr>
          <a:xfrm>
            <a:off x="174672" y="1681255"/>
            <a:ext cx="11479247" cy="5016758"/>
          </a:xfrm>
          <a:prstGeom prst="rect">
            <a:avLst/>
          </a:prstGeom>
          <a:solidFill>
            <a:schemeClr val="bg1">
              <a:alpha val="70000"/>
            </a:schemeClr>
          </a:solidFill>
        </p:spPr>
        <p:txBody>
          <a:bodyPr wrap="square" rtlCol="0">
            <a:spAutoFit/>
          </a:bodyPr>
          <a:lstStyle/>
          <a:p>
            <a:pPr marL="457200" lvl="0" indent="-457200" fontAlgn="base">
              <a:buFont typeface="+mj-lt"/>
              <a:buAutoNum type="arabicPeriod"/>
            </a:pPr>
            <a:r>
              <a:rPr lang="en-GB" sz="2000" kern="0" dirty="0">
                <a:solidFill>
                  <a:srgbClr val="000000"/>
                </a:solidFill>
                <a:effectLst/>
                <a:ea typeface="Times New Roman" panose="02020603050405020304" pitchFamily="18" charset="0"/>
                <a:cs typeface="Times New Roman" panose="02020603050405020304" pitchFamily="18" charset="0"/>
              </a:rPr>
              <a:t>You will receive an invitation to open your </a:t>
            </a:r>
            <a:r>
              <a:rPr lang="en-GB" sz="2000" b="1" kern="0" dirty="0">
                <a:solidFill>
                  <a:srgbClr val="000000"/>
                </a:solidFill>
                <a:effectLst/>
                <a:ea typeface="Times New Roman" panose="02020603050405020304" pitchFamily="18" charset="0"/>
                <a:cs typeface="Times New Roman" panose="02020603050405020304" pitchFamily="18" charset="0"/>
              </a:rPr>
              <a:t>Virtual Machine (VM) </a:t>
            </a:r>
            <a:r>
              <a:rPr lang="en-GB" sz="2000" kern="0" dirty="0">
                <a:solidFill>
                  <a:srgbClr val="000000"/>
                </a:solidFill>
                <a:effectLst/>
                <a:ea typeface="Times New Roman" panose="02020603050405020304" pitchFamily="18" charset="0"/>
                <a:cs typeface="Times New Roman" panose="02020603050405020304" pitchFamily="18" charset="0"/>
              </a:rPr>
              <a:t>via your student email from the UWTSD Computing technician ‘</a:t>
            </a:r>
            <a:r>
              <a:rPr lang="en-GB" sz="2000" u="sng" kern="0" dirty="0">
                <a:solidFill>
                  <a:srgbClr val="3333FF"/>
                </a:solidFill>
                <a:effectLst/>
                <a:ea typeface="Times New Roman" panose="02020603050405020304" pitchFamily="18" charset="0"/>
                <a:cs typeface="Times New Roman" panose="02020603050405020304" pitchFamily="18" charset="0"/>
              </a:rPr>
              <a:t>Lee.Cobley@uwtsd.ac.uk</a:t>
            </a:r>
            <a:r>
              <a:rPr lang="en-GB" sz="2000" kern="0" dirty="0">
                <a:solidFill>
                  <a:srgbClr val="000000"/>
                </a:solidFill>
                <a:effectLst/>
                <a:ea typeface="Times New Roman" panose="02020603050405020304" pitchFamily="18" charset="0"/>
                <a:cs typeface="Times New Roman" panose="02020603050405020304" pitchFamily="18" charset="0"/>
              </a:rPr>
              <a:t>’ from Microsoft Azure.</a:t>
            </a:r>
            <a:endParaRPr lang="en-GB" sz="2000" kern="100" dirty="0">
              <a:effectLst/>
              <a:ea typeface="DengXian" panose="02010600030101010101" pitchFamily="2" charset="-122"/>
              <a:cs typeface="Times New Roman" panose="02020603050405020304" pitchFamily="18" charset="0"/>
            </a:endParaRPr>
          </a:p>
          <a:p>
            <a:pPr marL="457200" lvl="0" indent="-457200" fontAlgn="base">
              <a:buFont typeface="+mj-lt"/>
              <a:buAutoNum type="arabicPeriod"/>
            </a:pPr>
            <a:r>
              <a:rPr lang="en-GB" sz="2000" kern="0" dirty="0">
                <a:solidFill>
                  <a:srgbClr val="000000"/>
                </a:solidFill>
                <a:effectLst/>
                <a:ea typeface="Times New Roman" panose="02020603050405020304" pitchFamily="18" charset="0"/>
                <a:cs typeface="Times New Roman" panose="02020603050405020304" pitchFamily="18" charset="0"/>
              </a:rPr>
              <a:t>Click the button/link to ‘</a:t>
            </a:r>
            <a:r>
              <a:rPr lang="en-GB" sz="2000" b="1" kern="0" dirty="0">
                <a:solidFill>
                  <a:srgbClr val="000000"/>
                </a:solidFill>
                <a:effectLst/>
                <a:ea typeface="Times New Roman" panose="02020603050405020304" pitchFamily="18" charset="0"/>
                <a:cs typeface="Times New Roman" panose="02020603050405020304" pitchFamily="18" charset="0"/>
              </a:rPr>
              <a:t>Sign in</a:t>
            </a:r>
            <a:r>
              <a:rPr lang="en-GB" sz="2000" kern="0" dirty="0">
                <a:solidFill>
                  <a:srgbClr val="000000"/>
                </a:solidFill>
                <a:effectLst/>
                <a:ea typeface="Times New Roman" panose="02020603050405020304" pitchFamily="18" charset="0"/>
                <a:cs typeface="Times New Roman" panose="02020603050405020304" pitchFamily="18" charset="0"/>
              </a:rPr>
              <a:t>’ when you receive the email(you may need to enter your student email address and Moodle password).</a:t>
            </a:r>
            <a:endParaRPr lang="en-GB" sz="2000" kern="100" dirty="0">
              <a:effectLst/>
              <a:ea typeface="DengXian" panose="02010600030101010101" pitchFamily="2" charset="-122"/>
              <a:cs typeface="Times New Roman" panose="02020603050405020304" pitchFamily="18" charset="0"/>
            </a:endParaRPr>
          </a:p>
          <a:p>
            <a:pPr marL="457200" lvl="0" indent="-457200" fontAlgn="base">
              <a:buFont typeface="+mj-lt"/>
              <a:buAutoNum type="arabicPeriod"/>
            </a:pPr>
            <a:r>
              <a:rPr lang="en-GB" sz="2000" kern="0" dirty="0">
                <a:solidFill>
                  <a:srgbClr val="000000"/>
                </a:solidFill>
                <a:effectLst/>
                <a:ea typeface="Times New Roman" panose="02020603050405020304" pitchFamily="18" charset="0"/>
                <a:cs typeface="Times New Roman" panose="02020603050405020304" pitchFamily="18" charset="0"/>
              </a:rPr>
              <a:t>You will see a splash screen with a PC, you'll notice a </a:t>
            </a:r>
            <a:r>
              <a:rPr lang="en-GB" sz="2000" b="1" kern="0" dirty="0">
                <a:solidFill>
                  <a:srgbClr val="3333FF"/>
                </a:solidFill>
                <a:effectLst/>
                <a:ea typeface="Times New Roman" panose="02020603050405020304" pitchFamily="18" charset="0"/>
                <a:cs typeface="Times New Roman" panose="02020603050405020304" pitchFamily="18" charset="0"/>
              </a:rPr>
              <a:t>little slider button</a:t>
            </a:r>
            <a:r>
              <a:rPr lang="en-GB" sz="2000" kern="0" dirty="0">
                <a:solidFill>
                  <a:srgbClr val="3333FF"/>
                </a:solidFill>
                <a:effectLst/>
                <a:ea typeface="Times New Roman" panose="02020603050405020304" pitchFamily="18" charset="0"/>
                <a:cs typeface="Times New Roman" panose="02020603050405020304" pitchFamily="18" charset="0"/>
              </a:rPr>
              <a:t> </a:t>
            </a:r>
            <a:r>
              <a:rPr lang="en-GB" sz="2000" kern="0" dirty="0">
                <a:solidFill>
                  <a:srgbClr val="000000"/>
                </a:solidFill>
                <a:effectLst/>
                <a:ea typeface="Times New Roman" panose="02020603050405020304" pitchFamily="18" charset="0"/>
                <a:cs typeface="Times New Roman" panose="02020603050405020304" pitchFamily="18" charset="0"/>
              </a:rPr>
              <a:t>(bottom left) just next to a small </a:t>
            </a:r>
            <a:r>
              <a:rPr lang="en-GB" sz="2000" b="1" kern="0" dirty="0">
                <a:solidFill>
                  <a:srgbClr val="000000"/>
                </a:solidFill>
                <a:effectLst/>
                <a:ea typeface="Times New Roman" panose="02020603050405020304" pitchFamily="18" charset="0"/>
                <a:cs typeface="Times New Roman" panose="02020603050405020304" pitchFamily="18" charset="0"/>
              </a:rPr>
              <a:t>PC icon</a:t>
            </a:r>
            <a:r>
              <a:rPr lang="en-GB" sz="2000" kern="0" dirty="0">
                <a:solidFill>
                  <a:srgbClr val="000000"/>
                </a:solidFill>
                <a:effectLst/>
                <a:ea typeface="Times New Roman" panose="02020603050405020304" pitchFamily="18" charset="0"/>
                <a:cs typeface="Times New Roman" panose="02020603050405020304" pitchFamily="18" charset="0"/>
              </a:rPr>
              <a:t> (which at first will be greyed out). Slide the button and give it 1-3 mins while the VM powers on. </a:t>
            </a:r>
            <a:endParaRPr lang="en-GB" sz="2000" kern="100" dirty="0">
              <a:effectLst/>
              <a:ea typeface="DengXian" panose="02010600030101010101" pitchFamily="2" charset="-122"/>
              <a:cs typeface="Times New Roman" panose="02020603050405020304" pitchFamily="18" charset="0"/>
            </a:endParaRPr>
          </a:p>
          <a:p>
            <a:pPr marL="457200" lvl="0" indent="-457200" fontAlgn="base">
              <a:buFont typeface="+mj-lt"/>
              <a:buAutoNum type="arabicPeriod"/>
            </a:pPr>
            <a:r>
              <a:rPr lang="en-GB" sz="2000" kern="0" dirty="0">
                <a:solidFill>
                  <a:srgbClr val="000000"/>
                </a:solidFill>
                <a:effectLst/>
                <a:ea typeface="Times New Roman" panose="02020603050405020304" pitchFamily="18" charset="0"/>
                <a:cs typeface="Times New Roman" panose="02020603050405020304" pitchFamily="18" charset="0"/>
              </a:rPr>
              <a:t>It should now show a </a:t>
            </a:r>
            <a:r>
              <a:rPr lang="en-GB" sz="2000" b="1" kern="0" dirty="0">
                <a:solidFill>
                  <a:srgbClr val="3333FF"/>
                </a:solidFill>
                <a:effectLst/>
                <a:ea typeface="Times New Roman" panose="02020603050405020304" pitchFamily="18" charset="0"/>
                <a:cs typeface="Times New Roman" panose="02020603050405020304" pitchFamily="18" charset="0"/>
              </a:rPr>
              <a:t>little blue PC icon</a:t>
            </a:r>
            <a:r>
              <a:rPr lang="en-GB" sz="2000" kern="0" dirty="0">
                <a:solidFill>
                  <a:srgbClr val="3333FF"/>
                </a:solidFill>
                <a:effectLst/>
                <a:ea typeface="Times New Roman" panose="02020603050405020304" pitchFamily="18" charset="0"/>
                <a:cs typeface="Times New Roman" panose="02020603050405020304" pitchFamily="18" charset="0"/>
              </a:rPr>
              <a:t> </a:t>
            </a:r>
            <a:r>
              <a:rPr lang="en-GB" sz="2000" kern="0" dirty="0">
                <a:solidFill>
                  <a:srgbClr val="000000"/>
                </a:solidFill>
                <a:effectLst/>
                <a:ea typeface="Times New Roman" panose="02020603050405020304" pitchFamily="18" charset="0"/>
                <a:cs typeface="Times New Roman" panose="02020603050405020304" pitchFamily="18" charset="0"/>
              </a:rPr>
              <a:t>(if not, Refresh the webpage, and try again).</a:t>
            </a:r>
            <a:endParaRPr lang="en-GB" sz="2000" kern="100" dirty="0">
              <a:effectLst/>
              <a:ea typeface="DengXian" panose="02010600030101010101" pitchFamily="2" charset="-122"/>
              <a:cs typeface="Times New Roman" panose="02020603050405020304" pitchFamily="18" charset="0"/>
            </a:endParaRPr>
          </a:p>
          <a:p>
            <a:pPr marL="457200" lvl="0" indent="-457200" fontAlgn="base">
              <a:buFont typeface="+mj-lt"/>
              <a:buAutoNum type="arabicPeriod"/>
            </a:pPr>
            <a:r>
              <a:rPr lang="en-GB" sz="2000" kern="0" dirty="0">
                <a:solidFill>
                  <a:srgbClr val="000000"/>
                </a:solidFill>
                <a:effectLst/>
                <a:ea typeface="Times New Roman" panose="02020603050405020304" pitchFamily="18" charset="0"/>
                <a:cs typeface="Times New Roman" panose="02020603050405020304" pitchFamily="18" charset="0"/>
              </a:rPr>
              <a:t>If you click on the</a:t>
            </a:r>
            <a:r>
              <a:rPr lang="en-GB" sz="2000" b="1" kern="0" dirty="0">
                <a:solidFill>
                  <a:srgbClr val="000000"/>
                </a:solidFill>
                <a:effectLst/>
                <a:ea typeface="Times New Roman" panose="02020603050405020304" pitchFamily="18" charset="0"/>
                <a:cs typeface="Times New Roman" panose="02020603050405020304" pitchFamily="18" charset="0"/>
              </a:rPr>
              <a:t> little blue PC icon</a:t>
            </a:r>
            <a:r>
              <a:rPr lang="en-GB" sz="2000" kern="0" dirty="0">
                <a:solidFill>
                  <a:srgbClr val="000000"/>
                </a:solidFill>
                <a:effectLst/>
                <a:ea typeface="Times New Roman" panose="02020603050405020304" pitchFamily="18" charset="0"/>
                <a:cs typeface="Times New Roman" panose="02020603050405020304" pitchFamily="18" charset="0"/>
              </a:rPr>
              <a:t> it should </a:t>
            </a:r>
            <a:r>
              <a:rPr lang="en-GB" sz="2000" b="1" kern="0" dirty="0">
                <a:solidFill>
                  <a:srgbClr val="3333FF"/>
                </a:solidFill>
                <a:effectLst/>
                <a:ea typeface="Times New Roman" panose="02020603050405020304" pitchFamily="18" charset="0"/>
                <a:cs typeface="Times New Roman" panose="02020603050405020304" pitchFamily="18" charset="0"/>
              </a:rPr>
              <a:t>download a RDP file</a:t>
            </a:r>
            <a:r>
              <a:rPr lang="en-GB" sz="2000" kern="0" dirty="0">
                <a:solidFill>
                  <a:srgbClr val="000000"/>
                </a:solidFill>
                <a:effectLst/>
                <a:ea typeface="Times New Roman" panose="02020603050405020304" pitchFamily="18" charset="0"/>
                <a:cs typeface="Times New Roman" panose="02020603050405020304" pitchFamily="18" charset="0"/>
              </a:rPr>
              <a:t>. If it doesn't work first time give it another go, it will put the .</a:t>
            </a:r>
            <a:r>
              <a:rPr lang="en-GB" sz="2000" kern="0" dirty="0" err="1">
                <a:solidFill>
                  <a:srgbClr val="000000"/>
                </a:solidFill>
                <a:effectLst/>
                <a:ea typeface="Times New Roman" panose="02020603050405020304" pitchFamily="18" charset="0"/>
                <a:cs typeface="Times New Roman" panose="02020603050405020304" pitchFamily="18" charset="0"/>
              </a:rPr>
              <a:t>rdp</a:t>
            </a:r>
            <a:r>
              <a:rPr lang="en-GB" sz="2000" kern="0" dirty="0">
                <a:solidFill>
                  <a:srgbClr val="000000"/>
                </a:solidFill>
                <a:effectLst/>
                <a:ea typeface="Times New Roman" panose="02020603050405020304" pitchFamily="18" charset="0"/>
                <a:cs typeface="Times New Roman" panose="02020603050405020304" pitchFamily="18" charset="0"/>
              </a:rPr>
              <a:t> file in the Downloads folder or, it may attempt to open it directly, at which point you'll be prompted for </a:t>
            </a:r>
            <a:r>
              <a:rPr lang="en-GB" sz="2000" b="1" kern="0" dirty="0">
                <a:solidFill>
                  <a:srgbClr val="3333FF"/>
                </a:solidFill>
                <a:effectLst/>
                <a:ea typeface="Times New Roman" panose="02020603050405020304" pitchFamily="18" charset="0"/>
                <a:cs typeface="Times New Roman" panose="02020603050405020304" pitchFamily="18" charset="0"/>
              </a:rPr>
              <a:t>logon details</a:t>
            </a:r>
            <a:r>
              <a:rPr lang="en-GB" sz="2000" kern="0" dirty="0">
                <a:solidFill>
                  <a:srgbClr val="000000"/>
                </a:solidFill>
                <a:effectLst/>
                <a:ea typeface="Times New Roman" panose="02020603050405020304" pitchFamily="18" charset="0"/>
                <a:cs typeface="Times New Roman" panose="02020603050405020304" pitchFamily="18" charset="0"/>
              </a:rPr>
              <a:t>:</a:t>
            </a:r>
            <a:endParaRPr lang="en-GB" sz="2000" kern="100" dirty="0">
              <a:effectLst/>
              <a:ea typeface="DengXian" panose="02010600030101010101" pitchFamily="2" charset="-122"/>
              <a:cs typeface="Times New Roman" panose="02020603050405020304" pitchFamily="18" charset="0"/>
            </a:endParaRPr>
          </a:p>
          <a:p>
            <a:pPr marL="914400" indent="-457200" fontAlgn="base">
              <a:buFont typeface="+mj-lt"/>
              <a:buAutoNum type="arabicPeriod"/>
            </a:pPr>
            <a:r>
              <a:rPr lang="en-GB" sz="2000" b="1" kern="0" dirty="0">
                <a:solidFill>
                  <a:srgbClr val="000000"/>
                </a:solidFill>
                <a:effectLst/>
                <a:ea typeface="Times New Roman" panose="02020603050405020304" pitchFamily="18" charset="0"/>
                <a:cs typeface="Segoe UI" panose="020B0502040204020203" pitchFamily="34" charset="0"/>
              </a:rPr>
              <a:t>Username:  </a:t>
            </a:r>
            <a:r>
              <a:rPr lang="en-GB" sz="2000" kern="0" dirty="0" err="1">
                <a:solidFill>
                  <a:srgbClr val="000000"/>
                </a:solidFill>
                <a:effectLst/>
                <a:ea typeface="Times New Roman" panose="02020603050405020304" pitchFamily="18" charset="0"/>
                <a:cs typeface="Segoe UI" panose="020B0502040204020203" pitchFamily="34" charset="0"/>
              </a:rPr>
              <a:t>soac</a:t>
            </a:r>
            <a:r>
              <a:rPr lang="en-GB" sz="2000" kern="0" dirty="0">
                <a:solidFill>
                  <a:srgbClr val="000000"/>
                </a:solidFill>
                <a:effectLst/>
                <a:ea typeface="Times New Roman" panose="02020603050405020304" pitchFamily="18" charset="0"/>
                <a:cs typeface="Segoe UI" panose="020B0502040204020203" pitchFamily="34" charset="0"/>
              </a:rPr>
              <a:t>-azure</a:t>
            </a:r>
            <a:endParaRPr lang="en-GB" sz="2000" kern="100" dirty="0">
              <a:effectLst/>
              <a:ea typeface="DengXian" panose="02010600030101010101" pitchFamily="2" charset="-122"/>
              <a:cs typeface="Times New Roman" panose="02020603050405020304" pitchFamily="18" charset="0"/>
            </a:endParaRPr>
          </a:p>
          <a:p>
            <a:pPr marL="914400" indent="-457200" fontAlgn="base">
              <a:buFont typeface="+mj-lt"/>
              <a:buAutoNum type="arabicPeriod"/>
            </a:pPr>
            <a:r>
              <a:rPr lang="en-GB" sz="2000" b="1" kern="0" dirty="0">
                <a:solidFill>
                  <a:srgbClr val="000000"/>
                </a:solidFill>
                <a:effectLst/>
                <a:ea typeface="Times New Roman" panose="02020603050405020304" pitchFamily="18" charset="0"/>
                <a:cs typeface="Segoe UI" panose="020B0502040204020203" pitchFamily="34" charset="0"/>
              </a:rPr>
              <a:t>Password:    </a:t>
            </a:r>
            <a:r>
              <a:rPr lang="en-GB" sz="2000" kern="0" dirty="0">
                <a:solidFill>
                  <a:srgbClr val="000000"/>
                </a:solidFill>
                <a:effectLst/>
                <a:ea typeface="Times New Roman" panose="02020603050405020304" pitchFamily="18" charset="0"/>
                <a:cs typeface="Segoe UI" panose="020B0502040204020203" pitchFamily="34" charset="0"/>
              </a:rPr>
              <a:t>AzuR3L@85ErviCe5</a:t>
            </a:r>
            <a:endParaRPr lang="en-GB" sz="2000" kern="100" dirty="0">
              <a:effectLst/>
              <a:ea typeface="DengXian" panose="02010600030101010101" pitchFamily="2" charset="-122"/>
              <a:cs typeface="Times New Roman" panose="02020603050405020304" pitchFamily="18" charset="0"/>
            </a:endParaRPr>
          </a:p>
          <a:p>
            <a:pPr marL="457200" lvl="0" indent="-457200" fontAlgn="base">
              <a:buFont typeface="+mj-lt"/>
              <a:buAutoNum type="arabicPeriod"/>
            </a:pPr>
            <a:r>
              <a:rPr lang="en-GB" sz="2000" kern="0" dirty="0">
                <a:solidFill>
                  <a:srgbClr val="000000"/>
                </a:solidFill>
                <a:effectLst/>
                <a:ea typeface="Times New Roman" panose="02020603050405020304" pitchFamily="18" charset="0"/>
                <a:cs typeface="Segoe UI" panose="020B0502040204020203" pitchFamily="34" charset="0"/>
              </a:rPr>
              <a:t>Linux Ubuntu (through WSL) is installed. And can be used via the CMD prompt. If it asks for the Ubuntu login, use: </a:t>
            </a:r>
            <a:r>
              <a:rPr lang="en-GB" sz="2000" b="1" kern="0" dirty="0">
                <a:solidFill>
                  <a:srgbClr val="000000"/>
                </a:solidFill>
                <a:effectLst/>
                <a:ea typeface="Times New Roman" panose="02020603050405020304" pitchFamily="18" charset="0"/>
                <a:cs typeface="Segoe UI" panose="020B0502040204020203" pitchFamily="34" charset="0"/>
              </a:rPr>
              <a:t>Username: </a:t>
            </a:r>
            <a:r>
              <a:rPr lang="en-GB" sz="2000" kern="0" dirty="0">
                <a:solidFill>
                  <a:srgbClr val="000000"/>
                </a:solidFill>
                <a:effectLst/>
                <a:ea typeface="Times New Roman" panose="02020603050405020304" pitchFamily="18" charset="0"/>
                <a:cs typeface="Segoe UI" panose="020B0502040204020203" pitchFamily="34" charset="0"/>
              </a:rPr>
              <a:t>l4soac </a:t>
            </a:r>
            <a:r>
              <a:rPr lang="en-GB" sz="2000" b="1" kern="0" dirty="0">
                <a:solidFill>
                  <a:srgbClr val="000000"/>
                </a:solidFill>
                <a:effectLst/>
                <a:ea typeface="Times New Roman" panose="02020603050405020304" pitchFamily="18" charset="0"/>
                <a:cs typeface="Segoe UI" panose="020B0502040204020203" pitchFamily="34" charset="0"/>
              </a:rPr>
              <a:t>Password: </a:t>
            </a:r>
            <a:r>
              <a:rPr lang="en-GB" sz="2000" kern="0" dirty="0">
                <a:solidFill>
                  <a:srgbClr val="000000"/>
                </a:solidFill>
                <a:effectLst/>
                <a:ea typeface="Times New Roman" panose="02020603050405020304" pitchFamily="18" charset="0"/>
                <a:cs typeface="Segoe UI" panose="020B0502040204020203" pitchFamily="34" charset="0"/>
              </a:rPr>
              <a:t>5o@cUser</a:t>
            </a:r>
          </a:p>
          <a:p>
            <a:pPr marL="457200" indent="-457200" fontAlgn="base">
              <a:buFont typeface="+mj-lt"/>
              <a:buAutoNum type="arabicPeriod"/>
            </a:pPr>
            <a:r>
              <a:rPr lang="en-GB" sz="2000" dirty="0"/>
              <a:t>This link to access the VM will work after initial sign-in: </a:t>
            </a:r>
            <a:r>
              <a:rPr lang="en-GB" sz="2000" dirty="0">
                <a:hlinkClick r:id="rId3"/>
              </a:rPr>
              <a:t>My virtual machines - Azure Lab Services</a:t>
            </a:r>
            <a:r>
              <a:rPr lang="en-GB" sz="2000" dirty="0"/>
              <a:t>. </a:t>
            </a:r>
          </a:p>
          <a:p>
            <a:pPr marL="457200" indent="-457200" fontAlgn="base">
              <a:buFont typeface="+mj-lt"/>
              <a:buAutoNum type="arabicPeriod"/>
            </a:pPr>
            <a:r>
              <a:rPr lang="en-GB" sz="2000" b="1" dirty="0"/>
              <a:t>Usage time: </a:t>
            </a:r>
            <a:r>
              <a:rPr lang="en-GB" sz="2000" dirty="0"/>
              <a:t>Limited to 100 hours. Can be increased if needed.</a:t>
            </a:r>
            <a:endParaRPr lang="en-GB" sz="2000" kern="100" dirty="0">
              <a:effectLst/>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5468227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11">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462743A-F293-4EF3-8125-4627567E572C}"/>
              </a:ext>
            </a:extLst>
          </p:cNvPr>
          <p:cNvSpPr>
            <a:spLocks noGrp="1"/>
          </p:cNvSpPr>
          <p:nvPr>
            <p:ph idx="1"/>
          </p:nvPr>
        </p:nvSpPr>
        <p:spPr>
          <a:xfrm>
            <a:off x="216680" y="1188216"/>
            <a:ext cx="11316069" cy="4943449"/>
          </a:xfrm>
        </p:spPr>
        <p:txBody>
          <a:bodyPr anchor="t">
            <a:noAutofit/>
          </a:bodyPr>
          <a:lstStyle/>
          <a:p>
            <a:pPr marL="514350" indent="-514350">
              <a:lnSpc>
                <a:spcPct val="100000"/>
              </a:lnSpc>
              <a:spcBef>
                <a:spcPts val="0"/>
              </a:spcBef>
              <a:buFont typeface="+mj-lt"/>
              <a:buAutoNum type="arabicPeriod"/>
            </a:pPr>
            <a:r>
              <a:rPr lang="en-GB" sz="2000" b="1" dirty="0">
                <a:effectLst/>
              </a:rPr>
              <a:t>Start icon &gt; Settings</a:t>
            </a:r>
            <a:r>
              <a:rPr lang="en-GB" sz="2000" b="0" dirty="0">
                <a:effectLst/>
              </a:rPr>
              <a:t> icon &gt; </a:t>
            </a:r>
            <a:r>
              <a:rPr lang="en-GB" sz="2000" b="1" dirty="0">
                <a:effectLst/>
              </a:rPr>
              <a:t>Update &amp; Security </a:t>
            </a:r>
            <a:r>
              <a:rPr lang="en-GB" sz="2000" b="0" dirty="0">
                <a:effectLst/>
              </a:rPr>
              <a:t>&gt; </a:t>
            </a:r>
            <a:r>
              <a:rPr lang="en-GB" sz="2000" b="1" dirty="0">
                <a:effectLst/>
              </a:rPr>
              <a:t>For Developers</a:t>
            </a:r>
            <a:r>
              <a:rPr lang="en-GB" sz="2000" b="0" dirty="0">
                <a:effectLst/>
              </a:rPr>
              <a:t>. </a:t>
            </a:r>
          </a:p>
          <a:p>
            <a:pPr marL="514350" indent="-514350">
              <a:lnSpc>
                <a:spcPct val="100000"/>
              </a:lnSpc>
              <a:spcBef>
                <a:spcPts val="0"/>
              </a:spcBef>
              <a:buFont typeface="+mj-lt"/>
              <a:buAutoNum type="arabicPeriod"/>
            </a:pPr>
            <a:r>
              <a:rPr lang="en-GB" sz="2000" b="0" dirty="0">
                <a:effectLst/>
              </a:rPr>
              <a:t>Check the </a:t>
            </a:r>
            <a:r>
              <a:rPr lang="en-GB" sz="2000" b="1" dirty="0">
                <a:effectLst/>
              </a:rPr>
              <a:t>Developer Mode </a:t>
            </a:r>
            <a:r>
              <a:rPr lang="en-GB" sz="2000" b="0" dirty="0">
                <a:effectLst/>
              </a:rPr>
              <a:t>radio button. </a:t>
            </a:r>
          </a:p>
          <a:p>
            <a:pPr marL="514350" indent="-514350">
              <a:lnSpc>
                <a:spcPct val="100000"/>
              </a:lnSpc>
              <a:spcBef>
                <a:spcPts val="0"/>
              </a:spcBef>
              <a:buFont typeface="+mj-lt"/>
              <a:buAutoNum type="arabicPeriod"/>
            </a:pPr>
            <a:r>
              <a:rPr lang="en-GB" sz="2000" b="0" dirty="0">
                <a:effectLst/>
              </a:rPr>
              <a:t>Search for “</a:t>
            </a:r>
            <a:r>
              <a:rPr lang="en-GB" sz="2000" b="1" dirty="0">
                <a:effectLst/>
              </a:rPr>
              <a:t>Turn</a:t>
            </a:r>
            <a:r>
              <a:rPr lang="en-GB" sz="2000" b="0" dirty="0">
                <a:effectLst/>
              </a:rPr>
              <a:t> </a:t>
            </a:r>
            <a:r>
              <a:rPr lang="en-GB" sz="2000" b="1" dirty="0">
                <a:effectLst/>
              </a:rPr>
              <a:t>Windows Features on/off</a:t>
            </a:r>
            <a:r>
              <a:rPr lang="en-GB" sz="2000" b="0" dirty="0">
                <a:effectLst/>
              </a:rPr>
              <a:t>”. </a:t>
            </a:r>
          </a:p>
          <a:p>
            <a:pPr marL="514350" indent="-514350">
              <a:lnSpc>
                <a:spcPct val="100000"/>
              </a:lnSpc>
              <a:spcBef>
                <a:spcPts val="0"/>
              </a:spcBef>
              <a:buFont typeface="+mj-lt"/>
              <a:buAutoNum type="arabicPeriod"/>
            </a:pPr>
            <a:r>
              <a:rPr lang="en-GB" sz="2000" dirty="0"/>
              <a:t>Check</a:t>
            </a:r>
            <a:r>
              <a:rPr lang="en-GB" sz="2000" b="0" dirty="0">
                <a:effectLst/>
              </a:rPr>
              <a:t> “</a:t>
            </a:r>
            <a:r>
              <a:rPr lang="en-GB" sz="2000" b="1" u="sng" dirty="0">
                <a:effectLst/>
              </a:rPr>
              <a:t>Windows Subsystem for Linux</a:t>
            </a:r>
            <a:r>
              <a:rPr lang="en-GB" sz="2000" b="0" dirty="0">
                <a:effectLst/>
              </a:rPr>
              <a:t>”. </a:t>
            </a:r>
          </a:p>
          <a:p>
            <a:pPr marL="514350" indent="-514350">
              <a:lnSpc>
                <a:spcPct val="100000"/>
              </a:lnSpc>
              <a:spcBef>
                <a:spcPts val="0"/>
              </a:spcBef>
              <a:buFont typeface="+mj-lt"/>
              <a:buAutoNum type="arabicPeriod"/>
            </a:pPr>
            <a:r>
              <a:rPr lang="en-GB" sz="2000" b="0" dirty="0">
                <a:effectLst/>
              </a:rPr>
              <a:t>Press OK.</a:t>
            </a:r>
          </a:p>
          <a:p>
            <a:pPr marL="514350" indent="-514350">
              <a:lnSpc>
                <a:spcPct val="100000"/>
              </a:lnSpc>
              <a:spcBef>
                <a:spcPts val="0"/>
              </a:spcBef>
              <a:buFont typeface="+mj-lt"/>
              <a:buAutoNum type="arabicPeriod"/>
            </a:pPr>
            <a:r>
              <a:rPr lang="en-GB" sz="2000" dirty="0"/>
              <a:t>After a </a:t>
            </a:r>
            <a:r>
              <a:rPr lang="en-GB" sz="2000" b="1" dirty="0"/>
              <a:t>system restart</a:t>
            </a:r>
            <a:r>
              <a:rPr lang="en-GB" sz="2000" dirty="0"/>
              <a:t>. </a:t>
            </a:r>
            <a:r>
              <a:rPr lang="en-GB" sz="2000" dirty="0" err="1"/>
              <a:t>Goto</a:t>
            </a:r>
            <a:r>
              <a:rPr lang="en-GB" sz="2000" dirty="0"/>
              <a:t> </a:t>
            </a:r>
            <a:r>
              <a:rPr lang="en-GB" sz="2000" b="1" dirty="0"/>
              <a:t>Windows Store </a:t>
            </a:r>
            <a:r>
              <a:rPr lang="en-GB" sz="2000" dirty="0"/>
              <a:t>from the start menu </a:t>
            </a:r>
            <a:br>
              <a:rPr lang="en-GB" sz="2000" dirty="0"/>
            </a:br>
            <a:r>
              <a:rPr lang="en-GB" sz="2000" dirty="0"/>
              <a:t>and install a Linux OS such as Ubuntu, Kali, alpine or </a:t>
            </a:r>
          </a:p>
          <a:p>
            <a:pPr marL="514350" indent="-514350">
              <a:lnSpc>
                <a:spcPct val="100000"/>
              </a:lnSpc>
              <a:spcBef>
                <a:spcPts val="0"/>
              </a:spcBef>
              <a:buFont typeface="+mj-lt"/>
              <a:buAutoNum type="arabicPeriod"/>
            </a:pPr>
            <a:r>
              <a:rPr lang="en-GB" sz="2000" dirty="0"/>
              <a:t>After the installation you can start the WSL console/CLI by either clicking the Linux distro icon such as </a:t>
            </a:r>
            <a:r>
              <a:rPr lang="en-GB" sz="2000" dirty="0" err="1"/>
              <a:t>Ubunto</a:t>
            </a:r>
            <a:r>
              <a:rPr lang="en-GB" sz="2000" dirty="0"/>
              <a:t>/Debian in the start menu or by typing the distro name such as ‘</a:t>
            </a:r>
            <a:r>
              <a:rPr lang="en-GB" sz="2000" dirty="0" err="1"/>
              <a:t>ubunto</a:t>
            </a:r>
            <a:r>
              <a:rPr lang="en-GB" sz="2000" dirty="0"/>
              <a:t>’ (to go to you user’s Ubuntu home directory) or ‘bash’ (to go to your User home directory in the Windows file system) </a:t>
            </a:r>
            <a:r>
              <a:rPr lang="en-GB" sz="2000" dirty="0">
                <a:highlight>
                  <a:srgbClr val="FFFF00"/>
                </a:highlight>
              </a:rPr>
              <a:t>in </a:t>
            </a:r>
            <a:r>
              <a:rPr lang="en-GB" sz="2000" dirty="0" err="1">
                <a:highlight>
                  <a:srgbClr val="FFFF00"/>
                </a:highlight>
              </a:rPr>
              <a:t>cmd</a:t>
            </a:r>
            <a:r>
              <a:rPr lang="en-GB" sz="2000" dirty="0">
                <a:highlight>
                  <a:srgbClr val="FFFF00"/>
                </a:highlight>
              </a:rPr>
              <a:t> or </a:t>
            </a:r>
            <a:r>
              <a:rPr lang="en-GB" sz="2000" dirty="0" err="1">
                <a:highlight>
                  <a:srgbClr val="FFFF00"/>
                </a:highlight>
              </a:rPr>
              <a:t>powershell</a:t>
            </a:r>
            <a:r>
              <a:rPr lang="en-GB" sz="2000" dirty="0">
                <a:highlight>
                  <a:srgbClr val="FFFF00"/>
                </a:highlight>
              </a:rPr>
              <a:t>, to run Bash commands and scripts in cmd</a:t>
            </a:r>
            <a:r>
              <a:rPr lang="en-GB" sz="2000" dirty="0"/>
              <a:t>.</a:t>
            </a:r>
          </a:p>
          <a:p>
            <a:pPr marL="514350" indent="-514350">
              <a:lnSpc>
                <a:spcPct val="100000"/>
              </a:lnSpc>
              <a:spcBef>
                <a:spcPts val="0"/>
              </a:spcBef>
              <a:buFont typeface="+mj-lt"/>
              <a:buAutoNum type="arabicPeriod"/>
            </a:pPr>
            <a:r>
              <a:rPr lang="en-GB" sz="2000" dirty="0"/>
              <a:t>Type: </a:t>
            </a:r>
            <a:r>
              <a:rPr lang="en-GB" sz="2000" b="1" dirty="0">
                <a:solidFill>
                  <a:srgbClr val="FF0000"/>
                </a:solidFill>
                <a:highlight>
                  <a:srgbClr val="FFFF00"/>
                </a:highlight>
              </a:rPr>
              <a:t>cd ~ </a:t>
            </a:r>
            <a:r>
              <a:rPr lang="en-GB" sz="2000" dirty="0"/>
              <a:t>to go to your user home directory. Here you will automatically have permission to start creating directories and files.</a:t>
            </a:r>
          </a:p>
          <a:p>
            <a:pPr marL="514350" indent="-514350">
              <a:lnSpc>
                <a:spcPct val="100000"/>
              </a:lnSpc>
              <a:spcBef>
                <a:spcPts val="0"/>
              </a:spcBef>
              <a:buFont typeface="+mj-lt"/>
              <a:buAutoNum type="arabicPeriod"/>
            </a:pPr>
            <a:r>
              <a:rPr lang="en-GB" sz="2000" dirty="0"/>
              <a:t>Try using the </a:t>
            </a:r>
            <a:r>
              <a:rPr lang="en-GB" sz="2000" b="1" dirty="0">
                <a:highlight>
                  <a:srgbClr val="FFFF00"/>
                </a:highlight>
              </a:rPr>
              <a:t>touch</a:t>
            </a:r>
            <a:r>
              <a:rPr lang="en-GB" sz="2000" dirty="0"/>
              <a:t> command to create a file: </a:t>
            </a:r>
            <a:r>
              <a:rPr lang="en-GB" sz="2000" b="1" dirty="0"/>
              <a:t>touch </a:t>
            </a:r>
            <a:r>
              <a:rPr lang="en-GB" sz="2000" b="1" dirty="0">
                <a:highlight>
                  <a:srgbClr val="FFFF00"/>
                </a:highlight>
              </a:rPr>
              <a:t>test1.sh</a:t>
            </a:r>
          </a:p>
          <a:p>
            <a:pPr marL="514350" indent="-514350">
              <a:lnSpc>
                <a:spcPct val="100000"/>
              </a:lnSpc>
              <a:spcBef>
                <a:spcPts val="0"/>
              </a:spcBef>
              <a:buFont typeface="+mj-lt"/>
              <a:buAutoNum type="arabicPeriod"/>
            </a:pPr>
            <a:r>
              <a:rPr lang="en-GB" sz="2000" dirty="0"/>
              <a:t>Then use the </a:t>
            </a:r>
            <a:r>
              <a:rPr lang="en-GB" sz="2000" dirty="0">
                <a:highlight>
                  <a:srgbClr val="FFFF00"/>
                </a:highlight>
              </a:rPr>
              <a:t>nano text editor</a:t>
            </a:r>
            <a:r>
              <a:rPr lang="en-GB" sz="2000" dirty="0"/>
              <a:t> to create a script file: </a:t>
            </a:r>
            <a:r>
              <a:rPr lang="en-GB" sz="2000" b="1" dirty="0">
                <a:highlight>
                  <a:srgbClr val="FFFF00"/>
                </a:highlight>
              </a:rPr>
              <a:t>nano test1.sh </a:t>
            </a:r>
            <a:r>
              <a:rPr lang="en-GB" sz="2000" dirty="0"/>
              <a:t>– to open the file.</a:t>
            </a:r>
          </a:p>
          <a:p>
            <a:pPr marL="0" indent="0">
              <a:lnSpc>
                <a:spcPct val="100000"/>
              </a:lnSpc>
              <a:spcBef>
                <a:spcPts val="0"/>
              </a:spcBef>
              <a:buNone/>
            </a:pPr>
            <a:r>
              <a:rPr lang="en-GB" sz="1800" dirty="0"/>
              <a:t>For more information on using the Nano text editor, please </a:t>
            </a:r>
            <a:r>
              <a:rPr lang="en-GB" sz="1800" dirty="0">
                <a:hlinkClick r:id="rId2"/>
              </a:rPr>
              <a:t>click-here</a:t>
            </a:r>
            <a:r>
              <a:rPr lang="en-GB" sz="1800" dirty="0"/>
              <a:t> &amp; </a:t>
            </a:r>
            <a:r>
              <a:rPr lang="en-GB" sz="1800" dirty="0">
                <a:hlinkClick r:id="rId3"/>
              </a:rPr>
              <a:t>here</a:t>
            </a:r>
            <a:r>
              <a:rPr lang="en-GB" sz="1800" dirty="0"/>
              <a:t>. And for the Vi text editor </a:t>
            </a:r>
            <a:r>
              <a:rPr lang="en-GB" sz="1800" dirty="0">
                <a:hlinkClick r:id="rId4"/>
              </a:rPr>
              <a:t>here</a:t>
            </a:r>
            <a:r>
              <a:rPr lang="en-GB" sz="1800" dirty="0"/>
              <a:t>.</a:t>
            </a:r>
          </a:p>
        </p:txBody>
      </p:sp>
      <p:sp>
        <p:nvSpPr>
          <p:cNvPr id="33" name="Rectangle 13">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Rectangle 15">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7" name="Group 6">
            <a:extLst>
              <a:ext uri="{FF2B5EF4-FFF2-40B4-BE49-F238E27FC236}">
                <a16:creationId xmlns:a16="http://schemas.microsoft.com/office/drawing/2014/main" id="{A736AF37-D248-4DDB-BD52-E416AD85B7A9}"/>
              </a:ext>
            </a:extLst>
          </p:cNvPr>
          <p:cNvGrpSpPr/>
          <p:nvPr/>
        </p:nvGrpSpPr>
        <p:grpSpPr>
          <a:xfrm>
            <a:off x="7931669" y="630797"/>
            <a:ext cx="3817760" cy="2693325"/>
            <a:chOff x="1267709" y="0"/>
            <a:chExt cx="9656582" cy="6858000"/>
          </a:xfrm>
        </p:grpSpPr>
        <p:pic>
          <p:nvPicPr>
            <p:cNvPr id="5" name="Picture 4" descr="Graphical user interface, text, application&#10;&#10;Description automatically generated">
              <a:extLst>
                <a:ext uri="{FF2B5EF4-FFF2-40B4-BE49-F238E27FC236}">
                  <a16:creationId xmlns:a16="http://schemas.microsoft.com/office/drawing/2014/main" id="{BA75BB97-0AA7-4470-BBB4-ADE838DC3A1A}"/>
                </a:ext>
              </a:extLst>
            </p:cNvPr>
            <p:cNvPicPr>
              <a:picLocks noChangeAspect="1"/>
            </p:cNvPicPr>
            <p:nvPr/>
          </p:nvPicPr>
          <p:blipFill>
            <a:blip r:embed="rId5"/>
            <a:stretch>
              <a:fillRect/>
            </a:stretch>
          </p:blipFill>
          <p:spPr>
            <a:xfrm>
              <a:off x="1267709" y="0"/>
              <a:ext cx="9656582" cy="6858000"/>
            </a:xfrm>
            <a:prstGeom prst="rect">
              <a:avLst/>
            </a:prstGeom>
          </p:spPr>
        </p:pic>
        <p:sp>
          <p:nvSpPr>
            <p:cNvPr id="6" name="Oval 5">
              <a:extLst>
                <a:ext uri="{FF2B5EF4-FFF2-40B4-BE49-F238E27FC236}">
                  <a16:creationId xmlns:a16="http://schemas.microsoft.com/office/drawing/2014/main" id="{FD562157-59D9-4885-8B81-4BED6D574D0C}"/>
                </a:ext>
              </a:extLst>
            </p:cNvPr>
            <p:cNvSpPr/>
            <p:nvPr/>
          </p:nvSpPr>
          <p:spPr>
            <a:xfrm>
              <a:off x="4771505" y="5228705"/>
              <a:ext cx="3175462" cy="390699"/>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10" name="Group 9">
            <a:extLst>
              <a:ext uri="{FF2B5EF4-FFF2-40B4-BE49-F238E27FC236}">
                <a16:creationId xmlns:a16="http://schemas.microsoft.com/office/drawing/2014/main" id="{BD715172-5E70-4BC0-99E6-7D9ADE1D1A0A}"/>
              </a:ext>
            </a:extLst>
          </p:cNvPr>
          <p:cNvGrpSpPr/>
          <p:nvPr/>
        </p:nvGrpSpPr>
        <p:grpSpPr>
          <a:xfrm>
            <a:off x="10170019" y="828433"/>
            <a:ext cx="2130321" cy="1797009"/>
            <a:chOff x="9288494" y="-160542"/>
            <a:chExt cx="2866976" cy="2506193"/>
          </a:xfrm>
        </p:grpSpPr>
        <p:pic>
          <p:nvPicPr>
            <p:cNvPr id="11" name="Picture 10" descr="Icon&#10;&#10;Description automatically generated">
              <a:extLst>
                <a:ext uri="{FF2B5EF4-FFF2-40B4-BE49-F238E27FC236}">
                  <a16:creationId xmlns:a16="http://schemas.microsoft.com/office/drawing/2014/main" id="{9BAFC6EA-46B3-4CC6-B745-4D6BC429B404}"/>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9429836" y="-160542"/>
              <a:ext cx="2506193" cy="2506193"/>
            </a:xfrm>
            <a:prstGeom prst="rect">
              <a:avLst/>
            </a:prstGeom>
          </p:spPr>
        </p:pic>
        <p:sp>
          <p:nvSpPr>
            <p:cNvPr id="12" name="TextBox 11">
              <a:extLst>
                <a:ext uri="{FF2B5EF4-FFF2-40B4-BE49-F238E27FC236}">
                  <a16:creationId xmlns:a16="http://schemas.microsoft.com/office/drawing/2014/main" id="{76264191-1C54-47D0-ADDB-8042B2550D1F}"/>
                </a:ext>
              </a:extLst>
            </p:cNvPr>
            <p:cNvSpPr txBox="1"/>
            <p:nvPr/>
          </p:nvSpPr>
          <p:spPr>
            <a:xfrm rot="19657094">
              <a:off x="10502180" y="2022689"/>
              <a:ext cx="1653290" cy="1384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hlinkClick r:id="rId7" tooltip="https://commons.wikimedia.org/wiki/File:Bash_Logo_Colored.svg"/>
                </a:rPr>
                <a:t>This Photo</a:t>
              </a: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hlinkClick r:id="rId8" tooltip="https://creativecommons.org/licenses/by-sa/3.0/"/>
                </a:rPr>
                <a:t>CC BY-SA</a:t>
              </a:r>
              <a:endPar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3" name="Picture 12" descr="Icon&#10;&#10;Description automatically generated with medium confidence">
              <a:extLst>
                <a:ext uri="{FF2B5EF4-FFF2-40B4-BE49-F238E27FC236}">
                  <a16:creationId xmlns:a16="http://schemas.microsoft.com/office/drawing/2014/main" id="{4303DD61-DC34-4CAA-AF74-A1AA028E9F04}"/>
                </a:ext>
              </a:extLst>
            </p:cNvPr>
            <p:cNvPicPr>
              <a:picLocks noChangeAspect="1"/>
            </p:cNvPicPr>
            <p:nvPr/>
          </p:nvPicPr>
          <p:blipFill>
            <a:blip r:embed="rId9">
              <a:alphaModFix amt="70000"/>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9288494" y="119921"/>
              <a:ext cx="2196932" cy="2196932"/>
            </a:xfrm>
            <a:prstGeom prst="rect">
              <a:avLst/>
            </a:prstGeom>
          </p:spPr>
        </p:pic>
      </p:grpSp>
      <p:sp>
        <p:nvSpPr>
          <p:cNvPr id="2" name="Title 1">
            <a:extLst>
              <a:ext uri="{FF2B5EF4-FFF2-40B4-BE49-F238E27FC236}">
                <a16:creationId xmlns:a16="http://schemas.microsoft.com/office/drawing/2014/main" id="{1D6859EB-615C-4259-B320-810C6A0F4A7F}"/>
              </a:ext>
            </a:extLst>
          </p:cNvPr>
          <p:cNvSpPr>
            <a:spLocks noGrp="1"/>
          </p:cNvSpPr>
          <p:nvPr>
            <p:ph type="title"/>
          </p:nvPr>
        </p:nvSpPr>
        <p:spPr>
          <a:xfrm>
            <a:off x="216678" y="61206"/>
            <a:ext cx="9330975" cy="1009388"/>
          </a:xfrm>
          <a:solidFill>
            <a:srgbClr val="002060"/>
          </a:solidFill>
        </p:spPr>
        <p:txBody>
          <a:bodyPr anchor="ctr">
            <a:normAutofit fontScale="90000"/>
          </a:bodyPr>
          <a:lstStyle/>
          <a:p>
            <a:r>
              <a:rPr lang="en-GB" sz="5300" b="1" dirty="0">
                <a:solidFill>
                  <a:schemeClr val="bg1"/>
                </a:solidFill>
              </a:rPr>
              <a:t>Bg. </a:t>
            </a:r>
            <a:r>
              <a:rPr lang="en-GB" b="1" dirty="0">
                <a:solidFill>
                  <a:schemeClr val="bg1"/>
                </a:solidFill>
              </a:rPr>
              <a:t>Home: </a:t>
            </a:r>
            <a:r>
              <a:rPr lang="en-GB" b="1" u="sng" dirty="0">
                <a:solidFill>
                  <a:schemeClr val="bg1"/>
                </a:solidFill>
              </a:rPr>
              <a:t>To install WSL/Linux on Windows:</a:t>
            </a:r>
          </a:p>
        </p:txBody>
      </p:sp>
    </p:spTree>
    <p:extLst>
      <p:ext uri="{BB962C8B-B14F-4D97-AF65-F5344CB8AC3E}">
        <p14:creationId xmlns:p14="http://schemas.microsoft.com/office/powerpoint/2010/main" val="37023670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343610"/>
            <a:ext cx="11436092" cy="1033669"/>
          </a:xfrm>
        </p:spPr>
        <p:txBody>
          <a:bodyPr>
            <a:normAutofit fontScale="90000"/>
          </a:bodyPr>
          <a:lstStyle/>
          <a:p>
            <a:r>
              <a:rPr lang="en-GB" sz="4800" b="1" dirty="0">
                <a:solidFill>
                  <a:srgbClr val="FFFFFF"/>
                </a:solidFill>
              </a:rPr>
              <a:t>Bg. </a:t>
            </a:r>
            <a:r>
              <a:rPr lang="en-US" dirty="0">
                <a:solidFill>
                  <a:schemeClr val="bg1"/>
                </a:solidFill>
              </a:rPr>
              <a:t>Linux &amp; Python on your phone for free in 2 minutes</a:t>
            </a:r>
            <a:endParaRPr lang="en-GB" sz="4000" dirty="0">
              <a:solidFill>
                <a:schemeClr val="bg1"/>
              </a:solidFill>
            </a:endParaRPr>
          </a:p>
        </p:txBody>
      </p:sp>
      <p:pic>
        <p:nvPicPr>
          <p:cNvPr id="4" name="Picture 3">
            <a:hlinkClick r:id="rId3"/>
            <a:extLst>
              <a:ext uri="{FF2B5EF4-FFF2-40B4-BE49-F238E27FC236}">
                <a16:creationId xmlns:a16="http://schemas.microsoft.com/office/drawing/2014/main" id="{CAE9D191-B701-60FE-2AC9-7371565FAF41}"/>
              </a:ext>
            </a:extLst>
          </p:cNvPr>
          <p:cNvPicPr>
            <a:picLocks noChangeAspect="1"/>
          </p:cNvPicPr>
          <p:nvPr/>
        </p:nvPicPr>
        <p:blipFill>
          <a:blip r:embed="rId4"/>
          <a:stretch>
            <a:fillRect/>
          </a:stretch>
        </p:blipFill>
        <p:spPr>
          <a:xfrm>
            <a:off x="4693947" y="1278424"/>
            <a:ext cx="7282885" cy="4117359"/>
          </a:xfrm>
          <a:prstGeom prst="rect">
            <a:avLst/>
          </a:prstGeom>
        </p:spPr>
      </p:pic>
      <p:sp>
        <p:nvSpPr>
          <p:cNvPr id="15" name="TextBox 14">
            <a:extLst>
              <a:ext uri="{FF2B5EF4-FFF2-40B4-BE49-F238E27FC236}">
                <a16:creationId xmlns:a16="http://schemas.microsoft.com/office/drawing/2014/main" id="{3C22E9FF-1110-BAC0-3742-6B2DF7A08E90}"/>
              </a:ext>
            </a:extLst>
          </p:cNvPr>
          <p:cNvSpPr txBox="1"/>
          <p:nvPr/>
        </p:nvSpPr>
        <p:spPr>
          <a:xfrm>
            <a:off x="120177" y="5395784"/>
            <a:ext cx="6181769" cy="923330"/>
          </a:xfrm>
          <a:prstGeom prst="rect">
            <a:avLst/>
          </a:prstGeom>
          <a:solidFill>
            <a:schemeClr val="bg1">
              <a:alpha val="70000"/>
            </a:schemeClr>
          </a:solidFill>
        </p:spPr>
        <p:txBody>
          <a:bodyPr wrap="square" rtlCol="0">
            <a:spAutoFit/>
          </a:bodyPr>
          <a:lstStyle/>
          <a:p>
            <a:pPr algn="l"/>
            <a:r>
              <a:rPr lang="en-US" b="1" i="0" dirty="0">
                <a:solidFill>
                  <a:srgbClr val="0F0F0F"/>
                </a:solidFill>
                <a:effectLst/>
              </a:rPr>
              <a:t>+ How to Install Kali Linux </a:t>
            </a:r>
            <a:r>
              <a:rPr lang="en-US" b="1" i="0" dirty="0" err="1">
                <a:solidFill>
                  <a:srgbClr val="0F0F0F"/>
                </a:solidFill>
                <a:effectLst/>
              </a:rPr>
              <a:t>NetHunter</a:t>
            </a:r>
            <a:r>
              <a:rPr lang="en-US" b="1" i="0" dirty="0">
                <a:solidFill>
                  <a:srgbClr val="0F0F0F"/>
                </a:solidFill>
                <a:effectLst/>
              </a:rPr>
              <a:t> on a phone:*</a:t>
            </a:r>
          </a:p>
          <a:p>
            <a:pPr marL="342900" indent="-342900" algn="l">
              <a:buFont typeface="Arial" panose="020B0604020202020204" pitchFamily="34" charset="0"/>
              <a:buChar char="•"/>
            </a:pPr>
            <a:r>
              <a:rPr lang="en-US" dirty="0">
                <a:hlinkClick r:id="rId5"/>
              </a:rPr>
              <a:t>How to Install Kali Linux Into your Phone!</a:t>
            </a:r>
            <a:endParaRPr lang="en-US" b="1" dirty="0">
              <a:solidFill>
                <a:srgbClr val="0F0F0F"/>
              </a:solidFill>
            </a:endParaRPr>
          </a:p>
          <a:p>
            <a:pPr marL="342900" indent="-342900" algn="l">
              <a:buFont typeface="Arial" panose="020B0604020202020204" pitchFamily="34" charset="0"/>
              <a:buChar char="•"/>
            </a:pPr>
            <a:r>
              <a:rPr lang="en-US" dirty="0">
                <a:hlinkClick r:id="rId6"/>
              </a:rPr>
              <a:t>Kali Linux </a:t>
            </a:r>
            <a:r>
              <a:rPr lang="en-US" dirty="0" err="1">
                <a:hlinkClick r:id="rId6"/>
              </a:rPr>
              <a:t>NetHunter</a:t>
            </a:r>
            <a:r>
              <a:rPr lang="en-US" dirty="0">
                <a:hlinkClick r:id="rId6"/>
              </a:rPr>
              <a:t> install in 8 minutes (rootless)</a:t>
            </a:r>
            <a:endParaRPr lang="en-US" b="1" i="0" dirty="0">
              <a:solidFill>
                <a:srgbClr val="0F0F0F"/>
              </a:solidFill>
              <a:effectLst/>
            </a:endParaRPr>
          </a:p>
        </p:txBody>
      </p:sp>
      <p:sp>
        <p:nvSpPr>
          <p:cNvPr id="5" name="TextBox 4">
            <a:extLst>
              <a:ext uri="{FF2B5EF4-FFF2-40B4-BE49-F238E27FC236}">
                <a16:creationId xmlns:a16="http://schemas.microsoft.com/office/drawing/2014/main" id="{84974B4E-586E-5F76-DA1B-355B5948BD88}"/>
              </a:ext>
            </a:extLst>
          </p:cNvPr>
          <p:cNvSpPr txBox="1"/>
          <p:nvPr/>
        </p:nvSpPr>
        <p:spPr>
          <a:xfrm>
            <a:off x="5175331" y="5402473"/>
            <a:ext cx="5888085" cy="1477328"/>
          </a:xfrm>
          <a:prstGeom prst="rect">
            <a:avLst/>
          </a:prstGeom>
          <a:noFill/>
        </p:spPr>
        <p:txBody>
          <a:bodyPr wrap="square">
            <a:spAutoFit/>
          </a:bodyPr>
          <a:lstStyle/>
          <a:p>
            <a:r>
              <a:rPr lang="en-US" dirty="0"/>
              <a:t>* Kali Linux </a:t>
            </a:r>
            <a:r>
              <a:rPr lang="en-US" dirty="0" err="1"/>
              <a:t>NetHunter</a:t>
            </a:r>
            <a:r>
              <a:rPr lang="en-US" dirty="0"/>
              <a:t> is a specialized version of the popular Kali Linux distribution that is designed for penetration testing and security assessments on mobile devices. It is based on the Android operating system and can be installed on a wide range of mobile devices, including smartphones and tablets.</a:t>
            </a:r>
            <a:endParaRPr lang="en-GB" dirty="0"/>
          </a:p>
        </p:txBody>
      </p:sp>
      <p:sp>
        <p:nvSpPr>
          <p:cNvPr id="6" name="TextBox 5">
            <a:extLst>
              <a:ext uri="{FF2B5EF4-FFF2-40B4-BE49-F238E27FC236}">
                <a16:creationId xmlns:a16="http://schemas.microsoft.com/office/drawing/2014/main" id="{C013A978-95D6-8DF1-EB01-071399F58091}"/>
              </a:ext>
            </a:extLst>
          </p:cNvPr>
          <p:cNvSpPr txBox="1"/>
          <p:nvPr/>
        </p:nvSpPr>
        <p:spPr>
          <a:xfrm>
            <a:off x="162788" y="1358703"/>
            <a:ext cx="4880101" cy="2862322"/>
          </a:xfrm>
          <a:custGeom>
            <a:avLst/>
            <a:gdLst>
              <a:gd name="connsiteX0" fmla="*/ 0 w 4880101"/>
              <a:gd name="connsiteY0" fmla="*/ 0 h 2862322"/>
              <a:gd name="connsiteX1" fmla="*/ 493432 w 4880101"/>
              <a:gd name="connsiteY1" fmla="*/ 0 h 2862322"/>
              <a:gd name="connsiteX2" fmla="*/ 889263 w 4880101"/>
              <a:gd name="connsiteY2" fmla="*/ 0 h 2862322"/>
              <a:gd name="connsiteX3" fmla="*/ 1529098 w 4880101"/>
              <a:gd name="connsiteY3" fmla="*/ 0 h 2862322"/>
              <a:gd name="connsiteX4" fmla="*/ 2022531 w 4880101"/>
              <a:gd name="connsiteY4" fmla="*/ 0 h 2862322"/>
              <a:gd name="connsiteX5" fmla="*/ 2515963 w 4880101"/>
              <a:gd name="connsiteY5" fmla="*/ 0 h 2862322"/>
              <a:gd name="connsiteX6" fmla="*/ 3155799 w 4880101"/>
              <a:gd name="connsiteY6" fmla="*/ 0 h 2862322"/>
              <a:gd name="connsiteX7" fmla="*/ 3600430 w 4880101"/>
              <a:gd name="connsiteY7" fmla="*/ 0 h 2862322"/>
              <a:gd name="connsiteX8" fmla="*/ 4240266 w 4880101"/>
              <a:gd name="connsiteY8" fmla="*/ 0 h 2862322"/>
              <a:gd name="connsiteX9" fmla="*/ 4880101 w 4880101"/>
              <a:gd name="connsiteY9" fmla="*/ 0 h 2862322"/>
              <a:gd name="connsiteX10" fmla="*/ 4880101 w 4880101"/>
              <a:gd name="connsiteY10" fmla="*/ 572464 h 2862322"/>
              <a:gd name="connsiteX11" fmla="*/ 4880101 w 4880101"/>
              <a:gd name="connsiteY11" fmla="*/ 1144929 h 2862322"/>
              <a:gd name="connsiteX12" fmla="*/ 4880101 w 4880101"/>
              <a:gd name="connsiteY12" fmla="*/ 1746016 h 2862322"/>
              <a:gd name="connsiteX13" fmla="*/ 4880101 w 4880101"/>
              <a:gd name="connsiteY13" fmla="*/ 2232611 h 2862322"/>
              <a:gd name="connsiteX14" fmla="*/ 4880101 w 4880101"/>
              <a:gd name="connsiteY14" fmla="*/ 2862322 h 2862322"/>
              <a:gd name="connsiteX15" fmla="*/ 4337868 w 4880101"/>
              <a:gd name="connsiteY15" fmla="*/ 2862322 h 2862322"/>
              <a:gd name="connsiteX16" fmla="*/ 3795634 w 4880101"/>
              <a:gd name="connsiteY16" fmla="*/ 2862322 h 2862322"/>
              <a:gd name="connsiteX17" fmla="*/ 3155799 w 4880101"/>
              <a:gd name="connsiteY17" fmla="*/ 2862322 h 2862322"/>
              <a:gd name="connsiteX18" fmla="*/ 2613565 w 4880101"/>
              <a:gd name="connsiteY18" fmla="*/ 2862322 h 2862322"/>
              <a:gd name="connsiteX19" fmla="*/ 2217735 w 4880101"/>
              <a:gd name="connsiteY19" fmla="*/ 2862322 h 2862322"/>
              <a:gd name="connsiteX20" fmla="*/ 1773103 w 4880101"/>
              <a:gd name="connsiteY20" fmla="*/ 2862322 h 2862322"/>
              <a:gd name="connsiteX21" fmla="*/ 1133268 w 4880101"/>
              <a:gd name="connsiteY21" fmla="*/ 2862322 h 2862322"/>
              <a:gd name="connsiteX22" fmla="*/ 591034 w 4880101"/>
              <a:gd name="connsiteY22" fmla="*/ 2862322 h 2862322"/>
              <a:gd name="connsiteX23" fmla="*/ 0 w 4880101"/>
              <a:gd name="connsiteY23" fmla="*/ 2862322 h 2862322"/>
              <a:gd name="connsiteX24" fmla="*/ 0 w 4880101"/>
              <a:gd name="connsiteY24" fmla="*/ 2289858 h 2862322"/>
              <a:gd name="connsiteX25" fmla="*/ 0 w 4880101"/>
              <a:gd name="connsiteY25" fmla="*/ 1803263 h 2862322"/>
              <a:gd name="connsiteX26" fmla="*/ 0 w 4880101"/>
              <a:gd name="connsiteY26" fmla="*/ 1316668 h 2862322"/>
              <a:gd name="connsiteX27" fmla="*/ 0 w 4880101"/>
              <a:gd name="connsiteY27" fmla="*/ 715581 h 2862322"/>
              <a:gd name="connsiteX28" fmla="*/ 0 w 4880101"/>
              <a:gd name="connsiteY28" fmla="*/ 0 h 2862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880101" h="2862322" extrusionOk="0">
                <a:moveTo>
                  <a:pt x="0" y="0"/>
                </a:moveTo>
                <a:cubicBezTo>
                  <a:pt x="245435" y="-5729"/>
                  <a:pt x="322209" y="31445"/>
                  <a:pt x="493432" y="0"/>
                </a:cubicBezTo>
                <a:cubicBezTo>
                  <a:pt x="664655" y="-31445"/>
                  <a:pt x="759304" y="32179"/>
                  <a:pt x="889263" y="0"/>
                </a:cubicBezTo>
                <a:cubicBezTo>
                  <a:pt x="1019222" y="-32179"/>
                  <a:pt x="1303320" y="47098"/>
                  <a:pt x="1529098" y="0"/>
                </a:cubicBezTo>
                <a:cubicBezTo>
                  <a:pt x="1754877" y="-47098"/>
                  <a:pt x="1855147" y="31660"/>
                  <a:pt x="2022531" y="0"/>
                </a:cubicBezTo>
                <a:cubicBezTo>
                  <a:pt x="2189915" y="-31660"/>
                  <a:pt x="2383658" y="13458"/>
                  <a:pt x="2515963" y="0"/>
                </a:cubicBezTo>
                <a:cubicBezTo>
                  <a:pt x="2648268" y="-13458"/>
                  <a:pt x="2891323" y="75150"/>
                  <a:pt x="3155799" y="0"/>
                </a:cubicBezTo>
                <a:cubicBezTo>
                  <a:pt x="3420275" y="-75150"/>
                  <a:pt x="3408441" y="10405"/>
                  <a:pt x="3600430" y="0"/>
                </a:cubicBezTo>
                <a:cubicBezTo>
                  <a:pt x="3792419" y="-10405"/>
                  <a:pt x="3935638" y="39776"/>
                  <a:pt x="4240266" y="0"/>
                </a:cubicBezTo>
                <a:cubicBezTo>
                  <a:pt x="4544894" y="-39776"/>
                  <a:pt x="4662099" y="4128"/>
                  <a:pt x="4880101" y="0"/>
                </a:cubicBezTo>
                <a:cubicBezTo>
                  <a:pt x="4900309" y="234574"/>
                  <a:pt x="4837686" y="384956"/>
                  <a:pt x="4880101" y="572464"/>
                </a:cubicBezTo>
                <a:cubicBezTo>
                  <a:pt x="4922516" y="759972"/>
                  <a:pt x="4875893" y="887720"/>
                  <a:pt x="4880101" y="1144929"/>
                </a:cubicBezTo>
                <a:cubicBezTo>
                  <a:pt x="4884309" y="1402139"/>
                  <a:pt x="4871716" y="1591347"/>
                  <a:pt x="4880101" y="1746016"/>
                </a:cubicBezTo>
                <a:cubicBezTo>
                  <a:pt x="4888486" y="1900685"/>
                  <a:pt x="4838434" y="2029313"/>
                  <a:pt x="4880101" y="2232611"/>
                </a:cubicBezTo>
                <a:cubicBezTo>
                  <a:pt x="4921768" y="2435910"/>
                  <a:pt x="4842685" y="2686910"/>
                  <a:pt x="4880101" y="2862322"/>
                </a:cubicBezTo>
                <a:cubicBezTo>
                  <a:pt x="4746621" y="2871346"/>
                  <a:pt x="4526549" y="2816297"/>
                  <a:pt x="4337868" y="2862322"/>
                </a:cubicBezTo>
                <a:cubicBezTo>
                  <a:pt x="4149187" y="2908347"/>
                  <a:pt x="4065842" y="2847856"/>
                  <a:pt x="3795634" y="2862322"/>
                </a:cubicBezTo>
                <a:cubicBezTo>
                  <a:pt x="3525426" y="2876788"/>
                  <a:pt x="3331189" y="2821095"/>
                  <a:pt x="3155799" y="2862322"/>
                </a:cubicBezTo>
                <a:cubicBezTo>
                  <a:pt x="2980409" y="2903549"/>
                  <a:pt x="2814480" y="2858998"/>
                  <a:pt x="2613565" y="2862322"/>
                </a:cubicBezTo>
                <a:cubicBezTo>
                  <a:pt x="2412650" y="2865646"/>
                  <a:pt x="2409744" y="2836541"/>
                  <a:pt x="2217735" y="2862322"/>
                </a:cubicBezTo>
                <a:cubicBezTo>
                  <a:pt x="2025726" y="2888103"/>
                  <a:pt x="1906836" y="2823248"/>
                  <a:pt x="1773103" y="2862322"/>
                </a:cubicBezTo>
                <a:cubicBezTo>
                  <a:pt x="1639370" y="2901396"/>
                  <a:pt x="1445006" y="2805885"/>
                  <a:pt x="1133268" y="2862322"/>
                </a:cubicBezTo>
                <a:cubicBezTo>
                  <a:pt x="821531" y="2918759"/>
                  <a:pt x="831177" y="2832793"/>
                  <a:pt x="591034" y="2862322"/>
                </a:cubicBezTo>
                <a:cubicBezTo>
                  <a:pt x="350891" y="2891851"/>
                  <a:pt x="126483" y="2819298"/>
                  <a:pt x="0" y="2862322"/>
                </a:cubicBezTo>
                <a:cubicBezTo>
                  <a:pt x="-66135" y="2729556"/>
                  <a:pt x="24840" y="2505679"/>
                  <a:pt x="0" y="2289858"/>
                </a:cubicBezTo>
                <a:cubicBezTo>
                  <a:pt x="-24840" y="2074037"/>
                  <a:pt x="47039" y="1959026"/>
                  <a:pt x="0" y="1803263"/>
                </a:cubicBezTo>
                <a:cubicBezTo>
                  <a:pt x="-47039" y="1647501"/>
                  <a:pt x="2083" y="1470410"/>
                  <a:pt x="0" y="1316668"/>
                </a:cubicBezTo>
                <a:cubicBezTo>
                  <a:pt x="-2083" y="1162926"/>
                  <a:pt x="44684" y="1011218"/>
                  <a:pt x="0" y="715581"/>
                </a:cubicBezTo>
                <a:cubicBezTo>
                  <a:pt x="-44684" y="419944"/>
                  <a:pt x="60510" y="234258"/>
                  <a:pt x="0" y="0"/>
                </a:cubicBezTo>
                <a:close/>
              </a:path>
            </a:pathLst>
          </a:custGeom>
          <a:noFill/>
          <a:ln w="82550">
            <a:solidFill>
              <a:srgbClr val="FFFF00"/>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square" rtlCol="0">
            <a:spAutoFit/>
          </a:bodyPr>
          <a:lstStyle/>
          <a:p>
            <a:r>
              <a:rPr lang="en-GB" sz="3600" dirty="0">
                <a:highlight>
                  <a:srgbClr val="FFFF00"/>
                </a:highlight>
              </a:rPr>
              <a:t>Only use an old phone, </a:t>
            </a:r>
            <a:r>
              <a:rPr lang="en-GB" sz="3600" b="1" dirty="0">
                <a:highlight>
                  <a:srgbClr val="FFFF00"/>
                </a:highlight>
              </a:rPr>
              <a:t>NOT</a:t>
            </a:r>
            <a:r>
              <a:rPr lang="en-GB" sz="3600" dirty="0">
                <a:highlight>
                  <a:srgbClr val="FFFF00"/>
                </a:highlight>
              </a:rPr>
              <a:t> your primary phone to ensure integrity of primary phone and no loss of data/apps etc…</a:t>
            </a:r>
          </a:p>
        </p:txBody>
      </p:sp>
      <p:sp>
        <p:nvSpPr>
          <p:cNvPr id="3" name="TextBox 2">
            <a:extLst>
              <a:ext uri="{FF2B5EF4-FFF2-40B4-BE49-F238E27FC236}">
                <a16:creationId xmlns:a16="http://schemas.microsoft.com/office/drawing/2014/main" id="{03AD78C7-136A-D2C1-FD2B-6CFCB0D9A362}"/>
              </a:ext>
            </a:extLst>
          </p:cNvPr>
          <p:cNvSpPr txBox="1"/>
          <p:nvPr/>
        </p:nvSpPr>
        <p:spPr>
          <a:xfrm>
            <a:off x="143903" y="4301304"/>
            <a:ext cx="6278219" cy="1200329"/>
          </a:xfrm>
          <a:prstGeom prst="rect">
            <a:avLst/>
          </a:prstGeom>
          <a:solidFill>
            <a:schemeClr val="bg1">
              <a:alpha val="70000"/>
            </a:schemeClr>
          </a:solidFill>
        </p:spPr>
        <p:txBody>
          <a:bodyPr wrap="square" rtlCol="0">
            <a:spAutoFit/>
          </a:bodyPr>
          <a:lstStyle/>
          <a:p>
            <a:r>
              <a:rPr lang="en-US" sz="2400" dirty="0"/>
              <a:t>How To Run Linux On Your Android Smartphone:</a:t>
            </a:r>
          </a:p>
          <a:p>
            <a:r>
              <a:rPr lang="en-US" sz="2400"/>
              <a:t>* </a:t>
            </a:r>
            <a:r>
              <a:rPr lang="en-US" sz="2400" dirty="0">
                <a:hlinkClick r:id="rId7"/>
              </a:rPr>
              <a:t>How to run Linux on your </a:t>
            </a:r>
            <a:r>
              <a:rPr lang="en-US" sz="2400">
                <a:hlinkClick r:id="rId7"/>
              </a:rPr>
              <a:t>Android smartphone</a:t>
            </a:r>
            <a:endParaRPr lang="en-US" sz="2400" dirty="0"/>
          </a:p>
          <a:p>
            <a:pPr algn="l"/>
            <a:endParaRPr lang="en-US" sz="2400" dirty="0"/>
          </a:p>
        </p:txBody>
      </p:sp>
      <p:pic>
        <p:nvPicPr>
          <p:cNvPr id="7" name="Picture 6" descr="Icon&#10;&#10;Description automatically generated">
            <a:extLst>
              <a:ext uri="{FF2B5EF4-FFF2-40B4-BE49-F238E27FC236}">
                <a16:creationId xmlns:a16="http://schemas.microsoft.com/office/drawing/2014/main" id="{5EE93D09-21E3-C4F9-CD57-47D0AD4595C6}"/>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rot="20160260">
            <a:off x="9253550" y="2635342"/>
            <a:ext cx="1816929" cy="2721991"/>
          </a:xfrm>
          <a:prstGeom prst="rect">
            <a:avLst/>
          </a:prstGeom>
        </p:spPr>
      </p:pic>
      <p:pic>
        <p:nvPicPr>
          <p:cNvPr id="9" name="Picture 8" descr="Icon&#10;&#10;Description automatically generated">
            <a:extLst>
              <a:ext uri="{FF2B5EF4-FFF2-40B4-BE49-F238E27FC236}">
                <a16:creationId xmlns:a16="http://schemas.microsoft.com/office/drawing/2014/main" id="{02C34D13-1C18-1590-FA48-9AF96E22B2D4}"/>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rot="20160260">
            <a:off x="6458865" y="4298404"/>
            <a:ext cx="745589" cy="1116987"/>
          </a:xfrm>
          <a:prstGeom prst="rect">
            <a:avLst/>
          </a:prstGeom>
        </p:spPr>
      </p:pic>
    </p:spTree>
    <p:extLst>
      <p:ext uri="{BB962C8B-B14F-4D97-AF65-F5344CB8AC3E}">
        <p14:creationId xmlns:p14="http://schemas.microsoft.com/office/powerpoint/2010/main" val="151705077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86492" y="278336"/>
            <a:ext cx="11623760" cy="1143210"/>
          </a:xfrm>
          <a:solidFill>
            <a:srgbClr val="002060"/>
          </a:solidFill>
        </p:spPr>
        <p:txBody>
          <a:bodyPr>
            <a:normAutofit/>
          </a:bodyPr>
          <a:lstStyle/>
          <a:p>
            <a:r>
              <a:rPr lang="en-GB" dirty="0">
                <a:solidFill>
                  <a:schemeClr val="bg1"/>
                </a:solidFill>
              </a:rPr>
              <a:t>Some basic Linux Bash commands</a:t>
            </a:r>
            <a:endParaRPr lang="en-GB" sz="4000"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86492" y="1499063"/>
            <a:ext cx="11510092" cy="4905470"/>
          </a:xfrm>
        </p:spPr>
        <p:txBody>
          <a:bodyPr>
            <a:noAutofit/>
          </a:bodyPr>
          <a:lstStyle/>
          <a:p>
            <a:pPr marL="0" indent="0">
              <a:lnSpc>
                <a:spcPct val="100000"/>
              </a:lnSpc>
              <a:spcBef>
                <a:spcPts val="0"/>
              </a:spcBef>
              <a:buNone/>
            </a:pPr>
            <a:r>
              <a:rPr lang="en-GB" sz="2400" dirty="0"/>
              <a:t>Taster of some Linux commands that can be used to monitor/manage some general Operating system functions:</a:t>
            </a:r>
          </a:p>
          <a:p>
            <a:pPr>
              <a:lnSpc>
                <a:spcPct val="100000"/>
              </a:lnSpc>
              <a:spcBef>
                <a:spcPts val="0"/>
              </a:spcBef>
              <a:tabLst>
                <a:tab pos="457200" algn="l"/>
              </a:tabLst>
            </a:pPr>
            <a:r>
              <a:rPr lang="en-GB" sz="2000" b="1" kern="0" dirty="0">
                <a:effectLst/>
                <a:ea typeface="Times New Roman" panose="02020603050405020304" pitchFamily="18" charset="0"/>
                <a:cs typeface="Times New Roman" panose="02020603050405020304" pitchFamily="18" charset="0"/>
              </a:rPr>
              <a:t>Process Management:</a:t>
            </a:r>
            <a:r>
              <a:rPr lang="en-GB" sz="2000" kern="0" dirty="0">
                <a:effectLst/>
                <a:ea typeface="Times New Roman" panose="02020603050405020304" pitchFamily="18" charset="0"/>
                <a:cs typeface="Times New Roman" panose="02020603050405020304" pitchFamily="18" charset="0"/>
              </a:rPr>
              <a:t> Processes can be managed through commands such as </a:t>
            </a:r>
            <a:r>
              <a:rPr lang="en-GB" sz="2000" b="1" kern="0" dirty="0" err="1">
                <a:effectLst/>
                <a:ea typeface="Times New Roman" panose="02020603050405020304" pitchFamily="18" charset="0"/>
                <a:cs typeface="Courier New" panose="02070309020205020404" pitchFamily="49" charset="0"/>
              </a:rPr>
              <a:t>ps</a:t>
            </a:r>
            <a:r>
              <a:rPr lang="en-GB" sz="2000" kern="0" dirty="0">
                <a:effectLst/>
                <a:ea typeface="Times New Roman" panose="02020603050405020304" pitchFamily="18" charset="0"/>
                <a:cs typeface="Times New Roman" panose="02020603050405020304" pitchFamily="18" charset="0"/>
              </a:rPr>
              <a:t> (process status) and </a:t>
            </a:r>
            <a:r>
              <a:rPr lang="en-GB" sz="2000" b="1" kern="0" dirty="0">
                <a:effectLst/>
                <a:ea typeface="Times New Roman" panose="02020603050405020304" pitchFamily="18" charset="0"/>
                <a:cs typeface="Courier New" panose="02070309020205020404" pitchFamily="49" charset="0"/>
              </a:rPr>
              <a:t>kill</a:t>
            </a:r>
            <a:r>
              <a:rPr lang="en-GB" sz="2000" kern="0" dirty="0">
                <a:effectLst/>
                <a:ea typeface="Times New Roman" panose="02020603050405020304" pitchFamily="18" charset="0"/>
                <a:cs typeface="Times New Roman" panose="02020603050405020304" pitchFamily="18" charset="0"/>
              </a:rPr>
              <a:t> (terminate a process).</a:t>
            </a:r>
            <a:endParaRPr lang="en-GB" sz="2000" kern="100" dirty="0">
              <a:effectLst/>
              <a:ea typeface="DengXian" panose="02010600030101010101" pitchFamily="2" charset="-122"/>
              <a:cs typeface="Times New Roman" panose="02020603050405020304" pitchFamily="18" charset="0"/>
            </a:endParaRPr>
          </a:p>
          <a:p>
            <a:pPr>
              <a:lnSpc>
                <a:spcPct val="100000"/>
              </a:lnSpc>
              <a:spcBef>
                <a:spcPts val="0"/>
              </a:spcBef>
              <a:tabLst>
                <a:tab pos="457200" algn="l"/>
              </a:tabLst>
            </a:pPr>
            <a:r>
              <a:rPr lang="en-GB" sz="2000" b="1" kern="0" dirty="0">
                <a:effectLst/>
                <a:ea typeface="Times New Roman" panose="02020603050405020304" pitchFamily="18" charset="0"/>
                <a:cs typeface="Times New Roman" panose="02020603050405020304" pitchFamily="18" charset="0"/>
              </a:rPr>
              <a:t>Memory Management:</a:t>
            </a:r>
            <a:r>
              <a:rPr lang="en-GB" sz="2000" kern="0" dirty="0">
                <a:effectLst/>
                <a:ea typeface="Times New Roman" panose="02020603050405020304" pitchFamily="18" charset="0"/>
                <a:cs typeface="Times New Roman" panose="02020603050405020304" pitchFamily="18" charset="0"/>
              </a:rPr>
              <a:t> Commands such as </a:t>
            </a:r>
            <a:r>
              <a:rPr lang="en-GB" sz="2000" b="1" kern="0" dirty="0">
                <a:effectLst/>
                <a:ea typeface="Times New Roman" panose="02020603050405020304" pitchFamily="18" charset="0"/>
                <a:cs typeface="Courier New" panose="02070309020205020404" pitchFamily="49" charset="0"/>
              </a:rPr>
              <a:t>free</a:t>
            </a:r>
            <a:r>
              <a:rPr lang="en-GB" sz="2000" kern="0" dirty="0">
                <a:effectLst/>
                <a:ea typeface="Times New Roman" panose="02020603050405020304" pitchFamily="18" charset="0"/>
                <a:cs typeface="Times New Roman" panose="02020603050405020304" pitchFamily="18" charset="0"/>
              </a:rPr>
              <a:t> (displays memory usage) and </a:t>
            </a:r>
            <a:r>
              <a:rPr lang="en-GB" sz="2000" b="1" kern="0" dirty="0">
                <a:effectLst/>
                <a:ea typeface="Times New Roman" panose="02020603050405020304" pitchFamily="18" charset="0"/>
                <a:cs typeface="Courier New" panose="02070309020205020404" pitchFamily="49" charset="0"/>
              </a:rPr>
              <a:t>top</a:t>
            </a:r>
            <a:r>
              <a:rPr lang="en-GB" sz="2000" kern="0" dirty="0">
                <a:effectLst/>
                <a:ea typeface="Times New Roman" panose="02020603050405020304" pitchFamily="18" charset="0"/>
                <a:cs typeface="Times New Roman" panose="02020603050405020304" pitchFamily="18" charset="0"/>
              </a:rPr>
              <a:t> which </a:t>
            </a:r>
            <a:r>
              <a:rPr lang="en-GB" sz="2000" kern="100" dirty="0">
                <a:effectLst/>
                <a:ea typeface="DengXian" panose="02010600030101010101" pitchFamily="2" charset="-122"/>
                <a:cs typeface="Times New Roman" panose="02020603050405020304" pitchFamily="18" charset="0"/>
              </a:rPr>
              <a:t>provides a real-time dynamic view of system performance, displaying information about CPU usage, memory usage, running processes and users. Top allows us to monitor and </a:t>
            </a:r>
            <a:r>
              <a:rPr lang="en-GB" sz="2000" kern="100" dirty="0" err="1">
                <a:effectLst/>
                <a:ea typeface="DengXian" panose="02010600030101010101" pitchFamily="2" charset="-122"/>
                <a:cs typeface="Times New Roman" panose="02020603050405020304" pitchFamily="18" charset="0"/>
              </a:rPr>
              <a:t>analyze</a:t>
            </a:r>
            <a:r>
              <a:rPr lang="en-GB" sz="2000" kern="100" dirty="0">
                <a:effectLst/>
                <a:ea typeface="DengXian" panose="02010600030101010101" pitchFamily="2" charset="-122"/>
                <a:cs typeface="Times New Roman" panose="02020603050405020304" pitchFamily="18" charset="0"/>
              </a:rPr>
              <a:t> system activity. An updated version of the Unix top command, </a:t>
            </a:r>
            <a:r>
              <a:rPr lang="en-GB" sz="2000" b="1" kern="100" dirty="0" err="1">
                <a:effectLst/>
                <a:ea typeface="DengXian" panose="02010600030101010101" pitchFamily="2" charset="-122"/>
                <a:cs typeface="Times New Roman" panose="02020603050405020304" pitchFamily="18" charset="0"/>
              </a:rPr>
              <a:t>htop</a:t>
            </a:r>
            <a:r>
              <a:rPr lang="en-GB" sz="2000" kern="100" dirty="0">
                <a:effectLst/>
                <a:ea typeface="DengXian" panose="02010600030101010101" pitchFamily="2" charset="-122"/>
                <a:cs typeface="Times New Roman" panose="02020603050405020304" pitchFamily="18" charset="0"/>
              </a:rPr>
              <a:t> opens the interactive monitor displaying further system information and interactive options to review system performance in real time.</a:t>
            </a:r>
          </a:p>
          <a:p>
            <a:pPr lvl="1">
              <a:lnSpc>
                <a:spcPct val="100000"/>
              </a:lnSpc>
              <a:spcBef>
                <a:spcPts val="0"/>
              </a:spcBef>
              <a:tabLst>
                <a:tab pos="457200" algn="l"/>
              </a:tabLst>
            </a:pPr>
            <a:r>
              <a:rPr lang="en-US" sz="2000" b="1" i="0" dirty="0">
                <a:effectLst/>
              </a:rPr>
              <a:t>To exit </a:t>
            </a:r>
            <a:r>
              <a:rPr lang="en-US" sz="2000" b="1" i="0" dirty="0" err="1">
                <a:effectLst/>
              </a:rPr>
              <a:t>htop</a:t>
            </a:r>
            <a:r>
              <a:rPr lang="en-US" sz="2000" dirty="0"/>
              <a:t>:</a:t>
            </a:r>
            <a:r>
              <a:rPr lang="en-US" sz="2000" b="0" i="0" dirty="0">
                <a:effectLst/>
              </a:rPr>
              <a:t> press either F10 or </a:t>
            </a:r>
            <a:r>
              <a:rPr lang="en-US" sz="2000" b="0" i="0" dirty="0" err="1">
                <a:effectLst/>
              </a:rPr>
              <a:t>Ctrl+C</a:t>
            </a:r>
            <a:endParaRPr lang="en-GB" sz="2000" kern="100" dirty="0">
              <a:effectLst/>
              <a:ea typeface="DengXian" panose="02010600030101010101" pitchFamily="2" charset="-122"/>
              <a:cs typeface="Times New Roman" panose="02020603050405020304" pitchFamily="18" charset="0"/>
            </a:endParaRPr>
          </a:p>
          <a:p>
            <a:pPr>
              <a:lnSpc>
                <a:spcPct val="100000"/>
              </a:lnSpc>
              <a:spcBef>
                <a:spcPts val="0"/>
              </a:spcBef>
              <a:tabLst>
                <a:tab pos="457200" algn="l"/>
              </a:tabLst>
            </a:pPr>
            <a:r>
              <a:rPr lang="en-GB" sz="2000" b="1" kern="0" dirty="0">
                <a:effectLst/>
                <a:ea typeface="Times New Roman" panose="02020603050405020304" pitchFamily="18" charset="0"/>
                <a:cs typeface="Times New Roman" panose="02020603050405020304" pitchFamily="18" charset="0"/>
              </a:rPr>
              <a:t>File System Management:</a:t>
            </a:r>
            <a:r>
              <a:rPr lang="en-GB" sz="2000" kern="0" dirty="0">
                <a:effectLst/>
                <a:ea typeface="Times New Roman" panose="02020603050405020304" pitchFamily="18" charset="0"/>
                <a:cs typeface="Times New Roman" panose="02020603050405020304" pitchFamily="18" charset="0"/>
              </a:rPr>
              <a:t> </a:t>
            </a:r>
            <a:r>
              <a:rPr lang="en-GB" sz="2000" kern="0" dirty="0">
                <a:ea typeface="Times New Roman" panose="02020603050405020304" pitchFamily="18" charset="0"/>
                <a:cs typeface="Times New Roman" panose="02020603050405020304" pitchFamily="18" charset="0"/>
              </a:rPr>
              <a:t>C</a:t>
            </a:r>
            <a:r>
              <a:rPr lang="en-GB" sz="2000" kern="0" dirty="0">
                <a:effectLst/>
                <a:ea typeface="Times New Roman" panose="02020603050405020304" pitchFamily="18" charset="0"/>
              </a:rPr>
              <a:t>ommands include </a:t>
            </a:r>
            <a:r>
              <a:rPr lang="en-GB" sz="2000" b="1" kern="0" dirty="0">
                <a:effectLst/>
                <a:ea typeface="Times New Roman" panose="02020603050405020304" pitchFamily="18" charset="0"/>
                <a:cs typeface="Courier New" panose="02070309020205020404" pitchFamily="49" charset="0"/>
              </a:rPr>
              <a:t>cd</a:t>
            </a:r>
            <a:r>
              <a:rPr lang="en-GB" sz="2000" kern="0" dirty="0">
                <a:effectLst/>
                <a:ea typeface="Times New Roman" panose="02020603050405020304" pitchFamily="18" charset="0"/>
              </a:rPr>
              <a:t> (change directory), </a:t>
            </a:r>
            <a:r>
              <a:rPr lang="en-GB" sz="2000" b="1" kern="0" dirty="0">
                <a:effectLst/>
                <a:ea typeface="Times New Roman" panose="02020603050405020304" pitchFamily="18" charset="0"/>
                <a:cs typeface="Courier New" panose="02070309020205020404" pitchFamily="49" charset="0"/>
              </a:rPr>
              <a:t>ls</a:t>
            </a:r>
            <a:r>
              <a:rPr lang="en-GB" sz="2000" kern="0" dirty="0">
                <a:effectLst/>
                <a:ea typeface="Times New Roman" panose="02020603050405020304" pitchFamily="18" charset="0"/>
              </a:rPr>
              <a:t> (list files), and </a:t>
            </a:r>
            <a:r>
              <a:rPr lang="en-GB" sz="2000" b="1" kern="0" dirty="0" err="1">
                <a:effectLst/>
                <a:ea typeface="Times New Roman" panose="02020603050405020304" pitchFamily="18" charset="0"/>
                <a:cs typeface="Courier New" panose="02070309020205020404" pitchFamily="49" charset="0"/>
              </a:rPr>
              <a:t>pwd</a:t>
            </a:r>
            <a:r>
              <a:rPr lang="en-GB" sz="2000" kern="0" dirty="0">
                <a:effectLst/>
                <a:ea typeface="Times New Roman" panose="02020603050405020304" pitchFamily="18" charset="0"/>
              </a:rPr>
              <a:t> (print working directory), </a:t>
            </a:r>
            <a:r>
              <a:rPr lang="en-GB" sz="2000" b="1" kern="0" dirty="0" err="1">
                <a:effectLst/>
                <a:ea typeface="Times New Roman" panose="02020603050405020304" pitchFamily="18" charset="0"/>
                <a:cs typeface="Courier New" panose="02070309020205020404" pitchFamily="49" charset="0"/>
              </a:rPr>
              <a:t>mkdir</a:t>
            </a:r>
            <a:r>
              <a:rPr lang="en-GB" sz="2000" kern="0" dirty="0">
                <a:effectLst/>
                <a:ea typeface="Times New Roman" panose="02020603050405020304" pitchFamily="18" charset="0"/>
                <a:cs typeface="Times New Roman" panose="02020603050405020304" pitchFamily="18" charset="0"/>
              </a:rPr>
              <a:t> (create a directory), and </a:t>
            </a:r>
            <a:r>
              <a:rPr lang="en-GB" sz="2000" b="1" kern="0" dirty="0">
                <a:effectLst/>
                <a:ea typeface="Times New Roman" panose="02020603050405020304" pitchFamily="18" charset="0"/>
                <a:cs typeface="Courier New" panose="02070309020205020404" pitchFamily="49" charset="0"/>
              </a:rPr>
              <a:t>rm</a:t>
            </a:r>
            <a:r>
              <a:rPr lang="en-GB" sz="2000" kern="0" dirty="0">
                <a:effectLst/>
                <a:ea typeface="Times New Roman" panose="02020603050405020304" pitchFamily="18" charset="0"/>
                <a:cs typeface="Times New Roman" panose="02020603050405020304" pitchFamily="18" charset="0"/>
              </a:rPr>
              <a:t> (remove files or directories) are used for file system management.</a:t>
            </a:r>
          </a:p>
          <a:p>
            <a:pPr>
              <a:lnSpc>
                <a:spcPct val="100000"/>
              </a:lnSpc>
              <a:spcBef>
                <a:spcPts val="0"/>
              </a:spcBef>
              <a:tabLst>
                <a:tab pos="457200" algn="l"/>
              </a:tabLst>
            </a:pPr>
            <a:r>
              <a:rPr lang="en-GB" sz="2000" b="1" kern="0" dirty="0">
                <a:effectLst/>
                <a:ea typeface="Times New Roman" panose="02020603050405020304" pitchFamily="18" charset="0"/>
                <a:cs typeface="Times New Roman" panose="02020603050405020304" pitchFamily="18" charset="0"/>
              </a:rPr>
              <a:t>Device Management:</a:t>
            </a:r>
            <a:r>
              <a:rPr lang="en-GB" sz="2000" kern="0" dirty="0">
                <a:effectLst/>
                <a:ea typeface="Times New Roman" panose="02020603050405020304" pitchFamily="18" charset="0"/>
                <a:cs typeface="Times New Roman" panose="02020603050405020304" pitchFamily="18" charset="0"/>
              </a:rPr>
              <a:t> Commands such as </a:t>
            </a:r>
            <a:r>
              <a:rPr lang="en-GB" sz="2000" b="1" kern="0" dirty="0" err="1">
                <a:effectLst/>
                <a:ea typeface="Times New Roman" panose="02020603050405020304" pitchFamily="18" charset="0"/>
                <a:cs typeface="Courier New" panose="02070309020205020404" pitchFamily="49" charset="0"/>
              </a:rPr>
              <a:t>lsusb</a:t>
            </a:r>
            <a:r>
              <a:rPr lang="en-GB" sz="2000" kern="0" dirty="0">
                <a:effectLst/>
                <a:ea typeface="Times New Roman" panose="02020603050405020304" pitchFamily="18" charset="0"/>
                <a:cs typeface="Times New Roman" panose="02020603050405020304" pitchFamily="18" charset="0"/>
              </a:rPr>
              <a:t> (list USB devices) and </a:t>
            </a:r>
            <a:r>
              <a:rPr lang="en-GB" sz="2000" b="1" kern="0" dirty="0" err="1">
                <a:effectLst/>
                <a:ea typeface="Times New Roman" panose="02020603050405020304" pitchFamily="18" charset="0"/>
                <a:cs typeface="Courier New" panose="02070309020205020404" pitchFamily="49" charset="0"/>
              </a:rPr>
              <a:t>lspci</a:t>
            </a:r>
            <a:r>
              <a:rPr lang="en-GB" sz="2000" kern="0" dirty="0">
                <a:effectLst/>
                <a:ea typeface="Times New Roman" panose="02020603050405020304" pitchFamily="18" charset="0"/>
                <a:cs typeface="Times New Roman" panose="02020603050405020304" pitchFamily="18" charset="0"/>
              </a:rPr>
              <a:t> (list PCI devices) help manage devices. PCI slots are </a:t>
            </a:r>
            <a:r>
              <a:rPr lang="en-GB" sz="2000" kern="100" dirty="0">
                <a:effectLst/>
                <a:ea typeface="DengXian" panose="02010600030101010101" pitchFamily="2" charset="-122"/>
                <a:cs typeface="Times New Roman" panose="02020603050405020304" pitchFamily="18" charset="0"/>
              </a:rPr>
              <a:t>used to attach hardware like sound cards, video cards to the motherboard.</a:t>
            </a:r>
          </a:p>
          <a:p>
            <a:pPr marL="342900" indent="-342900">
              <a:lnSpc>
                <a:spcPct val="100000"/>
              </a:lnSpc>
              <a:spcBef>
                <a:spcPts val="0"/>
              </a:spcBef>
              <a:buFont typeface="+mj-lt"/>
              <a:buAutoNum type="arabicPeriod"/>
              <a:tabLst>
                <a:tab pos="457200" algn="l"/>
              </a:tabLst>
            </a:pPr>
            <a:endParaRPr lang="en-GB" sz="1800" kern="100" dirty="0">
              <a:solidFill>
                <a:srgbClr val="374151"/>
              </a:solidFill>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0000"/>
              </a:lnSpc>
              <a:spcBef>
                <a:spcPts val="0"/>
              </a:spcBef>
              <a:buFont typeface="+mj-lt"/>
              <a:buAutoNum type="arabicPeriod"/>
              <a:tabLst>
                <a:tab pos="457200" algn="l"/>
              </a:tabLst>
            </a:pPr>
            <a:endParaRPr lang="en-GB" sz="1800" kern="100" dirty="0">
              <a:solidFill>
                <a:srgbClr val="374151"/>
              </a:solidFill>
              <a:effectLst/>
              <a:ea typeface="DengXian" panose="02010600030101010101" pitchFamily="2" charset="-122"/>
              <a:cs typeface="Times New Roman" panose="02020603050405020304" pitchFamily="18" charset="0"/>
            </a:endParaRPr>
          </a:p>
          <a:p>
            <a:pPr>
              <a:lnSpc>
                <a:spcPct val="100000"/>
              </a:lnSpc>
              <a:spcBef>
                <a:spcPts val="0"/>
              </a:spcBef>
            </a:pPr>
            <a:endParaRPr lang="en-GB" dirty="0"/>
          </a:p>
        </p:txBody>
      </p:sp>
      <p:pic>
        <p:nvPicPr>
          <p:cNvPr id="3" name="Picture 2">
            <a:extLst>
              <a:ext uri="{FF2B5EF4-FFF2-40B4-BE49-F238E27FC236}">
                <a16:creationId xmlns:a16="http://schemas.microsoft.com/office/drawing/2014/main" id="{C1D65156-51AD-D08F-29B7-182D780063E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400890"/>
            <a:ext cx="12192000" cy="457110"/>
          </a:xfrm>
          <a:prstGeom prst="rect">
            <a:avLst/>
          </a:prstGeom>
        </p:spPr>
      </p:pic>
    </p:spTree>
    <p:extLst>
      <p:ext uri="{BB962C8B-B14F-4D97-AF65-F5344CB8AC3E}">
        <p14:creationId xmlns:p14="http://schemas.microsoft.com/office/powerpoint/2010/main" val="1979146267"/>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86492" y="278336"/>
            <a:ext cx="11623760" cy="1143210"/>
          </a:xfrm>
          <a:solidFill>
            <a:srgbClr val="002060"/>
          </a:solidFill>
        </p:spPr>
        <p:txBody>
          <a:bodyPr>
            <a:normAutofit/>
          </a:bodyPr>
          <a:lstStyle/>
          <a:p>
            <a:r>
              <a:rPr lang="en-GB" dirty="0">
                <a:solidFill>
                  <a:schemeClr val="bg1"/>
                </a:solidFill>
              </a:rPr>
              <a:t>Basic Linux Bash commands </a:t>
            </a:r>
            <a:r>
              <a:rPr lang="en-GB" dirty="0" err="1">
                <a:solidFill>
                  <a:schemeClr val="bg1"/>
                </a:solidFill>
              </a:rPr>
              <a:t>cont</a:t>
            </a:r>
            <a:r>
              <a:rPr lang="en-GB" dirty="0">
                <a:solidFill>
                  <a:schemeClr val="bg1"/>
                </a:solidFill>
              </a:rPr>
              <a:t>…</a:t>
            </a:r>
            <a:endParaRPr lang="en-GB" sz="4000"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86492" y="1499063"/>
            <a:ext cx="11180578" cy="4580461"/>
          </a:xfrm>
        </p:spPr>
        <p:txBody>
          <a:bodyPr>
            <a:noAutofit/>
          </a:bodyPr>
          <a:lstStyle/>
          <a:p>
            <a:pPr>
              <a:lnSpc>
                <a:spcPct val="107000"/>
              </a:lnSpc>
              <a:spcAft>
                <a:spcPts val="800"/>
              </a:spcAft>
              <a:tabLst>
                <a:tab pos="457200" algn="l"/>
              </a:tabLst>
            </a:pPr>
            <a:r>
              <a:rPr lang="en-GB" sz="2000" b="1" kern="0" dirty="0">
                <a:solidFill>
                  <a:srgbClr val="374151"/>
                </a:solidFill>
                <a:effectLst/>
                <a:ea typeface="Times New Roman" panose="02020603050405020304" pitchFamily="18" charset="0"/>
                <a:cs typeface="Times New Roman" panose="02020603050405020304" pitchFamily="18" charset="0"/>
              </a:rPr>
              <a:t>Networking:</a:t>
            </a:r>
            <a:r>
              <a:rPr lang="en-GB" sz="2000" kern="0" dirty="0">
                <a:solidFill>
                  <a:srgbClr val="374151"/>
                </a:solidFill>
                <a:effectLst/>
                <a:ea typeface="Times New Roman" panose="02020603050405020304" pitchFamily="18" charset="0"/>
                <a:cs typeface="Times New Roman" panose="02020603050405020304" pitchFamily="18" charset="0"/>
              </a:rPr>
              <a:t> Commands such as </a:t>
            </a:r>
            <a:r>
              <a:rPr lang="en-GB" sz="2000" b="1" kern="0" dirty="0">
                <a:solidFill>
                  <a:srgbClr val="374151"/>
                </a:solidFill>
                <a:effectLst/>
                <a:ea typeface="Times New Roman" panose="02020603050405020304" pitchFamily="18" charset="0"/>
                <a:cs typeface="Courier New" panose="02070309020205020404" pitchFamily="49" charset="0"/>
              </a:rPr>
              <a:t>ping</a:t>
            </a:r>
            <a:r>
              <a:rPr lang="en-GB" sz="2000" kern="0" dirty="0">
                <a:solidFill>
                  <a:srgbClr val="374151"/>
                </a:solidFill>
                <a:effectLst/>
                <a:ea typeface="Times New Roman" panose="02020603050405020304" pitchFamily="18" charset="0"/>
                <a:cs typeface="Times New Roman" panose="02020603050405020304" pitchFamily="18" charset="0"/>
              </a:rPr>
              <a:t> URL/google.com (used to check network connectivity) and </a:t>
            </a:r>
            <a:r>
              <a:rPr lang="en-GB" sz="2000" b="1" kern="0" dirty="0" err="1">
                <a:solidFill>
                  <a:srgbClr val="374151"/>
                </a:solidFill>
                <a:effectLst/>
                <a:ea typeface="Times New Roman" panose="02020603050405020304" pitchFamily="18" charset="0"/>
                <a:cs typeface="Courier New" panose="02070309020205020404" pitchFamily="49" charset="0"/>
              </a:rPr>
              <a:t>ifconfig</a:t>
            </a:r>
            <a:r>
              <a:rPr lang="en-GB" sz="2000" kern="0" dirty="0">
                <a:solidFill>
                  <a:srgbClr val="374151"/>
                </a:solidFill>
                <a:effectLst/>
                <a:ea typeface="Times New Roman" panose="02020603050405020304" pitchFamily="18" charset="0"/>
                <a:cs typeface="Times New Roman" panose="02020603050405020304" pitchFamily="18" charset="0"/>
              </a:rPr>
              <a:t> (to configure network interfaces) assist in networking monitoring and configuration. </a:t>
            </a:r>
            <a:endParaRPr lang="en-GB" sz="2000" kern="100" dirty="0">
              <a:solidFill>
                <a:srgbClr val="374151"/>
              </a:solidFill>
              <a:effectLst/>
              <a:ea typeface="DengXian" panose="02010600030101010101" pitchFamily="2" charset="-122"/>
              <a:cs typeface="Times New Roman" panose="02020603050405020304" pitchFamily="18" charset="0"/>
            </a:endParaRPr>
          </a:p>
          <a:p>
            <a:pPr>
              <a:lnSpc>
                <a:spcPct val="100000"/>
              </a:lnSpc>
              <a:spcBef>
                <a:spcPts val="0"/>
              </a:spcBef>
              <a:tabLst>
                <a:tab pos="457200" algn="l"/>
              </a:tabLst>
            </a:pPr>
            <a:r>
              <a:rPr lang="en-GB" sz="2000" b="1" kern="0" dirty="0">
                <a:solidFill>
                  <a:srgbClr val="374151"/>
                </a:solidFill>
                <a:effectLst/>
                <a:ea typeface="Times New Roman" panose="02020603050405020304" pitchFamily="18" charset="0"/>
                <a:cs typeface="Times New Roman" panose="02020603050405020304" pitchFamily="18" charset="0"/>
              </a:rPr>
              <a:t>Security and Access Control:</a:t>
            </a:r>
            <a:r>
              <a:rPr lang="en-GB" sz="2000" kern="0" dirty="0">
                <a:solidFill>
                  <a:srgbClr val="374151"/>
                </a:solidFill>
                <a:effectLst/>
                <a:ea typeface="Times New Roman" panose="02020603050405020304" pitchFamily="18" charset="0"/>
                <a:cs typeface="Times New Roman" panose="02020603050405020304" pitchFamily="18" charset="0"/>
              </a:rPr>
              <a:t> Commands such as </a:t>
            </a:r>
            <a:r>
              <a:rPr lang="en-GB" sz="2000" b="1" kern="0" dirty="0" err="1">
                <a:solidFill>
                  <a:srgbClr val="374151"/>
                </a:solidFill>
                <a:effectLst/>
                <a:ea typeface="Times New Roman" panose="02020603050405020304" pitchFamily="18" charset="0"/>
                <a:cs typeface="Courier New" panose="02070309020205020404" pitchFamily="49" charset="0"/>
              </a:rPr>
              <a:t>chmod</a:t>
            </a:r>
            <a:r>
              <a:rPr lang="en-GB" sz="2000" kern="0" dirty="0">
                <a:solidFill>
                  <a:srgbClr val="374151"/>
                </a:solidFill>
                <a:effectLst/>
                <a:ea typeface="Times New Roman" panose="02020603050405020304" pitchFamily="18" charset="0"/>
                <a:cs typeface="Times New Roman" panose="02020603050405020304" pitchFamily="18" charset="0"/>
              </a:rPr>
              <a:t> (change file permissions) and </a:t>
            </a:r>
            <a:r>
              <a:rPr lang="en-GB" sz="2000" b="1" kern="0" dirty="0" err="1">
                <a:solidFill>
                  <a:srgbClr val="374151"/>
                </a:solidFill>
                <a:effectLst/>
                <a:ea typeface="Times New Roman" panose="02020603050405020304" pitchFamily="18" charset="0"/>
                <a:cs typeface="Courier New" panose="02070309020205020404" pitchFamily="49" charset="0"/>
              </a:rPr>
              <a:t>sudo</a:t>
            </a:r>
            <a:r>
              <a:rPr lang="en-GB" sz="2000" kern="0" dirty="0">
                <a:solidFill>
                  <a:srgbClr val="374151"/>
                </a:solidFill>
                <a:effectLst/>
                <a:ea typeface="Times New Roman" panose="02020603050405020304" pitchFamily="18" charset="0"/>
                <a:cs typeface="Times New Roman" panose="02020603050405020304" pitchFamily="18" charset="0"/>
              </a:rPr>
              <a:t> (Super User mode to execute commands with administrative privileges) help manage security and access control.</a:t>
            </a:r>
          </a:p>
          <a:p>
            <a:pPr>
              <a:lnSpc>
                <a:spcPct val="100000"/>
              </a:lnSpc>
              <a:spcBef>
                <a:spcPts val="0"/>
              </a:spcBef>
              <a:tabLst>
                <a:tab pos="457200" algn="l"/>
              </a:tabLst>
            </a:pPr>
            <a:r>
              <a:rPr lang="en-GB" sz="2000" b="1" kern="0" dirty="0">
                <a:solidFill>
                  <a:srgbClr val="374151"/>
                </a:solidFill>
                <a:effectLst/>
                <a:ea typeface="Times New Roman" panose="02020603050405020304" pitchFamily="18" charset="0"/>
                <a:cs typeface="Times New Roman" panose="02020603050405020304" pitchFamily="18" charset="0"/>
              </a:rPr>
              <a:t>Error Handling and Logging:</a:t>
            </a:r>
            <a:r>
              <a:rPr lang="en-GB" sz="2000" kern="0" dirty="0">
                <a:solidFill>
                  <a:srgbClr val="374151"/>
                </a:solidFill>
                <a:effectLst/>
                <a:ea typeface="Times New Roman" panose="02020603050405020304" pitchFamily="18" charset="0"/>
                <a:cs typeface="Times New Roman" panose="02020603050405020304" pitchFamily="18" charset="0"/>
              </a:rPr>
              <a:t> OSs log and report errors and events for troubleshooting and maintenance. They store logs that provide insights into system activities and errors. Commands like </a:t>
            </a:r>
            <a:r>
              <a:rPr lang="en-GB" sz="2000" b="1" kern="0" dirty="0" err="1">
                <a:solidFill>
                  <a:srgbClr val="374151"/>
                </a:solidFill>
                <a:effectLst/>
                <a:ea typeface="Times New Roman" panose="02020603050405020304" pitchFamily="18" charset="0"/>
                <a:cs typeface="Courier New" panose="02070309020205020404" pitchFamily="49" charset="0"/>
              </a:rPr>
              <a:t>dmesg</a:t>
            </a:r>
            <a:r>
              <a:rPr lang="en-GB" sz="2000" kern="0" dirty="0">
                <a:solidFill>
                  <a:srgbClr val="374151"/>
                </a:solidFill>
                <a:effectLst/>
                <a:ea typeface="Times New Roman" panose="02020603050405020304" pitchFamily="18" charset="0"/>
                <a:cs typeface="Times New Roman" panose="02020603050405020304" pitchFamily="18" charset="0"/>
              </a:rPr>
              <a:t> (display system messages) and </a:t>
            </a:r>
            <a:r>
              <a:rPr lang="en-GB" sz="2000" b="1" kern="0" dirty="0">
                <a:solidFill>
                  <a:srgbClr val="374151"/>
                </a:solidFill>
                <a:effectLst/>
                <a:ea typeface="Times New Roman" panose="02020603050405020304" pitchFamily="18" charset="0"/>
                <a:cs typeface="Courier New" panose="02070309020205020404" pitchFamily="49" charset="0"/>
              </a:rPr>
              <a:t>syslog</a:t>
            </a:r>
            <a:r>
              <a:rPr lang="en-GB" sz="2000" kern="0" dirty="0">
                <a:solidFill>
                  <a:srgbClr val="374151"/>
                </a:solidFill>
                <a:effectLst/>
                <a:ea typeface="Times New Roman" panose="02020603050405020304" pitchFamily="18" charset="0"/>
                <a:cs typeface="Times New Roman" panose="02020603050405020304" pitchFamily="18" charset="0"/>
              </a:rPr>
              <a:t> (view system logs) are used for error handling and logging.</a:t>
            </a:r>
          </a:p>
          <a:p>
            <a:pPr>
              <a:lnSpc>
                <a:spcPct val="100000"/>
              </a:lnSpc>
              <a:spcBef>
                <a:spcPts val="0"/>
              </a:spcBef>
              <a:tabLst>
                <a:tab pos="457200" algn="l"/>
              </a:tabLst>
            </a:pPr>
            <a:r>
              <a:rPr lang="en-GB" sz="2000" b="1" kern="0" dirty="0">
                <a:solidFill>
                  <a:srgbClr val="374151"/>
                </a:solidFill>
                <a:effectLst/>
                <a:ea typeface="Times New Roman" panose="02020603050405020304" pitchFamily="18" charset="0"/>
                <a:cs typeface="Times New Roman" panose="02020603050405020304" pitchFamily="18" charset="0"/>
              </a:rPr>
              <a:t>System Updates and Patching:</a:t>
            </a:r>
            <a:r>
              <a:rPr lang="en-GB" sz="2000" kern="0" dirty="0">
                <a:solidFill>
                  <a:srgbClr val="374151"/>
                </a:solidFill>
                <a:effectLst/>
                <a:ea typeface="Times New Roman" panose="02020603050405020304" pitchFamily="18" charset="0"/>
                <a:cs typeface="Times New Roman" panose="02020603050405020304" pitchFamily="18" charset="0"/>
              </a:rPr>
              <a:t> OSs require regular updates and patches to fix vulnerabilities, add new features, and improve performance. These updates can be installed using package managers such as </a:t>
            </a:r>
            <a:r>
              <a:rPr lang="en-GB" sz="2000" b="1" kern="0" dirty="0">
                <a:solidFill>
                  <a:srgbClr val="374151"/>
                </a:solidFill>
                <a:effectLst/>
                <a:ea typeface="Times New Roman" panose="02020603050405020304" pitchFamily="18" charset="0"/>
                <a:cs typeface="Courier New" panose="02070309020205020404" pitchFamily="49" charset="0"/>
              </a:rPr>
              <a:t>apt</a:t>
            </a:r>
            <a:r>
              <a:rPr lang="en-GB" sz="2000" kern="0" dirty="0">
                <a:solidFill>
                  <a:srgbClr val="374151"/>
                </a:solidFill>
                <a:effectLst/>
                <a:ea typeface="Times New Roman" panose="02020603050405020304" pitchFamily="18" charset="0"/>
                <a:cs typeface="Times New Roman" panose="02020603050405020304" pitchFamily="18" charset="0"/>
              </a:rPr>
              <a:t> (Advanced Package Tool) or </a:t>
            </a:r>
            <a:r>
              <a:rPr lang="en-GB" sz="2000" b="1" kern="0" dirty="0">
                <a:solidFill>
                  <a:srgbClr val="374151"/>
                </a:solidFill>
                <a:effectLst/>
                <a:ea typeface="Times New Roman" panose="02020603050405020304" pitchFamily="18" charset="0"/>
                <a:cs typeface="Courier New" panose="02070309020205020404" pitchFamily="49" charset="0"/>
              </a:rPr>
              <a:t>yum</a:t>
            </a:r>
            <a:r>
              <a:rPr lang="en-GB" sz="2000" kern="0" dirty="0">
                <a:solidFill>
                  <a:srgbClr val="374151"/>
                </a:solidFill>
                <a:effectLst/>
                <a:ea typeface="Times New Roman" panose="02020603050405020304" pitchFamily="18" charset="0"/>
                <a:cs typeface="Times New Roman" panose="02020603050405020304" pitchFamily="18" charset="0"/>
              </a:rPr>
              <a:t> (</a:t>
            </a:r>
            <a:r>
              <a:rPr lang="en-GB" sz="2000" kern="0" dirty="0" err="1">
                <a:solidFill>
                  <a:srgbClr val="374151"/>
                </a:solidFill>
                <a:effectLst/>
                <a:ea typeface="Times New Roman" panose="02020603050405020304" pitchFamily="18" charset="0"/>
                <a:cs typeface="Times New Roman" panose="02020603050405020304" pitchFamily="18" charset="0"/>
              </a:rPr>
              <a:t>Yellowdog</a:t>
            </a:r>
            <a:r>
              <a:rPr lang="en-GB" sz="2000" kern="0" dirty="0">
                <a:solidFill>
                  <a:srgbClr val="374151"/>
                </a:solidFill>
                <a:effectLst/>
                <a:ea typeface="Times New Roman" panose="02020603050405020304" pitchFamily="18" charset="0"/>
                <a:cs typeface="Times New Roman" panose="02020603050405020304" pitchFamily="18" charset="0"/>
              </a:rPr>
              <a:t> Updater, Modified).</a:t>
            </a:r>
          </a:p>
          <a:p>
            <a:pPr>
              <a:lnSpc>
                <a:spcPct val="100000"/>
              </a:lnSpc>
              <a:spcBef>
                <a:spcPts val="0"/>
              </a:spcBef>
              <a:tabLst>
                <a:tab pos="457200" algn="l"/>
              </a:tabLst>
            </a:pPr>
            <a:r>
              <a:rPr lang="en-GB" sz="2000" b="1" kern="0" dirty="0">
                <a:solidFill>
                  <a:srgbClr val="374151"/>
                </a:solidFill>
                <a:effectLst/>
                <a:ea typeface="Times New Roman" panose="02020603050405020304" pitchFamily="18" charset="0"/>
                <a:cs typeface="Times New Roman" panose="02020603050405020304" pitchFamily="18" charset="0"/>
              </a:rPr>
              <a:t>Virtualization:</a:t>
            </a:r>
            <a:r>
              <a:rPr lang="en-GB" sz="2000" kern="0" dirty="0">
                <a:solidFill>
                  <a:srgbClr val="374151"/>
                </a:solidFill>
                <a:effectLst/>
                <a:ea typeface="Times New Roman" panose="02020603050405020304" pitchFamily="18" charset="0"/>
                <a:cs typeface="Times New Roman" panose="02020603050405020304" pitchFamily="18" charset="0"/>
              </a:rPr>
              <a:t> Today’s modern OSs often support virtualization, allowing multiple operating systems to run concurrently on the same system hardware. Virtualization provides flexibility. Tools such as Oracle </a:t>
            </a:r>
            <a:r>
              <a:rPr lang="en-GB" sz="2000" b="1" kern="0" dirty="0">
                <a:solidFill>
                  <a:srgbClr val="374151"/>
                </a:solidFill>
                <a:effectLst/>
                <a:ea typeface="Times New Roman" panose="02020603050405020304" pitchFamily="18" charset="0"/>
                <a:cs typeface="Times New Roman" panose="02020603050405020304" pitchFamily="18" charset="0"/>
              </a:rPr>
              <a:t>VirtualBox</a:t>
            </a:r>
            <a:r>
              <a:rPr lang="en-GB" sz="2000" kern="0" dirty="0">
                <a:solidFill>
                  <a:srgbClr val="374151"/>
                </a:solidFill>
                <a:effectLst/>
                <a:ea typeface="Times New Roman" panose="02020603050405020304" pitchFamily="18" charset="0"/>
                <a:cs typeface="Times New Roman" panose="02020603050405020304" pitchFamily="18" charset="0"/>
              </a:rPr>
              <a:t> and </a:t>
            </a:r>
            <a:r>
              <a:rPr lang="en-GB" sz="2000" b="1" kern="0" dirty="0">
                <a:solidFill>
                  <a:srgbClr val="374151"/>
                </a:solidFill>
                <a:effectLst/>
                <a:ea typeface="Times New Roman" panose="02020603050405020304" pitchFamily="18" charset="0"/>
                <a:cs typeface="Times New Roman" panose="02020603050405020304" pitchFamily="18" charset="0"/>
              </a:rPr>
              <a:t>VMware</a:t>
            </a:r>
            <a:r>
              <a:rPr lang="en-GB" sz="2000" kern="0" dirty="0">
                <a:solidFill>
                  <a:srgbClr val="374151"/>
                </a:solidFill>
                <a:effectLst/>
                <a:ea typeface="Times New Roman" panose="02020603050405020304" pitchFamily="18" charset="0"/>
                <a:cs typeface="Times New Roman" panose="02020603050405020304" pitchFamily="18" charset="0"/>
              </a:rPr>
              <a:t> enable virtualization functionality.</a:t>
            </a:r>
            <a:endParaRPr lang="en-GB" sz="2000" kern="100" dirty="0">
              <a:solidFill>
                <a:srgbClr val="374151"/>
              </a:solidFill>
              <a:effectLst/>
              <a:ea typeface="DengXian" panose="02010600030101010101" pitchFamily="2" charset="-122"/>
              <a:cs typeface="Times New Roman" panose="02020603050405020304" pitchFamily="18" charset="0"/>
            </a:endParaRPr>
          </a:p>
          <a:p>
            <a:pPr marL="0" indent="0">
              <a:lnSpc>
                <a:spcPct val="100000"/>
              </a:lnSpc>
              <a:spcBef>
                <a:spcPts val="0"/>
              </a:spcBef>
              <a:buNone/>
              <a:tabLst>
                <a:tab pos="457200" algn="l"/>
              </a:tabLst>
            </a:pPr>
            <a:r>
              <a:rPr lang="en-GB" sz="2000" b="1" kern="0" dirty="0">
                <a:solidFill>
                  <a:srgbClr val="374151"/>
                </a:solidFill>
                <a:effectLst/>
                <a:highlight>
                  <a:srgbClr val="FFFF00"/>
                </a:highlight>
                <a:ea typeface="Times New Roman" panose="02020603050405020304" pitchFamily="18" charset="0"/>
                <a:cs typeface="Times New Roman" panose="02020603050405020304" pitchFamily="18" charset="0"/>
              </a:rPr>
              <a:t>Important note:</a:t>
            </a:r>
            <a:r>
              <a:rPr lang="en-GB" sz="2000" kern="0" dirty="0">
                <a:solidFill>
                  <a:srgbClr val="374151"/>
                </a:solidFill>
                <a:effectLst/>
                <a:highlight>
                  <a:srgbClr val="FFFF00"/>
                </a:highlight>
                <a:ea typeface="Times New Roman" panose="02020603050405020304" pitchFamily="18" charset="0"/>
                <a:cs typeface="Times New Roman" panose="02020603050405020304" pitchFamily="18" charset="0"/>
              </a:rPr>
              <a:t> OSs vary in their implementation of these functions. The examples above are generally applicable across Unix &amp; Linux systems, but they may not be installed or work on all systems.</a:t>
            </a:r>
            <a:endParaRPr lang="en-GB" sz="2000" kern="100" dirty="0">
              <a:effectLst/>
              <a:highlight>
                <a:srgbClr val="FFFF00"/>
              </a:highlight>
              <a:ea typeface="DengXian" panose="02010600030101010101" pitchFamily="2" charset="-122"/>
              <a:cs typeface="Times New Roman" panose="02020603050405020304" pitchFamily="18" charset="0"/>
            </a:endParaRPr>
          </a:p>
          <a:p>
            <a:pPr marL="0" indent="0">
              <a:lnSpc>
                <a:spcPct val="100000"/>
              </a:lnSpc>
              <a:spcBef>
                <a:spcPts val="0"/>
              </a:spcBef>
              <a:buNone/>
              <a:tabLst>
                <a:tab pos="457200" algn="l"/>
              </a:tabLst>
            </a:pPr>
            <a:endParaRPr lang="en-GB" sz="1800" kern="100" dirty="0">
              <a:solidFill>
                <a:srgbClr val="374151"/>
              </a:solidFill>
              <a:effectLst/>
              <a:latin typeface="Calibri" panose="020F0502020204030204" pitchFamily="34" charset="0"/>
              <a:ea typeface="DengXian" panose="02010600030101010101" pitchFamily="2" charset="-122"/>
              <a:cs typeface="Times New Roman" panose="02020603050405020304" pitchFamily="18" charset="0"/>
            </a:endParaRPr>
          </a:p>
          <a:p>
            <a:pPr>
              <a:lnSpc>
                <a:spcPct val="100000"/>
              </a:lnSpc>
              <a:spcBef>
                <a:spcPts val="0"/>
              </a:spcBef>
              <a:tabLst>
                <a:tab pos="457200" algn="l"/>
              </a:tabLst>
            </a:pPr>
            <a:endParaRPr lang="en-GB" sz="1800" kern="100" dirty="0">
              <a:solidFill>
                <a:srgbClr val="374151"/>
              </a:solidFill>
              <a:effectLst/>
              <a:latin typeface="Calibri" panose="020F0502020204030204" pitchFamily="34" charset="0"/>
              <a:ea typeface="DengXian" panose="02010600030101010101" pitchFamily="2" charset="-122"/>
              <a:cs typeface="Times New Roman" panose="02020603050405020304" pitchFamily="18" charset="0"/>
            </a:endParaRPr>
          </a:p>
          <a:p>
            <a:pPr>
              <a:lnSpc>
                <a:spcPct val="100000"/>
              </a:lnSpc>
              <a:spcBef>
                <a:spcPts val="0"/>
              </a:spcBef>
              <a:tabLst>
                <a:tab pos="457200" algn="l"/>
              </a:tabLst>
            </a:pPr>
            <a:endParaRPr lang="en-GB" sz="2000" kern="100" dirty="0">
              <a:solidFill>
                <a:srgbClr val="374151"/>
              </a:solidFill>
              <a:effectLst/>
              <a:ea typeface="DengXian" panose="02010600030101010101" pitchFamily="2" charset="-122"/>
              <a:cs typeface="Times New Roman" panose="02020603050405020304" pitchFamily="18" charset="0"/>
            </a:endParaRPr>
          </a:p>
          <a:p>
            <a:pPr marL="342900" lvl="0" indent="-342900">
              <a:lnSpc>
                <a:spcPct val="100000"/>
              </a:lnSpc>
              <a:spcBef>
                <a:spcPts val="0"/>
              </a:spcBef>
              <a:buFont typeface="+mj-lt"/>
              <a:buAutoNum type="arabicPeriod"/>
              <a:tabLst>
                <a:tab pos="457200" algn="l"/>
              </a:tabLst>
            </a:pPr>
            <a:endParaRPr lang="en-GB" sz="2000" kern="100" dirty="0">
              <a:solidFill>
                <a:srgbClr val="374151"/>
              </a:solidFill>
              <a:effectLst/>
              <a:ea typeface="DengXian" panose="02010600030101010101" pitchFamily="2" charset="-122"/>
              <a:cs typeface="Times New Roman" panose="02020603050405020304" pitchFamily="18" charset="0"/>
            </a:endParaRPr>
          </a:p>
          <a:p>
            <a:pPr>
              <a:lnSpc>
                <a:spcPct val="100000"/>
              </a:lnSpc>
              <a:spcBef>
                <a:spcPts val="0"/>
              </a:spcBef>
            </a:pPr>
            <a:endParaRPr lang="en-GB" dirty="0"/>
          </a:p>
        </p:txBody>
      </p:sp>
      <p:pic>
        <p:nvPicPr>
          <p:cNvPr id="3" name="Picture 2">
            <a:extLst>
              <a:ext uri="{FF2B5EF4-FFF2-40B4-BE49-F238E27FC236}">
                <a16:creationId xmlns:a16="http://schemas.microsoft.com/office/drawing/2014/main" id="{C1D65156-51AD-D08F-29B7-182D780063E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400890"/>
            <a:ext cx="12192000" cy="457110"/>
          </a:xfrm>
          <a:prstGeom prst="rect">
            <a:avLst/>
          </a:prstGeom>
        </p:spPr>
      </p:pic>
    </p:spTree>
    <p:extLst>
      <p:ext uri="{BB962C8B-B14F-4D97-AF65-F5344CB8AC3E}">
        <p14:creationId xmlns:p14="http://schemas.microsoft.com/office/powerpoint/2010/main" val="35953458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rgbClr val="FFFFFF"/>
                </a:solidFill>
              </a:rPr>
              <a:t>Student Activity: Complete Task 1</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627909" y="1851761"/>
            <a:ext cx="10896825" cy="4351338"/>
          </a:xfrm>
        </p:spPr>
        <p:txBody>
          <a:bodyPr>
            <a:normAutofit/>
          </a:bodyPr>
          <a:lstStyle/>
          <a:p>
            <a:pPr marL="514350" indent="-514350">
              <a:lnSpc>
                <a:spcPct val="120000"/>
              </a:lnSpc>
              <a:spcBef>
                <a:spcPts val="0"/>
              </a:spcBef>
              <a:buFont typeface="+mj-lt"/>
              <a:buAutoNum type="arabicPeriod"/>
            </a:pPr>
            <a:r>
              <a:rPr lang="en-GB" dirty="0">
                <a:effectLst/>
                <a:latin typeface="Arial" panose="020B0604020202020204" pitchFamily="34" charset="0"/>
                <a:ea typeface="Calibri" panose="020F0502020204030204" pitchFamily="34" charset="0"/>
              </a:rPr>
              <a:t>Briefly </a:t>
            </a:r>
            <a:r>
              <a:rPr lang="en-GB" b="1" dirty="0">
                <a:effectLst/>
                <a:latin typeface="Arial" panose="020B0604020202020204" pitchFamily="34" charset="0"/>
                <a:ea typeface="Calibri" panose="020F0502020204030204" pitchFamily="34" charset="0"/>
              </a:rPr>
              <a:t>describe the key functions </a:t>
            </a:r>
            <a:r>
              <a:rPr lang="en-GB" dirty="0">
                <a:effectLst/>
                <a:latin typeface="Arial" panose="020B0604020202020204" pitchFamily="34" charset="0"/>
                <a:ea typeface="Calibri" panose="020F0502020204030204" pitchFamily="34" charset="0"/>
              </a:rPr>
              <a:t>of popular general-purpose Operating Systems </a:t>
            </a:r>
            <a:r>
              <a:rPr lang="en-GB" b="1" dirty="0">
                <a:effectLst/>
                <a:latin typeface="Arial" panose="020B0604020202020204" pitchFamily="34" charset="0"/>
                <a:ea typeface="Calibri" panose="020F0502020204030204" pitchFamily="34" charset="0"/>
              </a:rPr>
              <a:t>with several screenshots </a:t>
            </a:r>
            <a:r>
              <a:rPr lang="en-GB" dirty="0">
                <a:effectLst/>
                <a:latin typeface="Arial" panose="020B0604020202020204" pitchFamily="34" charset="0"/>
                <a:ea typeface="Calibri" panose="020F0502020204030204" pitchFamily="34" charset="0"/>
              </a:rPr>
              <a:t>showing where some of the functions can be seen/monitored/managed. </a:t>
            </a:r>
          </a:p>
          <a:p>
            <a:pPr lvl="1">
              <a:lnSpc>
                <a:spcPct val="120000"/>
              </a:lnSpc>
              <a:spcBef>
                <a:spcPts val="0"/>
              </a:spcBef>
            </a:pPr>
            <a:r>
              <a:rPr lang="en-GB" sz="3100" b="1" dirty="0"/>
              <a:t>Time: </a:t>
            </a:r>
            <a:r>
              <a:rPr lang="en-GB" sz="3100" dirty="0"/>
              <a:t>Approx. 30mins. </a:t>
            </a:r>
          </a:p>
          <a:p>
            <a:pPr lvl="1">
              <a:lnSpc>
                <a:spcPct val="120000"/>
              </a:lnSpc>
              <a:spcBef>
                <a:spcPts val="0"/>
              </a:spcBef>
            </a:pPr>
            <a:r>
              <a:rPr lang="en-GB" sz="3100" b="1" dirty="0"/>
              <a:t>Scope: </a:t>
            </a:r>
            <a:r>
              <a:rPr lang="en-GB" sz="3100" dirty="0"/>
              <a:t>Approx 400-500 words.</a:t>
            </a:r>
          </a:p>
          <a:p>
            <a:pPr lvl="1">
              <a:lnSpc>
                <a:spcPct val="120000"/>
              </a:lnSpc>
              <a:spcBef>
                <a:spcPts val="0"/>
              </a:spcBef>
            </a:pPr>
            <a:r>
              <a:rPr lang="en-GB" sz="3100" b="1" dirty="0"/>
              <a:t>Research: </a:t>
            </a:r>
            <a:r>
              <a:rPr lang="en-GB" sz="3100" dirty="0"/>
              <a:t>Cite approx. 3/4 sources.</a:t>
            </a:r>
          </a:p>
        </p:txBody>
      </p:sp>
    </p:spTree>
    <p:extLst>
      <p:ext uri="{BB962C8B-B14F-4D97-AF65-F5344CB8AC3E}">
        <p14:creationId xmlns:p14="http://schemas.microsoft.com/office/powerpoint/2010/main" val="133132022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dirty="0">
                <a:solidFill>
                  <a:schemeClr val="bg1"/>
                </a:solidFill>
              </a:rPr>
              <a:t>Register reminder</a:t>
            </a:r>
            <a:endParaRPr lang="en-GB" sz="4000" b="1" dirty="0">
              <a:solidFill>
                <a:schemeClr val="bg1"/>
              </a:solidFill>
            </a:endParaRPr>
          </a:p>
        </p:txBody>
      </p:sp>
      <p:pic>
        <p:nvPicPr>
          <p:cNvPr id="4" name="Content Placeholder 3" descr="A picture containing text, businesscard&#10;&#10;Description automatically generated">
            <a:extLst>
              <a:ext uri="{FF2B5EF4-FFF2-40B4-BE49-F238E27FC236}">
                <a16:creationId xmlns:a16="http://schemas.microsoft.com/office/drawing/2014/main" id="{D29B0154-FEE9-45A9-B45B-7FDB85C74CAF}"/>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294337" y="1590741"/>
            <a:ext cx="6543365" cy="4351338"/>
          </a:xfrm>
        </p:spPr>
      </p:pic>
    </p:spTree>
    <p:extLst>
      <p:ext uri="{BB962C8B-B14F-4D97-AF65-F5344CB8AC3E}">
        <p14:creationId xmlns:p14="http://schemas.microsoft.com/office/powerpoint/2010/main" val="2921813202"/>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954BE-99C8-4034-800D-908618389993}"/>
              </a:ext>
            </a:extLst>
          </p:cNvPr>
          <p:cNvSpPr>
            <a:spLocks noGrp="1"/>
          </p:cNvSpPr>
          <p:nvPr>
            <p:ph type="title"/>
          </p:nvPr>
        </p:nvSpPr>
        <p:spPr/>
        <p:txBody>
          <a:bodyPr/>
          <a:lstStyle/>
          <a:p>
            <a:r>
              <a:rPr lang="en-GB" dirty="0"/>
              <a:t>The End.</a:t>
            </a:r>
          </a:p>
        </p:txBody>
      </p:sp>
    </p:spTree>
    <p:extLst>
      <p:ext uri="{BB962C8B-B14F-4D97-AF65-F5344CB8AC3E}">
        <p14:creationId xmlns:p14="http://schemas.microsoft.com/office/powerpoint/2010/main" val="2722368900"/>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chemeClr val="bg1"/>
                </a:solidFill>
              </a:rPr>
              <a:t>Q&amp;A Etiquette</a:t>
            </a:r>
          </a:p>
        </p:txBody>
      </p:sp>
      <p:sp>
        <p:nvSpPr>
          <p:cNvPr id="3" name="Content Placeholder 2">
            <a:extLst>
              <a:ext uri="{FF2B5EF4-FFF2-40B4-BE49-F238E27FC236}">
                <a16:creationId xmlns:a16="http://schemas.microsoft.com/office/drawing/2014/main" id="{825D8F02-9F7D-3772-7848-0194802C3F3F}"/>
              </a:ext>
            </a:extLst>
          </p:cNvPr>
          <p:cNvSpPr>
            <a:spLocks noGrp="1"/>
          </p:cNvSpPr>
          <p:nvPr>
            <p:ph idx="1"/>
          </p:nvPr>
        </p:nvSpPr>
        <p:spPr>
          <a:xfrm>
            <a:off x="459350" y="1942899"/>
            <a:ext cx="10515600" cy="4351338"/>
          </a:xfrm>
        </p:spPr>
        <p:txBody>
          <a:bodyPr>
            <a:normAutofit lnSpcReduction="10000"/>
          </a:bodyPr>
          <a:lstStyle/>
          <a:p>
            <a:pPr>
              <a:lnSpc>
                <a:spcPct val="110000"/>
              </a:lnSpc>
              <a:spcBef>
                <a:spcPts val="600"/>
              </a:spcBef>
              <a:spcAft>
                <a:spcPts val="600"/>
              </a:spcAft>
            </a:pPr>
            <a:r>
              <a:rPr lang="en-GB" sz="2800" dirty="0">
                <a:effectLst/>
                <a:latin typeface="Calibri" panose="020F0502020204030204" pitchFamily="34" charset="0"/>
                <a:ea typeface="DengXian" panose="02010600030101010101" pitchFamily="2" charset="-122"/>
                <a:cs typeface="Times New Roman" panose="02020603050405020304" pitchFamily="18" charset="0"/>
              </a:rPr>
              <a:t>To ensure fairness for all, </a:t>
            </a:r>
            <a:r>
              <a:rPr lang="en-GB" dirty="0">
                <a:latin typeface="Calibri" panose="020F0502020204030204" pitchFamily="34" charset="0"/>
                <a:ea typeface="DengXian" panose="02010600030101010101" pitchFamily="2" charset="-122"/>
                <a:cs typeface="Times New Roman" panose="02020603050405020304" pitchFamily="18" charset="0"/>
              </a:rPr>
              <a:t>so that </a:t>
            </a:r>
            <a:r>
              <a:rPr lang="en-GB" sz="2800" dirty="0">
                <a:effectLst/>
                <a:latin typeface="Calibri" panose="020F0502020204030204" pitchFamily="34" charset="0"/>
                <a:ea typeface="DengXian" panose="02010600030101010101" pitchFamily="2" charset="-122"/>
                <a:cs typeface="Times New Roman" panose="02020603050405020304" pitchFamily="18" charset="0"/>
              </a:rPr>
              <a:t>everyone equally benefits from question </a:t>
            </a:r>
            <a:r>
              <a:rPr lang="en-GB" sz="2800" dirty="0">
                <a:ea typeface="DengXian" panose="02010600030101010101" pitchFamily="2" charset="-122"/>
                <a:cs typeface="Times New Roman" panose="02020603050405020304" pitchFamily="18" charset="0"/>
              </a:rPr>
              <a:t>answers and advice, </a:t>
            </a:r>
            <a:r>
              <a:rPr lang="en-GB" sz="2800" b="1" dirty="0">
                <a:ea typeface="DengXian" panose="02010600030101010101" pitchFamily="2" charset="-122"/>
                <a:cs typeface="Times New Roman" panose="02020603050405020304" pitchFamily="18" charset="0"/>
              </a:rPr>
              <a:t>i</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f you have a general/module/assessment question, please ask during the weekly tutorial session</a:t>
            </a:r>
            <a:r>
              <a:rPr lang="en-GB" sz="2800" dirty="0">
                <a:effectLst/>
                <a:latin typeface="Calibri" panose="020F0502020204030204" pitchFamily="34" charset="0"/>
                <a:ea typeface="DengXian" panose="02010600030101010101" pitchFamily="2" charset="-122"/>
                <a:cs typeface="Times New Roman" panose="02020603050405020304" pitchFamily="18" charset="0"/>
              </a:rPr>
              <a:t>.</a:t>
            </a:r>
          </a:p>
          <a:p>
            <a:pPr>
              <a:lnSpc>
                <a:spcPct val="110000"/>
              </a:lnSpc>
              <a:spcBef>
                <a:spcPts val="600"/>
              </a:spcBef>
              <a:spcAft>
                <a:spcPts val="600"/>
              </a:spcAft>
            </a:pPr>
            <a:r>
              <a:rPr lang="en-GB" sz="2800" b="1" dirty="0">
                <a:ea typeface="DengXian" panose="02010600030101010101" pitchFamily="2" charset="-122"/>
                <a:cs typeface="Times New Roman" panose="02020603050405020304" pitchFamily="18" charset="0"/>
              </a:rPr>
              <a:t>For general questions, please ask during the tutorial</a:t>
            </a:r>
            <a:r>
              <a:rPr lang="en-GB" sz="2800" dirty="0">
                <a:ea typeface="DengXian" panose="02010600030101010101" pitchFamily="2" charset="-122"/>
                <a:cs typeface="Times New Roman" panose="02020603050405020304" pitchFamily="18" charset="0"/>
              </a:rPr>
              <a:t>.</a:t>
            </a:r>
            <a:endParaRPr lang="en-GB" sz="2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10000"/>
              </a:lnSpc>
              <a:spcBef>
                <a:spcPts val="600"/>
              </a:spcBef>
              <a:spcAft>
                <a:spcPts val="600"/>
              </a:spcAft>
            </a:pPr>
            <a:r>
              <a:rPr lang="en-GB" sz="2800" dirty="0">
                <a:effectLst/>
                <a:latin typeface="Calibri" panose="020F0502020204030204" pitchFamily="34" charset="0"/>
                <a:ea typeface="DengXian" panose="02010600030101010101" pitchFamily="2" charset="-122"/>
                <a:cs typeface="Times New Roman" panose="02020603050405020304" pitchFamily="18" charset="0"/>
              </a:rPr>
              <a:t>If you have a </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personal question </a:t>
            </a:r>
            <a:r>
              <a:rPr lang="en-GB" sz="2800" dirty="0">
                <a:effectLst/>
                <a:latin typeface="Calibri" panose="020F0502020204030204" pitchFamily="34" charset="0"/>
                <a:ea typeface="DengXian" panose="02010600030101010101" pitchFamily="2" charset="-122"/>
                <a:cs typeface="Times New Roman" panose="02020603050405020304" pitchFamily="18" charset="0"/>
              </a:rPr>
              <a:t>that needs to be addressed in private, email a module tutor and they will get back to you asap. </a:t>
            </a:r>
            <a:r>
              <a:rPr lang="en-GB" dirty="0">
                <a:latin typeface="Calibri" panose="020F0502020204030204" pitchFamily="34" charset="0"/>
                <a:ea typeface="DengXian" panose="02010600030101010101" pitchFamily="2" charset="-122"/>
                <a:cs typeface="Times New Roman" panose="02020603050405020304" pitchFamily="18" charset="0"/>
              </a:rPr>
              <a:t>D</a:t>
            </a:r>
            <a:r>
              <a:rPr lang="en-GB" sz="2800" dirty="0">
                <a:effectLst/>
                <a:latin typeface="Calibri" panose="020F0502020204030204" pitchFamily="34" charset="0"/>
                <a:ea typeface="DengXian" panose="02010600030101010101" pitchFamily="2" charset="-122"/>
                <a:cs typeface="Times New Roman" panose="02020603050405020304" pitchFamily="18" charset="0"/>
              </a:rPr>
              <a:t>ue to the number of modules and students tutors teach, apologies in advance, it may take a little while to get back to you.</a:t>
            </a:r>
          </a:p>
        </p:txBody>
      </p:sp>
      <p:pic>
        <p:nvPicPr>
          <p:cNvPr id="6" name="Picture 5" descr="A picture containing icon&#10;&#10;Description automatically generated">
            <a:extLst>
              <a:ext uri="{FF2B5EF4-FFF2-40B4-BE49-F238E27FC236}">
                <a16:creationId xmlns:a16="http://schemas.microsoft.com/office/drawing/2014/main" id="{DB0015B1-3A23-5784-B61F-648C4EDB7CE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501910" y="339020"/>
            <a:ext cx="2396132" cy="1597921"/>
          </a:xfrm>
          <a:prstGeom prst="rect">
            <a:avLst/>
          </a:prstGeom>
        </p:spPr>
      </p:pic>
    </p:spTree>
    <p:extLst>
      <p:ext uri="{BB962C8B-B14F-4D97-AF65-F5344CB8AC3E}">
        <p14:creationId xmlns:p14="http://schemas.microsoft.com/office/powerpoint/2010/main" val="3048228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5661</TotalTime>
  <Words>9552</Words>
  <Application>Microsoft Office PowerPoint</Application>
  <PresentationFormat>Widescreen</PresentationFormat>
  <Paragraphs>644</Paragraphs>
  <Slides>75</Slides>
  <Notes>63</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75</vt:i4>
      </vt:variant>
    </vt:vector>
  </HeadingPairs>
  <TitlesOfParts>
    <vt:vector size="85" baseType="lpstr">
      <vt:lpstr>Google Sans</vt:lpstr>
      <vt:lpstr>ReithSans</vt:lpstr>
      <vt:lpstr>Aptos</vt:lpstr>
      <vt:lpstr>Arial</vt:lpstr>
      <vt:lpstr>Arial</vt:lpstr>
      <vt:lpstr>Calibri</vt:lpstr>
      <vt:lpstr>Calibri Light</vt:lpstr>
      <vt:lpstr>Segoe UI</vt:lpstr>
      <vt:lpstr>Symbol</vt:lpstr>
      <vt:lpstr>Office Theme</vt:lpstr>
      <vt:lpstr>2: OS Functions inc. Memory &amp; Process Management</vt:lpstr>
      <vt:lpstr>Deck structure: Section 1: Lecture slides Section 2: Tutorial slides</vt:lpstr>
      <vt:lpstr>Section 1:  OS Lecture</vt:lpstr>
      <vt:lpstr>Introduction: Technology &amp; Positive change</vt:lpstr>
      <vt:lpstr>Introduction:  OS functions</vt:lpstr>
      <vt:lpstr>Contents:</vt:lpstr>
      <vt:lpstr>The Kernel</vt:lpstr>
      <vt:lpstr>The Kernel</vt:lpstr>
      <vt:lpstr>Bg. Video: What is a Kernel</vt:lpstr>
      <vt:lpstr>Bg. Kernel</vt:lpstr>
      <vt:lpstr>Bg. kernel mode and user mode</vt:lpstr>
      <vt:lpstr>Bg. Memory space: User space &amp; kernel space</vt:lpstr>
      <vt:lpstr>PowerPoint Presentation</vt:lpstr>
      <vt:lpstr>Bg. Kernel types</vt:lpstr>
      <vt:lpstr>The Operating System</vt:lpstr>
      <vt:lpstr>key functions of an Operating System</vt:lpstr>
      <vt:lpstr>Memory Management &amp; device drivers</vt:lpstr>
      <vt:lpstr>Computer Memory &amp; Storage: RAM</vt:lpstr>
      <vt:lpstr>Bg. CA: Video: RAM Explained</vt:lpstr>
      <vt:lpstr>Task Manager: Memory usage</vt:lpstr>
      <vt:lpstr>Bg. Task Manager</vt:lpstr>
      <vt:lpstr>Bg. Google Cloud Shell*:   Bash commands</vt:lpstr>
      <vt:lpstr>Process Scheduling &amp; Deadlocks</vt:lpstr>
      <vt:lpstr>Bg. The Banker's deadlock avoidance algorithm </vt:lpstr>
      <vt:lpstr>Avoid: Windows Blue screen of death. Re-boot to clear the Memory / RAM / stuck processes. Much less likely today,  and much less likely on a Linux or Mac system,  but still possible.</vt:lpstr>
      <vt:lpstr>Virtual Memory / VRAM</vt:lpstr>
      <vt:lpstr>Bg. VM Management: Paging &amp; Segmentation</vt:lpstr>
      <vt:lpstr>Bg. Video: Paging &amp; Segmentation</vt:lpstr>
      <vt:lpstr>Memory management &amp; Processes</vt:lpstr>
      <vt:lpstr>Memory Management</vt:lpstr>
      <vt:lpstr>Bg. Computing term: an instance</vt:lpstr>
      <vt:lpstr>Bg. job / process scheduling</vt:lpstr>
      <vt:lpstr>Bg. Memory Management</vt:lpstr>
      <vt:lpstr>Bg. Process Life cycle</vt:lpstr>
      <vt:lpstr>Bg. The interrupt handler.</vt:lpstr>
      <vt:lpstr>Computing term: a thread</vt:lpstr>
      <vt:lpstr>Context switching &amp; Multithreading</vt:lpstr>
      <vt:lpstr>Multithreading example</vt:lpstr>
      <vt:lpstr>Context switching &amp; Multitasking</vt:lpstr>
      <vt:lpstr>Multithreading &amp; CPUs</vt:lpstr>
      <vt:lpstr>Multi-threading with Multi-core processors.</vt:lpstr>
      <vt:lpstr>Networking</vt:lpstr>
      <vt:lpstr>OS Security</vt:lpstr>
      <vt:lpstr>Bg. Ring-based security: Protection rings</vt:lpstr>
      <vt:lpstr>Bg. System Security: Protection rings.</vt:lpstr>
      <vt:lpstr>Device Management</vt:lpstr>
      <vt:lpstr>Bg. Device Management: I/O Input Output</vt:lpstr>
      <vt:lpstr>Summary re-cap:  Process &amp; Resource Management</vt:lpstr>
      <vt:lpstr>Assignment focus:</vt:lpstr>
      <vt:lpstr>BYOD to Lecture</vt:lpstr>
      <vt:lpstr>Bg. Level-Up Video: Game Console Operating Systems</vt:lpstr>
      <vt:lpstr>Bg. Popcorn Power-Up: Pirates of Silicon Valley</vt:lpstr>
      <vt:lpstr>Register reminder.</vt:lpstr>
      <vt:lpstr>The End.</vt:lpstr>
      <vt:lpstr>Section 2:  OS Tutorial</vt:lpstr>
      <vt:lpstr>Lecture re-cap:</vt:lpstr>
      <vt:lpstr>Assignment focus:</vt:lpstr>
      <vt:lpstr>Notice: OS Assignment Task 1 update</vt:lpstr>
      <vt:lpstr>Tutorial Activity 1: OS key functions</vt:lpstr>
      <vt:lpstr>Activity 2: Add several screenshots</vt:lpstr>
      <vt:lpstr>Try: Process monitoring</vt:lpstr>
      <vt:lpstr>Try: Resource Monitor</vt:lpstr>
      <vt:lpstr>Bg. Process monitoring</vt:lpstr>
      <vt:lpstr>Try: A Bash command editor</vt:lpstr>
      <vt:lpstr>Bg. Google Cloud Shell</vt:lpstr>
      <vt:lpstr>Bg. Azure Cloud VM: Win. (CMD &amp; PS) &amp; WSL Linux</vt:lpstr>
      <vt:lpstr>Bg. Azure Cloud VM instructions</vt:lpstr>
      <vt:lpstr>Bg. Home: To install WSL/Linux on Windows:</vt:lpstr>
      <vt:lpstr>Bg. Linux &amp; Python on your phone for free in 2 minutes</vt:lpstr>
      <vt:lpstr>Some basic Linux Bash commands</vt:lpstr>
      <vt:lpstr>Basic Linux Bash commands cont…</vt:lpstr>
      <vt:lpstr>Student Activity: Complete Task 1</vt:lpstr>
      <vt:lpstr>Register reminder</vt:lpstr>
      <vt:lpstr>The End.</vt:lpstr>
      <vt:lpstr>Q&amp;A Etiquette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OS Fundamentals 2: OS Functions, Memory &amp; Processes.</dc:title>
  <dc:creator>James Williams</dc:creator>
  <cp:lastModifiedBy>James Williams</cp:lastModifiedBy>
  <cp:revision>155</cp:revision>
  <dcterms:created xsi:type="dcterms:W3CDTF">2021-02-08T13:57:33Z</dcterms:created>
  <dcterms:modified xsi:type="dcterms:W3CDTF">2024-02-09T12:29:53Z</dcterms:modified>
</cp:coreProperties>
</file>