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omments/modernComment_769_1BFDA97B.xml" ContentType="application/vnd.ms-powerpoint.comments+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49"/>
  </p:notesMasterIdLst>
  <p:sldIdLst>
    <p:sldId id="265" r:id="rId5"/>
    <p:sldId id="261" r:id="rId6"/>
    <p:sldId id="2145704920" r:id="rId7"/>
    <p:sldId id="2145704929" r:id="rId8"/>
    <p:sldId id="2145704922" r:id="rId9"/>
    <p:sldId id="2145704925" r:id="rId10"/>
    <p:sldId id="2145704924" r:id="rId11"/>
    <p:sldId id="26985" r:id="rId12"/>
    <p:sldId id="2145704926" r:id="rId13"/>
    <p:sldId id="26951" r:id="rId14"/>
    <p:sldId id="26952" r:id="rId15"/>
    <p:sldId id="26950" r:id="rId16"/>
    <p:sldId id="2145704932" r:id="rId17"/>
    <p:sldId id="2145704927" r:id="rId18"/>
    <p:sldId id="2145704928" r:id="rId19"/>
    <p:sldId id="301" r:id="rId20"/>
    <p:sldId id="2145704931" r:id="rId21"/>
    <p:sldId id="2145704933" r:id="rId22"/>
    <p:sldId id="2145704934" r:id="rId23"/>
    <p:sldId id="2145704935" r:id="rId24"/>
    <p:sldId id="2145704937" r:id="rId25"/>
    <p:sldId id="2145704939" r:id="rId26"/>
    <p:sldId id="2145704938" r:id="rId27"/>
    <p:sldId id="2145704940" r:id="rId28"/>
    <p:sldId id="2145704941" r:id="rId29"/>
    <p:sldId id="2145704942" r:id="rId30"/>
    <p:sldId id="2145704943" r:id="rId31"/>
    <p:sldId id="2145704936" r:id="rId32"/>
    <p:sldId id="299" r:id="rId33"/>
    <p:sldId id="303" r:id="rId34"/>
    <p:sldId id="2145704930" r:id="rId35"/>
    <p:sldId id="304" r:id="rId36"/>
    <p:sldId id="302" r:id="rId37"/>
    <p:sldId id="2145704944" r:id="rId38"/>
    <p:sldId id="2145704945" r:id="rId39"/>
    <p:sldId id="2145704946" r:id="rId40"/>
    <p:sldId id="305" r:id="rId41"/>
    <p:sldId id="306" r:id="rId42"/>
    <p:sldId id="307" r:id="rId43"/>
    <p:sldId id="308" r:id="rId44"/>
    <p:sldId id="2941" r:id="rId45"/>
    <p:sldId id="1897" r:id="rId46"/>
    <p:sldId id="309" r:id="rId47"/>
    <p:sldId id="2145704947" r:id="rId48"/>
  </p:sldIdLst>
  <p:sldSz cx="24382413" cy="13716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9E1E2E68-0387-C78C-C9ED-66A53D5BEB23}" name="Rachel Gray" initials="RG" userId="S::rachel.gray@wrap.org.uk::a1162e72-be8b-41ef-922d-3c827f7de5a0" providerId="AD"/>
  <p188:author id="{C57C8EEC-62B1-7C05-68CE-7A14C4BB2C03}" name="Fiona McCabe" initials="FM" userId="S::fiona.mccabe@wrap.org.uk::36b8c8bb-0a05-4e8b-9522-ad714a317a95"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ED7D31"/>
    <a:srgbClr val="0A3875"/>
    <a:srgbClr val="FCC9F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9E2A39-D99B-4C3F-8F41-0C3B38B9B906}" v="10" dt="2024-03-05T11:03:26.4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361" autoAdjust="0"/>
    <p:restoredTop sz="94660"/>
  </p:normalViewPr>
  <p:slideViewPr>
    <p:cSldViewPr snapToGrid="0">
      <p:cViewPr varScale="1">
        <p:scale>
          <a:sx n="48" d="100"/>
          <a:sy n="48" d="100"/>
        </p:scale>
        <p:origin x="76" y="136"/>
      </p:cViewPr>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55" Type="http://schemas.microsoft.com/office/2018/10/relationships/authors" Target="author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s>
</file>

<file path=ppt/comments/modernComment_769_1BFDA97B.xml><?xml version="1.0" encoding="utf-8"?>
<p188:cmLst xmlns:a="http://schemas.openxmlformats.org/drawingml/2006/main" xmlns:r="http://schemas.openxmlformats.org/officeDocument/2006/relationships" xmlns:p188="http://schemas.microsoft.com/office/powerpoint/2018/8/main">
  <p188:cm id="{0D79C0C0-D846-4D47-ABCF-A070362ECBCC}" authorId="{9E1E2E68-0387-C78C-C9ED-66A53D5BEB23}" status="resolved" created="2024-02-27T10:18:05.507">
    <pc:sldMkLst xmlns:pc="http://schemas.microsoft.com/office/powerpoint/2013/main/command">
      <pc:docMk/>
      <pc:sldMk cId="469608827" sldId="1897"/>
    </pc:sldMkLst>
    <p188:txBody>
      <a:bodyPr/>
      <a:lstStyle/>
      <a:p>
        <a:r>
          <a:rPr lang="en-GB"/>
          <a:t>For me this goes after the challenges slide. I would avoid using the term BCI's </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1F106F-27A0-4E29-9798-2B6169808940}" type="datetimeFigureOut">
              <a:rPr lang="en-GB" smtClean="0"/>
              <a:t>05/03/2024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85A63C-B30D-4EF4-9D35-DBB5AE6997B7}" type="slidenum">
              <a:rPr lang="en-GB" smtClean="0"/>
              <a:t>‹#›</a:t>
            </a:fld>
            <a:endParaRPr lang="en-GB"/>
          </a:p>
        </p:txBody>
      </p:sp>
    </p:spTree>
    <p:extLst>
      <p:ext uri="{BB962C8B-B14F-4D97-AF65-F5344CB8AC3E}">
        <p14:creationId xmlns:p14="http://schemas.microsoft.com/office/powerpoint/2010/main" val="15902327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recoup.org/wp-content/uploads/2023/12/Citizen-Plastics-Recycling-Behaviours-Insights-Study-2023-Summary.pdf" TargetMode="External"/><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ts val="4000"/>
              </a:lnSpc>
              <a:spcBef>
                <a:spcPts val="0"/>
              </a:spcBef>
              <a:spcAft>
                <a:spcPts val="0"/>
              </a:spcAft>
              <a:buClrTx/>
              <a:buSzTx/>
              <a:buFont typeface="Arial" panose="020B0604020202020204" pitchFamily="34" charset="0"/>
              <a:buNone/>
              <a:tabLst/>
              <a:defRPr/>
            </a:pPr>
            <a:r>
              <a:rPr kumimoji="0" lang="en-GB" sz="1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However, we are also very aware that tackling the plastics issue needs a global solution. Following the launch of the UKPP, WRAP Global has been proactively supporting other governments, organisations and partners in other countries to help create more Plastics Pacts. In many cases we work with the Ellen MacArthur Foundation. The slide shows plastics initiatives that have been launched, announced or are in development.</a:t>
            </a:r>
          </a:p>
          <a:p>
            <a:pPr marL="0" marR="0" lvl="0" indent="0" algn="l" defTabSz="914400" rtl="0" eaLnBrk="1" fontAlgn="auto" latinLnBrk="0" hangingPunct="1">
              <a:lnSpc>
                <a:spcPts val="4000"/>
              </a:lnSpc>
              <a:spcBef>
                <a:spcPts val="0"/>
              </a:spcBef>
              <a:spcAft>
                <a:spcPts val="0"/>
              </a:spcAft>
              <a:buClrTx/>
              <a:buSzTx/>
              <a:buFont typeface="Arial" panose="020B0604020202020204" pitchFamily="34" charset="0"/>
              <a:buNone/>
              <a:tabLst/>
              <a:defRPr/>
            </a:pPr>
            <a:endParaRPr kumimoji="0" lang="en-GB" sz="1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ts val="4000"/>
              </a:lnSpc>
              <a:spcBef>
                <a:spcPts val="0"/>
              </a:spcBef>
              <a:spcAft>
                <a:spcPts val="0"/>
              </a:spcAft>
              <a:buClrTx/>
              <a:buSzTx/>
              <a:buFont typeface="Arial" panose="020B0604020202020204" pitchFamily="34" charset="0"/>
              <a:buNone/>
              <a:tabLst/>
              <a:defRPr/>
            </a:pPr>
            <a:r>
              <a:rPr kumimoji="0" lang="en-GB" sz="1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Having a network of Pacts that have a vision of systemic change and a common direction has multiple benefits;</a:t>
            </a:r>
          </a:p>
          <a:p>
            <a:pPr marL="800100" marR="0" lvl="1" indent="-342900" algn="l" defTabSz="914400" rtl="0" eaLnBrk="1" fontAlgn="auto" latinLnBrk="0" hangingPunct="1">
              <a:lnSpc>
                <a:spcPts val="4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For international businesses it means they can align their processes and internal targets.</a:t>
            </a:r>
          </a:p>
          <a:p>
            <a:pPr marL="800100" marR="0" lvl="1" indent="-342900" algn="l" defTabSz="914400" rtl="0" eaLnBrk="1" fontAlgn="auto" latinLnBrk="0" hangingPunct="1">
              <a:lnSpc>
                <a:spcPts val="4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For the national Pacts it means they can start up and deliver impact more quickly  because supply chains are often intertwined.</a:t>
            </a:r>
          </a:p>
          <a:p>
            <a:pPr marL="800100" marR="0" lvl="1" indent="-342900" algn="l" defTabSz="914400" rtl="0" eaLnBrk="1" fontAlgn="auto" latinLnBrk="0" hangingPunct="1">
              <a:lnSpc>
                <a:spcPts val="4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For the UKPP, it means we can benefit from innovations, and insights from other Pacts</a:t>
            </a:r>
          </a:p>
          <a:p>
            <a:pPr marL="800100" marR="0" lvl="1" indent="-342900" algn="l" defTabSz="914400" rtl="0" eaLnBrk="1" fontAlgn="auto" latinLnBrk="0" hangingPunct="1">
              <a:lnSpc>
                <a:spcPts val="4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Most of all, global alignment will help unlock greater investment in innovation and infrastructure.</a:t>
            </a:r>
          </a:p>
        </p:txBody>
      </p:sp>
      <p:sp>
        <p:nvSpPr>
          <p:cNvPr id="522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Open Sans" pitchFamily="34" charset="0"/>
                <a:cs typeface="Arial" charset="0"/>
              </a:defRPr>
            </a:lvl1pPr>
            <a:lvl2pPr marL="742950" indent="-285750" eaLnBrk="0" hangingPunct="0">
              <a:defRPr>
                <a:solidFill>
                  <a:schemeClr val="tx1"/>
                </a:solidFill>
                <a:latin typeface="Open Sans" pitchFamily="34" charset="0"/>
                <a:cs typeface="Arial" charset="0"/>
              </a:defRPr>
            </a:lvl2pPr>
            <a:lvl3pPr marL="1143000" indent="-228600" eaLnBrk="0" hangingPunct="0">
              <a:defRPr>
                <a:solidFill>
                  <a:schemeClr val="tx1"/>
                </a:solidFill>
                <a:latin typeface="Open Sans" pitchFamily="34" charset="0"/>
                <a:cs typeface="Arial" charset="0"/>
              </a:defRPr>
            </a:lvl3pPr>
            <a:lvl4pPr marL="1600200" indent="-228600" eaLnBrk="0" hangingPunct="0">
              <a:defRPr>
                <a:solidFill>
                  <a:schemeClr val="tx1"/>
                </a:solidFill>
                <a:latin typeface="Open Sans" pitchFamily="34" charset="0"/>
                <a:cs typeface="Arial" charset="0"/>
              </a:defRPr>
            </a:lvl4pPr>
            <a:lvl5pPr marL="2057400" indent="-228600" eaLnBrk="0" hangingPunct="0">
              <a:defRPr>
                <a:solidFill>
                  <a:schemeClr val="tx1"/>
                </a:solidFill>
                <a:latin typeface="Open Sans" pitchFamily="34" charset="0"/>
                <a:cs typeface="Arial" charset="0"/>
              </a:defRPr>
            </a:lvl5pPr>
            <a:lvl6pPr marL="2514600" indent="-228600" defTabSz="455613" eaLnBrk="0" fontAlgn="base" hangingPunct="0">
              <a:spcBef>
                <a:spcPct val="0"/>
              </a:spcBef>
              <a:spcAft>
                <a:spcPct val="0"/>
              </a:spcAft>
              <a:defRPr>
                <a:solidFill>
                  <a:schemeClr val="tx1"/>
                </a:solidFill>
                <a:latin typeface="Open Sans" pitchFamily="34" charset="0"/>
                <a:cs typeface="Arial" charset="0"/>
              </a:defRPr>
            </a:lvl6pPr>
            <a:lvl7pPr marL="2971800" indent="-228600" defTabSz="455613" eaLnBrk="0" fontAlgn="base" hangingPunct="0">
              <a:spcBef>
                <a:spcPct val="0"/>
              </a:spcBef>
              <a:spcAft>
                <a:spcPct val="0"/>
              </a:spcAft>
              <a:defRPr>
                <a:solidFill>
                  <a:schemeClr val="tx1"/>
                </a:solidFill>
                <a:latin typeface="Open Sans" pitchFamily="34" charset="0"/>
                <a:cs typeface="Arial" charset="0"/>
              </a:defRPr>
            </a:lvl7pPr>
            <a:lvl8pPr marL="3429000" indent="-228600" defTabSz="455613" eaLnBrk="0" fontAlgn="base" hangingPunct="0">
              <a:spcBef>
                <a:spcPct val="0"/>
              </a:spcBef>
              <a:spcAft>
                <a:spcPct val="0"/>
              </a:spcAft>
              <a:defRPr>
                <a:solidFill>
                  <a:schemeClr val="tx1"/>
                </a:solidFill>
                <a:latin typeface="Open Sans" pitchFamily="34" charset="0"/>
                <a:cs typeface="Arial" charset="0"/>
              </a:defRPr>
            </a:lvl8pPr>
            <a:lvl9pPr marL="3886200" indent="-228600" defTabSz="455613" eaLnBrk="0" fontAlgn="base" hangingPunct="0">
              <a:spcBef>
                <a:spcPct val="0"/>
              </a:spcBef>
              <a:spcAft>
                <a:spcPct val="0"/>
              </a:spcAft>
              <a:defRPr>
                <a:solidFill>
                  <a:schemeClr val="tx1"/>
                </a:solidFill>
                <a:latin typeface="Open Sans" pitchFamily="34" charset="0"/>
                <a:cs typeface="Arial"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0CA0033E-CB93-428A-A30F-F8FC243596F9}" type="slidenum">
              <a:rPr kumimoji="0" lang="en-GB" altLang="en-US" sz="1200" b="0" i="0" u="none" strike="noStrike" kern="1200" cap="none" spc="0" normalizeH="0" baseline="0" noProof="0">
                <a:ln>
                  <a:noFill/>
                </a:ln>
                <a:solidFill>
                  <a:srgbClr val="000000"/>
                </a:solidFill>
                <a:effectLst/>
                <a:uLnTx/>
                <a:uFillTx/>
                <a:latin typeface="Open Sans" pitchFamily="34" charset="0"/>
                <a:ea typeface="+mn-ea"/>
                <a:cs typeface="Arial" charset="0"/>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GB" altLang="en-US" sz="1200" b="0" i="0" u="none" strike="noStrike" kern="1200" cap="none" spc="0" normalizeH="0" baseline="0" noProof="0">
              <a:ln>
                <a:noFill/>
              </a:ln>
              <a:solidFill>
                <a:srgbClr val="000000"/>
              </a:solidFill>
              <a:effectLst/>
              <a:uLnTx/>
              <a:uFillTx/>
              <a:latin typeface="Open Sans" pitchFamily="34" charset="0"/>
              <a:ea typeface="+mn-ea"/>
              <a:cs typeface="Arial" charset="0"/>
            </a:endParaRPr>
          </a:p>
        </p:txBody>
      </p:sp>
    </p:spTree>
    <p:extLst>
      <p:ext uri="{BB962C8B-B14F-4D97-AF65-F5344CB8AC3E}">
        <p14:creationId xmlns:p14="http://schemas.microsoft.com/office/powerpoint/2010/main" val="34194916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48394" rtl="0" eaLnBrk="1" fontAlgn="auto" latinLnBrk="0" hangingPunct="1">
              <a:lnSpc>
                <a:spcPct val="100000"/>
              </a:lnSpc>
              <a:spcBef>
                <a:spcPts val="0"/>
              </a:spcBef>
              <a:spcAft>
                <a:spcPts val="0"/>
              </a:spcAft>
              <a:buClrTx/>
              <a:buSzTx/>
              <a:buFontTx/>
              <a:buNone/>
              <a:tabLst/>
              <a:defRPr/>
            </a:pPr>
            <a:fld id="{AC0C9E69-655B-47A4-9B6C-801154A8DA8B}"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48394"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998775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585A63C-B30D-4EF4-9D35-DBB5AE6997B7}" type="slidenum">
              <a:rPr lang="en-GB" smtClean="0"/>
              <a:t>16</a:t>
            </a:fld>
            <a:endParaRPr lang="en-GB"/>
          </a:p>
        </p:txBody>
      </p:sp>
    </p:spTree>
    <p:extLst>
      <p:ext uri="{BB962C8B-B14F-4D97-AF65-F5344CB8AC3E}">
        <p14:creationId xmlns:p14="http://schemas.microsoft.com/office/powerpoint/2010/main" val="35522567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Increased in line with the consumer price index - £217.85 per tonne with effect from 1 April 2024.</a:t>
            </a:r>
          </a:p>
        </p:txBody>
      </p:sp>
      <p:sp>
        <p:nvSpPr>
          <p:cNvPr id="4" name="Slide Number Placeholder 3"/>
          <p:cNvSpPr>
            <a:spLocks noGrp="1"/>
          </p:cNvSpPr>
          <p:nvPr>
            <p:ph type="sldNum" sz="quarter" idx="5"/>
          </p:nvPr>
        </p:nvSpPr>
        <p:spPr/>
        <p:txBody>
          <a:bodyPr/>
          <a:lstStyle/>
          <a:p>
            <a:fld id="{D585A63C-B30D-4EF4-9D35-DBB5AE6997B7}" type="slidenum">
              <a:rPr lang="en-GB" smtClean="0"/>
              <a:t>22</a:t>
            </a:fld>
            <a:endParaRPr lang="en-GB"/>
          </a:p>
        </p:txBody>
      </p:sp>
    </p:spTree>
    <p:extLst>
      <p:ext uri="{BB962C8B-B14F-4D97-AF65-F5344CB8AC3E}">
        <p14:creationId xmlns:p14="http://schemas.microsoft.com/office/powerpoint/2010/main" val="12544625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585A63C-B30D-4EF4-9D35-DBB5AE6997B7}" type="slidenum">
              <a:rPr lang="en-GB" smtClean="0"/>
              <a:t>31</a:t>
            </a:fld>
            <a:endParaRPr lang="en-GB"/>
          </a:p>
        </p:txBody>
      </p:sp>
    </p:spTree>
    <p:extLst>
      <p:ext uri="{BB962C8B-B14F-4D97-AF65-F5344CB8AC3E}">
        <p14:creationId xmlns:p14="http://schemas.microsoft.com/office/powerpoint/2010/main" val="15524042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2020 to 2022 saw a 10% fall in POM</a:t>
            </a:r>
          </a:p>
          <a:p>
            <a:r>
              <a:rPr lang="en-GB" dirty="0"/>
              <a:t>2018 to 2020 saw a 15% rise in recycling tonnages</a:t>
            </a:r>
          </a:p>
        </p:txBody>
      </p:sp>
      <p:sp>
        <p:nvSpPr>
          <p:cNvPr id="4" name="Slide Number Placeholder 3"/>
          <p:cNvSpPr>
            <a:spLocks noGrp="1"/>
          </p:cNvSpPr>
          <p:nvPr>
            <p:ph type="sldNum" sz="quarter" idx="5"/>
          </p:nvPr>
        </p:nvSpPr>
        <p:spPr/>
        <p:txBody>
          <a:bodyPr/>
          <a:lstStyle/>
          <a:p>
            <a:fld id="{D585A63C-B30D-4EF4-9D35-DBB5AE6997B7}" type="slidenum">
              <a:rPr lang="en-GB" smtClean="0"/>
              <a:t>32</a:t>
            </a:fld>
            <a:endParaRPr lang="en-GB"/>
          </a:p>
        </p:txBody>
      </p:sp>
    </p:spTree>
    <p:extLst>
      <p:ext uri="{BB962C8B-B14F-4D97-AF65-F5344CB8AC3E}">
        <p14:creationId xmlns:p14="http://schemas.microsoft.com/office/powerpoint/2010/main" val="18354333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Fall in bottles POM in 2020 but has risen again in 2022</a:t>
            </a:r>
          </a:p>
          <a:p>
            <a:r>
              <a:rPr lang="en-GB" dirty="0"/>
              <a:t>Are pro</a:t>
            </a:r>
          </a:p>
        </p:txBody>
      </p:sp>
      <p:sp>
        <p:nvSpPr>
          <p:cNvPr id="4" name="Slide Number Placeholder 3"/>
          <p:cNvSpPr>
            <a:spLocks noGrp="1"/>
          </p:cNvSpPr>
          <p:nvPr>
            <p:ph type="sldNum" sz="quarter" idx="5"/>
          </p:nvPr>
        </p:nvSpPr>
        <p:spPr/>
        <p:txBody>
          <a:bodyPr/>
          <a:lstStyle/>
          <a:p>
            <a:fld id="{D585A63C-B30D-4EF4-9D35-DBB5AE6997B7}" type="slidenum">
              <a:rPr lang="en-GB" smtClean="0"/>
              <a:t>37</a:t>
            </a:fld>
            <a:endParaRPr lang="en-GB"/>
          </a:p>
        </p:txBody>
      </p:sp>
    </p:spTree>
    <p:extLst>
      <p:ext uri="{BB962C8B-B14F-4D97-AF65-F5344CB8AC3E}">
        <p14:creationId xmlns:p14="http://schemas.microsoft.com/office/powerpoint/2010/main" val="258022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~30KT recycled as mixed bottles</a:t>
            </a:r>
          </a:p>
        </p:txBody>
      </p:sp>
      <p:sp>
        <p:nvSpPr>
          <p:cNvPr id="4" name="Slide Number Placeholder 3"/>
          <p:cNvSpPr>
            <a:spLocks noGrp="1"/>
          </p:cNvSpPr>
          <p:nvPr>
            <p:ph type="sldNum" sz="quarter" idx="5"/>
          </p:nvPr>
        </p:nvSpPr>
        <p:spPr/>
        <p:txBody>
          <a:bodyPr/>
          <a:lstStyle/>
          <a:p>
            <a:fld id="{D585A63C-B30D-4EF4-9D35-DBB5AE6997B7}" type="slidenum">
              <a:rPr lang="en-GB" smtClean="0"/>
              <a:t>38</a:t>
            </a:fld>
            <a:endParaRPr lang="en-GB"/>
          </a:p>
        </p:txBody>
      </p:sp>
    </p:spTree>
    <p:extLst>
      <p:ext uri="{BB962C8B-B14F-4D97-AF65-F5344CB8AC3E}">
        <p14:creationId xmlns:p14="http://schemas.microsoft.com/office/powerpoint/2010/main" val="31226273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Citizen-Plastics-Recycling-Behaviours-Insights-Study-2023-Summary.pdf (recoup.org)</a:t>
            </a:r>
            <a:endParaRPr lang="en-GB" dirty="0"/>
          </a:p>
        </p:txBody>
      </p:sp>
      <p:sp>
        <p:nvSpPr>
          <p:cNvPr id="4" name="Slide Number Placeholder 3"/>
          <p:cNvSpPr>
            <a:spLocks noGrp="1"/>
          </p:cNvSpPr>
          <p:nvPr>
            <p:ph type="sldNum" sz="quarter" idx="5"/>
          </p:nvPr>
        </p:nvSpPr>
        <p:spPr/>
        <p:txBody>
          <a:bodyPr/>
          <a:lstStyle/>
          <a:p>
            <a:fld id="{7F750448-A84E-4BCF-97E7-D047883CA3CA}" type="slidenum">
              <a:rPr lang="en-GB" smtClean="0"/>
              <a:t>41</a:t>
            </a:fld>
            <a:endParaRPr lang="en-GB"/>
          </a:p>
        </p:txBody>
      </p:sp>
    </p:spTree>
    <p:extLst>
      <p:ext uri="{BB962C8B-B14F-4D97-AF65-F5344CB8AC3E}">
        <p14:creationId xmlns:p14="http://schemas.microsoft.com/office/powerpoint/2010/main" val="9605697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nSpc>
                <a:spcPct val="107000"/>
              </a:lnSpc>
              <a:buFont typeface="+mj-lt"/>
              <a:buNone/>
            </a:pPr>
            <a:r>
              <a:rPr lang="en-GB" b="1" dirty="0">
                <a:effectLst/>
                <a:latin typeface="Open Sans" panose="020B0606030504020204" pitchFamily="34" charset="0"/>
                <a:ea typeface="Open Sans" panose="020B0606030504020204" pitchFamily="34" charset="0"/>
                <a:cs typeface="Open Sans" panose="020B0606030504020204" pitchFamily="34" charset="0"/>
              </a:rPr>
              <a:t>How to educate and incentivise consumers to enable more sustained behaviour change and drive more widespread adoption</a:t>
            </a:r>
            <a:endParaRPr lang="en-GB" sz="1600" b="0" dirty="0">
              <a:effectLst/>
              <a:latin typeface="Open Sans" panose="020B0606030504020204" pitchFamily="34" charset="0"/>
              <a:ea typeface="Open Sans" panose="020B0606030504020204" pitchFamily="34" charset="0"/>
              <a:cs typeface="Open Sans" panose="020B0606030504020204" pitchFamily="34" charset="0"/>
            </a:endParaRPr>
          </a:p>
          <a:p>
            <a:pPr marL="0" lvl="0" indent="0">
              <a:lnSpc>
                <a:spcPct val="107000"/>
              </a:lnSpc>
              <a:buFont typeface="+mj-lt"/>
              <a:buNone/>
            </a:pPr>
            <a:r>
              <a:rPr lang="en-GB" b="1" dirty="0">
                <a:effectLst/>
                <a:latin typeface="Open Sans" panose="020B0606030504020204" pitchFamily="34" charset="0"/>
                <a:ea typeface="Open Sans" panose="020B0606030504020204" pitchFamily="34" charset="0"/>
                <a:cs typeface="Open Sans" panose="020B0606030504020204" pitchFamily="34" charset="0"/>
              </a:rPr>
              <a:t>Don’t tell people why or what to do. Shape it for them make it easy.</a:t>
            </a:r>
          </a:p>
          <a:p>
            <a:pPr marL="0" lvl="0" indent="0">
              <a:lnSpc>
                <a:spcPct val="107000"/>
              </a:lnSpc>
              <a:buFont typeface="+mj-lt"/>
              <a:buNone/>
            </a:pPr>
            <a:r>
              <a:rPr lang="en-GB" b="1" dirty="0">
                <a:effectLst/>
                <a:latin typeface="Open Sans" panose="020B0606030504020204" pitchFamily="34" charset="0"/>
                <a:ea typeface="Open Sans" panose="020B0606030504020204" pitchFamily="34" charset="0"/>
                <a:cs typeface="Open Sans" panose="020B0606030504020204" pitchFamily="34" charset="0"/>
              </a:rPr>
              <a:t>Make it locally relevant. Not a premium but mass. In their behaviours or a nudge version of them... </a:t>
            </a:r>
            <a:endParaRPr lang="en-GB" sz="1600" dirty="0">
              <a:effectLst/>
              <a:latin typeface="Open Sans" panose="020B0606030504020204" pitchFamily="34" charset="0"/>
              <a:ea typeface="Open Sans" panose="020B0606030504020204" pitchFamily="34" charset="0"/>
              <a:cs typeface="Open Sans" panose="020B0606030504020204" pitchFamily="34" charset="0"/>
            </a:endParaRPr>
          </a:p>
          <a:p>
            <a:pPr marL="457200">
              <a:lnSpc>
                <a:spcPct val="107000"/>
              </a:lnSpc>
              <a:spcAft>
                <a:spcPts val="800"/>
              </a:spcAft>
            </a:pPr>
            <a:r>
              <a:rPr lang="en-GB" b="1" dirty="0">
                <a:effectLst/>
                <a:latin typeface="Open Sans" panose="020B0606030504020204" pitchFamily="34" charset="0"/>
                <a:ea typeface="Open Sans" panose="020B0606030504020204" pitchFamily="34" charset="0"/>
                <a:cs typeface="Open Sans" panose="020B0606030504020204" pitchFamily="34" charset="0"/>
              </a:rPr>
              <a:t> </a:t>
            </a:r>
            <a:endParaRPr lang="en-GB" sz="1600" dirty="0">
              <a:effectLst/>
              <a:latin typeface="Open Sans" panose="020B0606030504020204" pitchFamily="34" charset="0"/>
              <a:ea typeface="Open Sans" panose="020B0606030504020204" pitchFamily="34" charset="0"/>
              <a:cs typeface="Open Sans" panose="020B0606030504020204" pitchFamily="34"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dirty="0">
                <a:effectLst/>
                <a:latin typeface="Open Sans" panose="020B0606030504020204" pitchFamily="34" charset="0"/>
                <a:ea typeface="Open Sans" panose="020B0606030504020204" pitchFamily="34" charset="0"/>
                <a:cs typeface="Open Sans" panose="020B0606030504020204" pitchFamily="34" charset="0"/>
              </a:rPr>
              <a:t>Citizens habits are created by the system they live in and until the system changes large scale individual consumer action is unlikely to be the key to system change</a:t>
            </a:r>
            <a:endParaRPr lang="en-GB" sz="1600" dirty="0">
              <a:effectLst/>
              <a:latin typeface="Open Sans" panose="020B0606030504020204" pitchFamily="34" charset="0"/>
              <a:ea typeface="Open Sans" panose="020B0606030504020204" pitchFamily="34" charset="0"/>
              <a:cs typeface="Open Sans" panose="020B0606030504020204" pitchFamily="34"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dirty="0">
                <a:effectLst/>
                <a:latin typeface="Open Sans" panose="020B0606030504020204" pitchFamily="34" charset="0"/>
                <a:ea typeface="Open Sans" panose="020B0606030504020204" pitchFamily="34" charset="0"/>
                <a:cs typeface="Open Sans" panose="020B0606030504020204" pitchFamily="34" charset="0"/>
              </a:rPr>
              <a:t>Creating new habits means a new system and a way of consuming the products, or making recycling as easy as possible – reducing “unrecyclable” plastics used, improving collection systems, offering incentives etc</a:t>
            </a:r>
            <a:endParaRPr lang="en-GB" sz="1600" dirty="0">
              <a:effectLst/>
              <a:latin typeface="Open Sans" panose="020B0606030504020204" pitchFamily="34" charset="0"/>
              <a:ea typeface="Open Sans" panose="020B0606030504020204" pitchFamily="34" charset="0"/>
              <a:cs typeface="Open Sans" panose="020B0606030504020204" pitchFamily="34"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dirty="0">
                <a:effectLst/>
                <a:latin typeface="Open Sans" panose="020B0606030504020204" pitchFamily="34" charset="0"/>
                <a:ea typeface="Open Sans" panose="020B0606030504020204" pitchFamily="34" charset="0"/>
                <a:cs typeface="Open Sans" panose="020B0606030504020204" pitchFamily="34" charset="0"/>
              </a:rPr>
              <a:t>Telling people through education assumes the barrier to change is knowledge, which is some cases maybe true, but many know the plastics issues and there is still a huge intention action gap, we have is likely to be combination of three things – Opportunity Capability and Motivation</a:t>
            </a:r>
            <a:endParaRPr lang="en-GB" sz="1600" dirty="0">
              <a:effectLst/>
              <a:latin typeface="Open Sans" panose="020B0606030504020204" pitchFamily="34" charset="0"/>
              <a:ea typeface="Open Sans" panose="020B0606030504020204" pitchFamily="34" charset="0"/>
              <a:cs typeface="Open Sans" panose="020B0606030504020204" pitchFamily="34"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dirty="0">
                <a:effectLst/>
                <a:latin typeface="Open Sans" panose="020B0606030504020204" pitchFamily="34" charset="0"/>
                <a:ea typeface="Open Sans" panose="020B0606030504020204" pitchFamily="34" charset="0"/>
                <a:cs typeface="Open Sans" panose="020B0606030504020204" pitchFamily="34" charset="0"/>
              </a:rPr>
              <a:t>Good labelling has a role to play – as recycling is a learned behaviour and often younger people will refer to labels. A clear consistent approach is key and in the UK the RN swoosh is used. This then provides a link to the national recycling campaign RN.</a:t>
            </a:r>
            <a:endParaRPr lang="en-GB" sz="1600" dirty="0">
              <a:effectLst/>
              <a:latin typeface="Open Sans" panose="020B0606030504020204" pitchFamily="34" charset="0"/>
              <a:ea typeface="Open Sans" panose="020B0606030504020204" pitchFamily="34" charset="0"/>
              <a:cs typeface="Open Sans" panose="020B0606030504020204" pitchFamily="34"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dirty="0">
                <a:effectLst/>
                <a:latin typeface="Open Sans" panose="020B0606030504020204" pitchFamily="34" charset="0"/>
                <a:ea typeface="Open Sans" panose="020B0606030504020204" pitchFamily="34" charset="0"/>
                <a:cs typeface="Open Sans" panose="020B0606030504020204" pitchFamily="34" charset="0"/>
              </a:rPr>
              <a:t>Education needs to clear and simple for example Recycle Now </a:t>
            </a:r>
            <a:endParaRPr lang="en-GB" sz="1600" dirty="0">
              <a:effectLst/>
              <a:latin typeface="Open Sans" panose="020B0606030504020204" pitchFamily="34" charset="0"/>
              <a:ea typeface="Open Sans" panose="020B0606030504020204" pitchFamily="34" charset="0"/>
              <a:cs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F6D19EFF-639A-4B38-BAEC-384D5FBBE167}" type="slidenum">
              <a:rPr lang="en-GB" smtClean="0"/>
              <a:t>42</a:t>
            </a:fld>
            <a:endParaRPr lang="en-GB"/>
          </a:p>
        </p:txBody>
      </p:sp>
    </p:spTree>
    <p:extLst>
      <p:ext uri="{BB962C8B-B14F-4D97-AF65-F5344CB8AC3E}">
        <p14:creationId xmlns:p14="http://schemas.microsoft.com/office/powerpoint/2010/main" val="23608365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age – WRAP CYMRU">
    <p:bg>
      <p:bgPr>
        <a:blipFill dpi="0" rotWithShape="1">
          <a:blip r:embed="rId2">
            <a:lum/>
          </a:blip>
          <a:srcRect/>
          <a:stretch>
            <a:fillRect t="-1000"/>
          </a:stretch>
        </a:blip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87D3CFE-BD2D-4D0E-5CB2-827F02304C99}"/>
              </a:ext>
            </a:extLst>
          </p:cNvPr>
          <p:cNvSpPr>
            <a:spLocks noGrp="1"/>
          </p:cNvSpPr>
          <p:nvPr>
            <p:ph type="ctrTitle" hasCustomPrompt="1"/>
          </p:nvPr>
        </p:nvSpPr>
        <p:spPr>
          <a:xfrm>
            <a:off x="1947664" y="1114425"/>
            <a:ext cx="9581270" cy="5905501"/>
          </a:xfrm>
        </p:spPr>
        <p:txBody>
          <a:bodyPr anchor="b" anchorCtr="0">
            <a:normAutofit/>
          </a:bodyPr>
          <a:lstStyle>
            <a:lvl1pPr algn="l">
              <a:defRPr sz="8800" b="1" i="0">
                <a:latin typeface="Open Sans Extrabold" panose="020B0606030504020204" pitchFamily="34" charset="0"/>
                <a:ea typeface="Open Sans Extrabold" panose="020B0606030504020204" pitchFamily="34" charset="0"/>
                <a:cs typeface="Open Sans Extrabold" panose="020B0606030504020204" pitchFamily="34" charset="0"/>
              </a:defRPr>
            </a:lvl1pPr>
          </a:lstStyle>
          <a:p>
            <a:r>
              <a:rPr lang="en-GB"/>
              <a:t>Enter Presentation title here</a:t>
            </a:r>
            <a:endParaRPr lang="en-US"/>
          </a:p>
        </p:txBody>
      </p:sp>
      <p:sp>
        <p:nvSpPr>
          <p:cNvPr id="9" name="Subtitle 2">
            <a:extLst>
              <a:ext uri="{FF2B5EF4-FFF2-40B4-BE49-F238E27FC236}">
                <a16:creationId xmlns:a16="http://schemas.microsoft.com/office/drawing/2014/main" id="{2B4DD9C4-75A5-8631-476D-C33C11C45141}"/>
              </a:ext>
            </a:extLst>
          </p:cNvPr>
          <p:cNvSpPr>
            <a:spLocks noGrp="1"/>
          </p:cNvSpPr>
          <p:nvPr>
            <p:ph type="subTitle" idx="1" hasCustomPrompt="1"/>
          </p:nvPr>
        </p:nvSpPr>
        <p:spPr>
          <a:xfrm>
            <a:off x="1947664" y="8875714"/>
            <a:ext cx="9581270" cy="3311524"/>
          </a:xfrm>
        </p:spPr>
        <p:txBody>
          <a:bodyPr/>
          <a:lstStyle>
            <a:lvl1pPr marL="0" indent="0" algn="l">
              <a:buNone/>
              <a:defRPr sz="4800"/>
            </a:lvl1pPr>
            <a:lvl2pPr marL="12700" indent="0" algn="l">
              <a:buNone/>
              <a:tabLst/>
              <a:defRPr sz="4000"/>
            </a:lvl2pPr>
            <a:lvl3pPr marL="1828709" indent="0" algn="ctr">
              <a:buNone/>
              <a:defRPr sz="3600"/>
            </a:lvl3pPr>
            <a:lvl4pPr marL="2743063" indent="0" algn="ctr">
              <a:buNone/>
              <a:defRPr sz="3200"/>
            </a:lvl4pPr>
            <a:lvl5pPr marL="3657417" indent="0" algn="ctr">
              <a:buNone/>
              <a:defRPr sz="3200"/>
            </a:lvl5pPr>
            <a:lvl6pPr marL="4571771" indent="0" algn="ctr">
              <a:buNone/>
              <a:defRPr sz="3200"/>
            </a:lvl6pPr>
            <a:lvl7pPr marL="5486126" indent="0" algn="ctr">
              <a:buNone/>
              <a:defRPr sz="3200"/>
            </a:lvl7pPr>
            <a:lvl8pPr marL="6400480" indent="0" algn="ctr">
              <a:buNone/>
              <a:defRPr sz="3200"/>
            </a:lvl8pPr>
            <a:lvl9pPr marL="7314834" indent="0" algn="ctr">
              <a:buNone/>
              <a:defRPr sz="3200"/>
            </a:lvl9pPr>
          </a:lstStyle>
          <a:p>
            <a:pPr lvl="1"/>
            <a:r>
              <a:rPr lang="en-GB"/>
              <a:t>Enter Presentation </a:t>
            </a:r>
            <a:br>
              <a:rPr lang="en-GB"/>
            </a:br>
            <a:r>
              <a:rPr lang="en-GB"/>
              <a:t>introduction here </a:t>
            </a:r>
            <a:endParaRPr lang="en-US"/>
          </a:p>
        </p:txBody>
      </p:sp>
      <p:sp>
        <p:nvSpPr>
          <p:cNvPr id="2" name="Text Placeholder 12">
            <a:extLst>
              <a:ext uri="{FF2B5EF4-FFF2-40B4-BE49-F238E27FC236}">
                <a16:creationId xmlns:a16="http://schemas.microsoft.com/office/drawing/2014/main" id="{04F161B7-9060-E915-51C1-00B394D4FCC1}"/>
              </a:ext>
            </a:extLst>
          </p:cNvPr>
          <p:cNvSpPr>
            <a:spLocks noGrp="1"/>
          </p:cNvSpPr>
          <p:nvPr>
            <p:ph type="body" sz="quarter" idx="10" hasCustomPrompt="1"/>
          </p:nvPr>
        </p:nvSpPr>
        <p:spPr>
          <a:xfrm>
            <a:off x="16530638" y="8408923"/>
            <a:ext cx="7186612" cy="3214687"/>
          </a:xfrm>
        </p:spPr>
        <p:txBody>
          <a:bodyPr/>
          <a:lstStyle>
            <a:lvl1pPr marL="0" indent="0">
              <a:buNone/>
              <a:defRPr sz="5400"/>
            </a:lvl1pPr>
            <a:lvl2pPr marL="12700" indent="0">
              <a:buNone/>
              <a:tabLst/>
              <a:defRPr/>
            </a:lvl2pPr>
            <a:lvl3pPr marL="1828709" indent="0">
              <a:buNone/>
              <a:defRPr/>
            </a:lvl3pPr>
            <a:lvl4pPr marL="2743063" indent="0">
              <a:buNone/>
              <a:defRPr/>
            </a:lvl4pPr>
            <a:lvl5pPr marL="3657417" indent="0">
              <a:buNone/>
              <a:defRPr/>
            </a:lvl5pPr>
          </a:lstStyle>
          <a:p>
            <a:pPr lvl="0"/>
            <a:r>
              <a:rPr lang="en-US"/>
              <a:t>Presenter Name</a:t>
            </a:r>
          </a:p>
          <a:p>
            <a:pPr lvl="1"/>
            <a:r>
              <a:rPr lang="en-US"/>
              <a:t>22 September 2022</a:t>
            </a:r>
          </a:p>
        </p:txBody>
      </p:sp>
    </p:spTree>
    <p:extLst>
      <p:ext uri="{BB962C8B-B14F-4D97-AF65-F5344CB8AC3E}">
        <p14:creationId xmlns:p14="http://schemas.microsoft.com/office/powerpoint/2010/main" val="1938018811"/>
      </p:ext>
    </p:extLst>
  </p:cSld>
  <p:clrMapOvr>
    <a:masterClrMapping/>
  </p:clrMapOvr>
  <p:extLst>
    <p:ext uri="{DCECCB84-F9BA-43D5-87BE-67443E8EF086}">
      <p15:sldGuideLst xmlns:p15="http://schemas.microsoft.com/office/powerpoint/2012/main">
        <p15:guide id="1" orient="horz" pos="4320" userDrawn="1">
          <p15:clr>
            <a:srgbClr val="FBAE40"/>
          </p15:clr>
        </p15:guide>
        <p15:guide id="2" pos="767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Page – WRAP UK">
    <p:bg>
      <p:bgPr>
        <a:blipFill dpi="0" rotWithShape="1">
          <a:blip r:embed="rId2">
            <a:lum/>
          </a:blip>
          <a:srcRect/>
          <a:stretch>
            <a:fillRect t="-1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1947664" y="1114425"/>
            <a:ext cx="9581270" cy="5905501"/>
          </a:xfrm>
        </p:spPr>
        <p:txBody>
          <a:bodyPr anchor="b" anchorCtr="0">
            <a:normAutofit/>
          </a:bodyPr>
          <a:lstStyle>
            <a:lvl1pPr algn="l">
              <a:defRPr sz="8800" b="1" i="0">
                <a:latin typeface="Open Sans Extrabold" panose="020B0606030504020204" pitchFamily="34" charset="0"/>
                <a:ea typeface="Open Sans Extrabold" panose="020B0606030504020204" pitchFamily="34" charset="0"/>
                <a:cs typeface="Open Sans Extrabold" panose="020B0606030504020204" pitchFamily="34" charset="0"/>
              </a:defRPr>
            </a:lvl1pPr>
          </a:lstStyle>
          <a:p>
            <a:r>
              <a:rPr lang="en-GB"/>
              <a:t>Enter Presentation title here</a:t>
            </a:r>
            <a:endParaRPr lang="en-US"/>
          </a:p>
        </p:txBody>
      </p:sp>
      <p:sp>
        <p:nvSpPr>
          <p:cNvPr id="3" name="Subtitle 2"/>
          <p:cNvSpPr>
            <a:spLocks noGrp="1"/>
          </p:cNvSpPr>
          <p:nvPr>
            <p:ph type="subTitle" idx="1" hasCustomPrompt="1"/>
          </p:nvPr>
        </p:nvSpPr>
        <p:spPr>
          <a:xfrm>
            <a:off x="1947664" y="8875714"/>
            <a:ext cx="9581270" cy="3311524"/>
          </a:xfrm>
        </p:spPr>
        <p:txBody>
          <a:bodyPr/>
          <a:lstStyle>
            <a:lvl1pPr marL="0" indent="0" algn="l">
              <a:buNone/>
              <a:defRPr sz="4800"/>
            </a:lvl1pPr>
            <a:lvl2pPr marL="12700" indent="0" algn="l">
              <a:buNone/>
              <a:tabLst/>
              <a:defRPr sz="4000"/>
            </a:lvl2pPr>
            <a:lvl3pPr marL="1828709" indent="0" algn="ctr">
              <a:buNone/>
              <a:defRPr sz="3600"/>
            </a:lvl3pPr>
            <a:lvl4pPr marL="2743063" indent="0" algn="ctr">
              <a:buNone/>
              <a:defRPr sz="3200"/>
            </a:lvl4pPr>
            <a:lvl5pPr marL="3657417" indent="0" algn="ctr">
              <a:buNone/>
              <a:defRPr sz="3200"/>
            </a:lvl5pPr>
            <a:lvl6pPr marL="4571771" indent="0" algn="ctr">
              <a:buNone/>
              <a:defRPr sz="3200"/>
            </a:lvl6pPr>
            <a:lvl7pPr marL="5486126" indent="0" algn="ctr">
              <a:buNone/>
              <a:defRPr sz="3200"/>
            </a:lvl7pPr>
            <a:lvl8pPr marL="6400480" indent="0" algn="ctr">
              <a:buNone/>
              <a:defRPr sz="3200"/>
            </a:lvl8pPr>
            <a:lvl9pPr marL="7314834" indent="0" algn="ctr">
              <a:buNone/>
              <a:defRPr sz="3200"/>
            </a:lvl9pPr>
          </a:lstStyle>
          <a:p>
            <a:pPr lvl="1"/>
            <a:r>
              <a:rPr lang="en-GB"/>
              <a:t>Enter Presentation </a:t>
            </a:r>
            <a:br>
              <a:rPr lang="en-GB"/>
            </a:br>
            <a:r>
              <a:rPr lang="en-GB"/>
              <a:t>introduction here </a:t>
            </a:r>
            <a:endParaRPr lang="en-US"/>
          </a:p>
        </p:txBody>
      </p:sp>
      <p:sp>
        <p:nvSpPr>
          <p:cNvPr id="13" name="Text Placeholder 12">
            <a:extLst>
              <a:ext uri="{FF2B5EF4-FFF2-40B4-BE49-F238E27FC236}">
                <a16:creationId xmlns:a16="http://schemas.microsoft.com/office/drawing/2014/main" id="{CC683CB7-05D5-53E9-FD1A-B16C265BD8B4}"/>
              </a:ext>
            </a:extLst>
          </p:cNvPr>
          <p:cNvSpPr>
            <a:spLocks noGrp="1"/>
          </p:cNvSpPr>
          <p:nvPr>
            <p:ph type="body" sz="quarter" idx="10" hasCustomPrompt="1"/>
          </p:nvPr>
        </p:nvSpPr>
        <p:spPr>
          <a:xfrm>
            <a:off x="16530638" y="8408923"/>
            <a:ext cx="7186612" cy="3214687"/>
          </a:xfrm>
        </p:spPr>
        <p:txBody>
          <a:bodyPr/>
          <a:lstStyle>
            <a:lvl1pPr marL="0" indent="0">
              <a:buNone/>
              <a:defRPr sz="5400"/>
            </a:lvl1pPr>
            <a:lvl2pPr marL="12700" indent="0">
              <a:buNone/>
              <a:tabLst/>
              <a:defRPr/>
            </a:lvl2pPr>
            <a:lvl3pPr marL="1828709" indent="0">
              <a:buNone/>
              <a:defRPr/>
            </a:lvl3pPr>
            <a:lvl4pPr marL="2743063" indent="0">
              <a:buNone/>
              <a:defRPr/>
            </a:lvl4pPr>
            <a:lvl5pPr marL="3657417" indent="0">
              <a:buNone/>
              <a:defRPr/>
            </a:lvl5pPr>
          </a:lstStyle>
          <a:p>
            <a:pPr lvl="0"/>
            <a:r>
              <a:rPr lang="en-US"/>
              <a:t>Presenter Name</a:t>
            </a:r>
          </a:p>
          <a:p>
            <a:pPr lvl="1"/>
            <a:r>
              <a:rPr lang="en-US"/>
              <a:t>22 September 2022</a:t>
            </a:r>
          </a:p>
        </p:txBody>
      </p:sp>
    </p:spTree>
    <p:extLst>
      <p:ext uri="{BB962C8B-B14F-4D97-AF65-F5344CB8AC3E}">
        <p14:creationId xmlns:p14="http://schemas.microsoft.com/office/powerpoint/2010/main" val="171109137"/>
      </p:ext>
    </p:extLst>
  </p:cSld>
  <p:clrMapOvr>
    <a:masterClrMapping/>
  </p:clrMapOvr>
  <p:extLst>
    <p:ext uri="{DCECCB84-F9BA-43D5-87BE-67443E8EF086}">
      <p15:sldGuideLst xmlns:p15="http://schemas.microsoft.com/office/powerpoint/2012/main">
        <p15:guide id="1" orient="horz" pos="4320" userDrawn="1">
          <p15:clr>
            <a:srgbClr val="FBAE40"/>
          </p15:clr>
        </p15:guide>
        <p15:guide id="2" pos="7679"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Page – WRAP CYMRU">
    <p:bg>
      <p:bgPr>
        <a:solidFill>
          <a:schemeClr val="bg1"/>
        </a:solidFill>
        <a:effectLst/>
      </p:bgPr>
    </p:bg>
    <p:spTree>
      <p:nvGrpSpPr>
        <p:cNvPr id="1" name=""/>
        <p:cNvGrpSpPr/>
        <p:nvPr/>
      </p:nvGrpSpPr>
      <p:grpSpPr>
        <a:xfrm>
          <a:off x="0" y="0"/>
          <a:ext cx="0" cy="0"/>
          <a:chOff x="0" y="0"/>
          <a:chExt cx="0" cy="0"/>
        </a:xfrm>
      </p:grpSpPr>
      <p:pic>
        <p:nvPicPr>
          <p:cNvPr id="6" name="Picture 5" descr="A picture containing text, screen, display&#10;&#10;Description automatically generated">
            <a:extLst>
              <a:ext uri="{FF2B5EF4-FFF2-40B4-BE49-F238E27FC236}">
                <a16:creationId xmlns:a16="http://schemas.microsoft.com/office/drawing/2014/main" id="{30C00B45-D8D9-B400-08E6-E45FA251041A}"/>
              </a:ext>
            </a:extLst>
          </p:cNvPr>
          <p:cNvPicPr>
            <a:picLocks noChangeAspect="1"/>
          </p:cNvPicPr>
          <p:nvPr userDrawn="1"/>
        </p:nvPicPr>
        <p:blipFill>
          <a:blip r:embed="rId2"/>
          <a:stretch>
            <a:fillRect/>
          </a:stretch>
        </p:blipFill>
        <p:spPr>
          <a:xfrm>
            <a:off x="-1" y="-36876"/>
            <a:ext cx="24382413" cy="13715104"/>
          </a:xfrm>
          <a:prstGeom prst="rect">
            <a:avLst/>
          </a:prstGeom>
        </p:spPr>
      </p:pic>
      <p:sp>
        <p:nvSpPr>
          <p:cNvPr id="8" name="Title 1">
            <a:extLst>
              <a:ext uri="{FF2B5EF4-FFF2-40B4-BE49-F238E27FC236}">
                <a16:creationId xmlns:a16="http://schemas.microsoft.com/office/drawing/2014/main" id="{B87D3CFE-BD2D-4D0E-5CB2-827F02304C99}"/>
              </a:ext>
            </a:extLst>
          </p:cNvPr>
          <p:cNvSpPr>
            <a:spLocks noGrp="1"/>
          </p:cNvSpPr>
          <p:nvPr>
            <p:ph type="ctrTitle" hasCustomPrompt="1"/>
          </p:nvPr>
        </p:nvSpPr>
        <p:spPr>
          <a:xfrm>
            <a:off x="1947664" y="1114425"/>
            <a:ext cx="9581270" cy="5905501"/>
          </a:xfrm>
        </p:spPr>
        <p:txBody>
          <a:bodyPr anchor="b" anchorCtr="0">
            <a:normAutofit/>
          </a:bodyPr>
          <a:lstStyle>
            <a:lvl1pPr algn="l">
              <a:defRPr sz="8800" b="1" i="0">
                <a:latin typeface="Open Sans Extrabold" panose="020B0606030504020204" pitchFamily="34" charset="0"/>
                <a:ea typeface="Open Sans Extrabold" panose="020B0606030504020204" pitchFamily="34" charset="0"/>
                <a:cs typeface="Open Sans Extrabold" panose="020B0606030504020204" pitchFamily="34" charset="0"/>
              </a:defRPr>
            </a:lvl1pPr>
          </a:lstStyle>
          <a:p>
            <a:r>
              <a:rPr lang="en-GB"/>
              <a:t>Enter Presentation title here</a:t>
            </a:r>
            <a:endParaRPr lang="en-US"/>
          </a:p>
        </p:txBody>
      </p:sp>
      <p:sp>
        <p:nvSpPr>
          <p:cNvPr id="9" name="Subtitle 2">
            <a:extLst>
              <a:ext uri="{FF2B5EF4-FFF2-40B4-BE49-F238E27FC236}">
                <a16:creationId xmlns:a16="http://schemas.microsoft.com/office/drawing/2014/main" id="{2B4DD9C4-75A5-8631-476D-C33C11C45141}"/>
              </a:ext>
            </a:extLst>
          </p:cNvPr>
          <p:cNvSpPr>
            <a:spLocks noGrp="1"/>
          </p:cNvSpPr>
          <p:nvPr>
            <p:ph type="subTitle" idx="1" hasCustomPrompt="1"/>
          </p:nvPr>
        </p:nvSpPr>
        <p:spPr>
          <a:xfrm>
            <a:off x="1947664" y="8875714"/>
            <a:ext cx="9581270" cy="3311524"/>
          </a:xfrm>
        </p:spPr>
        <p:txBody>
          <a:bodyPr/>
          <a:lstStyle>
            <a:lvl1pPr marL="0" indent="0" algn="l">
              <a:buNone/>
              <a:defRPr sz="4800"/>
            </a:lvl1pPr>
            <a:lvl2pPr marL="12700" indent="0" algn="l">
              <a:buNone/>
              <a:tabLst/>
              <a:defRPr sz="4000"/>
            </a:lvl2pPr>
            <a:lvl3pPr marL="1828709" indent="0" algn="ctr">
              <a:buNone/>
              <a:defRPr sz="3600"/>
            </a:lvl3pPr>
            <a:lvl4pPr marL="2743063" indent="0" algn="ctr">
              <a:buNone/>
              <a:defRPr sz="3200"/>
            </a:lvl4pPr>
            <a:lvl5pPr marL="3657417" indent="0" algn="ctr">
              <a:buNone/>
              <a:defRPr sz="3200"/>
            </a:lvl5pPr>
            <a:lvl6pPr marL="4571771" indent="0" algn="ctr">
              <a:buNone/>
              <a:defRPr sz="3200"/>
            </a:lvl6pPr>
            <a:lvl7pPr marL="5486126" indent="0" algn="ctr">
              <a:buNone/>
              <a:defRPr sz="3200"/>
            </a:lvl7pPr>
            <a:lvl8pPr marL="6400480" indent="0" algn="ctr">
              <a:buNone/>
              <a:defRPr sz="3200"/>
            </a:lvl8pPr>
            <a:lvl9pPr marL="7314834" indent="0" algn="ctr">
              <a:buNone/>
              <a:defRPr sz="3200"/>
            </a:lvl9pPr>
          </a:lstStyle>
          <a:p>
            <a:pPr lvl="1"/>
            <a:r>
              <a:rPr lang="en-GB"/>
              <a:t>Enter Presentation </a:t>
            </a:r>
            <a:br>
              <a:rPr lang="en-GB"/>
            </a:br>
            <a:r>
              <a:rPr lang="en-GB"/>
              <a:t>introduction here </a:t>
            </a:r>
            <a:endParaRPr lang="en-US"/>
          </a:p>
        </p:txBody>
      </p:sp>
      <p:sp>
        <p:nvSpPr>
          <p:cNvPr id="2" name="Text Placeholder 12">
            <a:extLst>
              <a:ext uri="{FF2B5EF4-FFF2-40B4-BE49-F238E27FC236}">
                <a16:creationId xmlns:a16="http://schemas.microsoft.com/office/drawing/2014/main" id="{04F161B7-9060-E915-51C1-00B394D4FCC1}"/>
              </a:ext>
            </a:extLst>
          </p:cNvPr>
          <p:cNvSpPr>
            <a:spLocks noGrp="1"/>
          </p:cNvSpPr>
          <p:nvPr>
            <p:ph type="body" sz="quarter" idx="10" hasCustomPrompt="1"/>
          </p:nvPr>
        </p:nvSpPr>
        <p:spPr>
          <a:xfrm>
            <a:off x="13320907" y="10144417"/>
            <a:ext cx="7186612" cy="1742783"/>
          </a:xfrm>
        </p:spPr>
        <p:txBody>
          <a:bodyPr/>
          <a:lstStyle>
            <a:lvl1pPr marL="0" indent="0">
              <a:buNone/>
              <a:defRPr sz="5400">
                <a:solidFill>
                  <a:schemeClr val="bg1"/>
                </a:solidFill>
              </a:defRPr>
            </a:lvl1pPr>
            <a:lvl2pPr marL="12700" indent="0">
              <a:buNone/>
              <a:tabLst/>
              <a:defRPr>
                <a:solidFill>
                  <a:schemeClr val="bg1"/>
                </a:solidFill>
              </a:defRPr>
            </a:lvl2pPr>
            <a:lvl3pPr marL="1828709" indent="0">
              <a:buNone/>
              <a:defRPr/>
            </a:lvl3pPr>
            <a:lvl4pPr marL="2743063" indent="0">
              <a:buNone/>
              <a:defRPr/>
            </a:lvl4pPr>
            <a:lvl5pPr marL="3657417" indent="0">
              <a:buNone/>
              <a:defRPr/>
            </a:lvl5pPr>
          </a:lstStyle>
          <a:p>
            <a:pPr lvl="0"/>
            <a:r>
              <a:rPr lang="en-US"/>
              <a:t>Presenter Name</a:t>
            </a:r>
          </a:p>
          <a:p>
            <a:pPr lvl="1"/>
            <a:r>
              <a:rPr lang="en-US"/>
              <a:t>22 September 2022</a:t>
            </a:r>
          </a:p>
        </p:txBody>
      </p:sp>
    </p:spTree>
    <p:extLst>
      <p:ext uri="{BB962C8B-B14F-4D97-AF65-F5344CB8AC3E}">
        <p14:creationId xmlns:p14="http://schemas.microsoft.com/office/powerpoint/2010/main" val="1143342577"/>
      </p:ext>
    </p:extLst>
  </p:cSld>
  <p:clrMapOvr>
    <a:masterClrMapping/>
  </p:clrMapOvr>
  <p:extLst>
    <p:ext uri="{DCECCB84-F9BA-43D5-87BE-67443E8EF086}">
      <p15:sldGuideLst xmlns:p15="http://schemas.microsoft.com/office/powerpoint/2012/main">
        <p15:guide id="1" orient="horz" pos="4320" userDrawn="1">
          <p15:clr>
            <a:srgbClr val="FBAE40"/>
          </p15:clr>
        </p15:guide>
        <p15:guide id="2" pos="7679"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itle Page – WRAP CYMRU">
    <p:bg>
      <p:bgPr>
        <a:solidFill>
          <a:schemeClr val="bg1"/>
        </a:solidFill>
        <a:effectLst/>
      </p:bgPr>
    </p:bg>
    <p:spTree>
      <p:nvGrpSpPr>
        <p:cNvPr id="1" name=""/>
        <p:cNvGrpSpPr/>
        <p:nvPr/>
      </p:nvGrpSpPr>
      <p:grpSpPr>
        <a:xfrm>
          <a:off x="0" y="0"/>
          <a:ext cx="0" cy="0"/>
          <a:chOff x="0" y="0"/>
          <a:chExt cx="0" cy="0"/>
        </a:xfrm>
      </p:grpSpPr>
      <p:pic>
        <p:nvPicPr>
          <p:cNvPr id="4" name="Picture 3" descr="A picture containing histogram&#10;&#10;Description automatically generated">
            <a:extLst>
              <a:ext uri="{FF2B5EF4-FFF2-40B4-BE49-F238E27FC236}">
                <a16:creationId xmlns:a16="http://schemas.microsoft.com/office/drawing/2014/main" id="{E55A121A-7A34-B0E2-90E4-420716EA49F7}"/>
              </a:ext>
            </a:extLst>
          </p:cNvPr>
          <p:cNvPicPr>
            <a:picLocks noChangeAspect="1"/>
          </p:cNvPicPr>
          <p:nvPr userDrawn="1"/>
        </p:nvPicPr>
        <p:blipFill>
          <a:blip r:embed="rId2"/>
          <a:stretch>
            <a:fillRect/>
          </a:stretch>
        </p:blipFill>
        <p:spPr>
          <a:xfrm>
            <a:off x="0" y="-37322"/>
            <a:ext cx="24384006" cy="13716000"/>
          </a:xfrm>
          <a:prstGeom prst="rect">
            <a:avLst/>
          </a:prstGeom>
        </p:spPr>
      </p:pic>
      <p:sp>
        <p:nvSpPr>
          <p:cNvPr id="8" name="Title 1">
            <a:extLst>
              <a:ext uri="{FF2B5EF4-FFF2-40B4-BE49-F238E27FC236}">
                <a16:creationId xmlns:a16="http://schemas.microsoft.com/office/drawing/2014/main" id="{B87D3CFE-BD2D-4D0E-5CB2-827F02304C99}"/>
              </a:ext>
            </a:extLst>
          </p:cNvPr>
          <p:cNvSpPr>
            <a:spLocks noGrp="1"/>
          </p:cNvSpPr>
          <p:nvPr>
            <p:ph type="ctrTitle" hasCustomPrompt="1"/>
          </p:nvPr>
        </p:nvSpPr>
        <p:spPr>
          <a:xfrm>
            <a:off x="1947664" y="1114425"/>
            <a:ext cx="9581270" cy="5905501"/>
          </a:xfrm>
        </p:spPr>
        <p:txBody>
          <a:bodyPr anchor="b" anchorCtr="0">
            <a:normAutofit/>
          </a:bodyPr>
          <a:lstStyle>
            <a:lvl1pPr algn="l">
              <a:defRPr sz="8800" b="1" i="0">
                <a:latin typeface="Open Sans Extrabold" panose="020B0606030504020204" pitchFamily="34" charset="0"/>
                <a:ea typeface="Open Sans Extrabold" panose="020B0606030504020204" pitchFamily="34" charset="0"/>
                <a:cs typeface="Open Sans Extrabold" panose="020B0606030504020204" pitchFamily="34" charset="0"/>
              </a:defRPr>
            </a:lvl1pPr>
          </a:lstStyle>
          <a:p>
            <a:r>
              <a:rPr lang="en-GB"/>
              <a:t>Enter Presentation title here</a:t>
            </a:r>
            <a:endParaRPr lang="en-US"/>
          </a:p>
        </p:txBody>
      </p:sp>
      <p:sp>
        <p:nvSpPr>
          <p:cNvPr id="9" name="Subtitle 2">
            <a:extLst>
              <a:ext uri="{FF2B5EF4-FFF2-40B4-BE49-F238E27FC236}">
                <a16:creationId xmlns:a16="http://schemas.microsoft.com/office/drawing/2014/main" id="{2B4DD9C4-75A5-8631-476D-C33C11C45141}"/>
              </a:ext>
            </a:extLst>
          </p:cNvPr>
          <p:cNvSpPr>
            <a:spLocks noGrp="1"/>
          </p:cNvSpPr>
          <p:nvPr>
            <p:ph type="subTitle" idx="1" hasCustomPrompt="1"/>
          </p:nvPr>
        </p:nvSpPr>
        <p:spPr>
          <a:xfrm>
            <a:off x="1947664" y="8875714"/>
            <a:ext cx="9581270" cy="3311524"/>
          </a:xfrm>
        </p:spPr>
        <p:txBody>
          <a:bodyPr/>
          <a:lstStyle>
            <a:lvl1pPr marL="0" indent="0" algn="l">
              <a:buNone/>
              <a:defRPr sz="4800"/>
            </a:lvl1pPr>
            <a:lvl2pPr marL="12700" indent="0" algn="l">
              <a:buNone/>
              <a:tabLst/>
              <a:defRPr sz="4000"/>
            </a:lvl2pPr>
            <a:lvl3pPr marL="1828709" indent="0" algn="ctr">
              <a:buNone/>
              <a:defRPr sz="3600"/>
            </a:lvl3pPr>
            <a:lvl4pPr marL="2743063" indent="0" algn="ctr">
              <a:buNone/>
              <a:defRPr sz="3200"/>
            </a:lvl4pPr>
            <a:lvl5pPr marL="3657417" indent="0" algn="ctr">
              <a:buNone/>
              <a:defRPr sz="3200"/>
            </a:lvl5pPr>
            <a:lvl6pPr marL="4571771" indent="0" algn="ctr">
              <a:buNone/>
              <a:defRPr sz="3200"/>
            </a:lvl6pPr>
            <a:lvl7pPr marL="5486126" indent="0" algn="ctr">
              <a:buNone/>
              <a:defRPr sz="3200"/>
            </a:lvl7pPr>
            <a:lvl8pPr marL="6400480" indent="0" algn="ctr">
              <a:buNone/>
              <a:defRPr sz="3200"/>
            </a:lvl8pPr>
            <a:lvl9pPr marL="7314834" indent="0" algn="ctr">
              <a:buNone/>
              <a:defRPr sz="3200"/>
            </a:lvl9pPr>
          </a:lstStyle>
          <a:p>
            <a:pPr lvl="1"/>
            <a:r>
              <a:rPr lang="en-GB"/>
              <a:t>Enter Presentation </a:t>
            </a:r>
            <a:br>
              <a:rPr lang="en-GB"/>
            </a:br>
            <a:r>
              <a:rPr lang="en-GB"/>
              <a:t>introduction here </a:t>
            </a:r>
            <a:endParaRPr lang="en-US"/>
          </a:p>
        </p:txBody>
      </p:sp>
      <p:sp>
        <p:nvSpPr>
          <p:cNvPr id="2" name="Text Placeholder 12">
            <a:extLst>
              <a:ext uri="{FF2B5EF4-FFF2-40B4-BE49-F238E27FC236}">
                <a16:creationId xmlns:a16="http://schemas.microsoft.com/office/drawing/2014/main" id="{04F161B7-9060-E915-51C1-00B394D4FCC1}"/>
              </a:ext>
            </a:extLst>
          </p:cNvPr>
          <p:cNvSpPr>
            <a:spLocks noGrp="1"/>
          </p:cNvSpPr>
          <p:nvPr>
            <p:ph type="body" sz="quarter" idx="10" hasCustomPrompt="1"/>
          </p:nvPr>
        </p:nvSpPr>
        <p:spPr>
          <a:xfrm>
            <a:off x="13320907" y="10144417"/>
            <a:ext cx="7186612" cy="1742783"/>
          </a:xfrm>
        </p:spPr>
        <p:txBody>
          <a:bodyPr/>
          <a:lstStyle>
            <a:lvl1pPr marL="0" indent="0">
              <a:buNone/>
              <a:defRPr sz="5400">
                <a:solidFill>
                  <a:schemeClr val="bg1"/>
                </a:solidFill>
              </a:defRPr>
            </a:lvl1pPr>
            <a:lvl2pPr marL="12700" indent="0">
              <a:buNone/>
              <a:tabLst/>
              <a:defRPr>
                <a:solidFill>
                  <a:schemeClr val="bg1"/>
                </a:solidFill>
              </a:defRPr>
            </a:lvl2pPr>
            <a:lvl3pPr marL="1828709" indent="0">
              <a:buNone/>
              <a:defRPr/>
            </a:lvl3pPr>
            <a:lvl4pPr marL="2743063" indent="0">
              <a:buNone/>
              <a:defRPr/>
            </a:lvl4pPr>
            <a:lvl5pPr marL="3657417" indent="0">
              <a:buNone/>
              <a:defRPr/>
            </a:lvl5pPr>
          </a:lstStyle>
          <a:p>
            <a:pPr lvl="0"/>
            <a:r>
              <a:rPr lang="en-US"/>
              <a:t>Presenter Name</a:t>
            </a:r>
          </a:p>
          <a:p>
            <a:pPr lvl="1"/>
            <a:r>
              <a:rPr lang="en-US"/>
              <a:t>22 September 2022</a:t>
            </a:r>
          </a:p>
        </p:txBody>
      </p:sp>
    </p:spTree>
    <p:extLst>
      <p:ext uri="{BB962C8B-B14F-4D97-AF65-F5344CB8AC3E}">
        <p14:creationId xmlns:p14="http://schemas.microsoft.com/office/powerpoint/2010/main" val="1293165630"/>
      </p:ext>
    </p:extLst>
  </p:cSld>
  <p:clrMapOvr>
    <a:masterClrMapping/>
  </p:clrMapOvr>
  <p:extLst>
    <p:ext uri="{DCECCB84-F9BA-43D5-87BE-67443E8EF086}">
      <p15:sldGuideLst xmlns:p15="http://schemas.microsoft.com/office/powerpoint/2012/main">
        <p15:guide id="1" orient="horz" pos="4320" userDrawn="1">
          <p15:clr>
            <a:srgbClr val="FBAE40"/>
          </p15:clr>
        </p15:guide>
        <p15:guide id="2" pos="7679"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Blank Orang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 Placeholder 13">
            <a:extLst>
              <a:ext uri="{FF2B5EF4-FFF2-40B4-BE49-F238E27FC236}">
                <a16:creationId xmlns:a16="http://schemas.microsoft.com/office/drawing/2014/main" id="{0C8C6AF4-E12B-01DE-93AA-B2996A0918E0}"/>
              </a:ext>
            </a:extLst>
          </p:cNvPr>
          <p:cNvSpPr>
            <a:spLocks noGrp="1"/>
          </p:cNvSpPr>
          <p:nvPr>
            <p:ph type="body" sz="quarter" idx="14" hasCustomPrompt="1"/>
          </p:nvPr>
        </p:nvSpPr>
        <p:spPr>
          <a:xfrm>
            <a:off x="657225" y="1085850"/>
            <a:ext cx="5062639" cy="1443341"/>
          </a:xfrm>
        </p:spPr>
        <p:txBody>
          <a:bodyPr>
            <a:normAutofit/>
          </a:bodyPr>
          <a:lstStyle>
            <a:lvl1pPr marL="0" indent="0">
              <a:buNone/>
              <a:defRPr sz="7000" b="1" i="0">
                <a:latin typeface="Open Sans" panose="020B0606030504020204" pitchFamily="34" charset="0"/>
                <a:ea typeface="Open Sans" panose="020B0606030504020204" pitchFamily="34" charset="0"/>
                <a:cs typeface="Open Sans" panose="020B0606030504020204" pitchFamily="34" charset="0"/>
              </a:defRPr>
            </a:lvl1pPr>
          </a:lstStyle>
          <a:p>
            <a:pPr lvl="0"/>
            <a:r>
              <a:rPr lang="en-GB"/>
              <a:t>Agenda</a:t>
            </a:r>
          </a:p>
        </p:txBody>
      </p:sp>
      <p:sp>
        <p:nvSpPr>
          <p:cNvPr id="3" name="Title 1">
            <a:extLst>
              <a:ext uri="{FF2B5EF4-FFF2-40B4-BE49-F238E27FC236}">
                <a16:creationId xmlns:a16="http://schemas.microsoft.com/office/drawing/2014/main" id="{020E0438-B30D-4959-7FA3-45641DDB9973}"/>
              </a:ext>
            </a:extLst>
          </p:cNvPr>
          <p:cNvSpPr txBox="1">
            <a:spLocks/>
          </p:cNvSpPr>
          <p:nvPr userDrawn="1"/>
        </p:nvSpPr>
        <p:spPr>
          <a:xfrm>
            <a:off x="7169541" y="2875623"/>
            <a:ext cx="16039771" cy="7217923"/>
          </a:xfrm>
          <a:prstGeom prst="rect">
            <a:avLst/>
          </a:prstGeom>
        </p:spPr>
        <p:txBody>
          <a:bodyPr vert="horz" lIns="0" tIns="0" rIns="0" bIns="0" rtlCol="0" anchor="ctr" anchorCtr="0">
            <a:noAutofit/>
          </a:bodyPr>
          <a:lstStyle>
            <a:lvl1pPr algn="l" defTabSz="457200" rtl="0" eaLnBrk="1" latinLnBrk="0" hangingPunct="1">
              <a:spcBef>
                <a:spcPct val="0"/>
              </a:spcBef>
              <a:buNone/>
              <a:defRPr sz="2500" b="1" i="0" kern="1200">
                <a:solidFill>
                  <a:srgbClr val="717879"/>
                </a:solidFill>
                <a:latin typeface="Open Sans"/>
                <a:ea typeface="+mj-ea"/>
                <a:cs typeface="Open Sans"/>
              </a:defRPr>
            </a:lvl1pPr>
          </a:lstStyle>
          <a:p>
            <a:pPr marL="0" lvl="0" indent="0">
              <a:lnSpc>
                <a:spcPct val="150000"/>
              </a:lnSpc>
              <a:spcBef>
                <a:spcPts val="0"/>
              </a:spcBef>
              <a:buFont typeface="Arial" panose="020B0604020202020204" pitchFamily="34" charset="0"/>
              <a:buNone/>
              <a:defRPr/>
            </a:pPr>
            <a:r>
              <a:rPr lang="en-GB" sz="3600" b="0">
                <a:solidFill>
                  <a:srgbClr val="0A3875"/>
                </a:solidFill>
              </a:rPr>
              <a:t>9.00am – Text.</a:t>
            </a:r>
            <a:endParaRPr lang="en-US" sz="3600" b="0">
              <a:solidFill>
                <a:srgbClr val="0A3875"/>
              </a:solidFill>
              <a:latin typeface="Open Sans Light"/>
              <a:cs typeface="Open Sans Light"/>
            </a:endParaRPr>
          </a:p>
          <a:p>
            <a:pPr marL="0" lvl="0" indent="0">
              <a:lnSpc>
                <a:spcPct val="150000"/>
              </a:lnSpc>
              <a:spcBef>
                <a:spcPts val="0"/>
              </a:spcBef>
              <a:buFont typeface="Arial" panose="020B0604020202020204" pitchFamily="34" charset="0"/>
              <a:buNone/>
              <a:defRPr/>
            </a:pPr>
            <a:r>
              <a:rPr lang="en-GB" sz="3600" b="0">
                <a:solidFill>
                  <a:srgbClr val="0A3875"/>
                </a:solidFill>
              </a:rPr>
              <a:t>9.30am – Text.</a:t>
            </a:r>
            <a:endParaRPr lang="en-US" sz="3600" b="0">
              <a:solidFill>
                <a:srgbClr val="0A3875"/>
              </a:solidFill>
              <a:latin typeface="Open Sans Light"/>
              <a:cs typeface="Open Sans Light"/>
            </a:endParaRPr>
          </a:p>
          <a:p>
            <a:pPr marL="0" indent="0">
              <a:lnSpc>
                <a:spcPct val="150000"/>
              </a:lnSpc>
              <a:spcBef>
                <a:spcPts val="0"/>
              </a:spcBef>
              <a:buFont typeface="Arial" panose="020B0604020202020204" pitchFamily="34" charset="0"/>
              <a:buNone/>
              <a:defRPr/>
            </a:pPr>
            <a:r>
              <a:rPr lang="en-GB" sz="3600" b="0">
                <a:solidFill>
                  <a:srgbClr val="0A3875"/>
                </a:solidFill>
              </a:rPr>
              <a:t>11.00am – Text.</a:t>
            </a:r>
            <a:endParaRPr lang="en-US" sz="3600" b="0">
              <a:solidFill>
                <a:srgbClr val="0A3875"/>
              </a:solidFill>
              <a:latin typeface="Open Sans Light"/>
              <a:cs typeface="Open Sans Light"/>
            </a:endParaRPr>
          </a:p>
          <a:p>
            <a:pPr marL="0" indent="0">
              <a:lnSpc>
                <a:spcPct val="150000"/>
              </a:lnSpc>
              <a:spcBef>
                <a:spcPts val="0"/>
              </a:spcBef>
              <a:buFont typeface="Arial" panose="020B0604020202020204" pitchFamily="34" charset="0"/>
              <a:buNone/>
              <a:defRPr/>
            </a:pPr>
            <a:r>
              <a:rPr lang="en-GB" sz="3600" b="0">
                <a:solidFill>
                  <a:srgbClr val="0A3875"/>
                </a:solidFill>
              </a:rPr>
              <a:t>11.30am – Text.</a:t>
            </a:r>
            <a:endParaRPr lang="en-US" sz="3600" b="0">
              <a:solidFill>
                <a:srgbClr val="0A3875"/>
              </a:solidFill>
              <a:latin typeface="Open Sans Light"/>
              <a:cs typeface="Open Sans Light"/>
            </a:endParaRPr>
          </a:p>
          <a:p>
            <a:pPr marL="0" indent="0">
              <a:lnSpc>
                <a:spcPct val="150000"/>
              </a:lnSpc>
              <a:spcBef>
                <a:spcPts val="0"/>
              </a:spcBef>
              <a:buFont typeface="Arial" panose="020B0604020202020204" pitchFamily="34" charset="0"/>
              <a:buNone/>
              <a:defRPr/>
            </a:pPr>
            <a:r>
              <a:rPr lang="en-GB" sz="3600" b="0">
                <a:solidFill>
                  <a:srgbClr val="0A3875"/>
                </a:solidFill>
              </a:rPr>
              <a:t>12.30pm – Text.</a:t>
            </a:r>
            <a:endParaRPr lang="en-US" sz="3600" b="0">
              <a:solidFill>
                <a:srgbClr val="0A3875"/>
              </a:solidFill>
              <a:latin typeface="Open Sans Light"/>
              <a:cs typeface="Open Sans Light"/>
            </a:endParaRPr>
          </a:p>
          <a:p>
            <a:pPr marL="0" indent="0">
              <a:lnSpc>
                <a:spcPct val="150000"/>
              </a:lnSpc>
              <a:spcBef>
                <a:spcPts val="0"/>
              </a:spcBef>
              <a:buFont typeface="Arial" panose="020B0604020202020204" pitchFamily="34" charset="0"/>
              <a:buNone/>
              <a:defRPr/>
            </a:pPr>
            <a:r>
              <a:rPr lang="en-GB" sz="3600" b="0">
                <a:solidFill>
                  <a:srgbClr val="0A3875"/>
                </a:solidFill>
              </a:rPr>
              <a:t>1.00pm – Text.</a:t>
            </a:r>
            <a:endParaRPr lang="en-US" sz="3600" b="0">
              <a:solidFill>
                <a:srgbClr val="0A3875"/>
              </a:solidFill>
              <a:latin typeface="Open Sans Light"/>
              <a:cs typeface="Open Sans Light"/>
            </a:endParaRPr>
          </a:p>
          <a:p>
            <a:pPr marL="0" indent="0">
              <a:lnSpc>
                <a:spcPct val="150000"/>
              </a:lnSpc>
              <a:spcBef>
                <a:spcPts val="0"/>
              </a:spcBef>
              <a:buFont typeface="Arial" panose="020B0604020202020204" pitchFamily="34" charset="0"/>
              <a:buNone/>
              <a:defRPr/>
            </a:pPr>
            <a:r>
              <a:rPr lang="en-GB" sz="3600" b="0">
                <a:solidFill>
                  <a:srgbClr val="0A3875"/>
                </a:solidFill>
              </a:rPr>
              <a:t>2.00pm – Text.</a:t>
            </a:r>
            <a:endParaRPr lang="en-US" sz="3600" b="0">
              <a:solidFill>
                <a:srgbClr val="0A3875"/>
              </a:solidFill>
              <a:latin typeface="Open Sans Light"/>
              <a:cs typeface="Open Sans Light"/>
            </a:endParaRPr>
          </a:p>
          <a:p>
            <a:pPr marL="0" indent="0">
              <a:lnSpc>
                <a:spcPct val="150000"/>
              </a:lnSpc>
              <a:spcBef>
                <a:spcPts val="0"/>
              </a:spcBef>
              <a:buFont typeface="Arial" panose="020B0604020202020204" pitchFamily="34" charset="0"/>
              <a:buNone/>
              <a:defRPr/>
            </a:pPr>
            <a:r>
              <a:rPr lang="en-GB" sz="3600" b="0">
                <a:solidFill>
                  <a:srgbClr val="0A3875"/>
                </a:solidFill>
              </a:rPr>
              <a:t>3.00pm – Text.</a:t>
            </a:r>
            <a:endParaRPr lang="en-US" sz="3600" b="0">
              <a:solidFill>
                <a:srgbClr val="0A3875"/>
              </a:solidFill>
              <a:latin typeface="Open Sans Light"/>
              <a:cs typeface="Open Sans Light"/>
            </a:endParaRPr>
          </a:p>
          <a:p>
            <a:pPr marL="0" indent="0">
              <a:lnSpc>
                <a:spcPct val="150000"/>
              </a:lnSpc>
              <a:spcBef>
                <a:spcPts val="0"/>
              </a:spcBef>
              <a:buFont typeface="Arial" panose="020B0604020202020204" pitchFamily="34" charset="0"/>
              <a:buNone/>
              <a:defRPr/>
            </a:pPr>
            <a:r>
              <a:rPr lang="en-GB" sz="3600" b="0">
                <a:solidFill>
                  <a:srgbClr val="0A3875"/>
                </a:solidFill>
              </a:rPr>
              <a:t>4.00pm – Text.</a:t>
            </a:r>
            <a:endParaRPr lang="en-US" sz="3600" b="0">
              <a:solidFill>
                <a:srgbClr val="0A3875"/>
              </a:solidFill>
              <a:latin typeface="Open Sans Light"/>
              <a:cs typeface="Open Sans Light"/>
            </a:endParaRPr>
          </a:p>
        </p:txBody>
      </p:sp>
      <p:sp>
        <p:nvSpPr>
          <p:cNvPr id="4" name="Text Placeholder 12">
            <a:extLst>
              <a:ext uri="{FF2B5EF4-FFF2-40B4-BE49-F238E27FC236}">
                <a16:creationId xmlns:a16="http://schemas.microsoft.com/office/drawing/2014/main" id="{A29AA2B7-C190-1270-D7AB-A801C7BB0459}"/>
              </a:ext>
            </a:extLst>
          </p:cNvPr>
          <p:cNvSpPr>
            <a:spLocks noGrp="1"/>
          </p:cNvSpPr>
          <p:nvPr>
            <p:ph type="body" sz="quarter" idx="18" hasCustomPrompt="1"/>
          </p:nvPr>
        </p:nvSpPr>
        <p:spPr>
          <a:xfrm>
            <a:off x="11484805" y="11437890"/>
            <a:ext cx="10830445" cy="1800438"/>
          </a:xfrm>
        </p:spPr>
        <p:txBody>
          <a:bodyPr>
            <a:normAutofit/>
          </a:bodyPr>
          <a:lstStyle>
            <a:lvl1pPr marL="0" indent="0">
              <a:buNone/>
              <a:defRPr sz="3200" b="1" i="0">
                <a:solidFill>
                  <a:schemeClr val="bg1"/>
                </a:solidFill>
                <a:latin typeface="Open Sans Extrabold" panose="020B0606030504020204" pitchFamily="34" charset="0"/>
                <a:ea typeface="Open Sans Extrabold" panose="020B0606030504020204" pitchFamily="34" charset="0"/>
                <a:cs typeface="Open Sans Extrabold" panose="020B0606030504020204" pitchFamily="34" charset="0"/>
              </a:defRPr>
            </a:lvl1pPr>
            <a:lvl2pPr marL="914354" indent="0">
              <a:buNone/>
              <a:defRPr/>
            </a:lvl2pPr>
            <a:lvl3pPr marL="1828709" indent="0">
              <a:buNone/>
              <a:defRPr/>
            </a:lvl3pPr>
            <a:lvl4pPr marL="2743063" indent="0">
              <a:buNone/>
              <a:defRPr/>
            </a:lvl4pPr>
            <a:lvl5pPr marL="3657417" indent="0">
              <a:buNone/>
              <a:defRPr/>
            </a:lvl5pPr>
          </a:lstStyle>
          <a:p>
            <a:pPr lvl="0"/>
            <a:r>
              <a:rPr lang="en-US"/>
              <a:t>Enter Housekeeping here</a:t>
            </a:r>
          </a:p>
        </p:txBody>
      </p:sp>
    </p:spTree>
    <p:extLst>
      <p:ext uri="{BB962C8B-B14F-4D97-AF65-F5344CB8AC3E}">
        <p14:creationId xmlns:p14="http://schemas.microsoft.com/office/powerpoint/2010/main" val="1233887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_Blank Orang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 Placeholder 13">
            <a:extLst>
              <a:ext uri="{FF2B5EF4-FFF2-40B4-BE49-F238E27FC236}">
                <a16:creationId xmlns:a16="http://schemas.microsoft.com/office/drawing/2014/main" id="{0C8C6AF4-E12B-01DE-93AA-B2996A0918E0}"/>
              </a:ext>
            </a:extLst>
          </p:cNvPr>
          <p:cNvSpPr>
            <a:spLocks noGrp="1"/>
          </p:cNvSpPr>
          <p:nvPr>
            <p:ph type="body" sz="quarter" idx="14" hasCustomPrompt="1"/>
          </p:nvPr>
        </p:nvSpPr>
        <p:spPr>
          <a:xfrm>
            <a:off x="657225" y="1085850"/>
            <a:ext cx="5259481" cy="1443341"/>
          </a:xfrm>
        </p:spPr>
        <p:txBody>
          <a:bodyPr>
            <a:normAutofit/>
          </a:bodyPr>
          <a:lstStyle>
            <a:lvl1pPr marL="0" indent="0">
              <a:buNone/>
              <a:defRPr sz="7000" b="1" i="0">
                <a:latin typeface="Open Sans" panose="020B0606030504020204" pitchFamily="34" charset="0"/>
                <a:ea typeface="Open Sans" panose="020B0606030504020204" pitchFamily="34" charset="0"/>
                <a:cs typeface="Open Sans" panose="020B0606030504020204" pitchFamily="34" charset="0"/>
              </a:defRPr>
            </a:lvl1pPr>
          </a:lstStyle>
          <a:p>
            <a:pPr lvl="0"/>
            <a:r>
              <a:rPr lang="en-GB"/>
              <a:t>Up next …</a:t>
            </a:r>
          </a:p>
        </p:txBody>
      </p:sp>
      <p:sp>
        <p:nvSpPr>
          <p:cNvPr id="5" name="Picture Placeholder 3">
            <a:extLst>
              <a:ext uri="{FF2B5EF4-FFF2-40B4-BE49-F238E27FC236}">
                <a16:creationId xmlns:a16="http://schemas.microsoft.com/office/drawing/2014/main" id="{C5D4E17A-B904-49BB-CF9C-F5864170AB1D}"/>
              </a:ext>
            </a:extLst>
          </p:cNvPr>
          <p:cNvSpPr>
            <a:spLocks noGrp="1"/>
          </p:cNvSpPr>
          <p:nvPr>
            <p:ph type="pic" sz="quarter" idx="10" hasCustomPrompt="1"/>
          </p:nvPr>
        </p:nvSpPr>
        <p:spPr>
          <a:xfrm>
            <a:off x="8588188" y="1846729"/>
            <a:ext cx="10399059" cy="6471581"/>
          </a:xfrm>
        </p:spPr>
        <p:txBody>
          <a:bodyPr anchor="ctr" anchorCtr="1">
            <a:normAutofit/>
          </a:bodyPr>
          <a:lstStyle>
            <a:lvl1pPr marL="0" indent="0">
              <a:buNone/>
              <a:defRPr sz="7500" baseline="0"/>
            </a:lvl1pPr>
          </a:lstStyle>
          <a:p>
            <a:r>
              <a:rPr lang="en-US"/>
              <a:t>Insert team member here</a:t>
            </a:r>
          </a:p>
        </p:txBody>
      </p:sp>
    </p:spTree>
    <p:extLst>
      <p:ext uri="{BB962C8B-B14F-4D97-AF65-F5344CB8AC3E}">
        <p14:creationId xmlns:p14="http://schemas.microsoft.com/office/powerpoint/2010/main" val="4007805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Picture Right – Bullets Lef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7" name="Slide Number Placeholder 6"/>
          <p:cNvSpPr>
            <a:spLocks noGrp="1"/>
          </p:cNvSpPr>
          <p:nvPr>
            <p:ph type="sldNum" sz="quarter" idx="12"/>
          </p:nvPr>
        </p:nvSpPr>
        <p:spPr>
          <a:xfrm>
            <a:off x="17220079" y="12712701"/>
            <a:ext cx="5486043" cy="730250"/>
          </a:xfrm>
          <a:prstGeom prst="rect">
            <a:avLst/>
          </a:prstGeom>
        </p:spPr>
        <p:txBody>
          <a:bodyPr/>
          <a:lstStyle/>
          <a:p>
            <a:fld id="{274379EE-6A9D-3C44-9102-6AC815018E5B}" type="slidenum">
              <a:rPr lang="en-US" smtClean="0"/>
              <a:t>‹#›</a:t>
            </a:fld>
            <a:endParaRPr lang="en-US"/>
          </a:p>
        </p:txBody>
      </p:sp>
      <p:sp>
        <p:nvSpPr>
          <p:cNvPr id="5" name="Date Placeholder 4"/>
          <p:cNvSpPr>
            <a:spLocks noGrp="1"/>
          </p:cNvSpPr>
          <p:nvPr>
            <p:ph type="dt" sz="half" idx="10"/>
          </p:nvPr>
        </p:nvSpPr>
        <p:spPr>
          <a:xfrm>
            <a:off x="1676291" y="12712701"/>
            <a:ext cx="5486043" cy="730250"/>
          </a:xfrm>
          <a:prstGeom prst="rect">
            <a:avLst/>
          </a:prstGeom>
        </p:spPr>
        <p:txBody>
          <a:bodyPr/>
          <a:lstStyle/>
          <a:p>
            <a:fld id="{F3C1EFA6-0D27-B242-83D5-C5EDEC7A0FB0}" type="datetimeFigureOut">
              <a:rPr lang="en-US" smtClean="0"/>
              <a:t>3/5/2024</a:t>
            </a:fld>
            <a:endParaRPr lang="en-US"/>
          </a:p>
        </p:txBody>
      </p:sp>
      <p:sp>
        <p:nvSpPr>
          <p:cNvPr id="6" name="Footer Placeholder 5"/>
          <p:cNvSpPr>
            <a:spLocks noGrp="1"/>
          </p:cNvSpPr>
          <p:nvPr>
            <p:ph type="ftr" sz="quarter" idx="11"/>
          </p:nvPr>
        </p:nvSpPr>
        <p:spPr>
          <a:xfrm>
            <a:off x="8076675" y="12712701"/>
            <a:ext cx="8229064" cy="730250"/>
          </a:xfrm>
          <a:prstGeom prst="rect">
            <a:avLst/>
          </a:prstGeom>
        </p:spPr>
        <p:txBody>
          <a:bodyPr/>
          <a:lstStyle/>
          <a:p>
            <a:endParaRPr lang="en-US"/>
          </a:p>
        </p:txBody>
      </p:sp>
      <p:sp>
        <p:nvSpPr>
          <p:cNvPr id="14" name="Text Placeholder 13">
            <a:extLst>
              <a:ext uri="{FF2B5EF4-FFF2-40B4-BE49-F238E27FC236}">
                <a16:creationId xmlns:a16="http://schemas.microsoft.com/office/drawing/2014/main" id="{8621D478-6556-3E75-9483-3BACE03A572A}"/>
              </a:ext>
            </a:extLst>
          </p:cNvPr>
          <p:cNvSpPr>
            <a:spLocks noGrp="1"/>
          </p:cNvSpPr>
          <p:nvPr>
            <p:ph type="body" sz="quarter" idx="14" hasCustomPrompt="1"/>
          </p:nvPr>
        </p:nvSpPr>
        <p:spPr>
          <a:xfrm>
            <a:off x="657225" y="1085850"/>
            <a:ext cx="20173950" cy="1443341"/>
          </a:xfrm>
        </p:spPr>
        <p:txBody>
          <a:bodyPr>
            <a:normAutofit/>
          </a:bodyPr>
          <a:lstStyle>
            <a:lvl1pPr marL="0" indent="0">
              <a:buNone/>
              <a:defRPr sz="7000" b="1" i="0">
                <a:latin typeface="Open Sans" panose="020B0606030504020204" pitchFamily="34" charset="0"/>
                <a:ea typeface="Open Sans" panose="020B0606030504020204" pitchFamily="34" charset="0"/>
                <a:cs typeface="Open Sans" panose="020B0606030504020204" pitchFamily="34" charset="0"/>
              </a:defRPr>
            </a:lvl1pPr>
          </a:lstStyle>
          <a:p>
            <a:pPr lvl="0"/>
            <a:r>
              <a:rPr lang="en-GB"/>
              <a:t>Enter Slide Title here</a:t>
            </a:r>
          </a:p>
        </p:txBody>
      </p:sp>
      <p:sp>
        <p:nvSpPr>
          <p:cNvPr id="22" name="Picture Placeholder 21">
            <a:extLst>
              <a:ext uri="{FF2B5EF4-FFF2-40B4-BE49-F238E27FC236}">
                <a16:creationId xmlns:a16="http://schemas.microsoft.com/office/drawing/2014/main" id="{9BD7729B-4606-286A-FC54-88DE6B157875}"/>
              </a:ext>
            </a:extLst>
          </p:cNvPr>
          <p:cNvSpPr>
            <a:spLocks noGrp="1"/>
          </p:cNvSpPr>
          <p:nvPr>
            <p:ph type="pic" sz="quarter" idx="15" hasCustomPrompt="1"/>
          </p:nvPr>
        </p:nvSpPr>
        <p:spPr>
          <a:xfrm>
            <a:off x="12191206" y="3176305"/>
            <a:ext cx="12191207" cy="10539696"/>
          </a:xfrm>
          <a:custGeom>
            <a:avLst/>
            <a:gdLst>
              <a:gd name="connsiteX0" fmla="*/ 11335146 w 11335146"/>
              <a:gd name="connsiteY0" fmla="*/ 0 h 9799603"/>
              <a:gd name="connsiteX1" fmla="*/ 11335146 w 11335146"/>
              <a:gd name="connsiteY1" fmla="*/ 9799603 h 9799603"/>
              <a:gd name="connsiteX2" fmla="*/ 529332 w 11335146"/>
              <a:gd name="connsiteY2" fmla="*/ 9799603 h 9799603"/>
              <a:gd name="connsiteX3" fmla="*/ 0 w 11335146"/>
              <a:gd name="connsiteY3" fmla="*/ 610757 h 9799603"/>
            </a:gdLst>
            <a:ahLst/>
            <a:cxnLst>
              <a:cxn ang="0">
                <a:pos x="connsiteX0" y="connsiteY0"/>
              </a:cxn>
              <a:cxn ang="0">
                <a:pos x="connsiteX1" y="connsiteY1"/>
              </a:cxn>
              <a:cxn ang="0">
                <a:pos x="connsiteX2" y="connsiteY2"/>
              </a:cxn>
              <a:cxn ang="0">
                <a:pos x="connsiteX3" y="connsiteY3"/>
              </a:cxn>
            </a:cxnLst>
            <a:rect l="l" t="t" r="r" b="b"/>
            <a:pathLst>
              <a:path w="11335146" h="9799603">
                <a:moveTo>
                  <a:pt x="11335146" y="0"/>
                </a:moveTo>
                <a:lnTo>
                  <a:pt x="11335146" y="9799603"/>
                </a:lnTo>
                <a:lnTo>
                  <a:pt x="529332" y="9799603"/>
                </a:lnTo>
                <a:lnTo>
                  <a:pt x="0" y="610757"/>
                </a:lnTo>
                <a:close/>
              </a:path>
            </a:pathLst>
          </a:custGeom>
          <a:noFill/>
        </p:spPr>
        <p:txBody>
          <a:bodyPr wrap="square">
            <a:noAutofit/>
          </a:bodyPr>
          <a:lstStyle>
            <a:lvl1pPr marL="0" indent="0">
              <a:buNone/>
              <a:defRPr/>
            </a:lvl1pPr>
          </a:lstStyle>
          <a:p>
            <a:r>
              <a:rPr lang="en-US"/>
              <a:t>Click image icon to add image</a:t>
            </a:r>
          </a:p>
        </p:txBody>
      </p:sp>
      <p:sp>
        <p:nvSpPr>
          <p:cNvPr id="3" name="Text Placeholder 2">
            <a:extLst>
              <a:ext uri="{FF2B5EF4-FFF2-40B4-BE49-F238E27FC236}">
                <a16:creationId xmlns:a16="http://schemas.microsoft.com/office/drawing/2014/main" id="{4848C5DF-4E15-EFEE-FACB-E937FFEE9CC5}"/>
              </a:ext>
            </a:extLst>
          </p:cNvPr>
          <p:cNvSpPr>
            <a:spLocks noGrp="1"/>
          </p:cNvSpPr>
          <p:nvPr>
            <p:ph type="body" sz="quarter" idx="16" hasCustomPrompt="1"/>
          </p:nvPr>
        </p:nvSpPr>
        <p:spPr>
          <a:xfrm>
            <a:off x="657225" y="3986213"/>
            <a:ext cx="10110623" cy="7915275"/>
          </a:xfrm>
        </p:spPr>
        <p:txBody>
          <a:bodyPr>
            <a:normAutofit/>
          </a:bodyPr>
          <a:lstStyle>
            <a:lvl1pPr marL="685800" indent="-685800">
              <a:buFont typeface="Arial" panose="020B0604020202020204" pitchFamily="34" charset="0"/>
              <a:buChar char="•"/>
              <a:defRPr sz="4000"/>
            </a:lvl1pPr>
            <a:lvl2pPr>
              <a:defRPr sz="4000"/>
            </a:lvl2pPr>
          </a:lstStyle>
          <a:p>
            <a:pPr lvl="0"/>
            <a:r>
              <a:rPr lang="en-GB"/>
              <a:t>Enter bullet here</a:t>
            </a:r>
          </a:p>
          <a:p>
            <a:pPr lvl="1"/>
            <a:r>
              <a:rPr lang="en-GB"/>
              <a:t>Sub bullet</a:t>
            </a:r>
          </a:p>
          <a:p>
            <a:pPr lvl="0"/>
            <a:r>
              <a:rPr lang="en-GB"/>
              <a:t>Enter bullet here</a:t>
            </a:r>
          </a:p>
          <a:p>
            <a:pPr lvl="1"/>
            <a:r>
              <a:rPr lang="en-GB"/>
              <a:t>Sub bullet</a:t>
            </a:r>
          </a:p>
          <a:p>
            <a:pPr lvl="0"/>
            <a:r>
              <a:rPr lang="en-GB"/>
              <a:t>Enter bullet here</a:t>
            </a:r>
          </a:p>
          <a:p>
            <a:pPr lvl="1"/>
            <a:r>
              <a:rPr lang="en-GB"/>
              <a:t>Sub bullet</a:t>
            </a:r>
          </a:p>
          <a:p>
            <a:pPr lvl="0"/>
            <a:r>
              <a:rPr lang="en-GB"/>
              <a:t>Enter bullet here</a:t>
            </a:r>
          </a:p>
          <a:p>
            <a:pPr lvl="1"/>
            <a:r>
              <a:rPr lang="en-GB"/>
              <a:t>Sub bullet</a:t>
            </a:r>
          </a:p>
          <a:p>
            <a:pPr lvl="0"/>
            <a:endParaRPr lang="en-GB"/>
          </a:p>
          <a:p>
            <a:pPr lvl="0"/>
            <a:endParaRPr lang="en-GB"/>
          </a:p>
        </p:txBody>
      </p:sp>
    </p:spTree>
    <p:extLst>
      <p:ext uri="{BB962C8B-B14F-4D97-AF65-F5344CB8AC3E}">
        <p14:creationId xmlns:p14="http://schemas.microsoft.com/office/powerpoint/2010/main" val="9417437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Picture Left with Bullets Righ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7" name="Slide Number Placeholder 6"/>
          <p:cNvSpPr>
            <a:spLocks noGrp="1"/>
          </p:cNvSpPr>
          <p:nvPr>
            <p:ph type="sldNum" sz="quarter" idx="12"/>
          </p:nvPr>
        </p:nvSpPr>
        <p:spPr>
          <a:xfrm>
            <a:off x="17220079" y="12712701"/>
            <a:ext cx="5486043" cy="730250"/>
          </a:xfrm>
          <a:prstGeom prst="rect">
            <a:avLst/>
          </a:prstGeom>
        </p:spPr>
        <p:txBody>
          <a:bodyPr/>
          <a:lstStyle/>
          <a:p>
            <a:fld id="{274379EE-6A9D-3C44-9102-6AC815018E5B}" type="slidenum">
              <a:rPr lang="en-US" smtClean="0"/>
              <a:t>‹#›</a:t>
            </a:fld>
            <a:endParaRPr lang="en-US"/>
          </a:p>
        </p:txBody>
      </p:sp>
      <p:sp>
        <p:nvSpPr>
          <p:cNvPr id="5" name="Date Placeholder 4"/>
          <p:cNvSpPr>
            <a:spLocks noGrp="1"/>
          </p:cNvSpPr>
          <p:nvPr>
            <p:ph type="dt" sz="half" idx="10"/>
          </p:nvPr>
        </p:nvSpPr>
        <p:spPr>
          <a:xfrm>
            <a:off x="1676291" y="12712701"/>
            <a:ext cx="5486043" cy="730250"/>
          </a:xfrm>
          <a:prstGeom prst="rect">
            <a:avLst/>
          </a:prstGeom>
        </p:spPr>
        <p:txBody>
          <a:bodyPr/>
          <a:lstStyle/>
          <a:p>
            <a:fld id="{F3C1EFA6-0D27-B242-83D5-C5EDEC7A0FB0}" type="datetimeFigureOut">
              <a:rPr lang="en-US" smtClean="0"/>
              <a:t>3/5/2024</a:t>
            </a:fld>
            <a:endParaRPr lang="en-US"/>
          </a:p>
        </p:txBody>
      </p:sp>
      <p:sp>
        <p:nvSpPr>
          <p:cNvPr id="6" name="Footer Placeholder 5"/>
          <p:cNvSpPr>
            <a:spLocks noGrp="1"/>
          </p:cNvSpPr>
          <p:nvPr>
            <p:ph type="ftr" sz="quarter" idx="11"/>
          </p:nvPr>
        </p:nvSpPr>
        <p:spPr>
          <a:xfrm>
            <a:off x="8076675" y="12712701"/>
            <a:ext cx="8229064" cy="730250"/>
          </a:xfrm>
          <a:prstGeom prst="rect">
            <a:avLst/>
          </a:prstGeom>
        </p:spPr>
        <p:txBody>
          <a:bodyPr/>
          <a:lstStyle/>
          <a:p>
            <a:endParaRPr lang="en-US"/>
          </a:p>
        </p:txBody>
      </p:sp>
      <p:sp>
        <p:nvSpPr>
          <p:cNvPr id="14" name="Text Placeholder 13">
            <a:extLst>
              <a:ext uri="{FF2B5EF4-FFF2-40B4-BE49-F238E27FC236}">
                <a16:creationId xmlns:a16="http://schemas.microsoft.com/office/drawing/2014/main" id="{8621D478-6556-3E75-9483-3BACE03A572A}"/>
              </a:ext>
            </a:extLst>
          </p:cNvPr>
          <p:cNvSpPr>
            <a:spLocks noGrp="1"/>
          </p:cNvSpPr>
          <p:nvPr>
            <p:ph type="body" sz="quarter" idx="14" hasCustomPrompt="1"/>
          </p:nvPr>
        </p:nvSpPr>
        <p:spPr>
          <a:xfrm>
            <a:off x="657225" y="1085850"/>
            <a:ext cx="20173950" cy="1443341"/>
          </a:xfrm>
        </p:spPr>
        <p:txBody>
          <a:bodyPr>
            <a:normAutofit/>
          </a:bodyPr>
          <a:lstStyle>
            <a:lvl1pPr marL="0" indent="0">
              <a:buNone/>
              <a:defRPr sz="7000" b="1" i="0">
                <a:latin typeface="Open Sans" panose="020B0606030504020204" pitchFamily="34" charset="0"/>
                <a:ea typeface="Open Sans" panose="020B0606030504020204" pitchFamily="34" charset="0"/>
                <a:cs typeface="Open Sans" panose="020B0606030504020204" pitchFamily="34" charset="0"/>
              </a:defRPr>
            </a:lvl1pPr>
          </a:lstStyle>
          <a:p>
            <a:pPr lvl="0"/>
            <a:r>
              <a:rPr lang="en-GB"/>
              <a:t>Enter Slide Title here</a:t>
            </a:r>
          </a:p>
        </p:txBody>
      </p:sp>
      <p:sp>
        <p:nvSpPr>
          <p:cNvPr id="22" name="Picture Placeholder 21">
            <a:extLst>
              <a:ext uri="{FF2B5EF4-FFF2-40B4-BE49-F238E27FC236}">
                <a16:creationId xmlns:a16="http://schemas.microsoft.com/office/drawing/2014/main" id="{9BD7729B-4606-286A-FC54-88DE6B157875}"/>
              </a:ext>
            </a:extLst>
          </p:cNvPr>
          <p:cNvSpPr>
            <a:spLocks noGrp="1"/>
          </p:cNvSpPr>
          <p:nvPr>
            <p:ph type="pic" sz="quarter" idx="15" hasCustomPrompt="1"/>
          </p:nvPr>
        </p:nvSpPr>
        <p:spPr>
          <a:xfrm>
            <a:off x="657225" y="3176305"/>
            <a:ext cx="12191207" cy="10539696"/>
          </a:xfrm>
          <a:custGeom>
            <a:avLst/>
            <a:gdLst>
              <a:gd name="connsiteX0" fmla="*/ 11335146 w 11335146"/>
              <a:gd name="connsiteY0" fmla="*/ 0 h 9799603"/>
              <a:gd name="connsiteX1" fmla="*/ 11335146 w 11335146"/>
              <a:gd name="connsiteY1" fmla="*/ 9799603 h 9799603"/>
              <a:gd name="connsiteX2" fmla="*/ 529332 w 11335146"/>
              <a:gd name="connsiteY2" fmla="*/ 9799603 h 9799603"/>
              <a:gd name="connsiteX3" fmla="*/ 0 w 11335146"/>
              <a:gd name="connsiteY3" fmla="*/ 610757 h 9799603"/>
            </a:gdLst>
            <a:ahLst/>
            <a:cxnLst>
              <a:cxn ang="0">
                <a:pos x="connsiteX0" y="connsiteY0"/>
              </a:cxn>
              <a:cxn ang="0">
                <a:pos x="connsiteX1" y="connsiteY1"/>
              </a:cxn>
              <a:cxn ang="0">
                <a:pos x="connsiteX2" y="connsiteY2"/>
              </a:cxn>
              <a:cxn ang="0">
                <a:pos x="connsiteX3" y="connsiteY3"/>
              </a:cxn>
            </a:cxnLst>
            <a:rect l="l" t="t" r="r" b="b"/>
            <a:pathLst>
              <a:path w="11335146" h="9799603">
                <a:moveTo>
                  <a:pt x="11335146" y="0"/>
                </a:moveTo>
                <a:lnTo>
                  <a:pt x="11335146" y="9799603"/>
                </a:lnTo>
                <a:lnTo>
                  <a:pt x="529332" y="9799603"/>
                </a:lnTo>
                <a:lnTo>
                  <a:pt x="0" y="610757"/>
                </a:lnTo>
                <a:close/>
              </a:path>
            </a:pathLst>
          </a:custGeom>
          <a:noFill/>
        </p:spPr>
        <p:txBody>
          <a:bodyPr wrap="square">
            <a:noAutofit/>
          </a:bodyPr>
          <a:lstStyle>
            <a:lvl1pPr marL="0" indent="0">
              <a:buNone/>
              <a:defRPr/>
            </a:lvl1pPr>
          </a:lstStyle>
          <a:p>
            <a:r>
              <a:rPr lang="en-US"/>
              <a:t>Click image icon to add image</a:t>
            </a:r>
          </a:p>
        </p:txBody>
      </p:sp>
      <p:sp>
        <p:nvSpPr>
          <p:cNvPr id="3" name="Text Placeholder 2">
            <a:extLst>
              <a:ext uri="{FF2B5EF4-FFF2-40B4-BE49-F238E27FC236}">
                <a16:creationId xmlns:a16="http://schemas.microsoft.com/office/drawing/2014/main" id="{4848C5DF-4E15-EFEE-FACB-E937FFEE9CC5}"/>
              </a:ext>
            </a:extLst>
          </p:cNvPr>
          <p:cNvSpPr>
            <a:spLocks noGrp="1"/>
          </p:cNvSpPr>
          <p:nvPr>
            <p:ph type="body" sz="quarter" idx="16" hasCustomPrompt="1"/>
          </p:nvPr>
        </p:nvSpPr>
        <p:spPr>
          <a:xfrm>
            <a:off x="13683032" y="3986213"/>
            <a:ext cx="10042156" cy="7915275"/>
          </a:xfrm>
        </p:spPr>
        <p:txBody>
          <a:bodyPr>
            <a:normAutofit/>
          </a:bodyPr>
          <a:lstStyle>
            <a:lvl1pPr marL="685800" indent="-685800">
              <a:buFont typeface="Arial" panose="020B0604020202020204" pitchFamily="34" charset="0"/>
              <a:buChar char="•"/>
              <a:defRPr sz="4000"/>
            </a:lvl1pPr>
            <a:lvl2pPr>
              <a:defRPr sz="4000"/>
            </a:lvl2pPr>
          </a:lstStyle>
          <a:p>
            <a:pPr lvl="0"/>
            <a:r>
              <a:rPr lang="en-GB"/>
              <a:t>Enter bullet here</a:t>
            </a:r>
          </a:p>
          <a:p>
            <a:pPr lvl="1"/>
            <a:r>
              <a:rPr lang="en-GB"/>
              <a:t>Sub bullet</a:t>
            </a:r>
          </a:p>
          <a:p>
            <a:pPr lvl="0"/>
            <a:r>
              <a:rPr lang="en-GB"/>
              <a:t>Enter bullet here</a:t>
            </a:r>
          </a:p>
          <a:p>
            <a:pPr lvl="1"/>
            <a:r>
              <a:rPr lang="en-GB"/>
              <a:t>Sub bullet</a:t>
            </a:r>
          </a:p>
          <a:p>
            <a:pPr lvl="0"/>
            <a:r>
              <a:rPr lang="en-GB"/>
              <a:t>Enter bullet here</a:t>
            </a:r>
          </a:p>
          <a:p>
            <a:pPr lvl="1"/>
            <a:r>
              <a:rPr lang="en-GB"/>
              <a:t>Sub bullet</a:t>
            </a:r>
          </a:p>
          <a:p>
            <a:pPr lvl="0"/>
            <a:r>
              <a:rPr lang="en-GB"/>
              <a:t>Enter bullet here</a:t>
            </a:r>
          </a:p>
          <a:p>
            <a:pPr lvl="1"/>
            <a:r>
              <a:rPr lang="en-GB"/>
              <a:t>Sub bullet</a:t>
            </a:r>
          </a:p>
          <a:p>
            <a:pPr lvl="0"/>
            <a:endParaRPr lang="en-GB"/>
          </a:p>
          <a:p>
            <a:pPr lvl="0"/>
            <a:endParaRPr lang="en-GB"/>
          </a:p>
        </p:txBody>
      </p:sp>
    </p:spTree>
    <p:extLst>
      <p:ext uri="{BB962C8B-B14F-4D97-AF65-F5344CB8AC3E}">
        <p14:creationId xmlns:p14="http://schemas.microsoft.com/office/powerpoint/2010/main" val="9326587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Double Image ">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7" name="Slide Number Placeholder 6"/>
          <p:cNvSpPr>
            <a:spLocks noGrp="1"/>
          </p:cNvSpPr>
          <p:nvPr>
            <p:ph type="sldNum" sz="quarter" idx="12"/>
          </p:nvPr>
        </p:nvSpPr>
        <p:spPr>
          <a:xfrm>
            <a:off x="17220079" y="12712701"/>
            <a:ext cx="5486043" cy="730250"/>
          </a:xfrm>
          <a:prstGeom prst="rect">
            <a:avLst/>
          </a:prstGeom>
        </p:spPr>
        <p:txBody>
          <a:bodyPr/>
          <a:lstStyle/>
          <a:p>
            <a:fld id="{274379EE-6A9D-3C44-9102-6AC815018E5B}" type="slidenum">
              <a:rPr lang="en-US" smtClean="0"/>
              <a:t>‹#›</a:t>
            </a:fld>
            <a:endParaRPr lang="en-US"/>
          </a:p>
        </p:txBody>
      </p:sp>
      <p:sp>
        <p:nvSpPr>
          <p:cNvPr id="5" name="Date Placeholder 4"/>
          <p:cNvSpPr>
            <a:spLocks noGrp="1"/>
          </p:cNvSpPr>
          <p:nvPr>
            <p:ph type="dt" sz="half" idx="10"/>
          </p:nvPr>
        </p:nvSpPr>
        <p:spPr>
          <a:xfrm>
            <a:off x="1676291" y="12712701"/>
            <a:ext cx="5486043" cy="730250"/>
          </a:xfrm>
          <a:prstGeom prst="rect">
            <a:avLst/>
          </a:prstGeom>
        </p:spPr>
        <p:txBody>
          <a:bodyPr/>
          <a:lstStyle/>
          <a:p>
            <a:fld id="{F3C1EFA6-0D27-B242-83D5-C5EDEC7A0FB0}" type="datetimeFigureOut">
              <a:rPr lang="en-US" smtClean="0"/>
              <a:t>3/5/2024</a:t>
            </a:fld>
            <a:endParaRPr lang="en-US"/>
          </a:p>
        </p:txBody>
      </p:sp>
      <p:sp>
        <p:nvSpPr>
          <p:cNvPr id="6" name="Footer Placeholder 5"/>
          <p:cNvSpPr>
            <a:spLocks noGrp="1"/>
          </p:cNvSpPr>
          <p:nvPr>
            <p:ph type="ftr" sz="quarter" idx="11"/>
          </p:nvPr>
        </p:nvSpPr>
        <p:spPr>
          <a:xfrm>
            <a:off x="8076675" y="12712701"/>
            <a:ext cx="8229064" cy="730250"/>
          </a:xfrm>
          <a:prstGeom prst="rect">
            <a:avLst/>
          </a:prstGeom>
        </p:spPr>
        <p:txBody>
          <a:bodyPr/>
          <a:lstStyle/>
          <a:p>
            <a:endParaRPr lang="en-US"/>
          </a:p>
        </p:txBody>
      </p:sp>
      <p:sp>
        <p:nvSpPr>
          <p:cNvPr id="14" name="Text Placeholder 13">
            <a:extLst>
              <a:ext uri="{FF2B5EF4-FFF2-40B4-BE49-F238E27FC236}">
                <a16:creationId xmlns:a16="http://schemas.microsoft.com/office/drawing/2014/main" id="{8621D478-6556-3E75-9483-3BACE03A572A}"/>
              </a:ext>
            </a:extLst>
          </p:cNvPr>
          <p:cNvSpPr>
            <a:spLocks noGrp="1"/>
          </p:cNvSpPr>
          <p:nvPr>
            <p:ph type="body" sz="quarter" idx="14" hasCustomPrompt="1"/>
          </p:nvPr>
        </p:nvSpPr>
        <p:spPr>
          <a:xfrm>
            <a:off x="657225" y="1085850"/>
            <a:ext cx="20173950" cy="1462797"/>
          </a:xfrm>
        </p:spPr>
        <p:txBody>
          <a:bodyPr>
            <a:normAutofit/>
          </a:bodyPr>
          <a:lstStyle>
            <a:lvl1pPr marL="0" indent="0">
              <a:buNone/>
              <a:defRPr sz="7000" b="1" i="0">
                <a:latin typeface="Open Sans" panose="020B0606030504020204" pitchFamily="34" charset="0"/>
                <a:ea typeface="Open Sans" panose="020B0606030504020204" pitchFamily="34" charset="0"/>
                <a:cs typeface="Open Sans" panose="020B0606030504020204" pitchFamily="34" charset="0"/>
              </a:defRPr>
            </a:lvl1pPr>
          </a:lstStyle>
          <a:p>
            <a:pPr lvl="0"/>
            <a:r>
              <a:rPr lang="en-GB"/>
              <a:t>Enter Slide Title here</a:t>
            </a:r>
          </a:p>
        </p:txBody>
      </p:sp>
      <p:sp>
        <p:nvSpPr>
          <p:cNvPr id="22" name="Picture Placeholder 21">
            <a:extLst>
              <a:ext uri="{FF2B5EF4-FFF2-40B4-BE49-F238E27FC236}">
                <a16:creationId xmlns:a16="http://schemas.microsoft.com/office/drawing/2014/main" id="{9BD7729B-4606-286A-FC54-88DE6B157875}"/>
              </a:ext>
            </a:extLst>
          </p:cNvPr>
          <p:cNvSpPr>
            <a:spLocks noGrp="1"/>
          </p:cNvSpPr>
          <p:nvPr>
            <p:ph type="pic" sz="quarter" idx="15" hasCustomPrompt="1"/>
          </p:nvPr>
        </p:nvSpPr>
        <p:spPr>
          <a:xfrm>
            <a:off x="657225" y="4085617"/>
            <a:ext cx="11139411" cy="9630384"/>
          </a:xfrm>
          <a:custGeom>
            <a:avLst/>
            <a:gdLst>
              <a:gd name="connsiteX0" fmla="*/ 11335146 w 11335146"/>
              <a:gd name="connsiteY0" fmla="*/ 0 h 9799603"/>
              <a:gd name="connsiteX1" fmla="*/ 11335146 w 11335146"/>
              <a:gd name="connsiteY1" fmla="*/ 9799603 h 9799603"/>
              <a:gd name="connsiteX2" fmla="*/ 529332 w 11335146"/>
              <a:gd name="connsiteY2" fmla="*/ 9799603 h 9799603"/>
              <a:gd name="connsiteX3" fmla="*/ 0 w 11335146"/>
              <a:gd name="connsiteY3" fmla="*/ 610757 h 9799603"/>
            </a:gdLst>
            <a:ahLst/>
            <a:cxnLst>
              <a:cxn ang="0">
                <a:pos x="connsiteX0" y="connsiteY0"/>
              </a:cxn>
              <a:cxn ang="0">
                <a:pos x="connsiteX1" y="connsiteY1"/>
              </a:cxn>
              <a:cxn ang="0">
                <a:pos x="connsiteX2" y="connsiteY2"/>
              </a:cxn>
              <a:cxn ang="0">
                <a:pos x="connsiteX3" y="connsiteY3"/>
              </a:cxn>
            </a:cxnLst>
            <a:rect l="l" t="t" r="r" b="b"/>
            <a:pathLst>
              <a:path w="11335146" h="9799603">
                <a:moveTo>
                  <a:pt x="11335146" y="0"/>
                </a:moveTo>
                <a:lnTo>
                  <a:pt x="11335146" y="9799603"/>
                </a:lnTo>
                <a:lnTo>
                  <a:pt x="529332" y="9799603"/>
                </a:lnTo>
                <a:lnTo>
                  <a:pt x="0" y="610757"/>
                </a:lnTo>
                <a:close/>
              </a:path>
            </a:pathLst>
          </a:custGeom>
          <a:noFill/>
        </p:spPr>
        <p:txBody>
          <a:bodyPr wrap="square">
            <a:noAutofit/>
          </a:bodyPr>
          <a:lstStyle>
            <a:lvl1pPr marL="0" indent="0">
              <a:buNone/>
              <a:defRPr/>
            </a:lvl1pPr>
          </a:lstStyle>
          <a:p>
            <a:r>
              <a:rPr lang="en-US"/>
              <a:t>Click image icon to add image</a:t>
            </a:r>
          </a:p>
        </p:txBody>
      </p:sp>
      <p:sp>
        <p:nvSpPr>
          <p:cNvPr id="2" name="Picture Placeholder 21">
            <a:extLst>
              <a:ext uri="{FF2B5EF4-FFF2-40B4-BE49-F238E27FC236}">
                <a16:creationId xmlns:a16="http://schemas.microsoft.com/office/drawing/2014/main" id="{D71A2A44-6EC6-169B-B899-A655DBA21F02}"/>
              </a:ext>
            </a:extLst>
          </p:cNvPr>
          <p:cNvSpPr>
            <a:spLocks noGrp="1"/>
          </p:cNvSpPr>
          <p:nvPr>
            <p:ph type="pic" sz="quarter" idx="16" hasCustomPrompt="1"/>
          </p:nvPr>
        </p:nvSpPr>
        <p:spPr>
          <a:xfrm>
            <a:off x="12155318" y="4085617"/>
            <a:ext cx="11139411" cy="9630384"/>
          </a:xfrm>
          <a:custGeom>
            <a:avLst/>
            <a:gdLst>
              <a:gd name="connsiteX0" fmla="*/ 11335146 w 11335146"/>
              <a:gd name="connsiteY0" fmla="*/ 0 h 9799603"/>
              <a:gd name="connsiteX1" fmla="*/ 11335146 w 11335146"/>
              <a:gd name="connsiteY1" fmla="*/ 9799603 h 9799603"/>
              <a:gd name="connsiteX2" fmla="*/ 529332 w 11335146"/>
              <a:gd name="connsiteY2" fmla="*/ 9799603 h 9799603"/>
              <a:gd name="connsiteX3" fmla="*/ 0 w 11335146"/>
              <a:gd name="connsiteY3" fmla="*/ 610757 h 9799603"/>
            </a:gdLst>
            <a:ahLst/>
            <a:cxnLst>
              <a:cxn ang="0">
                <a:pos x="connsiteX0" y="connsiteY0"/>
              </a:cxn>
              <a:cxn ang="0">
                <a:pos x="connsiteX1" y="connsiteY1"/>
              </a:cxn>
              <a:cxn ang="0">
                <a:pos x="connsiteX2" y="connsiteY2"/>
              </a:cxn>
              <a:cxn ang="0">
                <a:pos x="connsiteX3" y="connsiteY3"/>
              </a:cxn>
            </a:cxnLst>
            <a:rect l="l" t="t" r="r" b="b"/>
            <a:pathLst>
              <a:path w="11335146" h="9799603">
                <a:moveTo>
                  <a:pt x="11335146" y="0"/>
                </a:moveTo>
                <a:lnTo>
                  <a:pt x="11335146" y="9799603"/>
                </a:lnTo>
                <a:lnTo>
                  <a:pt x="529332" y="9799603"/>
                </a:lnTo>
                <a:lnTo>
                  <a:pt x="0" y="610757"/>
                </a:lnTo>
                <a:close/>
              </a:path>
            </a:pathLst>
          </a:custGeom>
          <a:noFill/>
        </p:spPr>
        <p:txBody>
          <a:bodyPr wrap="square">
            <a:noAutofit/>
          </a:bodyPr>
          <a:lstStyle>
            <a:lvl1pPr marL="0" indent="0">
              <a:buNone/>
              <a:defRPr/>
            </a:lvl1pPr>
          </a:lstStyle>
          <a:p>
            <a:r>
              <a:rPr lang="en-US"/>
              <a:t>Click image icon to add image</a:t>
            </a:r>
          </a:p>
        </p:txBody>
      </p:sp>
    </p:spTree>
    <p:extLst>
      <p:ext uri="{BB962C8B-B14F-4D97-AF65-F5344CB8AC3E}">
        <p14:creationId xmlns:p14="http://schemas.microsoft.com/office/powerpoint/2010/main" val="5515001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hort Quot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6609ADF-1682-6BDE-ED6A-142574B6B115}"/>
              </a:ext>
            </a:extLst>
          </p:cNvPr>
          <p:cNvSpPr>
            <a:spLocks noGrp="1"/>
          </p:cNvSpPr>
          <p:nvPr>
            <p:ph type="pic" sz="quarter" idx="10" hasCustomPrompt="1"/>
          </p:nvPr>
        </p:nvSpPr>
        <p:spPr>
          <a:xfrm>
            <a:off x="1384300" y="2514600"/>
            <a:ext cx="4305300" cy="4343400"/>
          </a:xfrm>
        </p:spPr>
        <p:txBody>
          <a:bodyPr anchor="ctr" anchorCtr="1"/>
          <a:lstStyle>
            <a:lvl1pPr marL="0" indent="0" algn="ctr">
              <a:buNone/>
              <a:defRPr/>
            </a:lvl1pPr>
          </a:lstStyle>
          <a:p>
            <a:r>
              <a:rPr lang="en-US"/>
              <a:t>Insert speaker photo here</a:t>
            </a:r>
          </a:p>
        </p:txBody>
      </p:sp>
      <p:sp>
        <p:nvSpPr>
          <p:cNvPr id="6" name="Text Placeholder 5">
            <a:extLst>
              <a:ext uri="{FF2B5EF4-FFF2-40B4-BE49-F238E27FC236}">
                <a16:creationId xmlns:a16="http://schemas.microsoft.com/office/drawing/2014/main" id="{A31DCE40-9D29-385C-CAF9-57556EC26F0C}"/>
              </a:ext>
            </a:extLst>
          </p:cNvPr>
          <p:cNvSpPr>
            <a:spLocks noGrp="1"/>
          </p:cNvSpPr>
          <p:nvPr>
            <p:ph type="body" sz="quarter" idx="11" hasCustomPrompt="1"/>
          </p:nvPr>
        </p:nvSpPr>
        <p:spPr>
          <a:xfrm>
            <a:off x="1384300" y="8382000"/>
            <a:ext cx="6972300" cy="1993900"/>
          </a:xfrm>
        </p:spPr>
        <p:txBody>
          <a:bodyPr lIns="0">
            <a:normAutofit/>
          </a:bodyPr>
          <a:lstStyle>
            <a:lvl1pPr marL="0" indent="0">
              <a:buNone/>
              <a:defRPr sz="3200"/>
            </a:lvl1pPr>
            <a:lvl2pPr marL="914354" indent="0" algn="l">
              <a:buNone/>
              <a:defRPr/>
            </a:lvl2pPr>
          </a:lstStyle>
          <a:p>
            <a:pPr lvl="0"/>
            <a:r>
              <a:rPr lang="en-US"/>
              <a:t>Insert Name </a:t>
            </a:r>
            <a:br>
              <a:rPr lang="en-US"/>
            </a:br>
            <a:r>
              <a:rPr lang="en-US" b="0" i="0">
                <a:latin typeface="Open Sans Light" panose="020B0306030504020204" pitchFamily="34" charset="0"/>
                <a:ea typeface="Open Sans Light" panose="020B0306030504020204" pitchFamily="34" charset="0"/>
                <a:cs typeface="Open Sans Light" panose="020B0306030504020204" pitchFamily="34" charset="0"/>
              </a:rPr>
              <a:t>Insert job title here</a:t>
            </a:r>
            <a:endParaRPr lang="en-US"/>
          </a:p>
        </p:txBody>
      </p:sp>
      <p:sp>
        <p:nvSpPr>
          <p:cNvPr id="9" name="Picture Placeholder 8">
            <a:extLst>
              <a:ext uri="{FF2B5EF4-FFF2-40B4-BE49-F238E27FC236}">
                <a16:creationId xmlns:a16="http://schemas.microsoft.com/office/drawing/2014/main" id="{0E614FD2-ADF2-00A4-2BEE-648EBDAE4047}"/>
              </a:ext>
            </a:extLst>
          </p:cNvPr>
          <p:cNvSpPr>
            <a:spLocks noGrp="1"/>
          </p:cNvSpPr>
          <p:nvPr>
            <p:ph type="pic" sz="quarter" idx="12" hasCustomPrompt="1"/>
          </p:nvPr>
        </p:nvSpPr>
        <p:spPr>
          <a:xfrm>
            <a:off x="1384300" y="11187113"/>
            <a:ext cx="6516688" cy="2157412"/>
          </a:xfrm>
        </p:spPr>
        <p:txBody>
          <a:bodyPr wrap="square" anchor="ctr">
            <a:noAutofit/>
          </a:bodyPr>
          <a:lstStyle>
            <a:lvl1pPr marL="0" indent="0" algn="ctr">
              <a:buNone/>
              <a:defRPr/>
            </a:lvl1pPr>
          </a:lstStyle>
          <a:p>
            <a:r>
              <a:rPr lang="en-US"/>
              <a:t>Insert company logo here</a:t>
            </a:r>
          </a:p>
        </p:txBody>
      </p:sp>
      <p:sp>
        <p:nvSpPr>
          <p:cNvPr id="8" name="Text Placeholder 7">
            <a:extLst>
              <a:ext uri="{FF2B5EF4-FFF2-40B4-BE49-F238E27FC236}">
                <a16:creationId xmlns:a16="http://schemas.microsoft.com/office/drawing/2014/main" id="{52249C06-7221-3691-108F-26C4172DE107}"/>
              </a:ext>
            </a:extLst>
          </p:cNvPr>
          <p:cNvSpPr>
            <a:spLocks noGrp="1"/>
          </p:cNvSpPr>
          <p:nvPr>
            <p:ph type="body" sz="quarter" idx="13" hasCustomPrompt="1"/>
          </p:nvPr>
        </p:nvSpPr>
        <p:spPr>
          <a:xfrm>
            <a:off x="10783888" y="3957638"/>
            <a:ext cx="10752137" cy="8575675"/>
          </a:xfrm>
        </p:spPr>
        <p:txBody>
          <a:bodyPr>
            <a:normAutofit/>
          </a:bodyPr>
          <a:lstStyle>
            <a:lvl1pPr>
              <a:defRPr sz="6000" baseline="0"/>
            </a:lvl1pPr>
          </a:lstStyle>
          <a:p>
            <a:r>
              <a:rPr lang="en-US" sz="6000">
                <a:solidFill>
                  <a:srgbClr val="0A3875"/>
                </a:solidFill>
              </a:rPr>
              <a:t>Insert Short quote here</a:t>
            </a:r>
          </a:p>
        </p:txBody>
      </p:sp>
    </p:spTree>
    <p:extLst>
      <p:ext uri="{BB962C8B-B14F-4D97-AF65-F5344CB8AC3E}">
        <p14:creationId xmlns:p14="http://schemas.microsoft.com/office/powerpoint/2010/main" val="10915926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ong Quot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6609ADF-1682-6BDE-ED6A-142574B6B115}"/>
              </a:ext>
            </a:extLst>
          </p:cNvPr>
          <p:cNvSpPr>
            <a:spLocks noGrp="1"/>
          </p:cNvSpPr>
          <p:nvPr>
            <p:ph type="pic" sz="quarter" idx="10" hasCustomPrompt="1"/>
          </p:nvPr>
        </p:nvSpPr>
        <p:spPr>
          <a:xfrm>
            <a:off x="1384300" y="2514600"/>
            <a:ext cx="4305300" cy="4343400"/>
          </a:xfrm>
        </p:spPr>
        <p:txBody>
          <a:bodyPr anchor="ctr" anchorCtr="1"/>
          <a:lstStyle>
            <a:lvl1pPr marL="0" indent="0">
              <a:buNone/>
              <a:defRPr/>
            </a:lvl1pPr>
          </a:lstStyle>
          <a:p>
            <a:r>
              <a:rPr lang="en-US"/>
              <a:t>Insert speaker photo here</a:t>
            </a:r>
          </a:p>
        </p:txBody>
      </p:sp>
      <p:sp>
        <p:nvSpPr>
          <p:cNvPr id="6" name="Text Placeholder 5">
            <a:extLst>
              <a:ext uri="{FF2B5EF4-FFF2-40B4-BE49-F238E27FC236}">
                <a16:creationId xmlns:a16="http://schemas.microsoft.com/office/drawing/2014/main" id="{A31DCE40-9D29-385C-CAF9-57556EC26F0C}"/>
              </a:ext>
            </a:extLst>
          </p:cNvPr>
          <p:cNvSpPr>
            <a:spLocks noGrp="1"/>
          </p:cNvSpPr>
          <p:nvPr>
            <p:ph type="body" sz="quarter" idx="11" hasCustomPrompt="1"/>
          </p:nvPr>
        </p:nvSpPr>
        <p:spPr>
          <a:xfrm>
            <a:off x="1384300" y="8382000"/>
            <a:ext cx="6972300" cy="1993900"/>
          </a:xfrm>
        </p:spPr>
        <p:txBody>
          <a:bodyPr lIns="0">
            <a:normAutofit/>
          </a:bodyPr>
          <a:lstStyle>
            <a:lvl1pPr marL="0" indent="0">
              <a:buNone/>
              <a:defRPr sz="3200"/>
            </a:lvl1pPr>
            <a:lvl2pPr marL="914354" indent="0" algn="l">
              <a:buNone/>
              <a:defRPr/>
            </a:lvl2pPr>
          </a:lstStyle>
          <a:p>
            <a:pPr lvl="0"/>
            <a:r>
              <a:rPr lang="en-US"/>
              <a:t>Insert Name </a:t>
            </a:r>
            <a:br>
              <a:rPr lang="en-US"/>
            </a:br>
            <a:r>
              <a:rPr lang="en-US" b="0" i="0">
                <a:latin typeface="Open Sans Light" panose="020B0306030504020204" pitchFamily="34" charset="0"/>
                <a:ea typeface="Open Sans Light" panose="020B0306030504020204" pitchFamily="34" charset="0"/>
                <a:cs typeface="Open Sans Light" panose="020B0306030504020204" pitchFamily="34" charset="0"/>
              </a:rPr>
              <a:t>Insert job title here</a:t>
            </a:r>
            <a:endParaRPr lang="en-US"/>
          </a:p>
        </p:txBody>
      </p:sp>
      <p:sp>
        <p:nvSpPr>
          <p:cNvPr id="9" name="Picture Placeholder 8">
            <a:extLst>
              <a:ext uri="{FF2B5EF4-FFF2-40B4-BE49-F238E27FC236}">
                <a16:creationId xmlns:a16="http://schemas.microsoft.com/office/drawing/2014/main" id="{0E614FD2-ADF2-00A4-2BEE-648EBDAE4047}"/>
              </a:ext>
            </a:extLst>
          </p:cNvPr>
          <p:cNvSpPr>
            <a:spLocks noGrp="1"/>
          </p:cNvSpPr>
          <p:nvPr>
            <p:ph type="pic" sz="quarter" idx="12" hasCustomPrompt="1"/>
          </p:nvPr>
        </p:nvSpPr>
        <p:spPr>
          <a:xfrm>
            <a:off x="1384300" y="11187113"/>
            <a:ext cx="6516688" cy="2157412"/>
          </a:xfrm>
        </p:spPr>
        <p:txBody>
          <a:bodyPr wrap="square">
            <a:noAutofit/>
          </a:bodyPr>
          <a:lstStyle>
            <a:lvl1pPr marL="0" indent="0">
              <a:buNone/>
              <a:defRPr/>
            </a:lvl1pPr>
          </a:lstStyle>
          <a:p>
            <a:r>
              <a:rPr lang="en-US"/>
              <a:t>Insert company logo here</a:t>
            </a:r>
          </a:p>
        </p:txBody>
      </p:sp>
      <p:sp>
        <p:nvSpPr>
          <p:cNvPr id="2" name="Text Placeholder 7">
            <a:extLst>
              <a:ext uri="{FF2B5EF4-FFF2-40B4-BE49-F238E27FC236}">
                <a16:creationId xmlns:a16="http://schemas.microsoft.com/office/drawing/2014/main" id="{E0BF07AD-BF02-F0BB-E9A3-1650A55A1981}"/>
              </a:ext>
            </a:extLst>
          </p:cNvPr>
          <p:cNvSpPr>
            <a:spLocks noGrp="1"/>
          </p:cNvSpPr>
          <p:nvPr>
            <p:ph type="body" sz="quarter" idx="13" hasCustomPrompt="1"/>
          </p:nvPr>
        </p:nvSpPr>
        <p:spPr>
          <a:xfrm>
            <a:off x="10783888" y="3957638"/>
            <a:ext cx="10752137" cy="8575675"/>
          </a:xfrm>
        </p:spPr>
        <p:txBody>
          <a:bodyPr>
            <a:normAutofit/>
          </a:bodyPr>
          <a:lstStyle>
            <a:lvl1pPr>
              <a:defRPr sz="6600" baseline="0"/>
            </a:lvl1pPr>
          </a:lstStyle>
          <a:p>
            <a:r>
              <a:rPr lang="en-US" sz="6000">
                <a:solidFill>
                  <a:srgbClr val="0A3875"/>
                </a:solidFill>
              </a:rPr>
              <a:t>Insert Short quote here</a:t>
            </a:r>
          </a:p>
        </p:txBody>
      </p:sp>
    </p:spTree>
    <p:extLst>
      <p:ext uri="{BB962C8B-B14F-4D97-AF65-F5344CB8AC3E}">
        <p14:creationId xmlns:p14="http://schemas.microsoft.com/office/powerpoint/2010/main" val="6475737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eam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7" name="Text Placeholder 13">
            <a:extLst>
              <a:ext uri="{FF2B5EF4-FFF2-40B4-BE49-F238E27FC236}">
                <a16:creationId xmlns:a16="http://schemas.microsoft.com/office/drawing/2014/main" id="{F9FE99D9-6CD9-6BA4-5886-F51198A5C599}"/>
              </a:ext>
            </a:extLst>
          </p:cNvPr>
          <p:cNvSpPr>
            <a:spLocks noGrp="1"/>
          </p:cNvSpPr>
          <p:nvPr>
            <p:ph type="body" sz="quarter" idx="14" hasCustomPrompt="1"/>
          </p:nvPr>
        </p:nvSpPr>
        <p:spPr>
          <a:xfrm>
            <a:off x="657225" y="1085851"/>
            <a:ext cx="20173950" cy="1302508"/>
          </a:xfrm>
        </p:spPr>
        <p:txBody>
          <a:bodyPr>
            <a:normAutofit/>
          </a:bodyPr>
          <a:lstStyle>
            <a:lvl1pPr marL="0" indent="0">
              <a:buNone/>
              <a:defRPr sz="7000" b="1" i="0">
                <a:latin typeface="Open Sans" panose="020B0606030504020204" pitchFamily="34" charset="0"/>
                <a:ea typeface="Open Sans" panose="020B0606030504020204" pitchFamily="34" charset="0"/>
                <a:cs typeface="Open Sans" panose="020B0606030504020204" pitchFamily="34" charset="0"/>
              </a:defRPr>
            </a:lvl1pPr>
          </a:lstStyle>
          <a:p>
            <a:pPr lvl="0"/>
            <a:r>
              <a:rPr lang="en-GB"/>
              <a:t>Project Team</a:t>
            </a:r>
          </a:p>
        </p:txBody>
      </p:sp>
      <p:sp>
        <p:nvSpPr>
          <p:cNvPr id="8" name="Picture Placeholder 3">
            <a:extLst>
              <a:ext uri="{FF2B5EF4-FFF2-40B4-BE49-F238E27FC236}">
                <a16:creationId xmlns:a16="http://schemas.microsoft.com/office/drawing/2014/main" id="{C22FFF01-E399-838A-86B8-EB10AB62932D}"/>
              </a:ext>
            </a:extLst>
          </p:cNvPr>
          <p:cNvSpPr>
            <a:spLocks noGrp="1"/>
          </p:cNvSpPr>
          <p:nvPr>
            <p:ph type="pic" sz="quarter" idx="10" hasCustomPrompt="1"/>
          </p:nvPr>
        </p:nvSpPr>
        <p:spPr>
          <a:xfrm>
            <a:off x="1384300" y="3289110"/>
            <a:ext cx="4306815" cy="5029200"/>
          </a:xfrm>
        </p:spPr>
        <p:txBody>
          <a:bodyPr anchor="ctr" anchorCtr="1"/>
          <a:lstStyle>
            <a:lvl1pPr marL="0" indent="0">
              <a:buNone/>
              <a:defRPr/>
            </a:lvl1pPr>
          </a:lstStyle>
          <a:p>
            <a:r>
              <a:rPr lang="en-US"/>
              <a:t>Insert team member here</a:t>
            </a:r>
          </a:p>
        </p:txBody>
      </p:sp>
      <p:sp>
        <p:nvSpPr>
          <p:cNvPr id="9" name="Picture Placeholder 3">
            <a:extLst>
              <a:ext uri="{FF2B5EF4-FFF2-40B4-BE49-F238E27FC236}">
                <a16:creationId xmlns:a16="http://schemas.microsoft.com/office/drawing/2014/main" id="{72E45DF6-7E50-1B68-239F-E0CADA575E0E}"/>
              </a:ext>
            </a:extLst>
          </p:cNvPr>
          <p:cNvSpPr>
            <a:spLocks noGrp="1"/>
          </p:cNvSpPr>
          <p:nvPr>
            <p:ph type="pic" sz="quarter" idx="15" hasCustomPrompt="1"/>
          </p:nvPr>
        </p:nvSpPr>
        <p:spPr>
          <a:xfrm>
            <a:off x="7036037" y="3289110"/>
            <a:ext cx="4306815" cy="5029200"/>
          </a:xfrm>
        </p:spPr>
        <p:txBody>
          <a:bodyPr anchor="ctr" anchorCtr="1"/>
          <a:lstStyle>
            <a:lvl1pPr marL="0" indent="0">
              <a:buNone/>
              <a:defRPr/>
            </a:lvl1pPr>
          </a:lstStyle>
          <a:p>
            <a:r>
              <a:rPr lang="en-US"/>
              <a:t>Insert team member here</a:t>
            </a:r>
          </a:p>
        </p:txBody>
      </p:sp>
      <p:sp>
        <p:nvSpPr>
          <p:cNvPr id="10" name="Picture Placeholder 3">
            <a:extLst>
              <a:ext uri="{FF2B5EF4-FFF2-40B4-BE49-F238E27FC236}">
                <a16:creationId xmlns:a16="http://schemas.microsoft.com/office/drawing/2014/main" id="{44B8B1AA-D4AB-65CB-5373-C8F3B87DDC1F}"/>
              </a:ext>
            </a:extLst>
          </p:cNvPr>
          <p:cNvSpPr>
            <a:spLocks noGrp="1"/>
          </p:cNvSpPr>
          <p:nvPr>
            <p:ph type="pic" sz="quarter" idx="16" hasCustomPrompt="1"/>
          </p:nvPr>
        </p:nvSpPr>
        <p:spPr>
          <a:xfrm>
            <a:off x="12687774" y="3289110"/>
            <a:ext cx="4306815" cy="5032611"/>
          </a:xfrm>
        </p:spPr>
        <p:txBody>
          <a:bodyPr anchor="ctr" anchorCtr="1"/>
          <a:lstStyle>
            <a:lvl1pPr marL="0" indent="0">
              <a:buNone/>
              <a:defRPr/>
            </a:lvl1pPr>
          </a:lstStyle>
          <a:p>
            <a:r>
              <a:rPr lang="en-US"/>
              <a:t>Insert team member here</a:t>
            </a:r>
          </a:p>
        </p:txBody>
      </p:sp>
      <p:sp>
        <p:nvSpPr>
          <p:cNvPr id="11" name="Picture Placeholder 3">
            <a:extLst>
              <a:ext uri="{FF2B5EF4-FFF2-40B4-BE49-F238E27FC236}">
                <a16:creationId xmlns:a16="http://schemas.microsoft.com/office/drawing/2014/main" id="{70EC6BB7-62D6-8E3E-35AD-1A4D7AA1B407}"/>
              </a:ext>
            </a:extLst>
          </p:cNvPr>
          <p:cNvSpPr>
            <a:spLocks noGrp="1"/>
          </p:cNvSpPr>
          <p:nvPr>
            <p:ph type="pic" sz="quarter" idx="17" hasCustomPrompt="1"/>
          </p:nvPr>
        </p:nvSpPr>
        <p:spPr>
          <a:xfrm>
            <a:off x="18339512" y="3285699"/>
            <a:ext cx="4306815" cy="5032611"/>
          </a:xfrm>
        </p:spPr>
        <p:txBody>
          <a:bodyPr anchor="ctr" anchorCtr="1"/>
          <a:lstStyle>
            <a:lvl1pPr marL="0" indent="0">
              <a:buNone/>
              <a:defRPr/>
            </a:lvl1pPr>
          </a:lstStyle>
          <a:p>
            <a:r>
              <a:rPr lang="en-US"/>
              <a:t>Insert team member here</a:t>
            </a:r>
          </a:p>
        </p:txBody>
      </p:sp>
      <p:sp>
        <p:nvSpPr>
          <p:cNvPr id="12" name="Text Placeholder 12">
            <a:extLst>
              <a:ext uri="{FF2B5EF4-FFF2-40B4-BE49-F238E27FC236}">
                <a16:creationId xmlns:a16="http://schemas.microsoft.com/office/drawing/2014/main" id="{0B1F91C3-33DE-6387-F1D5-1CDE350AC3DA}"/>
              </a:ext>
            </a:extLst>
          </p:cNvPr>
          <p:cNvSpPr>
            <a:spLocks noGrp="1"/>
          </p:cNvSpPr>
          <p:nvPr>
            <p:ph type="body" sz="quarter" idx="18" hasCustomPrompt="1"/>
          </p:nvPr>
        </p:nvSpPr>
        <p:spPr>
          <a:xfrm>
            <a:off x="11484806" y="11437890"/>
            <a:ext cx="7186612" cy="1800438"/>
          </a:xfrm>
        </p:spPr>
        <p:txBody>
          <a:bodyPr>
            <a:normAutofit/>
          </a:bodyPr>
          <a:lstStyle>
            <a:lvl1pPr marL="0" indent="0">
              <a:buNone/>
              <a:defRPr sz="4400" b="1" i="0">
                <a:solidFill>
                  <a:schemeClr val="bg1"/>
                </a:solidFill>
                <a:latin typeface="Open Sans Extrabold" panose="020B0606030504020204" pitchFamily="34" charset="0"/>
                <a:ea typeface="Open Sans Extrabold" panose="020B0606030504020204" pitchFamily="34" charset="0"/>
                <a:cs typeface="Open Sans Extrabold" panose="020B0606030504020204" pitchFamily="34" charset="0"/>
              </a:defRPr>
            </a:lvl1pPr>
            <a:lvl2pPr marL="914354" indent="0">
              <a:buNone/>
              <a:defRPr/>
            </a:lvl2pPr>
            <a:lvl3pPr marL="1828709" indent="0">
              <a:buNone/>
              <a:defRPr/>
            </a:lvl3pPr>
            <a:lvl4pPr marL="2743063" indent="0">
              <a:buNone/>
              <a:defRPr/>
            </a:lvl4pPr>
            <a:lvl5pPr marL="3657417" indent="0">
              <a:buNone/>
              <a:defRPr/>
            </a:lvl5pPr>
          </a:lstStyle>
          <a:p>
            <a:pPr lvl="0"/>
            <a:r>
              <a:rPr lang="en-US"/>
              <a:t>Project Title</a:t>
            </a:r>
          </a:p>
          <a:p>
            <a:pPr lvl="0"/>
            <a:r>
              <a:rPr lang="en-US"/>
              <a:t>COD300–GEN</a:t>
            </a:r>
          </a:p>
        </p:txBody>
      </p:sp>
      <p:sp>
        <p:nvSpPr>
          <p:cNvPr id="2" name="Text Placeholder 5">
            <a:extLst>
              <a:ext uri="{FF2B5EF4-FFF2-40B4-BE49-F238E27FC236}">
                <a16:creationId xmlns:a16="http://schemas.microsoft.com/office/drawing/2014/main" id="{A1BAEDC0-DD20-B086-DF82-F766C75D3818}"/>
              </a:ext>
            </a:extLst>
          </p:cNvPr>
          <p:cNvSpPr>
            <a:spLocks noGrp="1"/>
          </p:cNvSpPr>
          <p:nvPr>
            <p:ph type="body" sz="quarter" idx="11" hasCustomPrompt="1"/>
          </p:nvPr>
        </p:nvSpPr>
        <p:spPr>
          <a:xfrm>
            <a:off x="1384300" y="8665740"/>
            <a:ext cx="4306815" cy="1586248"/>
          </a:xfrm>
        </p:spPr>
        <p:txBody>
          <a:bodyPr lIns="0">
            <a:normAutofit/>
          </a:bodyPr>
          <a:lstStyle>
            <a:lvl1pPr marL="0" indent="0">
              <a:buNone/>
              <a:defRPr sz="3200"/>
            </a:lvl1pPr>
            <a:lvl2pPr marL="914354" indent="0" algn="l">
              <a:buNone/>
              <a:defRPr/>
            </a:lvl2pPr>
          </a:lstStyle>
          <a:p>
            <a:pPr lvl="0"/>
            <a:r>
              <a:rPr lang="en-US"/>
              <a:t>Insert Name </a:t>
            </a:r>
            <a:br>
              <a:rPr lang="en-US"/>
            </a:br>
            <a:r>
              <a:rPr lang="en-US" b="0" i="0">
                <a:latin typeface="Open Sans Light" panose="020B0306030504020204" pitchFamily="34" charset="0"/>
                <a:ea typeface="Open Sans Light" panose="020B0306030504020204" pitchFamily="34" charset="0"/>
                <a:cs typeface="Open Sans Light" panose="020B0306030504020204" pitchFamily="34" charset="0"/>
              </a:rPr>
              <a:t>Insert job title here</a:t>
            </a:r>
            <a:endParaRPr lang="en-US"/>
          </a:p>
        </p:txBody>
      </p:sp>
      <p:sp>
        <p:nvSpPr>
          <p:cNvPr id="3" name="Text Placeholder 5">
            <a:extLst>
              <a:ext uri="{FF2B5EF4-FFF2-40B4-BE49-F238E27FC236}">
                <a16:creationId xmlns:a16="http://schemas.microsoft.com/office/drawing/2014/main" id="{B162EC3B-731C-A0D8-BC1D-644C51FF8573}"/>
              </a:ext>
            </a:extLst>
          </p:cNvPr>
          <p:cNvSpPr>
            <a:spLocks noGrp="1"/>
          </p:cNvSpPr>
          <p:nvPr>
            <p:ph type="body" sz="quarter" idx="19" hasCustomPrompt="1"/>
          </p:nvPr>
        </p:nvSpPr>
        <p:spPr>
          <a:xfrm>
            <a:off x="7051004" y="8665740"/>
            <a:ext cx="4306815" cy="1586248"/>
          </a:xfrm>
        </p:spPr>
        <p:txBody>
          <a:bodyPr lIns="0">
            <a:normAutofit/>
          </a:bodyPr>
          <a:lstStyle>
            <a:lvl1pPr marL="0" indent="0">
              <a:buNone/>
              <a:defRPr sz="3200"/>
            </a:lvl1pPr>
            <a:lvl2pPr marL="914354" indent="0" algn="l">
              <a:buNone/>
              <a:defRPr/>
            </a:lvl2pPr>
          </a:lstStyle>
          <a:p>
            <a:pPr lvl="0"/>
            <a:r>
              <a:rPr lang="en-US"/>
              <a:t>Insert Name </a:t>
            </a:r>
            <a:br>
              <a:rPr lang="en-US"/>
            </a:br>
            <a:r>
              <a:rPr lang="en-US" b="0" i="0">
                <a:latin typeface="Open Sans Light" panose="020B0306030504020204" pitchFamily="34" charset="0"/>
                <a:ea typeface="Open Sans Light" panose="020B0306030504020204" pitchFamily="34" charset="0"/>
                <a:cs typeface="Open Sans Light" panose="020B0306030504020204" pitchFamily="34" charset="0"/>
              </a:rPr>
              <a:t>Insert job title here</a:t>
            </a:r>
            <a:endParaRPr lang="en-US"/>
          </a:p>
        </p:txBody>
      </p:sp>
      <p:sp>
        <p:nvSpPr>
          <p:cNvPr id="4" name="Text Placeholder 5">
            <a:extLst>
              <a:ext uri="{FF2B5EF4-FFF2-40B4-BE49-F238E27FC236}">
                <a16:creationId xmlns:a16="http://schemas.microsoft.com/office/drawing/2014/main" id="{51CEC206-E38A-5382-6610-BD2BEF3442F0}"/>
              </a:ext>
            </a:extLst>
          </p:cNvPr>
          <p:cNvSpPr>
            <a:spLocks noGrp="1"/>
          </p:cNvSpPr>
          <p:nvPr>
            <p:ph type="body" sz="quarter" idx="20" hasCustomPrompt="1"/>
          </p:nvPr>
        </p:nvSpPr>
        <p:spPr>
          <a:xfrm>
            <a:off x="12691951" y="8665740"/>
            <a:ext cx="4306815" cy="1586248"/>
          </a:xfrm>
        </p:spPr>
        <p:txBody>
          <a:bodyPr lIns="0">
            <a:normAutofit/>
          </a:bodyPr>
          <a:lstStyle>
            <a:lvl1pPr marL="0" indent="0">
              <a:buNone/>
              <a:defRPr sz="3200"/>
            </a:lvl1pPr>
            <a:lvl2pPr marL="914354" indent="0" algn="l">
              <a:buNone/>
              <a:defRPr/>
            </a:lvl2pPr>
          </a:lstStyle>
          <a:p>
            <a:pPr lvl="0"/>
            <a:r>
              <a:rPr lang="en-US"/>
              <a:t>Insert Name </a:t>
            </a:r>
            <a:br>
              <a:rPr lang="en-US"/>
            </a:br>
            <a:r>
              <a:rPr lang="en-US" b="0" i="0">
                <a:latin typeface="Open Sans Light" panose="020B0306030504020204" pitchFamily="34" charset="0"/>
                <a:ea typeface="Open Sans Light" panose="020B0306030504020204" pitchFamily="34" charset="0"/>
                <a:cs typeface="Open Sans Light" panose="020B0306030504020204" pitchFamily="34" charset="0"/>
              </a:rPr>
              <a:t>Insert job title here</a:t>
            </a:r>
            <a:endParaRPr lang="en-US"/>
          </a:p>
        </p:txBody>
      </p:sp>
      <p:sp>
        <p:nvSpPr>
          <p:cNvPr id="5" name="Text Placeholder 5">
            <a:extLst>
              <a:ext uri="{FF2B5EF4-FFF2-40B4-BE49-F238E27FC236}">
                <a16:creationId xmlns:a16="http://schemas.microsoft.com/office/drawing/2014/main" id="{A8439FCF-82DF-44F9-A7B4-8B3AE6D7F110}"/>
              </a:ext>
            </a:extLst>
          </p:cNvPr>
          <p:cNvSpPr>
            <a:spLocks noGrp="1"/>
          </p:cNvSpPr>
          <p:nvPr>
            <p:ph type="body" sz="quarter" idx="21" hasCustomPrompt="1"/>
          </p:nvPr>
        </p:nvSpPr>
        <p:spPr>
          <a:xfrm>
            <a:off x="18320019" y="8665740"/>
            <a:ext cx="4306815" cy="1586248"/>
          </a:xfrm>
        </p:spPr>
        <p:txBody>
          <a:bodyPr lIns="0">
            <a:normAutofit/>
          </a:bodyPr>
          <a:lstStyle>
            <a:lvl1pPr marL="0" indent="0">
              <a:buNone/>
              <a:defRPr sz="3200"/>
            </a:lvl1pPr>
            <a:lvl2pPr marL="914354" indent="0" algn="l">
              <a:buNone/>
              <a:defRPr/>
            </a:lvl2pPr>
          </a:lstStyle>
          <a:p>
            <a:pPr lvl="0"/>
            <a:r>
              <a:rPr lang="en-US"/>
              <a:t>Insert Name </a:t>
            </a:r>
            <a:br>
              <a:rPr lang="en-US"/>
            </a:br>
            <a:r>
              <a:rPr lang="en-US" b="0" i="0">
                <a:latin typeface="Open Sans Light" panose="020B0306030504020204" pitchFamily="34" charset="0"/>
                <a:ea typeface="Open Sans Light" panose="020B0306030504020204" pitchFamily="34" charset="0"/>
                <a:cs typeface="Open Sans Light" panose="020B0306030504020204" pitchFamily="34" charset="0"/>
              </a:rPr>
              <a:t>Insert job title here</a:t>
            </a:r>
            <a:endParaRPr lang="en-US"/>
          </a:p>
        </p:txBody>
      </p:sp>
    </p:spTree>
    <p:extLst>
      <p:ext uri="{BB962C8B-B14F-4D97-AF65-F5344CB8AC3E}">
        <p14:creationId xmlns:p14="http://schemas.microsoft.com/office/powerpoint/2010/main" val="5429026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8" name="Text Placeholder 13">
            <a:extLst>
              <a:ext uri="{FF2B5EF4-FFF2-40B4-BE49-F238E27FC236}">
                <a16:creationId xmlns:a16="http://schemas.microsoft.com/office/drawing/2014/main" id="{38D9D0B8-D573-3FCD-D783-FC1EA82720F8}"/>
              </a:ext>
            </a:extLst>
          </p:cNvPr>
          <p:cNvSpPr>
            <a:spLocks noGrp="1"/>
          </p:cNvSpPr>
          <p:nvPr>
            <p:ph type="body" sz="quarter" idx="14" hasCustomPrompt="1"/>
          </p:nvPr>
        </p:nvSpPr>
        <p:spPr>
          <a:xfrm>
            <a:off x="657225" y="1085850"/>
            <a:ext cx="5033891" cy="6506441"/>
          </a:xfrm>
        </p:spPr>
        <p:txBody>
          <a:bodyPr>
            <a:normAutofit/>
          </a:bodyPr>
          <a:lstStyle>
            <a:lvl1pPr marL="0" indent="0">
              <a:buNone/>
              <a:defRPr sz="4500" b="1" i="0">
                <a:latin typeface="Open Sans" panose="020B0606030504020204" pitchFamily="34" charset="0"/>
                <a:ea typeface="Open Sans" panose="020B0606030504020204" pitchFamily="34" charset="0"/>
                <a:cs typeface="Open Sans" panose="020B0606030504020204" pitchFamily="34" charset="0"/>
              </a:defRPr>
            </a:lvl1pPr>
          </a:lstStyle>
          <a:p>
            <a:pPr lvl="0"/>
            <a:r>
              <a:rPr lang="en-GB"/>
              <a:t>Graph title here</a:t>
            </a:r>
          </a:p>
        </p:txBody>
      </p:sp>
      <p:sp>
        <p:nvSpPr>
          <p:cNvPr id="11" name="Picture Placeholder 10">
            <a:extLst>
              <a:ext uri="{FF2B5EF4-FFF2-40B4-BE49-F238E27FC236}">
                <a16:creationId xmlns:a16="http://schemas.microsoft.com/office/drawing/2014/main" id="{34425706-679E-E90F-9D6F-A1D27B6447E3}"/>
              </a:ext>
            </a:extLst>
          </p:cNvPr>
          <p:cNvSpPr>
            <a:spLocks noGrp="1"/>
          </p:cNvSpPr>
          <p:nvPr>
            <p:ph type="pic" sz="quarter" idx="15" hasCustomPrompt="1"/>
          </p:nvPr>
        </p:nvSpPr>
        <p:spPr>
          <a:xfrm>
            <a:off x="6415088" y="1085850"/>
            <a:ext cx="15871825" cy="12247563"/>
          </a:xfrm>
          <a:solidFill>
            <a:schemeClr val="bg1"/>
          </a:solidFill>
          <a:ln w="6350">
            <a:solidFill>
              <a:schemeClr val="accent1"/>
            </a:solidFill>
          </a:ln>
        </p:spPr>
        <p:txBody>
          <a:bodyPr anchor="ctr"/>
          <a:lstStyle>
            <a:lvl1pPr algn="ctr">
              <a:defRPr/>
            </a:lvl1pPr>
          </a:lstStyle>
          <a:p>
            <a:r>
              <a:rPr lang="en-US"/>
              <a:t>Insert Graph here</a:t>
            </a:r>
          </a:p>
        </p:txBody>
      </p:sp>
    </p:spTree>
    <p:extLst>
      <p:ext uri="{BB962C8B-B14F-4D97-AF65-F5344CB8AC3E}">
        <p14:creationId xmlns:p14="http://schemas.microsoft.com/office/powerpoint/2010/main" val="25936190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8" name="Text Placeholder 13">
            <a:extLst>
              <a:ext uri="{FF2B5EF4-FFF2-40B4-BE49-F238E27FC236}">
                <a16:creationId xmlns:a16="http://schemas.microsoft.com/office/drawing/2014/main" id="{38D9D0B8-D573-3FCD-D783-FC1EA82720F8}"/>
              </a:ext>
            </a:extLst>
          </p:cNvPr>
          <p:cNvSpPr>
            <a:spLocks noGrp="1"/>
          </p:cNvSpPr>
          <p:nvPr>
            <p:ph type="body" sz="quarter" idx="14" hasCustomPrompt="1"/>
          </p:nvPr>
        </p:nvSpPr>
        <p:spPr>
          <a:xfrm>
            <a:off x="2101756" y="382587"/>
            <a:ext cx="20185158" cy="750177"/>
          </a:xfrm>
        </p:spPr>
        <p:txBody>
          <a:bodyPr>
            <a:noAutofit/>
          </a:bodyPr>
          <a:lstStyle>
            <a:lvl1pPr marL="0" indent="0" algn="ctr">
              <a:buNone/>
              <a:defRPr sz="4500" b="1" i="0">
                <a:latin typeface="Open Sans" panose="020B0606030504020204" pitchFamily="34" charset="0"/>
                <a:ea typeface="Open Sans" panose="020B0606030504020204" pitchFamily="34" charset="0"/>
                <a:cs typeface="Open Sans" panose="020B0606030504020204" pitchFamily="34" charset="0"/>
              </a:defRPr>
            </a:lvl1pPr>
          </a:lstStyle>
          <a:p>
            <a:pPr lvl="0"/>
            <a:r>
              <a:rPr lang="en-GB"/>
              <a:t>Graph title here</a:t>
            </a:r>
          </a:p>
        </p:txBody>
      </p:sp>
      <p:sp>
        <p:nvSpPr>
          <p:cNvPr id="11" name="Picture Placeholder 10">
            <a:extLst>
              <a:ext uri="{FF2B5EF4-FFF2-40B4-BE49-F238E27FC236}">
                <a16:creationId xmlns:a16="http://schemas.microsoft.com/office/drawing/2014/main" id="{34425706-679E-E90F-9D6F-A1D27B6447E3}"/>
              </a:ext>
            </a:extLst>
          </p:cNvPr>
          <p:cNvSpPr>
            <a:spLocks noGrp="1"/>
          </p:cNvSpPr>
          <p:nvPr>
            <p:ph type="pic" sz="quarter" idx="15" hasCustomPrompt="1"/>
          </p:nvPr>
        </p:nvSpPr>
        <p:spPr>
          <a:xfrm>
            <a:off x="2101756" y="1815152"/>
            <a:ext cx="20185158" cy="11518261"/>
          </a:xfrm>
          <a:solidFill>
            <a:schemeClr val="bg1"/>
          </a:solidFill>
          <a:ln w="6350">
            <a:solidFill>
              <a:schemeClr val="accent1"/>
            </a:solidFill>
          </a:ln>
        </p:spPr>
        <p:txBody>
          <a:bodyPr anchor="ctr"/>
          <a:lstStyle>
            <a:lvl1pPr algn="ctr">
              <a:defRPr/>
            </a:lvl1pPr>
          </a:lstStyle>
          <a:p>
            <a:r>
              <a:rPr lang="en-US"/>
              <a:t>Insert Graph here</a:t>
            </a:r>
          </a:p>
        </p:txBody>
      </p:sp>
    </p:spTree>
    <p:extLst>
      <p:ext uri="{BB962C8B-B14F-4D97-AF65-F5344CB8AC3E}">
        <p14:creationId xmlns:p14="http://schemas.microsoft.com/office/powerpoint/2010/main" val="32574193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Full Video Slide">
    <p:bg>
      <p:bgPr>
        <a:solidFill>
          <a:schemeClr val="bg1"/>
        </a:solidFill>
        <a:effectLst/>
      </p:bgPr>
    </p:bg>
    <p:spTree>
      <p:nvGrpSpPr>
        <p:cNvPr id="1" name=""/>
        <p:cNvGrpSpPr/>
        <p:nvPr/>
      </p:nvGrpSpPr>
      <p:grpSpPr>
        <a:xfrm>
          <a:off x="0" y="0"/>
          <a:ext cx="0" cy="0"/>
          <a:chOff x="0" y="0"/>
          <a:chExt cx="0" cy="0"/>
        </a:xfrm>
      </p:grpSpPr>
      <p:sp>
        <p:nvSpPr>
          <p:cNvPr id="3" name="Media Placeholder 2">
            <a:extLst>
              <a:ext uri="{FF2B5EF4-FFF2-40B4-BE49-F238E27FC236}">
                <a16:creationId xmlns:a16="http://schemas.microsoft.com/office/drawing/2014/main" id="{32994F6D-6EBD-73CA-1E25-F834FE8A1B89}"/>
              </a:ext>
            </a:extLst>
          </p:cNvPr>
          <p:cNvSpPr>
            <a:spLocks noGrp="1"/>
          </p:cNvSpPr>
          <p:nvPr>
            <p:ph type="media" sz="quarter" idx="10" hasCustomPrompt="1"/>
          </p:nvPr>
        </p:nvSpPr>
        <p:spPr>
          <a:xfrm>
            <a:off x="0" y="0"/>
            <a:ext cx="24382413" cy="13716000"/>
          </a:xfrm>
        </p:spPr>
        <p:txBody>
          <a:bodyPr anchor="ctr"/>
          <a:lstStyle>
            <a:lvl1pPr algn="ctr">
              <a:defRPr/>
            </a:lvl1pPr>
          </a:lstStyle>
          <a:p>
            <a:r>
              <a:rPr lang="en-US"/>
              <a:t>Click to Add Full screen Video to this slide</a:t>
            </a:r>
          </a:p>
        </p:txBody>
      </p:sp>
    </p:spTree>
    <p:extLst>
      <p:ext uri="{BB962C8B-B14F-4D97-AF65-F5344CB8AC3E}">
        <p14:creationId xmlns:p14="http://schemas.microsoft.com/office/powerpoint/2010/main" val="13471930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Full Video Slide">
    <p:bg>
      <p:bgPr>
        <a:solidFill>
          <a:schemeClr val="bg1"/>
        </a:solidFill>
        <a:effectLst/>
      </p:bgPr>
    </p:bg>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A26B2A3A-7A0F-7A00-D643-39F5B6E82304}"/>
              </a:ext>
            </a:extLst>
          </p:cNvPr>
          <p:cNvSpPr>
            <a:spLocks noGrp="1"/>
          </p:cNvSpPr>
          <p:nvPr>
            <p:ph type="pic" sz="quarter" idx="10" hasCustomPrompt="1"/>
          </p:nvPr>
        </p:nvSpPr>
        <p:spPr>
          <a:xfrm>
            <a:off x="0" y="0"/>
            <a:ext cx="24382413" cy="13716000"/>
          </a:xfrm>
        </p:spPr>
        <p:txBody>
          <a:bodyPr anchor="ctr"/>
          <a:lstStyle>
            <a:lvl1pPr algn="ctr">
              <a:defRPr/>
            </a:lvl1pPr>
          </a:lstStyle>
          <a:p>
            <a:r>
              <a:rPr lang="en-US"/>
              <a:t>Click to Add Full screen Picture to this slide</a:t>
            </a:r>
          </a:p>
        </p:txBody>
      </p:sp>
    </p:spTree>
    <p:extLst>
      <p:ext uri="{BB962C8B-B14F-4D97-AF65-F5344CB8AC3E}">
        <p14:creationId xmlns:p14="http://schemas.microsoft.com/office/powerpoint/2010/main" val="32818595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ink">
    <p:bg>
      <p:bgPr>
        <a:blipFill dpi="0" rotWithShape="1">
          <a:blip r:embed="rId2">
            <a:lum/>
          </a:blip>
          <a:srcRect/>
          <a:stretch>
            <a:fillRect t="19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695882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Blank Teal">
    <p:bg>
      <p:bgPr>
        <a:blipFill dpi="0" rotWithShape="1">
          <a:blip r:embed="rId2">
            <a:lum/>
          </a:blip>
          <a:srcRect/>
          <a:stretch>
            <a:fillRect t="-33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5227415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4331725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Yellow">
    <p:bg>
      <p:bgPr>
        <a:blipFill dpi="0" rotWithShape="1">
          <a:blip r:embed="rId2">
            <a:lum/>
          </a:blip>
          <a:srcRect/>
          <a:stretch>
            <a:fillRect t="23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1449938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Orang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615660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15F5EAF0-3B46-33DE-3143-4B0E7FF7BF0C}"/>
              </a:ext>
            </a:extLst>
          </p:cNvPr>
          <p:cNvCxnSpPr>
            <a:cxnSpLocks/>
          </p:cNvCxnSpPr>
          <p:nvPr userDrawn="1"/>
        </p:nvCxnSpPr>
        <p:spPr>
          <a:xfrm rot="180000" flipV="1">
            <a:off x="928279" y="7334655"/>
            <a:ext cx="22048453" cy="1249828"/>
          </a:xfrm>
          <a:prstGeom prst="line">
            <a:avLst/>
          </a:prstGeom>
          <a:ln w="190500"/>
        </p:spPr>
        <p:style>
          <a:lnRef idx="1">
            <a:schemeClr val="accent1"/>
          </a:lnRef>
          <a:fillRef idx="0">
            <a:schemeClr val="accent1"/>
          </a:fillRef>
          <a:effectRef idx="0">
            <a:schemeClr val="accent1"/>
          </a:effectRef>
          <a:fontRef idx="minor">
            <a:schemeClr val="tx1"/>
          </a:fontRef>
        </p:style>
      </p:cxnSp>
      <p:sp>
        <p:nvSpPr>
          <p:cNvPr id="8" name="Text Placeholder 13">
            <a:extLst>
              <a:ext uri="{FF2B5EF4-FFF2-40B4-BE49-F238E27FC236}">
                <a16:creationId xmlns:a16="http://schemas.microsoft.com/office/drawing/2014/main" id="{C9DB5B31-4924-A16C-614A-7FCC710D0E31}"/>
              </a:ext>
            </a:extLst>
          </p:cNvPr>
          <p:cNvSpPr>
            <a:spLocks noGrp="1"/>
          </p:cNvSpPr>
          <p:nvPr>
            <p:ph type="body" sz="quarter" idx="14" hasCustomPrompt="1"/>
          </p:nvPr>
        </p:nvSpPr>
        <p:spPr>
          <a:xfrm>
            <a:off x="657225" y="1085851"/>
            <a:ext cx="20173950" cy="1470482"/>
          </a:xfrm>
        </p:spPr>
        <p:txBody>
          <a:bodyPr>
            <a:normAutofit/>
          </a:bodyPr>
          <a:lstStyle>
            <a:lvl1pPr marL="0" indent="0">
              <a:buNone/>
              <a:defRPr sz="7000" b="1" i="0">
                <a:latin typeface="Open Sans" panose="020B0606030504020204" pitchFamily="34" charset="0"/>
                <a:ea typeface="Open Sans" panose="020B0606030504020204" pitchFamily="34" charset="0"/>
                <a:cs typeface="Open Sans" panose="020B0606030504020204" pitchFamily="34" charset="0"/>
              </a:defRPr>
            </a:lvl1pPr>
          </a:lstStyle>
          <a:p>
            <a:pPr lvl="0"/>
            <a:r>
              <a:rPr lang="en-GB"/>
              <a:t>Timeline title </a:t>
            </a:r>
          </a:p>
        </p:txBody>
      </p:sp>
      <p:sp>
        <p:nvSpPr>
          <p:cNvPr id="15" name="TextBox 14">
            <a:extLst>
              <a:ext uri="{FF2B5EF4-FFF2-40B4-BE49-F238E27FC236}">
                <a16:creationId xmlns:a16="http://schemas.microsoft.com/office/drawing/2014/main" id="{A89B6676-8CC0-8FFC-A5EE-FAEFC6AE77BE}"/>
              </a:ext>
            </a:extLst>
          </p:cNvPr>
          <p:cNvSpPr txBox="1"/>
          <p:nvPr userDrawn="1"/>
        </p:nvSpPr>
        <p:spPr>
          <a:xfrm>
            <a:off x="328290" y="5234170"/>
            <a:ext cx="6386245" cy="1077218"/>
          </a:xfrm>
          <a:prstGeom prst="rect">
            <a:avLst/>
          </a:prstGeom>
          <a:noFill/>
        </p:spPr>
        <p:txBody>
          <a:bodyPr wrap="square" rtlCol="0">
            <a:spAutoFit/>
          </a:bodyPr>
          <a:lstStyle/>
          <a:p>
            <a:pPr algn="ctr"/>
            <a:r>
              <a:rPr lang="en-US" sz="3200" b="1">
                <a:solidFill>
                  <a:srgbClr val="0A3875"/>
                </a:solidFill>
                <a:latin typeface="Open Sans" panose="020B0606030504020204" pitchFamily="34" charset="0"/>
                <a:ea typeface="Open Sans" panose="020B0606030504020204" pitchFamily="34" charset="0"/>
                <a:cs typeface="Open Sans" panose="020B0606030504020204" pitchFamily="34" charset="0"/>
              </a:rPr>
              <a:t>February</a:t>
            </a:r>
            <a:br>
              <a:rPr lang="en-US" sz="3200" b="1">
                <a:solidFill>
                  <a:srgbClr val="0A3875"/>
                </a:solidFill>
                <a:latin typeface="Open Sans" panose="020B0606030504020204" pitchFamily="34" charset="0"/>
                <a:ea typeface="Open Sans" panose="020B0606030504020204" pitchFamily="34" charset="0"/>
                <a:cs typeface="Open Sans" panose="020B0606030504020204" pitchFamily="34" charset="0"/>
              </a:rPr>
            </a:br>
            <a:r>
              <a:rPr lang="en-US" sz="3200">
                <a:solidFill>
                  <a:srgbClr val="0A3875"/>
                </a:solidFill>
                <a:latin typeface="Open Sans" panose="020B0606030504020204" pitchFamily="34" charset="0"/>
                <a:ea typeface="Open Sans" panose="020B0606030504020204" pitchFamily="34" charset="0"/>
                <a:cs typeface="Open Sans" panose="020B0606030504020204" pitchFamily="34" charset="0"/>
              </a:rPr>
              <a:t>Lorem ipsum </a:t>
            </a:r>
            <a:r>
              <a:rPr lang="en-US" sz="3200" err="1">
                <a:solidFill>
                  <a:srgbClr val="0A3875"/>
                </a:solidFill>
                <a:latin typeface="Open Sans" panose="020B0606030504020204" pitchFamily="34" charset="0"/>
                <a:ea typeface="Open Sans" panose="020B0606030504020204" pitchFamily="34" charset="0"/>
                <a:cs typeface="Open Sans" panose="020B0606030504020204" pitchFamily="34" charset="0"/>
              </a:rPr>
              <a:t>dolort</a:t>
            </a:r>
            <a:endParaRPr lang="en-US" sz="3200">
              <a:solidFill>
                <a:srgbClr val="0A3875"/>
              </a:solidFill>
              <a:latin typeface="Open Sans" panose="020B0606030504020204" pitchFamily="34" charset="0"/>
              <a:ea typeface="Open Sans" panose="020B0606030504020204" pitchFamily="34" charset="0"/>
              <a:cs typeface="Open Sans" panose="020B0606030504020204" pitchFamily="34" charset="0"/>
            </a:endParaRPr>
          </a:p>
        </p:txBody>
      </p:sp>
      <p:sp>
        <p:nvSpPr>
          <p:cNvPr id="21" name="TextBox 20">
            <a:extLst>
              <a:ext uri="{FF2B5EF4-FFF2-40B4-BE49-F238E27FC236}">
                <a16:creationId xmlns:a16="http://schemas.microsoft.com/office/drawing/2014/main" id="{FC62152D-9CDA-2A5F-6DAE-109DDE66CD85}"/>
              </a:ext>
            </a:extLst>
          </p:cNvPr>
          <p:cNvSpPr txBox="1"/>
          <p:nvPr userDrawn="1"/>
        </p:nvSpPr>
        <p:spPr>
          <a:xfrm>
            <a:off x="7006366" y="9705025"/>
            <a:ext cx="3178716" cy="1569660"/>
          </a:xfrm>
          <a:prstGeom prst="rect">
            <a:avLst/>
          </a:prstGeom>
          <a:noFill/>
        </p:spPr>
        <p:txBody>
          <a:bodyPr wrap="square" rtlCol="0">
            <a:spAutoFit/>
          </a:bodyPr>
          <a:lstStyle/>
          <a:p>
            <a:pPr algn="ctr"/>
            <a:r>
              <a:rPr lang="en-US" sz="3200" b="1">
                <a:solidFill>
                  <a:srgbClr val="0A3875"/>
                </a:solidFill>
                <a:latin typeface="Open Sans" panose="020B0606030504020204" pitchFamily="34" charset="0"/>
                <a:ea typeface="Open Sans" panose="020B0606030504020204" pitchFamily="34" charset="0"/>
                <a:cs typeface="Open Sans" panose="020B0606030504020204" pitchFamily="34" charset="0"/>
              </a:rPr>
              <a:t>March</a:t>
            </a:r>
            <a:br>
              <a:rPr lang="en-US" sz="3200" b="1">
                <a:solidFill>
                  <a:srgbClr val="0A3875"/>
                </a:solidFill>
                <a:latin typeface="Open Sans" panose="020B0606030504020204" pitchFamily="34" charset="0"/>
                <a:ea typeface="Open Sans" panose="020B0606030504020204" pitchFamily="34" charset="0"/>
                <a:cs typeface="Open Sans" panose="020B0606030504020204" pitchFamily="34" charset="0"/>
              </a:rPr>
            </a:br>
            <a:r>
              <a:rPr lang="en-US" sz="3200">
                <a:solidFill>
                  <a:srgbClr val="0A3875"/>
                </a:solidFill>
                <a:latin typeface="Open Sans" panose="020B0606030504020204" pitchFamily="34" charset="0"/>
                <a:ea typeface="Open Sans" panose="020B0606030504020204" pitchFamily="34" charset="0"/>
                <a:cs typeface="Open Sans" panose="020B0606030504020204" pitchFamily="34" charset="0"/>
              </a:rPr>
              <a:t>Lorem ipsum </a:t>
            </a:r>
            <a:r>
              <a:rPr lang="en-US" sz="3200" err="1">
                <a:solidFill>
                  <a:srgbClr val="0A3875"/>
                </a:solidFill>
                <a:latin typeface="Open Sans" panose="020B0606030504020204" pitchFamily="34" charset="0"/>
                <a:ea typeface="Open Sans" panose="020B0606030504020204" pitchFamily="34" charset="0"/>
                <a:cs typeface="Open Sans" panose="020B0606030504020204" pitchFamily="34" charset="0"/>
              </a:rPr>
              <a:t>dolort</a:t>
            </a:r>
            <a:endParaRPr lang="en-US" sz="3200">
              <a:solidFill>
                <a:srgbClr val="0A3875"/>
              </a:solidFill>
              <a:latin typeface="Open Sans" panose="020B0606030504020204" pitchFamily="34" charset="0"/>
              <a:ea typeface="Open Sans" panose="020B0606030504020204" pitchFamily="34" charset="0"/>
              <a:cs typeface="Open Sans" panose="020B0606030504020204" pitchFamily="34" charset="0"/>
            </a:endParaRPr>
          </a:p>
        </p:txBody>
      </p:sp>
      <p:grpSp>
        <p:nvGrpSpPr>
          <p:cNvPr id="9" name="Group 8">
            <a:extLst>
              <a:ext uri="{FF2B5EF4-FFF2-40B4-BE49-F238E27FC236}">
                <a16:creationId xmlns:a16="http://schemas.microsoft.com/office/drawing/2014/main" id="{8D5865EB-AC96-D24A-737F-4E4E56506DD2}"/>
              </a:ext>
            </a:extLst>
          </p:cNvPr>
          <p:cNvGrpSpPr/>
          <p:nvPr userDrawn="1"/>
        </p:nvGrpSpPr>
        <p:grpSpPr>
          <a:xfrm>
            <a:off x="19057746" y="2647382"/>
            <a:ext cx="3572957" cy="5604015"/>
            <a:chOff x="19057746" y="2647382"/>
            <a:chExt cx="3572957" cy="5604015"/>
          </a:xfrm>
        </p:grpSpPr>
        <p:sp>
          <p:nvSpPr>
            <p:cNvPr id="23" name="Rectangle 22">
              <a:extLst>
                <a:ext uri="{FF2B5EF4-FFF2-40B4-BE49-F238E27FC236}">
                  <a16:creationId xmlns:a16="http://schemas.microsoft.com/office/drawing/2014/main" id="{7BCE7FB9-3DC9-7ED9-6A55-89795A10C514}"/>
                </a:ext>
              </a:extLst>
            </p:cNvPr>
            <p:cNvSpPr/>
            <p:nvPr userDrawn="1"/>
          </p:nvSpPr>
          <p:spPr>
            <a:xfrm rot="-180000">
              <a:off x="20552396" y="7667738"/>
              <a:ext cx="583659" cy="583659"/>
            </a:xfrm>
            <a:prstGeom prst="rect">
              <a:avLst/>
            </a:prstGeom>
            <a:solidFill>
              <a:srgbClr val="FCC9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7" name="Straight Connector 26">
              <a:extLst>
                <a:ext uri="{FF2B5EF4-FFF2-40B4-BE49-F238E27FC236}">
                  <a16:creationId xmlns:a16="http://schemas.microsoft.com/office/drawing/2014/main" id="{AA8C5DAD-2381-6E1F-F0A7-21D326CAE155}"/>
                </a:ext>
              </a:extLst>
            </p:cNvPr>
            <p:cNvCxnSpPr/>
            <p:nvPr userDrawn="1"/>
          </p:nvCxnSpPr>
          <p:spPr>
            <a:xfrm>
              <a:off x="20831175" y="4280170"/>
              <a:ext cx="0" cy="3679397"/>
            </a:xfrm>
            <a:prstGeom prst="line">
              <a:avLst/>
            </a:prstGeom>
            <a:ln w="63500">
              <a:solidFill>
                <a:srgbClr val="FCC9F5"/>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41C830D6-8B13-69A5-AE5C-21E894C1BEC8}"/>
                </a:ext>
              </a:extLst>
            </p:cNvPr>
            <p:cNvSpPr/>
            <p:nvPr userDrawn="1"/>
          </p:nvSpPr>
          <p:spPr>
            <a:xfrm rot="-180000">
              <a:off x="19057746" y="2647382"/>
              <a:ext cx="3572957" cy="3572957"/>
            </a:xfrm>
            <a:prstGeom prst="rect">
              <a:avLst/>
            </a:prstGeom>
            <a:solidFill>
              <a:srgbClr val="FCC9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TextBox 27">
            <a:extLst>
              <a:ext uri="{FF2B5EF4-FFF2-40B4-BE49-F238E27FC236}">
                <a16:creationId xmlns:a16="http://schemas.microsoft.com/office/drawing/2014/main" id="{9C135A47-0A6D-1B0B-391A-721163BC38DF}"/>
              </a:ext>
            </a:extLst>
          </p:cNvPr>
          <p:cNvSpPr txBox="1"/>
          <p:nvPr userDrawn="1"/>
        </p:nvSpPr>
        <p:spPr>
          <a:xfrm>
            <a:off x="19231878" y="3649030"/>
            <a:ext cx="3198594" cy="1569660"/>
          </a:xfrm>
          <a:prstGeom prst="rect">
            <a:avLst/>
          </a:prstGeom>
          <a:noFill/>
        </p:spPr>
        <p:txBody>
          <a:bodyPr wrap="square" rtlCol="0">
            <a:spAutoFit/>
          </a:bodyPr>
          <a:lstStyle/>
          <a:p>
            <a:pPr algn="ctr"/>
            <a:r>
              <a:rPr lang="en-US" sz="3200" b="1">
                <a:solidFill>
                  <a:srgbClr val="0A3875"/>
                </a:solidFill>
                <a:latin typeface="Open Sans" panose="020B0606030504020204" pitchFamily="34" charset="0"/>
                <a:ea typeface="Open Sans" panose="020B0606030504020204" pitchFamily="34" charset="0"/>
                <a:cs typeface="Open Sans" panose="020B0606030504020204" pitchFamily="34" charset="0"/>
              </a:rPr>
              <a:t>February</a:t>
            </a:r>
            <a:br>
              <a:rPr lang="en-US" sz="3200" b="1">
                <a:solidFill>
                  <a:srgbClr val="0A3875"/>
                </a:solidFill>
                <a:latin typeface="Open Sans" panose="020B0606030504020204" pitchFamily="34" charset="0"/>
                <a:ea typeface="Open Sans" panose="020B0606030504020204" pitchFamily="34" charset="0"/>
                <a:cs typeface="Open Sans" panose="020B0606030504020204" pitchFamily="34" charset="0"/>
              </a:rPr>
            </a:br>
            <a:r>
              <a:rPr lang="en-US" sz="3200">
                <a:solidFill>
                  <a:srgbClr val="0A3875"/>
                </a:solidFill>
                <a:latin typeface="Open Sans" panose="020B0606030504020204" pitchFamily="34" charset="0"/>
                <a:ea typeface="Open Sans" panose="020B0606030504020204" pitchFamily="34" charset="0"/>
                <a:cs typeface="Open Sans" panose="020B0606030504020204" pitchFamily="34" charset="0"/>
              </a:rPr>
              <a:t>Lorem ipsum </a:t>
            </a:r>
            <a:r>
              <a:rPr lang="en-US" sz="3200" err="1">
                <a:solidFill>
                  <a:srgbClr val="0A3875"/>
                </a:solidFill>
                <a:latin typeface="Open Sans" panose="020B0606030504020204" pitchFamily="34" charset="0"/>
                <a:ea typeface="Open Sans" panose="020B0606030504020204" pitchFamily="34" charset="0"/>
                <a:cs typeface="Open Sans" panose="020B0606030504020204" pitchFamily="34" charset="0"/>
              </a:rPr>
              <a:t>dolort</a:t>
            </a:r>
            <a:endParaRPr lang="en-US" sz="3200">
              <a:solidFill>
                <a:srgbClr val="0A3875"/>
              </a:solidFill>
              <a:latin typeface="Open Sans" panose="020B0606030504020204" pitchFamily="34" charset="0"/>
              <a:ea typeface="Open Sans" panose="020B0606030504020204" pitchFamily="34" charset="0"/>
              <a:cs typeface="Open Sans" panose="020B0606030504020204" pitchFamily="34" charset="0"/>
            </a:endParaRPr>
          </a:p>
        </p:txBody>
      </p:sp>
      <p:grpSp>
        <p:nvGrpSpPr>
          <p:cNvPr id="2" name="Group 1">
            <a:extLst>
              <a:ext uri="{FF2B5EF4-FFF2-40B4-BE49-F238E27FC236}">
                <a16:creationId xmlns:a16="http://schemas.microsoft.com/office/drawing/2014/main" id="{4E1ED93B-4EE7-A7FD-7E46-1DAD4D63B8FB}"/>
              </a:ext>
            </a:extLst>
          </p:cNvPr>
          <p:cNvGrpSpPr/>
          <p:nvPr userDrawn="1"/>
        </p:nvGrpSpPr>
        <p:grpSpPr>
          <a:xfrm>
            <a:off x="8277446" y="7667740"/>
            <a:ext cx="583659" cy="1729179"/>
            <a:chOff x="8277446" y="7667740"/>
            <a:chExt cx="583659" cy="1729179"/>
          </a:xfrm>
        </p:grpSpPr>
        <p:sp>
          <p:nvSpPr>
            <p:cNvPr id="7" name="Rectangle 6">
              <a:extLst>
                <a:ext uri="{FF2B5EF4-FFF2-40B4-BE49-F238E27FC236}">
                  <a16:creationId xmlns:a16="http://schemas.microsoft.com/office/drawing/2014/main" id="{EFF6ABF4-8AE5-AF60-80DB-B084D256A2FD}"/>
                </a:ext>
              </a:extLst>
            </p:cNvPr>
            <p:cNvSpPr/>
            <p:nvPr userDrawn="1"/>
          </p:nvSpPr>
          <p:spPr>
            <a:xfrm rot="-180000">
              <a:off x="8277446" y="7667740"/>
              <a:ext cx="583659" cy="58365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9" name="Straight Connector 28">
              <a:extLst>
                <a:ext uri="{FF2B5EF4-FFF2-40B4-BE49-F238E27FC236}">
                  <a16:creationId xmlns:a16="http://schemas.microsoft.com/office/drawing/2014/main" id="{B7D82720-0F5E-478F-818B-3365014DBA9A}"/>
                </a:ext>
              </a:extLst>
            </p:cNvPr>
            <p:cNvCxnSpPr>
              <a:cxnSpLocks/>
            </p:cNvCxnSpPr>
            <p:nvPr userDrawn="1"/>
          </p:nvCxnSpPr>
          <p:spPr>
            <a:xfrm flipV="1">
              <a:off x="8554868" y="7765014"/>
              <a:ext cx="0" cy="1631905"/>
            </a:xfrm>
            <a:prstGeom prst="line">
              <a:avLst/>
            </a:prstGeom>
            <a:ln w="63500">
              <a:solidFill>
                <a:schemeClr val="accent1"/>
              </a:solidFill>
            </a:ln>
          </p:spPr>
          <p:style>
            <a:lnRef idx="1">
              <a:schemeClr val="accent1"/>
            </a:lnRef>
            <a:fillRef idx="0">
              <a:schemeClr val="accent1"/>
            </a:fillRef>
            <a:effectRef idx="0">
              <a:schemeClr val="accent1"/>
            </a:effectRef>
            <a:fontRef idx="minor">
              <a:schemeClr val="tx1"/>
            </a:fontRef>
          </p:style>
        </p:cxnSp>
      </p:grpSp>
      <p:grpSp>
        <p:nvGrpSpPr>
          <p:cNvPr id="3" name="Group 2">
            <a:extLst>
              <a:ext uri="{FF2B5EF4-FFF2-40B4-BE49-F238E27FC236}">
                <a16:creationId xmlns:a16="http://schemas.microsoft.com/office/drawing/2014/main" id="{738FBCF8-FB86-0321-BC0A-4D05B626770C}"/>
              </a:ext>
            </a:extLst>
          </p:cNvPr>
          <p:cNvGrpSpPr/>
          <p:nvPr userDrawn="1"/>
        </p:nvGrpSpPr>
        <p:grpSpPr>
          <a:xfrm>
            <a:off x="3229584" y="6517532"/>
            <a:ext cx="583659" cy="1733866"/>
            <a:chOff x="3229584" y="6517532"/>
            <a:chExt cx="583659" cy="1733866"/>
          </a:xfrm>
        </p:grpSpPr>
        <p:sp>
          <p:nvSpPr>
            <p:cNvPr id="6" name="Rectangle 5">
              <a:extLst>
                <a:ext uri="{FF2B5EF4-FFF2-40B4-BE49-F238E27FC236}">
                  <a16:creationId xmlns:a16="http://schemas.microsoft.com/office/drawing/2014/main" id="{799DE4AC-7AA5-A6F8-B7AE-51A7F5F3CD0B}"/>
                </a:ext>
              </a:extLst>
            </p:cNvPr>
            <p:cNvSpPr/>
            <p:nvPr userDrawn="1"/>
          </p:nvSpPr>
          <p:spPr>
            <a:xfrm rot="-180000">
              <a:off x="3229584" y="7667739"/>
              <a:ext cx="583659" cy="58365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1" name="Straight Connector 30">
              <a:extLst>
                <a:ext uri="{FF2B5EF4-FFF2-40B4-BE49-F238E27FC236}">
                  <a16:creationId xmlns:a16="http://schemas.microsoft.com/office/drawing/2014/main" id="{63263AA0-C61D-5020-D48D-26BB510F289B}"/>
                </a:ext>
              </a:extLst>
            </p:cNvPr>
            <p:cNvCxnSpPr>
              <a:cxnSpLocks/>
            </p:cNvCxnSpPr>
            <p:nvPr userDrawn="1"/>
          </p:nvCxnSpPr>
          <p:spPr>
            <a:xfrm>
              <a:off x="3515940" y="6517532"/>
              <a:ext cx="0" cy="1247482"/>
            </a:xfrm>
            <a:prstGeom prst="line">
              <a:avLst/>
            </a:prstGeom>
            <a:ln w="635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33" name="TextBox 32">
            <a:extLst>
              <a:ext uri="{FF2B5EF4-FFF2-40B4-BE49-F238E27FC236}">
                <a16:creationId xmlns:a16="http://schemas.microsoft.com/office/drawing/2014/main" id="{325C11F3-C5C3-F373-4F0B-2F81A8E6A146}"/>
              </a:ext>
            </a:extLst>
          </p:cNvPr>
          <p:cNvSpPr txBox="1"/>
          <p:nvPr userDrawn="1"/>
        </p:nvSpPr>
        <p:spPr>
          <a:xfrm>
            <a:off x="11383813" y="4138390"/>
            <a:ext cx="3178716" cy="1569660"/>
          </a:xfrm>
          <a:prstGeom prst="rect">
            <a:avLst/>
          </a:prstGeom>
          <a:noFill/>
        </p:spPr>
        <p:txBody>
          <a:bodyPr wrap="square" rtlCol="0">
            <a:spAutoFit/>
          </a:bodyPr>
          <a:lstStyle/>
          <a:p>
            <a:pPr algn="ctr"/>
            <a:r>
              <a:rPr lang="en-US" sz="3200" b="1">
                <a:solidFill>
                  <a:srgbClr val="0A3875"/>
                </a:solidFill>
                <a:latin typeface="Open Sans" panose="020B0606030504020204" pitchFamily="34" charset="0"/>
                <a:ea typeface="Open Sans" panose="020B0606030504020204" pitchFamily="34" charset="0"/>
                <a:cs typeface="Open Sans" panose="020B0606030504020204" pitchFamily="34" charset="0"/>
              </a:rPr>
              <a:t>March</a:t>
            </a:r>
            <a:br>
              <a:rPr lang="en-US" sz="3200" b="1">
                <a:solidFill>
                  <a:srgbClr val="0A3875"/>
                </a:solidFill>
                <a:latin typeface="Open Sans" panose="020B0606030504020204" pitchFamily="34" charset="0"/>
                <a:ea typeface="Open Sans" panose="020B0606030504020204" pitchFamily="34" charset="0"/>
                <a:cs typeface="Open Sans" panose="020B0606030504020204" pitchFamily="34" charset="0"/>
              </a:rPr>
            </a:br>
            <a:r>
              <a:rPr lang="en-US" sz="3200">
                <a:solidFill>
                  <a:srgbClr val="0A3875"/>
                </a:solidFill>
                <a:latin typeface="Open Sans" panose="020B0606030504020204" pitchFamily="34" charset="0"/>
                <a:ea typeface="Open Sans" panose="020B0606030504020204" pitchFamily="34" charset="0"/>
                <a:cs typeface="Open Sans" panose="020B0606030504020204" pitchFamily="34" charset="0"/>
              </a:rPr>
              <a:t>Lorem ipsum </a:t>
            </a:r>
            <a:r>
              <a:rPr lang="en-US" sz="3200" err="1">
                <a:solidFill>
                  <a:srgbClr val="0A3875"/>
                </a:solidFill>
                <a:latin typeface="Open Sans" panose="020B0606030504020204" pitchFamily="34" charset="0"/>
                <a:ea typeface="Open Sans" panose="020B0606030504020204" pitchFamily="34" charset="0"/>
                <a:cs typeface="Open Sans" panose="020B0606030504020204" pitchFamily="34" charset="0"/>
              </a:rPr>
              <a:t>dolort</a:t>
            </a:r>
            <a:endParaRPr lang="en-US" sz="3200">
              <a:solidFill>
                <a:srgbClr val="0A3875"/>
              </a:solidFill>
              <a:latin typeface="Open Sans" panose="020B0606030504020204" pitchFamily="34" charset="0"/>
              <a:ea typeface="Open Sans" panose="020B0606030504020204" pitchFamily="34" charset="0"/>
              <a:cs typeface="Open Sans" panose="020B0606030504020204" pitchFamily="34" charset="0"/>
            </a:endParaRPr>
          </a:p>
        </p:txBody>
      </p:sp>
      <p:grpSp>
        <p:nvGrpSpPr>
          <p:cNvPr id="5" name="Group 4">
            <a:extLst>
              <a:ext uri="{FF2B5EF4-FFF2-40B4-BE49-F238E27FC236}">
                <a16:creationId xmlns:a16="http://schemas.microsoft.com/office/drawing/2014/main" id="{B8812729-62D6-57D1-ED6B-89BE62221571}"/>
              </a:ext>
            </a:extLst>
          </p:cNvPr>
          <p:cNvGrpSpPr/>
          <p:nvPr userDrawn="1"/>
        </p:nvGrpSpPr>
        <p:grpSpPr>
          <a:xfrm>
            <a:off x="12711902" y="6517532"/>
            <a:ext cx="583659" cy="1733865"/>
            <a:chOff x="12711902" y="6517532"/>
            <a:chExt cx="583659" cy="1733865"/>
          </a:xfrm>
        </p:grpSpPr>
        <p:sp>
          <p:nvSpPr>
            <p:cNvPr id="14" name="Rectangle 13">
              <a:extLst>
                <a:ext uri="{FF2B5EF4-FFF2-40B4-BE49-F238E27FC236}">
                  <a16:creationId xmlns:a16="http://schemas.microsoft.com/office/drawing/2014/main" id="{4FD90FA5-A341-8C64-4083-B8D8ABF80EBF}"/>
                </a:ext>
              </a:extLst>
            </p:cNvPr>
            <p:cNvSpPr/>
            <p:nvPr userDrawn="1"/>
          </p:nvSpPr>
          <p:spPr>
            <a:xfrm rot="-180000">
              <a:off x="12711902" y="7667738"/>
              <a:ext cx="583659" cy="58365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4" name="Straight Connector 33">
              <a:extLst>
                <a:ext uri="{FF2B5EF4-FFF2-40B4-BE49-F238E27FC236}">
                  <a16:creationId xmlns:a16="http://schemas.microsoft.com/office/drawing/2014/main" id="{6A3549AD-9C49-82A0-AD21-35FF3C14106E}"/>
                </a:ext>
              </a:extLst>
            </p:cNvPr>
            <p:cNvCxnSpPr>
              <a:cxnSpLocks/>
            </p:cNvCxnSpPr>
            <p:nvPr userDrawn="1"/>
          </p:nvCxnSpPr>
          <p:spPr>
            <a:xfrm>
              <a:off x="12990681" y="6517532"/>
              <a:ext cx="0" cy="1247482"/>
            </a:xfrm>
            <a:prstGeom prst="line">
              <a:avLst/>
            </a:prstGeom>
            <a:ln w="63500">
              <a:solidFill>
                <a:schemeClr val="accent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20911642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3_Blank Orang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 Placeholder 13">
            <a:extLst>
              <a:ext uri="{FF2B5EF4-FFF2-40B4-BE49-F238E27FC236}">
                <a16:creationId xmlns:a16="http://schemas.microsoft.com/office/drawing/2014/main" id="{0C8C6AF4-E12B-01DE-93AA-B2996A0918E0}"/>
              </a:ext>
            </a:extLst>
          </p:cNvPr>
          <p:cNvSpPr>
            <a:spLocks noGrp="1"/>
          </p:cNvSpPr>
          <p:nvPr>
            <p:ph type="body" sz="quarter" idx="14" hasCustomPrompt="1"/>
          </p:nvPr>
        </p:nvSpPr>
        <p:spPr>
          <a:xfrm>
            <a:off x="657225" y="1085850"/>
            <a:ext cx="5062639" cy="1443341"/>
          </a:xfrm>
        </p:spPr>
        <p:txBody>
          <a:bodyPr>
            <a:normAutofit/>
          </a:bodyPr>
          <a:lstStyle>
            <a:lvl1pPr marL="0" indent="0">
              <a:buNone/>
              <a:defRPr sz="7000" b="1" i="0">
                <a:latin typeface="Open Sans" panose="020B0606030504020204" pitchFamily="34" charset="0"/>
                <a:ea typeface="Open Sans" panose="020B0606030504020204" pitchFamily="34" charset="0"/>
                <a:cs typeface="Open Sans" panose="020B0606030504020204" pitchFamily="34" charset="0"/>
              </a:defRPr>
            </a:lvl1pPr>
          </a:lstStyle>
          <a:p>
            <a:pPr lvl="0"/>
            <a:r>
              <a:rPr lang="en-GB" dirty="0"/>
              <a:t>Agenda</a:t>
            </a:r>
          </a:p>
        </p:txBody>
      </p:sp>
      <p:sp>
        <p:nvSpPr>
          <p:cNvPr id="4" name="Text Placeholder 12">
            <a:extLst>
              <a:ext uri="{FF2B5EF4-FFF2-40B4-BE49-F238E27FC236}">
                <a16:creationId xmlns:a16="http://schemas.microsoft.com/office/drawing/2014/main" id="{A29AA2B7-C190-1270-D7AB-A801C7BB0459}"/>
              </a:ext>
            </a:extLst>
          </p:cNvPr>
          <p:cNvSpPr>
            <a:spLocks noGrp="1"/>
          </p:cNvSpPr>
          <p:nvPr>
            <p:ph type="body" sz="quarter" idx="18"/>
          </p:nvPr>
        </p:nvSpPr>
        <p:spPr>
          <a:xfrm>
            <a:off x="11484805" y="11437890"/>
            <a:ext cx="10830445" cy="1800438"/>
          </a:xfrm>
        </p:spPr>
        <p:txBody>
          <a:bodyPr>
            <a:normAutofit/>
          </a:bodyPr>
          <a:lstStyle>
            <a:lvl1pPr marL="0" indent="0">
              <a:buNone/>
              <a:defRPr sz="3200" b="1" i="0">
                <a:solidFill>
                  <a:schemeClr val="bg1"/>
                </a:solidFill>
                <a:latin typeface="Open Sans Extrabold" panose="020B0606030504020204" pitchFamily="34" charset="0"/>
                <a:ea typeface="Open Sans Extrabold" panose="020B0606030504020204" pitchFamily="34" charset="0"/>
                <a:cs typeface="Open Sans Extrabold" panose="020B0606030504020204" pitchFamily="34" charset="0"/>
              </a:defRPr>
            </a:lvl1pPr>
            <a:lvl2pPr marL="914354" indent="0">
              <a:buNone/>
              <a:defRPr/>
            </a:lvl2pPr>
            <a:lvl3pPr marL="1828709" indent="0">
              <a:buNone/>
              <a:defRPr/>
            </a:lvl3pPr>
            <a:lvl4pPr marL="2743063" indent="0">
              <a:buNone/>
              <a:defRPr/>
            </a:lvl4pPr>
            <a:lvl5pPr marL="3657417" indent="0">
              <a:buNone/>
              <a:defRPr/>
            </a:lvl5pPr>
          </a:lstStyle>
          <a:p>
            <a:pPr lvl="0"/>
            <a:r>
              <a:rPr lang="en-US"/>
              <a:t>Click to edit Master text styles</a:t>
            </a:r>
          </a:p>
        </p:txBody>
      </p:sp>
      <p:sp>
        <p:nvSpPr>
          <p:cNvPr id="8" name="Text Placeholder 7">
            <a:extLst>
              <a:ext uri="{FF2B5EF4-FFF2-40B4-BE49-F238E27FC236}">
                <a16:creationId xmlns:a16="http://schemas.microsoft.com/office/drawing/2014/main" id="{82919D88-7CE9-C644-9A92-9256D51276E6}"/>
              </a:ext>
            </a:extLst>
          </p:cNvPr>
          <p:cNvSpPr>
            <a:spLocks noGrp="1"/>
          </p:cNvSpPr>
          <p:nvPr>
            <p:ph type="body" sz="quarter" idx="19" hasCustomPrompt="1"/>
          </p:nvPr>
        </p:nvSpPr>
        <p:spPr>
          <a:xfrm>
            <a:off x="7151688" y="2528888"/>
            <a:ext cx="15871825" cy="7905750"/>
          </a:xfrm>
        </p:spPr>
        <p:txBody>
          <a:bodyPr/>
          <a:lstStyle/>
          <a:p>
            <a:pPr marL="0" lvl="0" indent="0">
              <a:lnSpc>
                <a:spcPct val="150000"/>
              </a:lnSpc>
              <a:spcBef>
                <a:spcPts val="0"/>
              </a:spcBef>
              <a:buFont typeface="Arial" panose="020B0604020202020204" pitchFamily="34" charset="0"/>
              <a:buNone/>
              <a:defRPr/>
            </a:pPr>
            <a:r>
              <a:rPr lang="en-GB" sz="4800" b="0" dirty="0">
                <a:solidFill>
                  <a:srgbClr val="0A3875"/>
                </a:solidFill>
              </a:rPr>
              <a:t>9.00am – Text.</a:t>
            </a:r>
            <a:endParaRPr lang="en-US" sz="4800" b="0" dirty="0">
              <a:solidFill>
                <a:srgbClr val="0A3875"/>
              </a:solidFill>
              <a:latin typeface="Open Sans Light"/>
              <a:cs typeface="Open Sans Light"/>
            </a:endParaRPr>
          </a:p>
          <a:p>
            <a:pPr marL="0" lvl="0" indent="0">
              <a:lnSpc>
                <a:spcPct val="150000"/>
              </a:lnSpc>
              <a:spcBef>
                <a:spcPts val="0"/>
              </a:spcBef>
              <a:buFont typeface="Arial" panose="020B0604020202020204" pitchFamily="34" charset="0"/>
              <a:buNone/>
              <a:defRPr/>
            </a:pPr>
            <a:r>
              <a:rPr lang="en-GB" sz="4800" b="0" dirty="0">
                <a:solidFill>
                  <a:srgbClr val="0A3875"/>
                </a:solidFill>
              </a:rPr>
              <a:t>9.30am – Text.</a:t>
            </a:r>
            <a:endParaRPr lang="en-US" sz="4800" b="0" dirty="0">
              <a:solidFill>
                <a:srgbClr val="0A3875"/>
              </a:solidFill>
              <a:latin typeface="Open Sans Light"/>
              <a:cs typeface="Open Sans Light"/>
            </a:endParaRPr>
          </a:p>
          <a:p>
            <a:pPr marL="0" indent="0">
              <a:lnSpc>
                <a:spcPct val="150000"/>
              </a:lnSpc>
              <a:spcBef>
                <a:spcPts val="0"/>
              </a:spcBef>
              <a:buFont typeface="Arial" panose="020B0604020202020204" pitchFamily="34" charset="0"/>
              <a:buNone/>
              <a:defRPr/>
            </a:pPr>
            <a:r>
              <a:rPr lang="en-GB" sz="4800" b="0" dirty="0">
                <a:solidFill>
                  <a:srgbClr val="0A3875"/>
                </a:solidFill>
              </a:rPr>
              <a:t>11.00am – Text.</a:t>
            </a:r>
            <a:endParaRPr lang="en-US" sz="4800" b="0" dirty="0">
              <a:solidFill>
                <a:srgbClr val="0A3875"/>
              </a:solidFill>
              <a:latin typeface="Open Sans Light"/>
              <a:cs typeface="Open Sans Light"/>
            </a:endParaRPr>
          </a:p>
          <a:p>
            <a:pPr marL="0" indent="0">
              <a:lnSpc>
                <a:spcPct val="150000"/>
              </a:lnSpc>
              <a:spcBef>
                <a:spcPts val="0"/>
              </a:spcBef>
              <a:buFont typeface="Arial" panose="020B0604020202020204" pitchFamily="34" charset="0"/>
              <a:buNone/>
              <a:defRPr/>
            </a:pPr>
            <a:r>
              <a:rPr lang="en-GB" sz="4800" b="0" dirty="0">
                <a:solidFill>
                  <a:srgbClr val="0A3875"/>
                </a:solidFill>
              </a:rPr>
              <a:t>11.30am – Text.</a:t>
            </a:r>
            <a:endParaRPr lang="en-US" sz="4800" b="0" dirty="0">
              <a:solidFill>
                <a:srgbClr val="0A3875"/>
              </a:solidFill>
              <a:latin typeface="Open Sans Light"/>
              <a:cs typeface="Open Sans Light"/>
            </a:endParaRPr>
          </a:p>
          <a:p>
            <a:pPr marL="0" indent="0">
              <a:lnSpc>
                <a:spcPct val="150000"/>
              </a:lnSpc>
              <a:spcBef>
                <a:spcPts val="0"/>
              </a:spcBef>
              <a:buFont typeface="Arial" panose="020B0604020202020204" pitchFamily="34" charset="0"/>
              <a:buNone/>
              <a:defRPr/>
            </a:pPr>
            <a:r>
              <a:rPr lang="en-GB" sz="4800" b="0" dirty="0">
                <a:solidFill>
                  <a:srgbClr val="0A3875"/>
                </a:solidFill>
              </a:rPr>
              <a:t>12.30pm – Text.</a:t>
            </a:r>
            <a:endParaRPr lang="en-US" sz="4800" b="0" dirty="0">
              <a:solidFill>
                <a:srgbClr val="0A3875"/>
              </a:solidFill>
              <a:latin typeface="Open Sans Light"/>
              <a:cs typeface="Open Sans Light"/>
            </a:endParaRPr>
          </a:p>
          <a:p>
            <a:pPr marL="0" indent="0">
              <a:lnSpc>
                <a:spcPct val="150000"/>
              </a:lnSpc>
              <a:spcBef>
                <a:spcPts val="0"/>
              </a:spcBef>
              <a:buFont typeface="Arial" panose="020B0604020202020204" pitchFamily="34" charset="0"/>
              <a:buNone/>
              <a:defRPr/>
            </a:pPr>
            <a:r>
              <a:rPr lang="en-GB" sz="4800" b="0" dirty="0">
                <a:solidFill>
                  <a:srgbClr val="0A3875"/>
                </a:solidFill>
              </a:rPr>
              <a:t>1.00pm – Text.</a:t>
            </a:r>
            <a:endParaRPr lang="en-US" sz="4800" b="0" dirty="0">
              <a:solidFill>
                <a:srgbClr val="0A3875"/>
              </a:solidFill>
              <a:latin typeface="Open Sans Light"/>
              <a:cs typeface="Open Sans Light"/>
            </a:endParaRPr>
          </a:p>
        </p:txBody>
      </p:sp>
    </p:spTree>
    <p:extLst>
      <p:ext uri="{BB962C8B-B14F-4D97-AF65-F5344CB8AC3E}">
        <p14:creationId xmlns:p14="http://schemas.microsoft.com/office/powerpoint/2010/main" val="64265452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4_Blank Orang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 Placeholder 13">
            <a:extLst>
              <a:ext uri="{FF2B5EF4-FFF2-40B4-BE49-F238E27FC236}">
                <a16:creationId xmlns:a16="http://schemas.microsoft.com/office/drawing/2014/main" id="{0C8C6AF4-E12B-01DE-93AA-B2996A0918E0}"/>
              </a:ext>
            </a:extLst>
          </p:cNvPr>
          <p:cNvSpPr>
            <a:spLocks noGrp="1"/>
          </p:cNvSpPr>
          <p:nvPr>
            <p:ph type="body" sz="quarter" idx="14" hasCustomPrompt="1"/>
          </p:nvPr>
        </p:nvSpPr>
        <p:spPr>
          <a:xfrm>
            <a:off x="657225" y="1085850"/>
            <a:ext cx="5259481" cy="1443341"/>
          </a:xfrm>
        </p:spPr>
        <p:txBody>
          <a:bodyPr>
            <a:normAutofit/>
          </a:bodyPr>
          <a:lstStyle>
            <a:lvl1pPr marL="0" indent="0">
              <a:buNone/>
              <a:defRPr sz="7000" b="1" i="0">
                <a:latin typeface="Open Sans" panose="020B0606030504020204" pitchFamily="34" charset="0"/>
                <a:ea typeface="Open Sans" panose="020B0606030504020204" pitchFamily="34" charset="0"/>
                <a:cs typeface="Open Sans" panose="020B0606030504020204" pitchFamily="34" charset="0"/>
              </a:defRPr>
            </a:lvl1pPr>
          </a:lstStyle>
          <a:p>
            <a:pPr lvl="0"/>
            <a:r>
              <a:rPr lang="en-GB"/>
              <a:t>Up next …</a:t>
            </a:r>
          </a:p>
        </p:txBody>
      </p:sp>
      <p:sp>
        <p:nvSpPr>
          <p:cNvPr id="5" name="Picture Placeholder 3">
            <a:extLst>
              <a:ext uri="{FF2B5EF4-FFF2-40B4-BE49-F238E27FC236}">
                <a16:creationId xmlns:a16="http://schemas.microsoft.com/office/drawing/2014/main" id="{C5D4E17A-B904-49BB-CF9C-F5864170AB1D}"/>
              </a:ext>
            </a:extLst>
          </p:cNvPr>
          <p:cNvSpPr>
            <a:spLocks noGrp="1"/>
          </p:cNvSpPr>
          <p:nvPr>
            <p:ph type="pic" sz="quarter" idx="10" hasCustomPrompt="1"/>
          </p:nvPr>
        </p:nvSpPr>
        <p:spPr>
          <a:xfrm>
            <a:off x="7860824" y="1846729"/>
            <a:ext cx="10399059" cy="6471581"/>
          </a:xfrm>
        </p:spPr>
        <p:txBody>
          <a:bodyPr anchor="ctr" anchorCtr="1">
            <a:normAutofit/>
          </a:bodyPr>
          <a:lstStyle>
            <a:lvl1pPr marL="0" indent="0">
              <a:buNone/>
              <a:defRPr sz="7500" baseline="0"/>
            </a:lvl1pPr>
          </a:lstStyle>
          <a:p>
            <a:r>
              <a:rPr lang="en-US"/>
              <a:t>Insert team member here</a:t>
            </a:r>
          </a:p>
        </p:txBody>
      </p:sp>
      <p:sp>
        <p:nvSpPr>
          <p:cNvPr id="3" name="Text Placeholder 12">
            <a:extLst>
              <a:ext uri="{FF2B5EF4-FFF2-40B4-BE49-F238E27FC236}">
                <a16:creationId xmlns:a16="http://schemas.microsoft.com/office/drawing/2014/main" id="{9683AB13-83C6-06D3-2D18-B0C31E162C12}"/>
              </a:ext>
            </a:extLst>
          </p:cNvPr>
          <p:cNvSpPr>
            <a:spLocks noGrp="1"/>
          </p:cNvSpPr>
          <p:nvPr>
            <p:ph type="body" sz="quarter" idx="15" hasCustomPrompt="1"/>
          </p:nvPr>
        </p:nvSpPr>
        <p:spPr>
          <a:xfrm>
            <a:off x="7860824" y="9364886"/>
            <a:ext cx="10094667" cy="1878077"/>
          </a:xfrm>
        </p:spPr>
        <p:txBody>
          <a:bodyPr/>
          <a:lstStyle>
            <a:lvl1pPr marL="0" indent="0">
              <a:buNone/>
              <a:defRPr sz="5400">
                <a:solidFill>
                  <a:schemeClr val="bg1"/>
                </a:solidFill>
              </a:defRPr>
            </a:lvl1pPr>
            <a:lvl2pPr marL="12700" indent="0">
              <a:buNone/>
              <a:tabLst/>
              <a:defRPr/>
            </a:lvl2pPr>
            <a:lvl3pPr marL="1828709" indent="0">
              <a:buNone/>
              <a:defRPr/>
            </a:lvl3pPr>
            <a:lvl4pPr marL="2743063" indent="0">
              <a:buNone/>
              <a:defRPr/>
            </a:lvl4pPr>
            <a:lvl5pPr marL="3657417" indent="0">
              <a:buNone/>
              <a:defRPr/>
            </a:lvl5pPr>
          </a:lstStyle>
          <a:p>
            <a:pPr lvl="0"/>
            <a:r>
              <a:rPr lang="en-US"/>
              <a:t>Presenter Name</a:t>
            </a:r>
          </a:p>
        </p:txBody>
      </p:sp>
    </p:spTree>
    <p:extLst>
      <p:ext uri="{BB962C8B-B14F-4D97-AF65-F5344CB8AC3E}">
        <p14:creationId xmlns:p14="http://schemas.microsoft.com/office/powerpoint/2010/main" val="28740629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676291" y="730251"/>
            <a:ext cx="21029831" cy="2651126"/>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676291" y="3651250"/>
            <a:ext cx="21029831" cy="870267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 </a:t>
            </a:r>
          </a:p>
          <a:p>
            <a:pPr lvl="2"/>
            <a:endParaRPr lang="en-GB"/>
          </a:p>
          <a:p>
            <a:pPr lvl="0"/>
            <a:r>
              <a:rPr lang="en-GB"/>
              <a:t>		</a:t>
            </a:r>
          </a:p>
        </p:txBody>
      </p:sp>
    </p:spTree>
    <p:extLst>
      <p:ext uri="{BB962C8B-B14F-4D97-AF65-F5344CB8AC3E}">
        <p14:creationId xmlns:p14="http://schemas.microsoft.com/office/powerpoint/2010/main" val="3269604832"/>
      </p:ext>
    </p:extLst>
  </p:cSld>
  <p:clrMap bg1="lt1" tx1="dk1" bg2="lt2" tx2="dk2" accent1="accent1" accent2="accent2" accent3="accent3" accent4="accent4" accent5="accent5" accent6="accent6" hlink="hlink" folHlink="folHlink"/>
  <p:sldLayoutIdLst>
    <p:sldLayoutId id="2147483672" r:id="rId1"/>
    <p:sldLayoutId id="2147483661" r:id="rId2"/>
    <p:sldLayoutId id="2147483688" r:id="rId3"/>
    <p:sldLayoutId id="2147483687" r:id="rId4"/>
    <p:sldLayoutId id="2147483684" r:id="rId5"/>
    <p:sldLayoutId id="2147483686" r:id="rId6"/>
    <p:sldLayoutId id="2147483669" r:id="rId7"/>
    <p:sldLayoutId id="2147483678" r:id="rId8"/>
    <p:sldLayoutId id="2147483683" r:id="rId9"/>
    <p:sldLayoutId id="2147483673" r:id="rId10"/>
    <p:sldLayoutId id="2147483674" r:id="rId11"/>
    <p:sldLayoutId id="2147483663" r:id="rId12"/>
    <p:sldLayoutId id="2147483664" r:id="rId13"/>
    <p:sldLayoutId id="2147483675" r:id="rId14"/>
    <p:sldLayoutId id="2147483677" r:id="rId15"/>
    <p:sldLayoutId id="2147483685" r:id="rId16"/>
    <p:sldLayoutId id="2147483665" r:id="rId17"/>
    <p:sldLayoutId id="2147483676" r:id="rId18"/>
    <p:sldLayoutId id="2147483667" r:id="rId19"/>
    <p:sldLayoutId id="2147483679" r:id="rId20"/>
    <p:sldLayoutId id="2147483680" r:id="rId21"/>
    <p:sldLayoutId id="2147483682" r:id="rId22"/>
    <p:sldLayoutId id="2147483689" r:id="rId23"/>
    <p:sldLayoutId id="2147483690" r:id="rId24"/>
  </p:sldLayoutIdLst>
  <p:txStyles>
    <p:titleStyle>
      <a:lvl1pPr algn="l" defTabSz="1828709" rtl="0" eaLnBrk="1" latinLnBrk="0" hangingPunct="1">
        <a:lnSpc>
          <a:spcPct val="90000"/>
        </a:lnSpc>
        <a:spcBef>
          <a:spcPct val="0"/>
        </a:spcBef>
        <a:buNone/>
        <a:defRPr sz="8800" b="1" i="0" kern="1200">
          <a:solidFill>
            <a:srgbClr val="0A3875"/>
          </a:solidFill>
          <a:latin typeface="Open Sans" panose="020B0606030504020204" pitchFamily="34" charset="0"/>
          <a:ea typeface="Open Sans" panose="020B0606030504020204" pitchFamily="34" charset="0"/>
          <a:cs typeface="Open Sans" panose="020B0606030504020204" pitchFamily="34" charset="0"/>
        </a:defRPr>
      </a:lvl1pPr>
    </p:titleStyle>
    <p:bodyStyle>
      <a:lvl1pPr marL="0" indent="0" algn="l" defTabSz="1828709" rtl="0" eaLnBrk="1" latinLnBrk="0" hangingPunct="1">
        <a:lnSpc>
          <a:spcPct val="90000"/>
        </a:lnSpc>
        <a:spcBef>
          <a:spcPts val="2000"/>
        </a:spcBef>
        <a:buFont typeface="Arial" panose="020B0604020202020204" pitchFamily="34" charset="0"/>
        <a:buNone/>
        <a:defRPr sz="5600" b="1" i="0" kern="1200">
          <a:solidFill>
            <a:srgbClr val="0A3875"/>
          </a:solidFill>
          <a:latin typeface="Open Sans Semibold" panose="020B0606030504020204" pitchFamily="34" charset="0"/>
          <a:ea typeface="Open Sans Semibold" panose="020B0606030504020204" pitchFamily="34" charset="0"/>
          <a:cs typeface="Open Sans Semibold" panose="020B0606030504020204" pitchFamily="34" charset="0"/>
        </a:defRPr>
      </a:lvl1pPr>
      <a:lvl2pPr marL="1600154" indent="-685800" algn="l" defTabSz="1828709" rtl="0" eaLnBrk="1" latinLnBrk="0" hangingPunct="1">
        <a:lnSpc>
          <a:spcPct val="90000"/>
        </a:lnSpc>
        <a:spcBef>
          <a:spcPts val="1000"/>
        </a:spcBef>
        <a:buFont typeface="Arial" panose="020B0604020202020204" pitchFamily="34" charset="0"/>
        <a:buChar char="•"/>
        <a:defRPr sz="4800" b="0" i="0" kern="1200">
          <a:solidFill>
            <a:srgbClr val="0A3875"/>
          </a:solidFill>
          <a:latin typeface="Open Sans Light" panose="020B0306030504020204" pitchFamily="34" charset="0"/>
          <a:ea typeface="Open Sans Light" panose="020B0306030504020204" pitchFamily="34" charset="0"/>
          <a:cs typeface="Open Sans Light" panose="020B0306030504020204" pitchFamily="34" charset="0"/>
        </a:defRPr>
      </a:lvl2pPr>
      <a:lvl3pPr marL="2400209" indent="-571500" algn="l" defTabSz="1828709" rtl="0" eaLnBrk="1" latinLnBrk="0" hangingPunct="1">
        <a:lnSpc>
          <a:spcPct val="90000"/>
        </a:lnSpc>
        <a:spcBef>
          <a:spcPts val="1000"/>
        </a:spcBef>
        <a:buFont typeface="Arial" panose="020B0604020202020204" pitchFamily="34" charset="0"/>
        <a:buChar char="•"/>
        <a:defRPr sz="3200" b="0" i="0" kern="1200">
          <a:solidFill>
            <a:srgbClr val="0A3875"/>
          </a:solidFill>
          <a:latin typeface="Open Sans Light" panose="020B0306030504020204" pitchFamily="34" charset="0"/>
          <a:ea typeface="Open Sans Light" panose="020B0306030504020204" pitchFamily="34" charset="0"/>
          <a:cs typeface="Open Sans Light" panose="020B0306030504020204" pitchFamily="34" charset="0"/>
        </a:defRPr>
      </a:lvl3pPr>
      <a:lvl4pPr marL="3200240" indent="-457177" algn="l" defTabSz="1828709" rtl="0" eaLnBrk="1" latinLnBrk="0" hangingPunct="1">
        <a:lnSpc>
          <a:spcPct val="90000"/>
        </a:lnSpc>
        <a:spcBef>
          <a:spcPts val="1000"/>
        </a:spcBef>
        <a:buFont typeface="Arial" panose="020B0604020202020204" pitchFamily="34" charset="0"/>
        <a:buChar char="•"/>
        <a:defRPr sz="3600" kern="1200">
          <a:solidFill>
            <a:srgbClr val="0A3875"/>
          </a:solidFill>
          <a:latin typeface="Open Sans" panose="020B0606030504020204" pitchFamily="34" charset="0"/>
          <a:ea typeface="Open Sans" panose="020B0606030504020204" pitchFamily="34" charset="0"/>
          <a:cs typeface="Open Sans" panose="020B0606030504020204" pitchFamily="34" charset="0"/>
        </a:defRPr>
      </a:lvl4pPr>
      <a:lvl5pPr marL="4114594" indent="-457177" algn="l" defTabSz="1828709" rtl="0" eaLnBrk="1" latinLnBrk="0" hangingPunct="1">
        <a:lnSpc>
          <a:spcPct val="90000"/>
        </a:lnSpc>
        <a:spcBef>
          <a:spcPts val="1000"/>
        </a:spcBef>
        <a:buFont typeface="Arial" panose="020B0604020202020204" pitchFamily="34" charset="0"/>
        <a:buChar char="•"/>
        <a:defRPr sz="3600" kern="1200">
          <a:solidFill>
            <a:srgbClr val="0A3875"/>
          </a:solidFill>
          <a:latin typeface="Open Sans" panose="020B0606030504020204" pitchFamily="34" charset="0"/>
          <a:ea typeface="Open Sans" panose="020B0606030504020204" pitchFamily="34" charset="0"/>
          <a:cs typeface="Open Sans" panose="020B0606030504020204" pitchFamily="34" charset="0"/>
        </a:defRPr>
      </a:lvl5pPr>
      <a:lvl6pPr marL="5028949"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303"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7657"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011" indent="-457177" algn="l" defTabSz="1828709"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p:bodyStyle>
    <p:otherStyle>
      <a:defPPr>
        <a:defRPr lang="en-US"/>
      </a:defPPr>
      <a:lvl1pPr marL="0" algn="l" defTabSz="1828709" rtl="0" eaLnBrk="1" latinLnBrk="0" hangingPunct="1">
        <a:defRPr sz="3600" kern="1200">
          <a:solidFill>
            <a:schemeClr val="tx1"/>
          </a:solidFill>
          <a:latin typeface="+mn-lt"/>
          <a:ea typeface="+mn-ea"/>
          <a:cs typeface="+mn-cs"/>
        </a:defRPr>
      </a:lvl1pPr>
      <a:lvl2pPr marL="914354" algn="l" defTabSz="1828709" rtl="0" eaLnBrk="1" latinLnBrk="0" hangingPunct="1">
        <a:defRPr sz="3600" kern="1200">
          <a:solidFill>
            <a:schemeClr val="tx1"/>
          </a:solidFill>
          <a:latin typeface="+mn-lt"/>
          <a:ea typeface="+mn-ea"/>
          <a:cs typeface="+mn-cs"/>
        </a:defRPr>
      </a:lvl2pPr>
      <a:lvl3pPr marL="1828709" algn="l" defTabSz="1828709" rtl="0" eaLnBrk="1" latinLnBrk="0" hangingPunct="1">
        <a:defRPr sz="3600" kern="1200">
          <a:solidFill>
            <a:schemeClr val="tx1"/>
          </a:solidFill>
          <a:latin typeface="+mn-lt"/>
          <a:ea typeface="+mn-ea"/>
          <a:cs typeface="+mn-cs"/>
        </a:defRPr>
      </a:lvl3pPr>
      <a:lvl4pPr marL="2743063" algn="l" defTabSz="1828709" rtl="0" eaLnBrk="1" latinLnBrk="0" hangingPunct="1">
        <a:defRPr sz="3600" kern="1200">
          <a:solidFill>
            <a:schemeClr val="tx1"/>
          </a:solidFill>
          <a:latin typeface="+mn-lt"/>
          <a:ea typeface="+mn-ea"/>
          <a:cs typeface="+mn-cs"/>
        </a:defRPr>
      </a:lvl4pPr>
      <a:lvl5pPr marL="3657417" algn="l" defTabSz="1828709" rtl="0" eaLnBrk="1" latinLnBrk="0" hangingPunct="1">
        <a:defRPr sz="3600" kern="1200">
          <a:solidFill>
            <a:schemeClr val="tx1"/>
          </a:solidFill>
          <a:latin typeface="+mn-lt"/>
          <a:ea typeface="+mn-ea"/>
          <a:cs typeface="+mn-cs"/>
        </a:defRPr>
      </a:lvl5pPr>
      <a:lvl6pPr marL="4571771" algn="l" defTabSz="1828709" rtl="0" eaLnBrk="1" latinLnBrk="0" hangingPunct="1">
        <a:defRPr sz="3600" kern="1200">
          <a:solidFill>
            <a:schemeClr val="tx1"/>
          </a:solidFill>
          <a:latin typeface="+mn-lt"/>
          <a:ea typeface="+mn-ea"/>
          <a:cs typeface="+mn-cs"/>
        </a:defRPr>
      </a:lvl6pPr>
      <a:lvl7pPr marL="5486126" algn="l" defTabSz="1828709" rtl="0" eaLnBrk="1" latinLnBrk="0" hangingPunct="1">
        <a:defRPr sz="3600" kern="1200">
          <a:solidFill>
            <a:schemeClr val="tx1"/>
          </a:solidFill>
          <a:latin typeface="+mn-lt"/>
          <a:ea typeface="+mn-ea"/>
          <a:cs typeface="+mn-cs"/>
        </a:defRPr>
      </a:lvl7pPr>
      <a:lvl8pPr marL="6400480" algn="l" defTabSz="1828709" rtl="0" eaLnBrk="1" latinLnBrk="0" hangingPunct="1">
        <a:defRPr sz="3600" kern="1200">
          <a:solidFill>
            <a:schemeClr val="tx1"/>
          </a:solidFill>
          <a:latin typeface="+mn-lt"/>
          <a:ea typeface="+mn-ea"/>
          <a:cs typeface="+mn-cs"/>
        </a:defRPr>
      </a:lvl8pPr>
      <a:lvl9pPr marL="7314834" algn="l" defTabSz="1828709" rtl="0" eaLnBrk="1" latinLnBrk="0" hangingPunct="1">
        <a:defRPr sz="3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hyperlink" Target="https://youtu.be/VKRt218Wi7k?t=8" TargetMode="Externa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19.jpeg"/><Relationship Id="rId7" Type="http://schemas.openxmlformats.org/officeDocument/2006/relationships/image" Target="../media/image23.emf"/><Relationship Id="rId2" Type="http://schemas.openxmlformats.org/officeDocument/2006/relationships/image" Target="../media/image18.jpeg"/><Relationship Id="rId1" Type="http://schemas.openxmlformats.org/officeDocument/2006/relationships/slideLayout" Target="../slideLayouts/slideLayout1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xml"/><Relationship Id="rId1" Type="http://schemas.openxmlformats.org/officeDocument/2006/relationships/slideLayout" Target="../slideLayouts/slideLayout19.xml"/><Relationship Id="rId5" Type="http://schemas.openxmlformats.org/officeDocument/2006/relationships/image" Target="../media/image29.png"/><Relationship Id="rId4" Type="http://schemas.openxmlformats.org/officeDocument/2006/relationships/image" Target="../media/image28.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8" Type="http://schemas.openxmlformats.org/officeDocument/2006/relationships/image" Target="../media/image34.jpeg"/><Relationship Id="rId13" Type="http://schemas.openxmlformats.org/officeDocument/2006/relationships/image" Target="../media/image39.jpeg"/><Relationship Id="rId18" Type="http://schemas.openxmlformats.org/officeDocument/2006/relationships/image" Target="../media/image44.jpeg"/><Relationship Id="rId3" Type="http://schemas.openxmlformats.org/officeDocument/2006/relationships/hyperlink" Target="https://www.aldi.co.uk/" TargetMode="External"/><Relationship Id="rId7" Type="http://schemas.openxmlformats.org/officeDocument/2006/relationships/image" Target="../media/image33.jpeg"/><Relationship Id="rId12" Type="http://schemas.openxmlformats.org/officeDocument/2006/relationships/image" Target="../media/image38.jpeg"/><Relationship Id="rId17" Type="http://schemas.openxmlformats.org/officeDocument/2006/relationships/image" Target="../media/image43.png"/><Relationship Id="rId2" Type="http://schemas.openxmlformats.org/officeDocument/2006/relationships/notesSlide" Target="../notesSlides/notesSlide2.xml"/><Relationship Id="rId16" Type="http://schemas.openxmlformats.org/officeDocument/2006/relationships/image" Target="../media/image42.jpeg"/><Relationship Id="rId20" Type="http://schemas.openxmlformats.org/officeDocument/2006/relationships/image" Target="../media/image46.jpeg"/><Relationship Id="rId1" Type="http://schemas.openxmlformats.org/officeDocument/2006/relationships/slideLayout" Target="../slideLayouts/slideLayout19.xml"/><Relationship Id="rId6" Type="http://schemas.openxmlformats.org/officeDocument/2006/relationships/image" Target="../media/image32.jpeg"/><Relationship Id="rId11" Type="http://schemas.openxmlformats.org/officeDocument/2006/relationships/image" Target="../media/image37.jpeg"/><Relationship Id="rId5" Type="http://schemas.openxmlformats.org/officeDocument/2006/relationships/image" Target="../media/image31.jpeg"/><Relationship Id="rId15" Type="http://schemas.openxmlformats.org/officeDocument/2006/relationships/image" Target="../media/image41.jpeg"/><Relationship Id="rId10" Type="http://schemas.openxmlformats.org/officeDocument/2006/relationships/image" Target="../media/image36.jpeg"/><Relationship Id="rId19" Type="http://schemas.openxmlformats.org/officeDocument/2006/relationships/image" Target="../media/image45.jpeg"/><Relationship Id="rId4" Type="http://schemas.openxmlformats.org/officeDocument/2006/relationships/image" Target="../media/image30.png"/><Relationship Id="rId9" Type="http://schemas.openxmlformats.org/officeDocument/2006/relationships/image" Target="../media/image35.jpeg"/><Relationship Id="rId14" Type="http://schemas.openxmlformats.org/officeDocument/2006/relationships/image" Target="../media/image40.png"/></Relationships>
</file>

<file path=ppt/slides/_rels/slide11.xml.rels><?xml version="1.0" encoding="UTF-8" standalone="yes"?>
<Relationships xmlns="http://schemas.openxmlformats.org/package/2006/relationships"><Relationship Id="rId8" Type="http://schemas.openxmlformats.org/officeDocument/2006/relationships/image" Target="../media/image53.jpeg"/><Relationship Id="rId13" Type="http://schemas.openxmlformats.org/officeDocument/2006/relationships/image" Target="../media/image58.jpeg"/><Relationship Id="rId18" Type="http://schemas.openxmlformats.org/officeDocument/2006/relationships/image" Target="../media/image63.jpeg"/><Relationship Id="rId26" Type="http://schemas.openxmlformats.org/officeDocument/2006/relationships/image" Target="../media/image71.png"/><Relationship Id="rId3" Type="http://schemas.openxmlformats.org/officeDocument/2006/relationships/image" Target="../media/image48.jpeg"/><Relationship Id="rId21" Type="http://schemas.openxmlformats.org/officeDocument/2006/relationships/image" Target="../media/image66.jpeg"/><Relationship Id="rId7" Type="http://schemas.openxmlformats.org/officeDocument/2006/relationships/image" Target="../media/image52.png"/><Relationship Id="rId12" Type="http://schemas.openxmlformats.org/officeDocument/2006/relationships/image" Target="../media/image57.png"/><Relationship Id="rId17" Type="http://schemas.openxmlformats.org/officeDocument/2006/relationships/image" Target="../media/image62.jpeg"/><Relationship Id="rId25" Type="http://schemas.openxmlformats.org/officeDocument/2006/relationships/image" Target="../media/image70.jpeg"/><Relationship Id="rId2" Type="http://schemas.openxmlformats.org/officeDocument/2006/relationships/image" Target="../media/image47.png"/><Relationship Id="rId16" Type="http://schemas.openxmlformats.org/officeDocument/2006/relationships/image" Target="../media/image61.jpeg"/><Relationship Id="rId20" Type="http://schemas.openxmlformats.org/officeDocument/2006/relationships/image" Target="../media/image65.jpeg"/><Relationship Id="rId29" Type="http://schemas.openxmlformats.org/officeDocument/2006/relationships/image" Target="../media/image74.jpeg"/><Relationship Id="rId1" Type="http://schemas.openxmlformats.org/officeDocument/2006/relationships/slideLayout" Target="../slideLayouts/slideLayout19.xml"/><Relationship Id="rId6" Type="http://schemas.openxmlformats.org/officeDocument/2006/relationships/image" Target="../media/image51.jpeg"/><Relationship Id="rId11" Type="http://schemas.openxmlformats.org/officeDocument/2006/relationships/image" Target="../media/image56.jpeg"/><Relationship Id="rId24" Type="http://schemas.openxmlformats.org/officeDocument/2006/relationships/image" Target="../media/image69.jpeg"/><Relationship Id="rId32" Type="http://schemas.openxmlformats.org/officeDocument/2006/relationships/image" Target="../media/image77.jpeg"/><Relationship Id="rId5" Type="http://schemas.openxmlformats.org/officeDocument/2006/relationships/image" Target="../media/image50.jpeg"/><Relationship Id="rId15" Type="http://schemas.openxmlformats.org/officeDocument/2006/relationships/image" Target="../media/image60.jpeg"/><Relationship Id="rId23" Type="http://schemas.openxmlformats.org/officeDocument/2006/relationships/image" Target="../media/image68.jpeg"/><Relationship Id="rId28" Type="http://schemas.openxmlformats.org/officeDocument/2006/relationships/image" Target="../media/image73.png"/><Relationship Id="rId10" Type="http://schemas.openxmlformats.org/officeDocument/2006/relationships/image" Target="../media/image55.jpeg"/><Relationship Id="rId19" Type="http://schemas.openxmlformats.org/officeDocument/2006/relationships/image" Target="../media/image64.png"/><Relationship Id="rId31" Type="http://schemas.openxmlformats.org/officeDocument/2006/relationships/image" Target="../media/image76.jpeg"/><Relationship Id="rId4" Type="http://schemas.openxmlformats.org/officeDocument/2006/relationships/image" Target="../media/image49.png"/><Relationship Id="rId9" Type="http://schemas.openxmlformats.org/officeDocument/2006/relationships/image" Target="../media/image54.png"/><Relationship Id="rId14" Type="http://schemas.openxmlformats.org/officeDocument/2006/relationships/image" Target="../media/image59.jpeg"/><Relationship Id="rId22" Type="http://schemas.openxmlformats.org/officeDocument/2006/relationships/image" Target="../media/image67.jpeg"/><Relationship Id="rId27" Type="http://schemas.openxmlformats.org/officeDocument/2006/relationships/image" Target="../media/image72.png"/><Relationship Id="rId30" Type="http://schemas.openxmlformats.org/officeDocument/2006/relationships/image" Target="../media/image75.jpeg"/></Relationships>
</file>

<file path=ppt/slides/_rels/slide12.xml.rels><?xml version="1.0" encoding="UTF-8" standalone="yes"?>
<Relationships xmlns="http://schemas.openxmlformats.org/package/2006/relationships"><Relationship Id="rId8" Type="http://schemas.openxmlformats.org/officeDocument/2006/relationships/image" Target="../media/image84.jpeg"/><Relationship Id="rId13" Type="http://schemas.openxmlformats.org/officeDocument/2006/relationships/image" Target="../media/image89.jpeg"/><Relationship Id="rId18" Type="http://schemas.openxmlformats.org/officeDocument/2006/relationships/image" Target="../media/image94.png"/><Relationship Id="rId26" Type="http://schemas.openxmlformats.org/officeDocument/2006/relationships/image" Target="../media/image101.jpeg"/><Relationship Id="rId3" Type="http://schemas.openxmlformats.org/officeDocument/2006/relationships/image" Target="../media/image79.jpeg"/><Relationship Id="rId21" Type="http://schemas.openxmlformats.org/officeDocument/2006/relationships/image" Target="../media/image97.jpeg"/><Relationship Id="rId7" Type="http://schemas.openxmlformats.org/officeDocument/2006/relationships/image" Target="../media/image83.jpeg"/><Relationship Id="rId12" Type="http://schemas.openxmlformats.org/officeDocument/2006/relationships/image" Target="../media/image88.png"/><Relationship Id="rId17" Type="http://schemas.openxmlformats.org/officeDocument/2006/relationships/image" Target="../media/image93.jpeg"/><Relationship Id="rId25" Type="http://schemas.openxmlformats.org/officeDocument/2006/relationships/image" Target="../media/image100.jpeg"/><Relationship Id="rId2" Type="http://schemas.openxmlformats.org/officeDocument/2006/relationships/image" Target="../media/image78.jpeg"/><Relationship Id="rId16" Type="http://schemas.openxmlformats.org/officeDocument/2006/relationships/image" Target="../media/image92.png"/><Relationship Id="rId20" Type="http://schemas.openxmlformats.org/officeDocument/2006/relationships/image" Target="../media/image96.png"/><Relationship Id="rId29" Type="http://schemas.openxmlformats.org/officeDocument/2006/relationships/image" Target="../media/image104.jpeg"/><Relationship Id="rId1" Type="http://schemas.openxmlformats.org/officeDocument/2006/relationships/slideLayout" Target="../slideLayouts/slideLayout19.xml"/><Relationship Id="rId6" Type="http://schemas.openxmlformats.org/officeDocument/2006/relationships/image" Target="../media/image82.jpeg"/><Relationship Id="rId11" Type="http://schemas.openxmlformats.org/officeDocument/2006/relationships/image" Target="../media/image87.jpeg"/><Relationship Id="rId24" Type="http://schemas.openxmlformats.org/officeDocument/2006/relationships/image" Target="../media/image99.jpeg"/><Relationship Id="rId5" Type="http://schemas.openxmlformats.org/officeDocument/2006/relationships/image" Target="../media/image81.jpeg"/><Relationship Id="rId15" Type="http://schemas.openxmlformats.org/officeDocument/2006/relationships/image" Target="../media/image91.jpeg"/><Relationship Id="rId23" Type="http://schemas.openxmlformats.org/officeDocument/2006/relationships/hyperlink" Target="https://www.alpla.com/en" TargetMode="External"/><Relationship Id="rId28" Type="http://schemas.openxmlformats.org/officeDocument/2006/relationships/image" Target="../media/image103.png"/><Relationship Id="rId10" Type="http://schemas.openxmlformats.org/officeDocument/2006/relationships/image" Target="../media/image86.jpeg"/><Relationship Id="rId19" Type="http://schemas.openxmlformats.org/officeDocument/2006/relationships/image" Target="../media/image95.png"/><Relationship Id="rId4" Type="http://schemas.openxmlformats.org/officeDocument/2006/relationships/image" Target="../media/image80.jpeg"/><Relationship Id="rId9" Type="http://schemas.openxmlformats.org/officeDocument/2006/relationships/image" Target="../media/image85.png"/><Relationship Id="rId14" Type="http://schemas.openxmlformats.org/officeDocument/2006/relationships/image" Target="../media/image90.png"/><Relationship Id="rId22" Type="http://schemas.openxmlformats.org/officeDocument/2006/relationships/image" Target="../media/image98.jpeg"/><Relationship Id="rId27" Type="http://schemas.openxmlformats.org/officeDocument/2006/relationships/image" Target="../media/image102.png"/><Relationship Id="rId30" Type="http://schemas.openxmlformats.org/officeDocument/2006/relationships/image" Target="../media/image105.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07.jpeg"/><Relationship Id="rId7" Type="http://schemas.openxmlformats.org/officeDocument/2006/relationships/image" Target="../media/image111.svg"/><Relationship Id="rId2" Type="http://schemas.openxmlformats.org/officeDocument/2006/relationships/image" Target="../media/image106.jpeg"/><Relationship Id="rId1" Type="http://schemas.openxmlformats.org/officeDocument/2006/relationships/slideLayout" Target="../slideLayouts/slideLayout7.xml"/><Relationship Id="rId6" Type="http://schemas.openxmlformats.org/officeDocument/2006/relationships/image" Target="../media/image110.png"/><Relationship Id="rId5" Type="http://schemas.openxmlformats.org/officeDocument/2006/relationships/image" Target="../media/image109.jpeg"/><Relationship Id="rId4" Type="http://schemas.openxmlformats.org/officeDocument/2006/relationships/image" Target="../media/image108.jpe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112.png"/><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1.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5.xml"/><Relationship Id="rId1" Type="http://schemas.openxmlformats.org/officeDocument/2006/relationships/slideLayout" Target="../slideLayouts/slideLayout21.xml"/></Relationships>
</file>

<file path=ppt/slides/_rels/slide32.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Layout" Target="../slideLayouts/slideLayout17.xml"/></Relationships>
</file>

<file path=ppt/slides/_rels/slide36.xml.rels><?xml version="1.0" encoding="UTF-8" standalone="yes"?>
<Relationships xmlns="http://schemas.openxmlformats.org/package/2006/relationships"><Relationship Id="rId2" Type="http://schemas.openxmlformats.org/officeDocument/2006/relationships/image" Target="../media/image116.png"/><Relationship Id="rId1" Type="http://schemas.openxmlformats.org/officeDocument/2006/relationships/slideLayout" Target="../slideLayouts/slideLayout20.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1.xml.rels><?xml version="1.0" encoding="UTF-8" standalone="yes"?>
<Relationships xmlns="http://schemas.openxmlformats.org/package/2006/relationships"><Relationship Id="rId8" Type="http://schemas.openxmlformats.org/officeDocument/2006/relationships/image" Target="../media/image122.png"/><Relationship Id="rId3" Type="http://schemas.openxmlformats.org/officeDocument/2006/relationships/image" Target="../media/image117.png"/><Relationship Id="rId7" Type="http://schemas.openxmlformats.org/officeDocument/2006/relationships/image" Target="../media/image121.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20.png"/><Relationship Id="rId5" Type="http://schemas.openxmlformats.org/officeDocument/2006/relationships/image" Target="../media/image119.png"/><Relationship Id="rId4" Type="http://schemas.openxmlformats.org/officeDocument/2006/relationships/image" Target="../media/image118.png"/><Relationship Id="rId9" Type="http://schemas.openxmlformats.org/officeDocument/2006/relationships/image" Target="../media/image123.png"/></Relationships>
</file>

<file path=ppt/slides/_rels/slide42.xml.rels><?xml version="1.0" encoding="UTF-8" standalone="yes"?>
<Relationships xmlns="http://schemas.openxmlformats.org/package/2006/relationships"><Relationship Id="rId8" Type="http://schemas.openxmlformats.org/officeDocument/2006/relationships/image" Target="../media/image128.png"/><Relationship Id="rId13" Type="http://schemas.openxmlformats.org/officeDocument/2006/relationships/image" Target="../media/image133.svg"/><Relationship Id="rId3" Type="http://schemas.microsoft.com/office/2018/10/relationships/comments" Target="../comments/modernComment_769_1BFDA97B.xml"/><Relationship Id="rId7" Type="http://schemas.openxmlformats.org/officeDocument/2006/relationships/image" Target="../media/image127.svg"/><Relationship Id="rId12" Type="http://schemas.openxmlformats.org/officeDocument/2006/relationships/image" Target="../media/image132.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126.png"/><Relationship Id="rId11" Type="http://schemas.openxmlformats.org/officeDocument/2006/relationships/image" Target="../media/image131.svg"/><Relationship Id="rId5" Type="http://schemas.openxmlformats.org/officeDocument/2006/relationships/image" Target="../media/image125.svg"/><Relationship Id="rId15" Type="http://schemas.openxmlformats.org/officeDocument/2006/relationships/image" Target="../media/image135.svg"/><Relationship Id="rId10" Type="http://schemas.openxmlformats.org/officeDocument/2006/relationships/image" Target="../media/image130.png"/><Relationship Id="rId4" Type="http://schemas.openxmlformats.org/officeDocument/2006/relationships/image" Target="../media/image124.png"/><Relationship Id="rId9" Type="http://schemas.openxmlformats.org/officeDocument/2006/relationships/image" Target="../media/image129.svg"/><Relationship Id="rId14" Type="http://schemas.openxmlformats.org/officeDocument/2006/relationships/image" Target="../media/image134.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7AF27-149E-B973-366B-3F998442DD73}"/>
              </a:ext>
            </a:extLst>
          </p:cNvPr>
          <p:cNvSpPr>
            <a:spLocks noGrp="1"/>
          </p:cNvSpPr>
          <p:nvPr>
            <p:ph type="ctrTitle"/>
          </p:nvPr>
        </p:nvSpPr>
        <p:spPr>
          <a:xfrm>
            <a:off x="1947664" y="1114425"/>
            <a:ext cx="10963664" cy="5905501"/>
          </a:xfrm>
        </p:spPr>
        <p:txBody>
          <a:bodyPr>
            <a:normAutofit fontScale="90000"/>
          </a:bodyPr>
          <a:lstStyle/>
          <a:p>
            <a:r>
              <a:rPr lang="en-GB" dirty="0">
                <a:latin typeface="Open Sans Extrabold"/>
                <a:ea typeface="Open Sans Extrabold"/>
                <a:cs typeface="Open Sans Extrabold"/>
              </a:rPr>
              <a:t>WRAP</a:t>
            </a:r>
            <a:br>
              <a:rPr lang="en-GB" dirty="0">
                <a:latin typeface="Open Sans Extrabold"/>
                <a:ea typeface="Open Sans Extrabold"/>
                <a:cs typeface="Open Sans Extrabold"/>
              </a:rPr>
            </a:br>
            <a:r>
              <a:rPr lang="en-GB" dirty="0">
                <a:latin typeface="Open Sans Extrabold"/>
                <a:ea typeface="Open Sans Extrabold"/>
                <a:cs typeface="Open Sans Extrabold"/>
              </a:rPr>
              <a:t>UK Plastics Pact</a:t>
            </a:r>
            <a:br>
              <a:rPr lang="en-GB" dirty="0">
                <a:latin typeface="Open Sans Extrabold"/>
                <a:ea typeface="Open Sans Extrabold"/>
                <a:cs typeface="Open Sans Extrabold"/>
              </a:rPr>
            </a:br>
            <a:r>
              <a:rPr lang="en-GB" dirty="0">
                <a:latin typeface="Open Sans Extrabold"/>
                <a:ea typeface="Open Sans Extrabold"/>
                <a:cs typeface="Open Sans Extrabold"/>
              </a:rPr>
              <a:t>Plastic Recycling – is it working? </a:t>
            </a:r>
            <a:br>
              <a:rPr lang="en-GB" dirty="0">
                <a:latin typeface="Open Sans Extrabold"/>
                <a:ea typeface="Open Sans Extrabold"/>
                <a:cs typeface="Open Sans Extrabold"/>
              </a:rPr>
            </a:br>
            <a:endParaRPr lang="en-US" dirty="0"/>
          </a:p>
        </p:txBody>
      </p:sp>
      <p:sp>
        <p:nvSpPr>
          <p:cNvPr id="3" name="Subtitle 2">
            <a:extLst>
              <a:ext uri="{FF2B5EF4-FFF2-40B4-BE49-F238E27FC236}">
                <a16:creationId xmlns:a16="http://schemas.microsoft.com/office/drawing/2014/main" id="{1B8C126C-338C-8FB3-7CE3-5C2BB42184CE}"/>
              </a:ext>
            </a:extLst>
          </p:cNvPr>
          <p:cNvSpPr>
            <a:spLocks noGrp="1"/>
          </p:cNvSpPr>
          <p:nvPr>
            <p:ph type="subTitle" idx="1"/>
          </p:nvPr>
        </p:nvSpPr>
        <p:spPr/>
        <p:txBody>
          <a:bodyPr vert="horz" lIns="91440" tIns="45720" rIns="91440" bIns="45720" rtlCol="0" anchor="t">
            <a:normAutofit/>
          </a:bodyPr>
          <a:lstStyle/>
          <a:p>
            <a:r>
              <a:rPr lang="en-US" dirty="0"/>
              <a:t>Tuesday 5</a:t>
            </a:r>
            <a:r>
              <a:rPr lang="en-US" baseline="30000" dirty="0"/>
              <a:t>th</a:t>
            </a:r>
            <a:r>
              <a:rPr lang="en-US" dirty="0"/>
              <a:t> March 2024</a:t>
            </a:r>
          </a:p>
        </p:txBody>
      </p:sp>
      <p:sp>
        <p:nvSpPr>
          <p:cNvPr id="6" name="Text Placeholder 5">
            <a:extLst>
              <a:ext uri="{FF2B5EF4-FFF2-40B4-BE49-F238E27FC236}">
                <a16:creationId xmlns:a16="http://schemas.microsoft.com/office/drawing/2014/main" id="{BEA2D9C6-4E6A-DEA5-67ED-FB96A70D3E23}"/>
              </a:ext>
            </a:extLst>
          </p:cNvPr>
          <p:cNvSpPr>
            <a:spLocks noGrp="1"/>
          </p:cNvSpPr>
          <p:nvPr>
            <p:ph type="body" sz="quarter" idx="10"/>
          </p:nvPr>
        </p:nvSpPr>
        <p:spPr/>
        <p:txBody>
          <a:bodyPr>
            <a:normAutofit lnSpcReduction="10000"/>
          </a:bodyPr>
          <a:lstStyle/>
          <a:p>
            <a:r>
              <a:rPr lang="en-GB" dirty="0"/>
              <a:t>Susan Jay</a:t>
            </a:r>
          </a:p>
          <a:p>
            <a:r>
              <a:rPr lang="en-GB" dirty="0"/>
              <a:t>Senior Specialist</a:t>
            </a:r>
          </a:p>
        </p:txBody>
      </p:sp>
    </p:spTree>
    <p:extLst>
      <p:ext uri="{BB962C8B-B14F-4D97-AF65-F5344CB8AC3E}">
        <p14:creationId xmlns:p14="http://schemas.microsoft.com/office/powerpoint/2010/main" val="10889307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8739C69-F224-6DEA-3152-408B9605711B}"/>
              </a:ext>
            </a:extLst>
          </p:cNvPr>
          <p:cNvSpPr>
            <a:spLocks noGrp="1"/>
          </p:cNvSpPr>
          <p:nvPr>
            <p:ph type="body" sz="quarter" idx="14"/>
          </p:nvPr>
        </p:nvSpPr>
        <p:spPr/>
        <p:txBody>
          <a:bodyPr/>
          <a:lstStyle/>
          <a:p>
            <a:r>
              <a:rPr lang="en-US" dirty="0"/>
              <a:t>Agenda</a:t>
            </a:r>
          </a:p>
        </p:txBody>
      </p:sp>
      <p:sp>
        <p:nvSpPr>
          <p:cNvPr id="4" name="Text Placeholder 3">
            <a:extLst>
              <a:ext uri="{FF2B5EF4-FFF2-40B4-BE49-F238E27FC236}">
                <a16:creationId xmlns:a16="http://schemas.microsoft.com/office/drawing/2014/main" id="{9466DA63-10FB-D59C-A946-658B6A361E1F}"/>
              </a:ext>
            </a:extLst>
          </p:cNvPr>
          <p:cNvSpPr>
            <a:spLocks noGrp="1"/>
          </p:cNvSpPr>
          <p:nvPr>
            <p:ph type="body" sz="quarter" idx="19"/>
          </p:nvPr>
        </p:nvSpPr>
        <p:spPr/>
        <p:txBody>
          <a:bodyPr>
            <a:normAutofit/>
          </a:bodyPr>
          <a:lstStyle/>
          <a:p>
            <a:pPr marL="914400" indent="-914400">
              <a:buAutoNum type="arabicParenR"/>
            </a:pPr>
            <a:r>
              <a:rPr lang="en-GB" sz="6000" dirty="0"/>
              <a:t>WRAP – who are we and what do we do</a:t>
            </a:r>
          </a:p>
          <a:p>
            <a:r>
              <a:rPr lang="en-GB" sz="6000" dirty="0"/>
              <a:t>2) UK Plastic Pact</a:t>
            </a:r>
          </a:p>
          <a:p>
            <a:r>
              <a:rPr lang="en-GB" sz="6000" dirty="0"/>
              <a:t>3) Policy  </a:t>
            </a:r>
          </a:p>
          <a:p>
            <a:r>
              <a:rPr lang="en-GB" sz="6000" dirty="0"/>
              <a:t>4) Recycling – is it working?</a:t>
            </a:r>
          </a:p>
          <a:p>
            <a:r>
              <a:rPr lang="en-GB" sz="6000" dirty="0"/>
              <a:t>4) Communications and citizen behaviour. </a:t>
            </a:r>
          </a:p>
          <a:p>
            <a:r>
              <a:rPr lang="en-GB" sz="6000" dirty="0"/>
              <a:t>5) Discussion - What should WRAP / UK government be doing?</a:t>
            </a:r>
            <a:endParaRPr lang="en-US" sz="6000" dirty="0"/>
          </a:p>
        </p:txBody>
      </p:sp>
      <p:sp>
        <p:nvSpPr>
          <p:cNvPr id="5" name="Text Placeholder 6">
            <a:extLst>
              <a:ext uri="{FF2B5EF4-FFF2-40B4-BE49-F238E27FC236}">
                <a16:creationId xmlns:a16="http://schemas.microsoft.com/office/drawing/2014/main" id="{56EE61D1-CB01-4EB6-58FC-E49604AB6E0A}"/>
              </a:ext>
            </a:extLst>
          </p:cNvPr>
          <p:cNvSpPr>
            <a:spLocks noGrp="1"/>
          </p:cNvSpPr>
          <p:nvPr>
            <p:ph type="body" sz="quarter" idx="18"/>
          </p:nvPr>
        </p:nvSpPr>
        <p:spPr>
          <a:xfrm>
            <a:off x="17629574" y="11547618"/>
            <a:ext cx="7186612" cy="1800438"/>
          </a:xfrm>
        </p:spPr>
        <p:txBody>
          <a:bodyPr>
            <a:normAutofit/>
          </a:bodyPr>
          <a:lstStyle/>
          <a:p>
            <a:r>
              <a:rPr lang="en-US" sz="4000" dirty="0"/>
              <a:t>UK Plastics Pact</a:t>
            </a:r>
          </a:p>
        </p:txBody>
      </p:sp>
    </p:spTree>
    <p:extLst>
      <p:ext uri="{BB962C8B-B14F-4D97-AF65-F5344CB8AC3E}">
        <p14:creationId xmlns:p14="http://schemas.microsoft.com/office/powerpoint/2010/main" val="14874202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4808BB7D-2C51-14A3-F858-5E0CE8F10A87}"/>
              </a:ext>
            </a:extLst>
          </p:cNvPr>
          <p:cNvSpPr txBox="1"/>
          <p:nvPr/>
        </p:nvSpPr>
        <p:spPr>
          <a:xfrm>
            <a:off x="2351088" y="3073972"/>
            <a:ext cx="11145456" cy="8802410"/>
          </a:xfrm>
          <a:prstGeom prst="rect">
            <a:avLst/>
          </a:prstGeom>
          <a:noFill/>
        </p:spPr>
        <p:txBody>
          <a:bodyPr wrap="square" lIns="0" tIns="0" rIns="0" bIns="0" rtlCol="0">
            <a:spAutoFit/>
          </a:bodyPr>
          <a:lstStyle/>
          <a:p>
            <a:pPr marL="571500" indent="-571500">
              <a:buFont typeface="Wingdings" panose="05000000000000000000" pitchFamily="2" charset="2"/>
              <a:buChar char="Ø"/>
            </a:pPr>
            <a:r>
              <a:rPr lang="en-GB" sz="4400" b="1" dirty="0">
                <a:solidFill>
                  <a:srgbClr val="0A3875"/>
                </a:solidFill>
                <a:latin typeface="Open Sans" panose="020B0606030504020204" pitchFamily="34" charset="0"/>
                <a:ea typeface="Open Sans" panose="020B0606030504020204" pitchFamily="34" charset="0"/>
                <a:cs typeface="Open Sans" panose="020B0606030504020204" pitchFamily="34" charset="0"/>
              </a:rPr>
              <a:t>Our vision is a thriving world in which climate change is no longer a problem.</a:t>
            </a:r>
          </a:p>
          <a:p>
            <a:pPr marL="571500" indent="-571500">
              <a:buFont typeface="Wingdings" panose="05000000000000000000" pitchFamily="2" charset="2"/>
              <a:buChar char="Ø"/>
            </a:pPr>
            <a:r>
              <a:rPr lang="en-GB" sz="4400" b="1"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t>Changing the way things are produced, consumed, and disposed of.</a:t>
            </a:r>
          </a:p>
          <a:p>
            <a:pPr marL="571500" indent="-571500">
              <a:buFont typeface="Wingdings" panose="05000000000000000000" pitchFamily="2" charset="2"/>
              <a:buChar char="Ø"/>
            </a:pPr>
            <a:r>
              <a:rPr lang="en-GB" sz="4400" b="1"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t>Working around the globe with governments, businesses, and citizens to make the world a more sustainable place. </a:t>
            </a:r>
          </a:p>
          <a:p>
            <a:pPr marL="571500" indent="-571500">
              <a:buFont typeface="Wingdings" panose="05000000000000000000" pitchFamily="2" charset="2"/>
              <a:buChar char="Ø"/>
            </a:pPr>
            <a:r>
              <a:rPr lang="en-GB" sz="4400" b="1" dirty="0">
                <a:solidFill>
                  <a:schemeClr val="accent1">
                    <a:lumMod val="50000"/>
                  </a:schemeClr>
                </a:solidFill>
                <a:latin typeface="Open Sans" panose="020B0606030504020204" pitchFamily="34" charset="0"/>
                <a:ea typeface="Open Sans" panose="020B0606030504020204" pitchFamily="34" charset="0"/>
                <a:cs typeface="Open Sans" panose="020B0606030504020204" pitchFamily="34" charset="0"/>
              </a:rPr>
              <a:t>We bring people together, we act on the facts, and we drive change.</a:t>
            </a:r>
          </a:p>
          <a:p>
            <a:endParaRPr lang="en-GB" sz="4400" dirty="0">
              <a:solidFill>
                <a:schemeClr val="bg1"/>
              </a:solidFill>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855AEDEF-FF60-9319-C0FB-A0D4EE43E607}"/>
              </a:ext>
            </a:extLst>
          </p:cNvPr>
          <p:cNvSpPr/>
          <p:nvPr/>
        </p:nvSpPr>
        <p:spPr>
          <a:xfrm>
            <a:off x="13825728" y="4315968"/>
            <a:ext cx="8205597" cy="7478970"/>
          </a:xfrm>
          <a:prstGeom prst="rect">
            <a:avLst/>
          </a:prstGeom>
        </p:spPr>
        <p:txBody>
          <a:bodyPr wrap="square">
            <a:spAutoFit/>
          </a:bodyPr>
          <a:lstStyle/>
          <a:p>
            <a:r>
              <a:rPr lang="en-GB" sz="4000" dirty="0">
                <a:solidFill>
                  <a:srgbClr val="0A3875"/>
                </a:solidFill>
                <a:latin typeface="Open Sans" panose="020B0606030504020204" pitchFamily="34" charset="0"/>
                <a:ea typeface="Open Sans" panose="020B0606030504020204" pitchFamily="34" charset="0"/>
                <a:cs typeface="Open Sans" panose="020B0606030504020204" pitchFamily="34" charset="0"/>
              </a:rPr>
              <a:t>To accelerate the move to a sustainable, resource-efficient economy through:</a:t>
            </a:r>
          </a:p>
          <a:p>
            <a:pPr marL="214313" indent="-214313">
              <a:buBlip>
                <a:blip r:embed="rId2"/>
              </a:buBlip>
            </a:pPr>
            <a:endParaRPr lang="en-GB" sz="4000" dirty="0">
              <a:solidFill>
                <a:srgbClr val="0A3875"/>
              </a:solidFill>
              <a:latin typeface="Open Sans" panose="020B0606030504020204" pitchFamily="34" charset="0"/>
              <a:ea typeface="Open Sans" panose="020B0606030504020204" pitchFamily="34" charset="0"/>
              <a:cs typeface="Open Sans" panose="020B0606030504020204" pitchFamily="34" charset="0"/>
            </a:endParaRPr>
          </a:p>
          <a:p>
            <a:pPr marL="571500" indent="-571500">
              <a:buFont typeface="Arial" panose="020B0604020202020204" pitchFamily="34" charset="0"/>
              <a:buChar char="•"/>
            </a:pPr>
            <a:r>
              <a:rPr lang="en-GB" sz="4000" b="1" dirty="0">
                <a:solidFill>
                  <a:srgbClr val="0A3875"/>
                </a:solidFill>
                <a:latin typeface="Open Sans" panose="020B0606030504020204" pitchFamily="34" charset="0"/>
                <a:ea typeface="Open Sans" panose="020B0606030504020204" pitchFamily="34" charset="0"/>
                <a:cs typeface="Open Sans" panose="020B0606030504020204" pitchFamily="34" charset="0"/>
              </a:rPr>
              <a:t>Re-inventing</a:t>
            </a:r>
            <a:r>
              <a:rPr lang="en-GB" sz="4000" dirty="0">
                <a:solidFill>
                  <a:srgbClr val="0A3875"/>
                </a:solidFill>
                <a:latin typeface="Open Sans" panose="020B0606030504020204" pitchFamily="34" charset="0"/>
                <a:ea typeface="Open Sans" panose="020B0606030504020204" pitchFamily="34" charset="0"/>
                <a:cs typeface="Open Sans" panose="020B0606030504020204" pitchFamily="34" charset="0"/>
              </a:rPr>
              <a:t> how we design, produce and sell products</a:t>
            </a:r>
          </a:p>
          <a:p>
            <a:pPr marL="571500" indent="-571500">
              <a:buFont typeface="Arial" panose="020B0604020202020204" pitchFamily="34" charset="0"/>
              <a:buChar char="•"/>
            </a:pPr>
            <a:endParaRPr lang="en-GB" sz="4000" dirty="0">
              <a:solidFill>
                <a:srgbClr val="0A3875"/>
              </a:solidFill>
              <a:latin typeface="Open Sans" panose="020B0606030504020204" pitchFamily="34" charset="0"/>
              <a:ea typeface="Open Sans" panose="020B0606030504020204" pitchFamily="34" charset="0"/>
              <a:cs typeface="Open Sans" panose="020B0606030504020204" pitchFamily="34" charset="0"/>
            </a:endParaRPr>
          </a:p>
          <a:p>
            <a:pPr marL="571500" indent="-571500">
              <a:buFont typeface="Arial" panose="020B0604020202020204" pitchFamily="34" charset="0"/>
              <a:buChar char="•"/>
            </a:pPr>
            <a:r>
              <a:rPr lang="en-GB" sz="4000" b="1" dirty="0">
                <a:solidFill>
                  <a:srgbClr val="0A3875"/>
                </a:solidFill>
                <a:latin typeface="Open Sans" panose="020B0606030504020204" pitchFamily="34" charset="0"/>
                <a:ea typeface="Open Sans" panose="020B0606030504020204" pitchFamily="34" charset="0"/>
                <a:cs typeface="Open Sans" panose="020B0606030504020204" pitchFamily="34" charset="0"/>
              </a:rPr>
              <a:t>Rethinking</a:t>
            </a:r>
            <a:r>
              <a:rPr lang="en-GB" sz="4000" dirty="0">
                <a:solidFill>
                  <a:srgbClr val="0A3875"/>
                </a:solidFill>
                <a:latin typeface="Open Sans" panose="020B0606030504020204" pitchFamily="34" charset="0"/>
                <a:ea typeface="Open Sans" panose="020B0606030504020204" pitchFamily="34" charset="0"/>
                <a:cs typeface="Open Sans" panose="020B0606030504020204" pitchFamily="34" charset="0"/>
              </a:rPr>
              <a:t> how we use and consume products</a:t>
            </a:r>
          </a:p>
          <a:p>
            <a:pPr marL="571500" indent="-571500">
              <a:buFont typeface="Arial" panose="020B0604020202020204" pitchFamily="34" charset="0"/>
              <a:buChar char="•"/>
            </a:pPr>
            <a:endParaRPr lang="en-GB" sz="4000" dirty="0">
              <a:solidFill>
                <a:srgbClr val="0A3875"/>
              </a:solidFill>
              <a:latin typeface="Open Sans" panose="020B0606030504020204" pitchFamily="34" charset="0"/>
              <a:ea typeface="Open Sans" panose="020B0606030504020204" pitchFamily="34" charset="0"/>
              <a:cs typeface="Open Sans" panose="020B0606030504020204" pitchFamily="34" charset="0"/>
            </a:endParaRPr>
          </a:p>
          <a:p>
            <a:pPr marL="571500" indent="-571500">
              <a:buFont typeface="Arial" panose="020B0604020202020204" pitchFamily="34" charset="0"/>
              <a:buChar char="•"/>
            </a:pPr>
            <a:r>
              <a:rPr lang="en-GB" sz="4000" b="1" dirty="0">
                <a:solidFill>
                  <a:srgbClr val="0A3875"/>
                </a:solidFill>
                <a:latin typeface="Open Sans" panose="020B0606030504020204" pitchFamily="34" charset="0"/>
                <a:ea typeface="Open Sans" panose="020B0606030504020204" pitchFamily="34" charset="0"/>
                <a:cs typeface="Open Sans" panose="020B0606030504020204" pitchFamily="34" charset="0"/>
              </a:rPr>
              <a:t>Re-defining</a:t>
            </a:r>
            <a:r>
              <a:rPr lang="en-GB" sz="4000" dirty="0">
                <a:solidFill>
                  <a:srgbClr val="0A3875"/>
                </a:solidFill>
                <a:latin typeface="Open Sans" panose="020B0606030504020204" pitchFamily="34" charset="0"/>
                <a:ea typeface="Open Sans" panose="020B0606030504020204" pitchFamily="34" charset="0"/>
                <a:cs typeface="Open Sans" panose="020B0606030504020204" pitchFamily="34" charset="0"/>
              </a:rPr>
              <a:t> what is possible through re-use and recycling.</a:t>
            </a:r>
          </a:p>
        </p:txBody>
      </p:sp>
      <p:sp>
        <p:nvSpPr>
          <p:cNvPr id="13" name="Text Placeholder 1">
            <a:extLst>
              <a:ext uri="{FF2B5EF4-FFF2-40B4-BE49-F238E27FC236}">
                <a16:creationId xmlns:a16="http://schemas.microsoft.com/office/drawing/2014/main" id="{1E82B7F0-C4C7-0898-5ABD-0927ACE63E11}"/>
              </a:ext>
            </a:extLst>
          </p:cNvPr>
          <p:cNvSpPr>
            <a:spLocks noGrp="1"/>
          </p:cNvSpPr>
          <p:nvPr>
            <p:ph type="body" sz="quarter" idx="14"/>
          </p:nvPr>
        </p:nvSpPr>
        <p:spPr>
          <a:xfrm>
            <a:off x="2800350" y="1235851"/>
            <a:ext cx="20173950" cy="1443341"/>
          </a:xfrm>
        </p:spPr>
        <p:txBody>
          <a:bodyPr/>
          <a:lstStyle/>
          <a:p>
            <a:r>
              <a:rPr lang="en-US" dirty="0"/>
              <a:t>WRAP’s vision and mission</a:t>
            </a:r>
          </a:p>
        </p:txBody>
      </p:sp>
    </p:spTree>
    <p:extLst>
      <p:ext uri="{BB962C8B-B14F-4D97-AF65-F5344CB8AC3E}">
        <p14:creationId xmlns:p14="http://schemas.microsoft.com/office/powerpoint/2010/main" val="11744366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F493621-77D5-9031-63D2-29931DD5D294}"/>
              </a:ext>
            </a:extLst>
          </p:cNvPr>
          <p:cNvSpPr>
            <a:spLocks noGrp="1"/>
          </p:cNvSpPr>
          <p:nvPr>
            <p:ph type="body" sz="quarter" idx="14"/>
          </p:nvPr>
        </p:nvSpPr>
        <p:spPr/>
        <p:txBody>
          <a:bodyPr/>
          <a:lstStyle/>
          <a:p>
            <a:endParaRPr lang="en-GB" dirty="0"/>
          </a:p>
        </p:txBody>
      </p:sp>
      <p:sp>
        <p:nvSpPr>
          <p:cNvPr id="3" name="Picture Placeholder 2">
            <a:extLst>
              <a:ext uri="{FF2B5EF4-FFF2-40B4-BE49-F238E27FC236}">
                <a16:creationId xmlns:a16="http://schemas.microsoft.com/office/drawing/2014/main" id="{156BB39D-658D-CF6D-70B4-6028DB74EEC4}"/>
              </a:ext>
            </a:extLst>
          </p:cNvPr>
          <p:cNvSpPr>
            <a:spLocks noGrp="1"/>
          </p:cNvSpPr>
          <p:nvPr>
            <p:ph type="pic" sz="quarter" idx="15"/>
          </p:nvPr>
        </p:nvSpPr>
        <p:spPr>
          <a:xfrm>
            <a:off x="2450592" y="734218"/>
            <a:ext cx="19520281" cy="12247563"/>
          </a:xfrm>
        </p:spPr>
        <p:txBody>
          <a:bodyPr/>
          <a:lstStyle/>
          <a:p>
            <a:r>
              <a:rPr lang="en-GB" dirty="0">
                <a:hlinkClick r:id="rId2"/>
              </a:rPr>
              <a:t>https://youtu.be/VKRt218Wi7k?t=8</a:t>
            </a:r>
            <a:endParaRPr lang="en-GB" dirty="0"/>
          </a:p>
          <a:p>
            <a:endParaRPr lang="en-GB" dirty="0"/>
          </a:p>
        </p:txBody>
      </p:sp>
      <p:sp>
        <p:nvSpPr>
          <p:cNvPr id="5" name="TextBox 4">
            <a:extLst>
              <a:ext uri="{FF2B5EF4-FFF2-40B4-BE49-F238E27FC236}">
                <a16:creationId xmlns:a16="http://schemas.microsoft.com/office/drawing/2014/main" id="{E76A0E15-34BB-CBDC-15BF-1688695DDE09}"/>
              </a:ext>
            </a:extLst>
          </p:cNvPr>
          <p:cNvSpPr txBox="1"/>
          <p:nvPr/>
        </p:nvSpPr>
        <p:spPr>
          <a:xfrm>
            <a:off x="6647688" y="11501366"/>
            <a:ext cx="12198096" cy="1938992"/>
          </a:xfrm>
          <a:prstGeom prst="rect">
            <a:avLst/>
          </a:prstGeom>
          <a:noFill/>
        </p:spPr>
        <p:txBody>
          <a:bodyPr wrap="square">
            <a:spAutoFit/>
          </a:bodyPr>
          <a:lstStyle/>
          <a:p>
            <a:endParaRPr lang="en-GB" sz="6000" dirty="0"/>
          </a:p>
          <a:p>
            <a:endParaRPr lang="en-GB" sz="6000" dirty="0"/>
          </a:p>
        </p:txBody>
      </p:sp>
    </p:spTree>
    <p:extLst>
      <p:ext uri="{BB962C8B-B14F-4D97-AF65-F5344CB8AC3E}">
        <p14:creationId xmlns:p14="http://schemas.microsoft.com/office/powerpoint/2010/main" val="37788623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E278C59-EA16-C6EA-9830-2DD97C438232}"/>
              </a:ext>
            </a:extLst>
          </p:cNvPr>
          <p:cNvSpPr>
            <a:spLocks noGrp="1"/>
          </p:cNvSpPr>
          <p:nvPr>
            <p:ph type="body" sz="quarter" idx="14"/>
          </p:nvPr>
        </p:nvSpPr>
        <p:spPr/>
        <p:txBody>
          <a:bodyPr/>
          <a:lstStyle/>
          <a:p>
            <a:r>
              <a:rPr lang="en-US" dirty="0"/>
              <a:t>Focus areas</a:t>
            </a:r>
          </a:p>
        </p:txBody>
      </p:sp>
      <p:sp>
        <p:nvSpPr>
          <p:cNvPr id="8" name="Text Placeholder 7">
            <a:extLst>
              <a:ext uri="{FF2B5EF4-FFF2-40B4-BE49-F238E27FC236}">
                <a16:creationId xmlns:a16="http://schemas.microsoft.com/office/drawing/2014/main" id="{C64AFFA4-63EF-BCE0-AD43-AE486CAD6B73}"/>
              </a:ext>
            </a:extLst>
          </p:cNvPr>
          <p:cNvSpPr>
            <a:spLocks noGrp="1"/>
          </p:cNvSpPr>
          <p:nvPr>
            <p:ph type="body" sz="quarter" idx="11"/>
          </p:nvPr>
        </p:nvSpPr>
        <p:spPr/>
        <p:txBody>
          <a:bodyPr/>
          <a:lstStyle/>
          <a:p>
            <a:pPr algn="ctr" defTabSz="914332">
              <a:spcBef>
                <a:spcPct val="0"/>
              </a:spcBef>
              <a:defRPr/>
            </a:pPr>
            <a:r>
              <a:rPr lang="en-GB" sz="3600" b="1" dirty="0">
                <a:solidFill>
                  <a:prstClr val="white"/>
                </a:solidFill>
                <a:latin typeface="Open Sans" panose="020B0606030504020204" pitchFamily="34" charset="0"/>
                <a:ea typeface="Open Sans" panose="020B0606030504020204" pitchFamily="34" charset="0"/>
                <a:cs typeface="Open Sans" panose="020B0606030504020204" pitchFamily="34" charset="0"/>
              </a:rPr>
              <a:t>Climate change </a:t>
            </a:r>
          </a:p>
          <a:p>
            <a:pPr algn="ctr" defTabSz="914332">
              <a:spcBef>
                <a:spcPct val="0"/>
              </a:spcBef>
              <a:defRPr/>
            </a:pPr>
            <a:r>
              <a:rPr lang="en-GB" sz="3200" b="1" dirty="0">
                <a:solidFill>
                  <a:prstClr val="white"/>
                </a:solidFill>
                <a:latin typeface="Open Sans" panose="020B0606030504020204" pitchFamily="34" charset="0"/>
                <a:ea typeface="Open Sans" panose="020B0606030504020204" pitchFamily="34" charset="0"/>
                <a:cs typeface="Open Sans" panose="020B0606030504020204" pitchFamily="34" charset="0"/>
              </a:rPr>
              <a:t>(food waste, GHG &amp; water)</a:t>
            </a:r>
          </a:p>
          <a:p>
            <a:endParaRPr lang="en-US" dirty="0"/>
          </a:p>
        </p:txBody>
      </p:sp>
      <p:sp>
        <p:nvSpPr>
          <p:cNvPr id="9" name="Text Placeholder 8">
            <a:extLst>
              <a:ext uri="{FF2B5EF4-FFF2-40B4-BE49-F238E27FC236}">
                <a16:creationId xmlns:a16="http://schemas.microsoft.com/office/drawing/2014/main" id="{049CEA4F-6534-8669-7FB6-7C8F6EC96DB2}"/>
              </a:ext>
            </a:extLst>
          </p:cNvPr>
          <p:cNvSpPr>
            <a:spLocks noGrp="1"/>
          </p:cNvSpPr>
          <p:nvPr>
            <p:ph type="body" sz="quarter" idx="19"/>
          </p:nvPr>
        </p:nvSpPr>
        <p:spPr/>
        <p:txBody>
          <a:bodyPr/>
          <a:lstStyle/>
          <a:p>
            <a:r>
              <a:rPr lang="en-GB" sz="3200" b="1" dirty="0">
                <a:solidFill>
                  <a:prstClr val="white"/>
                </a:solidFill>
                <a:latin typeface="Open Sans" panose="020B0606030504020204" pitchFamily="34" charset="0"/>
                <a:ea typeface="Open Sans" panose="020B0606030504020204" pitchFamily="34" charset="0"/>
                <a:cs typeface="Open Sans" panose="020B0606030504020204" pitchFamily="34" charset="0"/>
              </a:rPr>
              <a:t>Plastic Packaging</a:t>
            </a:r>
          </a:p>
          <a:p>
            <a:endParaRPr lang="en-US" dirty="0"/>
          </a:p>
        </p:txBody>
      </p:sp>
      <p:sp>
        <p:nvSpPr>
          <p:cNvPr id="10" name="Text Placeholder 9">
            <a:extLst>
              <a:ext uri="{FF2B5EF4-FFF2-40B4-BE49-F238E27FC236}">
                <a16:creationId xmlns:a16="http://schemas.microsoft.com/office/drawing/2014/main" id="{E0514C76-685F-E92F-0ED8-B616F33C7F3D}"/>
              </a:ext>
            </a:extLst>
          </p:cNvPr>
          <p:cNvSpPr>
            <a:spLocks noGrp="1"/>
          </p:cNvSpPr>
          <p:nvPr>
            <p:ph type="body" sz="quarter" idx="20"/>
          </p:nvPr>
        </p:nvSpPr>
        <p:spPr/>
        <p:txBody>
          <a:bodyPr/>
          <a:lstStyle/>
          <a:p>
            <a:r>
              <a:rPr lang="en-GB" sz="3200" b="1" dirty="0">
                <a:solidFill>
                  <a:prstClr val="white"/>
                </a:solidFill>
                <a:latin typeface="Open Sans" panose="020B0606030504020204" pitchFamily="34" charset="0"/>
                <a:ea typeface="Open Sans" panose="020B0606030504020204" pitchFamily="34" charset="0"/>
                <a:cs typeface="Open Sans" panose="020B0606030504020204" pitchFamily="34" charset="0"/>
              </a:rPr>
              <a:t>Clothing &amp; Textiles</a:t>
            </a:r>
          </a:p>
          <a:p>
            <a:endParaRPr lang="en-US" dirty="0"/>
          </a:p>
        </p:txBody>
      </p:sp>
      <p:pic>
        <p:nvPicPr>
          <p:cNvPr id="12" name="Picture 2">
            <a:extLst>
              <a:ext uri="{FF2B5EF4-FFF2-40B4-BE49-F238E27FC236}">
                <a16:creationId xmlns:a16="http://schemas.microsoft.com/office/drawing/2014/main" id="{973AC425-AEF6-3576-6DB8-847FEE412CAD}"/>
              </a:ext>
            </a:extLst>
          </p:cNvPr>
          <p:cNvPicPr>
            <a:picLocks noGrp="1" noChangeAspect="1" noChangeArrowheads="1"/>
          </p:cNvPicPr>
          <p:nvPr>
            <p:ph type="pic" sz="quarter" idx="10"/>
          </p:nvPr>
        </p:nvPicPr>
        <p:blipFill>
          <a:blip r:embed="rId2" cstate="screen">
            <a:extLst>
              <a:ext uri="{28A0092B-C50C-407E-A947-70E740481C1C}">
                <a14:useLocalDpi xmlns:a14="http://schemas.microsoft.com/office/drawing/2010/main" val="0"/>
              </a:ext>
            </a:extLst>
          </a:blip>
          <a:srcRect l="21528" r="21528"/>
          <a:stretch>
            <a:fillRect/>
          </a:stretch>
        </p:blipFill>
        <p:spPr bwMode="auto">
          <a:xfrm>
            <a:off x="1384300" y="3289300"/>
            <a:ext cx="4306888" cy="502920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a:extLst>
              <a:ext uri="{FF2B5EF4-FFF2-40B4-BE49-F238E27FC236}">
                <a16:creationId xmlns:a16="http://schemas.microsoft.com/office/drawing/2014/main" id="{AE868B8D-EB41-5162-F35A-7E41EE6BC603}"/>
              </a:ext>
            </a:extLst>
          </p:cNvPr>
          <p:cNvPicPr>
            <a:picLocks noGrp="1" noChangeAspect="1" noChangeArrowheads="1"/>
          </p:cNvPicPr>
          <p:nvPr>
            <p:ph type="pic" sz="quarter" idx="15"/>
          </p:nvPr>
        </p:nvPicPr>
        <p:blipFill>
          <a:blip r:embed="rId3" cstate="screen">
            <a:extLst>
              <a:ext uri="{28A0092B-C50C-407E-A947-70E740481C1C}">
                <a14:useLocalDpi xmlns:a14="http://schemas.microsoft.com/office/drawing/2010/main" val="0"/>
              </a:ext>
            </a:extLst>
          </a:blip>
          <a:srcRect l="17855" r="17855"/>
          <a:stretch>
            <a:fillRect/>
          </a:stretch>
        </p:blipFill>
        <p:spPr bwMode="auto">
          <a:xfrm>
            <a:off x="7035800" y="3289300"/>
            <a:ext cx="4306888" cy="502920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4">
            <a:extLst>
              <a:ext uri="{FF2B5EF4-FFF2-40B4-BE49-F238E27FC236}">
                <a16:creationId xmlns:a16="http://schemas.microsoft.com/office/drawing/2014/main" id="{67834425-CBF9-67A3-4390-218B1C57FD28}"/>
              </a:ext>
            </a:extLst>
          </p:cNvPr>
          <p:cNvPicPr>
            <a:picLocks noGrp="1" noChangeAspect="1" noChangeArrowheads="1"/>
          </p:cNvPicPr>
          <p:nvPr>
            <p:ph type="pic" sz="quarter" idx="16"/>
          </p:nvPr>
        </p:nvPicPr>
        <p:blipFill>
          <a:blip r:embed="rId4" cstate="screen">
            <a:extLst>
              <a:ext uri="{28A0092B-C50C-407E-A947-70E740481C1C}">
                <a14:useLocalDpi xmlns:a14="http://schemas.microsoft.com/office/drawing/2010/main" val="0"/>
              </a:ext>
            </a:extLst>
          </a:blip>
          <a:srcRect l="20834" r="20834"/>
          <a:stretch>
            <a:fillRect/>
          </a:stretch>
        </p:blipFill>
        <p:spPr bwMode="auto">
          <a:xfrm>
            <a:off x="12687300" y="3289300"/>
            <a:ext cx="4306888" cy="5032375"/>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a:extLst>
              <a:ext uri="{FF2B5EF4-FFF2-40B4-BE49-F238E27FC236}">
                <a16:creationId xmlns:a16="http://schemas.microsoft.com/office/drawing/2014/main" id="{E702B09F-EFCB-70BF-8187-3819015E5D59}"/>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7025247" y="9503937"/>
            <a:ext cx="3255734" cy="1845526"/>
          </a:xfrm>
          <a:prstGeom prst="rect">
            <a:avLst/>
          </a:prstGeom>
        </p:spPr>
      </p:pic>
      <p:pic>
        <p:nvPicPr>
          <p:cNvPr id="16" name="Picture 15">
            <a:extLst>
              <a:ext uri="{FF2B5EF4-FFF2-40B4-BE49-F238E27FC236}">
                <a16:creationId xmlns:a16="http://schemas.microsoft.com/office/drawing/2014/main" id="{8942942E-D722-FE10-EF65-06F02155780A}"/>
              </a:ext>
            </a:extLst>
          </p:cNvPr>
          <p:cNvPicPr>
            <a:picLocks noChangeAspect="1"/>
          </p:cNvPicPr>
          <p:nvPr/>
        </p:nvPicPr>
        <p:blipFill>
          <a:blip r:embed="rId6" cstate="screen">
            <a:extLst>
              <a:ext uri="{28A0092B-C50C-407E-A947-70E740481C1C}">
                <a14:useLocalDpi xmlns:a14="http://schemas.microsoft.com/office/drawing/2010/main" val="0"/>
              </a:ext>
            </a:extLst>
          </a:blip>
          <a:stretch>
            <a:fillRect/>
          </a:stretch>
        </p:blipFill>
        <p:spPr>
          <a:xfrm>
            <a:off x="12687300" y="9222616"/>
            <a:ext cx="4180614" cy="1520459"/>
          </a:xfrm>
          <a:prstGeom prst="rect">
            <a:avLst/>
          </a:prstGeom>
        </p:spPr>
      </p:pic>
      <p:pic>
        <p:nvPicPr>
          <p:cNvPr id="17" name="Picture 16">
            <a:extLst>
              <a:ext uri="{FF2B5EF4-FFF2-40B4-BE49-F238E27FC236}">
                <a16:creationId xmlns:a16="http://schemas.microsoft.com/office/drawing/2014/main" id="{306E1548-F149-EDAB-B6FF-9AF0D9887099}"/>
              </a:ext>
            </a:extLst>
          </p:cNvPr>
          <p:cNvPicPr>
            <a:picLocks noChangeAspect="1"/>
          </p:cNvPicPr>
          <p:nvPr/>
        </p:nvPicPr>
        <p:blipFill>
          <a:blip r:embed="rId7"/>
          <a:srcRect/>
          <a:stretch/>
        </p:blipFill>
        <p:spPr>
          <a:xfrm>
            <a:off x="2231852" y="10387271"/>
            <a:ext cx="2085206" cy="2181146"/>
          </a:xfrm>
          <a:prstGeom prst="rect">
            <a:avLst/>
          </a:prstGeom>
        </p:spPr>
      </p:pic>
    </p:spTree>
    <p:extLst>
      <p:ext uri="{BB962C8B-B14F-4D97-AF65-F5344CB8AC3E}">
        <p14:creationId xmlns:p14="http://schemas.microsoft.com/office/powerpoint/2010/main" val="6703405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2AD83D30-6984-4F4C-A401-F9A7F2915C0B}"/>
              </a:ext>
            </a:extLst>
          </p:cNvPr>
          <p:cNvSpPr>
            <a:spLocks noGrp="1"/>
          </p:cNvSpPr>
          <p:nvPr>
            <p:ph type="body" sz="quarter" idx="15"/>
          </p:nvPr>
        </p:nvSpPr>
        <p:spPr>
          <a:xfrm>
            <a:off x="2171702" y="9879236"/>
            <a:ext cx="16426728" cy="1878077"/>
          </a:xfrm>
        </p:spPr>
        <p:txBody>
          <a:bodyPr/>
          <a:lstStyle/>
          <a:p>
            <a:r>
              <a:rPr lang="en-US" dirty="0"/>
              <a:t>WRAP and the UK Plastics Pact </a:t>
            </a:r>
          </a:p>
        </p:txBody>
      </p:sp>
      <p:sp>
        <p:nvSpPr>
          <p:cNvPr id="5" name="Text Placeholder 1">
            <a:extLst>
              <a:ext uri="{FF2B5EF4-FFF2-40B4-BE49-F238E27FC236}">
                <a16:creationId xmlns:a16="http://schemas.microsoft.com/office/drawing/2014/main" id="{565E6EAB-EE31-3A78-BDB0-B8611BC57544}"/>
              </a:ext>
            </a:extLst>
          </p:cNvPr>
          <p:cNvSpPr>
            <a:spLocks noGrp="1"/>
          </p:cNvSpPr>
          <p:nvPr>
            <p:ph type="body" sz="quarter" idx="14"/>
          </p:nvPr>
        </p:nvSpPr>
        <p:spPr>
          <a:xfrm>
            <a:off x="8686800" y="2150251"/>
            <a:ext cx="11930063" cy="6222224"/>
          </a:xfrm>
        </p:spPr>
        <p:txBody>
          <a:bodyPr>
            <a:normAutofit/>
          </a:bodyPr>
          <a:lstStyle/>
          <a:p>
            <a:pPr algn="ctr"/>
            <a:r>
              <a:rPr lang="en-US" sz="9600" dirty="0"/>
              <a:t>A world where plastic is valued and doesn’t pollute the environment.</a:t>
            </a:r>
          </a:p>
        </p:txBody>
      </p:sp>
    </p:spTree>
    <p:extLst>
      <p:ext uri="{BB962C8B-B14F-4D97-AF65-F5344CB8AC3E}">
        <p14:creationId xmlns:p14="http://schemas.microsoft.com/office/powerpoint/2010/main" val="27388619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9">
            <a:extLst>
              <a:ext uri="{FF2B5EF4-FFF2-40B4-BE49-F238E27FC236}">
                <a16:creationId xmlns:a16="http://schemas.microsoft.com/office/drawing/2014/main" id="{29C17D5E-393D-A997-D24E-BC23F7CED8CE}"/>
              </a:ext>
            </a:extLst>
          </p:cNvPr>
          <p:cNvSpPr/>
          <p:nvPr/>
        </p:nvSpPr>
        <p:spPr>
          <a:xfrm>
            <a:off x="13144501" y="1952302"/>
            <a:ext cx="8191955" cy="8091811"/>
          </a:xfrm>
          <a:custGeom>
            <a:avLst/>
            <a:gdLst>
              <a:gd name="connsiteX0" fmla="*/ 0 w 4310191"/>
              <a:gd name="connsiteY0" fmla="*/ 0 h 4662241"/>
              <a:gd name="connsiteX1" fmla="*/ 3219325 w 4310191"/>
              <a:gd name="connsiteY1" fmla="*/ 0 h 4662241"/>
              <a:gd name="connsiteX2" fmla="*/ 3219325 w 4310191"/>
              <a:gd name="connsiteY2" fmla="*/ 2305 h 4662241"/>
              <a:gd name="connsiteX3" fmla="*/ 3269621 w 4310191"/>
              <a:gd name="connsiteY3" fmla="*/ 4528 h 4662241"/>
              <a:gd name="connsiteX4" fmla="*/ 4286969 w 4310191"/>
              <a:gd name="connsiteY4" fmla="*/ 912647 h 4662241"/>
              <a:gd name="connsiteX5" fmla="*/ 4308978 w 4310191"/>
              <a:gd name="connsiteY5" fmla="*/ 1130971 h 4662241"/>
              <a:gd name="connsiteX6" fmla="*/ 4310191 w 4310191"/>
              <a:gd name="connsiteY6" fmla="*/ 1130971 h 4662241"/>
              <a:gd name="connsiteX7" fmla="*/ 4310191 w 4310191"/>
              <a:gd name="connsiteY7" fmla="*/ 1143001 h 4662241"/>
              <a:gd name="connsiteX8" fmla="*/ 4310191 w 4310191"/>
              <a:gd name="connsiteY8" fmla="*/ 4662241 h 4662241"/>
              <a:gd name="connsiteX9" fmla="*/ 0 w 4310191"/>
              <a:gd name="connsiteY9" fmla="*/ 4662241 h 4662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10191" h="4662241">
                <a:moveTo>
                  <a:pt x="0" y="0"/>
                </a:moveTo>
                <a:lnTo>
                  <a:pt x="3219325" y="0"/>
                </a:lnTo>
                <a:lnTo>
                  <a:pt x="3219325" y="2305"/>
                </a:lnTo>
                <a:lnTo>
                  <a:pt x="3269621" y="4528"/>
                </a:lnTo>
                <a:cubicBezTo>
                  <a:pt x="3775767" y="49480"/>
                  <a:pt x="4187050" y="424354"/>
                  <a:pt x="4286969" y="912647"/>
                </a:cubicBezTo>
                <a:lnTo>
                  <a:pt x="4308978" y="1130971"/>
                </a:lnTo>
                <a:lnTo>
                  <a:pt x="4310191" y="1130971"/>
                </a:lnTo>
                <a:lnTo>
                  <a:pt x="4310191" y="1143001"/>
                </a:lnTo>
                <a:lnTo>
                  <a:pt x="4310191" y="4662241"/>
                </a:lnTo>
                <a:lnTo>
                  <a:pt x="0" y="4662241"/>
                </a:lnTo>
                <a:close/>
              </a:path>
            </a:pathLst>
          </a:custGeom>
          <a:blipFill dpi="0" rotWithShape="1">
            <a:blip r:embed="rId2" cstate="email">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732">
              <a:defRPr/>
            </a:pPr>
            <a:endParaRPr lang="en-US" sz="1900">
              <a:solidFill>
                <a:prstClr val="white"/>
              </a:solidFill>
              <a:latin typeface="Calibri" panose="020F0502020204030204"/>
            </a:endParaRPr>
          </a:p>
        </p:txBody>
      </p:sp>
      <p:pic>
        <p:nvPicPr>
          <p:cNvPr id="3" name="Picture 2" descr="Image result for new plastics economy">
            <a:extLst>
              <a:ext uri="{FF2B5EF4-FFF2-40B4-BE49-F238E27FC236}">
                <a16:creationId xmlns:a16="http://schemas.microsoft.com/office/drawing/2014/main" id="{9975EF91-8F40-C815-C646-69855303283E}"/>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7956270" y="9504092"/>
            <a:ext cx="2771110" cy="1683834"/>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Image result for ellen macarthur foundation logo">
            <a:extLst>
              <a:ext uri="{FF2B5EF4-FFF2-40B4-BE49-F238E27FC236}">
                <a16:creationId xmlns:a16="http://schemas.microsoft.com/office/drawing/2014/main" id="{3820A801-B2A2-4E99-2168-4738DCB7031D}"/>
              </a:ext>
            </a:extLst>
          </p:cNvPr>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2863137" y="9504092"/>
            <a:ext cx="4229232" cy="1080041"/>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82E8821D-3248-9418-F1B2-E4BAD258D98F}"/>
              </a:ext>
            </a:extLst>
          </p:cNvPr>
          <p:cNvSpPr txBox="1">
            <a:spLocks/>
          </p:cNvSpPr>
          <p:nvPr/>
        </p:nvSpPr>
        <p:spPr>
          <a:xfrm>
            <a:off x="1129265" y="3131867"/>
            <a:ext cx="11329435" cy="6108466"/>
          </a:xfrm>
          <a:prstGeom prst="rect">
            <a:avLst/>
          </a:prstGeom>
        </p:spPr>
        <p:txBody>
          <a:bodyPr vert="horz" lIns="0" tIns="0" rIns="0" bIns="0" rtlCol="0" anchor="t" anchorCtr="0">
            <a:noAutofit/>
          </a:bodyPr>
          <a:lstStyle>
            <a:lvl1pPr algn="l" defTabSz="457200" rtl="0" eaLnBrk="1" latinLnBrk="0" hangingPunct="1">
              <a:spcBef>
                <a:spcPct val="0"/>
              </a:spcBef>
              <a:buNone/>
              <a:defRPr sz="2500" b="1" i="0" kern="1200">
                <a:solidFill>
                  <a:srgbClr val="717879"/>
                </a:solidFill>
                <a:latin typeface="Open Sans"/>
                <a:ea typeface="+mj-ea"/>
                <a:cs typeface="Open Sans"/>
              </a:defRPr>
            </a:lvl1pPr>
          </a:lstStyle>
          <a:p>
            <a:pPr marL="257175" indent="-257175" defTabSz="685800">
              <a:spcBef>
                <a:spcPts val="0"/>
              </a:spcBef>
              <a:spcAft>
                <a:spcPts val="450"/>
              </a:spcAft>
              <a:buFont typeface="Arial" panose="020B0604020202020204" pitchFamily="34" charset="0"/>
              <a:buChar char="•"/>
              <a:defRPr/>
            </a:pPr>
            <a:r>
              <a:rPr lang="en-GB" sz="4000" b="0" dirty="0">
                <a:solidFill>
                  <a:srgbClr val="0A3875"/>
                </a:solidFill>
                <a:latin typeface="Open Sans" panose="020B0606030504020204" pitchFamily="34" charset="0"/>
                <a:ea typeface="Open Sans" panose="020B0606030504020204" pitchFamily="34" charset="0"/>
                <a:cs typeface="Open Sans" panose="020B0606030504020204" pitchFamily="34" charset="0"/>
              </a:rPr>
              <a:t>Global issue that requires global </a:t>
            </a:r>
            <a:br>
              <a:rPr lang="en-GB" sz="4000" b="0" dirty="0">
                <a:solidFill>
                  <a:srgbClr val="0A3875"/>
                </a:solidFill>
                <a:latin typeface="Open Sans" panose="020B0606030504020204" pitchFamily="34" charset="0"/>
                <a:ea typeface="Open Sans" panose="020B0606030504020204" pitchFamily="34" charset="0"/>
                <a:cs typeface="Open Sans" panose="020B0606030504020204" pitchFamily="34" charset="0"/>
              </a:rPr>
            </a:br>
            <a:r>
              <a:rPr lang="en-GB" sz="4000" b="0" dirty="0">
                <a:solidFill>
                  <a:srgbClr val="0A3875"/>
                </a:solidFill>
                <a:latin typeface="Open Sans" panose="020B0606030504020204" pitchFamily="34" charset="0"/>
                <a:ea typeface="Open Sans" panose="020B0606030504020204" pitchFamily="34" charset="0"/>
                <a:cs typeface="Open Sans" panose="020B0606030504020204" pitchFamily="34" charset="0"/>
              </a:rPr>
              <a:t>and national level action.</a:t>
            </a:r>
          </a:p>
          <a:p>
            <a:pPr marL="257175" indent="-257175" defTabSz="685800">
              <a:spcBef>
                <a:spcPts val="0"/>
              </a:spcBef>
              <a:spcAft>
                <a:spcPts val="450"/>
              </a:spcAft>
              <a:buFont typeface="Arial" panose="020B0604020202020204" pitchFamily="34" charset="0"/>
              <a:buChar char="•"/>
              <a:defRPr/>
            </a:pPr>
            <a:r>
              <a:rPr lang="en-GB" sz="4000" b="0" dirty="0">
                <a:solidFill>
                  <a:srgbClr val="0A3875"/>
                </a:solidFill>
                <a:latin typeface="Open Sans" panose="020B0606030504020204" pitchFamily="34" charset="0"/>
                <a:ea typeface="Open Sans" panose="020B0606030504020204" pitchFamily="34" charset="0"/>
                <a:cs typeface="Open Sans" panose="020B0606030504020204" pitchFamily="34" charset="0"/>
              </a:rPr>
              <a:t>The first of a global network of national initiatives.</a:t>
            </a:r>
          </a:p>
          <a:p>
            <a:pPr marL="257175" indent="-257175" defTabSz="685800">
              <a:spcBef>
                <a:spcPts val="0"/>
              </a:spcBef>
              <a:spcAft>
                <a:spcPts val="450"/>
              </a:spcAft>
              <a:buFont typeface="Arial" panose="020B0604020202020204" pitchFamily="34" charset="0"/>
              <a:buChar char="•"/>
              <a:defRPr/>
            </a:pPr>
            <a:r>
              <a:rPr lang="en-GB" sz="4000" b="0" dirty="0">
                <a:solidFill>
                  <a:srgbClr val="0A3875"/>
                </a:solidFill>
                <a:latin typeface="Open Sans" panose="020B0606030504020204" pitchFamily="34" charset="0"/>
                <a:ea typeface="Open Sans" panose="020B0606030504020204" pitchFamily="34" charset="0"/>
                <a:cs typeface="Open Sans" panose="020B0606030504020204" pitchFamily="34" charset="0"/>
              </a:rPr>
              <a:t>All under the umbrella of the Ellen MacArthur Foundation’s global initiative – New Plastics Economy.</a:t>
            </a:r>
          </a:p>
          <a:p>
            <a:pPr marL="257175" indent="-257175" defTabSz="685800">
              <a:spcBef>
                <a:spcPts val="0"/>
              </a:spcBef>
              <a:spcAft>
                <a:spcPts val="450"/>
              </a:spcAft>
              <a:buFont typeface="Arial" panose="020B0604020202020204" pitchFamily="34" charset="0"/>
              <a:buChar char="•"/>
              <a:defRPr/>
            </a:pPr>
            <a:r>
              <a:rPr lang="en-GB" sz="4000" b="0" dirty="0">
                <a:solidFill>
                  <a:srgbClr val="0A3875"/>
                </a:solidFill>
                <a:latin typeface="Open Sans" panose="020B0606030504020204" pitchFamily="34" charset="0"/>
                <a:ea typeface="Open Sans" panose="020B0606030504020204" pitchFamily="34" charset="0"/>
                <a:cs typeface="Open Sans" panose="020B0606030504020204" pitchFamily="34" charset="0"/>
              </a:rPr>
              <a:t>Other countries starting their own initiatives</a:t>
            </a:r>
          </a:p>
        </p:txBody>
      </p:sp>
      <p:sp>
        <p:nvSpPr>
          <p:cNvPr id="7" name="Text Placeholder 1">
            <a:extLst>
              <a:ext uri="{FF2B5EF4-FFF2-40B4-BE49-F238E27FC236}">
                <a16:creationId xmlns:a16="http://schemas.microsoft.com/office/drawing/2014/main" id="{E25A8859-78E0-A986-58B2-C63233FD9D17}"/>
              </a:ext>
            </a:extLst>
          </p:cNvPr>
          <p:cNvSpPr>
            <a:spLocks noGrp="1"/>
          </p:cNvSpPr>
          <p:nvPr>
            <p:ph type="body" sz="quarter" idx="14"/>
          </p:nvPr>
        </p:nvSpPr>
        <p:spPr>
          <a:xfrm>
            <a:off x="628650" y="577801"/>
            <a:ext cx="10966449" cy="2136824"/>
          </a:xfrm>
        </p:spPr>
        <p:txBody>
          <a:bodyPr>
            <a:normAutofit fontScale="92500" lnSpcReduction="20000"/>
          </a:bodyPr>
          <a:lstStyle/>
          <a:p>
            <a:pPr>
              <a:lnSpc>
                <a:spcPct val="120000"/>
              </a:lnSpc>
            </a:pPr>
            <a:r>
              <a:rPr lang="en-US" dirty="0"/>
              <a:t>Tackling plastics at a global and national level</a:t>
            </a:r>
          </a:p>
        </p:txBody>
      </p:sp>
    </p:spTree>
    <p:extLst>
      <p:ext uri="{BB962C8B-B14F-4D97-AF65-F5344CB8AC3E}">
        <p14:creationId xmlns:p14="http://schemas.microsoft.com/office/powerpoint/2010/main" val="42651235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Map&#10;&#10;Description automatically generated">
            <a:extLst>
              <a:ext uri="{FF2B5EF4-FFF2-40B4-BE49-F238E27FC236}">
                <a16:creationId xmlns:a16="http://schemas.microsoft.com/office/drawing/2014/main" id="{AB3A7F14-3882-4F9C-8198-93A64EDF08AA}"/>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1492801" y="1903894"/>
            <a:ext cx="21568010" cy="11728642"/>
          </a:xfrm>
          <a:prstGeom prst="rect">
            <a:avLst/>
          </a:prstGeom>
        </p:spPr>
      </p:pic>
      <p:sp>
        <p:nvSpPr>
          <p:cNvPr id="3" name="TextBox 2"/>
          <p:cNvSpPr txBox="1"/>
          <p:nvPr/>
        </p:nvSpPr>
        <p:spPr>
          <a:xfrm>
            <a:off x="7945622" y="12135313"/>
            <a:ext cx="8254463" cy="830997"/>
          </a:xfrm>
          <a:prstGeom prst="rect">
            <a:avLst/>
          </a:prstGeom>
          <a:solidFill>
            <a:schemeClr val="bg1"/>
          </a:solidFill>
        </p:spPr>
        <p:txBody>
          <a:bodyPr>
            <a:spAutoFit/>
          </a:bodyPr>
          <a:lstStyle/>
          <a:p>
            <a:pPr defTabSz="1219079">
              <a:defRPr/>
            </a:pPr>
            <a:endParaRPr lang="en-GB" sz="4800">
              <a:solidFill>
                <a:srgbClr val="515151"/>
              </a:solidFill>
              <a:latin typeface="Open Sans"/>
              <a:cs typeface="Arial" charset="0"/>
            </a:endParaRPr>
          </a:p>
        </p:txBody>
      </p:sp>
      <p:sp>
        <p:nvSpPr>
          <p:cNvPr id="29698" name="Title 1"/>
          <p:cNvSpPr>
            <a:spLocks noGrp="1"/>
          </p:cNvSpPr>
          <p:nvPr>
            <p:ph type="title" idx="4294967295"/>
          </p:nvPr>
        </p:nvSpPr>
        <p:spPr>
          <a:xfrm>
            <a:off x="831129" y="706863"/>
            <a:ext cx="19671021" cy="1660418"/>
          </a:xfrm>
          <a:prstGeom prst="rect">
            <a:avLst/>
          </a:prstGeom>
        </p:spPr>
        <p:txBody>
          <a:bodyPr>
            <a:normAutofit/>
          </a:bodyPr>
          <a:lstStyle/>
          <a:p>
            <a:pPr lvl="0">
              <a:defRPr/>
            </a:pPr>
            <a:r>
              <a:rPr lang="en-GB" sz="6400">
                <a:solidFill>
                  <a:srgbClr val="001E4E"/>
                </a:solidFill>
                <a:latin typeface="Open Sans Extrabold" panose="020B0906030804020204" pitchFamily="34" charset="0"/>
                <a:ea typeface="Open Sans Extrabold" panose="020B0906030804020204" pitchFamily="34" charset="0"/>
                <a:cs typeface="Open Sans Extrabold" panose="020B0906030804020204" pitchFamily="34" charset="0"/>
              </a:rPr>
              <a:t>WRAP’s global plastics work</a:t>
            </a:r>
            <a:endParaRPr lang="en-US" altLang="en-US" sz="6400">
              <a:solidFill>
                <a:srgbClr val="001E4E"/>
              </a:solidFill>
              <a:latin typeface="Open Sans Extrabold" panose="020B0906030804020204" pitchFamily="34" charset="0"/>
              <a:ea typeface="Open Sans Extrabold" panose="020B0906030804020204" pitchFamily="34" charset="0"/>
              <a:cs typeface="Open Sans Extrabold" panose="020B0906030804020204" pitchFamily="34" charset="0"/>
            </a:endParaRPr>
          </a:p>
        </p:txBody>
      </p:sp>
      <p:sp>
        <p:nvSpPr>
          <p:cNvPr id="22" name="TextBox 21">
            <a:extLst>
              <a:ext uri="{FF2B5EF4-FFF2-40B4-BE49-F238E27FC236}">
                <a16:creationId xmlns:a16="http://schemas.microsoft.com/office/drawing/2014/main" id="{A4C84387-3E74-487F-8BAD-9D185269BBE0}"/>
              </a:ext>
            </a:extLst>
          </p:cNvPr>
          <p:cNvSpPr txBox="1"/>
          <p:nvPr/>
        </p:nvSpPr>
        <p:spPr>
          <a:xfrm>
            <a:off x="4741452" y="6201096"/>
            <a:ext cx="1151183" cy="476726"/>
          </a:xfrm>
          <a:prstGeom prst="roundRect">
            <a:avLst/>
          </a:prstGeom>
          <a:noFill/>
          <a:ln>
            <a:noFill/>
          </a:ln>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defTabSz="1828663">
              <a:defRPr/>
            </a:pPr>
            <a:r>
              <a:rPr lang="en-GB" sz="2200" b="1">
                <a:solidFill>
                  <a:srgbClr val="0C1020"/>
                </a:solidFill>
                <a:latin typeface="Century Gothic" panose="020B0502020202020204" pitchFamily="34" charset="0"/>
              </a:rPr>
              <a:t>U.S.</a:t>
            </a:r>
          </a:p>
        </p:txBody>
      </p:sp>
      <p:sp>
        <p:nvSpPr>
          <p:cNvPr id="29" name="TextBox 28">
            <a:extLst>
              <a:ext uri="{FF2B5EF4-FFF2-40B4-BE49-F238E27FC236}">
                <a16:creationId xmlns:a16="http://schemas.microsoft.com/office/drawing/2014/main" id="{FE3049FE-1063-480D-9B81-41E1F50418F9}"/>
              </a:ext>
            </a:extLst>
          </p:cNvPr>
          <p:cNvSpPr txBox="1"/>
          <p:nvPr/>
        </p:nvSpPr>
        <p:spPr>
          <a:xfrm>
            <a:off x="4078585" y="5116104"/>
            <a:ext cx="1903754" cy="476726"/>
          </a:xfrm>
          <a:prstGeom prst="roundRect">
            <a:avLst/>
          </a:prstGeom>
          <a:noFill/>
          <a:ln>
            <a:noFill/>
          </a:ln>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defTabSz="1828663">
              <a:defRPr/>
            </a:pPr>
            <a:r>
              <a:rPr lang="en-GB" sz="2200" b="1">
                <a:solidFill>
                  <a:srgbClr val="0C1020"/>
                </a:solidFill>
                <a:latin typeface="Century Gothic" panose="020B0502020202020204" pitchFamily="34" charset="0"/>
              </a:rPr>
              <a:t>Canada </a:t>
            </a:r>
          </a:p>
        </p:txBody>
      </p:sp>
      <p:sp>
        <p:nvSpPr>
          <p:cNvPr id="31" name="TextBox 30">
            <a:extLst>
              <a:ext uri="{FF2B5EF4-FFF2-40B4-BE49-F238E27FC236}">
                <a16:creationId xmlns:a16="http://schemas.microsoft.com/office/drawing/2014/main" id="{9CD600E7-26A6-469A-B5CA-FEA1363ADC74}"/>
              </a:ext>
            </a:extLst>
          </p:cNvPr>
          <p:cNvSpPr txBox="1"/>
          <p:nvPr/>
        </p:nvSpPr>
        <p:spPr>
          <a:xfrm>
            <a:off x="6161704" y="10824657"/>
            <a:ext cx="1594686" cy="476726"/>
          </a:xfrm>
          <a:prstGeom prst="roundRect">
            <a:avLst/>
          </a:prstGeom>
          <a:noFill/>
          <a:ln>
            <a:noFill/>
          </a:ln>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defTabSz="1828663">
              <a:defRPr/>
            </a:pPr>
            <a:r>
              <a:rPr lang="en-GB" sz="2200" b="1">
                <a:solidFill>
                  <a:srgbClr val="0C1020"/>
                </a:solidFill>
                <a:latin typeface="Century Gothic" panose="020B0502020202020204" pitchFamily="34" charset="0"/>
              </a:rPr>
              <a:t>Chile</a:t>
            </a:r>
          </a:p>
        </p:txBody>
      </p:sp>
      <p:sp>
        <p:nvSpPr>
          <p:cNvPr id="32" name="TextBox 31">
            <a:extLst>
              <a:ext uri="{FF2B5EF4-FFF2-40B4-BE49-F238E27FC236}">
                <a16:creationId xmlns:a16="http://schemas.microsoft.com/office/drawing/2014/main" id="{8EE4F823-ED0E-4A24-AF1E-56F4A7FC963D}"/>
              </a:ext>
            </a:extLst>
          </p:cNvPr>
          <p:cNvSpPr txBox="1"/>
          <p:nvPr/>
        </p:nvSpPr>
        <p:spPr>
          <a:xfrm>
            <a:off x="13258601" y="10926806"/>
            <a:ext cx="2076315" cy="476726"/>
          </a:xfrm>
          <a:prstGeom prst="roundRect">
            <a:avLst/>
          </a:prstGeom>
          <a:noFill/>
          <a:ln>
            <a:noFill/>
          </a:ln>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defTabSz="1828663">
              <a:defRPr/>
            </a:pPr>
            <a:r>
              <a:rPr lang="en-GB" sz="2200" b="1">
                <a:solidFill>
                  <a:srgbClr val="0C1020"/>
                </a:solidFill>
                <a:latin typeface="Century Gothic" panose="020B0502020202020204" pitchFamily="34" charset="0"/>
              </a:rPr>
              <a:t>South Africa</a:t>
            </a:r>
          </a:p>
        </p:txBody>
      </p:sp>
      <p:sp>
        <p:nvSpPr>
          <p:cNvPr id="34" name="TextBox 33">
            <a:extLst>
              <a:ext uri="{FF2B5EF4-FFF2-40B4-BE49-F238E27FC236}">
                <a16:creationId xmlns:a16="http://schemas.microsoft.com/office/drawing/2014/main" id="{A55D6E6B-7662-483B-BBFF-F6B7BC7136F0}"/>
              </a:ext>
            </a:extLst>
          </p:cNvPr>
          <p:cNvSpPr txBox="1"/>
          <p:nvPr/>
        </p:nvSpPr>
        <p:spPr>
          <a:xfrm>
            <a:off x="14058393" y="9140902"/>
            <a:ext cx="1646067" cy="476726"/>
          </a:xfrm>
          <a:prstGeom prst="roundRect">
            <a:avLst/>
          </a:prstGeom>
          <a:noFill/>
          <a:ln>
            <a:noFill/>
          </a:ln>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defTabSz="1828663">
              <a:defRPr/>
            </a:pPr>
            <a:r>
              <a:rPr lang="en-GB" sz="2200" b="1">
                <a:solidFill>
                  <a:srgbClr val="0C1020"/>
                </a:solidFill>
                <a:latin typeface="Century Gothic" panose="020B0502020202020204" pitchFamily="34" charset="0"/>
              </a:rPr>
              <a:t>Kenya</a:t>
            </a:r>
          </a:p>
        </p:txBody>
      </p:sp>
      <p:sp>
        <p:nvSpPr>
          <p:cNvPr id="42" name="TextBox 41">
            <a:extLst>
              <a:ext uri="{FF2B5EF4-FFF2-40B4-BE49-F238E27FC236}">
                <a16:creationId xmlns:a16="http://schemas.microsoft.com/office/drawing/2014/main" id="{76744649-1F19-46EA-9D19-8E68D702B40B}"/>
              </a:ext>
            </a:extLst>
          </p:cNvPr>
          <p:cNvSpPr txBox="1"/>
          <p:nvPr/>
        </p:nvSpPr>
        <p:spPr>
          <a:xfrm>
            <a:off x="11053427" y="5665465"/>
            <a:ext cx="2275566" cy="476726"/>
          </a:xfrm>
          <a:prstGeom prst="roundRect">
            <a:avLst/>
          </a:prstGeom>
          <a:noFill/>
          <a:ln>
            <a:noFill/>
          </a:ln>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defTabSz="1828663">
              <a:defRPr/>
            </a:pPr>
            <a:r>
              <a:rPr lang="en-GB" sz="2200" b="1">
                <a:solidFill>
                  <a:srgbClr val="0C1020"/>
                </a:solidFill>
                <a:highlight>
                  <a:srgbClr val="ABCEE2"/>
                </a:highlight>
                <a:latin typeface="Century Gothic" panose="020B0502020202020204" pitchFamily="34" charset="0"/>
              </a:rPr>
              <a:t>Europe</a:t>
            </a:r>
          </a:p>
        </p:txBody>
      </p:sp>
      <p:pic>
        <p:nvPicPr>
          <p:cNvPr id="7" name="Picture 6" descr="A picture containing drawing&#10;&#10;Description automatically generated">
            <a:extLst>
              <a:ext uri="{FF2B5EF4-FFF2-40B4-BE49-F238E27FC236}">
                <a16:creationId xmlns:a16="http://schemas.microsoft.com/office/drawing/2014/main" id="{91C9A535-9906-4F22-8BC2-327972D2FBEA}"/>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20450741" y="289879"/>
            <a:ext cx="3153177" cy="1397243"/>
          </a:xfrm>
          <a:prstGeom prst="rect">
            <a:avLst/>
          </a:prstGeom>
        </p:spPr>
      </p:pic>
      <p:sp>
        <p:nvSpPr>
          <p:cNvPr id="26" name="TextBox 25">
            <a:extLst>
              <a:ext uri="{FF2B5EF4-FFF2-40B4-BE49-F238E27FC236}">
                <a16:creationId xmlns:a16="http://schemas.microsoft.com/office/drawing/2014/main" id="{D0F63492-7E9A-4A1F-A2B7-3F5A653025D9}"/>
              </a:ext>
            </a:extLst>
          </p:cNvPr>
          <p:cNvSpPr txBox="1"/>
          <p:nvPr/>
        </p:nvSpPr>
        <p:spPr>
          <a:xfrm>
            <a:off x="10221383" y="4981134"/>
            <a:ext cx="1429897" cy="476726"/>
          </a:xfrm>
          <a:prstGeom prst="roundRect">
            <a:avLst/>
          </a:prstGeom>
          <a:noFill/>
          <a:ln>
            <a:noFill/>
          </a:ln>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defTabSz="1828663">
              <a:defRPr/>
            </a:pPr>
            <a:r>
              <a:rPr lang="en-GB" sz="2200" b="1">
                <a:solidFill>
                  <a:srgbClr val="0C1020"/>
                </a:solidFill>
                <a:latin typeface="Century Gothic" panose="020B0502020202020204" pitchFamily="34" charset="0"/>
              </a:rPr>
              <a:t>UK</a:t>
            </a:r>
          </a:p>
        </p:txBody>
      </p:sp>
      <p:sp>
        <p:nvSpPr>
          <p:cNvPr id="27" name="TextBox 26">
            <a:extLst>
              <a:ext uri="{FF2B5EF4-FFF2-40B4-BE49-F238E27FC236}">
                <a16:creationId xmlns:a16="http://schemas.microsoft.com/office/drawing/2014/main" id="{A2E794CE-E567-4B4B-A351-233A544D6352}"/>
              </a:ext>
            </a:extLst>
          </p:cNvPr>
          <p:cNvSpPr txBox="1"/>
          <p:nvPr/>
        </p:nvSpPr>
        <p:spPr>
          <a:xfrm>
            <a:off x="8908975" y="5654015"/>
            <a:ext cx="2624823" cy="1600438"/>
          </a:xfrm>
          <a:prstGeom prst="roundRect">
            <a:avLst/>
          </a:prstGeom>
          <a:noFill/>
          <a:ln>
            <a:noFill/>
          </a:ln>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r" defTabSz="1828663">
              <a:defRPr/>
            </a:pPr>
            <a:r>
              <a:rPr lang="en-GB" sz="2200" b="1">
                <a:solidFill>
                  <a:srgbClr val="0C1020"/>
                </a:solidFill>
                <a:latin typeface="Century Gothic" panose="020B0502020202020204" pitchFamily="34" charset="0"/>
              </a:rPr>
              <a:t>France, Netherlands, Portugal, Poland</a:t>
            </a:r>
          </a:p>
        </p:txBody>
      </p:sp>
      <p:sp>
        <p:nvSpPr>
          <p:cNvPr id="28" name="TextBox 27">
            <a:extLst>
              <a:ext uri="{FF2B5EF4-FFF2-40B4-BE49-F238E27FC236}">
                <a16:creationId xmlns:a16="http://schemas.microsoft.com/office/drawing/2014/main" id="{F5027BC6-792F-4E83-BF6F-53C29F5B7419}"/>
              </a:ext>
            </a:extLst>
          </p:cNvPr>
          <p:cNvSpPr txBox="1"/>
          <p:nvPr/>
        </p:nvSpPr>
        <p:spPr>
          <a:xfrm>
            <a:off x="14987067" y="7910875"/>
            <a:ext cx="2076319" cy="476726"/>
          </a:xfrm>
          <a:prstGeom prst="roundRect">
            <a:avLst/>
          </a:prstGeom>
          <a:noFill/>
          <a:ln>
            <a:noFill/>
          </a:ln>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defTabSz="1828663">
              <a:defRPr/>
            </a:pPr>
            <a:r>
              <a:rPr lang="en-GB" sz="2200" b="1">
                <a:solidFill>
                  <a:srgbClr val="0C1020"/>
                </a:solidFill>
                <a:latin typeface="Century Gothic" panose="020B0502020202020204" pitchFamily="34" charset="0"/>
              </a:rPr>
              <a:t>India</a:t>
            </a:r>
          </a:p>
        </p:txBody>
      </p:sp>
      <p:sp>
        <p:nvSpPr>
          <p:cNvPr id="30" name="TextBox 29">
            <a:extLst>
              <a:ext uri="{FF2B5EF4-FFF2-40B4-BE49-F238E27FC236}">
                <a16:creationId xmlns:a16="http://schemas.microsoft.com/office/drawing/2014/main" id="{E8C2B96A-7898-442E-92E0-02EA9EAFB00E}"/>
              </a:ext>
            </a:extLst>
          </p:cNvPr>
          <p:cNvSpPr txBox="1"/>
          <p:nvPr/>
        </p:nvSpPr>
        <p:spPr>
          <a:xfrm>
            <a:off x="20075756" y="10245811"/>
            <a:ext cx="3781620" cy="476726"/>
          </a:xfrm>
          <a:prstGeom prst="roundRect">
            <a:avLst/>
          </a:prstGeom>
          <a:noFill/>
          <a:ln>
            <a:noFill/>
          </a:ln>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defTabSz="1828663">
              <a:defRPr/>
            </a:pPr>
            <a:r>
              <a:rPr lang="en-GB" sz="2200" b="1">
                <a:solidFill>
                  <a:srgbClr val="0C1020"/>
                </a:solidFill>
                <a:latin typeface="Century Gothic" panose="020B0502020202020204" pitchFamily="34" charset="0"/>
              </a:rPr>
              <a:t>ANZPAC</a:t>
            </a:r>
          </a:p>
        </p:txBody>
      </p:sp>
      <p:sp>
        <p:nvSpPr>
          <p:cNvPr id="21" name="TextBox 20">
            <a:extLst>
              <a:ext uri="{FF2B5EF4-FFF2-40B4-BE49-F238E27FC236}">
                <a16:creationId xmlns:a16="http://schemas.microsoft.com/office/drawing/2014/main" id="{2D25AE03-4A0E-454E-9F2A-FD73C19DEFA7}"/>
              </a:ext>
            </a:extLst>
          </p:cNvPr>
          <p:cNvSpPr txBox="1"/>
          <p:nvPr/>
        </p:nvSpPr>
        <p:spPr>
          <a:xfrm>
            <a:off x="3675889" y="7572099"/>
            <a:ext cx="2295213" cy="476726"/>
          </a:xfrm>
          <a:prstGeom prst="roundRect">
            <a:avLst/>
          </a:prstGeom>
          <a:noFill/>
          <a:ln>
            <a:noFill/>
          </a:ln>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defTabSz="1828663">
              <a:defRPr/>
            </a:pPr>
            <a:r>
              <a:rPr lang="en-GB" sz="2200" b="1">
                <a:solidFill>
                  <a:srgbClr val="0C1020"/>
                </a:solidFill>
                <a:latin typeface="Century Gothic" panose="020B0502020202020204" pitchFamily="34" charset="0"/>
              </a:rPr>
              <a:t>Mexico</a:t>
            </a:r>
          </a:p>
        </p:txBody>
      </p:sp>
      <p:pic>
        <p:nvPicPr>
          <p:cNvPr id="39" name="Picture 38" descr="Map&#10;&#10;Description automatically generated">
            <a:extLst>
              <a:ext uri="{FF2B5EF4-FFF2-40B4-BE49-F238E27FC236}">
                <a16:creationId xmlns:a16="http://schemas.microsoft.com/office/drawing/2014/main" id="{FAFE8C36-05F0-4B02-B54E-AE874B02294C}"/>
              </a:ext>
            </a:extLst>
          </p:cNvPr>
          <p:cNvPicPr>
            <a:picLocks noChangeAspect="1"/>
          </p:cNvPicPr>
          <p:nvPr/>
        </p:nvPicPr>
        <p:blipFill rotWithShape="1">
          <a:blip r:embed="rId5" cstate="email">
            <a:extLst>
              <a:ext uri="{28A0092B-C50C-407E-A947-70E740481C1C}">
                <a14:useLocalDpi xmlns:a14="http://schemas.microsoft.com/office/drawing/2010/main"/>
              </a:ext>
            </a:extLst>
          </a:blip>
          <a:srcRect/>
          <a:stretch/>
        </p:blipFill>
        <p:spPr>
          <a:xfrm>
            <a:off x="289494" y="8545383"/>
            <a:ext cx="6007883" cy="3431391"/>
          </a:xfrm>
          <a:prstGeom prst="rect">
            <a:avLst/>
          </a:prstGeom>
        </p:spPr>
      </p:pic>
      <p:sp>
        <p:nvSpPr>
          <p:cNvPr id="40" name="TextBox 39">
            <a:extLst>
              <a:ext uri="{FF2B5EF4-FFF2-40B4-BE49-F238E27FC236}">
                <a16:creationId xmlns:a16="http://schemas.microsoft.com/office/drawing/2014/main" id="{E5293AE8-2619-4652-94DC-8368B6035948}"/>
              </a:ext>
            </a:extLst>
          </p:cNvPr>
          <p:cNvSpPr txBox="1"/>
          <p:nvPr/>
        </p:nvSpPr>
        <p:spPr>
          <a:xfrm>
            <a:off x="10338440" y="8744752"/>
            <a:ext cx="1877040" cy="476726"/>
          </a:xfrm>
          <a:prstGeom prst="roundRect">
            <a:avLst/>
          </a:prstGeom>
          <a:noFill/>
          <a:ln>
            <a:noFill/>
          </a:ln>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defTabSz="1828663">
              <a:defRPr/>
            </a:pPr>
            <a:r>
              <a:rPr lang="en-GB" sz="2200" b="1">
                <a:solidFill>
                  <a:srgbClr val="0C1020"/>
                </a:solidFill>
                <a:latin typeface="Century Gothic" panose="020B0502020202020204" pitchFamily="34" charset="0"/>
              </a:rPr>
              <a:t>Ghana</a:t>
            </a:r>
          </a:p>
        </p:txBody>
      </p:sp>
      <p:sp>
        <p:nvSpPr>
          <p:cNvPr id="41" name="TextBox 40">
            <a:extLst>
              <a:ext uri="{FF2B5EF4-FFF2-40B4-BE49-F238E27FC236}">
                <a16:creationId xmlns:a16="http://schemas.microsoft.com/office/drawing/2014/main" id="{F589C0F8-0A26-4032-8FDF-8437FE3E2A62}"/>
              </a:ext>
            </a:extLst>
          </p:cNvPr>
          <p:cNvSpPr txBox="1"/>
          <p:nvPr/>
        </p:nvSpPr>
        <p:spPr>
          <a:xfrm>
            <a:off x="11566650" y="7814429"/>
            <a:ext cx="2076319" cy="476726"/>
          </a:xfrm>
          <a:prstGeom prst="roundRect">
            <a:avLst/>
          </a:prstGeom>
          <a:noFill/>
          <a:ln>
            <a:noFill/>
          </a:ln>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defTabSz="1828663">
              <a:defRPr/>
            </a:pPr>
            <a:r>
              <a:rPr lang="en-GB" sz="2200" b="1">
                <a:solidFill>
                  <a:srgbClr val="0C1020"/>
                </a:solidFill>
                <a:latin typeface="Century Gothic" panose="020B0502020202020204" pitchFamily="34" charset="0"/>
              </a:rPr>
              <a:t>Nigeria</a:t>
            </a:r>
          </a:p>
        </p:txBody>
      </p:sp>
      <p:sp>
        <p:nvSpPr>
          <p:cNvPr id="46" name="TextBox 45">
            <a:extLst>
              <a:ext uri="{FF2B5EF4-FFF2-40B4-BE49-F238E27FC236}">
                <a16:creationId xmlns:a16="http://schemas.microsoft.com/office/drawing/2014/main" id="{77D81D6C-261E-4866-9EE5-207A1068F876}"/>
              </a:ext>
            </a:extLst>
          </p:cNvPr>
          <p:cNvSpPr txBox="1"/>
          <p:nvPr/>
        </p:nvSpPr>
        <p:spPr>
          <a:xfrm>
            <a:off x="17891822" y="7897421"/>
            <a:ext cx="2183936" cy="476726"/>
          </a:xfrm>
          <a:prstGeom prst="roundRect">
            <a:avLst/>
          </a:prstGeom>
          <a:noFill/>
          <a:ln>
            <a:noFill/>
          </a:ln>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defTabSz="1828663">
              <a:defRPr/>
            </a:pPr>
            <a:r>
              <a:rPr lang="en-GB" sz="2200" b="1">
                <a:solidFill>
                  <a:srgbClr val="0C1020"/>
                </a:solidFill>
                <a:latin typeface="Century Gothic" panose="020B0502020202020204" pitchFamily="34" charset="0"/>
              </a:rPr>
              <a:t>Thailand</a:t>
            </a:r>
          </a:p>
        </p:txBody>
      </p:sp>
      <p:sp>
        <p:nvSpPr>
          <p:cNvPr id="47" name="TextBox 46">
            <a:extLst>
              <a:ext uri="{FF2B5EF4-FFF2-40B4-BE49-F238E27FC236}">
                <a16:creationId xmlns:a16="http://schemas.microsoft.com/office/drawing/2014/main" id="{19484817-F6BD-409E-9AC5-D3C2308BA63E}"/>
              </a:ext>
            </a:extLst>
          </p:cNvPr>
          <p:cNvSpPr txBox="1"/>
          <p:nvPr/>
        </p:nvSpPr>
        <p:spPr>
          <a:xfrm>
            <a:off x="16447336" y="9323597"/>
            <a:ext cx="2381619" cy="476726"/>
          </a:xfrm>
          <a:prstGeom prst="roundRect">
            <a:avLst/>
          </a:prstGeom>
          <a:noFill/>
          <a:ln>
            <a:noFill/>
          </a:ln>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defTabSz="1828663">
              <a:defRPr/>
            </a:pPr>
            <a:r>
              <a:rPr lang="en-GB" sz="2200" b="1">
                <a:solidFill>
                  <a:srgbClr val="0C1020"/>
                </a:solidFill>
                <a:latin typeface="Century Gothic" panose="020B0502020202020204" pitchFamily="34" charset="0"/>
              </a:rPr>
              <a:t>Indonesia</a:t>
            </a:r>
          </a:p>
        </p:txBody>
      </p:sp>
      <p:sp>
        <p:nvSpPr>
          <p:cNvPr id="23" name="TextBox 22">
            <a:extLst>
              <a:ext uri="{FF2B5EF4-FFF2-40B4-BE49-F238E27FC236}">
                <a16:creationId xmlns:a16="http://schemas.microsoft.com/office/drawing/2014/main" id="{69BE2137-1E36-4E6A-A804-1C07346D8734}"/>
              </a:ext>
            </a:extLst>
          </p:cNvPr>
          <p:cNvSpPr txBox="1"/>
          <p:nvPr/>
        </p:nvSpPr>
        <p:spPr>
          <a:xfrm>
            <a:off x="6758147" y="7940325"/>
            <a:ext cx="2295213" cy="476726"/>
          </a:xfrm>
          <a:prstGeom prst="roundRect">
            <a:avLst/>
          </a:prstGeom>
          <a:noFill/>
          <a:ln>
            <a:noFill/>
          </a:ln>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defTabSz="1828663">
              <a:defRPr/>
            </a:pPr>
            <a:r>
              <a:rPr lang="en-GB" sz="2200" b="1">
                <a:solidFill>
                  <a:srgbClr val="0C1020"/>
                </a:solidFill>
                <a:latin typeface="Century Gothic" panose="020B0502020202020204" pitchFamily="34" charset="0"/>
              </a:rPr>
              <a:t>Colombia</a:t>
            </a:r>
          </a:p>
        </p:txBody>
      </p:sp>
    </p:spTree>
    <p:extLst>
      <p:ext uri="{BB962C8B-B14F-4D97-AF65-F5344CB8AC3E}">
        <p14:creationId xmlns:p14="http://schemas.microsoft.com/office/powerpoint/2010/main" val="14621400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2AD83D30-6984-4F4C-A401-F9A7F2915C0B}"/>
              </a:ext>
            </a:extLst>
          </p:cNvPr>
          <p:cNvSpPr>
            <a:spLocks noGrp="1"/>
          </p:cNvSpPr>
          <p:nvPr>
            <p:ph type="body" sz="quarter" idx="15"/>
          </p:nvPr>
        </p:nvSpPr>
        <p:spPr>
          <a:xfrm>
            <a:off x="2171702" y="9879236"/>
            <a:ext cx="16426728" cy="1878077"/>
          </a:xfrm>
        </p:spPr>
        <p:txBody>
          <a:bodyPr/>
          <a:lstStyle/>
          <a:p>
            <a:r>
              <a:rPr lang="en-US" dirty="0"/>
              <a:t>UK Plastics Pact membership</a:t>
            </a:r>
          </a:p>
        </p:txBody>
      </p:sp>
      <p:sp>
        <p:nvSpPr>
          <p:cNvPr id="5" name="Text Placeholder 1">
            <a:extLst>
              <a:ext uri="{FF2B5EF4-FFF2-40B4-BE49-F238E27FC236}">
                <a16:creationId xmlns:a16="http://schemas.microsoft.com/office/drawing/2014/main" id="{565E6EAB-EE31-3A78-BDB0-B8611BC57544}"/>
              </a:ext>
            </a:extLst>
          </p:cNvPr>
          <p:cNvSpPr>
            <a:spLocks noGrp="1"/>
          </p:cNvSpPr>
          <p:nvPr>
            <p:ph type="body" sz="quarter" idx="14"/>
          </p:nvPr>
        </p:nvSpPr>
        <p:spPr>
          <a:xfrm>
            <a:off x="7754112" y="2150251"/>
            <a:ext cx="13705713" cy="6222224"/>
          </a:xfrm>
        </p:spPr>
        <p:txBody>
          <a:bodyPr>
            <a:noAutofit/>
          </a:bodyPr>
          <a:lstStyle/>
          <a:p>
            <a:pPr defTabSz="1195628">
              <a:lnSpc>
                <a:spcPct val="120000"/>
              </a:lnSpc>
              <a:defRPr/>
            </a:pPr>
            <a:r>
              <a:rPr lang="en-GB" sz="6000" b="1" dirty="0">
                <a:solidFill>
                  <a:prstClr val="black"/>
                </a:solidFill>
              </a:rPr>
              <a:t>100+</a:t>
            </a:r>
            <a:r>
              <a:rPr lang="en-GB" sz="6000" dirty="0">
                <a:solidFill>
                  <a:prstClr val="black"/>
                </a:solidFill>
              </a:rPr>
              <a:t> business members from across the value chain </a:t>
            </a:r>
          </a:p>
          <a:p>
            <a:pPr defTabSz="1195628">
              <a:lnSpc>
                <a:spcPct val="120000"/>
              </a:lnSpc>
              <a:defRPr/>
            </a:pPr>
            <a:r>
              <a:rPr lang="en-GB" sz="6000" b="1" dirty="0">
                <a:solidFill>
                  <a:prstClr val="black"/>
                </a:solidFill>
              </a:rPr>
              <a:t>&gt;95% </a:t>
            </a:r>
            <a:r>
              <a:rPr lang="en-GB" sz="6000" dirty="0">
                <a:solidFill>
                  <a:prstClr val="black"/>
                </a:solidFill>
              </a:rPr>
              <a:t>UK grocery market</a:t>
            </a:r>
            <a:endParaRPr lang="en-GB" sz="6000" b="1" dirty="0">
              <a:solidFill>
                <a:prstClr val="black"/>
              </a:solidFill>
            </a:endParaRPr>
          </a:p>
          <a:p>
            <a:pPr defTabSz="1195628">
              <a:lnSpc>
                <a:spcPct val="120000"/>
              </a:lnSpc>
              <a:defRPr/>
            </a:pPr>
            <a:r>
              <a:rPr lang="en-GB" sz="6000" dirty="0">
                <a:solidFill>
                  <a:prstClr val="black"/>
                </a:solidFill>
              </a:rPr>
              <a:t>75%</a:t>
            </a:r>
            <a:r>
              <a:rPr lang="en-GB" sz="6000" b="1" dirty="0">
                <a:solidFill>
                  <a:prstClr val="black"/>
                </a:solidFill>
              </a:rPr>
              <a:t> </a:t>
            </a:r>
            <a:r>
              <a:rPr lang="en-GB" sz="6000" dirty="0">
                <a:solidFill>
                  <a:prstClr val="black"/>
                </a:solidFill>
              </a:rPr>
              <a:t>of all household plastic packaging placed on the UK market</a:t>
            </a:r>
          </a:p>
        </p:txBody>
      </p:sp>
    </p:spTree>
    <p:extLst>
      <p:ext uri="{BB962C8B-B14F-4D97-AF65-F5344CB8AC3E}">
        <p14:creationId xmlns:p14="http://schemas.microsoft.com/office/powerpoint/2010/main" val="23090612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893E05AE-2F04-4E93-8F56-5EFB8AE8B263}"/>
              </a:ext>
            </a:extLst>
          </p:cNvPr>
          <p:cNvGraphicFramePr>
            <a:graphicFrameLocks noGrp="1"/>
          </p:cNvGraphicFramePr>
          <p:nvPr/>
        </p:nvGraphicFramePr>
        <p:xfrm>
          <a:off x="4724092" y="8033473"/>
          <a:ext cx="21029831" cy="1788044"/>
        </p:xfrm>
        <a:graphic>
          <a:graphicData uri="http://schemas.openxmlformats.org/drawingml/2006/table">
            <a:tbl>
              <a:tblPr/>
              <a:tblGrid>
                <a:gridCol w="21029831">
                  <a:extLst>
                    <a:ext uri="{9D8B030D-6E8A-4147-A177-3AD203B41FA5}">
                      <a16:colId xmlns:a16="http://schemas.microsoft.com/office/drawing/2014/main" val="3391388760"/>
                    </a:ext>
                  </a:extLst>
                </a:gridCol>
              </a:tblGrid>
              <a:tr h="1788044">
                <a:tc>
                  <a:txBody>
                    <a:bodyPr/>
                    <a:lstStyle/>
                    <a:p>
                      <a:br>
                        <a:rPr lang="en-GB" sz="5000" u="none" strike="noStrike">
                          <a:solidFill>
                            <a:srgbClr val="489FDF"/>
                          </a:solidFill>
                          <a:effectLst/>
                          <a:hlinkClick r:id="rId3"/>
                        </a:rPr>
                      </a:br>
                      <a:endParaRPr lang="en-GB" sz="5000">
                        <a:effectLst/>
                      </a:endParaRPr>
                    </a:p>
                  </a:txBody>
                  <a:tcPr marL="243824" marR="243824" marT="121912" marB="121912" anchor="ctr">
                    <a:lnL>
                      <a:noFill/>
                    </a:lnL>
                    <a:lnR>
                      <a:noFill/>
                    </a:lnR>
                    <a:lnT>
                      <a:noFill/>
                    </a:lnT>
                    <a:lnB>
                      <a:noFill/>
                    </a:lnB>
                  </a:tcPr>
                </a:tc>
                <a:extLst>
                  <a:ext uri="{0D108BD9-81ED-4DB2-BD59-A6C34878D82A}">
                    <a16:rowId xmlns:a16="http://schemas.microsoft.com/office/drawing/2014/main" val="3024367806"/>
                  </a:ext>
                </a:extLst>
              </a:tr>
            </a:tbl>
          </a:graphicData>
        </a:graphic>
      </p:graphicFrame>
      <p:pic>
        <p:nvPicPr>
          <p:cNvPr id="3073" name="Picture 1">
            <a:extLst>
              <a:ext uri="{FF2B5EF4-FFF2-40B4-BE49-F238E27FC236}">
                <a16:creationId xmlns:a16="http://schemas.microsoft.com/office/drawing/2014/main" id="{B7E7CBBE-3DCB-44B8-9A5E-BCFA6D9C969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75993" y="2658441"/>
            <a:ext cx="2260453" cy="271254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a:extLst>
              <a:ext uri="{FF2B5EF4-FFF2-40B4-BE49-F238E27FC236}">
                <a16:creationId xmlns:a16="http://schemas.microsoft.com/office/drawing/2014/main" id="{F58533FA-FFDC-407F-A25E-AEA1B0A1B88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27021" y="3063795"/>
            <a:ext cx="4011195" cy="116993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11">
            <a:extLst>
              <a:ext uri="{FF2B5EF4-FFF2-40B4-BE49-F238E27FC236}">
                <a16:creationId xmlns:a16="http://schemas.microsoft.com/office/drawing/2014/main" id="{B377B9E2-A2C4-45DC-9AA8-D2722E57EA8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717454" y="2340581"/>
            <a:ext cx="3669587" cy="235902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37">
            <a:extLst>
              <a:ext uri="{FF2B5EF4-FFF2-40B4-BE49-F238E27FC236}">
                <a16:creationId xmlns:a16="http://schemas.microsoft.com/office/drawing/2014/main" id="{7CD0E5D5-E5A4-4010-9167-34351C05922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554130" y="2534987"/>
            <a:ext cx="2070395" cy="2192183"/>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5">
            <a:extLst>
              <a:ext uri="{FF2B5EF4-FFF2-40B4-BE49-F238E27FC236}">
                <a16:creationId xmlns:a16="http://schemas.microsoft.com/office/drawing/2014/main" id="{F8D6976F-0188-49D4-9868-57ABC57D10E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8895358" y="2544084"/>
            <a:ext cx="3047800" cy="195929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5">
            <a:extLst>
              <a:ext uri="{FF2B5EF4-FFF2-40B4-BE49-F238E27FC236}">
                <a16:creationId xmlns:a16="http://schemas.microsoft.com/office/drawing/2014/main" id="{E79021BC-886A-4A15-AB12-96B623D0CF0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4019208" y="5075251"/>
            <a:ext cx="4291679" cy="220715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19">
            <a:extLst>
              <a:ext uri="{FF2B5EF4-FFF2-40B4-BE49-F238E27FC236}">
                <a16:creationId xmlns:a16="http://schemas.microsoft.com/office/drawing/2014/main" id="{B9B52153-8656-43F1-A591-6CD47245CAB9}"/>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784432" y="5933387"/>
            <a:ext cx="3047802" cy="184923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15">
            <a:extLst>
              <a:ext uri="{FF2B5EF4-FFF2-40B4-BE49-F238E27FC236}">
                <a16:creationId xmlns:a16="http://schemas.microsoft.com/office/drawing/2014/main" id="{98583D29-F8AA-43DA-9079-470E5067FC54}"/>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150733" y="6162099"/>
            <a:ext cx="4011195" cy="1805036"/>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7">
            <a:extLst>
              <a:ext uri="{FF2B5EF4-FFF2-40B4-BE49-F238E27FC236}">
                <a16:creationId xmlns:a16="http://schemas.microsoft.com/office/drawing/2014/main" id="{E93A75FE-EC48-4A08-8528-21E34ABAE77C}"/>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6039085" y="5518532"/>
            <a:ext cx="2448603" cy="2448603"/>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35">
            <a:extLst>
              <a:ext uri="{FF2B5EF4-FFF2-40B4-BE49-F238E27FC236}">
                <a16:creationId xmlns:a16="http://schemas.microsoft.com/office/drawing/2014/main" id="{37B6A2D0-E723-4724-9316-34D13CE1C5B0}"/>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6111571" y="8870055"/>
            <a:ext cx="2303632" cy="2347095"/>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32">
            <a:extLst>
              <a:ext uri="{FF2B5EF4-FFF2-40B4-BE49-F238E27FC236}">
                <a16:creationId xmlns:a16="http://schemas.microsoft.com/office/drawing/2014/main" id="{038DC2C1-95AC-4A30-BD78-7B0B90ED6A45}"/>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871849" y="8870056"/>
            <a:ext cx="2303632" cy="2303632"/>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9">
            <a:extLst>
              <a:ext uri="{FF2B5EF4-FFF2-40B4-BE49-F238E27FC236}">
                <a16:creationId xmlns:a16="http://schemas.microsoft.com/office/drawing/2014/main" id="{EB02FA88-3C1C-4E5C-91A4-78A1CFCEA1F0}"/>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19401376" y="5780357"/>
            <a:ext cx="4730922" cy="1695248"/>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55">
            <a:extLst>
              <a:ext uri="{FF2B5EF4-FFF2-40B4-BE49-F238E27FC236}">
                <a16:creationId xmlns:a16="http://schemas.microsoft.com/office/drawing/2014/main" id="{936767D3-E75E-498C-9D54-52655CD04297}"/>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9581663" y="9341200"/>
            <a:ext cx="4686505" cy="1640277"/>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65">
            <a:extLst>
              <a:ext uri="{FF2B5EF4-FFF2-40B4-BE49-F238E27FC236}">
                <a16:creationId xmlns:a16="http://schemas.microsoft.com/office/drawing/2014/main" id="{62794526-9C91-446E-BF5B-396EC0E00C29}"/>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15951836" y="9566939"/>
            <a:ext cx="6477772" cy="909867"/>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219">
            <a:extLst>
              <a:ext uri="{FF2B5EF4-FFF2-40B4-BE49-F238E27FC236}">
                <a16:creationId xmlns:a16="http://schemas.microsoft.com/office/drawing/2014/main" id="{EE26DA57-8185-496C-A01C-C51DBD92AB32}"/>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9581663" y="12246196"/>
            <a:ext cx="5401738" cy="1170378"/>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203">
            <a:extLst>
              <a:ext uri="{FF2B5EF4-FFF2-40B4-BE49-F238E27FC236}">
                <a16:creationId xmlns:a16="http://schemas.microsoft.com/office/drawing/2014/main" id="{412517C3-9463-4B35-94D7-E3C0996C5E39}"/>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3623221" y="12076612"/>
            <a:ext cx="4594151" cy="1339961"/>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2">
            <a:extLst>
              <a:ext uri="{FF2B5EF4-FFF2-40B4-BE49-F238E27FC236}">
                <a16:creationId xmlns:a16="http://schemas.microsoft.com/office/drawing/2014/main" id="{FD6985B7-68D2-428C-BE2B-28F1EC180ECE}"/>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16165048" y="11587412"/>
            <a:ext cx="3624446" cy="1829161"/>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8BFB8B22-8247-441E-9D66-13808F84166D}"/>
              </a:ext>
            </a:extLst>
          </p:cNvPr>
          <p:cNvSpPr txBox="1"/>
          <p:nvPr/>
        </p:nvSpPr>
        <p:spPr>
          <a:xfrm>
            <a:off x="990538" y="364365"/>
            <a:ext cx="12692728" cy="1159420"/>
          </a:xfrm>
          <a:prstGeom prst="rect">
            <a:avLst/>
          </a:prstGeom>
          <a:noFill/>
        </p:spPr>
        <p:txBody>
          <a:bodyPr wrap="square" rtlCol="0">
            <a:spAutoFit/>
          </a:bodyPr>
          <a:lstStyle/>
          <a:p>
            <a:pPr defTabSz="1195628"/>
            <a:r>
              <a:rPr lang="en-GB" sz="6934" b="1">
                <a:solidFill>
                  <a:srgbClr val="000000"/>
                </a:solidFill>
                <a:latin typeface="Open Sans" panose="020B0606030504020204" pitchFamily="34" charset="0"/>
                <a:ea typeface="Open Sans" panose="020B0606030504020204" pitchFamily="34" charset="0"/>
                <a:cs typeface="Open Sans" panose="020B0606030504020204" pitchFamily="34" charset="0"/>
              </a:rPr>
              <a:t>Retailers:</a:t>
            </a:r>
          </a:p>
        </p:txBody>
      </p:sp>
    </p:spTree>
    <p:extLst>
      <p:ext uri="{BB962C8B-B14F-4D97-AF65-F5344CB8AC3E}">
        <p14:creationId xmlns:p14="http://schemas.microsoft.com/office/powerpoint/2010/main" val="11300321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7" name="Picture 7">
            <a:extLst>
              <a:ext uri="{FF2B5EF4-FFF2-40B4-BE49-F238E27FC236}">
                <a16:creationId xmlns:a16="http://schemas.microsoft.com/office/drawing/2014/main" id="{41754B5C-936A-403E-86FE-24C04FCFC96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402922" y="6301534"/>
            <a:ext cx="2489038" cy="1371511"/>
          </a:xfrm>
          <a:prstGeom prst="rect">
            <a:avLst/>
          </a:prstGeom>
          <a:noFill/>
          <a:extLst>
            <a:ext uri="{909E8E84-426E-40DD-AFC4-6F175D3DCCD1}">
              <a14:hiddenFill xmlns:a14="http://schemas.microsoft.com/office/drawing/2010/main">
                <a:solidFill>
                  <a:srgbClr val="FFFFFF"/>
                </a:solidFill>
              </a14:hiddenFill>
            </a:ext>
          </a:extLst>
        </p:spPr>
      </p:pic>
      <p:pic>
        <p:nvPicPr>
          <p:cNvPr id="5128" name="Picture 8">
            <a:extLst>
              <a:ext uri="{FF2B5EF4-FFF2-40B4-BE49-F238E27FC236}">
                <a16:creationId xmlns:a16="http://schemas.microsoft.com/office/drawing/2014/main" id="{2B34ABA8-8E5F-4233-AA97-6B46DE54FE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7709" y="4712802"/>
            <a:ext cx="3047802" cy="1295316"/>
          </a:xfrm>
          <a:prstGeom prst="rect">
            <a:avLst/>
          </a:prstGeom>
          <a:noFill/>
          <a:extLst>
            <a:ext uri="{909E8E84-426E-40DD-AFC4-6F175D3DCCD1}">
              <a14:hiddenFill xmlns:a14="http://schemas.microsoft.com/office/drawing/2010/main">
                <a:solidFill>
                  <a:srgbClr val="FFFFFF"/>
                </a:solidFill>
              </a14:hiddenFill>
            </a:ext>
          </a:extLst>
        </p:spPr>
      </p:pic>
      <p:pic>
        <p:nvPicPr>
          <p:cNvPr id="5133" name="Picture 13">
            <a:extLst>
              <a:ext uri="{FF2B5EF4-FFF2-40B4-BE49-F238E27FC236}">
                <a16:creationId xmlns:a16="http://schemas.microsoft.com/office/drawing/2014/main" id="{275D0ADA-8C4B-45E9-8E81-043D0A623DC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25189" y="4436931"/>
            <a:ext cx="1371511" cy="1371511"/>
          </a:xfrm>
          <a:prstGeom prst="rect">
            <a:avLst/>
          </a:prstGeom>
          <a:noFill/>
          <a:extLst>
            <a:ext uri="{909E8E84-426E-40DD-AFC4-6F175D3DCCD1}">
              <a14:hiddenFill xmlns:a14="http://schemas.microsoft.com/office/drawing/2010/main">
                <a:solidFill>
                  <a:srgbClr val="FFFFFF"/>
                </a:solidFill>
              </a14:hiddenFill>
            </a:ext>
          </a:extLst>
        </p:spPr>
      </p:pic>
      <p:pic>
        <p:nvPicPr>
          <p:cNvPr id="5150" name="Picture 30">
            <a:extLst>
              <a:ext uri="{FF2B5EF4-FFF2-40B4-BE49-F238E27FC236}">
                <a16:creationId xmlns:a16="http://schemas.microsoft.com/office/drawing/2014/main" id="{73C3BF74-C642-4063-A27B-048F0EDB474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32432" y="8199755"/>
            <a:ext cx="1694488" cy="1794163"/>
          </a:xfrm>
          <a:prstGeom prst="rect">
            <a:avLst/>
          </a:prstGeom>
          <a:noFill/>
          <a:extLst>
            <a:ext uri="{909E8E84-426E-40DD-AFC4-6F175D3DCCD1}">
              <a14:hiddenFill xmlns:a14="http://schemas.microsoft.com/office/drawing/2010/main">
                <a:solidFill>
                  <a:srgbClr val="FFFFFF"/>
                </a:solidFill>
              </a14:hiddenFill>
            </a:ext>
          </a:extLst>
        </p:spPr>
      </p:pic>
      <p:pic>
        <p:nvPicPr>
          <p:cNvPr id="5156" name="Picture 36">
            <a:extLst>
              <a:ext uri="{FF2B5EF4-FFF2-40B4-BE49-F238E27FC236}">
                <a16:creationId xmlns:a16="http://schemas.microsoft.com/office/drawing/2014/main" id="{9CF45BC9-86CA-4BB4-AC7E-37F04DB71C2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2130376" y="6319737"/>
            <a:ext cx="1930274" cy="1371511"/>
          </a:xfrm>
          <a:prstGeom prst="rect">
            <a:avLst/>
          </a:prstGeom>
          <a:noFill/>
          <a:extLst>
            <a:ext uri="{909E8E84-426E-40DD-AFC4-6F175D3DCCD1}">
              <a14:hiddenFill xmlns:a14="http://schemas.microsoft.com/office/drawing/2010/main">
                <a:solidFill>
                  <a:srgbClr val="FFFFFF"/>
                </a:solidFill>
              </a14:hiddenFill>
            </a:ext>
          </a:extLst>
        </p:spPr>
      </p:pic>
      <p:pic>
        <p:nvPicPr>
          <p:cNvPr id="5163" name="Picture 43">
            <a:extLst>
              <a:ext uri="{FF2B5EF4-FFF2-40B4-BE49-F238E27FC236}">
                <a16:creationId xmlns:a16="http://schemas.microsoft.com/office/drawing/2014/main" id="{2DED1CCD-0C9E-4DA4-877A-AF672C24753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4844131" y="6369360"/>
            <a:ext cx="3047802" cy="1320714"/>
          </a:xfrm>
          <a:prstGeom prst="rect">
            <a:avLst/>
          </a:prstGeom>
          <a:noFill/>
          <a:extLst>
            <a:ext uri="{909E8E84-426E-40DD-AFC4-6F175D3DCCD1}">
              <a14:hiddenFill xmlns:a14="http://schemas.microsoft.com/office/drawing/2010/main">
                <a:solidFill>
                  <a:srgbClr val="FFFFFF"/>
                </a:solidFill>
              </a14:hiddenFill>
            </a:ext>
          </a:extLst>
        </p:spPr>
      </p:pic>
      <p:pic>
        <p:nvPicPr>
          <p:cNvPr id="5173" name="Picture 53">
            <a:extLst>
              <a:ext uri="{FF2B5EF4-FFF2-40B4-BE49-F238E27FC236}">
                <a16:creationId xmlns:a16="http://schemas.microsoft.com/office/drawing/2014/main" id="{768D3499-057A-4C99-AEE3-2554A9C4253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984059" y="8294960"/>
            <a:ext cx="2616030" cy="1371511"/>
          </a:xfrm>
          <a:prstGeom prst="rect">
            <a:avLst/>
          </a:prstGeom>
          <a:noFill/>
          <a:extLst>
            <a:ext uri="{909E8E84-426E-40DD-AFC4-6F175D3DCCD1}">
              <a14:hiddenFill xmlns:a14="http://schemas.microsoft.com/office/drawing/2010/main">
                <a:solidFill>
                  <a:srgbClr val="FFFFFF"/>
                </a:solidFill>
              </a14:hiddenFill>
            </a:ext>
          </a:extLst>
        </p:spPr>
      </p:pic>
      <p:pic>
        <p:nvPicPr>
          <p:cNvPr id="5179" name="Picture 59">
            <a:extLst>
              <a:ext uri="{FF2B5EF4-FFF2-40B4-BE49-F238E27FC236}">
                <a16:creationId xmlns:a16="http://schemas.microsoft.com/office/drawing/2014/main" id="{E5D74CA0-4CD9-4C71-A064-0FF3C50532E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886667" y="5117883"/>
            <a:ext cx="3047802" cy="558764"/>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8" name="Table 7">
            <a:extLst>
              <a:ext uri="{FF2B5EF4-FFF2-40B4-BE49-F238E27FC236}">
                <a16:creationId xmlns:a16="http://schemas.microsoft.com/office/drawing/2014/main" id="{27D44666-02E4-4B2B-BE59-B9A04CA55401}"/>
              </a:ext>
            </a:extLst>
          </p:cNvPr>
          <p:cNvGraphicFramePr>
            <a:graphicFrameLocks noGrp="1"/>
          </p:cNvGraphicFramePr>
          <p:nvPr/>
        </p:nvGraphicFramePr>
        <p:xfrm>
          <a:off x="8452201" y="7289938"/>
          <a:ext cx="21029832" cy="2031868"/>
        </p:xfrm>
        <a:graphic>
          <a:graphicData uri="http://schemas.openxmlformats.org/drawingml/2006/table">
            <a:tbl>
              <a:tblPr/>
              <a:tblGrid>
                <a:gridCol w="3504972">
                  <a:extLst>
                    <a:ext uri="{9D8B030D-6E8A-4147-A177-3AD203B41FA5}">
                      <a16:colId xmlns:a16="http://schemas.microsoft.com/office/drawing/2014/main" val="228665327"/>
                    </a:ext>
                  </a:extLst>
                </a:gridCol>
                <a:gridCol w="3504972">
                  <a:extLst>
                    <a:ext uri="{9D8B030D-6E8A-4147-A177-3AD203B41FA5}">
                      <a16:colId xmlns:a16="http://schemas.microsoft.com/office/drawing/2014/main" val="757917946"/>
                    </a:ext>
                  </a:extLst>
                </a:gridCol>
                <a:gridCol w="3504972">
                  <a:extLst>
                    <a:ext uri="{9D8B030D-6E8A-4147-A177-3AD203B41FA5}">
                      <a16:colId xmlns:a16="http://schemas.microsoft.com/office/drawing/2014/main" val="1591666428"/>
                    </a:ext>
                  </a:extLst>
                </a:gridCol>
                <a:gridCol w="3504972">
                  <a:extLst>
                    <a:ext uri="{9D8B030D-6E8A-4147-A177-3AD203B41FA5}">
                      <a16:colId xmlns:a16="http://schemas.microsoft.com/office/drawing/2014/main" val="504223741"/>
                    </a:ext>
                  </a:extLst>
                </a:gridCol>
                <a:gridCol w="3504972">
                  <a:extLst>
                    <a:ext uri="{9D8B030D-6E8A-4147-A177-3AD203B41FA5}">
                      <a16:colId xmlns:a16="http://schemas.microsoft.com/office/drawing/2014/main" val="3272787509"/>
                    </a:ext>
                  </a:extLst>
                </a:gridCol>
                <a:gridCol w="3504972">
                  <a:extLst>
                    <a:ext uri="{9D8B030D-6E8A-4147-A177-3AD203B41FA5}">
                      <a16:colId xmlns:a16="http://schemas.microsoft.com/office/drawing/2014/main" val="1957260577"/>
                    </a:ext>
                  </a:extLst>
                </a:gridCol>
              </a:tblGrid>
              <a:tr h="1015934">
                <a:tc>
                  <a:txBody>
                    <a:bodyPr/>
                    <a:lstStyle/>
                    <a:p>
                      <a:endParaRPr lang="en-GB" sz="5000">
                        <a:effectLst/>
                      </a:endParaRPr>
                    </a:p>
                  </a:txBody>
                  <a:tcPr marL="243824" marR="243824" marT="121912" marB="121912" anchor="ctr">
                    <a:lnL>
                      <a:noFill/>
                    </a:lnL>
                    <a:lnR>
                      <a:noFill/>
                    </a:lnR>
                    <a:lnT>
                      <a:noFill/>
                    </a:lnT>
                    <a:lnB>
                      <a:noFill/>
                    </a:lnB>
                  </a:tcPr>
                </a:tc>
                <a:tc>
                  <a:txBody>
                    <a:bodyPr/>
                    <a:lstStyle/>
                    <a:p>
                      <a:endParaRPr lang="en-GB" sz="5000">
                        <a:effectLst/>
                      </a:endParaRPr>
                    </a:p>
                  </a:txBody>
                  <a:tcPr marL="243824" marR="243824" marT="121912" marB="121912" anchor="ctr">
                    <a:lnL>
                      <a:noFill/>
                    </a:lnL>
                    <a:lnR>
                      <a:noFill/>
                    </a:lnR>
                    <a:lnT>
                      <a:noFill/>
                    </a:lnT>
                    <a:lnB>
                      <a:noFill/>
                    </a:lnB>
                  </a:tcPr>
                </a:tc>
                <a:tc>
                  <a:txBody>
                    <a:bodyPr/>
                    <a:lstStyle/>
                    <a:p>
                      <a:endParaRPr lang="en-GB" sz="5000">
                        <a:effectLst/>
                      </a:endParaRPr>
                    </a:p>
                  </a:txBody>
                  <a:tcPr marL="243824" marR="243824" marT="121912" marB="121912" anchor="ctr">
                    <a:lnL>
                      <a:noFill/>
                    </a:lnL>
                    <a:lnR>
                      <a:noFill/>
                    </a:lnR>
                    <a:lnT>
                      <a:noFill/>
                    </a:lnT>
                    <a:lnB>
                      <a:noFill/>
                    </a:lnB>
                  </a:tcPr>
                </a:tc>
                <a:tc>
                  <a:txBody>
                    <a:bodyPr/>
                    <a:lstStyle/>
                    <a:p>
                      <a:endParaRPr lang="en-GB" sz="5000">
                        <a:effectLst/>
                      </a:endParaRPr>
                    </a:p>
                  </a:txBody>
                  <a:tcPr marL="243824" marR="243824" marT="121912" marB="121912" anchor="ctr">
                    <a:lnL>
                      <a:noFill/>
                    </a:lnL>
                    <a:lnR>
                      <a:noFill/>
                    </a:lnR>
                    <a:lnT>
                      <a:noFill/>
                    </a:lnT>
                    <a:lnB>
                      <a:noFill/>
                    </a:lnB>
                  </a:tcPr>
                </a:tc>
                <a:tc>
                  <a:txBody>
                    <a:bodyPr/>
                    <a:lstStyle/>
                    <a:p>
                      <a:endParaRPr lang="en-GB" sz="5000">
                        <a:effectLst/>
                      </a:endParaRPr>
                    </a:p>
                  </a:txBody>
                  <a:tcPr marL="243824" marR="243824" marT="121912" marB="121912" anchor="ctr">
                    <a:lnL>
                      <a:noFill/>
                    </a:lnL>
                    <a:lnR>
                      <a:noFill/>
                    </a:lnR>
                    <a:lnT>
                      <a:noFill/>
                    </a:lnT>
                    <a:lnB>
                      <a:noFill/>
                    </a:lnB>
                  </a:tcPr>
                </a:tc>
                <a:tc>
                  <a:txBody>
                    <a:bodyPr/>
                    <a:lstStyle/>
                    <a:p>
                      <a:endParaRPr lang="en-GB" sz="5000">
                        <a:effectLst/>
                      </a:endParaRPr>
                    </a:p>
                  </a:txBody>
                  <a:tcPr marL="243824" marR="243824" marT="121912" marB="121912" anchor="ctr">
                    <a:lnL>
                      <a:noFill/>
                    </a:lnL>
                    <a:lnR>
                      <a:noFill/>
                    </a:lnR>
                    <a:lnT>
                      <a:noFill/>
                    </a:lnT>
                    <a:lnB>
                      <a:noFill/>
                    </a:lnB>
                  </a:tcPr>
                </a:tc>
                <a:extLst>
                  <a:ext uri="{0D108BD9-81ED-4DB2-BD59-A6C34878D82A}">
                    <a16:rowId xmlns:a16="http://schemas.microsoft.com/office/drawing/2014/main" val="4173146179"/>
                  </a:ext>
                </a:extLst>
              </a:tr>
              <a:tr h="1015934">
                <a:tc>
                  <a:txBody>
                    <a:bodyPr/>
                    <a:lstStyle/>
                    <a:p>
                      <a:endParaRPr lang="en-GB" sz="5000">
                        <a:effectLst/>
                      </a:endParaRPr>
                    </a:p>
                  </a:txBody>
                  <a:tcPr marL="243824" marR="243824" marT="121912" marB="121912" anchor="ctr">
                    <a:lnL>
                      <a:noFill/>
                    </a:lnL>
                    <a:lnR>
                      <a:noFill/>
                    </a:lnR>
                    <a:lnT>
                      <a:noFill/>
                    </a:lnT>
                    <a:lnB>
                      <a:noFill/>
                    </a:lnB>
                  </a:tcPr>
                </a:tc>
                <a:tc>
                  <a:txBody>
                    <a:bodyPr/>
                    <a:lstStyle/>
                    <a:p>
                      <a:endParaRPr lang="en-GB" sz="5000">
                        <a:effectLst/>
                      </a:endParaRPr>
                    </a:p>
                  </a:txBody>
                  <a:tcPr marL="243824" marR="243824" marT="121912" marB="121912" anchor="ctr">
                    <a:lnL>
                      <a:noFill/>
                    </a:lnL>
                    <a:lnR>
                      <a:noFill/>
                    </a:lnR>
                    <a:lnT>
                      <a:noFill/>
                    </a:lnT>
                    <a:lnB>
                      <a:noFill/>
                    </a:lnB>
                  </a:tcPr>
                </a:tc>
                <a:tc>
                  <a:txBody>
                    <a:bodyPr/>
                    <a:lstStyle/>
                    <a:p>
                      <a:endParaRPr lang="en-GB" sz="5000">
                        <a:effectLst/>
                      </a:endParaRPr>
                    </a:p>
                  </a:txBody>
                  <a:tcPr marL="243824" marR="243824" marT="121912" marB="121912" anchor="ctr">
                    <a:lnL>
                      <a:noFill/>
                    </a:lnL>
                    <a:lnR>
                      <a:noFill/>
                    </a:lnR>
                    <a:lnT>
                      <a:noFill/>
                    </a:lnT>
                    <a:lnB>
                      <a:noFill/>
                    </a:lnB>
                  </a:tcPr>
                </a:tc>
                <a:tc>
                  <a:txBody>
                    <a:bodyPr/>
                    <a:lstStyle/>
                    <a:p>
                      <a:endParaRPr lang="en-GB" sz="5000">
                        <a:effectLst/>
                      </a:endParaRPr>
                    </a:p>
                  </a:txBody>
                  <a:tcPr marL="243824" marR="243824" marT="121912" marB="121912" anchor="ctr">
                    <a:lnL>
                      <a:noFill/>
                    </a:lnL>
                    <a:lnR>
                      <a:noFill/>
                    </a:lnR>
                    <a:lnT>
                      <a:noFill/>
                    </a:lnT>
                    <a:lnB>
                      <a:noFill/>
                    </a:lnB>
                  </a:tcPr>
                </a:tc>
                <a:tc>
                  <a:txBody>
                    <a:bodyPr/>
                    <a:lstStyle/>
                    <a:p>
                      <a:endParaRPr lang="en-GB" sz="5000">
                        <a:effectLst/>
                      </a:endParaRPr>
                    </a:p>
                  </a:txBody>
                  <a:tcPr marL="243824" marR="243824" marT="121912" marB="121912" anchor="ctr">
                    <a:lnL>
                      <a:noFill/>
                    </a:lnL>
                    <a:lnR>
                      <a:noFill/>
                    </a:lnR>
                    <a:lnT>
                      <a:noFill/>
                    </a:lnT>
                    <a:lnB>
                      <a:noFill/>
                    </a:lnB>
                  </a:tcPr>
                </a:tc>
                <a:tc>
                  <a:txBody>
                    <a:bodyPr/>
                    <a:lstStyle/>
                    <a:p>
                      <a:endParaRPr lang="en-GB" sz="5000">
                        <a:effectLst/>
                      </a:endParaRPr>
                    </a:p>
                  </a:txBody>
                  <a:tcPr marL="243824" marR="243824" marT="121912" marB="121912" anchor="ctr">
                    <a:lnL>
                      <a:noFill/>
                    </a:lnL>
                    <a:lnR>
                      <a:noFill/>
                    </a:lnR>
                    <a:lnT>
                      <a:noFill/>
                    </a:lnT>
                    <a:lnB>
                      <a:noFill/>
                    </a:lnB>
                  </a:tcPr>
                </a:tc>
                <a:extLst>
                  <a:ext uri="{0D108BD9-81ED-4DB2-BD59-A6C34878D82A}">
                    <a16:rowId xmlns:a16="http://schemas.microsoft.com/office/drawing/2014/main" val="4099657993"/>
                  </a:ext>
                </a:extLst>
              </a:tr>
            </a:tbl>
          </a:graphicData>
        </a:graphic>
      </p:graphicFrame>
      <p:pic>
        <p:nvPicPr>
          <p:cNvPr id="5183" name="Picture 63">
            <a:extLst>
              <a:ext uri="{FF2B5EF4-FFF2-40B4-BE49-F238E27FC236}">
                <a16:creationId xmlns:a16="http://schemas.microsoft.com/office/drawing/2014/main" id="{6F70E556-EA6F-442F-9385-F003D8443139}"/>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579794" y="6748613"/>
            <a:ext cx="3047802" cy="863544"/>
          </a:xfrm>
          <a:prstGeom prst="rect">
            <a:avLst/>
          </a:prstGeom>
          <a:noFill/>
          <a:extLst>
            <a:ext uri="{909E8E84-426E-40DD-AFC4-6F175D3DCCD1}">
              <a14:hiddenFill xmlns:a14="http://schemas.microsoft.com/office/drawing/2010/main">
                <a:solidFill>
                  <a:srgbClr val="FFFFFF"/>
                </a:solidFill>
              </a14:hiddenFill>
            </a:ext>
          </a:extLst>
        </p:spPr>
      </p:pic>
      <p:pic>
        <p:nvPicPr>
          <p:cNvPr id="5184" name="Picture 64">
            <a:extLst>
              <a:ext uri="{FF2B5EF4-FFF2-40B4-BE49-F238E27FC236}">
                <a16:creationId xmlns:a16="http://schemas.microsoft.com/office/drawing/2014/main" id="{5F9CF2A8-B6D3-47D6-9582-A312D0D2052E}"/>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5437439" y="10463843"/>
            <a:ext cx="2260453" cy="1371511"/>
          </a:xfrm>
          <a:prstGeom prst="rect">
            <a:avLst/>
          </a:prstGeom>
          <a:noFill/>
          <a:extLst>
            <a:ext uri="{909E8E84-426E-40DD-AFC4-6F175D3DCCD1}">
              <a14:hiddenFill xmlns:a14="http://schemas.microsoft.com/office/drawing/2010/main">
                <a:solidFill>
                  <a:srgbClr val="FFFFFF"/>
                </a:solidFill>
              </a14:hiddenFill>
            </a:ext>
          </a:extLst>
        </p:spPr>
      </p:pic>
      <p:pic>
        <p:nvPicPr>
          <p:cNvPr id="5189" name="Picture 69">
            <a:extLst>
              <a:ext uri="{FF2B5EF4-FFF2-40B4-BE49-F238E27FC236}">
                <a16:creationId xmlns:a16="http://schemas.microsoft.com/office/drawing/2014/main" id="{BC0FD4F5-EAA0-45BC-B233-FB63494C42F2}"/>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7364739" y="8512844"/>
            <a:ext cx="990536" cy="1371511"/>
          </a:xfrm>
          <a:prstGeom prst="rect">
            <a:avLst/>
          </a:prstGeom>
          <a:noFill/>
          <a:extLst>
            <a:ext uri="{909E8E84-426E-40DD-AFC4-6F175D3DCCD1}">
              <a14:hiddenFill xmlns:a14="http://schemas.microsoft.com/office/drawing/2010/main">
                <a:solidFill>
                  <a:srgbClr val="FFFFFF"/>
                </a:solidFill>
              </a14:hiddenFill>
            </a:ext>
          </a:extLst>
        </p:spPr>
      </p:pic>
      <p:pic>
        <p:nvPicPr>
          <p:cNvPr id="5190" name="Picture 70">
            <a:extLst>
              <a:ext uri="{FF2B5EF4-FFF2-40B4-BE49-F238E27FC236}">
                <a16:creationId xmlns:a16="http://schemas.microsoft.com/office/drawing/2014/main" id="{BEFFEB00-F860-4CC4-BBC5-084C0A970128}"/>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1262565" y="8366616"/>
            <a:ext cx="2133461" cy="1371511"/>
          </a:xfrm>
          <a:prstGeom prst="rect">
            <a:avLst/>
          </a:prstGeom>
          <a:noFill/>
          <a:extLst>
            <a:ext uri="{909E8E84-426E-40DD-AFC4-6F175D3DCCD1}">
              <a14:hiddenFill xmlns:a14="http://schemas.microsoft.com/office/drawing/2010/main">
                <a:solidFill>
                  <a:srgbClr val="FFFFFF"/>
                </a:solidFill>
              </a14:hiddenFill>
            </a:ext>
          </a:extLst>
        </p:spPr>
      </p:pic>
      <p:pic>
        <p:nvPicPr>
          <p:cNvPr id="5193" name="Picture 73">
            <a:extLst>
              <a:ext uri="{FF2B5EF4-FFF2-40B4-BE49-F238E27FC236}">
                <a16:creationId xmlns:a16="http://schemas.microsoft.com/office/drawing/2014/main" id="{35629190-CE69-4291-80F9-C9E1E4C187DD}"/>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2711496" y="10245957"/>
            <a:ext cx="2006469" cy="1371511"/>
          </a:xfrm>
          <a:prstGeom prst="rect">
            <a:avLst/>
          </a:prstGeom>
          <a:noFill/>
          <a:extLst>
            <a:ext uri="{909E8E84-426E-40DD-AFC4-6F175D3DCCD1}">
              <a14:hiddenFill xmlns:a14="http://schemas.microsoft.com/office/drawing/2010/main">
                <a:solidFill>
                  <a:srgbClr val="FFFFFF"/>
                </a:solidFill>
              </a14:hiddenFill>
            </a:ext>
          </a:extLst>
        </p:spPr>
      </p:pic>
      <p:pic>
        <p:nvPicPr>
          <p:cNvPr id="84" name="Picture 6">
            <a:extLst>
              <a:ext uri="{FF2B5EF4-FFF2-40B4-BE49-F238E27FC236}">
                <a16:creationId xmlns:a16="http://schemas.microsoft.com/office/drawing/2014/main" id="{D9775298-B339-43D7-974B-9C6C568BEFBD}"/>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7829034" y="8985116"/>
            <a:ext cx="3047802" cy="812747"/>
          </a:xfrm>
          <a:prstGeom prst="rect">
            <a:avLst/>
          </a:prstGeom>
          <a:noFill/>
          <a:extLst>
            <a:ext uri="{909E8E84-426E-40DD-AFC4-6F175D3DCCD1}">
              <a14:hiddenFill xmlns:a14="http://schemas.microsoft.com/office/drawing/2010/main">
                <a:solidFill>
                  <a:srgbClr val="FFFFFF"/>
                </a:solidFill>
              </a14:hiddenFill>
            </a:ext>
          </a:extLst>
        </p:spPr>
      </p:pic>
      <p:pic>
        <p:nvPicPr>
          <p:cNvPr id="85" name="Picture 9">
            <a:extLst>
              <a:ext uri="{FF2B5EF4-FFF2-40B4-BE49-F238E27FC236}">
                <a16:creationId xmlns:a16="http://schemas.microsoft.com/office/drawing/2014/main" id="{4066C499-2B7E-4766-9764-724BED531209}"/>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19238421" y="8390164"/>
            <a:ext cx="2184258" cy="1371511"/>
          </a:xfrm>
          <a:prstGeom prst="rect">
            <a:avLst/>
          </a:prstGeom>
          <a:noFill/>
          <a:extLst>
            <a:ext uri="{909E8E84-426E-40DD-AFC4-6F175D3DCCD1}">
              <a14:hiddenFill xmlns:a14="http://schemas.microsoft.com/office/drawing/2010/main">
                <a:solidFill>
                  <a:srgbClr val="FFFFFF"/>
                </a:solidFill>
              </a14:hiddenFill>
            </a:ext>
          </a:extLst>
        </p:spPr>
      </p:pic>
      <p:pic>
        <p:nvPicPr>
          <p:cNvPr id="88" name="Picture 15">
            <a:extLst>
              <a:ext uri="{FF2B5EF4-FFF2-40B4-BE49-F238E27FC236}">
                <a16:creationId xmlns:a16="http://schemas.microsoft.com/office/drawing/2014/main" id="{015FDDD5-1A57-4A3A-80A7-DD57DA346A5C}"/>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6163952" y="10493957"/>
            <a:ext cx="3047802" cy="1219121"/>
          </a:xfrm>
          <a:prstGeom prst="rect">
            <a:avLst/>
          </a:prstGeom>
          <a:noFill/>
          <a:extLst>
            <a:ext uri="{909E8E84-426E-40DD-AFC4-6F175D3DCCD1}">
              <a14:hiddenFill xmlns:a14="http://schemas.microsoft.com/office/drawing/2010/main">
                <a:solidFill>
                  <a:srgbClr val="FFFFFF"/>
                </a:solidFill>
              </a14:hiddenFill>
            </a:ext>
          </a:extLst>
        </p:spPr>
      </p:pic>
      <p:pic>
        <p:nvPicPr>
          <p:cNvPr id="89" name="Picture 16">
            <a:extLst>
              <a:ext uri="{FF2B5EF4-FFF2-40B4-BE49-F238E27FC236}">
                <a16:creationId xmlns:a16="http://schemas.microsoft.com/office/drawing/2014/main" id="{DB2C647F-73BA-4D5F-9187-1E6E2165A8C6}"/>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2013659" y="10524499"/>
            <a:ext cx="2920810" cy="1371511"/>
          </a:xfrm>
          <a:prstGeom prst="rect">
            <a:avLst/>
          </a:prstGeom>
          <a:noFill/>
          <a:extLst>
            <a:ext uri="{909E8E84-426E-40DD-AFC4-6F175D3DCCD1}">
              <a14:hiddenFill xmlns:a14="http://schemas.microsoft.com/office/drawing/2010/main">
                <a:solidFill>
                  <a:srgbClr val="FFFFFF"/>
                </a:solidFill>
              </a14:hiddenFill>
            </a:ext>
          </a:extLst>
        </p:spPr>
      </p:pic>
      <p:pic>
        <p:nvPicPr>
          <p:cNvPr id="90" name="Picture 18">
            <a:extLst>
              <a:ext uri="{FF2B5EF4-FFF2-40B4-BE49-F238E27FC236}">
                <a16:creationId xmlns:a16="http://schemas.microsoft.com/office/drawing/2014/main" id="{70AB5096-81F2-44F2-AA6A-414FDD2846B3}"/>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9954992" y="10270154"/>
            <a:ext cx="1777884" cy="1371511"/>
          </a:xfrm>
          <a:prstGeom prst="rect">
            <a:avLst/>
          </a:prstGeom>
          <a:noFill/>
          <a:extLst>
            <a:ext uri="{909E8E84-426E-40DD-AFC4-6F175D3DCCD1}">
              <a14:hiddenFill xmlns:a14="http://schemas.microsoft.com/office/drawing/2010/main">
                <a:solidFill>
                  <a:srgbClr val="FFFFFF"/>
                </a:solidFill>
              </a14:hiddenFill>
            </a:ext>
          </a:extLst>
        </p:spPr>
      </p:pic>
      <p:pic>
        <p:nvPicPr>
          <p:cNvPr id="94" name="Picture 212">
            <a:extLst>
              <a:ext uri="{FF2B5EF4-FFF2-40B4-BE49-F238E27FC236}">
                <a16:creationId xmlns:a16="http://schemas.microsoft.com/office/drawing/2014/main" id="{D13B473C-D997-4C9E-A9BD-D4B5E312FFE1}"/>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9352935" y="6280733"/>
            <a:ext cx="1981071" cy="1371511"/>
          </a:xfrm>
          <a:prstGeom prst="rect">
            <a:avLst/>
          </a:prstGeom>
          <a:noFill/>
          <a:extLst>
            <a:ext uri="{909E8E84-426E-40DD-AFC4-6F175D3DCCD1}">
              <a14:hiddenFill xmlns:a14="http://schemas.microsoft.com/office/drawing/2010/main">
                <a:solidFill>
                  <a:srgbClr val="FFFFFF"/>
                </a:solidFill>
              </a14:hiddenFill>
            </a:ext>
          </a:extLst>
        </p:spPr>
      </p:pic>
      <p:pic>
        <p:nvPicPr>
          <p:cNvPr id="95" name="Picture 213">
            <a:extLst>
              <a:ext uri="{FF2B5EF4-FFF2-40B4-BE49-F238E27FC236}">
                <a16:creationId xmlns:a16="http://schemas.microsoft.com/office/drawing/2014/main" id="{326D5A2D-30B8-4DD1-AC4F-DC8846B8D0D2}"/>
              </a:ext>
            </a:extLst>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18806649" y="10422544"/>
            <a:ext cx="3047802" cy="1219121"/>
          </a:xfrm>
          <a:prstGeom prst="rect">
            <a:avLst/>
          </a:prstGeom>
          <a:noFill/>
          <a:extLst>
            <a:ext uri="{909E8E84-426E-40DD-AFC4-6F175D3DCCD1}">
              <a14:hiddenFill xmlns:a14="http://schemas.microsoft.com/office/drawing/2010/main">
                <a:solidFill>
                  <a:srgbClr val="FFFFFF"/>
                </a:solidFill>
              </a14:hiddenFill>
            </a:ext>
          </a:extLst>
        </p:spPr>
      </p:pic>
      <p:pic>
        <p:nvPicPr>
          <p:cNvPr id="96" name="Picture 214">
            <a:extLst>
              <a:ext uri="{FF2B5EF4-FFF2-40B4-BE49-F238E27FC236}">
                <a16:creationId xmlns:a16="http://schemas.microsoft.com/office/drawing/2014/main" id="{F54AB325-76CF-4874-B6E8-66E933C81A33}"/>
              </a:ext>
            </a:extLst>
          </p:cNvPr>
          <p:cNvPicPr>
            <a:picLocks noChangeAspect="1" noChangeArrowheads="1"/>
          </p:cNvPicPr>
          <p:nvPr/>
        </p:nvPicPr>
        <p:blipFill>
          <a:blip r:embed="rId22">
            <a:extLst>
              <a:ext uri="{28A0092B-C50C-407E-A947-70E740481C1C}">
                <a14:useLocalDpi xmlns:a14="http://schemas.microsoft.com/office/drawing/2010/main" val="0"/>
              </a:ext>
            </a:extLst>
          </a:blip>
          <a:srcRect/>
          <a:stretch>
            <a:fillRect/>
          </a:stretch>
        </p:blipFill>
        <p:spPr bwMode="auto">
          <a:xfrm>
            <a:off x="4218589" y="8640578"/>
            <a:ext cx="2743021" cy="1371511"/>
          </a:xfrm>
          <a:prstGeom prst="rect">
            <a:avLst/>
          </a:prstGeom>
          <a:noFill/>
          <a:extLst>
            <a:ext uri="{909E8E84-426E-40DD-AFC4-6F175D3DCCD1}">
              <a14:hiddenFill xmlns:a14="http://schemas.microsoft.com/office/drawing/2010/main">
                <a:solidFill>
                  <a:srgbClr val="FFFFFF"/>
                </a:solidFill>
              </a14:hiddenFill>
            </a:ext>
          </a:extLst>
        </p:spPr>
      </p:pic>
      <p:pic>
        <p:nvPicPr>
          <p:cNvPr id="99" name="Picture 38">
            <a:extLst>
              <a:ext uri="{FF2B5EF4-FFF2-40B4-BE49-F238E27FC236}">
                <a16:creationId xmlns:a16="http://schemas.microsoft.com/office/drawing/2014/main" id="{FBE7B1F6-EF1E-4D1F-BAD0-5DB1BF92C751}"/>
              </a:ext>
            </a:extLst>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11936380" y="5076722"/>
            <a:ext cx="3047802" cy="406374"/>
          </a:xfrm>
          <a:prstGeom prst="rect">
            <a:avLst/>
          </a:prstGeom>
          <a:noFill/>
          <a:extLst>
            <a:ext uri="{909E8E84-426E-40DD-AFC4-6F175D3DCCD1}">
              <a14:hiddenFill xmlns:a14="http://schemas.microsoft.com/office/drawing/2010/main">
                <a:solidFill>
                  <a:srgbClr val="FFFFFF"/>
                </a:solidFill>
              </a14:hiddenFill>
            </a:ext>
          </a:extLst>
        </p:spPr>
      </p:pic>
      <p:pic>
        <p:nvPicPr>
          <p:cNvPr id="100" name="Picture 44">
            <a:extLst>
              <a:ext uri="{FF2B5EF4-FFF2-40B4-BE49-F238E27FC236}">
                <a16:creationId xmlns:a16="http://schemas.microsoft.com/office/drawing/2014/main" id="{B088344D-C71E-4B4B-959E-FE58B7A8364D}"/>
              </a:ext>
            </a:extLst>
          </p:cNvPr>
          <p:cNvPicPr>
            <a:picLocks noChangeAspect="1" noChangeArrowheads="1"/>
          </p:cNvPicPr>
          <p:nvPr/>
        </p:nvPicPr>
        <p:blipFill>
          <a:blip r:embed="rId24">
            <a:extLst>
              <a:ext uri="{28A0092B-C50C-407E-A947-70E740481C1C}">
                <a14:useLocalDpi xmlns:a14="http://schemas.microsoft.com/office/drawing/2010/main" val="0"/>
              </a:ext>
            </a:extLst>
          </a:blip>
          <a:srcRect/>
          <a:stretch>
            <a:fillRect/>
          </a:stretch>
        </p:blipFill>
        <p:spPr bwMode="auto">
          <a:xfrm>
            <a:off x="15758847" y="4933302"/>
            <a:ext cx="3047802" cy="914340"/>
          </a:xfrm>
          <a:prstGeom prst="rect">
            <a:avLst/>
          </a:prstGeom>
          <a:noFill/>
          <a:extLst>
            <a:ext uri="{909E8E84-426E-40DD-AFC4-6F175D3DCCD1}">
              <a14:hiddenFill xmlns:a14="http://schemas.microsoft.com/office/drawing/2010/main">
                <a:solidFill>
                  <a:srgbClr val="FFFFFF"/>
                </a:solidFill>
              </a14:hiddenFill>
            </a:ext>
          </a:extLst>
        </p:spPr>
      </p:pic>
      <p:pic>
        <p:nvPicPr>
          <p:cNvPr id="101" name="Picture 35">
            <a:extLst>
              <a:ext uri="{FF2B5EF4-FFF2-40B4-BE49-F238E27FC236}">
                <a16:creationId xmlns:a16="http://schemas.microsoft.com/office/drawing/2014/main" id="{25D18769-7FC1-4B89-9589-7A3D936A4968}"/>
              </a:ext>
            </a:extLst>
          </p:cNvPr>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19581317" y="4645726"/>
            <a:ext cx="3047802" cy="137151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A9C5F62E-46F0-4F65-9243-34983D285E06}"/>
              </a:ext>
            </a:extLst>
          </p:cNvPr>
          <p:cNvPicPr>
            <a:picLocks noChangeAspect="1"/>
          </p:cNvPicPr>
          <p:nvPr/>
        </p:nvPicPr>
        <p:blipFill>
          <a:blip r:embed="rId26"/>
          <a:stretch>
            <a:fillRect/>
          </a:stretch>
        </p:blipFill>
        <p:spPr>
          <a:xfrm>
            <a:off x="2024910" y="3008554"/>
            <a:ext cx="3056193" cy="1267995"/>
          </a:xfrm>
          <a:prstGeom prst="rect">
            <a:avLst/>
          </a:prstGeom>
        </p:spPr>
      </p:pic>
      <p:pic>
        <p:nvPicPr>
          <p:cNvPr id="104" name="Picture 182">
            <a:extLst>
              <a:ext uri="{FF2B5EF4-FFF2-40B4-BE49-F238E27FC236}">
                <a16:creationId xmlns:a16="http://schemas.microsoft.com/office/drawing/2014/main" id="{9C288973-E8ED-41D4-AA89-62C103D0CAF7}"/>
              </a:ext>
            </a:extLst>
          </p:cNvPr>
          <p:cNvPicPr>
            <a:picLocks noChangeAspect="1" noChangeArrowheads="1"/>
          </p:cNvPicPr>
          <p:nvPr/>
        </p:nvPicPr>
        <p:blipFill>
          <a:blip r:embed="rId27">
            <a:extLst>
              <a:ext uri="{28A0092B-C50C-407E-A947-70E740481C1C}">
                <a14:useLocalDpi xmlns:a14="http://schemas.microsoft.com/office/drawing/2010/main" val="0"/>
              </a:ext>
            </a:extLst>
          </a:blip>
          <a:srcRect/>
          <a:stretch>
            <a:fillRect/>
          </a:stretch>
        </p:blipFill>
        <p:spPr bwMode="auto">
          <a:xfrm>
            <a:off x="14418419" y="2902630"/>
            <a:ext cx="3047802" cy="1193722"/>
          </a:xfrm>
          <a:prstGeom prst="rect">
            <a:avLst/>
          </a:prstGeom>
          <a:noFill/>
          <a:extLst>
            <a:ext uri="{909E8E84-426E-40DD-AFC4-6F175D3DCCD1}">
              <a14:hiddenFill xmlns:a14="http://schemas.microsoft.com/office/drawing/2010/main">
                <a:solidFill>
                  <a:srgbClr val="FFFFFF"/>
                </a:solidFill>
              </a14:hiddenFill>
            </a:ext>
          </a:extLst>
        </p:spPr>
      </p:pic>
      <p:pic>
        <p:nvPicPr>
          <p:cNvPr id="105" name="Picture 207">
            <a:extLst>
              <a:ext uri="{FF2B5EF4-FFF2-40B4-BE49-F238E27FC236}">
                <a16:creationId xmlns:a16="http://schemas.microsoft.com/office/drawing/2014/main" id="{C9402DD0-647A-4C36-9F53-C3C9881A19C5}"/>
              </a:ext>
            </a:extLst>
          </p:cNvPr>
          <p:cNvPicPr>
            <a:picLocks noChangeAspect="1" noChangeArrowheads="1"/>
          </p:cNvPicPr>
          <p:nvPr/>
        </p:nvPicPr>
        <p:blipFill>
          <a:blip r:embed="rId28">
            <a:extLst>
              <a:ext uri="{28A0092B-C50C-407E-A947-70E740481C1C}">
                <a14:useLocalDpi xmlns:a14="http://schemas.microsoft.com/office/drawing/2010/main" val="0"/>
              </a:ext>
            </a:extLst>
          </a:blip>
          <a:srcRect/>
          <a:stretch>
            <a:fillRect/>
          </a:stretch>
        </p:blipFill>
        <p:spPr bwMode="auto">
          <a:xfrm>
            <a:off x="7457458" y="3232896"/>
            <a:ext cx="3047802" cy="1041332"/>
          </a:xfrm>
          <a:prstGeom prst="rect">
            <a:avLst/>
          </a:prstGeom>
          <a:noFill/>
          <a:extLst>
            <a:ext uri="{909E8E84-426E-40DD-AFC4-6F175D3DCCD1}">
              <a14:hiddenFill xmlns:a14="http://schemas.microsoft.com/office/drawing/2010/main">
                <a:solidFill>
                  <a:srgbClr val="FFFFFF"/>
                </a:solidFill>
              </a14:hiddenFill>
            </a:ext>
          </a:extLst>
        </p:spPr>
      </p:pic>
      <p:pic>
        <p:nvPicPr>
          <p:cNvPr id="106" name="Picture 208">
            <a:extLst>
              <a:ext uri="{FF2B5EF4-FFF2-40B4-BE49-F238E27FC236}">
                <a16:creationId xmlns:a16="http://schemas.microsoft.com/office/drawing/2014/main" id="{FAB387B8-10AE-46C5-A72F-79A9059A9B02}"/>
              </a:ext>
            </a:extLst>
          </p:cNvPr>
          <p:cNvPicPr>
            <a:picLocks noChangeAspect="1" noChangeArrowheads="1"/>
          </p:cNvPicPr>
          <p:nvPr/>
        </p:nvPicPr>
        <p:blipFill>
          <a:blip r:embed="rId29">
            <a:extLst>
              <a:ext uri="{28A0092B-C50C-407E-A947-70E740481C1C}">
                <a14:useLocalDpi xmlns:a14="http://schemas.microsoft.com/office/drawing/2010/main" val="0"/>
              </a:ext>
            </a:extLst>
          </a:blip>
          <a:srcRect/>
          <a:stretch>
            <a:fillRect/>
          </a:stretch>
        </p:blipFill>
        <p:spPr bwMode="auto">
          <a:xfrm>
            <a:off x="10966056" y="3203078"/>
            <a:ext cx="3047802" cy="660357"/>
          </a:xfrm>
          <a:prstGeom prst="rect">
            <a:avLst/>
          </a:prstGeom>
          <a:noFill/>
          <a:extLst>
            <a:ext uri="{909E8E84-426E-40DD-AFC4-6F175D3DCCD1}">
              <a14:hiddenFill xmlns:a14="http://schemas.microsoft.com/office/drawing/2010/main">
                <a:solidFill>
                  <a:srgbClr val="FFFFFF"/>
                </a:solidFill>
              </a14:hiddenFill>
            </a:ext>
          </a:extLst>
        </p:spPr>
      </p:pic>
      <p:pic>
        <p:nvPicPr>
          <p:cNvPr id="107" name="Picture 220">
            <a:extLst>
              <a:ext uri="{FF2B5EF4-FFF2-40B4-BE49-F238E27FC236}">
                <a16:creationId xmlns:a16="http://schemas.microsoft.com/office/drawing/2014/main" id="{BC289E73-95DF-45AD-9C5F-D4F285F43231}"/>
              </a:ext>
            </a:extLst>
          </p:cNvPr>
          <p:cNvPicPr>
            <a:picLocks noChangeAspect="1" noChangeArrowheads="1"/>
          </p:cNvPicPr>
          <p:nvPr/>
        </p:nvPicPr>
        <p:blipFill>
          <a:blip r:embed="rId30">
            <a:extLst>
              <a:ext uri="{28A0092B-C50C-407E-A947-70E740481C1C}">
                <a14:useLocalDpi xmlns:a14="http://schemas.microsoft.com/office/drawing/2010/main" val="0"/>
              </a:ext>
            </a:extLst>
          </a:blip>
          <a:srcRect/>
          <a:stretch>
            <a:fillRect/>
          </a:stretch>
        </p:blipFill>
        <p:spPr bwMode="auto">
          <a:xfrm>
            <a:off x="5579795" y="2772248"/>
            <a:ext cx="1473104" cy="1371511"/>
          </a:xfrm>
          <a:prstGeom prst="rect">
            <a:avLst/>
          </a:prstGeom>
          <a:noFill/>
          <a:extLst>
            <a:ext uri="{909E8E84-426E-40DD-AFC4-6F175D3DCCD1}">
              <a14:hiddenFill xmlns:a14="http://schemas.microsoft.com/office/drawing/2010/main">
                <a:solidFill>
                  <a:srgbClr val="FFFFFF"/>
                </a:solidFill>
              </a14:hiddenFill>
            </a:ext>
          </a:extLst>
        </p:spPr>
      </p:pic>
      <p:pic>
        <p:nvPicPr>
          <p:cNvPr id="112" name="Picture 206">
            <a:extLst>
              <a:ext uri="{FF2B5EF4-FFF2-40B4-BE49-F238E27FC236}">
                <a16:creationId xmlns:a16="http://schemas.microsoft.com/office/drawing/2014/main" id="{F7215880-60F2-4B8D-830F-DCCD19B3EB0F}"/>
              </a:ext>
            </a:extLst>
          </p:cNvPr>
          <p:cNvPicPr>
            <a:picLocks noChangeAspect="1" noChangeArrowheads="1"/>
          </p:cNvPicPr>
          <p:nvPr/>
        </p:nvPicPr>
        <p:blipFill>
          <a:blip r:embed="rId31">
            <a:extLst>
              <a:ext uri="{28A0092B-C50C-407E-A947-70E740481C1C}">
                <a14:useLocalDpi xmlns:a14="http://schemas.microsoft.com/office/drawing/2010/main" val="0"/>
              </a:ext>
            </a:extLst>
          </a:blip>
          <a:srcRect/>
          <a:stretch>
            <a:fillRect/>
          </a:stretch>
        </p:blipFill>
        <p:spPr bwMode="auto">
          <a:xfrm>
            <a:off x="18105172" y="2743882"/>
            <a:ext cx="2225381" cy="1938234"/>
          </a:xfrm>
          <a:prstGeom prst="rect">
            <a:avLst/>
          </a:prstGeom>
          <a:noFill/>
          <a:extLst>
            <a:ext uri="{909E8E84-426E-40DD-AFC4-6F175D3DCCD1}">
              <a14:hiddenFill xmlns:a14="http://schemas.microsoft.com/office/drawing/2010/main">
                <a:solidFill>
                  <a:srgbClr val="FFFFFF"/>
                </a:solidFill>
              </a14:hiddenFill>
            </a:ext>
          </a:extLst>
        </p:spPr>
      </p:pic>
      <p:sp>
        <p:nvSpPr>
          <p:cNvPr id="113" name="TextBox 112">
            <a:extLst>
              <a:ext uri="{FF2B5EF4-FFF2-40B4-BE49-F238E27FC236}">
                <a16:creationId xmlns:a16="http://schemas.microsoft.com/office/drawing/2014/main" id="{52D6286E-377A-4B88-8E78-BBC21A16F9A5}"/>
              </a:ext>
            </a:extLst>
          </p:cNvPr>
          <p:cNvSpPr txBox="1"/>
          <p:nvPr/>
        </p:nvSpPr>
        <p:spPr>
          <a:xfrm>
            <a:off x="326217" y="753372"/>
            <a:ext cx="22981358" cy="1159420"/>
          </a:xfrm>
          <a:prstGeom prst="rect">
            <a:avLst/>
          </a:prstGeom>
          <a:noFill/>
        </p:spPr>
        <p:txBody>
          <a:bodyPr wrap="square" rtlCol="0">
            <a:spAutoFit/>
          </a:bodyPr>
          <a:lstStyle/>
          <a:p>
            <a:pPr defTabSz="1195628"/>
            <a:r>
              <a:rPr lang="en-GB" sz="6934" b="1">
                <a:solidFill>
                  <a:srgbClr val="000000"/>
                </a:solidFill>
                <a:latin typeface="Open Sans" panose="020B0606030504020204" pitchFamily="34" charset="0"/>
                <a:ea typeface="Open Sans" panose="020B0606030504020204" pitchFamily="34" charset="0"/>
                <a:cs typeface="Open Sans" panose="020B0606030504020204" pitchFamily="34" charset="0"/>
              </a:rPr>
              <a:t>Industry Bodies &amp; Supporting Organisations: </a:t>
            </a:r>
          </a:p>
        </p:txBody>
      </p:sp>
      <p:pic>
        <p:nvPicPr>
          <p:cNvPr id="71" name="Picture 49">
            <a:extLst>
              <a:ext uri="{FF2B5EF4-FFF2-40B4-BE49-F238E27FC236}">
                <a16:creationId xmlns:a16="http://schemas.microsoft.com/office/drawing/2014/main" id="{FE744B11-B9B2-46AC-A5DC-48326ACB2C23}"/>
              </a:ext>
            </a:extLst>
          </p:cNvPr>
          <p:cNvPicPr>
            <a:picLocks noChangeAspect="1" noChangeArrowheads="1"/>
          </p:cNvPicPr>
          <p:nvPr/>
        </p:nvPicPr>
        <p:blipFill>
          <a:blip r:embed="rId32">
            <a:extLst>
              <a:ext uri="{28A0092B-C50C-407E-A947-70E740481C1C}">
                <a14:useLocalDpi xmlns:a14="http://schemas.microsoft.com/office/drawing/2010/main" val="0"/>
              </a:ext>
            </a:extLst>
          </a:blip>
          <a:srcRect/>
          <a:stretch>
            <a:fillRect/>
          </a:stretch>
        </p:blipFill>
        <p:spPr bwMode="auto">
          <a:xfrm>
            <a:off x="1786697" y="6390429"/>
            <a:ext cx="3047802" cy="11937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16147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a:extLst>
              <a:ext uri="{FF2B5EF4-FFF2-40B4-BE49-F238E27FC236}">
                <a16:creationId xmlns:a16="http://schemas.microsoft.com/office/drawing/2014/main" id="{4034B96E-EFEF-4EBA-A15E-0CE6B3140D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976227" y="9083027"/>
            <a:ext cx="3047802" cy="736552"/>
          </a:xfrm>
          <a:prstGeom prst="rect">
            <a:avLst/>
          </a:prstGeom>
          <a:noFill/>
          <a:extLst>
            <a:ext uri="{909E8E84-426E-40DD-AFC4-6F175D3DCCD1}">
              <a14:hiddenFill xmlns:a14="http://schemas.microsoft.com/office/drawing/2010/main">
                <a:solidFill>
                  <a:srgbClr val="FFFFFF"/>
                </a:solidFill>
              </a14:hiddenFill>
            </a:ext>
          </a:extLst>
        </p:spPr>
      </p:pic>
      <p:pic>
        <p:nvPicPr>
          <p:cNvPr id="4103" name="Picture 7">
            <a:extLst>
              <a:ext uri="{FF2B5EF4-FFF2-40B4-BE49-F238E27FC236}">
                <a16:creationId xmlns:a16="http://schemas.microsoft.com/office/drawing/2014/main" id="{DD608EAB-1B30-46E6-AA5F-41988C1570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0375" y="2580072"/>
            <a:ext cx="2514436" cy="1371511"/>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a:extLst>
              <a:ext uri="{FF2B5EF4-FFF2-40B4-BE49-F238E27FC236}">
                <a16:creationId xmlns:a16="http://schemas.microsoft.com/office/drawing/2014/main" id="{B4069DF4-D39F-41F2-8C4B-09C7F998264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3604" y="2839846"/>
            <a:ext cx="3131134" cy="101762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Table 4">
            <a:extLst>
              <a:ext uri="{FF2B5EF4-FFF2-40B4-BE49-F238E27FC236}">
                <a16:creationId xmlns:a16="http://schemas.microsoft.com/office/drawing/2014/main" id="{A602D7E4-74A1-4530-9162-56C29B0E4063}"/>
              </a:ext>
            </a:extLst>
          </p:cNvPr>
          <p:cNvGraphicFramePr>
            <a:graphicFrameLocks noGrp="1"/>
          </p:cNvGraphicFramePr>
          <p:nvPr/>
        </p:nvGraphicFramePr>
        <p:xfrm>
          <a:off x="1159686" y="6044271"/>
          <a:ext cx="21029832" cy="2031868"/>
        </p:xfrm>
        <a:graphic>
          <a:graphicData uri="http://schemas.openxmlformats.org/drawingml/2006/table">
            <a:tbl>
              <a:tblPr/>
              <a:tblGrid>
                <a:gridCol w="3504972">
                  <a:extLst>
                    <a:ext uri="{9D8B030D-6E8A-4147-A177-3AD203B41FA5}">
                      <a16:colId xmlns:a16="http://schemas.microsoft.com/office/drawing/2014/main" val="3574093814"/>
                    </a:ext>
                  </a:extLst>
                </a:gridCol>
                <a:gridCol w="3504972">
                  <a:extLst>
                    <a:ext uri="{9D8B030D-6E8A-4147-A177-3AD203B41FA5}">
                      <a16:colId xmlns:a16="http://schemas.microsoft.com/office/drawing/2014/main" val="3337853519"/>
                    </a:ext>
                  </a:extLst>
                </a:gridCol>
                <a:gridCol w="3504972">
                  <a:extLst>
                    <a:ext uri="{9D8B030D-6E8A-4147-A177-3AD203B41FA5}">
                      <a16:colId xmlns:a16="http://schemas.microsoft.com/office/drawing/2014/main" val="1278283403"/>
                    </a:ext>
                  </a:extLst>
                </a:gridCol>
                <a:gridCol w="3504972">
                  <a:extLst>
                    <a:ext uri="{9D8B030D-6E8A-4147-A177-3AD203B41FA5}">
                      <a16:colId xmlns:a16="http://schemas.microsoft.com/office/drawing/2014/main" val="2201460204"/>
                    </a:ext>
                  </a:extLst>
                </a:gridCol>
                <a:gridCol w="3504972">
                  <a:extLst>
                    <a:ext uri="{9D8B030D-6E8A-4147-A177-3AD203B41FA5}">
                      <a16:colId xmlns:a16="http://schemas.microsoft.com/office/drawing/2014/main" val="2609153999"/>
                    </a:ext>
                  </a:extLst>
                </a:gridCol>
                <a:gridCol w="3504972">
                  <a:extLst>
                    <a:ext uri="{9D8B030D-6E8A-4147-A177-3AD203B41FA5}">
                      <a16:colId xmlns:a16="http://schemas.microsoft.com/office/drawing/2014/main" val="2741571339"/>
                    </a:ext>
                  </a:extLst>
                </a:gridCol>
              </a:tblGrid>
              <a:tr h="1015934">
                <a:tc>
                  <a:txBody>
                    <a:bodyPr/>
                    <a:lstStyle/>
                    <a:p>
                      <a:endParaRPr lang="en-GB" sz="5000">
                        <a:effectLst/>
                      </a:endParaRPr>
                    </a:p>
                  </a:txBody>
                  <a:tcPr marL="243824" marR="243824" marT="121912" marB="121912" anchor="ctr">
                    <a:lnL>
                      <a:noFill/>
                    </a:lnL>
                    <a:lnR>
                      <a:noFill/>
                    </a:lnR>
                    <a:lnT>
                      <a:noFill/>
                    </a:lnT>
                    <a:lnB>
                      <a:noFill/>
                    </a:lnB>
                  </a:tcPr>
                </a:tc>
                <a:tc>
                  <a:txBody>
                    <a:bodyPr/>
                    <a:lstStyle/>
                    <a:p>
                      <a:endParaRPr lang="en-GB" sz="5000">
                        <a:effectLst/>
                      </a:endParaRPr>
                    </a:p>
                  </a:txBody>
                  <a:tcPr marL="243824" marR="243824" marT="121912" marB="121912" anchor="ctr">
                    <a:lnL>
                      <a:noFill/>
                    </a:lnL>
                    <a:lnR>
                      <a:noFill/>
                    </a:lnR>
                    <a:lnT>
                      <a:noFill/>
                    </a:lnT>
                    <a:lnB>
                      <a:noFill/>
                    </a:lnB>
                  </a:tcPr>
                </a:tc>
                <a:tc>
                  <a:txBody>
                    <a:bodyPr/>
                    <a:lstStyle/>
                    <a:p>
                      <a:endParaRPr lang="en-GB" sz="5000">
                        <a:effectLst/>
                      </a:endParaRPr>
                    </a:p>
                  </a:txBody>
                  <a:tcPr marL="243824" marR="243824" marT="121912" marB="121912" anchor="ctr">
                    <a:lnL>
                      <a:noFill/>
                    </a:lnL>
                    <a:lnR>
                      <a:noFill/>
                    </a:lnR>
                    <a:lnT>
                      <a:noFill/>
                    </a:lnT>
                    <a:lnB>
                      <a:noFill/>
                    </a:lnB>
                  </a:tcPr>
                </a:tc>
                <a:tc>
                  <a:txBody>
                    <a:bodyPr/>
                    <a:lstStyle/>
                    <a:p>
                      <a:endParaRPr lang="en-GB" sz="5000">
                        <a:effectLst/>
                      </a:endParaRPr>
                    </a:p>
                  </a:txBody>
                  <a:tcPr marL="243824" marR="243824" marT="121912" marB="121912" anchor="ctr">
                    <a:lnL>
                      <a:noFill/>
                    </a:lnL>
                    <a:lnR>
                      <a:noFill/>
                    </a:lnR>
                    <a:lnT>
                      <a:noFill/>
                    </a:lnT>
                    <a:lnB>
                      <a:noFill/>
                    </a:lnB>
                  </a:tcPr>
                </a:tc>
                <a:tc>
                  <a:txBody>
                    <a:bodyPr/>
                    <a:lstStyle/>
                    <a:p>
                      <a:endParaRPr lang="en-GB" sz="5000">
                        <a:effectLst/>
                      </a:endParaRPr>
                    </a:p>
                  </a:txBody>
                  <a:tcPr marL="243824" marR="243824" marT="121912" marB="121912" anchor="ctr">
                    <a:lnL>
                      <a:noFill/>
                    </a:lnL>
                    <a:lnR>
                      <a:noFill/>
                    </a:lnR>
                    <a:lnT>
                      <a:noFill/>
                    </a:lnT>
                    <a:lnB>
                      <a:noFill/>
                    </a:lnB>
                  </a:tcPr>
                </a:tc>
                <a:tc>
                  <a:txBody>
                    <a:bodyPr/>
                    <a:lstStyle/>
                    <a:p>
                      <a:endParaRPr lang="en-GB" sz="5000">
                        <a:effectLst/>
                      </a:endParaRPr>
                    </a:p>
                  </a:txBody>
                  <a:tcPr marL="243824" marR="243824" marT="121912" marB="121912" anchor="ctr">
                    <a:lnL>
                      <a:noFill/>
                    </a:lnL>
                    <a:lnR>
                      <a:noFill/>
                    </a:lnR>
                    <a:lnT>
                      <a:noFill/>
                    </a:lnT>
                    <a:lnB>
                      <a:noFill/>
                    </a:lnB>
                  </a:tcPr>
                </a:tc>
                <a:extLst>
                  <a:ext uri="{0D108BD9-81ED-4DB2-BD59-A6C34878D82A}">
                    <a16:rowId xmlns:a16="http://schemas.microsoft.com/office/drawing/2014/main" val="1497249157"/>
                  </a:ext>
                </a:extLst>
              </a:tr>
              <a:tr h="1015934">
                <a:tc>
                  <a:txBody>
                    <a:bodyPr/>
                    <a:lstStyle/>
                    <a:p>
                      <a:endParaRPr lang="en-GB" sz="5000">
                        <a:effectLst/>
                      </a:endParaRPr>
                    </a:p>
                  </a:txBody>
                  <a:tcPr marL="243824" marR="243824" marT="121912" marB="121912" anchor="ctr">
                    <a:lnL>
                      <a:noFill/>
                    </a:lnL>
                    <a:lnR>
                      <a:noFill/>
                    </a:lnR>
                    <a:lnT>
                      <a:noFill/>
                    </a:lnT>
                    <a:lnB>
                      <a:noFill/>
                    </a:lnB>
                  </a:tcPr>
                </a:tc>
                <a:tc>
                  <a:txBody>
                    <a:bodyPr/>
                    <a:lstStyle/>
                    <a:p>
                      <a:endParaRPr lang="en-GB" sz="5000">
                        <a:effectLst/>
                      </a:endParaRPr>
                    </a:p>
                  </a:txBody>
                  <a:tcPr marL="243824" marR="243824" marT="121912" marB="121912" anchor="ctr">
                    <a:lnL>
                      <a:noFill/>
                    </a:lnL>
                    <a:lnR>
                      <a:noFill/>
                    </a:lnR>
                    <a:lnT>
                      <a:noFill/>
                    </a:lnT>
                    <a:lnB>
                      <a:noFill/>
                    </a:lnB>
                  </a:tcPr>
                </a:tc>
                <a:tc>
                  <a:txBody>
                    <a:bodyPr/>
                    <a:lstStyle/>
                    <a:p>
                      <a:endParaRPr lang="en-GB" sz="5000">
                        <a:effectLst/>
                      </a:endParaRPr>
                    </a:p>
                  </a:txBody>
                  <a:tcPr marL="243824" marR="243824" marT="121912" marB="121912" anchor="ctr">
                    <a:lnL>
                      <a:noFill/>
                    </a:lnL>
                    <a:lnR>
                      <a:noFill/>
                    </a:lnR>
                    <a:lnT>
                      <a:noFill/>
                    </a:lnT>
                    <a:lnB>
                      <a:noFill/>
                    </a:lnB>
                  </a:tcPr>
                </a:tc>
                <a:tc>
                  <a:txBody>
                    <a:bodyPr/>
                    <a:lstStyle/>
                    <a:p>
                      <a:endParaRPr lang="en-GB" sz="5000">
                        <a:effectLst/>
                      </a:endParaRPr>
                    </a:p>
                  </a:txBody>
                  <a:tcPr marL="243824" marR="243824" marT="121912" marB="121912" anchor="ctr">
                    <a:lnL>
                      <a:noFill/>
                    </a:lnL>
                    <a:lnR>
                      <a:noFill/>
                    </a:lnR>
                    <a:lnT>
                      <a:noFill/>
                    </a:lnT>
                    <a:lnB>
                      <a:noFill/>
                    </a:lnB>
                  </a:tcPr>
                </a:tc>
                <a:tc>
                  <a:txBody>
                    <a:bodyPr/>
                    <a:lstStyle/>
                    <a:p>
                      <a:endParaRPr lang="en-GB" sz="5000">
                        <a:effectLst/>
                      </a:endParaRPr>
                    </a:p>
                  </a:txBody>
                  <a:tcPr marL="243824" marR="243824" marT="121912" marB="121912" anchor="ctr">
                    <a:lnL>
                      <a:noFill/>
                    </a:lnL>
                    <a:lnR>
                      <a:noFill/>
                    </a:lnR>
                    <a:lnT>
                      <a:noFill/>
                    </a:lnT>
                    <a:lnB>
                      <a:noFill/>
                    </a:lnB>
                  </a:tcPr>
                </a:tc>
                <a:tc>
                  <a:txBody>
                    <a:bodyPr/>
                    <a:lstStyle/>
                    <a:p>
                      <a:endParaRPr lang="en-GB" sz="5000">
                        <a:effectLst/>
                      </a:endParaRPr>
                    </a:p>
                  </a:txBody>
                  <a:tcPr marL="243824" marR="243824" marT="121912" marB="121912" anchor="ctr">
                    <a:lnL>
                      <a:noFill/>
                    </a:lnL>
                    <a:lnR>
                      <a:noFill/>
                    </a:lnR>
                    <a:lnT>
                      <a:noFill/>
                    </a:lnT>
                    <a:lnB>
                      <a:noFill/>
                    </a:lnB>
                  </a:tcPr>
                </a:tc>
                <a:extLst>
                  <a:ext uri="{0D108BD9-81ED-4DB2-BD59-A6C34878D82A}">
                    <a16:rowId xmlns:a16="http://schemas.microsoft.com/office/drawing/2014/main" val="1799739866"/>
                  </a:ext>
                </a:extLst>
              </a:tr>
            </a:tbl>
          </a:graphicData>
        </a:graphic>
      </p:graphicFrame>
      <p:pic>
        <p:nvPicPr>
          <p:cNvPr id="4129" name="Picture 33">
            <a:extLst>
              <a:ext uri="{FF2B5EF4-FFF2-40B4-BE49-F238E27FC236}">
                <a16:creationId xmlns:a16="http://schemas.microsoft.com/office/drawing/2014/main" id="{E4A193EC-DA10-40C9-859D-A1E9B15C82E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07298" y="6873189"/>
            <a:ext cx="1752486" cy="1371511"/>
          </a:xfrm>
          <a:prstGeom prst="rect">
            <a:avLst/>
          </a:prstGeom>
          <a:noFill/>
          <a:extLst>
            <a:ext uri="{909E8E84-426E-40DD-AFC4-6F175D3DCCD1}">
              <a14:hiddenFill xmlns:a14="http://schemas.microsoft.com/office/drawing/2010/main">
                <a:solidFill>
                  <a:srgbClr val="FFFFFF"/>
                </a:solidFill>
              </a14:hiddenFill>
            </a:ext>
          </a:extLst>
        </p:spPr>
      </p:pic>
      <p:pic>
        <p:nvPicPr>
          <p:cNvPr id="4132" name="Picture 36">
            <a:extLst>
              <a:ext uri="{FF2B5EF4-FFF2-40B4-BE49-F238E27FC236}">
                <a16:creationId xmlns:a16="http://schemas.microsoft.com/office/drawing/2014/main" id="{AA09520B-0B7E-4F4A-A23F-BE456576EE4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724919" y="7769388"/>
            <a:ext cx="3047802" cy="558764"/>
          </a:xfrm>
          <a:prstGeom prst="rect">
            <a:avLst/>
          </a:prstGeom>
          <a:noFill/>
          <a:extLst>
            <a:ext uri="{909E8E84-426E-40DD-AFC4-6F175D3DCCD1}">
              <a14:hiddenFill xmlns:a14="http://schemas.microsoft.com/office/drawing/2010/main">
                <a:solidFill>
                  <a:srgbClr val="FFFFFF"/>
                </a:solidFill>
              </a14:hiddenFill>
            </a:ext>
          </a:extLst>
        </p:spPr>
      </p:pic>
      <p:pic>
        <p:nvPicPr>
          <p:cNvPr id="4138" name="Picture 42">
            <a:extLst>
              <a:ext uri="{FF2B5EF4-FFF2-40B4-BE49-F238E27FC236}">
                <a16:creationId xmlns:a16="http://schemas.microsoft.com/office/drawing/2014/main" id="{49F304CE-55A6-4C70-813B-9AB2220385A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6294533" y="6998623"/>
            <a:ext cx="3047802" cy="1320714"/>
          </a:xfrm>
          <a:prstGeom prst="rect">
            <a:avLst/>
          </a:prstGeom>
          <a:noFill/>
          <a:extLst>
            <a:ext uri="{909E8E84-426E-40DD-AFC4-6F175D3DCCD1}">
              <a14:hiddenFill xmlns:a14="http://schemas.microsoft.com/office/drawing/2010/main">
                <a:solidFill>
                  <a:srgbClr val="FFFFFF"/>
                </a:solidFill>
              </a14:hiddenFill>
            </a:ext>
          </a:extLst>
        </p:spPr>
      </p:pic>
      <p:pic>
        <p:nvPicPr>
          <p:cNvPr id="50" name="Picture 4">
            <a:extLst>
              <a:ext uri="{FF2B5EF4-FFF2-40B4-BE49-F238E27FC236}">
                <a16:creationId xmlns:a16="http://schemas.microsoft.com/office/drawing/2014/main" id="{21F84B1B-F966-4AC9-B688-92750D7A807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28606" y="2569881"/>
            <a:ext cx="3047802" cy="1295316"/>
          </a:xfrm>
          <a:prstGeom prst="rect">
            <a:avLst/>
          </a:prstGeom>
          <a:noFill/>
          <a:extLst>
            <a:ext uri="{909E8E84-426E-40DD-AFC4-6F175D3DCCD1}">
              <a14:hiddenFill xmlns:a14="http://schemas.microsoft.com/office/drawing/2010/main">
                <a:solidFill>
                  <a:srgbClr val="FFFFFF"/>
                </a:solidFill>
              </a14:hiddenFill>
            </a:ext>
          </a:extLst>
        </p:spPr>
      </p:pic>
      <p:pic>
        <p:nvPicPr>
          <p:cNvPr id="51" name="Picture 12">
            <a:extLst>
              <a:ext uri="{FF2B5EF4-FFF2-40B4-BE49-F238E27FC236}">
                <a16:creationId xmlns:a16="http://schemas.microsoft.com/office/drawing/2014/main" id="{4E912CE1-61EB-48C1-AFFF-4EC3ECD4138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27089" y="8558128"/>
            <a:ext cx="2489038" cy="1659358"/>
          </a:xfrm>
          <a:prstGeom prst="rect">
            <a:avLst/>
          </a:prstGeom>
          <a:noFill/>
          <a:extLst>
            <a:ext uri="{909E8E84-426E-40DD-AFC4-6F175D3DCCD1}">
              <a14:hiddenFill xmlns:a14="http://schemas.microsoft.com/office/drawing/2010/main">
                <a:solidFill>
                  <a:srgbClr val="FFFFFF"/>
                </a:solidFill>
              </a14:hiddenFill>
            </a:ext>
          </a:extLst>
        </p:spPr>
      </p:pic>
      <p:pic>
        <p:nvPicPr>
          <p:cNvPr id="52" name="Picture 18">
            <a:extLst>
              <a:ext uri="{FF2B5EF4-FFF2-40B4-BE49-F238E27FC236}">
                <a16:creationId xmlns:a16="http://schemas.microsoft.com/office/drawing/2014/main" id="{ED6976F7-C36D-4F7E-A6DA-6636103F0690}"/>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026767" y="9478073"/>
            <a:ext cx="3047802" cy="584162"/>
          </a:xfrm>
          <a:prstGeom prst="rect">
            <a:avLst/>
          </a:prstGeom>
          <a:noFill/>
          <a:extLst>
            <a:ext uri="{909E8E84-426E-40DD-AFC4-6F175D3DCCD1}">
              <a14:hiddenFill xmlns:a14="http://schemas.microsoft.com/office/drawing/2010/main">
                <a:solidFill>
                  <a:srgbClr val="FFFFFF"/>
                </a:solidFill>
              </a14:hiddenFill>
            </a:ext>
          </a:extLst>
        </p:spPr>
      </p:pic>
      <p:pic>
        <p:nvPicPr>
          <p:cNvPr id="54" name="Picture 26">
            <a:extLst>
              <a:ext uri="{FF2B5EF4-FFF2-40B4-BE49-F238E27FC236}">
                <a16:creationId xmlns:a16="http://schemas.microsoft.com/office/drawing/2014/main" id="{C5FD4622-7545-450B-B6FB-504D1C62AD1E}"/>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883196" y="7604933"/>
            <a:ext cx="3047802" cy="812747"/>
          </a:xfrm>
          <a:prstGeom prst="rect">
            <a:avLst/>
          </a:prstGeom>
          <a:noFill/>
          <a:extLst>
            <a:ext uri="{909E8E84-426E-40DD-AFC4-6F175D3DCCD1}">
              <a14:hiddenFill xmlns:a14="http://schemas.microsoft.com/office/drawing/2010/main">
                <a:solidFill>
                  <a:srgbClr val="FFFFFF"/>
                </a:solidFill>
              </a14:hiddenFill>
            </a:ext>
          </a:extLst>
        </p:spPr>
      </p:pic>
      <p:pic>
        <p:nvPicPr>
          <p:cNvPr id="55" name="Picture 28">
            <a:extLst>
              <a:ext uri="{FF2B5EF4-FFF2-40B4-BE49-F238E27FC236}">
                <a16:creationId xmlns:a16="http://schemas.microsoft.com/office/drawing/2014/main" id="{4FB6D9C2-A965-4514-BB32-D0798F2CE275}"/>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1825486" y="9387807"/>
            <a:ext cx="3047802" cy="431772"/>
          </a:xfrm>
          <a:prstGeom prst="rect">
            <a:avLst/>
          </a:prstGeom>
          <a:noFill/>
          <a:extLst>
            <a:ext uri="{909E8E84-426E-40DD-AFC4-6F175D3DCCD1}">
              <a14:hiddenFill xmlns:a14="http://schemas.microsoft.com/office/drawing/2010/main">
                <a:solidFill>
                  <a:srgbClr val="FFFFFF"/>
                </a:solidFill>
              </a14:hiddenFill>
            </a:ext>
          </a:extLst>
        </p:spPr>
      </p:pic>
      <p:pic>
        <p:nvPicPr>
          <p:cNvPr id="56" name="Picture 34">
            <a:extLst>
              <a:ext uri="{FF2B5EF4-FFF2-40B4-BE49-F238E27FC236}">
                <a16:creationId xmlns:a16="http://schemas.microsoft.com/office/drawing/2014/main" id="{42768EE6-8E91-4A2A-AE9A-D29CB566AEAF}"/>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1588045" y="3175024"/>
            <a:ext cx="3047802" cy="609560"/>
          </a:xfrm>
          <a:prstGeom prst="rect">
            <a:avLst/>
          </a:prstGeom>
          <a:noFill/>
          <a:extLst>
            <a:ext uri="{909E8E84-426E-40DD-AFC4-6F175D3DCCD1}">
              <a14:hiddenFill xmlns:a14="http://schemas.microsoft.com/office/drawing/2010/main">
                <a:solidFill>
                  <a:srgbClr val="FFFFFF"/>
                </a:solidFill>
              </a14:hiddenFill>
            </a:ext>
          </a:extLst>
        </p:spPr>
      </p:pic>
      <p:pic>
        <p:nvPicPr>
          <p:cNvPr id="58" name="Picture 42">
            <a:extLst>
              <a:ext uri="{FF2B5EF4-FFF2-40B4-BE49-F238E27FC236}">
                <a16:creationId xmlns:a16="http://schemas.microsoft.com/office/drawing/2014/main" id="{5EEA4E23-29A8-4DC3-AE91-34A2E15E6063}"/>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5946809" y="2673666"/>
            <a:ext cx="3047802" cy="1092129"/>
          </a:xfrm>
          <a:prstGeom prst="rect">
            <a:avLst/>
          </a:prstGeom>
          <a:noFill/>
          <a:extLst>
            <a:ext uri="{909E8E84-426E-40DD-AFC4-6F175D3DCCD1}">
              <a14:hiddenFill xmlns:a14="http://schemas.microsoft.com/office/drawing/2010/main">
                <a:solidFill>
                  <a:srgbClr val="FFFFFF"/>
                </a:solidFill>
              </a14:hiddenFill>
            </a:ext>
          </a:extLst>
        </p:spPr>
      </p:pic>
      <p:pic>
        <p:nvPicPr>
          <p:cNvPr id="59" name="Picture 44">
            <a:extLst>
              <a:ext uri="{FF2B5EF4-FFF2-40B4-BE49-F238E27FC236}">
                <a16:creationId xmlns:a16="http://schemas.microsoft.com/office/drawing/2014/main" id="{A287944C-9FA9-49B5-A693-BE24DE1A3C18}"/>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4074004" y="9142907"/>
            <a:ext cx="3047802" cy="965137"/>
          </a:xfrm>
          <a:prstGeom prst="rect">
            <a:avLst/>
          </a:prstGeom>
          <a:noFill/>
          <a:extLst>
            <a:ext uri="{909E8E84-426E-40DD-AFC4-6F175D3DCCD1}">
              <a14:hiddenFill xmlns:a14="http://schemas.microsoft.com/office/drawing/2010/main">
                <a:solidFill>
                  <a:srgbClr val="FFFFFF"/>
                </a:solidFill>
              </a14:hiddenFill>
            </a:ext>
          </a:extLst>
        </p:spPr>
      </p:pic>
      <p:pic>
        <p:nvPicPr>
          <p:cNvPr id="61" name="Picture 52">
            <a:extLst>
              <a:ext uri="{FF2B5EF4-FFF2-40B4-BE49-F238E27FC236}">
                <a16:creationId xmlns:a16="http://schemas.microsoft.com/office/drawing/2014/main" id="{5B3CCDB2-B63C-4FBB-8882-2E146BC9B591}"/>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20072923" y="2413073"/>
            <a:ext cx="2920810" cy="1371511"/>
          </a:xfrm>
          <a:prstGeom prst="rect">
            <a:avLst/>
          </a:prstGeom>
          <a:noFill/>
          <a:extLst>
            <a:ext uri="{909E8E84-426E-40DD-AFC4-6F175D3DCCD1}">
              <a14:hiddenFill xmlns:a14="http://schemas.microsoft.com/office/drawing/2010/main">
                <a:solidFill>
                  <a:srgbClr val="FFFFFF"/>
                </a:solidFill>
              </a14:hiddenFill>
            </a:ext>
          </a:extLst>
        </p:spPr>
      </p:pic>
      <p:pic>
        <p:nvPicPr>
          <p:cNvPr id="62" name="Picture 54">
            <a:extLst>
              <a:ext uri="{FF2B5EF4-FFF2-40B4-BE49-F238E27FC236}">
                <a16:creationId xmlns:a16="http://schemas.microsoft.com/office/drawing/2014/main" id="{2D7AF660-0FAF-4529-8999-426BF38EBA1A}"/>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4875592" y="4273109"/>
            <a:ext cx="2514436" cy="2341026"/>
          </a:xfrm>
          <a:prstGeom prst="rect">
            <a:avLst/>
          </a:prstGeom>
          <a:noFill/>
          <a:extLst>
            <a:ext uri="{909E8E84-426E-40DD-AFC4-6F175D3DCCD1}">
              <a14:hiddenFill xmlns:a14="http://schemas.microsoft.com/office/drawing/2010/main">
                <a:solidFill>
                  <a:srgbClr val="FFFFFF"/>
                </a:solidFill>
              </a14:hiddenFill>
            </a:ext>
          </a:extLst>
        </p:spPr>
      </p:pic>
      <p:pic>
        <p:nvPicPr>
          <p:cNvPr id="64" name="Picture 58">
            <a:extLst>
              <a:ext uri="{FF2B5EF4-FFF2-40B4-BE49-F238E27FC236}">
                <a16:creationId xmlns:a16="http://schemas.microsoft.com/office/drawing/2014/main" id="{9945D38E-215B-4F1E-AFA3-B1750E410EB2}"/>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19976227" y="7174417"/>
            <a:ext cx="3047802" cy="888942"/>
          </a:xfrm>
          <a:prstGeom prst="rect">
            <a:avLst/>
          </a:prstGeom>
          <a:noFill/>
          <a:extLst>
            <a:ext uri="{909E8E84-426E-40DD-AFC4-6F175D3DCCD1}">
              <a14:hiddenFill xmlns:a14="http://schemas.microsoft.com/office/drawing/2010/main">
                <a:solidFill>
                  <a:srgbClr val="FFFFFF"/>
                </a:solidFill>
              </a14:hiddenFill>
            </a:ext>
          </a:extLst>
        </p:spPr>
      </p:pic>
      <p:pic>
        <p:nvPicPr>
          <p:cNvPr id="65" name="Picture 60">
            <a:extLst>
              <a:ext uri="{FF2B5EF4-FFF2-40B4-BE49-F238E27FC236}">
                <a16:creationId xmlns:a16="http://schemas.microsoft.com/office/drawing/2014/main" id="{4C07480C-12E1-4247-A3C1-983E9AEE837F}"/>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12519146" y="7425101"/>
            <a:ext cx="3047802" cy="406374"/>
          </a:xfrm>
          <a:prstGeom prst="rect">
            <a:avLst/>
          </a:prstGeom>
          <a:noFill/>
          <a:extLst>
            <a:ext uri="{909E8E84-426E-40DD-AFC4-6F175D3DCCD1}">
              <a14:hiddenFill xmlns:a14="http://schemas.microsoft.com/office/drawing/2010/main">
                <a:solidFill>
                  <a:srgbClr val="FFFFFF"/>
                </a:solidFill>
              </a14:hiddenFill>
            </a:ext>
          </a:extLst>
        </p:spPr>
      </p:pic>
      <p:pic>
        <p:nvPicPr>
          <p:cNvPr id="66" name="Picture 67">
            <a:extLst>
              <a:ext uri="{FF2B5EF4-FFF2-40B4-BE49-F238E27FC236}">
                <a16:creationId xmlns:a16="http://schemas.microsoft.com/office/drawing/2014/main" id="{42918BB7-C505-4465-8B43-A27970204C70}"/>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651597" y="4730385"/>
            <a:ext cx="3047802" cy="965137"/>
          </a:xfrm>
          <a:prstGeom prst="rect">
            <a:avLst/>
          </a:prstGeom>
          <a:noFill/>
          <a:extLst>
            <a:ext uri="{909E8E84-426E-40DD-AFC4-6F175D3DCCD1}">
              <a14:hiddenFill xmlns:a14="http://schemas.microsoft.com/office/drawing/2010/main">
                <a:solidFill>
                  <a:srgbClr val="FFFFFF"/>
                </a:solidFill>
              </a14:hiddenFill>
            </a:ext>
          </a:extLst>
        </p:spPr>
      </p:pic>
      <p:pic>
        <p:nvPicPr>
          <p:cNvPr id="67" name="Picture 3">
            <a:extLst>
              <a:ext uri="{FF2B5EF4-FFF2-40B4-BE49-F238E27FC236}">
                <a16:creationId xmlns:a16="http://schemas.microsoft.com/office/drawing/2014/main" id="{0ACA0863-73EC-47EF-B274-B82ED597653A}"/>
              </a:ext>
            </a:extLst>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15822703" y="9321354"/>
            <a:ext cx="3047802" cy="457170"/>
          </a:xfrm>
          <a:prstGeom prst="rect">
            <a:avLst/>
          </a:prstGeom>
          <a:noFill/>
          <a:extLst>
            <a:ext uri="{909E8E84-426E-40DD-AFC4-6F175D3DCCD1}">
              <a14:hiddenFill xmlns:a14="http://schemas.microsoft.com/office/drawing/2010/main">
                <a:solidFill>
                  <a:srgbClr val="FFFFFF"/>
                </a:solidFill>
              </a14:hiddenFill>
            </a:ext>
          </a:extLst>
        </p:spPr>
      </p:pic>
      <p:pic>
        <p:nvPicPr>
          <p:cNvPr id="70" name="Picture 169">
            <a:extLst>
              <a:ext uri="{FF2B5EF4-FFF2-40B4-BE49-F238E27FC236}">
                <a16:creationId xmlns:a16="http://schemas.microsoft.com/office/drawing/2014/main" id="{65C3092D-8111-4000-BEE8-C2E00B805A23}"/>
              </a:ext>
            </a:extLst>
          </p:cNvPr>
          <p:cNvPicPr>
            <a:picLocks noChangeAspect="1" noChangeArrowheads="1"/>
          </p:cNvPicPr>
          <p:nvPr/>
        </p:nvPicPr>
        <p:blipFill>
          <a:blip r:embed="rId22">
            <a:extLst>
              <a:ext uri="{28A0092B-C50C-407E-A947-70E740481C1C}">
                <a14:useLocalDpi xmlns:a14="http://schemas.microsoft.com/office/drawing/2010/main" val="0"/>
              </a:ext>
            </a:extLst>
          </a:blip>
          <a:srcRect/>
          <a:stretch>
            <a:fillRect/>
          </a:stretch>
        </p:blipFill>
        <p:spPr bwMode="auto">
          <a:xfrm>
            <a:off x="8122455" y="4734008"/>
            <a:ext cx="3047802" cy="863544"/>
          </a:xfrm>
          <a:prstGeom prst="rect">
            <a:avLst/>
          </a:prstGeom>
          <a:noFill/>
          <a:extLst>
            <a:ext uri="{909E8E84-426E-40DD-AFC4-6F175D3DCCD1}">
              <a14:hiddenFill xmlns:a14="http://schemas.microsoft.com/office/drawing/2010/main">
                <a:solidFill>
                  <a:srgbClr val="FFFFFF"/>
                </a:solidFill>
              </a14:hiddenFill>
            </a:ext>
          </a:extLst>
        </p:spPr>
      </p:pic>
      <p:pic>
        <p:nvPicPr>
          <p:cNvPr id="71" name="Picture 173">
            <a:hlinkClick r:id="rId23"/>
            <a:extLst>
              <a:ext uri="{FF2B5EF4-FFF2-40B4-BE49-F238E27FC236}">
                <a16:creationId xmlns:a16="http://schemas.microsoft.com/office/drawing/2014/main" id="{73677BE9-5369-4D59-8998-27F1ACC981D9}"/>
              </a:ext>
            </a:extLst>
          </p:cNvPr>
          <p:cNvPicPr>
            <a:picLocks noChangeAspect="1" noChangeArrowheads="1"/>
          </p:cNvPicPr>
          <p:nvPr/>
        </p:nvPicPr>
        <p:blipFill>
          <a:blip r:embed="rId24">
            <a:extLst>
              <a:ext uri="{28A0092B-C50C-407E-A947-70E740481C1C}">
                <a14:useLocalDpi xmlns:a14="http://schemas.microsoft.com/office/drawing/2010/main" val="0"/>
              </a:ext>
            </a:extLst>
          </a:blip>
          <a:srcRect/>
          <a:stretch>
            <a:fillRect/>
          </a:stretch>
        </p:blipFill>
        <p:spPr bwMode="auto">
          <a:xfrm>
            <a:off x="12393207" y="4752995"/>
            <a:ext cx="3047802" cy="558764"/>
          </a:xfrm>
          <a:prstGeom prst="rect">
            <a:avLst/>
          </a:prstGeom>
          <a:noFill/>
          <a:extLst>
            <a:ext uri="{909E8E84-426E-40DD-AFC4-6F175D3DCCD1}">
              <a14:hiddenFill xmlns:a14="http://schemas.microsoft.com/office/drawing/2010/main">
                <a:solidFill>
                  <a:srgbClr val="FFFFFF"/>
                </a:solidFill>
              </a14:hiddenFill>
            </a:ext>
          </a:extLst>
        </p:spPr>
      </p:pic>
      <p:pic>
        <p:nvPicPr>
          <p:cNvPr id="72" name="Picture 186">
            <a:extLst>
              <a:ext uri="{FF2B5EF4-FFF2-40B4-BE49-F238E27FC236}">
                <a16:creationId xmlns:a16="http://schemas.microsoft.com/office/drawing/2014/main" id="{1F8E9121-6E05-4F73-A55C-8FC5AFE67718}"/>
              </a:ext>
            </a:extLst>
          </p:cNvPr>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19203603" y="4695827"/>
            <a:ext cx="3047802" cy="558764"/>
          </a:xfrm>
          <a:prstGeom prst="rect">
            <a:avLst/>
          </a:prstGeom>
          <a:noFill/>
          <a:extLst>
            <a:ext uri="{909E8E84-426E-40DD-AFC4-6F175D3DCCD1}">
              <a14:hiddenFill xmlns:a14="http://schemas.microsoft.com/office/drawing/2010/main">
                <a:solidFill>
                  <a:srgbClr val="FFFFFF"/>
                </a:solidFill>
              </a14:hiddenFill>
            </a:ext>
          </a:extLst>
        </p:spPr>
      </p:pic>
      <p:pic>
        <p:nvPicPr>
          <p:cNvPr id="73" name="Picture 194">
            <a:extLst>
              <a:ext uri="{FF2B5EF4-FFF2-40B4-BE49-F238E27FC236}">
                <a16:creationId xmlns:a16="http://schemas.microsoft.com/office/drawing/2014/main" id="{5BDE13C9-A00E-46A0-A9F7-4AC6CECB9410}"/>
              </a:ext>
            </a:extLst>
          </p:cNvPr>
          <p:cNvPicPr>
            <a:picLocks noChangeAspect="1" noChangeArrowheads="1"/>
          </p:cNvPicPr>
          <p:nvPr/>
        </p:nvPicPr>
        <p:blipFill>
          <a:blip r:embed="rId26">
            <a:extLst>
              <a:ext uri="{28A0092B-C50C-407E-A947-70E740481C1C}">
                <a14:useLocalDpi xmlns:a14="http://schemas.microsoft.com/office/drawing/2010/main" val="0"/>
              </a:ext>
            </a:extLst>
          </a:blip>
          <a:srcRect/>
          <a:stretch>
            <a:fillRect/>
          </a:stretch>
        </p:blipFill>
        <p:spPr bwMode="auto">
          <a:xfrm>
            <a:off x="16756895" y="4313132"/>
            <a:ext cx="2387445" cy="1371511"/>
          </a:xfrm>
          <a:prstGeom prst="rect">
            <a:avLst/>
          </a:prstGeom>
          <a:noFill/>
          <a:extLst>
            <a:ext uri="{909E8E84-426E-40DD-AFC4-6F175D3DCCD1}">
              <a14:hiddenFill xmlns:a14="http://schemas.microsoft.com/office/drawing/2010/main">
                <a:solidFill>
                  <a:srgbClr val="FFFFFF"/>
                </a:solidFill>
              </a14:hiddenFill>
            </a:ext>
          </a:extLst>
        </p:spPr>
      </p:pic>
      <p:pic>
        <p:nvPicPr>
          <p:cNvPr id="74" name="Picture 216">
            <a:extLst>
              <a:ext uri="{FF2B5EF4-FFF2-40B4-BE49-F238E27FC236}">
                <a16:creationId xmlns:a16="http://schemas.microsoft.com/office/drawing/2014/main" id="{4D6A283C-CDE5-432D-A8A8-97DD13643926}"/>
              </a:ext>
            </a:extLst>
          </p:cNvPr>
          <p:cNvPicPr>
            <a:picLocks noChangeAspect="1" noChangeArrowheads="1"/>
          </p:cNvPicPr>
          <p:nvPr/>
        </p:nvPicPr>
        <p:blipFill>
          <a:blip r:embed="rId27">
            <a:extLst>
              <a:ext uri="{28A0092B-C50C-407E-A947-70E740481C1C}">
                <a14:useLocalDpi xmlns:a14="http://schemas.microsoft.com/office/drawing/2010/main" val="0"/>
              </a:ext>
            </a:extLst>
          </a:blip>
          <a:srcRect/>
          <a:stretch>
            <a:fillRect/>
          </a:stretch>
        </p:blipFill>
        <p:spPr bwMode="auto">
          <a:xfrm>
            <a:off x="8911923" y="11999061"/>
            <a:ext cx="3047802" cy="736552"/>
          </a:xfrm>
          <a:prstGeom prst="rect">
            <a:avLst/>
          </a:prstGeom>
          <a:noFill/>
          <a:extLst>
            <a:ext uri="{909E8E84-426E-40DD-AFC4-6F175D3DCCD1}">
              <a14:hiddenFill xmlns:a14="http://schemas.microsoft.com/office/drawing/2010/main">
                <a:solidFill>
                  <a:srgbClr val="FFFFFF"/>
                </a:solidFill>
              </a14:hiddenFill>
            </a:ext>
          </a:extLst>
        </p:spPr>
      </p:pic>
      <p:pic>
        <p:nvPicPr>
          <p:cNvPr id="75" name="Picture 217">
            <a:extLst>
              <a:ext uri="{FF2B5EF4-FFF2-40B4-BE49-F238E27FC236}">
                <a16:creationId xmlns:a16="http://schemas.microsoft.com/office/drawing/2014/main" id="{8F5B18F7-4AE8-4712-B31A-F37BBF56F0CA}"/>
              </a:ext>
            </a:extLst>
          </p:cNvPr>
          <p:cNvPicPr>
            <a:picLocks noChangeAspect="1" noChangeArrowheads="1"/>
          </p:cNvPicPr>
          <p:nvPr/>
        </p:nvPicPr>
        <p:blipFill>
          <a:blip r:embed="rId28">
            <a:extLst>
              <a:ext uri="{28A0092B-C50C-407E-A947-70E740481C1C}">
                <a14:useLocalDpi xmlns:a14="http://schemas.microsoft.com/office/drawing/2010/main" val="0"/>
              </a:ext>
            </a:extLst>
          </a:blip>
          <a:srcRect/>
          <a:stretch>
            <a:fillRect/>
          </a:stretch>
        </p:blipFill>
        <p:spPr bwMode="auto">
          <a:xfrm>
            <a:off x="5305358" y="11952246"/>
            <a:ext cx="3047802" cy="685755"/>
          </a:xfrm>
          <a:prstGeom prst="rect">
            <a:avLst/>
          </a:prstGeom>
          <a:noFill/>
          <a:extLst>
            <a:ext uri="{909E8E84-426E-40DD-AFC4-6F175D3DCCD1}">
              <a14:hiddenFill xmlns:a14="http://schemas.microsoft.com/office/drawing/2010/main">
                <a:solidFill>
                  <a:srgbClr val="FFFFFF"/>
                </a:solidFill>
              </a14:hiddenFill>
            </a:ext>
          </a:extLst>
        </p:spPr>
      </p:pic>
      <p:pic>
        <p:nvPicPr>
          <p:cNvPr id="76" name="Picture 218">
            <a:extLst>
              <a:ext uri="{FF2B5EF4-FFF2-40B4-BE49-F238E27FC236}">
                <a16:creationId xmlns:a16="http://schemas.microsoft.com/office/drawing/2014/main" id="{BD34C93A-56AF-4676-9D19-D1C36B901F2D}"/>
              </a:ext>
            </a:extLst>
          </p:cNvPr>
          <p:cNvPicPr>
            <a:picLocks noChangeAspect="1" noChangeArrowheads="1"/>
          </p:cNvPicPr>
          <p:nvPr/>
        </p:nvPicPr>
        <p:blipFill>
          <a:blip r:embed="rId29">
            <a:extLst>
              <a:ext uri="{28A0092B-C50C-407E-A947-70E740481C1C}">
                <a14:useLocalDpi xmlns:a14="http://schemas.microsoft.com/office/drawing/2010/main" val="0"/>
              </a:ext>
            </a:extLst>
          </a:blip>
          <a:srcRect/>
          <a:stretch>
            <a:fillRect/>
          </a:stretch>
        </p:blipFill>
        <p:spPr bwMode="auto">
          <a:xfrm>
            <a:off x="1235881" y="11784777"/>
            <a:ext cx="3047802" cy="1295316"/>
          </a:xfrm>
          <a:prstGeom prst="rect">
            <a:avLst/>
          </a:prstGeom>
          <a:noFill/>
          <a:extLst>
            <a:ext uri="{909E8E84-426E-40DD-AFC4-6F175D3DCCD1}">
              <a14:hiddenFill xmlns:a14="http://schemas.microsoft.com/office/drawing/2010/main">
                <a:solidFill>
                  <a:srgbClr val="FFFFFF"/>
                </a:solidFill>
              </a14:hiddenFill>
            </a:ext>
          </a:extLst>
        </p:spPr>
      </p:pic>
      <p:sp>
        <p:nvSpPr>
          <p:cNvPr id="77" name="TextBox 76">
            <a:extLst>
              <a:ext uri="{FF2B5EF4-FFF2-40B4-BE49-F238E27FC236}">
                <a16:creationId xmlns:a16="http://schemas.microsoft.com/office/drawing/2014/main" id="{FC51D360-91AC-4EB5-B915-3099A3C77A84}"/>
              </a:ext>
            </a:extLst>
          </p:cNvPr>
          <p:cNvSpPr txBox="1"/>
          <p:nvPr/>
        </p:nvSpPr>
        <p:spPr>
          <a:xfrm>
            <a:off x="469048" y="592317"/>
            <a:ext cx="22981358" cy="1159420"/>
          </a:xfrm>
          <a:prstGeom prst="rect">
            <a:avLst/>
          </a:prstGeom>
          <a:noFill/>
        </p:spPr>
        <p:txBody>
          <a:bodyPr wrap="square" rtlCol="0">
            <a:spAutoFit/>
          </a:bodyPr>
          <a:lstStyle/>
          <a:p>
            <a:pPr defTabSz="1195628"/>
            <a:r>
              <a:rPr lang="en-GB" sz="6934" b="1">
                <a:solidFill>
                  <a:srgbClr val="000000"/>
                </a:solidFill>
                <a:latin typeface="Open Sans" panose="020B0606030504020204" pitchFamily="34" charset="0"/>
                <a:ea typeface="Open Sans" panose="020B0606030504020204" pitchFamily="34" charset="0"/>
                <a:cs typeface="Open Sans" panose="020B0606030504020204" pitchFamily="34" charset="0"/>
              </a:rPr>
              <a:t>Packaging Convertors &amp; Waste Management: </a:t>
            </a:r>
          </a:p>
        </p:txBody>
      </p:sp>
      <p:pic>
        <p:nvPicPr>
          <p:cNvPr id="3" name="Picture 2" descr="Logo&#10;&#10;Description automatically generated with medium confidence">
            <a:extLst>
              <a:ext uri="{FF2B5EF4-FFF2-40B4-BE49-F238E27FC236}">
                <a16:creationId xmlns:a16="http://schemas.microsoft.com/office/drawing/2014/main" id="{40FEBC7C-D059-40C4-A6ED-096CB2AEA3FB}"/>
              </a:ext>
            </a:extLst>
          </p:cNvPr>
          <p:cNvPicPr>
            <a:picLocks noChangeAspect="1"/>
          </p:cNvPicPr>
          <p:nvPr/>
        </p:nvPicPr>
        <p:blipFill>
          <a:blip r:embed="rId30">
            <a:extLst>
              <a:ext uri="{28A0092B-C50C-407E-A947-70E740481C1C}">
                <a14:useLocalDpi xmlns:a14="http://schemas.microsoft.com/office/drawing/2010/main" val="0"/>
              </a:ext>
            </a:extLst>
          </a:blip>
          <a:stretch>
            <a:fillRect/>
          </a:stretch>
        </p:blipFill>
        <p:spPr>
          <a:xfrm>
            <a:off x="12771439" y="10554490"/>
            <a:ext cx="2795512" cy="2795512"/>
          </a:xfrm>
          <a:prstGeom prst="rect">
            <a:avLst/>
          </a:prstGeom>
        </p:spPr>
      </p:pic>
    </p:spTree>
    <p:extLst>
      <p:ext uri="{BB962C8B-B14F-4D97-AF65-F5344CB8AC3E}">
        <p14:creationId xmlns:p14="http://schemas.microsoft.com/office/powerpoint/2010/main" val="10400195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0C73BAE-C977-D114-4957-6555C22D6DB9}"/>
              </a:ext>
            </a:extLst>
          </p:cNvPr>
          <p:cNvSpPr txBox="1"/>
          <p:nvPr/>
        </p:nvSpPr>
        <p:spPr>
          <a:xfrm>
            <a:off x="2670048" y="2048256"/>
            <a:ext cx="17044416" cy="8710077"/>
          </a:xfrm>
          <a:prstGeom prst="rect">
            <a:avLst/>
          </a:prstGeom>
          <a:noFill/>
        </p:spPr>
        <p:txBody>
          <a:bodyPr wrap="square" rtlCol="0">
            <a:spAutoFit/>
          </a:bodyPr>
          <a:lstStyle/>
          <a:p>
            <a:r>
              <a:rPr lang="en-GB" sz="8000" b="1" dirty="0"/>
              <a:t>How does a Pact work?</a:t>
            </a:r>
          </a:p>
          <a:p>
            <a:endParaRPr lang="en-GB" sz="6000" b="1" dirty="0"/>
          </a:p>
          <a:p>
            <a:pPr marL="857250" indent="-857250">
              <a:buFont typeface="Wingdings" panose="05000000000000000000" pitchFamily="2" charset="2"/>
              <a:buChar char="Ø"/>
            </a:pPr>
            <a:r>
              <a:rPr lang="en-GB" sz="6000" b="1" dirty="0"/>
              <a:t>Voluntary</a:t>
            </a:r>
          </a:p>
          <a:p>
            <a:pPr marL="857250" indent="-857250">
              <a:buFont typeface="Wingdings" panose="05000000000000000000" pitchFamily="2" charset="2"/>
              <a:buChar char="Ø"/>
            </a:pPr>
            <a:r>
              <a:rPr lang="en-GB" sz="6000" b="1" dirty="0"/>
              <a:t>Members pay annual fees</a:t>
            </a:r>
          </a:p>
          <a:p>
            <a:pPr marL="857250" indent="-857250">
              <a:buFont typeface="Wingdings" panose="05000000000000000000" pitchFamily="2" charset="2"/>
              <a:buChar char="Ø"/>
            </a:pPr>
            <a:r>
              <a:rPr lang="en-GB" sz="6000" b="1" dirty="0"/>
              <a:t>Members report annually against targets</a:t>
            </a:r>
          </a:p>
          <a:p>
            <a:pPr marL="857250" indent="-857250">
              <a:buFont typeface="Wingdings" panose="05000000000000000000" pitchFamily="2" charset="2"/>
              <a:buChar char="Ø"/>
            </a:pPr>
            <a:r>
              <a:rPr lang="en-GB" sz="6000" b="1" dirty="0"/>
              <a:t>Collaborative Action Groups + sprint/working groups</a:t>
            </a:r>
          </a:p>
          <a:p>
            <a:pPr marL="857250" indent="-857250">
              <a:buFont typeface="Wingdings" panose="05000000000000000000" pitchFamily="2" charset="2"/>
              <a:buChar char="Ø"/>
            </a:pPr>
            <a:r>
              <a:rPr lang="en-GB" sz="6000" b="1" dirty="0"/>
              <a:t>Annual progress reports</a:t>
            </a:r>
          </a:p>
          <a:p>
            <a:pPr marL="857250" indent="-857250">
              <a:buFont typeface="Wingdings" panose="05000000000000000000" pitchFamily="2" charset="2"/>
              <a:buChar char="Ø"/>
            </a:pPr>
            <a:r>
              <a:rPr lang="en-GB" sz="6000" b="1" dirty="0"/>
              <a:t>Wherever possible aligned to government targets</a:t>
            </a:r>
          </a:p>
        </p:txBody>
      </p:sp>
    </p:spTree>
    <p:extLst>
      <p:ext uri="{BB962C8B-B14F-4D97-AF65-F5344CB8AC3E}">
        <p14:creationId xmlns:p14="http://schemas.microsoft.com/office/powerpoint/2010/main" val="16816561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411CC80C-01A0-C7D1-6435-726001E17E34}"/>
              </a:ext>
            </a:extLst>
          </p:cNvPr>
          <p:cNvGrpSpPr/>
          <p:nvPr/>
        </p:nvGrpSpPr>
        <p:grpSpPr>
          <a:xfrm>
            <a:off x="9380321" y="3389856"/>
            <a:ext cx="5621770" cy="6091478"/>
            <a:chOff x="3842702" y="1690463"/>
            <a:chExt cx="4339446" cy="4339445"/>
          </a:xfrm>
        </p:grpSpPr>
        <p:sp>
          <p:nvSpPr>
            <p:cNvPr id="20" name="Freeform: Shape 19">
              <a:extLst>
                <a:ext uri="{FF2B5EF4-FFF2-40B4-BE49-F238E27FC236}">
                  <a16:creationId xmlns:a16="http://schemas.microsoft.com/office/drawing/2014/main" id="{9150DA27-839B-1022-E659-C0445BF91E11}"/>
                </a:ext>
              </a:extLst>
            </p:cNvPr>
            <p:cNvSpPr/>
            <p:nvPr/>
          </p:nvSpPr>
          <p:spPr>
            <a:xfrm>
              <a:off x="3842703" y="1690463"/>
              <a:ext cx="2120744" cy="2120744"/>
            </a:xfrm>
            <a:custGeom>
              <a:avLst/>
              <a:gdLst>
                <a:gd name="connsiteX0" fmla="*/ 0 w 2120744"/>
                <a:gd name="connsiteY0" fmla="*/ 2120744 h 2120744"/>
                <a:gd name="connsiteX1" fmla="*/ 2120744 w 2120744"/>
                <a:gd name="connsiteY1" fmla="*/ 0 h 2120744"/>
                <a:gd name="connsiteX2" fmla="*/ 2120744 w 2120744"/>
                <a:gd name="connsiteY2" fmla="*/ 2120744 h 2120744"/>
                <a:gd name="connsiteX3" fmla="*/ 0 w 2120744"/>
                <a:gd name="connsiteY3" fmla="*/ 2120744 h 2120744"/>
              </a:gdLst>
              <a:ahLst/>
              <a:cxnLst>
                <a:cxn ang="0">
                  <a:pos x="connsiteX0" y="connsiteY0"/>
                </a:cxn>
                <a:cxn ang="0">
                  <a:pos x="connsiteX1" y="connsiteY1"/>
                </a:cxn>
                <a:cxn ang="0">
                  <a:pos x="connsiteX2" y="connsiteY2"/>
                </a:cxn>
                <a:cxn ang="0">
                  <a:pos x="connsiteX3" y="connsiteY3"/>
                </a:cxn>
              </a:cxnLst>
              <a:rect l="l" t="t" r="r" b="b"/>
              <a:pathLst>
                <a:path w="2120744" h="2120744">
                  <a:moveTo>
                    <a:pt x="0" y="2120744"/>
                  </a:moveTo>
                  <a:cubicBezTo>
                    <a:pt x="0" y="949489"/>
                    <a:pt x="949489" y="0"/>
                    <a:pt x="2120744" y="0"/>
                  </a:cubicBezTo>
                  <a:lnTo>
                    <a:pt x="2120744" y="2120744"/>
                  </a:lnTo>
                  <a:lnTo>
                    <a:pt x="0" y="2120744"/>
                  </a:lnTo>
                  <a:close/>
                </a:path>
              </a:pathLst>
            </a:custGeom>
            <a:solidFill>
              <a:srgbClr val="3636D9">
                <a:hueOff val="0"/>
                <a:satOff val="0"/>
                <a:lumOff val="0"/>
                <a:alphaOff val="0"/>
              </a:srgbClr>
            </a:solidFill>
            <a:ln w="12700" cap="flat" cmpd="sng" algn="ctr">
              <a:solidFill>
                <a:srgbClr val="0C1020">
                  <a:hueOff val="0"/>
                  <a:satOff val="0"/>
                  <a:lumOff val="0"/>
                  <a:alphaOff val="0"/>
                </a:srgbClr>
              </a:solidFill>
              <a:prstDash val="solid"/>
              <a:miter lim="800000"/>
            </a:ln>
            <a:effectLst/>
          </p:spPr>
          <p:txBody>
            <a:bodyPr spcFirstLastPara="0" vert="horz" wrap="square" lIns="556542" tIns="556542" rIns="90678" bIns="90678" numCol="1" spcCol="1270" anchor="ctr" anchorCtr="0">
              <a:noAutofit/>
            </a:bodyPr>
            <a:lstStyle/>
            <a:p>
              <a:pPr marL="0" marR="0" lvl="0" indent="0" algn="ctr" defTabSz="566724" eaLnBrk="1" fontAlgn="auto" latinLnBrk="0" hangingPunct="1">
                <a:lnSpc>
                  <a:spcPct val="90000"/>
                </a:lnSpc>
                <a:spcBef>
                  <a:spcPct val="0"/>
                </a:spcBef>
                <a:spcAft>
                  <a:spcPct val="35000"/>
                </a:spcAft>
                <a:buClrTx/>
                <a:buSzTx/>
                <a:buFontTx/>
                <a:buNone/>
                <a:tabLst/>
                <a:defRPr/>
              </a:pPr>
              <a:r>
                <a:rPr kumimoji="0" lang="en-US" sz="2800" b="1" i="0" u="none" strike="noStrike" kern="0" cap="none" spc="0" normalizeH="0" baseline="0" noProof="0" dirty="0">
                  <a:ln>
                    <a:noFill/>
                  </a:ln>
                  <a:solidFill>
                    <a:srgbClr val="FEFCFF"/>
                  </a:solidFill>
                  <a:effectLst/>
                  <a:uLnTx/>
                  <a:uFillTx/>
                  <a:latin typeface="Open Sans" panose="020B0606030504020204" pitchFamily="34" charset="0"/>
                  <a:ea typeface="Open Sans" panose="020B0606030504020204" pitchFamily="34" charset="0"/>
                  <a:cs typeface="Open Sans" panose="020B0606030504020204" pitchFamily="34" charset="0"/>
                </a:rPr>
                <a:t>Gov</a:t>
              </a:r>
              <a:r>
                <a:rPr kumimoji="0" lang="en-US" sz="1313" b="1" i="0" u="none" strike="noStrike" kern="0" cap="none" spc="0" normalizeH="0" baseline="0" noProof="0" dirty="0">
                  <a:ln>
                    <a:noFill/>
                  </a:ln>
                  <a:solidFill>
                    <a:srgbClr val="FEFCFF"/>
                  </a:solidFill>
                  <a:effectLst/>
                  <a:uLnTx/>
                  <a:uFillTx/>
                  <a:latin typeface="Open Sans" panose="020B0606030504020204" pitchFamily="34" charset="0"/>
                  <a:ea typeface="Open Sans" panose="020B0606030504020204" pitchFamily="34" charset="0"/>
                  <a:cs typeface="Open Sans" panose="020B0606030504020204" pitchFamily="34" charset="0"/>
                </a:rPr>
                <a:t> </a:t>
              </a:r>
            </a:p>
          </p:txBody>
        </p:sp>
        <p:sp>
          <p:nvSpPr>
            <p:cNvPr id="21" name="Freeform: Shape 20">
              <a:extLst>
                <a:ext uri="{FF2B5EF4-FFF2-40B4-BE49-F238E27FC236}">
                  <a16:creationId xmlns:a16="http://schemas.microsoft.com/office/drawing/2014/main" id="{0AB37B4A-FFE6-D54C-0468-151B79F3570F}"/>
                </a:ext>
              </a:extLst>
            </p:cNvPr>
            <p:cNvSpPr/>
            <p:nvPr/>
          </p:nvSpPr>
          <p:spPr>
            <a:xfrm>
              <a:off x="6061404" y="1690463"/>
              <a:ext cx="2120744" cy="2120744"/>
            </a:xfrm>
            <a:custGeom>
              <a:avLst/>
              <a:gdLst>
                <a:gd name="connsiteX0" fmla="*/ 0 w 2120744"/>
                <a:gd name="connsiteY0" fmla="*/ 2120744 h 2120744"/>
                <a:gd name="connsiteX1" fmla="*/ 2120744 w 2120744"/>
                <a:gd name="connsiteY1" fmla="*/ 0 h 2120744"/>
                <a:gd name="connsiteX2" fmla="*/ 2120744 w 2120744"/>
                <a:gd name="connsiteY2" fmla="*/ 2120744 h 2120744"/>
                <a:gd name="connsiteX3" fmla="*/ 0 w 2120744"/>
                <a:gd name="connsiteY3" fmla="*/ 2120744 h 2120744"/>
              </a:gdLst>
              <a:ahLst/>
              <a:cxnLst>
                <a:cxn ang="0">
                  <a:pos x="connsiteX0" y="connsiteY0"/>
                </a:cxn>
                <a:cxn ang="0">
                  <a:pos x="connsiteX1" y="connsiteY1"/>
                </a:cxn>
                <a:cxn ang="0">
                  <a:pos x="connsiteX2" y="connsiteY2"/>
                </a:cxn>
                <a:cxn ang="0">
                  <a:pos x="connsiteX3" y="connsiteY3"/>
                </a:cxn>
              </a:cxnLst>
              <a:rect l="l" t="t" r="r" b="b"/>
              <a:pathLst>
                <a:path w="2120744" h="2120744">
                  <a:moveTo>
                    <a:pt x="0" y="0"/>
                  </a:moveTo>
                  <a:cubicBezTo>
                    <a:pt x="1171255" y="0"/>
                    <a:pt x="2120744" y="949489"/>
                    <a:pt x="2120744" y="2120744"/>
                  </a:cubicBezTo>
                  <a:lnTo>
                    <a:pt x="0" y="2120744"/>
                  </a:lnTo>
                  <a:lnTo>
                    <a:pt x="0" y="0"/>
                  </a:lnTo>
                  <a:close/>
                </a:path>
              </a:pathLst>
            </a:custGeom>
            <a:solidFill>
              <a:srgbClr val="3636D9">
                <a:hueOff val="0"/>
                <a:satOff val="0"/>
                <a:lumOff val="0"/>
                <a:alphaOff val="0"/>
              </a:srgbClr>
            </a:solidFill>
            <a:ln w="12700" cap="flat" cmpd="sng" algn="ctr">
              <a:solidFill>
                <a:srgbClr val="0C1020">
                  <a:hueOff val="0"/>
                  <a:satOff val="0"/>
                  <a:lumOff val="0"/>
                  <a:alphaOff val="0"/>
                </a:srgbClr>
              </a:solidFill>
              <a:prstDash val="solid"/>
              <a:miter lim="800000"/>
            </a:ln>
            <a:effectLst/>
          </p:spPr>
          <p:txBody>
            <a:bodyPr spcFirstLastPara="0" vert="horz" wrap="square" lIns="90678" tIns="556542" rIns="556542" bIns="90678" numCol="1" spcCol="1270" anchor="ctr" anchorCtr="0">
              <a:noAutofit/>
            </a:bodyPr>
            <a:lstStyle/>
            <a:p>
              <a:pPr marL="0" marR="0" lvl="0" indent="0" algn="ctr" defTabSz="566724" eaLnBrk="1" fontAlgn="auto" latinLnBrk="0" hangingPunct="1">
                <a:lnSpc>
                  <a:spcPct val="90000"/>
                </a:lnSpc>
                <a:spcBef>
                  <a:spcPct val="0"/>
                </a:spcBef>
                <a:spcAft>
                  <a:spcPct val="35000"/>
                </a:spcAft>
                <a:buClrTx/>
                <a:buSzTx/>
                <a:buFontTx/>
                <a:buNone/>
                <a:tabLst/>
                <a:defRPr/>
              </a:pPr>
              <a:r>
                <a:rPr kumimoji="0" lang="en-US" sz="2800" b="1" i="0" u="none" strike="noStrike" kern="0" cap="none" spc="0" normalizeH="0" baseline="0" noProof="0" dirty="0">
                  <a:ln>
                    <a:noFill/>
                  </a:ln>
                  <a:solidFill>
                    <a:srgbClr val="FEFCFF"/>
                  </a:solidFill>
                  <a:effectLst/>
                  <a:uLnTx/>
                  <a:uFillTx/>
                  <a:latin typeface="Open Sans" panose="020B0606030504020204" pitchFamily="34" charset="0"/>
                  <a:ea typeface="Open Sans" panose="020B0606030504020204" pitchFamily="34" charset="0"/>
                  <a:cs typeface="Open Sans" panose="020B0606030504020204" pitchFamily="34" charset="0"/>
                </a:rPr>
                <a:t>Business</a:t>
              </a:r>
            </a:p>
          </p:txBody>
        </p:sp>
        <p:sp>
          <p:nvSpPr>
            <p:cNvPr id="22" name="Freeform: Shape 21">
              <a:extLst>
                <a:ext uri="{FF2B5EF4-FFF2-40B4-BE49-F238E27FC236}">
                  <a16:creationId xmlns:a16="http://schemas.microsoft.com/office/drawing/2014/main" id="{4AE4C15B-E6ED-F099-9664-C67F5AE2AE7B}"/>
                </a:ext>
              </a:extLst>
            </p:cNvPr>
            <p:cNvSpPr/>
            <p:nvPr/>
          </p:nvSpPr>
          <p:spPr>
            <a:xfrm>
              <a:off x="6061403" y="3909164"/>
              <a:ext cx="2120745" cy="2120744"/>
            </a:xfrm>
            <a:custGeom>
              <a:avLst/>
              <a:gdLst>
                <a:gd name="connsiteX0" fmla="*/ 0 w 2120744"/>
                <a:gd name="connsiteY0" fmla="*/ 2120744 h 2120744"/>
                <a:gd name="connsiteX1" fmla="*/ 2120744 w 2120744"/>
                <a:gd name="connsiteY1" fmla="*/ 0 h 2120744"/>
                <a:gd name="connsiteX2" fmla="*/ 2120744 w 2120744"/>
                <a:gd name="connsiteY2" fmla="*/ 2120744 h 2120744"/>
                <a:gd name="connsiteX3" fmla="*/ 0 w 2120744"/>
                <a:gd name="connsiteY3" fmla="*/ 2120744 h 2120744"/>
              </a:gdLst>
              <a:ahLst/>
              <a:cxnLst>
                <a:cxn ang="0">
                  <a:pos x="connsiteX0" y="connsiteY0"/>
                </a:cxn>
                <a:cxn ang="0">
                  <a:pos x="connsiteX1" y="connsiteY1"/>
                </a:cxn>
                <a:cxn ang="0">
                  <a:pos x="connsiteX2" y="connsiteY2"/>
                </a:cxn>
                <a:cxn ang="0">
                  <a:pos x="connsiteX3" y="connsiteY3"/>
                </a:cxn>
              </a:cxnLst>
              <a:rect l="l" t="t" r="r" b="b"/>
              <a:pathLst>
                <a:path w="2120744" h="2120744">
                  <a:moveTo>
                    <a:pt x="2120744" y="0"/>
                  </a:moveTo>
                  <a:cubicBezTo>
                    <a:pt x="2120744" y="1171255"/>
                    <a:pt x="1171255" y="2120744"/>
                    <a:pt x="0" y="2120744"/>
                  </a:cubicBezTo>
                  <a:lnTo>
                    <a:pt x="0" y="0"/>
                  </a:lnTo>
                  <a:lnTo>
                    <a:pt x="2120744" y="0"/>
                  </a:lnTo>
                  <a:close/>
                </a:path>
              </a:pathLst>
            </a:custGeom>
            <a:solidFill>
              <a:srgbClr val="3636D9">
                <a:hueOff val="0"/>
                <a:satOff val="0"/>
                <a:lumOff val="0"/>
                <a:alphaOff val="0"/>
              </a:srgbClr>
            </a:solidFill>
            <a:ln w="12700" cap="flat" cmpd="sng" algn="ctr">
              <a:solidFill>
                <a:srgbClr val="0C1020">
                  <a:hueOff val="0"/>
                  <a:satOff val="0"/>
                  <a:lumOff val="0"/>
                  <a:alphaOff val="0"/>
                </a:srgbClr>
              </a:solidFill>
              <a:prstDash val="solid"/>
              <a:miter lim="800000"/>
            </a:ln>
            <a:effectLst/>
          </p:spPr>
          <p:txBody>
            <a:bodyPr spcFirstLastPara="0" vert="horz" wrap="square" lIns="90678" tIns="90677" rIns="556543" bIns="556542" numCol="1" spcCol="1270" anchor="ctr" anchorCtr="0">
              <a:noAutofit/>
            </a:bodyPr>
            <a:lstStyle/>
            <a:p>
              <a:pPr marL="0" marR="0" lvl="0" indent="0" algn="ctr" defTabSz="566724" eaLnBrk="1" fontAlgn="auto" latinLnBrk="0" hangingPunct="1">
                <a:lnSpc>
                  <a:spcPct val="90000"/>
                </a:lnSpc>
                <a:spcBef>
                  <a:spcPct val="0"/>
                </a:spcBef>
                <a:spcAft>
                  <a:spcPct val="35000"/>
                </a:spcAft>
                <a:buClrTx/>
                <a:buSzTx/>
                <a:buFontTx/>
                <a:buNone/>
                <a:tabLst/>
                <a:defRPr/>
              </a:pPr>
              <a:r>
                <a:rPr kumimoji="0" lang="en-US" sz="2800" b="1" i="0" u="none" strike="noStrike" kern="0" cap="none" spc="0" normalizeH="0" baseline="0" noProof="0" dirty="0">
                  <a:ln>
                    <a:noFill/>
                  </a:ln>
                  <a:solidFill>
                    <a:srgbClr val="FEFCFF"/>
                  </a:solidFill>
                  <a:effectLst/>
                  <a:uLnTx/>
                  <a:uFillTx/>
                  <a:latin typeface="Open Sans" panose="020B0606030504020204" pitchFamily="34" charset="0"/>
                  <a:ea typeface="Open Sans" panose="020B0606030504020204" pitchFamily="34" charset="0"/>
                  <a:cs typeface="Open Sans" panose="020B0606030504020204" pitchFamily="34" charset="0"/>
                </a:rPr>
                <a:t>Citizens</a:t>
              </a:r>
            </a:p>
          </p:txBody>
        </p:sp>
        <p:sp>
          <p:nvSpPr>
            <p:cNvPr id="23" name="Freeform: Shape 22">
              <a:extLst>
                <a:ext uri="{FF2B5EF4-FFF2-40B4-BE49-F238E27FC236}">
                  <a16:creationId xmlns:a16="http://schemas.microsoft.com/office/drawing/2014/main" id="{FD8A1D31-2C76-48E2-ECC0-12736F83E1FA}"/>
                </a:ext>
              </a:extLst>
            </p:cNvPr>
            <p:cNvSpPr/>
            <p:nvPr/>
          </p:nvSpPr>
          <p:spPr>
            <a:xfrm>
              <a:off x="3842702" y="3909164"/>
              <a:ext cx="2120745" cy="2120744"/>
            </a:xfrm>
            <a:custGeom>
              <a:avLst/>
              <a:gdLst>
                <a:gd name="connsiteX0" fmla="*/ 0 w 2120744"/>
                <a:gd name="connsiteY0" fmla="*/ 2120744 h 2120744"/>
                <a:gd name="connsiteX1" fmla="*/ 2120744 w 2120744"/>
                <a:gd name="connsiteY1" fmla="*/ 0 h 2120744"/>
                <a:gd name="connsiteX2" fmla="*/ 2120744 w 2120744"/>
                <a:gd name="connsiteY2" fmla="*/ 2120744 h 2120744"/>
                <a:gd name="connsiteX3" fmla="*/ 0 w 2120744"/>
                <a:gd name="connsiteY3" fmla="*/ 2120744 h 2120744"/>
              </a:gdLst>
              <a:ahLst/>
              <a:cxnLst>
                <a:cxn ang="0">
                  <a:pos x="connsiteX0" y="connsiteY0"/>
                </a:cxn>
                <a:cxn ang="0">
                  <a:pos x="connsiteX1" y="connsiteY1"/>
                </a:cxn>
                <a:cxn ang="0">
                  <a:pos x="connsiteX2" y="connsiteY2"/>
                </a:cxn>
                <a:cxn ang="0">
                  <a:pos x="connsiteX3" y="connsiteY3"/>
                </a:cxn>
              </a:cxnLst>
              <a:rect l="l" t="t" r="r" b="b"/>
              <a:pathLst>
                <a:path w="2120744" h="2120744">
                  <a:moveTo>
                    <a:pt x="2120744" y="2120744"/>
                  </a:moveTo>
                  <a:cubicBezTo>
                    <a:pt x="949489" y="2120744"/>
                    <a:pt x="0" y="1171255"/>
                    <a:pt x="0" y="0"/>
                  </a:cubicBezTo>
                  <a:lnTo>
                    <a:pt x="2120744" y="0"/>
                  </a:lnTo>
                  <a:lnTo>
                    <a:pt x="2120744" y="2120744"/>
                  </a:lnTo>
                  <a:close/>
                </a:path>
              </a:pathLst>
            </a:custGeom>
            <a:solidFill>
              <a:srgbClr val="3636D9">
                <a:hueOff val="0"/>
                <a:satOff val="0"/>
                <a:lumOff val="0"/>
                <a:alphaOff val="0"/>
              </a:srgbClr>
            </a:solidFill>
            <a:ln w="12700" cap="flat" cmpd="sng" algn="ctr">
              <a:solidFill>
                <a:srgbClr val="0C1020">
                  <a:hueOff val="0"/>
                  <a:satOff val="0"/>
                  <a:lumOff val="0"/>
                  <a:alphaOff val="0"/>
                </a:srgbClr>
              </a:solidFill>
              <a:prstDash val="solid"/>
              <a:miter lim="800000"/>
            </a:ln>
            <a:effectLst/>
          </p:spPr>
          <p:txBody>
            <a:bodyPr spcFirstLastPara="0" vert="horz" wrap="square" lIns="556543" tIns="90678" rIns="90678" bIns="556541" numCol="1" spcCol="1270" anchor="ctr" anchorCtr="0">
              <a:noAutofit/>
            </a:bodyPr>
            <a:lstStyle/>
            <a:p>
              <a:pPr marL="0" marR="0" lvl="0" indent="0" algn="ctr" defTabSz="566724" eaLnBrk="1" fontAlgn="auto" latinLnBrk="0" hangingPunct="1">
                <a:lnSpc>
                  <a:spcPct val="90000"/>
                </a:lnSpc>
                <a:spcBef>
                  <a:spcPct val="0"/>
                </a:spcBef>
                <a:spcAft>
                  <a:spcPct val="35000"/>
                </a:spcAft>
                <a:buClrTx/>
                <a:buSzTx/>
                <a:buFontTx/>
                <a:buNone/>
                <a:tabLst/>
                <a:defRPr/>
              </a:pPr>
              <a:r>
                <a:rPr kumimoji="0" lang="en-US" sz="2800" b="1" i="0" u="none" strike="noStrike" kern="0" cap="none" spc="0" normalizeH="0" baseline="0" noProof="0" dirty="0">
                  <a:ln>
                    <a:noFill/>
                  </a:ln>
                  <a:solidFill>
                    <a:srgbClr val="FEFCFF"/>
                  </a:solidFill>
                  <a:effectLst/>
                  <a:uLnTx/>
                  <a:uFillTx/>
                  <a:latin typeface="Open Sans" panose="020B0606030504020204" pitchFamily="34" charset="0"/>
                  <a:ea typeface="Open Sans" panose="020B0606030504020204" pitchFamily="34" charset="0"/>
                  <a:cs typeface="Open Sans" panose="020B0606030504020204" pitchFamily="34" charset="0"/>
                </a:rPr>
                <a:t>Resource Sector</a:t>
              </a:r>
            </a:p>
          </p:txBody>
        </p:sp>
        <p:sp>
          <p:nvSpPr>
            <p:cNvPr id="24" name="Arrow: Circular 23">
              <a:extLst>
                <a:ext uri="{FF2B5EF4-FFF2-40B4-BE49-F238E27FC236}">
                  <a16:creationId xmlns:a16="http://schemas.microsoft.com/office/drawing/2014/main" id="{F3A459DE-ED71-FE47-F3A7-BA5EE2041C1C}"/>
                </a:ext>
              </a:extLst>
            </p:cNvPr>
            <p:cNvSpPr/>
            <p:nvPr/>
          </p:nvSpPr>
          <p:spPr>
            <a:xfrm>
              <a:off x="5646315" y="3396603"/>
              <a:ext cx="732220" cy="659495"/>
            </a:xfrm>
            <a:prstGeom prst="circularArrow">
              <a:avLst>
                <a:gd name="adj1" fmla="val 12500"/>
                <a:gd name="adj2" fmla="val 1142319"/>
                <a:gd name="adj3" fmla="val 20457681"/>
                <a:gd name="adj4" fmla="val 10800000"/>
                <a:gd name="adj5" fmla="val 9075"/>
              </a:avLst>
            </a:prstGeom>
            <a:solidFill>
              <a:srgbClr val="0B0F1F"/>
            </a:solidFill>
            <a:ln w="12700" cap="flat" cmpd="sng" algn="ctr">
              <a:solidFill>
                <a:srgbClr val="0C1020">
                  <a:hueOff val="0"/>
                  <a:satOff val="0"/>
                  <a:lumOff val="0"/>
                  <a:alphaOff val="0"/>
                </a:srgbClr>
              </a:solidFill>
              <a:prstDash val="solid"/>
              <a:miter lim="800000"/>
            </a:ln>
            <a:effectLst/>
          </p:spPr>
          <p:txBody>
            <a:bodyPr/>
            <a:lstStyle/>
            <a:p>
              <a:pPr marL="0" marR="0" lvl="0" indent="0" defTabSz="448394"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3637DA">
                    <a:hueOff val="0"/>
                    <a:satOff val="0"/>
                    <a:lumOff val="0"/>
                    <a:alphaOff val="0"/>
                  </a:srgbClr>
                </a:solidFill>
                <a:effectLst/>
                <a:uLnTx/>
                <a:uFillTx/>
                <a:latin typeface="Calibri" panose="020F0502020204030204"/>
                <a:ea typeface="+mn-ea"/>
                <a:cs typeface="+mn-cs"/>
              </a:endParaRPr>
            </a:p>
          </p:txBody>
        </p:sp>
        <p:sp>
          <p:nvSpPr>
            <p:cNvPr id="25" name="Arrow: Circular 24">
              <a:extLst>
                <a:ext uri="{FF2B5EF4-FFF2-40B4-BE49-F238E27FC236}">
                  <a16:creationId xmlns:a16="http://schemas.microsoft.com/office/drawing/2014/main" id="{266A6B28-3CC5-28A3-F72D-A361EBD20663}"/>
                </a:ext>
              </a:extLst>
            </p:cNvPr>
            <p:cNvSpPr/>
            <p:nvPr/>
          </p:nvSpPr>
          <p:spPr>
            <a:xfrm rot="10800000">
              <a:off x="5646315" y="3664274"/>
              <a:ext cx="732220" cy="636713"/>
            </a:xfrm>
            <a:prstGeom prst="circularArrow">
              <a:avLst/>
            </a:prstGeom>
            <a:solidFill>
              <a:srgbClr val="0B0F1F"/>
            </a:solidFill>
            <a:ln w="12700" cap="flat" cmpd="sng" algn="ctr">
              <a:solidFill>
                <a:srgbClr val="0C1020">
                  <a:hueOff val="0"/>
                  <a:satOff val="0"/>
                  <a:lumOff val="0"/>
                  <a:alphaOff val="0"/>
                </a:srgbClr>
              </a:solidFill>
              <a:prstDash val="solid"/>
              <a:miter lim="800000"/>
            </a:ln>
            <a:effectLst/>
          </p:spPr>
          <p:txBody>
            <a:bodyPr/>
            <a:lstStyle/>
            <a:p>
              <a:pPr marL="0" marR="0" lvl="0" indent="0" defTabSz="685800" eaLnBrk="1" fontAlgn="auto" latinLnBrk="0" hangingPunct="1">
                <a:lnSpc>
                  <a:spcPct val="100000"/>
                </a:lnSpc>
                <a:spcBef>
                  <a:spcPts val="0"/>
                </a:spcBef>
                <a:spcAft>
                  <a:spcPts val="0"/>
                </a:spcAft>
                <a:buClrTx/>
                <a:buSzTx/>
                <a:buFontTx/>
                <a:buNone/>
                <a:tabLst/>
                <a:defRPr/>
              </a:pPr>
              <a:endParaRPr kumimoji="0" lang="en-GB" sz="1350" b="0" i="0" u="none" strike="noStrike" kern="0" cap="none" spc="0" normalizeH="0" baseline="0" noProof="0" dirty="0">
                <a:ln>
                  <a:noFill/>
                </a:ln>
                <a:solidFill>
                  <a:srgbClr val="3637DA">
                    <a:hueOff val="0"/>
                    <a:satOff val="0"/>
                    <a:lumOff val="0"/>
                    <a:alphaOff val="0"/>
                  </a:srgbClr>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grpSp>
      <p:sp>
        <p:nvSpPr>
          <p:cNvPr id="26" name="Rectangle: Rounded Corners 25">
            <a:extLst>
              <a:ext uri="{FF2B5EF4-FFF2-40B4-BE49-F238E27FC236}">
                <a16:creationId xmlns:a16="http://schemas.microsoft.com/office/drawing/2014/main" id="{7E28C888-FCE5-82C5-8DCF-D7A1FA88EDEE}"/>
              </a:ext>
            </a:extLst>
          </p:cNvPr>
          <p:cNvSpPr/>
          <p:nvPr/>
        </p:nvSpPr>
        <p:spPr>
          <a:xfrm>
            <a:off x="4773659" y="2463221"/>
            <a:ext cx="4928881" cy="3404021"/>
          </a:xfrm>
          <a:prstGeom prst="roundRect">
            <a:avLst>
              <a:gd name="adj" fmla="val 6513"/>
            </a:avLst>
          </a:prstGeom>
          <a:solidFill>
            <a:srgbClr val="0C1020"/>
          </a:solidFill>
          <a:ln w="28575" cap="flat" cmpd="sng" algn="ctr">
            <a:solidFill>
              <a:srgbClr val="3636D9"/>
            </a:solidFill>
            <a:prstDash val="solid"/>
            <a:miter lim="800000"/>
          </a:ln>
          <a:effectLst/>
        </p:spPr>
        <p:txBody>
          <a:bodyPr rtlCol="0" anchor="t"/>
          <a:lstStyle/>
          <a:p>
            <a:pPr marL="214308" marR="0" lvl="0" indent="-214308" defTabSz="685800" eaLnBrk="1" fontAlgn="auto" latinLnBrk="0" hangingPunct="1">
              <a:lnSpc>
                <a:spcPct val="100000"/>
              </a:lnSpc>
              <a:spcBef>
                <a:spcPts val="0"/>
              </a:spcBef>
              <a:spcAft>
                <a:spcPts val="450"/>
              </a:spcAft>
              <a:buClrTx/>
              <a:buSzTx/>
              <a:buFont typeface="Arial" panose="020B0604020202020204" pitchFamily="34" charset="0"/>
              <a:buChar char="•"/>
              <a:tabLst/>
              <a:defRPr/>
            </a:pPr>
            <a:endParaRPr kumimoji="0" lang="en-GB" sz="2800" b="0" i="0" u="none" strike="noStrike" kern="0" cap="none" spc="0" normalizeH="0" baseline="0" noProof="0" dirty="0">
              <a:ln>
                <a:noFill/>
              </a:ln>
              <a:solidFill>
                <a:srgbClr val="FEFCFF"/>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214308" marR="0" lvl="0" indent="-214308" defTabSz="685800" eaLnBrk="1" fontAlgn="auto" latinLnBrk="0" hangingPunct="1">
              <a:lnSpc>
                <a:spcPct val="100000"/>
              </a:lnSpc>
              <a:spcBef>
                <a:spcPts val="0"/>
              </a:spcBef>
              <a:spcAft>
                <a:spcPts val="450"/>
              </a:spcAft>
              <a:buClrTx/>
              <a:buSzTx/>
              <a:buFont typeface="Arial" panose="020B0604020202020204" pitchFamily="34" charset="0"/>
              <a:buChar char="•"/>
              <a:tabLst/>
              <a:defRPr/>
            </a:pPr>
            <a:r>
              <a:rPr kumimoji="0" lang="en-GB" sz="2800" b="0" i="0" u="none" strike="noStrike" kern="0" cap="none" spc="0" normalizeH="0" baseline="0" noProof="0" dirty="0">
                <a:ln>
                  <a:noFill/>
                </a:ln>
                <a:solidFill>
                  <a:srgbClr val="FEFCFF"/>
                </a:solidFill>
                <a:effectLst/>
                <a:uLnTx/>
                <a:uFillTx/>
                <a:latin typeface="Open Sans" panose="020B0606030504020204" pitchFamily="34" charset="0"/>
                <a:ea typeface="Open Sans" panose="020B0606030504020204" pitchFamily="34" charset="0"/>
                <a:cs typeface="Open Sans" panose="020B0606030504020204" pitchFamily="34" charset="0"/>
              </a:rPr>
              <a:t>Regulatory reform </a:t>
            </a:r>
          </a:p>
          <a:p>
            <a:pPr marL="214308" marR="0" lvl="0" indent="-214308" defTabSz="685800" eaLnBrk="1" fontAlgn="auto" latinLnBrk="0" hangingPunct="1">
              <a:lnSpc>
                <a:spcPct val="100000"/>
              </a:lnSpc>
              <a:spcBef>
                <a:spcPts val="0"/>
              </a:spcBef>
              <a:spcAft>
                <a:spcPts val="450"/>
              </a:spcAft>
              <a:buClrTx/>
              <a:buSzTx/>
              <a:buFont typeface="Arial" panose="020B0604020202020204" pitchFamily="34" charset="0"/>
              <a:buChar char="•"/>
              <a:tabLst/>
              <a:defRPr/>
            </a:pPr>
            <a:r>
              <a:rPr kumimoji="0" lang="en-GB" sz="2800" b="0" i="0" u="none" strike="noStrike" kern="0" cap="none" spc="0" normalizeH="0" baseline="0" noProof="0" dirty="0">
                <a:ln>
                  <a:noFill/>
                </a:ln>
                <a:solidFill>
                  <a:srgbClr val="FEFCFF"/>
                </a:solidFill>
                <a:effectLst/>
                <a:uLnTx/>
                <a:uFillTx/>
                <a:latin typeface="Open Sans" panose="020B0606030504020204" pitchFamily="34" charset="0"/>
                <a:ea typeface="Open Sans" panose="020B0606030504020204" pitchFamily="34" charset="0"/>
                <a:cs typeface="Open Sans" panose="020B0606030504020204" pitchFamily="34" charset="0"/>
              </a:rPr>
              <a:t>Citizen behaviour change campaign</a:t>
            </a:r>
          </a:p>
          <a:p>
            <a:pPr marL="214308" marR="0" lvl="0" indent="-214308" defTabSz="685800" eaLnBrk="1" fontAlgn="auto" latinLnBrk="0" hangingPunct="1">
              <a:lnSpc>
                <a:spcPct val="100000"/>
              </a:lnSpc>
              <a:spcBef>
                <a:spcPts val="0"/>
              </a:spcBef>
              <a:spcAft>
                <a:spcPts val="450"/>
              </a:spcAft>
              <a:buClrTx/>
              <a:buSzTx/>
              <a:buFont typeface="Arial" panose="020B0604020202020204" pitchFamily="34" charset="0"/>
              <a:buChar char="•"/>
              <a:tabLst/>
              <a:defRPr/>
            </a:pPr>
            <a:r>
              <a:rPr kumimoji="0" lang="en-GB" sz="2800" b="0" i="0" u="none" strike="noStrike" kern="0" cap="none" spc="0" normalizeH="0" baseline="0" noProof="0" dirty="0">
                <a:ln>
                  <a:noFill/>
                </a:ln>
                <a:solidFill>
                  <a:srgbClr val="FEFCFF"/>
                </a:solidFill>
                <a:effectLst/>
                <a:uLnTx/>
                <a:uFillTx/>
                <a:latin typeface="Open Sans" panose="020B0606030504020204" pitchFamily="34" charset="0"/>
                <a:ea typeface="Open Sans" panose="020B0606030504020204" pitchFamily="34" charset="0"/>
                <a:cs typeface="Open Sans" panose="020B0606030504020204" pitchFamily="34" charset="0"/>
              </a:rPr>
              <a:t>Government leadership</a:t>
            </a:r>
            <a:endParaRPr kumimoji="0" lang="en-US" sz="2800" b="0" i="0" u="none" strike="noStrike" kern="0" cap="none" spc="0" normalizeH="0" baseline="0" noProof="0" dirty="0">
              <a:ln>
                <a:noFill/>
              </a:ln>
              <a:solidFill>
                <a:srgbClr val="3637DA"/>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0" marR="0" lvl="0" indent="0" algn="ctr" defTabSz="685800" eaLnBrk="1" fontAlgn="auto" latinLnBrk="0" hangingPunct="1">
              <a:lnSpc>
                <a:spcPct val="100000"/>
              </a:lnSpc>
              <a:spcBef>
                <a:spcPts val="0"/>
              </a:spcBef>
              <a:spcAft>
                <a:spcPts val="0"/>
              </a:spcAft>
              <a:buClrTx/>
              <a:buSzTx/>
              <a:buFontTx/>
              <a:buNone/>
              <a:tabLst/>
              <a:defRPr/>
            </a:pPr>
            <a:endParaRPr kumimoji="0" lang="en-GB" sz="1350" b="0" i="0" u="none" strike="noStrike" kern="0" cap="none" spc="0" normalizeH="0" baseline="0" noProof="0" dirty="0">
              <a:ln>
                <a:noFill/>
              </a:ln>
              <a:solidFill>
                <a:srgbClr val="0C1020"/>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27" name="Rectangle: Rounded Corners 26">
            <a:extLst>
              <a:ext uri="{FF2B5EF4-FFF2-40B4-BE49-F238E27FC236}">
                <a16:creationId xmlns:a16="http://schemas.microsoft.com/office/drawing/2014/main" id="{6159892D-1086-5C3A-D998-DD24C0D06D1C}"/>
              </a:ext>
            </a:extLst>
          </p:cNvPr>
          <p:cNvSpPr/>
          <p:nvPr/>
        </p:nvSpPr>
        <p:spPr>
          <a:xfrm>
            <a:off x="4773659" y="6662172"/>
            <a:ext cx="4928881" cy="3404021"/>
          </a:xfrm>
          <a:prstGeom prst="roundRect">
            <a:avLst>
              <a:gd name="adj" fmla="val 8305"/>
            </a:avLst>
          </a:prstGeom>
          <a:solidFill>
            <a:srgbClr val="0C1020"/>
          </a:solidFill>
          <a:ln w="28575" cap="flat" cmpd="sng" algn="ctr">
            <a:solidFill>
              <a:srgbClr val="3636D9"/>
            </a:solidFill>
            <a:prstDash val="solid"/>
            <a:miter lim="800000"/>
          </a:ln>
          <a:effectLst/>
        </p:spPr>
        <p:txBody>
          <a:bodyPr rtlCol="0" anchor="ctr"/>
          <a:lstStyle/>
          <a:p>
            <a:pPr marL="214308" marR="0" lvl="0" indent="-214308" defTabSz="685800" eaLnBrk="1" fontAlgn="auto" latinLnBrk="0" hangingPunct="1">
              <a:lnSpc>
                <a:spcPct val="100000"/>
              </a:lnSpc>
              <a:spcBef>
                <a:spcPts val="0"/>
              </a:spcBef>
              <a:spcAft>
                <a:spcPts val="450"/>
              </a:spcAft>
              <a:buClrTx/>
              <a:buSzTx/>
              <a:buFont typeface="Arial" panose="020B0604020202020204" pitchFamily="34" charset="0"/>
              <a:buChar char="•"/>
              <a:tabLst/>
              <a:defRPr/>
            </a:pPr>
            <a:r>
              <a:rPr kumimoji="0" lang="en-GB" sz="2800" b="0" i="0" u="none" strike="noStrike" kern="0" cap="none" spc="0" normalizeH="0" baseline="0" noProof="0" dirty="0">
                <a:ln>
                  <a:noFill/>
                </a:ln>
                <a:solidFill>
                  <a:srgbClr val="FEFCFF"/>
                </a:solidFill>
                <a:effectLst/>
                <a:uLnTx/>
                <a:uFillTx/>
                <a:latin typeface="Open Sans" panose="020B0606030504020204" pitchFamily="34" charset="0"/>
                <a:ea typeface="Open Sans" panose="020B0606030504020204" pitchFamily="34" charset="0"/>
                <a:cs typeface="Open Sans" panose="020B0606030504020204" pitchFamily="34" charset="0"/>
              </a:rPr>
              <a:t>Investment in sorting and reprocessing  infrastructure </a:t>
            </a:r>
          </a:p>
          <a:p>
            <a:pPr marL="214308" marR="0" lvl="0" indent="-214308" defTabSz="685800" eaLnBrk="1" fontAlgn="auto" latinLnBrk="0" hangingPunct="1">
              <a:lnSpc>
                <a:spcPct val="100000"/>
              </a:lnSpc>
              <a:spcBef>
                <a:spcPts val="0"/>
              </a:spcBef>
              <a:spcAft>
                <a:spcPts val="450"/>
              </a:spcAft>
              <a:buClrTx/>
              <a:buSzTx/>
              <a:buFont typeface="Arial" panose="020B0604020202020204" pitchFamily="34" charset="0"/>
              <a:buChar char="•"/>
              <a:tabLst/>
              <a:defRPr/>
            </a:pPr>
            <a:r>
              <a:rPr kumimoji="0" lang="en-GB" sz="2800" b="0" i="0" u="none" strike="noStrike" kern="0" cap="none" spc="0" normalizeH="0" baseline="0" noProof="0" dirty="0">
                <a:ln>
                  <a:noFill/>
                </a:ln>
                <a:solidFill>
                  <a:srgbClr val="FEFCFF"/>
                </a:solidFill>
                <a:effectLst/>
                <a:uLnTx/>
                <a:uFillTx/>
                <a:latin typeface="Open Sans" panose="020B0606030504020204" pitchFamily="34" charset="0"/>
                <a:ea typeface="Open Sans" panose="020B0606030504020204" pitchFamily="34" charset="0"/>
                <a:cs typeface="Open Sans" panose="020B0606030504020204" pitchFamily="34" charset="0"/>
              </a:rPr>
              <a:t>Availability of quality  recycled plastic material </a:t>
            </a:r>
          </a:p>
        </p:txBody>
      </p:sp>
      <p:sp>
        <p:nvSpPr>
          <p:cNvPr id="28" name="Rectangle: Rounded Corners 27">
            <a:extLst>
              <a:ext uri="{FF2B5EF4-FFF2-40B4-BE49-F238E27FC236}">
                <a16:creationId xmlns:a16="http://schemas.microsoft.com/office/drawing/2014/main" id="{8D256CE2-8408-438E-B14F-F859CCC817E5}"/>
              </a:ext>
            </a:extLst>
          </p:cNvPr>
          <p:cNvSpPr/>
          <p:nvPr/>
        </p:nvSpPr>
        <p:spPr>
          <a:xfrm>
            <a:off x="14679871" y="2463220"/>
            <a:ext cx="4928881" cy="3404021"/>
          </a:xfrm>
          <a:prstGeom prst="roundRect">
            <a:avLst>
              <a:gd name="adj" fmla="val 8305"/>
            </a:avLst>
          </a:prstGeom>
          <a:solidFill>
            <a:srgbClr val="0C1020"/>
          </a:solidFill>
          <a:ln w="28575" cap="flat" cmpd="sng" algn="ctr">
            <a:solidFill>
              <a:srgbClr val="3636D9"/>
            </a:solidFill>
            <a:prstDash val="solid"/>
            <a:miter lim="800000"/>
          </a:ln>
          <a:effectLst/>
        </p:spPr>
        <p:txBody>
          <a:bodyPr rtlCol="0" anchor="t"/>
          <a:lstStyle/>
          <a:p>
            <a:pPr marL="214308" marR="0" lvl="0" indent="-214308" defTabSz="685800" eaLnBrk="1" fontAlgn="auto" latinLnBrk="0" hangingPunct="1">
              <a:lnSpc>
                <a:spcPct val="100000"/>
              </a:lnSpc>
              <a:spcBef>
                <a:spcPts val="0"/>
              </a:spcBef>
              <a:spcAft>
                <a:spcPts val="450"/>
              </a:spcAft>
              <a:buClrTx/>
              <a:buSzTx/>
              <a:buFont typeface="Arial" panose="020B0604020202020204" pitchFamily="34" charset="0"/>
              <a:buChar char="•"/>
              <a:tabLst/>
              <a:defRPr/>
            </a:pPr>
            <a:endParaRPr kumimoji="0" lang="en-GB" sz="2800" b="0" i="0" u="none" strike="noStrike" kern="0" cap="none" spc="0" normalizeH="0" baseline="0" noProof="0" dirty="0">
              <a:ln>
                <a:noFill/>
              </a:ln>
              <a:solidFill>
                <a:srgbClr val="FEFCFF"/>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214308" marR="0" lvl="0" indent="-214308" defTabSz="685800" eaLnBrk="1" fontAlgn="auto" latinLnBrk="0" hangingPunct="1">
              <a:lnSpc>
                <a:spcPct val="100000"/>
              </a:lnSpc>
              <a:spcBef>
                <a:spcPts val="0"/>
              </a:spcBef>
              <a:spcAft>
                <a:spcPts val="450"/>
              </a:spcAft>
              <a:buClrTx/>
              <a:buSzTx/>
              <a:buFont typeface="Arial" panose="020B0604020202020204" pitchFamily="34" charset="0"/>
              <a:buChar char="•"/>
              <a:tabLst/>
              <a:defRPr/>
            </a:pPr>
            <a:r>
              <a:rPr kumimoji="0" lang="en-GB" sz="2800" b="0" i="0" u="none" strike="noStrike" kern="0" cap="none" spc="0" normalizeH="0" baseline="0" noProof="0" dirty="0">
                <a:ln>
                  <a:noFill/>
                </a:ln>
                <a:solidFill>
                  <a:srgbClr val="FEFCFF"/>
                </a:solidFill>
                <a:effectLst/>
                <a:uLnTx/>
                <a:uFillTx/>
                <a:latin typeface="Open Sans" panose="020B0606030504020204" pitchFamily="34" charset="0"/>
                <a:ea typeface="Open Sans" panose="020B0606030504020204" pitchFamily="34" charset="0"/>
                <a:cs typeface="Open Sans" panose="020B0606030504020204" pitchFamily="34" charset="0"/>
              </a:rPr>
              <a:t>Critical mass of businesses </a:t>
            </a:r>
          </a:p>
          <a:p>
            <a:pPr marL="214308" marR="0" lvl="0" indent="-214308" defTabSz="685800" eaLnBrk="1" fontAlgn="auto" latinLnBrk="0" hangingPunct="1">
              <a:lnSpc>
                <a:spcPct val="100000"/>
              </a:lnSpc>
              <a:spcBef>
                <a:spcPts val="0"/>
              </a:spcBef>
              <a:spcAft>
                <a:spcPts val="450"/>
              </a:spcAft>
              <a:buClrTx/>
              <a:buSzTx/>
              <a:buFont typeface="Arial" panose="020B0604020202020204" pitchFamily="34" charset="0"/>
              <a:buChar char="•"/>
              <a:tabLst/>
              <a:defRPr/>
            </a:pPr>
            <a:r>
              <a:rPr kumimoji="0" lang="en-GB" sz="2800" b="0" i="0" u="none" strike="noStrike" kern="0" cap="none" spc="0" normalizeH="0" baseline="0" noProof="0" dirty="0">
                <a:ln>
                  <a:noFill/>
                </a:ln>
                <a:solidFill>
                  <a:srgbClr val="FEFCFF"/>
                </a:solidFill>
                <a:effectLst/>
                <a:uLnTx/>
                <a:uFillTx/>
                <a:latin typeface="Open Sans" panose="020B0606030504020204" pitchFamily="34" charset="0"/>
                <a:ea typeface="Open Sans" panose="020B0606030504020204" pitchFamily="34" charset="0"/>
                <a:cs typeface="Open Sans" panose="020B0606030504020204" pitchFamily="34" charset="0"/>
              </a:rPr>
              <a:t>Targets embedded in business processes</a:t>
            </a:r>
          </a:p>
          <a:p>
            <a:pPr marL="214308" marR="0" lvl="0" indent="-214308" defTabSz="685800" eaLnBrk="1" fontAlgn="auto" latinLnBrk="0" hangingPunct="1">
              <a:lnSpc>
                <a:spcPct val="100000"/>
              </a:lnSpc>
              <a:spcBef>
                <a:spcPts val="0"/>
              </a:spcBef>
              <a:spcAft>
                <a:spcPts val="450"/>
              </a:spcAft>
              <a:buClrTx/>
              <a:buSzTx/>
              <a:buFont typeface="Arial" panose="020B0604020202020204" pitchFamily="34" charset="0"/>
              <a:buChar char="•"/>
              <a:tabLst/>
              <a:defRPr/>
            </a:pPr>
            <a:r>
              <a:rPr kumimoji="0" lang="en-GB" sz="2800" b="0" i="0" u="none" strike="noStrike" kern="0" cap="none" spc="0" normalizeH="0" baseline="0" noProof="0" dirty="0">
                <a:ln>
                  <a:noFill/>
                </a:ln>
                <a:solidFill>
                  <a:srgbClr val="FEFCFF"/>
                </a:solidFill>
                <a:effectLst/>
                <a:uLnTx/>
                <a:uFillTx/>
                <a:latin typeface="Open Sans" panose="020B0606030504020204" pitchFamily="34" charset="0"/>
                <a:ea typeface="Open Sans" panose="020B0606030504020204" pitchFamily="34" charset="0"/>
                <a:cs typeface="Open Sans" panose="020B0606030504020204" pitchFamily="34" charset="0"/>
              </a:rPr>
              <a:t>Demand for recycled plastic </a:t>
            </a:r>
            <a:endParaRPr kumimoji="0" lang="en-US" sz="2800" b="0" i="0" u="none" strike="noStrike" kern="0" cap="none" spc="0" normalizeH="0" baseline="0" noProof="0" dirty="0">
              <a:ln>
                <a:noFill/>
              </a:ln>
              <a:solidFill>
                <a:srgbClr val="3637DA"/>
              </a:solidFill>
              <a:effectLst/>
              <a:uLnTx/>
              <a:uFillTx/>
              <a:latin typeface="Open Sans" panose="020B0606030504020204" pitchFamily="34" charset="0"/>
              <a:ea typeface="Open Sans" panose="020B0606030504020204" pitchFamily="34" charset="0"/>
              <a:cs typeface="Open Sans" panose="020B0606030504020204" pitchFamily="34" charset="0"/>
            </a:endParaRPr>
          </a:p>
          <a:p>
            <a:pPr marL="0" marR="0" lvl="0" indent="0" algn="ctr" defTabSz="685800" eaLnBrk="1" fontAlgn="auto" latinLnBrk="0" hangingPunct="1">
              <a:lnSpc>
                <a:spcPct val="100000"/>
              </a:lnSpc>
              <a:spcBef>
                <a:spcPts val="0"/>
              </a:spcBef>
              <a:spcAft>
                <a:spcPts val="0"/>
              </a:spcAft>
              <a:buClrTx/>
              <a:buSzTx/>
              <a:buFontTx/>
              <a:buNone/>
              <a:tabLst/>
              <a:defRPr/>
            </a:pPr>
            <a:endParaRPr kumimoji="0" lang="en-GB" sz="1350" b="0" i="0" u="none" strike="noStrike" kern="0" cap="none" spc="0" normalizeH="0" baseline="0" noProof="0" dirty="0">
              <a:ln>
                <a:noFill/>
              </a:ln>
              <a:solidFill>
                <a:srgbClr val="0C1020"/>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29" name="Rectangle: Rounded Corners 28">
            <a:extLst>
              <a:ext uri="{FF2B5EF4-FFF2-40B4-BE49-F238E27FC236}">
                <a16:creationId xmlns:a16="http://schemas.microsoft.com/office/drawing/2014/main" id="{AECB686A-B4E5-61D6-FF57-209E35C64CDA}"/>
              </a:ext>
            </a:extLst>
          </p:cNvPr>
          <p:cNvSpPr/>
          <p:nvPr/>
        </p:nvSpPr>
        <p:spPr>
          <a:xfrm>
            <a:off x="14679871" y="6662172"/>
            <a:ext cx="4928881" cy="3404021"/>
          </a:xfrm>
          <a:prstGeom prst="roundRect">
            <a:avLst>
              <a:gd name="adj" fmla="val 8902"/>
            </a:avLst>
          </a:prstGeom>
          <a:solidFill>
            <a:srgbClr val="0C1020"/>
          </a:solidFill>
          <a:ln w="28575" cap="flat" cmpd="sng" algn="ctr">
            <a:solidFill>
              <a:srgbClr val="3636D9"/>
            </a:solidFill>
            <a:prstDash val="solid"/>
            <a:miter lim="800000"/>
          </a:ln>
          <a:effectLst/>
        </p:spPr>
        <p:txBody>
          <a:bodyPr rtlCol="0" anchor="ctr"/>
          <a:lstStyle/>
          <a:p>
            <a:pPr marL="214308" marR="0" lvl="0" indent="-214308" defTabSz="685800" eaLnBrk="1" fontAlgn="auto" latinLnBrk="0" hangingPunct="1">
              <a:lnSpc>
                <a:spcPct val="100000"/>
              </a:lnSpc>
              <a:spcBef>
                <a:spcPts val="0"/>
              </a:spcBef>
              <a:spcAft>
                <a:spcPts val="450"/>
              </a:spcAft>
              <a:buClrTx/>
              <a:buSzTx/>
              <a:buFont typeface="Arial" panose="020B0604020202020204" pitchFamily="34" charset="0"/>
              <a:buChar char="•"/>
              <a:tabLst/>
              <a:defRPr/>
            </a:pPr>
            <a:r>
              <a:rPr kumimoji="0" lang="en-GB" sz="2800" b="0" i="0" u="none" strike="noStrike" kern="0" cap="none" spc="0" normalizeH="0" baseline="0" noProof="0" dirty="0">
                <a:ln>
                  <a:noFill/>
                </a:ln>
                <a:solidFill>
                  <a:srgbClr val="FEFCFF"/>
                </a:solidFill>
                <a:effectLst/>
                <a:uLnTx/>
                <a:uFillTx/>
                <a:latin typeface="Open Sans" panose="020B0606030504020204" pitchFamily="34" charset="0"/>
                <a:ea typeface="Open Sans" panose="020B0606030504020204" pitchFamily="34" charset="0"/>
                <a:cs typeface="Open Sans" panose="020B0606030504020204" pitchFamily="34" charset="0"/>
              </a:rPr>
              <a:t>Citizens engaged with prevention, recycling and correct disposal. </a:t>
            </a:r>
          </a:p>
          <a:p>
            <a:pPr marL="214308" marR="0" lvl="0" indent="-214308" defTabSz="685800" eaLnBrk="1" fontAlgn="auto" latinLnBrk="0" hangingPunct="1">
              <a:lnSpc>
                <a:spcPct val="100000"/>
              </a:lnSpc>
              <a:spcBef>
                <a:spcPts val="0"/>
              </a:spcBef>
              <a:spcAft>
                <a:spcPts val="450"/>
              </a:spcAft>
              <a:buClrTx/>
              <a:buSzTx/>
              <a:buFont typeface="Arial" panose="020B0604020202020204" pitchFamily="34" charset="0"/>
              <a:buChar char="•"/>
              <a:tabLst/>
              <a:defRPr/>
            </a:pPr>
            <a:r>
              <a:rPr kumimoji="0" lang="en-GB" sz="2800" b="0" i="0" u="none" strike="noStrike" kern="0" cap="none" spc="0" normalizeH="0" baseline="0" noProof="0" dirty="0">
                <a:ln>
                  <a:noFill/>
                </a:ln>
                <a:solidFill>
                  <a:srgbClr val="FEFCFF"/>
                </a:solidFill>
                <a:effectLst/>
                <a:uLnTx/>
                <a:uFillTx/>
                <a:latin typeface="Open Sans" panose="020B0606030504020204" pitchFamily="34" charset="0"/>
                <a:ea typeface="Open Sans" panose="020B0606030504020204" pitchFamily="34" charset="0"/>
                <a:cs typeface="Open Sans" panose="020B0606030504020204" pitchFamily="34" charset="0"/>
              </a:rPr>
              <a:t>At home, work and ‘on-the-go’</a:t>
            </a:r>
          </a:p>
          <a:p>
            <a:pPr marL="214308" marR="0" lvl="0" indent="-214308" defTabSz="685800" eaLnBrk="1" fontAlgn="auto" latinLnBrk="0" hangingPunct="1">
              <a:lnSpc>
                <a:spcPct val="100000"/>
              </a:lnSpc>
              <a:spcBef>
                <a:spcPts val="0"/>
              </a:spcBef>
              <a:spcAft>
                <a:spcPts val="450"/>
              </a:spcAft>
              <a:buClrTx/>
              <a:buSzTx/>
              <a:buFont typeface="Arial" panose="020B0604020202020204" pitchFamily="34" charset="0"/>
              <a:buChar char="•"/>
              <a:tabLst/>
              <a:defRPr/>
            </a:pPr>
            <a:endParaRPr kumimoji="0" lang="en-GB" sz="1200" b="0" i="0" u="none" strike="noStrike" kern="0" cap="none" spc="0" normalizeH="0" baseline="0" noProof="0" dirty="0">
              <a:ln>
                <a:noFill/>
              </a:ln>
              <a:solidFill>
                <a:srgbClr val="FEFCFF"/>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2" name="TextBox 1">
            <a:extLst>
              <a:ext uri="{FF2B5EF4-FFF2-40B4-BE49-F238E27FC236}">
                <a16:creationId xmlns:a16="http://schemas.microsoft.com/office/drawing/2014/main" id="{C32B695B-89E3-C465-DA67-90E5231E5846}"/>
              </a:ext>
            </a:extLst>
          </p:cNvPr>
          <p:cNvSpPr txBox="1"/>
          <p:nvPr/>
        </p:nvSpPr>
        <p:spPr>
          <a:xfrm>
            <a:off x="888031" y="957760"/>
            <a:ext cx="11777472" cy="1107996"/>
          </a:xfrm>
          <a:prstGeom prst="rect">
            <a:avLst/>
          </a:prstGeom>
          <a:noFill/>
        </p:spPr>
        <p:txBody>
          <a:bodyPr wrap="square" rtlCol="0">
            <a:spAutoFit/>
          </a:bodyPr>
          <a:lstStyle/>
          <a:p>
            <a:r>
              <a:rPr lang="en-GB" sz="6600" b="1" dirty="0"/>
              <a:t>What are we aiming to achieve?</a:t>
            </a:r>
            <a:endParaRPr lang="en-GB" b="1" dirty="0"/>
          </a:p>
        </p:txBody>
      </p:sp>
    </p:spTree>
    <p:extLst>
      <p:ext uri="{BB962C8B-B14F-4D97-AF65-F5344CB8AC3E}">
        <p14:creationId xmlns:p14="http://schemas.microsoft.com/office/powerpoint/2010/main" val="24113289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EA34498B-DFE2-E42A-EDA4-4266D22625B2}"/>
              </a:ext>
            </a:extLst>
          </p:cNvPr>
          <p:cNvGrpSpPr/>
          <p:nvPr/>
        </p:nvGrpSpPr>
        <p:grpSpPr>
          <a:xfrm>
            <a:off x="1517073" y="1088060"/>
            <a:ext cx="20617079" cy="10674448"/>
            <a:chOff x="643266" y="2875289"/>
            <a:chExt cx="3972363" cy="2135270"/>
          </a:xfrm>
        </p:grpSpPr>
        <p:pic>
          <p:nvPicPr>
            <p:cNvPr id="3" name="Picture 2">
              <a:extLst>
                <a:ext uri="{FF2B5EF4-FFF2-40B4-BE49-F238E27FC236}">
                  <a16:creationId xmlns:a16="http://schemas.microsoft.com/office/drawing/2014/main" id="{F3EB67F2-BB2A-F06B-A753-29CA3309FD56}"/>
                </a:ext>
              </a:extLst>
            </p:cNvPr>
            <p:cNvPicPr>
              <a:picLocks noChangeAspect="1"/>
            </p:cNvPicPr>
            <p:nvPr/>
          </p:nvPicPr>
          <p:blipFill>
            <a:blip r:embed="rId2" cstate="screen">
              <a:extLst>
                <a:ext uri="{28A0092B-C50C-407E-A947-70E740481C1C}">
                  <a14:useLocalDpi xmlns:a14="http://schemas.microsoft.com/office/drawing/2010/main" val="0"/>
                </a:ext>
              </a:extLst>
            </a:blip>
            <a:stretch>
              <a:fillRect/>
            </a:stretch>
          </p:blipFill>
          <p:spPr>
            <a:xfrm>
              <a:off x="2694731" y="3999832"/>
              <a:ext cx="1916602" cy="1002766"/>
            </a:xfrm>
            <a:prstGeom prst="rect">
              <a:avLst/>
            </a:prstGeom>
            <a:ln>
              <a:noFill/>
            </a:ln>
          </p:spPr>
        </p:pic>
        <p:pic>
          <p:nvPicPr>
            <p:cNvPr id="4" name="Picture 3">
              <a:extLst>
                <a:ext uri="{FF2B5EF4-FFF2-40B4-BE49-F238E27FC236}">
                  <a16:creationId xmlns:a16="http://schemas.microsoft.com/office/drawing/2014/main" id="{4224D914-3342-0BD2-658B-8611BE9425B0}"/>
                </a:ext>
              </a:extLst>
            </p:cNvPr>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643266" y="4008244"/>
              <a:ext cx="1915740" cy="1002315"/>
            </a:xfrm>
            <a:prstGeom prst="rect">
              <a:avLst/>
            </a:prstGeom>
            <a:ln w="12700">
              <a:noFill/>
            </a:ln>
          </p:spPr>
        </p:pic>
        <p:pic>
          <p:nvPicPr>
            <p:cNvPr id="5" name="Picture 4">
              <a:extLst>
                <a:ext uri="{FF2B5EF4-FFF2-40B4-BE49-F238E27FC236}">
                  <a16:creationId xmlns:a16="http://schemas.microsoft.com/office/drawing/2014/main" id="{741DC98B-AC02-F827-2C47-06D98F769C76}"/>
                </a:ext>
              </a:extLst>
            </p:cNvPr>
            <p:cNvPicPr>
              <a:picLocks noChangeAspect="1"/>
            </p:cNvPicPr>
            <p:nvPr/>
          </p:nvPicPr>
          <p:blipFill>
            <a:blip r:embed="rId4" cstate="screen">
              <a:extLst>
                <a:ext uri="{28A0092B-C50C-407E-A947-70E740481C1C}">
                  <a14:useLocalDpi xmlns:a14="http://schemas.microsoft.com/office/drawing/2010/main" val="0"/>
                </a:ext>
              </a:extLst>
            </a:blip>
            <a:stretch>
              <a:fillRect/>
            </a:stretch>
          </p:blipFill>
          <p:spPr>
            <a:xfrm>
              <a:off x="2699888" y="2875289"/>
              <a:ext cx="1915741" cy="1002315"/>
            </a:xfrm>
            <a:prstGeom prst="rect">
              <a:avLst/>
            </a:prstGeom>
            <a:ln>
              <a:noFill/>
            </a:ln>
          </p:spPr>
        </p:pic>
        <p:pic>
          <p:nvPicPr>
            <p:cNvPr id="6" name="Picture 5">
              <a:extLst>
                <a:ext uri="{FF2B5EF4-FFF2-40B4-BE49-F238E27FC236}">
                  <a16:creationId xmlns:a16="http://schemas.microsoft.com/office/drawing/2014/main" id="{56B2562B-959A-A9DC-F499-04E7F1A7518C}"/>
                </a:ext>
              </a:extLst>
            </p:cNvPr>
            <p:cNvPicPr>
              <a:picLocks noChangeAspect="1"/>
            </p:cNvPicPr>
            <p:nvPr/>
          </p:nvPicPr>
          <p:blipFill>
            <a:blip r:embed="rId5" cstate="screen">
              <a:extLst>
                <a:ext uri="{28A0092B-C50C-407E-A947-70E740481C1C}">
                  <a14:useLocalDpi xmlns:a14="http://schemas.microsoft.com/office/drawing/2010/main" val="0"/>
                </a:ext>
              </a:extLst>
            </a:blip>
            <a:stretch>
              <a:fillRect/>
            </a:stretch>
          </p:blipFill>
          <p:spPr>
            <a:xfrm>
              <a:off x="645701" y="2879494"/>
              <a:ext cx="1915741" cy="1002316"/>
            </a:xfrm>
            <a:prstGeom prst="rect">
              <a:avLst/>
            </a:prstGeom>
            <a:ln w="19050">
              <a:noFill/>
            </a:ln>
          </p:spPr>
        </p:pic>
      </p:grpSp>
      <p:pic>
        <p:nvPicPr>
          <p:cNvPr id="8" name="Graphic 7" descr="Link">
            <a:extLst>
              <a:ext uri="{FF2B5EF4-FFF2-40B4-BE49-F238E27FC236}">
                <a16:creationId xmlns:a16="http://schemas.microsoft.com/office/drawing/2014/main" id="{0CF13485-E444-7155-DDE5-531F7293670B}"/>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rot="2668261">
            <a:off x="5691423" y="5614073"/>
            <a:ext cx="2275195" cy="2275195"/>
          </a:xfrm>
          <a:prstGeom prst="rect">
            <a:avLst/>
          </a:prstGeom>
        </p:spPr>
      </p:pic>
      <p:pic>
        <p:nvPicPr>
          <p:cNvPr id="9" name="Graphic 8" descr="Link">
            <a:extLst>
              <a:ext uri="{FF2B5EF4-FFF2-40B4-BE49-F238E27FC236}">
                <a16:creationId xmlns:a16="http://schemas.microsoft.com/office/drawing/2014/main" id="{A963EA54-EC3A-BE4E-6E2B-AF2678F520F5}"/>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rot="8046771">
            <a:off x="10416753" y="2741505"/>
            <a:ext cx="2275194" cy="2275194"/>
          </a:xfrm>
          <a:prstGeom prst="rect">
            <a:avLst/>
          </a:prstGeom>
        </p:spPr>
      </p:pic>
      <p:pic>
        <p:nvPicPr>
          <p:cNvPr id="10" name="Graphic 9" descr="Link">
            <a:extLst>
              <a:ext uri="{FF2B5EF4-FFF2-40B4-BE49-F238E27FC236}">
                <a16:creationId xmlns:a16="http://schemas.microsoft.com/office/drawing/2014/main" id="{73CDCE46-D79A-AA0E-AEEA-0264282F1C54}"/>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rot="8046771">
            <a:off x="10346537" y="7699358"/>
            <a:ext cx="2275194" cy="2275194"/>
          </a:xfrm>
          <a:prstGeom prst="rect">
            <a:avLst/>
          </a:prstGeom>
        </p:spPr>
      </p:pic>
      <p:pic>
        <p:nvPicPr>
          <p:cNvPr id="11" name="Graphic 10" descr="Link">
            <a:extLst>
              <a:ext uri="{FF2B5EF4-FFF2-40B4-BE49-F238E27FC236}">
                <a16:creationId xmlns:a16="http://schemas.microsoft.com/office/drawing/2014/main" id="{5BE6316A-1E6B-E1D6-2781-722C5D67807B}"/>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rot="2668261">
            <a:off x="15920964" y="5481513"/>
            <a:ext cx="2275195" cy="2275195"/>
          </a:xfrm>
          <a:prstGeom prst="rect">
            <a:avLst/>
          </a:prstGeom>
        </p:spPr>
      </p:pic>
    </p:spTree>
    <p:extLst>
      <p:ext uri="{BB962C8B-B14F-4D97-AF65-F5344CB8AC3E}">
        <p14:creationId xmlns:p14="http://schemas.microsoft.com/office/powerpoint/2010/main" val="27220659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559BC5F-1101-C7CF-4BA1-48F70298168C}"/>
              </a:ext>
            </a:extLst>
          </p:cNvPr>
          <p:cNvSpPr txBox="1"/>
          <p:nvPr/>
        </p:nvSpPr>
        <p:spPr>
          <a:xfrm>
            <a:off x="2450592" y="1389888"/>
            <a:ext cx="19714464" cy="10341293"/>
          </a:xfrm>
          <a:prstGeom prst="rect">
            <a:avLst/>
          </a:prstGeom>
          <a:noFill/>
        </p:spPr>
        <p:txBody>
          <a:bodyPr wrap="square" rtlCol="0">
            <a:spAutoFit/>
          </a:bodyPr>
          <a:lstStyle/>
          <a:p>
            <a:r>
              <a:rPr lang="en-GB" sz="6000" b="1" dirty="0"/>
              <a:t>Target 1 – to eliminate problematic and unnecessary single use packaging items through redesign, innovation or alternative delivery models (</a:t>
            </a:r>
            <a:r>
              <a:rPr lang="en-GB" sz="6000" b="1" dirty="0" err="1"/>
              <a:t>ie</a:t>
            </a:r>
            <a:r>
              <a:rPr lang="en-GB" sz="6000" b="1" dirty="0"/>
              <a:t> reuse).</a:t>
            </a:r>
          </a:p>
          <a:p>
            <a:endParaRPr lang="en-GB" sz="5400" b="1" dirty="0"/>
          </a:p>
          <a:p>
            <a:r>
              <a:rPr lang="en-GB" sz="5400" b="1" dirty="0"/>
              <a:t>1</a:t>
            </a:r>
            <a:r>
              <a:rPr lang="en-GB" sz="5400" b="1" baseline="30000" dirty="0"/>
              <a:t>st</a:t>
            </a:r>
            <a:r>
              <a:rPr lang="en-GB" sz="5400" b="1" dirty="0"/>
              <a:t> challenge to define problematic and unnecessary</a:t>
            </a:r>
          </a:p>
          <a:p>
            <a:endParaRPr lang="en-GB" sz="5400" dirty="0"/>
          </a:p>
          <a:p>
            <a:r>
              <a:rPr lang="en-GB" sz="5400" b="1" dirty="0"/>
              <a:t>How are we doing?</a:t>
            </a:r>
          </a:p>
          <a:p>
            <a:pPr marL="685800" indent="-685800">
              <a:buFont typeface="Wingdings" panose="05000000000000000000" pitchFamily="2" charset="2"/>
              <a:buChar char="Ø"/>
            </a:pPr>
            <a:r>
              <a:rPr lang="en-GB" sz="5400" dirty="0"/>
              <a:t>99.6% reduction in items for elimination</a:t>
            </a:r>
          </a:p>
          <a:p>
            <a:pPr marL="685800" indent="-685800">
              <a:buFont typeface="Wingdings" panose="05000000000000000000" pitchFamily="2" charset="2"/>
              <a:buChar char="Ø"/>
            </a:pPr>
            <a:r>
              <a:rPr lang="en-GB" sz="5400" dirty="0"/>
              <a:t>55% reduction in the weight of problematic items and materials</a:t>
            </a:r>
          </a:p>
          <a:p>
            <a:pPr marL="685800" indent="-685800">
              <a:buFont typeface="Wingdings" panose="05000000000000000000" pitchFamily="2" charset="2"/>
              <a:buChar char="Ø"/>
            </a:pPr>
            <a:r>
              <a:rPr lang="en-GB" sz="5400" dirty="0"/>
              <a:t>8% reduction in the total weight of plastic packaging placed on the market</a:t>
            </a:r>
          </a:p>
          <a:p>
            <a:endParaRPr lang="en-GB" sz="5400" b="1" dirty="0"/>
          </a:p>
        </p:txBody>
      </p:sp>
    </p:spTree>
    <p:extLst>
      <p:ext uri="{BB962C8B-B14F-4D97-AF65-F5344CB8AC3E}">
        <p14:creationId xmlns:p14="http://schemas.microsoft.com/office/powerpoint/2010/main" val="19655993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7ACC05F-3995-29DD-76E9-ECA3C65EBC43}"/>
              </a:ext>
            </a:extLst>
          </p:cNvPr>
          <p:cNvSpPr txBox="1"/>
          <p:nvPr/>
        </p:nvSpPr>
        <p:spPr>
          <a:xfrm>
            <a:off x="2670048" y="2267712"/>
            <a:ext cx="18288000" cy="9325630"/>
          </a:xfrm>
          <a:prstGeom prst="rect">
            <a:avLst/>
          </a:prstGeom>
          <a:noFill/>
        </p:spPr>
        <p:txBody>
          <a:bodyPr wrap="square" rtlCol="0">
            <a:spAutoFit/>
          </a:bodyPr>
          <a:lstStyle/>
          <a:p>
            <a:r>
              <a:rPr lang="en-GB" sz="6000" b="1" dirty="0"/>
              <a:t>Target 2 – 100% of plastic packaging to be reusable, recyclable or compostable.</a:t>
            </a:r>
          </a:p>
          <a:p>
            <a:endParaRPr lang="en-GB" sz="6000" b="1" dirty="0"/>
          </a:p>
          <a:p>
            <a:r>
              <a:rPr lang="en-GB" sz="6000" b="1" dirty="0"/>
              <a:t>1</a:t>
            </a:r>
            <a:r>
              <a:rPr lang="en-GB" sz="6000" b="1" baseline="30000" dirty="0"/>
              <a:t>st</a:t>
            </a:r>
            <a:r>
              <a:rPr lang="en-GB" sz="6000" b="1" dirty="0"/>
              <a:t> challenge to define recyclability</a:t>
            </a:r>
          </a:p>
          <a:p>
            <a:endParaRPr lang="en-GB" sz="6000" b="1" dirty="0"/>
          </a:p>
          <a:p>
            <a:r>
              <a:rPr lang="en-GB" sz="6000" b="1" dirty="0"/>
              <a:t>How are we doing?</a:t>
            </a:r>
          </a:p>
          <a:p>
            <a:pPr marL="857250" indent="-857250">
              <a:buFont typeface="Wingdings" panose="05000000000000000000" pitchFamily="2" charset="2"/>
              <a:buChar char="Ø"/>
            </a:pPr>
            <a:r>
              <a:rPr lang="en-GB" sz="6000" dirty="0"/>
              <a:t>71% recyclable</a:t>
            </a:r>
          </a:p>
          <a:p>
            <a:pPr marL="857250" indent="-857250">
              <a:buFont typeface="Wingdings" panose="05000000000000000000" pitchFamily="2" charset="2"/>
              <a:buChar char="Ø"/>
            </a:pPr>
            <a:r>
              <a:rPr lang="en-GB" sz="6000" dirty="0"/>
              <a:t>96 % reduction in hard to recycle components</a:t>
            </a:r>
          </a:p>
          <a:p>
            <a:pPr marL="857250" indent="-857250">
              <a:buFont typeface="Wingdings" panose="05000000000000000000" pitchFamily="2" charset="2"/>
              <a:buChar char="Ø"/>
            </a:pPr>
            <a:r>
              <a:rPr lang="en-GB" sz="6000" dirty="0"/>
              <a:t>94% of rigid plastic packaging recyclable</a:t>
            </a:r>
          </a:p>
          <a:p>
            <a:endParaRPr lang="en-GB" sz="6000" dirty="0"/>
          </a:p>
        </p:txBody>
      </p:sp>
    </p:spTree>
    <p:extLst>
      <p:ext uri="{BB962C8B-B14F-4D97-AF65-F5344CB8AC3E}">
        <p14:creationId xmlns:p14="http://schemas.microsoft.com/office/powerpoint/2010/main" val="13661737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AFFB90F-EACC-8068-F0D9-B27E098DF9DD}"/>
              </a:ext>
            </a:extLst>
          </p:cNvPr>
          <p:cNvSpPr txBox="1"/>
          <p:nvPr/>
        </p:nvSpPr>
        <p:spPr>
          <a:xfrm>
            <a:off x="2660904" y="1806940"/>
            <a:ext cx="17967960" cy="12095619"/>
          </a:xfrm>
          <a:prstGeom prst="rect">
            <a:avLst/>
          </a:prstGeom>
          <a:noFill/>
        </p:spPr>
        <p:txBody>
          <a:bodyPr wrap="square">
            <a:spAutoFit/>
          </a:bodyPr>
          <a:lstStyle/>
          <a:p>
            <a:r>
              <a:rPr lang="en-GB" sz="6000" b="1" dirty="0"/>
              <a:t>Target 3 – 70% of plastic packaging effective recycled or composted</a:t>
            </a:r>
          </a:p>
          <a:p>
            <a:endParaRPr lang="en-GB" sz="6000" b="1" dirty="0"/>
          </a:p>
          <a:p>
            <a:r>
              <a:rPr lang="en-GB" sz="6000" b="1" dirty="0"/>
              <a:t>1</a:t>
            </a:r>
            <a:r>
              <a:rPr lang="en-GB" sz="6000" b="1" baseline="30000" dirty="0"/>
              <a:t>st</a:t>
            </a:r>
            <a:r>
              <a:rPr lang="en-GB" sz="6000" b="1" dirty="0"/>
              <a:t> challenge define ‘effective recycling’</a:t>
            </a:r>
          </a:p>
          <a:p>
            <a:endParaRPr lang="en-GB" sz="6000" b="1" dirty="0"/>
          </a:p>
          <a:p>
            <a:r>
              <a:rPr lang="en-GB" sz="6000" b="1" dirty="0"/>
              <a:t>How are we doing?</a:t>
            </a:r>
          </a:p>
          <a:p>
            <a:pPr marL="857250" indent="-857250">
              <a:buFont typeface="Wingdings" panose="05000000000000000000" pitchFamily="2" charset="2"/>
              <a:buChar char="Ø"/>
            </a:pPr>
            <a:r>
              <a:rPr lang="en-GB" sz="6000" dirty="0"/>
              <a:t>55.4% recycling rate in 2022 </a:t>
            </a:r>
          </a:p>
          <a:p>
            <a:pPr marL="857250" indent="-857250">
              <a:buFont typeface="Wingdings" panose="05000000000000000000" pitchFamily="2" charset="2"/>
              <a:buChar char="Ø"/>
            </a:pPr>
            <a:r>
              <a:rPr lang="en-GB" sz="6000" dirty="0"/>
              <a:t>Up from 48% in 2018</a:t>
            </a:r>
          </a:p>
          <a:p>
            <a:pPr marL="857250" indent="-857250">
              <a:buFont typeface="Wingdings" panose="05000000000000000000" pitchFamily="2" charset="2"/>
              <a:buChar char="Ø"/>
            </a:pPr>
            <a:r>
              <a:rPr lang="en-GB" sz="6000" dirty="0"/>
              <a:t>All plastic packaging placed on the market</a:t>
            </a:r>
          </a:p>
          <a:p>
            <a:pPr marL="857250" indent="-857250">
              <a:buFont typeface="Wingdings" panose="05000000000000000000" pitchFamily="2" charset="2"/>
              <a:buChar char="Ø"/>
            </a:pPr>
            <a:r>
              <a:rPr lang="en-GB" sz="6000" dirty="0"/>
              <a:t>Varies significantly between materials/formats</a:t>
            </a:r>
          </a:p>
          <a:p>
            <a:pPr marL="857250" indent="-857250">
              <a:buFont typeface="Wingdings" panose="05000000000000000000" pitchFamily="2" charset="2"/>
              <a:buChar char="Ø"/>
            </a:pPr>
            <a:r>
              <a:rPr lang="en-GB" sz="6000" dirty="0"/>
              <a:t>Consumer recycling consistently lower than non-consumer </a:t>
            </a:r>
          </a:p>
          <a:p>
            <a:endParaRPr lang="en-GB" sz="6000" b="1" dirty="0"/>
          </a:p>
        </p:txBody>
      </p:sp>
    </p:spTree>
    <p:extLst>
      <p:ext uri="{BB962C8B-B14F-4D97-AF65-F5344CB8AC3E}">
        <p14:creationId xmlns:p14="http://schemas.microsoft.com/office/powerpoint/2010/main" val="15371586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2479B4F-8C82-0967-E277-ED7F96DA9159}"/>
              </a:ext>
            </a:extLst>
          </p:cNvPr>
          <p:cNvSpPr txBox="1"/>
          <p:nvPr/>
        </p:nvSpPr>
        <p:spPr>
          <a:xfrm>
            <a:off x="2962656" y="2048256"/>
            <a:ext cx="16239744" cy="9325630"/>
          </a:xfrm>
          <a:prstGeom prst="rect">
            <a:avLst/>
          </a:prstGeom>
          <a:noFill/>
        </p:spPr>
        <p:txBody>
          <a:bodyPr wrap="square" rtlCol="0">
            <a:spAutoFit/>
          </a:bodyPr>
          <a:lstStyle/>
          <a:p>
            <a:r>
              <a:rPr lang="en-GB" sz="6000" b="1" dirty="0"/>
              <a:t>Target 4 – 30% average recycled content across all plastic packaging.</a:t>
            </a:r>
          </a:p>
          <a:p>
            <a:endParaRPr lang="en-GB" sz="6000" dirty="0"/>
          </a:p>
          <a:p>
            <a:r>
              <a:rPr lang="en-GB" sz="6000" b="1" dirty="0"/>
              <a:t>1</a:t>
            </a:r>
            <a:r>
              <a:rPr lang="en-GB" sz="6000" b="1" baseline="30000" dirty="0"/>
              <a:t>st</a:t>
            </a:r>
            <a:r>
              <a:rPr lang="en-GB" sz="6000" b="1" dirty="0"/>
              <a:t> challenge – define recycled content</a:t>
            </a:r>
          </a:p>
          <a:p>
            <a:endParaRPr lang="en-GB" sz="6000" dirty="0"/>
          </a:p>
          <a:p>
            <a:r>
              <a:rPr lang="en-GB" sz="6000" b="1" dirty="0"/>
              <a:t>How are we doing?</a:t>
            </a:r>
          </a:p>
          <a:p>
            <a:pPr marL="857250" indent="-857250">
              <a:buFont typeface="Wingdings" panose="05000000000000000000" pitchFamily="2" charset="2"/>
              <a:buChar char="Ø"/>
            </a:pPr>
            <a:r>
              <a:rPr lang="en-GB" sz="6000" dirty="0"/>
              <a:t>24% average recycled content</a:t>
            </a:r>
          </a:p>
          <a:p>
            <a:pPr marL="857250" indent="-857250">
              <a:buFont typeface="Wingdings" panose="05000000000000000000" pitchFamily="2" charset="2"/>
              <a:buChar char="Ø"/>
            </a:pPr>
            <a:r>
              <a:rPr lang="en-GB" sz="6000" dirty="0"/>
              <a:t>Up from 8% in 2018</a:t>
            </a:r>
          </a:p>
          <a:p>
            <a:pPr marL="857250" indent="-857250">
              <a:buFont typeface="Wingdings" panose="05000000000000000000" pitchFamily="2" charset="2"/>
              <a:buChar char="Ø"/>
            </a:pPr>
            <a:r>
              <a:rPr lang="en-GB" sz="6000" dirty="0"/>
              <a:t>10.5% reduction in carbon emissions</a:t>
            </a:r>
          </a:p>
          <a:p>
            <a:endParaRPr lang="en-GB" sz="6000" dirty="0"/>
          </a:p>
        </p:txBody>
      </p:sp>
    </p:spTree>
    <p:extLst>
      <p:ext uri="{BB962C8B-B14F-4D97-AF65-F5344CB8AC3E}">
        <p14:creationId xmlns:p14="http://schemas.microsoft.com/office/powerpoint/2010/main" val="38941472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1DA1D19-F7D8-97F3-F1DB-B62B412CFA8C}"/>
              </a:ext>
            </a:extLst>
          </p:cNvPr>
          <p:cNvSpPr>
            <a:spLocks noGrp="1"/>
          </p:cNvSpPr>
          <p:nvPr>
            <p:ph type="body" sz="quarter" idx="14"/>
          </p:nvPr>
        </p:nvSpPr>
        <p:spPr/>
        <p:txBody>
          <a:bodyPr>
            <a:normAutofit fontScale="85000" lnSpcReduction="10000"/>
          </a:bodyPr>
          <a:lstStyle/>
          <a:p>
            <a:r>
              <a:rPr lang="en-GB" dirty="0"/>
              <a:t>Targets 1, 2 and 4 all contribute to target 3 delivery</a:t>
            </a:r>
          </a:p>
        </p:txBody>
      </p:sp>
      <p:sp>
        <p:nvSpPr>
          <p:cNvPr id="3" name="Picture Placeholder 2">
            <a:extLst>
              <a:ext uri="{FF2B5EF4-FFF2-40B4-BE49-F238E27FC236}">
                <a16:creationId xmlns:a16="http://schemas.microsoft.com/office/drawing/2014/main" id="{B43B8437-21C3-BB37-09CF-25D579D0F49D}"/>
              </a:ext>
            </a:extLst>
          </p:cNvPr>
          <p:cNvSpPr>
            <a:spLocks noGrp="1"/>
          </p:cNvSpPr>
          <p:nvPr>
            <p:ph type="pic" sz="quarter" idx="10"/>
          </p:nvPr>
        </p:nvSpPr>
        <p:spPr>
          <a:xfrm>
            <a:off x="1611617" y="3289110"/>
            <a:ext cx="4306815" cy="5029200"/>
          </a:xfrm>
        </p:spPr>
        <p:txBody>
          <a:bodyPr>
            <a:normAutofit lnSpcReduction="10000"/>
          </a:bodyPr>
          <a:lstStyle/>
          <a:p>
            <a:r>
              <a:rPr lang="en-GB" dirty="0"/>
              <a:t>Target 1 – </a:t>
            </a:r>
            <a:r>
              <a:rPr lang="en-GB" sz="4400" b="0" dirty="0"/>
              <a:t>eliminate non-recyclable materials from the waste stream, encourage reuse.</a:t>
            </a:r>
          </a:p>
        </p:txBody>
      </p:sp>
      <p:sp>
        <p:nvSpPr>
          <p:cNvPr id="4" name="Picture Placeholder 3">
            <a:extLst>
              <a:ext uri="{FF2B5EF4-FFF2-40B4-BE49-F238E27FC236}">
                <a16:creationId xmlns:a16="http://schemas.microsoft.com/office/drawing/2014/main" id="{1280F392-C6F0-E45C-4326-8FCA220D8FEA}"/>
              </a:ext>
            </a:extLst>
          </p:cNvPr>
          <p:cNvSpPr>
            <a:spLocks noGrp="1"/>
          </p:cNvSpPr>
          <p:nvPr>
            <p:ph type="pic" sz="quarter" idx="15"/>
          </p:nvPr>
        </p:nvSpPr>
        <p:spPr/>
        <p:txBody>
          <a:bodyPr/>
          <a:lstStyle/>
          <a:p>
            <a:pPr algn="ctr"/>
            <a:r>
              <a:rPr lang="en-GB" dirty="0"/>
              <a:t>Target 2 – </a:t>
            </a:r>
            <a:r>
              <a:rPr lang="en-GB" sz="4400" b="0" dirty="0"/>
              <a:t>designing products for recyclability</a:t>
            </a:r>
          </a:p>
          <a:p>
            <a:pPr algn="ctr"/>
            <a:endParaRPr lang="en-GB" sz="4400" b="0" dirty="0"/>
          </a:p>
          <a:p>
            <a:pPr algn="ctr"/>
            <a:endParaRPr lang="en-GB" sz="4400" b="0" dirty="0"/>
          </a:p>
        </p:txBody>
      </p:sp>
      <p:sp>
        <p:nvSpPr>
          <p:cNvPr id="5" name="Picture Placeholder 4">
            <a:extLst>
              <a:ext uri="{FF2B5EF4-FFF2-40B4-BE49-F238E27FC236}">
                <a16:creationId xmlns:a16="http://schemas.microsoft.com/office/drawing/2014/main" id="{5ECC9BC6-17E4-5461-44F5-D3939ECABC69}"/>
              </a:ext>
            </a:extLst>
          </p:cNvPr>
          <p:cNvSpPr>
            <a:spLocks noGrp="1"/>
          </p:cNvSpPr>
          <p:nvPr>
            <p:ph type="pic" sz="quarter" idx="16"/>
          </p:nvPr>
        </p:nvSpPr>
        <p:spPr/>
        <p:txBody>
          <a:bodyPr/>
          <a:lstStyle/>
          <a:p>
            <a:r>
              <a:rPr lang="en-GB" dirty="0"/>
              <a:t>Target 4 – </a:t>
            </a:r>
            <a:r>
              <a:rPr lang="en-GB" sz="4400" dirty="0"/>
              <a:t>driving market pull for recycled materials</a:t>
            </a:r>
          </a:p>
          <a:p>
            <a:endParaRPr lang="en-GB" sz="4400" dirty="0"/>
          </a:p>
        </p:txBody>
      </p:sp>
      <p:sp>
        <p:nvSpPr>
          <p:cNvPr id="6" name="Picture Placeholder 5">
            <a:extLst>
              <a:ext uri="{FF2B5EF4-FFF2-40B4-BE49-F238E27FC236}">
                <a16:creationId xmlns:a16="http://schemas.microsoft.com/office/drawing/2014/main" id="{94CCC212-25D0-51A1-F2CD-28DE1F6C00B1}"/>
              </a:ext>
            </a:extLst>
          </p:cNvPr>
          <p:cNvSpPr>
            <a:spLocks noGrp="1"/>
          </p:cNvSpPr>
          <p:nvPr>
            <p:ph type="pic" sz="quarter" idx="17"/>
          </p:nvPr>
        </p:nvSpPr>
        <p:spPr/>
        <p:txBody>
          <a:bodyPr>
            <a:normAutofit/>
          </a:bodyPr>
          <a:lstStyle/>
          <a:p>
            <a:r>
              <a:rPr lang="en-GB" sz="7200" dirty="0"/>
              <a:t>= 70% effective recycling</a:t>
            </a:r>
          </a:p>
        </p:txBody>
      </p:sp>
      <p:sp>
        <p:nvSpPr>
          <p:cNvPr id="7" name="Text Placeholder 6">
            <a:extLst>
              <a:ext uri="{FF2B5EF4-FFF2-40B4-BE49-F238E27FC236}">
                <a16:creationId xmlns:a16="http://schemas.microsoft.com/office/drawing/2014/main" id="{C231CBDD-D0CF-1F9C-A79B-EA101827B40B}"/>
              </a:ext>
            </a:extLst>
          </p:cNvPr>
          <p:cNvSpPr>
            <a:spLocks noGrp="1"/>
          </p:cNvSpPr>
          <p:nvPr>
            <p:ph type="body" sz="quarter" idx="18"/>
          </p:nvPr>
        </p:nvSpPr>
        <p:spPr>
          <a:xfrm>
            <a:off x="11484805" y="11437890"/>
            <a:ext cx="10914711" cy="1800438"/>
          </a:xfrm>
        </p:spPr>
        <p:txBody>
          <a:bodyPr/>
          <a:lstStyle/>
          <a:p>
            <a:r>
              <a:rPr lang="en-GB" dirty="0"/>
              <a:t>Elephant in the room? </a:t>
            </a:r>
            <a:r>
              <a:rPr lang="en-GB" sz="7200" dirty="0"/>
              <a:t>Policy</a:t>
            </a:r>
          </a:p>
        </p:txBody>
      </p:sp>
      <p:sp>
        <p:nvSpPr>
          <p:cNvPr id="8" name="Text Placeholder 7">
            <a:extLst>
              <a:ext uri="{FF2B5EF4-FFF2-40B4-BE49-F238E27FC236}">
                <a16:creationId xmlns:a16="http://schemas.microsoft.com/office/drawing/2014/main" id="{B42782C1-9A65-E533-9AD0-7A6C6A03722B}"/>
              </a:ext>
            </a:extLst>
          </p:cNvPr>
          <p:cNvSpPr>
            <a:spLocks noGrp="1"/>
          </p:cNvSpPr>
          <p:nvPr>
            <p:ph type="body" sz="quarter" idx="11"/>
          </p:nvPr>
        </p:nvSpPr>
        <p:spPr>
          <a:xfrm>
            <a:off x="1982896" y="9040814"/>
            <a:ext cx="3935536" cy="3248721"/>
          </a:xfrm>
        </p:spPr>
        <p:txBody>
          <a:bodyPr>
            <a:normAutofit/>
          </a:bodyPr>
          <a:lstStyle/>
          <a:p>
            <a:r>
              <a:rPr lang="en-GB" dirty="0">
                <a:solidFill>
                  <a:srgbClr val="FF0000"/>
                </a:solidFill>
              </a:rPr>
              <a:t>Less plastic packaging POM, reduced contamination from unrecyclable materials </a:t>
            </a:r>
            <a:r>
              <a:rPr lang="en-GB" dirty="0" err="1">
                <a:solidFill>
                  <a:srgbClr val="FF0000"/>
                </a:solidFill>
              </a:rPr>
              <a:t>ie</a:t>
            </a:r>
            <a:r>
              <a:rPr lang="en-GB" dirty="0">
                <a:solidFill>
                  <a:srgbClr val="FF0000"/>
                </a:solidFill>
              </a:rPr>
              <a:t> PVC, PS, </a:t>
            </a:r>
          </a:p>
        </p:txBody>
      </p:sp>
      <p:sp>
        <p:nvSpPr>
          <p:cNvPr id="9" name="Text Placeholder 8">
            <a:extLst>
              <a:ext uri="{FF2B5EF4-FFF2-40B4-BE49-F238E27FC236}">
                <a16:creationId xmlns:a16="http://schemas.microsoft.com/office/drawing/2014/main" id="{78E4191D-E5B9-F829-B9D3-AD006D04F195}"/>
              </a:ext>
            </a:extLst>
          </p:cNvPr>
          <p:cNvSpPr>
            <a:spLocks noGrp="1"/>
          </p:cNvSpPr>
          <p:nvPr>
            <p:ph type="body" sz="quarter" idx="19"/>
          </p:nvPr>
        </p:nvSpPr>
        <p:spPr>
          <a:xfrm>
            <a:off x="7680960" y="8665740"/>
            <a:ext cx="3676859" cy="2772150"/>
          </a:xfrm>
        </p:spPr>
        <p:txBody>
          <a:bodyPr>
            <a:normAutofit/>
          </a:bodyPr>
          <a:lstStyle/>
          <a:p>
            <a:r>
              <a:rPr lang="en-GB" dirty="0">
                <a:solidFill>
                  <a:srgbClr val="FF0000"/>
                </a:solidFill>
              </a:rPr>
              <a:t>Improving messaging for consumers, reduced challenges for recycling sector. </a:t>
            </a:r>
          </a:p>
        </p:txBody>
      </p:sp>
      <p:sp>
        <p:nvSpPr>
          <p:cNvPr id="10" name="Text Placeholder 9">
            <a:extLst>
              <a:ext uri="{FF2B5EF4-FFF2-40B4-BE49-F238E27FC236}">
                <a16:creationId xmlns:a16="http://schemas.microsoft.com/office/drawing/2014/main" id="{B4213C29-16E0-C62C-04AD-96A93B877A73}"/>
              </a:ext>
            </a:extLst>
          </p:cNvPr>
          <p:cNvSpPr>
            <a:spLocks noGrp="1"/>
          </p:cNvSpPr>
          <p:nvPr>
            <p:ph type="body" sz="quarter" idx="20"/>
          </p:nvPr>
        </p:nvSpPr>
        <p:spPr>
          <a:xfrm>
            <a:off x="13321907" y="8665740"/>
            <a:ext cx="3676859" cy="2160756"/>
          </a:xfrm>
        </p:spPr>
        <p:txBody>
          <a:bodyPr>
            <a:normAutofit fontScale="92500"/>
          </a:bodyPr>
          <a:lstStyle/>
          <a:p>
            <a:r>
              <a:rPr lang="en-GB" dirty="0">
                <a:solidFill>
                  <a:srgbClr val="FF0000"/>
                </a:solidFill>
              </a:rPr>
              <a:t>Increased demand for recyclates + commercial viability of recycling</a:t>
            </a:r>
          </a:p>
        </p:txBody>
      </p:sp>
      <p:sp>
        <p:nvSpPr>
          <p:cNvPr id="11" name="Text Placeholder 10">
            <a:extLst>
              <a:ext uri="{FF2B5EF4-FFF2-40B4-BE49-F238E27FC236}">
                <a16:creationId xmlns:a16="http://schemas.microsoft.com/office/drawing/2014/main" id="{742BBBB2-0E4F-34F9-3792-FB223E6D2782}"/>
              </a:ext>
            </a:extLst>
          </p:cNvPr>
          <p:cNvSpPr>
            <a:spLocks noGrp="1"/>
          </p:cNvSpPr>
          <p:nvPr>
            <p:ph type="body" sz="quarter" idx="21"/>
          </p:nvPr>
        </p:nvSpPr>
        <p:spPr/>
        <p:txBody>
          <a:bodyPr/>
          <a:lstStyle/>
          <a:p>
            <a:endParaRPr lang="en-GB" dirty="0"/>
          </a:p>
        </p:txBody>
      </p:sp>
    </p:spTree>
    <p:extLst>
      <p:ext uri="{BB962C8B-B14F-4D97-AF65-F5344CB8AC3E}">
        <p14:creationId xmlns:p14="http://schemas.microsoft.com/office/powerpoint/2010/main" val="3336239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76402-91DE-D7BB-2E68-BD514109AF95}"/>
              </a:ext>
            </a:extLst>
          </p:cNvPr>
          <p:cNvSpPr>
            <a:spLocks noGrp="1"/>
          </p:cNvSpPr>
          <p:nvPr>
            <p:ph type="ctrTitle"/>
          </p:nvPr>
        </p:nvSpPr>
        <p:spPr>
          <a:xfrm>
            <a:off x="1947664" y="1114425"/>
            <a:ext cx="13231376" cy="5905501"/>
          </a:xfrm>
        </p:spPr>
        <p:txBody>
          <a:bodyPr/>
          <a:lstStyle/>
          <a:p>
            <a:r>
              <a:rPr lang="en-GB" dirty="0"/>
              <a:t>Resources and Waste Strategy (England) 2018</a:t>
            </a:r>
            <a:br>
              <a:rPr lang="en-GB" dirty="0"/>
            </a:br>
            <a:r>
              <a:rPr lang="en-GB" sz="4400" dirty="0"/>
              <a:t>25 year plan</a:t>
            </a:r>
            <a:br>
              <a:rPr lang="en-GB" sz="4400" dirty="0"/>
            </a:br>
            <a:endParaRPr lang="en-GB" dirty="0"/>
          </a:p>
        </p:txBody>
      </p:sp>
      <p:sp>
        <p:nvSpPr>
          <p:cNvPr id="3" name="Subtitle 2">
            <a:extLst>
              <a:ext uri="{FF2B5EF4-FFF2-40B4-BE49-F238E27FC236}">
                <a16:creationId xmlns:a16="http://schemas.microsoft.com/office/drawing/2014/main" id="{AB71CB9E-BECA-19C9-CF2F-3F5EFE3FAD2B}"/>
              </a:ext>
            </a:extLst>
          </p:cNvPr>
          <p:cNvSpPr>
            <a:spLocks noGrp="1"/>
          </p:cNvSpPr>
          <p:nvPr>
            <p:ph type="subTitle" idx="1"/>
          </p:nvPr>
        </p:nvSpPr>
        <p:spPr>
          <a:xfrm>
            <a:off x="1947664" y="8875713"/>
            <a:ext cx="10927088" cy="3725861"/>
          </a:xfrm>
        </p:spPr>
        <p:txBody>
          <a:bodyPr>
            <a:normAutofit fontScale="92500" lnSpcReduction="20000"/>
          </a:bodyPr>
          <a:lstStyle/>
          <a:p>
            <a:r>
              <a:rPr lang="en-GB" dirty="0"/>
              <a:t>Extended Producer Responsibility</a:t>
            </a:r>
          </a:p>
          <a:p>
            <a:r>
              <a:rPr lang="en-GB" dirty="0"/>
              <a:t>Deposit Return Scheme</a:t>
            </a:r>
          </a:p>
          <a:p>
            <a:r>
              <a:rPr lang="en-GB" dirty="0"/>
              <a:t>Simpler Recycling</a:t>
            </a:r>
          </a:p>
          <a:p>
            <a:r>
              <a:rPr lang="en-GB" dirty="0"/>
              <a:t>Emissions Trading Scheme</a:t>
            </a:r>
          </a:p>
          <a:p>
            <a:r>
              <a:rPr lang="en-GB" dirty="0"/>
              <a:t>Impact of EU Policy - PPWR</a:t>
            </a:r>
          </a:p>
        </p:txBody>
      </p:sp>
      <p:sp>
        <p:nvSpPr>
          <p:cNvPr id="4" name="Text Placeholder 3">
            <a:extLst>
              <a:ext uri="{FF2B5EF4-FFF2-40B4-BE49-F238E27FC236}">
                <a16:creationId xmlns:a16="http://schemas.microsoft.com/office/drawing/2014/main" id="{85AAD072-783E-8601-BA99-0B1CD569AA97}"/>
              </a:ext>
            </a:extLst>
          </p:cNvPr>
          <p:cNvSpPr>
            <a:spLocks noGrp="1"/>
          </p:cNvSpPr>
          <p:nvPr>
            <p:ph type="body" sz="quarter" idx="10"/>
          </p:nvPr>
        </p:nvSpPr>
        <p:spPr/>
        <p:txBody>
          <a:bodyPr/>
          <a:lstStyle/>
          <a:p>
            <a:endParaRPr lang="en-GB" dirty="0"/>
          </a:p>
          <a:p>
            <a:r>
              <a:rPr lang="en-GB" sz="4400" dirty="0"/>
              <a:t>Plastics Tax </a:t>
            </a:r>
          </a:p>
        </p:txBody>
      </p:sp>
    </p:spTree>
    <p:extLst>
      <p:ext uri="{BB962C8B-B14F-4D97-AF65-F5344CB8AC3E}">
        <p14:creationId xmlns:p14="http://schemas.microsoft.com/office/powerpoint/2010/main" val="37737084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D6E27F8-D392-9066-77E4-496B25EDACE9}"/>
              </a:ext>
            </a:extLst>
          </p:cNvPr>
          <p:cNvSpPr>
            <a:spLocks noGrp="1"/>
          </p:cNvSpPr>
          <p:nvPr>
            <p:ph type="body" sz="quarter" idx="14"/>
          </p:nvPr>
        </p:nvSpPr>
        <p:spPr/>
        <p:txBody>
          <a:bodyPr>
            <a:normAutofit fontScale="92500"/>
          </a:bodyPr>
          <a:lstStyle/>
          <a:p>
            <a:r>
              <a:rPr lang="en-GB" dirty="0"/>
              <a:t>Plastics Tax</a:t>
            </a:r>
          </a:p>
        </p:txBody>
      </p:sp>
      <p:sp>
        <p:nvSpPr>
          <p:cNvPr id="3" name="Picture Placeholder 2">
            <a:extLst>
              <a:ext uri="{FF2B5EF4-FFF2-40B4-BE49-F238E27FC236}">
                <a16:creationId xmlns:a16="http://schemas.microsoft.com/office/drawing/2014/main" id="{45465BF5-B665-DE76-2717-6F961A3FFC58}"/>
              </a:ext>
            </a:extLst>
          </p:cNvPr>
          <p:cNvSpPr>
            <a:spLocks noGrp="1"/>
          </p:cNvSpPr>
          <p:nvPr>
            <p:ph type="pic" sz="quarter" idx="10"/>
          </p:nvPr>
        </p:nvSpPr>
        <p:spPr>
          <a:xfrm>
            <a:off x="8588188" y="1846729"/>
            <a:ext cx="12260132" cy="6471581"/>
          </a:xfrm>
        </p:spPr>
        <p:txBody>
          <a:bodyPr>
            <a:normAutofit fontScale="85000" lnSpcReduction="20000"/>
          </a:bodyPr>
          <a:lstStyle/>
          <a:p>
            <a:r>
              <a:rPr lang="en-GB" sz="4400" dirty="0"/>
              <a:t>Introduced in April 2022</a:t>
            </a:r>
          </a:p>
          <a:p>
            <a:r>
              <a:rPr lang="en-GB" sz="4400" dirty="0"/>
              <a:t>£200 per tonne for any plastic packaging not containing 30% recycled content</a:t>
            </a:r>
          </a:p>
          <a:p>
            <a:r>
              <a:rPr lang="en-GB" sz="4400" dirty="0"/>
              <a:t>But……..</a:t>
            </a:r>
          </a:p>
          <a:p>
            <a:r>
              <a:rPr lang="en-GB" sz="4400" dirty="0"/>
              <a:t>Mass balance methodology for chemical recycling not approved</a:t>
            </a:r>
          </a:p>
          <a:p>
            <a:r>
              <a:rPr lang="en-GB" sz="4400" dirty="0"/>
              <a:t>No agreed methodology for evidencing recycled content</a:t>
            </a:r>
          </a:p>
          <a:p>
            <a:r>
              <a:rPr lang="en-GB" sz="4400" dirty="0"/>
              <a:t>‘Post consumer’ – loophole to include process waste</a:t>
            </a:r>
          </a:p>
          <a:p>
            <a:r>
              <a:rPr lang="en-GB" sz="4400" dirty="0"/>
              <a:t>Tax raised not hypothecated for investment in recycling</a:t>
            </a:r>
          </a:p>
        </p:txBody>
      </p:sp>
      <p:sp>
        <p:nvSpPr>
          <p:cNvPr id="4" name="TextBox 3">
            <a:extLst>
              <a:ext uri="{FF2B5EF4-FFF2-40B4-BE49-F238E27FC236}">
                <a16:creationId xmlns:a16="http://schemas.microsoft.com/office/drawing/2014/main" id="{BFBA4B5D-E803-1158-B48C-90E507ACA163}"/>
              </a:ext>
            </a:extLst>
          </p:cNvPr>
          <p:cNvSpPr txBox="1"/>
          <p:nvPr/>
        </p:nvSpPr>
        <p:spPr>
          <a:xfrm>
            <a:off x="2048256" y="9582912"/>
            <a:ext cx="15654528" cy="1569660"/>
          </a:xfrm>
          <a:prstGeom prst="rect">
            <a:avLst/>
          </a:prstGeom>
          <a:noFill/>
        </p:spPr>
        <p:txBody>
          <a:bodyPr wrap="square" rtlCol="0">
            <a:spAutoFit/>
          </a:bodyPr>
          <a:lstStyle/>
          <a:p>
            <a:r>
              <a:rPr lang="en-GB" sz="4800" b="1" dirty="0"/>
              <a:t>Revenue raised in 2022 £276 million,  £41 million higher than predicted.</a:t>
            </a:r>
          </a:p>
        </p:txBody>
      </p:sp>
    </p:spTree>
    <p:extLst>
      <p:ext uri="{BB962C8B-B14F-4D97-AF65-F5344CB8AC3E}">
        <p14:creationId xmlns:p14="http://schemas.microsoft.com/office/powerpoint/2010/main" val="15543126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7C9B137-3DB3-9357-DCA6-AE8822FAA057}"/>
              </a:ext>
            </a:extLst>
          </p:cNvPr>
          <p:cNvSpPr txBox="1"/>
          <p:nvPr/>
        </p:nvSpPr>
        <p:spPr>
          <a:xfrm>
            <a:off x="2596896" y="1463040"/>
            <a:ext cx="19714464" cy="11172289"/>
          </a:xfrm>
          <a:prstGeom prst="rect">
            <a:avLst/>
          </a:prstGeom>
          <a:noFill/>
        </p:spPr>
        <p:txBody>
          <a:bodyPr wrap="square" rtlCol="0">
            <a:spAutoFit/>
          </a:bodyPr>
          <a:lstStyle/>
          <a:p>
            <a:r>
              <a:rPr lang="en-GB" sz="6000" b="1" dirty="0"/>
              <a:t>Extended Producer Responsibility</a:t>
            </a:r>
          </a:p>
          <a:p>
            <a:endParaRPr lang="en-GB" sz="4400" dirty="0"/>
          </a:p>
          <a:p>
            <a:r>
              <a:rPr lang="en-GB" sz="4400" b="1" dirty="0"/>
              <a:t>Existing Producer Responsibility Scheme (PRN, PERN system)</a:t>
            </a:r>
          </a:p>
          <a:p>
            <a:pPr marL="1028700" lvl="1" indent="-571500">
              <a:buFont typeface="Wingdings" panose="05000000000000000000" pitchFamily="2" charset="2"/>
              <a:buChar char="Ø"/>
            </a:pPr>
            <a:r>
              <a:rPr lang="en-GB" sz="4400" dirty="0"/>
              <a:t>	low cost to industry</a:t>
            </a:r>
          </a:p>
          <a:p>
            <a:pPr marL="1028700" lvl="1" indent="-571500">
              <a:buFont typeface="Wingdings" panose="05000000000000000000" pitchFamily="2" charset="2"/>
              <a:buChar char="Ø"/>
            </a:pPr>
            <a:r>
              <a:rPr lang="en-GB" sz="4400" dirty="0"/>
              <a:t>	market based trading scheme</a:t>
            </a:r>
          </a:p>
          <a:p>
            <a:pPr marL="1028700" lvl="1" indent="-571500">
              <a:buFont typeface="Wingdings" panose="05000000000000000000" pitchFamily="2" charset="2"/>
              <a:buChar char="Ø"/>
            </a:pPr>
            <a:r>
              <a:rPr lang="en-GB" sz="4400" dirty="0"/>
              <a:t>	subject to manipulation, volatile pricing</a:t>
            </a:r>
          </a:p>
          <a:p>
            <a:pPr marL="1028700" lvl="1" indent="-571500">
              <a:buFont typeface="Wingdings" panose="05000000000000000000" pitchFamily="2" charset="2"/>
              <a:buChar char="Ø"/>
            </a:pPr>
            <a:r>
              <a:rPr lang="en-GB" sz="4400" dirty="0"/>
              <a:t>	limited incentive for investment</a:t>
            </a:r>
          </a:p>
          <a:p>
            <a:r>
              <a:rPr lang="en-GB" sz="4400" dirty="0"/>
              <a:t>	</a:t>
            </a:r>
          </a:p>
          <a:p>
            <a:r>
              <a:rPr lang="en-GB" sz="4400" b="1" dirty="0"/>
              <a:t>Extended Producer Responsibility 2025-27</a:t>
            </a:r>
          </a:p>
          <a:p>
            <a:pPr marL="571500" indent="-571500">
              <a:buFont typeface="Wingdings" panose="05000000000000000000" pitchFamily="2" charset="2"/>
              <a:buChar char="Ø"/>
            </a:pPr>
            <a:r>
              <a:rPr lang="en-GB" sz="4400" dirty="0"/>
              <a:t>Full net cost recovery of recycling packaging materials POM</a:t>
            </a:r>
          </a:p>
          <a:p>
            <a:pPr marL="571500" indent="-571500">
              <a:buFont typeface="Wingdings" panose="05000000000000000000" pitchFamily="2" charset="2"/>
              <a:buChar char="Ø"/>
            </a:pPr>
            <a:r>
              <a:rPr lang="en-GB" sz="4400" dirty="0"/>
              <a:t>Costs associated with collection at kerbside of packaging waste moved from public sector to private.</a:t>
            </a:r>
          </a:p>
          <a:p>
            <a:pPr marL="571500" indent="-571500">
              <a:buFont typeface="Wingdings" panose="05000000000000000000" pitchFamily="2" charset="2"/>
              <a:buChar char="Ø"/>
            </a:pPr>
            <a:r>
              <a:rPr lang="en-GB" sz="4400" dirty="0"/>
              <a:t>Modulated fees – intended to drive recyclability of packaging</a:t>
            </a:r>
          </a:p>
          <a:p>
            <a:pPr marL="571500" indent="-571500">
              <a:buFont typeface="Wingdings" panose="05000000000000000000" pitchFamily="2" charset="2"/>
              <a:buChar char="Ø"/>
            </a:pPr>
            <a:r>
              <a:rPr lang="en-GB" sz="4400" dirty="0"/>
              <a:t>Fees set aside for communication</a:t>
            </a:r>
          </a:p>
          <a:p>
            <a:pPr marL="571500" indent="-571500">
              <a:buFont typeface="Wingdings" panose="05000000000000000000" pitchFamily="2" charset="2"/>
              <a:buChar char="Ø"/>
            </a:pPr>
            <a:r>
              <a:rPr lang="en-GB" sz="4400" dirty="0"/>
              <a:t>Investment??????</a:t>
            </a:r>
          </a:p>
          <a:p>
            <a:endParaRPr lang="en-GB" sz="4400" dirty="0"/>
          </a:p>
        </p:txBody>
      </p:sp>
    </p:spTree>
    <p:extLst>
      <p:ext uri="{BB962C8B-B14F-4D97-AF65-F5344CB8AC3E}">
        <p14:creationId xmlns:p14="http://schemas.microsoft.com/office/powerpoint/2010/main" val="1160747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A9905-16FB-9EA2-AAF6-C905DE40D8BA}"/>
              </a:ext>
            </a:extLst>
          </p:cNvPr>
          <p:cNvSpPr>
            <a:spLocks noGrp="1"/>
          </p:cNvSpPr>
          <p:nvPr>
            <p:ph type="ctrTitle"/>
          </p:nvPr>
        </p:nvSpPr>
        <p:spPr>
          <a:xfrm>
            <a:off x="1947664" y="256033"/>
            <a:ext cx="13487408" cy="10275444"/>
          </a:xfrm>
        </p:spPr>
        <p:txBody>
          <a:bodyPr>
            <a:normAutofit fontScale="90000"/>
          </a:bodyPr>
          <a:lstStyle/>
          <a:p>
            <a:pPr marL="1143000" indent="-1143000">
              <a:buFont typeface="Wingdings" panose="05000000000000000000" pitchFamily="2" charset="2"/>
              <a:buChar char="Ø"/>
            </a:pPr>
            <a:r>
              <a:rPr lang="en-GB" sz="7300" dirty="0"/>
              <a:t>Deposit Return Scheme</a:t>
            </a:r>
            <a:br>
              <a:rPr lang="en-GB" dirty="0"/>
            </a:br>
            <a:br>
              <a:rPr lang="en-GB" dirty="0"/>
            </a:br>
            <a:r>
              <a:rPr lang="en-GB" sz="4900" b="0" dirty="0"/>
              <a:t>Implementation October 2025</a:t>
            </a:r>
            <a:br>
              <a:rPr lang="en-GB" sz="4900" b="0" dirty="0"/>
            </a:br>
            <a:r>
              <a:rPr lang="en-GB" sz="4900" b="0" dirty="0"/>
              <a:t>Drinks containers – size?</a:t>
            </a:r>
            <a:br>
              <a:rPr lang="en-GB" sz="4900" b="0" dirty="0"/>
            </a:br>
            <a:r>
              <a:rPr lang="en-GB" sz="4900" b="0" dirty="0"/>
              <a:t>Glass, aluminium, in or out?</a:t>
            </a:r>
            <a:br>
              <a:rPr lang="en-GB" sz="4900" b="0" dirty="0"/>
            </a:br>
            <a:r>
              <a:rPr lang="en-GB" sz="4900" b="0" dirty="0"/>
              <a:t>What tonnages can be delivered?</a:t>
            </a:r>
            <a:br>
              <a:rPr lang="en-GB" sz="4900" b="0" dirty="0"/>
            </a:br>
            <a:r>
              <a:rPr lang="en-GB" sz="4900" b="0" dirty="0"/>
              <a:t>Existing capture rates at kerbside 75%</a:t>
            </a:r>
            <a:br>
              <a:rPr lang="en-GB" sz="4900" b="0" dirty="0"/>
            </a:br>
            <a:r>
              <a:rPr lang="en-GB" sz="4900" b="0" dirty="0"/>
              <a:t>Significant impact for LAs</a:t>
            </a:r>
            <a:br>
              <a:rPr lang="en-GB" sz="4900" b="0" dirty="0"/>
            </a:br>
            <a:r>
              <a:rPr lang="en-GB" sz="4900" b="0" dirty="0"/>
              <a:t>Should improve quality of </a:t>
            </a:r>
            <a:r>
              <a:rPr lang="en-GB" sz="4900" b="0" dirty="0" err="1"/>
              <a:t>recyclate</a:t>
            </a:r>
            <a:br>
              <a:rPr lang="en-GB" sz="4900" b="0" dirty="0"/>
            </a:br>
            <a:br>
              <a:rPr lang="en-GB" dirty="0"/>
            </a:br>
            <a:br>
              <a:rPr lang="en-GB" dirty="0"/>
            </a:br>
            <a:endParaRPr lang="en-GB" dirty="0"/>
          </a:p>
        </p:txBody>
      </p:sp>
      <p:sp>
        <p:nvSpPr>
          <p:cNvPr id="3" name="Subtitle 2">
            <a:extLst>
              <a:ext uri="{FF2B5EF4-FFF2-40B4-BE49-F238E27FC236}">
                <a16:creationId xmlns:a16="http://schemas.microsoft.com/office/drawing/2014/main" id="{50575B46-6DC7-3F92-5EE9-022746EEAA35}"/>
              </a:ext>
            </a:extLst>
          </p:cNvPr>
          <p:cNvSpPr>
            <a:spLocks noGrp="1"/>
          </p:cNvSpPr>
          <p:nvPr>
            <p:ph type="subTitle" idx="1"/>
          </p:nvPr>
        </p:nvSpPr>
        <p:spPr>
          <a:xfrm>
            <a:off x="1947664" y="8875714"/>
            <a:ext cx="12646160" cy="1742783"/>
          </a:xfrm>
        </p:spPr>
        <p:txBody>
          <a:bodyPr/>
          <a:lstStyle/>
          <a:p>
            <a:r>
              <a:rPr lang="en-GB" dirty="0"/>
              <a:t>Potential huge cost for limited additional recycling</a:t>
            </a:r>
          </a:p>
        </p:txBody>
      </p:sp>
      <p:sp>
        <p:nvSpPr>
          <p:cNvPr id="4" name="Text Placeholder 3">
            <a:extLst>
              <a:ext uri="{FF2B5EF4-FFF2-40B4-BE49-F238E27FC236}">
                <a16:creationId xmlns:a16="http://schemas.microsoft.com/office/drawing/2014/main" id="{6F7E94F4-A094-4442-5512-48FAD072C3C1}"/>
              </a:ext>
            </a:extLst>
          </p:cNvPr>
          <p:cNvSpPr>
            <a:spLocks noGrp="1"/>
          </p:cNvSpPr>
          <p:nvPr>
            <p:ph type="body" sz="quarter" idx="10"/>
          </p:nvPr>
        </p:nvSpPr>
        <p:spPr>
          <a:xfrm>
            <a:off x="13320906" y="10144417"/>
            <a:ext cx="8076053" cy="1742783"/>
          </a:xfrm>
        </p:spPr>
        <p:txBody>
          <a:bodyPr>
            <a:normAutofit fontScale="92500"/>
          </a:bodyPr>
          <a:lstStyle/>
          <a:p>
            <a:r>
              <a:rPr lang="en-GB" dirty="0"/>
              <a:t>Revised implementation date for 2028!</a:t>
            </a:r>
          </a:p>
        </p:txBody>
      </p:sp>
    </p:spTree>
    <p:extLst>
      <p:ext uri="{BB962C8B-B14F-4D97-AF65-F5344CB8AC3E}">
        <p14:creationId xmlns:p14="http://schemas.microsoft.com/office/powerpoint/2010/main" val="26654992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0AAE13-8583-43D8-DE73-28E6C8EF6F5C}"/>
              </a:ext>
            </a:extLst>
          </p:cNvPr>
          <p:cNvSpPr txBox="1"/>
          <p:nvPr/>
        </p:nvSpPr>
        <p:spPr>
          <a:xfrm>
            <a:off x="3035808" y="810190"/>
            <a:ext cx="17373600" cy="13018949"/>
          </a:xfrm>
          <a:prstGeom prst="rect">
            <a:avLst/>
          </a:prstGeom>
          <a:noFill/>
        </p:spPr>
        <p:txBody>
          <a:bodyPr wrap="square" rtlCol="0">
            <a:spAutoFit/>
          </a:bodyPr>
          <a:lstStyle/>
          <a:p>
            <a:r>
              <a:rPr lang="en-GB" sz="6000" b="1" dirty="0"/>
              <a:t>Simpler Recycling</a:t>
            </a:r>
          </a:p>
          <a:p>
            <a:pPr marL="857250" indent="-857250">
              <a:buFont typeface="Wingdings" panose="05000000000000000000" pitchFamily="2" charset="2"/>
              <a:buChar char="Ø"/>
            </a:pPr>
            <a:r>
              <a:rPr lang="en-GB" sz="6000" dirty="0"/>
              <a:t>Revised from previous </a:t>
            </a:r>
            <a:r>
              <a:rPr lang="en-GB" sz="6000" b="1" dirty="0"/>
              <a:t>Consistent Recycling</a:t>
            </a:r>
          </a:p>
          <a:p>
            <a:pPr marL="857250" indent="-857250">
              <a:buFont typeface="Wingdings" panose="05000000000000000000" pitchFamily="2" charset="2"/>
              <a:buChar char="Ø"/>
            </a:pPr>
            <a:r>
              <a:rPr lang="en-GB" sz="6000" dirty="0"/>
              <a:t>Intended to provide consistent recycling scheme across England.</a:t>
            </a:r>
          </a:p>
          <a:p>
            <a:pPr marL="857250" indent="-857250">
              <a:buFont typeface="Wingdings" panose="05000000000000000000" pitchFamily="2" charset="2"/>
              <a:buChar char="Ø"/>
            </a:pPr>
            <a:r>
              <a:rPr lang="en-GB" sz="6000" dirty="0"/>
              <a:t>Initially thought to reflect successful model applied in Wales (kerbside sort)</a:t>
            </a:r>
          </a:p>
          <a:p>
            <a:pPr marL="857250" indent="-857250">
              <a:buFont typeface="Wingdings" panose="05000000000000000000" pitchFamily="2" charset="2"/>
              <a:buChar char="Ø"/>
            </a:pPr>
            <a:r>
              <a:rPr lang="en-GB" sz="6000" dirty="0"/>
              <a:t>Revised to a ‘simpler’ system of 2 stream or co-mingled recyclates collection with no restrictions on residual collection.</a:t>
            </a:r>
          </a:p>
          <a:p>
            <a:pPr marL="857250" indent="-857250">
              <a:buFont typeface="Wingdings" panose="05000000000000000000" pitchFamily="2" charset="2"/>
              <a:buChar char="Ø"/>
            </a:pPr>
            <a:r>
              <a:rPr lang="en-GB" sz="6000" dirty="0"/>
              <a:t>Implementation April 2025 (film &amp; flexibles 2027)</a:t>
            </a:r>
          </a:p>
          <a:p>
            <a:pPr marL="857250" indent="-857250">
              <a:buFont typeface="Wingdings" panose="05000000000000000000" pitchFamily="2" charset="2"/>
              <a:buChar char="Ø"/>
            </a:pPr>
            <a:r>
              <a:rPr lang="en-GB" sz="6000" dirty="0"/>
              <a:t>LA packaging waste collections funded by EPR</a:t>
            </a:r>
          </a:p>
          <a:p>
            <a:pPr marL="857250" indent="-857250">
              <a:buFont typeface="Wingdings" panose="05000000000000000000" pitchFamily="2" charset="2"/>
              <a:buChar char="Ø"/>
            </a:pPr>
            <a:r>
              <a:rPr lang="en-GB" sz="6000" dirty="0"/>
              <a:t>Funding for food waste collection and infrastructure unclear</a:t>
            </a:r>
          </a:p>
          <a:p>
            <a:endParaRPr lang="en-GB" sz="6000" dirty="0"/>
          </a:p>
        </p:txBody>
      </p:sp>
    </p:spTree>
    <p:extLst>
      <p:ext uri="{BB962C8B-B14F-4D97-AF65-F5344CB8AC3E}">
        <p14:creationId xmlns:p14="http://schemas.microsoft.com/office/powerpoint/2010/main" val="13524366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D842F45-3089-511E-28C2-02E348C739AB}"/>
              </a:ext>
            </a:extLst>
          </p:cNvPr>
          <p:cNvSpPr txBox="1"/>
          <p:nvPr/>
        </p:nvSpPr>
        <p:spPr>
          <a:xfrm>
            <a:off x="3108960" y="2194560"/>
            <a:ext cx="17666208" cy="9417963"/>
          </a:xfrm>
          <a:prstGeom prst="rect">
            <a:avLst/>
          </a:prstGeom>
          <a:noFill/>
        </p:spPr>
        <p:txBody>
          <a:bodyPr wrap="square" rtlCol="0">
            <a:spAutoFit/>
          </a:bodyPr>
          <a:lstStyle/>
          <a:p>
            <a:r>
              <a:rPr lang="en-GB" sz="6000" b="1" dirty="0"/>
              <a:t>Emissions Trading Scheme</a:t>
            </a:r>
          </a:p>
          <a:p>
            <a:endParaRPr lang="en-GB" sz="6000" b="1" dirty="0"/>
          </a:p>
          <a:p>
            <a:pPr marL="685800" indent="-685800">
              <a:buFont typeface="Wingdings" panose="05000000000000000000" pitchFamily="2" charset="2"/>
              <a:buChar char="Ø"/>
            </a:pPr>
            <a:r>
              <a:rPr lang="en-GB" sz="5400" dirty="0"/>
              <a:t>Cap and trade system to limit carbon emissions</a:t>
            </a:r>
          </a:p>
          <a:p>
            <a:pPr marL="685800" indent="-685800">
              <a:buFont typeface="Wingdings" panose="05000000000000000000" pitchFamily="2" charset="2"/>
              <a:buChar char="Ø"/>
            </a:pPr>
            <a:r>
              <a:rPr lang="en-GB" sz="5400" dirty="0"/>
              <a:t>Existing scheme extended to cover EfW and incineration</a:t>
            </a:r>
          </a:p>
          <a:p>
            <a:pPr marL="685800" indent="-685800">
              <a:buFont typeface="Wingdings" panose="05000000000000000000" pitchFamily="2" charset="2"/>
              <a:buChar char="Ø"/>
            </a:pPr>
            <a:r>
              <a:rPr lang="en-GB" sz="5400" dirty="0"/>
              <a:t>Tax paid per tonne of carbon emissions</a:t>
            </a:r>
          </a:p>
          <a:p>
            <a:pPr marL="685800" indent="-685800">
              <a:buFont typeface="Wingdings" panose="05000000000000000000" pitchFamily="2" charset="2"/>
              <a:buChar char="Ø"/>
            </a:pPr>
            <a:r>
              <a:rPr lang="en-GB" sz="5400" dirty="0"/>
              <a:t>Plastics = 10% weight of residuals but 90% of emissions</a:t>
            </a:r>
          </a:p>
          <a:p>
            <a:pPr marL="685800" indent="-685800">
              <a:buFont typeface="Wingdings" panose="05000000000000000000" pitchFamily="2" charset="2"/>
              <a:buChar char="Ø"/>
            </a:pPr>
            <a:r>
              <a:rPr lang="en-GB" sz="5400" dirty="0"/>
              <a:t>Potential cost to LAs of plastic remaining in the residual waste stream in £billions annually</a:t>
            </a:r>
          </a:p>
          <a:p>
            <a:pPr marL="685800" indent="-685800">
              <a:buFont typeface="Wingdings" panose="05000000000000000000" pitchFamily="2" charset="2"/>
              <a:buChar char="Ø"/>
            </a:pPr>
            <a:r>
              <a:rPr lang="en-GB" sz="5400" dirty="0"/>
              <a:t>Potentially the biggest driver to recover plastic in recycling!</a:t>
            </a:r>
          </a:p>
          <a:p>
            <a:pPr marL="685800" indent="-685800">
              <a:buFont typeface="Wingdings" panose="05000000000000000000" pitchFamily="2" charset="2"/>
              <a:buChar char="Ø"/>
            </a:pPr>
            <a:r>
              <a:rPr lang="en-GB" sz="5400" dirty="0"/>
              <a:t>Details not agreed – methodology for measurement.</a:t>
            </a:r>
          </a:p>
          <a:p>
            <a:pPr marL="685800" indent="-685800">
              <a:buFont typeface="Wingdings" panose="05000000000000000000" pitchFamily="2" charset="2"/>
              <a:buChar char="Ø"/>
            </a:pPr>
            <a:r>
              <a:rPr lang="en-GB" sz="5400" dirty="0"/>
              <a:t>But ….. Could encourage export of RDF</a:t>
            </a:r>
          </a:p>
        </p:txBody>
      </p:sp>
    </p:spTree>
    <p:extLst>
      <p:ext uri="{BB962C8B-B14F-4D97-AF65-F5344CB8AC3E}">
        <p14:creationId xmlns:p14="http://schemas.microsoft.com/office/powerpoint/2010/main" val="38080569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ABD9E26-00E6-57AA-1256-79447C960D66}"/>
              </a:ext>
            </a:extLst>
          </p:cNvPr>
          <p:cNvSpPr txBox="1"/>
          <p:nvPr/>
        </p:nvSpPr>
        <p:spPr>
          <a:xfrm>
            <a:off x="2523744" y="2377440"/>
            <a:ext cx="18141696" cy="10248960"/>
          </a:xfrm>
          <a:prstGeom prst="rect">
            <a:avLst/>
          </a:prstGeom>
          <a:noFill/>
        </p:spPr>
        <p:txBody>
          <a:bodyPr wrap="square" rtlCol="0">
            <a:spAutoFit/>
          </a:bodyPr>
          <a:lstStyle/>
          <a:p>
            <a:r>
              <a:rPr lang="en-GB" sz="6600" b="1" dirty="0"/>
              <a:t>EU legislation – PPWR (Plastic Packaging Waste Regulations)</a:t>
            </a:r>
          </a:p>
          <a:p>
            <a:r>
              <a:rPr lang="en-GB" sz="4800" dirty="0"/>
              <a:t>UK no longer subject to EU regulations however…. many business operate across the EU and further.</a:t>
            </a:r>
          </a:p>
          <a:p>
            <a:r>
              <a:rPr lang="en-GB" sz="4800" dirty="0"/>
              <a:t>Key components – very ambitious!</a:t>
            </a:r>
          </a:p>
          <a:p>
            <a:pPr marL="685800" indent="-685800">
              <a:buFont typeface="Wingdings" panose="05000000000000000000" pitchFamily="2" charset="2"/>
              <a:buChar char="Ø"/>
            </a:pPr>
            <a:r>
              <a:rPr lang="en-GB" sz="4800" dirty="0"/>
              <a:t>Mandatory inclusion of recycled content</a:t>
            </a:r>
          </a:p>
          <a:p>
            <a:pPr marL="685800" indent="-685800">
              <a:buFont typeface="Wingdings" panose="05000000000000000000" pitchFamily="2" charset="2"/>
              <a:buChar char="Ø"/>
            </a:pPr>
            <a:r>
              <a:rPr lang="en-GB" sz="4800" dirty="0"/>
              <a:t>Design for recycling and reuse </a:t>
            </a:r>
          </a:p>
          <a:p>
            <a:pPr marL="685800" indent="-685800">
              <a:buFont typeface="Wingdings" panose="05000000000000000000" pitchFamily="2" charset="2"/>
              <a:buChar char="Ø"/>
            </a:pPr>
            <a:r>
              <a:rPr lang="en-GB" sz="4800" dirty="0"/>
              <a:t>All packaging placed on the market in 2030 must be recyclable</a:t>
            </a:r>
          </a:p>
          <a:p>
            <a:pPr marL="685800" indent="-685800">
              <a:buFont typeface="Wingdings" panose="05000000000000000000" pitchFamily="2" charset="2"/>
              <a:buChar char="Ø"/>
            </a:pPr>
            <a:r>
              <a:rPr lang="en-GB" sz="4800" dirty="0"/>
              <a:t>Waste reduction targets for plastic packaging; 10% by 2030, 15% by 2035, and 20% by 2030. </a:t>
            </a:r>
          </a:p>
          <a:p>
            <a:pPr marL="685800" indent="-685800">
              <a:buFont typeface="Wingdings" panose="05000000000000000000" pitchFamily="2" charset="2"/>
              <a:buChar char="Ø"/>
            </a:pPr>
            <a:r>
              <a:rPr lang="en-GB" sz="4800" dirty="0"/>
              <a:t>Ban on exports to non- OECD countries.</a:t>
            </a:r>
          </a:p>
          <a:p>
            <a:pPr marL="685800" indent="-685800">
              <a:buFont typeface="Wingdings" panose="05000000000000000000" pitchFamily="2" charset="2"/>
              <a:buChar char="Ø"/>
            </a:pPr>
            <a:r>
              <a:rPr lang="en-GB" sz="4800" dirty="0"/>
              <a:t>Limits to inter trading of wastes within Europe.</a:t>
            </a:r>
          </a:p>
          <a:p>
            <a:endParaRPr lang="en-GB" sz="4800" dirty="0"/>
          </a:p>
        </p:txBody>
      </p:sp>
    </p:spTree>
    <p:extLst>
      <p:ext uri="{BB962C8B-B14F-4D97-AF65-F5344CB8AC3E}">
        <p14:creationId xmlns:p14="http://schemas.microsoft.com/office/powerpoint/2010/main" val="39278603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E2BD45C-D4CA-75DF-5C9C-AC7BD23EA1B6}"/>
              </a:ext>
            </a:extLst>
          </p:cNvPr>
          <p:cNvSpPr>
            <a:spLocks noGrp="1"/>
          </p:cNvSpPr>
          <p:nvPr>
            <p:ph type="body" sz="quarter" idx="14"/>
          </p:nvPr>
        </p:nvSpPr>
        <p:spPr>
          <a:xfrm>
            <a:off x="657225" y="1499616"/>
            <a:ext cx="6365367" cy="1029575"/>
          </a:xfrm>
        </p:spPr>
        <p:txBody>
          <a:bodyPr>
            <a:normAutofit lnSpcReduction="10000"/>
          </a:bodyPr>
          <a:lstStyle/>
          <a:p>
            <a:r>
              <a:rPr lang="en-GB" dirty="0"/>
              <a:t>So……………..</a:t>
            </a:r>
          </a:p>
        </p:txBody>
      </p:sp>
      <p:sp>
        <p:nvSpPr>
          <p:cNvPr id="3" name="Picture Placeholder 2">
            <a:extLst>
              <a:ext uri="{FF2B5EF4-FFF2-40B4-BE49-F238E27FC236}">
                <a16:creationId xmlns:a16="http://schemas.microsoft.com/office/drawing/2014/main" id="{7F8CAE86-56C0-530E-BADA-580669D77A03}"/>
              </a:ext>
            </a:extLst>
          </p:cNvPr>
          <p:cNvSpPr>
            <a:spLocks noGrp="1"/>
          </p:cNvSpPr>
          <p:nvPr>
            <p:ph type="pic" sz="quarter" idx="10"/>
          </p:nvPr>
        </p:nvSpPr>
        <p:spPr/>
        <p:txBody>
          <a:bodyPr/>
          <a:lstStyle/>
          <a:p>
            <a:r>
              <a:rPr lang="en-GB" dirty="0"/>
              <a:t>Is recycling working?</a:t>
            </a:r>
          </a:p>
        </p:txBody>
      </p:sp>
    </p:spTree>
    <p:extLst>
      <p:ext uri="{BB962C8B-B14F-4D97-AF65-F5344CB8AC3E}">
        <p14:creationId xmlns:p14="http://schemas.microsoft.com/office/powerpoint/2010/main" val="5766359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61FF4EB-8088-3916-63F9-BBA460071022}"/>
              </a:ext>
            </a:extLst>
          </p:cNvPr>
          <p:cNvPicPr>
            <a:picLocks noChangeAspect="1"/>
          </p:cNvPicPr>
          <p:nvPr/>
        </p:nvPicPr>
        <p:blipFill>
          <a:blip r:embed="rId2"/>
          <a:stretch>
            <a:fillRect/>
          </a:stretch>
        </p:blipFill>
        <p:spPr>
          <a:xfrm>
            <a:off x="2718554" y="2121409"/>
            <a:ext cx="18129766" cy="9829194"/>
          </a:xfrm>
          <a:prstGeom prst="rect">
            <a:avLst/>
          </a:prstGeom>
        </p:spPr>
      </p:pic>
    </p:spTree>
    <p:extLst>
      <p:ext uri="{BB962C8B-B14F-4D97-AF65-F5344CB8AC3E}">
        <p14:creationId xmlns:p14="http://schemas.microsoft.com/office/powerpoint/2010/main" val="10308758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E9D93C9-2762-70A7-863C-299807CD466D}"/>
              </a:ext>
            </a:extLst>
          </p:cNvPr>
          <p:cNvSpPr txBox="1"/>
          <p:nvPr/>
        </p:nvSpPr>
        <p:spPr>
          <a:xfrm>
            <a:off x="2267711" y="950976"/>
            <a:ext cx="17702785" cy="12095619"/>
          </a:xfrm>
          <a:prstGeom prst="rect">
            <a:avLst/>
          </a:prstGeom>
          <a:noFill/>
        </p:spPr>
        <p:txBody>
          <a:bodyPr wrap="square" rtlCol="0">
            <a:spAutoFit/>
          </a:bodyPr>
          <a:lstStyle/>
          <a:p>
            <a:r>
              <a:rPr lang="en-GB" sz="6000" b="1" dirty="0"/>
              <a:t>Effective recycling - methodology;</a:t>
            </a:r>
          </a:p>
          <a:p>
            <a:endParaRPr lang="en-GB" sz="6000" b="1" dirty="0"/>
          </a:p>
          <a:p>
            <a:pPr marL="685800" indent="-685800">
              <a:buFont typeface="Wingdings" panose="05000000000000000000" pitchFamily="2" charset="2"/>
              <a:buChar char="Ø"/>
            </a:pPr>
            <a:r>
              <a:rPr lang="en-GB" sz="4800" dirty="0"/>
              <a:t>Tonnage data for plastic packaging reported as either as </a:t>
            </a:r>
            <a:r>
              <a:rPr lang="en-GB" sz="4800" b="1" u="sng" dirty="0"/>
              <a:t>input</a:t>
            </a:r>
            <a:r>
              <a:rPr lang="en-GB" sz="4800" dirty="0"/>
              <a:t> into a UK reprocessing facility or </a:t>
            </a:r>
            <a:r>
              <a:rPr lang="en-GB" sz="4800" b="1" u="sng" dirty="0"/>
              <a:t>exported</a:t>
            </a:r>
            <a:r>
              <a:rPr lang="en-GB" sz="4800" dirty="0"/>
              <a:t> for recycling, these figures being reported by obligated businesses (under the current producer responsibility scheme) and publicly available from NPWD. These figures may be adjusted to account for recycling activities from non-obligated businesses.</a:t>
            </a:r>
          </a:p>
          <a:p>
            <a:pPr marL="685800" indent="-685800">
              <a:buFont typeface="Wingdings" panose="05000000000000000000" pitchFamily="2" charset="2"/>
              <a:buChar char="Ø"/>
            </a:pPr>
            <a:r>
              <a:rPr lang="en-GB" sz="4800" dirty="0"/>
              <a:t>Placed on the market figures – data reported to NPWD including UK activity, export and import, adjusted to include non-obligated activity. </a:t>
            </a:r>
          </a:p>
          <a:p>
            <a:r>
              <a:rPr lang="en-GB" sz="6000" b="1" dirty="0"/>
              <a:t>For 2022  </a:t>
            </a:r>
          </a:p>
          <a:p>
            <a:r>
              <a:rPr lang="en-GB" sz="6000" b="1" dirty="0"/>
              <a:t>POM 2,082,000 tonnes / 1,153,545 tonnes recycled = 55.4% recycling</a:t>
            </a:r>
          </a:p>
          <a:p>
            <a:endParaRPr lang="en-GB" sz="4800" dirty="0"/>
          </a:p>
        </p:txBody>
      </p:sp>
    </p:spTree>
    <p:extLst>
      <p:ext uri="{BB962C8B-B14F-4D97-AF65-F5344CB8AC3E}">
        <p14:creationId xmlns:p14="http://schemas.microsoft.com/office/powerpoint/2010/main" val="22418737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A5219FD-5CD3-4714-0FA9-AA0654D9585F}"/>
              </a:ext>
            </a:extLst>
          </p:cNvPr>
          <p:cNvPicPr>
            <a:picLocks noChangeAspect="1"/>
          </p:cNvPicPr>
          <p:nvPr/>
        </p:nvPicPr>
        <p:blipFill>
          <a:blip r:embed="rId3"/>
          <a:stretch>
            <a:fillRect/>
          </a:stretch>
        </p:blipFill>
        <p:spPr>
          <a:xfrm>
            <a:off x="9912096" y="3108961"/>
            <a:ext cx="13716000" cy="9217152"/>
          </a:xfrm>
          <a:prstGeom prst="rect">
            <a:avLst/>
          </a:prstGeom>
        </p:spPr>
      </p:pic>
      <p:sp>
        <p:nvSpPr>
          <p:cNvPr id="3" name="TextBox 2">
            <a:extLst>
              <a:ext uri="{FF2B5EF4-FFF2-40B4-BE49-F238E27FC236}">
                <a16:creationId xmlns:a16="http://schemas.microsoft.com/office/drawing/2014/main" id="{6559BC5F-1101-C7CF-4BA1-48F70298168C}"/>
              </a:ext>
            </a:extLst>
          </p:cNvPr>
          <p:cNvSpPr txBox="1"/>
          <p:nvPr/>
        </p:nvSpPr>
        <p:spPr>
          <a:xfrm>
            <a:off x="2450592" y="1389888"/>
            <a:ext cx="18397728" cy="1754326"/>
          </a:xfrm>
          <a:prstGeom prst="rect">
            <a:avLst/>
          </a:prstGeom>
          <a:noFill/>
        </p:spPr>
        <p:txBody>
          <a:bodyPr wrap="square" rtlCol="0">
            <a:spAutoFit/>
          </a:bodyPr>
          <a:lstStyle/>
          <a:p>
            <a:r>
              <a:rPr lang="en-GB" sz="5400" b="1" dirty="0"/>
              <a:t>Target 3 – 70% of plastic packaging effective recycled or composted</a:t>
            </a:r>
          </a:p>
        </p:txBody>
      </p:sp>
      <p:sp>
        <p:nvSpPr>
          <p:cNvPr id="4" name="TextBox 3">
            <a:extLst>
              <a:ext uri="{FF2B5EF4-FFF2-40B4-BE49-F238E27FC236}">
                <a16:creationId xmlns:a16="http://schemas.microsoft.com/office/drawing/2014/main" id="{0E2BF68F-72FB-FA1B-C03A-435DA7D33544}"/>
              </a:ext>
            </a:extLst>
          </p:cNvPr>
          <p:cNvSpPr txBox="1"/>
          <p:nvPr/>
        </p:nvSpPr>
        <p:spPr>
          <a:xfrm>
            <a:off x="2706624" y="4204083"/>
            <a:ext cx="7205472" cy="5078313"/>
          </a:xfrm>
          <a:prstGeom prst="rect">
            <a:avLst/>
          </a:prstGeom>
          <a:noFill/>
        </p:spPr>
        <p:txBody>
          <a:bodyPr wrap="square" rtlCol="0">
            <a:spAutoFit/>
          </a:bodyPr>
          <a:lstStyle/>
          <a:p>
            <a:pPr marL="685800" indent="-685800">
              <a:buFont typeface="Wingdings" panose="05000000000000000000" pitchFamily="2" charset="2"/>
              <a:buChar char="Ø"/>
            </a:pPr>
            <a:r>
              <a:rPr lang="en-GB" sz="5400" dirty="0"/>
              <a:t>Recycling rate of 55.4% in 2022 (up from 48% in 2018)</a:t>
            </a:r>
          </a:p>
          <a:p>
            <a:pPr marL="685800" indent="-685800">
              <a:buFont typeface="Wingdings" panose="05000000000000000000" pitchFamily="2" charset="2"/>
              <a:buChar char="Ø"/>
            </a:pPr>
            <a:r>
              <a:rPr lang="en-GB" sz="5400" dirty="0"/>
              <a:t>Growth in domestic  recycling</a:t>
            </a:r>
          </a:p>
          <a:p>
            <a:pPr marL="685800" indent="-685800">
              <a:buFont typeface="Wingdings" panose="05000000000000000000" pitchFamily="2" charset="2"/>
              <a:buChar char="Ø"/>
            </a:pPr>
            <a:r>
              <a:rPr lang="en-GB" sz="5400" dirty="0"/>
              <a:t>Decline in export</a:t>
            </a:r>
          </a:p>
        </p:txBody>
      </p:sp>
    </p:spTree>
    <p:extLst>
      <p:ext uri="{BB962C8B-B14F-4D97-AF65-F5344CB8AC3E}">
        <p14:creationId xmlns:p14="http://schemas.microsoft.com/office/powerpoint/2010/main" val="260587058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C965782-6D21-8268-E6DD-6C1CE2CCDB2D}"/>
              </a:ext>
            </a:extLst>
          </p:cNvPr>
          <p:cNvPicPr>
            <a:picLocks noChangeAspect="1"/>
          </p:cNvPicPr>
          <p:nvPr/>
        </p:nvPicPr>
        <p:blipFill>
          <a:blip r:embed="rId3"/>
          <a:stretch>
            <a:fillRect/>
          </a:stretch>
        </p:blipFill>
        <p:spPr>
          <a:xfrm>
            <a:off x="10703583" y="3065400"/>
            <a:ext cx="12619621" cy="7585199"/>
          </a:xfrm>
          <a:prstGeom prst="rect">
            <a:avLst/>
          </a:prstGeom>
        </p:spPr>
      </p:pic>
      <p:sp>
        <p:nvSpPr>
          <p:cNvPr id="4" name="TextBox 3">
            <a:extLst>
              <a:ext uri="{FF2B5EF4-FFF2-40B4-BE49-F238E27FC236}">
                <a16:creationId xmlns:a16="http://schemas.microsoft.com/office/drawing/2014/main" id="{FF320E58-4CE3-7499-2F0B-9E8B8F50D9F6}"/>
              </a:ext>
            </a:extLst>
          </p:cNvPr>
          <p:cNvSpPr txBox="1"/>
          <p:nvPr/>
        </p:nvSpPr>
        <p:spPr>
          <a:xfrm>
            <a:off x="1059209" y="3065400"/>
            <a:ext cx="8743159" cy="8956298"/>
          </a:xfrm>
          <a:prstGeom prst="rect">
            <a:avLst/>
          </a:prstGeom>
          <a:noFill/>
        </p:spPr>
        <p:txBody>
          <a:bodyPr wrap="square" rtlCol="0">
            <a:spAutoFit/>
          </a:bodyPr>
          <a:lstStyle/>
          <a:p>
            <a:r>
              <a:rPr lang="en-GB" sz="4800" dirty="0"/>
              <a:t>Figures to 2022 actual data</a:t>
            </a:r>
          </a:p>
          <a:p>
            <a:r>
              <a:rPr lang="en-GB" sz="4800" dirty="0"/>
              <a:t>2022 to 2025 projected to achieve 70% recycling</a:t>
            </a:r>
          </a:p>
          <a:p>
            <a:r>
              <a:rPr lang="en-GB" sz="4800" b="1" i="1" dirty="0"/>
              <a:t>Assumption is that there is;</a:t>
            </a:r>
          </a:p>
          <a:p>
            <a:pPr marL="685800" indent="-685800">
              <a:buFont typeface="Wingdings" panose="05000000000000000000" pitchFamily="2" charset="2"/>
              <a:buChar char="Ø"/>
            </a:pPr>
            <a:r>
              <a:rPr lang="en-GB" sz="4800" dirty="0"/>
              <a:t>A continued decline in plastic packaging POM (from 2,082Kt in 2022 to 1,899kt in 2025 =  a fall of 183kT)</a:t>
            </a:r>
          </a:p>
          <a:p>
            <a:pPr marL="685800" indent="-685800">
              <a:buFont typeface="Wingdings" panose="05000000000000000000" pitchFamily="2" charset="2"/>
              <a:buChar char="Ø"/>
            </a:pPr>
            <a:r>
              <a:rPr lang="en-GB" sz="4800" dirty="0"/>
              <a:t>A steady increase in plastic packaging recycled (from 1,154kt in 2022 to 1,329kt in 2025 =  a rise of 175kt)</a:t>
            </a:r>
          </a:p>
        </p:txBody>
      </p:sp>
      <p:sp>
        <p:nvSpPr>
          <p:cNvPr id="5" name="TextBox 4">
            <a:extLst>
              <a:ext uri="{FF2B5EF4-FFF2-40B4-BE49-F238E27FC236}">
                <a16:creationId xmlns:a16="http://schemas.microsoft.com/office/drawing/2014/main" id="{9978665B-587D-EE4E-5ACE-C75BDF501EED}"/>
              </a:ext>
            </a:extLst>
          </p:cNvPr>
          <p:cNvSpPr txBox="1"/>
          <p:nvPr/>
        </p:nvSpPr>
        <p:spPr>
          <a:xfrm>
            <a:off x="1682496" y="1389888"/>
            <a:ext cx="12619621" cy="923330"/>
          </a:xfrm>
          <a:prstGeom prst="rect">
            <a:avLst/>
          </a:prstGeom>
          <a:noFill/>
        </p:spPr>
        <p:txBody>
          <a:bodyPr wrap="square" rtlCol="0">
            <a:spAutoFit/>
          </a:bodyPr>
          <a:lstStyle/>
          <a:p>
            <a:r>
              <a:rPr lang="en-GB" sz="5400" b="1" dirty="0"/>
              <a:t>Achieving 70% recycling</a:t>
            </a:r>
          </a:p>
        </p:txBody>
      </p:sp>
      <p:sp>
        <p:nvSpPr>
          <p:cNvPr id="2" name="TextBox 1">
            <a:extLst>
              <a:ext uri="{FF2B5EF4-FFF2-40B4-BE49-F238E27FC236}">
                <a16:creationId xmlns:a16="http://schemas.microsoft.com/office/drawing/2014/main" id="{66237C07-55BF-4056-90CF-49D0E388BB37}"/>
              </a:ext>
            </a:extLst>
          </p:cNvPr>
          <p:cNvSpPr txBox="1"/>
          <p:nvPr/>
        </p:nvSpPr>
        <p:spPr>
          <a:xfrm>
            <a:off x="11450781" y="12326112"/>
            <a:ext cx="10224655" cy="1015663"/>
          </a:xfrm>
          <a:prstGeom prst="rect">
            <a:avLst/>
          </a:prstGeom>
          <a:noFill/>
        </p:spPr>
        <p:txBody>
          <a:bodyPr wrap="square" rtlCol="0">
            <a:spAutoFit/>
          </a:bodyPr>
          <a:lstStyle/>
          <a:p>
            <a:r>
              <a:rPr lang="en-GB" sz="6000" b="1" dirty="0"/>
              <a:t>Is this realistic/possible?</a:t>
            </a:r>
          </a:p>
        </p:txBody>
      </p:sp>
    </p:spTree>
    <p:extLst>
      <p:ext uri="{BB962C8B-B14F-4D97-AF65-F5344CB8AC3E}">
        <p14:creationId xmlns:p14="http://schemas.microsoft.com/office/powerpoint/2010/main" val="34069716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29DF9E0-87A1-6C2F-4817-386FC1E46A63}"/>
              </a:ext>
            </a:extLst>
          </p:cNvPr>
          <p:cNvSpPr txBox="1"/>
          <p:nvPr/>
        </p:nvSpPr>
        <p:spPr>
          <a:xfrm>
            <a:off x="2523744" y="1755648"/>
            <a:ext cx="11558016" cy="1015663"/>
          </a:xfrm>
          <a:prstGeom prst="rect">
            <a:avLst/>
          </a:prstGeom>
          <a:noFill/>
        </p:spPr>
        <p:txBody>
          <a:bodyPr wrap="square" rtlCol="0">
            <a:spAutoFit/>
          </a:bodyPr>
          <a:lstStyle/>
          <a:p>
            <a:r>
              <a:rPr lang="en-GB" sz="6000" b="1" dirty="0"/>
              <a:t>Recoup collections survey</a:t>
            </a:r>
          </a:p>
        </p:txBody>
      </p:sp>
      <p:sp>
        <p:nvSpPr>
          <p:cNvPr id="3" name="TextBox 2">
            <a:extLst>
              <a:ext uri="{FF2B5EF4-FFF2-40B4-BE49-F238E27FC236}">
                <a16:creationId xmlns:a16="http://schemas.microsoft.com/office/drawing/2014/main" id="{D323813D-2CC6-E2A1-2DBB-217066EE12CF}"/>
              </a:ext>
            </a:extLst>
          </p:cNvPr>
          <p:cNvSpPr txBox="1"/>
          <p:nvPr/>
        </p:nvSpPr>
        <p:spPr>
          <a:xfrm>
            <a:off x="3193510" y="3054096"/>
            <a:ext cx="16751808" cy="9079409"/>
          </a:xfrm>
          <a:prstGeom prst="rect">
            <a:avLst/>
          </a:prstGeom>
          <a:noFill/>
        </p:spPr>
        <p:txBody>
          <a:bodyPr wrap="square" rtlCol="0">
            <a:spAutoFit/>
          </a:bodyPr>
          <a:lstStyle/>
          <a:p>
            <a:r>
              <a:rPr lang="en-GB" sz="5400" b="1" dirty="0"/>
              <a:t>All LAs collect plastic bottles</a:t>
            </a:r>
          </a:p>
          <a:p>
            <a:r>
              <a:rPr lang="en-GB" sz="5400" b="1" dirty="0"/>
              <a:t>88% collect PTTs</a:t>
            </a:r>
          </a:p>
          <a:p>
            <a:r>
              <a:rPr lang="en-GB" sz="5400" b="1" dirty="0"/>
              <a:t>12% collect films</a:t>
            </a:r>
          </a:p>
          <a:p>
            <a:endParaRPr lang="en-GB" sz="5400" b="1" dirty="0"/>
          </a:p>
          <a:p>
            <a:pPr marL="685800" indent="-685800">
              <a:buFont typeface="Wingdings" panose="05000000000000000000" pitchFamily="2" charset="2"/>
              <a:buChar char="Ø"/>
            </a:pPr>
            <a:r>
              <a:rPr lang="en-GB" sz="5400" dirty="0"/>
              <a:t>76% capture rate for PET bottles</a:t>
            </a:r>
          </a:p>
          <a:p>
            <a:pPr marL="685800" indent="-685800">
              <a:buFont typeface="Wingdings" panose="05000000000000000000" pitchFamily="2" charset="2"/>
              <a:buChar char="Ø"/>
            </a:pPr>
            <a:r>
              <a:rPr lang="en-GB" sz="5400" dirty="0"/>
              <a:t>78% capture rate for HDPE bottles</a:t>
            </a:r>
          </a:p>
          <a:p>
            <a:pPr marL="685800" indent="-685800">
              <a:buFont typeface="Wingdings" panose="05000000000000000000" pitchFamily="2" charset="2"/>
              <a:buChar char="Ø"/>
            </a:pPr>
            <a:r>
              <a:rPr lang="en-GB" sz="5400" dirty="0"/>
              <a:t>63% capture rate for all plastic bottles </a:t>
            </a:r>
          </a:p>
          <a:p>
            <a:pPr marL="685800" indent="-685800">
              <a:buFont typeface="Wingdings" panose="05000000000000000000" pitchFamily="2" charset="2"/>
              <a:buChar char="Ø"/>
            </a:pPr>
            <a:r>
              <a:rPr lang="en-GB" sz="5400" dirty="0"/>
              <a:t>39% capture rate for PTTs</a:t>
            </a:r>
          </a:p>
          <a:p>
            <a:pPr marL="685800" indent="-685800">
              <a:buFont typeface="Wingdings" panose="05000000000000000000" pitchFamily="2" charset="2"/>
              <a:buChar char="Ø"/>
            </a:pPr>
            <a:r>
              <a:rPr lang="en-GB" sz="5400" dirty="0"/>
              <a:t>7% capture rate for film</a:t>
            </a:r>
          </a:p>
          <a:p>
            <a:endParaRPr lang="en-GB" sz="5400" b="1" dirty="0"/>
          </a:p>
          <a:p>
            <a:endParaRPr lang="en-GB" sz="4400" dirty="0"/>
          </a:p>
        </p:txBody>
      </p:sp>
      <p:sp>
        <p:nvSpPr>
          <p:cNvPr id="4" name="TextBox 3">
            <a:extLst>
              <a:ext uri="{FF2B5EF4-FFF2-40B4-BE49-F238E27FC236}">
                <a16:creationId xmlns:a16="http://schemas.microsoft.com/office/drawing/2014/main" id="{4DD19BDF-EB5C-E881-E985-7A1524CDD586}"/>
              </a:ext>
            </a:extLst>
          </p:cNvPr>
          <p:cNvSpPr txBox="1"/>
          <p:nvPr/>
        </p:nvSpPr>
        <p:spPr>
          <a:xfrm>
            <a:off x="9948672" y="11960352"/>
            <a:ext cx="13203936" cy="1569660"/>
          </a:xfrm>
          <a:prstGeom prst="rect">
            <a:avLst/>
          </a:prstGeom>
          <a:noFill/>
        </p:spPr>
        <p:txBody>
          <a:bodyPr wrap="square" rtlCol="0">
            <a:spAutoFit/>
          </a:bodyPr>
          <a:lstStyle/>
          <a:p>
            <a:r>
              <a:rPr lang="en-GB" sz="4800" b="1" dirty="0"/>
              <a:t>Policy reforms should address service shortfalls but how do we address citizen behaviours?</a:t>
            </a:r>
          </a:p>
        </p:txBody>
      </p:sp>
    </p:spTree>
    <p:extLst>
      <p:ext uri="{BB962C8B-B14F-4D97-AF65-F5344CB8AC3E}">
        <p14:creationId xmlns:p14="http://schemas.microsoft.com/office/powerpoint/2010/main" val="14239543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0A421443-6644-8AB0-18B4-FC78D8F51698}"/>
              </a:ext>
            </a:extLst>
          </p:cNvPr>
          <p:cNvSpPr>
            <a:spLocks noGrp="1"/>
          </p:cNvSpPr>
          <p:nvPr>
            <p:ph type="body" sz="quarter" idx="14"/>
          </p:nvPr>
        </p:nvSpPr>
        <p:spPr>
          <a:xfrm>
            <a:off x="657225" y="1085850"/>
            <a:ext cx="12619863" cy="6506441"/>
          </a:xfrm>
        </p:spPr>
        <p:txBody>
          <a:bodyPr>
            <a:normAutofit/>
          </a:bodyPr>
          <a:lstStyle/>
          <a:p>
            <a:r>
              <a:rPr lang="en-GB" sz="6600" dirty="0"/>
              <a:t>UK sorting capacity 2022</a:t>
            </a:r>
          </a:p>
        </p:txBody>
      </p:sp>
      <p:sp>
        <p:nvSpPr>
          <p:cNvPr id="5" name="TextBox 4">
            <a:extLst>
              <a:ext uri="{FF2B5EF4-FFF2-40B4-BE49-F238E27FC236}">
                <a16:creationId xmlns:a16="http://schemas.microsoft.com/office/drawing/2014/main" id="{A23D33E9-BAAF-DB96-5547-63E4A7950943}"/>
              </a:ext>
            </a:extLst>
          </p:cNvPr>
          <p:cNvSpPr txBox="1"/>
          <p:nvPr/>
        </p:nvSpPr>
        <p:spPr>
          <a:xfrm>
            <a:off x="2779776" y="3087737"/>
            <a:ext cx="19129248" cy="9571851"/>
          </a:xfrm>
          <a:prstGeom prst="rect">
            <a:avLst/>
          </a:prstGeom>
          <a:noFill/>
        </p:spPr>
        <p:txBody>
          <a:bodyPr wrap="square">
            <a:spAutoFit/>
          </a:bodyPr>
          <a:lstStyle/>
          <a:p>
            <a:pPr marL="571500" indent="-571500">
              <a:buFont typeface="Wingdings" panose="05000000000000000000" pitchFamily="2" charset="2"/>
              <a:buChar char="Ø"/>
            </a:pPr>
            <a:r>
              <a:rPr lang="en-GB" sz="4400" dirty="0"/>
              <a:t>123 material sorting facilities, Material Reclamation/Recycling Facilities (MRFs), in the UK. </a:t>
            </a:r>
          </a:p>
          <a:p>
            <a:pPr marL="571500" indent="-571500">
              <a:buFont typeface="Wingdings" panose="05000000000000000000" pitchFamily="2" charset="2"/>
              <a:buChar char="Ø"/>
            </a:pPr>
            <a:r>
              <a:rPr lang="en-GB" sz="4400" dirty="0"/>
              <a:t>Total annual sorting capacity of 1.7mt to 2.1mt for household and non-household plastic packaging.  The throughput would be 900kt to 1.1mt of plastic packaging per year.</a:t>
            </a:r>
          </a:p>
          <a:p>
            <a:pPr marL="571500" indent="-571500">
              <a:buFont typeface="Wingdings" panose="05000000000000000000" pitchFamily="2" charset="2"/>
              <a:buChar char="Ø"/>
            </a:pPr>
            <a:r>
              <a:rPr lang="en-GB" sz="4400" dirty="0"/>
              <a:t>There are 7 dedicated plastic sorting facilities, Plastic </a:t>
            </a:r>
          </a:p>
          <a:p>
            <a:pPr marL="571500" indent="-571500">
              <a:buFont typeface="Wingdings" panose="05000000000000000000" pitchFamily="2" charset="2"/>
              <a:buChar char="Ø"/>
            </a:pPr>
            <a:r>
              <a:rPr lang="en-GB" sz="4400" dirty="0"/>
              <a:t>Reclamation/Recycling Facilities (PRFs), in the UK, with an additional annual capacity of around 335kt.</a:t>
            </a:r>
          </a:p>
          <a:p>
            <a:pPr marL="571500" indent="-571500">
              <a:buFont typeface="Wingdings" panose="05000000000000000000" pitchFamily="2" charset="2"/>
              <a:buChar char="Ø"/>
            </a:pPr>
            <a:r>
              <a:rPr lang="en-GB" sz="4400" dirty="0"/>
              <a:t>Capacity and capabilities vary considerably between facilities</a:t>
            </a:r>
          </a:p>
          <a:p>
            <a:pPr marL="571500" indent="-571500">
              <a:buFont typeface="Wingdings" panose="05000000000000000000" pitchFamily="2" charset="2"/>
              <a:buChar char="Ø"/>
            </a:pPr>
            <a:r>
              <a:rPr lang="en-GB" sz="4400" dirty="0"/>
              <a:t>Probably sufficient capacity but capabilities need improvement</a:t>
            </a:r>
          </a:p>
          <a:p>
            <a:pPr marL="571500" indent="-571500">
              <a:buFont typeface="Wingdings" panose="05000000000000000000" pitchFamily="2" charset="2"/>
              <a:buChar char="Ø"/>
            </a:pPr>
            <a:r>
              <a:rPr lang="en-GB" sz="4400" dirty="0"/>
              <a:t>Scale has an impact on outputs and quality</a:t>
            </a:r>
          </a:p>
          <a:p>
            <a:pPr marL="571500" indent="-571500">
              <a:buFont typeface="Wingdings" panose="05000000000000000000" pitchFamily="2" charset="2"/>
              <a:buChar char="Ø"/>
            </a:pPr>
            <a:r>
              <a:rPr lang="en-GB" sz="4400" dirty="0"/>
              <a:t>Commercial markets determine the effort in extracting value from the recycling stream</a:t>
            </a:r>
          </a:p>
          <a:p>
            <a:endParaRPr lang="en-GB" sz="4400" dirty="0"/>
          </a:p>
        </p:txBody>
      </p:sp>
    </p:spTree>
    <p:extLst>
      <p:ext uri="{BB962C8B-B14F-4D97-AF65-F5344CB8AC3E}">
        <p14:creationId xmlns:p14="http://schemas.microsoft.com/office/powerpoint/2010/main" val="32841445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8316E57-40CD-C0BE-6C50-6CA75004F046}"/>
              </a:ext>
            </a:extLst>
          </p:cNvPr>
          <p:cNvSpPr txBox="1"/>
          <p:nvPr/>
        </p:nvSpPr>
        <p:spPr>
          <a:xfrm>
            <a:off x="1645920" y="1649492"/>
            <a:ext cx="11996928" cy="1107996"/>
          </a:xfrm>
          <a:prstGeom prst="rect">
            <a:avLst/>
          </a:prstGeom>
          <a:noFill/>
        </p:spPr>
        <p:txBody>
          <a:bodyPr wrap="square" rtlCol="0">
            <a:spAutoFit/>
          </a:bodyPr>
          <a:lstStyle/>
          <a:p>
            <a:r>
              <a:rPr lang="en-GB" sz="6600" b="1" dirty="0"/>
              <a:t>UK Reprocessing capacity</a:t>
            </a:r>
          </a:p>
        </p:txBody>
      </p:sp>
      <p:pic>
        <p:nvPicPr>
          <p:cNvPr id="4" name="Picture 3">
            <a:extLst>
              <a:ext uri="{FF2B5EF4-FFF2-40B4-BE49-F238E27FC236}">
                <a16:creationId xmlns:a16="http://schemas.microsoft.com/office/drawing/2014/main" id="{8AD38EF6-EDC0-C2F3-DF3C-D397126A9B1A}"/>
              </a:ext>
            </a:extLst>
          </p:cNvPr>
          <p:cNvPicPr>
            <a:picLocks noChangeAspect="1"/>
          </p:cNvPicPr>
          <p:nvPr/>
        </p:nvPicPr>
        <p:blipFill>
          <a:blip r:embed="rId2"/>
          <a:stretch>
            <a:fillRect/>
          </a:stretch>
        </p:blipFill>
        <p:spPr>
          <a:xfrm>
            <a:off x="5376672" y="2762030"/>
            <a:ext cx="15972773" cy="9600658"/>
          </a:xfrm>
          <a:prstGeom prst="rect">
            <a:avLst/>
          </a:prstGeom>
        </p:spPr>
      </p:pic>
    </p:spTree>
    <p:extLst>
      <p:ext uri="{BB962C8B-B14F-4D97-AF65-F5344CB8AC3E}">
        <p14:creationId xmlns:p14="http://schemas.microsoft.com/office/powerpoint/2010/main" val="391815239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9260757-F2DC-40DB-CDBF-0C6AA54F5398}"/>
              </a:ext>
            </a:extLst>
          </p:cNvPr>
          <p:cNvSpPr txBox="1"/>
          <p:nvPr/>
        </p:nvSpPr>
        <p:spPr>
          <a:xfrm>
            <a:off x="2048256" y="1353312"/>
            <a:ext cx="15288768" cy="1107996"/>
          </a:xfrm>
          <a:prstGeom prst="rect">
            <a:avLst/>
          </a:prstGeom>
          <a:noFill/>
        </p:spPr>
        <p:txBody>
          <a:bodyPr wrap="square" rtlCol="0">
            <a:spAutoFit/>
          </a:bodyPr>
          <a:lstStyle/>
          <a:p>
            <a:r>
              <a:rPr lang="en-GB" sz="6600" b="1" dirty="0"/>
              <a:t>Export vs domestic recycling</a:t>
            </a:r>
            <a:endParaRPr lang="en-GB" dirty="0"/>
          </a:p>
        </p:txBody>
      </p:sp>
      <p:pic>
        <p:nvPicPr>
          <p:cNvPr id="3" name="Picture 2">
            <a:extLst>
              <a:ext uri="{FF2B5EF4-FFF2-40B4-BE49-F238E27FC236}">
                <a16:creationId xmlns:a16="http://schemas.microsoft.com/office/drawing/2014/main" id="{AF32A741-9279-F7C5-4166-59B66BACFF3E}"/>
              </a:ext>
            </a:extLst>
          </p:cNvPr>
          <p:cNvPicPr>
            <a:picLocks noChangeAspect="1"/>
          </p:cNvPicPr>
          <p:nvPr/>
        </p:nvPicPr>
        <p:blipFill>
          <a:blip r:embed="rId2"/>
          <a:stretch>
            <a:fillRect/>
          </a:stretch>
        </p:blipFill>
        <p:spPr>
          <a:xfrm>
            <a:off x="3712464" y="3107802"/>
            <a:ext cx="16276319" cy="9804750"/>
          </a:xfrm>
          <a:prstGeom prst="rect">
            <a:avLst/>
          </a:prstGeom>
        </p:spPr>
      </p:pic>
    </p:spTree>
    <p:extLst>
      <p:ext uri="{BB962C8B-B14F-4D97-AF65-F5344CB8AC3E}">
        <p14:creationId xmlns:p14="http://schemas.microsoft.com/office/powerpoint/2010/main" val="238641645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DBFC962-FCCB-502B-C453-AE82A31AF313}"/>
              </a:ext>
            </a:extLst>
          </p:cNvPr>
          <p:cNvSpPr txBox="1"/>
          <p:nvPr/>
        </p:nvSpPr>
        <p:spPr>
          <a:xfrm>
            <a:off x="1755648" y="1430036"/>
            <a:ext cx="16130016" cy="1015663"/>
          </a:xfrm>
          <a:prstGeom prst="rect">
            <a:avLst/>
          </a:prstGeom>
          <a:noFill/>
        </p:spPr>
        <p:txBody>
          <a:bodyPr wrap="square" rtlCol="0">
            <a:spAutoFit/>
          </a:bodyPr>
          <a:lstStyle/>
          <a:p>
            <a:r>
              <a:rPr lang="en-GB" sz="6000" b="1" dirty="0"/>
              <a:t>Where should the focus be?  </a:t>
            </a:r>
          </a:p>
        </p:txBody>
      </p:sp>
      <p:sp>
        <p:nvSpPr>
          <p:cNvPr id="3" name="TextBox 2">
            <a:extLst>
              <a:ext uri="{FF2B5EF4-FFF2-40B4-BE49-F238E27FC236}">
                <a16:creationId xmlns:a16="http://schemas.microsoft.com/office/drawing/2014/main" id="{0F773721-4489-EC50-16EF-B10B2A9911AE}"/>
              </a:ext>
            </a:extLst>
          </p:cNvPr>
          <p:cNvSpPr txBox="1"/>
          <p:nvPr/>
        </p:nvSpPr>
        <p:spPr>
          <a:xfrm>
            <a:off x="2414016" y="3372481"/>
            <a:ext cx="16166592" cy="7571303"/>
          </a:xfrm>
          <a:prstGeom prst="rect">
            <a:avLst/>
          </a:prstGeom>
          <a:noFill/>
        </p:spPr>
        <p:txBody>
          <a:bodyPr wrap="square" rtlCol="0">
            <a:spAutoFit/>
          </a:bodyPr>
          <a:lstStyle/>
          <a:p>
            <a:r>
              <a:rPr lang="en-GB" sz="5400" b="1" dirty="0"/>
              <a:t>Plastic bottles 2022</a:t>
            </a:r>
          </a:p>
          <a:p>
            <a:pPr marL="571500" indent="-571500">
              <a:buFont typeface="Wingdings" panose="05000000000000000000" pitchFamily="2" charset="2"/>
              <a:buChar char="Ø"/>
            </a:pPr>
            <a:r>
              <a:rPr lang="en-GB" sz="5400" dirty="0"/>
              <a:t>	</a:t>
            </a:r>
            <a:r>
              <a:rPr lang="en-GB" sz="5400" b="1" dirty="0"/>
              <a:t>PET bottles</a:t>
            </a:r>
            <a:r>
              <a:rPr lang="en-GB" sz="5400" dirty="0"/>
              <a:t> - 401 kt POM (85% in consumer sector)</a:t>
            </a:r>
          </a:p>
          <a:p>
            <a:pPr marL="1028700" lvl="1" indent="-571500">
              <a:buFont typeface="Wingdings" panose="05000000000000000000" pitchFamily="2" charset="2"/>
              <a:buChar char="Ø"/>
            </a:pPr>
            <a:r>
              <a:rPr lang="en-GB" sz="5400" dirty="0"/>
              <a:t>	Capture rate (consumer) 76%* (257kt)</a:t>
            </a:r>
          </a:p>
          <a:p>
            <a:pPr marL="1028700" lvl="1" indent="-571500">
              <a:buFont typeface="Wingdings" panose="05000000000000000000" pitchFamily="2" charset="2"/>
              <a:buChar char="Ø"/>
            </a:pPr>
            <a:r>
              <a:rPr lang="en-GB" sz="5400" dirty="0"/>
              <a:t>	Overall recycling rate 40% (159,796 tonnes)</a:t>
            </a:r>
          </a:p>
          <a:p>
            <a:pPr marL="1028700" lvl="1" indent="-571500">
              <a:buFont typeface="Wingdings" panose="05000000000000000000" pitchFamily="2" charset="2"/>
              <a:buChar char="Ø"/>
            </a:pPr>
            <a:endParaRPr lang="en-GB" sz="5400" dirty="0"/>
          </a:p>
          <a:p>
            <a:pPr marL="1028700" lvl="1" indent="-571500">
              <a:buFont typeface="Wingdings" panose="05000000000000000000" pitchFamily="2" charset="2"/>
              <a:buChar char="Ø"/>
            </a:pPr>
            <a:r>
              <a:rPr lang="en-GB" sz="5400" b="1" dirty="0"/>
              <a:t>Assumptions</a:t>
            </a:r>
          </a:p>
          <a:p>
            <a:pPr marL="1028700" lvl="1" indent="-571500">
              <a:buFont typeface="Wingdings" panose="05000000000000000000" pitchFamily="2" charset="2"/>
              <a:buChar char="Ø"/>
            </a:pPr>
            <a:r>
              <a:rPr lang="en-GB" sz="5400" dirty="0"/>
              <a:t>Very low capture rate from non-consumer sources</a:t>
            </a:r>
          </a:p>
          <a:p>
            <a:pPr marL="1028700" lvl="1" indent="-571500">
              <a:buFont typeface="Wingdings" panose="05000000000000000000" pitchFamily="2" charset="2"/>
              <a:buChar char="Ø"/>
            </a:pPr>
            <a:r>
              <a:rPr lang="en-GB" sz="5400" dirty="0"/>
              <a:t>High losses during sorting (38%?)</a:t>
            </a:r>
          </a:p>
          <a:p>
            <a:pPr marL="1028700" lvl="1" indent="-571500">
              <a:buFont typeface="Wingdings" panose="05000000000000000000" pitchFamily="2" charset="2"/>
              <a:buChar char="Ø"/>
            </a:pPr>
            <a:r>
              <a:rPr lang="en-GB" sz="5400" dirty="0"/>
              <a:t>Other?</a:t>
            </a:r>
          </a:p>
        </p:txBody>
      </p:sp>
      <p:sp>
        <p:nvSpPr>
          <p:cNvPr id="4" name="TextBox 3">
            <a:extLst>
              <a:ext uri="{FF2B5EF4-FFF2-40B4-BE49-F238E27FC236}">
                <a16:creationId xmlns:a16="http://schemas.microsoft.com/office/drawing/2014/main" id="{75CE18F2-8B9A-8801-142E-AA5F0DA53A62}"/>
              </a:ext>
            </a:extLst>
          </p:cNvPr>
          <p:cNvSpPr txBox="1"/>
          <p:nvPr/>
        </p:nvSpPr>
        <p:spPr>
          <a:xfrm>
            <a:off x="12792871" y="12175427"/>
            <a:ext cx="11575473" cy="1569660"/>
          </a:xfrm>
          <a:prstGeom prst="rect">
            <a:avLst/>
          </a:prstGeom>
          <a:noFill/>
        </p:spPr>
        <p:txBody>
          <a:bodyPr wrap="square" rtlCol="0">
            <a:spAutoFit/>
          </a:bodyPr>
          <a:lstStyle/>
          <a:p>
            <a:r>
              <a:rPr lang="en-GB" sz="4800" dirty="0"/>
              <a:t>*UK Household Plastic Packaging Collections Survey 2023 - Recoup</a:t>
            </a:r>
          </a:p>
        </p:txBody>
      </p:sp>
    </p:spTree>
    <p:extLst>
      <p:ext uri="{BB962C8B-B14F-4D97-AF65-F5344CB8AC3E}">
        <p14:creationId xmlns:p14="http://schemas.microsoft.com/office/powerpoint/2010/main" val="260165337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DBFC962-FCCB-502B-C453-AE82A31AF313}"/>
              </a:ext>
            </a:extLst>
          </p:cNvPr>
          <p:cNvSpPr txBox="1"/>
          <p:nvPr/>
        </p:nvSpPr>
        <p:spPr>
          <a:xfrm>
            <a:off x="1755648" y="1430036"/>
            <a:ext cx="16130016" cy="923330"/>
          </a:xfrm>
          <a:prstGeom prst="rect">
            <a:avLst/>
          </a:prstGeom>
          <a:noFill/>
        </p:spPr>
        <p:txBody>
          <a:bodyPr wrap="square" rtlCol="0">
            <a:spAutoFit/>
          </a:bodyPr>
          <a:lstStyle/>
          <a:p>
            <a:r>
              <a:rPr lang="en-GB" sz="5400" b="1" dirty="0"/>
              <a:t>Where should the focus be?  </a:t>
            </a:r>
          </a:p>
        </p:txBody>
      </p:sp>
      <p:sp>
        <p:nvSpPr>
          <p:cNvPr id="3" name="TextBox 2">
            <a:extLst>
              <a:ext uri="{FF2B5EF4-FFF2-40B4-BE49-F238E27FC236}">
                <a16:creationId xmlns:a16="http://schemas.microsoft.com/office/drawing/2014/main" id="{0F773721-4489-EC50-16EF-B10B2A9911AE}"/>
              </a:ext>
            </a:extLst>
          </p:cNvPr>
          <p:cNvSpPr txBox="1"/>
          <p:nvPr/>
        </p:nvSpPr>
        <p:spPr>
          <a:xfrm>
            <a:off x="2304288" y="2714113"/>
            <a:ext cx="16166592" cy="9079409"/>
          </a:xfrm>
          <a:prstGeom prst="rect">
            <a:avLst/>
          </a:prstGeom>
          <a:noFill/>
        </p:spPr>
        <p:txBody>
          <a:bodyPr wrap="square" rtlCol="0">
            <a:spAutoFit/>
          </a:bodyPr>
          <a:lstStyle/>
          <a:p>
            <a:pPr marL="571500" indent="-571500">
              <a:buFont typeface="Wingdings" panose="05000000000000000000" pitchFamily="2" charset="2"/>
              <a:buChar char="Ø"/>
            </a:pPr>
            <a:r>
              <a:rPr lang="en-GB" sz="5400" dirty="0"/>
              <a:t>	</a:t>
            </a:r>
            <a:r>
              <a:rPr lang="en-GB" sz="5400" b="1" dirty="0"/>
              <a:t>HDPE bottles - </a:t>
            </a:r>
            <a:r>
              <a:rPr lang="en-GB" sz="5400" dirty="0"/>
              <a:t>POM 359 (41% arise in consumer)</a:t>
            </a:r>
          </a:p>
          <a:p>
            <a:pPr marL="1028700" lvl="1" indent="-571500">
              <a:buFont typeface="Wingdings" panose="05000000000000000000" pitchFamily="2" charset="2"/>
              <a:buChar char="Ø"/>
            </a:pPr>
            <a:r>
              <a:rPr lang="en-GB" sz="5400" dirty="0"/>
              <a:t>	Capture rate (consumer)* 78% (115kt)</a:t>
            </a:r>
          </a:p>
          <a:p>
            <a:pPr marL="1028700" lvl="1" indent="-571500">
              <a:buFont typeface="Wingdings" panose="05000000000000000000" pitchFamily="2" charset="2"/>
              <a:buChar char="Ø"/>
            </a:pPr>
            <a:r>
              <a:rPr lang="en-GB" sz="5400" dirty="0"/>
              <a:t>	Overall recycling rate 30% (43,208 tonnes)</a:t>
            </a:r>
          </a:p>
          <a:p>
            <a:pPr marL="1028700" lvl="1" indent="-571500">
              <a:buFont typeface="Wingdings" panose="05000000000000000000" pitchFamily="2" charset="2"/>
              <a:buChar char="Ø"/>
            </a:pPr>
            <a:endParaRPr lang="en-GB" sz="5400" dirty="0"/>
          </a:p>
          <a:p>
            <a:pPr marL="1028700" lvl="1" indent="-571500">
              <a:buFont typeface="Wingdings" panose="05000000000000000000" pitchFamily="2" charset="2"/>
              <a:buChar char="Ø"/>
            </a:pPr>
            <a:r>
              <a:rPr lang="en-GB" sz="5400" b="1" dirty="0"/>
              <a:t>Assumptions</a:t>
            </a:r>
          </a:p>
          <a:p>
            <a:pPr marL="1028700" lvl="1" indent="-571500">
              <a:buFont typeface="Wingdings" panose="05000000000000000000" pitchFamily="2" charset="2"/>
              <a:buChar char="Ø"/>
            </a:pPr>
            <a:r>
              <a:rPr lang="en-GB" sz="5400" dirty="0"/>
              <a:t>Very low capture rate from non-consumer sources</a:t>
            </a:r>
          </a:p>
          <a:p>
            <a:pPr marL="1028700" lvl="1" indent="-571500">
              <a:buFont typeface="Wingdings" panose="05000000000000000000" pitchFamily="2" charset="2"/>
              <a:buChar char="Ø"/>
            </a:pPr>
            <a:r>
              <a:rPr lang="en-GB" sz="5400" dirty="0"/>
              <a:t>High losses during sorting</a:t>
            </a:r>
          </a:p>
          <a:p>
            <a:pPr marL="1028700" lvl="1" indent="-571500">
              <a:buFont typeface="Wingdings" panose="05000000000000000000" pitchFamily="2" charset="2"/>
              <a:buChar char="Ø"/>
            </a:pPr>
            <a:r>
              <a:rPr lang="en-GB" sz="5400" dirty="0"/>
              <a:t>Other?</a:t>
            </a:r>
          </a:p>
          <a:p>
            <a:pPr lvl="1"/>
            <a:endParaRPr lang="en-GB" sz="5400" dirty="0"/>
          </a:p>
          <a:p>
            <a:pPr lvl="1"/>
            <a:endParaRPr lang="en-GB" sz="5400" dirty="0"/>
          </a:p>
          <a:p>
            <a:pPr marL="571500" indent="-571500">
              <a:buFont typeface="Wingdings" panose="05000000000000000000" pitchFamily="2" charset="2"/>
              <a:buChar char="Ø"/>
            </a:pPr>
            <a:endParaRPr lang="en-GB" sz="4400" dirty="0"/>
          </a:p>
        </p:txBody>
      </p:sp>
    </p:spTree>
    <p:extLst>
      <p:ext uri="{BB962C8B-B14F-4D97-AF65-F5344CB8AC3E}">
        <p14:creationId xmlns:p14="http://schemas.microsoft.com/office/powerpoint/2010/main" val="292244337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DBFC962-FCCB-502B-C453-AE82A31AF313}"/>
              </a:ext>
            </a:extLst>
          </p:cNvPr>
          <p:cNvSpPr txBox="1"/>
          <p:nvPr/>
        </p:nvSpPr>
        <p:spPr>
          <a:xfrm>
            <a:off x="1755648" y="1430036"/>
            <a:ext cx="16130016" cy="923330"/>
          </a:xfrm>
          <a:prstGeom prst="rect">
            <a:avLst/>
          </a:prstGeom>
          <a:noFill/>
        </p:spPr>
        <p:txBody>
          <a:bodyPr wrap="square" rtlCol="0">
            <a:spAutoFit/>
          </a:bodyPr>
          <a:lstStyle/>
          <a:p>
            <a:r>
              <a:rPr lang="en-GB" sz="5400" b="1" dirty="0"/>
              <a:t>Where should the focus be?  </a:t>
            </a:r>
          </a:p>
        </p:txBody>
      </p:sp>
      <p:sp>
        <p:nvSpPr>
          <p:cNvPr id="3" name="TextBox 2">
            <a:extLst>
              <a:ext uri="{FF2B5EF4-FFF2-40B4-BE49-F238E27FC236}">
                <a16:creationId xmlns:a16="http://schemas.microsoft.com/office/drawing/2014/main" id="{0F773721-4489-EC50-16EF-B10B2A9911AE}"/>
              </a:ext>
            </a:extLst>
          </p:cNvPr>
          <p:cNvSpPr txBox="1"/>
          <p:nvPr/>
        </p:nvSpPr>
        <p:spPr>
          <a:xfrm>
            <a:off x="2304288" y="2714113"/>
            <a:ext cx="16166592" cy="9910405"/>
          </a:xfrm>
          <a:prstGeom prst="rect">
            <a:avLst/>
          </a:prstGeom>
          <a:noFill/>
        </p:spPr>
        <p:txBody>
          <a:bodyPr wrap="square" rtlCol="0">
            <a:spAutoFit/>
          </a:bodyPr>
          <a:lstStyle/>
          <a:p>
            <a:pPr marL="571500" indent="-571500">
              <a:buFont typeface="Wingdings" panose="05000000000000000000" pitchFamily="2" charset="2"/>
              <a:buChar char="Ø"/>
            </a:pPr>
            <a:r>
              <a:rPr lang="en-GB" sz="5400" b="1" dirty="0"/>
              <a:t>Pots, tubs and trays 2022 -</a:t>
            </a:r>
            <a:r>
              <a:rPr lang="en-GB" sz="5400" dirty="0"/>
              <a:t> POM 481kT (68% arise in consumer sector)</a:t>
            </a:r>
          </a:p>
          <a:p>
            <a:pPr marL="1028700" lvl="1" indent="-571500">
              <a:buFont typeface="Wingdings" panose="05000000000000000000" pitchFamily="2" charset="2"/>
              <a:buChar char="Ø"/>
            </a:pPr>
            <a:r>
              <a:rPr lang="en-GB" sz="5400" dirty="0"/>
              <a:t>Capture rate (consumer) 39% (128kt)</a:t>
            </a:r>
          </a:p>
          <a:p>
            <a:pPr marL="1028700" lvl="1" indent="-571500">
              <a:buFont typeface="Wingdings" panose="05000000000000000000" pitchFamily="2" charset="2"/>
              <a:buChar char="Ø"/>
            </a:pPr>
            <a:r>
              <a:rPr lang="en-GB" sz="5400" dirty="0"/>
              <a:t>Overall recycling rate 29% (137,977 tonnes)</a:t>
            </a:r>
          </a:p>
          <a:p>
            <a:pPr marL="1028700" lvl="1" indent="-571500">
              <a:buFont typeface="Wingdings" panose="05000000000000000000" pitchFamily="2" charset="2"/>
              <a:buChar char="Ø"/>
            </a:pPr>
            <a:endParaRPr lang="en-GB" sz="5400" dirty="0"/>
          </a:p>
          <a:p>
            <a:pPr marL="1028700" lvl="1" indent="-571500">
              <a:buFont typeface="Wingdings" panose="05000000000000000000" pitchFamily="2" charset="2"/>
              <a:buChar char="Ø"/>
            </a:pPr>
            <a:r>
              <a:rPr lang="en-GB" sz="5400" b="1" dirty="0"/>
              <a:t>Assumptions</a:t>
            </a:r>
          </a:p>
          <a:p>
            <a:pPr marL="1028700" lvl="1" indent="-571500">
              <a:buFont typeface="Wingdings" panose="05000000000000000000" pitchFamily="2" charset="2"/>
              <a:buChar char="Ø"/>
            </a:pPr>
            <a:r>
              <a:rPr lang="en-GB" sz="5400" dirty="0"/>
              <a:t>Not all LAs offer collection service (88%)</a:t>
            </a:r>
          </a:p>
          <a:p>
            <a:pPr marL="1028700" lvl="1" indent="-571500">
              <a:buFont typeface="Wingdings" panose="05000000000000000000" pitchFamily="2" charset="2"/>
              <a:buChar char="Ø"/>
            </a:pPr>
            <a:r>
              <a:rPr lang="en-GB" sz="5400" dirty="0"/>
              <a:t>Lack of clarity for consumers what can/can’t be recycled</a:t>
            </a:r>
          </a:p>
          <a:p>
            <a:pPr marL="1028700" lvl="1" indent="-571500">
              <a:buFont typeface="Wingdings" panose="05000000000000000000" pitchFamily="2" charset="2"/>
              <a:buChar char="Ø"/>
            </a:pPr>
            <a:r>
              <a:rPr lang="en-GB" sz="5400" dirty="0"/>
              <a:t>PTTs not recyclable (PS/PVC)</a:t>
            </a:r>
          </a:p>
          <a:p>
            <a:pPr marL="1028700" lvl="1" indent="-571500">
              <a:buFont typeface="Wingdings" panose="05000000000000000000" pitchFamily="2" charset="2"/>
              <a:buChar char="Ø"/>
            </a:pPr>
            <a:r>
              <a:rPr lang="en-GB" sz="5400" dirty="0"/>
              <a:t>High capture rate in non-consumer sector</a:t>
            </a:r>
          </a:p>
          <a:p>
            <a:pPr marL="1028700" lvl="1" indent="-571500">
              <a:buFont typeface="Wingdings" panose="05000000000000000000" pitchFamily="2" charset="2"/>
              <a:buChar char="Ø"/>
            </a:pPr>
            <a:endParaRPr lang="en-GB" sz="4400" dirty="0"/>
          </a:p>
        </p:txBody>
      </p:sp>
    </p:spTree>
    <p:extLst>
      <p:ext uri="{BB962C8B-B14F-4D97-AF65-F5344CB8AC3E}">
        <p14:creationId xmlns:p14="http://schemas.microsoft.com/office/powerpoint/2010/main" val="14515779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DBFC962-FCCB-502B-C453-AE82A31AF313}"/>
              </a:ext>
            </a:extLst>
          </p:cNvPr>
          <p:cNvSpPr txBox="1"/>
          <p:nvPr/>
        </p:nvSpPr>
        <p:spPr>
          <a:xfrm>
            <a:off x="1755648" y="1430036"/>
            <a:ext cx="16130016" cy="923330"/>
          </a:xfrm>
          <a:prstGeom prst="rect">
            <a:avLst/>
          </a:prstGeom>
          <a:noFill/>
        </p:spPr>
        <p:txBody>
          <a:bodyPr wrap="square" rtlCol="0">
            <a:spAutoFit/>
          </a:bodyPr>
          <a:lstStyle/>
          <a:p>
            <a:r>
              <a:rPr lang="en-GB" sz="5400" b="1" dirty="0"/>
              <a:t>Where should the focus be?  </a:t>
            </a:r>
          </a:p>
        </p:txBody>
      </p:sp>
      <p:sp>
        <p:nvSpPr>
          <p:cNvPr id="3" name="TextBox 2">
            <a:extLst>
              <a:ext uri="{FF2B5EF4-FFF2-40B4-BE49-F238E27FC236}">
                <a16:creationId xmlns:a16="http://schemas.microsoft.com/office/drawing/2014/main" id="{0F773721-4489-EC50-16EF-B10B2A9911AE}"/>
              </a:ext>
            </a:extLst>
          </p:cNvPr>
          <p:cNvSpPr txBox="1"/>
          <p:nvPr/>
        </p:nvSpPr>
        <p:spPr>
          <a:xfrm>
            <a:off x="2304288" y="2714113"/>
            <a:ext cx="16166592" cy="9756517"/>
          </a:xfrm>
          <a:prstGeom prst="rect">
            <a:avLst/>
          </a:prstGeom>
          <a:noFill/>
        </p:spPr>
        <p:txBody>
          <a:bodyPr wrap="square" rtlCol="0">
            <a:spAutoFit/>
          </a:bodyPr>
          <a:lstStyle/>
          <a:p>
            <a:pPr marL="1028700" lvl="1" indent="-571500">
              <a:buFont typeface="Wingdings" panose="05000000000000000000" pitchFamily="2" charset="2"/>
              <a:buChar char="Ø"/>
            </a:pPr>
            <a:endParaRPr lang="en-GB" sz="4400" dirty="0"/>
          </a:p>
          <a:p>
            <a:pPr marL="571500" indent="-571500">
              <a:buFont typeface="Wingdings" panose="05000000000000000000" pitchFamily="2" charset="2"/>
              <a:buChar char="Ø"/>
            </a:pPr>
            <a:r>
              <a:rPr lang="en-GB" sz="5400" b="1" dirty="0"/>
              <a:t>Film 2022</a:t>
            </a:r>
            <a:r>
              <a:rPr lang="en-GB" sz="5400" dirty="0"/>
              <a:t>- 708 POM (48% in consumer sector)</a:t>
            </a:r>
          </a:p>
          <a:p>
            <a:pPr marL="1028700" lvl="1" indent="-571500">
              <a:buFont typeface="Wingdings" panose="05000000000000000000" pitchFamily="2" charset="2"/>
              <a:buChar char="Ø"/>
            </a:pPr>
            <a:r>
              <a:rPr lang="en-GB" sz="5400" dirty="0"/>
              <a:t>Capture rate (consumer) 7% (25kt)</a:t>
            </a:r>
          </a:p>
          <a:p>
            <a:pPr marL="1028700" lvl="1" indent="-571500">
              <a:buFont typeface="Wingdings" panose="05000000000000000000" pitchFamily="2" charset="2"/>
              <a:buChar char="Ø"/>
            </a:pPr>
            <a:r>
              <a:rPr lang="en-GB" sz="5400" dirty="0"/>
              <a:t>Overall recycling rate 62% (almost entirely non-consumer film)</a:t>
            </a:r>
          </a:p>
          <a:p>
            <a:pPr marL="1028700" lvl="1" indent="-571500">
              <a:buFont typeface="Wingdings" panose="05000000000000000000" pitchFamily="2" charset="2"/>
              <a:buChar char="Ø"/>
            </a:pPr>
            <a:endParaRPr lang="en-GB" sz="5400" dirty="0"/>
          </a:p>
          <a:p>
            <a:pPr marL="1028700" lvl="1" indent="-571500">
              <a:buFont typeface="Wingdings" panose="05000000000000000000" pitchFamily="2" charset="2"/>
              <a:buChar char="Ø"/>
            </a:pPr>
            <a:r>
              <a:rPr lang="en-GB" sz="5400" b="1" dirty="0"/>
              <a:t>Assumptions</a:t>
            </a:r>
          </a:p>
          <a:p>
            <a:pPr marL="1028700" lvl="1" indent="-571500">
              <a:buFont typeface="Wingdings" panose="05000000000000000000" pitchFamily="2" charset="2"/>
              <a:buChar char="Ø"/>
            </a:pPr>
            <a:r>
              <a:rPr lang="en-GB" sz="5400" dirty="0"/>
              <a:t>Very high capture and recycling rate for non-consumer films (126% recycling rate?)</a:t>
            </a:r>
          </a:p>
          <a:p>
            <a:pPr marL="1028700" lvl="1" indent="-571500">
              <a:buFont typeface="Wingdings" panose="05000000000000000000" pitchFamily="2" charset="2"/>
              <a:buChar char="Ø"/>
            </a:pPr>
            <a:r>
              <a:rPr lang="en-GB" sz="5400" dirty="0"/>
              <a:t>POM data raises questions</a:t>
            </a:r>
          </a:p>
          <a:p>
            <a:pPr marL="1028700" lvl="1" indent="-571500">
              <a:buFont typeface="Wingdings" panose="05000000000000000000" pitchFamily="2" charset="2"/>
              <a:buChar char="Ø"/>
            </a:pPr>
            <a:endParaRPr lang="en-GB" sz="5400" dirty="0"/>
          </a:p>
          <a:p>
            <a:pPr marL="1028700" lvl="1" indent="-571500">
              <a:buFont typeface="Wingdings" panose="05000000000000000000" pitchFamily="2" charset="2"/>
              <a:buChar char="Ø"/>
            </a:pPr>
            <a:endParaRPr lang="en-GB" sz="4400" dirty="0"/>
          </a:p>
        </p:txBody>
      </p:sp>
    </p:spTree>
    <p:extLst>
      <p:ext uri="{BB962C8B-B14F-4D97-AF65-F5344CB8AC3E}">
        <p14:creationId xmlns:p14="http://schemas.microsoft.com/office/powerpoint/2010/main" val="136275944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AECF2C87-B9EC-C70C-4AD2-4299E5D331F1}"/>
              </a:ext>
            </a:extLst>
          </p:cNvPr>
          <p:cNvSpPr>
            <a:spLocks noGrp="1"/>
          </p:cNvSpPr>
          <p:nvPr>
            <p:ph type="body" sz="quarter" idx="14"/>
          </p:nvPr>
        </p:nvSpPr>
        <p:spPr/>
        <p:txBody>
          <a:bodyPr>
            <a:normAutofit/>
          </a:bodyPr>
          <a:lstStyle/>
          <a:p>
            <a:r>
              <a:rPr lang="en-GB" dirty="0"/>
              <a:t>Citizens losing faith in recycling</a:t>
            </a:r>
          </a:p>
        </p:txBody>
      </p:sp>
      <p:sp>
        <p:nvSpPr>
          <p:cNvPr id="4" name="Text Placeholder 3">
            <a:extLst>
              <a:ext uri="{FF2B5EF4-FFF2-40B4-BE49-F238E27FC236}">
                <a16:creationId xmlns:a16="http://schemas.microsoft.com/office/drawing/2014/main" id="{0389CA09-FFEB-855E-A8F8-1173EFC1F6CB}"/>
              </a:ext>
            </a:extLst>
          </p:cNvPr>
          <p:cNvSpPr>
            <a:spLocks noGrp="1"/>
          </p:cNvSpPr>
          <p:nvPr>
            <p:ph type="body" sz="quarter" idx="16"/>
          </p:nvPr>
        </p:nvSpPr>
        <p:spPr>
          <a:xfrm>
            <a:off x="657225" y="2529191"/>
            <a:ext cx="15782925" cy="8733422"/>
          </a:xfrm>
        </p:spPr>
        <p:txBody>
          <a:bodyPr vert="horz" lIns="91440" tIns="45720" rIns="91440" bIns="45720" rtlCol="0" anchor="t">
            <a:normAutofit/>
          </a:bodyPr>
          <a:lstStyle/>
          <a:p>
            <a:r>
              <a:rPr lang="en-GB" sz="3600" b="0" dirty="0">
                <a:latin typeface="Open Sans "/>
                <a:ea typeface="Open Sans Semibold"/>
                <a:cs typeface="Open Sans Semibold"/>
              </a:rPr>
              <a:t>Confusion continues to prevent recycling (RECOUP, UK Citizen Recycling behaviours Insights Survey 2023)</a:t>
            </a:r>
          </a:p>
          <a:p>
            <a:r>
              <a:rPr lang="en-GB" sz="3600" b="0" dirty="0">
                <a:latin typeface="Open Sans "/>
                <a:ea typeface="Open Sans Semibold"/>
                <a:cs typeface="Open Sans Semibold"/>
              </a:rPr>
              <a:t>Recycling behaviour is influenced by knowledge, ease &amp; motivation </a:t>
            </a:r>
          </a:p>
          <a:p>
            <a:r>
              <a:rPr lang="en-GB" sz="3600" b="0" dirty="0">
                <a:latin typeface="Open Sans "/>
                <a:ea typeface="Open Sans Semibold"/>
                <a:cs typeface="Open Sans Semibold"/>
              </a:rPr>
              <a:t>To ensure feedstock quantity remains high, we need recycling rates need to continue.</a:t>
            </a:r>
          </a:p>
        </p:txBody>
      </p:sp>
      <p:pic>
        <p:nvPicPr>
          <p:cNvPr id="5" name="Picture 4">
            <a:extLst>
              <a:ext uri="{FF2B5EF4-FFF2-40B4-BE49-F238E27FC236}">
                <a16:creationId xmlns:a16="http://schemas.microsoft.com/office/drawing/2014/main" id="{0B497DBB-C462-EDD3-80C6-DB4134201D04}"/>
              </a:ext>
            </a:extLst>
          </p:cNvPr>
          <p:cNvPicPr>
            <a:picLocks noChangeAspect="1"/>
          </p:cNvPicPr>
          <p:nvPr/>
        </p:nvPicPr>
        <p:blipFill rotWithShape="1">
          <a:blip r:embed="rId3"/>
          <a:srcRect l="10212" t="34510" r="27391" b="47058"/>
          <a:stretch/>
        </p:blipFill>
        <p:spPr>
          <a:xfrm>
            <a:off x="10744200" y="6694685"/>
            <a:ext cx="11410950" cy="1790700"/>
          </a:xfrm>
          <a:prstGeom prst="rect">
            <a:avLst/>
          </a:prstGeom>
          <a:ln>
            <a:noFill/>
          </a:ln>
          <a:effectLst>
            <a:outerShdw blurRad="292100" dist="139700" dir="2700000" algn="tl" rotWithShape="0">
              <a:srgbClr val="333333">
                <a:alpha val="65000"/>
              </a:srgbClr>
            </a:outerShdw>
          </a:effectLst>
        </p:spPr>
      </p:pic>
      <p:pic>
        <p:nvPicPr>
          <p:cNvPr id="8" name="Picture 7">
            <a:extLst>
              <a:ext uri="{FF2B5EF4-FFF2-40B4-BE49-F238E27FC236}">
                <a16:creationId xmlns:a16="http://schemas.microsoft.com/office/drawing/2014/main" id="{19BDD9FB-51D9-08E7-9E13-FB122B17E96A}"/>
              </a:ext>
            </a:extLst>
          </p:cNvPr>
          <p:cNvPicPr>
            <a:picLocks noChangeAspect="1"/>
          </p:cNvPicPr>
          <p:nvPr/>
        </p:nvPicPr>
        <p:blipFill rotWithShape="1">
          <a:blip r:embed="rId4"/>
          <a:srcRect l="9379" t="46863" r="29996" b="27647"/>
          <a:stretch/>
        </p:blipFill>
        <p:spPr>
          <a:xfrm>
            <a:off x="865981" y="10746033"/>
            <a:ext cx="11087100" cy="2476500"/>
          </a:xfrm>
          <a:prstGeom prst="rect">
            <a:avLst/>
          </a:prstGeom>
          <a:ln>
            <a:noFill/>
          </a:ln>
          <a:effectLst>
            <a:outerShdw blurRad="292100" dist="139700" dir="2700000" algn="tl" rotWithShape="0">
              <a:srgbClr val="333333">
                <a:alpha val="65000"/>
              </a:srgbClr>
            </a:outerShdw>
          </a:effectLst>
        </p:spPr>
      </p:pic>
      <p:pic>
        <p:nvPicPr>
          <p:cNvPr id="10" name="Picture 9">
            <a:extLst>
              <a:ext uri="{FF2B5EF4-FFF2-40B4-BE49-F238E27FC236}">
                <a16:creationId xmlns:a16="http://schemas.microsoft.com/office/drawing/2014/main" id="{F3BA7DDB-95C9-B1B6-A505-F0BA46E2F7A0}"/>
              </a:ext>
            </a:extLst>
          </p:cNvPr>
          <p:cNvPicPr>
            <a:picLocks noChangeAspect="1"/>
          </p:cNvPicPr>
          <p:nvPr/>
        </p:nvPicPr>
        <p:blipFill rotWithShape="1">
          <a:blip r:embed="rId5"/>
          <a:srcRect l="10146" t="64063" r="23244" b="22666"/>
          <a:stretch/>
        </p:blipFill>
        <p:spPr>
          <a:xfrm>
            <a:off x="657225" y="9197913"/>
            <a:ext cx="12181602" cy="1289315"/>
          </a:xfrm>
          <a:prstGeom prst="rect">
            <a:avLst/>
          </a:prstGeom>
          <a:ln>
            <a:noFill/>
          </a:ln>
          <a:effectLst>
            <a:outerShdw blurRad="292100" dist="139700" dir="2700000" algn="tl" rotWithShape="0">
              <a:srgbClr val="333333">
                <a:alpha val="65000"/>
              </a:srgbClr>
            </a:outerShdw>
          </a:effectLst>
        </p:spPr>
      </p:pic>
      <p:pic>
        <p:nvPicPr>
          <p:cNvPr id="12" name="Picture 11">
            <a:extLst>
              <a:ext uri="{FF2B5EF4-FFF2-40B4-BE49-F238E27FC236}">
                <a16:creationId xmlns:a16="http://schemas.microsoft.com/office/drawing/2014/main" id="{36D2340B-006B-DE03-5DD3-D92B70D7670B}"/>
              </a:ext>
            </a:extLst>
          </p:cNvPr>
          <p:cNvPicPr>
            <a:picLocks noChangeAspect="1"/>
          </p:cNvPicPr>
          <p:nvPr/>
        </p:nvPicPr>
        <p:blipFill rotWithShape="1">
          <a:blip r:embed="rId6"/>
          <a:srcRect l="9721" t="43421" r="41237" b="33879"/>
          <a:stretch/>
        </p:blipFill>
        <p:spPr>
          <a:xfrm>
            <a:off x="1174130" y="6694685"/>
            <a:ext cx="8968903" cy="2205341"/>
          </a:xfrm>
          <a:prstGeom prst="rect">
            <a:avLst/>
          </a:prstGeom>
          <a:ln>
            <a:noFill/>
          </a:ln>
          <a:effectLst>
            <a:outerShdw blurRad="292100" dist="139700" dir="2700000" algn="tl" rotWithShape="0">
              <a:srgbClr val="333333">
                <a:alpha val="65000"/>
              </a:srgbClr>
            </a:outerShdw>
          </a:effectLst>
        </p:spPr>
      </p:pic>
      <p:pic>
        <p:nvPicPr>
          <p:cNvPr id="14" name="Picture 13">
            <a:extLst>
              <a:ext uri="{FF2B5EF4-FFF2-40B4-BE49-F238E27FC236}">
                <a16:creationId xmlns:a16="http://schemas.microsoft.com/office/drawing/2014/main" id="{2870055E-35F2-3F31-4F40-BE6490BE44DA}"/>
              </a:ext>
            </a:extLst>
          </p:cNvPr>
          <p:cNvPicPr>
            <a:picLocks noChangeAspect="1"/>
          </p:cNvPicPr>
          <p:nvPr/>
        </p:nvPicPr>
        <p:blipFill rotWithShape="1">
          <a:blip r:embed="rId7"/>
          <a:srcRect l="17168" t="50000" r="36024" b="27301"/>
          <a:stretch/>
        </p:blipFill>
        <p:spPr>
          <a:xfrm>
            <a:off x="13035882" y="11139903"/>
            <a:ext cx="8560342" cy="2205341"/>
          </a:xfrm>
          <a:prstGeom prst="rect">
            <a:avLst/>
          </a:prstGeom>
          <a:ln>
            <a:noFill/>
          </a:ln>
          <a:effectLst>
            <a:outerShdw blurRad="292100" dist="139700" dir="2700000" algn="tl" rotWithShape="0">
              <a:srgbClr val="333333">
                <a:alpha val="65000"/>
              </a:srgbClr>
            </a:outerShdw>
          </a:effectLst>
        </p:spPr>
      </p:pic>
      <p:pic>
        <p:nvPicPr>
          <p:cNvPr id="16" name="Picture 15">
            <a:extLst>
              <a:ext uri="{FF2B5EF4-FFF2-40B4-BE49-F238E27FC236}">
                <a16:creationId xmlns:a16="http://schemas.microsoft.com/office/drawing/2014/main" id="{9107F564-7297-0B17-8974-39D0C8C71FE4}"/>
              </a:ext>
            </a:extLst>
          </p:cNvPr>
          <p:cNvPicPr>
            <a:picLocks noChangeAspect="1"/>
          </p:cNvPicPr>
          <p:nvPr/>
        </p:nvPicPr>
        <p:blipFill rotWithShape="1">
          <a:blip r:embed="rId8"/>
          <a:srcRect l="9933" t="48498" r="30067" b="28802"/>
          <a:stretch/>
        </p:blipFill>
        <p:spPr>
          <a:xfrm>
            <a:off x="13134120" y="8778259"/>
            <a:ext cx="10591068" cy="2128621"/>
          </a:xfrm>
          <a:prstGeom prst="rect">
            <a:avLst/>
          </a:prstGeom>
          <a:ln>
            <a:noFill/>
          </a:ln>
          <a:effectLst>
            <a:outerShdw blurRad="292100" dist="139700" dir="2700000" algn="tl" rotWithShape="0">
              <a:srgbClr val="333333">
                <a:alpha val="65000"/>
              </a:srgbClr>
            </a:outerShdw>
          </a:effectLst>
        </p:spPr>
      </p:pic>
      <p:pic>
        <p:nvPicPr>
          <p:cNvPr id="18" name="Picture 17">
            <a:extLst>
              <a:ext uri="{FF2B5EF4-FFF2-40B4-BE49-F238E27FC236}">
                <a16:creationId xmlns:a16="http://schemas.microsoft.com/office/drawing/2014/main" id="{5B3CB98F-889B-6380-C12B-E74B2240AD4C}"/>
              </a:ext>
            </a:extLst>
          </p:cNvPr>
          <p:cNvPicPr>
            <a:picLocks noChangeAspect="1"/>
          </p:cNvPicPr>
          <p:nvPr/>
        </p:nvPicPr>
        <p:blipFill rotWithShape="1">
          <a:blip r:embed="rId9"/>
          <a:srcRect l="51775" t="42116" r="35829" b="43640"/>
          <a:stretch/>
        </p:blipFill>
        <p:spPr>
          <a:xfrm>
            <a:off x="16630651" y="1572549"/>
            <a:ext cx="6144022" cy="3824360"/>
          </a:xfrm>
          <a:prstGeom prst="rect">
            <a:avLst/>
          </a:prstGeom>
        </p:spPr>
      </p:pic>
    </p:spTree>
    <p:extLst>
      <p:ext uri="{BB962C8B-B14F-4D97-AF65-F5344CB8AC3E}">
        <p14:creationId xmlns:p14="http://schemas.microsoft.com/office/powerpoint/2010/main" val="281587347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4CA8427-D111-DB9E-1C6D-ADD7AB61AB93}"/>
              </a:ext>
            </a:extLst>
          </p:cNvPr>
          <p:cNvSpPr>
            <a:spLocks noGrp="1"/>
          </p:cNvSpPr>
          <p:nvPr>
            <p:ph type="body" sz="quarter" idx="14"/>
          </p:nvPr>
        </p:nvSpPr>
        <p:spPr/>
        <p:txBody>
          <a:bodyPr>
            <a:normAutofit fontScale="85000" lnSpcReduction="10000"/>
          </a:bodyPr>
          <a:lstStyle/>
          <a:p>
            <a:r>
              <a:rPr lang="en-GB" dirty="0"/>
              <a:t>Changing behaviours – beyond raising awareness</a:t>
            </a:r>
          </a:p>
        </p:txBody>
      </p:sp>
      <p:sp>
        <p:nvSpPr>
          <p:cNvPr id="5" name="TextBox 4">
            <a:extLst>
              <a:ext uri="{FF2B5EF4-FFF2-40B4-BE49-F238E27FC236}">
                <a16:creationId xmlns:a16="http://schemas.microsoft.com/office/drawing/2014/main" id="{EB9301A5-8285-6A0A-F9BB-075C03960EC2}"/>
              </a:ext>
            </a:extLst>
          </p:cNvPr>
          <p:cNvSpPr txBox="1"/>
          <p:nvPr/>
        </p:nvSpPr>
        <p:spPr>
          <a:xfrm>
            <a:off x="13085572" y="2696239"/>
            <a:ext cx="10107089" cy="2277547"/>
          </a:xfrm>
          <a:prstGeom prst="rect">
            <a:avLst/>
          </a:prstGeom>
          <a:noFill/>
        </p:spPr>
        <p:txBody>
          <a:bodyPr wrap="square" lIns="91440" tIns="45720" rIns="91440" bIns="45720" anchor="t">
            <a:spAutoFit/>
          </a:bodyPr>
          <a:lstStyle/>
          <a:p>
            <a:r>
              <a:rPr lang="en-GB" sz="3200" dirty="0">
                <a:solidFill>
                  <a:srgbClr val="0A3875"/>
                </a:solidFill>
                <a:latin typeface="Open Sans "/>
                <a:ea typeface="Open Sans Semibold"/>
                <a:cs typeface="Open Sans Semibold"/>
              </a:rPr>
              <a:t>Academic evidence and practical experience tell us that the three most important drivers of behaviour are:</a:t>
            </a:r>
          </a:p>
          <a:p>
            <a:r>
              <a:rPr lang="en-GB" sz="3200" dirty="0">
                <a:solidFill>
                  <a:srgbClr val="0A3875"/>
                </a:solidFill>
                <a:latin typeface="Open Sans "/>
                <a:ea typeface="Open Sans Semibold"/>
                <a:cs typeface="Open Sans Semibold"/>
              </a:rPr>
              <a:t> </a:t>
            </a:r>
          </a:p>
          <a:p>
            <a:pPr marL="285750" indent="-285750">
              <a:buFont typeface="Arial"/>
              <a:buChar char="•"/>
            </a:pPr>
            <a:endParaRPr lang="en-GB" sz="1400" dirty="0">
              <a:solidFill>
                <a:srgbClr val="000000"/>
              </a:solidFill>
              <a:latin typeface="Roboto Regular"/>
            </a:endParaRPr>
          </a:p>
        </p:txBody>
      </p:sp>
      <p:grpSp>
        <p:nvGrpSpPr>
          <p:cNvPr id="15" name="Group 14">
            <a:extLst>
              <a:ext uri="{FF2B5EF4-FFF2-40B4-BE49-F238E27FC236}">
                <a16:creationId xmlns:a16="http://schemas.microsoft.com/office/drawing/2014/main" id="{9991C883-2606-50AA-FE77-2807470F64FA}"/>
              </a:ext>
            </a:extLst>
          </p:cNvPr>
          <p:cNvGrpSpPr/>
          <p:nvPr/>
        </p:nvGrpSpPr>
        <p:grpSpPr>
          <a:xfrm>
            <a:off x="11667518" y="5200189"/>
            <a:ext cx="11546914" cy="5168434"/>
            <a:chOff x="817566" y="6829784"/>
            <a:chExt cx="9204222" cy="4067879"/>
          </a:xfrm>
        </p:grpSpPr>
        <p:grpSp>
          <p:nvGrpSpPr>
            <p:cNvPr id="13" name="Group 12">
              <a:extLst>
                <a:ext uri="{FF2B5EF4-FFF2-40B4-BE49-F238E27FC236}">
                  <a16:creationId xmlns:a16="http://schemas.microsoft.com/office/drawing/2014/main" id="{3D592940-ABB7-3D86-110B-D767BE352518}"/>
                </a:ext>
              </a:extLst>
            </p:cNvPr>
            <p:cNvGrpSpPr/>
            <p:nvPr/>
          </p:nvGrpSpPr>
          <p:grpSpPr>
            <a:xfrm>
              <a:off x="817566" y="6876500"/>
              <a:ext cx="9204222" cy="4021163"/>
              <a:chOff x="1429607" y="2061682"/>
              <a:chExt cx="5758806" cy="1298109"/>
            </a:xfrm>
          </p:grpSpPr>
          <p:sp>
            <p:nvSpPr>
              <p:cNvPr id="10" name="TextBox 9">
                <a:extLst>
                  <a:ext uri="{FF2B5EF4-FFF2-40B4-BE49-F238E27FC236}">
                    <a16:creationId xmlns:a16="http://schemas.microsoft.com/office/drawing/2014/main" id="{CBC6C8BE-2062-B806-6F74-C572EF664AC8}"/>
                  </a:ext>
                </a:extLst>
              </p:cNvPr>
              <p:cNvSpPr txBox="1"/>
              <p:nvPr/>
            </p:nvSpPr>
            <p:spPr>
              <a:xfrm>
                <a:off x="3656497" y="2061682"/>
                <a:ext cx="3531916" cy="1298109"/>
              </a:xfrm>
              <a:prstGeom prst="rect">
                <a:avLst/>
              </a:prstGeom>
              <a:noFill/>
            </p:spPr>
            <p:txBody>
              <a:bodyPr wrap="square" lIns="182868" tIns="91434" rIns="182868" bIns="91434" anchor="t">
                <a:spAutoFit/>
              </a:bodyPr>
              <a:lstStyle/>
              <a:p>
                <a:pPr marL="514350" indent="-514350">
                  <a:buFont typeface="+mj-lt"/>
                  <a:buAutoNum type="arabicPeriod"/>
                </a:pPr>
                <a:r>
                  <a:rPr lang="en-GB" sz="3200" b="1" dirty="0">
                    <a:solidFill>
                      <a:srgbClr val="000000"/>
                    </a:solidFill>
                    <a:latin typeface="Roboto Regular"/>
                  </a:rPr>
                  <a:t>Knowledge </a:t>
                </a:r>
                <a:r>
                  <a:rPr lang="en-GB" sz="3200" dirty="0">
                    <a:solidFill>
                      <a:srgbClr val="000000"/>
                    </a:solidFill>
                    <a:latin typeface="Roboto Regular"/>
                  </a:rPr>
                  <a:t>– People need to know what to do and have the skills to do it</a:t>
                </a:r>
              </a:p>
              <a:p>
                <a:pPr marL="514350" indent="-514350">
                  <a:buFont typeface="+mj-lt"/>
                  <a:buAutoNum type="arabicPeriod"/>
                </a:pPr>
                <a:endParaRPr lang="en-GB" sz="3200" dirty="0">
                  <a:solidFill>
                    <a:srgbClr val="000000"/>
                  </a:solidFill>
                  <a:latin typeface="Roboto Regular"/>
                </a:endParaRPr>
              </a:p>
              <a:p>
                <a:pPr marL="514350" indent="-514350">
                  <a:buFont typeface="+mj-lt"/>
                  <a:buAutoNum type="arabicPeriod"/>
                </a:pPr>
                <a:r>
                  <a:rPr lang="en-GB" sz="3200" b="1" dirty="0">
                    <a:solidFill>
                      <a:srgbClr val="000000"/>
                    </a:solidFill>
                    <a:latin typeface="Roboto Regular"/>
                  </a:rPr>
                  <a:t>Ease </a:t>
                </a:r>
                <a:r>
                  <a:rPr lang="en-GB" sz="3200" dirty="0">
                    <a:solidFill>
                      <a:srgbClr val="000000"/>
                    </a:solidFill>
                    <a:latin typeface="Roboto Regular"/>
                  </a:rPr>
                  <a:t>– Needs to be easy and so remove barriers </a:t>
                </a:r>
              </a:p>
              <a:p>
                <a:pPr marL="514350" indent="-514350">
                  <a:buFont typeface="+mj-lt"/>
                  <a:buAutoNum type="arabicPeriod"/>
                </a:pPr>
                <a:endParaRPr lang="en-GB" sz="3200" dirty="0">
                  <a:solidFill>
                    <a:srgbClr val="000000"/>
                  </a:solidFill>
                  <a:latin typeface="Roboto Regular"/>
                </a:endParaRPr>
              </a:p>
              <a:p>
                <a:pPr marL="514350" indent="-514350">
                  <a:buFont typeface="+mj-lt"/>
                  <a:buAutoNum type="arabicPeriod"/>
                </a:pPr>
                <a:r>
                  <a:rPr lang="en-GB" sz="3200" b="1" dirty="0">
                    <a:solidFill>
                      <a:srgbClr val="000000"/>
                    </a:solidFill>
                    <a:latin typeface="Roboto Regular"/>
                  </a:rPr>
                  <a:t>Motivation </a:t>
                </a:r>
                <a:r>
                  <a:rPr lang="en-GB" sz="3200" dirty="0">
                    <a:solidFill>
                      <a:srgbClr val="000000"/>
                    </a:solidFill>
                    <a:latin typeface="Roboto Regular"/>
                  </a:rPr>
                  <a:t>– Appeal to what motivates the audience</a:t>
                </a:r>
              </a:p>
              <a:p>
                <a:pPr marL="514350" indent="-514350">
                  <a:buFont typeface="+mj-lt"/>
                  <a:buAutoNum type="arabicPeriod"/>
                </a:pPr>
                <a:endParaRPr lang="en-US" sz="3200" dirty="0">
                  <a:solidFill>
                    <a:srgbClr val="000000"/>
                  </a:solidFill>
                  <a:latin typeface="Roboto Regular"/>
                </a:endParaRPr>
              </a:p>
            </p:txBody>
          </p:sp>
          <p:sp>
            <p:nvSpPr>
              <p:cNvPr id="11" name="TextBox 10">
                <a:extLst>
                  <a:ext uri="{FF2B5EF4-FFF2-40B4-BE49-F238E27FC236}">
                    <a16:creationId xmlns:a16="http://schemas.microsoft.com/office/drawing/2014/main" id="{FC2C1633-469A-03CC-BBAF-415AF33F8F42}"/>
                  </a:ext>
                </a:extLst>
              </p:cNvPr>
              <p:cNvSpPr txBox="1"/>
              <p:nvPr/>
            </p:nvSpPr>
            <p:spPr>
              <a:xfrm>
                <a:off x="1429607" y="2398638"/>
                <a:ext cx="1823272" cy="377550"/>
              </a:xfrm>
              <a:prstGeom prst="rect">
                <a:avLst/>
              </a:prstGeom>
              <a:noFill/>
            </p:spPr>
            <p:txBody>
              <a:bodyPr wrap="square" lIns="182868" tIns="91434" rIns="182868" bIns="91434" anchor="t">
                <a:spAutoFit/>
              </a:bodyPr>
              <a:lstStyle/>
              <a:p>
                <a:r>
                  <a:rPr lang="en-GB" sz="3200" dirty="0">
                    <a:solidFill>
                      <a:srgbClr val="000000"/>
                    </a:solidFill>
                    <a:latin typeface="Roboto Regular"/>
                  </a:rPr>
                  <a:t> </a:t>
                </a:r>
              </a:p>
              <a:p>
                <a:r>
                  <a:rPr lang="en-GB" sz="3200" b="1" dirty="0">
                    <a:solidFill>
                      <a:srgbClr val="000000"/>
                    </a:solidFill>
                    <a:latin typeface="Roboto Regular"/>
                  </a:rPr>
                  <a:t>Behaviour   =</a:t>
                </a:r>
                <a:endParaRPr lang="en-US" sz="3200" dirty="0">
                  <a:solidFill>
                    <a:srgbClr val="000000"/>
                  </a:solidFill>
                  <a:latin typeface="Roboto Regular"/>
                </a:endParaRPr>
              </a:p>
            </p:txBody>
          </p:sp>
        </p:grpSp>
        <p:pic>
          <p:nvPicPr>
            <p:cNvPr id="6" name="Graphic 5" descr="Head with gears with solid fill">
              <a:extLst>
                <a:ext uri="{FF2B5EF4-FFF2-40B4-BE49-F238E27FC236}">
                  <a16:creationId xmlns:a16="http://schemas.microsoft.com/office/drawing/2014/main" id="{D8DE1CB3-2966-EFC7-B615-4BE30CB8FBA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316158" y="6829784"/>
              <a:ext cx="914400" cy="914400"/>
            </a:xfrm>
            <a:prstGeom prst="rect">
              <a:avLst/>
            </a:prstGeom>
          </p:spPr>
        </p:pic>
        <p:pic>
          <p:nvPicPr>
            <p:cNvPr id="7" name="Graphic 6" descr="Box with solid fill">
              <a:extLst>
                <a:ext uri="{FF2B5EF4-FFF2-40B4-BE49-F238E27FC236}">
                  <a16:creationId xmlns:a16="http://schemas.microsoft.com/office/drawing/2014/main" id="{BD01C706-9977-0B98-7A4E-4CD9FD38FB03}"/>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316158" y="8236810"/>
              <a:ext cx="914400" cy="914400"/>
            </a:xfrm>
            <a:prstGeom prst="rect">
              <a:avLst/>
            </a:prstGeom>
          </p:spPr>
        </p:pic>
        <p:pic>
          <p:nvPicPr>
            <p:cNvPr id="8" name="Graphic 7" descr="Heart with solid fill">
              <a:extLst>
                <a:ext uri="{FF2B5EF4-FFF2-40B4-BE49-F238E27FC236}">
                  <a16:creationId xmlns:a16="http://schemas.microsoft.com/office/drawing/2014/main" id="{53538866-8A28-C120-8EEC-445C8C45E2ED}"/>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3389266" y="9788043"/>
              <a:ext cx="914400" cy="914400"/>
            </a:xfrm>
            <a:prstGeom prst="rect">
              <a:avLst/>
            </a:prstGeom>
          </p:spPr>
        </p:pic>
      </p:grpSp>
      <p:sp>
        <p:nvSpPr>
          <p:cNvPr id="16" name="Text Placeholder 4">
            <a:extLst>
              <a:ext uri="{FF2B5EF4-FFF2-40B4-BE49-F238E27FC236}">
                <a16:creationId xmlns:a16="http://schemas.microsoft.com/office/drawing/2014/main" id="{95495128-4BA1-CEC8-A026-44C75ED7CCC5}"/>
              </a:ext>
            </a:extLst>
          </p:cNvPr>
          <p:cNvSpPr txBox="1">
            <a:spLocks/>
          </p:cNvSpPr>
          <p:nvPr/>
        </p:nvSpPr>
        <p:spPr>
          <a:xfrm>
            <a:off x="1167981" y="2686250"/>
            <a:ext cx="9496602" cy="9943900"/>
          </a:xfrm>
          <a:prstGeom prst="rect">
            <a:avLst/>
          </a:prstGeom>
        </p:spPr>
        <p:txBody>
          <a:bodyPr vert="horz" lIns="182880" tIns="91440" rIns="182880" bIns="91440" rtlCol="0">
            <a:noAutofit/>
          </a:bodyPr>
          <a:lstStyle>
            <a:lvl1pPr marL="0" indent="0" algn="l" defTabSz="457200" rtl="0" eaLnBrk="1" latinLnBrk="0" hangingPunct="1">
              <a:spcBef>
                <a:spcPct val="20000"/>
              </a:spcBef>
              <a:buFont typeface="Arial"/>
              <a:buNone/>
              <a:defRPr sz="1800" kern="1200">
                <a:solidFill>
                  <a:schemeClr val="tx1"/>
                </a:solidFill>
                <a:latin typeface="Avenir Roman"/>
                <a:ea typeface="+mn-ea"/>
                <a:cs typeface="Avenir Roman"/>
              </a:defRPr>
            </a:lvl1pPr>
            <a:lvl2pPr marL="742950" indent="-285750" algn="l" defTabSz="457200" rtl="0" eaLnBrk="1" latinLnBrk="0" hangingPunct="1">
              <a:spcBef>
                <a:spcPct val="20000"/>
              </a:spcBef>
              <a:buFont typeface="Arial"/>
              <a:buNone/>
              <a:defRPr sz="2200" kern="1200">
                <a:solidFill>
                  <a:schemeClr val="tx1"/>
                </a:solidFill>
                <a:latin typeface="+mn-lt"/>
                <a:ea typeface="+mn-ea"/>
                <a:cs typeface="+mn-cs"/>
              </a:defRPr>
            </a:lvl2pPr>
            <a:lvl3pPr marL="1143000" indent="-228600" algn="l" defTabSz="457200" rtl="0" eaLnBrk="1" latinLnBrk="0" hangingPunct="1">
              <a:spcBef>
                <a:spcPct val="20000"/>
              </a:spcBef>
              <a:buFont typeface="Arial"/>
              <a:buNone/>
              <a:defRPr sz="2200" kern="1200">
                <a:solidFill>
                  <a:schemeClr val="tx1"/>
                </a:solidFill>
                <a:latin typeface="+mn-lt"/>
                <a:ea typeface="+mn-ea"/>
                <a:cs typeface="+mn-cs"/>
              </a:defRPr>
            </a:lvl3pPr>
            <a:lvl4pPr marL="1600200" indent="-228600" algn="l" defTabSz="457200" rtl="0" eaLnBrk="1" latinLnBrk="0" hangingPunct="1">
              <a:spcBef>
                <a:spcPct val="20000"/>
              </a:spcBef>
              <a:buFont typeface="Arial"/>
              <a:buNone/>
              <a:defRPr sz="2200" kern="1200">
                <a:solidFill>
                  <a:schemeClr val="tx1"/>
                </a:solidFill>
                <a:latin typeface="+mn-lt"/>
                <a:ea typeface="+mn-ea"/>
                <a:cs typeface="+mn-cs"/>
              </a:defRPr>
            </a:lvl4pPr>
            <a:lvl5pPr marL="2057400" indent="-228600" algn="l" defTabSz="457200" rtl="0" eaLnBrk="1" latinLnBrk="0" hangingPunct="1">
              <a:spcBef>
                <a:spcPct val="20000"/>
              </a:spcBef>
              <a:buFont typeface="Arial"/>
              <a:buNone/>
              <a:defRPr sz="22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3200" dirty="0">
                <a:solidFill>
                  <a:srgbClr val="0A3875"/>
                </a:solidFill>
                <a:latin typeface="Open Sans "/>
                <a:ea typeface="Open Sans Semibold"/>
                <a:cs typeface="Open Sans Semibold"/>
              </a:rPr>
              <a:t>Traditional attempts to influence the way people act are often based on communications and awareness-raising ONLY. These are Campaigns.</a:t>
            </a:r>
          </a:p>
          <a:p>
            <a:r>
              <a:rPr lang="en-GB" sz="3200" dirty="0">
                <a:solidFill>
                  <a:srgbClr val="0A3875"/>
                </a:solidFill>
                <a:latin typeface="Open Sans "/>
                <a:ea typeface="Open Sans Semibold"/>
                <a:cs typeface="Open Sans Semibold"/>
              </a:rPr>
              <a:t> </a:t>
            </a:r>
          </a:p>
          <a:p>
            <a:endParaRPr lang="en-GB" sz="3200" dirty="0">
              <a:solidFill>
                <a:srgbClr val="0A3875"/>
              </a:solidFill>
              <a:latin typeface="Open Sans "/>
              <a:ea typeface="Open Sans Semibold"/>
              <a:cs typeface="Open Sans Semibold"/>
            </a:endParaRPr>
          </a:p>
          <a:p>
            <a:endParaRPr lang="en-GB" sz="3200" dirty="0">
              <a:solidFill>
                <a:srgbClr val="0A3875"/>
              </a:solidFill>
              <a:latin typeface="Open Sans "/>
              <a:ea typeface="Open Sans Semibold"/>
              <a:cs typeface="Open Sans Semibold"/>
            </a:endParaRPr>
          </a:p>
          <a:p>
            <a:endParaRPr lang="en-GB" sz="3200" dirty="0">
              <a:solidFill>
                <a:srgbClr val="0A3875"/>
              </a:solidFill>
              <a:latin typeface="Open Sans "/>
              <a:ea typeface="Open Sans Semibold"/>
              <a:cs typeface="Open Sans Semibold"/>
            </a:endParaRPr>
          </a:p>
          <a:p>
            <a:r>
              <a:rPr lang="en-GB" sz="3200" dirty="0">
                <a:solidFill>
                  <a:srgbClr val="0A3875"/>
                </a:solidFill>
                <a:latin typeface="Open Sans "/>
                <a:ea typeface="Open Sans Semibold"/>
                <a:cs typeface="Open Sans Semibold"/>
              </a:rPr>
              <a:t>But for the majority of people, knowing you should do something and doing it are not the same thing.</a:t>
            </a:r>
          </a:p>
          <a:p>
            <a:endParaRPr lang="en-GB" sz="3200" dirty="0">
              <a:solidFill>
                <a:srgbClr val="0A3875"/>
              </a:solidFill>
              <a:latin typeface="Open Sans "/>
              <a:ea typeface="Open Sans Semibold"/>
              <a:cs typeface="Open Sans Semibold"/>
            </a:endParaRPr>
          </a:p>
          <a:p>
            <a:r>
              <a:rPr lang="en-GB" sz="3200" dirty="0">
                <a:solidFill>
                  <a:srgbClr val="0A3875"/>
                </a:solidFill>
                <a:latin typeface="Open Sans "/>
                <a:ea typeface="Open Sans Semibold"/>
                <a:cs typeface="Open Sans Semibold"/>
              </a:rPr>
              <a:t>Take the UK’s fruit and veg intake: 90% of UK adults know they should get at least 5 portions of fruit and veg a day, but fewer than 30% manage it. </a:t>
            </a:r>
          </a:p>
          <a:p>
            <a:endParaRPr lang="en-GB" sz="3200" b="1" dirty="0"/>
          </a:p>
        </p:txBody>
      </p:sp>
      <p:pic>
        <p:nvPicPr>
          <p:cNvPr id="4" name="Graphic 3" descr="Megaphone1 with solid fill">
            <a:extLst>
              <a:ext uri="{FF2B5EF4-FFF2-40B4-BE49-F238E27FC236}">
                <a16:creationId xmlns:a16="http://schemas.microsoft.com/office/drawing/2014/main" id="{9E7ED5CF-87F3-99BF-22A9-DBACC71CF63A}"/>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792444" y="4765267"/>
            <a:ext cx="2092733" cy="2092733"/>
          </a:xfrm>
          <a:prstGeom prst="rect">
            <a:avLst/>
          </a:prstGeom>
        </p:spPr>
      </p:pic>
      <p:pic>
        <p:nvPicPr>
          <p:cNvPr id="12" name="Graphic 11" descr="Chat with solid fill">
            <a:extLst>
              <a:ext uri="{FF2B5EF4-FFF2-40B4-BE49-F238E27FC236}">
                <a16:creationId xmlns:a16="http://schemas.microsoft.com/office/drawing/2014/main" id="{F9387D21-2843-C9AB-43FA-1366DE4F4212}"/>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4730851" y="5200190"/>
            <a:ext cx="1393454" cy="1393454"/>
          </a:xfrm>
          <a:prstGeom prst="rect">
            <a:avLst/>
          </a:prstGeom>
        </p:spPr>
      </p:pic>
      <p:pic>
        <p:nvPicPr>
          <p:cNvPr id="18" name="Graphic 17" descr="Smart Phone with solid fill">
            <a:extLst>
              <a:ext uri="{FF2B5EF4-FFF2-40B4-BE49-F238E27FC236}">
                <a16:creationId xmlns:a16="http://schemas.microsoft.com/office/drawing/2014/main" id="{5F1119AF-1994-6A1E-D35E-601FE39DD4D3}"/>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6954201" y="5200190"/>
            <a:ext cx="1393454" cy="1393454"/>
          </a:xfrm>
          <a:prstGeom prst="rect">
            <a:avLst/>
          </a:prstGeom>
        </p:spPr>
      </p:pic>
    </p:spTree>
    <p:extLst>
      <p:ext uri="{BB962C8B-B14F-4D97-AF65-F5344CB8AC3E}">
        <p14:creationId xmlns:p14="http://schemas.microsoft.com/office/powerpoint/2010/main" val="469608827"/>
      </p:ext>
    </p:extLst>
  </p:cSld>
  <p:clrMapOvr>
    <a:masterClrMapping/>
  </p:clrMapOvr>
  <p:extLst>
    <p:ext uri="{6950BFC3-D8DA-4A85-94F7-54DA5524770B}">
      <p188:commentRel xmlns:p188="http://schemas.microsoft.com/office/powerpoint/2018/8/main" r:id="rId3"/>
    </p:ext>
  </p:extLs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EC58129-E5A3-04A6-615F-11E425EE4DA6}"/>
              </a:ext>
            </a:extLst>
          </p:cNvPr>
          <p:cNvSpPr txBox="1"/>
          <p:nvPr/>
        </p:nvSpPr>
        <p:spPr>
          <a:xfrm>
            <a:off x="3366654" y="2244436"/>
            <a:ext cx="15149945" cy="9725739"/>
          </a:xfrm>
          <a:prstGeom prst="rect">
            <a:avLst/>
          </a:prstGeom>
          <a:noFill/>
        </p:spPr>
        <p:txBody>
          <a:bodyPr wrap="square" rtlCol="0">
            <a:spAutoFit/>
          </a:bodyPr>
          <a:lstStyle/>
          <a:p>
            <a:r>
              <a:rPr lang="en-GB" sz="6000" b="1" dirty="0"/>
              <a:t>What are the possibilities?</a:t>
            </a:r>
          </a:p>
          <a:p>
            <a:endParaRPr lang="en-GB" sz="6000" b="1" dirty="0"/>
          </a:p>
          <a:p>
            <a:pPr marL="571500" indent="-571500">
              <a:buFont typeface="Wingdings" panose="05000000000000000000" pitchFamily="2" charset="2"/>
              <a:buChar char="Ø"/>
            </a:pPr>
            <a:r>
              <a:rPr lang="en-GB" sz="4400" dirty="0"/>
              <a:t>Is it likely we will see a continued reduction in plastic packaging POM?</a:t>
            </a:r>
          </a:p>
          <a:p>
            <a:pPr marL="571500" indent="-571500">
              <a:buFont typeface="Wingdings" panose="05000000000000000000" pitchFamily="2" charset="2"/>
              <a:buChar char="Ø"/>
            </a:pPr>
            <a:r>
              <a:rPr lang="en-GB" sz="4400" dirty="0"/>
              <a:t>Can citizens be persuaded/incentivised to recycle more, and what are the barriers?</a:t>
            </a:r>
          </a:p>
          <a:p>
            <a:pPr marL="571500" indent="-571500">
              <a:buFont typeface="Wingdings" panose="05000000000000000000" pitchFamily="2" charset="2"/>
              <a:buChar char="Ø"/>
            </a:pPr>
            <a:r>
              <a:rPr lang="en-GB" sz="4400" dirty="0"/>
              <a:t>Can recyclability of packaging be further improved, and non-recyclable formats/polymers be eliminated?</a:t>
            </a:r>
          </a:p>
          <a:p>
            <a:pPr marL="571500" indent="-571500">
              <a:buFont typeface="Wingdings" panose="05000000000000000000" pitchFamily="2" charset="2"/>
              <a:buChar char="Ø"/>
            </a:pPr>
            <a:r>
              <a:rPr lang="en-GB" sz="4400" dirty="0"/>
              <a:t>Will  policy reforms deliver any real change?</a:t>
            </a:r>
          </a:p>
          <a:p>
            <a:pPr marL="571500" indent="-571500">
              <a:buFont typeface="Wingdings" panose="05000000000000000000" pitchFamily="2" charset="2"/>
              <a:buChar char="Ø"/>
            </a:pPr>
            <a:r>
              <a:rPr lang="en-GB" sz="4400" dirty="0"/>
              <a:t>Will we invest in domestic recycling and reduce reliance on export?</a:t>
            </a:r>
          </a:p>
          <a:p>
            <a:endParaRPr lang="en-GB" sz="4400" dirty="0"/>
          </a:p>
          <a:p>
            <a:pPr marL="571500" indent="-571500">
              <a:buFont typeface="Wingdings" panose="05000000000000000000" pitchFamily="2" charset="2"/>
              <a:buChar char="Ø"/>
            </a:pPr>
            <a:r>
              <a:rPr lang="en-GB" sz="6600" b="1" dirty="0"/>
              <a:t>Is recycling working?</a:t>
            </a:r>
          </a:p>
        </p:txBody>
      </p:sp>
    </p:spTree>
    <p:extLst>
      <p:ext uri="{BB962C8B-B14F-4D97-AF65-F5344CB8AC3E}">
        <p14:creationId xmlns:p14="http://schemas.microsoft.com/office/powerpoint/2010/main" val="330968961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9807B48-CBD9-F09A-3220-B87EEC27F3B8}"/>
              </a:ext>
            </a:extLst>
          </p:cNvPr>
          <p:cNvSpPr>
            <a:spLocks noGrp="1"/>
          </p:cNvSpPr>
          <p:nvPr>
            <p:ph type="body" sz="quarter" idx="14"/>
          </p:nvPr>
        </p:nvSpPr>
        <p:spPr/>
        <p:txBody>
          <a:bodyPr/>
          <a:lstStyle/>
          <a:p>
            <a:r>
              <a:rPr lang="en-GB" dirty="0"/>
              <a:t>Thank you</a:t>
            </a:r>
          </a:p>
        </p:txBody>
      </p:sp>
      <p:sp>
        <p:nvSpPr>
          <p:cNvPr id="3" name="Picture Placeholder 2">
            <a:extLst>
              <a:ext uri="{FF2B5EF4-FFF2-40B4-BE49-F238E27FC236}">
                <a16:creationId xmlns:a16="http://schemas.microsoft.com/office/drawing/2014/main" id="{81E9BF25-D32F-369A-21E0-C95309037399}"/>
              </a:ext>
            </a:extLst>
          </p:cNvPr>
          <p:cNvSpPr>
            <a:spLocks noGrp="1"/>
          </p:cNvSpPr>
          <p:nvPr>
            <p:ph type="pic" sz="quarter" idx="10"/>
          </p:nvPr>
        </p:nvSpPr>
        <p:spPr>
          <a:xfrm>
            <a:off x="8588188" y="1846729"/>
            <a:ext cx="12443012" cy="6471581"/>
          </a:xfrm>
        </p:spPr>
        <p:txBody>
          <a:bodyPr/>
          <a:lstStyle/>
          <a:p>
            <a:r>
              <a:rPr lang="en-GB" dirty="0"/>
              <a:t>Susan Jay</a:t>
            </a:r>
          </a:p>
          <a:p>
            <a:r>
              <a:rPr lang="en-GB" dirty="0"/>
              <a:t>Senior Specialist</a:t>
            </a:r>
          </a:p>
          <a:p>
            <a:r>
              <a:rPr lang="en-GB" dirty="0"/>
              <a:t>susan.jay@wrap.org.uk</a:t>
            </a:r>
          </a:p>
        </p:txBody>
      </p:sp>
    </p:spTree>
    <p:extLst>
      <p:ext uri="{BB962C8B-B14F-4D97-AF65-F5344CB8AC3E}">
        <p14:creationId xmlns:p14="http://schemas.microsoft.com/office/powerpoint/2010/main" val="204156911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964E2C53674C34B8D1B91829DC3B449" ma:contentTypeVersion="10" ma:contentTypeDescription="Create a new document." ma:contentTypeScope="" ma:versionID="d9225498c76a4ba57889296c70e101b4">
  <xsd:schema xmlns:xsd="http://www.w3.org/2001/XMLSchema" xmlns:xs="http://www.w3.org/2001/XMLSchema" xmlns:p="http://schemas.microsoft.com/office/2006/metadata/properties" xmlns:ns2="68201c9b-a986-4f63-aff5-d2cad17c790a" xmlns:ns3="2163c9c1-7118-40fd-b07b-82039bbfed7d" targetNamespace="http://schemas.microsoft.com/office/2006/metadata/properties" ma:root="true" ma:fieldsID="a1b01dd72c5dda41b123643ba3451a38" ns2:_="" ns3:_="">
    <xsd:import namespace="68201c9b-a986-4f63-aff5-d2cad17c790a"/>
    <xsd:import namespace="2163c9c1-7118-40fd-b07b-82039bbfed7d"/>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8201c9b-a986-4f63-aff5-d2cad17c790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2163c9c1-7118-40fd-b07b-82039bbfed7d"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2163c9c1-7118-40fd-b07b-82039bbfed7d">
      <UserInfo>
        <DisplayName/>
        <AccountId xsi:nil="true"/>
        <AccountType/>
      </UserInfo>
    </SharedWithUsers>
    <MediaLengthInSeconds xmlns="68201c9b-a986-4f63-aff5-d2cad17c790a" xsi:nil="true"/>
  </documentManagement>
</p:properties>
</file>

<file path=customXml/itemProps1.xml><?xml version="1.0" encoding="utf-8"?>
<ds:datastoreItem xmlns:ds="http://schemas.openxmlformats.org/officeDocument/2006/customXml" ds:itemID="{1A32437D-8439-43CA-945B-78B89C1226FE}">
  <ds:schemaRefs>
    <ds:schemaRef ds:uri="http://schemas.microsoft.com/sharepoint/v3/contenttype/forms"/>
  </ds:schemaRefs>
</ds:datastoreItem>
</file>

<file path=customXml/itemProps2.xml><?xml version="1.0" encoding="utf-8"?>
<ds:datastoreItem xmlns:ds="http://schemas.openxmlformats.org/officeDocument/2006/customXml" ds:itemID="{9FF904BB-0907-4868-BBD8-245E4EF7CC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8201c9b-a986-4f63-aff5-d2cad17c790a"/>
    <ds:schemaRef ds:uri="2163c9c1-7118-40fd-b07b-82039bbfed7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2AAABCA-87EC-4AE7-A8EF-746C7529D537}">
  <ds:schemaRefs>
    <ds:schemaRef ds:uri="http://schemas.microsoft.com/office/2006/documentManagement/types"/>
    <ds:schemaRef ds:uri="http://schemas.microsoft.com/office/infopath/2007/PartnerControls"/>
    <ds:schemaRef ds:uri="http://purl.org/dc/terms/"/>
    <ds:schemaRef ds:uri="http://www.w3.org/XML/1998/namespace"/>
    <ds:schemaRef ds:uri="http://purl.org/dc/elements/1.1/"/>
    <ds:schemaRef ds:uri="68201c9b-a986-4f63-aff5-d2cad17c790a"/>
    <ds:schemaRef ds:uri="2163c9c1-7118-40fd-b07b-82039bbfed7d"/>
    <ds:schemaRef ds:uri="http://schemas.openxmlformats.org/package/2006/metadata/core-properties"/>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Office Theme</Template>
  <TotalTime>1192</TotalTime>
  <Words>2643</Words>
  <Application>Microsoft Office PowerPoint</Application>
  <PresentationFormat>Custom</PresentationFormat>
  <Paragraphs>340</Paragraphs>
  <Slides>44</Slides>
  <Notes>10</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44</vt:i4>
      </vt:variant>
    </vt:vector>
  </HeadingPairs>
  <TitlesOfParts>
    <vt:vector size="56" baseType="lpstr">
      <vt:lpstr>Open Sans </vt:lpstr>
      <vt:lpstr>Roboto Regular</vt:lpstr>
      <vt:lpstr>Arial</vt:lpstr>
      <vt:lpstr>Calibri</vt:lpstr>
      <vt:lpstr>Century Gothic</vt:lpstr>
      <vt:lpstr>Open Sans</vt:lpstr>
      <vt:lpstr>Open Sans Extrabold</vt:lpstr>
      <vt:lpstr>Open Sans Light</vt:lpstr>
      <vt:lpstr>Open Sans Semibold</vt:lpstr>
      <vt:lpstr>Symbol</vt:lpstr>
      <vt:lpstr>Wingdings</vt:lpstr>
      <vt:lpstr>Office Theme</vt:lpstr>
      <vt:lpstr>WRAP UK Plastics Pact Plastic Recycling – is it working?  </vt:lpstr>
      <vt:lpstr>PowerPoint Presentation</vt:lpstr>
      <vt:lpstr>PowerPoint Presentation</vt:lpstr>
      <vt:lpstr>PowerPoint Presentation</vt:lpstr>
      <vt:lpstr>PowerPoint Presentation</vt:lpstr>
      <vt:lpstr>PowerPoint Presentation</vt:lpstr>
      <vt:lpstr>PowerPoint Presentation</vt:lpstr>
      <vt:lpstr>WRAP’s global plastics work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Resources and Waste Strategy (England) 2018 25 year plan </vt:lpstr>
      <vt:lpstr>PowerPoint Presentation</vt:lpstr>
      <vt:lpstr>PowerPoint Presentation</vt:lpstr>
      <vt:lpstr>Deposit Return Scheme  Implementation October 2025 Drinks containers – size? Glass, aluminium, in or out? What tonnages can be delivered? Existing capture rates at kerbside 75% Significant impact for LAs Should improve quality of recyclate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WRAP UK Plastics Pact Plastic Recycling – is it working?  </dc:title>
  <dc:creator>Tom Simpson</dc:creator>
  <cp:lastModifiedBy>Lara Hopkinson</cp:lastModifiedBy>
  <cp:revision>7</cp:revision>
  <dcterms:created xsi:type="dcterms:W3CDTF">2022-11-21T10:32:50Z</dcterms:created>
  <dcterms:modified xsi:type="dcterms:W3CDTF">2024-03-05T12:56:23Z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0x0101003964E2C53674C34B8D1B91829DC3B449</vt:lpwstr>
  </property>
  <property fmtid="{D5CDD505-2E9C-101B-9397-08002B2CF9AE}" pid="3" name="MediaServiceImageTags">
    <vt:lpwstr/>
  </property>
  <property fmtid="{D5CDD505-2E9C-101B-9397-08002B2CF9AE}" pid="4" name="Order">
    <vt:r8>129300</vt:r8>
  </property>
  <property fmtid="{D5CDD505-2E9C-101B-9397-08002B2CF9AE}" pid="5" name="TriggerFlowInfo">
    <vt:lpwstr/>
  </property>
  <property fmtid="{D5CDD505-2E9C-101B-9397-08002B2CF9AE}" pid="6" name="ComplianceAssetId">
    <vt:lpwstr/>
  </property>
  <property fmtid="{D5CDD505-2E9C-101B-9397-08002B2CF9AE}" pid="7" name="_ExtendedDescription">
    <vt:lpwstr/>
  </property>
</Properties>
</file>