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3" r:id="rId1"/>
  </p:sldMasterIdLst>
  <p:notesMasterIdLst>
    <p:notesMasterId r:id="rId11"/>
  </p:notesMasterIdLst>
  <p:sldIdLst>
    <p:sldId id="256" r:id="rId2"/>
    <p:sldId id="257" r:id="rId3"/>
    <p:sldId id="264" r:id="rId4"/>
    <p:sldId id="265" r:id="rId5"/>
    <p:sldId id="270" r:id="rId6"/>
    <p:sldId id="271" r:id="rId7"/>
    <p:sldId id="269" r:id="rId8"/>
    <p:sldId id="268" r:id="rId9"/>
    <p:sldId id="272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E64285-D9B0-2846-A86F-47CA64A12628}" v="9" dt="2023-02-18T17:43:24.1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6541"/>
  </p:normalViewPr>
  <p:slideViewPr>
    <p:cSldViewPr snapToGrid="0">
      <p:cViewPr varScale="1">
        <p:scale>
          <a:sx n="95" d="100"/>
          <a:sy n="95" d="100"/>
        </p:scale>
        <p:origin x="1216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ilyana Fileva-Nikolova (1920825)" userId="4bcc68c3-e95e-4ee6-ab3a-a6aec665bde9" providerId="ADAL" clId="{8DE64285-D9B0-2846-A86F-47CA64A12628}"/>
    <pc:docChg chg="undo custSel addSld delSld modSld sldOrd">
      <pc:chgData name="Dilyana Fileva-Nikolova (1920825)" userId="4bcc68c3-e95e-4ee6-ab3a-a6aec665bde9" providerId="ADAL" clId="{8DE64285-D9B0-2846-A86F-47CA64A12628}" dt="2023-02-20T02:58:01.574" v="4459" actId="20577"/>
      <pc:docMkLst>
        <pc:docMk/>
      </pc:docMkLst>
      <pc:sldChg chg="modSp mod">
        <pc:chgData name="Dilyana Fileva-Nikolova (1920825)" userId="4bcc68c3-e95e-4ee6-ab3a-a6aec665bde9" providerId="ADAL" clId="{8DE64285-D9B0-2846-A86F-47CA64A12628}" dt="2023-02-20T02:08:46.749" v="3053" actId="20577"/>
        <pc:sldMkLst>
          <pc:docMk/>
          <pc:sldMk cId="1269383829" sldId="256"/>
        </pc:sldMkLst>
        <pc:spChg chg="mod">
          <ac:chgData name="Dilyana Fileva-Nikolova (1920825)" userId="4bcc68c3-e95e-4ee6-ab3a-a6aec665bde9" providerId="ADAL" clId="{8DE64285-D9B0-2846-A86F-47CA64A12628}" dt="2023-02-20T02:08:46.749" v="3053" actId="20577"/>
          <ac:spMkLst>
            <pc:docMk/>
            <pc:sldMk cId="1269383829" sldId="256"/>
            <ac:spMk id="3" creationId="{9A472065-6EF7-9519-D978-353B8B236AC9}"/>
          </ac:spMkLst>
        </pc:spChg>
      </pc:sldChg>
      <pc:sldChg chg="addSp delSp modSp mod">
        <pc:chgData name="Dilyana Fileva-Nikolova (1920825)" userId="4bcc68c3-e95e-4ee6-ab3a-a6aec665bde9" providerId="ADAL" clId="{8DE64285-D9B0-2846-A86F-47CA64A12628}" dt="2023-02-20T02:54:42.703" v="4440" actId="20577"/>
        <pc:sldMkLst>
          <pc:docMk/>
          <pc:sldMk cId="1671071454" sldId="257"/>
        </pc:sldMkLst>
        <pc:spChg chg="del">
          <ac:chgData name="Dilyana Fileva-Nikolova (1920825)" userId="4bcc68c3-e95e-4ee6-ab3a-a6aec665bde9" providerId="ADAL" clId="{8DE64285-D9B0-2846-A86F-47CA64A12628}" dt="2023-02-15T22:03:53.693" v="138" actId="931"/>
          <ac:spMkLst>
            <pc:docMk/>
            <pc:sldMk cId="1671071454" sldId="257"/>
            <ac:spMk id="3" creationId="{ED745B5F-D458-0145-A3F0-AED6ADDF5101}"/>
          </ac:spMkLst>
        </pc:spChg>
        <pc:spChg chg="add mod">
          <ac:chgData name="Dilyana Fileva-Nikolova (1920825)" userId="4bcc68c3-e95e-4ee6-ab3a-a6aec665bde9" providerId="ADAL" clId="{8DE64285-D9B0-2846-A86F-47CA64A12628}" dt="2023-02-20T02:54:42.703" v="4440" actId="20577"/>
          <ac:spMkLst>
            <pc:docMk/>
            <pc:sldMk cId="1671071454" sldId="257"/>
            <ac:spMk id="4" creationId="{31637EF5-CC2E-50F2-46B4-587B5DA9D380}"/>
          </ac:spMkLst>
        </pc:spChg>
        <pc:spChg chg="add del mod">
          <ac:chgData name="Dilyana Fileva-Nikolova (1920825)" userId="4bcc68c3-e95e-4ee6-ab3a-a6aec665bde9" providerId="ADAL" clId="{8DE64285-D9B0-2846-A86F-47CA64A12628}" dt="2023-02-20T02:34:56.345" v="3654" actId="478"/>
          <ac:spMkLst>
            <pc:docMk/>
            <pc:sldMk cId="1671071454" sldId="257"/>
            <ac:spMk id="6" creationId="{79ABF0F8-C23A-6E56-43A0-5BA4E93F7F74}"/>
          </ac:spMkLst>
        </pc:spChg>
        <pc:picChg chg="add mod">
          <ac:chgData name="Dilyana Fileva-Nikolova (1920825)" userId="4bcc68c3-e95e-4ee6-ab3a-a6aec665bde9" providerId="ADAL" clId="{8DE64285-D9B0-2846-A86F-47CA64A12628}" dt="2023-02-16T13:04:51.720" v="300" actId="1076"/>
          <ac:picMkLst>
            <pc:docMk/>
            <pc:sldMk cId="1671071454" sldId="257"/>
            <ac:picMk id="5" creationId="{8EB4EDBA-2E96-D3A2-717B-E1C853E3F6B6}"/>
          </ac:picMkLst>
        </pc:picChg>
      </pc:sldChg>
      <pc:sldChg chg="addSp delSp modSp del mod ord modNotesTx">
        <pc:chgData name="Dilyana Fileva-Nikolova (1920825)" userId="4bcc68c3-e95e-4ee6-ab3a-a6aec665bde9" providerId="ADAL" clId="{8DE64285-D9B0-2846-A86F-47CA64A12628}" dt="2023-02-15T22:36:26.262" v="299" actId="2696"/>
        <pc:sldMkLst>
          <pc:docMk/>
          <pc:sldMk cId="335375735" sldId="258"/>
        </pc:sldMkLst>
        <pc:spChg chg="mod">
          <ac:chgData name="Dilyana Fileva-Nikolova (1920825)" userId="4bcc68c3-e95e-4ee6-ab3a-a6aec665bde9" providerId="ADAL" clId="{8DE64285-D9B0-2846-A86F-47CA64A12628}" dt="2023-02-15T22:02:19.889" v="135" actId="21"/>
          <ac:spMkLst>
            <pc:docMk/>
            <pc:sldMk cId="335375735" sldId="258"/>
            <ac:spMk id="2" creationId="{DF22E515-A070-EED3-F945-05679F8123FC}"/>
          </ac:spMkLst>
        </pc:spChg>
        <pc:spChg chg="del">
          <ac:chgData name="Dilyana Fileva-Nikolova (1920825)" userId="4bcc68c3-e95e-4ee6-ab3a-a6aec665bde9" providerId="ADAL" clId="{8DE64285-D9B0-2846-A86F-47CA64A12628}" dt="2023-02-15T22:00:01.853" v="117" actId="931"/>
          <ac:spMkLst>
            <pc:docMk/>
            <pc:sldMk cId="335375735" sldId="258"/>
            <ac:spMk id="3" creationId="{8AC0F17B-FC1C-E456-25AB-762559081DAA}"/>
          </ac:spMkLst>
        </pc:spChg>
        <pc:spChg chg="add mod">
          <ac:chgData name="Dilyana Fileva-Nikolova (1920825)" userId="4bcc68c3-e95e-4ee6-ab3a-a6aec665bde9" providerId="ADAL" clId="{8DE64285-D9B0-2846-A86F-47CA64A12628}" dt="2023-02-15T22:01:07.728" v="118" actId="1076"/>
          <ac:spMkLst>
            <pc:docMk/>
            <pc:sldMk cId="335375735" sldId="258"/>
            <ac:spMk id="6" creationId="{FD6DD660-6DC4-98A2-A843-BCCAB7917DAE}"/>
          </ac:spMkLst>
        </pc:spChg>
        <pc:spChg chg="add del mod">
          <ac:chgData name="Dilyana Fileva-Nikolova (1920825)" userId="4bcc68c3-e95e-4ee6-ab3a-a6aec665bde9" providerId="ADAL" clId="{8DE64285-D9B0-2846-A86F-47CA64A12628}" dt="2023-02-15T22:02:20.892" v="136" actId="767"/>
          <ac:spMkLst>
            <pc:docMk/>
            <pc:sldMk cId="335375735" sldId="258"/>
            <ac:spMk id="7" creationId="{8E1A4A11-151A-880B-908F-0CA70915FB98}"/>
          </ac:spMkLst>
        </pc:spChg>
        <pc:picChg chg="add mod">
          <ac:chgData name="Dilyana Fileva-Nikolova (1920825)" userId="4bcc68c3-e95e-4ee6-ab3a-a6aec665bde9" providerId="ADAL" clId="{8DE64285-D9B0-2846-A86F-47CA64A12628}" dt="2023-02-15T22:01:07.728" v="118" actId="1076"/>
          <ac:picMkLst>
            <pc:docMk/>
            <pc:sldMk cId="335375735" sldId="258"/>
            <ac:picMk id="5" creationId="{75CB4A2C-3F84-7610-DE79-5466B72587DB}"/>
          </ac:picMkLst>
        </pc:picChg>
      </pc:sldChg>
      <pc:sldChg chg="del">
        <pc:chgData name="Dilyana Fileva-Nikolova (1920825)" userId="4bcc68c3-e95e-4ee6-ab3a-a6aec665bde9" providerId="ADAL" clId="{8DE64285-D9B0-2846-A86F-47CA64A12628}" dt="2023-02-15T21:55:43.102" v="58" actId="2696"/>
        <pc:sldMkLst>
          <pc:docMk/>
          <pc:sldMk cId="2287929065" sldId="260"/>
        </pc:sldMkLst>
      </pc:sldChg>
      <pc:sldChg chg="del">
        <pc:chgData name="Dilyana Fileva-Nikolova (1920825)" userId="4bcc68c3-e95e-4ee6-ab3a-a6aec665bde9" providerId="ADAL" clId="{8DE64285-D9B0-2846-A86F-47CA64A12628}" dt="2023-02-15T21:58:33.474" v="89" actId="2696"/>
        <pc:sldMkLst>
          <pc:docMk/>
          <pc:sldMk cId="824856895" sldId="262"/>
        </pc:sldMkLst>
      </pc:sldChg>
      <pc:sldChg chg="del ord">
        <pc:chgData name="Dilyana Fileva-Nikolova (1920825)" userId="4bcc68c3-e95e-4ee6-ab3a-a6aec665bde9" providerId="ADAL" clId="{8DE64285-D9B0-2846-A86F-47CA64A12628}" dt="2023-02-15T21:58:25.081" v="88" actId="2696"/>
        <pc:sldMkLst>
          <pc:docMk/>
          <pc:sldMk cId="3682285714" sldId="263"/>
        </pc:sldMkLst>
      </pc:sldChg>
      <pc:sldChg chg="addSp delSp modSp mod ord modNotesTx">
        <pc:chgData name="Dilyana Fileva-Nikolova (1920825)" userId="4bcc68c3-e95e-4ee6-ab3a-a6aec665bde9" providerId="ADAL" clId="{8DE64285-D9B0-2846-A86F-47CA64A12628}" dt="2023-02-20T02:41:35.997" v="3940" actId="20577"/>
        <pc:sldMkLst>
          <pc:docMk/>
          <pc:sldMk cId="1854115382" sldId="264"/>
        </pc:sldMkLst>
        <pc:spChg chg="mod">
          <ac:chgData name="Dilyana Fileva-Nikolova (1920825)" userId="4bcc68c3-e95e-4ee6-ab3a-a6aec665bde9" providerId="ADAL" clId="{8DE64285-D9B0-2846-A86F-47CA64A12628}" dt="2023-02-15T22:20:00.896" v="186" actId="14100"/>
          <ac:spMkLst>
            <pc:docMk/>
            <pc:sldMk cId="1854115382" sldId="264"/>
            <ac:spMk id="2" creationId="{5149002B-376A-1F68-28F4-A7E9195A99F8}"/>
          </ac:spMkLst>
        </pc:spChg>
        <pc:spChg chg="del">
          <ac:chgData name="Dilyana Fileva-Nikolova (1920825)" userId="4bcc68c3-e95e-4ee6-ab3a-a6aec665bde9" providerId="ADAL" clId="{8DE64285-D9B0-2846-A86F-47CA64A12628}" dt="2023-02-15T22:17:58.471" v="167" actId="931"/>
          <ac:spMkLst>
            <pc:docMk/>
            <pc:sldMk cId="1854115382" sldId="264"/>
            <ac:spMk id="3" creationId="{85E37B0C-7782-764A-78AC-C536AA6ECFFB}"/>
          </ac:spMkLst>
        </pc:spChg>
        <pc:spChg chg="del mod">
          <ac:chgData name="Dilyana Fileva-Nikolova (1920825)" userId="4bcc68c3-e95e-4ee6-ab3a-a6aec665bde9" providerId="ADAL" clId="{8DE64285-D9B0-2846-A86F-47CA64A12628}" dt="2023-02-20T02:34:46.590" v="3652"/>
          <ac:spMkLst>
            <pc:docMk/>
            <pc:sldMk cId="1854115382" sldId="264"/>
            <ac:spMk id="6" creationId="{9F3201E5-8663-A846-DB75-1EABD88287D6}"/>
          </ac:spMkLst>
        </pc:spChg>
        <pc:spChg chg="add del mod">
          <ac:chgData name="Dilyana Fileva-Nikolova (1920825)" userId="4bcc68c3-e95e-4ee6-ab3a-a6aec665bde9" providerId="ADAL" clId="{8DE64285-D9B0-2846-A86F-47CA64A12628}" dt="2023-02-15T22:18:40.326" v="174" actId="21"/>
          <ac:spMkLst>
            <pc:docMk/>
            <pc:sldMk cId="1854115382" sldId="264"/>
            <ac:spMk id="7" creationId="{DBDDC7C0-5DCB-2401-56B2-3BEF8A4D613A}"/>
          </ac:spMkLst>
        </pc:spChg>
        <pc:spChg chg="add del mod">
          <ac:chgData name="Dilyana Fileva-Nikolova (1920825)" userId="4bcc68c3-e95e-4ee6-ab3a-a6aec665bde9" providerId="ADAL" clId="{8DE64285-D9B0-2846-A86F-47CA64A12628}" dt="2023-02-15T22:18:40.326" v="174" actId="21"/>
          <ac:spMkLst>
            <pc:docMk/>
            <pc:sldMk cId="1854115382" sldId="264"/>
            <ac:spMk id="10" creationId="{D063D725-53F1-12D2-5A42-A86DF82545F8}"/>
          </ac:spMkLst>
        </pc:spChg>
        <pc:spChg chg="add del mod">
          <ac:chgData name="Dilyana Fileva-Nikolova (1920825)" userId="4bcc68c3-e95e-4ee6-ab3a-a6aec665bde9" providerId="ADAL" clId="{8DE64285-D9B0-2846-A86F-47CA64A12628}" dt="2023-02-15T22:18:45.491" v="175" actId="931"/>
          <ac:spMkLst>
            <pc:docMk/>
            <pc:sldMk cId="1854115382" sldId="264"/>
            <ac:spMk id="12" creationId="{E2D6865F-E04A-3B1E-0DBF-41A90C58A892}"/>
          </ac:spMkLst>
        </pc:spChg>
        <pc:spChg chg="add del mod">
          <ac:chgData name="Dilyana Fileva-Nikolova (1920825)" userId="4bcc68c3-e95e-4ee6-ab3a-a6aec665bde9" providerId="ADAL" clId="{8DE64285-D9B0-2846-A86F-47CA64A12628}" dt="2023-02-15T22:22:46.718" v="190" actId="21"/>
          <ac:spMkLst>
            <pc:docMk/>
            <pc:sldMk cId="1854115382" sldId="264"/>
            <ac:spMk id="15" creationId="{58CB6A78-5562-6DE7-E296-160788F80928}"/>
          </ac:spMkLst>
        </pc:spChg>
        <pc:spChg chg="add mod">
          <ac:chgData name="Dilyana Fileva-Nikolova (1920825)" userId="4bcc68c3-e95e-4ee6-ab3a-a6aec665bde9" providerId="ADAL" clId="{8DE64285-D9B0-2846-A86F-47CA64A12628}" dt="2023-02-20T02:41:35.997" v="3940" actId="20577"/>
          <ac:spMkLst>
            <pc:docMk/>
            <pc:sldMk cId="1854115382" sldId="264"/>
            <ac:spMk id="17" creationId="{38965DA5-A2D2-6F6B-5135-81A664239F0D}"/>
          </ac:spMkLst>
        </pc:spChg>
        <pc:picChg chg="add del mod">
          <ac:chgData name="Dilyana Fileva-Nikolova (1920825)" userId="4bcc68c3-e95e-4ee6-ab3a-a6aec665bde9" providerId="ADAL" clId="{8DE64285-D9B0-2846-A86F-47CA64A12628}" dt="2023-02-15T22:18:40.326" v="174" actId="21"/>
          <ac:picMkLst>
            <pc:docMk/>
            <pc:sldMk cId="1854115382" sldId="264"/>
            <ac:picMk id="6" creationId="{DF295495-A169-09F3-347C-43DA1DC98E87}"/>
          </ac:picMkLst>
        </pc:picChg>
        <pc:picChg chg="add del mod">
          <ac:chgData name="Dilyana Fileva-Nikolova (1920825)" userId="4bcc68c3-e95e-4ee6-ab3a-a6aec665bde9" providerId="ADAL" clId="{8DE64285-D9B0-2846-A86F-47CA64A12628}" dt="2023-02-15T22:18:40.326" v="174" actId="21"/>
          <ac:picMkLst>
            <pc:docMk/>
            <pc:sldMk cId="1854115382" sldId="264"/>
            <ac:picMk id="9" creationId="{21AA4D82-599E-4C99-1466-E833B86BE770}"/>
          </ac:picMkLst>
        </pc:picChg>
        <pc:picChg chg="add del mod">
          <ac:chgData name="Dilyana Fileva-Nikolova (1920825)" userId="4bcc68c3-e95e-4ee6-ab3a-a6aec665bde9" providerId="ADAL" clId="{8DE64285-D9B0-2846-A86F-47CA64A12628}" dt="2023-02-15T22:22:46.718" v="190" actId="21"/>
          <ac:picMkLst>
            <pc:docMk/>
            <pc:sldMk cId="1854115382" sldId="264"/>
            <ac:picMk id="14" creationId="{7025DD7B-F42D-53BE-EB4A-F15FD99BFECC}"/>
          </ac:picMkLst>
        </pc:picChg>
      </pc:sldChg>
      <pc:sldChg chg="delSp modSp mod">
        <pc:chgData name="Dilyana Fileva-Nikolova (1920825)" userId="4bcc68c3-e95e-4ee6-ab3a-a6aec665bde9" providerId="ADAL" clId="{8DE64285-D9B0-2846-A86F-47CA64A12628}" dt="2023-02-20T02:34:50.698" v="3653" actId="478"/>
        <pc:sldMkLst>
          <pc:docMk/>
          <pc:sldMk cId="2579450805" sldId="265"/>
        </pc:sldMkLst>
        <pc:spChg chg="mod">
          <ac:chgData name="Dilyana Fileva-Nikolova (1920825)" userId="4bcc68c3-e95e-4ee6-ab3a-a6aec665bde9" providerId="ADAL" clId="{8DE64285-D9B0-2846-A86F-47CA64A12628}" dt="2023-02-18T22:44:43.308" v="1506" actId="27636"/>
          <ac:spMkLst>
            <pc:docMk/>
            <pc:sldMk cId="2579450805" sldId="265"/>
            <ac:spMk id="3" creationId="{EDD22444-927C-DF25-A964-DA351FEF88E6}"/>
          </ac:spMkLst>
        </pc:spChg>
        <pc:spChg chg="del mod">
          <ac:chgData name="Dilyana Fileva-Nikolova (1920825)" userId="4bcc68c3-e95e-4ee6-ab3a-a6aec665bde9" providerId="ADAL" clId="{8DE64285-D9B0-2846-A86F-47CA64A12628}" dt="2023-02-20T02:34:50.698" v="3653" actId="478"/>
          <ac:spMkLst>
            <pc:docMk/>
            <pc:sldMk cId="2579450805" sldId="265"/>
            <ac:spMk id="12" creationId="{78AB29AB-2A41-898A-60D7-B4EF6AE9BAB3}"/>
          </ac:spMkLst>
        </pc:spChg>
        <pc:picChg chg="mod">
          <ac:chgData name="Dilyana Fileva-Nikolova (1920825)" userId="4bcc68c3-e95e-4ee6-ab3a-a6aec665bde9" providerId="ADAL" clId="{8DE64285-D9B0-2846-A86F-47CA64A12628}" dt="2023-02-18T22:45:26.412" v="1511" actId="14100"/>
          <ac:picMkLst>
            <pc:docMk/>
            <pc:sldMk cId="2579450805" sldId="265"/>
            <ac:picMk id="11" creationId="{8C2B4646-47F1-799D-CE13-FC61D902FF92}"/>
          </ac:picMkLst>
        </pc:picChg>
      </pc:sldChg>
      <pc:sldChg chg="del">
        <pc:chgData name="Dilyana Fileva-Nikolova (1920825)" userId="4bcc68c3-e95e-4ee6-ab3a-a6aec665bde9" providerId="ADAL" clId="{8DE64285-D9B0-2846-A86F-47CA64A12628}" dt="2023-02-18T16:39:20.538" v="314" actId="2696"/>
        <pc:sldMkLst>
          <pc:docMk/>
          <pc:sldMk cId="2335335560" sldId="266"/>
        </pc:sldMkLst>
      </pc:sldChg>
      <pc:sldChg chg="del">
        <pc:chgData name="Dilyana Fileva-Nikolova (1920825)" userId="4bcc68c3-e95e-4ee6-ab3a-a6aec665bde9" providerId="ADAL" clId="{8DE64285-D9B0-2846-A86F-47CA64A12628}" dt="2023-02-18T16:39:23.529" v="315" actId="2696"/>
        <pc:sldMkLst>
          <pc:docMk/>
          <pc:sldMk cId="685167798" sldId="267"/>
        </pc:sldMkLst>
      </pc:sldChg>
      <pc:sldChg chg="modSp mod">
        <pc:chgData name="Dilyana Fileva-Nikolova (1920825)" userId="4bcc68c3-e95e-4ee6-ab3a-a6aec665bde9" providerId="ADAL" clId="{8DE64285-D9B0-2846-A86F-47CA64A12628}" dt="2023-02-19T22:34:39.213" v="2939" actId="20577"/>
        <pc:sldMkLst>
          <pc:docMk/>
          <pc:sldMk cId="3191779809" sldId="268"/>
        </pc:sldMkLst>
        <pc:spChg chg="mod">
          <ac:chgData name="Dilyana Fileva-Nikolova (1920825)" userId="4bcc68c3-e95e-4ee6-ab3a-a6aec665bde9" providerId="ADAL" clId="{8DE64285-D9B0-2846-A86F-47CA64A12628}" dt="2023-02-19T22:34:39.213" v="2939" actId="20577"/>
          <ac:spMkLst>
            <pc:docMk/>
            <pc:sldMk cId="3191779809" sldId="268"/>
            <ac:spMk id="3" creationId="{438B3517-0CB7-0345-459A-734AC91CFA61}"/>
          </ac:spMkLst>
        </pc:spChg>
      </pc:sldChg>
      <pc:sldChg chg="modSp new mod">
        <pc:chgData name="Dilyana Fileva-Nikolova (1920825)" userId="4bcc68c3-e95e-4ee6-ab3a-a6aec665bde9" providerId="ADAL" clId="{8DE64285-D9B0-2846-A86F-47CA64A12628}" dt="2023-02-20T02:52:19.780" v="4396" actId="20577"/>
        <pc:sldMkLst>
          <pc:docMk/>
          <pc:sldMk cId="3866232522" sldId="269"/>
        </pc:sldMkLst>
        <pc:spChg chg="mod">
          <ac:chgData name="Dilyana Fileva-Nikolova (1920825)" userId="4bcc68c3-e95e-4ee6-ab3a-a6aec665bde9" providerId="ADAL" clId="{8DE64285-D9B0-2846-A86F-47CA64A12628}" dt="2023-02-18T18:07:06.901" v="603" actId="20577"/>
          <ac:spMkLst>
            <pc:docMk/>
            <pc:sldMk cId="3866232522" sldId="269"/>
            <ac:spMk id="2" creationId="{C541B21C-EE1C-92CC-A000-EABDEFC28D51}"/>
          </ac:spMkLst>
        </pc:spChg>
        <pc:spChg chg="mod">
          <ac:chgData name="Dilyana Fileva-Nikolova (1920825)" userId="4bcc68c3-e95e-4ee6-ab3a-a6aec665bde9" providerId="ADAL" clId="{8DE64285-D9B0-2846-A86F-47CA64A12628}" dt="2023-02-18T18:08:10.104" v="627" actId="14100"/>
          <ac:spMkLst>
            <pc:docMk/>
            <pc:sldMk cId="3866232522" sldId="269"/>
            <ac:spMk id="3" creationId="{8667598A-43BE-9F1C-0EA3-50B517643CFA}"/>
          </ac:spMkLst>
        </pc:spChg>
        <pc:spChg chg="mod">
          <ac:chgData name="Dilyana Fileva-Nikolova (1920825)" userId="4bcc68c3-e95e-4ee6-ab3a-a6aec665bde9" providerId="ADAL" clId="{8DE64285-D9B0-2846-A86F-47CA64A12628}" dt="2023-02-20T02:52:19.780" v="4396" actId="20577"/>
          <ac:spMkLst>
            <pc:docMk/>
            <pc:sldMk cId="3866232522" sldId="269"/>
            <ac:spMk id="4" creationId="{39B37BD0-6671-7E60-F682-C5AF10477BE0}"/>
          </ac:spMkLst>
        </pc:spChg>
        <pc:spChg chg="mod">
          <ac:chgData name="Dilyana Fileva-Nikolova (1920825)" userId="4bcc68c3-e95e-4ee6-ab3a-a6aec665bde9" providerId="ADAL" clId="{8DE64285-D9B0-2846-A86F-47CA64A12628}" dt="2023-02-18T18:08:15.604" v="628" actId="14100"/>
          <ac:spMkLst>
            <pc:docMk/>
            <pc:sldMk cId="3866232522" sldId="269"/>
            <ac:spMk id="5" creationId="{EAFFA1A6-2828-1FB8-472A-E501552B8994}"/>
          </ac:spMkLst>
        </pc:spChg>
        <pc:spChg chg="mod">
          <ac:chgData name="Dilyana Fileva-Nikolova (1920825)" userId="4bcc68c3-e95e-4ee6-ab3a-a6aec665bde9" providerId="ADAL" clId="{8DE64285-D9B0-2846-A86F-47CA64A12628}" dt="2023-02-18T22:56:50.807" v="2036" actId="20577"/>
          <ac:spMkLst>
            <pc:docMk/>
            <pc:sldMk cId="3866232522" sldId="269"/>
            <ac:spMk id="6" creationId="{39AB4A44-DB1E-4AF8-15DD-A8D86AF5B428}"/>
          </ac:spMkLst>
        </pc:spChg>
      </pc:sldChg>
      <pc:sldChg chg="modSp new mod">
        <pc:chgData name="Dilyana Fileva-Nikolova (1920825)" userId="4bcc68c3-e95e-4ee6-ab3a-a6aec665bde9" providerId="ADAL" clId="{8DE64285-D9B0-2846-A86F-47CA64A12628}" dt="2023-02-18T17:25:20.585" v="488" actId="20577"/>
        <pc:sldMkLst>
          <pc:docMk/>
          <pc:sldMk cId="1688925386" sldId="270"/>
        </pc:sldMkLst>
        <pc:spChg chg="mod">
          <ac:chgData name="Dilyana Fileva-Nikolova (1920825)" userId="4bcc68c3-e95e-4ee6-ab3a-a6aec665bde9" providerId="ADAL" clId="{8DE64285-D9B0-2846-A86F-47CA64A12628}" dt="2023-02-18T16:41:59.064" v="357" actId="20577"/>
          <ac:spMkLst>
            <pc:docMk/>
            <pc:sldMk cId="1688925386" sldId="270"/>
            <ac:spMk id="2" creationId="{2B1513B5-579A-4A73-D145-BCD105823F44}"/>
          </ac:spMkLst>
        </pc:spChg>
        <pc:spChg chg="mod">
          <ac:chgData name="Dilyana Fileva-Nikolova (1920825)" userId="4bcc68c3-e95e-4ee6-ab3a-a6aec665bde9" providerId="ADAL" clId="{8DE64285-D9B0-2846-A86F-47CA64A12628}" dt="2023-02-18T17:25:20.585" v="488" actId="20577"/>
          <ac:spMkLst>
            <pc:docMk/>
            <pc:sldMk cId="1688925386" sldId="270"/>
            <ac:spMk id="3" creationId="{A8BDE9A5-B536-A751-9FF0-2EF7F98B384E}"/>
          </ac:spMkLst>
        </pc:spChg>
      </pc:sldChg>
      <pc:sldChg chg="addSp delSp modSp new mod">
        <pc:chgData name="Dilyana Fileva-Nikolova (1920825)" userId="4bcc68c3-e95e-4ee6-ab3a-a6aec665bde9" providerId="ADAL" clId="{8DE64285-D9B0-2846-A86F-47CA64A12628}" dt="2023-02-20T02:52:44.542" v="4410" actId="20577"/>
        <pc:sldMkLst>
          <pc:docMk/>
          <pc:sldMk cId="3665192812" sldId="271"/>
        </pc:sldMkLst>
        <pc:spChg chg="mod">
          <ac:chgData name="Dilyana Fileva-Nikolova (1920825)" userId="4bcc68c3-e95e-4ee6-ab3a-a6aec665bde9" providerId="ADAL" clId="{8DE64285-D9B0-2846-A86F-47CA64A12628}" dt="2023-02-18T17:36:07.484" v="528" actId="313"/>
          <ac:spMkLst>
            <pc:docMk/>
            <pc:sldMk cId="3665192812" sldId="271"/>
            <ac:spMk id="2" creationId="{31DE80F6-9B30-EEE7-427D-3D84111FB2DA}"/>
          </ac:spMkLst>
        </pc:spChg>
        <pc:spChg chg="mod">
          <ac:chgData name="Dilyana Fileva-Nikolova (1920825)" userId="4bcc68c3-e95e-4ee6-ab3a-a6aec665bde9" providerId="ADAL" clId="{8DE64285-D9B0-2846-A86F-47CA64A12628}" dt="2023-02-20T02:52:44.542" v="4410" actId="20577"/>
          <ac:spMkLst>
            <pc:docMk/>
            <pc:sldMk cId="3665192812" sldId="271"/>
            <ac:spMk id="3" creationId="{918D8CA8-E609-CE83-B26A-6670439288C2}"/>
          </ac:spMkLst>
        </pc:spChg>
        <pc:spChg chg="add del mod">
          <ac:chgData name="Dilyana Fileva-Nikolova (1920825)" userId="4bcc68c3-e95e-4ee6-ab3a-a6aec665bde9" providerId="ADAL" clId="{8DE64285-D9B0-2846-A86F-47CA64A12628}" dt="2023-02-20T02:35:04.663" v="3656" actId="478"/>
          <ac:spMkLst>
            <pc:docMk/>
            <pc:sldMk cId="3665192812" sldId="271"/>
            <ac:spMk id="6" creationId="{1DD64F92-5231-0142-EAA5-121F014F7AD9}"/>
          </ac:spMkLst>
        </pc:spChg>
        <pc:picChg chg="add mod">
          <ac:chgData name="Dilyana Fileva-Nikolova (1920825)" userId="4bcc68c3-e95e-4ee6-ab3a-a6aec665bde9" providerId="ADAL" clId="{8DE64285-D9B0-2846-A86F-47CA64A12628}" dt="2023-02-18T18:06:34.434" v="568" actId="14100"/>
          <ac:picMkLst>
            <pc:docMk/>
            <pc:sldMk cId="3665192812" sldId="271"/>
            <ac:picMk id="5" creationId="{CD2096EB-A5D0-F00F-9EE3-37533F6BC147}"/>
          </ac:picMkLst>
        </pc:picChg>
      </pc:sldChg>
      <pc:sldChg chg="new del">
        <pc:chgData name="Dilyana Fileva-Nikolova (1920825)" userId="4bcc68c3-e95e-4ee6-ab3a-a6aec665bde9" providerId="ADAL" clId="{8DE64285-D9B0-2846-A86F-47CA64A12628}" dt="2023-02-18T17:35:26.405" v="491" actId="2696"/>
        <pc:sldMkLst>
          <pc:docMk/>
          <pc:sldMk cId="4118985953" sldId="271"/>
        </pc:sldMkLst>
      </pc:sldChg>
      <pc:sldChg chg="new del">
        <pc:chgData name="Dilyana Fileva-Nikolova (1920825)" userId="4bcc68c3-e95e-4ee6-ab3a-a6aec665bde9" providerId="ADAL" clId="{8DE64285-D9B0-2846-A86F-47CA64A12628}" dt="2023-02-18T17:35:32.670" v="492" actId="2696"/>
        <pc:sldMkLst>
          <pc:docMk/>
          <pc:sldMk cId="3084617298" sldId="272"/>
        </pc:sldMkLst>
      </pc:sldChg>
      <pc:sldChg chg="modSp new mod">
        <pc:chgData name="Dilyana Fileva-Nikolova (1920825)" userId="4bcc68c3-e95e-4ee6-ab3a-a6aec665bde9" providerId="ADAL" clId="{8DE64285-D9B0-2846-A86F-47CA64A12628}" dt="2023-02-20T02:58:01.574" v="4459" actId="20577"/>
        <pc:sldMkLst>
          <pc:docMk/>
          <pc:sldMk cId="3759947321" sldId="272"/>
        </pc:sldMkLst>
        <pc:spChg chg="mod">
          <ac:chgData name="Dilyana Fileva-Nikolova (1920825)" userId="4bcc68c3-e95e-4ee6-ab3a-a6aec665bde9" providerId="ADAL" clId="{8DE64285-D9B0-2846-A86F-47CA64A12628}" dt="2023-02-19T22:35:12.450" v="2950" actId="20577"/>
          <ac:spMkLst>
            <pc:docMk/>
            <pc:sldMk cId="3759947321" sldId="272"/>
            <ac:spMk id="2" creationId="{5DD1A134-F477-AFC3-9F73-8DE90BFCDB7B}"/>
          </ac:spMkLst>
        </pc:spChg>
        <pc:spChg chg="mod">
          <ac:chgData name="Dilyana Fileva-Nikolova (1920825)" userId="4bcc68c3-e95e-4ee6-ab3a-a6aec665bde9" providerId="ADAL" clId="{8DE64285-D9B0-2846-A86F-47CA64A12628}" dt="2023-02-20T02:58:01.574" v="4459" actId="20577"/>
          <ac:spMkLst>
            <pc:docMk/>
            <pc:sldMk cId="3759947321" sldId="272"/>
            <ac:spMk id="3" creationId="{1C1BA206-76BA-399D-D2CD-46AA49B67D0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C9F84C-BC4A-1C4B-9FDE-E0FB1F673EFF}" type="datetimeFigureOut">
              <a:rPr lang="en-US" smtClean="0"/>
              <a:t>2/19/23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E6AE36-B05D-BA43-865C-A3ECEE2A94A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779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6AE36-B05D-BA43-865C-A3ECEE2A94A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0584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6AE36-B05D-BA43-865C-A3ECEE2A94A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4854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E6AE36-B05D-BA43-865C-A3ECEE2A94A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207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49D6DC-E1CB-4874-BF52-C3407230D20E}" type="datetime1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318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913E51-B7F7-4C24-B8E3-5471755DC0E0}" type="datetime1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251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1A59F-D956-4598-A3C1-AE72A5387751}" type="datetime1">
              <a:rPr lang="en-US" smtClean="0"/>
              <a:t>2/19/23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90436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0BBD69-7BD3-4731-8064-242619E92CBE}" type="datetime1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30086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D77D9-239F-488B-9358-023C46BC7084}" type="datetime1">
              <a:rPr lang="en-US" smtClean="0"/>
              <a:t>2/19/23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08600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E61C24-7140-4FDE-92F3-654C6E2D3C1C}" type="datetime1">
              <a:rPr lang="en-US" smtClean="0"/>
              <a:t>2/19/23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6085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4D6ACF-ECB9-4B5F-A429-08B8AC75E8EF}" type="datetime1">
              <a:rPr lang="en-US" smtClean="0"/>
              <a:t>2/19/23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73044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8B429B-EE2A-486A-BDB9-0C848B4FAFDD}" type="datetime1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3251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DA5FE4A-CB8D-40AB-BFFC-AAF37EA071CB}" type="datetime1">
              <a:rPr lang="en-US" smtClean="0"/>
              <a:t>2/19/23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903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01D81-C4B9-4A87-89A7-22E29E6C9200}" type="datetime1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44824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07718-69F7-427E-95A3-C1246AF46913}" type="datetime1">
              <a:rPr lang="en-US" smtClean="0"/>
              <a:t>2/19/23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3BAE12-D270-459D-897B-6833652BB167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0027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17C94-3B1E-4991-BED3-41F8B0158A00}" type="datetime1">
              <a:rPr lang="en-US" smtClean="0"/>
              <a:t>2/19/23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273BAE12-D270-459D-897B-6833652BB167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6904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cpedia.org/chalkboard/l/leadership.html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openxmlformats.org/officeDocument/2006/relationships/hyperlink" Target="https://granite.pressbooks.pub/organizationalcommunication/chapter/chapter-1/" TargetMode="External"/><Relationship Id="rId5" Type="http://schemas.openxmlformats.org/officeDocument/2006/relationships/image" Target="../media/image5.jpg"/><Relationship Id="rId4" Type="http://schemas.openxmlformats.org/officeDocument/2006/relationships/hyperlink" Target="https://jyj5022guerrerosdeelite.blogspot.com/2015/01/liderazgo-militar-n2.html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mississippitoday.org/2020/01/19/new-house-democratic-leader-became-key-ally-of-last-democratic-speaker-after-voting-against-him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talk.co.uk/2013/05/28/transformational-leadership-otalk-28513-background-and-reading/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up of a key and a keyhole">
            <a:extLst>
              <a:ext uri="{FF2B5EF4-FFF2-40B4-BE49-F238E27FC236}">
                <a16:creationId xmlns:a16="http://schemas.microsoft.com/office/drawing/2014/main" id="{015DB449-94C0-8DB9-F605-41A74FED3B6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prstClr val="black"/>
              <a:schemeClr val="bg1">
                <a:tint val="45000"/>
                <a:satMod val="400000"/>
              </a:schemeClr>
            </a:duotone>
            <a:alphaModFix amt="10000"/>
          </a:blip>
          <a:srcRect t="10399" b="5014"/>
          <a:stretch/>
        </p:blipFill>
        <p:spPr>
          <a:xfrm>
            <a:off x="305" y="358357"/>
            <a:ext cx="12191695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9EEECF-EA13-482C-4B75-983578FE85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2567" y="692610"/>
            <a:ext cx="10530318" cy="2736390"/>
          </a:xfrm>
        </p:spPr>
        <p:txBody>
          <a:bodyPr anchor="b">
            <a:normAutofit/>
          </a:bodyPr>
          <a:lstStyle/>
          <a:p>
            <a:pPr algn="l"/>
            <a:r>
              <a:rPr lang="en-US" sz="8000" dirty="0">
                <a:solidFill>
                  <a:schemeClr val="tx2"/>
                </a:solidFill>
              </a:rPr>
              <a:t>Key Leadership Styles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472065-6EF7-9519-D978-353B8B236A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567" y="4067745"/>
            <a:ext cx="10530318" cy="1949813"/>
          </a:xfrm>
        </p:spPr>
        <p:txBody>
          <a:bodyPr anchor="t">
            <a:normAutofit fontScale="92500" lnSpcReduction="10000"/>
          </a:bodyPr>
          <a:lstStyle/>
          <a:p>
            <a:pPr algn="l"/>
            <a:r>
              <a:rPr lang="en-US" sz="2200" dirty="0">
                <a:solidFill>
                  <a:schemeClr val="tx2"/>
                </a:solidFill>
              </a:rPr>
              <a:t>Dilyana Fileva – Nikolova</a:t>
            </a:r>
          </a:p>
          <a:p>
            <a:pPr algn="l"/>
            <a:r>
              <a:rPr lang="en-US" sz="2200" dirty="0">
                <a:solidFill>
                  <a:schemeClr val="tx2"/>
                </a:solidFill>
              </a:rPr>
              <a:t>Student number: 1920825</a:t>
            </a:r>
          </a:p>
          <a:p>
            <a:pPr algn="l"/>
            <a:r>
              <a:rPr lang="en-US" sz="2200" dirty="0">
                <a:solidFill>
                  <a:schemeClr val="tx2"/>
                </a:solidFill>
              </a:rPr>
              <a:t>BMSW 6101</a:t>
            </a:r>
          </a:p>
          <a:p>
            <a:pPr algn="l"/>
            <a:r>
              <a:rPr lang="en-US" sz="2200" dirty="0">
                <a:solidFill>
                  <a:schemeClr val="tx2"/>
                </a:solidFill>
              </a:rPr>
              <a:t>Lecturer: Rebecca steward</a:t>
            </a:r>
          </a:p>
        </p:txBody>
      </p:sp>
    </p:spTree>
    <p:extLst>
      <p:ext uri="{BB962C8B-B14F-4D97-AF65-F5344CB8AC3E}">
        <p14:creationId xmlns:p14="http://schemas.microsoft.com/office/powerpoint/2010/main" val="12693838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F7F97-E263-7F0C-5CFC-694386579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pic>
        <p:nvPicPr>
          <p:cNvPr id="5" name="Content Placeholder 4" descr="Leadership - Free of Charge Creative Commons Chalkboard image">
            <a:extLst>
              <a:ext uri="{FF2B5EF4-FFF2-40B4-BE49-F238E27FC236}">
                <a16:creationId xmlns:a16="http://schemas.microsoft.com/office/drawing/2014/main" id="{8EB4EDBA-2E96-D3A2-717B-E1C853E3F6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096000" y="2016125"/>
            <a:ext cx="5246597" cy="3449638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637EF5-CC2E-50F2-46B4-587B5DA9D380}"/>
              </a:ext>
            </a:extLst>
          </p:cNvPr>
          <p:cNvSpPr txBox="1"/>
          <p:nvPr/>
        </p:nvSpPr>
        <p:spPr>
          <a:xfrm>
            <a:off x="1431131" y="2211814"/>
            <a:ext cx="4664869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Leadership is the process of leading a group of people or organisation (Adair,2013)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here are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different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approaches to lead depending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on the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situations and personality of the leader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Understanding leadership styles can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benefit leaders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better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manage to lead through different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situation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Times New Roman" panose="02020603050405020304" pitchFamily="18" charset="0"/>
              </a:rPr>
              <a:t>Four key leadership styles in this presentation: autocratic, democratic, Laissez-faire and transformational leadership styles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10714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9002B-376A-1F68-28F4-A7E9195A9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839581"/>
          </a:xfrm>
        </p:spPr>
        <p:txBody>
          <a:bodyPr/>
          <a:lstStyle/>
          <a:p>
            <a:r>
              <a:rPr lang="en-US" dirty="0"/>
              <a:t>Autocratic leadership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ED3C1A-A66C-A8CD-D6E1-F53B1C7EBE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09036" y="276312"/>
            <a:ext cx="3275013" cy="746577"/>
          </a:xfrm>
        </p:spPr>
        <p:txBody>
          <a:bodyPr>
            <a:noAutofit/>
          </a:bodyPr>
          <a:lstStyle/>
          <a:p>
            <a:r>
              <a:rPr lang="en-US" sz="2800" i="1" dirty="0"/>
              <a:t>Main characteristics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38965DA5-A2D2-6F6B-5135-81A664239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9036" y="1022889"/>
            <a:ext cx="5947148" cy="4434911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Group members are only allowed to make limited or no contributions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Most decisions are made by leaders alone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Leaders issue instructions and dictate work process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 untrustworthy feeling in the followers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Work environment is highly structured, follows up-down hierarchy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Creativity and innovation are limited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Rules tend to be clearly defined and communicated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Helps in critical situations or in hierarchy structured organisations like military for example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Guerreros de Élite: Liderazgo Militar nº2">
            <a:extLst>
              <a:ext uri="{FF2B5EF4-FFF2-40B4-BE49-F238E27FC236}">
                <a16:creationId xmlns:a16="http://schemas.microsoft.com/office/drawing/2014/main" id="{472CFBBB-2275-8FDC-31CC-D3237CB3D98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41517" y="3482041"/>
            <a:ext cx="3476252" cy="1888275"/>
          </a:xfrm>
          <a:prstGeom prst="rect">
            <a:avLst/>
          </a:prstGeom>
        </p:spPr>
      </p:pic>
      <p:pic>
        <p:nvPicPr>
          <p:cNvPr id="8" name="Picture 7" descr="Chapter 1: Introducing Organizational Communication – Organizational ...">
            <a:extLst>
              <a:ext uri="{FF2B5EF4-FFF2-40B4-BE49-F238E27FC236}">
                <a16:creationId xmlns:a16="http://schemas.microsoft.com/office/drawing/2014/main" id="{AB60E6E8-5BCE-1274-BFD8-95CC1F878F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952786" y="1852292"/>
            <a:ext cx="1720312" cy="13350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4115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80784-2FEE-FACD-E5F2-206C48D29A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Democratic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D22444-927C-DF25-A964-DA351FEF88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0" y="2015732"/>
            <a:ext cx="6228746" cy="3450613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Democratic leadership guide, not force</a:t>
            </a:r>
          </a:p>
          <a:p>
            <a:r>
              <a:rPr lang="en-US" dirty="0"/>
              <a:t>Leaders make the final decision, but group members are encouraging to participate in decision making process and share ideas</a:t>
            </a:r>
          </a:p>
          <a:p>
            <a:r>
              <a:rPr lang="en-US" dirty="0"/>
              <a:t>Stimulate creativity and innovation in the followers</a:t>
            </a:r>
          </a:p>
          <a:p>
            <a:r>
              <a:rPr lang="en-US" dirty="0"/>
              <a:t>Stimulate team members engagement</a:t>
            </a:r>
          </a:p>
          <a:p>
            <a:r>
              <a:rPr lang="en-US" dirty="0"/>
              <a:t>Leaders and followers are equally important</a:t>
            </a:r>
          </a:p>
          <a:p>
            <a:r>
              <a:rPr lang="en-US" dirty="0"/>
              <a:t>Stimulate job satisfaction, employees filling powerful and important</a:t>
            </a:r>
          </a:p>
        </p:txBody>
      </p:sp>
      <p:pic>
        <p:nvPicPr>
          <p:cNvPr id="11" name="Picture 10" descr="New House Democratic leader became key ally of last Democratic speaker ...">
            <a:extLst>
              <a:ext uri="{FF2B5EF4-FFF2-40B4-BE49-F238E27FC236}">
                <a16:creationId xmlns:a16="http://schemas.microsoft.com/office/drawing/2014/main" id="{8C2B4646-47F1-799D-CE13-FC61D902FF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680325" y="2015732"/>
            <a:ext cx="3374529" cy="3113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9450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513B5-579A-4A73-D145-BCD105823F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Laissez–faire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DE9A5-B536-A751-9FF0-2EF7F98B38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Leaders don not try to control people and don not issue instructions</a:t>
            </a:r>
          </a:p>
          <a:p>
            <a:r>
              <a:rPr lang="en-GB" dirty="0"/>
              <a:t>With this approach allows leaders to delegate each job or task to the most competent person</a:t>
            </a:r>
          </a:p>
          <a:p>
            <a:r>
              <a:rPr lang="en-GB" dirty="0"/>
              <a:t>Laissez-faire leaders allow workers to work in whatever way they see fit if they perform their tasks effectively</a:t>
            </a:r>
          </a:p>
          <a:p>
            <a:r>
              <a:rPr lang="en-GB" dirty="0"/>
              <a:t>Even though workers decide what procedures to use, laissez-faire leaders tend to provide all the materials and resources necessary to complete each task optimally</a:t>
            </a:r>
          </a:p>
          <a:p>
            <a:r>
              <a:rPr lang="en-GB" dirty="0"/>
              <a:t>Although workers have the freedom to choose, laissez-faire leaders offer constructive feedback when necessary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8925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E80F6-9B30-EEE7-427D-3D84111FB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Transformational leadership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8CA8-E609-CE83-B26A-667043928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7813" y="2015732"/>
            <a:ext cx="5697041" cy="3450613"/>
          </a:xfrm>
        </p:spPr>
        <p:txBody>
          <a:bodyPr>
            <a:normAutofit fontScale="70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Motivate and develop followers in a positive way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Inspiring moral standards in others and establishing them within the organization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Create a work environment with clear values, priorities, and standards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Establishing a company culture where employees are motivated to work for the collective good, instead of for self-interest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Communicating openly, cooperating, and being authentic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Allowing employees to take responsibility and make decisions while providing coaching and mentoring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(Bush, 2018)</a:t>
            </a:r>
          </a:p>
        </p:txBody>
      </p:sp>
      <p:pic>
        <p:nvPicPr>
          <p:cNvPr id="5" name="Picture 4" descr="Transformational leadership #OTalk 28/5/13: Background and reading – OTalk">
            <a:extLst>
              <a:ext uri="{FF2B5EF4-FFF2-40B4-BE49-F238E27FC236}">
                <a16:creationId xmlns:a16="http://schemas.microsoft.com/office/drawing/2014/main" id="{CD2096EB-A5D0-F00F-9EE3-37533F6BC14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37146" y="1853755"/>
            <a:ext cx="3948113" cy="3612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1928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1B21C-EE1C-92CC-A000-EABDEFC28D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Transformational leadership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67598A-43BE-9F1C-0EA3-50B517643C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7191" y="2019550"/>
            <a:ext cx="4645152" cy="580776"/>
          </a:xfrm>
        </p:spPr>
        <p:txBody>
          <a:bodyPr/>
          <a:lstStyle/>
          <a:p>
            <a:r>
              <a:rPr lang="en-US" dirty="0"/>
              <a:t>advantages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B37BD0-6671-7E60-F682-C5AF10477B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7191" y="2600326"/>
            <a:ext cx="4645152" cy="3286123"/>
          </a:xfrm>
        </p:spPr>
        <p:txBody>
          <a:bodyPr>
            <a:normAutofit fontScale="70000" lnSpcReduction="20000"/>
          </a:bodyPr>
          <a:lstStyle/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Transformational leaders  inspire and create enthusiasm, therefore they Improve job satisfaction and lowers turnover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ood communicators, motivate followers to shared vision and higher goals</a:t>
            </a:r>
          </a:p>
          <a:p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hey create change in the workplace environment  being charming, authentic and inspirational, change that can make significant impact over business growth and direction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Encourage learning and development, that lead to higher level of efficiency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US" dirty="0"/>
              <a:t>(Bush, 2018)</a:t>
            </a: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FFA1A6-2828-1FB8-472A-E501552B89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577323"/>
          </a:xfrm>
        </p:spPr>
        <p:txBody>
          <a:bodyPr/>
          <a:lstStyle/>
          <a:p>
            <a:r>
              <a:rPr lang="en-US" dirty="0"/>
              <a:t>disadvantages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AB4A44-DB1E-4AF8-15DD-A8D86AF5B42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2362" y="2600326"/>
            <a:ext cx="4645152" cy="3286123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Transformational leaders might lead people in negative direction if they do not follow moral and ethics</a:t>
            </a:r>
          </a:p>
          <a:p>
            <a:r>
              <a:rPr lang="en-US" dirty="0"/>
              <a:t>Good communication is mandatory to keep employees motivated and focus on tasks</a:t>
            </a:r>
          </a:p>
          <a:p>
            <a:r>
              <a:rPr lang="en-US" dirty="0"/>
              <a:t> Transformational leaders’ strength is to inspire others and implement change, that might cost them lack administrative focuses (not detail oriented)</a:t>
            </a:r>
          </a:p>
          <a:p>
            <a:r>
              <a:rPr lang="en-US" dirty="0"/>
              <a:t>Leaders using their energy to inspire and encourage others to achieve bigger success, they are long term oriented and having a deadline might cost them burn out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62325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0A55D-69AE-ED96-BA4B-A5721276A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Why this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8B3517-0CB7-0345-459A-734AC91CFA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Transformational Leadership is good balance between Autocratic, Democratic and Laissez-fire leadership styles are both extreme and can be used successfully at certain situations. </a:t>
            </a:r>
          </a:p>
          <a:p>
            <a:r>
              <a:rPr lang="en-US" dirty="0"/>
              <a:t>Transformational leaders inspire people to fulfill their potential while working against share, desire outcome, and that is my understanding </a:t>
            </a:r>
          </a:p>
          <a:p>
            <a:r>
              <a:rPr lang="en-US" dirty="0"/>
              <a:t>My experience is from the business sector, and I found Transformational Leadership style more effective in terms of development and business growth.</a:t>
            </a:r>
          </a:p>
          <a:p>
            <a:r>
              <a:rPr lang="en-US" dirty="0"/>
              <a:t>Stimulate good communication and creative workplace environmental.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17798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D1A134-F477-AFC3-9F73-8DE90BFCD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BA206-76BA-399D-D2CD-46AA49B67D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Adair, J. (2013)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Develop your leadership skills.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Kogan Page.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Armstrong, M. (2016)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Armstrong's handbook of management and leadership for HR: developing effective people skills and better leadership and management.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Kogan Page.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Burnes, B. (2017) 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Managing Change.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Pearson Education.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Bush, T. (2018</a:t>
            </a:r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Transformational leadership.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Educational Management Administration &amp; Leadership,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46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(6), pp. 883-887.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Lunenberg, F.C.(2012</a:t>
            </a:r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)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 Power and leadership: An influence process.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International journal of management, business, and administration, </a:t>
            </a:r>
            <a:r>
              <a:rPr lang="en-GB" b="1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15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(1), pp. 1-9.</a:t>
            </a:r>
          </a:p>
          <a:p>
            <a:pPr algn="l"/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Mullins, L.J.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(2016</a:t>
            </a:r>
            <a:r>
              <a:rPr lang="en-GB" dirty="0">
                <a:solidFill>
                  <a:srgbClr val="000000"/>
                </a:solidFill>
                <a:latin typeface="Roboto" panose="02000000000000000000" pitchFamily="2" charset="0"/>
              </a:rPr>
              <a:t>)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GB" b="0" i="1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Management and organisational behaviour. 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Roboto" panose="02000000000000000000" pitchFamily="2" charset="0"/>
              </a:rPr>
              <a:t>Pearson Education.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994732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{61481430-D615-884D-93A1-3E9F752D3D96}tf10001119</Template>
  <TotalTime>2465</TotalTime>
  <Words>745</Words>
  <Application>Microsoft Macintosh PowerPoint</Application>
  <PresentationFormat>Widescreen</PresentationFormat>
  <Paragraphs>71</Paragraphs>
  <Slides>9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Gill Sans MT</vt:lpstr>
      <vt:lpstr>Roboto</vt:lpstr>
      <vt:lpstr>Gallery</vt:lpstr>
      <vt:lpstr>Key Leadership Styles</vt:lpstr>
      <vt:lpstr>Introduction</vt:lpstr>
      <vt:lpstr>Autocratic leadership style</vt:lpstr>
      <vt:lpstr>Democratic leadership style</vt:lpstr>
      <vt:lpstr>Laissez–faire leadership style</vt:lpstr>
      <vt:lpstr>Transformational leadership style</vt:lpstr>
      <vt:lpstr>Transformational leadership style</vt:lpstr>
      <vt:lpstr>Why this style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Dilyana Fileva-Nikolova (1920825)</dc:creator>
  <cp:lastModifiedBy>Dilyana Fileva-Nikolova (1920825)</cp:lastModifiedBy>
  <cp:revision>3</cp:revision>
  <dcterms:created xsi:type="dcterms:W3CDTF">2023-02-09T11:13:44Z</dcterms:created>
  <dcterms:modified xsi:type="dcterms:W3CDTF">2023-02-20T02:58:11Z</dcterms:modified>
</cp:coreProperties>
</file>