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64" r:id="rId5"/>
    <p:sldId id="261" r:id="rId6"/>
    <p:sldId id="262" r:id="rId7"/>
    <p:sldId id="260" r:id="rId8"/>
    <p:sldId id="265" r:id="rId9"/>
    <p:sldId id="266" r:id="rId10"/>
    <p:sldId id="267" r:id="rId11"/>
    <p:sldId id="268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92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417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697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808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012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429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45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75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71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944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021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279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57D98-8BA0-47ED-94B0-BC884E350FA6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175A46-8EBF-4CFA-A177-18C69342B9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089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 Practice</a:t>
            </a:r>
            <a:br>
              <a:rPr lang="en-GB" dirty="0"/>
            </a:br>
            <a:r>
              <a:rPr lang="en-GB" sz="4000" dirty="0"/>
              <a:t>HPAC 6004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Your preparation for the world beyond UWTSD…..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161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2391463"/>
              </p:ext>
            </p:extLst>
          </p:nvPr>
        </p:nvGraphicFramePr>
        <p:xfrm>
          <a:off x="1320800" y="1690688"/>
          <a:ext cx="8369300" cy="486599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369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1277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</a:t>
                      </a:r>
                      <a:r>
                        <a:rPr lang="en-GB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OF THE MODULE: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enable students to explore the performance industry in preparation for potential entry upon graduation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38233">
                <a:tc>
                  <a:txBody>
                    <a:bodyPr/>
                    <a:lstStyle/>
                    <a:p>
                      <a:pPr marL="637540" indent="-180340" algn="just" fontAlgn="auto" hangingPunct="1"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Upon the successful completion of this module, the student should be able to demonstrate the ability to: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342900" lvl="0" indent="-342900" algn="just" fontAlgn="auto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Critically appraise their progressive strengths and weaknesses as theatre practitioners</a:t>
                      </a:r>
                      <a:r>
                        <a:rPr lang="en-GB" sz="1600" dirty="0">
                          <a:effectLst/>
                        </a:rPr>
                        <a:t>.</a:t>
                      </a:r>
                      <a:endParaRPr lang="en-GB" sz="1800" dirty="0">
                        <a:effectLst/>
                      </a:endParaRPr>
                    </a:p>
                    <a:p>
                      <a:pPr marL="342900" lvl="0" indent="-342900" algn="just" fontAlgn="auto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</a:rPr>
                        <a:t>Present cumulative projects/portfolio for professional scrutiny.</a:t>
                      </a:r>
                      <a:endParaRPr lang="en-GB" sz="1800" dirty="0">
                        <a:effectLst/>
                      </a:endParaRPr>
                    </a:p>
                    <a:p>
                      <a:pPr marL="342900" lvl="0" indent="-342900" algn="just" fontAlgn="auto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Apply to a high degree knowledge and relevant understanding of the performance industry</a:t>
                      </a:r>
                      <a:r>
                        <a:rPr lang="en-GB" sz="1600" dirty="0">
                          <a:effectLst/>
                        </a:rPr>
                        <a:t>.</a:t>
                      </a:r>
                      <a:endParaRPr lang="en-GB" sz="1800" dirty="0">
                        <a:effectLst/>
                      </a:endParaRPr>
                    </a:p>
                    <a:p>
                      <a:pPr marL="342900" lvl="0" indent="-342900" algn="just" fontAlgn="auto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Apply a high level of skill in their presentation of themselves as theatre practitioners.</a:t>
                      </a:r>
                      <a:endParaRPr lang="en-GB" sz="1800" dirty="0">
                        <a:effectLst/>
                      </a:endParaRPr>
                    </a:p>
                    <a:p>
                      <a:pPr marL="540385" indent="-180340" algn="just" fontAlgn="auto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2693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does this module happen?....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module runs through the WHOLE YEAR!</a:t>
            </a:r>
          </a:p>
          <a:p>
            <a:endParaRPr lang="en-GB" dirty="0"/>
          </a:p>
          <a:p>
            <a:r>
              <a:rPr lang="en-GB" dirty="0"/>
              <a:t>Tutorials at strategic points through the year</a:t>
            </a:r>
          </a:p>
          <a:p>
            <a:r>
              <a:rPr lang="en-GB" dirty="0"/>
              <a:t>Various workshops/lectures throughout the year</a:t>
            </a:r>
          </a:p>
          <a:p>
            <a:r>
              <a:rPr lang="en-GB" dirty="0"/>
              <a:t>Culminates in the presentation of your </a:t>
            </a:r>
            <a:r>
              <a:rPr lang="en-GB" b="1" dirty="0"/>
              <a:t>Personal Development Plan (PDP) </a:t>
            </a:r>
            <a:r>
              <a:rPr lang="en-GB" dirty="0"/>
              <a:t>at the end of May 2020 and a portfolio that fulfils your plan.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38787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the framework of the module?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6700"/>
            <a:ext cx="10515600" cy="4978400"/>
          </a:xfrm>
        </p:spPr>
        <p:txBody>
          <a:bodyPr>
            <a:normAutofit/>
          </a:bodyPr>
          <a:lstStyle/>
          <a:p>
            <a:r>
              <a:rPr lang="en-GB" sz="3200" b="1" dirty="0"/>
              <a:t>Actions from your Personal Development Plan (PDP) – </a:t>
            </a:r>
          </a:p>
          <a:p>
            <a:pPr marL="0" indent="0">
              <a:buNone/>
            </a:pPr>
            <a:r>
              <a:rPr lang="en-GB" sz="3200" b="1" dirty="0"/>
              <a:t>		Presented at the end of the year</a:t>
            </a:r>
            <a:endParaRPr lang="en-GB" dirty="0"/>
          </a:p>
          <a:p>
            <a:r>
              <a:rPr lang="en-GB" dirty="0"/>
              <a:t>Auditions/portfolio/mock interview </a:t>
            </a:r>
            <a:endParaRPr lang="en-GB" sz="2400" dirty="0"/>
          </a:p>
          <a:p>
            <a:r>
              <a:rPr lang="en-GB" dirty="0"/>
              <a:t>Engagement with practitioners</a:t>
            </a:r>
          </a:p>
          <a:p>
            <a:r>
              <a:rPr lang="en-GB" dirty="0"/>
              <a:t>Independent work – auditions/research/engagement</a:t>
            </a:r>
          </a:p>
          <a:p>
            <a:r>
              <a:rPr lang="en-US" dirty="0">
                <a:effectLst/>
              </a:rPr>
              <a:t>Apply a high level of skill in their presentation of dance practitioners </a:t>
            </a:r>
            <a:r>
              <a:rPr lang="en-US" sz="2000" dirty="0">
                <a:effectLst/>
              </a:rPr>
              <a:t>(learning outcome!)</a:t>
            </a:r>
          </a:p>
          <a:p>
            <a:r>
              <a:rPr lang="en-US" sz="3000" dirty="0"/>
              <a:t>Observation  - </a:t>
            </a:r>
            <a:r>
              <a:rPr lang="en-US" sz="2000" dirty="0"/>
              <a:t>(</a:t>
            </a:r>
            <a:r>
              <a:rPr lang="en-US" sz="2200" dirty="0"/>
              <a:t>continual)</a:t>
            </a:r>
            <a:endParaRPr lang="en-US" sz="2200" dirty="0">
              <a:effectLst/>
            </a:endParaRPr>
          </a:p>
          <a:p>
            <a:r>
              <a:rPr lang="en-US" dirty="0"/>
              <a:t>Workshops/Lectures/Tasks</a:t>
            </a:r>
            <a:r>
              <a:rPr lang="en-US" sz="2000" dirty="0"/>
              <a:t> – (dotted throughout the year)</a:t>
            </a:r>
          </a:p>
          <a:p>
            <a:r>
              <a:rPr lang="en-US" dirty="0">
                <a:effectLst/>
              </a:rPr>
              <a:t>Tutorials</a:t>
            </a:r>
          </a:p>
          <a:p>
            <a:pPr marL="0" indent="0">
              <a:buNone/>
            </a:pPr>
            <a:endParaRPr lang="en-GB" sz="3200" dirty="0">
              <a:effectLst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058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do now?.....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640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Answer two questions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Q1: Where am I – (and how have I got here?)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400" dirty="0"/>
              <a:t>What has your journey been so far?</a:t>
            </a:r>
          </a:p>
          <a:p>
            <a:pPr marL="0" indent="0">
              <a:buNone/>
            </a:pPr>
            <a:r>
              <a:rPr lang="en-GB" sz="2400" dirty="0"/>
              <a:t>	How have you changed? (personally and professionally) </a:t>
            </a:r>
          </a:p>
          <a:p>
            <a:pPr marL="0" indent="0">
              <a:buNone/>
            </a:pPr>
            <a:r>
              <a:rPr lang="en-GB" sz="2400" dirty="0"/>
              <a:t>	Which areas of work have interested you?</a:t>
            </a:r>
          </a:p>
          <a:p>
            <a:pPr marL="0" indent="0">
              <a:buNone/>
            </a:pPr>
            <a:r>
              <a:rPr lang="en-GB" sz="2400" dirty="0"/>
              <a:t>	What contacts have you made?</a:t>
            </a:r>
          </a:p>
          <a:p>
            <a:pPr marL="0" indent="0">
              <a:buNone/>
            </a:pPr>
            <a:r>
              <a:rPr lang="en-GB" sz="2400" dirty="0"/>
              <a:t>	What independent work have you done – and why?</a:t>
            </a:r>
          </a:p>
        </p:txBody>
      </p:sp>
    </p:spTree>
    <p:extLst>
      <p:ext uri="{BB962C8B-B14F-4D97-AF65-F5344CB8AC3E}">
        <p14:creationId xmlns:p14="http://schemas.microsoft.com/office/powerpoint/2010/main" val="2997329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825500" y="927100"/>
            <a:ext cx="10528300" cy="52498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 hangingPunct="0"/>
            <a:r>
              <a:rPr lang="en-GB" b="1" dirty="0"/>
              <a:t>Q2: Where do I want to be?</a:t>
            </a:r>
            <a:endParaRPr lang="en-GB" sz="2000" b="1" dirty="0"/>
          </a:p>
          <a:p>
            <a:pPr marL="457200" lvl="1" indent="0">
              <a:buNone/>
            </a:pPr>
            <a:endParaRPr lang="en-GB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	</a:t>
            </a:r>
            <a:r>
              <a:rPr lang="en-GB" sz="2400" dirty="0"/>
              <a:t>Dancer/choreographers/teacher?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	Facilitator/Community work/Youth Groups?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	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	Something completely different………..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57302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455612"/>
            <a:ext cx="10934700" cy="2401888"/>
          </a:xfrm>
        </p:spPr>
        <p:txBody>
          <a:bodyPr>
            <a:normAutofit/>
          </a:bodyPr>
          <a:lstStyle/>
          <a:p>
            <a:r>
              <a:rPr lang="en-GB" dirty="0"/>
              <a:t>In order to answer these questions HONESTLY you must undertake a </a:t>
            </a:r>
            <a:r>
              <a:rPr lang="en-GB" sz="5300" b="1" dirty="0"/>
              <a:t>SWOT</a:t>
            </a:r>
            <a:r>
              <a:rPr lang="en-GB" dirty="0"/>
              <a:t> analysis of yourself and your thoughts and ideas….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7100" y="1028700"/>
            <a:ext cx="10426700" cy="55626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study undertaken by an organization to identify its internal strengths and weaknesses, as well as its external opportunities and threats.</a:t>
            </a:r>
          </a:p>
          <a:p>
            <a:endParaRPr lang="en-GB" dirty="0"/>
          </a:p>
          <a:p>
            <a:r>
              <a:rPr lang="en-GB" b="1" dirty="0"/>
              <a:t>S</a:t>
            </a:r>
            <a:r>
              <a:rPr lang="en-GB" dirty="0"/>
              <a:t>TRENGTHS</a:t>
            </a:r>
          </a:p>
          <a:p>
            <a:r>
              <a:rPr lang="en-GB" b="1" dirty="0"/>
              <a:t>W</a:t>
            </a:r>
            <a:r>
              <a:rPr lang="en-GB" dirty="0"/>
              <a:t>EAKNESSES</a:t>
            </a:r>
          </a:p>
          <a:p>
            <a:r>
              <a:rPr lang="en-GB" b="1" dirty="0"/>
              <a:t>O</a:t>
            </a:r>
            <a:r>
              <a:rPr lang="en-GB" dirty="0"/>
              <a:t>PPORTUNITIES</a:t>
            </a:r>
          </a:p>
          <a:p>
            <a:r>
              <a:rPr lang="en-GB" b="1" dirty="0"/>
              <a:t>T</a:t>
            </a:r>
            <a:r>
              <a:rPr lang="en-GB" dirty="0"/>
              <a:t>HREATS</a:t>
            </a:r>
          </a:p>
          <a:p>
            <a:pPr marL="0" indent="0" algn="ctr">
              <a:buNone/>
            </a:pPr>
            <a:r>
              <a:rPr lang="en-GB" u="sng" dirty="0"/>
              <a:t>BE HONEST WITH YOURSELF!</a:t>
            </a:r>
          </a:p>
        </p:txBody>
      </p:sp>
    </p:spTree>
    <p:extLst>
      <p:ext uri="{BB962C8B-B14F-4D97-AF65-F5344CB8AC3E}">
        <p14:creationId xmlns:p14="http://schemas.microsoft.com/office/powerpoint/2010/main" val="936808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Contacts already made</a:t>
            </a:r>
          </a:p>
          <a:p>
            <a:r>
              <a:rPr lang="en-GB" dirty="0"/>
              <a:t>Voluntary work</a:t>
            </a:r>
          </a:p>
          <a:p>
            <a:r>
              <a:rPr lang="en-GB" dirty="0"/>
              <a:t>Positive outlook/demeanour </a:t>
            </a:r>
          </a:p>
          <a:p>
            <a:r>
              <a:rPr lang="en-GB" dirty="0"/>
              <a:t>Being proactive/organised</a:t>
            </a:r>
          </a:p>
          <a:p>
            <a:r>
              <a:rPr lang="en-GB" dirty="0"/>
              <a:t>Location- (strength and weakness)</a:t>
            </a:r>
          </a:p>
          <a:p>
            <a:r>
              <a:rPr lang="en-GB" dirty="0"/>
              <a:t>Skillset</a:t>
            </a:r>
          </a:p>
          <a:p>
            <a:r>
              <a:rPr lang="en-GB" dirty="0"/>
              <a:t>Additional skills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500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Lack of contacts</a:t>
            </a:r>
          </a:p>
          <a:p>
            <a:r>
              <a:rPr lang="en-GB" dirty="0"/>
              <a:t>Pessimistic/outlook</a:t>
            </a:r>
          </a:p>
          <a:p>
            <a:r>
              <a:rPr lang="en-GB" dirty="0"/>
              <a:t>Taking opportunities</a:t>
            </a:r>
          </a:p>
          <a:p>
            <a:r>
              <a:rPr lang="en-GB" dirty="0"/>
              <a:t>Procrastination</a:t>
            </a:r>
          </a:p>
          <a:p>
            <a:r>
              <a:rPr lang="en-GB" dirty="0"/>
              <a:t>Finance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Location – (strength and weakness)</a:t>
            </a:r>
          </a:p>
          <a:p>
            <a:r>
              <a:rPr lang="en-GB" dirty="0"/>
              <a:t>Health – physical and mental</a:t>
            </a:r>
          </a:p>
          <a:p>
            <a:r>
              <a:rPr lang="en-GB" dirty="0"/>
              <a:t>Skillset – lack of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453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the course</a:t>
            </a:r>
          </a:p>
          <a:p>
            <a:r>
              <a:rPr lang="en-GB" dirty="0"/>
              <a:t>Voluntary work</a:t>
            </a:r>
          </a:p>
          <a:p>
            <a:r>
              <a:rPr lang="en-GB" dirty="0"/>
              <a:t>Proactive – find them!</a:t>
            </a:r>
          </a:p>
          <a:p>
            <a:r>
              <a:rPr lang="en-GB" dirty="0"/>
              <a:t>Travel</a:t>
            </a:r>
          </a:p>
          <a:p>
            <a:r>
              <a:rPr lang="en-GB" dirty="0"/>
              <a:t>Open minded – saying yes!</a:t>
            </a:r>
          </a:p>
          <a:p>
            <a:r>
              <a:rPr lang="en-GB" dirty="0"/>
              <a:t>Skillset – enhancement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Going to see performance/workshops</a:t>
            </a:r>
          </a:p>
        </p:txBody>
      </p:sp>
    </p:spTree>
    <p:extLst>
      <p:ext uri="{BB962C8B-B14F-4D97-AF65-F5344CB8AC3E}">
        <p14:creationId xmlns:p14="http://schemas.microsoft.com/office/powerpoint/2010/main" val="450473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Finance</a:t>
            </a:r>
          </a:p>
          <a:p>
            <a:r>
              <a:rPr lang="en-GB" dirty="0"/>
              <a:t>‘THE ARTS’ – Politically/financially</a:t>
            </a:r>
          </a:p>
          <a:p>
            <a:r>
              <a:rPr lang="en-GB" dirty="0"/>
              <a:t>Saturated market place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Your USP?....do you have one?</a:t>
            </a:r>
          </a:p>
          <a:p>
            <a:r>
              <a:rPr lang="en-GB" dirty="0"/>
              <a:t>Skillset</a:t>
            </a:r>
          </a:p>
          <a:p>
            <a:r>
              <a:rPr lang="en-GB" dirty="0" err="1"/>
              <a:t>Mindset</a:t>
            </a:r>
            <a:r>
              <a:rPr lang="en-GB" dirty="0"/>
              <a:t> – personal</a:t>
            </a:r>
          </a:p>
          <a:p>
            <a:r>
              <a:rPr lang="en-GB" dirty="0"/>
              <a:t>YOURSELF!</a:t>
            </a:r>
          </a:p>
        </p:txBody>
      </p:sp>
    </p:spTree>
    <p:extLst>
      <p:ext uri="{BB962C8B-B14F-4D97-AF65-F5344CB8AC3E}">
        <p14:creationId xmlns:p14="http://schemas.microsoft.com/office/powerpoint/2010/main" val="594635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600" y="660401"/>
            <a:ext cx="9144000" cy="1643062"/>
          </a:xfrm>
        </p:spPr>
        <p:txBody>
          <a:bodyPr/>
          <a:lstStyle/>
          <a:p>
            <a:r>
              <a:rPr lang="en-GB" b="1" dirty="0"/>
              <a:t>What do I do now?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303462"/>
            <a:ext cx="9144000" cy="3944938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After filling your Short, Mid and Long Term objectives forms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Begin your SWOT analysis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Begin to formulate your responses to your two questions</a:t>
            </a:r>
          </a:p>
          <a:p>
            <a:r>
              <a:rPr lang="en-GB" b="1" dirty="0"/>
              <a:t>Q1:</a:t>
            </a:r>
            <a:r>
              <a:rPr lang="en-GB" dirty="0"/>
              <a:t> Where am I?</a:t>
            </a:r>
          </a:p>
          <a:p>
            <a:r>
              <a:rPr lang="en-GB" b="1" dirty="0"/>
              <a:t>Q2: </a:t>
            </a:r>
            <a:r>
              <a:rPr lang="en-GB" dirty="0"/>
              <a:t>Where do I want to be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056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</TotalTime>
  <Words>341</Words>
  <Application>Microsoft Macintosh PowerPoint</Application>
  <PresentationFormat>Widescreen</PresentationFormat>
  <Paragraphs>109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Times New Roman</vt:lpstr>
      <vt:lpstr>Office Theme</vt:lpstr>
      <vt:lpstr>Professional Practice HPAC 6004</vt:lpstr>
      <vt:lpstr>Learning Outcomes</vt:lpstr>
      <vt:lpstr>When does this module happen?....</vt:lpstr>
      <vt:lpstr>What is the framework of the module?</vt:lpstr>
      <vt:lpstr>What do I do now?.....</vt:lpstr>
      <vt:lpstr>PowerPoint Presentation</vt:lpstr>
      <vt:lpstr>In order to answer these questions HONESTLY you must undertake a SWOT analysis of yourself and your thoughts and ideas….</vt:lpstr>
      <vt:lpstr>Strengths</vt:lpstr>
      <vt:lpstr>Weaknesses</vt:lpstr>
      <vt:lpstr>Opportunities</vt:lpstr>
      <vt:lpstr>Threats</vt:lpstr>
      <vt:lpstr>What do I do now?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 HPAC 6004</dc:title>
  <dc:creator>Lynne Seymour</dc:creator>
  <cp:lastModifiedBy>Gwyn Emberton</cp:lastModifiedBy>
  <cp:revision>10</cp:revision>
  <dcterms:created xsi:type="dcterms:W3CDTF">2018-09-25T09:22:28Z</dcterms:created>
  <dcterms:modified xsi:type="dcterms:W3CDTF">2019-10-13T07:16:56Z</dcterms:modified>
</cp:coreProperties>
</file>