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4"/>
  </p:sldMasterIdLst>
  <p:notesMasterIdLst>
    <p:notesMasterId r:id="rId10"/>
  </p:notesMasterIdLst>
  <p:handoutMasterIdLst>
    <p:handoutMasterId r:id="rId11"/>
  </p:handoutMasterIdLst>
  <p:sldIdLst>
    <p:sldId id="256" r:id="rId5"/>
    <p:sldId id="258" r:id="rId6"/>
    <p:sldId id="259" r:id="rId7"/>
    <p:sldId id="260" r:id="rId8"/>
    <p:sldId id="257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10/05/2016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6213ED-61EF-45AB-A82C-986F5F8F8F17}" type="datetimeFigureOut">
              <a:rPr lang="en-GB" smtClean="0"/>
              <a:t>10/05/2016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FBF0DF-262F-4709-9153-9ED2A52C4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8819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FBF0DF-262F-4709-9153-9ED2A52C448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45629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D4181A06-E414-41DC-8024-FE46670AB391}" type="datetime1">
              <a:rPr lang="en-GB" smtClean="0"/>
              <a:t>10/05/2016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181FC-54F2-4F80-A398-764CEDC98F80}" type="datetime1">
              <a:rPr lang="en-GB" smtClean="0"/>
              <a:t>10/05/2016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572419-BE2A-47B9-A701-725E00FBED4A}" type="datetime1">
              <a:rPr lang="en-GB" smtClean="0"/>
              <a:t>10/05/2016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37978-5C0B-4522-97C1-B4CEB14862AE}" type="datetime1">
              <a:rPr lang="en-GB" smtClean="0"/>
              <a:t>10/05/2016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1A07B-E7C3-476C-A7ED-A521878C9840}" type="datetime1">
              <a:rPr lang="en-GB" smtClean="0"/>
              <a:t>10/05/2016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8AEF8-D85C-4BF9-8527-CEC85E710C51}" type="datetime1">
              <a:rPr lang="en-GB" smtClean="0"/>
              <a:t>10/05/2016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F08C7-2C47-4701-8E99-5EA0ACB1417C}" type="datetime1">
              <a:rPr lang="en-GB" smtClean="0"/>
              <a:t>10/05/2016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15D83-11BA-4F27-8688-7EA679ECA453}" type="datetime1">
              <a:rPr lang="en-GB" smtClean="0"/>
              <a:t>10/05/2016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DBF8F-C14E-4767-A809-9FA1BE06ACCF}" type="datetime1">
              <a:rPr lang="en-GB" smtClean="0"/>
              <a:t>10/05/2016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70EE9-3ED4-4611-82F2-C605EC78E1B5}" type="datetime1">
              <a:rPr lang="en-GB" smtClean="0"/>
              <a:t>10/05/2016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9DC8A-60C2-4BDB-83D1-410CBAFC99B8}" type="datetime1">
              <a:rPr lang="en-GB" smtClean="0"/>
              <a:t>10/05/2016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A97594-7E7C-4195-8D10-35C944B1D3F1}" type="datetime1">
              <a:rPr lang="en-GB" smtClean="0"/>
              <a:t>10/05/2016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heacademy.ac.uk/stem-conference-poster-presentations?utm_source=The%20Higher%20Education%20Academy&amp;utm_medium=email&amp;utm_campaign=6956440_Surveys%20Conference%202016%20-%20Poster%20Presentations&amp;utm_content=About%20Poster%20Presentation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67744" y="1268760"/>
            <a:ext cx="4896544" cy="1470025"/>
          </a:xfrm>
        </p:spPr>
        <p:txBody>
          <a:bodyPr/>
          <a:lstStyle/>
          <a:p>
            <a:r>
              <a:rPr lang="en-GB" dirty="0" smtClean="0"/>
              <a:t>Designing a poster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Handout 1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Poster - before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therefore </a:t>
            </a:r>
            <a:r>
              <a:rPr lang="en-GB" dirty="0"/>
              <a:t>in the future </a:t>
            </a:r>
            <a:r>
              <a:rPr lang="en-GB" dirty="0" smtClean="0"/>
              <a:t>tense:</a:t>
            </a:r>
          </a:p>
          <a:p>
            <a:pPr marL="0" indent="0">
              <a:buNone/>
            </a:pPr>
            <a:r>
              <a:rPr lang="en-GB" dirty="0" smtClean="0"/>
              <a:t>I </a:t>
            </a:r>
            <a:r>
              <a:rPr lang="en-GB" dirty="0"/>
              <a:t>intend… </a:t>
            </a:r>
            <a:endParaRPr lang="en-GB" dirty="0" smtClean="0"/>
          </a:p>
          <a:p>
            <a:pPr marL="0" indent="0">
              <a:buNone/>
            </a:pPr>
            <a:r>
              <a:rPr lang="en-GB" dirty="0"/>
              <a:t>W</a:t>
            </a:r>
            <a:r>
              <a:rPr lang="en-GB" dirty="0" smtClean="0"/>
              <a:t>e </a:t>
            </a:r>
            <a:r>
              <a:rPr lang="en-GB" dirty="0"/>
              <a:t>aim that</a:t>
            </a:r>
            <a:r>
              <a:rPr lang="en-GB" dirty="0" smtClean="0"/>
              <a:t>…</a:t>
            </a:r>
          </a:p>
          <a:p>
            <a:pPr marL="0" indent="0" algn="ctr">
              <a:buNone/>
            </a:pPr>
            <a:r>
              <a:rPr lang="en-GB" dirty="0" smtClean="0"/>
              <a:t>OR </a:t>
            </a:r>
          </a:p>
          <a:p>
            <a:pPr marL="0" indent="0">
              <a:buNone/>
            </a:pPr>
            <a:r>
              <a:rPr lang="en-GB" dirty="0" smtClean="0"/>
              <a:t>Pluperfect tense:</a:t>
            </a:r>
          </a:p>
          <a:p>
            <a:pPr marL="0" indent="0">
              <a:buNone/>
            </a:pPr>
            <a:r>
              <a:rPr lang="en-GB" dirty="0"/>
              <a:t>O</a:t>
            </a:r>
            <a:r>
              <a:rPr lang="en-GB" dirty="0" smtClean="0"/>
              <a:t>ur </a:t>
            </a:r>
            <a:r>
              <a:rPr lang="en-GB" dirty="0"/>
              <a:t>intention was…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We </a:t>
            </a:r>
            <a:r>
              <a:rPr lang="en-GB" dirty="0"/>
              <a:t>were aiming to</a:t>
            </a:r>
            <a:r>
              <a:rPr lang="en-GB" dirty="0" smtClean="0"/>
              <a:t>…</a:t>
            </a:r>
            <a:endParaRPr lang="en-GB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smtClean="0"/>
              <a:t>Video – status report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therefore in present tense:</a:t>
            </a:r>
          </a:p>
          <a:p>
            <a:pPr marL="0" indent="0">
              <a:buNone/>
            </a:pPr>
            <a:r>
              <a:rPr lang="en-GB" dirty="0" smtClean="0"/>
              <a:t>At the present we are…</a:t>
            </a:r>
          </a:p>
          <a:p>
            <a:pPr marL="0" indent="0">
              <a:buNone/>
            </a:pPr>
            <a:r>
              <a:rPr lang="en-GB" dirty="0" smtClean="0"/>
              <a:t>The changes that we are making…</a:t>
            </a:r>
          </a:p>
          <a:p>
            <a:pPr marL="0" indent="0">
              <a:buNone/>
            </a:pPr>
            <a:r>
              <a:rPr lang="en-GB" dirty="0" smtClean="0"/>
              <a:t>OR</a:t>
            </a:r>
          </a:p>
          <a:p>
            <a:pPr marL="0" indent="0">
              <a:buNone/>
            </a:pPr>
            <a:r>
              <a:rPr lang="en-GB" dirty="0" smtClean="0"/>
              <a:t>At the end of this cycle we can say…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46D30-89B3-42F6-AB3F-115901B1110D}" type="datetime1">
              <a:rPr lang="en-GB" smtClean="0"/>
              <a:t>10/05/2016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7007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20586-7CA3-4FC9-A514-0734EDF90E1D}" type="datetime1">
              <a:rPr lang="en-GB" smtClean="0"/>
              <a:t>10/05/2016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251520" y="188640"/>
            <a:ext cx="5760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This is where the title goes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6084168" y="188640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Name &amp; student no here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251521" y="904987"/>
            <a:ext cx="50405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Rationale:                                                             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251520" y="3717032"/>
            <a:ext cx="376058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References:                                 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4572000" y="1268760"/>
            <a:ext cx="432048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Action Plan: 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                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4572000" y="3429000"/>
            <a:ext cx="432048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Success Criteria:                              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6670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181FC-54F2-4F80-A398-764CEDC98F80}" type="datetime1">
              <a:rPr lang="en-GB" smtClean="0"/>
              <a:t>10/05/2016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9464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112569"/>
          </a:xfrm>
        </p:spPr>
        <p:txBody>
          <a:bodyPr>
            <a:normAutofit/>
          </a:bodyPr>
          <a:lstStyle/>
          <a:p>
            <a:r>
              <a:rPr lang="en-GB" sz="1600" u="sng" dirty="0">
                <a:hlinkClick r:id="rId2"/>
              </a:rPr>
              <a:t>https://www.heacademy.ac.uk/stem-conference-poster-presentations?utm_source=The%20Higher%20Education%20Academy&amp;utm_medium=email&amp;utm_campaign=6956440_Surveys%20Conference%202016%20-%20Poster%20Presentations&amp;utm_content=About%20Poster%20Presentations</a:t>
            </a:r>
            <a:endParaRPr lang="en-GB" sz="1600" dirty="0"/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FD0F1-7FCE-4F8B-8ACC-234201A3FF9C}" type="datetime1">
              <a:rPr lang="en-GB" smtClean="0"/>
              <a:t>10/05/2016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openxmlformats.org/package/2006/metadata/core-properties"/>
    <ds:schemaRef ds:uri="303dbf9b-b85b-46a0-94f1-894078c07ecd"/>
    <ds:schemaRef ds:uri="http://purl.org/dc/terms/"/>
    <ds:schemaRef ds:uri="http://schemas.microsoft.com/office/2006/metadata/properties"/>
    <ds:schemaRef ds:uri="http://purl.org/dc/elements/1.1/"/>
    <ds:schemaRef ds:uri="http://www.w3.org/XML/1998/namespace"/>
    <ds:schemaRef ds:uri="http://schemas.microsoft.com/office/infopath/2007/PartnerControls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107</TotalTime>
  <Words>104</Words>
  <Application>Microsoft Office PowerPoint</Application>
  <PresentationFormat>On-screen Show (4:3)</PresentationFormat>
  <Paragraphs>53</Paragraphs>
  <Slides>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Arial</vt:lpstr>
      <vt:lpstr>Calibri</vt:lpstr>
      <vt:lpstr>20140311PresentationUWTSDTemplate</vt:lpstr>
      <vt:lpstr>Designing a poster</vt:lpstr>
      <vt:lpstr>Handout 1</vt:lpstr>
      <vt:lpstr>PowerPoint Presentation</vt:lpstr>
      <vt:lpstr>examples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Sharon James</cp:lastModifiedBy>
  <cp:revision>6</cp:revision>
  <dcterms:created xsi:type="dcterms:W3CDTF">2015-04-14T15:21:28Z</dcterms:created>
  <dcterms:modified xsi:type="dcterms:W3CDTF">2016-05-10T13:47:44Z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