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5" r:id="rId10"/>
    <p:sldId id="268" r:id="rId11"/>
    <p:sldId id="269" r:id="rId12"/>
    <p:sldId id="270" r:id="rId13"/>
    <p:sldId id="271" r:id="rId14"/>
    <p:sldId id="272"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013559-9DC1-4672-9AC7-B260F30FC711}" v="50" dt="2025-10-12T11:48:52.5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286" autoAdjust="0"/>
    <p:restoredTop sz="94660"/>
  </p:normalViewPr>
  <p:slideViewPr>
    <p:cSldViewPr snapToGrid="0">
      <p:cViewPr varScale="1">
        <p:scale>
          <a:sx n="56" d="100"/>
          <a:sy n="56" d="100"/>
        </p:scale>
        <p:origin x="872"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d Imran Ahmed" userId="cd80eb5c95082363" providerId="LiveId" clId="{27013559-9DC1-4672-9AC7-B260F30FC711}"/>
    <pc:docChg chg="undo custSel addSld delSld modSld">
      <pc:chgData name="Md Imran Ahmed" userId="cd80eb5c95082363" providerId="LiveId" clId="{27013559-9DC1-4672-9AC7-B260F30FC711}" dt="2025-10-12T11:50:22.946" v="702" actId="207"/>
      <pc:docMkLst>
        <pc:docMk/>
      </pc:docMkLst>
      <pc:sldChg chg="addSp modSp mod setBg">
        <pc:chgData name="Md Imran Ahmed" userId="cd80eb5c95082363" providerId="LiveId" clId="{27013559-9DC1-4672-9AC7-B260F30FC711}" dt="2025-10-09T11:35:09.295" v="530" actId="26606"/>
        <pc:sldMkLst>
          <pc:docMk/>
          <pc:sldMk cId="3901820321" sldId="257"/>
        </pc:sldMkLst>
        <pc:spChg chg="mod">
          <ac:chgData name="Md Imran Ahmed" userId="cd80eb5c95082363" providerId="LiveId" clId="{27013559-9DC1-4672-9AC7-B260F30FC711}" dt="2025-10-09T11:35:09.295" v="530" actId="26606"/>
          <ac:spMkLst>
            <pc:docMk/>
            <pc:sldMk cId="3901820321" sldId="257"/>
            <ac:spMk id="2" creationId="{E088EFA2-BE9D-A34C-6F14-E6C2398CE1DB}"/>
          </ac:spMkLst>
        </pc:spChg>
        <pc:spChg chg="mod">
          <ac:chgData name="Md Imran Ahmed" userId="cd80eb5c95082363" providerId="LiveId" clId="{27013559-9DC1-4672-9AC7-B260F30FC711}" dt="2025-10-09T11:35:09.295" v="530" actId="26606"/>
          <ac:spMkLst>
            <pc:docMk/>
            <pc:sldMk cId="3901820321" sldId="257"/>
            <ac:spMk id="3" creationId="{37517A32-9ED2-E535-9434-54059F95D8B5}"/>
          </ac:spMkLst>
        </pc:spChg>
        <pc:spChg chg="add">
          <ac:chgData name="Md Imran Ahmed" userId="cd80eb5c95082363" providerId="LiveId" clId="{27013559-9DC1-4672-9AC7-B260F30FC711}" dt="2025-10-09T11:35:09.295" v="530" actId="26606"/>
          <ac:spMkLst>
            <pc:docMk/>
            <pc:sldMk cId="3901820321" sldId="257"/>
            <ac:spMk id="8" creationId="{907EF6B7-1338-4443-8C46-6A318D952DFD}"/>
          </ac:spMkLst>
        </pc:spChg>
        <pc:spChg chg="add">
          <ac:chgData name="Md Imran Ahmed" userId="cd80eb5c95082363" providerId="LiveId" clId="{27013559-9DC1-4672-9AC7-B260F30FC711}" dt="2025-10-09T11:35:09.295" v="530" actId="26606"/>
          <ac:spMkLst>
            <pc:docMk/>
            <pc:sldMk cId="3901820321" sldId="257"/>
            <ac:spMk id="10" creationId="{DAAE4CDD-124C-4DCF-9584-B6033B545DD5}"/>
          </ac:spMkLst>
        </pc:spChg>
        <pc:spChg chg="add">
          <ac:chgData name="Md Imran Ahmed" userId="cd80eb5c95082363" providerId="LiveId" clId="{27013559-9DC1-4672-9AC7-B260F30FC711}" dt="2025-10-09T11:35:09.295" v="530" actId="26606"/>
          <ac:spMkLst>
            <pc:docMk/>
            <pc:sldMk cId="3901820321" sldId="257"/>
            <ac:spMk id="12" creationId="{081E4A58-353D-44AE-B2FC-2A74E2E400F7}"/>
          </ac:spMkLst>
        </pc:spChg>
      </pc:sldChg>
      <pc:sldChg chg="addSp delSp modSp mod setBg">
        <pc:chgData name="Md Imran Ahmed" userId="cd80eb5c95082363" providerId="LiveId" clId="{27013559-9DC1-4672-9AC7-B260F30FC711}" dt="2025-10-09T11:36:31.788" v="535" actId="26606"/>
        <pc:sldMkLst>
          <pc:docMk/>
          <pc:sldMk cId="965211769" sldId="258"/>
        </pc:sldMkLst>
        <pc:spChg chg="mod">
          <ac:chgData name="Md Imran Ahmed" userId="cd80eb5c95082363" providerId="LiveId" clId="{27013559-9DC1-4672-9AC7-B260F30FC711}" dt="2025-10-09T11:36:31.788" v="535" actId="26606"/>
          <ac:spMkLst>
            <pc:docMk/>
            <pc:sldMk cId="965211769" sldId="258"/>
            <ac:spMk id="2" creationId="{54E2C3DF-5C24-156D-DC2F-689C0E327E26}"/>
          </ac:spMkLst>
        </pc:spChg>
        <pc:spChg chg="mod">
          <ac:chgData name="Md Imran Ahmed" userId="cd80eb5c95082363" providerId="LiveId" clId="{27013559-9DC1-4672-9AC7-B260F30FC711}" dt="2025-10-09T11:36:31.788" v="535" actId="26606"/>
          <ac:spMkLst>
            <pc:docMk/>
            <pc:sldMk cId="965211769" sldId="258"/>
            <ac:spMk id="3" creationId="{0550B3C6-A121-4C43-94C2-9B284AB9D487}"/>
          </ac:spMkLst>
        </pc:spChg>
        <pc:spChg chg="add">
          <ac:chgData name="Md Imran Ahmed" userId="cd80eb5c95082363" providerId="LiveId" clId="{27013559-9DC1-4672-9AC7-B260F30FC711}" dt="2025-10-09T11:36:31.788" v="535" actId="26606"/>
          <ac:spMkLst>
            <pc:docMk/>
            <pc:sldMk cId="965211769" sldId="258"/>
            <ac:spMk id="18" creationId="{907EF6B7-1338-4443-8C46-6A318D952DFD}"/>
          </ac:spMkLst>
        </pc:spChg>
        <pc:spChg chg="add">
          <ac:chgData name="Md Imran Ahmed" userId="cd80eb5c95082363" providerId="LiveId" clId="{27013559-9DC1-4672-9AC7-B260F30FC711}" dt="2025-10-09T11:36:31.788" v="535" actId="26606"/>
          <ac:spMkLst>
            <pc:docMk/>
            <pc:sldMk cId="965211769" sldId="258"/>
            <ac:spMk id="19" creationId="{DAAE4CDD-124C-4DCF-9584-B6033B545DD5}"/>
          </ac:spMkLst>
        </pc:spChg>
        <pc:spChg chg="add">
          <ac:chgData name="Md Imran Ahmed" userId="cd80eb5c95082363" providerId="LiveId" clId="{27013559-9DC1-4672-9AC7-B260F30FC711}" dt="2025-10-09T11:36:31.788" v="535" actId="26606"/>
          <ac:spMkLst>
            <pc:docMk/>
            <pc:sldMk cId="965211769" sldId="258"/>
            <ac:spMk id="20" creationId="{081E4A58-353D-44AE-B2FC-2A74E2E400F7}"/>
          </ac:spMkLst>
        </pc:spChg>
      </pc:sldChg>
      <pc:sldChg chg="addSp modSp mod setBg">
        <pc:chgData name="Md Imran Ahmed" userId="cd80eb5c95082363" providerId="LiveId" clId="{27013559-9DC1-4672-9AC7-B260F30FC711}" dt="2025-10-09T11:36:58.813" v="536" actId="26606"/>
        <pc:sldMkLst>
          <pc:docMk/>
          <pc:sldMk cId="1650375291" sldId="259"/>
        </pc:sldMkLst>
        <pc:spChg chg="mod">
          <ac:chgData name="Md Imran Ahmed" userId="cd80eb5c95082363" providerId="LiveId" clId="{27013559-9DC1-4672-9AC7-B260F30FC711}" dt="2025-10-09T11:36:58.813" v="536" actId="26606"/>
          <ac:spMkLst>
            <pc:docMk/>
            <pc:sldMk cId="1650375291" sldId="259"/>
            <ac:spMk id="2" creationId="{102F906F-DCCC-D65C-F216-AEE48CDFA4BA}"/>
          </ac:spMkLst>
        </pc:spChg>
        <pc:spChg chg="mod">
          <ac:chgData name="Md Imran Ahmed" userId="cd80eb5c95082363" providerId="LiveId" clId="{27013559-9DC1-4672-9AC7-B260F30FC711}" dt="2025-10-09T11:36:58.813" v="536" actId="26606"/>
          <ac:spMkLst>
            <pc:docMk/>
            <pc:sldMk cId="1650375291" sldId="259"/>
            <ac:spMk id="3" creationId="{1F380976-B0E4-5636-F256-DD59B98D2684}"/>
          </ac:spMkLst>
        </pc:spChg>
        <pc:spChg chg="add">
          <ac:chgData name="Md Imran Ahmed" userId="cd80eb5c95082363" providerId="LiveId" clId="{27013559-9DC1-4672-9AC7-B260F30FC711}" dt="2025-10-09T11:36:58.813" v="536" actId="26606"/>
          <ac:spMkLst>
            <pc:docMk/>
            <pc:sldMk cId="1650375291" sldId="259"/>
            <ac:spMk id="8" creationId="{907EF6B7-1338-4443-8C46-6A318D952DFD}"/>
          </ac:spMkLst>
        </pc:spChg>
        <pc:spChg chg="add">
          <ac:chgData name="Md Imran Ahmed" userId="cd80eb5c95082363" providerId="LiveId" clId="{27013559-9DC1-4672-9AC7-B260F30FC711}" dt="2025-10-09T11:36:58.813" v="536" actId="26606"/>
          <ac:spMkLst>
            <pc:docMk/>
            <pc:sldMk cId="1650375291" sldId="259"/>
            <ac:spMk id="10" creationId="{DAAE4CDD-124C-4DCF-9584-B6033B545DD5}"/>
          </ac:spMkLst>
        </pc:spChg>
        <pc:spChg chg="add">
          <ac:chgData name="Md Imran Ahmed" userId="cd80eb5c95082363" providerId="LiveId" clId="{27013559-9DC1-4672-9AC7-B260F30FC711}" dt="2025-10-09T11:36:58.813" v="536" actId="26606"/>
          <ac:spMkLst>
            <pc:docMk/>
            <pc:sldMk cId="1650375291" sldId="259"/>
            <ac:spMk id="12" creationId="{081E4A58-353D-44AE-B2FC-2A74E2E400F7}"/>
          </ac:spMkLst>
        </pc:spChg>
      </pc:sldChg>
      <pc:sldChg chg="addSp modSp mod setBg">
        <pc:chgData name="Md Imran Ahmed" userId="cd80eb5c95082363" providerId="LiveId" clId="{27013559-9DC1-4672-9AC7-B260F30FC711}" dt="2025-10-09T11:37:20.529" v="537" actId="26606"/>
        <pc:sldMkLst>
          <pc:docMk/>
          <pc:sldMk cId="2289344086" sldId="260"/>
        </pc:sldMkLst>
        <pc:spChg chg="mod">
          <ac:chgData name="Md Imran Ahmed" userId="cd80eb5c95082363" providerId="LiveId" clId="{27013559-9DC1-4672-9AC7-B260F30FC711}" dt="2025-10-09T11:37:20.529" v="537" actId="26606"/>
          <ac:spMkLst>
            <pc:docMk/>
            <pc:sldMk cId="2289344086" sldId="260"/>
            <ac:spMk id="2" creationId="{DD3B058C-3A4D-94D3-9498-EE8B8D846815}"/>
          </ac:spMkLst>
        </pc:spChg>
        <pc:spChg chg="mod">
          <ac:chgData name="Md Imran Ahmed" userId="cd80eb5c95082363" providerId="LiveId" clId="{27013559-9DC1-4672-9AC7-B260F30FC711}" dt="2025-10-09T11:37:20.529" v="537" actId="26606"/>
          <ac:spMkLst>
            <pc:docMk/>
            <pc:sldMk cId="2289344086" sldId="260"/>
            <ac:spMk id="3" creationId="{FCE87CDA-C549-7923-24C3-FBF008255F60}"/>
          </ac:spMkLst>
        </pc:spChg>
        <pc:spChg chg="add">
          <ac:chgData name="Md Imran Ahmed" userId="cd80eb5c95082363" providerId="LiveId" clId="{27013559-9DC1-4672-9AC7-B260F30FC711}" dt="2025-10-09T11:37:20.529" v="537" actId="26606"/>
          <ac:spMkLst>
            <pc:docMk/>
            <pc:sldMk cId="2289344086" sldId="260"/>
            <ac:spMk id="8" creationId="{907EF6B7-1338-4443-8C46-6A318D952DFD}"/>
          </ac:spMkLst>
        </pc:spChg>
        <pc:spChg chg="add">
          <ac:chgData name="Md Imran Ahmed" userId="cd80eb5c95082363" providerId="LiveId" clId="{27013559-9DC1-4672-9AC7-B260F30FC711}" dt="2025-10-09T11:37:20.529" v="537" actId="26606"/>
          <ac:spMkLst>
            <pc:docMk/>
            <pc:sldMk cId="2289344086" sldId="260"/>
            <ac:spMk id="10" creationId="{DAAE4CDD-124C-4DCF-9584-B6033B545DD5}"/>
          </ac:spMkLst>
        </pc:spChg>
        <pc:spChg chg="add">
          <ac:chgData name="Md Imran Ahmed" userId="cd80eb5c95082363" providerId="LiveId" clId="{27013559-9DC1-4672-9AC7-B260F30FC711}" dt="2025-10-09T11:37:20.529" v="537" actId="26606"/>
          <ac:spMkLst>
            <pc:docMk/>
            <pc:sldMk cId="2289344086" sldId="260"/>
            <ac:spMk id="12" creationId="{081E4A58-353D-44AE-B2FC-2A74E2E400F7}"/>
          </ac:spMkLst>
        </pc:spChg>
      </pc:sldChg>
      <pc:sldChg chg="addSp modSp new mod setBg">
        <pc:chgData name="Md Imran Ahmed" userId="cd80eb5c95082363" providerId="LiveId" clId="{27013559-9DC1-4672-9AC7-B260F30FC711}" dt="2025-10-11T13:40:59.198" v="686" actId="20577"/>
        <pc:sldMkLst>
          <pc:docMk/>
          <pc:sldMk cId="2396820751" sldId="261"/>
        </pc:sldMkLst>
        <pc:spChg chg="mod">
          <ac:chgData name="Md Imran Ahmed" userId="cd80eb5c95082363" providerId="LiveId" clId="{27013559-9DC1-4672-9AC7-B260F30FC711}" dt="2025-10-09T11:37:45.466" v="538" actId="26606"/>
          <ac:spMkLst>
            <pc:docMk/>
            <pc:sldMk cId="2396820751" sldId="261"/>
            <ac:spMk id="2" creationId="{CE970D26-7A1C-EACC-6151-742042819716}"/>
          </ac:spMkLst>
        </pc:spChg>
        <pc:spChg chg="mod">
          <ac:chgData name="Md Imran Ahmed" userId="cd80eb5c95082363" providerId="LiveId" clId="{27013559-9DC1-4672-9AC7-B260F30FC711}" dt="2025-10-11T13:40:59.198" v="686" actId="20577"/>
          <ac:spMkLst>
            <pc:docMk/>
            <pc:sldMk cId="2396820751" sldId="261"/>
            <ac:spMk id="3" creationId="{D0B5A38F-C7D2-9045-8211-FF7A8CA820A5}"/>
          </ac:spMkLst>
        </pc:spChg>
        <pc:spChg chg="add">
          <ac:chgData name="Md Imran Ahmed" userId="cd80eb5c95082363" providerId="LiveId" clId="{27013559-9DC1-4672-9AC7-B260F30FC711}" dt="2025-10-09T11:37:45.466" v="538" actId="26606"/>
          <ac:spMkLst>
            <pc:docMk/>
            <pc:sldMk cId="2396820751" sldId="261"/>
            <ac:spMk id="8" creationId="{09588DA8-065E-4F6F-8EFD-43104AB2E0CF}"/>
          </ac:spMkLst>
        </pc:spChg>
        <pc:spChg chg="add">
          <ac:chgData name="Md Imran Ahmed" userId="cd80eb5c95082363" providerId="LiveId" clId="{27013559-9DC1-4672-9AC7-B260F30FC711}" dt="2025-10-09T11:37:45.466" v="538" actId="26606"/>
          <ac:spMkLst>
            <pc:docMk/>
            <pc:sldMk cId="2396820751" sldId="261"/>
            <ac:spMk id="10" creationId="{C4285719-470E-454C-AF62-8323075F1F5B}"/>
          </ac:spMkLst>
        </pc:spChg>
        <pc:spChg chg="add">
          <ac:chgData name="Md Imran Ahmed" userId="cd80eb5c95082363" providerId="LiveId" clId="{27013559-9DC1-4672-9AC7-B260F30FC711}" dt="2025-10-09T11:37:45.466" v="538" actId="26606"/>
          <ac:spMkLst>
            <pc:docMk/>
            <pc:sldMk cId="2396820751" sldId="261"/>
            <ac:spMk id="12" creationId="{CD9FE4EF-C4D8-49A0-B2FF-81D8DB7D8A24}"/>
          </ac:spMkLst>
        </pc:spChg>
        <pc:spChg chg="add">
          <ac:chgData name="Md Imran Ahmed" userId="cd80eb5c95082363" providerId="LiveId" clId="{27013559-9DC1-4672-9AC7-B260F30FC711}" dt="2025-10-09T11:37:45.466" v="538" actId="26606"/>
          <ac:spMkLst>
            <pc:docMk/>
            <pc:sldMk cId="2396820751" sldId="261"/>
            <ac:spMk id="14" creationId="{4300840D-0A0B-4512-BACA-B439D5B9C57C}"/>
          </ac:spMkLst>
        </pc:spChg>
        <pc:spChg chg="add">
          <ac:chgData name="Md Imran Ahmed" userId="cd80eb5c95082363" providerId="LiveId" clId="{27013559-9DC1-4672-9AC7-B260F30FC711}" dt="2025-10-09T11:37:45.466" v="538" actId="26606"/>
          <ac:spMkLst>
            <pc:docMk/>
            <pc:sldMk cId="2396820751" sldId="261"/>
            <ac:spMk id="16" creationId="{D2B78728-A580-49A7-84F9-6EF6F583ADE0}"/>
          </ac:spMkLst>
        </pc:spChg>
        <pc:spChg chg="add">
          <ac:chgData name="Md Imran Ahmed" userId="cd80eb5c95082363" providerId="LiveId" clId="{27013559-9DC1-4672-9AC7-B260F30FC711}" dt="2025-10-09T11:37:45.466" v="538" actId="26606"/>
          <ac:spMkLst>
            <pc:docMk/>
            <pc:sldMk cId="2396820751" sldId="261"/>
            <ac:spMk id="18" creationId="{38FAA1A1-D861-433F-88FA-1E9D6FD31D11}"/>
          </ac:spMkLst>
        </pc:spChg>
        <pc:spChg chg="add">
          <ac:chgData name="Md Imran Ahmed" userId="cd80eb5c95082363" providerId="LiveId" clId="{27013559-9DC1-4672-9AC7-B260F30FC711}" dt="2025-10-09T11:37:45.466" v="538" actId="26606"/>
          <ac:spMkLst>
            <pc:docMk/>
            <pc:sldMk cId="2396820751" sldId="261"/>
            <ac:spMk id="20" creationId="{8D71EDA1-87BF-4D5D-AB79-F346FD19278A}"/>
          </ac:spMkLst>
        </pc:spChg>
      </pc:sldChg>
      <pc:sldChg chg="addSp modSp new mod setBg">
        <pc:chgData name="Md Imran Ahmed" userId="cd80eb5c95082363" providerId="LiveId" clId="{27013559-9DC1-4672-9AC7-B260F30FC711}" dt="2025-10-09T11:38:35.388" v="539" actId="26606"/>
        <pc:sldMkLst>
          <pc:docMk/>
          <pc:sldMk cId="346842330" sldId="262"/>
        </pc:sldMkLst>
        <pc:spChg chg="mod">
          <ac:chgData name="Md Imran Ahmed" userId="cd80eb5c95082363" providerId="LiveId" clId="{27013559-9DC1-4672-9AC7-B260F30FC711}" dt="2025-10-09T11:38:35.388" v="539" actId="26606"/>
          <ac:spMkLst>
            <pc:docMk/>
            <pc:sldMk cId="346842330" sldId="262"/>
            <ac:spMk id="2" creationId="{9034762C-C812-03D6-1A06-B92FC5C24EA3}"/>
          </ac:spMkLst>
        </pc:spChg>
        <pc:spChg chg="mod">
          <ac:chgData name="Md Imran Ahmed" userId="cd80eb5c95082363" providerId="LiveId" clId="{27013559-9DC1-4672-9AC7-B260F30FC711}" dt="2025-10-09T11:38:35.388" v="539" actId="26606"/>
          <ac:spMkLst>
            <pc:docMk/>
            <pc:sldMk cId="346842330" sldId="262"/>
            <ac:spMk id="3" creationId="{FCCFC363-3DC3-3A7D-7C6C-FF53671F2AC5}"/>
          </ac:spMkLst>
        </pc:spChg>
        <pc:spChg chg="add">
          <ac:chgData name="Md Imran Ahmed" userId="cd80eb5c95082363" providerId="LiveId" clId="{27013559-9DC1-4672-9AC7-B260F30FC711}" dt="2025-10-09T11:38:35.388" v="539" actId="26606"/>
          <ac:spMkLst>
            <pc:docMk/>
            <pc:sldMk cId="346842330" sldId="262"/>
            <ac:spMk id="8" creationId="{09588DA8-065E-4F6F-8EFD-43104AB2E0CF}"/>
          </ac:spMkLst>
        </pc:spChg>
        <pc:spChg chg="add">
          <ac:chgData name="Md Imran Ahmed" userId="cd80eb5c95082363" providerId="LiveId" clId="{27013559-9DC1-4672-9AC7-B260F30FC711}" dt="2025-10-09T11:38:35.388" v="539" actId="26606"/>
          <ac:spMkLst>
            <pc:docMk/>
            <pc:sldMk cId="346842330" sldId="262"/>
            <ac:spMk id="10" creationId="{C4285719-470E-454C-AF62-8323075F1F5B}"/>
          </ac:spMkLst>
        </pc:spChg>
        <pc:spChg chg="add">
          <ac:chgData name="Md Imran Ahmed" userId="cd80eb5c95082363" providerId="LiveId" clId="{27013559-9DC1-4672-9AC7-B260F30FC711}" dt="2025-10-09T11:38:35.388" v="539" actId="26606"/>
          <ac:spMkLst>
            <pc:docMk/>
            <pc:sldMk cId="346842330" sldId="262"/>
            <ac:spMk id="12" creationId="{CD9FE4EF-C4D8-49A0-B2FF-81D8DB7D8A24}"/>
          </ac:spMkLst>
        </pc:spChg>
        <pc:spChg chg="add">
          <ac:chgData name="Md Imran Ahmed" userId="cd80eb5c95082363" providerId="LiveId" clId="{27013559-9DC1-4672-9AC7-B260F30FC711}" dt="2025-10-09T11:38:35.388" v="539" actId="26606"/>
          <ac:spMkLst>
            <pc:docMk/>
            <pc:sldMk cId="346842330" sldId="262"/>
            <ac:spMk id="14" creationId="{4300840D-0A0B-4512-BACA-B439D5B9C57C}"/>
          </ac:spMkLst>
        </pc:spChg>
        <pc:spChg chg="add">
          <ac:chgData name="Md Imran Ahmed" userId="cd80eb5c95082363" providerId="LiveId" clId="{27013559-9DC1-4672-9AC7-B260F30FC711}" dt="2025-10-09T11:38:35.388" v="539" actId="26606"/>
          <ac:spMkLst>
            <pc:docMk/>
            <pc:sldMk cId="346842330" sldId="262"/>
            <ac:spMk id="16" creationId="{D2B78728-A580-49A7-84F9-6EF6F583ADE0}"/>
          </ac:spMkLst>
        </pc:spChg>
        <pc:spChg chg="add">
          <ac:chgData name="Md Imran Ahmed" userId="cd80eb5c95082363" providerId="LiveId" clId="{27013559-9DC1-4672-9AC7-B260F30FC711}" dt="2025-10-09T11:38:35.388" v="539" actId="26606"/>
          <ac:spMkLst>
            <pc:docMk/>
            <pc:sldMk cId="346842330" sldId="262"/>
            <ac:spMk id="18" creationId="{38FAA1A1-D861-433F-88FA-1E9D6FD31D11}"/>
          </ac:spMkLst>
        </pc:spChg>
        <pc:spChg chg="add">
          <ac:chgData name="Md Imran Ahmed" userId="cd80eb5c95082363" providerId="LiveId" clId="{27013559-9DC1-4672-9AC7-B260F30FC711}" dt="2025-10-09T11:38:35.388" v="539" actId="26606"/>
          <ac:spMkLst>
            <pc:docMk/>
            <pc:sldMk cId="346842330" sldId="262"/>
            <ac:spMk id="20" creationId="{8D71EDA1-87BF-4D5D-AB79-F346FD19278A}"/>
          </ac:spMkLst>
        </pc:spChg>
      </pc:sldChg>
      <pc:sldChg chg="addSp modSp new mod setBg">
        <pc:chgData name="Md Imran Ahmed" userId="cd80eb5c95082363" providerId="LiveId" clId="{27013559-9DC1-4672-9AC7-B260F30FC711}" dt="2025-10-09T11:38:45.794" v="540" actId="26606"/>
        <pc:sldMkLst>
          <pc:docMk/>
          <pc:sldMk cId="3375165384" sldId="263"/>
        </pc:sldMkLst>
        <pc:spChg chg="mod">
          <ac:chgData name="Md Imran Ahmed" userId="cd80eb5c95082363" providerId="LiveId" clId="{27013559-9DC1-4672-9AC7-B260F30FC711}" dt="2025-10-09T11:38:45.794" v="540" actId="26606"/>
          <ac:spMkLst>
            <pc:docMk/>
            <pc:sldMk cId="3375165384" sldId="263"/>
            <ac:spMk id="2" creationId="{18C89F53-79B2-42BE-2100-FC3234F9D542}"/>
          </ac:spMkLst>
        </pc:spChg>
        <pc:spChg chg="mod">
          <ac:chgData name="Md Imran Ahmed" userId="cd80eb5c95082363" providerId="LiveId" clId="{27013559-9DC1-4672-9AC7-B260F30FC711}" dt="2025-10-09T11:38:45.794" v="540" actId="26606"/>
          <ac:spMkLst>
            <pc:docMk/>
            <pc:sldMk cId="3375165384" sldId="263"/>
            <ac:spMk id="3" creationId="{79C987B1-92A2-7634-EE62-254ADBC90612}"/>
          </ac:spMkLst>
        </pc:spChg>
        <pc:spChg chg="add">
          <ac:chgData name="Md Imran Ahmed" userId="cd80eb5c95082363" providerId="LiveId" clId="{27013559-9DC1-4672-9AC7-B260F30FC711}" dt="2025-10-09T11:38:45.794" v="540" actId="26606"/>
          <ac:spMkLst>
            <pc:docMk/>
            <pc:sldMk cId="3375165384" sldId="263"/>
            <ac:spMk id="8" creationId="{09588DA8-065E-4F6F-8EFD-43104AB2E0CF}"/>
          </ac:spMkLst>
        </pc:spChg>
        <pc:spChg chg="add">
          <ac:chgData name="Md Imran Ahmed" userId="cd80eb5c95082363" providerId="LiveId" clId="{27013559-9DC1-4672-9AC7-B260F30FC711}" dt="2025-10-09T11:38:45.794" v="540" actId="26606"/>
          <ac:spMkLst>
            <pc:docMk/>
            <pc:sldMk cId="3375165384" sldId="263"/>
            <ac:spMk id="10" creationId="{C4285719-470E-454C-AF62-8323075F1F5B}"/>
          </ac:spMkLst>
        </pc:spChg>
        <pc:spChg chg="add">
          <ac:chgData name="Md Imran Ahmed" userId="cd80eb5c95082363" providerId="LiveId" clId="{27013559-9DC1-4672-9AC7-B260F30FC711}" dt="2025-10-09T11:38:45.794" v="540" actId="26606"/>
          <ac:spMkLst>
            <pc:docMk/>
            <pc:sldMk cId="3375165384" sldId="263"/>
            <ac:spMk id="12" creationId="{CD9FE4EF-C4D8-49A0-B2FF-81D8DB7D8A24}"/>
          </ac:spMkLst>
        </pc:spChg>
        <pc:spChg chg="add">
          <ac:chgData name="Md Imran Ahmed" userId="cd80eb5c95082363" providerId="LiveId" clId="{27013559-9DC1-4672-9AC7-B260F30FC711}" dt="2025-10-09T11:38:45.794" v="540" actId="26606"/>
          <ac:spMkLst>
            <pc:docMk/>
            <pc:sldMk cId="3375165384" sldId="263"/>
            <ac:spMk id="14" creationId="{4300840D-0A0B-4512-BACA-B439D5B9C57C}"/>
          </ac:spMkLst>
        </pc:spChg>
        <pc:spChg chg="add">
          <ac:chgData name="Md Imran Ahmed" userId="cd80eb5c95082363" providerId="LiveId" clId="{27013559-9DC1-4672-9AC7-B260F30FC711}" dt="2025-10-09T11:38:45.794" v="540" actId="26606"/>
          <ac:spMkLst>
            <pc:docMk/>
            <pc:sldMk cId="3375165384" sldId="263"/>
            <ac:spMk id="16" creationId="{D2B78728-A580-49A7-84F9-6EF6F583ADE0}"/>
          </ac:spMkLst>
        </pc:spChg>
        <pc:spChg chg="add">
          <ac:chgData name="Md Imran Ahmed" userId="cd80eb5c95082363" providerId="LiveId" clId="{27013559-9DC1-4672-9AC7-B260F30FC711}" dt="2025-10-09T11:38:45.794" v="540" actId="26606"/>
          <ac:spMkLst>
            <pc:docMk/>
            <pc:sldMk cId="3375165384" sldId="263"/>
            <ac:spMk id="18" creationId="{38FAA1A1-D861-433F-88FA-1E9D6FD31D11}"/>
          </ac:spMkLst>
        </pc:spChg>
        <pc:spChg chg="add">
          <ac:chgData name="Md Imran Ahmed" userId="cd80eb5c95082363" providerId="LiveId" clId="{27013559-9DC1-4672-9AC7-B260F30FC711}" dt="2025-10-09T11:38:45.794" v="540" actId="26606"/>
          <ac:spMkLst>
            <pc:docMk/>
            <pc:sldMk cId="3375165384" sldId="263"/>
            <ac:spMk id="20" creationId="{8D71EDA1-87BF-4D5D-AB79-F346FD19278A}"/>
          </ac:spMkLst>
        </pc:spChg>
      </pc:sldChg>
      <pc:sldChg chg="addSp modSp new mod setBg">
        <pc:chgData name="Md Imran Ahmed" userId="cd80eb5c95082363" providerId="LiveId" clId="{27013559-9DC1-4672-9AC7-B260F30FC711}" dt="2025-10-11T13:12:57.540" v="667" actId="14100"/>
        <pc:sldMkLst>
          <pc:docMk/>
          <pc:sldMk cId="1032551553" sldId="264"/>
        </pc:sldMkLst>
        <pc:spChg chg="mod">
          <ac:chgData name="Md Imran Ahmed" userId="cd80eb5c95082363" providerId="LiveId" clId="{27013559-9DC1-4672-9AC7-B260F30FC711}" dt="2025-10-11T13:12:57.540" v="667" actId="14100"/>
          <ac:spMkLst>
            <pc:docMk/>
            <pc:sldMk cId="1032551553" sldId="264"/>
            <ac:spMk id="2" creationId="{4D70684A-1A49-D6F5-D8D1-8DA1E865F822}"/>
          </ac:spMkLst>
        </pc:spChg>
        <pc:spChg chg="mod">
          <ac:chgData name="Md Imran Ahmed" userId="cd80eb5c95082363" providerId="LiveId" clId="{27013559-9DC1-4672-9AC7-B260F30FC711}" dt="2025-10-11T13:04:56.225" v="642" actId="26606"/>
          <ac:spMkLst>
            <pc:docMk/>
            <pc:sldMk cId="1032551553" sldId="264"/>
            <ac:spMk id="3" creationId="{168B8C8E-4D4E-4038-E869-704009E7563B}"/>
          </ac:spMkLst>
        </pc:spChg>
        <pc:spChg chg="add">
          <ac:chgData name="Md Imran Ahmed" userId="cd80eb5c95082363" providerId="LiveId" clId="{27013559-9DC1-4672-9AC7-B260F30FC711}" dt="2025-10-11T13:04:56.225" v="642" actId="26606"/>
          <ac:spMkLst>
            <pc:docMk/>
            <pc:sldMk cId="1032551553" sldId="264"/>
            <ac:spMk id="8" creationId="{907EF6B7-1338-4443-8C46-6A318D952DFD}"/>
          </ac:spMkLst>
        </pc:spChg>
        <pc:spChg chg="add">
          <ac:chgData name="Md Imran Ahmed" userId="cd80eb5c95082363" providerId="LiveId" clId="{27013559-9DC1-4672-9AC7-B260F30FC711}" dt="2025-10-11T13:04:56.225" v="642" actId="26606"/>
          <ac:spMkLst>
            <pc:docMk/>
            <pc:sldMk cId="1032551553" sldId="264"/>
            <ac:spMk id="10" creationId="{DAAE4CDD-124C-4DCF-9584-B6033B545DD5}"/>
          </ac:spMkLst>
        </pc:spChg>
        <pc:spChg chg="add">
          <ac:chgData name="Md Imran Ahmed" userId="cd80eb5c95082363" providerId="LiveId" clId="{27013559-9DC1-4672-9AC7-B260F30FC711}" dt="2025-10-11T13:04:56.225" v="642" actId="26606"/>
          <ac:spMkLst>
            <pc:docMk/>
            <pc:sldMk cId="1032551553" sldId="264"/>
            <ac:spMk id="12" creationId="{081E4A58-353D-44AE-B2FC-2A74E2E400F7}"/>
          </ac:spMkLst>
        </pc:spChg>
      </pc:sldChg>
      <pc:sldChg chg="addSp delSp modSp new mod setBg">
        <pc:chgData name="Md Imran Ahmed" userId="cd80eb5c95082363" providerId="LiveId" clId="{27013559-9DC1-4672-9AC7-B260F30FC711}" dt="2025-10-11T13:12:04.868" v="664" actId="255"/>
        <pc:sldMkLst>
          <pc:docMk/>
          <pc:sldMk cId="1312375863" sldId="265"/>
        </pc:sldMkLst>
        <pc:spChg chg="mod">
          <ac:chgData name="Md Imran Ahmed" userId="cd80eb5c95082363" providerId="LiveId" clId="{27013559-9DC1-4672-9AC7-B260F30FC711}" dt="2025-10-11T13:10:36.783" v="660" actId="207"/>
          <ac:spMkLst>
            <pc:docMk/>
            <pc:sldMk cId="1312375863" sldId="265"/>
            <ac:spMk id="2" creationId="{D5D4EDAE-0224-3D2C-1EF3-BF49499C85BE}"/>
          </ac:spMkLst>
        </pc:spChg>
        <pc:spChg chg="mod">
          <ac:chgData name="Md Imran Ahmed" userId="cd80eb5c95082363" providerId="LiveId" clId="{27013559-9DC1-4672-9AC7-B260F30FC711}" dt="2025-10-11T13:12:04.868" v="664" actId="255"/>
          <ac:spMkLst>
            <pc:docMk/>
            <pc:sldMk cId="1312375863" sldId="265"/>
            <ac:spMk id="3" creationId="{8EB040B7-341F-A2BE-75BA-24F453B55F72}"/>
          </ac:spMkLst>
        </pc:spChg>
        <pc:spChg chg="add del mod">
          <ac:chgData name="Md Imran Ahmed" userId="cd80eb5c95082363" providerId="LiveId" clId="{27013559-9DC1-4672-9AC7-B260F30FC711}" dt="2025-10-11T13:06:13.027" v="644" actId="21"/>
          <ac:spMkLst>
            <pc:docMk/>
            <pc:sldMk cId="1312375863" sldId="265"/>
            <ac:spMk id="4" creationId="{CBF0081A-16B9-4649-E99A-A6D4077C1AC9}"/>
          </ac:spMkLst>
        </pc:spChg>
        <pc:spChg chg="add mod">
          <ac:chgData name="Md Imran Ahmed" userId="cd80eb5c95082363" providerId="LiveId" clId="{27013559-9DC1-4672-9AC7-B260F30FC711}" dt="2025-10-11T13:06:44.496" v="647"/>
          <ac:spMkLst>
            <pc:docMk/>
            <pc:sldMk cId="1312375863" sldId="265"/>
            <ac:spMk id="5" creationId="{CBF0081A-16B9-4649-E99A-A6D4077C1AC9}"/>
          </ac:spMkLst>
        </pc:spChg>
        <pc:spChg chg="add mod">
          <ac:chgData name="Md Imran Ahmed" userId="cd80eb5c95082363" providerId="LiveId" clId="{27013559-9DC1-4672-9AC7-B260F30FC711}" dt="2025-10-11T13:06:51.693" v="648"/>
          <ac:spMkLst>
            <pc:docMk/>
            <pc:sldMk cId="1312375863" sldId="265"/>
            <ac:spMk id="6" creationId="{42540A5F-9507-80A9-121C-3033AD10DE83}"/>
          </ac:spMkLst>
        </pc:spChg>
        <pc:spChg chg="add">
          <ac:chgData name="Md Imran Ahmed" userId="cd80eb5c95082363" providerId="LiveId" clId="{27013559-9DC1-4672-9AC7-B260F30FC711}" dt="2025-10-11T13:08:18.826" v="655" actId="26606"/>
          <ac:spMkLst>
            <pc:docMk/>
            <pc:sldMk cId="1312375863" sldId="265"/>
            <ac:spMk id="8" creationId="{907EF6B7-1338-4443-8C46-6A318D952DFD}"/>
          </ac:spMkLst>
        </pc:spChg>
        <pc:spChg chg="add">
          <ac:chgData name="Md Imran Ahmed" userId="cd80eb5c95082363" providerId="LiveId" clId="{27013559-9DC1-4672-9AC7-B260F30FC711}" dt="2025-10-11T13:08:18.826" v="655" actId="26606"/>
          <ac:spMkLst>
            <pc:docMk/>
            <pc:sldMk cId="1312375863" sldId="265"/>
            <ac:spMk id="10" creationId="{DAAE4CDD-124C-4DCF-9584-B6033B545DD5}"/>
          </ac:spMkLst>
        </pc:spChg>
        <pc:spChg chg="add">
          <ac:chgData name="Md Imran Ahmed" userId="cd80eb5c95082363" providerId="LiveId" clId="{27013559-9DC1-4672-9AC7-B260F30FC711}" dt="2025-10-11T13:08:18.826" v="655" actId="26606"/>
          <ac:spMkLst>
            <pc:docMk/>
            <pc:sldMk cId="1312375863" sldId="265"/>
            <ac:spMk id="12" creationId="{081E4A58-353D-44AE-B2FC-2A74E2E400F7}"/>
          </ac:spMkLst>
        </pc:spChg>
      </pc:sldChg>
      <pc:sldChg chg="modSp new del mod">
        <pc:chgData name="Md Imran Ahmed" userId="cd80eb5c95082363" providerId="LiveId" clId="{27013559-9DC1-4672-9AC7-B260F30FC711}" dt="2025-10-11T13:15:43.589" v="668" actId="2696"/>
        <pc:sldMkLst>
          <pc:docMk/>
          <pc:sldMk cId="208546473" sldId="266"/>
        </pc:sldMkLst>
      </pc:sldChg>
      <pc:sldChg chg="new del">
        <pc:chgData name="Md Imran Ahmed" userId="cd80eb5c95082363" providerId="LiveId" clId="{27013559-9DC1-4672-9AC7-B260F30FC711}" dt="2025-10-11T13:15:48.633" v="669" actId="2696"/>
        <pc:sldMkLst>
          <pc:docMk/>
          <pc:sldMk cId="904443147" sldId="267"/>
        </pc:sldMkLst>
      </pc:sldChg>
      <pc:sldChg chg="addSp delSp modSp new mod setBg">
        <pc:chgData name="Md Imran Ahmed" userId="cd80eb5c95082363" providerId="LiveId" clId="{27013559-9DC1-4672-9AC7-B260F30FC711}" dt="2025-10-09T11:39:41.100" v="543" actId="26606"/>
        <pc:sldMkLst>
          <pc:docMk/>
          <pc:sldMk cId="59796695" sldId="268"/>
        </pc:sldMkLst>
        <pc:spChg chg="mod">
          <ac:chgData name="Md Imran Ahmed" userId="cd80eb5c95082363" providerId="LiveId" clId="{27013559-9DC1-4672-9AC7-B260F30FC711}" dt="2025-10-09T11:39:41.100" v="543" actId="26606"/>
          <ac:spMkLst>
            <pc:docMk/>
            <pc:sldMk cId="59796695" sldId="268"/>
            <ac:spMk id="2" creationId="{B30EC3B1-C003-5280-4C41-19D2170C3B23}"/>
          </ac:spMkLst>
        </pc:spChg>
        <pc:spChg chg="mod">
          <ac:chgData name="Md Imran Ahmed" userId="cd80eb5c95082363" providerId="LiveId" clId="{27013559-9DC1-4672-9AC7-B260F30FC711}" dt="2025-10-09T11:39:41.100" v="543" actId="26606"/>
          <ac:spMkLst>
            <pc:docMk/>
            <pc:sldMk cId="59796695" sldId="268"/>
            <ac:spMk id="3" creationId="{1735FF04-D775-DCE3-D13A-2FC66D920768}"/>
          </ac:spMkLst>
        </pc:spChg>
        <pc:spChg chg="add">
          <ac:chgData name="Md Imran Ahmed" userId="cd80eb5c95082363" providerId="LiveId" clId="{27013559-9DC1-4672-9AC7-B260F30FC711}" dt="2025-10-09T11:39:41.100" v="543" actId="26606"/>
          <ac:spMkLst>
            <pc:docMk/>
            <pc:sldMk cId="59796695" sldId="268"/>
            <ac:spMk id="17" creationId="{09588DA8-065E-4F6F-8EFD-43104AB2E0CF}"/>
          </ac:spMkLst>
        </pc:spChg>
        <pc:spChg chg="add">
          <ac:chgData name="Md Imran Ahmed" userId="cd80eb5c95082363" providerId="LiveId" clId="{27013559-9DC1-4672-9AC7-B260F30FC711}" dt="2025-10-09T11:39:41.100" v="543" actId="26606"/>
          <ac:spMkLst>
            <pc:docMk/>
            <pc:sldMk cId="59796695" sldId="268"/>
            <ac:spMk id="19" creationId="{C4285719-470E-454C-AF62-8323075F1F5B}"/>
          </ac:spMkLst>
        </pc:spChg>
        <pc:spChg chg="add">
          <ac:chgData name="Md Imran Ahmed" userId="cd80eb5c95082363" providerId="LiveId" clId="{27013559-9DC1-4672-9AC7-B260F30FC711}" dt="2025-10-09T11:39:41.100" v="543" actId="26606"/>
          <ac:spMkLst>
            <pc:docMk/>
            <pc:sldMk cId="59796695" sldId="268"/>
            <ac:spMk id="23" creationId="{4300840D-0A0B-4512-BACA-B439D5B9C57C}"/>
          </ac:spMkLst>
        </pc:spChg>
        <pc:spChg chg="add">
          <ac:chgData name="Md Imran Ahmed" userId="cd80eb5c95082363" providerId="LiveId" clId="{27013559-9DC1-4672-9AC7-B260F30FC711}" dt="2025-10-09T11:39:41.100" v="543" actId="26606"/>
          <ac:spMkLst>
            <pc:docMk/>
            <pc:sldMk cId="59796695" sldId="268"/>
            <ac:spMk id="25" creationId="{D2B78728-A580-49A7-84F9-6EF6F583ADE0}"/>
          </ac:spMkLst>
        </pc:spChg>
        <pc:spChg chg="add">
          <ac:chgData name="Md Imran Ahmed" userId="cd80eb5c95082363" providerId="LiveId" clId="{27013559-9DC1-4672-9AC7-B260F30FC711}" dt="2025-10-09T11:39:41.100" v="543" actId="26606"/>
          <ac:spMkLst>
            <pc:docMk/>
            <pc:sldMk cId="59796695" sldId="268"/>
            <ac:spMk id="27" creationId="{38FAA1A1-D861-433F-88FA-1E9D6FD31D11}"/>
          </ac:spMkLst>
        </pc:spChg>
        <pc:spChg chg="add">
          <ac:chgData name="Md Imran Ahmed" userId="cd80eb5c95082363" providerId="LiveId" clId="{27013559-9DC1-4672-9AC7-B260F30FC711}" dt="2025-10-09T11:39:41.100" v="543" actId="26606"/>
          <ac:spMkLst>
            <pc:docMk/>
            <pc:sldMk cId="59796695" sldId="268"/>
            <ac:spMk id="29" creationId="{8D71EDA1-87BF-4D5D-AB79-F346FD19278A}"/>
          </ac:spMkLst>
        </pc:spChg>
      </pc:sldChg>
      <pc:sldChg chg="addSp delSp modSp new mod setBg">
        <pc:chgData name="Md Imran Ahmed" userId="cd80eb5c95082363" providerId="LiveId" clId="{27013559-9DC1-4672-9AC7-B260F30FC711}" dt="2025-10-09T11:39:47.153" v="544" actId="26606"/>
        <pc:sldMkLst>
          <pc:docMk/>
          <pc:sldMk cId="3591418575" sldId="269"/>
        </pc:sldMkLst>
        <pc:spChg chg="mod">
          <ac:chgData name="Md Imran Ahmed" userId="cd80eb5c95082363" providerId="LiveId" clId="{27013559-9DC1-4672-9AC7-B260F30FC711}" dt="2025-10-09T11:39:47.153" v="544" actId="26606"/>
          <ac:spMkLst>
            <pc:docMk/>
            <pc:sldMk cId="3591418575" sldId="269"/>
            <ac:spMk id="2" creationId="{D7E3AC2B-4985-4C8C-FD14-F63213AF3F1A}"/>
          </ac:spMkLst>
        </pc:spChg>
        <pc:spChg chg="mod">
          <ac:chgData name="Md Imran Ahmed" userId="cd80eb5c95082363" providerId="LiveId" clId="{27013559-9DC1-4672-9AC7-B260F30FC711}" dt="2025-10-09T11:39:47.153" v="544" actId="26606"/>
          <ac:spMkLst>
            <pc:docMk/>
            <pc:sldMk cId="3591418575" sldId="269"/>
            <ac:spMk id="3" creationId="{8B5D3824-73E5-A284-70AB-38929AA984B2}"/>
          </ac:spMkLst>
        </pc:spChg>
        <pc:spChg chg="add">
          <ac:chgData name="Md Imran Ahmed" userId="cd80eb5c95082363" providerId="LiveId" clId="{27013559-9DC1-4672-9AC7-B260F30FC711}" dt="2025-10-09T11:39:47.153" v="544" actId="26606"/>
          <ac:spMkLst>
            <pc:docMk/>
            <pc:sldMk cId="3591418575" sldId="269"/>
            <ac:spMk id="19" creationId="{C4285719-470E-454C-AF62-8323075F1F5B}"/>
          </ac:spMkLst>
        </pc:spChg>
        <pc:spChg chg="add">
          <ac:chgData name="Md Imran Ahmed" userId="cd80eb5c95082363" providerId="LiveId" clId="{27013559-9DC1-4672-9AC7-B260F30FC711}" dt="2025-10-09T11:39:47.153" v="544" actId="26606"/>
          <ac:spMkLst>
            <pc:docMk/>
            <pc:sldMk cId="3591418575" sldId="269"/>
            <ac:spMk id="21" creationId="{CD9FE4EF-C4D8-49A0-B2FF-81D8DB7D8A24}"/>
          </ac:spMkLst>
        </pc:spChg>
        <pc:spChg chg="add">
          <ac:chgData name="Md Imran Ahmed" userId="cd80eb5c95082363" providerId="LiveId" clId="{27013559-9DC1-4672-9AC7-B260F30FC711}" dt="2025-10-09T11:39:47.153" v="544" actId="26606"/>
          <ac:spMkLst>
            <pc:docMk/>
            <pc:sldMk cId="3591418575" sldId="269"/>
            <ac:spMk id="23" creationId="{4300840D-0A0B-4512-BACA-B439D5B9C57C}"/>
          </ac:spMkLst>
        </pc:spChg>
        <pc:spChg chg="add">
          <ac:chgData name="Md Imran Ahmed" userId="cd80eb5c95082363" providerId="LiveId" clId="{27013559-9DC1-4672-9AC7-B260F30FC711}" dt="2025-10-09T11:39:47.153" v="544" actId="26606"/>
          <ac:spMkLst>
            <pc:docMk/>
            <pc:sldMk cId="3591418575" sldId="269"/>
            <ac:spMk id="25" creationId="{D2B78728-A580-49A7-84F9-6EF6F583ADE0}"/>
          </ac:spMkLst>
        </pc:spChg>
        <pc:spChg chg="add">
          <ac:chgData name="Md Imran Ahmed" userId="cd80eb5c95082363" providerId="LiveId" clId="{27013559-9DC1-4672-9AC7-B260F30FC711}" dt="2025-10-09T11:39:47.153" v="544" actId="26606"/>
          <ac:spMkLst>
            <pc:docMk/>
            <pc:sldMk cId="3591418575" sldId="269"/>
            <ac:spMk id="27" creationId="{38FAA1A1-D861-433F-88FA-1E9D6FD31D11}"/>
          </ac:spMkLst>
        </pc:spChg>
      </pc:sldChg>
      <pc:sldChg chg="addSp modSp new mod setBg">
        <pc:chgData name="Md Imran Ahmed" userId="cd80eb5c95082363" providerId="LiveId" clId="{27013559-9DC1-4672-9AC7-B260F30FC711}" dt="2025-10-09T11:39:59.263" v="545" actId="26606"/>
        <pc:sldMkLst>
          <pc:docMk/>
          <pc:sldMk cId="3791923920" sldId="270"/>
        </pc:sldMkLst>
        <pc:spChg chg="mod">
          <ac:chgData name="Md Imran Ahmed" userId="cd80eb5c95082363" providerId="LiveId" clId="{27013559-9DC1-4672-9AC7-B260F30FC711}" dt="2025-10-09T11:39:59.263" v="545" actId="26606"/>
          <ac:spMkLst>
            <pc:docMk/>
            <pc:sldMk cId="3791923920" sldId="270"/>
            <ac:spMk id="2" creationId="{857916C6-D82A-4C2D-10D3-FDF02726F4B6}"/>
          </ac:spMkLst>
        </pc:spChg>
        <pc:spChg chg="mod">
          <ac:chgData name="Md Imran Ahmed" userId="cd80eb5c95082363" providerId="LiveId" clId="{27013559-9DC1-4672-9AC7-B260F30FC711}" dt="2025-10-09T11:39:59.263" v="545" actId="26606"/>
          <ac:spMkLst>
            <pc:docMk/>
            <pc:sldMk cId="3791923920" sldId="270"/>
            <ac:spMk id="3" creationId="{1629C0E2-F2F8-7DAC-4002-A6154748D88E}"/>
          </ac:spMkLst>
        </pc:spChg>
        <pc:spChg chg="add">
          <ac:chgData name="Md Imran Ahmed" userId="cd80eb5c95082363" providerId="LiveId" clId="{27013559-9DC1-4672-9AC7-B260F30FC711}" dt="2025-10-09T11:39:59.263" v="545" actId="26606"/>
          <ac:spMkLst>
            <pc:docMk/>
            <pc:sldMk cId="3791923920" sldId="270"/>
            <ac:spMk id="8" creationId="{09588DA8-065E-4F6F-8EFD-43104AB2E0CF}"/>
          </ac:spMkLst>
        </pc:spChg>
        <pc:spChg chg="add">
          <ac:chgData name="Md Imran Ahmed" userId="cd80eb5c95082363" providerId="LiveId" clId="{27013559-9DC1-4672-9AC7-B260F30FC711}" dt="2025-10-09T11:39:59.263" v="545" actId="26606"/>
          <ac:spMkLst>
            <pc:docMk/>
            <pc:sldMk cId="3791923920" sldId="270"/>
            <ac:spMk id="10" creationId="{C4285719-470E-454C-AF62-8323075F1F5B}"/>
          </ac:spMkLst>
        </pc:spChg>
        <pc:spChg chg="add">
          <ac:chgData name="Md Imran Ahmed" userId="cd80eb5c95082363" providerId="LiveId" clId="{27013559-9DC1-4672-9AC7-B260F30FC711}" dt="2025-10-09T11:39:59.263" v="545" actId="26606"/>
          <ac:spMkLst>
            <pc:docMk/>
            <pc:sldMk cId="3791923920" sldId="270"/>
            <ac:spMk id="12" creationId="{CD9FE4EF-C4D8-49A0-B2FF-81D8DB7D8A24}"/>
          </ac:spMkLst>
        </pc:spChg>
        <pc:spChg chg="add">
          <ac:chgData name="Md Imran Ahmed" userId="cd80eb5c95082363" providerId="LiveId" clId="{27013559-9DC1-4672-9AC7-B260F30FC711}" dt="2025-10-09T11:39:59.263" v="545" actId="26606"/>
          <ac:spMkLst>
            <pc:docMk/>
            <pc:sldMk cId="3791923920" sldId="270"/>
            <ac:spMk id="14" creationId="{4300840D-0A0B-4512-BACA-B439D5B9C57C}"/>
          </ac:spMkLst>
        </pc:spChg>
        <pc:spChg chg="add">
          <ac:chgData name="Md Imran Ahmed" userId="cd80eb5c95082363" providerId="LiveId" clId="{27013559-9DC1-4672-9AC7-B260F30FC711}" dt="2025-10-09T11:39:59.263" v="545" actId="26606"/>
          <ac:spMkLst>
            <pc:docMk/>
            <pc:sldMk cId="3791923920" sldId="270"/>
            <ac:spMk id="16" creationId="{D2B78728-A580-49A7-84F9-6EF6F583ADE0}"/>
          </ac:spMkLst>
        </pc:spChg>
        <pc:spChg chg="add">
          <ac:chgData name="Md Imran Ahmed" userId="cd80eb5c95082363" providerId="LiveId" clId="{27013559-9DC1-4672-9AC7-B260F30FC711}" dt="2025-10-09T11:39:59.263" v="545" actId="26606"/>
          <ac:spMkLst>
            <pc:docMk/>
            <pc:sldMk cId="3791923920" sldId="270"/>
            <ac:spMk id="18" creationId="{38FAA1A1-D861-433F-88FA-1E9D6FD31D11}"/>
          </ac:spMkLst>
        </pc:spChg>
        <pc:spChg chg="add">
          <ac:chgData name="Md Imran Ahmed" userId="cd80eb5c95082363" providerId="LiveId" clId="{27013559-9DC1-4672-9AC7-B260F30FC711}" dt="2025-10-09T11:39:59.263" v="545" actId="26606"/>
          <ac:spMkLst>
            <pc:docMk/>
            <pc:sldMk cId="3791923920" sldId="270"/>
            <ac:spMk id="20" creationId="{8D71EDA1-87BF-4D5D-AB79-F346FD19278A}"/>
          </ac:spMkLst>
        </pc:spChg>
      </pc:sldChg>
      <pc:sldChg chg="addSp delSp modSp new mod setBg">
        <pc:chgData name="Md Imran Ahmed" userId="cd80eb5c95082363" providerId="LiveId" clId="{27013559-9DC1-4672-9AC7-B260F30FC711}" dt="2025-10-11T13:38:57.486" v="684" actId="26606"/>
        <pc:sldMkLst>
          <pc:docMk/>
          <pc:sldMk cId="3246414663" sldId="271"/>
        </pc:sldMkLst>
        <pc:spChg chg="mod">
          <ac:chgData name="Md Imran Ahmed" userId="cd80eb5c95082363" providerId="LiveId" clId="{27013559-9DC1-4672-9AC7-B260F30FC711}" dt="2025-10-11T13:38:57.486" v="684" actId="26606"/>
          <ac:spMkLst>
            <pc:docMk/>
            <pc:sldMk cId="3246414663" sldId="271"/>
            <ac:spMk id="2" creationId="{087BCBAF-BD4B-99C9-B429-131540661DF3}"/>
          </ac:spMkLst>
        </pc:spChg>
        <pc:spChg chg="mod">
          <ac:chgData name="Md Imran Ahmed" userId="cd80eb5c95082363" providerId="LiveId" clId="{27013559-9DC1-4672-9AC7-B260F30FC711}" dt="2025-10-11T13:38:57.486" v="684" actId="26606"/>
          <ac:spMkLst>
            <pc:docMk/>
            <pc:sldMk cId="3246414663" sldId="271"/>
            <ac:spMk id="3" creationId="{F134928A-92D3-242C-0876-BA58EA3CC24A}"/>
          </ac:spMkLst>
        </pc:spChg>
        <pc:spChg chg="add del">
          <ac:chgData name="Md Imran Ahmed" userId="cd80eb5c95082363" providerId="LiveId" clId="{27013559-9DC1-4672-9AC7-B260F30FC711}" dt="2025-10-11T13:38:57.486" v="684" actId="26606"/>
          <ac:spMkLst>
            <pc:docMk/>
            <pc:sldMk cId="3246414663" sldId="271"/>
            <ac:spMk id="28" creationId="{815925C2-A704-4D47-B1C1-3FCA52512EC1}"/>
          </ac:spMkLst>
        </pc:spChg>
        <pc:spChg chg="add del">
          <ac:chgData name="Md Imran Ahmed" userId="cd80eb5c95082363" providerId="LiveId" clId="{27013559-9DC1-4672-9AC7-B260F30FC711}" dt="2025-10-11T13:38:57.486" v="684" actId="26606"/>
          <ac:spMkLst>
            <pc:docMk/>
            <pc:sldMk cId="3246414663" sldId="271"/>
            <ac:spMk id="30" creationId="{01D4315C-C23C-4FD3-98DF-08C29E2292A8}"/>
          </ac:spMkLst>
        </pc:spChg>
        <pc:spChg chg="add">
          <ac:chgData name="Md Imran Ahmed" userId="cd80eb5c95082363" providerId="LiveId" clId="{27013559-9DC1-4672-9AC7-B260F30FC711}" dt="2025-10-11T13:38:57.486" v="684" actId="26606"/>
          <ac:spMkLst>
            <pc:docMk/>
            <pc:sldMk cId="3246414663" sldId="271"/>
            <ac:spMk id="48" creationId="{1709F1D5-B0F1-4714-A239-E5B61C161915}"/>
          </ac:spMkLst>
        </pc:spChg>
        <pc:spChg chg="add">
          <ac:chgData name="Md Imran Ahmed" userId="cd80eb5c95082363" providerId="LiveId" clId="{27013559-9DC1-4672-9AC7-B260F30FC711}" dt="2025-10-11T13:38:57.486" v="684" actId="26606"/>
          <ac:spMkLst>
            <pc:docMk/>
            <pc:sldMk cId="3246414663" sldId="271"/>
            <ac:spMk id="50" creationId="{228FB460-D3FF-4440-A020-05982A09E517}"/>
          </ac:spMkLst>
        </pc:spChg>
        <pc:spChg chg="add">
          <ac:chgData name="Md Imran Ahmed" userId="cd80eb5c95082363" providerId="LiveId" clId="{27013559-9DC1-4672-9AC7-B260F30FC711}" dt="2025-10-11T13:38:57.486" v="684" actId="26606"/>
          <ac:spMkLst>
            <pc:docMk/>
            <pc:sldMk cId="3246414663" sldId="271"/>
            <ac:spMk id="52" creationId="{14847E93-7DC1-4D4B-8829-B19AA7137C50}"/>
          </ac:spMkLst>
        </pc:spChg>
        <pc:spChg chg="add">
          <ac:chgData name="Md Imran Ahmed" userId="cd80eb5c95082363" providerId="LiveId" clId="{27013559-9DC1-4672-9AC7-B260F30FC711}" dt="2025-10-11T13:38:57.486" v="684" actId="26606"/>
          <ac:spMkLst>
            <pc:docMk/>
            <pc:sldMk cId="3246414663" sldId="271"/>
            <ac:spMk id="54" creationId="{5566D6E1-03A1-4D73-A4E0-35D74D568A04}"/>
          </ac:spMkLst>
        </pc:spChg>
        <pc:spChg chg="add">
          <ac:chgData name="Md Imran Ahmed" userId="cd80eb5c95082363" providerId="LiveId" clId="{27013559-9DC1-4672-9AC7-B260F30FC711}" dt="2025-10-11T13:38:57.486" v="684" actId="26606"/>
          <ac:spMkLst>
            <pc:docMk/>
            <pc:sldMk cId="3246414663" sldId="271"/>
            <ac:spMk id="56" creationId="{9F835A99-04AC-494A-A572-AFE8413CC938}"/>
          </ac:spMkLst>
        </pc:spChg>
        <pc:spChg chg="add">
          <ac:chgData name="Md Imran Ahmed" userId="cd80eb5c95082363" providerId="LiveId" clId="{27013559-9DC1-4672-9AC7-B260F30FC711}" dt="2025-10-11T13:38:57.486" v="684" actId="26606"/>
          <ac:spMkLst>
            <pc:docMk/>
            <pc:sldMk cId="3246414663" sldId="271"/>
            <ac:spMk id="60" creationId="{2D2964BB-484D-45AE-AD66-D407D0629652}"/>
          </ac:spMkLst>
        </pc:spChg>
      </pc:sldChg>
      <pc:sldChg chg="addSp delSp modSp new mod setBg">
        <pc:chgData name="Md Imran Ahmed" userId="cd80eb5c95082363" providerId="LiveId" clId="{27013559-9DC1-4672-9AC7-B260F30FC711}" dt="2025-10-12T11:50:22.946" v="702" actId="207"/>
        <pc:sldMkLst>
          <pc:docMk/>
          <pc:sldMk cId="2836196465" sldId="272"/>
        </pc:sldMkLst>
        <pc:spChg chg="mod">
          <ac:chgData name="Md Imran Ahmed" userId="cd80eb5c95082363" providerId="LiveId" clId="{27013559-9DC1-4672-9AC7-B260F30FC711}" dt="2025-10-09T11:41:41.060" v="551" actId="26606"/>
          <ac:spMkLst>
            <pc:docMk/>
            <pc:sldMk cId="2836196465" sldId="272"/>
            <ac:spMk id="2" creationId="{4143B42D-C4FE-1E20-43F9-CA5E73196FE2}"/>
          </ac:spMkLst>
        </pc:spChg>
        <pc:spChg chg="add mod">
          <ac:chgData name="Md Imran Ahmed" userId="cd80eb5c95082363" providerId="LiveId" clId="{27013559-9DC1-4672-9AC7-B260F30FC711}" dt="2025-10-12T11:50:22.946" v="702" actId="207"/>
          <ac:spMkLst>
            <pc:docMk/>
            <pc:sldMk cId="2836196465" sldId="272"/>
            <ac:spMk id="7" creationId="{1285E41A-9D00-1058-F163-04A79C285B07}"/>
          </ac:spMkLst>
        </pc:spChg>
        <pc:spChg chg="add">
          <ac:chgData name="Md Imran Ahmed" userId="cd80eb5c95082363" providerId="LiveId" clId="{27013559-9DC1-4672-9AC7-B260F30FC711}" dt="2025-10-09T11:41:41.060" v="551" actId="26606"/>
          <ac:spMkLst>
            <pc:docMk/>
            <pc:sldMk cId="2836196465" sldId="272"/>
            <ac:spMk id="8" creationId="{907EF6B7-1338-4443-8C46-6A318D952DFD}"/>
          </ac:spMkLst>
        </pc:spChg>
        <pc:spChg chg="add">
          <ac:chgData name="Md Imran Ahmed" userId="cd80eb5c95082363" providerId="LiveId" clId="{27013559-9DC1-4672-9AC7-B260F30FC711}" dt="2025-10-09T11:41:41.060" v="551" actId="26606"/>
          <ac:spMkLst>
            <pc:docMk/>
            <pc:sldMk cId="2836196465" sldId="272"/>
            <ac:spMk id="10" creationId="{DAAE4CDD-124C-4DCF-9584-B6033B545DD5}"/>
          </ac:spMkLst>
        </pc:spChg>
        <pc:spChg chg="add">
          <ac:chgData name="Md Imran Ahmed" userId="cd80eb5c95082363" providerId="LiveId" clId="{27013559-9DC1-4672-9AC7-B260F30FC711}" dt="2025-10-09T11:41:41.060" v="551" actId="26606"/>
          <ac:spMkLst>
            <pc:docMk/>
            <pc:sldMk cId="2836196465" sldId="272"/>
            <ac:spMk id="12" creationId="{081E4A58-353D-44AE-B2FC-2A74E2E400F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97AA2-BD30-A5D1-49C8-BE599F6E850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975B568-7E9A-2BF4-190E-6EE7D84BF50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8174FF8-F0DE-B24C-39DA-CCD25343AF4A}"/>
              </a:ext>
            </a:extLst>
          </p:cNvPr>
          <p:cNvSpPr>
            <a:spLocks noGrp="1"/>
          </p:cNvSpPr>
          <p:nvPr>
            <p:ph type="dt" sz="half" idx="10"/>
          </p:nvPr>
        </p:nvSpPr>
        <p:spPr/>
        <p:txBody>
          <a:bodyPr/>
          <a:lstStyle/>
          <a:p>
            <a:fld id="{4BB6EAA6-A620-4BB1-9D90-6F2FFC26E490}" type="datetimeFigureOut">
              <a:rPr lang="en-GB" smtClean="0"/>
              <a:t>12/10/2025</a:t>
            </a:fld>
            <a:endParaRPr lang="en-GB"/>
          </a:p>
        </p:txBody>
      </p:sp>
      <p:sp>
        <p:nvSpPr>
          <p:cNvPr id="5" name="Footer Placeholder 4">
            <a:extLst>
              <a:ext uri="{FF2B5EF4-FFF2-40B4-BE49-F238E27FC236}">
                <a16:creationId xmlns:a16="http://schemas.microsoft.com/office/drawing/2014/main" id="{09529E80-DB78-C34D-9EF4-0E95F92623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67D844-025E-75CD-5342-C3AEB7D6B196}"/>
              </a:ext>
            </a:extLst>
          </p:cNvPr>
          <p:cNvSpPr>
            <a:spLocks noGrp="1"/>
          </p:cNvSpPr>
          <p:nvPr>
            <p:ph type="sldNum" sz="quarter" idx="12"/>
          </p:nvPr>
        </p:nvSpPr>
        <p:spPr/>
        <p:txBody>
          <a:bodyPr/>
          <a:lstStyle/>
          <a:p>
            <a:fld id="{534C46D3-F743-49D4-8FD0-4ACCA2927AAA}" type="slidenum">
              <a:rPr lang="en-GB" smtClean="0"/>
              <a:t>‹#›</a:t>
            </a:fld>
            <a:endParaRPr lang="en-GB"/>
          </a:p>
        </p:txBody>
      </p:sp>
    </p:spTree>
    <p:extLst>
      <p:ext uri="{BB962C8B-B14F-4D97-AF65-F5344CB8AC3E}">
        <p14:creationId xmlns:p14="http://schemas.microsoft.com/office/powerpoint/2010/main" val="25106120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27F0F-92DD-7208-29E5-000869914D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149B663-D0F9-56D4-DB8A-E9B22060F3A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83B20A-B2F2-5ACD-5E84-EF33584967D6}"/>
              </a:ext>
            </a:extLst>
          </p:cNvPr>
          <p:cNvSpPr>
            <a:spLocks noGrp="1"/>
          </p:cNvSpPr>
          <p:nvPr>
            <p:ph type="dt" sz="half" idx="10"/>
          </p:nvPr>
        </p:nvSpPr>
        <p:spPr/>
        <p:txBody>
          <a:bodyPr/>
          <a:lstStyle/>
          <a:p>
            <a:fld id="{4BB6EAA6-A620-4BB1-9D90-6F2FFC26E490}" type="datetimeFigureOut">
              <a:rPr lang="en-GB" smtClean="0"/>
              <a:t>12/10/2025</a:t>
            </a:fld>
            <a:endParaRPr lang="en-GB"/>
          </a:p>
        </p:txBody>
      </p:sp>
      <p:sp>
        <p:nvSpPr>
          <p:cNvPr id="5" name="Footer Placeholder 4">
            <a:extLst>
              <a:ext uri="{FF2B5EF4-FFF2-40B4-BE49-F238E27FC236}">
                <a16:creationId xmlns:a16="http://schemas.microsoft.com/office/drawing/2014/main" id="{5292380C-8495-F696-83AF-CBBE9F67E9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E0318F-720D-DE8E-D8AB-20458EA4770B}"/>
              </a:ext>
            </a:extLst>
          </p:cNvPr>
          <p:cNvSpPr>
            <a:spLocks noGrp="1"/>
          </p:cNvSpPr>
          <p:nvPr>
            <p:ph type="sldNum" sz="quarter" idx="12"/>
          </p:nvPr>
        </p:nvSpPr>
        <p:spPr/>
        <p:txBody>
          <a:bodyPr/>
          <a:lstStyle/>
          <a:p>
            <a:fld id="{534C46D3-F743-49D4-8FD0-4ACCA2927AAA}" type="slidenum">
              <a:rPr lang="en-GB" smtClean="0"/>
              <a:t>‹#›</a:t>
            </a:fld>
            <a:endParaRPr lang="en-GB"/>
          </a:p>
        </p:txBody>
      </p:sp>
    </p:spTree>
    <p:extLst>
      <p:ext uri="{BB962C8B-B14F-4D97-AF65-F5344CB8AC3E}">
        <p14:creationId xmlns:p14="http://schemas.microsoft.com/office/powerpoint/2010/main" val="9552049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6F91C-88DF-F8EE-65E6-666704715B9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A414CB5-A4CA-F312-3418-03F5E77ED2F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F783170-432F-748E-3DA2-F882827956B0}"/>
              </a:ext>
            </a:extLst>
          </p:cNvPr>
          <p:cNvSpPr>
            <a:spLocks noGrp="1"/>
          </p:cNvSpPr>
          <p:nvPr>
            <p:ph type="dt" sz="half" idx="10"/>
          </p:nvPr>
        </p:nvSpPr>
        <p:spPr/>
        <p:txBody>
          <a:bodyPr/>
          <a:lstStyle/>
          <a:p>
            <a:fld id="{4BB6EAA6-A620-4BB1-9D90-6F2FFC26E490}" type="datetimeFigureOut">
              <a:rPr lang="en-GB" smtClean="0"/>
              <a:t>12/10/2025</a:t>
            </a:fld>
            <a:endParaRPr lang="en-GB"/>
          </a:p>
        </p:txBody>
      </p:sp>
      <p:sp>
        <p:nvSpPr>
          <p:cNvPr id="5" name="Footer Placeholder 4">
            <a:extLst>
              <a:ext uri="{FF2B5EF4-FFF2-40B4-BE49-F238E27FC236}">
                <a16:creationId xmlns:a16="http://schemas.microsoft.com/office/drawing/2014/main" id="{38A6C452-3652-CAFB-8EC6-E6662C93E1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3918B5-2DD3-4030-8E94-0117AE5ADC3D}"/>
              </a:ext>
            </a:extLst>
          </p:cNvPr>
          <p:cNvSpPr>
            <a:spLocks noGrp="1"/>
          </p:cNvSpPr>
          <p:nvPr>
            <p:ph type="sldNum" sz="quarter" idx="12"/>
          </p:nvPr>
        </p:nvSpPr>
        <p:spPr/>
        <p:txBody>
          <a:bodyPr/>
          <a:lstStyle/>
          <a:p>
            <a:fld id="{534C46D3-F743-49D4-8FD0-4ACCA2927AAA}" type="slidenum">
              <a:rPr lang="en-GB" smtClean="0"/>
              <a:t>‹#›</a:t>
            </a:fld>
            <a:endParaRPr lang="en-GB"/>
          </a:p>
        </p:txBody>
      </p:sp>
    </p:spTree>
    <p:extLst>
      <p:ext uri="{BB962C8B-B14F-4D97-AF65-F5344CB8AC3E}">
        <p14:creationId xmlns:p14="http://schemas.microsoft.com/office/powerpoint/2010/main" val="26317194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78768-EAF4-0F88-D51F-679DB9A3CAE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1C4642A-25D6-5A60-B635-EFDA394CEF3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013FB92-1908-3421-115C-B5155E861EF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B9B7861-751E-F088-2802-2DC0306A0A30}"/>
              </a:ext>
            </a:extLst>
          </p:cNvPr>
          <p:cNvSpPr>
            <a:spLocks noGrp="1"/>
          </p:cNvSpPr>
          <p:nvPr>
            <p:ph type="dt" sz="half" idx="10"/>
          </p:nvPr>
        </p:nvSpPr>
        <p:spPr/>
        <p:txBody>
          <a:bodyPr/>
          <a:lstStyle/>
          <a:p>
            <a:fld id="{4BB6EAA6-A620-4BB1-9D90-6F2FFC26E490}" type="datetimeFigureOut">
              <a:rPr lang="en-GB" smtClean="0"/>
              <a:t>12/10/2025</a:t>
            </a:fld>
            <a:endParaRPr lang="en-GB"/>
          </a:p>
        </p:txBody>
      </p:sp>
      <p:sp>
        <p:nvSpPr>
          <p:cNvPr id="6" name="Footer Placeholder 5">
            <a:extLst>
              <a:ext uri="{FF2B5EF4-FFF2-40B4-BE49-F238E27FC236}">
                <a16:creationId xmlns:a16="http://schemas.microsoft.com/office/drawing/2014/main" id="{CEAEDD30-9FCD-4999-5F87-006224CCBF2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B0781-EBDE-87FD-1482-906E14CC3EF6}"/>
              </a:ext>
            </a:extLst>
          </p:cNvPr>
          <p:cNvSpPr>
            <a:spLocks noGrp="1"/>
          </p:cNvSpPr>
          <p:nvPr>
            <p:ph type="sldNum" sz="quarter" idx="12"/>
          </p:nvPr>
        </p:nvSpPr>
        <p:spPr/>
        <p:txBody>
          <a:bodyPr/>
          <a:lstStyle/>
          <a:p>
            <a:fld id="{534C46D3-F743-49D4-8FD0-4ACCA2927AAA}" type="slidenum">
              <a:rPr lang="en-GB" smtClean="0"/>
              <a:t>‹#›</a:t>
            </a:fld>
            <a:endParaRPr lang="en-GB"/>
          </a:p>
        </p:txBody>
      </p:sp>
    </p:spTree>
    <p:extLst>
      <p:ext uri="{BB962C8B-B14F-4D97-AF65-F5344CB8AC3E}">
        <p14:creationId xmlns:p14="http://schemas.microsoft.com/office/powerpoint/2010/main" val="40793343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1EAB7-6BB1-4866-DD80-02A682EFA24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F7813EE-4521-4C3E-A960-EDA18AAF400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E7F1BE7-E805-D887-D0FC-6D374278B86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B3BD456-A82B-FC1B-A84F-A6F13110791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E586F81-1BF3-4519-8D79-35AEE9B3F72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91F1D7B-1824-5980-E2D4-A9CF44C9DF17}"/>
              </a:ext>
            </a:extLst>
          </p:cNvPr>
          <p:cNvSpPr>
            <a:spLocks noGrp="1"/>
          </p:cNvSpPr>
          <p:nvPr>
            <p:ph type="dt" sz="half" idx="10"/>
          </p:nvPr>
        </p:nvSpPr>
        <p:spPr/>
        <p:txBody>
          <a:bodyPr/>
          <a:lstStyle/>
          <a:p>
            <a:fld id="{4BB6EAA6-A620-4BB1-9D90-6F2FFC26E490}" type="datetimeFigureOut">
              <a:rPr lang="en-GB" smtClean="0"/>
              <a:t>12/10/2025</a:t>
            </a:fld>
            <a:endParaRPr lang="en-GB"/>
          </a:p>
        </p:txBody>
      </p:sp>
      <p:sp>
        <p:nvSpPr>
          <p:cNvPr id="8" name="Footer Placeholder 7">
            <a:extLst>
              <a:ext uri="{FF2B5EF4-FFF2-40B4-BE49-F238E27FC236}">
                <a16:creationId xmlns:a16="http://schemas.microsoft.com/office/drawing/2014/main" id="{4DB224C2-99D0-E76B-095A-DB162CEA79F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6EC77C7-BAB5-44BD-ED8F-24A8781E660F}"/>
              </a:ext>
            </a:extLst>
          </p:cNvPr>
          <p:cNvSpPr>
            <a:spLocks noGrp="1"/>
          </p:cNvSpPr>
          <p:nvPr>
            <p:ph type="sldNum" sz="quarter" idx="12"/>
          </p:nvPr>
        </p:nvSpPr>
        <p:spPr/>
        <p:txBody>
          <a:bodyPr/>
          <a:lstStyle/>
          <a:p>
            <a:fld id="{534C46D3-F743-49D4-8FD0-4ACCA2927AAA}" type="slidenum">
              <a:rPr lang="en-GB" smtClean="0"/>
              <a:t>‹#›</a:t>
            </a:fld>
            <a:endParaRPr lang="en-GB"/>
          </a:p>
        </p:txBody>
      </p:sp>
    </p:spTree>
    <p:extLst>
      <p:ext uri="{BB962C8B-B14F-4D97-AF65-F5344CB8AC3E}">
        <p14:creationId xmlns:p14="http://schemas.microsoft.com/office/powerpoint/2010/main" val="35903443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34B5B-283F-94D1-4C92-6BA7C84307D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8F7677F-0F47-9E2B-34F3-F9803D4D9255}"/>
              </a:ext>
            </a:extLst>
          </p:cNvPr>
          <p:cNvSpPr>
            <a:spLocks noGrp="1"/>
          </p:cNvSpPr>
          <p:nvPr>
            <p:ph type="dt" sz="half" idx="10"/>
          </p:nvPr>
        </p:nvSpPr>
        <p:spPr/>
        <p:txBody>
          <a:bodyPr/>
          <a:lstStyle/>
          <a:p>
            <a:fld id="{4BB6EAA6-A620-4BB1-9D90-6F2FFC26E490}" type="datetimeFigureOut">
              <a:rPr lang="en-GB" smtClean="0"/>
              <a:t>12/10/2025</a:t>
            </a:fld>
            <a:endParaRPr lang="en-GB"/>
          </a:p>
        </p:txBody>
      </p:sp>
      <p:sp>
        <p:nvSpPr>
          <p:cNvPr id="4" name="Footer Placeholder 3">
            <a:extLst>
              <a:ext uri="{FF2B5EF4-FFF2-40B4-BE49-F238E27FC236}">
                <a16:creationId xmlns:a16="http://schemas.microsoft.com/office/drawing/2014/main" id="{E28C1366-C11A-93FB-E477-A59D081877E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8D269B1-62F3-9CBB-E3E3-1A8A3B754E83}"/>
              </a:ext>
            </a:extLst>
          </p:cNvPr>
          <p:cNvSpPr>
            <a:spLocks noGrp="1"/>
          </p:cNvSpPr>
          <p:nvPr>
            <p:ph type="sldNum" sz="quarter" idx="12"/>
          </p:nvPr>
        </p:nvSpPr>
        <p:spPr/>
        <p:txBody>
          <a:bodyPr/>
          <a:lstStyle/>
          <a:p>
            <a:fld id="{534C46D3-F743-49D4-8FD0-4ACCA2927AAA}" type="slidenum">
              <a:rPr lang="en-GB" smtClean="0"/>
              <a:t>‹#›</a:t>
            </a:fld>
            <a:endParaRPr lang="en-GB"/>
          </a:p>
        </p:txBody>
      </p:sp>
    </p:spTree>
    <p:extLst>
      <p:ext uri="{BB962C8B-B14F-4D97-AF65-F5344CB8AC3E}">
        <p14:creationId xmlns:p14="http://schemas.microsoft.com/office/powerpoint/2010/main" val="278145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AB38170-C5B0-B7DB-F3B9-FC7837CA0427}"/>
              </a:ext>
            </a:extLst>
          </p:cNvPr>
          <p:cNvSpPr>
            <a:spLocks noGrp="1"/>
          </p:cNvSpPr>
          <p:nvPr>
            <p:ph type="dt" sz="half" idx="10"/>
          </p:nvPr>
        </p:nvSpPr>
        <p:spPr/>
        <p:txBody>
          <a:bodyPr/>
          <a:lstStyle/>
          <a:p>
            <a:fld id="{4BB6EAA6-A620-4BB1-9D90-6F2FFC26E490}" type="datetimeFigureOut">
              <a:rPr lang="en-GB" smtClean="0"/>
              <a:t>12/10/2025</a:t>
            </a:fld>
            <a:endParaRPr lang="en-GB"/>
          </a:p>
        </p:txBody>
      </p:sp>
      <p:sp>
        <p:nvSpPr>
          <p:cNvPr id="3" name="Footer Placeholder 2">
            <a:extLst>
              <a:ext uri="{FF2B5EF4-FFF2-40B4-BE49-F238E27FC236}">
                <a16:creationId xmlns:a16="http://schemas.microsoft.com/office/drawing/2014/main" id="{174E601C-7618-463B-789B-DE83415D6E1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0204468-0843-382A-81D4-562CF5B2EFC1}"/>
              </a:ext>
            </a:extLst>
          </p:cNvPr>
          <p:cNvSpPr>
            <a:spLocks noGrp="1"/>
          </p:cNvSpPr>
          <p:nvPr>
            <p:ph type="sldNum" sz="quarter" idx="12"/>
          </p:nvPr>
        </p:nvSpPr>
        <p:spPr/>
        <p:txBody>
          <a:bodyPr/>
          <a:lstStyle/>
          <a:p>
            <a:fld id="{534C46D3-F743-49D4-8FD0-4ACCA2927AAA}" type="slidenum">
              <a:rPr lang="en-GB" smtClean="0"/>
              <a:t>‹#›</a:t>
            </a:fld>
            <a:endParaRPr lang="en-GB"/>
          </a:p>
        </p:txBody>
      </p:sp>
    </p:spTree>
    <p:extLst>
      <p:ext uri="{BB962C8B-B14F-4D97-AF65-F5344CB8AC3E}">
        <p14:creationId xmlns:p14="http://schemas.microsoft.com/office/powerpoint/2010/main" val="25591276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6C309-2CD2-11BB-6DF3-9EC0770C842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0294D00-16EB-DB14-03AE-0255E0CDB81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9E917C9-60A2-E6AA-01BD-1AB3A7EADD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3F4CCC-871E-288C-B0BE-30B7194EA432}"/>
              </a:ext>
            </a:extLst>
          </p:cNvPr>
          <p:cNvSpPr>
            <a:spLocks noGrp="1"/>
          </p:cNvSpPr>
          <p:nvPr>
            <p:ph type="dt" sz="half" idx="10"/>
          </p:nvPr>
        </p:nvSpPr>
        <p:spPr/>
        <p:txBody>
          <a:bodyPr/>
          <a:lstStyle/>
          <a:p>
            <a:fld id="{4BB6EAA6-A620-4BB1-9D90-6F2FFC26E490}" type="datetimeFigureOut">
              <a:rPr lang="en-GB" smtClean="0"/>
              <a:t>12/10/2025</a:t>
            </a:fld>
            <a:endParaRPr lang="en-GB"/>
          </a:p>
        </p:txBody>
      </p:sp>
      <p:sp>
        <p:nvSpPr>
          <p:cNvPr id="6" name="Footer Placeholder 5">
            <a:extLst>
              <a:ext uri="{FF2B5EF4-FFF2-40B4-BE49-F238E27FC236}">
                <a16:creationId xmlns:a16="http://schemas.microsoft.com/office/drawing/2014/main" id="{877EBC50-7911-06CF-74C3-58D6705F41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131A1B2-B8D7-41E2-0402-9EA419EF5DB7}"/>
              </a:ext>
            </a:extLst>
          </p:cNvPr>
          <p:cNvSpPr>
            <a:spLocks noGrp="1"/>
          </p:cNvSpPr>
          <p:nvPr>
            <p:ph type="sldNum" sz="quarter" idx="12"/>
          </p:nvPr>
        </p:nvSpPr>
        <p:spPr/>
        <p:txBody>
          <a:bodyPr/>
          <a:lstStyle/>
          <a:p>
            <a:fld id="{534C46D3-F743-49D4-8FD0-4ACCA2927AAA}" type="slidenum">
              <a:rPr lang="en-GB" smtClean="0"/>
              <a:t>‹#›</a:t>
            </a:fld>
            <a:endParaRPr lang="en-GB"/>
          </a:p>
        </p:txBody>
      </p:sp>
    </p:spTree>
    <p:extLst>
      <p:ext uri="{BB962C8B-B14F-4D97-AF65-F5344CB8AC3E}">
        <p14:creationId xmlns:p14="http://schemas.microsoft.com/office/powerpoint/2010/main" val="6608115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E4428-2548-6EBA-B3AF-F0FB455AC19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3596206-1AC2-6F3C-F7A1-27302267507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7B3E2C2-4580-71A2-2246-3B362F06BF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348CF16-C6BE-39A8-8EE4-8905B4D0ABD2}"/>
              </a:ext>
            </a:extLst>
          </p:cNvPr>
          <p:cNvSpPr>
            <a:spLocks noGrp="1"/>
          </p:cNvSpPr>
          <p:nvPr>
            <p:ph type="dt" sz="half" idx="10"/>
          </p:nvPr>
        </p:nvSpPr>
        <p:spPr/>
        <p:txBody>
          <a:bodyPr/>
          <a:lstStyle/>
          <a:p>
            <a:fld id="{4BB6EAA6-A620-4BB1-9D90-6F2FFC26E490}" type="datetimeFigureOut">
              <a:rPr lang="en-GB" smtClean="0"/>
              <a:t>12/10/2025</a:t>
            </a:fld>
            <a:endParaRPr lang="en-GB"/>
          </a:p>
        </p:txBody>
      </p:sp>
      <p:sp>
        <p:nvSpPr>
          <p:cNvPr id="6" name="Footer Placeholder 5">
            <a:extLst>
              <a:ext uri="{FF2B5EF4-FFF2-40B4-BE49-F238E27FC236}">
                <a16:creationId xmlns:a16="http://schemas.microsoft.com/office/drawing/2014/main" id="{969770A2-37B1-71F3-D081-E6F40E5383F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AE4960-D099-584E-C9EB-6576EBA1518A}"/>
              </a:ext>
            </a:extLst>
          </p:cNvPr>
          <p:cNvSpPr>
            <a:spLocks noGrp="1"/>
          </p:cNvSpPr>
          <p:nvPr>
            <p:ph type="sldNum" sz="quarter" idx="12"/>
          </p:nvPr>
        </p:nvSpPr>
        <p:spPr/>
        <p:txBody>
          <a:bodyPr/>
          <a:lstStyle/>
          <a:p>
            <a:fld id="{534C46D3-F743-49D4-8FD0-4ACCA2927AAA}" type="slidenum">
              <a:rPr lang="en-GB" smtClean="0"/>
              <a:t>‹#›</a:t>
            </a:fld>
            <a:endParaRPr lang="en-GB"/>
          </a:p>
        </p:txBody>
      </p:sp>
    </p:spTree>
    <p:extLst>
      <p:ext uri="{BB962C8B-B14F-4D97-AF65-F5344CB8AC3E}">
        <p14:creationId xmlns:p14="http://schemas.microsoft.com/office/powerpoint/2010/main" val="31320483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223E1-1B00-492A-2285-B6C98B87484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5E53532-69CE-D049-EA6A-14AD4C82364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074118-49B1-AE04-F2D9-401B55BD78FA}"/>
              </a:ext>
            </a:extLst>
          </p:cNvPr>
          <p:cNvSpPr>
            <a:spLocks noGrp="1"/>
          </p:cNvSpPr>
          <p:nvPr>
            <p:ph type="dt" sz="half" idx="10"/>
          </p:nvPr>
        </p:nvSpPr>
        <p:spPr/>
        <p:txBody>
          <a:bodyPr/>
          <a:lstStyle/>
          <a:p>
            <a:fld id="{4BB6EAA6-A620-4BB1-9D90-6F2FFC26E490}" type="datetimeFigureOut">
              <a:rPr lang="en-GB" smtClean="0"/>
              <a:t>12/10/2025</a:t>
            </a:fld>
            <a:endParaRPr lang="en-GB"/>
          </a:p>
        </p:txBody>
      </p:sp>
      <p:sp>
        <p:nvSpPr>
          <p:cNvPr id="5" name="Footer Placeholder 4">
            <a:extLst>
              <a:ext uri="{FF2B5EF4-FFF2-40B4-BE49-F238E27FC236}">
                <a16:creationId xmlns:a16="http://schemas.microsoft.com/office/drawing/2014/main" id="{12DCCB90-82D7-2AA2-3D27-2428FBD91E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BD5770-32CA-1F55-B194-CA457C8EE06B}"/>
              </a:ext>
            </a:extLst>
          </p:cNvPr>
          <p:cNvSpPr>
            <a:spLocks noGrp="1"/>
          </p:cNvSpPr>
          <p:nvPr>
            <p:ph type="sldNum" sz="quarter" idx="12"/>
          </p:nvPr>
        </p:nvSpPr>
        <p:spPr/>
        <p:txBody>
          <a:bodyPr/>
          <a:lstStyle/>
          <a:p>
            <a:fld id="{534C46D3-F743-49D4-8FD0-4ACCA2927AAA}" type="slidenum">
              <a:rPr lang="en-GB" smtClean="0"/>
              <a:t>‹#›</a:t>
            </a:fld>
            <a:endParaRPr lang="en-GB"/>
          </a:p>
        </p:txBody>
      </p:sp>
    </p:spTree>
    <p:extLst>
      <p:ext uri="{BB962C8B-B14F-4D97-AF65-F5344CB8AC3E}">
        <p14:creationId xmlns:p14="http://schemas.microsoft.com/office/powerpoint/2010/main" val="32582761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E09A552-0A2C-B310-4204-5F10CB3CC9F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292256-5A45-2182-C5A0-3D47CFC5B0A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DD5562-61F3-89DD-0FAB-1565E0DC92FB}"/>
              </a:ext>
            </a:extLst>
          </p:cNvPr>
          <p:cNvSpPr>
            <a:spLocks noGrp="1"/>
          </p:cNvSpPr>
          <p:nvPr>
            <p:ph type="dt" sz="half" idx="10"/>
          </p:nvPr>
        </p:nvSpPr>
        <p:spPr/>
        <p:txBody>
          <a:bodyPr/>
          <a:lstStyle/>
          <a:p>
            <a:fld id="{4BB6EAA6-A620-4BB1-9D90-6F2FFC26E490}" type="datetimeFigureOut">
              <a:rPr lang="en-GB" smtClean="0"/>
              <a:t>12/10/2025</a:t>
            </a:fld>
            <a:endParaRPr lang="en-GB"/>
          </a:p>
        </p:txBody>
      </p:sp>
      <p:sp>
        <p:nvSpPr>
          <p:cNvPr id="5" name="Footer Placeholder 4">
            <a:extLst>
              <a:ext uri="{FF2B5EF4-FFF2-40B4-BE49-F238E27FC236}">
                <a16:creationId xmlns:a16="http://schemas.microsoft.com/office/drawing/2014/main" id="{3D6C36B3-B385-E98E-DF68-FC372BD655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144A8F-D3AB-FF06-780E-0D4FE312627F}"/>
              </a:ext>
            </a:extLst>
          </p:cNvPr>
          <p:cNvSpPr>
            <a:spLocks noGrp="1"/>
          </p:cNvSpPr>
          <p:nvPr>
            <p:ph type="sldNum" sz="quarter" idx="12"/>
          </p:nvPr>
        </p:nvSpPr>
        <p:spPr/>
        <p:txBody>
          <a:bodyPr/>
          <a:lstStyle/>
          <a:p>
            <a:fld id="{534C46D3-F743-49D4-8FD0-4ACCA2927AAA}" type="slidenum">
              <a:rPr lang="en-GB" smtClean="0"/>
              <a:t>‹#›</a:t>
            </a:fld>
            <a:endParaRPr lang="en-GB"/>
          </a:p>
        </p:txBody>
      </p:sp>
    </p:spTree>
    <p:extLst>
      <p:ext uri="{BB962C8B-B14F-4D97-AF65-F5344CB8AC3E}">
        <p14:creationId xmlns:p14="http://schemas.microsoft.com/office/powerpoint/2010/main" val="7852208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DB9C48-6408-60A5-310C-24D33996301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A584C82-B957-ED55-BE9C-55E0EBEAC44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37782C-2036-6096-A618-9F5A3CA8988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BB6EAA6-A620-4BB1-9D90-6F2FFC26E490}" type="datetimeFigureOut">
              <a:rPr lang="en-GB" smtClean="0"/>
              <a:t>12/10/2025</a:t>
            </a:fld>
            <a:endParaRPr lang="en-GB"/>
          </a:p>
        </p:txBody>
      </p:sp>
      <p:sp>
        <p:nvSpPr>
          <p:cNvPr id="5" name="Footer Placeholder 4">
            <a:extLst>
              <a:ext uri="{FF2B5EF4-FFF2-40B4-BE49-F238E27FC236}">
                <a16:creationId xmlns:a16="http://schemas.microsoft.com/office/drawing/2014/main" id="{96E93482-E6CE-DE45-764D-D5C225B5607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36CD9CC-6ED8-7041-16D4-0F7C0650639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34C46D3-F743-49D4-8FD0-4ACCA2927AAA}" type="slidenum">
              <a:rPr lang="en-GB" smtClean="0"/>
              <a:t>‹#›</a:t>
            </a:fld>
            <a:endParaRPr lang="en-GB"/>
          </a:p>
        </p:txBody>
      </p:sp>
    </p:spTree>
    <p:extLst>
      <p:ext uri="{BB962C8B-B14F-4D97-AF65-F5344CB8AC3E}">
        <p14:creationId xmlns:p14="http://schemas.microsoft.com/office/powerpoint/2010/main" val="23076239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magazine.ethisphere.com/worlds-most-ethical-companies-deep-dive-fedex/" TargetMode="External"/><Relationship Id="rId3" Type="http://schemas.openxmlformats.org/officeDocument/2006/relationships/hyperlink" Target="https://online.fit.edu/degrees/undergraduate/cis/bachelor-science-computer-information-systems/5-types-of-information-systems/" TargetMode="External"/><Relationship Id="rId7" Type="http://schemas.openxmlformats.org/officeDocument/2006/relationships/hyperlink" Target="https://www.pfizer.com/about/responsibility/ehs-management-systems" TargetMode="External"/><Relationship Id="rId2" Type="http://schemas.openxmlformats.org/officeDocument/2006/relationships/hyperlink" Target="https://ischoolonline.berkeley.edu/blog/what-is-information-systems/#:~:text=An%20information%20system%20is%20a,workflows%20and%20achieve%20business%20goals" TargetMode="External"/><Relationship Id="rId1" Type="http://schemas.openxmlformats.org/officeDocument/2006/relationships/slideLayout" Target="../slideLayouts/slideLayout2.xml"/><Relationship Id="rId6" Type="http://schemas.openxmlformats.org/officeDocument/2006/relationships/hyperlink" Target="https://www.strategysoftware.com/customer-stories/pfizer" TargetMode="External"/><Relationship Id="rId11" Type="http://schemas.openxmlformats.org/officeDocument/2006/relationships/hyperlink" Target="https://www.ethicalconsumer.org/company-profile/starbucks-corporation" TargetMode="External"/><Relationship Id="rId5" Type="http://schemas.openxmlformats.org/officeDocument/2006/relationships/hyperlink" Target="https://www.theknowledgeacademy.com/blog/types-of-information-systems" TargetMode="External"/><Relationship Id="rId10" Type="http://schemas.openxmlformats.org/officeDocument/2006/relationships/hyperlink" Target="https://www.twefy.com/what-information-technology-system-does-starbucks-use/" TargetMode="External"/><Relationship Id="rId4" Type="http://schemas.openxmlformats.org/officeDocument/2006/relationships/hyperlink" Target="https://ischool.syracuse.edu/types-of-information-systems" TargetMode="External"/><Relationship Id="rId9" Type="http://schemas.openxmlformats.org/officeDocument/2006/relationships/hyperlink" Target="https://www.fedex.com/en-gb/home.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88EFA2-BE9D-A34C-6F14-E6C2398CE1DB}"/>
              </a:ext>
            </a:extLst>
          </p:cNvPr>
          <p:cNvSpPr>
            <a:spLocks noGrp="1"/>
          </p:cNvSpPr>
          <p:nvPr>
            <p:ph type="title"/>
          </p:nvPr>
        </p:nvSpPr>
        <p:spPr>
          <a:xfrm>
            <a:off x="686834" y="1153572"/>
            <a:ext cx="3200400" cy="4461163"/>
          </a:xfrm>
        </p:spPr>
        <p:txBody>
          <a:bodyPr>
            <a:normAutofit/>
          </a:bodyPr>
          <a:lstStyle/>
          <a:p>
            <a:r>
              <a:rPr lang="en-GB" sz="4100" b="1" u="sng">
                <a:solidFill>
                  <a:srgbClr val="FFFFFF"/>
                </a:solidFill>
              </a:rPr>
              <a:t>Information Systems Presentation</a:t>
            </a:r>
            <a:endParaRPr lang="en-GB" sz="4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7517A32-9ED2-E535-9434-54059F95D8B5}"/>
              </a:ext>
            </a:extLst>
          </p:cNvPr>
          <p:cNvSpPr>
            <a:spLocks noGrp="1"/>
          </p:cNvSpPr>
          <p:nvPr>
            <p:ph idx="1"/>
          </p:nvPr>
        </p:nvSpPr>
        <p:spPr>
          <a:xfrm>
            <a:off x="4447308" y="591344"/>
            <a:ext cx="6906491" cy="5585619"/>
          </a:xfrm>
        </p:spPr>
        <p:txBody>
          <a:bodyPr anchor="ctr">
            <a:normAutofit/>
          </a:bodyPr>
          <a:lstStyle/>
          <a:p>
            <a:pPr marL="0" indent="0">
              <a:buNone/>
            </a:pPr>
            <a:r>
              <a:rPr lang="en-GB" sz="2600" b="1" dirty="0"/>
              <a:t>Managing Business Information - LCLM5004</a:t>
            </a:r>
            <a:endParaRPr lang="en-GB" sz="2600" dirty="0"/>
          </a:p>
          <a:p>
            <a:pPr marL="0" indent="0">
              <a:buNone/>
            </a:pPr>
            <a:br>
              <a:rPr lang="en-GB" sz="2600" dirty="0"/>
            </a:br>
            <a:r>
              <a:rPr lang="en-GB" sz="2600" b="1" dirty="0"/>
              <a:t>Olu Adegbite - Lecturer</a:t>
            </a:r>
            <a:endParaRPr lang="en-GB" sz="2600" dirty="0"/>
          </a:p>
          <a:p>
            <a:pPr marL="0" indent="0">
              <a:buNone/>
            </a:pPr>
            <a:endParaRPr lang="en-GB" sz="2600" dirty="0"/>
          </a:p>
          <a:p>
            <a:pPr marL="0" indent="0">
              <a:buNone/>
            </a:pPr>
            <a:r>
              <a:rPr lang="en-GB" sz="2600" b="1" dirty="0"/>
              <a:t>Presentation done by –</a:t>
            </a:r>
          </a:p>
          <a:p>
            <a:pPr marL="0" indent="0">
              <a:buNone/>
            </a:pPr>
            <a:r>
              <a:rPr lang="en-GB" sz="2600" b="1" dirty="0"/>
              <a:t>Mohammed Kamal Hussain, Student Number:2316461</a:t>
            </a:r>
          </a:p>
          <a:p>
            <a:pPr marL="0" indent="0">
              <a:buNone/>
            </a:pPr>
            <a:r>
              <a:rPr lang="en-GB" sz="2600" b="1" dirty="0"/>
              <a:t>Md Imran Ahmed, Student Number:2324255 </a:t>
            </a:r>
          </a:p>
          <a:p>
            <a:pPr marL="0" indent="0">
              <a:buNone/>
            </a:pPr>
            <a:r>
              <a:rPr lang="en-GB" sz="2600" b="1" dirty="0"/>
              <a:t>Lucie </a:t>
            </a:r>
            <a:r>
              <a:rPr lang="en-GB" sz="2600" b="1" dirty="0" err="1"/>
              <a:t>Balazaova</a:t>
            </a:r>
            <a:r>
              <a:rPr lang="en-GB" sz="2600" b="1" dirty="0"/>
              <a:t>, Student Number:2315843</a:t>
            </a:r>
          </a:p>
          <a:p>
            <a:pPr marL="0" indent="0">
              <a:buNone/>
            </a:pPr>
            <a:r>
              <a:rPr lang="en-GB" sz="2600" b="1" dirty="0"/>
              <a:t>Samina Khalid, Student Number: 2318755</a:t>
            </a:r>
            <a:endParaRPr lang="en-GB" sz="2600" dirty="0"/>
          </a:p>
          <a:p>
            <a:pPr marL="0" indent="0">
              <a:buNone/>
            </a:pPr>
            <a:br>
              <a:rPr lang="en-GB" sz="2600" dirty="0"/>
            </a:br>
            <a:endParaRPr lang="en-GB" sz="2600" dirty="0"/>
          </a:p>
        </p:txBody>
      </p:sp>
    </p:spTree>
    <p:extLst>
      <p:ext uri="{BB962C8B-B14F-4D97-AF65-F5344CB8AC3E}">
        <p14:creationId xmlns:p14="http://schemas.microsoft.com/office/powerpoint/2010/main" val="39018203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E2C3DF-5C24-156D-DC2F-689C0E327E26}"/>
              </a:ext>
            </a:extLst>
          </p:cNvPr>
          <p:cNvSpPr>
            <a:spLocks noGrp="1"/>
          </p:cNvSpPr>
          <p:nvPr>
            <p:ph type="title"/>
          </p:nvPr>
        </p:nvSpPr>
        <p:spPr>
          <a:xfrm>
            <a:off x="686834" y="1153572"/>
            <a:ext cx="3200400" cy="4461163"/>
          </a:xfrm>
        </p:spPr>
        <p:txBody>
          <a:bodyPr>
            <a:normAutofit/>
          </a:bodyPr>
          <a:lstStyle/>
          <a:p>
            <a:br>
              <a:rPr lang="en-GB" dirty="0">
                <a:solidFill>
                  <a:srgbClr val="FFFFFF"/>
                </a:solidFill>
              </a:rPr>
            </a:br>
            <a:r>
              <a:rPr lang="en-GB" b="1" dirty="0">
                <a:solidFill>
                  <a:srgbClr val="FFFFFF"/>
                </a:solidFill>
              </a:rPr>
              <a:t>Information Systems</a:t>
            </a:r>
            <a:br>
              <a:rPr lang="en-GB" dirty="0">
                <a:solidFill>
                  <a:srgbClr val="FFFFFF"/>
                </a:solidFill>
              </a:rPr>
            </a:br>
            <a:endParaRPr lang="en-GB" dirty="0">
              <a:solidFill>
                <a:srgbClr val="FFFFFF"/>
              </a:solidFill>
            </a:endParaRPr>
          </a:p>
        </p:txBody>
      </p:sp>
      <p:sp>
        <p:nvSpPr>
          <p:cNvPr id="20" name="Arc 1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550B3C6-A121-4C43-94C2-9B284AB9D487}"/>
              </a:ext>
            </a:extLst>
          </p:cNvPr>
          <p:cNvSpPr>
            <a:spLocks noGrp="1"/>
          </p:cNvSpPr>
          <p:nvPr>
            <p:ph idx="1"/>
          </p:nvPr>
        </p:nvSpPr>
        <p:spPr>
          <a:xfrm>
            <a:off x="4447308" y="591344"/>
            <a:ext cx="6906491" cy="5585619"/>
          </a:xfrm>
        </p:spPr>
        <p:txBody>
          <a:bodyPr anchor="ctr">
            <a:normAutofit/>
          </a:bodyPr>
          <a:lstStyle/>
          <a:p>
            <a:pPr marL="0" indent="0">
              <a:buNone/>
            </a:pPr>
            <a:r>
              <a:rPr lang="en-GB" sz="1500" b="1" u="sng"/>
              <a:t>What is an Information system?</a:t>
            </a:r>
            <a:endParaRPr lang="en-GB" sz="1500"/>
          </a:p>
          <a:p>
            <a:pPr fontAlgn="base"/>
            <a:r>
              <a:rPr lang="en-GB" sz="1500"/>
              <a:t>Information systems are a mix of </a:t>
            </a:r>
            <a:r>
              <a:rPr lang="en-GB" sz="1500" err="1"/>
              <a:t>people,information</a:t>
            </a:r>
            <a:r>
              <a:rPr lang="en-GB" sz="1500"/>
              <a:t> with the uses of technology which come together in order to distribute and send information across a business, the data would then be turned into useful information.</a:t>
            </a:r>
          </a:p>
          <a:p>
            <a:pPr marL="0" indent="0">
              <a:buNone/>
            </a:pPr>
            <a:r>
              <a:rPr lang="en-GB" sz="1500" b="1" u="sng"/>
              <a:t>The role of an information system within a modern day-day business</a:t>
            </a:r>
            <a:endParaRPr lang="en-GB" sz="1500"/>
          </a:p>
          <a:p>
            <a:pPr fontAlgn="base"/>
            <a:r>
              <a:rPr lang="en-GB" sz="1500"/>
              <a:t>Information systems are very convenient as they can allow a business to automatic certain tasks such as the tasks that require a lot of steps of repetition, this means that the employees are able to focus on higher value tasks within the business.</a:t>
            </a:r>
          </a:p>
          <a:p>
            <a:pPr fontAlgn="base"/>
            <a:r>
              <a:rPr lang="en-GB" sz="1500"/>
              <a:t>An information systems acts as active evidence for the trends and demands of customers by using the past data and turning into an information forecast.</a:t>
            </a:r>
          </a:p>
          <a:p>
            <a:pPr fontAlgn="base"/>
            <a:r>
              <a:rPr lang="en-GB" sz="1500"/>
              <a:t>An information system within a modern day business helps track customer data through the specifics like interaction customer purchases therefore giving an easy analysis on the customer demands.</a:t>
            </a:r>
          </a:p>
          <a:p>
            <a:pPr fontAlgn="base"/>
            <a:r>
              <a:rPr lang="en-GB" sz="1500"/>
              <a:t>The competitors will use the technology as a way to respond to the markets changes, an effective modern day information system can help a business stay on top of market changes.</a:t>
            </a:r>
          </a:p>
          <a:p>
            <a:pPr marL="0" indent="0">
              <a:buNone/>
            </a:pPr>
            <a:endParaRPr lang="en-GB" sz="1500"/>
          </a:p>
        </p:txBody>
      </p:sp>
    </p:spTree>
    <p:extLst>
      <p:ext uri="{BB962C8B-B14F-4D97-AF65-F5344CB8AC3E}">
        <p14:creationId xmlns:p14="http://schemas.microsoft.com/office/powerpoint/2010/main" val="9652117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2F906F-DCCC-D65C-F216-AEE48CDFA4BA}"/>
              </a:ext>
            </a:extLst>
          </p:cNvPr>
          <p:cNvSpPr>
            <a:spLocks noGrp="1"/>
          </p:cNvSpPr>
          <p:nvPr>
            <p:ph type="title"/>
          </p:nvPr>
        </p:nvSpPr>
        <p:spPr>
          <a:xfrm>
            <a:off x="686834" y="1153572"/>
            <a:ext cx="3200400" cy="4461163"/>
          </a:xfrm>
        </p:spPr>
        <p:txBody>
          <a:bodyPr>
            <a:normAutofit/>
          </a:bodyPr>
          <a:lstStyle/>
          <a:p>
            <a:r>
              <a:rPr lang="en-GB" b="1">
                <a:solidFill>
                  <a:srgbClr val="FFFFFF"/>
                </a:solidFill>
              </a:rPr>
              <a:t>Information systems carried on</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F380976-B0E4-5636-F256-DD59B98D2684}"/>
              </a:ext>
            </a:extLst>
          </p:cNvPr>
          <p:cNvSpPr>
            <a:spLocks noGrp="1"/>
          </p:cNvSpPr>
          <p:nvPr>
            <p:ph idx="1"/>
          </p:nvPr>
        </p:nvSpPr>
        <p:spPr>
          <a:xfrm>
            <a:off x="4447308" y="591344"/>
            <a:ext cx="6906491" cy="5585619"/>
          </a:xfrm>
        </p:spPr>
        <p:txBody>
          <a:bodyPr anchor="ctr">
            <a:normAutofit/>
          </a:bodyPr>
          <a:lstStyle/>
          <a:p>
            <a:pPr marL="0" indent="0">
              <a:buNone/>
            </a:pPr>
            <a:r>
              <a:rPr lang="en-GB" sz="1800" b="1" u="sng"/>
              <a:t>The different types of business Information Systems</a:t>
            </a:r>
            <a:endParaRPr lang="en-GB" sz="1800"/>
          </a:p>
          <a:p>
            <a:pPr fontAlgn="base"/>
            <a:r>
              <a:rPr lang="en-GB" sz="1800"/>
              <a:t>A transaction processing system (TPS)  tracks any of the </a:t>
            </a:r>
            <a:r>
              <a:rPr lang="en-GB" sz="1800" err="1"/>
              <a:t>sales,payments</a:t>
            </a:r>
            <a:r>
              <a:rPr lang="en-GB" sz="1800"/>
              <a:t> and any inventory updates which means that this information systems acts as the foundation of any of the operations.</a:t>
            </a:r>
          </a:p>
          <a:p>
            <a:pPr fontAlgn="base"/>
            <a:r>
              <a:rPr lang="en-GB" sz="1800"/>
              <a:t>The management information system (MIS) can allow managers to turn the raw data acquired into a report that can help give a guide on the businesses performance.</a:t>
            </a:r>
          </a:p>
          <a:p>
            <a:pPr fontAlgn="base"/>
            <a:r>
              <a:rPr lang="en-GB" sz="1800"/>
              <a:t>A customer relationship management (CRM) system is very important as it allows interactions between customers and gives information on how to develop a long term relationship between the customers and business</a:t>
            </a:r>
          </a:p>
          <a:p>
            <a:pPr fontAlgn="base"/>
            <a:r>
              <a:rPr lang="en-GB" sz="1800"/>
              <a:t>Decision support systems (DSS) helps a leader of the business expand via the data provided  and gives a forecast by also including real-world scenarios.</a:t>
            </a:r>
          </a:p>
          <a:p>
            <a:pPr fontAlgn="base"/>
            <a:r>
              <a:rPr lang="en-GB" sz="1800"/>
              <a:t>Lastly the enterprise resource planning (ERP) uses finances and supply chains under one department to make sure there isn’t confusion occurring when the business begins to grow quite quickly.</a:t>
            </a:r>
          </a:p>
          <a:p>
            <a:endParaRPr lang="en-GB" sz="1800"/>
          </a:p>
        </p:txBody>
      </p:sp>
    </p:spTree>
    <p:extLst>
      <p:ext uri="{BB962C8B-B14F-4D97-AF65-F5344CB8AC3E}">
        <p14:creationId xmlns:p14="http://schemas.microsoft.com/office/powerpoint/2010/main" val="16503752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3B058C-3A4D-94D3-9498-EE8B8D846815}"/>
              </a:ext>
            </a:extLst>
          </p:cNvPr>
          <p:cNvSpPr>
            <a:spLocks noGrp="1"/>
          </p:cNvSpPr>
          <p:nvPr>
            <p:ph type="title"/>
          </p:nvPr>
        </p:nvSpPr>
        <p:spPr>
          <a:xfrm>
            <a:off x="686834" y="1153572"/>
            <a:ext cx="3200400" cy="4461163"/>
          </a:xfrm>
        </p:spPr>
        <p:txBody>
          <a:bodyPr>
            <a:normAutofit/>
          </a:bodyPr>
          <a:lstStyle/>
          <a:p>
            <a:r>
              <a:rPr lang="en-GB" b="1">
                <a:solidFill>
                  <a:srgbClr val="FFFFFF"/>
                </a:solidFill>
              </a:rPr>
              <a:t>Information Systems carried on</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CE87CDA-C549-7923-24C3-FBF008255F60}"/>
              </a:ext>
            </a:extLst>
          </p:cNvPr>
          <p:cNvSpPr>
            <a:spLocks noGrp="1"/>
          </p:cNvSpPr>
          <p:nvPr>
            <p:ph idx="1"/>
          </p:nvPr>
        </p:nvSpPr>
        <p:spPr>
          <a:xfrm>
            <a:off x="4447308" y="591344"/>
            <a:ext cx="6906491" cy="5585619"/>
          </a:xfrm>
        </p:spPr>
        <p:txBody>
          <a:bodyPr anchor="ctr">
            <a:normAutofit/>
          </a:bodyPr>
          <a:lstStyle/>
          <a:p>
            <a:pPr marL="0" indent="0">
              <a:buNone/>
            </a:pPr>
            <a:r>
              <a:rPr lang="en-GB" sz="1500" b="1" u="sng"/>
              <a:t>The importance of an information system</a:t>
            </a:r>
            <a:endParaRPr lang="en-GB" sz="1500"/>
          </a:p>
          <a:p>
            <a:pPr fontAlgn="base"/>
            <a:r>
              <a:rPr lang="en-GB" sz="1500"/>
              <a:t>These information systems also act as a foundation for bettering the customer experience and improving customer satisfaction.</a:t>
            </a:r>
          </a:p>
          <a:p>
            <a:pPr fontAlgn="base"/>
            <a:r>
              <a:rPr lang="en-GB" sz="1500"/>
              <a:t>The uses of adding information systems doesn’t act as a short-term gain but rather a long-term gain as a growing business, they act as investments in key areas such as customer service and also better decision making.</a:t>
            </a:r>
          </a:p>
          <a:p>
            <a:pPr fontAlgn="base"/>
            <a:r>
              <a:rPr lang="en-GB" sz="1500"/>
              <a:t>These information systems act as stepping stones for each other. This means that if one information system is added, it will contribute to the other future information systems which will be eventually added to the growing business.</a:t>
            </a:r>
          </a:p>
          <a:p>
            <a:pPr marL="0" indent="0">
              <a:buNone/>
            </a:pPr>
            <a:r>
              <a:rPr lang="en-GB" sz="1500" b="1" u="sng"/>
              <a:t>The future of information systems</a:t>
            </a:r>
            <a:endParaRPr lang="en-GB" sz="1500"/>
          </a:p>
          <a:p>
            <a:pPr fontAlgn="base"/>
            <a:r>
              <a:rPr lang="en-GB" sz="1500"/>
              <a:t>Adding a TPS can help a growing business handle it’s transactions a lot easier making it more convenient for the future.</a:t>
            </a:r>
          </a:p>
          <a:p>
            <a:pPr fontAlgn="base"/>
            <a:r>
              <a:rPr lang="en-GB" sz="1500"/>
              <a:t>The CRM would improve customer relations between the business and help loyalty especially in a competitive market.</a:t>
            </a:r>
          </a:p>
          <a:p>
            <a:pPr fontAlgn="base"/>
            <a:r>
              <a:rPr lang="en-GB" sz="1500"/>
              <a:t>Once the business grows larger than the business would need more departments therefore an ERP would act as a useful addition.</a:t>
            </a:r>
          </a:p>
          <a:p>
            <a:pPr marL="0" indent="0">
              <a:buNone/>
            </a:pPr>
            <a:endParaRPr lang="en-GB" sz="1500"/>
          </a:p>
        </p:txBody>
      </p:sp>
    </p:spTree>
    <p:extLst>
      <p:ext uri="{BB962C8B-B14F-4D97-AF65-F5344CB8AC3E}">
        <p14:creationId xmlns:p14="http://schemas.microsoft.com/office/powerpoint/2010/main" val="22893440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970D26-7A1C-EACC-6151-742042819716}"/>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rPr>
              <a:t>Comparison of key information systems</a:t>
            </a:r>
            <a:endParaRPr lang="en-GB" sz="4000">
              <a:solidFill>
                <a:srgbClr val="FFFFFF"/>
              </a:solidFill>
            </a:endParaRPr>
          </a:p>
        </p:txBody>
      </p:sp>
      <p:sp>
        <p:nvSpPr>
          <p:cNvPr id="3" name="Content Placeholder 2">
            <a:extLst>
              <a:ext uri="{FF2B5EF4-FFF2-40B4-BE49-F238E27FC236}">
                <a16:creationId xmlns:a16="http://schemas.microsoft.com/office/drawing/2014/main" id="{D0B5A38F-C7D2-9045-8211-FF7A8CA820A5}"/>
              </a:ext>
            </a:extLst>
          </p:cNvPr>
          <p:cNvSpPr>
            <a:spLocks noGrp="1"/>
          </p:cNvSpPr>
          <p:nvPr>
            <p:ph idx="1"/>
          </p:nvPr>
        </p:nvSpPr>
        <p:spPr>
          <a:xfrm>
            <a:off x="4810259" y="649480"/>
            <a:ext cx="6555347" cy="5546047"/>
          </a:xfrm>
        </p:spPr>
        <p:txBody>
          <a:bodyPr anchor="ctr">
            <a:normAutofit/>
          </a:bodyPr>
          <a:lstStyle/>
          <a:p>
            <a:pPr marL="0" indent="0">
              <a:buNone/>
            </a:pPr>
            <a:r>
              <a:rPr lang="en-GB" sz="1400" b="1" u="sng" dirty="0"/>
              <a:t>Transaction processing system comparison</a:t>
            </a:r>
            <a:endParaRPr lang="en-GB" sz="1400" dirty="0"/>
          </a:p>
          <a:p>
            <a:pPr fontAlgn="base"/>
            <a:r>
              <a:rPr lang="en-GB" sz="1400" dirty="0"/>
              <a:t>A TPS system will automatically track the </a:t>
            </a:r>
            <a:r>
              <a:rPr lang="en-GB" sz="1400" dirty="0" err="1"/>
              <a:t>sales,payments</a:t>
            </a:r>
            <a:r>
              <a:rPr lang="en-GB" sz="1400" dirty="0"/>
              <a:t> and any inventory updates of the day-day business.</a:t>
            </a:r>
          </a:p>
          <a:p>
            <a:pPr marL="0" indent="0">
              <a:buNone/>
            </a:pPr>
            <a:r>
              <a:rPr lang="en-GB" sz="1400" b="1" dirty="0"/>
              <a:t>Benefits:</a:t>
            </a:r>
            <a:endParaRPr lang="en-GB" sz="1400" dirty="0"/>
          </a:p>
          <a:p>
            <a:pPr fontAlgn="base"/>
            <a:r>
              <a:rPr lang="en-GB" sz="1400" dirty="0"/>
              <a:t>Gives off accurate information as well as consistency within day-day business operations</a:t>
            </a:r>
          </a:p>
          <a:p>
            <a:pPr fontAlgn="base"/>
            <a:r>
              <a:rPr lang="en-GB" sz="1400" dirty="0"/>
              <a:t>The data it processes also helps out managers when they decide to make their performance reports for the business</a:t>
            </a:r>
          </a:p>
          <a:p>
            <a:pPr fontAlgn="base"/>
            <a:r>
              <a:rPr lang="en-GB" sz="1400" dirty="0"/>
              <a:t>Reduces the chances of human errors that may occur within the reports for these business actions.</a:t>
            </a:r>
          </a:p>
          <a:p>
            <a:pPr marL="0" indent="0">
              <a:buNone/>
            </a:pPr>
            <a:r>
              <a:rPr lang="en-GB" sz="1400" b="1" dirty="0"/>
              <a:t>Limitations:</a:t>
            </a:r>
            <a:endParaRPr lang="en-GB" sz="1400" dirty="0"/>
          </a:p>
          <a:p>
            <a:pPr fontAlgn="base"/>
            <a:r>
              <a:rPr lang="en-GB" sz="1400" dirty="0"/>
              <a:t>Mainly will use operating data so it is not really useful for any deeper dives into the business</a:t>
            </a:r>
          </a:p>
          <a:p>
            <a:pPr fontAlgn="base"/>
            <a:r>
              <a:rPr lang="en-GB" sz="1400" dirty="0"/>
              <a:t>It is not very effective when guiding a long term strategy because it mainly focuses on day-day and not in the future</a:t>
            </a:r>
          </a:p>
          <a:p>
            <a:pPr marL="0" indent="0">
              <a:buNone/>
            </a:pPr>
            <a:r>
              <a:rPr lang="en-GB" sz="1400" b="1" dirty="0"/>
              <a:t>Case study relation:</a:t>
            </a:r>
            <a:endParaRPr lang="en-GB" sz="1400" dirty="0"/>
          </a:p>
          <a:p>
            <a:r>
              <a:rPr lang="en-GB" sz="1400" dirty="0"/>
              <a:t>Within a modern day business, TPS helps with active services </a:t>
            </a:r>
            <a:r>
              <a:rPr lang="en-GB" sz="1400"/>
              <a:t>running smoothly </a:t>
            </a:r>
            <a:r>
              <a:rPr lang="en-GB" sz="1400" dirty="0"/>
              <a:t>whilst also giving the business a good foundation.</a:t>
            </a:r>
          </a:p>
          <a:p>
            <a:pPr marL="0" indent="0">
              <a:buNone/>
            </a:pPr>
            <a:br>
              <a:rPr lang="en-GB" sz="1400" dirty="0"/>
            </a:br>
            <a:endParaRPr lang="en-GB" sz="1400" dirty="0"/>
          </a:p>
        </p:txBody>
      </p:sp>
    </p:spTree>
    <p:extLst>
      <p:ext uri="{BB962C8B-B14F-4D97-AF65-F5344CB8AC3E}">
        <p14:creationId xmlns:p14="http://schemas.microsoft.com/office/powerpoint/2010/main" val="23968207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34762C-C812-03D6-1A06-B92FC5C24EA3}"/>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rPr>
              <a:t>Comparison of key information systems</a:t>
            </a:r>
            <a:endParaRPr lang="en-GB" sz="4000">
              <a:solidFill>
                <a:srgbClr val="FFFFFF"/>
              </a:solidFill>
            </a:endParaRPr>
          </a:p>
        </p:txBody>
      </p:sp>
      <p:sp>
        <p:nvSpPr>
          <p:cNvPr id="3" name="Content Placeholder 2">
            <a:extLst>
              <a:ext uri="{FF2B5EF4-FFF2-40B4-BE49-F238E27FC236}">
                <a16:creationId xmlns:a16="http://schemas.microsoft.com/office/drawing/2014/main" id="{FCCFC363-3DC3-3A7D-7C6C-FF53671F2AC5}"/>
              </a:ext>
            </a:extLst>
          </p:cNvPr>
          <p:cNvSpPr>
            <a:spLocks noGrp="1"/>
          </p:cNvSpPr>
          <p:nvPr>
            <p:ph idx="1"/>
          </p:nvPr>
        </p:nvSpPr>
        <p:spPr>
          <a:xfrm>
            <a:off x="4810259" y="649480"/>
            <a:ext cx="6555347" cy="5546047"/>
          </a:xfrm>
        </p:spPr>
        <p:txBody>
          <a:bodyPr anchor="ctr">
            <a:normAutofit/>
          </a:bodyPr>
          <a:lstStyle/>
          <a:p>
            <a:pPr marL="0" indent="0">
              <a:buNone/>
            </a:pPr>
            <a:r>
              <a:rPr lang="en-GB" sz="1700" b="1" u="sng"/>
              <a:t>Customer relationship management comparison</a:t>
            </a:r>
            <a:endParaRPr lang="en-GB" sz="1700"/>
          </a:p>
          <a:p>
            <a:pPr fontAlgn="base"/>
            <a:r>
              <a:rPr lang="en-GB" sz="1700"/>
              <a:t>CRM puts all customers data including preferences and favourites whilst also offering the support with the sales and marketing tracking.</a:t>
            </a:r>
          </a:p>
          <a:p>
            <a:pPr marL="0" indent="0">
              <a:buNone/>
            </a:pPr>
            <a:r>
              <a:rPr lang="en-GB" sz="1700" b="1"/>
              <a:t>Benefits:</a:t>
            </a:r>
            <a:endParaRPr lang="en-GB" sz="1700"/>
          </a:p>
          <a:p>
            <a:pPr fontAlgn="base"/>
            <a:r>
              <a:rPr lang="en-GB" sz="1700"/>
              <a:t>Better customer service by giving the history of customers preferences towards the staff.</a:t>
            </a:r>
          </a:p>
          <a:p>
            <a:pPr fontAlgn="base"/>
            <a:r>
              <a:rPr lang="en-GB" sz="1700"/>
              <a:t>Can adapt marketing towards the preferences which means better customer satisfaction.</a:t>
            </a:r>
          </a:p>
          <a:p>
            <a:pPr fontAlgn="base"/>
            <a:r>
              <a:rPr lang="en-GB" sz="1700"/>
              <a:t>Clear information about preferences and favourites</a:t>
            </a:r>
          </a:p>
          <a:p>
            <a:pPr marL="0" indent="0">
              <a:buNone/>
            </a:pPr>
            <a:r>
              <a:rPr lang="en-GB" sz="1700" b="1"/>
              <a:t>Limitations:</a:t>
            </a:r>
            <a:endParaRPr lang="en-GB" sz="1700"/>
          </a:p>
          <a:p>
            <a:pPr fontAlgn="base"/>
            <a:r>
              <a:rPr lang="en-GB" sz="1700"/>
              <a:t>It needs consistent data to be useful</a:t>
            </a:r>
          </a:p>
          <a:p>
            <a:pPr fontAlgn="base"/>
            <a:r>
              <a:rPr lang="en-GB" sz="1700"/>
              <a:t>Staff may rely on the system too much making them struggle to do it in person for the future.</a:t>
            </a:r>
          </a:p>
          <a:p>
            <a:pPr marL="0" indent="0">
              <a:buNone/>
            </a:pPr>
            <a:r>
              <a:rPr lang="en-GB" sz="1700" b="1"/>
              <a:t>Case study relation</a:t>
            </a:r>
            <a:endParaRPr lang="en-GB" sz="1700"/>
          </a:p>
          <a:p>
            <a:pPr fontAlgn="base"/>
            <a:r>
              <a:rPr lang="en-GB" sz="1700"/>
              <a:t>By prioritising customer service the CRM is a very good long term investment which can build loyalty  for a business.</a:t>
            </a:r>
          </a:p>
          <a:p>
            <a:pPr marL="0" indent="0">
              <a:buNone/>
            </a:pPr>
            <a:endParaRPr lang="en-GB" sz="1700"/>
          </a:p>
        </p:txBody>
      </p:sp>
    </p:spTree>
    <p:extLst>
      <p:ext uri="{BB962C8B-B14F-4D97-AF65-F5344CB8AC3E}">
        <p14:creationId xmlns:p14="http://schemas.microsoft.com/office/powerpoint/2010/main" val="3468423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C89F53-79B2-42BE-2100-FC3234F9D542}"/>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rPr>
              <a:t>Comparison of key information systems</a:t>
            </a:r>
            <a:endParaRPr lang="en-GB" sz="4000">
              <a:solidFill>
                <a:srgbClr val="FFFFFF"/>
              </a:solidFill>
            </a:endParaRPr>
          </a:p>
        </p:txBody>
      </p:sp>
      <p:sp>
        <p:nvSpPr>
          <p:cNvPr id="3" name="Content Placeholder 2">
            <a:extLst>
              <a:ext uri="{FF2B5EF4-FFF2-40B4-BE49-F238E27FC236}">
                <a16:creationId xmlns:a16="http://schemas.microsoft.com/office/drawing/2014/main" id="{79C987B1-92A2-7634-EE62-254ADBC90612}"/>
              </a:ext>
            </a:extLst>
          </p:cNvPr>
          <p:cNvSpPr>
            <a:spLocks noGrp="1"/>
          </p:cNvSpPr>
          <p:nvPr>
            <p:ph idx="1"/>
          </p:nvPr>
        </p:nvSpPr>
        <p:spPr>
          <a:xfrm>
            <a:off x="4810259" y="649480"/>
            <a:ext cx="6555347" cy="5546047"/>
          </a:xfrm>
        </p:spPr>
        <p:txBody>
          <a:bodyPr anchor="ctr">
            <a:normAutofit/>
          </a:bodyPr>
          <a:lstStyle/>
          <a:p>
            <a:pPr marL="0" indent="0">
              <a:buNone/>
            </a:pPr>
            <a:r>
              <a:rPr lang="en-GB" sz="1400" b="1" u="sng"/>
              <a:t>Enterprise resource planning (ERP)</a:t>
            </a:r>
            <a:endParaRPr lang="en-GB" sz="1400"/>
          </a:p>
          <a:p>
            <a:pPr fontAlgn="base"/>
            <a:r>
              <a:rPr lang="en-GB" sz="1400"/>
              <a:t>Mixes all the businesses important functions under one, such as the finance and suppliers.</a:t>
            </a:r>
          </a:p>
          <a:p>
            <a:pPr marL="0" indent="0">
              <a:buNone/>
            </a:pPr>
            <a:r>
              <a:rPr lang="en-GB" sz="1400" b="1"/>
              <a:t>Benefits:</a:t>
            </a:r>
            <a:endParaRPr lang="en-GB" sz="1400"/>
          </a:p>
          <a:p>
            <a:pPr fontAlgn="base"/>
            <a:r>
              <a:rPr lang="en-GB" sz="1400"/>
              <a:t>Gives the truth off one source rather than having multiple different reports meaning less duplicates</a:t>
            </a:r>
          </a:p>
          <a:p>
            <a:pPr fontAlgn="base"/>
            <a:r>
              <a:rPr lang="en-GB" sz="1400"/>
              <a:t>Allows for the business to collab and have better communication across the board.</a:t>
            </a:r>
          </a:p>
          <a:p>
            <a:pPr fontAlgn="base"/>
            <a:r>
              <a:rPr lang="en-GB" sz="1400"/>
              <a:t>Very good for long-term as it can still be used even if the business grows quite large</a:t>
            </a:r>
          </a:p>
          <a:p>
            <a:pPr marL="0" indent="0">
              <a:buNone/>
            </a:pPr>
            <a:r>
              <a:rPr lang="en-GB" sz="1400" b="1"/>
              <a:t>Limitations:</a:t>
            </a:r>
            <a:endParaRPr lang="en-GB" sz="1400"/>
          </a:p>
          <a:p>
            <a:pPr fontAlgn="base"/>
            <a:r>
              <a:rPr lang="en-GB" sz="1400"/>
              <a:t>Very expensive meaning that it may not be early-business friendly.</a:t>
            </a:r>
          </a:p>
          <a:p>
            <a:pPr fontAlgn="base"/>
            <a:r>
              <a:rPr lang="en-GB" sz="1400"/>
              <a:t>It is extremely time consuming and requires good skills in order for it to be effective.</a:t>
            </a:r>
          </a:p>
          <a:p>
            <a:pPr marL="0" indent="0">
              <a:buNone/>
            </a:pPr>
            <a:r>
              <a:rPr lang="en-GB" sz="1400" b="1"/>
              <a:t>Case study relation:</a:t>
            </a:r>
            <a:endParaRPr lang="en-GB" sz="1400"/>
          </a:p>
          <a:p>
            <a:r>
              <a:rPr lang="en-GB" sz="1400"/>
              <a:t>The ERP won’t be used as a beginning goal for a business but can rather act as a long-term goal for the business to implement.</a:t>
            </a:r>
          </a:p>
          <a:p>
            <a:pPr marL="0" indent="0">
              <a:buNone/>
            </a:pPr>
            <a:br>
              <a:rPr lang="en-GB" sz="1400"/>
            </a:br>
            <a:endParaRPr lang="en-GB" sz="1400"/>
          </a:p>
        </p:txBody>
      </p:sp>
    </p:spTree>
    <p:extLst>
      <p:ext uri="{BB962C8B-B14F-4D97-AF65-F5344CB8AC3E}">
        <p14:creationId xmlns:p14="http://schemas.microsoft.com/office/powerpoint/2010/main" val="33751653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70684A-1A49-D6F5-D8D1-8DA1E865F822}"/>
              </a:ext>
            </a:extLst>
          </p:cNvPr>
          <p:cNvSpPr>
            <a:spLocks noGrp="1"/>
          </p:cNvSpPr>
          <p:nvPr>
            <p:ph type="title"/>
          </p:nvPr>
        </p:nvSpPr>
        <p:spPr>
          <a:xfrm>
            <a:off x="558165" y="1153572"/>
            <a:ext cx="3329069" cy="4461163"/>
          </a:xfrm>
        </p:spPr>
        <p:txBody>
          <a:bodyPr>
            <a:normAutofit/>
          </a:bodyPr>
          <a:lstStyle/>
          <a:p>
            <a:r>
              <a:rPr lang="en-GB" sz="3700" b="1" dirty="0">
                <a:solidFill>
                  <a:schemeClr val="accent4">
                    <a:lumMod val="50000"/>
                  </a:schemeClr>
                </a:solidFill>
              </a:rPr>
              <a:t>Ethical Considerations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68B8C8E-4D4E-4038-E869-704009E7563B}"/>
              </a:ext>
            </a:extLst>
          </p:cNvPr>
          <p:cNvSpPr>
            <a:spLocks noGrp="1"/>
          </p:cNvSpPr>
          <p:nvPr>
            <p:ph idx="1"/>
          </p:nvPr>
        </p:nvSpPr>
        <p:spPr>
          <a:xfrm>
            <a:off x="4447308" y="591344"/>
            <a:ext cx="6906491" cy="5585619"/>
          </a:xfrm>
        </p:spPr>
        <p:txBody>
          <a:bodyPr anchor="ctr">
            <a:normAutofit/>
          </a:bodyPr>
          <a:lstStyle/>
          <a:p>
            <a:pPr marL="514350" indent="-514350">
              <a:buAutoNum type="arabicPeriod"/>
            </a:pPr>
            <a:r>
              <a:rPr lang="en-GB" sz="1300" b="1" dirty="0"/>
              <a:t>Data Privacy </a:t>
            </a:r>
            <a:r>
              <a:rPr lang="en-GB" sz="1300" dirty="0"/>
              <a:t>-Data privacy is all about how personal information is collected, stored, and shared. Companies need to make sure they gather and use personal data in a responsible way, getting permission from individuals and following rules like GDPR . To reduce risks, strategies like anonymization, minimizing data collection, and having clear privacy policies are important. </a:t>
            </a:r>
          </a:p>
          <a:p>
            <a:pPr marL="514350" indent="-514350">
              <a:buAutoNum type="arabicPeriod"/>
            </a:pPr>
            <a:r>
              <a:rPr lang="en-GB" sz="1300" b="1" dirty="0"/>
              <a:t>Security </a:t>
            </a:r>
            <a:r>
              <a:rPr lang="en-GB" sz="1300" dirty="0"/>
              <a:t>- Information system security is all about keeping information systems safe from unauthorized access, use, sharing, disruption, changes, or destruction . There are risks like cyberattacks, data breaches, and threats from insiders. To reduce these risks, it's important to have strong cybersecurity practices, train employees, and conduct regular security audits. </a:t>
            </a:r>
          </a:p>
          <a:p>
            <a:pPr marL="514350" indent="-514350">
              <a:buAutoNum type="arabicPeriod"/>
            </a:pPr>
            <a:r>
              <a:rPr lang="en-GB" sz="1300" b="1" dirty="0"/>
              <a:t>AI Decision Making- </a:t>
            </a:r>
            <a:r>
              <a:rPr lang="en-GB" sz="1300" dirty="0"/>
              <a:t>The application of artificial intelligence (AI) in making decisions brings up ethical issues about accountability, transparency, and fairness. AI algorithms might continue or even worsen the biases that are already in the training data, which can result in unfair outcomes. To address this, we need to focus on designing algorithms carefully, detecting and correcting biases, and ensuring there is human oversight.</a:t>
            </a:r>
          </a:p>
          <a:p>
            <a:pPr marL="514350" indent="-514350">
              <a:buAutoNum type="arabicPeriod"/>
            </a:pPr>
            <a:r>
              <a:rPr lang="en-GB" sz="1300" b="1" dirty="0"/>
              <a:t>Employee Monitoring </a:t>
            </a:r>
            <a:r>
              <a:rPr lang="en-GB" sz="1300" dirty="0"/>
              <a:t>-Keeping an eye on employees, usually done through Information Systems (IS), can lead to worries about privacy, trust, and how employees feel about their jobs. Even though it can boost productivity and enhance security, it’s important to respect employees' rights. To address these issues, companies should have clear policies, be open with their employees, and ensure that monitoring is focused on real business needs. </a:t>
            </a:r>
          </a:p>
          <a:p>
            <a:pPr marL="514350" indent="-514350">
              <a:buAutoNum type="arabicPeriod"/>
            </a:pPr>
            <a:r>
              <a:rPr lang="en-GB" sz="1300" b="1" dirty="0"/>
              <a:t>Bias </a:t>
            </a:r>
            <a:r>
              <a:rPr lang="en-GB" sz="1300" dirty="0"/>
              <a:t>- Bias in information systems, especially in AI, can come from biased data, faulty algorithms, or human biases that are built into the system's design. This can result in unfair or incorrect results. To reduce this issue, strategies like using diverse data sets, auditing algorithms, and encouraging diversity within development teams can be implemented.</a:t>
            </a:r>
          </a:p>
        </p:txBody>
      </p:sp>
    </p:spTree>
    <p:extLst>
      <p:ext uri="{BB962C8B-B14F-4D97-AF65-F5344CB8AC3E}">
        <p14:creationId xmlns:p14="http://schemas.microsoft.com/office/powerpoint/2010/main" val="10325515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D4EDAE-0224-3D2C-1EF3-BF49499C85BE}"/>
              </a:ext>
            </a:extLst>
          </p:cNvPr>
          <p:cNvSpPr>
            <a:spLocks noGrp="1"/>
          </p:cNvSpPr>
          <p:nvPr>
            <p:ph type="title"/>
          </p:nvPr>
        </p:nvSpPr>
        <p:spPr>
          <a:xfrm>
            <a:off x="686834" y="1153572"/>
            <a:ext cx="3200400" cy="4461163"/>
          </a:xfrm>
        </p:spPr>
        <p:txBody>
          <a:bodyPr>
            <a:normAutofit/>
          </a:bodyPr>
          <a:lstStyle/>
          <a:p>
            <a:r>
              <a:rPr lang="en-GB" sz="2800" b="1" dirty="0">
                <a:solidFill>
                  <a:schemeClr val="accent4">
                    <a:lumMod val="50000"/>
                  </a:schemeClr>
                </a:solidFill>
              </a:rPr>
              <a:t>Reducing Risks and Promoting Responsible Use</a:t>
            </a:r>
            <a:br>
              <a:rPr lang="en-GB" sz="2800" dirty="0">
                <a:solidFill>
                  <a:srgbClr val="FFFFFF"/>
                </a:solidFill>
              </a:rPr>
            </a:br>
            <a:r>
              <a:rPr lang="en-GB" sz="2000" dirty="0">
                <a:solidFill>
                  <a:srgbClr val="FFFFFF"/>
                </a:solidFill>
              </a:rPr>
              <a:t>To deal with these ethical issues, companies need to take proactive steps and create an environment that values ethical responsibility.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EB040B7-341F-A2BE-75BA-24F453B55F72}"/>
              </a:ext>
            </a:extLst>
          </p:cNvPr>
          <p:cNvSpPr>
            <a:spLocks noGrp="1"/>
          </p:cNvSpPr>
          <p:nvPr>
            <p:ph idx="1"/>
          </p:nvPr>
        </p:nvSpPr>
        <p:spPr>
          <a:xfrm>
            <a:off x="4447308" y="319088"/>
            <a:ext cx="6906491" cy="6310312"/>
          </a:xfrm>
        </p:spPr>
        <p:txBody>
          <a:bodyPr anchor="ctr">
            <a:normAutofit/>
          </a:bodyPr>
          <a:lstStyle/>
          <a:p>
            <a:r>
              <a:rPr lang="en-GB" sz="1150" b="1" dirty="0"/>
              <a:t>Create a Strong Data Ethics Framework </a:t>
            </a:r>
            <a:r>
              <a:rPr lang="en-GB" sz="1150" dirty="0"/>
              <a:t>- A solid data ethics framework needs to outline the organization's values, rules, and policies regarding data management. This framework should be based on well-known ethical principles like transparency, fairness, accountability, and respect for privacy.</a:t>
            </a:r>
          </a:p>
          <a:p>
            <a:r>
              <a:rPr lang="en-GB" sz="1150" b="1" dirty="0"/>
              <a:t>Offer Ongoing Ethics Training </a:t>
            </a:r>
            <a:r>
              <a:rPr lang="en-GB" sz="1150" dirty="0"/>
              <a:t>- Staff members, analysts, and leaders require regular training to grasp ethical decision-making related to data and technology. The training should emphasize actual risks and encourage a collective sense of responsibility.</a:t>
            </a:r>
          </a:p>
          <a:p>
            <a:r>
              <a:rPr lang="en-GB" sz="1150" b="1" dirty="0"/>
              <a:t>Incorporate Ethical Data Governance </a:t>
            </a:r>
            <a:r>
              <a:rPr lang="en-GB" sz="1150" dirty="0"/>
              <a:t>- It's important to have ethical oversight throughout the whole data lifecycle, starting from collection and processing all the way to sharing and disposal. Key principles such as data minimization and purpose limitation are essential. </a:t>
            </a:r>
          </a:p>
          <a:p>
            <a:r>
              <a:rPr lang="en-GB" sz="1150" b="1" dirty="0"/>
              <a:t>Carry Out Ethical Impact Assessments </a:t>
            </a:r>
            <a:r>
              <a:rPr lang="en-GB" sz="1150" dirty="0"/>
              <a:t>- Before launching new data-driven projects or technologies, particularly those that use AI or handle sensitive information, companies need to actively evaluate their possible ethical impacts. This process aids in spotting and reducing risks before they occur.</a:t>
            </a:r>
          </a:p>
          <a:p>
            <a:r>
              <a:rPr lang="en-GB" sz="1150" dirty="0"/>
              <a:t> </a:t>
            </a:r>
            <a:r>
              <a:rPr lang="en-GB" sz="1150" b="1" dirty="0"/>
              <a:t>Ensure Openness and Responsibility </a:t>
            </a:r>
            <a:r>
              <a:rPr lang="en-GB" sz="1150" dirty="0"/>
              <a:t>- Companies need to be honest and straightforward about how they handle data, explaining how it is gathered, utilized, and distributed. Having systems for both internal and external responsibility, like audits and anonymous reporting options, builds trust and enables corrective measures.</a:t>
            </a:r>
          </a:p>
          <a:p>
            <a:r>
              <a:rPr lang="en-GB" sz="1150" b="1" dirty="0"/>
              <a:t>Involve Stakeholders </a:t>
            </a:r>
            <a:r>
              <a:rPr lang="en-GB" sz="1150" dirty="0"/>
              <a:t>- Getting affected communities, civil society groups, and experts in the field to talk about data practices is important. It helps make sure that new technology matches up with what society values and expects. </a:t>
            </a:r>
          </a:p>
          <a:p>
            <a:r>
              <a:rPr lang="en-GB" sz="1150" b="1" dirty="0"/>
              <a:t>Lead by Example Being </a:t>
            </a:r>
            <a:r>
              <a:rPr lang="en-GB" sz="1150" dirty="0"/>
              <a:t>- a leader is super important because it helps create a good ethical vibe for the whole organization. When leaders show ethical behaviour, provide their teams with the resources they need, and recognize actions that stick to ethical standards, it really emphasizes how crucial it is to do the right thing. </a:t>
            </a:r>
          </a:p>
          <a:p>
            <a:pPr marL="0" indent="0">
              <a:buNone/>
            </a:pPr>
            <a:r>
              <a:rPr lang="en-GB" sz="1150" dirty="0"/>
              <a:t>By taking these steps, companies can not only follow changing rules but also gain trust, reduce risks, and operate with honesty in the online economy</a:t>
            </a:r>
          </a:p>
        </p:txBody>
      </p:sp>
    </p:spTree>
    <p:extLst>
      <p:ext uri="{BB962C8B-B14F-4D97-AF65-F5344CB8AC3E}">
        <p14:creationId xmlns:p14="http://schemas.microsoft.com/office/powerpoint/2010/main" val="13123758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0EC3B1-C003-5280-4C41-19D2170C3B23}"/>
              </a:ext>
            </a:extLst>
          </p:cNvPr>
          <p:cNvSpPr>
            <a:spLocks noGrp="1"/>
          </p:cNvSpPr>
          <p:nvPr>
            <p:ph type="title"/>
          </p:nvPr>
        </p:nvSpPr>
        <p:spPr>
          <a:xfrm>
            <a:off x="466722" y="586855"/>
            <a:ext cx="3201366" cy="3387497"/>
          </a:xfrm>
        </p:spPr>
        <p:txBody>
          <a:bodyPr anchor="b">
            <a:normAutofit/>
          </a:bodyPr>
          <a:lstStyle/>
          <a:p>
            <a:pPr algn="r"/>
            <a:r>
              <a:rPr lang="en-GB" sz="2200">
                <a:solidFill>
                  <a:srgbClr val="FFFFFF"/>
                </a:solidFill>
              </a:rPr>
              <a:t>Pfizer Inc. Management InformationSystems(MIS)</a:t>
            </a:r>
          </a:p>
        </p:txBody>
      </p:sp>
      <p:sp>
        <p:nvSpPr>
          <p:cNvPr id="3" name="Content Placeholder 2">
            <a:extLst>
              <a:ext uri="{FF2B5EF4-FFF2-40B4-BE49-F238E27FC236}">
                <a16:creationId xmlns:a16="http://schemas.microsoft.com/office/drawing/2014/main" id="{1735FF04-D775-DCE3-D13A-2FC66D920768}"/>
              </a:ext>
            </a:extLst>
          </p:cNvPr>
          <p:cNvSpPr>
            <a:spLocks noGrp="1"/>
          </p:cNvSpPr>
          <p:nvPr>
            <p:ph idx="1"/>
          </p:nvPr>
        </p:nvSpPr>
        <p:spPr>
          <a:xfrm>
            <a:off x="4810259" y="649480"/>
            <a:ext cx="6555347" cy="5546047"/>
          </a:xfrm>
        </p:spPr>
        <p:txBody>
          <a:bodyPr anchor="ctr">
            <a:normAutofit/>
          </a:bodyPr>
          <a:lstStyle/>
          <a:p>
            <a:pPr fontAlgn="base"/>
            <a:r>
              <a:rPr lang="en-GB" sz="2000" b="1"/>
              <a:t>Challenges: </a:t>
            </a:r>
            <a:r>
              <a:rPr lang="en-GB" sz="2000"/>
              <a:t>Pfizer’s Management Information Systems (MIS) deal with siloed data System, Inconsistent KPIs, manual reconciliation efforts, limited real time visibility.</a:t>
            </a:r>
            <a:r>
              <a:rPr lang="en-US" sz="2000"/>
              <a:t>​</a:t>
            </a:r>
          </a:p>
          <a:p>
            <a:pPr fontAlgn="base"/>
            <a:r>
              <a:rPr lang="en-GB" sz="2000" b="1"/>
              <a:t>Solution: </a:t>
            </a:r>
            <a:r>
              <a:rPr lang="en-GB" sz="2000"/>
              <a:t>Pfizer’s solution suite provides clean, reliable analytics that help teams make faster, data-driven decisions. It gives frontline workers direct access to trusted insights while maintaining strong governance and consistency.</a:t>
            </a:r>
            <a:r>
              <a:rPr lang="en-US" sz="2000"/>
              <a:t>​</a:t>
            </a:r>
          </a:p>
          <a:p>
            <a:pPr fontAlgn="base"/>
            <a:r>
              <a:rPr lang="en-GB" sz="2000" b="1"/>
              <a:t>Ethical Issues: </a:t>
            </a:r>
            <a:r>
              <a:rPr lang="en-GB" sz="2000"/>
              <a:t>Privacy and Data security, Accuracy and manipulation of data and misuse of information system.</a:t>
            </a:r>
            <a:r>
              <a:rPr lang="en-US" sz="2000"/>
              <a:t>​</a:t>
            </a:r>
          </a:p>
          <a:p>
            <a:pPr fontAlgn="base"/>
            <a:r>
              <a:rPr lang="en-GB" sz="2000" b="1"/>
              <a:t>Effect on Business Performance</a:t>
            </a:r>
            <a:r>
              <a:rPr lang="en-GB" sz="2000"/>
              <a:t>: improve Real-Time Decision Support, operational efficiency and cost savings.</a:t>
            </a:r>
            <a:r>
              <a:rPr lang="en-US" sz="2000"/>
              <a:t>​</a:t>
            </a:r>
          </a:p>
          <a:p>
            <a:pPr fontAlgn="base"/>
            <a:r>
              <a:rPr lang="en-GB" sz="2000" b="1"/>
              <a:t>Key Takeaway. </a:t>
            </a:r>
            <a:r>
              <a:rPr lang="en-GB" sz="2000"/>
              <a:t>Delivers real-time, standardized global analytics that enhance decision-making, ensure consistent KPIs, and support regulatory compliance.​</a:t>
            </a:r>
          </a:p>
          <a:p>
            <a:pPr marL="0" indent="0" fontAlgn="base">
              <a:buNone/>
            </a:pPr>
            <a:r>
              <a:rPr lang="en-GB" sz="2000"/>
              <a:t>Chirs, D September(2025)</a:t>
            </a:r>
            <a:endParaRPr lang="en-US" sz="2000"/>
          </a:p>
          <a:p>
            <a:endParaRPr lang="en-GB" sz="2000"/>
          </a:p>
        </p:txBody>
      </p:sp>
    </p:spTree>
    <p:extLst>
      <p:ext uri="{BB962C8B-B14F-4D97-AF65-F5344CB8AC3E}">
        <p14:creationId xmlns:p14="http://schemas.microsoft.com/office/powerpoint/2010/main" val="597966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E3AC2B-4985-4C8C-FD14-F63213AF3F1A}"/>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FedEx Decision Support Systems(DSS)</a:t>
            </a:r>
          </a:p>
        </p:txBody>
      </p:sp>
      <p:sp>
        <p:nvSpPr>
          <p:cNvPr id="3" name="Content Placeholder 2">
            <a:extLst>
              <a:ext uri="{FF2B5EF4-FFF2-40B4-BE49-F238E27FC236}">
                <a16:creationId xmlns:a16="http://schemas.microsoft.com/office/drawing/2014/main" id="{8B5D3824-73E5-A284-70AB-38929AA984B2}"/>
              </a:ext>
            </a:extLst>
          </p:cNvPr>
          <p:cNvSpPr>
            <a:spLocks noGrp="1"/>
          </p:cNvSpPr>
          <p:nvPr>
            <p:ph idx="1"/>
          </p:nvPr>
        </p:nvSpPr>
        <p:spPr>
          <a:xfrm>
            <a:off x="4810259" y="649480"/>
            <a:ext cx="6555347" cy="5546047"/>
          </a:xfrm>
        </p:spPr>
        <p:txBody>
          <a:bodyPr anchor="ctr">
            <a:normAutofit/>
          </a:bodyPr>
          <a:lstStyle/>
          <a:p>
            <a:pPr fontAlgn="base"/>
            <a:r>
              <a:rPr lang="en-GB" sz="1700" b="1"/>
              <a:t>Challenges:</a:t>
            </a:r>
            <a:r>
              <a:rPr lang="en-GB" sz="1700"/>
              <a:t> FedEx faces the challenge of integrating real-time, high-volume logistics data from global systems to optimize decision-making while managing cost pressures, peak demand, and regulatory requirements.</a:t>
            </a:r>
            <a:r>
              <a:rPr lang="en-US" sz="1700"/>
              <a:t>​</a:t>
            </a:r>
          </a:p>
          <a:p>
            <a:pPr fontAlgn="base"/>
            <a:r>
              <a:rPr lang="en-GB" sz="1700" b="1"/>
              <a:t>Solution: </a:t>
            </a:r>
            <a:r>
              <a:rPr lang="en-GB" sz="1700"/>
              <a:t>FedEx can improve its decision-making system by using flexible cloud infrastructure, connecting older systems with API gateways, strengthening cybersecurity.</a:t>
            </a:r>
            <a:r>
              <a:rPr lang="en-US" sz="1700"/>
              <a:t>​</a:t>
            </a:r>
          </a:p>
          <a:p>
            <a:pPr fontAlgn="base"/>
            <a:r>
              <a:rPr lang="en-GB" sz="1700" b="1"/>
              <a:t>Ethical issues. </a:t>
            </a:r>
            <a:r>
              <a:rPr lang="en-GB" sz="1700"/>
              <a:t>FedEx has ethical issues like the risk of manipulating data, uneven compliance, mistreating contractors, and automated decisions without enough human supervision.</a:t>
            </a:r>
            <a:r>
              <a:rPr lang="en-US" sz="1700"/>
              <a:t>​</a:t>
            </a:r>
          </a:p>
          <a:p>
            <a:pPr fontAlgn="base"/>
            <a:r>
              <a:rPr lang="en-GB" sz="1700" b="1"/>
              <a:t>Impact on Business performance: </a:t>
            </a:r>
            <a:r>
              <a:rPr lang="en-GB" sz="1700"/>
              <a:t>FedEx enhances operational efficiency by optimizing routing, capacity, automating processes, and supporting strategic cost reductions through drive.</a:t>
            </a:r>
            <a:r>
              <a:rPr lang="en-US" sz="1700"/>
              <a:t>​</a:t>
            </a:r>
          </a:p>
          <a:p>
            <a:pPr fontAlgn="base"/>
            <a:r>
              <a:rPr lang="en-GB" sz="1700" b="1"/>
              <a:t>Key Takeaway: </a:t>
            </a:r>
            <a:r>
              <a:rPr lang="en-GB" sz="1700"/>
              <a:t>FedEx’s DSS boosts efficiency, reduces costs, supports decision-making, and addresses ethical and operational challenges across its global operations.</a:t>
            </a:r>
            <a:r>
              <a:rPr lang="en-US" sz="1700"/>
              <a:t>​</a:t>
            </a:r>
          </a:p>
          <a:p>
            <a:pPr marL="0" indent="0" fontAlgn="base">
              <a:buNone/>
            </a:pPr>
            <a:r>
              <a:rPr lang="en-GB" sz="1700"/>
              <a:t>Bill C ,May,(2023)</a:t>
            </a:r>
            <a:endParaRPr lang="en-US" sz="1700"/>
          </a:p>
          <a:p>
            <a:pPr marL="0" indent="0">
              <a:buNone/>
            </a:pPr>
            <a:endParaRPr lang="en-GB" sz="1700"/>
          </a:p>
        </p:txBody>
      </p:sp>
    </p:spTree>
    <p:extLst>
      <p:ext uri="{BB962C8B-B14F-4D97-AF65-F5344CB8AC3E}">
        <p14:creationId xmlns:p14="http://schemas.microsoft.com/office/powerpoint/2010/main" val="35914185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7916C6-D82A-4C2D-10D3-FDF02726F4B6}"/>
              </a:ext>
            </a:extLst>
          </p:cNvPr>
          <p:cNvSpPr>
            <a:spLocks noGrp="1"/>
          </p:cNvSpPr>
          <p:nvPr>
            <p:ph type="title"/>
          </p:nvPr>
        </p:nvSpPr>
        <p:spPr>
          <a:xfrm>
            <a:off x="466722" y="586855"/>
            <a:ext cx="3201366" cy="3387497"/>
          </a:xfrm>
        </p:spPr>
        <p:txBody>
          <a:bodyPr anchor="b">
            <a:normAutofit/>
          </a:bodyPr>
          <a:lstStyle/>
          <a:p>
            <a:pPr algn="r"/>
            <a:r>
              <a:rPr lang="en-GB" sz="2200">
                <a:solidFill>
                  <a:srgbClr val="FFFFFF"/>
                </a:solidFill>
              </a:rPr>
              <a:t>Starbucks Transaction ProcessingSystems(TPS)</a:t>
            </a:r>
          </a:p>
        </p:txBody>
      </p:sp>
      <p:sp>
        <p:nvSpPr>
          <p:cNvPr id="3" name="Content Placeholder 2">
            <a:extLst>
              <a:ext uri="{FF2B5EF4-FFF2-40B4-BE49-F238E27FC236}">
                <a16:creationId xmlns:a16="http://schemas.microsoft.com/office/drawing/2014/main" id="{1629C0E2-F2F8-7DAC-4002-A6154748D88E}"/>
              </a:ext>
            </a:extLst>
          </p:cNvPr>
          <p:cNvSpPr>
            <a:spLocks noGrp="1"/>
          </p:cNvSpPr>
          <p:nvPr>
            <p:ph idx="1"/>
          </p:nvPr>
        </p:nvSpPr>
        <p:spPr>
          <a:xfrm>
            <a:off x="4810259" y="649480"/>
            <a:ext cx="6555347" cy="5546047"/>
          </a:xfrm>
        </p:spPr>
        <p:txBody>
          <a:bodyPr anchor="ctr">
            <a:normAutofit/>
          </a:bodyPr>
          <a:lstStyle/>
          <a:p>
            <a:pPr fontAlgn="base"/>
            <a:r>
              <a:rPr lang="en-GB" sz="1700" b="1"/>
              <a:t>Challenge: </a:t>
            </a:r>
            <a:r>
              <a:rPr lang="en-GB" sz="1700"/>
              <a:t>Starbucks has trouble with unfinished mobile orders, old systems, and outdated technology, making it hard to manage inventory, complete orders, and process transactions smoothly.</a:t>
            </a:r>
            <a:r>
              <a:rPr lang="en-US" sz="1700"/>
              <a:t>​</a:t>
            </a:r>
          </a:p>
          <a:p>
            <a:pPr fontAlgn="base"/>
            <a:r>
              <a:rPr lang="en-GB" sz="1700" b="1"/>
              <a:t>Solutions: </a:t>
            </a:r>
            <a:r>
              <a:rPr lang="en-GB" sz="1700"/>
              <a:t>Starbucks improved its (TPS) by adding real-time inventory tracking, better data tools, connected systems, faster service, more personalized experiences, and smoother global operations.</a:t>
            </a:r>
            <a:r>
              <a:rPr lang="en-US" sz="1700"/>
              <a:t>​</a:t>
            </a:r>
          </a:p>
          <a:p>
            <a:pPr fontAlgn="base"/>
            <a:r>
              <a:rPr lang="en-GB" sz="1700" b="1"/>
              <a:t>Ethical issues: </a:t>
            </a:r>
            <a:r>
              <a:rPr lang="en-GB" sz="1700"/>
              <a:t>Starbucks has been criticized for its weak support of workers’ rights and limited benefits to local communities.</a:t>
            </a:r>
            <a:r>
              <a:rPr lang="en-US" sz="1700"/>
              <a:t>​</a:t>
            </a:r>
          </a:p>
          <a:p>
            <a:pPr fontAlgn="base"/>
            <a:r>
              <a:rPr lang="en-GB" sz="1700" b="1"/>
              <a:t>Effect on Business performance:</a:t>
            </a:r>
            <a:r>
              <a:rPr lang="en-GB" sz="1700"/>
              <a:t> Starbucks replaced its outdated systems with a unified ERP and TPS platform, simplifying and connecting finance, HR, inventory, and pint-of-sale operations.</a:t>
            </a:r>
            <a:r>
              <a:rPr lang="en-US" sz="1700"/>
              <a:t>​</a:t>
            </a:r>
          </a:p>
          <a:p>
            <a:pPr fontAlgn="base"/>
            <a:r>
              <a:rPr lang="en-GB" sz="1700" b="1"/>
              <a:t>Key Takeaway: </a:t>
            </a:r>
            <a:r>
              <a:rPr lang="en-GB" sz="1700"/>
              <a:t>Starbucks prioritizes technology integration to enhance customer experience. company uses technology to enhance human connections. </a:t>
            </a:r>
            <a:r>
              <a:rPr lang="en-US" sz="1700"/>
              <a:t>​</a:t>
            </a:r>
          </a:p>
          <a:p>
            <a:pPr marL="0" indent="0" fontAlgn="base">
              <a:buNone/>
            </a:pPr>
            <a:r>
              <a:rPr lang="en-GB" sz="1700"/>
              <a:t>Mark, (2024) </a:t>
            </a:r>
            <a:endParaRPr lang="en-US" sz="1700"/>
          </a:p>
          <a:p>
            <a:endParaRPr lang="en-GB" sz="1700"/>
          </a:p>
        </p:txBody>
      </p:sp>
    </p:spTree>
    <p:extLst>
      <p:ext uri="{BB962C8B-B14F-4D97-AF65-F5344CB8AC3E}">
        <p14:creationId xmlns:p14="http://schemas.microsoft.com/office/powerpoint/2010/main" val="37919239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Rounded Corners 4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7BCBAF-BD4B-99C9-B429-131540661DF3}"/>
              </a:ext>
            </a:extLst>
          </p:cNvPr>
          <p:cNvSpPr>
            <a:spLocks noGrp="1"/>
          </p:cNvSpPr>
          <p:nvPr>
            <p:ph type="title"/>
          </p:nvPr>
        </p:nvSpPr>
        <p:spPr>
          <a:xfrm>
            <a:off x="956826" y="1112969"/>
            <a:ext cx="3937298" cy="4166010"/>
          </a:xfrm>
        </p:spPr>
        <p:txBody>
          <a:bodyPr>
            <a:normAutofit/>
          </a:bodyPr>
          <a:lstStyle/>
          <a:p>
            <a:r>
              <a:rPr lang="en-GB">
                <a:solidFill>
                  <a:srgbClr val="FFFFFF"/>
                </a:solidFill>
              </a:rPr>
              <a:t>Thank You</a:t>
            </a:r>
          </a:p>
        </p:txBody>
      </p:sp>
      <p:sp>
        <p:nvSpPr>
          <p:cNvPr id="52" name="Freeform: Shape 5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Freeform: Shape 5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134928A-92D3-242C-0876-BA58EA3CC24A}"/>
              </a:ext>
            </a:extLst>
          </p:cNvPr>
          <p:cNvSpPr>
            <a:spLocks noGrp="1"/>
          </p:cNvSpPr>
          <p:nvPr>
            <p:ph idx="1"/>
          </p:nvPr>
        </p:nvSpPr>
        <p:spPr>
          <a:xfrm>
            <a:off x="6096000" y="820880"/>
            <a:ext cx="5257799" cy="4889350"/>
          </a:xfrm>
        </p:spPr>
        <p:txBody>
          <a:bodyPr anchor="t">
            <a:normAutofit/>
          </a:bodyPr>
          <a:lstStyle/>
          <a:p>
            <a:pPr marL="0" indent="0">
              <a:buNone/>
            </a:pPr>
            <a:r>
              <a:rPr lang="en-GB" b="1"/>
              <a:t>Thank you for taking the time to listen to our presentation.  If you have any questions, please feel free to ask.  </a:t>
            </a:r>
          </a:p>
          <a:p>
            <a:pPr marL="0" indent="0">
              <a:buNone/>
            </a:pPr>
            <a:endParaRPr lang="en-GB"/>
          </a:p>
        </p:txBody>
      </p:sp>
      <p:sp>
        <p:nvSpPr>
          <p:cNvPr id="58" name="Freeform: Shape 5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2464146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43B42D-C4FE-1E20-43F9-CA5E73196FE2}"/>
              </a:ext>
            </a:extLst>
          </p:cNvPr>
          <p:cNvSpPr>
            <a:spLocks noGrp="1"/>
          </p:cNvSpPr>
          <p:nvPr>
            <p:ph type="title"/>
          </p:nvPr>
        </p:nvSpPr>
        <p:spPr>
          <a:xfrm>
            <a:off x="686834" y="1153572"/>
            <a:ext cx="3200400" cy="4461163"/>
          </a:xfrm>
        </p:spPr>
        <p:txBody>
          <a:bodyPr>
            <a:normAutofit/>
          </a:bodyPr>
          <a:lstStyle/>
          <a:p>
            <a:r>
              <a:rPr lang="en-GB">
                <a:solidFill>
                  <a:srgbClr val="FFFFFF"/>
                </a:solidFill>
              </a:rPr>
              <a:t>References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7" name="Content Placeholder 2">
            <a:extLst>
              <a:ext uri="{FF2B5EF4-FFF2-40B4-BE49-F238E27FC236}">
                <a16:creationId xmlns:a16="http://schemas.microsoft.com/office/drawing/2014/main" id="{1285E41A-9D00-1058-F163-04A79C285B07}"/>
              </a:ext>
            </a:extLst>
          </p:cNvPr>
          <p:cNvSpPr>
            <a:spLocks noGrp="1"/>
          </p:cNvSpPr>
          <p:nvPr>
            <p:ph idx="1"/>
          </p:nvPr>
        </p:nvSpPr>
        <p:spPr>
          <a:xfrm>
            <a:off x="4447308" y="148590"/>
            <a:ext cx="6906491" cy="6028373"/>
          </a:xfrm>
        </p:spPr>
        <p:txBody>
          <a:bodyPr anchor="ctr">
            <a:normAutofit fontScale="92500" lnSpcReduction="20000"/>
          </a:bodyPr>
          <a:lstStyle/>
          <a:p>
            <a:r>
              <a:rPr lang="en-GB" sz="1900" u="sng" dirty="0">
                <a:solidFill>
                  <a:schemeClr val="tx2">
                    <a:lumMod val="75000"/>
                    <a:lumOff val="25000"/>
                  </a:schemeClr>
                </a:solidFill>
                <a:hlinkClick r:id="rId2">
                  <a:extLst>
                    <a:ext uri="{A12FA001-AC4F-418D-AE19-62706E023703}">
                      <ahyp:hlinkClr xmlns:ahyp="http://schemas.microsoft.com/office/drawing/2018/hyperlinkcolor" val="tx"/>
                    </a:ext>
                  </a:extLst>
                </a:hlinkClick>
              </a:rPr>
              <a:t>https://ischoolonline.berkeley.edu/blog/what-is-information-systems/#:~:text=An%20information%20system%20is%20a,workflows%20and%20achieve%20business%20goals.</a:t>
            </a:r>
            <a:endParaRPr lang="en-GB" sz="1900" u="sng" dirty="0">
              <a:solidFill>
                <a:schemeClr val="tx2">
                  <a:lumMod val="75000"/>
                  <a:lumOff val="25000"/>
                </a:schemeClr>
              </a:solidFill>
            </a:endParaRPr>
          </a:p>
          <a:p>
            <a:r>
              <a:rPr lang="en-GB" sz="1900" dirty="0">
                <a:solidFill>
                  <a:schemeClr val="tx2">
                    <a:lumMod val="75000"/>
                    <a:lumOff val="25000"/>
                  </a:schemeClr>
                </a:solidFill>
                <a:hlinkClick r:id="rId3">
                  <a:extLst>
                    <a:ext uri="{A12FA001-AC4F-418D-AE19-62706E023703}">
                      <ahyp:hlinkClr xmlns:ahyp="http://schemas.microsoft.com/office/drawing/2018/hyperlinkcolor" val="tx"/>
                    </a:ext>
                  </a:extLst>
                </a:hlinkClick>
              </a:rPr>
              <a:t>What Are the 5 Types of Information Systems?</a:t>
            </a:r>
            <a:endParaRPr lang="en-GB" sz="1900" u="sng" dirty="0">
              <a:solidFill>
                <a:schemeClr val="tx2">
                  <a:lumMod val="75000"/>
                  <a:lumOff val="25000"/>
                </a:schemeClr>
              </a:solidFill>
            </a:endParaRPr>
          </a:p>
          <a:p>
            <a:r>
              <a:rPr lang="en-GB" sz="1900" u="sng" dirty="0">
                <a:solidFill>
                  <a:schemeClr val="tx2">
                    <a:lumMod val="75000"/>
                    <a:lumOff val="25000"/>
                  </a:schemeClr>
                </a:solidFill>
                <a:hlinkClick r:id="rId4">
                  <a:extLst>
                    <a:ext uri="{A12FA001-AC4F-418D-AE19-62706E023703}">
                      <ahyp:hlinkClr xmlns:ahyp="http://schemas.microsoft.com/office/drawing/2018/hyperlinkcolor" val="tx"/>
                    </a:ext>
                  </a:extLst>
                </a:hlinkClick>
              </a:rPr>
              <a:t>https://ischool.syracuse.edu/types-of-information-systems</a:t>
            </a:r>
            <a:endParaRPr lang="en-GB" sz="1900" u="sng" dirty="0">
              <a:solidFill>
                <a:schemeClr val="tx2">
                  <a:lumMod val="75000"/>
                  <a:lumOff val="25000"/>
                </a:schemeClr>
              </a:solidFill>
            </a:endParaRPr>
          </a:p>
          <a:p>
            <a:r>
              <a:rPr lang="en-GB" sz="1900" u="sng" dirty="0">
                <a:solidFill>
                  <a:schemeClr val="tx2">
                    <a:lumMod val="75000"/>
                    <a:lumOff val="25000"/>
                  </a:schemeClr>
                </a:solidFill>
                <a:hlinkClick r:id="rId5">
                  <a:extLst>
                    <a:ext uri="{A12FA001-AC4F-418D-AE19-62706E023703}">
                      <ahyp:hlinkClr xmlns:ahyp="http://schemas.microsoft.com/office/drawing/2018/hyperlinkcolor" val="tx"/>
                    </a:ext>
                  </a:extLst>
                </a:hlinkClick>
              </a:rPr>
              <a:t>https://www.theknowledgeacademy.com/blog/types-of-information-systems</a:t>
            </a:r>
            <a:endParaRPr lang="en-GB" sz="1900" u="sng" dirty="0">
              <a:solidFill>
                <a:schemeClr val="tx2">
                  <a:lumMod val="75000"/>
                  <a:lumOff val="25000"/>
                </a:schemeClr>
              </a:solidFill>
            </a:endParaRPr>
          </a:p>
          <a:p>
            <a:r>
              <a:rPr lang="en-GB" sz="1900" dirty="0">
                <a:solidFill>
                  <a:schemeClr val="tx2">
                    <a:lumMod val="75000"/>
                    <a:lumOff val="25000"/>
                  </a:schemeClr>
                </a:solidFill>
              </a:rPr>
              <a:t>European Union (2018) </a:t>
            </a:r>
            <a:r>
              <a:rPr lang="en-GB" sz="1900" i="1" dirty="0">
                <a:solidFill>
                  <a:schemeClr val="tx2">
                    <a:lumMod val="75000"/>
                    <a:lumOff val="25000"/>
                  </a:schemeClr>
                </a:solidFill>
              </a:rPr>
              <a:t>General Data Protection Regulation (GDPR)</a:t>
            </a:r>
            <a:r>
              <a:rPr lang="en-GB" sz="1900" dirty="0">
                <a:solidFill>
                  <a:schemeClr val="tx2">
                    <a:lumMod val="75000"/>
                    <a:lumOff val="25000"/>
                  </a:schemeClr>
                </a:solidFill>
              </a:rPr>
              <a:t>. Official Journal of the European Union, L119, pp. 1–88</a:t>
            </a:r>
          </a:p>
          <a:p>
            <a:r>
              <a:rPr lang="en-GB" sz="1900" dirty="0">
                <a:solidFill>
                  <a:schemeClr val="tx2">
                    <a:lumMod val="75000"/>
                    <a:lumOff val="25000"/>
                  </a:schemeClr>
                </a:solidFill>
              </a:rPr>
              <a:t>Jobin, A., Ienca, M. and </a:t>
            </a:r>
            <a:r>
              <a:rPr lang="en-GB" sz="1900" dirty="0" err="1">
                <a:solidFill>
                  <a:schemeClr val="tx2">
                    <a:lumMod val="75000"/>
                    <a:lumOff val="25000"/>
                  </a:schemeClr>
                </a:solidFill>
              </a:rPr>
              <a:t>Vayena</a:t>
            </a:r>
            <a:r>
              <a:rPr lang="en-GB" sz="1900" dirty="0">
                <a:solidFill>
                  <a:schemeClr val="tx2">
                    <a:lumMod val="75000"/>
                    <a:lumOff val="25000"/>
                  </a:schemeClr>
                </a:solidFill>
              </a:rPr>
              <a:t>, E. (2019) </a:t>
            </a:r>
            <a:r>
              <a:rPr lang="en-GB" sz="1900" i="1" dirty="0">
                <a:solidFill>
                  <a:schemeClr val="tx2">
                    <a:lumMod val="75000"/>
                    <a:lumOff val="25000"/>
                  </a:schemeClr>
                </a:solidFill>
              </a:rPr>
              <a:t>The global landscape of AI ethics guidelines</a:t>
            </a:r>
            <a:r>
              <a:rPr lang="en-GB" sz="1900" dirty="0">
                <a:solidFill>
                  <a:schemeClr val="tx2">
                    <a:lumMod val="75000"/>
                    <a:lumOff val="25000"/>
                  </a:schemeClr>
                </a:solidFill>
              </a:rPr>
              <a:t>. Nature Machine Intelligence, 1(9), pp. 389–399.</a:t>
            </a:r>
          </a:p>
          <a:p>
            <a:r>
              <a:rPr lang="en-GB" sz="1900" dirty="0">
                <a:solidFill>
                  <a:schemeClr val="tx2">
                    <a:lumMod val="75000"/>
                    <a:lumOff val="25000"/>
                  </a:schemeClr>
                </a:solidFill>
                <a:hlinkClick r:id="rId6">
                  <a:extLst>
                    <a:ext uri="{A12FA001-AC4F-418D-AE19-62706E023703}">
                      <ahyp:hlinkClr xmlns:ahyp="http://schemas.microsoft.com/office/drawing/2018/hyperlinkcolor" val="tx"/>
                    </a:ext>
                  </a:extLst>
                </a:hlinkClick>
              </a:rPr>
              <a:t>Reducing Hours to Seconds: How Pfizer Uses Strategy to Transform Global Operations with SMART, AI-Powered Applications</a:t>
            </a:r>
            <a:endParaRPr lang="en-GB" sz="1900" u="sng" dirty="0">
              <a:solidFill>
                <a:schemeClr val="tx2">
                  <a:lumMod val="75000"/>
                  <a:lumOff val="25000"/>
                </a:schemeClr>
              </a:solidFill>
            </a:endParaRPr>
          </a:p>
          <a:p>
            <a:r>
              <a:rPr lang="en-GB" sz="1900" dirty="0">
                <a:solidFill>
                  <a:schemeClr val="tx2">
                    <a:lumMod val="75000"/>
                    <a:lumOff val="25000"/>
                  </a:schemeClr>
                </a:solidFill>
                <a:hlinkClick r:id="rId7">
                  <a:extLst>
                    <a:ext uri="{A12FA001-AC4F-418D-AE19-62706E023703}">
                      <ahyp:hlinkClr xmlns:ahyp="http://schemas.microsoft.com/office/drawing/2018/hyperlinkcolor" val="tx"/>
                    </a:ext>
                  </a:extLst>
                </a:hlinkClick>
              </a:rPr>
              <a:t>EHS Management Systems | Pfizer</a:t>
            </a:r>
            <a:endParaRPr lang="en-GB" sz="1900" dirty="0">
              <a:solidFill>
                <a:schemeClr val="tx2">
                  <a:lumMod val="75000"/>
                  <a:lumOff val="25000"/>
                </a:schemeClr>
              </a:solidFill>
            </a:endParaRPr>
          </a:p>
          <a:p>
            <a:r>
              <a:rPr lang="en-GB" sz="1900" dirty="0">
                <a:solidFill>
                  <a:schemeClr val="tx2">
                    <a:lumMod val="75000"/>
                    <a:lumOff val="25000"/>
                  </a:schemeClr>
                </a:solidFill>
                <a:hlinkClick r:id="rId8">
                  <a:extLst>
                    <a:ext uri="{A12FA001-AC4F-418D-AE19-62706E023703}">
                      <ahyp:hlinkClr xmlns:ahyp="http://schemas.microsoft.com/office/drawing/2018/hyperlinkcolor" val="tx"/>
                    </a:ext>
                  </a:extLst>
                </a:hlinkClick>
              </a:rPr>
              <a:t>World’s Most Ethical Companies Deep Dive: FedEx – Ethisphere Magazine Website</a:t>
            </a:r>
            <a:endParaRPr lang="en-GB" sz="1900" dirty="0">
              <a:solidFill>
                <a:schemeClr val="tx2">
                  <a:lumMod val="75000"/>
                  <a:lumOff val="25000"/>
                </a:schemeClr>
              </a:solidFill>
            </a:endParaRPr>
          </a:p>
          <a:p>
            <a:r>
              <a:rPr lang="en-GB" sz="1900" dirty="0">
                <a:solidFill>
                  <a:schemeClr val="tx2">
                    <a:lumMod val="75000"/>
                    <a:lumOff val="25000"/>
                  </a:schemeClr>
                </a:solidFill>
                <a:hlinkClick r:id="rId9">
                  <a:extLst>
                    <a:ext uri="{A12FA001-AC4F-418D-AE19-62706E023703}">
                      <ahyp:hlinkClr xmlns:ahyp="http://schemas.microsoft.com/office/drawing/2018/hyperlinkcolor" val="tx"/>
                    </a:ext>
                  </a:extLst>
                </a:hlinkClick>
              </a:rPr>
              <a:t>Express Delivery, Courier &amp; Shipping Services | FedEx United Kingdom</a:t>
            </a:r>
            <a:endParaRPr lang="en-GB" sz="1900" dirty="0">
              <a:solidFill>
                <a:schemeClr val="tx2">
                  <a:lumMod val="75000"/>
                  <a:lumOff val="25000"/>
                </a:schemeClr>
              </a:solidFill>
            </a:endParaRPr>
          </a:p>
          <a:p>
            <a:r>
              <a:rPr lang="en-GB" sz="1900" dirty="0">
                <a:solidFill>
                  <a:schemeClr val="tx2">
                    <a:lumMod val="75000"/>
                    <a:lumOff val="25000"/>
                  </a:schemeClr>
                </a:solidFill>
                <a:hlinkClick r:id="rId10">
                  <a:extLst>
                    <a:ext uri="{A12FA001-AC4F-418D-AE19-62706E023703}">
                      <ahyp:hlinkClr xmlns:ahyp="http://schemas.microsoft.com/office/drawing/2018/hyperlinkcolor" val="tx"/>
                    </a:ext>
                  </a:extLst>
                </a:hlinkClick>
              </a:rPr>
              <a:t>Starbucks IT Systems Explained Just for You</a:t>
            </a:r>
            <a:endParaRPr lang="en-GB" sz="1900" dirty="0">
              <a:solidFill>
                <a:schemeClr val="tx2">
                  <a:lumMod val="75000"/>
                  <a:lumOff val="25000"/>
                </a:schemeClr>
              </a:solidFill>
            </a:endParaRPr>
          </a:p>
          <a:p>
            <a:r>
              <a:rPr lang="en-GB" sz="1900" dirty="0">
                <a:solidFill>
                  <a:schemeClr val="tx2">
                    <a:lumMod val="75000"/>
                    <a:lumOff val="25000"/>
                  </a:schemeClr>
                </a:solidFill>
                <a:hlinkClick r:id="rId11">
                  <a:extLst>
                    <a:ext uri="{A12FA001-AC4F-418D-AE19-62706E023703}">
                      <ahyp:hlinkClr xmlns:ahyp="http://schemas.microsoft.com/office/drawing/2018/hyperlinkcolor" val="tx"/>
                    </a:ext>
                  </a:extLst>
                </a:hlinkClick>
              </a:rPr>
              <a:t>How ethical is Starbucks Corporation? | Ethical Consumer</a:t>
            </a:r>
            <a:endParaRPr lang="en-GB" sz="1900" dirty="0">
              <a:solidFill>
                <a:schemeClr val="tx2">
                  <a:lumMod val="75000"/>
                  <a:lumOff val="25000"/>
                </a:schemeClr>
              </a:solidFill>
            </a:endParaRPr>
          </a:p>
          <a:p>
            <a:pPr marL="0" indent="0">
              <a:buNone/>
            </a:pPr>
            <a:endParaRPr lang="en-GB" sz="2000" dirty="0"/>
          </a:p>
        </p:txBody>
      </p:sp>
    </p:spTree>
    <p:extLst>
      <p:ext uri="{BB962C8B-B14F-4D97-AF65-F5344CB8AC3E}">
        <p14:creationId xmlns:p14="http://schemas.microsoft.com/office/powerpoint/2010/main" val="28361964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193</TotalTime>
  <Words>2372</Words>
  <Application>Microsoft Office PowerPoint</Application>
  <PresentationFormat>Widescreen</PresentationFormat>
  <Paragraphs>123</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Aptos</vt:lpstr>
      <vt:lpstr>Aptos Display</vt:lpstr>
      <vt:lpstr>Arial</vt:lpstr>
      <vt:lpstr>Office Theme</vt:lpstr>
      <vt:lpstr>Information Systems Presentation</vt:lpstr>
      <vt:lpstr> Information Systems </vt:lpstr>
      <vt:lpstr>Information systems carried on</vt:lpstr>
      <vt:lpstr>Information Systems carried on</vt:lpstr>
      <vt:lpstr>Comparison of key information systems</vt:lpstr>
      <vt:lpstr>Comparison of key information systems</vt:lpstr>
      <vt:lpstr>Comparison of key information systems</vt:lpstr>
      <vt:lpstr>Ethical Considerations</vt:lpstr>
      <vt:lpstr>Reducing Risks and Promoting Responsible Use To deal with these ethical issues, companies need to take proactive steps and create an environment that values ethical responsibility.</vt:lpstr>
      <vt:lpstr>Pfizer Inc. Management InformationSystems(MIS)</vt:lpstr>
      <vt:lpstr>FedEx Decision Support Systems(DSS)</vt:lpstr>
      <vt:lpstr>Starbucks Transaction ProcessingSystems(TPS)</vt:lpstr>
      <vt:lpstr>Thank You</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Md Imran Ahmed</dc:creator>
  <cp:lastModifiedBy>Md Imran Ahmed</cp:lastModifiedBy>
  <cp:revision>1</cp:revision>
  <dcterms:created xsi:type="dcterms:W3CDTF">2025-10-09T08:47:30Z</dcterms:created>
  <dcterms:modified xsi:type="dcterms:W3CDTF">2025-10-12T11:50:25Z</dcterms:modified>
</cp:coreProperties>
</file>