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handoutMasterIdLst>
    <p:handoutMasterId r:id="rId16"/>
  </p:handoutMasterIdLst>
  <p:sldIdLst>
    <p:sldId id="2596" r:id="rId2"/>
    <p:sldId id="2560" r:id="rId3"/>
    <p:sldId id="2565" r:id="rId4"/>
    <p:sldId id="2600" r:id="rId5"/>
    <p:sldId id="2598" r:id="rId6"/>
    <p:sldId id="2555" r:id="rId7"/>
    <p:sldId id="2540" r:id="rId8"/>
    <p:sldId id="2567" r:id="rId9"/>
    <p:sldId id="2597" r:id="rId10"/>
    <p:sldId id="2599" r:id="rId11"/>
    <p:sldId id="2571" r:id="rId12"/>
    <p:sldId id="2584" r:id="rId13"/>
    <p:sldId id="2601" r:id="rId14"/>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F1F26"/>
    <a:srgbClr val="5DAAB0"/>
    <a:srgbClr val="3B7579"/>
    <a:srgbClr val="AAD3D6"/>
    <a:srgbClr val="418287"/>
    <a:srgbClr val="DFE3E9"/>
    <a:srgbClr val="D6DBE2"/>
    <a:srgbClr val="CCD2DA"/>
    <a:srgbClr val="BBC3CD"/>
    <a:srgbClr val="D3D8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0" autoAdjust="0"/>
    <p:restoredTop sz="95280" autoAdjust="0"/>
  </p:normalViewPr>
  <p:slideViewPr>
    <p:cSldViewPr snapToGrid="0" snapToObjects="1" showGuides="1">
      <p:cViewPr varScale="1">
        <p:scale>
          <a:sx n="114" d="100"/>
          <a:sy n="114" d="100"/>
        </p:scale>
        <p:origin x="300" y="102"/>
      </p:cViewPr>
      <p:guideLst>
        <p:guide pos="3840"/>
        <p:guide orient="horz" pos="2160"/>
      </p:guideLst>
    </p:cSldViewPr>
  </p:slideViewPr>
  <p:outlineViewPr>
    <p:cViewPr>
      <p:scale>
        <a:sx n="33" d="100"/>
        <a:sy n="33" d="100"/>
      </p:scale>
      <p:origin x="0" y="-44142"/>
    </p:cViewPr>
  </p:outlineViewPr>
  <p:notesTextViewPr>
    <p:cViewPr>
      <p:scale>
        <a:sx n="1" d="1"/>
        <a:sy n="1" d="1"/>
      </p:scale>
      <p:origin x="0" y="0"/>
    </p:cViewPr>
  </p:notesTextViewPr>
  <p:sorterViewPr>
    <p:cViewPr>
      <p:scale>
        <a:sx n="66" d="100"/>
        <a:sy n="66" d="100"/>
      </p:scale>
      <p:origin x="0" y="-5136"/>
    </p:cViewPr>
  </p:sorterViewPr>
  <p:notesViewPr>
    <p:cSldViewPr snapToGrid="0" snapToObjects="1">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51EC5C-926E-4F57-8CF1-AD8E1FF8209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D32714D-08C9-4A41-9587-44A8AF313460}">
      <dgm:prSet custT="1"/>
      <dgm:spPr/>
      <dgm:t>
        <a:bodyPr/>
        <a:lstStyle/>
        <a:p>
          <a:r>
            <a:rPr lang="en-US" sz="4000" b="0" i="0" dirty="0"/>
            <a:t>5 Theories of Aging:</a:t>
          </a:r>
          <a:endParaRPr lang="en-US" sz="4000" dirty="0"/>
        </a:p>
      </dgm:t>
    </dgm:pt>
    <dgm:pt modelId="{CD23C5F3-5B78-48BF-8565-AB72812B5F7E}" type="parTrans" cxnId="{074E8E89-C42A-41E4-9B0E-AAE9E1D067E5}">
      <dgm:prSet/>
      <dgm:spPr/>
      <dgm:t>
        <a:bodyPr/>
        <a:lstStyle/>
        <a:p>
          <a:endParaRPr lang="en-US"/>
        </a:p>
      </dgm:t>
    </dgm:pt>
    <dgm:pt modelId="{358FCF26-957B-447D-899F-89C58C140E76}" type="sibTrans" cxnId="{074E8E89-C42A-41E4-9B0E-AAE9E1D067E5}">
      <dgm:prSet/>
      <dgm:spPr/>
      <dgm:t>
        <a:bodyPr/>
        <a:lstStyle/>
        <a:p>
          <a:endParaRPr lang="en-US"/>
        </a:p>
      </dgm:t>
    </dgm:pt>
    <dgm:pt modelId="{00D97427-16D9-4DA9-9903-8C9353D80343}">
      <dgm:prSet custT="1"/>
      <dgm:spPr/>
      <dgm:t>
        <a:bodyPr/>
        <a:lstStyle/>
        <a:p>
          <a:r>
            <a:rPr lang="en-US" sz="2400" b="0" i="0" dirty="0">
              <a:solidFill>
                <a:schemeClr val="accent5"/>
              </a:solidFill>
            </a:rPr>
            <a:t>Disengagement Theory</a:t>
          </a:r>
          <a:endParaRPr lang="en-US" sz="2400" dirty="0">
            <a:solidFill>
              <a:schemeClr val="accent5"/>
            </a:solidFill>
          </a:endParaRPr>
        </a:p>
      </dgm:t>
    </dgm:pt>
    <dgm:pt modelId="{E5AF4B00-4CB6-42CE-BAE3-A4FD90EDFC49}" type="parTrans" cxnId="{547B878E-8D21-46D5-836F-661D9C31D451}">
      <dgm:prSet/>
      <dgm:spPr/>
      <dgm:t>
        <a:bodyPr/>
        <a:lstStyle/>
        <a:p>
          <a:endParaRPr lang="en-US"/>
        </a:p>
      </dgm:t>
    </dgm:pt>
    <dgm:pt modelId="{1EA5411D-5455-4F2B-A57C-1CCB856F4C4B}" type="sibTrans" cxnId="{547B878E-8D21-46D5-836F-661D9C31D451}">
      <dgm:prSet/>
      <dgm:spPr/>
      <dgm:t>
        <a:bodyPr/>
        <a:lstStyle/>
        <a:p>
          <a:endParaRPr lang="en-US"/>
        </a:p>
      </dgm:t>
    </dgm:pt>
    <dgm:pt modelId="{844E504E-5BE7-4806-B179-4B811C557C5E}">
      <dgm:prSet custT="1"/>
      <dgm:spPr/>
      <dgm:t>
        <a:bodyPr/>
        <a:lstStyle/>
        <a:p>
          <a:r>
            <a:rPr lang="en-US" sz="2400" b="0" i="0" dirty="0">
              <a:solidFill>
                <a:schemeClr val="accent5"/>
              </a:solidFill>
            </a:rPr>
            <a:t>Activity Theory</a:t>
          </a:r>
          <a:endParaRPr lang="en-US" sz="2400" dirty="0">
            <a:solidFill>
              <a:schemeClr val="accent5"/>
            </a:solidFill>
          </a:endParaRPr>
        </a:p>
      </dgm:t>
    </dgm:pt>
    <dgm:pt modelId="{8DCEA21B-ED65-4A6D-A514-7D025F814E1A}" type="parTrans" cxnId="{7E4F5D20-1EE8-4974-B54B-CE1F48EE58DB}">
      <dgm:prSet/>
      <dgm:spPr/>
      <dgm:t>
        <a:bodyPr/>
        <a:lstStyle/>
        <a:p>
          <a:endParaRPr lang="en-US"/>
        </a:p>
      </dgm:t>
    </dgm:pt>
    <dgm:pt modelId="{384FCEA9-838B-496F-8541-A02029D4CC4A}" type="sibTrans" cxnId="{7E4F5D20-1EE8-4974-B54B-CE1F48EE58DB}">
      <dgm:prSet/>
      <dgm:spPr/>
      <dgm:t>
        <a:bodyPr/>
        <a:lstStyle/>
        <a:p>
          <a:endParaRPr lang="en-US"/>
        </a:p>
      </dgm:t>
    </dgm:pt>
    <dgm:pt modelId="{8CFE7D2C-4392-4FFE-AB87-2624461F7559}">
      <dgm:prSet custT="1"/>
      <dgm:spPr/>
      <dgm:t>
        <a:bodyPr/>
        <a:lstStyle/>
        <a:p>
          <a:r>
            <a:rPr lang="en-US" sz="2400" b="0" i="0" dirty="0">
              <a:solidFill>
                <a:schemeClr val="accent5"/>
              </a:solidFill>
            </a:rPr>
            <a:t>The Neuroendocrine Theory</a:t>
          </a:r>
          <a:endParaRPr lang="en-US" sz="2400" dirty="0">
            <a:solidFill>
              <a:schemeClr val="accent5"/>
            </a:solidFill>
          </a:endParaRPr>
        </a:p>
      </dgm:t>
    </dgm:pt>
    <dgm:pt modelId="{5222A203-878B-4062-8D7C-66DDEB9B8987}" type="parTrans" cxnId="{4BD48A8D-373E-47D4-8AF2-E0BB34050F2D}">
      <dgm:prSet/>
      <dgm:spPr/>
      <dgm:t>
        <a:bodyPr/>
        <a:lstStyle/>
        <a:p>
          <a:endParaRPr lang="en-US"/>
        </a:p>
      </dgm:t>
    </dgm:pt>
    <dgm:pt modelId="{E59CD1FA-CC4C-4CF8-871B-65176E7529FF}" type="sibTrans" cxnId="{4BD48A8D-373E-47D4-8AF2-E0BB34050F2D}">
      <dgm:prSet/>
      <dgm:spPr/>
      <dgm:t>
        <a:bodyPr/>
        <a:lstStyle/>
        <a:p>
          <a:endParaRPr lang="en-US"/>
        </a:p>
      </dgm:t>
    </dgm:pt>
    <dgm:pt modelId="{2E34FC5A-DE56-4F79-88AC-B038FE02E056}">
      <dgm:prSet custT="1"/>
      <dgm:spPr/>
      <dgm:t>
        <a:bodyPr/>
        <a:lstStyle/>
        <a:p>
          <a:r>
            <a:rPr lang="en-US" sz="2400" b="0" i="0" dirty="0">
              <a:solidFill>
                <a:schemeClr val="accent5"/>
              </a:solidFill>
            </a:rPr>
            <a:t>The Free Radical Theory</a:t>
          </a:r>
          <a:endParaRPr lang="en-US" sz="2400" dirty="0">
            <a:solidFill>
              <a:schemeClr val="accent5"/>
            </a:solidFill>
          </a:endParaRPr>
        </a:p>
      </dgm:t>
    </dgm:pt>
    <dgm:pt modelId="{656CBBAF-5A4F-4C49-8CBE-24B98E6F6DF5}" type="parTrans" cxnId="{D7C75218-F4DC-49F3-A37A-78282E0AD601}">
      <dgm:prSet/>
      <dgm:spPr/>
      <dgm:t>
        <a:bodyPr/>
        <a:lstStyle/>
        <a:p>
          <a:endParaRPr lang="en-US"/>
        </a:p>
      </dgm:t>
    </dgm:pt>
    <dgm:pt modelId="{ABCD3CA1-FE27-46D8-BD73-8A92C0D613C0}" type="sibTrans" cxnId="{D7C75218-F4DC-49F3-A37A-78282E0AD601}">
      <dgm:prSet/>
      <dgm:spPr/>
      <dgm:t>
        <a:bodyPr/>
        <a:lstStyle/>
        <a:p>
          <a:endParaRPr lang="en-US"/>
        </a:p>
      </dgm:t>
    </dgm:pt>
    <dgm:pt modelId="{788F345F-C9F0-48E8-BE8F-42B8B08BE698}">
      <dgm:prSet custT="1"/>
      <dgm:spPr/>
      <dgm:t>
        <a:bodyPr/>
        <a:lstStyle/>
        <a:p>
          <a:r>
            <a:rPr lang="en-US" sz="2400" b="0" i="0" dirty="0">
              <a:solidFill>
                <a:schemeClr val="accent5"/>
              </a:solidFill>
            </a:rPr>
            <a:t>The Membrane Theory of Aging</a:t>
          </a:r>
          <a:endParaRPr lang="en-US" sz="2400" dirty="0">
            <a:solidFill>
              <a:schemeClr val="accent5"/>
            </a:solidFill>
          </a:endParaRPr>
        </a:p>
      </dgm:t>
    </dgm:pt>
    <dgm:pt modelId="{DB697A42-1720-4798-9C78-B71D63D1635D}" type="parTrans" cxnId="{3801C160-1B57-4F3B-80B5-F14351BB1D03}">
      <dgm:prSet/>
      <dgm:spPr/>
      <dgm:t>
        <a:bodyPr/>
        <a:lstStyle/>
        <a:p>
          <a:endParaRPr lang="en-US"/>
        </a:p>
      </dgm:t>
    </dgm:pt>
    <dgm:pt modelId="{9D767189-26DF-4960-8FAB-7D6E1C19DA1B}" type="sibTrans" cxnId="{3801C160-1B57-4F3B-80B5-F14351BB1D03}">
      <dgm:prSet/>
      <dgm:spPr/>
      <dgm:t>
        <a:bodyPr/>
        <a:lstStyle/>
        <a:p>
          <a:endParaRPr lang="en-US"/>
        </a:p>
      </dgm:t>
    </dgm:pt>
    <dgm:pt modelId="{40AC5246-6D39-47D2-A6D9-D0140AFA9596}">
      <dgm:prSet custT="1"/>
      <dgm:spPr/>
      <dgm:t>
        <a:bodyPr/>
        <a:lstStyle/>
        <a:p>
          <a:r>
            <a:rPr lang="en-US" sz="2400" b="0" i="0" dirty="0">
              <a:solidFill>
                <a:schemeClr val="accent5"/>
              </a:solidFill>
            </a:rPr>
            <a:t>The Decline Theory</a:t>
          </a:r>
          <a:endParaRPr lang="en-US" sz="2400" dirty="0">
            <a:solidFill>
              <a:schemeClr val="accent5"/>
            </a:solidFill>
          </a:endParaRPr>
        </a:p>
      </dgm:t>
    </dgm:pt>
    <dgm:pt modelId="{83411805-F95E-4F12-A782-D45DAC277921}" type="parTrans" cxnId="{76B6DF7F-BD20-4B2E-A214-C7C470E3339D}">
      <dgm:prSet/>
      <dgm:spPr/>
      <dgm:t>
        <a:bodyPr/>
        <a:lstStyle/>
        <a:p>
          <a:endParaRPr lang="en-US"/>
        </a:p>
      </dgm:t>
    </dgm:pt>
    <dgm:pt modelId="{815ECC73-11D9-4988-86B7-F078CF29600B}" type="sibTrans" cxnId="{76B6DF7F-BD20-4B2E-A214-C7C470E3339D}">
      <dgm:prSet/>
      <dgm:spPr/>
      <dgm:t>
        <a:bodyPr/>
        <a:lstStyle/>
        <a:p>
          <a:endParaRPr lang="en-US"/>
        </a:p>
      </dgm:t>
    </dgm:pt>
    <dgm:pt modelId="{44A4F8BE-F70F-4B6A-8AAD-C86448F6FB51}">
      <dgm:prSet custT="1"/>
      <dgm:spPr/>
      <dgm:t>
        <a:bodyPr/>
        <a:lstStyle/>
        <a:p>
          <a:r>
            <a:rPr lang="en-US" sz="2400" b="0" i="0" dirty="0">
              <a:solidFill>
                <a:schemeClr val="accent5"/>
              </a:solidFill>
            </a:rPr>
            <a:t>The Cross-Linking Theory</a:t>
          </a:r>
          <a:endParaRPr lang="en-US" sz="2400" dirty="0">
            <a:solidFill>
              <a:schemeClr val="accent5"/>
            </a:solidFill>
          </a:endParaRPr>
        </a:p>
      </dgm:t>
    </dgm:pt>
    <dgm:pt modelId="{20AB5D51-62B7-40EA-BCD5-63F05904638A}" type="parTrans" cxnId="{F3A3D710-708E-4C53-8D6C-5479D468A90B}">
      <dgm:prSet/>
      <dgm:spPr/>
      <dgm:t>
        <a:bodyPr/>
        <a:lstStyle/>
        <a:p>
          <a:endParaRPr lang="en-US"/>
        </a:p>
      </dgm:t>
    </dgm:pt>
    <dgm:pt modelId="{79BA5639-FEBE-471E-BBFC-459F12062254}" type="sibTrans" cxnId="{F3A3D710-708E-4C53-8D6C-5479D468A90B}">
      <dgm:prSet/>
      <dgm:spPr/>
      <dgm:t>
        <a:bodyPr/>
        <a:lstStyle/>
        <a:p>
          <a:endParaRPr lang="en-US"/>
        </a:p>
      </dgm:t>
    </dgm:pt>
    <dgm:pt modelId="{F0CF0BE8-DEF5-4E18-B428-064533926683}" type="pres">
      <dgm:prSet presAssocID="{1151EC5C-926E-4F57-8CF1-AD8E1FF8209B}" presName="linear" presStyleCnt="0">
        <dgm:presLayoutVars>
          <dgm:animLvl val="lvl"/>
          <dgm:resizeHandles val="exact"/>
        </dgm:presLayoutVars>
      </dgm:prSet>
      <dgm:spPr/>
    </dgm:pt>
    <dgm:pt modelId="{8D5D2D19-CB36-4D53-A152-D1467FB6266C}" type="pres">
      <dgm:prSet presAssocID="{BD32714D-08C9-4A41-9587-44A8AF313460}" presName="parentText" presStyleLbl="node1" presStyleIdx="0" presStyleCnt="1" custLinFactNeighborX="-8791" custLinFactNeighborY="-10358">
        <dgm:presLayoutVars>
          <dgm:chMax val="0"/>
          <dgm:bulletEnabled val="1"/>
        </dgm:presLayoutVars>
      </dgm:prSet>
      <dgm:spPr/>
    </dgm:pt>
    <dgm:pt modelId="{1F506395-2C7C-419F-BF0E-467459EC4380}" type="pres">
      <dgm:prSet presAssocID="{BD32714D-08C9-4A41-9587-44A8AF313460}" presName="childText" presStyleLbl="revTx" presStyleIdx="0" presStyleCnt="1" custLinFactNeighborX="6022" custLinFactNeighborY="-14478">
        <dgm:presLayoutVars>
          <dgm:bulletEnabled val="1"/>
        </dgm:presLayoutVars>
      </dgm:prSet>
      <dgm:spPr/>
    </dgm:pt>
  </dgm:ptLst>
  <dgm:cxnLst>
    <dgm:cxn modelId="{F3A3D710-708E-4C53-8D6C-5479D468A90B}" srcId="{BD32714D-08C9-4A41-9587-44A8AF313460}" destId="{44A4F8BE-F70F-4B6A-8AAD-C86448F6FB51}" srcOrd="6" destOrd="0" parTransId="{20AB5D51-62B7-40EA-BCD5-63F05904638A}" sibTransId="{79BA5639-FEBE-471E-BBFC-459F12062254}"/>
    <dgm:cxn modelId="{D7C75218-F4DC-49F3-A37A-78282E0AD601}" srcId="{BD32714D-08C9-4A41-9587-44A8AF313460}" destId="{2E34FC5A-DE56-4F79-88AC-B038FE02E056}" srcOrd="3" destOrd="0" parTransId="{656CBBAF-5A4F-4C49-8CBE-24B98E6F6DF5}" sibTransId="{ABCD3CA1-FE27-46D8-BD73-8A92C0D613C0}"/>
    <dgm:cxn modelId="{7E4F5D20-1EE8-4974-B54B-CE1F48EE58DB}" srcId="{BD32714D-08C9-4A41-9587-44A8AF313460}" destId="{844E504E-5BE7-4806-B179-4B811C557C5E}" srcOrd="1" destOrd="0" parTransId="{8DCEA21B-ED65-4A6D-A514-7D025F814E1A}" sibTransId="{384FCEA9-838B-496F-8541-A02029D4CC4A}"/>
    <dgm:cxn modelId="{979A7122-10D2-4DE8-B97F-AE6208E09E4C}" type="presOf" srcId="{844E504E-5BE7-4806-B179-4B811C557C5E}" destId="{1F506395-2C7C-419F-BF0E-467459EC4380}" srcOrd="0" destOrd="1" presId="urn:microsoft.com/office/officeart/2005/8/layout/vList2"/>
    <dgm:cxn modelId="{B376AD34-8B7A-461F-AC28-8B551C3142E2}" type="presOf" srcId="{00D97427-16D9-4DA9-9903-8C9353D80343}" destId="{1F506395-2C7C-419F-BF0E-467459EC4380}" srcOrd="0" destOrd="0" presId="urn:microsoft.com/office/officeart/2005/8/layout/vList2"/>
    <dgm:cxn modelId="{3801C160-1B57-4F3B-80B5-F14351BB1D03}" srcId="{BD32714D-08C9-4A41-9587-44A8AF313460}" destId="{788F345F-C9F0-48E8-BE8F-42B8B08BE698}" srcOrd="4" destOrd="0" parTransId="{DB697A42-1720-4798-9C78-B71D63D1635D}" sibTransId="{9D767189-26DF-4960-8FAB-7D6E1C19DA1B}"/>
    <dgm:cxn modelId="{C4882545-1D82-40B0-9A6A-990D87E37F32}" type="presOf" srcId="{788F345F-C9F0-48E8-BE8F-42B8B08BE698}" destId="{1F506395-2C7C-419F-BF0E-467459EC4380}" srcOrd="0" destOrd="4" presId="urn:microsoft.com/office/officeart/2005/8/layout/vList2"/>
    <dgm:cxn modelId="{16D5B967-EDCA-4AFB-AB86-F6BB044F138E}" type="presOf" srcId="{2E34FC5A-DE56-4F79-88AC-B038FE02E056}" destId="{1F506395-2C7C-419F-BF0E-467459EC4380}" srcOrd="0" destOrd="3" presId="urn:microsoft.com/office/officeart/2005/8/layout/vList2"/>
    <dgm:cxn modelId="{76B6DF7F-BD20-4B2E-A214-C7C470E3339D}" srcId="{BD32714D-08C9-4A41-9587-44A8AF313460}" destId="{40AC5246-6D39-47D2-A6D9-D0140AFA9596}" srcOrd="5" destOrd="0" parTransId="{83411805-F95E-4F12-A782-D45DAC277921}" sibTransId="{815ECC73-11D9-4988-86B7-F078CF29600B}"/>
    <dgm:cxn modelId="{074E8E89-C42A-41E4-9B0E-AAE9E1D067E5}" srcId="{1151EC5C-926E-4F57-8CF1-AD8E1FF8209B}" destId="{BD32714D-08C9-4A41-9587-44A8AF313460}" srcOrd="0" destOrd="0" parTransId="{CD23C5F3-5B78-48BF-8565-AB72812B5F7E}" sibTransId="{358FCF26-957B-447D-899F-89C58C140E76}"/>
    <dgm:cxn modelId="{4BD48A8D-373E-47D4-8AF2-E0BB34050F2D}" srcId="{BD32714D-08C9-4A41-9587-44A8AF313460}" destId="{8CFE7D2C-4392-4FFE-AB87-2624461F7559}" srcOrd="2" destOrd="0" parTransId="{5222A203-878B-4062-8D7C-66DDEB9B8987}" sibTransId="{E59CD1FA-CC4C-4CF8-871B-65176E7529FF}"/>
    <dgm:cxn modelId="{547B878E-8D21-46D5-836F-661D9C31D451}" srcId="{BD32714D-08C9-4A41-9587-44A8AF313460}" destId="{00D97427-16D9-4DA9-9903-8C9353D80343}" srcOrd="0" destOrd="0" parTransId="{E5AF4B00-4CB6-42CE-BAE3-A4FD90EDFC49}" sibTransId="{1EA5411D-5455-4F2B-A57C-1CCB856F4C4B}"/>
    <dgm:cxn modelId="{A9B4008F-8049-44D3-A8B8-498D070EC60F}" type="presOf" srcId="{8CFE7D2C-4392-4FFE-AB87-2624461F7559}" destId="{1F506395-2C7C-419F-BF0E-467459EC4380}" srcOrd="0" destOrd="2" presId="urn:microsoft.com/office/officeart/2005/8/layout/vList2"/>
    <dgm:cxn modelId="{36D9F59C-E3A8-487B-ABFD-ECD82F4D5723}" type="presOf" srcId="{44A4F8BE-F70F-4B6A-8AAD-C86448F6FB51}" destId="{1F506395-2C7C-419F-BF0E-467459EC4380}" srcOrd="0" destOrd="6" presId="urn:microsoft.com/office/officeart/2005/8/layout/vList2"/>
    <dgm:cxn modelId="{898DFFAA-6E1B-45E2-B5B8-604E41EAE67A}" type="presOf" srcId="{BD32714D-08C9-4A41-9587-44A8AF313460}" destId="{8D5D2D19-CB36-4D53-A152-D1467FB6266C}" srcOrd="0" destOrd="0" presId="urn:microsoft.com/office/officeart/2005/8/layout/vList2"/>
    <dgm:cxn modelId="{649BE9BA-3C99-46B4-A4AF-E95366018B52}" type="presOf" srcId="{1151EC5C-926E-4F57-8CF1-AD8E1FF8209B}" destId="{F0CF0BE8-DEF5-4E18-B428-064533926683}" srcOrd="0" destOrd="0" presId="urn:microsoft.com/office/officeart/2005/8/layout/vList2"/>
    <dgm:cxn modelId="{631408EB-2F8C-42B0-8108-B8BD9FF7E13E}" type="presOf" srcId="{40AC5246-6D39-47D2-A6D9-D0140AFA9596}" destId="{1F506395-2C7C-419F-BF0E-467459EC4380}" srcOrd="0" destOrd="5" presId="urn:microsoft.com/office/officeart/2005/8/layout/vList2"/>
    <dgm:cxn modelId="{2855A42A-64D1-4DC2-B141-A29FF317EA78}" type="presParOf" srcId="{F0CF0BE8-DEF5-4E18-B428-064533926683}" destId="{8D5D2D19-CB36-4D53-A152-D1467FB6266C}" srcOrd="0" destOrd="0" presId="urn:microsoft.com/office/officeart/2005/8/layout/vList2"/>
    <dgm:cxn modelId="{DAE07DD3-53D8-4917-B950-87080974FDDC}" type="presParOf" srcId="{F0CF0BE8-DEF5-4E18-B428-064533926683}" destId="{1F506395-2C7C-419F-BF0E-467459EC4380}"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5D2D19-CB36-4D53-A152-D1467FB6266C}">
      <dsp:nvSpPr>
        <dsp:cNvPr id="0" name=""/>
        <dsp:cNvSpPr/>
      </dsp:nvSpPr>
      <dsp:spPr>
        <a:xfrm>
          <a:off x="0" y="0"/>
          <a:ext cx="4875840"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b="0" i="0" kern="1200" dirty="0"/>
            <a:t>5 Theories of Aging:</a:t>
          </a:r>
          <a:endParaRPr lang="en-US" sz="4000" kern="1200" dirty="0"/>
        </a:p>
      </dsp:txBody>
      <dsp:txXfrm>
        <a:off x="59399" y="59399"/>
        <a:ext cx="4757042" cy="1098002"/>
      </dsp:txXfrm>
    </dsp:sp>
    <dsp:sp modelId="{1F506395-2C7C-419F-BF0E-467459EC4380}">
      <dsp:nvSpPr>
        <dsp:cNvPr id="0" name=""/>
        <dsp:cNvSpPr/>
      </dsp:nvSpPr>
      <dsp:spPr>
        <a:xfrm>
          <a:off x="0" y="1340256"/>
          <a:ext cx="4875840" cy="2892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808"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b="0" i="0" kern="1200" dirty="0">
              <a:solidFill>
                <a:schemeClr val="accent5"/>
              </a:solidFill>
            </a:rPr>
            <a:t>Disengagement Theory</a:t>
          </a:r>
          <a:endParaRPr lang="en-US" sz="2400" kern="1200" dirty="0">
            <a:solidFill>
              <a:schemeClr val="accent5"/>
            </a:solidFill>
          </a:endParaRPr>
        </a:p>
        <a:p>
          <a:pPr marL="228600" lvl="1" indent="-228600" algn="l" defTabSz="1066800">
            <a:lnSpc>
              <a:spcPct val="90000"/>
            </a:lnSpc>
            <a:spcBef>
              <a:spcPct val="0"/>
            </a:spcBef>
            <a:spcAft>
              <a:spcPct val="20000"/>
            </a:spcAft>
            <a:buChar char="•"/>
          </a:pPr>
          <a:r>
            <a:rPr lang="en-US" sz="2400" b="0" i="0" kern="1200" dirty="0">
              <a:solidFill>
                <a:schemeClr val="accent5"/>
              </a:solidFill>
            </a:rPr>
            <a:t>Activity Theory</a:t>
          </a:r>
          <a:endParaRPr lang="en-US" sz="2400" kern="1200" dirty="0">
            <a:solidFill>
              <a:schemeClr val="accent5"/>
            </a:solidFill>
          </a:endParaRPr>
        </a:p>
        <a:p>
          <a:pPr marL="228600" lvl="1" indent="-228600" algn="l" defTabSz="1066800">
            <a:lnSpc>
              <a:spcPct val="90000"/>
            </a:lnSpc>
            <a:spcBef>
              <a:spcPct val="0"/>
            </a:spcBef>
            <a:spcAft>
              <a:spcPct val="20000"/>
            </a:spcAft>
            <a:buChar char="•"/>
          </a:pPr>
          <a:r>
            <a:rPr lang="en-US" sz="2400" b="0" i="0" kern="1200" dirty="0">
              <a:solidFill>
                <a:schemeClr val="accent5"/>
              </a:solidFill>
            </a:rPr>
            <a:t>The Neuroendocrine Theory</a:t>
          </a:r>
          <a:endParaRPr lang="en-US" sz="2400" kern="1200" dirty="0">
            <a:solidFill>
              <a:schemeClr val="accent5"/>
            </a:solidFill>
          </a:endParaRPr>
        </a:p>
        <a:p>
          <a:pPr marL="228600" lvl="1" indent="-228600" algn="l" defTabSz="1066800">
            <a:lnSpc>
              <a:spcPct val="90000"/>
            </a:lnSpc>
            <a:spcBef>
              <a:spcPct val="0"/>
            </a:spcBef>
            <a:spcAft>
              <a:spcPct val="20000"/>
            </a:spcAft>
            <a:buChar char="•"/>
          </a:pPr>
          <a:r>
            <a:rPr lang="en-US" sz="2400" b="0" i="0" kern="1200" dirty="0">
              <a:solidFill>
                <a:schemeClr val="accent5"/>
              </a:solidFill>
            </a:rPr>
            <a:t>The Free Radical Theory</a:t>
          </a:r>
          <a:endParaRPr lang="en-US" sz="2400" kern="1200" dirty="0">
            <a:solidFill>
              <a:schemeClr val="accent5"/>
            </a:solidFill>
          </a:endParaRPr>
        </a:p>
        <a:p>
          <a:pPr marL="228600" lvl="1" indent="-228600" algn="l" defTabSz="1066800">
            <a:lnSpc>
              <a:spcPct val="90000"/>
            </a:lnSpc>
            <a:spcBef>
              <a:spcPct val="0"/>
            </a:spcBef>
            <a:spcAft>
              <a:spcPct val="20000"/>
            </a:spcAft>
            <a:buChar char="•"/>
          </a:pPr>
          <a:r>
            <a:rPr lang="en-US" sz="2400" b="0" i="0" kern="1200" dirty="0">
              <a:solidFill>
                <a:schemeClr val="accent5"/>
              </a:solidFill>
            </a:rPr>
            <a:t>The Membrane Theory of Aging</a:t>
          </a:r>
          <a:endParaRPr lang="en-US" sz="2400" kern="1200" dirty="0">
            <a:solidFill>
              <a:schemeClr val="accent5"/>
            </a:solidFill>
          </a:endParaRPr>
        </a:p>
        <a:p>
          <a:pPr marL="228600" lvl="1" indent="-228600" algn="l" defTabSz="1066800">
            <a:lnSpc>
              <a:spcPct val="90000"/>
            </a:lnSpc>
            <a:spcBef>
              <a:spcPct val="0"/>
            </a:spcBef>
            <a:spcAft>
              <a:spcPct val="20000"/>
            </a:spcAft>
            <a:buChar char="•"/>
          </a:pPr>
          <a:r>
            <a:rPr lang="en-US" sz="2400" b="0" i="0" kern="1200" dirty="0">
              <a:solidFill>
                <a:schemeClr val="accent5"/>
              </a:solidFill>
            </a:rPr>
            <a:t>The Decline Theory</a:t>
          </a:r>
          <a:endParaRPr lang="en-US" sz="2400" kern="1200" dirty="0">
            <a:solidFill>
              <a:schemeClr val="accent5"/>
            </a:solidFill>
          </a:endParaRPr>
        </a:p>
        <a:p>
          <a:pPr marL="228600" lvl="1" indent="-228600" algn="l" defTabSz="1066800">
            <a:lnSpc>
              <a:spcPct val="90000"/>
            </a:lnSpc>
            <a:spcBef>
              <a:spcPct val="0"/>
            </a:spcBef>
            <a:spcAft>
              <a:spcPct val="20000"/>
            </a:spcAft>
            <a:buChar char="•"/>
          </a:pPr>
          <a:r>
            <a:rPr lang="en-US" sz="2400" b="0" i="0" kern="1200" dirty="0">
              <a:solidFill>
                <a:schemeClr val="accent5"/>
              </a:solidFill>
            </a:rPr>
            <a:t>The Cross-Linking Theory</a:t>
          </a:r>
          <a:endParaRPr lang="en-US" sz="2400" kern="1200" dirty="0">
            <a:solidFill>
              <a:schemeClr val="accent5"/>
            </a:solidFill>
          </a:endParaRPr>
        </a:p>
      </dsp:txBody>
      <dsp:txXfrm>
        <a:off x="0" y="1340256"/>
        <a:ext cx="4875840" cy="289282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018837-64B5-4E20-83A5-89B993CB3C9A}"/>
              </a:ext>
            </a:extLst>
          </p:cNvPr>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dirty="0"/>
          </a:p>
        </p:txBody>
      </p:sp>
      <p:sp>
        <p:nvSpPr>
          <p:cNvPr id="3" name="Date Placeholder 2">
            <a:extLst>
              <a:ext uri="{FF2B5EF4-FFF2-40B4-BE49-F238E27FC236}">
                <a16:creationId xmlns:a16="http://schemas.microsoft.com/office/drawing/2014/main" id="{99C2A4FB-A56B-4413-A08B-0E9894B98B41}"/>
              </a:ext>
            </a:extLst>
          </p:cNvPr>
          <p:cNvSpPr>
            <a:spLocks noGrp="1"/>
          </p:cNvSpPr>
          <p:nvPr>
            <p:ph type="dt" sz="quarter" idx="1"/>
          </p:nvPr>
        </p:nvSpPr>
        <p:spPr>
          <a:xfrm>
            <a:off x="3970938" y="0"/>
            <a:ext cx="3037840" cy="466434"/>
          </a:xfrm>
          <a:prstGeom prst="rect">
            <a:avLst/>
          </a:prstGeom>
        </p:spPr>
        <p:txBody>
          <a:bodyPr vert="horz" lIns="93177" tIns="46589" rIns="93177" bIns="46589" rtlCol="0"/>
          <a:lstStyle>
            <a:lvl1pPr algn="r">
              <a:defRPr sz="1200"/>
            </a:lvl1pPr>
          </a:lstStyle>
          <a:p>
            <a:fld id="{0248B25D-8766-427E-8C9E-4845048D8DFC}" type="datetimeFigureOut">
              <a:rPr lang="en-US" smtClean="0"/>
              <a:t>11/11/2021</a:t>
            </a:fld>
            <a:endParaRPr lang="en-US" dirty="0"/>
          </a:p>
        </p:txBody>
      </p:sp>
      <p:sp>
        <p:nvSpPr>
          <p:cNvPr id="4" name="Footer Placeholder 3">
            <a:extLst>
              <a:ext uri="{FF2B5EF4-FFF2-40B4-BE49-F238E27FC236}">
                <a16:creationId xmlns:a16="http://schemas.microsoft.com/office/drawing/2014/main" id="{A3977F36-950D-4655-BC4A-F80BE1DBF79A}"/>
              </a:ext>
            </a:extLst>
          </p:cNvPr>
          <p:cNvSpPr>
            <a:spLocks noGrp="1"/>
          </p:cNvSpPr>
          <p:nvPr>
            <p:ph type="ftr" sz="quarter" idx="2"/>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6C246FD-229D-4B04-9855-212AD8D784A9}"/>
              </a:ext>
            </a:extLst>
          </p:cNvPr>
          <p:cNvSpPr>
            <a:spLocks noGrp="1"/>
          </p:cNvSpPr>
          <p:nvPr>
            <p:ph type="sldNum" sz="quarter" idx="3"/>
          </p:nvPr>
        </p:nvSpPr>
        <p:spPr>
          <a:xfrm>
            <a:off x="3970938" y="8829967"/>
            <a:ext cx="3037840" cy="466433"/>
          </a:xfrm>
          <a:prstGeom prst="rect">
            <a:avLst/>
          </a:prstGeom>
        </p:spPr>
        <p:txBody>
          <a:bodyPr vert="horz" lIns="93177" tIns="46589" rIns="93177" bIns="46589" rtlCol="0" anchor="b"/>
          <a:lstStyle>
            <a:lvl1pPr algn="r">
              <a:defRPr sz="1200"/>
            </a:lvl1pPr>
          </a:lstStyle>
          <a:p>
            <a:fld id="{8DA8A28B-0568-4092-BB1A-13C9B073E3A0}" type="slidenum">
              <a:rPr lang="en-US" smtClean="0"/>
              <a:t>‹#›</a:t>
            </a:fld>
            <a:endParaRPr lang="en-US" dirty="0"/>
          </a:p>
        </p:txBody>
      </p:sp>
    </p:spTree>
    <p:extLst>
      <p:ext uri="{BB962C8B-B14F-4D97-AF65-F5344CB8AC3E}">
        <p14:creationId xmlns:p14="http://schemas.microsoft.com/office/powerpoint/2010/main" val="164052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US" dirty="0"/>
          </a:p>
        </p:txBody>
      </p:sp>
      <p:sp>
        <p:nvSpPr>
          <p:cNvPr id="3" name="Date Placeholder 2"/>
          <p:cNvSpPr>
            <a:spLocks noGrp="1"/>
          </p:cNvSpPr>
          <p:nvPr>
            <p:ph type="dt" idx="1"/>
          </p:nvPr>
        </p:nvSpPr>
        <p:spPr>
          <a:xfrm>
            <a:off x="3970938" y="0"/>
            <a:ext cx="3037840" cy="466434"/>
          </a:xfrm>
          <a:prstGeom prst="rect">
            <a:avLst/>
          </a:prstGeom>
        </p:spPr>
        <p:txBody>
          <a:bodyPr vert="horz" lIns="93177" tIns="46589" rIns="93177" bIns="46589" rtlCol="0"/>
          <a:lstStyle>
            <a:lvl1pPr algn="r">
              <a:defRPr sz="1200"/>
            </a:lvl1pPr>
          </a:lstStyle>
          <a:p>
            <a:fld id="{426F439B-391B-4B41-826A-951FCF412C34}" type="datetimeFigureOut">
              <a:rPr lang="en-US" smtClean="0"/>
              <a:t>11/11/2021</a:t>
            </a:fld>
            <a:endParaRPr lang="en-US" dirty="0"/>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7" tIns="46589" rIns="93177" bIns="46589" rtlCol="0" anchor="ctr"/>
          <a:lstStyle/>
          <a:p>
            <a:endParaRPr lang="en-US" dirty="0"/>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7" tIns="46589" rIns="93177" bIns="46589"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6433"/>
          </a:xfrm>
          <a:prstGeom prst="rect">
            <a:avLst/>
          </a:prstGeom>
        </p:spPr>
        <p:txBody>
          <a:bodyPr vert="horz" lIns="93177" tIns="46589" rIns="93177" bIns="46589" rtlCol="0" anchor="b"/>
          <a:lstStyle>
            <a:lvl1pPr algn="l">
              <a:defRPr sz="1200"/>
            </a:lvl1pPr>
          </a:lstStyle>
          <a:p>
            <a:endParaRPr lang="en-US" dirty="0"/>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7" tIns="46589" rIns="93177" bIns="46589" rtlCol="0" anchor="b"/>
          <a:lstStyle>
            <a:lvl1pPr algn="r">
              <a:defRPr sz="1200"/>
            </a:lvl1pPr>
          </a:lstStyle>
          <a:p>
            <a:fld id="{3CFA0038-7055-434C-B6C4-B8C69565C600}" type="slidenum">
              <a:rPr lang="en-US" smtClean="0"/>
              <a:t>‹#›</a:t>
            </a:fld>
            <a:endParaRPr lang="en-US" dirty="0"/>
          </a:p>
        </p:txBody>
      </p:sp>
    </p:spTree>
    <p:extLst>
      <p:ext uri="{BB962C8B-B14F-4D97-AF65-F5344CB8AC3E}">
        <p14:creationId xmlns:p14="http://schemas.microsoft.com/office/powerpoint/2010/main" val="1390864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0" y="4288"/>
            <a:ext cx="12192000" cy="4618512"/>
          </a:xfrm>
          <a:solidFill>
            <a:schemeClr val="bg1">
              <a:lumMod val="95000"/>
            </a:schemeClr>
          </a:solidFill>
        </p:spPr>
        <p:txBody>
          <a:bodyPr/>
          <a:lstStyle/>
          <a:p>
            <a:r>
              <a:rPr lang="en-US"/>
              <a:t>Click icon to add picture</a:t>
            </a:r>
            <a:endParaRPr lang="en-US" dirty="0"/>
          </a:p>
        </p:txBody>
      </p:sp>
      <p:sp>
        <p:nvSpPr>
          <p:cNvPr id="2" name="Rectangle 1">
            <a:extLst>
              <a:ext uri="{FF2B5EF4-FFF2-40B4-BE49-F238E27FC236}">
                <a16:creationId xmlns:a16="http://schemas.microsoft.com/office/drawing/2014/main" id="{BB940F57-02B1-4B56-8BA7-24557BFCBB01}"/>
              </a:ext>
            </a:extLst>
          </p:cNvPr>
          <p:cNvSpPr/>
          <p:nvPr userDrawn="1"/>
        </p:nvSpPr>
        <p:spPr>
          <a:xfrm>
            <a:off x="0" y="4622800"/>
            <a:ext cx="12192000" cy="223091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5037721"/>
            <a:ext cx="9575801" cy="891250"/>
          </a:xfrm>
        </p:spPr>
        <p:txBody>
          <a:bodyPr anchor="t">
            <a:noAutofit/>
          </a:bodyPr>
          <a:lstStyle>
            <a:lvl1pP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6125744"/>
            <a:ext cx="9575800"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2079137" y="4855144"/>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399467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Title Slide with Image">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0" y="4288"/>
            <a:ext cx="12192000" cy="6853712"/>
          </a:xfrm>
          <a:solidFill>
            <a:schemeClr val="bg1">
              <a:lumMod val="95000"/>
            </a:schemeClr>
          </a:solidFill>
        </p:spPr>
        <p:txBody>
          <a:body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WWW.WEBSITENAME.COM</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1819845"/>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604762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with Image">
    <p:bg>
      <p:bgPr>
        <a:solidFill>
          <a:schemeClr val="accent1"/>
        </a:solidFill>
        <a:effectLst/>
      </p:bgPr>
    </p:bg>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5295899" y="4288"/>
            <a:ext cx="6896100" cy="6853712"/>
          </a:xfrm>
          <a:solidFill>
            <a:schemeClr val="bg1">
              <a:lumMod val="95000"/>
            </a:schemeClr>
          </a:solidFill>
        </p:spPr>
        <p:txBody>
          <a:bodyPr/>
          <a:lstStyle/>
          <a:p>
            <a:r>
              <a:rPr lang="en-US"/>
              <a:t>Click icon to add picture</a:t>
            </a:r>
            <a:endParaRPr lang="en-US" dirty="0"/>
          </a:p>
        </p:txBody>
      </p:sp>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title="Decorative"/>
          <p:cNvSpPr/>
          <p:nvPr userDrawn="1"/>
        </p:nvSpPr>
        <p:spPr>
          <a:xfrm>
            <a:off x="0" y="0"/>
            <a:ext cx="5295899" cy="685800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798690" y="2040520"/>
            <a:ext cx="4120444" cy="1818655"/>
          </a:xfrm>
        </p:spPr>
        <p:txBody>
          <a:bodyPr anchor="b">
            <a:noAutofit/>
          </a:bodyPr>
          <a:lstStyle>
            <a:lvl1pPr algn="l">
              <a:defRPr sz="5000" b="1">
                <a:solidFill>
                  <a:schemeClr val="bg1"/>
                </a:solidFill>
                <a:latin typeface="+mj-lt"/>
              </a:defRPr>
            </a:lvl1pPr>
          </a:lstStyle>
          <a:p>
            <a:r>
              <a:rPr lang="en-US" dirty="0"/>
              <a:t>CLICK TO ADD TITLE</a:t>
            </a:r>
          </a:p>
        </p:txBody>
      </p:sp>
      <p:sp>
        <p:nvSpPr>
          <p:cNvPr id="10" name="Text Placeholder 12">
            <a:extLst>
              <a:ext uri="{FF2B5EF4-FFF2-40B4-BE49-F238E27FC236}">
                <a16:creationId xmlns:a16="http://schemas.microsoft.com/office/drawing/2014/main" id="{1221857D-ECFA-4D4D-91DF-E36500791501}"/>
              </a:ext>
            </a:extLst>
          </p:cNvPr>
          <p:cNvSpPr>
            <a:spLocks noGrp="1"/>
          </p:cNvSpPr>
          <p:nvPr>
            <p:ph type="body" sz="quarter" idx="15" hasCustomPrompt="1"/>
          </p:nvPr>
        </p:nvSpPr>
        <p:spPr>
          <a:xfrm>
            <a:off x="798690" y="4031658"/>
            <a:ext cx="4120443" cy="338549"/>
          </a:xfrm>
        </p:spPr>
        <p:txBody>
          <a:bodyPr>
            <a:normAutofit/>
          </a:bodyPr>
          <a:lstStyle>
            <a:lvl1pPr marL="0" indent="0" algn="l">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1" name="Shape 62" title="Decorative">
            <a:extLst>
              <a:ext uri="{FF2B5EF4-FFF2-40B4-BE49-F238E27FC236}">
                <a16:creationId xmlns:a16="http://schemas.microsoft.com/office/drawing/2014/main" id="{E1A23DB6-E067-4A30-8C4B-98B452428518}"/>
              </a:ext>
            </a:extLst>
          </p:cNvPr>
          <p:cNvSpPr/>
          <p:nvPr userDrawn="1"/>
        </p:nvSpPr>
        <p:spPr>
          <a:xfrm rot="16200000" flipV="1">
            <a:off x="1893092" y="2764774"/>
            <a:ext cx="0" cy="2188806"/>
          </a:xfrm>
          <a:prstGeom prst="line">
            <a:avLst/>
          </a:prstGeom>
          <a:ln w="25400">
            <a:solidFill>
              <a:schemeClr val="bg1"/>
            </a:solidFill>
            <a:miter lim="400000"/>
          </a:ln>
        </p:spPr>
        <p:txBody>
          <a:bodyPr lIns="19050" tIns="19050" rIns="19050" bIns="19050" anchor="ctr"/>
          <a:lstStyle/>
          <a:p>
            <a:pPr algn="l">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55885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8"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3872090" y="2905535"/>
            <a:ext cx="4120444" cy="891250"/>
          </a:xfrm>
        </p:spPr>
        <p:txBody>
          <a:bodyPr anchor="t">
            <a:noAutofit/>
          </a:bodyPr>
          <a:lstStyle>
            <a:lvl1pPr algn="ctr">
              <a:defRPr sz="5000" b="1">
                <a:solidFill>
                  <a:schemeClr val="bg1"/>
                </a:solidFill>
                <a:latin typeface="+mj-lt"/>
              </a:defRPr>
            </a:lvl1pPr>
          </a:lstStyle>
          <a:p>
            <a:r>
              <a:rPr lang="en-US"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3872090" y="3993558"/>
            <a:ext cx="4120443"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WWW.WEBSITENAME.COM</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5932310" y="272667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2" name="Rectangle 1" title="Decorative"/>
          <p:cNvSpPr/>
          <p:nvPr userDrawn="1"/>
        </p:nvSpPr>
        <p:spPr>
          <a:xfrm>
            <a:off x="3872089" y="860778"/>
            <a:ext cx="4120444" cy="5136445"/>
          </a:xfrm>
          <a:prstGeom prst="rect">
            <a:avLst/>
          </a:prstGeom>
          <a:no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91658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Slide with Image">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53328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Slide with Image">
    <p:bg>
      <p:bgPr>
        <a:solidFill>
          <a:schemeClr val="accent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78760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Title Slide with Image">
    <p:bg>
      <p:bgPr>
        <a:solidFill>
          <a:schemeClr val="accent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accent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02895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3673179"/>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9" name="Text Placeholder 12" title="Decorative">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664542" y="3665204"/>
            <a:ext cx="4527458" cy="2196780"/>
          </a:xfrm>
          <a:solidFill>
            <a:schemeClr val="accent1"/>
          </a:solid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7664541" y="3673179"/>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132737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3673179"/>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9" name="Text Placeholder 12" title="Decorative">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664542" y="3665204"/>
            <a:ext cx="4527458" cy="2196780"/>
          </a:xfrm>
          <a:solidFill>
            <a:schemeClr val="accent2"/>
          </a:solid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7664541" y="3673179"/>
            <a:ext cx="1"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14206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lide Divider with Image">
    <p:bg>
      <p:bgPr>
        <a:solidFill>
          <a:schemeClr val="accent1"/>
        </a:solidFill>
        <a:effectLst/>
      </p:bgPr>
    </p:bg>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2" name="Rectangle 1" title="Decorative"/>
          <p:cNvSpPr/>
          <p:nvPr userDrawn="1"/>
        </p:nvSpPr>
        <p:spPr>
          <a:xfrm>
            <a:off x="4769712" y="3138616"/>
            <a:ext cx="7422288" cy="321275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5114413" y="4304207"/>
            <a:ext cx="6439156" cy="891250"/>
          </a:xfrm>
        </p:spPr>
        <p:txBody>
          <a:bodyPr anchor="t">
            <a:noAutofit/>
          </a:bodyPr>
          <a:lstStyle>
            <a:lvl1pPr>
              <a:defRPr sz="5000" b="1">
                <a:solidFill>
                  <a:schemeClr val="bg1"/>
                </a:solidFill>
                <a:latin typeface="+mj-lt"/>
              </a:defRPr>
            </a:lvl1pPr>
          </a:lstStyle>
          <a:p>
            <a:r>
              <a:rPr lang="en-US" dirty="0"/>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5114413" y="5505120"/>
            <a:ext cx="6439155"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rot="16200000" flipV="1">
            <a:off x="6208815" y="4226947"/>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235650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lide Divider 2">
    <p:bg>
      <p:bgPr>
        <a:solidFill>
          <a:schemeClr val="accent1"/>
        </a:solidFill>
        <a:effectLst/>
      </p:bgPr>
    </p:bg>
    <p:spTree>
      <p:nvGrpSpPr>
        <p:cNvPr id="1" name=""/>
        <p:cNvGrpSpPr/>
        <p:nvPr/>
      </p:nvGrpSpPr>
      <p:grpSpPr>
        <a:xfrm>
          <a:off x="0" y="0"/>
          <a:ext cx="0" cy="0"/>
          <a:chOff x="0" y="0"/>
          <a:chExt cx="0" cy="0"/>
        </a:xfrm>
      </p:grpSpPr>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2" name="Rectangle 1" title="Decorative"/>
          <p:cNvSpPr/>
          <p:nvPr userDrawn="1"/>
        </p:nvSpPr>
        <p:spPr>
          <a:xfrm>
            <a:off x="0" y="4387695"/>
            <a:ext cx="12192000" cy="2196780"/>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510821" y="4395670"/>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12"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337164" y="4387695"/>
            <a:ext cx="4527458" cy="2196780"/>
          </a:xfrm>
          <a:no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3" name="Shape 62" title="Decorative">
            <a:extLst>
              <a:ext uri="{FF2B5EF4-FFF2-40B4-BE49-F238E27FC236}">
                <a16:creationId xmlns:a16="http://schemas.microsoft.com/office/drawing/2014/main" id="{E1A23DB6-E067-4A30-8C4B-98B452428518}"/>
              </a:ext>
            </a:extLst>
          </p:cNvPr>
          <p:cNvSpPr/>
          <p:nvPr userDrawn="1"/>
        </p:nvSpPr>
        <p:spPr>
          <a:xfrm flipV="1">
            <a:off x="7337163" y="4742580"/>
            <a:ext cx="1" cy="1494984"/>
          </a:xfrm>
          <a:prstGeom prst="line">
            <a:avLst/>
          </a:prstGeom>
          <a:ln w="762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93417881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dirty="0"/>
              <a:t>Agenda</a:t>
            </a:r>
          </a:p>
        </p:txBody>
      </p:sp>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155313" y="879710"/>
            <a:ext cx="4294206"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155313" y="195615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155313" y="303260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155313" y="410904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155313" y="518549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42" name="Shape 62" title="Decorative">
            <a:extLst>
              <a:ext uri="{FF2B5EF4-FFF2-40B4-BE49-F238E27FC236}">
                <a16:creationId xmlns:a16="http://schemas.microsoft.com/office/drawing/2014/main" id="{2683CBB0-468F-4DD2-853B-FBFFA91B662E}"/>
              </a:ext>
            </a:extLst>
          </p:cNvPr>
          <p:cNvSpPr/>
          <p:nvPr userDrawn="1"/>
        </p:nvSpPr>
        <p:spPr>
          <a:xfrm rot="16200000" flipV="1">
            <a:off x="1791782" y="3899540"/>
            <a:ext cx="0" cy="1930310"/>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2260604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361244" y="2225040"/>
            <a:ext cx="4536079" cy="4632960"/>
          </a:xfrm>
        </p:spPr>
        <p:txBody>
          <a:body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5121031" y="2055335"/>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5121031" y="278244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5121031" y="4352427"/>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5121031" y="356743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5121031" y="5137415"/>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 name="Rectangle 2" title="Decorative">
            <a:extLst>
              <a:ext uri="{FF2B5EF4-FFF2-40B4-BE49-F238E27FC236}">
                <a16:creationId xmlns:a16="http://schemas.microsoft.com/office/drawing/2014/main" id="{E2F3CED5-D6C7-4A0B-B731-FDB78F4E3341}"/>
              </a:ext>
            </a:extLst>
          </p:cNvPr>
          <p:cNvSpPr/>
          <p:nvPr userDrawn="1"/>
        </p:nvSpPr>
        <p:spPr>
          <a:xfrm>
            <a:off x="353385" y="0"/>
            <a:ext cx="4572513" cy="2059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hape 62" title="Decorative">
            <a:extLst>
              <a:ext uri="{FF2B5EF4-FFF2-40B4-BE49-F238E27FC236}">
                <a16:creationId xmlns:a16="http://schemas.microsoft.com/office/drawing/2014/main" id="{2683CBB0-468F-4DD2-853B-FBFFA91B662E}"/>
              </a:ext>
            </a:extLst>
          </p:cNvPr>
          <p:cNvSpPr/>
          <p:nvPr userDrawn="1"/>
        </p:nvSpPr>
        <p:spPr>
          <a:xfrm rot="16200000" flipV="1">
            <a:off x="1560255" y="445140"/>
            <a:ext cx="0" cy="1930310"/>
          </a:xfrm>
          <a:prstGeom prst="line">
            <a:avLst/>
          </a:prstGeom>
          <a:ln w="76200">
            <a:solidFill>
              <a:schemeClr val="accent2">
                <a:lumMod val="75000"/>
                <a:lumOff val="25000"/>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13"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595100" y="192385"/>
            <a:ext cx="2275389" cy="1025525"/>
          </a:xfrm>
          <a:noFill/>
        </p:spPr>
        <p:txBody>
          <a:bodyPr vert="horz" lIns="0" tIns="45720" rIns="91440" bIns="0" rtlCol="0" anchor="b">
            <a:noAutofit/>
          </a:bodyPr>
          <a:lstStyle>
            <a:lvl1pPr>
              <a:defRPr lang="en-US" sz="5000" b="1">
                <a:solidFill>
                  <a:schemeClr val="bg1"/>
                </a:solidFill>
                <a:latin typeface="+mj-lt"/>
              </a:defRPr>
            </a:lvl1pPr>
          </a:lstStyle>
          <a:p>
            <a:pPr marL="0" lvl="0"/>
            <a:r>
              <a:rPr lang="en-US" dirty="0"/>
              <a:t>Agenda</a:t>
            </a:r>
          </a:p>
        </p:txBody>
      </p:sp>
    </p:spTree>
    <p:extLst>
      <p:ext uri="{BB962C8B-B14F-4D97-AF65-F5344CB8AC3E}">
        <p14:creationId xmlns:p14="http://schemas.microsoft.com/office/powerpoint/2010/main" val="25950430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1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6264877" y="0"/>
            <a:ext cx="5927124" cy="6858000"/>
          </a:xfrm>
        </p:spPr>
        <p:txBody>
          <a:body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71529" y="2348736"/>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71529" y="3075850"/>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71529" y="464582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71529" y="386083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71529" y="5430816"/>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 name="Rectangle 2" title="Decorative">
            <a:extLst>
              <a:ext uri="{FF2B5EF4-FFF2-40B4-BE49-F238E27FC236}">
                <a16:creationId xmlns:a16="http://schemas.microsoft.com/office/drawing/2014/main" id="{E2F3CED5-D6C7-4A0B-B731-FDB78F4E3341}"/>
              </a:ext>
            </a:extLst>
          </p:cNvPr>
          <p:cNvSpPr/>
          <p:nvPr userDrawn="1"/>
        </p:nvSpPr>
        <p:spPr>
          <a:xfrm>
            <a:off x="353385" y="0"/>
            <a:ext cx="4572513" cy="20593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hape 62" title="Decorative">
            <a:extLst>
              <a:ext uri="{FF2B5EF4-FFF2-40B4-BE49-F238E27FC236}">
                <a16:creationId xmlns:a16="http://schemas.microsoft.com/office/drawing/2014/main" id="{2683CBB0-468F-4DD2-853B-FBFFA91B662E}"/>
              </a:ext>
            </a:extLst>
          </p:cNvPr>
          <p:cNvSpPr/>
          <p:nvPr userDrawn="1"/>
        </p:nvSpPr>
        <p:spPr>
          <a:xfrm rot="16200000" flipV="1">
            <a:off x="1560255" y="445140"/>
            <a:ext cx="0" cy="1930310"/>
          </a:xfrm>
          <a:prstGeom prst="line">
            <a:avLst/>
          </a:prstGeom>
          <a:ln w="76200">
            <a:solidFill>
              <a:schemeClr val="accent1">
                <a:lumMod val="60000"/>
                <a:lumOff val="40000"/>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13"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595100" y="192385"/>
            <a:ext cx="2275389" cy="1025525"/>
          </a:xfrm>
          <a:noFill/>
        </p:spPr>
        <p:txBody>
          <a:bodyPr vert="horz" lIns="0" tIns="45720" rIns="91440" bIns="0" rtlCol="0" anchor="b">
            <a:noAutofit/>
          </a:bodyPr>
          <a:lstStyle>
            <a:lvl1pPr>
              <a:defRPr lang="en-US" sz="5000" b="1">
                <a:solidFill>
                  <a:schemeClr val="bg1"/>
                </a:solidFill>
                <a:latin typeface="+mj-lt"/>
              </a:defRPr>
            </a:lvl1pPr>
          </a:lstStyle>
          <a:p>
            <a:pPr marL="0" lvl="0"/>
            <a:r>
              <a:rPr lang="en-US" dirty="0"/>
              <a:t>Agenda</a:t>
            </a:r>
          </a:p>
        </p:txBody>
      </p:sp>
    </p:spTree>
    <p:extLst>
      <p:ext uri="{BB962C8B-B14F-4D97-AF65-F5344CB8AC3E}">
        <p14:creationId xmlns:p14="http://schemas.microsoft.com/office/powerpoint/2010/main" val="25734128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7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1" y="0"/>
            <a:ext cx="4910666" cy="6858000"/>
          </a:xfrm>
        </p:spPr>
        <p:txBody>
          <a:bodyPr/>
          <a:lstStyle/>
          <a:p>
            <a:r>
              <a:rPr lang="en-US" noProof="0"/>
              <a:t>Click icon to add picture</a:t>
            </a:r>
            <a:endParaRPr lang="en-US" noProof="0" dirty="0"/>
          </a:p>
        </p:txBody>
      </p:sp>
      <p:sp>
        <p:nvSpPr>
          <p:cNvPr id="3" name="Rectangle 2" title="Decorative"/>
          <p:cNvSpPr/>
          <p:nvPr userDrawn="1"/>
        </p:nvSpPr>
        <p:spPr>
          <a:xfrm>
            <a:off x="4910667" y="0"/>
            <a:ext cx="117404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6295131" y="879710"/>
            <a:ext cx="4801847"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6295131" y="1956155"/>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6295131" y="3032600"/>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6295131" y="4109045"/>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6295131" y="5185490"/>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7" name="Text Placeholder 30">
            <a:extLst>
              <a:ext uri="{FF2B5EF4-FFF2-40B4-BE49-F238E27FC236}">
                <a16:creationId xmlns:a16="http://schemas.microsoft.com/office/drawing/2014/main" id="{2D435A30-7C8E-4847-B027-91CBFA159229}"/>
              </a:ext>
            </a:extLst>
          </p:cNvPr>
          <p:cNvSpPr>
            <a:spLocks noGrp="1"/>
          </p:cNvSpPr>
          <p:nvPr>
            <p:ph type="body" sz="quarter" idx="17" hasCustomPrompt="1"/>
          </p:nvPr>
        </p:nvSpPr>
        <p:spPr>
          <a:xfrm>
            <a:off x="5084074" y="87971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1</a:t>
            </a:r>
          </a:p>
        </p:txBody>
      </p:sp>
      <p:sp>
        <p:nvSpPr>
          <p:cNvPr id="38" name="Text Placeholder 30">
            <a:extLst>
              <a:ext uri="{FF2B5EF4-FFF2-40B4-BE49-F238E27FC236}">
                <a16:creationId xmlns:a16="http://schemas.microsoft.com/office/drawing/2014/main" id="{819BB324-34C6-4FF7-8780-D294AC6EC5AC}"/>
              </a:ext>
            </a:extLst>
          </p:cNvPr>
          <p:cNvSpPr>
            <a:spLocks noGrp="1"/>
          </p:cNvSpPr>
          <p:nvPr>
            <p:ph type="body" sz="quarter" idx="18" hasCustomPrompt="1"/>
          </p:nvPr>
        </p:nvSpPr>
        <p:spPr>
          <a:xfrm>
            <a:off x="5084074" y="1956155"/>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2</a:t>
            </a:r>
          </a:p>
        </p:txBody>
      </p:sp>
      <p:sp>
        <p:nvSpPr>
          <p:cNvPr id="39" name="Text Placeholder 30">
            <a:extLst>
              <a:ext uri="{FF2B5EF4-FFF2-40B4-BE49-F238E27FC236}">
                <a16:creationId xmlns:a16="http://schemas.microsoft.com/office/drawing/2014/main" id="{43B3C496-FB0A-4924-A341-696D17E2D9C5}"/>
              </a:ext>
            </a:extLst>
          </p:cNvPr>
          <p:cNvSpPr>
            <a:spLocks noGrp="1"/>
          </p:cNvSpPr>
          <p:nvPr>
            <p:ph type="body" sz="quarter" idx="19" hasCustomPrompt="1"/>
          </p:nvPr>
        </p:nvSpPr>
        <p:spPr>
          <a:xfrm>
            <a:off x="5084074" y="303260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3</a:t>
            </a:r>
          </a:p>
        </p:txBody>
      </p:sp>
      <p:sp>
        <p:nvSpPr>
          <p:cNvPr id="40" name="Text Placeholder 30">
            <a:extLst>
              <a:ext uri="{FF2B5EF4-FFF2-40B4-BE49-F238E27FC236}">
                <a16:creationId xmlns:a16="http://schemas.microsoft.com/office/drawing/2014/main" id="{FEACD5FF-800E-4BB0-82F3-2E0AEF1215D5}"/>
              </a:ext>
            </a:extLst>
          </p:cNvPr>
          <p:cNvSpPr>
            <a:spLocks noGrp="1"/>
          </p:cNvSpPr>
          <p:nvPr>
            <p:ph type="body" sz="quarter" idx="20" hasCustomPrompt="1"/>
          </p:nvPr>
        </p:nvSpPr>
        <p:spPr>
          <a:xfrm>
            <a:off x="5084074" y="4109045"/>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4</a:t>
            </a:r>
          </a:p>
        </p:txBody>
      </p:sp>
      <p:sp>
        <p:nvSpPr>
          <p:cNvPr id="41" name="Text Placeholder 30">
            <a:extLst>
              <a:ext uri="{FF2B5EF4-FFF2-40B4-BE49-F238E27FC236}">
                <a16:creationId xmlns:a16="http://schemas.microsoft.com/office/drawing/2014/main" id="{58B97284-E1BE-4DCD-9CC1-C441D1A8573A}"/>
              </a:ext>
            </a:extLst>
          </p:cNvPr>
          <p:cNvSpPr>
            <a:spLocks noGrp="1"/>
          </p:cNvSpPr>
          <p:nvPr>
            <p:ph type="body" sz="quarter" idx="21" hasCustomPrompt="1"/>
          </p:nvPr>
        </p:nvSpPr>
        <p:spPr>
          <a:xfrm>
            <a:off x="5084074" y="518549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5</a:t>
            </a:r>
          </a:p>
        </p:txBody>
      </p:sp>
      <p:sp>
        <p:nvSpPr>
          <p:cNvPr id="15"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noProof="0"/>
              <a:t>Agenda</a:t>
            </a:r>
          </a:p>
        </p:txBody>
      </p:sp>
    </p:spTree>
    <p:extLst>
      <p:ext uri="{BB962C8B-B14F-4D97-AF65-F5344CB8AC3E}">
        <p14:creationId xmlns:p14="http://schemas.microsoft.com/office/powerpoint/2010/main" val="4283145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769354" y="2596916"/>
            <a:ext cx="4385841" cy="1325563"/>
          </a:xfrm>
        </p:spPr>
        <p:txBody>
          <a:bodyPr anchor="b"/>
          <a:lstStyle>
            <a:lvl1pPr algn="l">
              <a:defRPr>
                <a:latin typeface="+mj-lt"/>
              </a:defRPr>
            </a:lvl1pPr>
          </a:lstStyle>
          <a:p>
            <a:r>
              <a:rPr lang="en-US"/>
              <a:t>Click to edit Master title style</a:t>
            </a:r>
            <a:endParaRPr lang="en-US" dirty="0"/>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6096000" y="1"/>
            <a:ext cx="6096000" cy="6858000"/>
          </a:xfrm>
        </p:spPr>
        <p:txBody>
          <a:bodyPr/>
          <a:lstStyle/>
          <a:p>
            <a:r>
              <a:rPr lang="en-US"/>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769353" y="4628132"/>
            <a:ext cx="4385841" cy="1325562"/>
          </a:xfrm>
        </p:spPr>
        <p:txBody>
          <a:bodyPr>
            <a:noAutofit/>
          </a:bodyPr>
          <a:lstStyle>
            <a:lvl1pPr marL="0" indent="0" algn="l">
              <a:lnSpc>
                <a:spcPct val="100000"/>
              </a:lnSpc>
              <a:buNone/>
              <a:defRPr sz="1400">
                <a:latin typeface="+mn-lt"/>
                <a:cs typeface="Arial" panose="020B0604020202020204" pitchFamily="34" charset="0"/>
              </a:defRPr>
            </a:lvl1pPr>
          </a:lstStyle>
          <a:p>
            <a:pPr lvl="0"/>
            <a:r>
              <a:rPr lang="en-US"/>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p:nvPr>
        </p:nvSpPr>
        <p:spPr>
          <a:xfrm>
            <a:off x="769353" y="4165142"/>
            <a:ext cx="4385841" cy="382749"/>
          </a:xfrm>
        </p:spPr>
        <p:txBody>
          <a:bodyPr anchor="b">
            <a:normAutofit/>
          </a:bodyPr>
          <a:lstStyle>
            <a:lvl1pPr marL="0" indent="0" algn="l">
              <a:buNone/>
              <a:defRPr sz="1600" b="1">
                <a:latin typeface="+mj-lt"/>
                <a:cs typeface="Arial" panose="020B0604020202020204" pitchFamily="34" charset="0"/>
              </a:defRPr>
            </a:lvl1pPr>
          </a:lstStyle>
          <a:p>
            <a:pPr lvl="0"/>
            <a:r>
              <a:rPr lang="en-US"/>
              <a:t>Click to edit Master text styles</a:t>
            </a:r>
          </a:p>
        </p:txBody>
      </p:sp>
      <p:sp>
        <p:nvSpPr>
          <p:cNvPr id="6" name="Shape 62" title="Decorative">
            <a:extLst>
              <a:ext uri="{FF2B5EF4-FFF2-40B4-BE49-F238E27FC236}">
                <a16:creationId xmlns:a16="http://schemas.microsoft.com/office/drawing/2014/main" id="{2683CBB0-468F-4DD2-853B-FBFFA91B662E}"/>
              </a:ext>
            </a:extLst>
          </p:cNvPr>
          <p:cNvSpPr/>
          <p:nvPr userDrawn="1"/>
        </p:nvSpPr>
        <p:spPr>
          <a:xfrm flipV="1">
            <a:off x="527427" y="1631760"/>
            <a:ext cx="0" cy="4321933"/>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9" name="Picture Placeholder 5" title="Decorative">
            <a:extLst>
              <a:ext uri="{FF2B5EF4-FFF2-40B4-BE49-F238E27FC236}">
                <a16:creationId xmlns:a16="http://schemas.microsoft.com/office/drawing/2014/main" id="{EADDC907-00BA-437D-8631-DCDAA19616AC}"/>
              </a:ext>
            </a:extLst>
          </p:cNvPr>
          <p:cNvSpPr>
            <a:spLocks noGrp="1"/>
          </p:cNvSpPr>
          <p:nvPr>
            <p:ph type="pic" sz="quarter" idx="13"/>
          </p:nvPr>
        </p:nvSpPr>
        <p:spPr>
          <a:xfrm>
            <a:off x="769354" y="1631760"/>
            <a:ext cx="804759" cy="804759"/>
          </a:xfrm>
          <a:prstGeom prst="rect">
            <a:avLst/>
          </a:prstGeom>
          <a:solidFill>
            <a:schemeClr val="bg1"/>
          </a:solidFill>
          <a:ln w="19050">
            <a:noFill/>
          </a:ln>
        </p:spPr>
        <p:txBody>
          <a:bodyPr>
            <a:normAutofit/>
          </a:bodyPr>
          <a:lstStyle>
            <a:lvl1pPr>
              <a:defRPr sz="800"/>
            </a:lvl1pPr>
          </a:lstStyle>
          <a:p>
            <a:r>
              <a:rPr lang="en-US"/>
              <a:t>Click icon to add picture</a:t>
            </a:r>
            <a:endParaRPr lang="en-US" dirty="0"/>
          </a:p>
        </p:txBody>
      </p:sp>
    </p:spTree>
    <p:extLst>
      <p:ext uri="{BB962C8B-B14F-4D97-AF65-F5344CB8AC3E}">
        <p14:creationId xmlns:p14="http://schemas.microsoft.com/office/powerpoint/2010/main" val="19849342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1" y="2808079"/>
            <a:ext cx="6096000" cy="404992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38200" y="571465"/>
            <a:ext cx="5257801" cy="1325563"/>
          </a:xfrm>
        </p:spPr>
        <p:txBody>
          <a:bodyPr anchor="b">
            <a:normAutofit/>
          </a:bodyPr>
          <a:lstStyle>
            <a:lvl1pPr algn="r">
              <a:defRPr sz="4000">
                <a:latin typeface="+mj-lt"/>
              </a:defRPr>
            </a:lvl1pPr>
          </a:lstStyle>
          <a:p>
            <a:r>
              <a:rPr lang="en-US"/>
              <a:t>Click to edit Master title style</a:t>
            </a:r>
            <a:endParaRPr lang="en-US" dirty="0"/>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87825" y="2808079"/>
            <a:ext cx="4312353" cy="382749"/>
          </a:xfrm>
        </p:spPr>
        <p:txBody>
          <a:bodyPr vert="horz" lIns="0" tIns="45720" rIns="91440" bIns="45720" rtlCol="0" anchor="b">
            <a:normAutofit/>
          </a:bodyPr>
          <a:lstStyle>
            <a:lvl1pPr>
              <a:defRPr lang="en-US" sz="1600" b="1" dirty="0">
                <a:latin typeface="+mj-lt"/>
              </a:defRPr>
            </a:lvl1pPr>
          </a:lstStyle>
          <a:p>
            <a:pPr marL="0" lvl="0" indent="0">
              <a:buNone/>
            </a:pPr>
            <a:r>
              <a:rPr lang="en-US" dirty="0"/>
              <a:t>Click to add title here</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87825" y="3212363"/>
            <a:ext cx="4312353" cy="2962659"/>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Shape 62" title="Decorative">
            <a:extLst>
              <a:ext uri="{FF2B5EF4-FFF2-40B4-BE49-F238E27FC236}">
                <a16:creationId xmlns:a16="http://schemas.microsoft.com/office/drawing/2014/main" id="{2683CBB0-468F-4DD2-853B-FBFFA91B662E}"/>
              </a:ext>
            </a:extLst>
          </p:cNvPr>
          <p:cNvSpPr/>
          <p:nvPr userDrawn="1"/>
        </p:nvSpPr>
        <p:spPr>
          <a:xfrm rot="16200000" flipV="1">
            <a:off x="5130846" y="1256529"/>
            <a:ext cx="0" cy="1930310"/>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1144141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E5DCEB-1CC8-4AEE-9DEC-6C62AD4FB42C}"/>
              </a:ext>
            </a:extLst>
          </p:cNvPr>
          <p:cNvSpPr/>
          <p:nvPr userDrawn="1"/>
        </p:nvSpPr>
        <p:spPr>
          <a:xfrm>
            <a:off x="0" y="3429000"/>
            <a:ext cx="6096001" cy="3429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1" y="0"/>
            <a:ext cx="6096000" cy="3429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6987825" y="1190909"/>
            <a:ext cx="4554008" cy="1325563"/>
          </a:xfrm>
        </p:spPr>
        <p:txBody>
          <a:bodyPr lIns="0" anchor="b">
            <a:normAutofit/>
          </a:bodyPr>
          <a:lstStyle>
            <a:lvl1pPr algn="l">
              <a:defRPr sz="4000">
                <a:latin typeface="+mj-lt"/>
              </a:defRPr>
            </a:lvl1pPr>
          </a:lstStyle>
          <a:p>
            <a:r>
              <a:rPr lang="en-US"/>
              <a:t>Click to edit Master title style</a:t>
            </a:r>
            <a:endParaRPr lang="en-US" dirty="0"/>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97253" y="2516138"/>
            <a:ext cx="4544580" cy="382749"/>
          </a:xfrm>
        </p:spPr>
        <p:txBody>
          <a:bodyPr vert="horz" lIns="0" tIns="45720" rIns="91440" bIns="45720" rtlCol="0" anchor="b">
            <a:normAutofit/>
          </a:bodyPr>
          <a:lstStyle>
            <a:lvl1pPr>
              <a:defRPr lang="en-US" sz="1600" b="1" dirty="0">
                <a:latin typeface="+mj-lt"/>
              </a:defRPr>
            </a:lvl1pPr>
          </a:lstStyle>
          <a:p>
            <a:pPr marL="0" lvl="0" indent="0">
              <a:buNone/>
            </a:pPr>
            <a:r>
              <a:rPr lang="en-US" dirty="0"/>
              <a:t>Click to add title here</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97253" y="2920422"/>
            <a:ext cx="4544580" cy="3226378"/>
          </a:xfrm>
        </p:spPr>
        <p:txBody>
          <a:bodyPr lIns="0" tIns="72000">
            <a:normAutofit/>
          </a:bodyPr>
          <a:lstStyle>
            <a:lvl1pPr>
              <a:defRPr sz="1400"/>
            </a:lvl1pPr>
            <a:lvl2pPr>
              <a:defRPr sz="1200"/>
            </a:lvl2pPr>
            <a:lvl3pPr>
              <a:defRPr sz="110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38199" y="3606800"/>
            <a:ext cx="4927601" cy="2540000"/>
          </a:xfrm>
        </p:spPr>
        <p:txBody>
          <a:bodyPr lIns="0" tIns="72000">
            <a:normAutofit/>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166034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6"/>
          </p:nvPr>
        </p:nvSpPr>
        <p:spPr>
          <a:xfrm>
            <a:off x="0" y="0"/>
            <a:ext cx="3708400" cy="6853712"/>
          </a:xfrm>
          <a:solidFill>
            <a:schemeClr val="bg1">
              <a:lumMod val="95000"/>
            </a:schemeClr>
          </a:solidFill>
        </p:spPr>
        <p:txBody>
          <a:bodyPr/>
          <a:lstStyle/>
          <a:p>
            <a:r>
              <a:rPr lang="en-US"/>
              <a:t>Click icon to add picture</a:t>
            </a:r>
            <a:endParaRPr lang="en-US" dirty="0"/>
          </a:p>
        </p:txBody>
      </p:sp>
      <p:sp>
        <p:nvSpPr>
          <p:cNvPr id="11" name="Rectangle 10" title="Decorative"/>
          <p:cNvSpPr/>
          <p:nvPr userDrawn="1"/>
        </p:nvSpPr>
        <p:spPr>
          <a:xfrm>
            <a:off x="3708400" y="0"/>
            <a:ext cx="4775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4252921" y="936980"/>
            <a:ext cx="3686159" cy="1466055"/>
          </a:xfrm>
        </p:spPr>
        <p:txBody>
          <a:bodyPr lIns="0" anchor="t">
            <a:normAutofit/>
          </a:bodyPr>
          <a:lstStyle>
            <a:lvl1pPr algn="l">
              <a:defRPr sz="4000">
                <a:solidFill>
                  <a:schemeClr val="bg1"/>
                </a:solidFill>
                <a:latin typeface="+mj-lt"/>
              </a:defRPr>
            </a:lvl1pPr>
          </a:lstStyle>
          <a:p>
            <a:r>
              <a:rPr lang="en-US"/>
              <a:t>Click to edit Master title style</a:t>
            </a: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252988" y="2407322"/>
            <a:ext cx="368602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252921" y="2811606"/>
            <a:ext cx="3686159"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7"/>
          </p:nvPr>
        </p:nvSpPr>
        <p:spPr>
          <a:xfrm>
            <a:off x="8483600" y="0"/>
            <a:ext cx="3708400" cy="6853712"/>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31550643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12" name="Rectangle 11" title="Decorative">
            <a:extLst>
              <a:ext uri="{FF2B5EF4-FFF2-40B4-BE49-F238E27FC236}">
                <a16:creationId xmlns:a16="http://schemas.microsoft.com/office/drawing/2014/main" id="{60EEF041-4EFF-410A-AFB4-25A65B462B2D}"/>
              </a:ext>
            </a:extLst>
          </p:cNvPr>
          <p:cNvSpPr/>
          <p:nvPr userDrawn="1"/>
        </p:nvSpPr>
        <p:spPr>
          <a:xfrm>
            <a:off x="8181847" y="0"/>
            <a:ext cx="401015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title="Decorative">
            <a:extLst>
              <a:ext uri="{FF2B5EF4-FFF2-40B4-BE49-F238E27FC236}">
                <a16:creationId xmlns:a16="http://schemas.microsoft.com/office/drawing/2014/main" id="{60EEF041-4EFF-410A-AFB4-25A65B462B2D}"/>
              </a:ext>
            </a:extLst>
          </p:cNvPr>
          <p:cNvSpPr/>
          <p:nvPr userDrawn="1"/>
        </p:nvSpPr>
        <p:spPr>
          <a:xfrm>
            <a:off x="4171694" y="0"/>
            <a:ext cx="401015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333757" y="1680547"/>
            <a:ext cx="368602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375228" y="1680547"/>
            <a:ext cx="3658010"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333454" y="2084831"/>
            <a:ext cx="3686159"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375228" y="2084831"/>
            <a:ext cx="3658010"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a:extLst>
              <a:ext uri="{FF2B5EF4-FFF2-40B4-BE49-F238E27FC236}">
                <a16:creationId xmlns:a16="http://schemas.microsoft.com/office/drawing/2014/main" id="{110731EC-67BA-493B-B1C7-6258DD2B6042}"/>
              </a:ext>
            </a:extLst>
          </p:cNvPr>
          <p:cNvSpPr>
            <a:spLocks noGrp="1"/>
          </p:cNvSpPr>
          <p:nvPr>
            <p:ph type="title"/>
          </p:nvPr>
        </p:nvSpPr>
        <p:spPr>
          <a:xfrm>
            <a:off x="403410" y="1670007"/>
            <a:ext cx="3686159" cy="1466055"/>
          </a:xfrm>
        </p:spPr>
        <p:txBody>
          <a:bodyPr lIns="0" anchor="t">
            <a:normAutofit/>
          </a:bodyPr>
          <a:lstStyle>
            <a:lvl1pPr algn="l">
              <a:defRPr sz="400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39044906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sp>
        <p:nvSpPr>
          <p:cNvPr id="6" name="Picture Placeholder 5" title="Decorative">
            <a:extLst>
              <a:ext uri="{FF2B5EF4-FFF2-40B4-BE49-F238E27FC236}">
                <a16:creationId xmlns:a16="http://schemas.microsoft.com/office/drawing/2014/main" id="{09156155-C47D-47A0-A08D-DCAC4D742D3F}"/>
              </a:ext>
            </a:extLst>
          </p:cNvPr>
          <p:cNvSpPr>
            <a:spLocks noGrp="1"/>
          </p:cNvSpPr>
          <p:nvPr>
            <p:ph type="pic" sz="quarter" idx="17"/>
          </p:nvPr>
        </p:nvSpPr>
        <p:spPr>
          <a:xfrm>
            <a:off x="0" y="0"/>
            <a:ext cx="12192000" cy="3408892"/>
          </a:xfrm>
        </p:spPr>
        <p:txBody>
          <a:bodyPr/>
          <a:lstStyle/>
          <a:p>
            <a:r>
              <a:rPr lang="en-US"/>
              <a:t>Click icon to add picture</a:t>
            </a:r>
            <a:endParaRPr lang="en-US" dirty="0"/>
          </a:p>
        </p:txBody>
      </p:sp>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3408891"/>
            <a:ext cx="12203575" cy="3449109"/>
          </a:xfrm>
          <a:prstGeom prst="rect">
            <a:avLst/>
          </a:prstGeom>
          <a:solidFill>
            <a:schemeClr val="accent1"/>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3666354"/>
            <a:ext cx="3448800"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254055" y="3666354"/>
            <a:ext cx="3450265"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4070639"/>
            <a:ext cx="3448800"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254055" y="4070639"/>
            <a:ext cx="345026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838200" y="4049104"/>
            <a:ext cx="3136900" cy="2168682"/>
          </a:xfrm>
        </p:spPr>
        <p:txBody>
          <a:bodyPr lIns="0" anchor="ctr">
            <a:normAutofit/>
          </a:bodyPr>
          <a:lstStyle>
            <a:lvl1pPr algn="l">
              <a:defRPr sz="4000">
                <a:solidFill>
                  <a:schemeClr val="bg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10072104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1_Custom Layout">
    <p:spTree>
      <p:nvGrpSpPr>
        <p:cNvPr id="1" name=""/>
        <p:cNvGrpSpPr/>
        <p:nvPr/>
      </p:nvGrpSpPr>
      <p:grpSpPr>
        <a:xfrm>
          <a:off x="0" y="0"/>
          <a:ext cx="0" cy="0"/>
          <a:chOff x="0" y="0"/>
          <a:chExt cx="0" cy="0"/>
        </a:xfrm>
      </p:grpSpPr>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2360141"/>
            <a:ext cx="6096001" cy="4497859"/>
          </a:xfrm>
          <a:prstGeom prst="rect">
            <a:avLst/>
          </a:prstGeom>
          <a:solidFill>
            <a:schemeClr val="accent1"/>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12" name="Title 1" title="Decorative">
            <a:extLst>
              <a:ext uri="{FF2B5EF4-FFF2-40B4-BE49-F238E27FC236}">
                <a16:creationId xmlns:a16="http://schemas.microsoft.com/office/drawing/2014/main" id="{FC8F08DC-8736-4BFE-8B72-8DD4184DEBE1}"/>
              </a:ext>
            </a:extLst>
          </p:cNvPr>
          <p:cNvSpPr txBox="1">
            <a:spLocks/>
          </p:cNvSpPr>
          <p:nvPr userDrawn="1"/>
        </p:nvSpPr>
        <p:spPr>
          <a:xfrm>
            <a:off x="6095999" y="2360141"/>
            <a:ext cx="6096001" cy="4497859"/>
          </a:xfrm>
          <a:prstGeom prst="rect">
            <a:avLst/>
          </a:prstGeom>
          <a:solidFill>
            <a:schemeClr val="accent1">
              <a:lumMod val="60000"/>
              <a:lumOff val="40000"/>
            </a:schemeClr>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877607" y="2962016"/>
            <a:ext cx="434078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72685" y="2962016"/>
            <a:ext cx="4342629"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77607" y="3366301"/>
            <a:ext cx="434078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72685" y="3366301"/>
            <a:ext cx="4342629"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2528215" y="358610"/>
            <a:ext cx="7135570" cy="822240"/>
          </a:xfrm>
        </p:spPr>
        <p:txBody>
          <a:bodyPr lIns="0" anchor="t">
            <a:normAutofit/>
          </a:bodyPr>
          <a:lstStyle>
            <a:lvl1pPr algn="ctr">
              <a:defRPr sz="4000">
                <a:solidFill>
                  <a:schemeClr val="tx1"/>
                </a:solidFill>
                <a:latin typeface="+mj-lt"/>
              </a:defRPr>
            </a:lvl1pPr>
          </a:lstStyle>
          <a:p>
            <a:r>
              <a:rPr lang="en-US"/>
              <a:t>Click to edit Master title style</a:t>
            </a:r>
            <a:endParaRPr lang="en-US" dirty="0"/>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1">
                <a:lumMod val="40000"/>
                <a:lumOff val="6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7234858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2_Custom Layout">
    <p:spTree>
      <p:nvGrpSpPr>
        <p:cNvPr id="1" name=""/>
        <p:cNvGrpSpPr/>
        <p:nvPr/>
      </p:nvGrpSpPr>
      <p:grpSpPr>
        <a:xfrm>
          <a:off x="0" y="0"/>
          <a:ext cx="0" cy="0"/>
          <a:chOff x="0" y="0"/>
          <a:chExt cx="0" cy="0"/>
        </a:xfrm>
      </p:grpSpPr>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2360141"/>
            <a:ext cx="6096001" cy="4497859"/>
          </a:xfrm>
          <a:prstGeom prst="rect">
            <a:avLst/>
          </a:prstGeom>
          <a:solidFill>
            <a:schemeClr val="accent2"/>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12" name="Title 1" title="Decorative">
            <a:extLst>
              <a:ext uri="{FF2B5EF4-FFF2-40B4-BE49-F238E27FC236}">
                <a16:creationId xmlns:a16="http://schemas.microsoft.com/office/drawing/2014/main" id="{FC8F08DC-8736-4BFE-8B72-8DD4184DEBE1}"/>
              </a:ext>
            </a:extLst>
          </p:cNvPr>
          <p:cNvSpPr txBox="1">
            <a:spLocks/>
          </p:cNvSpPr>
          <p:nvPr userDrawn="1"/>
        </p:nvSpPr>
        <p:spPr>
          <a:xfrm>
            <a:off x="6095999" y="2360141"/>
            <a:ext cx="6096001" cy="4497859"/>
          </a:xfrm>
          <a:prstGeom prst="rect">
            <a:avLst/>
          </a:prstGeom>
          <a:solidFill>
            <a:schemeClr val="accent2">
              <a:lumMod val="75000"/>
              <a:lumOff val="25000"/>
            </a:schemeClr>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877607" y="2962016"/>
            <a:ext cx="434078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72685" y="2962016"/>
            <a:ext cx="4342629"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77607" y="3366301"/>
            <a:ext cx="434078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72685" y="3366301"/>
            <a:ext cx="4342629"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2528215" y="358610"/>
            <a:ext cx="7135570" cy="822240"/>
          </a:xfrm>
        </p:spPr>
        <p:txBody>
          <a:bodyPr lIns="0" anchor="t">
            <a:normAutofit/>
          </a:bodyPr>
          <a:lstStyle>
            <a:lvl1pPr algn="ctr">
              <a:defRPr sz="4000">
                <a:solidFill>
                  <a:schemeClr val="tx1"/>
                </a:solidFill>
                <a:latin typeface="+mj-lt"/>
              </a:defRPr>
            </a:lvl1pPr>
          </a:lstStyle>
          <a:p>
            <a:r>
              <a:rPr lang="en-US"/>
              <a:t>Click to edit Master title style</a:t>
            </a:r>
            <a:endParaRPr lang="en-US" dirty="0"/>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2">
                <a:lumMod val="50000"/>
                <a:lumOff val="5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8496472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anchor="b">
            <a:normAutofit/>
          </a:bodyPr>
          <a:lstStyle>
            <a:lvl1pPr algn="r">
              <a:defRPr sz="4000">
                <a:latin typeface="+mj-lt"/>
              </a:defRPr>
            </a:lvl1pPr>
          </a:lstStyle>
          <a:p>
            <a:r>
              <a:rPr lang="en-US"/>
              <a:t>Click to edit Master title style</a:t>
            </a:r>
            <a:endParaRPr lang="en-US" dirty="0"/>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878814" y="2632337"/>
            <a:ext cx="4385841" cy="3357563"/>
          </a:xfrm>
        </p:spPr>
        <p:txBody>
          <a:bodyPr/>
          <a:lstStyle/>
          <a:p>
            <a:r>
              <a:rPr lang="en-US"/>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6182016" y="1598619"/>
            <a:ext cx="4869806" cy="189643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6182016" y="1194294"/>
            <a:ext cx="4869806" cy="382749"/>
          </a:xfrm>
        </p:spPr>
        <p:txBody>
          <a:bodyPr lIns="0" anchor="b">
            <a:noAutofit/>
          </a:bodyPr>
          <a:lstStyle>
            <a:lvl1pPr marL="0" indent="0">
              <a:buNone/>
              <a:defRPr sz="1600" b="1">
                <a:latin typeface="+mj-lt"/>
                <a:cs typeface="Arial" panose="020B0604020202020204" pitchFamily="34" charset="0"/>
              </a:defRPr>
            </a:lvl1pPr>
          </a:lstStyle>
          <a:p>
            <a:pPr lvl="0"/>
            <a:r>
              <a:rPr lang="en-US" dirty="0"/>
              <a:t>Click to add title here</a:t>
            </a:r>
          </a:p>
        </p:txBody>
      </p:sp>
      <p:sp>
        <p:nvSpPr>
          <p:cNvPr id="6" name="Text Placeholder 6">
            <a:extLst>
              <a:ext uri="{FF2B5EF4-FFF2-40B4-BE49-F238E27FC236}">
                <a16:creationId xmlns:a16="http://schemas.microsoft.com/office/drawing/2014/main" id="{B2C5FA2F-DD81-4A72-AB26-A4C663724F42}"/>
              </a:ext>
            </a:extLst>
          </p:cNvPr>
          <p:cNvSpPr>
            <a:spLocks noGrp="1"/>
          </p:cNvSpPr>
          <p:nvPr>
            <p:ph type="body" sz="quarter" idx="13"/>
          </p:nvPr>
        </p:nvSpPr>
        <p:spPr>
          <a:xfrm>
            <a:off x="6182018" y="4093464"/>
            <a:ext cx="4869806" cy="189643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182017" y="3689139"/>
            <a:ext cx="4832794" cy="382749"/>
          </a:xfrm>
        </p:spPr>
        <p:txBody>
          <a:bodyPr lIns="0" anchor="b">
            <a:noAutofit/>
          </a:bodyPr>
          <a:lstStyle>
            <a:lvl1pPr marL="0" indent="0">
              <a:buNone/>
              <a:defRPr sz="1600" b="1">
                <a:latin typeface="+mj-lt"/>
                <a:cs typeface="Arial" panose="020B0604020202020204" pitchFamily="34" charset="0"/>
              </a:defRPr>
            </a:lvl1pPr>
          </a:lstStyle>
          <a:p>
            <a:pPr lvl="0"/>
            <a:r>
              <a:rPr lang="en-US" dirty="0"/>
              <a:t>Click to add title here</a:t>
            </a:r>
          </a:p>
        </p:txBody>
      </p:sp>
      <p:sp>
        <p:nvSpPr>
          <p:cNvPr id="10" name="Shape 62" title="Decorative">
            <a:extLst>
              <a:ext uri="{FF2B5EF4-FFF2-40B4-BE49-F238E27FC236}">
                <a16:creationId xmlns:a16="http://schemas.microsoft.com/office/drawing/2014/main" id="{2683CBB0-468F-4DD2-853B-FBFFA91B662E}"/>
              </a:ext>
            </a:extLst>
          </p:cNvPr>
          <p:cNvSpPr/>
          <p:nvPr userDrawn="1"/>
        </p:nvSpPr>
        <p:spPr>
          <a:xfrm flipV="1">
            <a:off x="830507" y="1194294"/>
            <a:ext cx="0" cy="4795606"/>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9708105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7928658" y="836271"/>
            <a:ext cx="4263342" cy="5185458"/>
          </a:xfrm>
        </p:spPr>
        <p:txBody>
          <a:bodyPr/>
          <a:lstStyle/>
          <a:p>
            <a:r>
              <a:rPr lang="en-US"/>
              <a:t>Click icon to add picture</a:t>
            </a:r>
            <a:endParaRPr lang="en-US" dirty="0"/>
          </a:p>
        </p:txBody>
      </p:sp>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3657597" y="836271"/>
            <a:ext cx="4262400" cy="5185458"/>
          </a:xfrm>
          <a:solidFill>
            <a:schemeClr val="accent1"/>
          </a:solidFill>
        </p:spPr>
        <p:txBody>
          <a:bodyPr lIns="252000" tIns="144000" rIns="14400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625033" y="1659770"/>
            <a:ext cx="2558005" cy="1325563"/>
          </a:xfrm>
        </p:spPr>
        <p:txBody>
          <a:bodyPr anchor="t"/>
          <a:lstStyle>
            <a:lvl1pPr algn="l">
              <a:defRPr>
                <a:latin typeface="+mj-lt"/>
              </a:defRPr>
            </a:lvl1pPr>
          </a:lstStyle>
          <a:p>
            <a:r>
              <a:rPr lang="en-US" dirty="0"/>
              <a:t>Click to </a:t>
            </a:r>
            <a:br>
              <a:rPr lang="en-US" dirty="0"/>
            </a:br>
            <a:r>
              <a:rPr lang="en-US" dirty="0"/>
              <a:t>Add Title</a:t>
            </a:r>
          </a:p>
        </p:txBody>
      </p:sp>
      <p:sp>
        <p:nvSpPr>
          <p:cNvPr id="9" name="Shape 62" title="Decorative">
            <a:extLst>
              <a:ext uri="{FF2B5EF4-FFF2-40B4-BE49-F238E27FC236}">
                <a16:creationId xmlns:a16="http://schemas.microsoft.com/office/drawing/2014/main" id="{E1A23DB6-E067-4A30-8C4B-98B452428518}"/>
              </a:ext>
            </a:extLst>
          </p:cNvPr>
          <p:cNvSpPr/>
          <p:nvPr userDrawn="1"/>
        </p:nvSpPr>
        <p:spPr>
          <a:xfrm rot="16200000" flipV="1">
            <a:off x="1756506" y="1915220"/>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2174074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0" y="3206186"/>
            <a:ext cx="12192000" cy="3651813"/>
          </a:xfrm>
          <a:solidFill>
            <a:schemeClr val="accent2"/>
          </a:solidFill>
        </p:spPr>
        <p:txBody>
          <a:bodyPr lIns="5400000" tIns="216000" rIns="180000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anchor="b"/>
          <a:lstStyle>
            <a:lvl1pPr algn="l">
              <a:defRPr>
                <a:latin typeface="+mj-lt"/>
              </a:defRPr>
            </a:lvl1pPr>
          </a:lstStyle>
          <a:p>
            <a:r>
              <a:rPr lang="en-US" dirty="0"/>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971836" y="1"/>
            <a:ext cx="3523423" cy="3206186"/>
          </a:xfrm>
          <a:solidFill>
            <a:schemeClr val="bg1">
              <a:lumMod val="95000"/>
            </a:schemeClr>
          </a:solidFill>
        </p:spPr>
        <p:txBody>
          <a:bodyPr/>
          <a:lstStyle/>
          <a:p>
            <a:r>
              <a:rPr lang="en-US"/>
              <a:t>Click icon to add picture</a:t>
            </a:r>
            <a:endParaRPr lang="en-US" dirty="0"/>
          </a:p>
        </p:txBody>
      </p:sp>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2"/>
          </p:nvPr>
        </p:nvSpPr>
        <p:spPr>
          <a:xfrm>
            <a:off x="971836" y="3358587"/>
            <a:ext cx="3523423" cy="3206186"/>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99722714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5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838199" y="4586456"/>
            <a:ext cx="10349090" cy="1577281"/>
          </a:xfrm>
          <a:noFill/>
          <a:ln>
            <a:noFill/>
          </a:ln>
        </p:spPr>
        <p:txBody>
          <a:bodyPr lIns="0" tIns="216000" rIns="0">
            <a:noAutofit/>
          </a:bodyPr>
          <a:lstStyle>
            <a:lvl1pPr marL="0" indent="0" algn="ctr">
              <a:lnSpc>
                <a:spcPct val="100000"/>
              </a:lnSpc>
              <a:buNone/>
              <a:defRPr sz="1400">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199" y="3717212"/>
            <a:ext cx="10349089" cy="854791"/>
          </a:xfrm>
        </p:spPr>
        <p:txBody>
          <a:bodyPr lIns="0" rIns="0" anchor="b"/>
          <a:lstStyle>
            <a:lvl1pPr algn="ctr">
              <a:defRPr>
                <a:latin typeface="+mj-lt"/>
              </a:defRPr>
            </a:lvl1pPr>
          </a:lstStyle>
          <a:p>
            <a:r>
              <a:rPr lang="en-US" dirty="0"/>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838200" y="836271"/>
            <a:ext cx="10349089" cy="2516529"/>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5831282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6_Custom Layout">
    <p:spTree>
      <p:nvGrpSpPr>
        <p:cNvPr id="1" name=""/>
        <p:cNvGrpSpPr/>
        <p:nvPr/>
      </p:nvGrpSpPr>
      <p:grpSpPr>
        <a:xfrm>
          <a:off x="0" y="0"/>
          <a:ext cx="0" cy="0"/>
          <a:chOff x="0" y="0"/>
          <a:chExt cx="0" cy="0"/>
        </a:xfrm>
      </p:grpSpPr>
      <p:sp>
        <p:nvSpPr>
          <p:cNvPr id="3" name="Rectangle 2" title="Decorative">
            <a:extLst>
              <a:ext uri="{FF2B5EF4-FFF2-40B4-BE49-F238E27FC236}">
                <a16:creationId xmlns:a16="http://schemas.microsoft.com/office/drawing/2014/main" id="{9DF8596F-E730-47C4-86C3-F4A9B3F78268}"/>
              </a:ext>
            </a:extLst>
          </p:cNvPr>
          <p:cNvSpPr/>
          <p:nvPr userDrawn="1"/>
        </p:nvSpPr>
        <p:spPr>
          <a:xfrm>
            <a:off x="0" y="0"/>
            <a:ext cx="4745620" cy="3428990"/>
          </a:xfrm>
          <a:prstGeom prst="rect">
            <a:avLst/>
          </a:prstGeom>
          <a:solidFill>
            <a:schemeClr val="accent2"/>
          </a:solidFill>
        </p:spPr>
        <p:txBody>
          <a:bodyPr vert="horz" lIns="252000" tIns="144000" rIns="144000" bIns="45720" rtlCol="0">
            <a:noAutofit/>
          </a:bodyPr>
          <a:lstStyle/>
          <a:p>
            <a:pPr lvl="0" indent="0">
              <a:lnSpc>
                <a:spcPct val="100000"/>
              </a:lnSpc>
              <a:spcBef>
                <a:spcPts val="1000"/>
              </a:spcBef>
              <a:buFont typeface="Arial" panose="020B0604020202020204" pitchFamily="34" charset="0"/>
              <a:buNone/>
            </a:pPr>
            <a:endParaRPr lang="en-US" sz="1400" b="0" i="0" dirty="0">
              <a:solidFill>
                <a:schemeClr val="tx2"/>
              </a:solidFill>
              <a:latin typeface="Arial" panose="020B0604020202020204" pitchFamily="34" charset="0"/>
              <a:cs typeface="Arial" panose="020B0604020202020204" pitchFamily="34" charset="0"/>
            </a:endParaRP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4745620" y="3428990"/>
            <a:ext cx="7446380" cy="3429009"/>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200" y="1659770"/>
            <a:ext cx="3085618" cy="1325563"/>
          </a:xfrm>
        </p:spPr>
        <p:txBody>
          <a:bodyPr lIns="0" anchor="t"/>
          <a:lstStyle>
            <a:lvl1pPr algn="l">
              <a:defRPr>
                <a:solidFill>
                  <a:schemeClr val="bg1"/>
                </a:solidFill>
                <a:latin typeface="+mj-lt"/>
              </a:defRPr>
            </a:lvl1pPr>
          </a:lstStyle>
          <a:p>
            <a:r>
              <a:rPr lang="en-US" dirty="0"/>
              <a:t>Click to </a:t>
            </a:r>
            <a:br>
              <a:rPr lang="en-US" dirty="0"/>
            </a:br>
            <a:r>
              <a:rPr lang="en-US" dirty="0"/>
              <a:t>Add Title</a:t>
            </a:r>
          </a:p>
        </p:txBody>
      </p:sp>
      <p:sp>
        <p:nvSpPr>
          <p:cNvPr id="8" name="Text Placeholder 6">
            <a:extLst>
              <a:ext uri="{FF2B5EF4-FFF2-40B4-BE49-F238E27FC236}">
                <a16:creationId xmlns:a16="http://schemas.microsoft.com/office/drawing/2014/main" id="{2E0AB4DF-4264-4631-9A72-72B25F9BEED8}"/>
              </a:ext>
            </a:extLst>
          </p:cNvPr>
          <p:cNvSpPr>
            <a:spLocks noGrp="1"/>
          </p:cNvSpPr>
          <p:nvPr>
            <p:ph type="body" sz="quarter" idx="12" hasCustomPrompt="1"/>
          </p:nvPr>
        </p:nvSpPr>
        <p:spPr>
          <a:xfrm>
            <a:off x="5359078" y="1197273"/>
            <a:ext cx="6121722" cy="382749"/>
          </a:xfrm>
        </p:spPr>
        <p:txBody>
          <a:bodyPr lIns="0" tIns="0" anchor="t">
            <a:normAutofit/>
          </a:bodyPr>
          <a:lstStyle>
            <a:lvl1pPr marL="0" indent="0">
              <a:buNone/>
              <a:defRPr sz="1600" b="1">
                <a:solidFill>
                  <a:schemeClr val="tx1"/>
                </a:solidFill>
                <a:latin typeface="+mj-lt"/>
                <a:cs typeface="Arial" panose="020B0604020202020204" pitchFamily="34" charset="0"/>
              </a:defRPr>
            </a:lvl1pPr>
          </a:lstStyle>
          <a:p>
            <a:pPr lvl="0"/>
            <a:r>
              <a:rPr lang="en-US" dirty="0"/>
              <a:t>Click to add title here</a:t>
            </a:r>
          </a:p>
        </p:txBody>
      </p:sp>
      <p:sp>
        <p:nvSpPr>
          <p:cNvPr id="9" name="Text Placeholder 3">
            <a:extLst>
              <a:ext uri="{FF2B5EF4-FFF2-40B4-BE49-F238E27FC236}">
                <a16:creationId xmlns:a16="http://schemas.microsoft.com/office/drawing/2014/main" id="{0E3F0CD0-D764-45BB-9798-E9046593B3AC}"/>
              </a:ext>
            </a:extLst>
          </p:cNvPr>
          <p:cNvSpPr>
            <a:spLocks noGrp="1"/>
          </p:cNvSpPr>
          <p:nvPr>
            <p:ph type="body" sz="quarter" idx="15"/>
          </p:nvPr>
        </p:nvSpPr>
        <p:spPr>
          <a:xfrm>
            <a:off x="5359078" y="1588155"/>
            <a:ext cx="6121722" cy="1397178"/>
          </a:xfrm>
        </p:spPr>
        <p:txBody>
          <a:bodyPr lIns="0" tIns="0">
            <a:normAutofit/>
          </a:bodyPr>
          <a:lstStyle>
            <a:lvl1pPr marL="0" indent="0">
              <a:lnSpc>
                <a:spcPct val="100000"/>
              </a:lnSpc>
              <a:buNone/>
              <a:defRPr sz="1400">
                <a:solidFill>
                  <a:schemeClr val="tx1"/>
                </a:solidFill>
              </a:defRPr>
            </a:lvl1pPr>
            <a:lvl2pPr marL="457200" indent="0">
              <a:buNone/>
              <a:defRPr sz="1200"/>
            </a:lvl2pPr>
            <a:lvl3pPr marL="914400" indent="0">
              <a:buNone/>
              <a:defRPr sz="1100"/>
            </a:lvl3pPr>
            <a:lvl4pPr>
              <a:defRPr sz="1050"/>
            </a:lvl4pPr>
            <a:lvl5pPr>
              <a:defRPr sz="1050"/>
            </a:lvl5pPr>
          </a:lstStyle>
          <a:p>
            <a:pPr lvl="0"/>
            <a:r>
              <a:rPr lang="en-US"/>
              <a:t>Click to edit Master text styles</a:t>
            </a:r>
          </a:p>
        </p:txBody>
      </p:sp>
      <p:sp>
        <p:nvSpPr>
          <p:cNvPr id="10" name="Text Placeholder 3">
            <a:extLst>
              <a:ext uri="{FF2B5EF4-FFF2-40B4-BE49-F238E27FC236}">
                <a16:creationId xmlns:a16="http://schemas.microsoft.com/office/drawing/2014/main" id="{0E3F0CD0-D764-45BB-9798-E9046593B3AC}"/>
              </a:ext>
            </a:extLst>
          </p:cNvPr>
          <p:cNvSpPr>
            <a:spLocks noGrp="1"/>
          </p:cNvSpPr>
          <p:nvPr>
            <p:ph type="body" sz="quarter" idx="16"/>
          </p:nvPr>
        </p:nvSpPr>
        <p:spPr>
          <a:xfrm>
            <a:off x="838200" y="3737092"/>
            <a:ext cx="3085618" cy="2663707"/>
          </a:xfrm>
        </p:spPr>
        <p:txBody>
          <a:bodyPr lIns="0" tIns="0">
            <a:normAutofit/>
          </a:bodyPr>
          <a:lstStyle>
            <a:lvl1pPr marL="0" indent="0">
              <a:lnSpc>
                <a:spcPct val="100000"/>
              </a:lnSpc>
              <a:buNone/>
              <a:defRPr sz="2000">
                <a:solidFill>
                  <a:schemeClr val="tx1"/>
                </a:solidFill>
              </a:defRPr>
            </a:lvl1pPr>
            <a:lvl2pPr marL="457200" indent="0">
              <a:buNone/>
              <a:defRPr sz="1200"/>
            </a:lvl2pPr>
            <a:lvl3pPr marL="914400" indent="0">
              <a:buNone/>
              <a:defRPr sz="1100"/>
            </a:lvl3pPr>
            <a:lvl4pPr>
              <a:defRPr sz="1050"/>
            </a:lvl4pPr>
            <a:lvl5pPr>
              <a:defRPr sz="1050"/>
            </a:lvl5pPr>
          </a:lstStyle>
          <a:p>
            <a:pPr lvl="0"/>
            <a:r>
              <a:rPr lang="en-US"/>
              <a:t>Click to edit Master text styles</a:t>
            </a:r>
          </a:p>
        </p:txBody>
      </p:sp>
    </p:spTree>
    <p:extLst>
      <p:ext uri="{BB962C8B-B14F-4D97-AF65-F5344CB8AC3E}">
        <p14:creationId xmlns:p14="http://schemas.microsoft.com/office/powerpoint/2010/main" val="33363622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9B9B3BD2-24FF-4E30-B0DA-4DCD6E57D9FC}"/>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C7F92C0C-7E68-45AE-8824-6858C6874760}"/>
              </a:ext>
            </a:extLst>
          </p:cNvPr>
          <p:cNvSpPr>
            <a:spLocks noGrp="1"/>
          </p:cNvSpPr>
          <p:nvPr>
            <p:ph type="title" hasCustomPrompt="1"/>
          </p:nvPr>
        </p:nvSpPr>
        <p:spPr>
          <a:xfrm>
            <a:off x="2282502" y="4973519"/>
            <a:ext cx="7299618" cy="1440000"/>
          </a:xfrm>
          <a:solidFill>
            <a:schemeClr val="accent1"/>
          </a:solidFill>
        </p:spPr>
        <p:txBody>
          <a:bodyPr lIns="216000">
            <a:normAutofit/>
          </a:bodyPr>
          <a:lstStyle>
            <a:lvl1pPr algn="ctr">
              <a:defRPr sz="4000">
                <a:solidFill>
                  <a:schemeClr val="bg1"/>
                </a:solidFill>
                <a:latin typeface="+mj-lt"/>
              </a:defRPr>
            </a:lvl1pPr>
          </a:lstStyle>
          <a:p>
            <a:r>
              <a:rPr lang="en-US" dirty="0"/>
              <a:t>Click to edit </a:t>
            </a:r>
            <a:br>
              <a:rPr lang="en-US" dirty="0"/>
            </a:br>
            <a:r>
              <a:rPr lang="en-US" dirty="0"/>
              <a:t>Master title style</a:t>
            </a:r>
          </a:p>
        </p:txBody>
      </p:sp>
    </p:spTree>
    <p:extLst>
      <p:ext uri="{BB962C8B-B14F-4D97-AF65-F5344CB8AC3E}">
        <p14:creationId xmlns:p14="http://schemas.microsoft.com/office/powerpoint/2010/main" val="9536023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9B9B3BD2-24FF-4E30-B0DA-4DCD6E57D9FC}"/>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Tree>
    <p:extLst>
      <p:ext uri="{BB962C8B-B14F-4D97-AF65-F5344CB8AC3E}">
        <p14:creationId xmlns:p14="http://schemas.microsoft.com/office/powerpoint/2010/main" val="26320271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5" name="Text Placeholder 12">
            <a:extLst>
              <a:ext uri="{FF2B5EF4-FFF2-40B4-BE49-F238E27FC236}">
                <a16:creationId xmlns:a16="http://schemas.microsoft.com/office/drawing/2014/main" id="{89A80859-BDA6-44AA-A750-4E06108B9B2B}"/>
              </a:ext>
            </a:extLst>
          </p:cNvPr>
          <p:cNvSpPr>
            <a:spLocks noGrp="1"/>
          </p:cNvSpPr>
          <p:nvPr>
            <p:ph type="body" sz="quarter" idx="14"/>
          </p:nvPr>
        </p:nvSpPr>
        <p:spPr>
          <a:xfrm>
            <a:off x="4887474" y="3665204"/>
            <a:ext cx="7304526" cy="2196780"/>
          </a:xfrm>
          <a:solidFill>
            <a:schemeClr val="accent1"/>
          </a:solidFill>
        </p:spPr>
        <p:txBody>
          <a:bodyPr lIns="274320" tIns="182880" rIns="182880" bIns="182880" anchor="ctr">
            <a:normAutofit/>
          </a:bodyPr>
          <a:lstStyle>
            <a:lvl1pPr marL="0" indent="0" algn="l" defTabSz="914400" rtl="0" eaLnBrk="1" latinLnBrk="0" hangingPunct="1">
              <a:lnSpc>
                <a:spcPct val="90000"/>
              </a:lnSpc>
              <a:spcBef>
                <a:spcPct val="0"/>
              </a:spcBef>
              <a:buNone/>
              <a:defRPr lang="en-US" sz="4000" b="1" i="0" kern="1200" spc="-150" dirty="0">
                <a:solidFill>
                  <a:schemeClr val="bg1"/>
                </a:solidFill>
                <a:latin typeface="+mj-lt"/>
                <a:ea typeface="+mj-ea"/>
                <a:cs typeface="Gill Sans" panose="020B0502020104020203" pitchFamily="34" charset="-79"/>
              </a:defRPr>
            </a:lvl1pPr>
          </a:lstStyle>
          <a:p>
            <a:pPr lvl="0"/>
            <a:r>
              <a:rPr lang="en-US"/>
              <a:t>Click to edit Master text styles</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4887473" y="3665204"/>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2597402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3" name="Text Placeholder 12">
            <a:extLst>
              <a:ext uri="{FF2B5EF4-FFF2-40B4-BE49-F238E27FC236}">
                <a16:creationId xmlns:a16="http://schemas.microsoft.com/office/drawing/2014/main" id="{89A80859-BDA6-44AA-A750-4E06108B9B2B}"/>
              </a:ext>
            </a:extLst>
          </p:cNvPr>
          <p:cNvSpPr>
            <a:spLocks noGrp="1"/>
          </p:cNvSpPr>
          <p:nvPr>
            <p:ph type="body" sz="quarter" idx="14"/>
          </p:nvPr>
        </p:nvSpPr>
        <p:spPr>
          <a:xfrm>
            <a:off x="4887474" y="3665204"/>
            <a:ext cx="7304526" cy="2196780"/>
          </a:xfrm>
          <a:solidFill>
            <a:schemeClr val="accent2"/>
          </a:solidFill>
        </p:spPr>
        <p:txBody>
          <a:bodyPr lIns="274320" tIns="182880" rIns="182880" bIns="182880" anchor="ctr">
            <a:normAutofit/>
          </a:bodyPr>
          <a:lstStyle>
            <a:lvl1pPr marL="0" indent="0" algn="l" defTabSz="914400" rtl="0" eaLnBrk="1" latinLnBrk="0" hangingPunct="1">
              <a:lnSpc>
                <a:spcPct val="90000"/>
              </a:lnSpc>
              <a:spcBef>
                <a:spcPct val="0"/>
              </a:spcBef>
              <a:buNone/>
              <a:defRPr lang="en-US" sz="4000" b="1" i="0" kern="1200" spc="-150" dirty="0">
                <a:solidFill>
                  <a:schemeClr val="bg1"/>
                </a:solidFill>
                <a:latin typeface="+mj-lt"/>
                <a:ea typeface="+mj-ea"/>
                <a:cs typeface="Gill Sans" panose="020B0502020104020203" pitchFamily="34" charset="-79"/>
              </a:defRPr>
            </a:lvl1pPr>
          </a:lstStyle>
          <a:p>
            <a:pPr lvl="0"/>
            <a:r>
              <a:rPr lang="en-US"/>
              <a:t>Click to edit Master text styles</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flipV="1">
            <a:off x="4887473" y="3665204"/>
            <a:ext cx="1"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29559417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0_Custom Layout">
    <p:bg>
      <p:bgPr>
        <a:solidFill>
          <a:schemeClr val="accent1"/>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661472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30_Custom Layout">
    <p:bg>
      <p:bgPr>
        <a:solidFill>
          <a:schemeClr val="accent1"/>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680013"/>
            <a:ext cx="12192000" cy="5497975"/>
          </a:xfrm>
        </p:spPr>
        <p:txBody>
          <a:bodyPr/>
          <a:lstStyle/>
          <a:p>
            <a:r>
              <a:rPr lang="en-US"/>
              <a:t>Click icon to add picture</a:t>
            </a:r>
            <a:endParaRPr lang="en-US" dirty="0"/>
          </a:p>
        </p:txBody>
      </p:sp>
    </p:spTree>
    <p:extLst>
      <p:ext uri="{BB962C8B-B14F-4D97-AF65-F5344CB8AC3E}">
        <p14:creationId xmlns:p14="http://schemas.microsoft.com/office/powerpoint/2010/main" val="21259541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3_Custom Layout">
    <p:bg>
      <p:bgPr>
        <a:solidFill>
          <a:schemeClr val="accent2"/>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40843891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34_Custom Layout">
    <p:bg>
      <p:bgPr>
        <a:solidFill>
          <a:schemeClr val="accent2"/>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680013"/>
            <a:ext cx="12192000" cy="5497975"/>
          </a:xfrm>
        </p:spPr>
        <p:txBody>
          <a:bodyPr/>
          <a:lstStyle/>
          <a:p>
            <a:r>
              <a:rPr lang="en-US"/>
              <a:t>Click icon to add picture</a:t>
            </a:r>
            <a:endParaRPr lang="en-US" dirty="0"/>
          </a:p>
        </p:txBody>
      </p:sp>
    </p:spTree>
    <p:extLst>
      <p:ext uri="{BB962C8B-B14F-4D97-AF65-F5344CB8AC3E}">
        <p14:creationId xmlns:p14="http://schemas.microsoft.com/office/powerpoint/2010/main" val="3382582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endParaRPr lang="en-US" dirty="0"/>
          </a:p>
        </p:txBody>
      </p:sp>
      <p:sp>
        <p:nvSpPr>
          <p:cNvPr id="5" name="Rectangle 4"/>
          <p:cNvSpPr/>
          <p:nvPr userDrawn="1"/>
        </p:nvSpPr>
        <p:spPr>
          <a:xfrm>
            <a:off x="0" y="4735870"/>
            <a:ext cx="12192000" cy="150043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7136611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5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endParaRPr lang="en-US" dirty="0"/>
          </a:p>
        </p:txBody>
      </p:sp>
      <p:sp>
        <p:nvSpPr>
          <p:cNvPr id="5" name="Rectangle 4" title="Decorative"/>
          <p:cNvSpPr/>
          <p:nvPr userDrawn="1"/>
        </p:nvSpPr>
        <p:spPr>
          <a:xfrm>
            <a:off x="0" y="4735870"/>
            <a:ext cx="12192000" cy="1500431"/>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0017970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6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endParaRPr lang="en-US" dirty="0"/>
          </a:p>
        </p:txBody>
      </p:sp>
      <p:sp>
        <p:nvSpPr>
          <p:cNvPr id="5" name="Rectangle 4" title="Decorative"/>
          <p:cNvSpPr/>
          <p:nvPr userDrawn="1"/>
        </p:nvSpPr>
        <p:spPr>
          <a:xfrm>
            <a:off x="0" y="4735870"/>
            <a:ext cx="12192000" cy="1500431"/>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826337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2"/>
            </a:solidFill>
            <a:ln w="12700">
              <a:miter lim="400000"/>
            </a:ln>
            <a:extLst>
              <a:ext uri="{C572A759-6A51-4108-AA02-DFA0A04FC94B}">
                <ma14:wrappingTextBoxFlag xmlns:ma14="http://schemas.microsoft.com/office/mac/drawingml/2011/main" xmlns=""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2">
                    <a:lumMod val="75000"/>
                    <a:lumOff val="25000"/>
                    <a:alpha val="20000"/>
                  </a:schemeClr>
                </a:solidFill>
                <a:latin typeface="+mj-lt"/>
                <a:cs typeface="Arial" panose="020B0604020202020204" pitchFamily="34" charset="0"/>
              </a:defRPr>
            </a:lvl1pPr>
          </a:lstStyle>
          <a:p>
            <a:pPr lvl="0"/>
            <a:r>
              <a:rPr lang="en-US" dirty="0"/>
              <a:t>1</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2948043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37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1"/>
            </a:solidFill>
            <a:ln w="12700">
              <a:miter lim="400000"/>
            </a:ln>
            <a:extLst>
              <a:ext uri="{C572A759-6A51-4108-AA02-DFA0A04FC94B}">
                <ma14:wrappingTextBoxFlag xmlns:ma14="http://schemas.microsoft.com/office/mac/drawingml/2011/main" xmlns=""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1">
                    <a:lumMod val="60000"/>
                    <a:lumOff val="40000"/>
                    <a:alpha val="20000"/>
                  </a:schemeClr>
                </a:solidFill>
                <a:latin typeface="+mj-lt"/>
                <a:cs typeface="Arial" panose="020B0604020202020204" pitchFamily="34" charset="0"/>
              </a:defRPr>
            </a:lvl1pPr>
          </a:lstStyle>
          <a:p>
            <a:pPr lvl="0"/>
            <a:r>
              <a:rPr lang="en-US" dirty="0"/>
              <a:t>2</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26495172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38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4"/>
            </a:solidFill>
            <a:ln w="12700">
              <a:miter lim="400000"/>
            </a:ln>
            <a:extLst>
              <a:ext uri="{C572A759-6A51-4108-AA02-DFA0A04FC94B}">
                <ma14:wrappingTextBoxFlag xmlns:ma14="http://schemas.microsoft.com/office/mac/drawingml/2011/main" xmlns=""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4">
                    <a:lumMod val="40000"/>
                    <a:lumOff val="60000"/>
                    <a:alpha val="20000"/>
                  </a:schemeClr>
                </a:solidFill>
                <a:latin typeface="+mj-lt"/>
                <a:cs typeface="Arial" panose="020B0604020202020204" pitchFamily="34" charset="0"/>
              </a:defRPr>
            </a:lvl1pPr>
          </a:lstStyle>
          <a:p>
            <a:pPr lvl="0"/>
            <a:r>
              <a:rPr lang="en-US" dirty="0"/>
              <a:t>3</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36834422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9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2">
              <a:lumMod val="75000"/>
              <a:lumOff val="25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1</a:t>
            </a:r>
          </a:p>
        </p:txBody>
      </p:sp>
    </p:spTree>
    <p:extLst>
      <p:ext uri="{BB962C8B-B14F-4D97-AF65-F5344CB8AC3E}">
        <p14:creationId xmlns:p14="http://schemas.microsoft.com/office/powerpoint/2010/main" val="40552306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6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1">
              <a:lumMod val="60000"/>
              <a:lumOff val="40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2</a:t>
            </a:r>
          </a:p>
        </p:txBody>
      </p:sp>
    </p:spTree>
    <p:extLst>
      <p:ext uri="{BB962C8B-B14F-4D97-AF65-F5344CB8AC3E}">
        <p14:creationId xmlns:p14="http://schemas.microsoft.com/office/powerpoint/2010/main" val="117176887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40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4">
              <a:lumMod val="40000"/>
              <a:lumOff val="60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2</a:t>
            </a:r>
          </a:p>
        </p:txBody>
      </p:sp>
    </p:spTree>
    <p:extLst>
      <p:ext uri="{BB962C8B-B14F-4D97-AF65-F5344CB8AC3E}">
        <p14:creationId xmlns:p14="http://schemas.microsoft.com/office/powerpoint/2010/main" val="272174979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3497916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0" y="0"/>
            <a:ext cx="6057900" cy="6857995"/>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5" name="Picture Placeholder 5" title="Decorative">
            <a:extLst>
              <a:ext uri="{FF2B5EF4-FFF2-40B4-BE49-F238E27FC236}">
                <a16:creationId xmlns:a16="http://schemas.microsoft.com/office/drawing/2014/main" id="{EADDC907-00BA-437D-8631-DCDAA19616AC}"/>
              </a:ext>
            </a:extLst>
          </p:cNvPr>
          <p:cNvSpPr>
            <a:spLocks noGrp="1"/>
          </p:cNvSpPr>
          <p:nvPr>
            <p:ph type="pic" sz="quarter" idx="13"/>
          </p:nvPr>
        </p:nvSpPr>
        <p:spPr>
          <a:xfrm>
            <a:off x="6749917" y="1002146"/>
            <a:ext cx="885235" cy="885235"/>
          </a:xfrm>
          <a:prstGeom prst="ellipse">
            <a:avLst/>
          </a:prstGeom>
          <a:solidFill>
            <a:schemeClr val="bg1"/>
          </a:solidFill>
          <a:ln w="19050">
            <a:noFill/>
          </a:ln>
        </p:spPr>
        <p:txBody>
          <a:bodyPr>
            <a:normAutofit/>
          </a:bodyPr>
          <a:lstStyle>
            <a:lvl1pPr>
              <a:defRPr sz="800"/>
            </a:lvl1pPr>
          </a:lstStyle>
          <a:p>
            <a:r>
              <a:rPr lang="en-US" noProof="0"/>
              <a:t>Click icon to add picture</a:t>
            </a:r>
            <a:endParaRPr lang="en-US" noProof="0" dirty="0"/>
          </a:p>
        </p:txBody>
      </p:sp>
      <p:sp>
        <p:nvSpPr>
          <p:cNvPr id="21" name="Picture Placeholder 5" title="Decorative">
            <a:extLst>
              <a:ext uri="{FF2B5EF4-FFF2-40B4-BE49-F238E27FC236}">
                <a16:creationId xmlns:a16="http://schemas.microsoft.com/office/drawing/2014/main" id="{44A0EDB5-B80A-4225-9741-99690ADBCE8D}"/>
              </a:ext>
            </a:extLst>
          </p:cNvPr>
          <p:cNvSpPr>
            <a:spLocks noGrp="1"/>
          </p:cNvSpPr>
          <p:nvPr>
            <p:ph type="pic" sz="quarter" idx="14"/>
          </p:nvPr>
        </p:nvSpPr>
        <p:spPr>
          <a:xfrm>
            <a:off x="6749917" y="2291505"/>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2" name="Picture Placeholder 5" title="Decorative">
            <a:extLst>
              <a:ext uri="{FF2B5EF4-FFF2-40B4-BE49-F238E27FC236}">
                <a16:creationId xmlns:a16="http://schemas.microsoft.com/office/drawing/2014/main" id="{E5C18081-A6EE-421D-96AC-0A7FA46F744A}"/>
              </a:ext>
            </a:extLst>
          </p:cNvPr>
          <p:cNvSpPr>
            <a:spLocks noGrp="1"/>
          </p:cNvSpPr>
          <p:nvPr>
            <p:ph type="pic" sz="quarter" idx="15"/>
          </p:nvPr>
        </p:nvSpPr>
        <p:spPr>
          <a:xfrm>
            <a:off x="6749917" y="3580864"/>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3" name="Picture Placeholder 5" title="Decorative">
            <a:extLst>
              <a:ext uri="{FF2B5EF4-FFF2-40B4-BE49-F238E27FC236}">
                <a16:creationId xmlns:a16="http://schemas.microsoft.com/office/drawing/2014/main" id="{1D21CB0A-3210-4B51-85A0-5111AEBA214F}"/>
              </a:ext>
            </a:extLst>
          </p:cNvPr>
          <p:cNvSpPr>
            <a:spLocks noGrp="1"/>
          </p:cNvSpPr>
          <p:nvPr>
            <p:ph type="pic" sz="quarter" idx="16"/>
          </p:nvPr>
        </p:nvSpPr>
        <p:spPr>
          <a:xfrm>
            <a:off x="6749917" y="4870223"/>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4"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solidFill>
                  <a:schemeClr val="bg1"/>
                </a:solidFill>
              </a:defRPr>
            </a:lvl1pPr>
          </a:lstStyle>
          <a:p>
            <a:r>
              <a:rPr lang="en-US" noProof="0"/>
              <a:t>Click to Add Slide Title Here</a:t>
            </a:r>
          </a:p>
        </p:txBody>
      </p:sp>
      <p:sp>
        <p:nvSpPr>
          <p:cNvPr id="25"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bg1"/>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26"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498661"/>
            <a:ext cx="4008438" cy="2560899"/>
          </a:xfrm>
        </p:spPr>
        <p:txBody>
          <a:bodyPr lIns="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noProof="0"/>
              <a:t>Click to edit Master text styles</a:t>
            </a:r>
          </a:p>
        </p:txBody>
      </p:sp>
      <p:sp>
        <p:nvSpPr>
          <p:cNvPr id="27"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2124643"/>
            <a:ext cx="0" cy="2188806"/>
          </a:xfrm>
          <a:prstGeom prst="line">
            <a:avLst/>
          </a:prstGeom>
          <a:ln w="76200">
            <a:solidFill>
              <a:schemeClr val="accent2">
                <a:lumMod val="50000"/>
                <a:lumOff val="5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solidFill>
                <a:schemeClr val="bg1"/>
              </a:solidFill>
            </a:endParaRPr>
          </a:p>
        </p:txBody>
      </p:sp>
    </p:spTree>
    <p:extLst>
      <p:ext uri="{BB962C8B-B14F-4D97-AF65-F5344CB8AC3E}">
        <p14:creationId xmlns:p14="http://schemas.microsoft.com/office/powerpoint/2010/main" val="4144426491"/>
      </p:ext>
    </p:extLst>
  </p:cSld>
  <p:clrMapOvr>
    <a:masterClrMapping/>
  </p:clrMapOvr>
  <p:extLst>
    <p:ext uri="{DCECCB84-F9BA-43D5-87BE-67443E8EF086}">
      <p15:sldGuideLst xmlns:p15="http://schemas.microsoft.com/office/powerpoint/2012/main">
        <p15:guide id="1" orient="horz" pos="2160">
          <p15:clr>
            <a:srgbClr val="FBAE40"/>
          </p15:clr>
        </p15:guide>
        <p15:guide id="2" pos="5382" userDrawn="1">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_Image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58980"/>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4"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lvl1pPr>
          </a:lstStyle>
          <a:p>
            <a:r>
              <a:rPr lang="en-US" noProof="0"/>
              <a:t>Click to Add Slide Title Here</a:t>
            </a:r>
          </a:p>
        </p:txBody>
      </p:sp>
      <p:sp>
        <p:nvSpPr>
          <p:cNvPr id="20"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24"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498661"/>
            <a:ext cx="4008438" cy="2560899"/>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noProof="0"/>
              <a:t>Click to edit Master text styles</a:t>
            </a:r>
          </a:p>
        </p:txBody>
      </p:sp>
      <p:sp>
        <p:nvSpPr>
          <p:cNvPr id="2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2124643"/>
            <a:ext cx="0" cy="2188806"/>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2" name="Oval 1">
            <a:extLst>
              <a:ext uri="{FF2B5EF4-FFF2-40B4-BE49-F238E27FC236}">
                <a16:creationId xmlns:a16="http://schemas.microsoft.com/office/drawing/2014/main" id="{7E5B409A-28A1-4F13-9C1C-E15291930DF1}"/>
              </a:ext>
            </a:extLst>
          </p:cNvPr>
          <p:cNvSpPr/>
          <p:nvPr userDrawn="1"/>
        </p:nvSpPr>
        <p:spPr>
          <a:xfrm>
            <a:off x="6721671" y="1047456"/>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Oval 16">
            <a:extLst>
              <a:ext uri="{FF2B5EF4-FFF2-40B4-BE49-F238E27FC236}">
                <a16:creationId xmlns:a16="http://schemas.microsoft.com/office/drawing/2014/main" id="{B0A9508C-D302-4643-AFFA-37BE20A4CF91}"/>
              </a:ext>
            </a:extLst>
          </p:cNvPr>
          <p:cNvSpPr/>
          <p:nvPr userDrawn="1"/>
        </p:nvSpPr>
        <p:spPr>
          <a:xfrm>
            <a:off x="6721671" y="2342488"/>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3C430BF1-F654-4C13-9094-97AE78B80696}"/>
              </a:ext>
            </a:extLst>
          </p:cNvPr>
          <p:cNvSpPr/>
          <p:nvPr userDrawn="1"/>
        </p:nvSpPr>
        <p:spPr>
          <a:xfrm>
            <a:off x="6721671" y="3644740"/>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Oval 26">
            <a:extLst>
              <a:ext uri="{FF2B5EF4-FFF2-40B4-BE49-F238E27FC236}">
                <a16:creationId xmlns:a16="http://schemas.microsoft.com/office/drawing/2014/main" id="{94F3E6A2-CCB8-4870-9797-40002216D2B3}"/>
              </a:ext>
            </a:extLst>
          </p:cNvPr>
          <p:cNvSpPr/>
          <p:nvPr userDrawn="1"/>
        </p:nvSpPr>
        <p:spPr>
          <a:xfrm>
            <a:off x="6721671" y="4935469"/>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3">
            <a:extLst>
              <a:ext uri="{FF2B5EF4-FFF2-40B4-BE49-F238E27FC236}">
                <a16:creationId xmlns:a16="http://schemas.microsoft.com/office/drawing/2014/main" id="{83725AD6-E3CC-4FAC-94F3-1F4CB56D222F}"/>
              </a:ext>
            </a:extLst>
          </p:cNvPr>
          <p:cNvSpPr>
            <a:spLocks noGrp="1"/>
          </p:cNvSpPr>
          <p:nvPr>
            <p:ph type="pic" sz="quarter" idx="21"/>
          </p:nvPr>
        </p:nvSpPr>
        <p:spPr>
          <a:xfrm>
            <a:off x="6874411" y="1200196"/>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
        <p:nvSpPr>
          <p:cNvPr id="28" name="Picture Placeholder 3">
            <a:extLst>
              <a:ext uri="{FF2B5EF4-FFF2-40B4-BE49-F238E27FC236}">
                <a16:creationId xmlns:a16="http://schemas.microsoft.com/office/drawing/2014/main" id="{C80D4B49-1275-4A83-A987-EC233FB6CC38}"/>
              </a:ext>
            </a:extLst>
          </p:cNvPr>
          <p:cNvSpPr>
            <a:spLocks noGrp="1"/>
          </p:cNvSpPr>
          <p:nvPr>
            <p:ph type="pic" sz="quarter" idx="22"/>
          </p:nvPr>
        </p:nvSpPr>
        <p:spPr>
          <a:xfrm>
            <a:off x="6874411" y="2506752"/>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
        <p:nvSpPr>
          <p:cNvPr id="29" name="Picture Placeholder 3">
            <a:extLst>
              <a:ext uri="{FF2B5EF4-FFF2-40B4-BE49-F238E27FC236}">
                <a16:creationId xmlns:a16="http://schemas.microsoft.com/office/drawing/2014/main" id="{7B475AE2-C1A9-4191-A31B-5D6893397E23}"/>
              </a:ext>
            </a:extLst>
          </p:cNvPr>
          <p:cNvSpPr>
            <a:spLocks noGrp="1"/>
          </p:cNvSpPr>
          <p:nvPr>
            <p:ph type="pic" sz="quarter" idx="23"/>
          </p:nvPr>
        </p:nvSpPr>
        <p:spPr>
          <a:xfrm>
            <a:off x="6874411" y="3797479"/>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
        <p:nvSpPr>
          <p:cNvPr id="30" name="Picture Placeholder 3">
            <a:extLst>
              <a:ext uri="{FF2B5EF4-FFF2-40B4-BE49-F238E27FC236}">
                <a16:creationId xmlns:a16="http://schemas.microsoft.com/office/drawing/2014/main" id="{C29F28E2-C28B-447C-818F-8676A82EEAA9}"/>
              </a:ext>
            </a:extLst>
          </p:cNvPr>
          <p:cNvSpPr>
            <a:spLocks noGrp="1"/>
          </p:cNvSpPr>
          <p:nvPr>
            <p:ph type="pic" sz="quarter" idx="24"/>
          </p:nvPr>
        </p:nvSpPr>
        <p:spPr>
          <a:xfrm>
            <a:off x="6874411" y="5088208"/>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219225103"/>
      </p:ext>
    </p:extLst>
  </p:cSld>
  <p:clrMapOvr>
    <a:masterClrMapping/>
  </p:clrMapOvr>
  <p:extLst>
    <p:ext uri="{DCECCB84-F9BA-43D5-87BE-67443E8EF086}">
      <p15:sldGuideLst xmlns:p15="http://schemas.microsoft.com/office/powerpoint/2012/main">
        <p15:guide id="1" orient="horz" pos="2160">
          <p15:clr>
            <a:srgbClr val="FBAE40"/>
          </p15:clr>
        </p15:guide>
        <p15:guide id="2" pos="3863">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0" y="3721472"/>
            <a:ext cx="12192000" cy="3136523"/>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vl1pPr>
          </a:lstStyle>
          <a:p>
            <a:r>
              <a:rPr lang="en-US" noProof="0"/>
              <a:t>Click to Add Slide Title Here</a:t>
            </a:r>
          </a:p>
        </p:txBody>
      </p:sp>
      <p:sp>
        <p:nvSpPr>
          <p:cNvPr id="6" name="Picture Placeholder 5" title="Decorative">
            <a:extLst>
              <a:ext uri="{FF2B5EF4-FFF2-40B4-BE49-F238E27FC236}">
                <a16:creationId xmlns:a16="http://schemas.microsoft.com/office/drawing/2014/main" id="{8C7AA169-6546-4620-BD7B-7B36553C28F7}"/>
              </a:ext>
            </a:extLst>
          </p:cNvPr>
          <p:cNvSpPr>
            <a:spLocks noGrp="1"/>
          </p:cNvSpPr>
          <p:nvPr>
            <p:ph type="pic" sz="quarter" idx="13"/>
          </p:nvPr>
        </p:nvSpPr>
        <p:spPr>
          <a:xfrm>
            <a:off x="1378803" y="2592710"/>
            <a:ext cx="973759" cy="973759"/>
          </a:xfrm>
          <a:prstGeom prst="ellipse">
            <a:avLst/>
          </a:prstGeom>
          <a:solidFill>
            <a:schemeClr val="bg1"/>
          </a:solidFill>
          <a:ln w="19050">
            <a:noFill/>
          </a:ln>
        </p:spPr>
        <p:txBody>
          <a:bodyPr>
            <a:normAutofit/>
          </a:bodyPr>
          <a:lstStyle>
            <a:lvl1pPr>
              <a:defRPr sz="800"/>
            </a:lvl1pPr>
          </a:lstStyle>
          <a:p>
            <a:r>
              <a:rPr lang="en-US" noProof="0"/>
              <a:t>Click icon to add picture</a:t>
            </a:r>
            <a:endParaRPr lang="en-US" noProof="0" dirty="0"/>
          </a:p>
        </p:txBody>
      </p:sp>
      <p:sp>
        <p:nvSpPr>
          <p:cNvPr id="11" name="Picture Placeholder 5" title="Decorative">
            <a:extLst>
              <a:ext uri="{FF2B5EF4-FFF2-40B4-BE49-F238E27FC236}">
                <a16:creationId xmlns:a16="http://schemas.microsoft.com/office/drawing/2014/main" id="{CE9C16DA-A24B-4516-BCC8-C747730478D8}"/>
              </a:ext>
            </a:extLst>
          </p:cNvPr>
          <p:cNvSpPr>
            <a:spLocks noGrp="1"/>
          </p:cNvSpPr>
          <p:nvPr>
            <p:ph type="pic" sz="quarter" idx="14"/>
          </p:nvPr>
        </p:nvSpPr>
        <p:spPr>
          <a:xfrm>
            <a:off x="4226108"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3" name="Picture Placeholder 5" title="Decorative">
            <a:extLst>
              <a:ext uri="{FF2B5EF4-FFF2-40B4-BE49-F238E27FC236}">
                <a16:creationId xmlns:a16="http://schemas.microsoft.com/office/drawing/2014/main" id="{A498122E-BB6F-4765-B85E-6410B9CE17AC}"/>
              </a:ext>
            </a:extLst>
          </p:cNvPr>
          <p:cNvSpPr>
            <a:spLocks noGrp="1"/>
          </p:cNvSpPr>
          <p:nvPr>
            <p:ph type="pic" sz="quarter" idx="15"/>
          </p:nvPr>
        </p:nvSpPr>
        <p:spPr>
          <a:xfrm>
            <a:off x="7073413"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4" name="Picture Placeholder 5" title="Decorative">
            <a:extLst>
              <a:ext uri="{FF2B5EF4-FFF2-40B4-BE49-F238E27FC236}">
                <a16:creationId xmlns:a16="http://schemas.microsoft.com/office/drawing/2014/main" id="{D19B2F25-5E98-4166-8476-BE599D16121D}"/>
              </a:ext>
            </a:extLst>
          </p:cNvPr>
          <p:cNvSpPr>
            <a:spLocks noGrp="1"/>
          </p:cNvSpPr>
          <p:nvPr>
            <p:ph type="pic" sz="quarter" idx="16"/>
          </p:nvPr>
        </p:nvSpPr>
        <p:spPr>
          <a:xfrm>
            <a:off x="9920718"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3920809"/>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3923752"/>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3920809"/>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3916626"/>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668544" y="1489701"/>
            <a:ext cx="10854914" cy="541483"/>
          </a:xfrm>
        </p:spPr>
        <p:txBody>
          <a:bodyPr lIns="0">
            <a:noAutofit/>
          </a:bodyPr>
          <a:lstStyle>
            <a:lvl1pPr marL="0" indent="0" algn="ctr">
              <a:lnSpc>
                <a:spcPct val="100000"/>
              </a:lnSpc>
              <a:buNone/>
              <a:defRPr sz="1400">
                <a:latin typeface="+mj-lt"/>
                <a:cs typeface="Arial" panose="020B0604020202020204" pitchFamily="34" charset="0"/>
              </a:defRPr>
            </a:lvl1pPr>
          </a:lstStyle>
          <a:p>
            <a:pPr lvl="0"/>
            <a:r>
              <a:rPr lang="en-US" noProof="0"/>
              <a:t>Click to edit Master text styles</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638410284"/>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Image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4601529"/>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4604472"/>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4601529"/>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4597346"/>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2"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vl1pPr>
          </a:lstStyle>
          <a:p>
            <a:r>
              <a:rPr lang="en-US" noProof="0"/>
              <a:t>Click to Add Slide Title Here</a:t>
            </a:r>
          </a:p>
        </p:txBody>
      </p:sp>
      <p:sp>
        <p:nvSpPr>
          <p:cNvPr id="15"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668544" y="1489701"/>
            <a:ext cx="10854914" cy="731691"/>
          </a:xfrm>
        </p:spPr>
        <p:txBody>
          <a:bodyPr lIns="0">
            <a:noAutofit/>
          </a:bodyPr>
          <a:lstStyle>
            <a:lvl1pPr marL="0" indent="0" algn="ctr">
              <a:lnSpc>
                <a:spcPct val="100000"/>
              </a:lnSpc>
              <a:buNone/>
              <a:defRPr sz="1400">
                <a:latin typeface="+mj-lt"/>
                <a:cs typeface="Arial" panose="020B0604020202020204" pitchFamily="34" charset="0"/>
              </a:defRPr>
            </a:lvl1pPr>
          </a:lstStyle>
          <a:p>
            <a:pPr lvl="0"/>
            <a:r>
              <a:rPr lang="en-US" noProof="0"/>
              <a:t>Click to edit Master text styles</a:t>
            </a:r>
          </a:p>
        </p:txBody>
      </p:sp>
      <p:sp>
        <p:nvSpPr>
          <p:cNvPr id="17"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20" name="Oval 19">
            <a:extLst>
              <a:ext uri="{FF2B5EF4-FFF2-40B4-BE49-F238E27FC236}">
                <a16:creationId xmlns:a16="http://schemas.microsoft.com/office/drawing/2014/main" id="{7D7457D0-C252-49A3-9635-C29B38A49BDC}"/>
              </a:ext>
            </a:extLst>
          </p:cNvPr>
          <p:cNvSpPr/>
          <p:nvPr userDrawn="1"/>
        </p:nvSpPr>
        <p:spPr>
          <a:xfrm>
            <a:off x="1179625"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566715FF-568E-4151-A75B-79EC2EC52AED}"/>
              </a:ext>
            </a:extLst>
          </p:cNvPr>
          <p:cNvSpPr/>
          <p:nvPr userDrawn="1"/>
        </p:nvSpPr>
        <p:spPr>
          <a:xfrm>
            <a:off x="4025670"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Oval 21">
            <a:extLst>
              <a:ext uri="{FF2B5EF4-FFF2-40B4-BE49-F238E27FC236}">
                <a16:creationId xmlns:a16="http://schemas.microsoft.com/office/drawing/2014/main" id="{EE41CAAB-44C4-48D7-80E1-3BF0D8006A5A}"/>
              </a:ext>
            </a:extLst>
          </p:cNvPr>
          <p:cNvSpPr/>
          <p:nvPr userDrawn="1"/>
        </p:nvSpPr>
        <p:spPr>
          <a:xfrm>
            <a:off x="6871715"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3251A171-181E-416A-9BB8-F6DBEB470707}"/>
              </a:ext>
            </a:extLst>
          </p:cNvPr>
          <p:cNvSpPr/>
          <p:nvPr userDrawn="1"/>
        </p:nvSpPr>
        <p:spPr>
          <a:xfrm>
            <a:off x="9717761"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Picture Placeholder 3">
            <a:extLst>
              <a:ext uri="{FF2B5EF4-FFF2-40B4-BE49-F238E27FC236}">
                <a16:creationId xmlns:a16="http://schemas.microsoft.com/office/drawing/2014/main" id="{FE6EF7CF-2190-49FE-8BAE-D2863ECD5CAD}"/>
              </a:ext>
            </a:extLst>
          </p:cNvPr>
          <p:cNvSpPr>
            <a:spLocks noGrp="1"/>
          </p:cNvSpPr>
          <p:nvPr>
            <p:ph type="pic" sz="quarter" idx="21"/>
          </p:nvPr>
        </p:nvSpPr>
        <p:spPr>
          <a:xfrm>
            <a:off x="13955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
        <p:nvSpPr>
          <p:cNvPr id="25" name="Picture Placeholder 3">
            <a:extLst>
              <a:ext uri="{FF2B5EF4-FFF2-40B4-BE49-F238E27FC236}">
                <a16:creationId xmlns:a16="http://schemas.microsoft.com/office/drawing/2014/main" id="{47D99824-ECF4-4A44-A7CE-84F3AC262C34}"/>
              </a:ext>
            </a:extLst>
          </p:cNvPr>
          <p:cNvSpPr>
            <a:spLocks noGrp="1"/>
          </p:cNvSpPr>
          <p:nvPr>
            <p:ph type="pic" sz="quarter" idx="22"/>
          </p:nvPr>
        </p:nvSpPr>
        <p:spPr>
          <a:xfrm>
            <a:off x="42149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
        <p:nvSpPr>
          <p:cNvPr id="26" name="Picture Placeholder 3">
            <a:extLst>
              <a:ext uri="{FF2B5EF4-FFF2-40B4-BE49-F238E27FC236}">
                <a16:creationId xmlns:a16="http://schemas.microsoft.com/office/drawing/2014/main" id="{F1AE9D02-1431-4CC3-8919-5D21732C45C5}"/>
              </a:ext>
            </a:extLst>
          </p:cNvPr>
          <p:cNvSpPr>
            <a:spLocks noGrp="1"/>
          </p:cNvSpPr>
          <p:nvPr>
            <p:ph type="pic" sz="quarter" idx="23"/>
          </p:nvPr>
        </p:nvSpPr>
        <p:spPr>
          <a:xfrm>
            <a:off x="70978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
        <p:nvSpPr>
          <p:cNvPr id="27" name="Picture Placeholder 3">
            <a:extLst>
              <a:ext uri="{FF2B5EF4-FFF2-40B4-BE49-F238E27FC236}">
                <a16:creationId xmlns:a16="http://schemas.microsoft.com/office/drawing/2014/main" id="{69207058-4EB8-4D3C-B236-53DC24F30D93}"/>
              </a:ext>
            </a:extLst>
          </p:cNvPr>
          <p:cNvSpPr>
            <a:spLocks noGrp="1"/>
          </p:cNvSpPr>
          <p:nvPr>
            <p:ph type="pic" sz="quarter" idx="24"/>
          </p:nvPr>
        </p:nvSpPr>
        <p:spPr>
          <a:xfrm>
            <a:off x="99553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62005503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6134100" y="0"/>
            <a:ext cx="6057900" cy="6857995"/>
          </a:xfrm>
          <a:prstGeom prst="rect">
            <a:avLst/>
          </a:prstGeom>
          <a:solidFill>
            <a:srgbClr val="DFE3E9"/>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2234610"/>
            <a:ext cx="4008437" cy="1395208"/>
          </a:xfrm>
        </p:spPr>
        <p:txBody>
          <a:bodyPr lIns="0" anchor="b"/>
          <a:lstStyle>
            <a:lvl1pPr>
              <a:defRPr b="1"/>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3695479"/>
            <a:ext cx="4008437" cy="602887"/>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6" name="Picture Placeholder 5" title="Decorative">
            <a:extLst>
              <a:ext uri="{FF2B5EF4-FFF2-40B4-BE49-F238E27FC236}">
                <a16:creationId xmlns:a16="http://schemas.microsoft.com/office/drawing/2014/main" id="{8C7AA169-6546-4620-BD7B-7B36553C28F7}"/>
              </a:ext>
            </a:extLst>
          </p:cNvPr>
          <p:cNvSpPr>
            <a:spLocks noGrp="1"/>
          </p:cNvSpPr>
          <p:nvPr>
            <p:ph type="pic" sz="quarter" idx="13"/>
          </p:nvPr>
        </p:nvSpPr>
        <p:spPr>
          <a:xfrm>
            <a:off x="6602922" y="954224"/>
            <a:ext cx="973759" cy="973759"/>
          </a:xfrm>
          <a:prstGeom prst="ellipse">
            <a:avLst/>
          </a:prstGeom>
          <a:noFill/>
          <a:ln w="38100">
            <a:noFill/>
          </a:ln>
        </p:spPr>
        <p:txBody>
          <a:bodyPr>
            <a:normAutofit/>
          </a:bodyPr>
          <a:lstStyle>
            <a:lvl1pPr>
              <a:defRPr sz="800"/>
            </a:lvl1pPr>
          </a:lstStyle>
          <a:p>
            <a:r>
              <a:rPr lang="en-US" noProof="0"/>
              <a:t>Click icon to add picture</a:t>
            </a:r>
            <a:endParaRPr lang="en-US" noProof="0" dirty="0"/>
          </a:p>
        </p:txBody>
      </p:sp>
      <p:sp>
        <p:nvSpPr>
          <p:cNvPr id="11" name="Picture Placeholder 5" title="Decorative">
            <a:extLst>
              <a:ext uri="{FF2B5EF4-FFF2-40B4-BE49-F238E27FC236}">
                <a16:creationId xmlns:a16="http://schemas.microsoft.com/office/drawing/2014/main" id="{CE9C16DA-A24B-4516-BCC8-C747730478D8}"/>
              </a:ext>
            </a:extLst>
          </p:cNvPr>
          <p:cNvSpPr>
            <a:spLocks noGrp="1"/>
          </p:cNvSpPr>
          <p:nvPr>
            <p:ph type="pic" sz="quarter" idx="14"/>
          </p:nvPr>
        </p:nvSpPr>
        <p:spPr>
          <a:xfrm>
            <a:off x="6602922" y="2245735"/>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3" name="Picture Placeholder 5" title="Decorative">
            <a:extLst>
              <a:ext uri="{FF2B5EF4-FFF2-40B4-BE49-F238E27FC236}">
                <a16:creationId xmlns:a16="http://schemas.microsoft.com/office/drawing/2014/main" id="{A498122E-BB6F-4765-B85E-6410B9CE17AC}"/>
              </a:ext>
            </a:extLst>
          </p:cNvPr>
          <p:cNvSpPr>
            <a:spLocks noGrp="1"/>
          </p:cNvSpPr>
          <p:nvPr>
            <p:ph type="pic" sz="quarter" idx="15"/>
          </p:nvPr>
        </p:nvSpPr>
        <p:spPr>
          <a:xfrm>
            <a:off x="6602922" y="3537246"/>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4" name="Picture Placeholder 5" title="Decorative">
            <a:extLst>
              <a:ext uri="{FF2B5EF4-FFF2-40B4-BE49-F238E27FC236}">
                <a16:creationId xmlns:a16="http://schemas.microsoft.com/office/drawing/2014/main" id="{D19B2F25-5E98-4166-8476-BE599D16121D}"/>
              </a:ext>
            </a:extLst>
          </p:cNvPr>
          <p:cNvSpPr>
            <a:spLocks noGrp="1"/>
          </p:cNvSpPr>
          <p:nvPr>
            <p:ph type="pic" sz="quarter" idx="16"/>
          </p:nvPr>
        </p:nvSpPr>
        <p:spPr>
          <a:xfrm>
            <a:off x="6602922" y="4828757"/>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3276108"/>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419466795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27_Custom Layout">
    <p:spTree>
      <p:nvGrpSpPr>
        <p:cNvPr id="1" name=""/>
        <p:cNvGrpSpPr/>
        <p:nvPr/>
      </p:nvGrpSpPr>
      <p:grpSpPr>
        <a:xfrm>
          <a:off x="0" y="0"/>
          <a:ext cx="0" cy="0"/>
          <a:chOff x="0" y="0"/>
          <a:chExt cx="0" cy="0"/>
        </a:xfrm>
      </p:grpSpPr>
      <p:sp>
        <p:nvSpPr>
          <p:cNvPr id="3" name="Rectangle 2" title="Decorative"/>
          <p:cNvSpPr/>
          <p:nvPr userDrawn="1"/>
        </p:nvSpPr>
        <p:spPr>
          <a:xfrm>
            <a:off x="0" y="0"/>
            <a:ext cx="12192000" cy="28096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1513581" y="597067"/>
            <a:ext cx="8768625" cy="1149325"/>
          </a:xfrm>
        </p:spPr>
        <p:txBody>
          <a:bodyPr lIns="0"/>
          <a:lstStyle>
            <a:lvl1pPr algn="ctr">
              <a:defRPr>
                <a:solidFill>
                  <a:schemeClr val="bg1"/>
                </a:solidFill>
              </a:defRPr>
            </a:lvl1pPr>
          </a:lstStyle>
          <a:p>
            <a:r>
              <a:rPr lang="en-US"/>
              <a:t>Click to edit Master title style</a:t>
            </a:r>
            <a:endParaRPr lang="en-US" dirty="0"/>
          </a:p>
        </p:txBody>
      </p:sp>
      <p:sp>
        <p:nvSpPr>
          <p:cNvPr id="5" name="Picture Placeholder 4" title="Decorative">
            <a:extLst>
              <a:ext uri="{FF2B5EF4-FFF2-40B4-BE49-F238E27FC236}">
                <a16:creationId xmlns:a16="http://schemas.microsoft.com/office/drawing/2014/main" id="{0D8C8A61-C19F-4EF6-A991-5B6EFC5F7AFB}"/>
              </a:ext>
            </a:extLst>
          </p:cNvPr>
          <p:cNvSpPr>
            <a:spLocks noGrp="1"/>
          </p:cNvSpPr>
          <p:nvPr>
            <p:ph type="pic" sz="quarter" idx="11"/>
          </p:nvPr>
        </p:nvSpPr>
        <p:spPr>
          <a:xfrm>
            <a:off x="1038871" y="3050995"/>
            <a:ext cx="1643384" cy="1643384"/>
          </a:xfrm>
          <a:prstGeom prst="rect">
            <a:avLst/>
          </a:prstGeom>
        </p:spPr>
        <p:txBody>
          <a:bodyPr/>
          <a:lstStyle/>
          <a:p>
            <a:r>
              <a:rPr lang="en-US"/>
              <a:t>Click icon to add picture</a:t>
            </a:r>
            <a:endParaRPr lang="en-US" dirty="0"/>
          </a:p>
        </p:txBody>
      </p:sp>
      <p:sp>
        <p:nvSpPr>
          <p:cNvPr id="6" name="Picture Placeholder 4" title="Decorative">
            <a:extLst>
              <a:ext uri="{FF2B5EF4-FFF2-40B4-BE49-F238E27FC236}">
                <a16:creationId xmlns:a16="http://schemas.microsoft.com/office/drawing/2014/main" id="{FB28CC40-CBF3-4E1C-841D-45C7739F95EE}"/>
              </a:ext>
            </a:extLst>
          </p:cNvPr>
          <p:cNvSpPr>
            <a:spLocks noGrp="1"/>
          </p:cNvSpPr>
          <p:nvPr>
            <p:ph type="pic" sz="quarter" idx="12"/>
          </p:nvPr>
        </p:nvSpPr>
        <p:spPr>
          <a:xfrm>
            <a:off x="3842264" y="3050995"/>
            <a:ext cx="1643384" cy="1643384"/>
          </a:xfrm>
          <a:prstGeom prst="rect">
            <a:avLst/>
          </a:prstGeom>
        </p:spPr>
        <p:txBody>
          <a:bodyPr/>
          <a:lstStyle/>
          <a:p>
            <a:r>
              <a:rPr lang="en-US"/>
              <a:t>Click icon to add picture</a:t>
            </a:r>
            <a:endParaRPr lang="en-US" dirty="0"/>
          </a:p>
        </p:txBody>
      </p:sp>
      <p:sp>
        <p:nvSpPr>
          <p:cNvPr id="7" name="Picture Placeholder 4" title="Decorative">
            <a:extLst>
              <a:ext uri="{FF2B5EF4-FFF2-40B4-BE49-F238E27FC236}">
                <a16:creationId xmlns:a16="http://schemas.microsoft.com/office/drawing/2014/main" id="{12606688-9042-46BE-82EA-2A9034C21250}"/>
              </a:ext>
            </a:extLst>
          </p:cNvPr>
          <p:cNvSpPr>
            <a:spLocks noGrp="1"/>
          </p:cNvSpPr>
          <p:nvPr>
            <p:ph type="pic" sz="quarter" idx="13"/>
          </p:nvPr>
        </p:nvSpPr>
        <p:spPr>
          <a:xfrm>
            <a:off x="6645657" y="3061267"/>
            <a:ext cx="1643384" cy="1643384"/>
          </a:xfrm>
          <a:prstGeom prst="rect">
            <a:avLst/>
          </a:prstGeom>
        </p:spPr>
        <p:txBody>
          <a:bodyPr/>
          <a:lstStyle/>
          <a:p>
            <a:r>
              <a:rPr lang="en-US"/>
              <a:t>Click icon to add picture</a:t>
            </a:r>
            <a:endParaRPr lang="en-US" dirty="0"/>
          </a:p>
        </p:txBody>
      </p:sp>
      <p:sp>
        <p:nvSpPr>
          <p:cNvPr id="8" name="Picture Placeholder 4" title="Decorative">
            <a:extLst>
              <a:ext uri="{FF2B5EF4-FFF2-40B4-BE49-F238E27FC236}">
                <a16:creationId xmlns:a16="http://schemas.microsoft.com/office/drawing/2014/main" id="{94A72397-DF36-48ED-9888-0827D143B9BE}"/>
              </a:ext>
            </a:extLst>
          </p:cNvPr>
          <p:cNvSpPr>
            <a:spLocks noGrp="1"/>
          </p:cNvSpPr>
          <p:nvPr>
            <p:ph type="pic" sz="quarter" idx="14"/>
          </p:nvPr>
        </p:nvSpPr>
        <p:spPr>
          <a:xfrm>
            <a:off x="9449049" y="3061267"/>
            <a:ext cx="1643384" cy="1643384"/>
          </a:xfrm>
          <a:prstGeom prst="rect">
            <a:avLst/>
          </a:prstGeom>
        </p:spPr>
        <p:txBody>
          <a:bodyPr/>
          <a:lstStyle/>
          <a:p>
            <a:r>
              <a:rPr lang="en-US"/>
              <a:t>Click icon to add picture</a:t>
            </a: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604711" y="527200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604711" y="479147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3410942" y="527200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3410942" y="479147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7" name="Text Placeholder 6">
            <a:extLst>
              <a:ext uri="{FF2B5EF4-FFF2-40B4-BE49-F238E27FC236}">
                <a16:creationId xmlns:a16="http://schemas.microsoft.com/office/drawing/2014/main" id="{5A499762-AEDB-43BC-89CC-CC0602BEAF73}"/>
              </a:ext>
            </a:extLst>
          </p:cNvPr>
          <p:cNvSpPr>
            <a:spLocks noGrp="1"/>
          </p:cNvSpPr>
          <p:nvPr>
            <p:ph type="body" sz="quarter" idx="23"/>
          </p:nvPr>
        </p:nvSpPr>
        <p:spPr>
          <a:xfrm>
            <a:off x="6217173" y="528227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8" name="Text Placeholder 6">
            <a:extLst>
              <a:ext uri="{FF2B5EF4-FFF2-40B4-BE49-F238E27FC236}">
                <a16:creationId xmlns:a16="http://schemas.microsoft.com/office/drawing/2014/main" id="{880EDD7E-326D-47DC-B58D-88ECE1D00F94}"/>
              </a:ext>
            </a:extLst>
          </p:cNvPr>
          <p:cNvSpPr>
            <a:spLocks noGrp="1"/>
          </p:cNvSpPr>
          <p:nvPr>
            <p:ph type="body" sz="quarter" idx="24" hasCustomPrompt="1"/>
          </p:nvPr>
        </p:nvSpPr>
        <p:spPr>
          <a:xfrm>
            <a:off x="6217173" y="480174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9" name="Text Placeholder 6">
            <a:extLst>
              <a:ext uri="{FF2B5EF4-FFF2-40B4-BE49-F238E27FC236}">
                <a16:creationId xmlns:a16="http://schemas.microsoft.com/office/drawing/2014/main" id="{DB92C933-F978-486C-A305-0BAC73E0F152}"/>
              </a:ext>
            </a:extLst>
          </p:cNvPr>
          <p:cNvSpPr>
            <a:spLocks noGrp="1"/>
          </p:cNvSpPr>
          <p:nvPr>
            <p:ph type="body" sz="quarter" idx="25"/>
          </p:nvPr>
        </p:nvSpPr>
        <p:spPr>
          <a:xfrm>
            <a:off x="9023403" y="528227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20" name="Text Placeholder 6">
            <a:extLst>
              <a:ext uri="{FF2B5EF4-FFF2-40B4-BE49-F238E27FC236}">
                <a16:creationId xmlns:a16="http://schemas.microsoft.com/office/drawing/2014/main" id="{B18BFAE0-942E-42DB-BD07-596D50E07E37}"/>
              </a:ext>
            </a:extLst>
          </p:cNvPr>
          <p:cNvSpPr>
            <a:spLocks noGrp="1"/>
          </p:cNvSpPr>
          <p:nvPr>
            <p:ph type="body" sz="quarter" idx="26" hasCustomPrompt="1"/>
          </p:nvPr>
        </p:nvSpPr>
        <p:spPr>
          <a:xfrm>
            <a:off x="9023403" y="480174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21"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759266"/>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solidFill>
                <a:schemeClr val="bg1"/>
              </a:solidFill>
            </a:endParaRPr>
          </a:p>
        </p:txBody>
      </p:sp>
    </p:spTree>
    <p:extLst>
      <p:ext uri="{BB962C8B-B14F-4D97-AF65-F5344CB8AC3E}">
        <p14:creationId xmlns:p14="http://schemas.microsoft.com/office/powerpoint/2010/main" val="6877645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28_Custom Layout">
    <p:spTree>
      <p:nvGrpSpPr>
        <p:cNvPr id="1" name=""/>
        <p:cNvGrpSpPr/>
        <p:nvPr/>
      </p:nvGrpSpPr>
      <p:grpSpPr>
        <a:xfrm>
          <a:off x="0" y="0"/>
          <a:ext cx="0" cy="0"/>
          <a:chOff x="0" y="0"/>
          <a:chExt cx="0" cy="0"/>
        </a:xfrm>
      </p:grpSpPr>
      <p:sp>
        <p:nvSpPr>
          <p:cNvPr id="4" name="Rectangle 3" title="Decorative"/>
          <p:cNvSpPr/>
          <p:nvPr userDrawn="1"/>
        </p:nvSpPr>
        <p:spPr>
          <a:xfrm>
            <a:off x="0" y="1964267"/>
            <a:ext cx="3052729" cy="24435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title="Decorative"/>
          <p:cNvSpPr/>
          <p:nvPr userDrawn="1"/>
        </p:nvSpPr>
        <p:spPr>
          <a:xfrm>
            <a:off x="6092848" y="1964267"/>
            <a:ext cx="3052729" cy="244350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title="Decorative"/>
          <p:cNvSpPr/>
          <p:nvPr userDrawn="1"/>
        </p:nvSpPr>
        <p:spPr>
          <a:xfrm>
            <a:off x="9139272" y="4414498"/>
            <a:ext cx="3052729" cy="2443502"/>
          </a:xfrm>
          <a:prstGeom prst="rect">
            <a:avLst/>
          </a:prstGeom>
          <a:solidFill>
            <a:schemeClr val="accent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FBBE79-9A2D-485C-A5FF-D6F6AFD2AFC3}"/>
              </a:ext>
            </a:extLst>
          </p:cNvPr>
          <p:cNvSpPr>
            <a:spLocks noGrp="1"/>
          </p:cNvSpPr>
          <p:nvPr userDrawn="1">
            <p:ph type="title"/>
          </p:nvPr>
        </p:nvSpPr>
        <p:spPr>
          <a:xfrm>
            <a:off x="2106887" y="616350"/>
            <a:ext cx="7978227" cy="1062602"/>
          </a:xfrm>
        </p:spPr>
        <p:txBody>
          <a:bodyPr lIns="0"/>
          <a:lstStyle>
            <a:lvl1pPr algn="ctr">
              <a:defRPr>
                <a:solidFill>
                  <a:schemeClr val="tx2"/>
                </a:solidFill>
              </a:defRPr>
            </a:lvl1pPr>
          </a:lstStyle>
          <a:p>
            <a:r>
              <a:rPr lang="en-US"/>
              <a:t>Click to edit Master title style</a:t>
            </a:r>
            <a:endParaRPr lang="en-US" dirty="0"/>
          </a:p>
        </p:txBody>
      </p:sp>
      <p:sp>
        <p:nvSpPr>
          <p:cNvPr id="30" name="Picture Placeholder 4" title="Decorative">
            <a:extLst>
              <a:ext uri="{FF2B5EF4-FFF2-40B4-BE49-F238E27FC236}">
                <a16:creationId xmlns:a16="http://schemas.microsoft.com/office/drawing/2014/main" id="{0D8C8A61-C19F-4EF6-A991-5B6EFC5F7AFB}"/>
              </a:ext>
            </a:extLst>
          </p:cNvPr>
          <p:cNvSpPr>
            <a:spLocks noGrp="1"/>
          </p:cNvSpPr>
          <p:nvPr>
            <p:ph type="pic" sz="quarter" idx="11"/>
          </p:nvPr>
        </p:nvSpPr>
        <p:spPr>
          <a:xfrm>
            <a:off x="0" y="4416552"/>
            <a:ext cx="3054096" cy="2441448"/>
          </a:xfrm>
          <a:prstGeom prst="rect">
            <a:avLst/>
          </a:prstGeom>
        </p:spPr>
        <p:txBody>
          <a:bodyPr>
            <a:normAutofit/>
          </a:bodyPr>
          <a:lstStyle>
            <a:lvl1pPr algn="ctr">
              <a:defRPr sz="1600"/>
            </a:lvl1pPr>
          </a:lstStyle>
          <a:p>
            <a:r>
              <a:rPr lang="en-US"/>
              <a:t>Click icon to add picture</a:t>
            </a:r>
            <a:endParaRPr lang="en-US" dirty="0"/>
          </a:p>
        </p:txBody>
      </p:sp>
      <p:sp>
        <p:nvSpPr>
          <p:cNvPr id="32" name="Picture Placeholder 4" title="Decorative">
            <a:extLst>
              <a:ext uri="{FF2B5EF4-FFF2-40B4-BE49-F238E27FC236}">
                <a16:creationId xmlns:a16="http://schemas.microsoft.com/office/drawing/2014/main" id="{12606688-9042-46BE-82EA-2A9034C21250}"/>
              </a:ext>
            </a:extLst>
          </p:cNvPr>
          <p:cNvSpPr>
            <a:spLocks noGrp="1"/>
          </p:cNvSpPr>
          <p:nvPr>
            <p:ph type="pic" sz="quarter" idx="13"/>
          </p:nvPr>
        </p:nvSpPr>
        <p:spPr>
          <a:xfrm>
            <a:off x="3046424" y="1964267"/>
            <a:ext cx="3054096" cy="2441448"/>
          </a:xfrm>
          <a:prstGeom prst="rect">
            <a:avLst/>
          </a:prstGeom>
        </p:spPr>
        <p:txBody>
          <a:bodyPr>
            <a:normAutofit/>
          </a:bodyPr>
          <a:lstStyle>
            <a:lvl1pPr algn="ctr">
              <a:defRPr sz="1600"/>
            </a:lvl1pPr>
          </a:lstStyle>
          <a:p>
            <a:r>
              <a:rPr lang="en-US"/>
              <a:t>Click icon to add picture</a:t>
            </a:r>
            <a:endParaRPr lang="en-US" dirty="0"/>
          </a:p>
        </p:txBody>
      </p:sp>
      <p:sp>
        <p:nvSpPr>
          <p:cNvPr id="33" name="Picture Placeholder 4" title="Decorative">
            <a:extLst>
              <a:ext uri="{FF2B5EF4-FFF2-40B4-BE49-F238E27FC236}">
                <a16:creationId xmlns:a16="http://schemas.microsoft.com/office/drawing/2014/main" id="{94A72397-DF36-48ED-9888-0827D143B9BE}"/>
              </a:ext>
            </a:extLst>
          </p:cNvPr>
          <p:cNvSpPr>
            <a:spLocks noGrp="1"/>
          </p:cNvSpPr>
          <p:nvPr>
            <p:ph type="pic" sz="quarter" idx="14"/>
          </p:nvPr>
        </p:nvSpPr>
        <p:spPr>
          <a:xfrm>
            <a:off x="9137904" y="1964267"/>
            <a:ext cx="3054096" cy="2441448"/>
          </a:xfrm>
          <a:prstGeom prst="rect">
            <a:avLst/>
          </a:prstGeom>
        </p:spPr>
        <p:txBody>
          <a:bodyPr>
            <a:normAutofit/>
          </a:bodyPr>
          <a:lstStyle>
            <a:lvl1pPr algn="ctr">
              <a:defRPr sz="1600"/>
            </a:lvl1pPr>
          </a:lstStyle>
          <a:p>
            <a:r>
              <a:rPr lang="en-US"/>
              <a:t>Click icon to add picture</a:t>
            </a:r>
            <a:endParaRPr lang="en-US" dirty="0"/>
          </a:p>
        </p:txBody>
      </p:sp>
      <p:sp>
        <p:nvSpPr>
          <p:cNvPr id="26" name="Rectangle 25" title="Decorative"/>
          <p:cNvSpPr/>
          <p:nvPr userDrawn="1"/>
        </p:nvSpPr>
        <p:spPr>
          <a:xfrm>
            <a:off x="3046424" y="4414498"/>
            <a:ext cx="3052729" cy="24435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userDrawn="1">
            <p:ph type="body" sz="quarter" idx="15"/>
          </p:nvPr>
        </p:nvSpPr>
        <p:spPr>
          <a:xfrm>
            <a:off x="264410" y="3652861"/>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userDrawn="1">
            <p:ph type="body" sz="quarter" idx="16" hasCustomPrompt="1"/>
          </p:nvPr>
        </p:nvSpPr>
        <p:spPr>
          <a:xfrm>
            <a:off x="264410" y="3248535"/>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userDrawn="1">
            <p:ph type="body" sz="quarter" idx="17"/>
          </p:nvPr>
        </p:nvSpPr>
        <p:spPr>
          <a:xfrm>
            <a:off x="6359042" y="3652861"/>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userDrawn="1">
            <p:ph type="body" sz="quarter" idx="18" hasCustomPrompt="1"/>
          </p:nvPr>
        </p:nvSpPr>
        <p:spPr>
          <a:xfrm>
            <a:off x="6359042" y="3248535"/>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3" name="Text Placeholder 6">
            <a:extLst>
              <a:ext uri="{FF2B5EF4-FFF2-40B4-BE49-F238E27FC236}">
                <a16:creationId xmlns:a16="http://schemas.microsoft.com/office/drawing/2014/main" id="{3B9FAC90-EA8D-4C0E-A0D1-0D252B50A12F}"/>
              </a:ext>
            </a:extLst>
          </p:cNvPr>
          <p:cNvSpPr>
            <a:spLocks noGrp="1"/>
          </p:cNvSpPr>
          <p:nvPr userDrawn="1">
            <p:ph type="body" sz="quarter" idx="19"/>
          </p:nvPr>
        </p:nvSpPr>
        <p:spPr>
          <a:xfrm>
            <a:off x="3288925" y="5167572"/>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4" name="Text Placeholder 6">
            <a:extLst>
              <a:ext uri="{FF2B5EF4-FFF2-40B4-BE49-F238E27FC236}">
                <a16:creationId xmlns:a16="http://schemas.microsoft.com/office/drawing/2014/main" id="{5556F808-0B84-4923-9C86-83F13CFABBB6}"/>
              </a:ext>
            </a:extLst>
          </p:cNvPr>
          <p:cNvSpPr>
            <a:spLocks noGrp="1"/>
          </p:cNvSpPr>
          <p:nvPr userDrawn="1">
            <p:ph type="body" sz="quarter" idx="20" hasCustomPrompt="1"/>
          </p:nvPr>
        </p:nvSpPr>
        <p:spPr>
          <a:xfrm>
            <a:off x="3288925" y="4763246"/>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5" name="Text Placeholder 6">
            <a:extLst>
              <a:ext uri="{FF2B5EF4-FFF2-40B4-BE49-F238E27FC236}">
                <a16:creationId xmlns:a16="http://schemas.microsoft.com/office/drawing/2014/main" id="{6D49870F-68D7-4CDC-8F2A-696151FA2B90}"/>
              </a:ext>
            </a:extLst>
          </p:cNvPr>
          <p:cNvSpPr>
            <a:spLocks noGrp="1"/>
          </p:cNvSpPr>
          <p:nvPr userDrawn="1">
            <p:ph type="body" sz="quarter" idx="21"/>
          </p:nvPr>
        </p:nvSpPr>
        <p:spPr>
          <a:xfrm>
            <a:off x="9412281" y="5167572"/>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6" name="Text Placeholder 6">
            <a:extLst>
              <a:ext uri="{FF2B5EF4-FFF2-40B4-BE49-F238E27FC236}">
                <a16:creationId xmlns:a16="http://schemas.microsoft.com/office/drawing/2014/main" id="{530C251D-6B9A-485B-A02D-AAF34ECA7B5D}"/>
              </a:ext>
            </a:extLst>
          </p:cNvPr>
          <p:cNvSpPr>
            <a:spLocks noGrp="1"/>
          </p:cNvSpPr>
          <p:nvPr userDrawn="1">
            <p:ph type="body" sz="quarter" idx="22" hasCustomPrompt="1"/>
          </p:nvPr>
        </p:nvSpPr>
        <p:spPr>
          <a:xfrm>
            <a:off x="9412281" y="4763246"/>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31" name="Picture Placeholder 4" title="Decorative">
            <a:extLst>
              <a:ext uri="{FF2B5EF4-FFF2-40B4-BE49-F238E27FC236}">
                <a16:creationId xmlns:a16="http://schemas.microsoft.com/office/drawing/2014/main" id="{FB28CC40-CBF3-4E1C-841D-45C7739F95EE}"/>
              </a:ext>
            </a:extLst>
          </p:cNvPr>
          <p:cNvSpPr>
            <a:spLocks noGrp="1"/>
          </p:cNvSpPr>
          <p:nvPr>
            <p:ph type="pic" sz="quarter" idx="12"/>
          </p:nvPr>
        </p:nvSpPr>
        <p:spPr>
          <a:xfrm>
            <a:off x="6092848" y="4416552"/>
            <a:ext cx="3054096" cy="2441448"/>
          </a:xfrm>
          <a:prstGeom prst="rect">
            <a:avLst/>
          </a:prstGeom>
        </p:spPr>
        <p:txBody>
          <a:bodyPr>
            <a:normAutofit/>
          </a:bodyPr>
          <a:lstStyle>
            <a:lvl1pPr algn="ctr">
              <a:defRPr sz="1600"/>
            </a:lvl1pPr>
          </a:lstStyle>
          <a:p>
            <a:r>
              <a:rPr lang="en-US"/>
              <a:t>Click icon to add picture</a:t>
            </a:r>
            <a:endParaRPr lang="en-US" dirty="0"/>
          </a:p>
        </p:txBody>
      </p:sp>
    </p:spTree>
    <p:extLst>
      <p:ext uri="{BB962C8B-B14F-4D97-AF65-F5344CB8AC3E}">
        <p14:creationId xmlns:p14="http://schemas.microsoft.com/office/powerpoint/2010/main" val="333117509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3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accent1"/>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2247900"/>
            <a:ext cx="5620473" cy="3870325"/>
          </a:xfrm>
        </p:spPr>
        <p:txBody>
          <a:bodyPr/>
          <a:lstStyle/>
          <a:p>
            <a:r>
              <a:rPr lang="en-US" noProof="0"/>
              <a:t>Click icon to add chart</a:t>
            </a:r>
            <a:endParaRPr lang="en-US" noProof="0" dirty="0"/>
          </a:p>
        </p:txBody>
      </p:sp>
      <p:sp>
        <p:nvSpPr>
          <p:cNvPr id="2" name="Rectangle 1">
            <a:extLst>
              <a:ext uri="{FF2B5EF4-FFF2-40B4-BE49-F238E27FC236}">
                <a16:creationId xmlns:a16="http://schemas.microsoft.com/office/drawing/2014/main" id="{2B5F4DF3-3822-4AC9-9C82-C8D284E443EB}"/>
              </a:ext>
            </a:extLst>
          </p:cNvPr>
          <p:cNvSpPr/>
          <p:nvPr userDrawn="1"/>
        </p:nvSpPr>
        <p:spPr>
          <a:xfrm>
            <a:off x="5937569" y="2082800"/>
            <a:ext cx="5620473" cy="101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0096353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4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p>
            <a:r>
              <a:rPr lang="en-US" noProof="0"/>
              <a:t>Click icon to add chart</a:t>
            </a:r>
            <a:endParaRPr lang="en-US" noProof="0" dirty="0"/>
          </a:p>
        </p:txBody>
      </p:sp>
      <p:sp>
        <p:nvSpPr>
          <p:cNvPr id="7" name="Shape 62" title="Decorative">
            <a:extLst>
              <a:ext uri="{FF2B5EF4-FFF2-40B4-BE49-F238E27FC236}">
                <a16:creationId xmlns:a16="http://schemas.microsoft.com/office/drawing/2014/main" id="{5C48ADE8-5D65-4FF2-93E1-D504137454D1}"/>
              </a:ext>
            </a:extLst>
          </p:cNvPr>
          <p:cNvSpPr/>
          <p:nvPr userDrawn="1"/>
        </p:nvSpPr>
        <p:spPr>
          <a:xfrm flipV="1">
            <a:off x="5770807" y="839972"/>
            <a:ext cx="0" cy="5370328"/>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31012737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5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E74C1-9E1A-46A4-9261-8F389FEAB7F4}"/>
              </a:ext>
            </a:extLst>
          </p:cNvPr>
          <p:cNvSpPr/>
          <p:nvPr userDrawn="1"/>
        </p:nvSpPr>
        <p:spPr>
          <a:xfrm>
            <a:off x="5727700" y="0"/>
            <a:ext cx="64643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lvl1pPr>
              <a:defRPr>
                <a:solidFill>
                  <a:schemeClr val="bg1"/>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19147689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6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E74C1-9E1A-46A4-9261-8F389FEAB7F4}"/>
              </a:ext>
            </a:extLst>
          </p:cNvPr>
          <p:cNvSpPr/>
          <p:nvPr userDrawn="1"/>
        </p:nvSpPr>
        <p:spPr>
          <a:xfrm>
            <a:off x="5727700" y="0"/>
            <a:ext cx="64643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lvl1pPr>
              <a:defRPr>
                <a:solidFill>
                  <a:schemeClr val="bg1"/>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211542580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838200" y="2392680"/>
            <a:ext cx="10719842" cy="4167505"/>
          </a:xfrm>
        </p:spPr>
        <p:txBody>
          <a:bodyPr/>
          <a:lstStyle/>
          <a:p>
            <a:r>
              <a:rPr lang="en-US" noProof="0"/>
              <a:t>Click icon to add chart</a:t>
            </a:r>
            <a:endParaRPr lang="en-US" noProof="0" dirty="0"/>
          </a:p>
        </p:txBody>
      </p:sp>
    </p:spTree>
    <p:extLst>
      <p:ext uri="{BB962C8B-B14F-4D97-AF65-F5344CB8AC3E}">
        <p14:creationId xmlns:p14="http://schemas.microsoft.com/office/powerpoint/2010/main" val="74456074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2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815420" y="2392680"/>
            <a:ext cx="5742622" cy="4023995"/>
          </a:xfrm>
        </p:spPr>
        <p:txBody>
          <a:bodyPr/>
          <a:lstStyle/>
          <a:p>
            <a:r>
              <a:rPr lang="en-US" noProof="0"/>
              <a:t>Click icon to add chart</a:t>
            </a:r>
            <a:endParaRPr lang="en-US" noProof="0" dirty="0"/>
          </a:p>
        </p:txBody>
      </p:sp>
      <p:sp>
        <p:nvSpPr>
          <p:cNvPr id="4" name="Picture Placeholder 3" title="Decorative">
            <a:extLst>
              <a:ext uri="{FF2B5EF4-FFF2-40B4-BE49-F238E27FC236}">
                <a16:creationId xmlns:a16="http://schemas.microsoft.com/office/drawing/2014/main" id="{C9E9201F-1E54-4CE0-974D-2A45F04F48B9}"/>
              </a:ext>
            </a:extLst>
          </p:cNvPr>
          <p:cNvSpPr>
            <a:spLocks noGrp="1"/>
          </p:cNvSpPr>
          <p:nvPr>
            <p:ph type="pic" sz="quarter" idx="14"/>
          </p:nvPr>
        </p:nvSpPr>
        <p:spPr>
          <a:xfrm>
            <a:off x="838200" y="2392045"/>
            <a:ext cx="4776788" cy="4023995"/>
          </a:xfrm>
        </p:spPr>
        <p:txBody>
          <a:bodyPr/>
          <a:lstStyle/>
          <a:p>
            <a:r>
              <a:rPr lang="en-US" noProof="0"/>
              <a:t>Click icon to add picture</a:t>
            </a:r>
            <a:endParaRPr lang="en-US" noProof="0" dirty="0"/>
          </a:p>
        </p:txBody>
      </p:sp>
    </p:spTree>
    <p:extLst>
      <p:ext uri="{BB962C8B-B14F-4D97-AF65-F5344CB8AC3E}">
        <p14:creationId xmlns:p14="http://schemas.microsoft.com/office/powerpoint/2010/main" val="6985145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4535-13A9-914D-A6BC-97AFF288301C}"/>
              </a:ext>
            </a:extLst>
          </p:cNvPr>
          <p:cNvSpPr>
            <a:spLocks noGrp="1"/>
          </p:cNvSpPr>
          <p:nvPr>
            <p:ph type="title" hasCustomPrompt="1"/>
          </p:nvPr>
        </p:nvSpPr>
        <p:spPr>
          <a:xfrm>
            <a:off x="647700" y="289560"/>
            <a:ext cx="10896600" cy="893218"/>
          </a:xfrm>
        </p:spPr>
        <p:txBody>
          <a:bodyPr anchor="b"/>
          <a:lstStyle>
            <a:lvl1pPr algn="ctr">
              <a:defRPr/>
            </a:lvl1pPr>
          </a:lstStyle>
          <a:p>
            <a:r>
              <a:rPr lang="en-US" dirty="0"/>
              <a:t>CLICK TO EDIT MASTER TITLE STYLE</a:t>
            </a:r>
          </a:p>
        </p:txBody>
      </p:sp>
      <p:sp>
        <p:nvSpPr>
          <p:cNvPr id="11" name="Text Placeholder 11">
            <a:extLst>
              <a:ext uri="{FF2B5EF4-FFF2-40B4-BE49-F238E27FC236}">
                <a16:creationId xmlns:a16="http://schemas.microsoft.com/office/drawing/2014/main" id="{43A40995-514F-A74C-B120-F2ADB492062F}"/>
              </a:ext>
            </a:extLst>
          </p:cNvPr>
          <p:cNvSpPr>
            <a:spLocks noGrp="1"/>
          </p:cNvSpPr>
          <p:nvPr>
            <p:ph type="body" sz="quarter" idx="12" hasCustomPrompt="1"/>
          </p:nvPr>
        </p:nvSpPr>
        <p:spPr>
          <a:xfrm>
            <a:off x="647700" y="1097363"/>
            <a:ext cx="10896600" cy="602887"/>
          </a:xfrm>
        </p:spPr>
        <p:txBody>
          <a:bodyPr anchor="ctr">
            <a:normAutofit/>
          </a:bodyPr>
          <a:lstStyle>
            <a:lvl1pPr marL="0" indent="0" algn="ctr">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dirty="0"/>
              <a:t>SUBTITLE HERE</a:t>
            </a:r>
          </a:p>
        </p:txBody>
      </p:sp>
      <p:sp>
        <p:nvSpPr>
          <p:cNvPr id="4" name="Table Placeholder 3" title="Decorative">
            <a:extLst>
              <a:ext uri="{FF2B5EF4-FFF2-40B4-BE49-F238E27FC236}">
                <a16:creationId xmlns:a16="http://schemas.microsoft.com/office/drawing/2014/main" id="{EC1740A4-BBA1-4296-9738-ADD3B80B2439}"/>
              </a:ext>
            </a:extLst>
          </p:cNvPr>
          <p:cNvSpPr>
            <a:spLocks noGrp="1"/>
          </p:cNvSpPr>
          <p:nvPr>
            <p:ph type="tbl" sz="quarter" idx="13"/>
          </p:nvPr>
        </p:nvSpPr>
        <p:spPr>
          <a:xfrm>
            <a:off x="647700" y="1806575"/>
            <a:ext cx="10896600" cy="4578350"/>
          </a:xfrm>
        </p:spPr>
        <p:txBody>
          <a:bodyPr/>
          <a:lstStyle/>
          <a:p>
            <a:r>
              <a:rPr lang="en-US"/>
              <a:t>Click icon to add table</a:t>
            </a:r>
            <a:endParaRPr lang="en-US" dirty="0"/>
          </a:p>
        </p:txBody>
      </p:sp>
    </p:spTree>
    <p:extLst>
      <p:ext uri="{BB962C8B-B14F-4D97-AF65-F5344CB8AC3E}">
        <p14:creationId xmlns:p14="http://schemas.microsoft.com/office/powerpoint/2010/main" val="85082984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69723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title="Decorative">
            <a:extLst>
              <a:ext uri="{FF2B5EF4-FFF2-40B4-BE49-F238E27FC236}">
                <a16:creationId xmlns:a16="http://schemas.microsoft.com/office/drawing/2014/main" id="{18957288-25D1-4D25-BECD-5A2E6A888185}"/>
              </a:ext>
            </a:extLst>
          </p:cNvPr>
          <p:cNvSpPr>
            <a:spLocks noGrp="1"/>
          </p:cNvSpPr>
          <p:nvPr>
            <p:ph type="pic" sz="quarter" idx="13"/>
          </p:nvPr>
        </p:nvSpPr>
        <p:spPr>
          <a:xfrm>
            <a:off x="323659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title="Decorative">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7" name="Picture Placeholder 6" title="Decorative">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518160" y="450030"/>
            <a:ext cx="2578099" cy="2508588"/>
          </a:xfrm>
        </p:spPr>
        <p:txBody>
          <a:bodyPr lIns="0" anchor="b">
            <a:normAutofit/>
          </a:bodyPr>
          <a:lstStyle>
            <a:lvl1pPr algn="l">
              <a:defRPr sz="4000"/>
            </a:lvl1pPr>
          </a:lstStyle>
          <a:p>
            <a:r>
              <a:rPr lang="en-US" noProof="0"/>
              <a:t>Click to Add </a:t>
            </a:r>
            <a:br>
              <a:rPr lang="en-US" noProof="0"/>
            </a:br>
            <a:r>
              <a:rPr lang="en-US" noProof="0"/>
              <a:t>Slide Title Here</a:t>
            </a:r>
          </a:p>
        </p:txBody>
      </p:sp>
      <p:sp>
        <p:nvSpPr>
          <p:cNvPr id="10" name="Shape 62" title="Decorative">
            <a:extLst>
              <a:ext uri="{FF2B5EF4-FFF2-40B4-BE49-F238E27FC236}">
                <a16:creationId xmlns:a16="http://schemas.microsoft.com/office/drawing/2014/main" id="{E1A23DB6-E067-4A30-8C4B-98B452428518}"/>
              </a:ext>
            </a:extLst>
          </p:cNvPr>
          <p:cNvSpPr/>
          <p:nvPr userDrawn="1"/>
        </p:nvSpPr>
        <p:spPr>
          <a:xfrm rot="16200000" flipV="1">
            <a:off x="1612562" y="1959892"/>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25293779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4" name="Picture Placeholder 6" title="Decorative">
            <a:extLst>
              <a:ext uri="{FF2B5EF4-FFF2-40B4-BE49-F238E27FC236}">
                <a16:creationId xmlns:a16="http://schemas.microsoft.com/office/drawing/2014/main" id="{18957288-25D1-4D25-BECD-5A2E6A888185}"/>
              </a:ext>
            </a:extLst>
          </p:cNvPr>
          <p:cNvSpPr>
            <a:spLocks noGrp="1"/>
          </p:cNvSpPr>
          <p:nvPr>
            <p:ph type="pic" sz="quarter" idx="13"/>
          </p:nvPr>
        </p:nvSpPr>
        <p:spPr>
          <a:xfrm>
            <a:off x="2315" y="1497808"/>
            <a:ext cx="3129335" cy="536019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title="Decorative">
            <a:extLst>
              <a:ext uri="{FF2B5EF4-FFF2-40B4-BE49-F238E27FC236}">
                <a16:creationId xmlns:a16="http://schemas.microsoft.com/office/drawing/2014/main" id="{3F6FD22A-5FDA-45EC-BE49-3C0E30A397B0}"/>
              </a:ext>
            </a:extLst>
          </p:cNvPr>
          <p:cNvSpPr>
            <a:spLocks noGrp="1"/>
          </p:cNvSpPr>
          <p:nvPr>
            <p:ph type="pic" sz="quarter" idx="15"/>
          </p:nvPr>
        </p:nvSpPr>
        <p:spPr>
          <a:xfrm>
            <a:off x="3366714" y="-20671"/>
            <a:ext cx="3129336" cy="53970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7461446" y="2718684"/>
            <a:ext cx="3415560" cy="2508588"/>
          </a:xfrm>
        </p:spPr>
        <p:txBody>
          <a:bodyPr lIns="0" anchor="b">
            <a:normAutofit/>
          </a:bodyPr>
          <a:lstStyle>
            <a:lvl1pPr algn="l">
              <a:defRPr sz="4000"/>
            </a:lvl1pPr>
          </a:lstStyle>
          <a:p>
            <a:r>
              <a:rPr lang="en-US" noProof="0"/>
              <a:t>Click to Add </a:t>
            </a:r>
            <a:br>
              <a:rPr lang="en-US" noProof="0"/>
            </a:br>
            <a:r>
              <a:rPr lang="en-US" noProof="0"/>
              <a:t>Slide Title Here</a:t>
            </a:r>
          </a:p>
        </p:txBody>
      </p:sp>
      <p:sp>
        <p:nvSpPr>
          <p:cNvPr id="10" name="Shape 62" title="Decorative">
            <a:extLst>
              <a:ext uri="{FF2B5EF4-FFF2-40B4-BE49-F238E27FC236}">
                <a16:creationId xmlns:a16="http://schemas.microsoft.com/office/drawing/2014/main" id="{E1A23DB6-E067-4A30-8C4B-98B452428518}"/>
              </a:ext>
            </a:extLst>
          </p:cNvPr>
          <p:cNvSpPr/>
          <p:nvPr userDrawn="1"/>
        </p:nvSpPr>
        <p:spPr>
          <a:xfrm rot="16200000" flipV="1">
            <a:off x="8555848" y="4281994"/>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09676180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Picture Placeholder 4" title="Decorative">
            <a:extLst>
              <a:ext uri="{FF2B5EF4-FFF2-40B4-BE49-F238E27FC236}">
                <a16:creationId xmlns:a16="http://schemas.microsoft.com/office/drawing/2014/main" id="{AC817481-FC70-46B9-B779-4E5C04778C8E}"/>
              </a:ext>
            </a:extLst>
          </p:cNvPr>
          <p:cNvSpPr>
            <a:spLocks noGrp="1"/>
          </p:cNvSpPr>
          <p:nvPr>
            <p:ph type="pic" sz="quarter" idx="10"/>
          </p:nvPr>
        </p:nvSpPr>
        <p:spPr>
          <a:xfrm>
            <a:off x="212725" y="1260389"/>
            <a:ext cx="2816352" cy="3173816"/>
          </a:xfrm>
          <a:solidFill>
            <a:schemeClr val="bg1">
              <a:lumMod val="95000"/>
            </a:schemeClr>
          </a:solidFill>
        </p:spPr>
        <p:txBody>
          <a:bodyPr/>
          <a:lstStyle/>
          <a:p>
            <a:r>
              <a:rPr lang="en-US"/>
              <a:t>Click icon to add picture</a:t>
            </a:r>
            <a:endParaRPr lang="en-US" dirty="0"/>
          </a:p>
        </p:txBody>
      </p:sp>
      <p:sp>
        <p:nvSpPr>
          <p:cNvPr id="4"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1"/>
          </p:nvPr>
        </p:nvSpPr>
        <p:spPr>
          <a:xfrm>
            <a:off x="3194701" y="0"/>
            <a:ext cx="2817564" cy="3175686"/>
          </a:xfrm>
          <a:solidFill>
            <a:schemeClr val="bg1">
              <a:lumMod val="95000"/>
            </a:schemeClr>
          </a:solidFill>
        </p:spPr>
        <p:txBody>
          <a:bodyPr/>
          <a:lstStyle/>
          <a:p>
            <a:r>
              <a:rPr lang="en-US"/>
              <a:t>Click icon to add picture</a:t>
            </a:r>
            <a:endParaRPr lang="en-US" dirty="0"/>
          </a:p>
        </p:txBody>
      </p:sp>
      <p:sp>
        <p:nvSpPr>
          <p:cNvPr id="5" name="Picture Placeholder 4" title="Decorative">
            <a:extLst>
              <a:ext uri="{FF2B5EF4-FFF2-40B4-BE49-F238E27FC236}">
                <a16:creationId xmlns:a16="http://schemas.microsoft.com/office/drawing/2014/main" id="{00DB6AEA-811C-4554-97AF-7D4F2639BDC7}"/>
              </a:ext>
            </a:extLst>
          </p:cNvPr>
          <p:cNvSpPr>
            <a:spLocks noGrp="1"/>
          </p:cNvSpPr>
          <p:nvPr>
            <p:ph type="pic" sz="quarter" idx="12"/>
          </p:nvPr>
        </p:nvSpPr>
        <p:spPr>
          <a:xfrm>
            <a:off x="213361" y="4586414"/>
            <a:ext cx="5798904" cy="2271585"/>
          </a:xfrm>
          <a:solidFill>
            <a:schemeClr val="bg1">
              <a:lumMod val="95000"/>
            </a:schemeClr>
          </a:solidFill>
        </p:spPr>
        <p:txBody>
          <a:bodyPr/>
          <a:lstStyle/>
          <a:p>
            <a:r>
              <a:rPr lang="en-US"/>
              <a:t>Click icon to add picture</a:t>
            </a:r>
            <a:endParaRPr lang="en-US" dirty="0"/>
          </a:p>
        </p:txBody>
      </p:sp>
      <p:sp>
        <p:nvSpPr>
          <p:cNvPr id="6" name="Picture Placeholder 4" title="Decorative">
            <a:extLst>
              <a:ext uri="{FF2B5EF4-FFF2-40B4-BE49-F238E27FC236}">
                <a16:creationId xmlns:a16="http://schemas.microsoft.com/office/drawing/2014/main" id="{75694821-2A94-40B8-8AAD-3E3762AFD388}"/>
              </a:ext>
            </a:extLst>
          </p:cNvPr>
          <p:cNvSpPr>
            <a:spLocks noGrp="1"/>
          </p:cNvSpPr>
          <p:nvPr>
            <p:ph type="pic" sz="quarter" idx="13"/>
          </p:nvPr>
        </p:nvSpPr>
        <p:spPr>
          <a:xfrm>
            <a:off x="6179737" y="4586414"/>
            <a:ext cx="2817564" cy="2271585"/>
          </a:xfrm>
          <a:solidFill>
            <a:schemeClr val="bg1">
              <a:lumMod val="95000"/>
            </a:schemeClr>
          </a:solidFill>
        </p:spPr>
        <p:txBody>
          <a:bodyPr/>
          <a:lstStyle/>
          <a:p>
            <a:r>
              <a:rPr lang="en-US"/>
              <a:t>Click icon to add picture</a:t>
            </a:r>
            <a:endParaRPr lang="en-US" dirty="0"/>
          </a:p>
        </p:txBody>
      </p:sp>
      <p:sp>
        <p:nvSpPr>
          <p:cNvPr id="7"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4"/>
          </p:nvPr>
        </p:nvSpPr>
        <p:spPr>
          <a:xfrm>
            <a:off x="6177889" y="2030436"/>
            <a:ext cx="2817564" cy="2403769"/>
          </a:xfrm>
          <a:solidFill>
            <a:schemeClr val="bg1">
              <a:lumMod val="95000"/>
            </a:schemeClr>
          </a:solidFill>
        </p:spPr>
        <p:txBody>
          <a:bodyPr/>
          <a:lstStyle/>
          <a:p>
            <a:r>
              <a:rPr lang="en-US"/>
              <a:t>Click icon to add picture</a:t>
            </a:r>
            <a:endParaRPr lang="en-US" dirty="0"/>
          </a:p>
        </p:txBody>
      </p:sp>
      <p:sp>
        <p:nvSpPr>
          <p:cNvPr id="8"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5"/>
          </p:nvPr>
        </p:nvSpPr>
        <p:spPr>
          <a:xfrm>
            <a:off x="9161076" y="0"/>
            <a:ext cx="2817564" cy="4434205"/>
          </a:xfrm>
          <a:solidFill>
            <a:schemeClr val="bg1">
              <a:lumMod val="95000"/>
            </a:schemeClr>
          </a:solidFill>
        </p:spPr>
        <p:txBody>
          <a:bodyPr/>
          <a:lstStyle/>
          <a:p>
            <a:r>
              <a:rPr lang="en-US"/>
              <a:t>Click icon to add picture</a:t>
            </a:r>
            <a:endParaRPr lang="en-US" dirty="0"/>
          </a:p>
        </p:txBody>
      </p:sp>
      <p:sp>
        <p:nvSpPr>
          <p:cNvPr id="2" name="Rectangle 1" title="Decorative"/>
          <p:cNvSpPr/>
          <p:nvPr userDrawn="1"/>
        </p:nvSpPr>
        <p:spPr>
          <a:xfrm>
            <a:off x="213361" y="0"/>
            <a:ext cx="2815716" cy="109975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title="Decorative"/>
          <p:cNvSpPr/>
          <p:nvPr userDrawn="1"/>
        </p:nvSpPr>
        <p:spPr>
          <a:xfrm>
            <a:off x="3196549" y="3334454"/>
            <a:ext cx="2815716" cy="10997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title="Decorative"/>
          <p:cNvSpPr/>
          <p:nvPr userDrawn="1"/>
        </p:nvSpPr>
        <p:spPr>
          <a:xfrm>
            <a:off x="6179737" y="0"/>
            <a:ext cx="2815716" cy="18782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title="Decorative"/>
          <p:cNvSpPr/>
          <p:nvPr userDrawn="1"/>
        </p:nvSpPr>
        <p:spPr>
          <a:xfrm>
            <a:off x="9162924" y="4598770"/>
            <a:ext cx="2815716" cy="225922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32277177"/>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F0FA98-2EE8-734A-95BB-A4637DCAD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55A45B-F495-F641-AA7A-36292C3CC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89227B26-65C5-5A4B-AAEC-70B3B5201C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extLst>
      <p:ext uri="{BB962C8B-B14F-4D97-AF65-F5344CB8AC3E}">
        <p14:creationId xmlns:p14="http://schemas.microsoft.com/office/powerpoint/2010/main" val="4050737061"/>
      </p:ext>
    </p:extLst>
  </p:cSld>
  <p:clrMap bg1="lt1" tx1="dk1" bg2="lt2" tx2="dk2" accent1="accent1" accent2="accent2" accent3="accent3" accent4="accent4" accent5="accent5" accent6="accent6" hlink="hlink" folHlink="folHlink"/>
  <p:sldLayoutIdLst>
    <p:sldLayoutId id="2147483673" r:id="rId1"/>
    <p:sldLayoutId id="2147483736" r:id="rId2"/>
    <p:sldLayoutId id="2147483689" r:id="rId3"/>
    <p:sldLayoutId id="2147483735" r:id="rId4"/>
    <p:sldLayoutId id="2147483684" r:id="rId5"/>
    <p:sldLayoutId id="2147483752" r:id="rId6"/>
    <p:sldLayoutId id="2147483737" r:id="rId7"/>
    <p:sldLayoutId id="2147483651" r:id="rId8"/>
    <p:sldLayoutId id="2147483738" r:id="rId9"/>
    <p:sldLayoutId id="2147483685" r:id="rId10"/>
    <p:sldLayoutId id="2147483674" r:id="rId11"/>
    <p:sldLayoutId id="2147483690" r:id="rId12"/>
    <p:sldLayoutId id="2147483694" r:id="rId13"/>
    <p:sldLayoutId id="2147483748" r:id="rId14"/>
    <p:sldLayoutId id="2147483693" r:id="rId15"/>
    <p:sldLayoutId id="2147483686" r:id="rId16"/>
    <p:sldLayoutId id="2147483703" r:id="rId17"/>
    <p:sldLayoutId id="2147483709" r:id="rId18"/>
    <p:sldLayoutId id="2147483710" r:id="rId19"/>
    <p:sldLayoutId id="2147483711" r:id="rId20"/>
    <p:sldLayoutId id="2147483712" r:id="rId21"/>
    <p:sldLayoutId id="2147483749" r:id="rId22"/>
    <p:sldLayoutId id="2147483751" r:id="rId23"/>
    <p:sldLayoutId id="2147483704" r:id="rId24"/>
    <p:sldLayoutId id="2147483702" r:id="rId25"/>
    <p:sldLayoutId id="2147483713" r:id="rId26"/>
    <p:sldLayoutId id="2147483714" r:id="rId27"/>
    <p:sldLayoutId id="2147483715" r:id="rId28"/>
    <p:sldLayoutId id="2147483695" r:id="rId29"/>
    <p:sldLayoutId id="2147483730" r:id="rId30"/>
    <p:sldLayoutId id="2147483698" r:id="rId31"/>
    <p:sldLayoutId id="2147483731" r:id="rId32"/>
    <p:sldLayoutId id="2147483699" r:id="rId33"/>
    <p:sldLayoutId id="2147483732" r:id="rId34"/>
    <p:sldLayoutId id="2147483739" r:id="rId35"/>
    <p:sldLayoutId id="2147483740" r:id="rId36"/>
    <p:sldLayoutId id="2147483700" r:id="rId37"/>
    <p:sldLayoutId id="2147483741" r:id="rId38"/>
    <p:sldLayoutId id="2147483742" r:id="rId39"/>
    <p:sldLayoutId id="2147483696" r:id="rId40"/>
    <p:sldLayoutId id="2147483743" r:id="rId41"/>
    <p:sldLayoutId id="2147483744" r:id="rId42"/>
    <p:sldLayoutId id="2147483745" r:id="rId43"/>
    <p:sldLayoutId id="2147483705" r:id="rId44"/>
    <p:sldLayoutId id="2147483746" r:id="rId45"/>
    <p:sldLayoutId id="2147483687" r:id="rId46"/>
    <p:sldLayoutId id="2147483719" r:id="rId47"/>
    <p:sldLayoutId id="2147483720" r:id="rId48"/>
    <p:sldLayoutId id="2147483718" r:id="rId49"/>
    <p:sldLayoutId id="2147483721" r:id="rId50"/>
    <p:sldLayoutId id="2147483716" r:id="rId51"/>
    <p:sldLayoutId id="2147483722" r:id="rId52"/>
    <p:sldLayoutId id="2147483723" r:id="rId53"/>
    <p:sldLayoutId id="2147483753" r:id="rId54"/>
    <p:sldLayoutId id="2147483754" r:id="rId55"/>
    <p:sldLayoutId id="2147483755" r:id="rId56"/>
    <p:sldLayoutId id="2147483756" r:id="rId57"/>
    <p:sldLayoutId id="2147483725" r:id="rId58"/>
    <p:sldLayoutId id="2147483726" r:id="rId59"/>
    <p:sldLayoutId id="2147483675" r:id="rId60"/>
    <p:sldLayoutId id="2147483677" r:id="rId61"/>
    <p:sldLayoutId id="2147483729" r:id="rId62"/>
    <p:sldLayoutId id="2147483747" r:id="rId63"/>
    <p:sldLayoutId id="2147483728" r:id="rId64"/>
  </p:sldLayoutIdLst>
  <p:txStyles>
    <p:titleStyle>
      <a:lvl1pPr algn="l" defTabSz="914400" rtl="0" eaLnBrk="1" latinLnBrk="0" hangingPunct="1">
        <a:lnSpc>
          <a:spcPct val="90000"/>
        </a:lnSpc>
        <a:spcBef>
          <a:spcPct val="0"/>
        </a:spcBef>
        <a:buNone/>
        <a:defRPr sz="4400" b="1" i="0" kern="1200" spc="-150">
          <a:solidFill>
            <a:schemeClr val="tx2"/>
          </a:solidFill>
          <a:latin typeface="+mj-lt"/>
          <a:ea typeface="+mj-ea"/>
          <a:cs typeface="Gill Sans" panose="020B0502020104020203" pitchFamily="34" charset="-79"/>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8" userDrawn="1">
          <p15:clr>
            <a:srgbClr val="F26B43"/>
          </p15:clr>
        </p15:guide>
        <p15:guide id="2" orient="horz" pos="404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3.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Layout" Target="../slideLayouts/slideLayout47.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 Id="rId9" Type="http://schemas.openxmlformats.org/officeDocument/2006/relationships/image" Target="../media/image18.svg"/></Relationships>
</file>

<file path=ppt/slides/_rels/slide1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32.xml"/></Relationships>
</file>

<file path=ppt/slides/_rels/slide13.xml.rels><?xml version="1.0" encoding="UTF-8" standalone="yes"?>
<Relationships xmlns="http://schemas.openxmlformats.org/package/2006/relationships"><Relationship Id="rId8" Type="http://schemas.openxmlformats.org/officeDocument/2006/relationships/hyperlink" Target="https://www.physio-pedia.com/index.php?title=Theories_of_Ageing&amp;oldid=268550" TargetMode="External"/><Relationship Id="rId3" Type="http://schemas.openxmlformats.org/officeDocument/2006/relationships/hyperlink" Target="https://www.ageuk.org.uk/information-advice/health-wellbeing/relationships-family/protection-from-abuse/" TargetMode="External"/><Relationship Id="rId7" Type="http://schemas.openxmlformats.org/officeDocument/2006/relationships/hyperlink" Target="https://www.nidirect.gov.uk/articles/recognise-and-report-elder-abuse" TargetMode="External"/><Relationship Id="rId12" Type="http://schemas.openxmlformats.org/officeDocument/2006/relationships/hyperlink" Target="https://www.who.int/news-room/fact-sheets/detail/elder-abuse" TargetMode="External"/><Relationship Id="rId2" Type="http://schemas.openxmlformats.org/officeDocument/2006/relationships/hyperlink" Target="https://www.ageuk.org.uk/globalassets/age-uk/documents/factsheets/fs78_safeguarding_older_people_from_abuse_fcs.pdf" TargetMode="External"/><Relationship Id="rId1" Type="http://schemas.openxmlformats.org/officeDocument/2006/relationships/slideLayout" Target="../slideLayouts/slideLayout56.xml"/><Relationship Id="rId6" Type="http://schemas.openxmlformats.org/officeDocument/2006/relationships/hyperlink" Target="https://www.youtube.com/watch?v=QAsk6g9OHvQ" TargetMode="External"/><Relationship Id="rId11" Type="http://schemas.openxmlformats.org/officeDocument/2006/relationships/hyperlink" Target="https://www.who.int/news/item/30-09-2019-who-launches-digital-app-to-improve-care-for-older-people" TargetMode="External"/><Relationship Id="rId5" Type="http://schemas.openxmlformats.org/officeDocument/2006/relationships/hyperlink" Target="https://www.youtube.com/watch?v=YzxTSzaCZMo" TargetMode="External"/><Relationship Id="rId10" Type="http://schemas.openxmlformats.org/officeDocument/2006/relationships/hyperlink" Target="https://www.youtube.com/watch?v=o4Y-yT-f0I4" TargetMode="External"/><Relationship Id="rId4" Type="http://schemas.openxmlformats.org/officeDocument/2006/relationships/hyperlink" Target="https://www.gov.uk/report-abuse-of-older-person" TargetMode="External"/><Relationship Id="rId9" Type="http://schemas.openxmlformats.org/officeDocument/2006/relationships/hyperlink" Target="https://www.thenationalcareline.org/AccessingHelp/ActionOnElderAb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using a cell phone&#10;&#10;Description automatically generated with medium confidence">
            <a:extLst>
              <a:ext uri="{FF2B5EF4-FFF2-40B4-BE49-F238E27FC236}">
                <a16:creationId xmlns:a16="http://schemas.microsoft.com/office/drawing/2014/main" id="{59A5D366-BDCD-4761-A29B-21881A691F59}"/>
              </a:ext>
            </a:extLst>
          </p:cNvPr>
          <p:cNvPicPr>
            <a:picLocks noChangeAspect="1"/>
          </p:cNvPicPr>
          <p:nvPr/>
        </p:nvPicPr>
        <p:blipFill rotWithShape="1">
          <a:blip r:embed="rId2"/>
          <a:srcRect t="29313" b="13936"/>
          <a:stretch/>
        </p:blipFill>
        <p:spPr>
          <a:xfrm>
            <a:off x="20" y="4288"/>
            <a:ext cx="12191980" cy="4618512"/>
          </a:xfrm>
          <a:prstGeom prst="rect">
            <a:avLst/>
          </a:prstGeom>
          <a:noFill/>
        </p:spPr>
      </p:pic>
      <p:sp>
        <p:nvSpPr>
          <p:cNvPr id="2" name="Title 1">
            <a:extLst>
              <a:ext uri="{FF2B5EF4-FFF2-40B4-BE49-F238E27FC236}">
                <a16:creationId xmlns:a16="http://schemas.microsoft.com/office/drawing/2014/main" id="{83823991-6F5F-45D3-883F-8179BE10396D}"/>
              </a:ext>
            </a:extLst>
          </p:cNvPr>
          <p:cNvSpPr>
            <a:spLocks noGrp="1"/>
          </p:cNvSpPr>
          <p:nvPr>
            <p:ph type="title"/>
          </p:nvPr>
        </p:nvSpPr>
        <p:spPr>
          <a:xfrm>
            <a:off x="838199" y="4829175"/>
            <a:ext cx="10125076" cy="1099796"/>
          </a:xfrm>
          <a:prstGeom prst="rect">
            <a:avLst/>
          </a:prstGeom>
        </p:spPr>
        <p:txBody>
          <a:bodyPr anchor="t">
            <a:noAutofit/>
          </a:bodyPr>
          <a:lstStyle/>
          <a:p>
            <a:r>
              <a:rPr lang="en-US" sz="4400" dirty="0"/>
              <a:t>LIVING WITH CARE: THE OLDER PERSON</a:t>
            </a:r>
            <a:br>
              <a:rPr lang="en-US" sz="4400" dirty="0"/>
            </a:br>
            <a:r>
              <a:rPr lang="en-US" sz="2800" dirty="0">
                <a:latin typeface="+mn-lt"/>
              </a:rPr>
              <a:t>BSc Health and Social Care</a:t>
            </a:r>
            <a:endParaRPr lang="en-US" sz="4400" dirty="0">
              <a:latin typeface="+mn-lt"/>
            </a:endParaRPr>
          </a:p>
        </p:txBody>
      </p:sp>
      <p:sp>
        <p:nvSpPr>
          <p:cNvPr id="3" name="Text Placeholder 2">
            <a:extLst>
              <a:ext uri="{FF2B5EF4-FFF2-40B4-BE49-F238E27FC236}">
                <a16:creationId xmlns:a16="http://schemas.microsoft.com/office/drawing/2014/main" id="{7555E40E-3256-4272-A29D-F2438D5C136F}"/>
              </a:ext>
            </a:extLst>
          </p:cNvPr>
          <p:cNvSpPr>
            <a:spLocks noGrp="1"/>
          </p:cNvSpPr>
          <p:nvPr>
            <p:ph type="body" sz="quarter" idx="14"/>
          </p:nvPr>
        </p:nvSpPr>
        <p:spPr>
          <a:xfrm>
            <a:off x="838200" y="6125744"/>
            <a:ext cx="4673367" cy="338549"/>
          </a:xfrm>
          <a:prstGeom prst="rect">
            <a:avLst/>
          </a:prstGeom>
        </p:spPr>
        <p:txBody>
          <a:bodyPr>
            <a:normAutofit/>
          </a:bodyPr>
          <a:lstStyle/>
          <a:p>
            <a:r>
              <a:rPr lang="en-US" b="1" dirty="0"/>
              <a:t>ALI AKBAR KHAN</a:t>
            </a:r>
          </a:p>
        </p:txBody>
      </p:sp>
      <p:sp>
        <p:nvSpPr>
          <p:cNvPr id="6" name="Text Placeholder 2">
            <a:extLst>
              <a:ext uri="{FF2B5EF4-FFF2-40B4-BE49-F238E27FC236}">
                <a16:creationId xmlns:a16="http://schemas.microsoft.com/office/drawing/2014/main" id="{089F0A75-3253-480E-81BF-11E75FF4CE7A}"/>
              </a:ext>
            </a:extLst>
          </p:cNvPr>
          <p:cNvSpPr txBox="1">
            <a:spLocks/>
          </p:cNvSpPr>
          <p:nvPr/>
        </p:nvSpPr>
        <p:spPr>
          <a:xfrm>
            <a:off x="7004807" y="5928971"/>
            <a:ext cx="4025579" cy="535321"/>
          </a:xfrm>
          <a:prstGeom prst="rect">
            <a:avLst/>
          </a:prstGeom>
        </p:spPr>
        <p:txBody>
          <a:bodyPr vert="horz" lIns="91440" tIns="45720" rIns="91440" bIns="45720" rtlCol="0">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1600" b="0" i="0" kern="1200" spc="300">
                <a:solidFill>
                  <a:schemeClr val="bg1"/>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dirty="0"/>
              <a:t>Lecturer: Joanne Davies</a:t>
            </a:r>
          </a:p>
          <a:p>
            <a:pPr algn="r"/>
            <a:r>
              <a:rPr lang="en-US" dirty="0"/>
              <a:t>BMHP6009_BIRM</a:t>
            </a:r>
          </a:p>
        </p:txBody>
      </p:sp>
      <p:pic>
        <p:nvPicPr>
          <p:cNvPr id="7" name="Picture 6" descr="A person reading a book&#10;&#10;Description automatically generated with medium confidence">
            <a:extLst>
              <a:ext uri="{FF2B5EF4-FFF2-40B4-BE49-F238E27FC236}">
                <a16:creationId xmlns:a16="http://schemas.microsoft.com/office/drawing/2014/main" id="{DF8293D6-D163-445B-B834-544A80BACE51}"/>
              </a:ext>
            </a:extLst>
          </p:cNvPr>
          <p:cNvPicPr>
            <a:picLocks noChangeAspect="1"/>
          </p:cNvPicPr>
          <p:nvPr/>
        </p:nvPicPr>
        <p:blipFill rotWithShape="1">
          <a:blip r:embed="rId3"/>
          <a:srcRect t="27086" b="16093"/>
          <a:stretch/>
        </p:blipFill>
        <p:spPr>
          <a:xfrm>
            <a:off x="-20" y="13890"/>
            <a:ext cx="12192000" cy="4618512"/>
          </a:xfrm>
          <a:prstGeom prst="rect">
            <a:avLst/>
          </a:prstGeom>
        </p:spPr>
      </p:pic>
    </p:spTree>
    <p:extLst>
      <p:ext uri="{BB962C8B-B14F-4D97-AF65-F5344CB8AC3E}">
        <p14:creationId xmlns:p14="http://schemas.microsoft.com/office/powerpoint/2010/main" val="79592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F0240E2-270B-47F4-97C1-065A42CC2737}"/>
              </a:ext>
            </a:extLst>
          </p:cNvPr>
          <p:cNvSpPr>
            <a:spLocks noGrp="1"/>
          </p:cNvSpPr>
          <p:nvPr>
            <p:ph type="title"/>
          </p:nvPr>
        </p:nvSpPr>
        <p:spPr/>
        <p:txBody>
          <a:bodyPr/>
          <a:lstStyle/>
          <a:p>
            <a:pPr algn="ctr"/>
            <a:r>
              <a:rPr lang="en-US" dirty="0"/>
              <a:t>Types of abuse:</a:t>
            </a:r>
          </a:p>
        </p:txBody>
      </p:sp>
      <p:sp>
        <p:nvSpPr>
          <p:cNvPr id="11" name="Text Placeholder 10">
            <a:extLst>
              <a:ext uri="{FF2B5EF4-FFF2-40B4-BE49-F238E27FC236}">
                <a16:creationId xmlns:a16="http://schemas.microsoft.com/office/drawing/2014/main" id="{C752924E-B022-4FF4-B161-31F5531EC8DA}"/>
              </a:ext>
            </a:extLst>
          </p:cNvPr>
          <p:cNvSpPr>
            <a:spLocks noGrp="1"/>
          </p:cNvSpPr>
          <p:nvPr>
            <p:ph type="body" sz="quarter" idx="15"/>
          </p:nvPr>
        </p:nvSpPr>
        <p:spPr>
          <a:xfrm>
            <a:off x="4529271" y="1862356"/>
            <a:ext cx="3409809" cy="4658085"/>
          </a:xfrm>
        </p:spPr>
        <p:txBody>
          <a:bodyPr>
            <a:normAutofit lnSpcReduction="10000"/>
          </a:bodyPr>
          <a:lstStyle/>
          <a:p>
            <a:r>
              <a:rPr lang="en-US" sz="2400" dirty="0"/>
              <a:t>Physical abuse</a:t>
            </a:r>
          </a:p>
          <a:p>
            <a:r>
              <a:rPr lang="en-US" sz="2400" dirty="0"/>
              <a:t>Psychological abuse</a:t>
            </a:r>
          </a:p>
          <a:p>
            <a:r>
              <a:rPr lang="en-US" sz="2400" dirty="0"/>
              <a:t>Emotional abuse</a:t>
            </a:r>
          </a:p>
          <a:p>
            <a:r>
              <a:rPr lang="en-US" sz="2400" dirty="0"/>
              <a:t>Financial abuse</a:t>
            </a:r>
          </a:p>
          <a:p>
            <a:r>
              <a:rPr lang="en-US" sz="2400" dirty="0"/>
              <a:t>Neglect</a:t>
            </a:r>
          </a:p>
          <a:p>
            <a:r>
              <a:rPr lang="en-US" sz="2400" dirty="0"/>
              <a:t>Self-neglect</a:t>
            </a:r>
          </a:p>
          <a:p>
            <a:r>
              <a:rPr lang="en-US" sz="2400" dirty="0"/>
              <a:t>Domestic abuse</a:t>
            </a:r>
          </a:p>
          <a:p>
            <a:r>
              <a:rPr lang="en-US" sz="2400" dirty="0"/>
              <a:t>Discriminatory abuse</a:t>
            </a:r>
          </a:p>
          <a:p>
            <a:r>
              <a:rPr lang="en-US" sz="2400" dirty="0" err="1"/>
              <a:t>Organisational</a:t>
            </a:r>
            <a:r>
              <a:rPr lang="en-US" sz="2400" dirty="0"/>
              <a:t> abuse</a:t>
            </a:r>
          </a:p>
          <a:p>
            <a:r>
              <a:rPr lang="en-US" sz="2400" dirty="0"/>
              <a:t>Modern slavery</a:t>
            </a:r>
          </a:p>
          <a:p>
            <a:pPr marL="0" indent="0" algn="r">
              <a:buNone/>
            </a:pPr>
            <a:r>
              <a:rPr lang="en-US" sz="1800" dirty="0"/>
              <a:t>(Age UK, 2021)</a:t>
            </a:r>
          </a:p>
        </p:txBody>
      </p:sp>
      <p:pic>
        <p:nvPicPr>
          <p:cNvPr id="19" name="Picture Placeholder 18" title="Decorative"/>
          <p:cNvPicPr>
            <a:picLocks noGrp="1" noChangeAspect="1"/>
          </p:cNvPicPr>
          <p:nvPr>
            <p:ph type="pic" sz="quarter" idx="16"/>
          </p:nvPr>
        </p:nvPicPr>
        <p:blipFill>
          <a:blip r:embed="rId2" cstate="email">
            <a:extLst>
              <a:ext uri="{28A0092B-C50C-407E-A947-70E740481C1C}">
                <a14:useLocalDpi xmlns:a14="http://schemas.microsoft.com/office/drawing/2010/main"/>
              </a:ext>
            </a:extLst>
          </a:blip>
          <a:srcRect/>
          <a:stretch>
            <a:fillRect/>
          </a:stretch>
        </p:blipFill>
        <p:spPr/>
      </p:pic>
      <p:pic>
        <p:nvPicPr>
          <p:cNvPr id="12" name="Picture 11" descr="A picture containing wall, indoor, window&#10;&#10;Description automatically generated">
            <a:extLst>
              <a:ext uri="{FF2B5EF4-FFF2-40B4-BE49-F238E27FC236}">
                <a16:creationId xmlns:a16="http://schemas.microsoft.com/office/drawing/2014/main" id="{E079E612-B3EB-41D3-8606-0A67647596EC}"/>
              </a:ext>
            </a:extLst>
          </p:cNvPr>
          <p:cNvPicPr>
            <a:picLocks noChangeAspect="1"/>
          </p:cNvPicPr>
          <p:nvPr/>
        </p:nvPicPr>
        <p:blipFill rotWithShape="1">
          <a:blip r:embed="rId3"/>
          <a:srcRect l="30833" r="36398"/>
          <a:stretch/>
        </p:blipFill>
        <p:spPr>
          <a:xfrm>
            <a:off x="0" y="0"/>
            <a:ext cx="3708400" cy="6858000"/>
          </a:xfrm>
          <a:prstGeom prst="rect">
            <a:avLst/>
          </a:prstGeom>
        </p:spPr>
      </p:pic>
      <p:pic>
        <p:nvPicPr>
          <p:cNvPr id="15" name="Picture 14" descr="A picture containing wall, indoor, window&#10;&#10;Description automatically generated">
            <a:extLst>
              <a:ext uri="{FF2B5EF4-FFF2-40B4-BE49-F238E27FC236}">
                <a16:creationId xmlns:a16="http://schemas.microsoft.com/office/drawing/2014/main" id="{3A7128EB-CC38-4DE8-9AE8-0C46553F140C}"/>
              </a:ext>
            </a:extLst>
          </p:cNvPr>
          <p:cNvPicPr>
            <a:picLocks noChangeAspect="1"/>
          </p:cNvPicPr>
          <p:nvPr/>
        </p:nvPicPr>
        <p:blipFill rotWithShape="1">
          <a:blip r:embed="rId3"/>
          <a:srcRect l="63086" r="4146"/>
          <a:stretch/>
        </p:blipFill>
        <p:spPr>
          <a:xfrm>
            <a:off x="8483601" y="0"/>
            <a:ext cx="3708399" cy="6858000"/>
          </a:xfrm>
          <a:prstGeom prst="rect">
            <a:avLst/>
          </a:prstGeom>
        </p:spPr>
      </p:pic>
    </p:spTree>
    <p:extLst>
      <p:ext uri="{BB962C8B-B14F-4D97-AF65-F5344CB8AC3E}">
        <p14:creationId xmlns:p14="http://schemas.microsoft.com/office/powerpoint/2010/main" val="2885941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577946A2-8DCE-4047-9CAE-38128B4BAF3B}"/>
              </a:ext>
            </a:extLst>
          </p:cNvPr>
          <p:cNvSpPr>
            <a:spLocks noGrp="1"/>
          </p:cNvSpPr>
          <p:nvPr>
            <p:ph type="body" sz="quarter" idx="11"/>
          </p:nvPr>
        </p:nvSpPr>
        <p:spPr/>
        <p:txBody>
          <a:bodyPr/>
          <a:lstStyle/>
          <a:p>
            <a:pPr algn="l"/>
            <a:r>
              <a:rPr lang="en-US" sz="2000" b="0" i="0" dirty="0">
                <a:effectLst/>
                <a:latin typeface="Muli"/>
              </a:rPr>
              <a:t>'A single or repeated act or lack of appropriate action, occurring within any relationship where there is an expectation of trust, which causes harm or distress to an older person’.</a:t>
            </a:r>
          </a:p>
          <a:p>
            <a:pPr algn="r"/>
            <a:r>
              <a:rPr lang="en-US" sz="1600" dirty="0">
                <a:latin typeface="Muli"/>
              </a:rPr>
              <a:t>(The National Careline, n.d.)</a:t>
            </a:r>
          </a:p>
          <a:p>
            <a:pPr algn="l"/>
            <a:endParaRPr lang="en-US" sz="2000" dirty="0">
              <a:latin typeface="Muli"/>
            </a:endParaRPr>
          </a:p>
          <a:p>
            <a:pPr algn="l"/>
            <a:endParaRPr lang="en-US" sz="2000" b="0" i="0" dirty="0">
              <a:effectLst/>
              <a:latin typeface="Muli"/>
            </a:endParaRPr>
          </a:p>
          <a:p>
            <a:endParaRPr lang="en-US" dirty="0"/>
          </a:p>
        </p:txBody>
      </p:sp>
      <p:sp>
        <p:nvSpPr>
          <p:cNvPr id="8" name="Title 7">
            <a:extLst>
              <a:ext uri="{FF2B5EF4-FFF2-40B4-BE49-F238E27FC236}">
                <a16:creationId xmlns:a16="http://schemas.microsoft.com/office/drawing/2014/main" id="{3BE52921-898C-4569-9D8A-F1C5E0ABE804}"/>
              </a:ext>
            </a:extLst>
          </p:cNvPr>
          <p:cNvSpPr>
            <a:spLocks noGrp="1"/>
          </p:cNvSpPr>
          <p:nvPr>
            <p:ph type="title"/>
          </p:nvPr>
        </p:nvSpPr>
        <p:spPr/>
        <p:txBody>
          <a:bodyPr/>
          <a:lstStyle/>
          <a:p>
            <a:r>
              <a:rPr lang="en-US" dirty="0"/>
              <a:t>ELDER ABUSE</a:t>
            </a:r>
          </a:p>
        </p:txBody>
      </p:sp>
      <p:pic>
        <p:nvPicPr>
          <p:cNvPr id="15" name="Picture 14" descr="A person holding a dog&#10;&#10;Description automatically generated with low confidence">
            <a:extLst>
              <a:ext uri="{FF2B5EF4-FFF2-40B4-BE49-F238E27FC236}">
                <a16:creationId xmlns:a16="http://schemas.microsoft.com/office/drawing/2014/main" id="{D5954C28-A127-4D87-9AB2-CE25F49D9C7F}"/>
              </a:ext>
            </a:extLst>
          </p:cNvPr>
          <p:cNvPicPr>
            <a:picLocks noChangeAspect="1"/>
          </p:cNvPicPr>
          <p:nvPr/>
        </p:nvPicPr>
        <p:blipFill>
          <a:blip r:embed="rId2"/>
          <a:stretch>
            <a:fillRect/>
          </a:stretch>
        </p:blipFill>
        <p:spPr>
          <a:xfrm>
            <a:off x="1024053" y="2308302"/>
            <a:ext cx="3995622" cy="2663748"/>
          </a:xfrm>
          <a:prstGeom prst="rect">
            <a:avLst/>
          </a:prstGeom>
        </p:spPr>
      </p:pic>
    </p:spTree>
    <p:extLst>
      <p:ext uri="{BB962C8B-B14F-4D97-AF65-F5344CB8AC3E}">
        <p14:creationId xmlns:p14="http://schemas.microsoft.com/office/powerpoint/2010/main" val="429917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C7B14047-A100-49F8-A33A-0A3F9E327D7D}"/>
              </a:ext>
            </a:extLst>
          </p:cNvPr>
          <p:cNvSpPr>
            <a:spLocks noGrp="1"/>
          </p:cNvSpPr>
          <p:nvPr>
            <p:ph type="body" sz="quarter" idx="12"/>
          </p:nvPr>
        </p:nvSpPr>
        <p:spPr>
          <a:xfrm>
            <a:off x="877607" y="2962016"/>
            <a:ext cx="4340785" cy="382749"/>
          </a:xfrm>
        </p:spPr>
        <p:txBody>
          <a:bodyPr anchor="b">
            <a:normAutofit/>
          </a:bodyPr>
          <a:lstStyle/>
          <a:p>
            <a:r>
              <a:rPr lang="en-US" sz="2000" dirty="0"/>
              <a:t>Negative</a:t>
            </a:r>
            <a:endParaRPr lang="en-GB" sz="2000" dirty="0"/>
          </a:p>
        </p:txBody>
      </p:sp>
      <p:sp>
        <p:nvSpPr>
          <p:cNvPr id="11" name="Text Placeholder 10">
            <a:extLst>
              <a:ext uri="{FF2B5EF4-FFF2-40B4-BE49-F238E27FC236}">
                <a16:creationId xmlns:a16="http://schemas.microsoft.com/office/drawing/2014/main" id="{5F5041ED-27D1-409C-8E09-7A398F43786F}"/>
              </a:ext>
            </a:extLst>
          </p:cNvPr>
          <p:cNvSpPr>
            <a:spLocks noGrp="1"/>
          </p:cNvSpPr>
          <p:nvPr>
            <p:ph type="body" sz="quarter" idx="14"/>
          </p:nvPr>
        </p:nvSpPr>
        <p:spPr>
          <a:xfrm>
            <a:off x="6972685" y="2962016"/>
            <a:ext cx="4342629" cy="382749"/>
          </a:xfrm>
        </p:spPr>
        <p:txBody>
          <a:bodyPr anchor="b">
            <a:normAutofit/>
          </a:bodyPr>
          <a:lstStyle/>
          <a:p>
            <a:r>
              <a:rPr lang="en-US" sz="2000" dirty="0">
                <a:solidFill>
                  <a:schemeClr val="accent5"/>
                </a:solidFill>
              </a:rPr>
              <a:t>Positive</a:t>
            </a:r>
            <a:endParaRPr lang="en-GB" sz="2000" dirty="0">
              <a:solidFill>
                <a:schemeClr val="accent5"/>
              </a:solidFill>
            </a:endParaRPr>
          </a:p>
        </p:txBody>
      </p:sp>
      <p:sp>
        <p:nvSpPr>
          <p:cNvPr id="12" name="Text Placeholder 11">
            <a:extLst>
              <a:ext uri="{FF2B5EF4-FFF2-40B4-BE49-F238E27FC236}">
                <a16:creationId xmlns:a16="http://schemas.microsoft.com/office/drawing/2014/main" id="{F52AAF8D-F753-46DD-9DF0-50EB11958F19}"/>
              </a:ext>
            </a:extLst>
          </p:cNvPr>
          <p:cNvSpPr>
            <a:spLocks noGrp="1"/>
          </p:cNvSpPr>
          <p:nvPr>
            <p:ph type="body" sz="quarter" idx="15"/>
          </p:nvPr>
        </p:nvSpPr>
        <p:spPr>
          <a:xfrm>
            <a:off x="877607" y="3366301"/>
            <a:ext cx="4340785" cy="2253961"/>
          </a:xfrm>
        </p:spPr>
        <p:txBody>
          <a:bodyPr>
            <a:normAutofit/>
          </a:bodyPr>
          <a:lstStyle/>
          <a:p>
            <a:r>
              <a:rPr lang="en-US" sz="1800" dirty="0"/>
              <a:t>Obsolete</a:t>
            </a:r>
          </a:p>
          <a:p>
            <a:r>
              <a:rPr lang="en-US" sz="1800" dirty="0"/>
              <a:t>Inadequate care services</a:t>
            </a:r>
          </a:p>
          <a:p>
            <a:r>
              <a:rPr lang="en-US" sz="1800" dirty="0"/>
              <a:t>Poor NHS support</a:t>
            </a:r>
          </a:p>
          <a:p>
            <a:r>
              <a:rPr lang="en-GB" sz="1800" dirty="0"/>
              <a:t>Burden to society</a:t>
            </a:r>
          </a:p>
          <a:p>
            <a:r>
              <a:rPr lang="en-GB" sz="1800" dirty="0"/>
              <a:t>Isolated</a:t>
            </a:r>
          </a:p>
          <a:p>
            <a:r>
              <a:rPr lang="en-GB" sz="1800" dirty="0"/>
              <a:t>Out of touch</a:t>
            </a:r>
          </a:p>
        </p:txBody>
      </p:sp>
      <p:sp>
        <p:nvSpPr>
          <p:cNvPr id="14" name="Text Placeholder 13">
            <a:extLst>
              <a:ext uri="{FF2B5EF4-FFF2-40B4-BE49-F238E27FC236}">
                <a16:creationId xmlns:a16="http://schemas.microsoft.com/office/drawing/2014/main" id="{1159CD99-BC8D-4889-8C26-60578FE13CF0}"/>
              </a:ext>
            </a:extLst>
          </p:cNvPr>
          <p:cNvSpPr>
            <a:spLocks noGrp="1"/>
          </p:cNvSpPr>
          <p:nvPr>
            <p:ph type="body" sz="quarter" idx="16"/>
          </p:nvPr>
        </p:nvSpPr>
        <p:spPr>
          <a:xfrm>
            <a:off x="6972685" y="3366301"/>
            <a:ext cx="4342629" cy="2253961"/>
          </a:xfrm>
        </p:spPr>
        <p:txBody>
          <a:bodyPr>
            <a:normAutofit/>
          </a:bodyPr>
          <a:lstStyle/>
          <a:p>
            <a:r>
              <a:rPr lang="en-US" sz="1800" dirty="0">
                <a:solidFill>
                  <a:schemeClr val="accent5"/>
                </a:solidFill>
              </a:rPr>
              <a:t>Wise</a:t>
            </a:r>
          </a:p>
          <a:p>
            <a:r>
              <a:rPr lang="en-GB" sz="1800" dirty="0">
                <a:solidFill>
                  <a:schemeClr val="accent5"/>
                </a:solidFill>
              </a:rPr>
              <a:t>Uplifting</a:t>
            </a:r>
          </a:p>
          <a:p>
            <a:r>
              <a:rPr lang="en-GB" sz="1800" dirty="0">
                <a:solidFill>
                  <a:schemeClr val="accent5"/>
                </a:solidFill>
              </a:rPr>
              <a:t>Competent</a:t>
            </a:r>
          </a:p>
          <a:p>
            <a:r>
              <a:rPr lang="en-GB" sz="1800" dirty="0">
                <a:solidFill>
                  <a:schemeClr val="accent5"/>
                </a:solidFill>
              </a:rPr>
              <a:t>Enjoy life under a good support system</a:t>
            </a:r>
          </a:p>
          <a:p>
            <a:r>
              <a:rPr lang="en-GB" sz="1800" dirty="0">
                <a:solidFill>
                  <a:schemeClr val="accent5"/>
                </a:solidFill>
              </a:rPr>
              <a:t>Good for families</a:t>
            </a:r>
          </a:p>
          <a:p>
            <a:r>
              <a:rPr lang="en-GB" sz="1800" dirty="0">
                <a:solidFill>
                  <a:schemeClr val="accent5"/>
                </a:solidFill>
              </a:rPr>
              <a:t>Sociable</a:t>
            </a:r>
          </a:p>
        </p:txBody>
      </p:sp>
      <p:sp>
        <p:nvSpPr>
          <p:cNvPr id="9" name="Title 8">
            <a:extLst>
              <a:ext uri="{FF2B5EF4-FFF2-40B4-BE49-F238E27FC236}">
                <a16:creationId xmlns:a16="http://schemas.microsoft.com/office/drawing/2014/main" id="{0DB6A0A0-54CB-4F98-B028-AEFCBEA59133}"/>
              </a:ext>
            </a:extLst>
          </p:cNvPr>
          <p:cNvSpPr>
            <a:spLocks noGrp="1"/>
          </p:cNvSpPr>
          <p:nvPr>
            <p:ph type="title"/>
          </p:nvPr>
        </p:nvSpPr>
        <p:spPr>
          <a:xfrm>
            <a:off x="2528215" y="486560"/>
            <a:ext cx="7135570" cy="694289"/>
          </a:xfrm>
        </p:spPr>
        <p:txBody>
          <a:bodyPr anchor="t">
            <a:normAutofit/>
          </a:bodyPr>
          <a:lstStyle/>
          <a:p>
            <a:r>
              <a:rPr lang="en-US" sz="3400" dirty="0"/>
              <a:t>Perceptions of the elderly and their care</a:t>
            </a:r>
            <a:endParaRPr lang="en-GB" sz="3400" dirty="0"/>
          </a:p>
        </p:txBody>
      </p:sp>
    </p:spTree>
    <p:extLst>
      <p:ext uri="{BB962C8B-B14F-4D97-AF65-F5344CB8AC3E}">
        <p14:creationId xmlns:p14="http://schemas.microsoft.com/office/powerpoint/2010/main" val="646159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C783A76-5702-458C-845B-E795B81BBA01}"/>
              </a:ext>
            </a:extLst>
          </p:cNvPr>
          <p:cNvSpPr>
            <a:spLocks noGrp="1"/>
          </p:cNvSpPr>
          <p:nvPr>
            <p:ph type="title"/>
          </p:nvPr>
        </p:nvSpPr>
        <p:spPr>
          <a:xfrm>
            <a:off x="838200" y="1024530"/>
            <a:ext cx="4767262" cy="4235367"/>
          </a:xfrm>
        </p:spPr>
        <p:txBody>
          <a:bodyPr anchor="b">
            <a:normAutofit fontScale="90000"/>
          </a:bodyPr>
          <a:lstStyle/>
          <a:p>
            <a:r>
              <a:rPr lang="en-US" dirty="0"/>
              <a:t>Who is considered elder/aging?</a:t>
            </a:r>
            <a:br>
              <a:rPr lang="en-US" dirty="0"/>
            </a:br>
            <a:br>
              <a:rPr lang="en-US" dirty="0"/>
            </a:br>
            <a:r>
              <a:rPr lang="en-US" dirty="0"/>
              <a:t>And what does this process involve?</a:t>
            </a:r>
            <a:br>
              <a:rPr lang="en-US" dirty="0"/>
            </a:br>
            <a:br>
              <a:rPr lang="en-US" dirty="0"/>
            </a:br>
            <a:r>
              <a:rPr lang="en-US" dirty="0"/>
              <a:t>And why does it happen?</a:t>
            </a:r>
            <a:endParaRPr lang="en-GB" dirty="0"/>
          </a:p>
        </p:txBody>
      </p:sp>
      <p:sp>
        <p:nvSpPr>
          <p:cNvPr id="13" name="Text Placeholder 3">
            <a:extLst>
              <a:ext uri="{FF2B5EF4-FFF2-40B4-BE49-F238E27FC236}">
                <a16:creationId xmlns:a16="http://schemas.microsoft.com/office/drawing/2014/main" id="{6F54B0EA-2509-4ACC-A921-2EC01F674F7F}"/>
              </a:ext>
            </a:extLst>
          </p:cNvPr>
          <p:cNvSpPr>
            <a:spLocks noGrp="1"/>
          </p:cNvSpPr>
          <p:nvPr>
            <p:ph type="body" sz="quarter" idx="12"/>
          </p:nvPr>
        </p:nvSpPr>
        <p:spPr>
          <a:xfrm>
            <a:off x="8649837" y="5670475"/>
            <a:ext cx="2495681" cy="321901"/>
          </a:xfrm>
        </p:spPr>
        <p:txBody>
          <a:bodyPr>
            <a:normAutofit/>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a:t>
            </a:r>
            <a:r>
              <a:rPr lang="en-GB" dirty="0" err="1">
                <a:effectLst/>
                <a:latin typeface="Calibri" panose="020F0502020204030204" pitchFamily="34" charset="0"/>
                <a:ea typeface="Calibri" panose="020F0502020204030204" pitchFamily="34" charset="0"/>
                <a:cs typeface="Times New Roman" panose="02020603050405020304" pitchFamily="18" charset="0"/>
              </a:rPr>
              <a:t>Physiopedia</a:t>
            </a:r>
            <a:r>
              <a:rPr lang="en-GB" dirty="0">
                <a:latin typeface="Calibri" panose="020F0502020204030204" pitchFamily="34" charset="0"/>
                <a:ea typeface="Calibri" panose="020F0502020204030204" pitchFamily="34" charset="0"/>
                <a:cs typeface="Times New Roman" panose="02020603050405020304" pitchFamily="18" charset="0"/>
              </a:rPr>
              <a:t>, 2021)</a:t>
            </a:r>
            <a:endParaRPr lang="en-US" sz="1100" dirty="0"/>
          </a:p>
        </p:txBody>
      </p:sp>
      <p:graphicFrame>
        <p:nvGraphicFramePr>
          <p:cNvPr id="7" name="Text Placeholder 1">
            <a:extLst>
              <a:ext uri="{FF2B5EF4-FFF2-40B4-BE49-F238E27FC236}">
                <a16:creationId xmlns:a16="http://schemas.microsoft.com/office/drawing/2014/main" id="{5E2FCBF5-9E51-4A22-8E3E-96C87E60240B}"/>
              </a:ext>
            </a:extLst>
          </p:cNvPr>
          <p:cNvGraphicFramePr/>
          <p:nvPr>
            <p:extLst>
              <p:ext uri="{D42A27DB-BD31-4B8C-83A1-F6EECF244321}">
                <p14:modId xmlns:p14="http://schemas.microsoft.com/office/powerpoint/2010/main" val="2800372366"/>
              </p:ext>
            </p:extLst>
          </p:nvPr>
        </p:nvGraphicFramePr>
        <p:xfrm>
          <a:off x="5937570" y="1409350"/>
          <a:ext cx="4875840" cy="4708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1849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97EAB6E-5FFF-4923-BC7F-D2C71AD246DB}"/>
              </a:ext>
            </a:extLst>
          </p:cNvPr>
          <p:cNvSpPr>
            <a:spLocks noGrp="1"/>
          </p:cNvSpPr>
          <p:nvPr>
            <p:ph type="title"/>
          </p:nvPr>
        </p:nvSpPr>
        <p:spPr/>
        <p:txBody>
          <a:bodyPr>
            <a:normAutofit fontScale="90000"/>
          </a:bodyPr>
          <a:lstStyle/>
          <a:p>
            <a:r>
              <a:rPr lang="en-US" dirty="0"/>
              <a:t>Why does it go unreported?</a:t>
            </a:r>
          </a:p>
        </p:txBody>
      </p:sp>
      <p:pic>
        <p:nvPicPr>
          <p:cNvPr id="6" name="Picture 5" descr="A screenshot of a computer&#10;&#10;Description automatically generated">
            <a:extLst>
              <a:ext uri="{FF2B5EF4-FFF2-40B4-BE49-F238E27FC236}">
                <a16:creationId xmlns:a16="http://schemas.microsoft.com/office/drawing/2014/main" id="{E15F1104-E252-4F33-9C41-37D43A7E4F84}"/>
              </a:ext>
            </a:extLst>
          </p:cNvPr>
          <p:cNvPicPr>
            <a:picLocks noChangeAspect="1"/>
          </p:cNvPicPr>
          <p:nvPr/>
        </p:nvPicPr>
        <p:blipFill rotWithShape="1">
          <a:blip r:embed="rId2"/>
          <a:srcRect l="14737" t="23158" r="49737" b="19736"/>
          <a:stretch/>
        </p:blipFill>
        <p:spPr>
          <a:xfrm>
            <a:off x="6096000" y="650280"/>
            <a:ext cx="4962526" cy="4486949"/>
          </a:xfrm>
          <a:prstGeom prst="rect">
            <a:avLst/>
          </a:prstGeom>
        </p:spPr>
      </p:pic>
      <p:sp>
        <p:nvSpPr>
          <p:cNvPr id="7" name="TextBox 6">
            <a:extLst>
              <a:ext uri="{FF2B5EF4-FFF2-40B4-BE49-F238E27FC236}">
                <a16:creationId xmlns:a16="http://schemas.microsoft.com/office/drawing/2014/main" id="{4AB75E14-C71B-42DC-BCF5-335B59285BE7}"/>
              </a:ext>
            </a:extLst>
          </p:cNvPr>
          <p:cNvSpPr txBox="1"/>
          <p:nvPr/>
        </p:nvSpPr>
        <p:spPr>
          <a:xfrm>
            <a:off x="9334502" y="5055413"/>
            <a:ext cx="1638298" cy="276999"/>
          </a:xfrm>
          <a:prstGeom prst="rect">
            <a:avLst/>
          </a:prstGeom>
          <a:noFill/>
        </p:spPr>
        <p:txBody>
          <a:bodyPr wrap="square" rtlCol="0">
            <a:spAutoFit/>
          </a:bodyPr>
          <a:lstStyle/>
          <a:p>
            <a:pPr algn="r"/>
            <a:r>
              <a:rPr lang="en-US" sz="1200" dirty="0"/>
              <a:t>(Yon et al., 2019) </a:t>
            </a:r>
            <a:endParaRPr lang="en-GB" sz="1200" dirty="0"/>
          </a:p>
        </p:txBody>
      </p:sp>
      <p:sp>
        <p:nvSpPr>
          <p:cNvPr id="9" name="TextBox 8">
            <a:extLst>
              <a:ext uri="{FF2B5EF4-FFF2-40B4-BE49-F238E27FC236}">
                <a16:creationId xmlns:a16="http://schemas.microsoft.com/office/drawing/2014/main" id="{DF8833E5-FB71-428D-AFF7-4C6C0F8B4953}"/>
              </a:ext>
            </a:extLst>
          </p:cNvPr>
          <p:cNvSpPr txBox="1"/>
          <p:nvPr/>
        </p:nvSpPr>
        <p:spPr>
          <a:xfrm>
            <a:off x="623582" y="5725622"/>
            <a:ext cx="11333526" cy="584775"/>
          </a:xfrm>
          <a:prstGeom prst="rect">
            <a:avLst/>
          </a:prstGeom>
          <a:noFill/>
        </p:spPr>
        <p:txBody>
          <a:bodyPr wrap="square">
            <a:spAutoFit/>
          </a:bodyPr>
          <a:lstStyle/>
          <a:p>
            <a:r>
              <a:rPr lang="en-US" b="1" i="0" dirty="0">
                <a:solidFill>
                  <a:srgbClr val="3C4245"/>
                </a:solidFill>
                <a:effectLst>
                  <a:outerShdw blurRad="38100" dist="38100" dir="2700000" algn="tl">
                    <a:srgbClr val="000000">
                      <a:alpha val="43137"/>
                    </a:srgbClr>
                  </a:outerShdw>
                </a:effectLst>
                <a:latin typeface="Arial" panose="020B0604020202020204" pitchFamily="34" charset="0"/>
              </a:rPr>
              <a:t>During the COVID-19 pandemic, rates in the community may have increased by as much as 84%</a:t>
            </a:r>
          </a:p>
          <a:p>
            <a:r>
              <a:rPr lang="en-US" sz="1400" b="0" i="0" dirty="0">
                <a:solidFill>
                  <a:srgbClr val="3C4245"/>
                </a:solidFill>
                <a:effectLst/>
                <a:latin typeface="Arial" panose="020B0604020202020204" pitchFamily="34" charset="0"/>
              </a:rPr>
              <a:t>(Chang and Levy, 2021)</a:t>
            </a:r>
            <a:endParaRPr lang="en-GB" sz="1400" dirty="0"/>
          </a:p>
        </p:txBody>
      </p:sp>
    </p:spTree>
    <p:extLst>
      <p:ext uri="{BB962C8B-B14F-4D97-AF65-F5344CB8AC3E}">
        <p14:creationId xmlns:p14="http://schemas.microsoft.com/office/powerpoint/2010/main" val="660194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ext Placeholder 35">
            <a:extLst>
              <a:ext uri="{FF2B5EF4-FFF2-40B4-BE49-F238E27FC236}">
                <a16:creationId xmlns:a16="http://schemas.microsoft.com/office/drawing/2014/main" id="{0391FA66-BCDC-4C12-B812-A0DEE14539EE}"/>
              </a:ext>
            </a:extLst>
          </p:cNvPr>
          <p:cNvSpPr>
            <a:spLocks noGrp="1"/>
          </p:cNvSpPr>
          <p:nvPr>
            <p:ph type="body" sz="quarter" idx="11"/>
          </p:nvPr>
        </p:nvSpPr>
        <p:spPr>
          <a:xfrm>
            <a:off x="471528" y="2348735"/>
            <a:ext cx="4461199" cy="4060453"/>
          </a:xfrm>
        </p:spPr>
        <p:txBody>
          <a:bodyPr anchor="ctr">
            <a:normAutofit/>
          </a:bodyPr>
          <a:lstStyle/>
          <a:p>
            <a:pPr marL="285750" indent="-285750" algn="l">
              <a:buFont typeface="Arial" panose="020B0604020202020204" pitchFamily="34" charset="0"/>
              <a:buChar char="•"/>
            </a:pPr>
            <a:r>
              <a:rPr lang="en-US" sz="1800" b="0" i="0" dirty="0">
                <a:solidFill>
                  <a:srgbClr val="1C1C1C"/>
                </a:solidFill>
                <a:effectLst/>
                <a:latin typeface="Lato" panose="020B0604020202020204" pitchFamily="34" charset="0"/>
              </a:rPr>
              <a:t>Unexplained bruising, fractures, open wounds and welts, and untreated injuries</a:t>
            </a:r>
          </a:p>
          <a:p>
            <a:pPr marL="285750" indent="-285750" algn="l">
              <a:buFont typeface="Arial" panose="020B0604020202020204" pitchFamily="34" charset="0"/>
              <a:buChar char="•"/>
            </a:pPr>
            <a:r>
              <a:rPr lang="en-US" sz="1800" b="0" i="0" dirty="0">
                <a:solidFill>
                  <a:srgbClr val="1C1C1C"/>
                </a:solidFill>
                <a:effectLst/>
                <a:latin typeface="Lato" panose="020B0604020202020204" pitchFamily="34" charset="0"/>
              </a:rPr>
              <a:t>Poor general hygiene and weight loss</a:t>
            </a:r>
          </a:p>
          <a:p>
            <a:pPr marL="285750" indent="-285750" algn="l">
              <a:buFont typeface="Arial" panose="020B0604020202020204" pitchFamily="34" charset="0"/>
              <a:buChar char="•"/>
            </a:pPr>
            <a:r>
              <a:rPr lang="en-US" sz="1800" b="0" i="0" dirty="0">
                <a:solidFill>
                  <a:srgbClr val="1C1C1C"/>
                </a:solidFill>
                <a:effectLst/>
                <a:latin typeface="Lato" panose="020B0604020202020204" pitchFamily="34" charset="0"/>
              </a:rPr>
              <a:t>Helplessness and fear – or any sudden change in </a:t>
            </a:r>
            <a:r>
              <a:rPr lang="en-US" sz="1800" b="0" i="0" dirty="0" err="1">
                <a:solidFill>
                  <a:srgbClr val="1C1C1C"/>
                </a:solidFill>
                <a:effectLst/>
                <a:latin typeface="Lato" panose="020B0604020202020204" pitchFamily="34" charset="0"/>
              </a:rPr>
              <a:t>behaviour</a:t>
            </a:r>
            <a:endParaRPr lang="en-US" sz="1800" b="0" i="0" dirty="0">
              <a:solidFill>
                <a:srgbClr val="1C1C1C"/>
              </a:solidFill>
              <a:effectLst/>
              <a:latin typeface="Lato" panose="020B0604020202020204" pitchFamily="34" charset="0"/>
            </a:endParaRPr>
          </a:p>
          <a:p>
            <a:pPr marL="285750" indent="-285750" algn="l">
              <a:buFont typeface="Arial" panose="020B0604020202020204" pitchFamily="34" charset="0"/>
              <a:buChar char="•"/>
            </a:pPr>
            <a:r>
              <a:rPr lang="en-US" sz="1800" b="0" i="0" dirty="0">
                <a:solidFill>
                  <a:srgbClr val="1C1C1C"/>
                </a:solidFill>
                <a:effectLst/>
                <a:latin typeface="Lato" panose="020B0604020202020204" pitchFamily="34" charset="0"/>
              </a:rPr>
              <a:t>Unexplained changes in a person's finances and material well-being</a:t>
            </a:r>
          </a:p>
          <a:p>
            <a:pPr marL="285750" indent="-285750" algn="l">
              <a:buFont typeface="Arial" panose="020B0604020202020204" pitchFamily="34" charset="0"/>
              <a:buChar char="•"/>
            </a:pPr>
            <a:r>
              <a:rPr lang="en-US" sz="1800" b="0" i="0" dirty="0">
                <a:solidFill>
                  <a:srgbClr val="1C1C1C"/>
                </a:solidFill>
                <a:effectLst/>
                <a:latin typeface="Lato" panose="020B0604020202020204" pitchFamily="34" charset="0"/>
              </a:rPr>
              <a:t>Questionable financial or legal documents, or the disappearance of those documents</a:t>
            </a:r>
          </a:p>
          <a:p>
            <a:pPr algn="r"/>
            <a:r>
              <a:rPr lang="en-US" dirty="0">
                <a:solidFill>
                  <a:srgbClr val="1C1C1C"/>
                </a:solidFill>
                <a:latin typeface="Lato" panose="020B0604020202020204" pitchFamily="34" charset="0"/>
              </a:rPr>
              <a:t>(NI Direct, 2021)</a:t>
            </a:r>
          </a:p>
        </p:txBody>
      </p:sp>
      <p:sp>
        <p:nvSpPr>
          <p:cNvPr id="10" name="Title 9">
            <a:extLst>
              <a:ext uri="{FF2B5EF4-FFF2-40B4-BE49-F238E27FC236}">
                <a16:creationId xmlns:a16="http://schemas.microsoft.com/office/drawing/2014/main" id="{B11BAC48-F4C4-46FB-96DC-423C381AC284}"/>
              </a:ext>
            </a:extLst>
          </p:cNvPr>
          <p:cNvSpPr>
            <a:spLocks noGrp="1"/>
          </p:cNvSpPr>
          <p:nvPr>
            <p:ph type="title"/>
          </p:nvPr>
        </p:nvSpPr>
        <p:spPr>
          <a:xfrm>
            <a:off x="595100" y="192385"/>
            <a:ext cx="2395750" cy="1025525"/>
          </a:xfrm>
        </p:spPr>
        <p:txBody>
          <a:bodyPr anchor="b">
            <a:normAutofit/>
          </a:bodyPr>
          <a:lstStyle/>
          <a:p>
            <a:r>
              <a:rPr lang="en-US" sz="3100" dirty="0"/>
              <a:t>Tell-tale Signs of Elder Abuse: </a:t>
            </a:r>
          </a:p>
        </p:txBody>
      </p:sp>
      <p:pic>
        <p:nvPicPr>
          <p:cNvPr id="16" name="Picture Placeholder 15" descr="An old person holding a phone&#10;&#10;Description automatically generated with medium confidence">
            <a:extLst>
              <a:ext uri="{FF2B5EF4-FFF2-40B4-BE49-F238E27FC236}">
                <a16:creationId xmlns:a16="http://schemas.microsoft.com/office/drawing/2014/main" id="{5EF8A93C-9663-477B-A32B-74B945E9C443}"/>
              </a:ext>
            </a:extLst>
          </p:cNvPr>
          <p:cNvPicPr>
            <a:picLocks noGrp="1" noChangeAspect="1"/>
          </p:cNvPicPr>
          <p:nvPr>
            <p:ph type="pic" sz="quarter" idx="12"/>
          </p:nvPr>
        </p:nvPicPr>
        <p:blipFill rotWithShape="1">
          <a:blip r:embed="rId2"/>
          <a:srcRect l="29089" r="20563"/>
          <a:stretch/>
        </p:blipFill>
        <p:spPr>
          <a:xfrm>
            <a:off x="7013195" y="0"/>
            <a:ext cx="5178805" cy="6858000"/>
          </a:xfrm>
        </p:spPr>
      </p:pic>
    </p:spTree>
    <p:extLst>
      <p:ext uri="{BB962C8B-B14F-4D97-AF65-F5344CB8AC3E}">
        <p14:creationId xmlns:p14="http://schemas.microsoft.com/office/powerpoint/2010/main" val="21301155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4A0257C-3D98-4E46-86D3-1B752C8374C9}"/>
              </a:ext>
            </a:extLst>
          </p:cNvPr>
          <p:cNvSpPr>
            <a:spLocks noGrp="1"/>
          </p:cNvSpPr>
          <p:nvPr>
            <p:ph type="title"/>
          </p:nvPr>
        </p:nvSpPr>
        <p:spPr>
          <a:xfrm>
            <a:off x="922090" y="1323158"/>
            <a:ext cx="3085618" cy="997142"/>
          </a:xfrm>
        </p:spPr>
        <p:txBody>
          <a:bodyPr>
            <a:noAutofit/>
          </a:bodyPr>
          <a:lstStyle/>
          <a:p>
            <a:r>
              <a:rPr lang="en-US" sz="2800" dirty="0"/>
              <a:t>Current Legislation around Elder Abuse</a:t>
            </a:r>
          </a:p>
        </p:txBody>
      </p:sp>
      <p:sp>
        <p:nvSpPr>
          <p:cNvPr id="7" name="Text Placeholder 6">
            <a:extLst>
              <a:ext uri="{FF2B5EF4-FFF2-40B4-BE49-F238E27FC236}">
                <a16:creationId xmlns:a16="http://schemas.microsoft.com/office/drawing/2014/main" id="{A07FC37E-9058-4ED1-8333-F003F720C943}"/>
              </a:ext>
            </a:extLst>
          </p:cNvPr>
          <p:cNvSpPr>
            <a:spLocks noGrp="1"/>
          </p:cNvSpPr>
          <p:nvPr>
            <p:ph type="body" sz="quarter" idx="12"/>
          </p:nvPr>
        </p:nvSpPr>
        <p:spPr>
          <a:xfrm>
            <a:off x="5359078" y="1415387"/>
            <a:ext cx="6121722" cy="382749"/>
          </a:xfrm>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“….no single piece of applicable protective legislation exists….”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 Placeholder 7">
            <a:extLst>
              <a:ext uri="{FF2B5EF4-FFF2-40B4-BE49-F238E27FC236}">
                <a16:creationId xmlns:a16="http://schemas.microsoft.com/office/drawing/2014/main" id="{8DB1292A-975D-418D-86AF-8C3CD2A23AC3}"/>
              </a:ext>
            </a:extLst>
          </p:cNvPr>
          <p:cNvSpPr>
            <a:spLocks noGrp="1"/>
          </p:cNvSpPr>
          <p:nvPr>
            <p:ph type="body" sz="quarter" idx="15"/>
          </p:nvPr>
        </p:nvSpPr>
        <p:spPr>
          <a:xfrm>
            <a:off x="5359078" y="1806269"/>
            <a:ext cx="6121722" cy="1397178"/>
          </a:xfrm>
        </p:spPr>
        <p:txBody>
          <a:bodyPr/>
          <a:lstStyle/>
          <a:p>
            <a:pPr algn="r"/>
            <a:r>
              <a:rPr lang="en-US" dirty="0"/>
              <a:t>(Brammer, 1997)</a:t>
            </a:r>
          </a:p>
        </p:txBody>
      </p:sp>
      <p:pic>
        <p:nvPicPr>
          <p:cNvPr id="3" name="Picture 2" descr="A picture containing text&#10;&#10;Description automatically generated">
            <a:extLst>
              <a:ext uri="{FF2B5EF4-FFF2-40B4-BE49-F238E27FC236}">
                <a16:creationId xmlns:a16="http://schemas.microsoft.com/office/drawing/2014/main" id="{304206A7-E3CB-4967-A804-690DF232DEFE}"/>
              </a:ext>
            </a:extLst>
          </p:cNvPr>
          <p:cNvPicPr>
            <a:picLocks noChangeAspect="1"/>
          </p:cNvPicPr>
          <p:nvPr/>
        </p:nvPicPr>
        <p:blipFill rotWithShape="1">
          <a:blip r:embed="rId2"/>
          <a:srcRect t="27240" b="8258"/>
          <a:stretch/>
        </p:blipFill>
        <p:spPr>
          <a:xfrm>
            <a:off x="156505" y="3654554"/>
            <a:ext cx="11671971" cy="2921651"/>
          </a:xfrm>
          <a:prstGeom prst="rect">
            <a:avLst/>
          </a:prstGeom>
        </p:spPr>
      </p:pic>
    </p:spTree>
    <p:extLst>
      <p:ext uri="{BB962C8B-B14F-4D97-AF65-F5344CB8AC3E}">
        <p14:creationId xmlns:p14="http://schemas.microsoft.com/office/powerpoint/2010/main" val="268795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sz="quarter" idx="11"/>
          </p:nvPr>
        </p:nvSpPr>
        <p:spPr>
          <a:xfrm>
            <a:off x="2430528" y="2424418"/>
            <a:ext cx="7416810" cy="842547"/>
          </a:xfrm>
        </p:spPr>
        <p:txBody>
          <a:bodyPr anchor="ctr">
            <a:normAutofit lnSpcReduction="10000"/>
          </a:bodyPr>
          <a:lstStyle/>
          <a:p>
            <a:r>
              <a:rPr lang="en-GB" sz="2800" b="1" dirty="0">
                <a:effectLst/>
                <a:latin typeface="Calibri" panose="020F0502020204030204" pitchFamily="34" charset="0"/>
                <a:ea typeface="Calibri" panose="020F0502020204030204" pitchFamily="34" charset="0"/>
                <a:cs typeface="Times New Roman" panose="02020603050405020304" pitchFamily="18" charset="0"/>
              </a:rPr>
              <a:t>“…there has been no prevalence study to quantify the extent or impact of elder abuse…”</a:t>
            </a:r>
            <a:endParaRPr lang="en-US" sz="1800" b="1" dirty="0"/>
          </a:p>
        </p:txBody>
      </p:sp>
      <p:sp>
        <p:nvSpPr>
          <p:cNvPr id="8" name="Text Placeholder 7">
            <a:extLst>
              <a:ext uri="{FF2B5EF4-FFF2-40B4-BE49-F238E27FC236}">
                <a16:creationId xmlns:a16="http://schemas.microsoft.com/office/drawing/2014/main" id="{8DB1292A-975D-418D-86AF-8C3CD2A23AC3}"/>
              </a:ext>
            </a:extLst>
          </p:cNvPr>
          <p:cNvSpPr>
            <a:spLocks noGrp="1"/>
          </p:cNvSpPr>
          <p:nvPr>
            <p:ph type="body" sz="quarter" idx="13"/>
          </p:nvPr>
        </p:nvSpPr>
        <p:spPr>
          <a:xfrm>
            <a:off x="4743450" y="2964278"/>
            <a:ext cx="4788024" cy="842547"/>
          </a:xfrm>
        </p:spPr>
        <p:txBody>
          <a:bodyPr anchor="ctr">
            <a:normAutofit/>
          </a:bodyPr>
          <a:lstStyle/>
          <a:p>
            <a:pPr algn="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(Fitzgerald, 2013)</a:t>
            </a:r>
            <a:endParaRPr lang="en-US" dirty="0"/>
          </a:p>
        </p:txBody>
      </p:sp>
      <p:sp>
        <p:nvSpPr>
          <p:cNvPr id="5" name="Title 4">
            <a:extLst>
              <a:ext uri="{FF2B5EF4-FFF2-40B4-BE49-F238E27FC236}">
                <a16:creationId xmlns:a16="http://schemas.microsoft.com/office/drawing/2014/main" id="{44A0257C-3D98-4E46-86D3-1B752C8374C9}"/>
              </a:ext>
            </a:extLst>
          </p:cNvPr>
          <p:cNvSpPr>
            <a:spLocks noGrp="1"/>
          </p:cNvSpPr>
          <p:nvPr>
            <p:ph type="title"/>
          </p:nvPr>
        </p:nvSpPr>
        <p:spPr>
          <a:xfrm>
            <a:off x="595100" y="192385"/>
            <a:ext cx="4148350" cy="1025525"/>
          </a:xfrm>
        </p:spPr>
        <p:txBody>
          <a:bodyPr anchor="b">
            <a:normAutofit/>
          </a:bodyPr>
          <a:lstStyle/>
          <a:p>
            <a:r>
              <a:rPr lang="en-US" sz="2400" dirty="0"/>
              <a:t>Existing Studies on Elder Abuse</a:t>
            </a:r>
          </a:p>
        </p:txBody>
      </p:sp>
      <p:pic>
        <p:nvPicPr>
          <p:cNvPr id="4" name="Picture 3" descr="A picture containing text&#10;&#10;Description automatically generated">
            <a:extLst>
              <a:ext uri="{FF2B5EF4-FFF2-40B4-BE49-F238E27FC236}">
                <a16:creationId xmlns:a16="http://schemas.microsoft.com/office/drawing/2014/main" id="{55CA104A-E46B-4D5B-9BDF-4418FA79F812}"/>
              </a:ext>
            </a:extLst>
          </p:cNvPr>
          <p:cNvPicPr>
            <a:picLocks noChangeAspect="1"/>
          </p:cNvPicPr>
          <p:nvPr/>
        </p:nvPicPr>
        <p:blipFill rotWithShape="1">
          <a:blip r:embed="rId2"/>
          <a:srcRect t="6323" b="7970"/>
          <a:stretch/>
        </p:blipFill>
        <p:spPr>
          <a:xfrm>
            <a:off x="5827515" y="3909270"/>
            <a:ext cx="5664066" cy="2948730"/>
          </a:xfrm>
          <a:prstGeom prst="rect">
            <a:avLst/>
          </a:prstGeom>
        </p:spPr>
      </p:pic>
      <p:sp>
        <p:nvSpPr>
          <p:cNvPr id="17" name="TextBox 16">
            <a:extLst>
              <a:ext uri="{FF2B5EF4-FFF2-40B4-BE49-F238E27FC236}">
                <a16:creationId xmlns:a16="http://schemas.microsoft.com/office/drawing/2014/main" id="{D148D8F1-A39C-45E6-B476-577DE98FB261}"/>
              </a:ext>
            </a:extLst>
          </p:cNvPr>
          <p:cNvSpPr txBox="1"/>
          <p:nvPr/>
        </p:nvSpPr>
        <p:spPr>
          <a:xfrm>
            <a:off x="700419" y="4346685"/>
            <a:ext cx="4560816" cy="1415772"/>
          </a:xfrm>
          <a:prstGeom prst="rect">
            <a:avLst/>
          </a:prstGeom>
          <a:noFill/>
        </p:spPr>
        <p:txBody>
          <a:bodyPr wrap="square">
            <a:spAutoFit/>
          </a:bodyPr>
          <a:lstStyle/>
          <a:p>
            <a:r>
              <a:rPr lang="en-US" b="1" dirty="0">
                <a:solidFill>
                  <a:schemeClr val="accent5"/>
                </a:solidFill>
              </a:rPr>
              <a:t>Rates of elder abuse are high in institutions such as nursing homes and long-term care facilities, with 2 in 3 staff reporting that they have committed abuse in the past year.</a:t>
            </a:r>
          </a:p>
          <a:p>
            <a:pPr algn="r"/>
            <a:r>
              <a:rPr lang="en-US" sz="1400" b="1" dirty="0">
                <a:solidFill>
                  <a:schemeClr val="accent5"/>
                </a:solidFill>
              </a:rPr>
              <a:t>(WHO, 2021)</a:t>
            </a:r>
            <a:endParaRPr lang="en-GB" sz="1400" b="1" dirty="0">
              <a:solidFill>
                <a:schemeClr val="accent5"/>
              </a:solidFill>
            </a:endParaRPr>
          </a:p>
        </p:txBody>
      </p:sp>
    </p:spTree>
    <p:extLst>
      <p:ext uri="{BB962C8B-B14F-4D97-AF65-F5344CB8AC3E}">
        <p14:creationId xmlns:p14="http://schemas.microsoft.com/office/powerpoint/2010/main" val="2416998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5310A1D-3113-41EC-AB2C-7715C0728FE3}"/>
              </a:ext>
            </a:extLst>
          </p:cNvPr>
          <p:cNvSpPr>
            <a:spLocks noGrp="1"/>
          </p:cNvSpPr>
          <p:nvPr>
            <p:ph type="body" sz="quarter" idx="11"/>
          </p:nvPr>
        </p:nvSpPr>
        <p:spPr>
          <a:xfrm>
            <a:off x="6295131" y="879710"/>
            <a:ext cx="4801847" cy="755650"/>
          </a:xfrm>
        </p:spPr>
        <p:txBody>
          <a:bodyPr anchor="ctr">
            <a:normAutofit/>
          </a:bodyPr>
          <a:lstStyle/>
          <a:p>
            <a:r>
              <a:rPr lang="en-US" dirty="0"/>
              <a:t>Research &amp; Reporting</a:t>
            </a:r>
            <a:endParaRPr lang="en-GB" dirty="0"/>
          </a:p>
        </p:txBody>
      </p:sp>
      <p:sp>
        <p:nvSpPr>
          <p:cNvPr id="4" name="Text Placeholder 3">
            <a:extLst>
              <a:ext uri="{FF2B5EF4-FFF2-40B4-BE49-F238E27FC236}">
                <a16:creationId xmlns:a16="http://schemas.microsoft.com/office/drawing/2014/main" id="{6B05F6AB-7305-4319-8D74-69AC6287A95C}"/>
              </a:ext>
            </a:extLst>
          </p:cNvPr>
          <p:cNvSpPr>
            <a:spLocks noGrp="1"/>
          </p:cNvSpPr>
          <p:nvPr>
            <p:ph type="body" sz="quarter" idx="13"/>
          </p:nvPr>
        </p:nvSpPr>
        <p:spPr>
          <a:xfrm>
            <a:off x="6295131" y="1956155"/>
            <a:ext cx="4801847" cy="755650"/>
          </a:xfrm>
        </p:spPr>
        <p:txBody>
          <a:bodyPr anchor="ctr">
            <a:normAutofit/>
          </a:bodyPr>
          <a:lstStyle/>
          <a:p>
            <a:pPr>
              <a:spcAft>
                <a:spcPts val="600"/>
              </a:spcAft>
            </a:pPr>
            <a:r>
              <a:rPr lang="en-US"/>
              <a:t>Caregiving Interventions</a:t>
            </a:r>
            <a:endParaRPr lang="en-GB"/>
          </a:p>
        </p:txBody>
      </p:sp>
      <p:sp>
        <p:nvSpPr>
          <p:cNvPr id="6" name="Text Placeholder 5">
            <a:extLst>
              <a:ext uri="{FF2B5EF4-FFF2-40B4-BE49-F238E27FC236}">
                <a16:creationId xmlns:a16="http://schemas.microsoft.com/office/drawing/2014/main" id="{D455CD53-85B6-4763-B84B-FFCC626560E1}"/>
              </a:ext>
            </a:extLst>
          </p:cNvPr>
          <p:cNvSpPr>
            <a:spLocks noGrp="1"/>
          </p:cNvSpPr>
          <p:nvPr>
            <p:ph type="body" sz="quarter" idx="14"/>
          </p:nvPr>
        </p:nvSpPr>
        <p:spPr>
          <a:xfrm>
            <a:off x="6295131" y="3032600"/>
            <a:ext cx="4801847" cy="755650"/>
          </a:xfrm>
        </p:spPr>
        <p:txBody>
          <a:bodyPr anchor="ctr">
            <a:normAutofit/>
          </a:bodyPr>
          <a:lstStyle/>
          <a:p>
            <a:pPr>
              <a:spcAft>
                <a:spcPts val="600"/>
              </a:spcAft>
            </a:pPr>
            <a:r>
              <a:rPr lang="en-US"/>
              <a:t>Money management programmes for the elderly</a:t>
            </a:r>
            <a:endParaRPr lang="en-GB"/>
          </a:p>
        </p:txBody>
      </p:sp>
      <p:sp>
        <p:nvSpPr>
          <p:cNvPr id="5" name="Text Placeholder 4">
            <a:extLst>
              <a:ext uri="{FF2B5EF4-FFF2-40B4-BE49-F238E27FC236}">
                <a16:creationId xmlns:a16="http://schemas.microsoft.com/office/drawing/2014/main" id="{01135959-59AC-42D3-9322-FB34FE16CC33}"/>
              </a:ext>
            </a:extLst>
          </p:cNvPr>
          <p:cNvSpPr>
            <a:spLocks noGrp="1"/>
          </p:cNvSpPr>
          <p:nvPr>
            <p:ph type="body" sz="quarter" idx="15"/>
          </p:nvPr>
        </p:nvSpPr>
        <p:spPr>
          <a:xfrm>
            <a:off x="6295131" y="4109045"/>
            <a:ext cx="4801847" cy="755650"/>
          </a:xfrm>
        </p:spPr>
        <p:txBody>
          <a:bodyPr anchor="ctr">
            <a:normAutofit/>
          </a:bodyPr>
          <a:lstStyle/>
          <a:p>
            <a:pPr>
              <a:spcAft>
                <a:spcPts val="600"/>
              </a:spcAft>
            </a:pPr>
            <a:r>
              <a:rPr lang="en-US"/>
              <a:t>Helplines and emergency shelters</a:t>
            </a:r>
            <a:endParaRPr lang="en-GB"/>
          </a:p>
        </p:txBody>
      </p:sp>
      <p:sp>
        <p:nvSpPr>
          <p:cNvPr id="7" name="Text Placeholder 6">
            <a:extLst>
              <a:ext uri="{FF2B5EF4-FFF2-40B4-BE49-F238E27FC236}">
                <a16:creationId xmlns:a16="http://schemas.microsoft.com/office/drawing/2014/main" id="{1CDD6256-BB1A-4571-8DAB-FDE91503E233}"/>
              </a:ext>
            </a:extLst>
          </p:cNvPr>
          <p:cNvSpPr>
            <a:spLocks noGrp="1"/>
          </p:cNvSpPr>
          <p:nvPr>
            <p:ph type="body" sz="quarter" idx="16"/>
          </p:nvPr>
        </p:nvSpPr>
        <p:spPr>
          <a:xfrm>
            <a:off x="6295131" y="5185490"/>
            <a:ext cx="4801847" cy="755650"/>
          </a:xfrm>
        </p:spPr>
        <p:txBody>
          <a:bodyPr anchor="ctr">
            <a:normAutofit/>
          </a:bodyPr>
          <a:lstStyle/>
          <a:p>
            <a:pPr>
              <a:spcAft>
                <a:spcPts val="600"/>
              </a:spcAft>
            </a:pPr>
            <a:r>
              <a:rPr lang="en-US"/>
              <a:t>Multi-disciplinary teams</a:t>
            </a:r>
            <a:endParaRPr lang="en-GB"/>
          </a:p>
        </p:txBody>
      </p:sp>
      <p:sp>
        <p:nvSpPr>
          <p:cNvPr id="25" name="Text Placeholder 7">
            <a:extLst>
              <a:ext uri="{FF2B5EF4-FFF2-40B4-BE49-F238E27FC236}">
                <a16:creationId xmlns:a16="http://schemas.microsoft.com/office/drawing/2014/main" id="{08ADBCC6-10E2-424A-88F5-D04359D6D9C4}"/>
              </a:ext>
            </a:extLst>
          </p:cNvPr>
          <p:cNvSpPr>
            <a:spLocks noGrp="1"/>
          </p:cNvSpPr>
          <p:nvPr>
            <p:ph type="body" sz="quarter" idx="17"/>
          </p:nvPr>
        </p:nvSpPr>
        <p:spPr>
          <a:xfrm>
            <a:off x="5084074" y="879710"/>
            <a:ext cx="741082" cy="755650"/>
          </a:xfrm>
        </p:spPr>
        <p:txBody>
          <a:bodyPr/>
          <a:lstStyle/>
          <a:p>
            <a:endParaRPr lang="en-US"/>
          </a:p>
        </p:txBody>
      </p:sp>
      <p:sp>
        <p:nvSpPr>
          <p:cNvPr id="26" name="Text Placeholder 8">
            <a:extLst>
              <a:ext uri="{FF2B5EF4-FFF2-40B4-BE49-F238E27FC236}">
                <a16:creationId xmlns:a16="http://schemas.microsoft.com/office/drawing/2014/main" id="{6904D2A3-727B-44A8-BB18-5B391F311E4C}"/>
              </a:ext>
            </a:extLst>
          </p:cNvPr>
          <p:cNvSpPr>
            <a:spLocks noGrp="1"/>
          </p:cNvSpPr>
          <p:nvPr>
            <p:ph type="body" sz="quarter" idx="18"/>
          </p:nvPr>
        </p:nvSpPr>
        <p:spPr>
          <a:xfrm>
            <a:off x="5084074" y="1956155"/>
            <a:ext cx="741082" cy="755650"/>
          </a:xfrm>
        </p:spPr>
        <p:txBody>
          <a:bodyPr/>
          <a:lstStyle/>
          <a:p>
            <a:endParaRPr lang="en-US"/>
          </a:p>
        </p:txBody>
      </p:sp>
      <p:sp>
        <p:nvSpPr>
          <p:cNvPr id="27" name="Text Placeholder 9">
            <a:extLst>
              <a:ext uri="{FF2B5EF4-FFF2-40B4-BE49-F238E27FC236}">
                <a16:creationId xmlns:a16="http://schemas.microsoft.com/office/drawing/2014/main" id="{135B4000-0FA6-4230-B719-82B84E0001F8}"/>
              </a:ext>
            </a:extLst>
          </p:cNvPr>
          <p:cNvSpPr>
            <a:spLocks noGrp="1"/>
          </p:cNvSpPr>
          <p:nvPr>
            <p:ph type="body" sz="quarter" idx="19"/>
          </p:nvPr>
        </p:nvSpPr>
        <p:spPr>
          <a:xfrm>
            <a:off x="5084074" y="3032600"/>
            <a:ext cx="741082" cy="755650"/>
          </a:xfrm>
        </p:spPr>
        <p:txBody>
          <a:bodyPr/>
          <a:lstStyle/>
          <a:p>
            <a:endParaRPr lang="en-US"/>
          </a:p>
        </p:txBody>
      </p:sp>
      <p:sp>
        <p:nvSpPr>
          <p:cNvPr id="28" name="Text Placeholder 10">
            <a:extLst>
              <a:ext uri="{FF2B5EF4-FFF2-40B4-BE49-F238E27FC236}">
                <a16:creationId xmlns:a16="http://schemas.microsoft.com/office/drawing/2014/main" id="{D8F62424-340D-4DBB-B9DF-CE137F030133}"/>
              </a:ext>
            </a:extLst>
          </p:cNvPr>
          <p:cNvSpPr>
            <a:spLocks noGrp="1"/>
          </p:cNvSpPr>
          <p:nvPr>
            <p:ph type="body" sz="quarter" idx="20"/>
          </p:nvPr>
        </p:nvSpPr>
        <p:spPr>
          <a:xfrm>
            <a:off x="5084074" y="4109045"/>
            <a:ext cx="741082" cy="755650"/>
          </a:xfrm>
        </p:spPr>
        <p:txBody>
          <a:bodyPr/>
          <a:lstStyle/>
          <a:p>
            <a:endParaRPr lang="en-US"/>
          </a:p>
        </p:txBody>
      </p:sp>
      <p:sp>
        <p:nvSpPr>
          <p:cNvPr id="29" name="Text Placeholder 11">
            <a:extLst>
              <a:ext uri="{FF2B5EF4-FFF2-40B4-BE49-F238E27FC236}">
                <a16:creationId xmlns:a16="http://schemas.microsoft.com/office/drawing/2014/main" id="{78FC8D1F-65A3-49A1-9387-1D872D7AF85B}"/>
              </a:ext>
            </a:extLst>
          </p:cNvPr>
          <p:cNvSpPr>
            <a:spLocks noGrp="1"/>
          </p:cNvSpPr>
          <p:nvPr>
            <p:ph type="body" sz="quarter" idx="21"/>
          </p:nvPr>
        </p:nvSpPr>
        <p:spPr>
          <a:xfrm>
            <a:off x="5084074" y="5185490"/>
            <a:ext cx="741082" cy="755650"/>
          </a:xfrm>
        </p:spPr>
        <p:txBody>
          <a:bodyPr/>
          <a:lstStyle/>
          <a:p>
            <a:endParaRPr lang="en-US" dirty="0"/>
          </a:p>
        </p:txBody>
      </p:sp>
      <p:sp>
        <p:nvSpPr>
          <p:cNvPr id="8" name="Title 7">
            <a:extLst>
              <a:ext uri="{FF2B5EF4-FFF2-40B4-BE49-F238E27FC236}">
                <a16:creationId xmlns:a16="http://schemas.microsoft.com/office/drawing/2014/main" id="{4B69EA2C-024A-428A-955B-439EE947D329}"/>
              </a:ext>
            </a:extLst>
          </p:cNvPr>
          <p:cNvSpPr>
            <a:spLocks noGrp="1"/>
          </p:cNvSpPr>
          <p:nvPr>
            <p:ph type="title"/>
          </p:nvPr>
        </p:nvSpPr>
        <p:spPr>
          <a:xfrm>
            <a:off x="626601" y="331666"/>
            <a:ext cx="3688224" cy="579974"/>
          </a:xfrm>
        </p:spPr>
        <p:txBody>
          <a:bodyPr anchor="b">
            <a:normAutofit fontScale="90000"/>
          </a:bodyPr>
          <a:lstStyle/>
          <a:p>
            <a:r>
              <a:rPr lang="en-US" sz="4000" dirty="0"/>
              <a:t>Recommendations</a:t>
            </a:r>
            <a:endParaRPr lang="en-GB" sz="4000" dirty="0"/>
          </a:p>
        </p:txBody>
      </p:sp>
      <p:pic>
        <p:nvPicPr>
          <p:cNvPr id="21" name="Picture 20" descr="An old person sitting in a chair&#10;&#10;Description automatically generated">
            <a:extLst>
              <a:ext uri="{FF2B5EF4-FFF2-40B4-BE49-F238E27FC236}">
                <a16:creationId xmlns:a16="http://schemas.microsoft.com/office/drawing/2014/main" id="{2E60600E-BE2E-4B53-A8F4-3E36386DF02C}"/>
              </a:ext>
            </a:extLst>
          </p:cNvPr>
          <p:cNvPicPr>
            <a:picLocks noChangeAspect="1"/>
          </p:cNvPicPr>
          <p:nvPr/>
        </p:nvPicPr>
        <p:blipFill rotWithShape="1">
          <a:blip r:embed="rId2"/>
          <a:srcRect r="22557"/>
          <a:stretch/>
        </p:blipFill>
        <p:spPr>
          <a:xfrm>
            <a:off x="419440" y="1046785"/>
            <a:ext cx="4000159" cy="3440085"/>
          </a:xfrm>
          <a:prstGeom prst="rect">
            <a:avLst/>
          </a:prstGeom>
        </p:spPr>
      </p:pic>
      <p:sp>
        <p:nvSpPr>
          <p:cNvPr id="30" name="TextBox 29">
            <a:extLst>
              <a:ext uri="{FF2B5EF4-FFF2-40B4-BE49-F238E27FC236}">
                <a16:creationId xmlns:a16="http://schemas.microsoft.com/office/drawing/2014/main" id="{24156493-960C-4C22-A913-8E6F95F6576E}"/>
              </a:ext>
            </a:extLst>
          </p:cNvPr>
          <p:cNvSpPr txBox="1"/>
          <p:nvPr/>
        </p:nvSpPr>
        <p:spPr>
          <a:xfrm>
            <a:off x="290100" y="5416662"/>
            <a:ext cx="4361226" cy="1138773"/>
          </a:xfrm>
          <a:prstGeom prst="rect">
            <a:avLst/>
          </a:prstGeom>
          <a:noFill/>
        </p:spPr>
        <p:txBody>
          <a:bodyPr wrap="square">
            <a:spAutoFit/>
          </a:bodyPr>
          <a:lstStyle/>
          <a:p>
            <a:r>
              <a:rPr lang="en-US" dirty="0">
                <a:solidFill>
                  <a:schemeClr val="accent5"/>
                </a:solidFill>
              </a:rPr>
              <a:t>The global population of people aged 60 years and older will more than double, from 900 million in 2015 to about 2 billion in 2050.</a:t>
            </a:r>
          </a:p>
          <a:p>
            <a:pPr algn="r"/>
            <a:r>
              <a:rPr lang="en-US" sz="1400" dirty="0">
                <a:solidFill>
                  <a:schemeClr val="accent5"/>
                </a:solidFill>
              </a:rPr>
              <a:t>(WHO, 2021)</a:t>
            </a:r>
            <a:endParaRPr lang="en-GB" sz="1400" dirty="0">
              <a:solidFill>
                <a:schemeClr val="accent5"/>
              </a:solidFill>
            </a:endParaRPr>
          </a:p>
        </p:txBody>
      </p:sp>
    </p:spTree>
    <p:extLst>
      <p:ext uri="{BB962C8B-B14F-4D97-AF65-F5344CB8AC3E}">
        <p14:creationId xmlns:p14="http://schemas.microsoft.com/office/powerpoint/2010/main" val="1767003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87FCC6D1-213C-4A86-A2D0-742E15438C09}"/>
              </a:ext>
            </a:extLst>
          </p:cNvPr>
          <p:cNvSpPr>
            <a:spLocks noGrp="1"/>
          </p:cNvSpPr>
          <p:nvPr>
            <p:ph type="body" sz="quarter" idx="17"/>
          </p:nvPr>
        </p:nvSpPr>
        <p:spPr/>
        <p:txBody>
          <a:bodyPr/>
          <a:lstStyle/>
          <a:p>
            <a:r>
              <a:rPr lang="en-US" dirty="0"/>
              <a:t>It’s best to discuss any concerns you have with the older person and obtain their agreement</a:t>
            </a:r>
          </a:p>
        </p:txBody>
      </p:sp>
      <p:sp>
        <p:nvSpPr>
          <p:cNvPr id="20" name="Text Placeholder 19">
            <a:extLst>
              <a:ext uri="{FF2B5EF4-FFF2-40B4-BE49-F238E27FC236}">
                <a16:creationId xmlns:a16="http://schemas.microsoft.com/office/drawing/2014/main" id="{82414D74-66D2-4C65-A48E-39F723FB2B2F}"/>
              </a:ext>
            </a:extLst>
          </p:cNvPr>
          <p:cNvSpPr>
            <a:spLocks noGrp="1"/>
          </p:cNvSpPr>
          <p:nvPr>
            <p:ph type="body" sz="quarter" idx="18"/>
          </p:nvPr>
        </p:nvSpPr>
        <p:spPr/>
        <p:txBody>
          <a:bodyPr/>
          <a:lstStyle/>
          <a:p>
            <a:r>
              <a:rPr lang="en-US" dirty="0"/>
              <a:t>An older person may choose not to report abuse, perhaps because they are afraid it will damage an important relationship. Seek advice before reporting.</a:t>
            </a:r>
          </a:p>
        </p:txBody>
      </p:sp>
      <p:sp>
        <p:nvSpPr>
          <p:cNvPr id="21" name="Text Placeholder 20">
            <a:extLst>
              <a:ext uri="{FF2B5EF4-FFF2-40B4-BE49-F238E27FC236}">
                <a16:creationId xmlns:a16="http://schemas.microsoft.com/office/drawing/2014/main" id="{E4D7EF6E-37B1-4694-B769-3DDEC29D8381}"/>
              </a:ext>
            </a:extLst>
          </p:cNvPr>
          <p:cNvSpPr>
            <a:spLocks noGrp="1"/>
          </p:cNvSpPr>
          <p:nvPr>
            <p:ph type="body" sz="quarter" idx="19"/>
          </p:nvPr>
        </p:nvSpPr>
        <p:spPr/>
        <p:txBody>
          <a:bodyPr>
            <a:normAutofit fontScale="92500"/>
          </a:bodyPr>
          <a:lstStyle/>
          <a:p>
            <a:r>
              <a:rPr lang="en-US" dirty="0"/>
              <a:t>Sometimes it is right to seek support without the consent of the individual if they are still at risk or the perpetrator of the abuse may also be putting other people at risk</a:t>
            </a:r>
          </a:p>
        </p:txBody>
      </p:sp>
      <p:sp>
        <p:nvSpPr>
          <p:cNvPr id="22" name="Text Placeholder 21">
            <a:extLst>
              <a:ext uri="{FF2B5EF4-FFF2-40B4-BE49-F238E27FC236}">
                <a16:creationId xmlns:a16="http://schemas.microsoft.com/office/drawing/2014/main" id="{ABF89FBA-20AC-4FD7-833B-ADA0EEFFCADC}"/>
              </a:ext>
            </a:extLst>
          </p:cNvPr>
          <p:cNvSpPr>
            <a:spLocks noGrp="1"/>
          </p:cNvSpPr>
          <p:nvPr>
            <p:ph type="body" sz="quarter" idx="20"/>
          </p:nvPr>
        </p:nvSpPr>
        <p:spPr>
          <a:xfrm>
            <a:off x="7718323" y="4870223"/>
            <a:ext cx="3977648" cy="808465"/>
          </a:xfrm>
        </p:spPr>
        <p:txBody>
          <a:bodyPr>
            <a:normAutofit lnSpcReduction="10000"/>
          </a:bodyPr>
          <a:lstStyle/>
          <a:p>
            <a:r>
              <a:rPr lang="en-US" dirty="0"/>
              <a:t>If you think a crime may have been committed, the police need to be involved immediately. Fraud and scams can be reported to Action Fraud, who can offer information and advice. </a:t>
            </a:r>
          </a:p>
        </p:txBody>
      </p:sp>
      <p:sp>
        <p:nvSpPr>
          <p:cNvPr id="5" name="Title 4">
            <a:extLst>
              <a:ext uri="{FF2B5EF4-FFF2-40B4-BE49-F238E27FC236}">
                <a16:creationId xmlns:a16="http://schemas.microsoft.com/office/drawing/2014/main" id="{96DBE169-BA91-4B17-9AF2-4BAD528BEE06}"/>
              </a:ext>
            </a:extLst>
          </p:cNvPr>
          <p:cNvSpPr>
            <a:spLocks noGrp="1"/>
          </p:cNvSpPr>
          <p:nvPr>
            <p:ph type="title"/>
          </p:nvPr>
        </p:nvSpPr>
        <p:spPr/>
        <p:txBody>
          <a:bodyPr/>
          <a:lstStyle/>
          <a:p>
            <a:r>
              <a:rPr lang="en-US" dirty="0"/>
              <a:t>BEST PRACTICE</a:t>
            </a:r>
          </a:p>
        </p:txBody>
      </p:sp>
      <p:sp>
        <p:nvSpPr>
          <p:cNvPr id="66" name="Text Placeholder 65">
            <a:extLst>
              <a:ext uri="{FF2B5EF4-FFF2-40B4-BE49-F238E27FC236}">
                <a16:creationId xmlns:a16="http://schemas.microsoft.com/office/drawing/2014/main" id="{1AEF3ED8-A75C-4318-877C-139C98C0007D}"/>
              </a:ext>
            </a:extLst>
          </p:cNvPr>
          <p:cNvSpPr>
            <a:spLocks noGrp="1"/>
          </p:cNvSpPr>
          <p:nvPr>
            <p:ph type="body" sz="quarter" idx="12"/>
          </p:nvPr>
        </p:nvSpPr>
        <p:spPr/>
        <p:txBody>
          <a:bodyPr>
            <a:normAutofit/>
          </a:bodyPr>
          <a:lstStyle/>
          <a:p>
            <a:r>
              <a:rPr lang="en-US" dirty="0"/>
              <a:t>FOR REPORTING ELDER ABUSE</a:t>
            </a:r>
          </a:p>
        </p:txBody>
      </p:sp>
      <p:sp>
        <p:nvSpPr>
          <p:cNvPr id="8" name="Text Placeholder 7">
            <a:extLst>
              <a:ext uri="{FF2B5EF4-FFF2-40B4-BE49-F238E27FC236}">
                <a16:creationId xmlns:a16="http://schemas.microsoft.com/office/drawing/2014/main" id="{D9C2EAA8-D3C6-403B-B439-F95C60D0B3B9}"/>
              </a:ext>
            </a:extLst>
          </p:cNvPr>
          <p:cNvSpPr>
            <a:spLocks noGrp="1"/>
          </p:cNvSpPr>
          <p:nvPr>
            <p:ph type="body" sz="quarter" idx="11"/>
          </p:nvPr>
        </p:nvSpPr>
        <p:spPr/>
        <p:txBody>
          <a:bodyPr/>
          <a:lstStyle/>
          <a:p>
            <a:r>
              <a:rPr lang="en-US" dirty="0"/>
              <a:t>Know your complaints process and how to escalate issues internally.</a:t>
            </a:r>
          </a:p>
          <a:p>
            <a:endParaRPr lang="en-US" dirty="0"/>
          </a:p>
          <a:p>
            <a:r>
              <a:rPr lang="en-US" dirty="0"/>
              <a:t>Seek advice if you’re unsure!</a:t>
            </a:r>
          </a:p>
          <a:p>
            <a:endParaRPr lang="en-US" dirty="0"/>
          </a:p>
        </p:txBody>
      </p:sp>
      <p:pic>
        <p:nvPicPr>
          <p:cNvPr id="40" name="Picture Placeholder 39" descr="Woman with cane outline"/>
          <p:cNvPicPr>
            <a:picLocks noGrp="1" noChangeAspect="1"/>
          </p:cNvPicPr>
          <p:nvPr>
            <p:ph type="pic" sz="quarter" idx="13"/>
          </p:nvPr>
        </p:nvPicPr>
        <p:blipFill>
          <a:blip r:embed="rId2">
            <a:extLst>
              <a:ext uri="{96DAC541-7B7A-43D3-8B79-37D633B846F1}">
                <asvg:svgBlip xmlns:asvg="http://schemas.microsoft.com/office/drawing/2016/SVG/main" r:embed="rId3"/>
              </a:ext>
            </a:extLst>
          </a:blip>
          <a:srcRect/>
          <a:stretch/>
        </p:blipFill>
        <p:spPr>
          <a:xfrm>
            <a:off x="6749917" y="1002146"/>
            <a:ext cx="885235" cy="885235"/>
          </a:xfrm>
          <a:prstGeom prst="rect">
            <a:avLst/>
          </a:prstGeom>
        </p:spPr>
      </p:pic>
      <p:pic>
        <p:nvPicPr>
          <p:cNvPr id="41" name="Picture Placeholder 40" descr="Information outline"/>
          <p:cNvPicPr>
            <a:picLocks noGrp="1" noChangeAspect="1"/>
          </p:cNvPicPr>
          <p:nvPr>
            <p:ph type="pic" sz="quarter" idx="14"/>
          </p:nvPr>
        </p:nvPicPr>
        <p:blipFill>
          <a:blip r:embed="rId4">
            <a:extLst>
              <a:ext uri="{96DAC541-7B7A-43D3-8B79-37D633B846F1}">
                <asvg:svgBlip xmlns:asvg="http://schemas.microsoft.com/office/drawing/2016/SVG/main" r:embed="rId5"/>
              </a:ext>
            </a:extLst>
          </a:blip>
          <a:srcRect/>
          <a:stretch/>
        </p:blipFill>
        <p:spPr>
          <a:xfrm>
            <a:off x="6749917" y="2291505"/>
            <a:ext cx="885235" cy="885235"/>
          </a:xfrm>
          <a:prstGeom prst="rect">
            <a:avLst/>
          </a:prstGeom>
        </p:spPr>
      </p:pic>
      <p:pic>
        <p:nvPicPr>
          <p:cNvPr id="42" name="Picture Placeholder 41" descr="Radioactive outline"/>
          <p:cNvPicPr>
            <a:picLocks noGrp="1" noChangeAspect="1"/>
          </p:cNvPicPr>
          <p:nvPr>
            <p:ph type="pic" sz="quarter" idx="15"/>
          </p:nvPr>
        </p:nvPicPr>
        <p:blipFill>
          <a:blip r:embed="rId6">
            <a:extLst>
              <a:ext uri="{96DAC541-7B7A-43D3-8B79-37D633B846F1}">
                <asvg:svgBlip xmlns:asvg="http://schemas.microsoft.com/office/drawing/2016/SVG/main" r:embed="rId7"/>
              </a:ext>
            </a:extLst>
          </a:blip>
          <a:srcRect/>
          <a:stretch/>
        </p:blipFill>
        <p:spPr>
          <a:xfrm>
            <a:off x="6749917" y="3580864"/>
            <a:ext cx="885235" cy="885235"/>
          </a:xfrm>
          <a:prstGeom prst="rect">
            <a:avLst/>
          </a:prstGeom>
        </p:spPr>
      </p:pic>
      <p:pic>
        <p:nvPicPr>
          <p:cNvPr id="43" name="Picture Placeholder 42" descr="Police male outline"/>
          <p:cNvPicPr>
            <a:picLocks noGrp="1" noChangeAspect="1"/>
          </p:cNvPicPr>
          <p:nvPr>
            <p:ph type="pic" sz="quarter" idx="16"/>
          </p:nvPr>
        </p:nvPicPr>
        <p:blipFill>
          <a:blip r:embed="rId8">
            <a:extLst>
              <a:ext uri="{96DAC541-7B7A-43D3-8B79-37D633B846F1}">
                <asvg:svgBlip xmlns:asvg="http://schemas.microsoft.com/office/drawing/2016/SVG/main" r:embed="rId9"/>
              </a:ext>
            </a:extLst>
          </a:blip>
          <a:srcRect/>
          <a:stretch/>
        </p:blipFill>
        <p:spPr>
          <a:xfrm>
            <a:off x="6749917" y="4870223"/>
            <a:ext cx="885235" cy="885235"/>
          </a:xfrm>
          <a:prstGeom prst="rect">
            <a:avLst/>
          </a:prstGeom>
        </p:spPr>
      </p:pic>
      <p:sp>
        <p:nvSpPr>
          <p:cNvPr id="13" name="Text Placeholder 21">
            <a:extLst>
              <a:ext uri="{FF2B5EF4-FFF2-40B4-BE49-F238E27FC236}">
                <a16:creationId xmlns:a16="http://schemas.microsoft.com/office/drawing/2014/main" id="{444F0EE9-A827-4D84-A533-0AA4DD6F6858}"/>
              </a:ext>
            </a:extLst>
          </p:cNvPr>
          <p:cNvSpPr txBox="1">
            <a:spLocks/>
          </p:cNvSpPr>
          <p:nvPr/>
        </p:nvSpPr>
        <p:spPr>
          <a:xfrm>
            <a:off x="9538283" y="5752402"/>
            <a:ext cx="2310088" cy="503222"/>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4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US" sz="1200" dirty="0"/>
              <a:t>(Age UK Factsheet 78, 2020)</a:t>
            </a:r>
          </a:p>
        </p:txBody>
      </p:sp>
    </p:spTree>
    <p:extLst>
      <p:ext uri="{BB962C8B-B14F-4D97-AF65-F5344CB8AC3E}">
        <p14:creationId xmlns:p14="http://schemas.microsoft.com/office/powerpoint/2010/main" val="2032607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n old person sitting at a table&#10;&#10;Description automatically generated with low confidence">
            <a:extLst>
              <a:ext uri="{FF2B5EF4-FFF2-40B4-BE49-F238E27FC236}">
                <a16:creationId xmlns:a16="http://schemas.microsoft.com/office/drawing/2014/main" id="{1B2DC740-7195-4B90-B92E-67FE20219568}"/>
              </a:ext>
            </a:extLst>
          </p:cNvPr>
          <p:cNvPicPr>
            <a:picLocks noGrp="1" noChangeAspect="1"/>
          </p:cNvPicPr>
          <p:nvPr>
            <p:ph type="pic" sz="quarter" idx="10"/>
          </p:nvPr>
        </p:nvPicPr>
        <p:blipFill rotWithShape="1">
          <a:blip r:embed="rId2"/>
          <a:srcRect t="6395" b="6395"/>
          <a:stretch/>
        </p:blipFill>
        <p:spPr>
          <a:xfrm>
            <a:off x="20" y="10"/>
            <a:ext cx="12191980" cy="6857990"/>
          </a:xfrm>
          <a:noFill/>
        </p:spPr>
      </p:pic>
      <p:sp>
        <p:nvSpPr>
          <p:cNvPr id="3" name="Text Placeholder 2"/>
          <p:cNvSpPr>
            <a:spLocks noGrp="1"/>
          </p:cNvSpPr>
          <p:nvPr>
            <p:ph type="body" sz="quarter" idx="14"/>
          </p:nvPr>
        </p:nvSpPr>
        <p:spPr>
          <a:xfrm>
            <a:off x="4887474" y="3665204"/>
            <a:ext cx="7304526" cy="2196780"/>
          </a:xfrm>
        </p:spPr>
        <p:txBody>
          <a:bodyPr anchor="ctr">
            <a:normAutofit/>
          </a:bodyPr>
          <a:lstStyle/>
          <a:p>
            <a:pPr>
              <a:spcAft>
                <a:spcPts val="600"/>
              </a:spcAft>
            </a:pPr>
            <a:r>
              <a:rPr lang="en-US" dirty="0"/>
              <a:t>What have you learnt?</a:t>
            </a:r>
          </a:p>
          <a:p>
            <a:pPr>
              <a:spcAft>
                <a:spcPts val="600"/>
              </a:spcAft>
            </a:pPr>
            <a:r>
              <a:rPr lang="en-US" sz="1200" dirty="0"/>
              <a:t>		  </a:t>
            </a:r>
          </a:p>
          <a:p>
            <a:pPr>
              <a:spcAft>
                <a:spcPts val="600"/>
              </a:spcAft>
            </a:pPr>
            <a:r>
              <a:rPr lang="en-US" dirty="0"/>
              <a:t>What will you do differently?</a:t>
            </a:r>
          </a:p>
        </p:txBody>
      </p:sp>
    </p:spTree>
    <p:extLst>
      <p:ext uri="{BB962C8B-B14F-4D97-AF65-F5344CB8AC3E}">
        <p14:creationId xmlns:p14="http://schemas.microsoft.com/office/powerpoint/2010/main" val="1415924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17E10112-6435-472B-853C-892C414B1FFB}"/>
              </a:ext>
            </a:extLst>
          </p:cNvPr>
          <p:cNvSpPr>
            <a:spLocks noGrp="1"/>
          </p:cNvSpPr>
          <p:nvPr>
            <p:ph type="title"/>
          </p:nvPr>
        </p:nvSpPr>
        <p:spPr>
          <a:xfrm>
            <a:off x="838200" y="163584"/>
            <a:ext cx="4767262" cy="541091"/>
          </a:xfrm>
        </p:spPr>
        <p:txBody>
          <a:bodyPr>
            <a:normAutofit fontScale="90000"/>
          </a:bodyPr>
          <a:lstStyle/>
          <a:p>
            <a:r>
              <a:rPr lang="en-US" dirty="0"/>
              <a:t>References</a:t>
            </a:r>
          </a:p>
        </p:txBody>
      </p:sp>
      <p:sp>
        <p:nvSpPr>
          <p:cNvPr id="23" name="Text Placeholder 2">
            <a:extLst>
              <a:ext uri="{FF2B5EF4-FFF2-40B4-BE49-F238E27FC236}">
                <a16:creationId xmlns:a16="http://schemas.microsoft.com/office/drawing/2014/main" id="{C44CD47F-B42F-477D-A858-6475681F6383}"/>
              </a:ext>
            </a:extLst>
          </p:cNvPr>
          <p:cNvSpPr>
            <a:spLocks noGrp="1"/>
          </p:cNvSpPr>
          <p:nvPr>
            <p:ph type="body" sz="quarter" idx="11"/>
          </p:nvPr>
        </p:nvSpPr>
        <p:spPr>
          <a:xfrm>
            <a:off x="142613" y="738231"/>
            <a:ext cx="5529961" cy="6023297"/>
          </a:xfrm>
        </p:spPr>
        <p:txBody>
          <a:bodyPr>
            <a:normAutofit fontScale="47500" lnSpcReduction="20000"/>
          </a:bodyPr>
          <a:lstStyle/>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Age UK (2020)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Safeguarding older people from abuse and neglect.</a:t>
            </a:r>
            <a:r>
              <a:rPr lang="en-GB" sz="1800" dirty="0">
                <a:effectLst/>
                <a:latin typeface="Calibri" panose="020F0502020204030204" pitchFamily="34" charset="0"/>
                <a:ea typeface="Calibri" panose="020F0502020204030204" pitchFamily="34" charset="0"/>
                <a:cs typeface="Times New Roman" panose="02020603050405020304" pitchFamily="18" charset="0"/>
              </a:rPr>
              <a:t> Factsheet 78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https://www.ageuk.org.uk/globalassets/age-uk/documents/factsheets/fs78_safeguarding_older_people_from_abuse_fcs.pdf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9 October 2021).</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Age UK (2021) Protection from abuse.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https://www.ageuk.org.uk/information-advice/health-wellbeing/relationships-family/protection-from-abuse/</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23 October 2021).</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Barnes, L., et al. (2008)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‘Perceived discrimination and mortality in a population-based study of older adults’,</a:t>
            </a:r>
            <a:r>
              <a:rPr lang="en-GB" sz="1800" dirty="0">
                <a:effectLst/>
                <a:latin typeface="Calibri" panose="020F0502020204030204" pitchFamily="34" charset="0"/>
                <a:ea typeface="Calibri" panose="020F0502020204030204" pitchFamily="34" charset="0"/>
                <a:cs typeface="Times New Roman" panose="02020603050405020304" pitchFamily="18" charset="0"/>
              </a:rPr>
              <a:t> American Journal of Public Health, 98(7), pp. 1241–1247.</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Bartley, M. (2016)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Health inequality: an introduction to concepts, theories and methods.</a:t>
            </a:r>
            <a:r>
              <a:rPr lang="en-GB" sz="1800" dirty="0">
                <a:effectLst/>
                <a:latin typeface="Calibri" panose="020F0502020204030204" pitchFamily="34" charset="0"/>
                <a:ea typeface="Calibri" panose="020F0502020204030204" pitchFamily="34" charset="0"/>
                <a:cs typeface="Times New Roman" panose="02020603050405020304" pitchFamily="18" charset="0"/>
              </a:rPr>
              <a:t> John Wiley &amp; Sons.</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Bennett, G., Jenkins, G. and Asif, Z. (2000)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Listening is not enough: An analysis of calls to the Elder Abuse Response.</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Journal of Adult Protection.</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Blakemore, K.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Boneham</a:t>
            </a:r>
            <a:r>
              <a:rPr lang="en-GB" sz="1800" dirty="0">
                <a:effectLst/>
                <a:latin typeface="Calibri" panose="020F0502020204030204" pitchFamily="34" charset="0"/>
                <a:ea typeface="Calibri" panose="020F0502020204030204" pitchFamily="34" charset="0"/>
                <a:cs typeface="Times New Roman" panose="02020603050405020304" pitchFamily="18" charset="0"/>
              </a:rPr>
              <a:t>, M. (1994)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Age, Race and Ethnicity: A Comparative Approach. </a:t>
            </a:r>
            <a:r>
              <a:rPr lang="en-GB" sz="1800" dirty="0">
                <a:effectLst/>
                <a:latin typeface="Calibri" panose="020F0502020204030204" pitchFamily="34" charset="0"/>
                <a:ea typeface="Calibri" panose="020F0502020204030204" pitchFamily="34" charset="0"/>
                <a:cs typeface="Times New Roman" panose="02020603050405020304" pitchFamily="18" charset="0"/>
              </a:rPr>
              <a:t>Buckingham: Open University Press.</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Bradley, M., 1996.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Caring for older people: Elder abuse</a:t>
            </a:r>
            <a:r>
              <a:rPr lang="en-GB" sz="1800" dirty="0">
                <a:effectLst/>
                <a:latin typeface="Calibri" panose="020F0502020204030204" pitchFamily="34" charset="0"/>
                <a:ea typeface="Calibri" panose="020F0502020204030204" pitchFamily="34" charset="0"/>
                <a:cs typeface="Times New Roman" panose="02020603050405020304" pitchFamily="18" charset="0"/>
              </a:rPr>
              <a:t>. BMJ, 313(7056), pp.548-550.</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Brammer, A. (1997)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Elder abuse in the UK: a new jurisdiction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Journal of Elder Abuse &amp; Neglect, 8(2), pp. 33-48.</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Chang E.S., and Levy B.R.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High prevalence of elder abuse during the COVID-19 pandemic: risk and resilience factors.</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American Journal of Geriatric Psychiatry. 29(11), pp. 1152-1159.</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Clare, M., et al. (2014)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Conceptualising elder abuse: Does this label fit?</a:t>
            </a:r>
            <a:r>
              <a:rPr lang="en-GB" sz="1800" dirty="0">
                <a:effectLst/>
                <a:latin typeface="Calibri" panose="020F0502020204030204" pitchFamily="34" charset="0"/>
                <a:ea typeface="Calibri" panose="020F0502020204030204" pitchFamily="34" charset="0"/>
                <a:cs typeface="Times New Roman" panose="02020603050405020304" pitchFamily="18" charset="0"/>
              </a:rPr>
              <a:t> Communities, Children and Families Australia, 8(1), pp. 37-48.</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Daly, J.M., Merchant, M.L.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Jogerst</a:t>
            </a:r>
            <a:r>
              <a:rPr lang="en-GB" sz="1800" dirty="0">
                <a:effectLst/>
                <a:latin typeface="Calibri" panose="020F0502020204030204" pitchFamily="34" charset="0"/>
                <a:ea typeface="Calibri" panose="020F0502020204030204" pitchFamily="34" charset="0"/>
                <a:cs typeface="Times New Roman" panose="02020603050405020304" pitchFamily="18" charset="0"/>
              </a:rPr>
              <a:t>, G.J. (2011)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Elder abuse research: a systematic review.</a:t>
            </a:r>
            <a:r>
              <a:rPr lang="en-GB" sz="1800" dirty="0">
                <a:effectLst/>
                <a:latin typeface="Calibri" panose="020F0502020204030204" pitchFamily="34" charset="0"/>
                <a:ea typeface="Calibri" panose="020F0502020204030204" pitchFamily="34" charset="0"/>
                <a:cs typeface="Times New Roman" panose="02020603050405020304" pitchFamily="18" charset="0"/>
              </a:rPr>
              <a:t> Journal of Elder Abuse &amp; Neglect, 23(4), pp. 348-365.</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Department of Health (2008)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Safeguarding Adults: A Consultation on the Review of the ‘No Secrets’ Guidance, </a:t>
            </a:r>
            <a:r>
              <a:rPr lang="en-GB" sz="1800" dirty="0">
                <a:effectLst/>
                <a:latin typeface="Calibri" panose="020F0502020204030204" pitchFamily="34" charset="0"/>
                <a:ea typeface="Calibri" panose="020F0502020204030204" pitchFamily="34" charset="0"/>
                <a:cs typeface="Times New Roman" panose="02020603050405020304" pitchFamily="18" charset="0"/>
              </a:rPr>
              <a:t>London: Department of Health.</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Fitzgerald, G. (2013)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realities of elder abuse in ageing, crime, and society</a:t>
            </a:r>
            <a:r>
              <a:rPr lang="en-GB" sz="1800" dirty="0">
                <a:effectLst/>
                <a:latin typeface="Calibri" panose="020F0502020204030204" pitchFamily="34" charset="0"/>
                <a:ea typeface="Calibri" panose="020F0502020204030204" pitchFamily="34" charset="0"/>
                <a:cs typeface="Times New Roman" panose="02020603050405020304" pitchFamily="18" charset="0"/>
              </a:rPr>
              <a:t> (pp. 107-123). London: Willan.</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GOV.UK (n.d.)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Report abuse of an older person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https://www.gov.uk/report-abuse-of-older-person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8 November 2021).</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Homecare Ireland (2015)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Recognising &amp; Responding to Elder Abuse in Residential Care Setting.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https://www.youtube.com/watch?v=YzxTSzaCZMo</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10 October 2021).</a:t>
            </a:r>
          </a:p>
          <a:p>
            <a:pPr>
              <a:lnSpc>
                <a:spcPct val="107000"/>
              </a:lnSpc>
              <a:spcBef>
                <a:spcPts val="600"/>
              </a:spcBef>
              <a:spcAft>
                <a:spcPts val="6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Humphries, R. (2015</a:t>
            </a:r>
            <a:r>
              <a:rPr lang="en-US" sz="1800" dirty="0">
                <a:latin typeface="Calibri" panose="020F0502020204030204" pitchFamily="34" charset="0"/>
                <a:ea typeface="Calibri" panose="020F0502020204030204" pitchFamily="34" charset="0"/>
                <a:cs typeface="Times New Roman" panose="02020603050405020304" pitchFamily="18" charset="0"/>
              </a:rPr>
              <a:t>)</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Integrated health and social care in England–Progress and prospects. </a:t>
            </a:r>
            <a:r>
              <a:rPr lang="en-US" sz="1800" dirty="0">
                <a:effectLst/>
                <a:latin typeface="Calibri" panose="020F0502020204030204" pitchFamily="34" charset="0"/>
                <a:ea typeface="Calibri" panose="020F0502020204030204" pitchFamily="34" charset="0"/>
                <a:cs typeface="Times New Roman" panose="02020603050405020304" pitchFamily="18" charset="0"/>
              </a:rPr>
              <a:t>Health Policy, 119(7), pp. 856-859.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6" name="Text Placeholder 2">
            <a:extLst>
              <a:ext uri="{FF2B5EF4-FFF2-40B4-BE49-F238E27FC236}">
                <a16:creationId xmlns:a16="http://schemas.microsoft.com/office/drawing/2014/main" id="{D43F644E-CB4B-43CC-BDD4-C974220296B6}"/>
              </a:ext>
            </a:extLst>
          </p:cNvPr>
          <p:cNvSpPr txBox="1">
            <a:spLocks/>
          </p:cNvSpPr>
          <p:nvPr/>
        </p:nvSpPr>
        <p:spPr>
          <a:xfrm>
            <a:off x="6184085" y="738231"/>
            <a:ext cx="5680744" cy="5963524"/>
          </a:xfrm>
          <a:prstGeom prst="rect">
            <a:avLst/>
          </a:prstGeom>
        </p:spPr>
        <p:txBody>
          <a:bodyPr vert="horz" lIns="0" tIns="45720" rIns="91440" bIns="45720" rtlCol="0">
            <a:normAutofit fontScale="70000" lnSpcReduction="20000"/>
          </a:bodyPr>
          <a:lstStyle>
            <a:lvl1pPr marL="0" indent="0" algn="l" defTabSz="914400" rtl="0" eaLnBrk="1" latinLnBrk="0" hangingPunct="1">
              <a:lnSpc>
                <a:spcPct val="100000"/>
              </a:lnSpc>
              <a:spcBef>
                <a:spcPts val="1000"/>
              </a:spcBef>
              <a:buFont typeface="Arial" panose="020B0604020202020204" pitchFamily="34" charset="0"/>
              <a:buNone/>
              <a:defRPr sz="1400" b="0" i="0" kern="1200" spc="0">
                <a:solidFill>
                  <a:schemeClr val="tx2"/>
                </a:solidFill>
                <a:latin typeface="+mn-lt"/>
                <a:ea typeface="+mn-ea"/>
                <a:cs typeface="Arial" panose="020B0604020202020204" pitchFamily="34" charset="0"/>
              </a:defRPr>
            </a:lvl1pPr>
            <a:lvl2pPr marL="457200" indent="0" algn="l" defTabSz="914400" rtl="0" eaLnBrk="1" latinLnBrk="0" hangingPunct="1">
              <a:lnSpc>
                <a:spcPct val="100000"/>
              </a:lnSpc>
              <a:spcBef>
                <a:spcPts val="500"/>
              </a:spcBef>
              <a:buFont typeface="Arial" panose="020B0604020202020204" pitchFamily="34" charset="0"/>
              <a:buNone/>
              <a:defRPr sz="1100" b="0" i="0" kern="1200" spc="0">
                <a:solidFill>
                  <a:schemeClr val="tx2"/>
                </a:solidFill>
                <a:latin typeface="+mn-lt"/>
                <a:ea typeface="+mn-ea"/>
                <a:cs typeface="Arial" panose="020B0604020202020204" pitchFamily="34" charset="0"/>
              </a:defRPr>
            </a:lvl2pPr>
            <a:lvl3pPr marL="914400" indent="0" algn="l" defTabSz="914400" rtl="0" eaLnBrk="1" latinLnBrk="0" hangingPunct="1">
              <a:lnSpc>
                <a:spcPct val="100000"/>
              </a:lnSpc>
              <a:spcBef>
                <a:spcPts val="500"/>
              </a:spcBef>
              <a:buFont typeface="Arial" panose="020B0604020202020204" pitchFamily="34" charset="0"/>
              <a:buNone/>
              <a:defRPr sz="1050" b="0" i="0" kern="1200" spc="0">
                <a:solidFill>
                  <a:schemeClr val="tx2"/>
                </a:solidFill>
                <a:latin typeface="+mn-lt"/>
                <a:ea typeface="+mn-ea"/>
                <a:cs typeface="Arial" panose="020B0604020202020204" pitchFamily="34" charset="0"/>
              </a:defRPr>
            </a:lvl3pPr>
            <a:lvl4pPr marL="1371600" indent="0" algn="l" defTabSz="914400" rtl="0" eaLnBrk="1" latinLnBrk="0" hangingPunct="1">
              <a:lnSpc>
                <a:spcPct val="100000"/>
              </a:lnSpc>
              <a:spcBef>
                <a:spcPts val="500"/>
              </a:spcBef>
              <a:buFont typeface="Arial" panose="020B0604020202020204" pitchFamily="34" charset="0"/>
              <a:buNone/>
              <a:defRPr sz="1000" b="0" i="0" kern="1200" spc="0">
                <a:solidFill>
                  <a:schemeClr val="tx2"/>
                </a:solidFill>
                <a:latin typeface="+mn-lt"/>
                <a:ea typeface="+mn-ea"/>
                <a:cs typeface="Arial" panose="020B0604020202020204" pitchFamily="34" charset="0"/>
              </a:defRPr>
            </a:lvl4pPr>
            <a:lvl5pPr marL="1828800" indent="0" algn="l" defTabSz="914400" rtl="0" eaLnBrk="1" latinLnBrk="0" hangingPunct="1">
              <a:lnSpc>
                <a:spcPct val="100000"/>
              </a:lnSpc>
              <a:spcBef>
                <a:spcPts val="500"/>
              </a:spcBef>
              <a:buFont typeface="Arial" panose="020B0604020202020204" pitchFamily="34" charset="0"/>
              <a:buNone/>
              <a:defRPr sz="1000" b="0" i="0" kern="1200" spc="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7000"/>
              </a:lnSpc>
              <a:spcBef>
                <a:spcPts val="600"/>
              </a:spcBef>
              <a:spcAft>
                <a:spcPts val="600"/>
              </a:spcAft>
            </a:pPr>
            <a:r>
              <a:rPr lang="en-US" sz="13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Manthorpe</a:t>
            </a:r>
            <a:r>
              <a:rPr lang="en-US"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J., and Bowes, A. (2010) </a:t>
            </a:r>
            <a:r>
              <a:rPr lang="en-US" sz="13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Age, Ethnicity and Equalities: </a:t>
            </a:r>
            <a:r>
              <a:rPr lang="en-US" sz="1300" i="1"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Synthesising</a:t>
            </a:r>
            <a:r>
              <a:rPr lang="en-US" sz="13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Policy and Practice Messages from Two Recent Studies of Elder Abuse in the UK. </a:t>
            </a:r>
            <a:r>
              <a:rPr lang="en-US"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Social Policy and Society, 9(2), pp. 255-265. DOI:10.1017/S1474746409990388</a:t>
            </a:r>
            <a:endPar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600"/>
              </a:spcBef>
              <a:spcAft>
                <a:spcPts val="600"/>
              </a:spcAft>
            </a:pP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McAlpine, C.H. (2008) </a:t>
            </a:r>
            <a:r>
              <a:rPr lang="en-GB" sz="13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Elder abuse and neglect</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Age and Ageing, 37(2), p. 127.</a:t>
            </a:r>
          </a:p>
          <a:p>
            <a:pPr>
              <a:lnSpc>
                <a:spcPct val="107000"/>
              </a:lnSpc>
              <a:spcBef>
                <a:spcPts val="600"/>
              </a:spcBef>
              <a:spcAft>
                <a:spcPts val="600"/>
              </a:spcAft>
            </a:pP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McBride, K. (2011) </a:t>
            </a:r>
            <a:r>
              <a:rPr lang="en-GB" sz="13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Elder abuse.</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InnovAiT.</a:t>
            </a:r>
          </a:p>
          <a:p>
            <a:pPr>
              <a:lnSpc>
                <a:spcPct val="107000"/>
              </a:lnSpc>
              <a:spcBef>
                <a:spcPts val="600"/>
              </a:spcBef>
              <a:spcAft>
                <a:spcPts val="600"/>
              </a:spcAft>
            </a:pP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Milne, A., et al. (2013) </a:t>
            </a:r>
            <a:r>
              <a:rPr lang="en-GB" sz="13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characteristics and management of elder abuse: evidence and lessons from a UK case study.</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European Journal of Social Work, 16(4), pp. 489-505.</a:t>
            </a:r>
          </a:p>
          <a:p>
            <a:pPr>
              <a:lnSpc>
                <a:spcPct val="107000"/>
              </a:lnSpc>
              <a:spcBef>
                <a:spcPts val="600"/>
              </a:spcBef>
              <a:spcAft>
                <a:spcPts val="600"/>
              </a:spcAft>
            </a:pP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Moran Elder Law (2016) </a:t>
            </a:r>
            <a:r>
              <a:rPr lang="en-GB" sz="13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What is elder abuse - how and why it's occurring?</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https://www.youtube.com/watch?v=QAsk6g9OHvQ</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(Accessed: 9 October 2021).</a:t>
            </a:r>
          </a:p>
          <a:p>
            <a:pPr>
              <a:lnSpc>
                <a:spcPct val="107000"/>
              </a:lnSpc>
              <a:spcBef>
                <a:spcPts val="600"/>
              </a:spcBef>
              <a:spcAft>
                <a:spcPts val="600"/>
              </a:spcAft>
            </a:pP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NI Direct.GOV (</a:t>
            </a:r>
            <a:r>
              <a:rPr lang="en-GB" sz="13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n.d</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GB" sz="13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Recognise and report elder abuse</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https://www.nidirect.gov.uk/articles/recognise-and-report-elder-abuse</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(Accessed: 23 October 2021).</a:t>
            </a:r>
          </a:p>
          <a:p>
            <a:pPr>
              <a:lnSpc>
                <a:spcPct val="107000"/>
              </a:lnSpc>
              <a:spcBef>
                <a:spcPts val="600"/>
              </a:spcBef>
              <a:spcAft>
                <a:spcPts val="600"/>
              </a:spcAft>
            </a:pPr>
            <a:r>
              <a:rPr lang="en-GB" sz="13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Penhale</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B. (2020) </a:t>
            </a:r>
            <a:r>
              <a:rPr lang="en-GB" sz="13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Elder Abuse and Adult Safeguarding in UK.</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International Handbook of Elder Abuse and Mistreatment. Singapore: Springer.</a:t>
            </a:r>
          </a:p>
          <a:p>
            <a:pPr>
              <a:lnSpc>
                <a:spcPct val="107000"/>
              </a:lnSpc>
              <a:spcBef>
                <a:spcPts val="600"/>
              </a:spcBef>
              <a:spcAft>
                <a:spcPts val="600"/>
              </a:spcAft>
            </a:pPr>
            <a:r>
              <a:rPr lang="en-GB" sz="13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Physiopedia</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(2021) Theories of ageing. Available at: </a:t>
            </a:r>
            <a:r>
              <a:rPr lang="en-GB" sz="13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https://www.physio-pedia.com/index.php?title=Theories_of_Ageing&amp;oldid=268550</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(Accessed: 10 November 2021).</a:t>
            </a:r>
          </a:p>
          <a:p>
            <a:pPr>
              <a:lnSpc>
                <a:spcPct val="107000"/>
              </a:lnSpc>
              <a:spcBef>
                <a:spcPts val="600"/>
              </a:spcBef>
              <a:spcAft>
                <a:spcPts val="600"/>
              </a:spcAft>
            </a:pPr>
            <a:r>
              <a:rPr lang="en-GB" sz="13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Pillmer</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K., et al. (2016) </a:t>
            </a:r>
            <a:r>
              <a:rPr lang="en-GB" sz="13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Elder Abuse: Global Situation, Risk Factors, and Prevention Strategies</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The Gerontologist. 56(2), pp. 194-205.</a:t>
            </a:r>
          </a:p>
          <a:p>
            <a:pPr>
              <a:lnSpc>
                <a:spcPct val="107000"/>
              </a:lnSpc>
              <a:spcBef>
                <a:spcPts val="600"/>
              </a:spcBef>
              <a:spcAft>
                <a:spcPts val="600"/>
              </a:spcAft>
            </a:pP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Secretary of State for Health (2004) </a:t>
            </a:r>
            <a:r>
              <a:rPr lang="en-GB" sz="13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Government's response to the recommendations and conclusions of The Health Select Committee's Inquiry into Elder Abuse’,</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Department of Health. London: Department of Health.</a:t>
            </a:r>
          </a:p>
          <a:p>
            <a:pPr>
              <a:lnSpc>
                <a:spcPct val="107000"/>
              </a:lnSpc>
              <a:spcBef>
                <a:spcPts val="600"/>
              </a:spcBef>
              <a:spcAft>
                <a:spcPts val="600"/>
              </a:spcAft>
            </a:pP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National Careline (n.d.) Action on elder abuse. Available at: </a:t>
            </a:r>
            <a:r>
              <a:rPr lang="en-GB" sz="13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https://www.thenationalcareline.org/AccessingHelp/ActionOnElderAbuse</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(Accessed: 9 October 2021).</a:t>
            </a:r>
          </a:p>
          <a:p>
            <a:pPr>
              <a:lnSpc>
                <a:spcPct val="107000"/>
              </a:lnSpc>
              <a:spcBef>
                <a:spcPts val="600"/>
              </a:spcBef>
              <a:spcAft>
                <a:spcPts val="600"/>
              </a:spcAft>
            </a:pP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UPC Work (2017) You Legal Duty. Available at: </a:t>
            </a:r>
            <a:r>
              <a:rPr lang="en-GB" sz="13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https://www.youtube.com/watch?v=o4Y-yT-f0I4</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(Accessed: 2 November 2021).</a:t>
            </a:r>
          </a:p>
          <a:p>
            <a:pPr>
              <a:lnSpc>
                <a:spcPct val="107000"/>
              </a:lnSpc>
              <a:spcBef>
                <a:spcPts val="600"/>
              </a:spcBef>
              <a:spcAft>
                <a:spcPts val="600"/>
              </a:spcAft>
            </a:pP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WHO (2019) </a:t>
            </a:r>
            <a:r>
              <a:rPr lang="en-GB" sz="13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WHO launches digital app to improve care for older people.</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https://www.who.int/news/item/30-09-2019-who-launches-digital-app-to-improve-care-for-older-people</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(Accessed: 24 October 2021).</a:t>
            </a:r>
          </a:p>
          <a:p>
            <a:pPr>
              <a:lnSpc>
                <a:spcPct val="107000"/>
              </a:lnSpc>
              <a:spcBef>
                <a:spcPts val="600"/>
              </a:spcBef>
              <a:spcAft>
                <a:spcPts val="600"/>
              </a:spcAft>
            </a:pP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WHO (2021) Elder abuse factsheet. Available at: </a:t>
            </a:r>
            <a:r>
              <a:rPr lang="en-GB" sz="13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https://www.who.int/news-room/fact-sheets/detail/elder-abuse</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(Accessed: 2 November 2021).</a:t>
            </a:r>
          </a:p>
          <a:p>
            <a:pPr>
              <a:lnSpc>
                <a:spcPct val="107000"/>
              </a:lnSpc>
              <a:spcBef>
                <a:spcPts val="600"/>
              </a:spcBef>
              <a:spcAft>
                <a:spcPts val="600"/>
              </a:spcAft>
            </a:pP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Yon et al.  (2019) </a:t>
            </a:r>
            <a:r>
              <a:rPr lang="en-GB" sz="13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prevalence of elder abuse in institutional settings: a systematic review and meta-analysis</a:t>
            </a:r>
            <a:r>
              <a:rPr lang="en-GB" sz="13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European Journal of Public Health, 29(1), pp. 58-67.</a:t>
            </a:r>
          </a:p>
          <a:p>
            <a:endParaRPr lang="en-US" sz="700" dirty="0">
              <a:solidFill>
                <a:schemeClr val="bg1"/>
              </a:solidFill>
            </a:endParaRPr>
          </a:p>
        </p:txBody>
      </p:sp>
    </p:spTree>
    <p:extLst>
      <p:ext uri="{BB962C8B-B14F-4D97-AF65-F5344CB8AC3E}">
        <p14:creationId xmlns:p14="http://schemas.microsoft.com/office/powerpoint/2010/main" val="2357504451"/>
      </p:ext>
    </p:extLst>
  </p:cSld>
  <p:clrMapOvr>
    <a:masterClrMapping/>
  </p:clrMapOvr>
</p:sld>
</file>

<file path=ppt/theme/theme1.xml><?xml version="1.0" encoding="utf-8"?>
<a:theme xmlns:a="http://schemas.openxmlformats.org/drawingml/2006/main" name="Office Theme">
  <a:themeElements>
    <a:clrScheme name="Custom 26">
      <a:dk1>
        <a:srgbClr val="3F3F3F"/>
      </a:dk1>
      <a:lt1>
        <a:srgbClr val="FFFFFF"/>
      </a:lt1>
      <a:dk2>
        <a:srgbClr val="000000"/>
      </a:dk2>
      <a:lt2>
        <a:srgbClr val="A5A5A5"/>
      </a:lt2>
      <a:accent1>
        <a:srgbClr val="954F72"/>
      </a:accent1>
      <a:accent2>
        <a:srgbClr val="0F3955"/>
      </a:accent2>
      <a:accent3>
        <a:srgbClr val="BBC3CD"/>
      </a:accent3>
      <a:accent4>
        <a:srgbClr val="484848"/>
      </a:accent4>
      <a:accent5>
        <a:srgbClr val="1F1F26"/>
      </a:accent5>
      <a:accent6>
        <a:srgbClr val="F2CAA2"/>
      </a:accent6>
      <a:hlink>
        <a:srgbClr val="00194C"/>
      </a:hlink>
      <a:folHlink>
        <a:srgbClr val="954F72"/>
      </a:folHlink>
    </a:clrScheme>
    <a:fontScheme name="MSFT template">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ICK TO ADD TITLE" id="{634D9E51-4949-4732-B929-C29E3E42414E}" vid="{5842DBD6-7D6C-4C1A-8AA9-69FB39037E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sophisticated presentation</Template>
  <TotalTime>765</TotalTime>
  <Words>1636</Words>
  <Application>Microsoft Office PowerPoint</Application>
  <PresentationFormat>Widescreen</PresentationFormat>
  <Paragraphs>117</Paragraphs>
  <Slides>13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Arial</vt:lpstr>
      <vt:lpstr>Calibri</vt:lpstr>
      <vt:lpstr>Calibri Light</vt:lpstr>
      <vt:lpstr>Constantia</vt:lpstr>
      <vt:lpstr>Corbel</vt:lpstr>
      <vt:lpstr>Helvetica Light</vt:lpstr>
      <vt:lpstr>Lato</vt:lpstr>
      <vt:lpstr>Muli</vt:lpstr>
      <vt:lpstr>Raleway</vt:lpstr>
      <vt:lpstr>Office Theme</vt:lpstr>
      <vt:lpstr>LIVING WITH CARE: THE OLDER PERSON BSc Health and Social Care</vt:lpstr>
      <vt:lpstr>Types of abuse:</vt:lpstr>
      <vt:lpstr>ELDER ABUSE</vt:lpstr>
      <vt:lpstr>Perceptions of the elderly and their care</vt:lpstr>
      <vt:lpstr>Who is considered elder/aging?  And what does this process involve?  And why does it happen?</vt:lpstr>
      <vt:lpstr>Why does it go unreported?</vt:lpstr>
      <vt:lpstr>Tell-tale Signs of Elder Abuse: </vt:lpstr>
      <vt:lpstr>Current Legislation around Elder Abuse</vt:lpstr>
      <vt:lpstr>Existing Studies on Elder Abuse</vt:lpstr>
      <vt:lpstr>Recommendations</vt:lpstr>
      <vt:lpstr>BEST PRACTICE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CARE: THE OLDER PERSON BSc Health and Social Care</dc:title>
  <dc:creator>abdulahad</dc:creator>
  <cp:lastModifiedBy>abdulahad</cp:lastModifiedBy>
  <cp:revision>5</cp:revision>
  <cp:lastPrinted>2021-11-12T00:01:20Z</cp:lastPrinted>
  <dcterms:created xsi:type="dcterms:W3CDTF">2021-11-11T21:46:22Z</dcterms:created>
  <dcterms:modified xsi:type="dcterms:W3CDTF">2021-11-12T10:32:13Z</dcterms:modified>
</cp:coreProperties>
</file>