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46D456-08F7-4DC5-9981-892B95145E44}" v="27" dt="2026-07-21T22:20:10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d Rahaman" userId="87d8506ed52fa371" providerId="LiveId" clId="{2F194EC3-DE60-46AF-8F2E-E7AC27391B6D}"/>
    <pc:docChg chg="undo custSel addSld modSld sldOrd">
      <pc:chgData name="Md Rahaman" userId="87d8506ed52fa371" providerId="LiveId" clId="{2F194EC3-DE60-46AF-8F2E-E7AC27391B6D}" dt="2026-07-21T22:33:37.742" v="596" actId="20577"/>
      <pc:docMkLst>
        <pc:docMk/>
      </pc:docMkLst>
      <pc:sldChg chg="addSp delSp modSp mod ord setBg delDesignElem">
        <pc:chgData name="Md Rahaman" userId="87d8506ed52fa371" providerId="LiveId" clId="{2F194EC3-DE60-46AF-8F2E-E7AC27391B6D}" dt="2026-07-21T22:23:48.522" v="539" actId="33524"/>
        <pc:sldMkLst>
          <pc:docMk/>
          <pc:sldMk cId="0" sldId="256"/>
        </pc:sldMkLst>
        <pc:spChg chg="add del mod">
          <ac:chgData name="Md Rahaman" userId="87d8506ed52fa371" providerId="LiveId" clId="{2F194EC3-DE60-46AF-8F2E-E7AC27391B6D}" dt="2026-07-21T19:21:00.040" v="139"/>
          <ac:spMkLst>
            <pc:docMk/>
            <pc:sldMk cId="0" sldId="256"/>
            <ac:spMk id="2" creationId="{569D77C8-B1D5-87DD-47AA-0F1626736D99}"/>
          </ac:spMkLst>
        </pc:spChg>
        <pc:spChg chg="mod ord">
          <ac:chgData name="Md Rahaman" userId="87d8506ed52fa371" providerId="LiveId" clId="{2F194EC3-DE60-46AF-8F2E-E7AC27391B6D}" dt="2026-07-21T18:44:21.618" v="15" actId="26606"/>
          <ac:spMkLst>
            <pc:docMk/>
            <pc:sldMk cId="0" sldId="256"/>
            <ac:spMk id="3" creationId="{9E800E2E-B351-3151-190F-B6BFD2A891E9}"/>
          </ac:spMkLst>
        </pc:spChg>
        <pc:spChg chg="add mod">
          <ac:chgData name="Md Rahaman" userId="87d8506ed52fa371" providerId="LiveId" clId="{2F194EC3-DE60-46AF-8F2E-E7AC27391B6D}" dt="2026-07-21T22:23:48.522" v="539" actId="33524"/>
          <ac:spMkLst>
            <pc:docMk/>
            <pc:sldMk cId="0" sldId="256"/>
            <ac:spMk id="6" creationId="{0FB2A5A4-A3E0-B35B-AB09-B9BCF19F1DA0}"/>
          </ac:spMkLst>
        </pc:spChg>
        <pc:spChg chg="add del mod">
          <ac:chgData name="Md Rahaman" userId="87d8506ed52fa371" providerId="LiveId" clId="{2F194EC3-DE60-46AF-8F2E-E7AC27391B6D}" dt="2026-07-21T19:22:04.193" v="145"/>
          <ac:spMkLst>
            <pc:docMk/>
            <pc:sldMk cId="0" sldId="256"/>
            <ac:spMk id="7" creationId="{3B9B64EE-4EE9-4FC5-F584-5DAFF45AAACD}"/>
          </ac:spMkLst>
        </pc:spChg>
        <pc:spChg chg="add mod">
          <ac:chgData name="Md Rahaman" userId="87d8506ed52fa371" providerId="LiveId" clId="{2F194EC3-DE60-46AF-8F2E-E7AC27391B6D}" dt="2026-07-21T19:26:43.544" v="282" actId="113"/>
          <ac:spMkLst>
            <pc:docMk/>
            <pc:sldMk cId="0" sldId="256"/>
            <ac:spMk id="8" creationId="{AD4EC258-8893-B29D-B3CC-BAF1CC7699E4}"/>
          </ac:spMkLst>
        </pc:spChg>
        <pc:spChg chg="add del">
          <ac:chgData name="Md Rahaman" userId="87d8506ed52fa371" providerId="LiveId" clId="{2F194EC3-DE60-46AF-8F2E-E7AC27391B6D}" dt="2026-07-21T18:44:10.721" v="10" actId="26606"/>
          <ac:spMkLst>
            <pc:docMk/>
            <pc:sldMk cId="0" sldId="256"/>
            <ac:spMk id="22" creationId="{85C2136B-77EC-41E9-BDB6-58A4AE1429B7}"/>
          </ac:spMkLst>
        </pc:spChg>
        <pc:spChg chg="add del">
          <ac:chgData name="Md Rahaman" userId="87d8506ed52fa371" providerId="LiveId" clId="{2F194EC3-DE60-46AF-8F2E-E7AC27391B6D}" dt="2026-07-21T18:44:10.721" v="10" actId="26606"/>
          <ac:spMkLst>
            <pc:docMk/>
            <pc:sldMk cId="0" sldId="256"/>
            <ac:spMk id="28" creationId="{7FBCF2A6-1F18-4B68-B5D2-5B763ED4159A}"/>
          </ac:spMkLst>
        </pc:spChg>
        <pc:spChg chg="add del">
          <ac:chgData name="Md Rahaman" userId="87d8506ed52fa371" providerId="LiveId" clId="{2F194EC3-DE60-46AF-8F2E-E7AC27391B6D}" dt="2026-07-21T18:44:10.721" v="10" actId="26606"/>
          <ac:spMkLst>
            <pc:docMk/>
            <pc:sldMk cId="0" sldId="256"/>
            <ac:spMk id="30" creationId="{FF3A27FB-A693-4A75-951E-0C77CD98F032}"/>
          </ac:spMkLst>
        </pc:spChg>
        <pc:spChg chg="add del">
          <ac:chgData name="Md Rahaman" userId="87d8506ed52fa371" providerId="LiveId" clId="{2F194EC3-DE60-46AF-8F2E-E7AC27391B6D}" dt="2026-07-21T18:44:14.136" v="12" actId="26606"/>
          <ac:spMkLst>
            <pc:docMk/>
            <pc:sldMk cId="0" sldId="256"/>
            <ac:spMk id="38" creationId="{21029ED5-F105-4DD2-99C8-1E4422817978}"/>
          </ac:spMkLst>
        </pc:spChg>
        <pc:spChg chg="add del">
          <ac:chgData name="Md Rahaman" userId="87d8506ed52fa371" providerId="LiveId" clId="{2F194EC3-DE60-46AF-8F2E-E7AC27391B6D}" dt="2026-07-21T18:44:14.136" v="12" actId="26606"/>
          <ac:spMkLst>
            <pc:docMk/>
            <pc:sldMk cId="0" sldId="256"/>
            <ac:spMk id="49" creationId="{5C9652B3-A450-4ED6-8FBF-F536BA60B4D8}"/>
          </ac:spMkLst>
        </pc:spChg>
        <pc:spChg chg="add del">
          <ac:chgData name="Md Rahaman" userId="87d8506ed52fa371" providerId="LiveId" clId="{2F194EC3-DE60-46AF-8F2E-E7AC27391B6D}" dt="2026-07-21T18:44:21.592" v="14" actId="26606"/>
          <ac:spMkLst>
            <pc:docMk/>
            <pc:sldMk cId="0" sldId="256"/>
            <ac:spMk id="60" creationId="{41DC778F-EF1A-4C1B-B1AD-BA37A74E5DD7}"/>
          </ac:spMkLst>
        </pc:spChg>
        <pc:spChg chg="add del">
          <ac:chgData name="Md Rahaman" userId="87d8506ed52fa371" providerId="LiveId" clId="{2F194EC3-DE60-46AF-8F2E-E7AC27391B6D}" dt="2026-07-21T18:44:21.592" v="14" actId="26606"/>
          <ac:spMkLst>
            <pc:docMk/>
            <pc:sldMk cId="0" sldId="256"/>
            <ac:spMk id="61" creationId="{613FCDB4-670C-4568-96EE-093382A9E682}"/>
          </ac:spMkLst>
        </pc:spChg>
        <pc:spChg chg="add del">
          <ac:chgData name="Md Rahaman" userId="87d8506ed52fa371" providerId="LiveId" clId="{2F194EC3-DE60-46AF-8F2E-E7AC27391B6D}" dt="2026-07-21T18:45:00.734" v="27" actId="26606"/>
          <ac:spMkLst>
            <pc:docMk/>
            <pc:sldMk cId="0" sldId="256"/>
            <ac:spMk id="64" creationId="{85C2136B-77EC-41E9-BDB6-58A4AE1429B7}"/>
          </ac:spMkLst>
        </pc:spChg>
        <pc:spChg chg="add del">
          <ac:chgData name="Md Rahaman" userId="87d8506ed52fa371" providerId="LiveId" clId="{2F194EC3-DE60-46AF-8F2E-E7AC27391B6D}" dt="2026-07-21T18:45:00.734" v="27" actId="26606"/>
          <ac:spMkLst>
            <pc:docMk/>
            <pc:sldMk cId="0" sldId="256"/>
            <ac:spMk id="67" creationId="{7FBCF2A6-1F18-4B68-B5D2-5B763ED4159A}"/>
          </ac:spMkLst>
        </pc:spChg>
        <pc:spChg chg="add del">
          <ac:chgData name="Md Rahaman" userId="87d8506ed52fa371" providerId="LiveId" clId="{2F194EC3-DE60-46AF-8F2E-E7AC27391B6D}" dt="2026-07-21T18:45:00.734" v="27" actId="26606"/>
          <ac:spMkLst>
            <pc:docMk/>
            <pc:sldMk cId="0" sldId="256"/>
            <ac:spMk id="68" creationId="{FF3A27FB-A693-4A75-951E-0C77CD98F032}"/>
          </ac:spMkLst>
        </pc:spChg>
        <pc:spChg chg="add del">
          <ac:chgData name="Md Rahaman" userId="87d8506ed52fa371" providerId="LiveId" clId="{2F194EC3-DE60-46AF-8F2E-E7AC27391B6D}" dt="2026-07-21T18:44:48.570" v="20" actId="26606"/>
          <ac:spMkLst>
            <pc:docMk/>
            <pc:sldMk cId="0" sldId="256"/>
            <ac:spMk id="85" creationId="{21029ED5-F105-4DD2-99C8-1E4422817978}"/>
          </ac:spMkLst>
        </pc:spChg>
        <pc:spChg chg="add del">
          <ac:chgData name="Md Rahaman" userId="87d8506ed52fa371" providerId="LiveId" clId="{2F194EC3-DE60-46AF-8F2E-E7AC27391B6D}" dt="2026-07-21T18:44:54.192" v="24" actId="26606"/>
          <ac:spMkLst>
            <pc:docMk/>
            <pc:sldMk cId="0" sldId="256"/>
            <ac:spMk id="91" creationId="{7FBCF2A6-1F18-4B68-B5D2-5B763ED4159A}"/>
          </ac:spMkLst>
        </pc:spChg>
        <pc:spChg chg="add del">
          <ac:chgData name="Md Rahaman" userId="87d8506ed52fa371" providerId="LiveId" clId="{2F194EC3-DE60-46AF-8F2E-E7AC27391B6D}" dt="2026-07-21T18:44:54.192" v="24" actId="26606"/>
          <ac:spMkLst>
            <pc:docMk/>
            <pc:sldMk cId="0" sldId="256"/>
            <ac:spMk id="93" creationId="{FF3A27FB-A693-4A75-951E-0C77CD98F032}"/>
          </ac:spMkLst>
        </pc:spChg>
        <pc:spChg chg="add del">
          <ac:chgData name="Md Rahaman" userId="87d8506ed52fa371" providerId="LiveId" clId="{2F194EC3-DE60-46AF-8F2E-E7AC27391B6D}" dt="2026-07-21T18:44:48.570" v="20" actId="26606"/>
          <ac:spMkLst>
            <pc:docMk/>
            <pc:sldMk cId="0" sldId="256"/>
            <ac:spMk id="98" creationId="{5C9652B3-A450-4ED6-8FBF-F536BA60B4D8}"/>
          </ac:spMkLst>
        </pc:spChg>
        <pc:spChg chg="add del">
          <ac:chgData name="Md Rahaman" userId="87d8506ed52fa371" providerId="LiveId" clId="{2F194EC3-DE60-46AF-8F2E-E7AC27391B6D}" dt="2026-07-21T18:44:54.192" v="24" actId="26606"/>
          <ac:spMkLst>
            <pc:docMk/>
            <pc:sldMk cId="0" sldId="256"/>
            <ac:spMk id="118" creationId="{85C2136B-77EC-41E9-BDB6-58A4AE1429B7}"/>
          </ac:spMkLst>
        </pc:spChg>
        <pc:spChg chg="add del">
          <ac:chgData name="Md Rahaman" userId="87d8506ed52fa371" providerId="LiveId" clId="{2F194EC3-DE60-46AF-8F2E-E7AC27391B6D}" dt="2026-07-21T18:45:00.711" v="26" actId="26606"/>
          <ac:spMkLst>
            <pc:docMk/>
            <pc:sldMk cId="0" sldId="256"/>
            <ac:spMk id="122" creationId="{21029ED5-F105-4DD2-99C8-1E4422817978}"/>
          </ac:spMkLst>
        </pc:spChg>
        <pc:spChg chg="add del">
          <ac:chgData name="Md Rahaman" userId="87d8506ed52fa371" providerId="LiveId" clId="{2F194EC3-DE60-46AF-8F2E-E7AC27391B6D}" dt="2026-07-21T18:45:00.711" v="26" actId="26606"/>
          <ac:spMkLst>
            <pc:docMk/>
            <pc:sldMk cId="0" sldId="256"/>
            <ac:spMk id="127" creationId="{5C9652B3-A450-4ED6-8FBF-F536BA60B4D8}"/>
          </ac:spMkLst>
        </pc:spChg>
        <pc:spChg chg="add del">
          <ac:chgData name="Md Rahaman" userId="87d8506ed52fa371" providerId="LiveId" clId="{2F194EC3-DE60-46AF-8F2E-E7AC27391B6D}" dt="2026-07-21T18:45:46.754" v="31"/>
          <ac:spMkLst>
            <pc:docMk/>
            <pc:sldMk cId="0" sldId="256"/>
            <ac:spMk id="138" creationId="{03E8462A-FEBA-4848-81CC-3F8DA3E477BE}"/>
          </ac:spMkLst>
        </pc:spChg>
        <pc:spChg chg="add del">
          <ac:chgData name="Md Rahaman" userId="87d8506ed52fa371" providerId="LiveId" clId="{2F194EC3-DE60-46AF-8F2E-E7AC27391B6D}" dt="2026-07-21T18:45:46.754" v="31"/>
          <ac:spMkLst>
            <pc:docMk/>
            <pc:sldMk cId="0" sldId="256"/>
            <ac:spMk id="148" creationId="{7941F9B1-B01B-4A84-89D9-B169AEB4E456}"/>
          </ac:spMkLst>
        </pc:spChg>
        <pc:grpChg chg="add del">
          <ac:chgData name="Md Rahaman" userId="87d8506ed52fa371" providerId="LiveId" clId="{2F194EC3-DE60-46AF-8F2E-E7AC27391B6D}" dt="2026-07-21T18:44:03.082" v="8" actId="26606"/>
          <ac:grpSpMkLst>
            <pc:docMk/>
            <pc:sldMk cId="0" sldId="256"/>
            <ac:grpSpMk id="10" creationId="{5F054EF5-EFE6-45A2-834C-0F0931F39F1E}"/>
          </ac:grpSpMkLst>
        </pc:grpChg>
        <pc:grpChg chg="add del">
          <ac:chgData name="Md Rahaman" userId="87d8506ed52fa371" providerId="LiveId" clId="{2F194EC3-DE60-46AF-8F2E-E7AC27391B6D}" dt="2026-07-21T18:44:10.721" v="10" actId="26606"/>
          <ac:grpSpMkLst>
            <pc:docMk/>
            <pc:sldMk cId="0" sldId="256"/>
            <ac:grpSpMk id="23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4:14.136" v="12" actId="26606"/>
          <ac:grpSpMkLst>
            <pc:docMk/>
            <pc:sldMk cId="0" sldId="256"/>
            <ac:grpSpMk id="37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4:14.136" v="12" actId="26606"/>
          <ac:grpSpMkLst>
            <pc:docMk/>
            <pc:sldMk cId="0" sldId="256"/>
            <ac:grpSpMk id="39" creationId="{2D621E68-BF28-4A1C-B1A2-4E55E139E79A}"/>
          </ac:grpSpMkLst>
        </pc:grpChg>
        <pc:grpChg chg="add del">
          <ac:chgData name="Md Rahaman" userId="87d8506ed52fa371" providerId="LiveId" clId="{2F194EC3-DE60-46AF-8F2E-E7AC27391B6D}" dt="2026-07-21T18:44:21.592" v="14" actId="26606"/>
          <ac:grpSpMkLst>
            <pc:docMk/>
            <pc:sldMk cId="0" sldId="256"/>
            <ac:grpSpMk id="51" creationId="{0565C35A-C6FA-4269-822E-6DB5B9C48882}"/>
          </ac:grpSpMkLst>
        </pc:grpChg>
        <pc:grpChg chg="add del">
          <ac:chgData name="Md Rahaman" userId="87d8506ed52fa371" providerId="LiveId" clId="{2F194EC3-DE60-46AF-8F2E-E7AC27391B6D}" dt="2026-07-21T18:45:00.734" v="27" actId="26606"/>
          <ac:grpSpMkLst>
            <pc:docMk/>
            <pc:sldMk cId="0" sldId="256"/>
            <ac:grpSpMk id="63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4:40.461" v="18" actId="26606"/>
          <ac:grpSpMkLst>
            <pc:docMk/>
            <pc:sldMk cId="0" sldId="256"/>
            <ac:grpSpMk id="73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4:48.570" v="20" actId="26606"/>
          <ac:grpSpMkLst>
            <pc:docMk/>
            <pc:sldMk cId="0" sldId="256"/>
            <ac:grpSpMk id="86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4:48.570" v="20" actId="26606"/>
          <ac:grpSpMkLst>
            <pc:docMk/>
            <pc:sldMk cId="0" sldId="256"/>
            <ac:grpSpMk id="87" creationId="{2D621E68-BF28-4A1C-B1A2-4E55E139E79A}"/>
          </ac:grpSpMkLst>
        </pc:grpChg>
        <pc:grpChg chg="add del">
          <ac:chgData name="Md Rahaman" userId="87d8506ed52fa371" providerId="LiveId" clId="{2F194EC3-DE60-46AF-8F2E-E7AC27391B6D}" dt="2026-07-21T18:44:50.170" v="22" actId="26606"/>
          <ac:grpSpMkLst>
            <pc:docMk/>
            <pc:sldMk cId="0" sldId="256"/>
            <ac:grpSpMk id="107" creationId="{6CE6E43D-FC44-4F15-89C6-7C08E9BDC3FF}"/>
          </ac:grpSpMkLst>
        </pc:grpChg>
        <pc:grpChg chg="add del">
          <ac:chgData name="Md Rahaman" userId="87d8506ed52fa371" providerId="LiveId" clId="{2F194EC3-DE60-46AF-8F2E-E7AC27391B6D}" dt="2026-07-21T18:44:54.192" v="24" actId="26606"/>
          <ac:grpSpMkLst>
            <pc:docMk/>
            <pc:sldMk cId="0" sldId="256"/>
            <ac:grpSpMk id="109" creationId="{0565C35A-C6FA-4269-822E-6DB5B9C48882}"/>
          </ac:grpSpMkLst>
        </pc:grpChg>
        <pc:grpChg chg="add del">
          <ac:chgData name="Md Rahaman" userId="87d8506ed52fa371" providerId="LiveId" clId="{2F194EC3-DE60-46AF-8F2E-E7AC27391B6D}" dt="2026-07-21T18:45:00.711" v="26" actId="26606"/>
          <ac:grpSpMkLst>
            <pc:docMk/>
            <pc:sldMk cId="0" sldId="256"/>
            <ac:grpSpMk id="121" creationId="{DDE8DE2B-61C1-46D5-BEB8-521321C182C4}"/>
          </ac:grpSpMkLst>
        </pc:grpChg>
        <pc:grpChg chg="add del">
          <ac:chgData name="Md Rahaman" userId="87d8506ed52fa371" providerId="LiveId" clId="{2F194EC3-DE60-46AF-8F2E-E7AC27391B6D}" dt="2026-07-21T18:45:00.711" v="26" actId="26606"/>
          <ac:grpSpMkLst>
            <pc:docMk/>
            <pc:sldMk cId="0" sldId="256"/>
            <ac:grpSpMk id="123" creationId="{2D621E68-BF28-4A1C-B1A2-4E55E139E79A}"/>
          </ac:grpSpMkLst>
        </pc:grpChg>
        <pc:grpChg chg="add del">
          <ac:chgData name="Md Rahaman" userId="87d8506ed52fa371" providerId="LiveId" clId="{2F194EC3-DE60-46AF-8F2E-E7AC27391B6D}" dt="2026-07-21T18:45:46.754" v="31"/>
          <ac:grpSpMkLst>
            <pc:docMk/>
            <pc:sldMk cId="0" sldId="256"/>
            <ac:grpSpMk id="129" creationId="{609316A9-990D-4EC3-A671-70EE5C1493A4}"/>
          </ac:grpSpMkLst>
        </pc:grpChg>
        <pc:grpChg chg="add del">
          <ac:chgData name="Md Rahaman" userId="87d8506ed52fa371" providerId="LiveId" clId="{2F194EC3-DE60-46AF-8F2E-E7AC27391B6D}" dt="2026-07-21T18:45:46.754" v="31"/>
          <ac:grpSpMkLst>
            <pc:docMk/>
            <pc:sldMk cId="0" sldId="256"/>
            <ac:grpSpMk id="139" creationId="{2109F83F-40FE-4DB3-84CC-09FB3340D06D}"/>
          </ac:grpSpMkLst>
        </pc:grpChg>
        <pc:picChg chg="add del">
          <ac:chgData name="Md Rahaman" userId="87d8506ed52fa371" providerId="LiveId" clId="{2F194EC3-DE60-46AF-8F2E-E7AC27391B6D}" dt="2026-07-21T18:40:09.072" v="2" actId="21"/>
          <ac:picMkLst>
            <pc:docMk/>
            <pc:sldMk cId="0" sldId="256"/>
            <ac:picMk id="2" creationId="{3030C8BA-F302-6423-A770-D3E6CAA1B937}"/>
          </ac:picMkLst>
        </pc:picChg>
        <pc:picChg chg="add mod">
          <ac:chgData name="Md Rahaman" userId="87d8506ed52fa371" providerId="LiveId" clId="{2F194EC3-DE60-46AF-8F2E-E7AC27391B6D}" dt="2026-07-21T22:18:41.075" v="504" actId="14100"/>
          <ac:picMkLst>
            <pc:docMk/>
            <pc:sldMk cId="0" sldId="256"/>
            <ac:picMk id="5" creationId="{7DB61312-C7AD-B194-C5DE-9C8E6172DAF1}"/>
          </ac:picMkLst>
        </pc:picChg>
        <pc:cxnChg chg="add del">
          <ac:chgData name="Md Rahaman" userId="87d8506ed52fa371" providerId="LiveId" clId="{2F194EC3-DE60-46AF-8F2E-E7AC27391B6D}" dt="2026-07-21T18:44:10.721" v="10" actId="26606"/>
          <ac:cxnSpMkLst>
            <pc:docMk/>
            <pc:sldMk cId="0" sldId="256"/>
            <ac:cxnSpMk id="24" creationId="{E55891F3-A5E2-4418-8950-25FA2B731209}"/>
          </ac:cxnSpMkLst>
        </pc:cxnChg>
        <pc:cxnChg chg="add del">
          <ac:chgData name="Md Rahaman" userId="87d8506ed52fa371" providerId="LiveId" clId="{2F194EC3-DE60-46AF-8F2E-E7AC27391B6D}" dt="2026-07-21T18:44:10.721" v="10" actId="26606"/>
          <ac:cxnSpMkLst>
            <pc:docMk/>
            <pc:sldMk cId="0" sldId="256"/>
            <ac:cxnSpMk id="26" creationId="{FB1FCEB1-A7E1-417C-A7EF-AA30D5A0859F}"/>
          </ac:cxnSpMkLst>
        </pc:cxnChg>
        <pc:cxnChg chg="add del">
          <ac:chgData name="Md Rahaman" userId="87d8506ed52fa371" providerId="LiveId" clId="{2F194EC3-DE60-46AF-8F2E-E7AC27391B6D}" dt="2026-07-21T18:44:50.170" v="22" actId="26606"/>
          <ac:cxnSpMkLst>
            <pc:docMk/>
            <pc:sldMk cId="0" sldId="256"/>
            <ac:cxnSpMk id="65" creationId="{E55891F3-A5E2-4418-8950-25FA2B731209}"/>
          </ac:cxnSpMkLst>
        </pc:cxnChg>
        <pc:cxnChg chg="add del">
          <ac:chgData name="Md Rahaman" userId="87d8506ed52fa371" providerId="LiveId" clId="{2F194EC3-DE60-46AF-8F2E-E7AC27391B6D}" dt="2026-07-21T18:45:00.734" v="27" actId="26606"/>
          <ac:cxnSpMkLst>
            <pc:docMk/>
            <pc:sldMk cId="0" sldId="256"/>
            <ac:cxnSpMk id="66" creationId="{FB1FCEB1-A7E1-417C-A7EF-AA30D5A0859F}"/>
          </ac:cxnSpMkLst>
        </pc:cxnChg>
      </pc:sldChg>
      <pc:sldChg chg="addSp delSp modSp new mod ord">
        <pc:chgData name="Md Rahaman" userId="87d8506ed52fa371" providerId="LiveId" clId="{2F194EC3-DE60-46AF-8F2E-E7AC27391B6D}" dt="2026-07-21T22:25:24.158" v="542" actId="20577"/>
        <pc:sldMkLst>
          <pc:docMk/>
          <pc:sldMk cId="2987619109" sldId="257"/>
        </pc:sldMkLst>
        <pc:spChg chg="add mod">
          <ac:chgData name="Md Rahaman" userId="87d8506ed52fa371" providerId="LiveId" clId="{2F194EC3-DE60-46AF-8F2E-E7AC27391B6D}" dt="2026-07-21T20:57:24.918" v="328" actId="2711"/>
          <ac:spMkLst>
            <pc:docMk/>
            <pc:sldMk cId="2987619109" sldId="257"/>
            <ac:spMk id="4" creationId="{DA14C886-3057-A9B6-A459-C5981B76CCC0}"/>
          </ac:spMkLst>
        </pc:spChg>
        <pc:spChg chg="add del mod">
          <ac:chgData name="Md Rahaman" userId="87d8506ed52fa371" providerId="LiveId" clId="{2F194EC3-DE60-46AF-8F2E-E7AC27391B6D}" dt="2026-07-21T20:56:08.741" v="317"/>
          <ac:spMkLst>
            <pc:docMk/>
            <pc:sldMk cId="2987619109" sldId="257"/>
            <ac:spMk id="5" creationId="{A00E310C-FD62-D279-1FAE-08A551824ADD}"/>
          </ac:spMkLst>
        </pc:spChg>
        <pc:spChg chg="add del mod">
          <ac:chgData name="Md Rahaman" userId="87d8506ed52fa371" providerId="LiveId" clId="{2F194EC3-DE60-46AF-8F2E-E7AC27391B6D}" dt="2026-07-21T20:56:18.864" v="320"/>
          <ac:spMkLst>
            <pc:docMk/>
            <pc:sldMk cId="2987619109" sldId="257"/>
            <ac:spMk id="6" creationId="{19E0324B-D1DB-9B41-0340-E8CA999CE77B}"/>
          </ac:spMkLst>
        </pc:spChg>
        <pc:spChg chg="add mod">
          <ac:chgData name="Md Rahaman" userId="87d8506ed52fa371" providerId="LiveId" clId="{2F194EC3-DE60-46AF-8F2E-E7AC27391B6D}" dt="2026-07-21T22:25:24.158" v="542" actId="20577"/>
          <ac:spMkLst>
            <pc:docMk/>
            <pc:sldMk cId="2987619109" sldId="257"/>
            <ac:spMk id="7" creationId="{8FA1E75C-AF3A-F713-58D0-385437610892}"/>
          </ac:spMkLst>
        </pc:spChg>
        <pc:picChg chg="add mod">
          <ac:chgData name="Md Rahaman" userId="87d8506ed52fa371" providerId="LiveId" clId="{2F194EC3-DE60-46AF-8F2E-E7AC27391B6D}" dt="2026-07-21T20:54:49.166" v="312" actId="14100"/>
          <ac:picMkLst>
            <pc:docMk/>
            <pc:sldMk cId="2987619109" sldId="257"/>
            <ac:picMk id="3" creationId="{0B8F8DB5-E705-6258-50C3-A7255F09D701}"/>
          </ac:picMkLst>
        </pc:picChg>
      </pc:sldChg>
      <pc:sldChg chg="addSp delSp modSp new mod ord">
        <pc:chgData name="Md Rahaman" userId="87d8506ed52fa371" providerId="LiveId" clId="{2F194EC3-DE60-46AF-8F2E-E7AC27391B6D}" dt="2026-07-21T22:27:53.621" v="582" actId="14100"/>
        <pc:sldMkLst>
          <pc:docMk/>
          <pc:sldMk cId="2440254563" sldId="258"/>
        </pc:sldMkLst>
        <pc:spChg chg="add mod">
          <ac:chgData name="Md Rahaman" userId="87d8506ed52fa371" providerId="LiveId" clId="{2F194EC3-DE60-46AF-8F2E-E7AC27391B6D}" dt="2026-07-21T21:03:45.286" v="348" actId="113"/>
          <ac:spMkLst>
            <pc:docMk/>
            <pc:sldMk cId="2440254563" sldId="258"/>
            <ac:spMk id="6" creationId="{EB7111A3-17B2-3A7F-0DD7-DA2D4B9E7F41}"/>
          </ac:spMkLst>
        </pc:spChg>
        <pc:spChg chg="add del mod">
          <ac:chgData name="Md Rahaman" userId="87d8506ed52fa371" providerId="LiveId" clId="{2F194EC3-DE60-46AF-8F2E-E7AC27391B6D}" dt="2026-07-21T21:02:26.929" v="338"/>
          <ac:spMkLst>
            <pc:docMk/>
            <pc:sldMk cId="2440254563" sldId="258"/>
            <ac:spMk id="7" creationId="{40AB2F55-BEEF-06E5-DF30-63D8CAAD4992}"/>
          </ac:spMkLst>
        </pc:spChg>
        <pc:spChg chg="add mod">
          <ac:chgData name="Md Rahaman" userId="87d8506ed52fa371" providerId="LiveId" clId="{2F194EC3-DE60-46AF-8F2E-E7AC27391B6D}" dt="2026-07-21T22:27:53.621" v="582" actId="14100"/>
          <ac:spMkLst>
            <pc:docMk/>
            <pc:sldMk cId="2440254563" sldId="258"/>
            <ac:spMk id="8" creationId="{1528E48E-8698-A281-B46D-A7833EFB270D}"/>
          </ac:spMkLst>
        </pc:spChg>
        <pc:picChg chg="add mod">
          <ac:chgData name="Md Rahaman" userId="87d8506ed52fa371" providerId="LiveId" clId="{2F194EC3-DE60-46AF-8F2E-E7AC27391B6D}" dt="2026-07-21T21:01:12.125" v="333" actId="1076"/>
          <ac:picMkLst>
            <pc:docMk/>
            <pc:sldMk cId="2440254563" sldId="258"/>
            <ac:picMk id="3" creationId="{65386932-701A-0FD7-3550-A969AEF24D32}"/>
          </ac:picMkLst>
        </pc:picChg>
        <pc:picChg chg="add del mod">
          <ac:chgData name="Md Rahaman" userId="87d8506ed52fa371" providerId="LiveId" clId="{2F194EC3-DE60-46AF-8F2E-E7AC27391B6D}" dt="2026-07-21T20:46:25.899" v="297" actId="931"/>
          <ac:picMkLst>
            <pc:docMk/>
            <pc:sldMk cId="2440254563" sldId="258"/>
            <ac:picMk id="5" creationId="{F36A8A5E-3875-8E74-6AF2-19F6C12C2A02}"/>
          </ac:picMkLst>
        </pc:picChg>
      </pc:sldChg>
      <pc:sldChg chg="addSp delSp modSp new mod ord setBg">
        <pc:chgData name="Md Rahaman" userId="87d8506ed52fa371" providerId="LiveId" clId="{2F194EC3-DE60-46AF-8F2E-E7AC27391B6D}" dt="2026-07-21T22:17:04.381" v="500" actId="26606"/>
        <pc:sldMkLst>
          <pc:docMk/>
          <pc:sldMk cId="1013498097" sldId="259"/>
        </pc:sldMkLst>
        <pc:spChg chg="add del mod">
          <ac:chgData name="Md Rahaman" userId="87d8506ed52fa371" providerId="LiveId" clId="{2F194EC3-DE60-46AF-8F2E-E7AC27391B6D}" dt="2026-07-21T22:16:32.361" v="493" actId="26606"/>
          <ac:spMkLst>
            <pc:docMk/>
            <pc:sldMk cId="1013498097" sldId="259"/>
            <ac:spMk id="2" creationId="{40EDB1A0-7409-DBE0-2037-3C4B0978885D}"/>
          </ac:spMkLst>
        </pc:spChg>
        <pc:spChg chg="add del">
          <ac:chgData name="Md Rahaman" userId="87d8506ed52fa371" providerId="LiveId" clId="{2F194EC3-DE60-46AF-8F2E-E7AC27391B6D}" dt="2026-07-21T22:17:04.381" v="500" actId="26606"/>
          <ac:spMkLst>
            <pc:docMk/>
            <pc:sldMk cId="1013498097" sldId="259"/>
            <ac:spMk id="20" creationId="{655AE6B0-AC9E-4167-806F-E9DB135FC46B}"/>
          </ac:spMkLst>
        </pc:spChg>
        <pc:spChg chg="add del">
          <ac:chgData name="Md Rahaman" userId="87d8506ed52fa371" providerId="LiveId" clId="{2F194EC3-DE60-46AF-8F2E-E7AC27391B6D}" dt="2026-07-21T22:17:04.381" v="500" actId="26606"/>
          <ac:spMkLst>
            <pc:docMk/>
            <pc:sldMk cId="1013498097" sldId="259"/>
            <ac:spMk id="33" creationId="{87BD1F4E-A66D-4C06-86DA-8D56CA7A3B41}"/>
          </ac:spMkLst>
        </pc:spChg>
        <pc:spChg chg="add del">
          <ac:chgData name="Md Rahaman" userId="87d8506ed52fa371" providerId="LiveId" clId="{2F194EC3-DE60-46AF-8F2E-E7AC27391B6D}" dt="2026-07-21T22:17:00.501" v="495" actId="26606"/>
          <ac:spMkLst>
            <pc:docMk/>
            <pc:sldMk cId="1013498097" sldId="259"/>
            <ac:spMk id="50" creationId="{9F4444CE-BC8D-4D61-B303-4C05614E62AB}"/>
          </ac:spMkLst>
        </pc:spChg>
        <pc:spChg chg="add del">
          <ac:chgData name="Md Rahaman" userId="87d8506ed52fa371" providerId="LiveId" clId="{2F194EC3-DE60-46AF-8F2E-E7AC27391B6D}" dt="2026-07-21T22:17:00.501" v="495" actId="26606"/>
          <ac:spMkLst>
            <pc:docMk/>
            <pc:sldMk cId="1013498097" sldId="259"/>
            <ac:spMk id="52" creationId="{73772B81-181F-48B7-8826-4D9686D15DF5}"/>
          </ac:spMkLst>
        </pc:spChg>
        <pc:spChg chg="add del">
          <ac:chgData name="Md Rahaman" userId="87d8506ed52fa371" providerId="LiveId" clId="{2F194EC3-DE60-46AF-8F2E-E7AC27391B6D}" dt="2026-07-21T22:17:00.501" v="495" actId="26606"/>
          <ac:spMkLst>
            <pc:docMk/>
            <pc:sldMk cId="1013498097" sldId="259"/>
            <ac:spMk id="54" creationId="{B2205F6E-03C6-4E92-877C-E2482F6599AA}"/>
          </ac:spMkLst>
        </pc:spChg>
        <pc:spChg chg="add del">
          <ac:chgData name="Md Rahaman" userId="87d8506ed52fa371" providerId="LiveId" clId="{2F194EC3-DE60-46AF-8F2E-E7AC27391B6D}" dt="2026-07-21T22:17:01.518" v="497" actId="26606"/>
          <ac:spMkLst>
            <pc:docMk/>
            <pc:sldMk cId="1013498097" sldId="259"/>
            <ac:spMk id="63" creationId="{87BD1F4E-A66D-4C06-86DA-8D56CA7A3B41}"/>
          </ac:spMkLst>
        </pc:spChg>
        <pc:spChg chg="add del">
          <ac:chgData name="Md Rahaman" userId="87d8506ed52fa371" providerId="LiveId" clId="{2F194EC3-DE60-46AF-8F2E-E7AC27391B6D}" dt="2026-07-21T22:17:01.518" v="497" actId="26606"/>
          <ac:spMkLst>
            <pc:docMk/>
            <pc:sldMk cId="1013498097" sldId="259"/>
            <ac:spMk id="72" creationId="{655AE6B0-AC9E-4167-806F-E9DB135FC46B}"/>
          </ac:spMkLst>
        </pc:spChg>
        <pc:spChg chg="add del">
          <ac:chgData name="Md Rahaman" userId="87d8506ed52fa371" providerId="LiveId" clId="{2F194EC3-DE60-46AF-8F2E-E7AC27391B6D}" dt="2026-07-21T22:17:04.330" v="499" actId="26606"/>
          <ac:spMkLst>
            <pc:docMk/>
            <pc:sldMk cId="1013498097" sldId="259"/>
            <ac:spMk id="77" creationId="{655AE6B0-AC9E-4167-806F-E9DB135FC46B}"/>
          </ac:spMkLst>
        </pc:spChg>
        <pc:spChg chg="add del">
          <ac:chgData name="Md Rahaman" userId="87d8506ed52fa371" providerId="LiveId" clId="{2F194EC3-DE60-46AF-8F2E-E7AC27391B6D}" dt="2026-07-21T22:17:04.330" v="499" actId="26606"/>
          <ac:spMkLst>
            <pc:docMk/>
            <pc:sldMk cId="1013498097" sldId="259"/>
            <ac:spMk id="80" creationId="{87BD1F4E-A66D-4C06-86DA-8D56CA7A3B41}"/>
          </ac:spMkLst>
        </pc:spChg>
        <pc:spChg chg="add">
          <ac:chgData name="Md Rahaman" userId="87d8506ed52fa371" providerId="LiveId" clId="{2F194EC3-DE60-46AF-8F2E-E7AC27391B6D}" dt="2026-07-21T22:17:04.381" v="500" actId="26606"/>
          <ac:spMkLst>
            <pc:docMk/>
            <pc:sldMk cId="1013498097" sldId="259"/>
            <ac:spMk id="91" creationId="{655AE6B0-AC9E-4167-806F-E9DB135FC46B}"/>
          </ac:spMkLst>
        </pc:spChg>
        <pc:spChg chg="add">
          <ac:chgData name="Md Rahaman" userId="87d8506ed52fa371" providerId="LiveId" clId="{2F194EC3-DE60-46AF-8F2E-E7AC27391B6D}" dt="2026-07-21T22:17:04.381" v="500" actId="26606"/>
          <ac:spMkLst>
            <pc:docMk/>
            <pc:sldMk cId="1013498097" sldId="259"/>
            <ac:spMk id="101" creationId="{87BD1F4E-A66D-4C06-86DA-8D56CA7A3B41}"/>
          </ac:spMkLst>
        </pc:spChg>
        <pc:grpChg chg="add del">
          <ac:chgData name="Md Rahaman" userId="87d8506ed52fa371" providerId="LiveId" clId="{2F194EC3-DE60-46AF-8F2E-E7AC27391B6D}" dt="2026-07-21T22:17:04.381" v="500" actId="26606"/>
          <ac:grpSpMkLst>
            <pc:docMk/>
            <pc:sldMk cId="1013498097" sldId="259"/>
            <ac:grpSpMk id="8" creationId="{D920209C-E85B-4D6F-A56F-724F5ADA811C}"/>
          </ac:grpSpMkLst>
        </pc:grpChg>
        <pc:grpChg chg="add del">
          <ac:chgData name="Md Rahaman" userId="87d8506ed52fa371" providerId="LiveId" clId="{2F194EC3-DE60-46AF-8F2E-E7AC27391B6D}" dt="2026-07-21T22:17:04.381" v="500" actId="26606"/>
          <ac:grpSpMkLst>
            <pc:docMk/>
            <pc:sldMk cId="1013498097" sldId="259"/>
            <ac:grpSpMk id="22" creationId="{3523416A-383B-4FDC-B4C9-D8EDDFE9C043}"/>
          </ac:grpSpMkLst>
        </pc:grpChg>
        <pc:grpChg chg="add del">
          <ac:chgData name="Md Rahaman" userId="87d8506ed52fa371" providerId="LiveId" clId="{2F194EC3-DE60-46AF-8F2E-E7AC27391B6D}" dt="2026-07-21T22:17:00.501" v="495" actId="26606"/>
          <ac:grpSpMkLst>
            <pc:docMk/>
            <pc:sldMk cId="1013498097" sldId="259"/>
            <ac:grpSpMk id="38" creationId="{D920209C-E85B-4D6F-A56F-724F5ADA811C}"/>
          </ac:grpSpMkLst>
        </pc:grpChg>
        <pc:grpChg chg="add del">
          <ac:chgData name="Md Rahaman" userId="87d8506ed52fa371" providerId="LiveId" clId="{2F194EC3-DE60-46AF-8F2E-E7AC27391B6D}" dt="2026-07-21T22:17:01.518" v="497" actId="26606"/>
          <ac:grpSpMkLst>
            <pc:docMk/>
            <pc:sldMk cId="1013498097" sldId="259"/>
            <ac:grpSpMk id="62" creationId="{D920209C-E85B-4D6F-A56F-724F5ADA811C}"/>
          </ac:grpSpMkLst>
        </pc:grpChg>
        <pc:grpChg chg="add del">
          <ac:chgData name="Md Rahaman" userId="87d8506ed52fa371" providerId="LiveId" clId="{2F194EC3-DE60-46AF-8F2E-E7AC27391B6D}" dt="2026-07-21T22:17:01.518" v="497" actId="26606"/>
          <ac:grpSpMkLst>
            <pc:docMk/>
            <pc:sldMk cId="1013498097" sldId="259"/>
            <ac:grpSpMk id="73" creationId="{3523416A-383B-4FDC-B4C9-D8EDDFE9C043}"/>
          </ac:grpSpMkLst>
        </pc:grpChg>
        <pc:grpChg chg="add del">
          <ac:chgData name="Md Rahaman" userId="87d8506ed52fa371" providerId="LiveId" clId="{2F194EC3-DE60-46AF-8F2E-E7AC27391B6D}" dt="2026-07-21T22:17:04.330" v="499" actId="26606"/>
          <ac:grpSpMkLst>
            <pc:docMk/>
            <pc:sldMk cId="1013498097" sldId="259"/>
            <ac:grpSpMk id="76" creationId="{D920209C-E85B-4D6F-A56F-724F5ADA811C}"/>
          </ac:grpSpMkLst>
        </pc:grpChg>
        <pc:grpChg chg="add del">
          <ac:chgData name="Md Rahaman" userId="87d8506ed52fa371" providerId="LiveId" clId="{2F194EC3-DE60-46AF-8F2E-E7AC27391B6D}" dt="2026-07-21T22:17:04.330" v="499" actId="26606"/>
          <ac:grpSpMkLst>
            <pc:docMk/>
            <pc:sldMk cId="1013498097" sldId="259"/>
            <ac:grpSpMk id="78" creationId="{3523416A-383B-4FDC-B4C9-D8EDDFE9C043}"/>
          </ac:grpSpMkLst>
        </pc:grpChg>
        <pc:grpChg chg="add">
          <ac:chgData name="Md Rahaman" userId="87d8506ed52fa371" providerId="LiveId" clId="{2F194EC3-DE60-46AF-8F2E-E7AC27391B6D}" dt="2026-07-21T22:17:04.381" v="500" actId="26606"/>
          <ac:grpSpMkLst>
            <pc:docMk/>
            <pc:sldMk cId="1013498097" sldId="259"/>
            <ac:grpSpMk id="82" creationId="{D920209C-E85B-4D6F-A56F-724F5ADA811C}"/>
          </ac:grpSpMkLst>
        </pc:grpChg>
        <pc:grpChg chg="add">
          <ac:chgData name="Md Rahaman" userId="87d8506ed52fa371" providerId="LiveId" clId="{2F194EC3-DE60-46AF-8F2E-E7AC27391B6D}" dt="2026-07-21T22:17:04.381" v="500" actId="26606"/>
          <ac:grpSpMkLst>
            <pc:docMk/>
            <pc:sldMk cId="1013498097" sldId="259"/>
            <ac:grpSpMk id="92" creationId="{3523416A-383B-4FDC-B4C9-D8EDDFE9C043}"/>
          </ac:grpSpMkLst>
        </pc:grpChg>
        <pc:graphicFrameChg chg="add mod modGraphic">
          <ac:chgData name="Md Rahaman" userId="87d8506ed52fa371" providerId="LiveId" clId="{2F194EC3-DE60-46AF-8F2E-E7AC27391B6D}" dt="2026-07-21T22:17:04.381" v="500" actId="26606"/>
          <ac:graphicFrameMkLst>
            <pc:docMk/>
            <pc:sldMk cId="1013498097" sldId="259"/>
            <ac:graphicFrameMk id="4" creationId="{CFB85CC7-2C97-2A18-392D-6708F83D7452}"/>
          </ac:graphicFrameMkLst>
        </pc:graphicFrameChg>
      </pc:sldChg>
      <pc:sldChg chg="addSp delSp modSp new mod">
        <pc:chgData name="Md Rahaman" userId="87d8506ed52fa371" providerId="LiveId" clId="{2F194EC3-DE60-46AF-8F2E-E7AC27391B6D}" dt="2026-07-21T22:33:37.742" v="596" actId="20577"/>
        <pc:sldMkLst>
          <pc:docMk/>
          <pc:sldMk cId="3137681395" sldId="260"/>
        </pc:sldMkLst>
        <pc:spChg chg="add mod">
          <ac:chgData name="Md Rahaman" userId="87d8506ed52fa371" providerId="LiveId" clId="{2F194EC3-DE60-46AF-8F2E-E7AC27391B6D}" dt="2026-07-21T22:21:15.560" v="533" actId="113"/>
          <ac:spMkLst>
            <pc:docMk/>
            <pc:sldMk cId="3137681395" sldId="260"/>
            <ac:spMk id="2" creationId="{623C1F81-19F8-967D-44B4-2882EE8F3121}"/>
          </ac:spMkLst>
        </pc:spChg>
        <pc:spChg chg="add del mod">
          <ac:chgData name="Md Rahaman" userId="87d8506ed52fa371" providerId="LiveId" clId="{2F194EC3-DE60-46AF-8F2E-E7AC27391B6D}" dt="2026-07-21T21:21:39.043" v="361"/>
          <ac:spMkLst>
            <pc:docMk/>
            <pc:sldMk cId="3137681395" sldId="260"/>
            <ac:spMk id="10" creationId="{04B79FFB-83FB-76C2-C6CC-9987809301F1}"/>
          </ac:spMkLst>
        </pc:spChg>
        <pc:spChg chg="add del mod">
          <ac:chgData name="Md Rahaman" userId="87d8506ed52fa371" providerId="LiveId" clId="{2F194EC3-DE60-46AF-8F2E-E7AC27391B6D}" dt="2026-07-21T21:21:39.044" v="363"/>
          <ac:spMkLst>
            <pc:docMk/>
            <pc:sldMk cId="3137681395" sldId="260"/>
            <ac:spMk id="11" creationId="{65ADA0CF-F802-568F-A5E7-0E420DCB0B96}"/>
          </ac:spMkLst>
        </pc:spChg>
        <pc:spChg chg="add mod">
          <ac:chgData name="Md Rahaman" userId="87d8506ed52fa371" providerId="LiveId" clId="{2F194EC3-DE60-46AF-8F2E-E7AC27391B6D}" dt="2026-07-21T22:33:37.742" v="596" actId="20577"/>
          <ac:spMkLst>
            <pc:docMk/>
            <pc:sldMk cId="3137681395" sldId="260"/>
            <ac:spMk id="12" creationId="{7BAAF27D-FDDD-EF96-3287-B04EB65F8A16}"/>
          </ac:spMkLst>
        </pc:spChg>
        <pc:picChg chg="add del mod">
          <ac:chgData name="Md Rahaman" userId="87d8506ed52fa371" providerId="LiveId" clId="{2F194EC3-DE60-46AF-8F2E-E7AC27391B6D}" dt="2026-07-21T20:46:51.191" v="302" actId="931"/>
          <ac:picMkLst>
            <pc:docMk/>
            <pc:sldMk cId="3137681395" sldId="260"/>
            <ac:picMk id="3" creationId="{07B70AD0-CD87-3EAA-4FAD-A2D618498F40}"/>
          </ac:picMkLst>
        </pc:picChg>
        <pc:picChg chg="add del mod">
          <ac:chgData name="Md Rahaman" userId="87d8506ed52fa371" providerId="LiveId" clId="{2F194EC3-DE60-46AF-8F2E-E7AC27391B6D}" dt="2026-07-21T20:47:06.673" v="304" actId="931"/>
          <ac:picMkLst>
            <pc:docMk/>
            <pc:sldMk cId="3137681395" sldId="260"/>
            <ac:picMk id="5" creationId="{A40138D7-4663-30BA-8677-64F3C4B8DD4E}"/>
          </ac:picMkLst>
        </pc:picChg>
        <pc:picChg chg="add del mod">
          <ac:chgData name="Md Rahaman" userId="87d8506ed52fa371" providerId="LiveId" clId="{2F194EC3-DE60-46AF-8F2E-E7AC27391B6D}" dt="2026-07-21T21:15:22.652" v="349" actId="21"/>
          <ac:picMkLst>
            <pc:docMk/>
            <pc:sldMk cId="3137681395" sldId="260"/>
            <ac:picMk id="7" creationId="{D361340A-5383-E307-C9D5-2D51692635BA}"/>
          </ac:picMkLst>
        </pc:picChg>
        <pc:picChg chg="add mod">
          <ac:chgData name="Md Rahaman" userId="87d8506ed52fa371" providerId="LiveId" clId="{2F194EC3-DE60-46AF-8F2E-E7AC27391B6D}" dt="2026-07-21T21:16:41" v="356" actId="1076"/>
          <ac:picMkLst>
            <pc:docMk/>
            <pc:sldMk cId="3137681395" sldId="260"/>
            <ac:picMk id="9" creationId="{723A90BE-56D1-5246-8EA5-85750C74692E}"/>
          </ac:picMkLst>
        </pc:picChg>
      </pc:sldChg>
      <pc:sldChg chg="addSp modSp new mod setBg addAnim">
        <pc:chgData name="Md Rahaman" userId="87d8506ed52fa371" providerId="LiveId" clId="{2F194EC3-DE60-46AF-8F2E-E7AC27391B6D}" dt="2026-07-21T22:17:28.647" v="502"/>
        <pc:sldMkLst>
          <pc:docMk/>
          <pc:sldMk cId="2459762247" sldId="261"/>
        </pc:sldMkLst>
        <pc:spChg chg="add mod">
          <ac:chgData name="Md Rahaman" userId="87d8506ed52fa371" providerId="LiveId" clId="{2F194EC3-DE60-46AF-8F2E-E7AC27391B6D}" dt="2026-07-21T22:17:28.645" v="501" actId="26606"/>
          <ac:spMkLst>
            <pc:docMk/>
            <pc:sldMk cId="2459762247" sldId="261"/>
            <ac:spMk id="2" creationId="{F623DD8B-D9C7-EBAD-8694-C5E5D7709261}"/>
          </ac:spMkLst>
        </pc:spChg>
        <pc:spChg chg="add">
          <ac:chgData name="Md Rahaman" userId="87d8506ed52fa371" providerId="LiveId" clId="{2F194EC3-DE60-46AF-8F2E-E7AC27391B6D}" dt="2026-07-21T22:17:28.645" v="501" actId="26606"/>
          <ac:spMkLst>
            <pc:docMk/>
            <pc:sldMk cId="2459762247" sldId="261"/>
            <ac:spMk id="21" creationId="{5A7802B6-FF37-40CF-A7E2-6F2A0D9A91EF}"/>
          </ac:spMkLst>
        </pc:spChg>
        <pc:grpChg chg="add">
          <ac:chgData name="Md Rahaman" userId="87d8506ed52fa371" providerId="LiveId" clId="{2F194EC3-DE60-46AF-8F2E-E7AC27391B6D}" dt="2026-07-21T22:17:28.645" v="501" actId="26606"/>
          <ac:grpSpMkLst>
            <pc:docMk/>
            <pc:sldMk cId="2459762247" sldId="261"/>
            <ac:grpSpMk id="9" creationId="{B4DE830A-B531-4A3B-96F6-0ECE88B08555}"/>
          </ac:grpSpMkLst>
        </pc:grpChg>
        <pc:picChg chg="add">
          <ac:chgData name="Md Rahaman" userId="87d8506ed52fa371" providerId="LiveId" clId="{2F194EC3-DE60-46AF-8F2E-E7AC27391B6D}" dt="2026-07-21T22:17:28.645" v="501" actId="26606"/>
          <ac:picMkLst>
            <pc:docMk/>
            <pc:sldMk cId="2459762247" sldId="261"/>
            <ac:picMk id="6" creationId="{714A1C9D-D87A-41D4-8E40-998938969C2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6D6250-3932-48FE-95F6-945996603553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1467DB2-017C-43C9-AAEF-AA0360361DA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Name: Md Saidur Rahaman</a:t>
          </a:r>
          <a:endParaRPr lang="en-US"/>
        </a:p>
      </dgm:t>
    </dgm:pt>
    <dgm:pt modelId="{8621B279-CF3F-4082-A78C-A664EBEE45F5}" type="parTrans" cxnId="{318C1AB0-D8F9-4E33-860C-2F6FB65271D3}">
      <dgm:prSet/>
      <dgm:spPr/>
      <dgm:t>
        <a:bodyPr/>
        <a:lstStyle/>
        <a:p>
          <a:endParaRPr lang="en-US"/>
        </a:p>
      </dgm:t>
    </dgm:pt>
    <dgm:pt modelId="{696F8997-97A5-46A1-9884-C0F859E8796D}" type="sibTrans" cxnId="{318C1AB0-D8F9-4E33-860C-2F6FB65271D3}">
      <dgm:prSet/>
      <dgm:spPr/>
      <dgm:t>
        <a:bodyPr/>
        <a:lstStyle/>
        <a:p>
          <a:endParaRPr lang="en-US"/>
        </a:p>
      </dgm:t>
    </dgm:pt>
    <dgm:pt modelId="{B43FC464-BC18-4464-9B1F-B3DB3BAB6F2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Student ID:2541515</a:t>
          </a:r>
          <a:endParaRPr lang="en-US"/>
        </a:p>
      </dgm:t>
    </dgm:pt>
    <dgm:pt modelId="{B42EE60F-981F-40D4-96F5-22EA675EE108}" type="parTrans" cxnId="{0E1F2C86-11B8-498E-90A1-12C40F3FCEC9}">
      <dgm:prSet/>
      <dgm:spPr/>
      <dgm:t>
        <a:bodyPr/>
        <a:lstStyle/>
        <a:p>
          <a:endParaRPr lang="en-US"/>
        </a:p>
      </dgm:t>
    </dgm:pt>
    <dgm:pt modelId="{23A9E7A8-5C63-4EEF-AF01-3F6E2000B661}" type="sibTrans" cxnId="{0E1F2C86-11B8-498E-90A1-12C40F3FCEC9}">
      <dgm:prSet/>
      <dgm:spPr/>
      <dgm:t>
        <a:bodyPr/>
        <a:lstStyle/>
        <a:p>
          <a:endParaRPr lang="en-US"/>
        </a:p>
      </dgm:t>
    </dgm:pt>
    <dgm:pt modelId="{5CBA198E-8068-4E0F-82F3-098BC3F3310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Subject: DS3 portfolio</a:t>
          </a:r>
          <a:endParaRPr lang="en-US"/>
        </a:p>
      </dgm:t>
    </dgm:pt>
    <dgm:pt modelId="{B829E01E-389D-49F6-AADB-AFF55D1EABF3}" type="parTrans" cxnId="{5572BD37-D4C4-47A0-B891-89F847199C2E}">
      <dgm:prSet/>
      <dgm:spPr/>
      <dgm:t>
        <a:bodyPr/>
        <a:lstStyle/>
        <a:p>
          <a:endParaRPr lang="en-US"/>
        </a:p>
      </dgm:t>
    </dgm:pt>
    <dgm:pt modelId="{0645E619-8363-4322-9676-BEF4426B5521}" type="sibTrans" cxnId="{5572BD37-D4C4-47A0-B891-89F847199C2E}">
      <dgm:prSet/>
      <dgm:spPr/>
      <dgm:t>
        <a:bodyPr/>
        <a:lstStyle/>
        <a:p>
          <a:endParaRPr lang="en-US"/>
        </a:p>
      </dgm:t>
    </dgm:pt>
    <dgm:pt modelId="{A72673E4-1E9C-4422-8BF2-6C6B154674E8}" type="pres">
      <dgm:prSet presAssocID="{DA6D6250-3932-48FE-95F6-945996603553}" presName="linear" presStyleCnt="0">
        <dgm:presLayoutVars>
          <dgm:animLvl val="lvl"/>
          <dgm:resizeHandles val="exact"/>
        </dgm:presLayoutVars>
      </dgm:prSet>
      <dgm:spPr/>
    </dgm:pt>
    <dgm:pt modelId="{55667FCC-B222-4DD6-B824-AE6128B31AF8}" type="pres">
      <dgm:prSet presAssocID="{41467DB2-017C-43C9-AAEF-AA0360361DA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38DEC25-08D7-4A19-BAEA-87814C6F665D}" type="pres">
      <dgm:prSet presAssocID="{696F8997-97A5-46A1-9884-C0F859E8796D}" presName="spacer" presStyleCnt="0"/>
      <dgm:spPr/>
    </dgm:pt>
    <dgm:pt modelId="{62BD7221-B5A9-49AB-A76E-8960B862FE7E}" type="pres">
      <dgm:prSet presAssocID="{B43FC464-BC18-4464-9B1F-B3DB3BAB6F2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AC76C71-8D35-47D3-B073-7297B2D81169}" type="pres">
      <dgm:prSet presAssocID="{23A9E7A8-5C63-4EEF-AF01-3F6E2000B661}" presName="spacer" presStyleCnt="0"/>
      <dgm:spPr/>
    </dgm:pt>
    <dgm:pt modelId="{82490E29-F726-4F53-8DE1-95289F3FE62E}" type="pres">
      <dgm:prSet presAssocID="{5CBA198E-8068-4E0F-82F3-098BC3F3310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1FE3621-4527-4755-A473-8978FAB5C3AB}" type="presOf" srcId="{41467DB2-017C-43C9-AAEF-AA0360361DA5}" destId="{55667FCC-B222-4DD6-B824-AE6128B31AF8}" srcOrd="0" destOrd="0" presId="urn:microsoft.com/office/officeart/2005/8/layout/vList2"/>
    <dgm:cxn modelId="{5572BD37-D4C4-47A0-B891-89F847199C2E}" srcId="{DA6D6250-3932-48FE-95F6-945996603553}" destId="{5CBA198E-8068-4E0F-82F3-098BC3F33108}" srcOrd="2" destOrd="0" parTransId="{B829E01E-389D-49F6-AADB-AFF55D1EABF3}" sibTransId="{0645E619-8363-4322-9676-BEF4426B5521}"/>
    <dgm:cxn modelId="{28C1F84F-AD57-4E16-8C56-B5B43DBBD24C}" type="presOf" srcId="{DA6D6250-3932-48FE-95F6-945996603553}" destId="{A72673E4-1E9C-4422-8BF2-6C6B154674E8}" srcOrd="0" destOrd="0" presId="urn:microsoft.com/office/officeart/2005/8/layout/vList2"/>
    <dgm:cxn modelId="{0E1F2C86-11B8-498E-90A1-12C40F3FCEC9}" srcId="{DA6D6250-3932-48FE-95F6-945996603553}" destId="{B43FC464-BC18-4464-9B1F-B3DB3BAB6F20}" srcOrd="1" destOrd="0" parTransId="{B42EE60F-981F-40D4-96F5-22EA675EE108}" sibTransId="{23A9E7A8-5C63-4EEF-AF01-3F6E2000B661}"/>
    <dgm:cxn modelId="{7D3A3D87-CB25-41D3-B612-B33F6F73A449}" type="presOf" srcId="{B43FC464-BC18-4464-9B1F-B3DB3BAB6F20}" destId="{62BD7221-B5A9-49AB-A76E-8960B862FE7E}" srcOrd="0" destOrd="0" presId="urn:microsoft.com/office/officeart/2005/8/layout/vList2"/>
    <dgm:cxn modelId="{318C1AB0-D8F9-4E33-860C-2F6FB65271D3}" srcId="{DA6D6250-3932-48FE-95F6-945996603553}" destId="{41467DB2-017C-43C9-AAEF-AA0360361DA5}" srcOrd="0" destOrd="0" parTransId="{8621B279-CF3F-4082-A78C-A664EBEE45F5}" sibTransId="{696F8997-97A5-46A1-9884-C0F859E8796D}"/>
    <dgm:cxn modelId="{49891AF7-430D-40A9-902D-2661F22A5E67}" type="presOf" srcId="{5CBA198E-8068-4E0F-82F3-098BC3F33108}" destId="{82490E29-F726-4F53-8DE1-95289F3FE62E}" srcOrd="0" destOrd="0" presId="urn:microsoft.com/office/officeart/2005/8/layout/vList2"/>
    <dgm:cxn modelId="{DBD0D295-B60B-4302-8318-94E99C16C8ED}" type="presParOf" srcId="{A72673E4-1E9C-4422-8BF2-6C6B154674E8}" destId="{55667FCC-B222-4DD6-B824-AE6128B31AF8}" srcOrd="0" destOrd="0" presId="urn:microsoft.com/office/officeart/2005/8/layout/vList2"/>
    <dgm:cxn modelId="{5B39E576-551E-4B7F-A0DA-144DA8F5EB6E}" type="presParOf" srcId="{A72673E4-1E9C-4422-8BF2-6C6B154674E8}" destId="{038DEC25-08D7-4A19-BAEA-87814C6F665D}" srcOrd="1" destOrd="0" presId="urn:microsoft.com/office/officeart/2005/8/layout/vList2"/>
    <dgm:cxn modelId="{809ABA6D-DAB7-492B-8268-84E6F129334F}" type="presParOf" srcId="{A72673E4-1E9C-4422-8BF2-6C6B154674E8}" destId="{62BD7221-B5A9-49AB-A76E-8960B862FE7E}" srcOrd="2" destOrd="0" presId="urn:microsoft.com/office/officeart/2005/8/layout/vList2"/>
    <dgm:cxn modelId="{A1512CC6-64D3-49D0-8089-6DEABD6A4B80}" type="presParOf" srcId="{A72673E4-1E9C-4422-8BF2-6C6B154674E8}" destId="{EAC76C71-8D35-47D3-B073-7297B2D81169}" srcOrd="3" destOrd="0" presId="urn:microsoft.com/office/officeart/2005/8/layout/vList2"/>
    <dgm:cxn modelId="{74CDCE85-0D23-4034-9089-9FD19918FE74}" type="presParOf" srcId="{A72673E4-1E9C-4422-8BF2-6C6B154674E8}" destId="{82490E29-F726-4F53-8DE1-95289F3FE62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67FCC-B222-4DD6-B824-AE6128B31AF8}">
      <dsp:nvSpPr>
        <dsp:cNvPr id="0" name=""/>
        <dsp:cNvSpPr/>
      </dsp:nvSpPr>
      <dsp:spPr>
        <a:xfrm>
          <a:off x="0" y="905902"/>
          <a:ext cx="6628804" cy="98104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Name: Md Saidur Rahaman</a:t>
          </a:r>
          <a:endParaRPr lang="en-US" sz="3900" kern="1200"/>
        </a:p>
      </dsp:txBody>
      <dsp:txXfrm>
        <a:off x="47891" y="953793"/>
        <a:ext cx="6533022" cy="885263"/>
      </dsp:txXfrm>
    </dsp:sp>
    <dsp:sp modelId="{62BD7221-B5A9-49AB-A76E-8960B862FE7E}">
      <dsp:nvSpPr>
        <dsp:cNvPr id="0" name=""/>
        <dsp:cNvSpPr/>
      </dsp:nvSpPr>
      <dsp:spPr>
        <a:xfrm>
          <a:off x="0" y="1999267"/>
          <a:ext cx="6628804" cy="981045"/>
        </a:xfrm>
        <a:prstGeom prst="roundRect">
          <a:avLst/>
        </a:prstGeom>
        <a:gradFill rotWithShape="0">
          <a:gsLst>
            <a:gs pos="0">
              <a:schemeClr val="accent2">
                <a:hueOff val="-1482143"/>
                <a:satOff val="7100"/>
                <a:lumOff val="6569"/>
                <a:alphaOff val="0"/>
                <a:tint val="96000"/>
                <a:lumMod val="100000"/>
              </a:schemeClr>
            </a:gs>
            <a:gs pos="78000">
              <a:schemeClr val="accent2">
                <a:hueOff val="-1482143"/>
                <a:satOff val="7100"/>
                <a:lumOff val="6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Student ID:2541515</a:t>
          </a:r>
          <a:endParaRPr lang="en-US" sz="3900" kern="1200"/>
        </a:p>
      </dsp:txBody>
      <dsp:txXfrm>
        <a:off x="47891" y="2047158"/>
        <a:ext cx="6533022" cy="885263"/>
      </dsp:txXfrm>
    </dsp:sp>
    <dsp:sp modelId="{82490E29-F726-4F53-8DE1-95289F3FE62E}">
      <dsp:nvSpPr>
        <dsp:cNvPr id="0" name=""/>
        <dsp:cNvSpPr/>
      </dsp:nvSpPr>
      <dsp:spPr>
        <a:xfrm>
          <a:off x="0" y="3092633"/>
          <a:ext cx="6628804" cy="981045"/>
        </a:xfrm>
        <a:prstGeom prst="roundRect">
          <a:avLst/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Subject: DS3 portfolio</a:t>
          </a:r>
          <a:endParaRPr lang="en-US" sz="3900" kern="1200"/>
        </a:p>
      </dsp:txBody>
      <dsp:txXfrm>
        <a:off x="47891" y="3140524"/>
        <a:ext cx="6533022" cy="8852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F14F4A9-6DA4-491D-AA58-76EFDC0431F8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3986AC5-6878-4F03-BCA1-98A84E6EA8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66160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6BC9E59-0EAB-4A13-9015-C8190629D149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54443EE-2C4F-41F2-9751-70F5BD263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701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5E827EB-2E78-4738-86C8-F05CCF762CE3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99B7220-C6D6-4F5D-ACBF-0EE13322E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38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114B955-C909-4AEF-A449-04BF43312942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3D903E1-833F-449D-B511-9910EA9350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416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BB09961-C4A9-4AF8-BA0F-735B02E025E0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6C0F781-FA04-4F0B-92AC-B08ED2969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0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9D8579D-82EF-4A5E-9046-2E806C157F2D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C4599E8-C328-4567-B384-44B94416E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73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B0194CF-E1CE-4844-BF63-A1EFDF3713F5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15DD36C-222D-42CA-BC7E-E6CBC7A205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7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0FB669E-D609-4380-B212-1F547C16000E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38C2FE5-DBC1-493F-A3A1-9DEB01DB2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86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672344C-ABA1-4AA3-AA08-8913F766B35C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746D079-67E2-486C-ADE4-27F399DB1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156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965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484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809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5668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536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CBC483-B720-438D-9425-31426DAB340B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06F01C-91E1-45FF-B6B4-66E51FBBF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023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A00B328-5A88-4850-A3DA-44F0617DA7EB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FF1A0CD-F284-49C5-A080-EE8ACBFF3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44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60CB841D-DEE7-4B54-B096-625010489157}" type="datetime1">
              <a:rPr lang="en-GB" smtClean="0"/>
              <a:pPr lvl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731FF201-7CE7-4D81-B80F-D3ADE462C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64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53164477@N08/4260311615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81">
            <a:extLst>
              <a:ext uri="{FF2B5EF4-FFF2-40B4-BE49-F238E27FC236}">
                <a16:creationId xmlns:a16="http://schemas.microsoft.com/office/drawing/2014/main" id="{D920209C-E85B-4D6F-A56F-724F5ADA81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9125522E-1DFD-4F78-912B-B922A2D39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DA72C10-FE9D-49B3-80CB-A7EE8BCB38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ctangle 23">
              <a:extLst>
                <a:ext uri="{FF2B5EF4-FFF2-40B4-BE49-F238E27FC236}">
                  <a16:creationId xmlns:a16="http://schemas.microsoft.com/office/drawing/2014/main" id="{6E7DF470-1055-45E4-AB9D-11E42EC53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4" name="Rectangle 25">
              <a:extLst>
                <a:ext uri="{FF2B5EF4-FFF2-40B4-BE49-F238E27FC236}">
                  <a16:creationId xmlns:a16="http://schemas.microsoft.com/office/drawing/2014/main" id="{6AA35CFF-3837-4B7F-B875-718AC2E14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62F41804-A347-47E3-8BD8-BD00CF2F64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6" name="Rectangle 27">
              <a:extLst>
                <a:ext uri="{FF2B5EF4-FFF2-40B4-BE49-F238E27FC236}">
                  <a16:creationId xmlns:a16="http://schemas.microsoft.com/office/drawing/2014/main" id="{76894B81-EE9C-4546-BCFA-DD9ED2C0A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7" name="Rectangle 28">
              <a:extLst>
                <a:ext uri="{FF2B5EF4-FFF2-40B4-BE49-F238E27FC236}">
                  <a16:creationId xmlns:a16="http://schemas.microsoft.com/office/drawing/2014/main" id="{3AF181D1-71AC-43D8-A6E1-D4C488D5DC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8" name="Rectangle 29">
              <a:extLst>
                <a:ext uri="{FF2B5EF4-FFF2-40B4-BE49-F238E27FC236}">
                  <a16:creationId xmlns:a16="http://schemas.microsoft.com/office/drawing/2014/main" id="{4132D661-917C-4D2D-8E37-8590B55D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7969643D-8B71-434D-A235-68CB241F9D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id="{DF15C24A-4BCF-47C0-B2FA-76A0EF3384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6" name="Isosceles Triangle 95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01" name="Rectangle 100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CFB85CC7-2C97-2A18-392D-6708F83D74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6913844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3498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B61312-C7AD-B194-C5DE-9C8E6172D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87" y="1244182"/>
            <a:ext cx="4726694" cy="4146116"/>
          </a:xfrm>
          <a:prstGeom prst="rect">
            <a:avLst/>
          </a:prstGeom>
        </p:spPr>
      </p:pic>
      <p:sp>
        <p:nvSpPr>
          <p:cNvPr id="3" name="TextBox 5">
            <a:extLst>
              <a:ext uri="{FF2B5EF4-FFF2-40B4-BE49-F238E27FC236}">
                <a16:creationId xmlns:a16="http://schemas.microsoft.com/office/drawing/2014/main" id="{9E800E2E-B351-3151-190F-B6BFD2A891E9}"/>
              </a:ext>
            </a:extLst>
          </p:cNvPr>
          <p:cNvSpPr txBox="1"/>
          <p:nvPr/>
        </p:nvSpPr>
        <p:spPr>
          <a:xfrm>
            <a:off x="9650920" y="6870700"/>
            <a:ext cx="2541080" cy="20005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700" b="0" i="0" u="none" strike="noStrike" kern="1200" cap="none" spc="0" baseline="0">
                <a:solidFill>
                  <a:srgbClr val="FFFFFF"/>
                </a:solidFill>
                <a:uFillTx/>
                <a:hlinkClick r:id="rId3" tooltip="https://www.flickr.com/photos/153164477@N08/4260311615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b="0" i="0" u="none" strike="noStrike" kern="1200" cap="none" spc="0" baseline="0">
                <a:solidFill>
                  <a:srgbClr val="FFFFFF"/>
                </a:solidFill>
                <a:uFillTx/>
              </a:rPr>
              <a:t> by Unknown Author is licensed under </a:t>
            </a:r>
            <a:r>
              <a:rPr lang="en-GB" sz="700" b="0" i="0" u="none" strike="noStrike" kern="1200" cap="none" spc="0" baseline="0">
                <a:solidFill>
                  <a:srgbClr val="FFFFFF"/>
                </a:solidFill>
                <a:uFillTx/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 b="0" i="0" u="none" strike="noStrike" kern="1200" cap="none" spc="0" baseline="0">
              <a:solidFill>
                <a:srgbClr val="FFFFFF"/>
              </a:solidFill>
              <a:uFillTx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B2A5A4-A3E0-B35B-AB09-B9BCF19F1DA0}"/>
              </a:ext>
            </a:extLst>
          </p:cNvPr>
          <p:cNvSpPr txBox="1"/>
          <p:nvPr/>
        </p:nvSpPr>
        <p:spPr>
          <a:xfrm>
            <a:off x="5496560" y="1034302"/>
            <a:ext cx="694124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the work is: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Created a one-page digital menu for </a:t>
            </a:r>
            <a:r>
              <a:rPr lang="en-GB" sz="1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FreshBite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Meals.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Designed using Microsoft PowerPoint.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Included food items, prices, and images. 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skill it shows: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Graphic design and layout skills.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 of Microsoft PowerPoint.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Clear presentation and visual communication. 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 learned: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create a professional menu design.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organise information clearly.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importance of using colours, fonts, and images to attract customers</a:t>
            </a:r>
            <a:r>
              <a:rPr lang="en-GB" sz="1200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EC258-8893-B29D-B3CC-BAF1CC7699E4}"/>
              </a:ext>
            </a:extLst>
          </p:cNvPr>
          <p:cNvSpPr txBox="1"/>
          <p:nvPr/>
        </p:nvSpPr>
        <p:spPr>
          <a:xfrm>
            <a:off x="875071" y="617724"/>
            <a:ext cx="29599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FreshBite</a:t>
            </a: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Meals- </a:t>
            </a:r>
            <a:r>
              <a:rPr lang="en-GB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Disital</a:t>
            </a:r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Menu Design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8F8DB5-E705-6258-50C3-A7255F09D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1" y="1442720"/>
            <a:ext cx="3881120" cy="48361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14C886-3057-A9B6-A459-C5981B76CCC0}"/>
              </a:ext>
            </a:extLst>
          </p:cNvPr>
          <p:cNvSpPr txBox="1"/>
          <p:nvPr/>
        </p:nvSpPr>
        <p:spPr>
          <a:xfrm>
            <a:off x="548641" y="678753"/>
            <a:ext cx="18045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LinkedIn Presentation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A1E75C-AF3A-F713-58D0-385437610892}"/>
              </a:ext>
            </a:extLst>
          </p:cNvPr>
          <p:cNvSpPr txBox="1"/>
          <p:nvPr/>
        </p:nvSpPr>
        <p:spPr>
          <a:xfrm>
            <a:off x="4758814" y="1868129"/>
            <a:ext cx="512260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the work is: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presentation explaining what LinkedIn is and why it is useful.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Covers how to create a professional LinkedIn profile.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Shows how LinkedIn can help students with careers and networking. 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skill it shows: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Presentation and communication skills.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Research and information gathering.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literacy and professional networking knowledge. 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you learned: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LinkedIn helps people connect with employers and professionals.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makes a strong LinkedIn profile, such as a good photo, headline, skills, and experience. 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LinkedIn can improve job opportunities and support career development.</a:t>
            </a:r>
          </a:p>
        </p:txBody>
      </p:sp>
    </p:spTree>
    <p:extLst>
      <p:ext uri="{BB962C8B-B14F-4D97-AF65-F5344CB8AC3E}">
        <p14:creationId xmlns:p14="http://schemas.microsoft.com/office/powerpoint/2010/main" val="2987619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386932-701A-0FD7-3550-A969AEF24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01" y="1775542"/>
            <a:ext cx="4362450" cy="3759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7111A3-17B2-3A7F-0DD7-DA2D4B9E7F41}"/>
              </a:ext>
            </a:extLst>
          </p:cNvPr>
          <p:cNvSpPr txBox="1"/>
          <p:nvPr/>
        </p:nvSpPr>
        <p:spPr>
          <a:xfrm>
            <a:off x="630801" y="1138592"/>
            <a:ext cx="26418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Excel Training Information Charts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28E48E-8698-A281-B46D-A7833EFB270D}"/>
              </a:ext>
            </a:extLst>
          </p:cNvPr>
          <p:cNvSpPr txBox="1"/>
          <p:nvPr/>
        </p:nvSpPr>
        <p:spPr>
          <a:xfrm>
            <a:off x="4704080" y="1858297"/>
            <a:ext cx="56396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What the work is: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Created a data table in Microsoft Excel.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Produced a bar chart and a pie chart to display training requests.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Organised information to compare different training areas. </a:t>
            </a:r>
          </a:p>
          <a:p>
            <a:pPr lvl="1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What skill it shows: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entry and organisation.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Creating and formatting charts in Excel.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Presenting data clearly using graphs and charts. </a:t>
            </a:r>
          </a:p>
          <a:p>
            <a:pPr lvl="1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What you learned: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create different types of charts in Excel.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choose the best chart to present data. </a:t>
            </a:r>
          </a:p>
          <a:p>
            <a:pPr lvl="1"/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make data easier to understand through visual presentation. </a:t>
            </a:r>
          </a:p>
        </p:txBody>
      </p:sp>
    </p:spTree>
    <p:extLst>
      <p:ext uri="{BB962C8B-B14F-4D97-AF65-F5344CB8AC3E}">
        <p14:creationId xmlns:p14="http://schemas.microsoft.com/office/powerpoint/2010/main" val="2440254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23A90BE-56D1-5246-8EA5-85750C746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1" y="919480"/>
            <a:ext cx="2946400" cy="50190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BAAF27D-FDDD-EF96-3287-B04EB65F8A16}"/>
              </a:ext>
            </a:extLst>
          </p:cNvPr>
          <p:cNvSpPr txBox="1"/>
          <p:nvPr/>
        </p:nvSpPr>
        <p:spPr>
          <a:xfrm>
            <a:off x="3750560" y="1164080"/>
            <a:ext cx="589748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the work is: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is the formal request email sent to the Birmingham Student Engagement Team.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email asks for the late submission to be marked as on time.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skill it shows: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Professional written, clear, polite, and formal correspondence for an academic writing.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Problem reporting and advocacy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Explaining circumstances accurately, providing supporting details, and making a reasonable request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 learned: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structure a formal request email to get the right outcome.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importance of keeping records of issues and contacting support promptly when problems arise.</a:t>
            </a:r>
          </a:p>
          <a:p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explain technical delays clearly without being overly emotional.</a:t>
            </a:r>
          </a:p>
          <a:p>
            <a:r>
              <a:rPr lang="en-GB" sz="1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 wise to test submission systems well ahead of deadlines to leave time for unexpected issues.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3C1F81-19F8-967D-44B4-2882EE8F3121}"/>
              </a:ext>
            </a:extLst>
          </p:cNvPr>
          <p:cNvSpPr txBox="1"/>
          <p:nvPr/>
        </p:nvSpPr>
        <p:spPr>
          <a:xfrm>
            <a:off x="619761" y="609600"/>
            <a:ext cx="17271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Writing formal email</a:t>
            </a:r>
          </a:p>
        </p:txBody>
      </p:sp>
    </p:spTree>
    <p:extLst>
      <p:ext uri="{BB962C8B-B14F-4D97-AF65-F5344CB8AC3E}">
        <p14:creationId xmlns:p14="http://schemas.microsoft.com/office/powerpoint/2010/main" val="3137681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623DD8B-D9C7-EBAD-8694-C5E5D7709261}"/>
              </a:ext>
            </a:extLst>
          </p:cNvPr>
          <p:cNvSpPr txBox="1"/>
          <p:nvPr/>
        </p:nvSpPr>
        <p:spPr>
          <a:xfrm>
            <a:off x="4974337" y="1265314"/>
            <a:ext cx="4299666" cy="32491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Graphic 5" descr="Smiling Face with No Fill">
            <a:extLst>
              <a:ext uri="{FF2B5EF4-FFF2-40B4-BE49-F238E27FC236}">
                <a16:creationId xmlns:a16="http://schemas.microsoft.com/office/drawing/2014/main" id="{714A1C9D-D87A-41D4-8E40-998938969C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8604" y="1550139"/>
            <a:ext cx="3765692" cy="376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6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453</Words>
  <Application>Microsoft Office PowerPoint</Application>
  <PresentationFormat>Widescreen</PresentationFormat>
  <Paragraphs>66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Md Rahaman</dc:creator>
  <cp:lastModifiedBy>Md Rahaman</cp:lastModifiedBy>
  <cp:revision>1</cp:revision>
  <dcterms:created xsi:type="dcterms:W3CDTF">2026-07-17T10:23:21Z</dcterms:created>
  <dcterms:modified xsi:type="dcterms:W3CDTF">2026-07-21T22:33:46Z</dcterms:modified>
</cp:coreProperties>
</file>