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4A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B1CCF-5835-4469-9B38-A9922F411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DE9D33-4FAF-4EEA-9F82-39BA0874DE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F021C-A4A5-4ABA-86EB-E48EA65E9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91290-86A6-4143-B772-2873820B4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5D119-22E4-4147-89D9-E6CD37994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196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8BBDD-D1CE-4782-9959-0DAA975FA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B6318-AC87-44B3-9C43-CA9839512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64C56-A746-41F8-8C19-C8E7CA9F3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6548D-F0C0-413E-AA32-A84D2FA77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472D9-49A2-4240-A859-C2A56C7D2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68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37B65-E52C-4CC9-ADE7-20880E6F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43476E-E39D-4C31-91B6-AB1999342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7AFA4-4742-4BF4-9061-DA64AA90B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7B556-D0DA-4041-9C9F-266DF25FC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3CD1A-8FFD-40FE-BB29-08D6567BA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13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937B4-8347-4BE3-B97E-058DA58D6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B4E0E-65DA-4BE5-8D0F-3AAF7FF9BA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416C93-555D-410A-95B4-37378F972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64F58-3729-4E26-8B34-33DCBF18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48EB8-D91E-4DF5-BA06-9D734394E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70650-6343-4B4E-8CA3-E8A304497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618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23183-F980-47FA-BA1E-C7278B2BB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6DD0F-8E6E-49DD-A58B-5489AB5DCF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FC08C-D808-4DE2-88C2-DB228562D2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8719A0-9FBA-45A5-8DCE-0BBC3AD26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5DCFED-5B51-407A-950A-E71F4EAFBC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58D81A-713B-4C7A-9FCE-183BFB388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02744E-1410-4F13-B75F-E92F0D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EBFA5B-0989-4378-84F1-3E3EA853E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225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A9DE8-243F-457F-8AB8-9697086DE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FCA73C-6908-497F-9F42-816C2F3C1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36C33E-BDFA-49E9-9D32-3856A7CB1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88E891-88AD-44AE-9C01-83E580AF6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932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9580EC-64FC-42E6-9EF4-BC634B625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3174A4-B169-400D-BEF9-16E8CAB0B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0D853-2A7C-481D-B897-4EA385530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375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DCAC-7AC3-4351-8CA5-6494FE0CE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44EE-7534-4000-9D91-25EE6E78B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7FE808-072E-448D-AB8B-BF7F068AFC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EFA24-27B2-40CB-BCF9-44713154A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543A1-1405-460B-BF41-49E7FE7EB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0E4AA-E180-4A4F-9587-A8DFC030C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200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F3A2E-7927-407F-813B-DF0213335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880291-ED41-4509-9B60-9ECFAAD2E6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68C431-B0AA-4137-86F3-12EBE142F6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61E99-FC12-4F2B-802F-B14EDB129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DEBB7A-047E-49E1-87B8-AC16F0B46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F7135-4CC3-4E25-B7E1-065E159C7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34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B7359-67DD-4F93-961F-6ABA2C38A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8CE073-86A9-47D0-BF42-1DF0B7CC79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BB27F-9E06-4276-9912-96E5A91BF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FCC34-4C6E-45F0-BC80-BC2CAA59F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A3AA1-E647-4EF6-B230-759504C3F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207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5F6BE-F06A-4A87-8E37-D5F4D612C9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3764B9-06DC-4CB0-B8E0-CADDE0ACEB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51F44-1EC4-46DC-9C01-66D66B093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0DEA1-FCCF-4C34-8BEF-769CCB761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B67BA-490A-4D8D-A9CB-687BE10F2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689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0B2D05-7866-4F24-9473-38998CE08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3137A-EE53-456F-8DBD-47F4049A8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24454-57CC-4F74-858D-66E5D3E10F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B0D9A-316B-45EB-9AA4-2C2F85DC73F4}" type="datetimeFigureOut">
              <a:rPr lang="en-GB" smtClean="0"/>
              <a:t>07/05/2021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A895D-F306-427B-9468-E3B3302E2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76CE5-9D23-49BC-A42D-A458A787AC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1862E-3354-467C-88E2-3BA53745A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9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A724C3-F316-4756-9EEA-4ACE576FA03E}"/>
              </a:ext>
            </a:extLst>
          </p:cNvPr>
          <p:cNvSpPr txBox="1"/>
          <p:nvPr/>
        </p:nvSpPr>
        <p:spPr>
          <a:xfrm>
            <a:off x="1305017" y="985421"/>
            <a:ext cx="9745873" cy="27699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You can create your own PESTEL using the following slide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Insert your company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the information under the buttons to help you analyse the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 you type in the boxes they </a:t>
            </a:r>
            <a:r>
              <a:rPr lang="en-GB"/>
              <a:t>will expand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Delete the information after you have finished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everything will apply to your company, you are not limited to the ideas supplied please use the</a:t>
            </a:r>
          </a:p>
          <a:p>
            <a:r>
              <a:rPr lang="en-GB" dirty="0"/>
              <a:t> information you find in your research this is a guideline only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54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647038-F8AB-427D-BB23-759921A18457}"/>
              </a:ext>
            </a:extLst>
          </p:cNvPr>
          <p:cNvSpPr/>
          <p:nvPr/>
        </p:nvSpPr>
        <p:spPr>
          <a:xfrm>
            <a:off x="363985" y="1003177"/>
            <a:ext cx="1635691" cy="1507817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P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FFA3A6-FB53-4CEB-A86E-984A3FC8AC23}"/>
              </a:ext>
            </a:extLst>
          </p:cNvPr>
          <p:cNvSpPr/>
          <p:nvPr/>
        </p:nvSpPr>
        <p:spPr>
          <a:xfrm>
            <a:off x="2330128" y="1003177"/>
            <a:ext cx="1685996" cy="1507817"/>
          </a:xfrm>
          <a:prstGeom prst="roundRect">
            <a:avLst/>
          </a:prstGeom>
          <a:solidFill>
            <a:srgbClr val="BE4A6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0C02D28-F953-4424-9D79-2F583CE5455F}"/>
              </a:ext>
            </a:extLst>
          </p:cNvPr>
          <p:cNvSpPr/>
          <p:nvPr/>
        </p:nvSpPr>
        <p:spPr>
          <a:xfrm>
            <a:off x="4330105" y="1003177"/>
            <a:ext cx="1582423" cy="150781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92044A0-4D8B-41DF-B2DF-9943DD44BBBC}"/>
              </a:ext>
            </a:extLst>
          </p:cNvPr>
          <p:cNvSpPr/>
          <p:nvPr/>
        </p:nvSpPr>
        <p:spPr>
          <a:xfrm>
            <a:off x="6226509" y="1003177"/>
            <a:ext cx="1582423" cy="150781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AF3E12-1C30-4747-B9C1-D46F2C39850B}"/>
              </a:ext>
            </a:extLst>
          </p:cNvPr>
          <p:cNvSpPr/>
          <p:nvPr/>
        </p:nvSpPr>
        <p:spPr>
          <a:xfrm>
            <a:off x="8063803" y="1003176"/>
            <a:ext cx="1582423" cy="150781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E29B4F8-AAC0-42A8-A00F-7C5406BA3529}"/>
              </a:ext>
            </a:extLst>
          </p:cNvPr>
          <p:cNvSpPr/>
          <p:nvPr/>
        </p:nvSpPr>
        <p:spPr>
          <a:xfrm>
            <a:off x="9960207" y="1003176"/>
            <a:ext cx="1660663" cy="150781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B26722-C3D6-4489-9A1D-DFE914A3D962}"/>
              </a:ext>
            </a:extLst>
          </p:cNvPr>
          <p:cNvSpPr txBox="1"/>
          <p:nvPr/>
        </p:nvSpPr>
        <p:spPr>
          <a:xfrm>
            <a:off x="3462291" y="221942"/>
            <a:ext cx="3807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Your company PESTLE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ACB4A6-79E9-401C-8B0A-7EAFBFA3EB2A}"/>
              </a:ext>
            </a:extLst>
          </p:cNvPr>
          <p:cNvSpPr txBox="1"/>
          <p:nvPr/>
        </p:nvSpPr>
        <p:spPr>
          <a:xfrm>
            <a:off x="363985" y="2510993"/>
            <a:ext cx="163569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Government policy</a:t>
            </a:r>
          </a:p>
          <a:p>
            <a:r>
              <a:rPr lang="en-GB" sz="1000" dirty="0"/>
              <a:t>Political stability</a:t>
            </a:r>
          </a:p>
          <a:p>
            <a:r>
              <a:rPr lang="en-GB" sz="1000" dirty="0"/>
              <a:t>Corruption</a:t>
            </a:r>
          </a:p>
          <a:p>
            <a:r>
              <a:rPr lang="en-GB" sz="1000" dirty="0"/>
              <a:t>Tax policy</a:t>
            </a:r>
          </a:p>
          <a:p>
            <a:r>
              <a:rPr lang="en-GB" sz="1000" dirty="0"/>
              <a:t>Labour law</a:t>
            </a:r>
          </a:p>
          <a:p>
            <a:r>
              <a:rPr lang="en-GB" sz="1000" dirty="0"/>
              <a:t>Trade restrictions</a:t>
            </a:r>
          </a:p>
          <a:p>
            <a:endParaRPr lang="en-GB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562858-7C0E-423F-8FBE-CC87502E1E4A}"/>
              </a:ext>
            </a:extLst>
          </p:cNvPr>
          <p:cNvSpPr txBox="1"/>
          <p:nvPr/>
        </p:nvSpPr>
        <p:spPr>
          <a:xfrm>
            <a:off x="2440364" y="2510993"/>
            <a:ext cx="12698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Economic growth</a:t>
            </a:r>
          </a:p>
          <a:p>
            <a:r>
              <a:rPr lang="en-GB" sz="1000" dirty="0"/>
              <a:t>Exchange rate</a:t>
            </a:r>
          </a:p>
          <a:p>
            <a:r>
              <a:rPr lang="en-GB" sz="1000" dirty="0"/>
              <a:t>Interest rate</a:t>
            </a:r>
          </a:p>
          <a:p>
            <a:r>
              <a:rPr lang="en-GB" sz="1000" dirty="0"/>
              <a:t>Inflation rates</a:t>
            </a:r>
          </a:p>
          <a:p>
            <a:r>
              <a:rPr lang="en-GB" sz="1000" dirty="0"/>
              <a:t>Disposable income</a:t>
            </a:r>
          </a:p>
          <a:p>
            <a:r>
              <a:rPr lang="en-GB" sz="1000" dirty="0"/>
              <a:t>Unemployment rate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AF62C4-70CC-4B58-9106-0B662E96F632}"/>
              </a:ext>
            </a:extLst>
          </p:cNvPr>
          <p:cNvSpPr txBox="1"/>
          <p:nvPr/>
        </p:nvSpPr>
        <p:spPr>
          <a:xfrm>
            <a:off x="4427181" y="2510993"/>
            <a:ext cx="1394934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Population growth rate</a:t>
            </a:r>
          </a:p>
          <a:p>
            <a:r>
              <a:rPr lang="en-GB" sz="1000" dirty="0"/>
              <a:t>Age distribution</a:t>
            </a:r>
          </a:p>
          <a:p>
            <a:r>
              <a:rPr lang="en-GB" sz="1000" dirty="0"/>
              <a:t>Career attitudes</a:t>
            </a:r>
          </a:p>
          <a:p>
            <a:r>
              <a:rPr lang="en-GB" sz="1000" dirty="0"/>
              <a:t>Safety emphasis</a:t>
            </a:r>
          </a:p>
          <a:p>
            <a:r>
              <a:rPr lang="en-GB" sz="1000" dirty="0"/>
              <a:t>Health consciousness</a:t>
            </a:r>
          </a:p>
          <a:p>
            <a:r>
              <a:rPr lang="en-GB" sz="1000" dirty="0"/>
              <a:t>Lifestyle attitudes</a:t>
            </a:r>
          </a:p>
          <a:p>
            <a:r>
              <a:rPr lang="en-GB" sz="1000" dirty="0"/>
              <a:t>Cultural barriers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06AB9B-9F5B-40B3-AD55-86544E1C584A}"/>
              </a:ext>
            </a:extLst>
          </p:cNvPr>
          <p:cNvSpPr txBox="1"/>
          <p:nvPr/>
        </p:nvSpPr>
        <p:spPr>
          <a:xfrm>
            <a:off x="6323585" y="2510993"/>
            <a:ext cx="1479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Technology incentives</a:t>
            </a:r>
          </a:p>
          <a:p>
            <a:r>
              <a:rPr lang="en-GB" sz="1000" dirty="0"/>
              <a:t>Level of innovation</a:t>
            </a:r>
          </a:p>
          <a:p>
            <a:r>
              <a:rPr lang="en-GB" sz="1000" dirty="0"/>
              <a:t>Automation</a:t>
            </a:r>
          </a:p>
          <a:p>
            <a:r>
              <a:rPr lang="en-GB" sz="1000" dirty="0"/>
              <a:t>R and D activity</a:t>
            </a:r>
          </a:p>
          <a:p>
            <a:r>
              <a:rPr lang="en-GB" sz="1000" dirty="0"/>
              <a:t>Technological change</a:t>
            </a:r>
          </a:p>
          <a:p>
            <a:r>
              <a:rPr lang="en-GB" sz="1000" dirty="0"/>
              <a:t>Technological awareness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5CDAF1-EADF-47F5-9330-7F15F906B32F}"/>
              </a:ext>
            </a:extLst>
          </p:cNvPr>
          <p:cNvSpPr txBox="1"/>
          <p:nvPr/>
        </p:nvSpPr>
        <p:spPr>
          <a:xfrm>
            <a:off x="8171974" y="2510993"/>
            <a:ext cx="136608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Weather</a:t>
            </a:r>
          </a:p>
          <a:p>
            <a:r>
              <a:rPr lang="en-GB" sz="1000" dirty="0"/>
              <a:t>Climate</a:t>
            </a:r>
          </a:p>
          <a:p>
            <a:r>
              <a:rPr lang="en-GB" sz="1000" dirty="0"/>
              <a:t>Environmental policies</a:t>
            </a:r>
          </a:p>
          <a:p>
            <a:r>
              <a:rPr lang="en-GB" sz="1000" dirty="0"/>
              <a:t>Climate change</a:t>
            </a:r>
          </a:p>
          <a:p>
            <a:r>
              <a:rPr lang="en-GB" sz="1000" dirty="0"/>
              <a:t>Pressure from NGO’s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9E1F36-B3E8-4B00-BE7C-3633DBB3AC06}"/>
              </a:ext>
            </a:extLst>
          </p:cNvPr>
          <p:cNvSpPr txBox="1"/>
          <p:nvPr/>
        </p:nvSpPr>
        <p:spPr>
          <a:xfrm>
            <a:off x="10041592" y="2510993"/>
            <a:ext cx="157927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Discrimination Laws</a:t>
            </a:r>
          </a:p>
          <a:p>
            <a:r>
              <a:rPr lang="en-GB" sz="1000" dirty="0"/>
              <a:t>Anti trust Laws</a:t>
            </a:r>
          </a:p>
          <a:p>
            <a:r>
              <a:rPr lang="en-GB" sz="1000" dirty="0"/>
              <a:t>Employment laws </a:t>
            </a:r>
          </a:p>
          <a:p>
            <a:r>
              <a:rPr lang="en-GB" sz="1000" dirty="0"/>
              <a:t>Consumer protection Laws</a:t>
            </a:r>
          </a:p>
          <a:p>
            <a:r>
              <a:rPr lang="en-GB" sz="1000" dirty="0"/>
              <a:t>Copyright and patent Laws</a:t>
            </a:r>
          </a:p>
          <a:p>
            <a:r>
              <a:rPr lang="en-GB" sz="1000" dirty="0"/>
              <a:t>Health and Safety Laws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578125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161</Words>
  <Application>Microsoft Office PowerPoint</Application>
  <PresentationFormat>Widescreen</PresentationFormat>
  <Paragraphs>51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Elisabeth Downing</dc:creator>
  <cp:lastModifiedBy>Elisabeth Downing</cp:lastModifiedBy>
  <cp:revision>5</cp:revision>
  <dcterms:created xsi:type="dcterms:W3CDTF">2021-05-07T09:35:55Z</dcterms:created>
  <dcterms:modified xsi:type="dcterms:W3CDTF">2021-05-07T11:01:51Z</dcterms:modified>
</cp:coreProperties>
</file>