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1" r:id="rId1"/>
  </p:sldMasterIdLst>
  <p:notesMasterIdLst>
    <p:notesMasterId r:id="rId15"/>
  </p:notesMasterIdLst>
  <p:handoutMasterIdLst>
    <p:handoutMasterId r:id="rId16"/>
  </p:handoutMasterIdLst>
  <p:sldIdLst>
    <p:sldId id="258" r:id="rId2"/>
    <p:sldId id="259" r:id="rId3"/>
    <p:sldId id="266" r:id="rId4"/>
    <p:sldId id="257" r:id="rId5"/>
    <p:sldId id="264" r:id="rId6"/>
    <p:sldId id="260" r:id="rId7"/>
    <p:sldId id="265" r:id="rId8"/>
    <p:sldId id="267" r:id="rId9"/>
    <p:sldId id="262" r:id="rId10"/>
    <p:sldId id="263" r:id="rId11"/>
    <p:sldId id="268" r:id="rId12"/>
    <p:sldId id="261" r:id="rId13"/>
    <p:sldId id="269" r:id="rId14"/>
  </p:sldIdLst>
  <p:sldSz cx="7559675" cy="12239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FE0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8489E7-5D55-407B-8371-D547BDAFE489}" v="41" dt="2022-03-16T13:28:59.6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417" autoAdjust="0"/>
    <p:restoredTop sz="94660"/>
  </p:normalViewPr>
  <p:slideViewPr>
    <p:cSldViewPr snapToGrid="0">
      <p:cViewPr varScale="1">
        <p:scale>
          <a:sx n="46" d="100"/>
          <a:sy n="46" d="100"/>
        </p:scale>
        <p:origin x="2558" y="72"/>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n bailey" userId="df3ba13f9aeca9df" providerId="LiveId" clId="{E78489E7-5D55-407B-8371-D547BDAFE489}"/>
    <pc:docChg chg="undo custSel addSld modSld sldOrd">
      <pc:chgData name="karen bailey" userId="df3ba13f9aeca9df" providerId="LiveId" clId="{E78489E7-5D55-407B-8371-D547BDAFE489}" dt="2022-03-16T13:51:24.218" v="2812" actId="20577"/>
      <pc:docMkLst>
        <pc:docMk/>
      </pc:docMkLst>
      <pc:sldChg chg="delSp modSp mod">
        <pc:chgData name="karen bailey" userId="df3ba13f9aeca9df" providerId="LiveId" clId="{E78489E7-5D55-407B-8371-D547BDAFE489}" dt="2022-03-16T13:47:28.588" v="2753" actId="20577"/>
        <pc:sldMkLst>
          <pc:docMk/>
          <pc:sldMk cId="2060092649" sldId="257"/>
        </pc:sldMkLst>
        <pc:spChg chg="mod">
          <ac:chgData name="karen bailey" userId="df3ba13f9aeca9df" providerId="LiveId" clId="{E78489E7-5D55-407B-8371-D547BDAFE489}" dt="2022-03-13T14:05:36.841" v="587" actId="1038"/>
          <ac:spMkLst>
            <pc:docMk/>
            <pc:sldMk cId="2060092649" sldId="257"/>
            <ac:spMk id="4" creationId="{869EFB1F-0E0A-4F0D-A176-B4870EA3CAA8}"/>
          </ac:spMkLst>
        </pc:spChg>
        <pc:spChg chg="del">
          <ac:chgData name="karen bailey" userId="df3ba13f9aeca9df" providerId="LiveId" clId="{E78489E7-5D55-407B-8371-D547BDAFE489}" dt="2022-03-13T14:04:21.202" v="560" actId="478"/>
          <ac:spMkLst>
            <pc:docMk/>
            <pc:sldMk cId="2060092649" sldId="257"/>
            <ac:spMk id="8" creationId="{235AAB80-4497-4B49-9C5D-0FD3BA309F74}"/>
          </ac:spMkLst>
        </pc:spChg>
        <pc:spChg chg="mod">
          <ac:chgData name="karen bailey" userId="df3ba13f9aeca9df" providerId="LiveId" clId="{E78489E7-5D55-407B-8371-D547BDAFE489}" dt="2022-03-16T13:47:28.588" v="2753" actId="20577"/>
          <ac:spMkLst>
            <pc:docMk/>
            <pc:sldMk cId="2060092649" sldId="257"/>
            <ac:spMk id="14" creationId="{D504D8BC-DDA1-4402-9462-79A5D7A6590F}"/>
          </ac:spMkLst>
        </pc:spChg>
        <pc:picChg chg="del">
          <ac:chgData name="karen bailey" userId="df3ba13f9aeca9df" providerId="LiveId" clId="{E78489E7-5D55-407B-8371-D547BDAFE489}" dt="2022-03-13T14:04:15.251" v="559" actId="478"/>
          <ac:picMkLst>
            <pc:docMk/>
            <pc:sldMk cId="2060092649" sldId="257"/>
            <ac:picMk id="15" creationId="{C8B8D835-F24B-4EB9-A8B1-D204AFD93DAA}"/>
          </ac:picMkLst>
        </pc:picChg>
        <pc:picChg chg="mod">
          <ac:chgData name="karen bailey" userId="df3ba13f9aeca9df" providerId="LiveId" clId="{E78489E7-5D55-407B-8371-D547BDAFE489}" dt="2022-03-16T12:47:28.120" v="1215" actId="1036"/>
          <ac:picMkLst>
            <pc:docMk/>
            <pc:sldMk cId="2060092649" sldId="257"/>
            <ac:picMk id="17" creationId="{EA804521-A206-49F1-9C90-BF725F99D564}"/>
          </ac:picMkLst>
        </pc:picChg>
        <pc:picChg chg="mod">
          <ac:chgData name="karen bailey" userId="df3ba13f9aeca9df" providerId="LiveId" clId="{E78489E7-5D55-407B-8371-D547BDAFE489}" dt="2022-03-16T12:46:51.916" v="1204" actId="1076"/>
          <ac:picMkLst>
            <pc:docMk/>
            <pc:sldMk cId="2060092649" sldId="257"/>
            <ac:picMk id="1026" creationId="{34C50D95-86AD-4315-92BC-B9323B5A2B57}"/>
          </ac:picMkLst>
        </pc:picChg>
        <pc:picChg chg="mod">
          <ac:chgData name="karen bailey" userId="df3ba13f9aeca9df" providerId="LiveId" clId="{E78489E7-5D55-407B-8371-D547BDAFE489}" dt="2022-03-16T12:46:37.299" v="1201" actId="1076"/>
          <ac:picMkLst>
            <pc:docMk/>
            <pc:sldMk cId="2060092649" sldId="257"/>
            <ac:picMk id="1030" creationId="{C2D1AF26-E72E-4691-BB25-615685065616}"/>
          </ac:picMkLst>
        </pc:picChg>
        <pc:picChg chg="del">
          <ac:chgData name="karen bailey" userId="df3ba13f9aeca9df" providerId="LiveId" clId="{E78489E7-5D55-407B-8371-D547BDAFE489}" dt="2022-03-16T12:46:27.602" v="1199" actId="478"/>
          <ac:picMkLst>
            <pc:docMk/>
            <pc:sldMk cId="2060092649" sldId="257"/>
            <ac:picMk id="1034" creationId="{4F753747-1F40-471F-8D29-4E840DE9AE38}"/>
          </ac:picMkLst>
        </pc:picChg>
        <pc:picChg chg="del">
          <ac:chgData name="karen bailey" userId="df3ba13f9aeca9df" providerId="LiveId" clId="{E78489E7-5D55-407B-8371-D547BDAFE489}" dt="2022-03-16T12:46:24.574" v="1198" actId="478"/>
          <ac:picMkLst>
            <pc:docMk/>
            <pc:sldMk cId="2060092649" sldId="257"/>
            <ac:picMk id="1036" creationId="{3248E45D-41B4-4C06-8C00-38F9EAB20F02}"/>
          </ac:picMkLst>
        </pc:picChg>
        <pc:picChg chg="mod">
          <ac:chgData name="karen bailey" userId="df3ba13f9aeca9df" providerId="LiveId" clId="{E78489E7-5D55-407B-8371-D547BDAFE489}" dt="2022-03-16T12:46:40.707" v="1202" actId="14100"/>
          <ac:picMkLst>
            <pc:docMk/>
            <pc:sldMk cId="2060092649" sldId="257"/>
            <ac:picMk id="1038" creationId="{B14081C9-1947-432B-BE6C-7E9CE5867175}"/>
          </ac:picMkLst>
        </pc:picChg>
      </pc:sldChg>
      <pc:sldChg chg="modSp mod">
        <pc:chgData name="karen bailey" userId="df3ba13f9aeca9df" providerId="LiveId" clId="{E78489E7-5D55-407B-8371-D547BDAFE489}" dt="2022-03-16T13:31:42.757" v="2215" actId="14100"/>
        <pc:sldMkLst>
          <pc:docMk/>
          <pc:sldMk cId="389529159" sldId="258"/>
        </pc:sldMkLst>
        <pc:spChg chg="mod">
          <ac:chgData name="karen bailey" userId="df3ba13f9aeca9df" providerId="LiveId" clId="{E78489E7-5D55-407B-8371-D547BDAFE489}" dt="2022-03-16T13:31:42.757" v="2215" actId="14100"/>
          <ac:spMkLst>
            <pc:docMk/>
            <pc:sldMk cId="389529159" sldId="258"/>
            <ac:spMk id="3" creationId="{434F3FB0-87C8-4A4F-A3A1-E5F2B5763FC3}"/>
          </ac:spMkLst>
        </pc:spChg>
      </pc:sldChg>
      <pc:sldChg chg="modSp mod setBg">
        <pc:chgData name="karen bailey" userId="df3ba13f9aeca9df" providerId="LiveId" clId="{E78489E7-5D55-407B-8371-D547BDAFE489}" dt="2022-03-16T13:31:29.010" v="2214" actId="20577"/>
        <pc:sldMkLst>
          <pc:docMk/>
          <pc:sldMk cId="586043752" sldId="259"/>
        </pc:sldMkLst>
        <pc:spChg chg="mod">
          <ac:chgData name="karen bailey" userId="df3ba13f9aeca9df" providerId="LiveId" clId="{E78489E7-5D55-407B-8371-D547BDAFE489}" dt="2022-03-13T14:29:36.505" v="1140" actId="1076"/>
          <ac:spMkLst>
            <pc:docMk/>
            <pc:sldMk cId="586043752" sldId="259"/>
            <ac:spMk id="2" creationId="{A75D9CE3-1AFA-4061-AC72-5CD378DFAB19}"/>
          </ac:spMkLst>
        </pc:spChg>
        <pc:spChg chg="mod">
          <ac:chgData name="karen bailey" userId="df3ba13f9aeca9df" providerId="LiveId" clId="{E78489E7-5D55-407B-8371-D547BDAFE489}" dt="2022-03-16T13:31:29.010" v="2214" actId="20577"/>
          <ac:spMkLst>
            <pc:docMk/>
            <pc:sldMk cId="586043752" sldId="259"/>
            <ac:spMk id="3" creationId="{08958FFE-6C4D-4355-A121-4078ED2978BD}"/>
          </ac:spMkLst>
        </pc:spChg>
      </pc:sldChg>
      <pc:sldChg chg="modSp mod">
        <pc:chgData name="karen bailey" userId="df3ba13f9aeca9df" providerId="LiveId" clId="{E78489E7-5D55-407B-8371-D547BDAFE489}" dt="2022-03-16T13:48:35.802" v="2762" actId="20577"/>
        <pc:sldMkLst>
          <pc:docMk/>
          <pc:sldMk cId="2261407854" sldId="260"/>
        </pc:sldMkLst>
        <pc:spChg chg="mod">
          <ac:chgData name="karen bailey" userId="df3ba13f9aeca9df" providerId="LiveId" clId="{E78489E7-5D55-407B-8371-D547BDAFE489}" dt="2022-03-13T14:30:57.960" v="1146" actId="1076"/>
          <ac:spMkLst>
            <pc:docMk/>
            <pc:sldMk cId="2261407854" sldId="260"/>
            <ac:spMk id="2" creationId="{09DEC033-54A9-4481-92C3-DA5B4D270298}"/>
          </ac:spMkLst>
        </pc:spChg>
        <pc:spChg chg="mod">
          <ac:chgData name="karen bailey" userId="df3ba13f9aeca9df" providerId="LiveId" clId="{E78489E7-5D55-407B-8371-D547BDAFE489}" dt="2022-03-16T13:48:35.802" v="2762" actId="20577"/>
          <ac:spMkLst>
            <pc:docMk/>
            <pc:sldMk cId="2261407854" sldId="260"/>
            <ac:spMk id="3" creationId="{AF289216-3E56-48AB-8E8F-DBE34DE1E077}"/>
          </ac:spMkLst>
        </pc:spChg>
      </pc:sldChg>
      <pc:sldChg chg="modSp mod ord">
        <pc:chgData name="karen bailey" userId="df3ba13f9aeca9df" providerId="LiveId" clId="{E78489E7-5D55-407B-8371-D547BDAFE489}" dt="2022-03-16T13:29:17.822" v="2175" actId="6549"/>
        <pc:sldMkLst>
          <pc:docMk/>
          <pc:sldMk cId="3688446319" sldId="261"/>
        </pc:sldMkLst>
        <pc:spChg chg="mod">
          <ac:chgData name="karen bailey" userId="df3ba13f9aeca9df" providerId="LiveId" clId="{E78489E7-5D55-407B-8371-D547BDAFE489}" dt="2022-03-13T14:33:17.139" v="1189" actId="1076"/>
          <ac:spMkLst>
            <pc:docMk/>
            <pc:sldMk cId="3688446319" sldId="261"/>
            <ac:spMk id="2" creationId="{269C4C59-1912-4B96-9FE6-BD102E235FF2}"/>
          </ac:spMkLst>
        </pc:spChg>
        <pc:spChg chg="mod">
          <ac:chgData name="karen bailey" userId="df3ba13f9aeca9df" providerId="LiveId" clId="{E78489E7-5D55-407B-8371-D547BDAFE489}" dt="2022-03-16T13:29:17.822" v="2175" actId="6549"/>
          <ac:spMkLst>
            <pc:docMk/>
            <pc:sldMk cId="3688446319" sldId="261"/>
            <ac:spMk id="3" creationId="{E61CA2F3-5232-43BB-9B05-44BC5C66622E}"/>
          </ac:spMkLst>
        </pc:spChg>
      </pc:sldChg>
      <pc:sldChg chg="modSp add mod">
        <pc:chgData name="karen bailey" userId="df3ba13f9aeca9df" providerId="LiveId" clId="{E78489E7-5D55-407B-8371-D547BDAFE489}" dt="2022-03-16T13:23:11.149" v="2020" actId="403"/>
        <pc:sldMkLst>
          <pc:docMk/>
          <pc:sldMk cId="1369740720" sldId="262"/>
        </pc:sldMkLst>
        <pc:spChg chg="mod">
          <ac:chgData name="karen bailey" userId="df3ba13f9aeca9df" providerId="LiveId" clId="{E78489E7-5D55-407B-8371-D547BDAFE489}" dt="2022-03-13T14:32:31.838" v="1184" actId="1076"/>
          <ac:spMkLst>
            <pc:docMk/>
            <pc:sldMk cId="1369740720" sldId="262"/>
            <ac:spMk id="2" creationId="{09DEC033-54A9-4481-92C3-DA5B4D270298}"/>
          </ac:spMkLst>
        </pc:spChg>
        <pc:spChg chg="mod">
          <ac:chgData name="karen bailey" userId="df3ba13f9aeca9df" providerId="LiveId" clId="{E78489E7-5D55-407B-8371-D547BDAFE489}" dt="2022-03-16T13:23:11.149" v="2020" actId="403"/>
          <ac:spMkLst>
            <pc:docMk/>
            <pc:sldMk cId="1369740720" sldId="262"/>
            <ac:spMk id="3" creationId="{AF289216-3E56-48AB-8E8F-DBE34DE1E077}"/>
          </ac:spMkLst>
        </pc:spChg>
      </pc:sldChg>
      <pc:sldChg chg="addSp delSp modSp new mod">
        <pc:chgData name="karen bailey" userId="df3ba13f9aeca9df" providerId="LiveId" clId="{E78489E7-5D55-407B-8371-D547BDAFE489}" dt="2022-03-16T13:23:19.700" v="2022" actId="27636"/>
        <pc:sldMkLst>
          <pc:docMk/>
          <pc:sldMk cId="3360986762" sldId="263"/>
        </pc:sldMkLst>
        <pc:spChg chg="del mod">
          <ac:chgData name="karen bailey" userId="df3ba13f9aeca9df" providerId="LiveId" clId="{E78489E7-5D55-407B-8371-D547BDAFE489}" dt="2022-03-13T14:12:14.195" v="718" actId="478"/>
          <ac:spMkLst>
            <pc:docMk/>
            <pc:sldMk cId="3360986762" sldId="263"/>
            <ac:spMk id="2" creationId="{FF6694A9-5CBB-4BDA-82D5-6A59075275D5}"/>
          </ac:spMkLst>
        </pc:spChg>
        <pc:spChg chg="mod">
          <ac:chgData name="karen bailey" userId="df3ba13f9aeca9df" providerId="LiveId" clId="{E78489E7-5D55-407B-8371-D547BDAFE489}" dt="2022-03-16T13:23:19.700" v="2022" actId="27636"/>
          <ac:spMkLst>
            <pc:docMk/>
            <pc:sldMk cId="3360986762" sldId="263"/>
            <ac:spMk id="3" creationId="{F270A660-5826-422E-9415-E9D69EF7B3E6}"/>
          </ac:spMkLst>
        </pc:spChg>
        <pc:spChg chg="add del mod">
          <ac:chgData name="karen bailey" userId="df3ba13f9aeca9df" providerId="LiveId" clId="{E78489E7-5D55-407B-8371-D547BDAFE489}" dt="2022-03-13T14:12:17.731" v="719" actId="478"/>
          <ac:spMkLst>
            <pc:docMk/>
            <pc:sldMk cId="3360986762" sldId="263"/>
            <ac:spMk id="5" creationId="{F7560A32-17C1-4B66-A5B0-664F5F54C13F}"/>
          </ac:spMkLst>
        </pc:spChg>
      </pc:sldChg>
      <pc:sldChg chg="addSp delSp modSp add mod">
        <pc:chgData name="karen bailey" userId="df3ba13f9aeca9df" providerId="LiveId" clId="{E78489E7-5D55-407B-8371-D547BDAFE489}" dt="2022-03-16T13:10:15.701" v="1974" actId="1076"/>
        <pc:sldMkLst>
          <pc:docMk/>
          <pc:sldMk cId="1814011268" sldId="264"/>
        </pc:sldMkLst>
        <pc:spChg chg="add mod">
          <ac:chgData name="karen bailey" userId="df3ba13f9aeca9df" providerId="LiveId" clId="{E78489E7-5D55-407B-8371-D547BDAFE489}" dt="2022-03-16T13:10:06.397" v="1973" actId="1076"/>
          <ac:spMkLst>
            <pc:docMk/>
            <pc:sldMk cId="1814011268" sldId="264"/>
            <ac:spMk id="2" creationId="{C9615F06-B5B0-42F4-BC66-5755E5C67755}"/>
          </ac:spMkLst>
        </pc:spChg>
        <pc:spChg chg="mod">
          <ac:chgData name="karen bailey" userId="df3ba13f9aeca9df" providerId="LiveId" clId="{E78489E7-5D55-407B-8371-D547BDAFE489}" dt="2022-03-16T13:10:15.701" v="1974" actId="1076"/>
          <ac:spMkLst>
            <pc:docMk/>
            <pc:sldMk cId="1814011268" sldId="264"/>
            <ac:spMk id="5" creationId="{45ECFBDA-03BE-44E5-897B-F6F8C683DC5E}"/>
          </ac:spMkLst>
        </pc:spChg>
        <pc:spChg chg="mod">
          <ac:chgData name="karen bailey" userId="df3ba13f9aeca9df" providerId="LiveId" clId="{E78489E7-5D55-407B-8371-D547BDAFE489}" dt="2022-03-16T13:09:19.493" v="1964" actId="1076"/>
          <ac:spMkLst>
            <pc:docMk/>
            <pc:sldMk cId="1814011268" sldId="264"/>
            <ac:spMk id="8" creationId="{235AAB80-4497-4B49-9C5D-0FD3BA309F74}"/>
          </ac:spMkLst>
        </pc:spChg>
        <pc:spChg chg="del">
          <ac:chgData name="karen bailey" userId="df3ba13f9aeca9df" providerId="LiveId" clId="{E78489E7-5D55-407B-8371-D547BDAFE489}" dt="2022-03-13T14:06:02.973" v="592" actId="478"/>
          <ac:spMkLst>
            <pc:docMk/>
            <pc:sldMk cId="1814011268" sldId="264"/>
            <ac:spMk id="14" creationId="{D504D8BC-DDA1-4402-9462-79A5D7A6590F}"/>
          </ac:spMkLst>
        </pc:spChg>
        <pc:picChg chg="mod">
          <ac:chgData name="karen bailey" userId="df3ba13f9aeca9df" providerId="LiveId" clId="{E78489E7-5D55-407B-8371-D547BDAFE489}" dt="2022-03-16T13:09:23.668" v="1965" actId="1076"/>
          <ac:picMkLst>
            <pc:docMk/>
            <pc:sldMk cId="1814011268" sldId="264"/>
            <ac:picMk id="15" creationId="{C8B8D835-F24B-4EB9-A8B1-D204AFD93DAA}"/>
          </ac:picMkLst>
        </pc:picChg>
        <pc:picChg chg="del">
          <ac:chgData name="karen bailey" userId="df3ba13f9aeca9df" providerId="LiveId" clId="{E78489E7-5D55-407B-8371-D547BDAFE489}" dt="2022-03-13T14:05:47.461" v="588" actId="478"/>
          <ac:picMkLst>
            <pc:docMk/>
            <pc:sldMk cId="1814011268" sldId="264"/>
            <ac:picMk id="17" creationId="{EA804521-A206-49F1-9C90-BF725F99D564}"/>
          </ac:picMkLst>
        </pc:picChg>
        <pc:picChg chg="del">
          <ac:chgData name="karen bailey" userId="df3ba13f9aeca9df" providerId="LiveId" clId="{E78489E7-5D55-407B-8371-D547BDAFE489}" dt="2022-03-13T14:05:58.436" v="591" actId="478"/>
          <ac:picMkLst>
            <pc:docMk/>
            <pc:sldMk cId="1814011268" sldId="264"/>
            <ac:picMk id="1026" creationId="{34C50D95-86AD-4315-92BC-B9323B5A2B57}"/>
          </ac:picMkLst>
        </pc:picChg>
        <pc:picChg chg="del">
          <ac:chgData name="karen bailey" userId="df3ba13f9aeca9df" providerId="LiveId" clId="{E78489E7-5D55-407B-8371-D547BDAFE489}" dt="2022-03-13T14:05:50.248" v="589" actId="478"/>
          <ac:picMkLst>
            <pc:docMk/>
            <pc:sldMk cId="1814011268" sldId="264"/>
            <ac:picMk id="1030" creationId="{C2D1AF26-E72E-4691-BB25-615685065616}"/>
          </ac:picMkLst>
        </pc:picChg>
        <pc:picChg chg="mod">
          <ac:chgData name="karen bailey" userId="df3ba13f9aeca9df" providerId="LiveId" clId="{E78489E7-5D55-407B-8371-D547BDAFE489}" dt="2022-03-16T13:09:51.991" v="1972" actId="14100"/>
          <ac:picMkLst>
            <pc:docMk/>
            <pc:sldMk cId="1814011268" sldId="264"/>
            <ac:picMk id="1034" creationId="{4F753747-1F40-471F-8D29-4E840DE9AE38}"/>
          </ac:picMkLst>
        </pc:picChg>
        <pc:picChg chg="mod">
          <ac:chgData name="karen bailey" userId="df3ba13f9aeca9df" providerId="LiveId" clId="{E78489E7-5D55-407B-8371-D547BDAFE489}" dt="2022-03-16T13:09:33.176" v="1968" actId="1076"/>
          <ac:picMkLst>
            <pc:docMk/>
            <pc:sldMk cId="1814011268" sldId="264"/>
            <ac:picMk id="1036" creationId="{3248E45D-41B4-4C06-8C00-38F9EAB20F02}"/>
          </ac:picMkLst>
        </pc:picChg>
        <pc:picChg chg="del">
          <ac:chgData name="karen bailey" userId="df3ba13f9aeca9df" providerId="LiveId" clId="{E78489E7-5D55-407B-8371-D547BDAFE489}" dt="2022-03-13T14:05:53.969" v="590" actId="478"/>
          <ac:picMkLst>
            <pc:docMk/>
            <pc:sldMk cId="1814011268" sldId="264"/>
            <ac:picMk id="1038" creationId="{B14081C9-1947-432B-BE6C-7E9CE5867175}"/>
          </ac:picMkLst>
        </pc:picChg>
      </pc:sldChg>
      <pc:sldChg chg="delSp modSp new mod">
        <pc:chgData name="karen bailey" userId="df3ba13f9aeca9df" providerId="LiveId" clId="{E78489E7-5D55-407B-8371-D547BDAFE489}" dt="2022-03-16T13:20:44.683" v="2001" actId="1076"/>
        <pc:sldMkLst>
          <pc:docMk/>
          <pc:sldMk cId="968656718" sldId="265"/>
        </pc:sldMkLst>
        <pc:spChg chg="del">
          <ac:chgData name="karen bailey" userId="df3ba13f9aeca9df" providerId="LiveId" clId="{E78489E7-5D55-407B-8371-D547BDAFE489}" dt="2022-03-13T14:09:26.800" v="692" actId="478"/>
          <ac:spMkLst>
            <pc:docMk/>
            <pc:sldMk cId="968656718" sldId="265"/>
            <ac:spMk id="2" creationId="{22D9E227-8109-4D27-9A4D-BB06FD9E4B60}"/>
          </ac:spMkLst>
        </pc:spChg>
        <pc:spChg chg="mod">
          <ac:chgData name="karen bailey" userId="df3ba13f9aeca9df" providerId="LiveId" clId="{E78489E7-5D55-407B-8371-D547BDAFE489}" dt="2022-03-16T13:20:44.683" v="2001" actId="1076"/>
          <ac:spMkLst>
            <pc:docMk/>
            <pc:sldMk cId="968656718" sldId="265"/>
            <ac:spMk id="3" creationId="{00FB5F86-23D2-432C-ABED-ED54F4E1AA77}"/>
          </ac:spMkLst>
        </pc:spChg>
      </pc:sldChg>
      <pc:sldChg chg="modSp new mod">
        <pc:chgData name="karen bailey" userId="df3ba13f9aeca9df" providerId="LiveId" clId="{E78489E7-5D55-407B-8371-D547BDAFE489}" dt="2022-03-16T13:40:37.631" v="2730" actId="20577"/>
        <pc:sldMkLst>
          <pc:docMk/>
          <pc:sldMk cId="159694043" sldId="266"/>
        </pc:sldMkLst>
        <pc:spChg chg="mod">
          <ac:chgData name="karen bailey" userId="df3ba13f9aeca9df" providerId="LiveId" clId="{E78489E7-5D55-407B-8371-D547BDAFE489}" dt="2022-03-16T13:02:45.035" v="1365" actId="1076"/>
          <ac:spMkLst>
            <pc:docMk/>
            <pc:sldMk cId="159694043" sldId="266"/>
            <ac:spMk id="2" creationId="{AE0F49FB-BB4A-44A5-8498-77FEB782C058}"/>
          </ac:spMkLst>
        </pc:spChg>
        <pc:spChg chg="mod">
          <ac:chgData name="karen bailey" userId="df3ba13f9aeca9df" providerId="LiveId" clId="{E78489E7-5D55-407B-8371-D547BDAFE489}" dt="2022-03-16T13:40:37.631" v="2730" actId="20577"/>
          <ac:spMkLst>
            <pc:docMk/>
            <pc:sldMk cId="159694043" sldId="266"/>
            <ac:spMk id="3" creationId="{460D09B8-C0D6-42FF-96F2-8D22807D9D6E}"/>
          </ac:spMkLst>
        </pc:spChg>
      </pc:sldChg>
      <pc:sldChg chg="addSp delSp modSp new mod">
        <pc:chgData name="karen bailey" userId="df3ba13f9aeca9df" providerId="LiveId" clId="{E78489E7-5D55-407B-8371-D547BDAFE489}" dt="2022-03-16T13:21:03.888" v="2003" actId="2710"/>
        <pc:sldMkLst>
          <pc:docMk/>
          <pc:sldMk cId="23695276" sldId="267"/>
        </pc:sldMkLst>
        <pc:spChg chg="del">
          <ac:chgData name="karen bailey" userId="df3ba13f9aeca9df" providerId="LiveId" clId="{E78489E7-5D55-407B-8371-D547BDAFE489}" dt="2022-03-16T13:18:06.621" v="1976" actId="478"/>
          <ac:spMkLst>
            <pc:docMk/>
            <pc:sldMk cId="23695276" sldId="267"/>
            <ac:spMk id="2" creationId="{982E01B7-BABC-4940-A06D-49E18E3B55DB}"/>
          </ac:spMkLst>
        </pc:spChg>
        <pc:spChg chg="del mod">
          <ac:chgData name="karen bailey" userId="df3ba13f9aeca9df" providerId="LiveId" clId="{E78489E7-5D55-407B-8371-D547BDAFE489}" dt="2022-03-16T13:18:24.120" v="1981" actId="478"/>
          <ac:spMkLst>
            <pc:docMk/>
            <pc:sldMk cId="23695276" sldId="267"/>
            <ac:spMk id="3" creationId="{02112F98-E04A-4807-BCF0-648714F30F75}"/>
          </ac:spMkLst>
        </pc:spChg>
        <pc:spChg chg="add mod">
          <ac:chgData name="karen bailey" userId="df3ba13f9aeca9df" providerId="LiveId" clId="{E78489E7-5D55-407B-8371-D547BDAFE489}" dt="2022-03-16T13:21:03.888" v="2003" actId="2710"/>
          <ac:spMkLst>
            <pc:docMk/>
            <pc:sldMk cId="23695276" sldId="267"/>
            <ac:spMk id="5" creationId="{1D68EFD3-7A96-42A0-9C3B-DB425C4C6BC5}"/>
          </ac:spMkLst>
        </pc:spChg>
      </pc:sldChg>
      <pc:sldChg chg="delSp modSp new mod">
        <pc:chgData name="karen bailey" userId="df3ba13f9aeca9df" providerId="LiveId" clId="{E78489E7-5D55-407B-8371-D547BDAFE489}" dt="2022-03-16T13:51:24.218" v="2812" actId="20577"/>
        <pc:sldMkLst>
          <pc:docMk/>
          <pc:sldMk cId="3643931846" sldId="268"/>
        </pc:sldMkLst>
        <pc:spChg chg="del">
          <ac:chgData name="karen bailey" userId="df3ba13f9aeca9df" providerId="LiveId" clId="{E78489E7-5D55-407B-8371-D547BDAFE489}" dt="2022-03-16T13:21:48.168" v="2010" actId="478"/>
          <ac:spMkLst>
            <pc:docMk/>
            <pc:sldMk cId="3643931846" sldId="268"/>
            <ac:spMk id="2" creationId="{174DF140-C89A-4291-8B2D-D5983EE1694D}"/>
          </ac:spMkLst>
        </pc:spChg>
        <pc:spChg chg="mod">
          <ac:chgData name="karen bailey" userId="df3ba13f9aeca9df" providerId="LiveId" clId="{E78489E7-5D55-407B-8371-D547BDAFE489}" dt="2022-03-16T13:51:24.218" v="2812" actId="20577"/>
          <ac:spMkLst>
            <pc:docMk/>
            <pc:sldMk cId="3643931846" sldId="268"/>
            <ac:spMk id="3" creationId="{186B1D2F-4AFA-41EE-A00C-9E03A3E93727}"/>
          </ac:spMkLst>
        </pc:spChg>
      </pc:sldChg>
      <pc:sldChg chg="addSp delSp modSp new mod">
        <pc:chgData name="karen bailey" userId="df3ba13f9aeca9df" providerId="LiveId" clId="{E78489E7-5D55-407B-8371-D547BDAFE489}" dt="2022-03-16T13:27:40.181" v="2043"/>
        <pc:sldMkLst>
          <pc:docMk/>
          <pc:sldMk cId="4041502599" sldId="269"/>
        </pc:sldMkLst>
        <pc:spChg chg="del">
          <ac:chgData name="karen bailey" userId="df3ba13f9aeca9df" providerId="LiveId" clId="{E78489E7-5D55-407B-8371-D547BDAFE489}" dt="2022-03-16T13:23:35.801" v="2024" actId="478"/>
          <ac:spMkLst>
            <pc:docMk/>
            <pc:sldMk cId="4041502599" sldId="269"/>
            <ac:spMk id="2" creationId="{AED6F3E1-573A-4F9D-B1A6-6410AC56EA26}"/>
          </ac:spMkLst>
        </pc:spChg>
        <pc:spChg chg="del mod">
          <ac:chgData name="karen bailey" userId="df3ba13f9aeca9df" providerId="LiveId" clId="{E78489E7-5D55-407B-8371-D547BDAFE489}" dt="2022-03-16T13:24:20.321" v="2032" actId="478"/>
          <ac:spMkLst>
            <pc:docMk/>
            <pc:sldMk cId="4041502599" sldId="269"/>
            <ac:spMk id="3" creationId="{594400E0-9A24-444C-B6A9-5FF75F9F4EDF}"/>
          </ac:spMkLst>
        </pc:spChg>
        <pc:spChg chg="add mod">
          <ac:chgData name="karen bailey" userId="df3ba13f9aeca9df" providerId="LiveId" clId="{E78489E7-5D55-407B-8371-D547BDAFE489}" dt="2022-03-16T13:27:40.181" v="2043"/>
          <ac:spMkLst>
            <pc:docMk/>
            <pc:sldMk cId="4041502599" sldId="269"/>
            <ac:spMk id="5" creationId="{E61AE396-CAC4-42FD-969B-24F43FE3905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DE3DCEE-A038-428F-84B6-15E745F72AC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7828593-B8C8-4D07-8996-9651D5E7BDB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6DDA930-2AE7-4F67-A064-72911B390E80}" type="datetime1">
              <a:rPr lang="en-GB" smtClean="0"/>
              <a:t>16/03/2022</a:t>
            </a:fld>
            <a:endParaRPr lang="en-GB" dirty="0"/>
          </a:p>
        </p:txBody>
      </p:sp>
      <p:sp>
        <p:nvSpPr>
          <p:cNvPr id="4" name="Footer Placeholder 3">
            <a:extLst>
              <a:ext uri="{FF2B5EF4-FFF2-40B4-BE49-F238E27FC236}">
                <a16:creationId xmlns:a16="http://schemas.microsoft.com/office/drawing/2014/main" id="{7D764658-DA02-46E1-AF99-C554F715529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1BB213C-4049-4C69-9193-6071112615F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766AE90-342E-410C-8752-FCFE2A4BE74D}" type="slidenum">
              <a:rPr lang="en-GB" smtClean="0"/>
              <a:t>‹#›</a:t>
            </a:fld>
            <a:endParaRPr lang="en-GB"/>
          </a:p>
        </p:txBody>
      </p:sp>
    </p:spTree>
    <p:extLst>
      <p:ext uri="{BB962C8B-B14F-4D97-AF65-F5344CB8AC3E}">
        <p14:creationId xmlns:p14="http://schemas.microsoft.com/office/powerpoint/2010/main" val="142021198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48394E-FBD0-429E-9678-171F2C6299B7}" type="datetime1">
              <a:rPr lang="en-GB" smtClean="0"/>
              <a:pPr/>
              <a:t>16/03/2022</a:t>
            </a:fld>
            <a:endParaRPr lang="en-GB" dirty="0"/>
          </a:p>
        </p:txBody>
      </p:sp>
      <p:sp>
        <p:nvSpPr>
          <p:cNvPr id="4" name="Slide Image Placeholder 3"/>
          <p:cNvSpPr>
            <a:spLocks noGrp="1" noRot="1" noChangeAspect="1"/>
          </p:cNvSpPr>
          <p:nvPr>
            <p:ph type="sldImg" idx="2"/>
          </p:nvPr>
        </p:nvSpPr>
        <p:spPr>
          <a:xfrm>
            <a:off x="2476500" y="1143000"/>
            <a:ext cx="19050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D64C5B-86A3-4F29-871F-D97BA3734602}" type="slidenum">
              <a:rPr lang="en-GB" noProof="0" smtClean="0"/>
              <a:t>‹#›</a:t>
            </a:fld>
            <a:endParaRPr lang="en-GB" noProof="0"/>
          </a:p>
        </p:txBody>
      </p:sp>
    </p:spTree>
    <p:extLst>
      <p:ext uri="{BB962C8B-B14F-4D97-AF65-F5344CB8AC3E}">
        <p14:creationId xmlns:p14="http://schemas.microsoft.com/office/powerpoint/2010/main" val="175260692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916226"/>
            <a:ext cx="7559675" cy="3323399"/>
          </a:xfrm>
          <a:prstGeom prst="rect">
            <a:avLst/>
          </a:prstGeom>
        </p:spPr>
      </p:pic>
      <p:sp>
        <p:nvSpPr>
          <p:cNvPr id="2" name="Title 1"/>
          <p:cNvSpPr>
            <a:spLocks noGrp="1"/>
          </p:cNvSpPr>
          <p:nvPr>
            <p:ph type="ctrTitle"/>
          </p:nvPr>
        </p:nvSpPr>
        <p:spPr>
          <a:xfrm>
            <a:off x="755968" y="3218577"/>
            <a:ext cx="6047740" cy="3257289"/>
          </a:xfrm>
        </p:spPr>
        <p:txBody>
          <a:bodyPr anchor="b">
            <a:normAutofit/>
          </a:bodyPr>
          <a:lstStyle>
            <a:lvl1pPr algn="l">
              <a:defRPr sz="4960"/>
            </a:lvl1pPr>
          </a:lstStyle>
          <a:p>
            <a:r>
              <a:rPr lang="en-US"/>
              <a:t>Click to edit Master title style</a:t>
            </a:r>
            <a:endParaRPr lang="en-US" dirty="0"/>
          </a:p>
        </p:txBody>
      </p:sp>
      <p:sp>
        <p:nvSpPr>
          <p:cNvPr id="3" name="Subtitle 2"/>
          <p:cNvSpPr>
            <a:spLocks noGrp="1"/>
          </p:cNvSpPr>
          <p:nvPr>
            <p:ph type="subTitle" idx="1"/>
          </p:nvPr>
        </p:nvSpPr>
        <p:spPr>
          <a:xfrm>
            <a:off x="755968" y="6482470"/>
            <a:ext cx="6047740" cy="1223963"/>
          </a:xfrm>
        </p:spPr>
        <p:txBody>
          <a:bodyPr>
            <a:normAutofit/>
          </a:bodyPr>
          <a:lstStyle>
            <a:lvl1pPr marL="0" indent="0" algn="l">
              <a:buNone/>
              <a:defRPr sz="1653"/>
            </a:lvl1pPr>
            <a:lvl2pPr marL="377967" indent="0" algn="ctr">
              <a:buNone/>
              <a:defRPr sz="1653"/>
            </a:lvl2pPr>
            <a:lvl3pPr marL="755934" indent="0" algn="ctr">
              <a:buNone/>
              <a:defRPr sz="1488"/>
            </a:lvl3pPr>
            <a:lvl4pPr marL="1133902" indent="0" algn="ctr">
              <a:buNone/>
              <a:defRPr sz="1323"/>
            </a:lvl4pPr>
            <a:lvl5pPr marL="1511869" indent="0" algn="ctr">
              <a:buNone/>
              <a:defRPr sz="1323"/>
            </a:lvl5pPr>
            <a:lvl6pPr marL="1889836" indent="0" algn="ctr">
              <a:buNone/>
              <a:defRPr sz="1323"/>
            </a:lvl6pPr>
            <a:lvl7pPr marL="2267803" indent="0" algn="ctr">
              <a:buNone/>
              <a:defRPr sz="1323"/>
            </a:lvl7pPr>
            <a:lvl8pPr marL="2645771" indent="0" algn="ctr">
              <a:buNone/>
              <a:defRPr sz="1323"/>
            </a:lvl8pPr>
            <a:lvl9pPr marL="3023738" indent="0" algn="ctr">
              <a:buNone/>
              <a:defRPr sz="1323"/>
            </a:lvl9pPr>
          </a:lstStyle>
          <a:p>
            <a:r>
              <a:rPr lang="en-US"/>
              <a:t>Click to edit Master subtitle style</a:t>
            </a:r>
            <a:endParaRPr lang="en-US" dirty="0"/>
          </a:p>
        </p:txBody>
      </p:sp>
      <p:sp>
        <p:nvSpPr>
          <p:cNvPr id="4" name="Date Placeholder 3"/>
          <p:cNvSpPr>
            <a:spLocks noGrp="1"/>
          </p:cNvSpPr>
          <p:nvPr>
            <p:ph type="dt" sz="half" idx="10"/>
          </p:nvPr>
        </p:nvSpPr>
        <p:spPr>
          <a:xfrm>
            <a:off x="4904339" y="7716863"/>
            <a:ext cx="1899368" cy="651647"/>
          </a:xfrm>
        </p:spPr>
        <p:txBody>
          <a:bodyPr/>
          <a:lstStyle/>
          <a:p>
            <a:pPr rtl="0"/>
            <a:fld id="{3ED79E05-F07E-482C-ADEF-73C8CF693900}" type="datetime1">
              <a:rPr lang="en-GB" noProof="0" smtClean="0"/>
              <a:t>16/03/2022</a:t>
            </a:fld>
            <a:endParaRPr lang="en-GB" noProof="0"/>
          </a:p>
        </p:txBody>
      </p:sp>
      <p:sp>
        <p:nvSpPr>
          <p:cNvPr id="5" name="Footer Placeholder 4"/>
          <p:cNvSpPr>
            <a:spLocks noGrp="1"/>
          </p:cNvSpPr>
          <p:nvPr>
            <p:ph type="ftr" sz="quarter" idx="11"/>
          </p:nvPr>
        </p:nvSpPr>
        <p:spPr>
          <a:xfrm>
            <a:off x="755967" y="7716865"/>
            <a:ext cx="4034977" cy="651647"/>
          </a:xfrm>
        </p:spPr>
        <p:txBody>
          <a:bodyPr/>
          <a:lstStyle/>
          <a:p>
            <a:pPr rtl="0"/>
            <a:endParaRPr lang="en-GB" noProof="0"/>
          </a:p>
        </p:txBody>
      </p:sp>
      <p:sp>
        <p:nvSpPr>
          <p:cNvPr id="6" name="Slide Number Placeholder 5"/>
          <p:cNvSpPr>
            <a:spLocks noGrp="1"/>
          </p:cNvSpPr>
          <p:nvPr>
            <p:ph type="sldNum" sz="quarter" idx="12"/>
          </p:nvPr>
        </p:nvSpPr>
        <p:spPr>
          <a:xfrm>
            <a:off x="5008285" y="2553701"/>
            <a:ext cx="1795423" cy="651647"/>
          </a:xfrm>
        </p:spPr>
        <p:txBody>
          <a:bodyPr/>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400583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74F96550-6D9D-4FA1-BD8F-93E87FF83E74}" type="datetime1">
              <a:rPr lang="en-GB" noProof="0" smtClean="0"/>
              <a:t>16/03/2022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2419614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916226"/>
            <a:ext cx="7559675" cy="3323399"/>
          </a:xfrm>
          <a:prstGeom prst="rect">
            <a:avLst/>
          </a:prstGeom>
        </p:spPr>
      </p:pic>
      <p:sp>
        <p:nvSpPr>
          <p:cNvPr id="2" name="Title 1"/>
          <p:cNvSpPr>
            <a:spLocks noGrp="1"/>
          </p:cNvSpPr>
          <p:nvPr>
            <p:ph type="title"/>
          </p:nvPr>
        </p:nvSpPr>
        <p:spPr>
          <a:xfrm>
            <a:off x="491379" y="1344850"/>
            <a:ext cx="6576917" cy="5000676"/>
          </a:xfrm>
        </p:spPr>
        <p:txBody>
          <a:bodyPr anchor="b">
            <a:normAutofit/>
          </a:bodyPr>
          <a:lstStyle>
            <a:lvl1pPr algn="r">
              <a:defRPr sz="3307"/>
            </a:lvl1pPr>
          </a:lstStyle>
          <a:p>
            <a:r>
              <a:rPr lang="en-US"/>
              <a:t>Click to edit Master title style</a:t>
            </a:r>
            <a:endParaRPr lang="en-US" dirty="0"/>
          </a:p>
        </p:txBody>
      </p:sp>
      <p:sp>
        <p:nvSpPr>
          <p:cNvPr id="3" name="Text Placeholder 2"/>
          <p:cNvSpPr>
            <a:spLocks noGrp="1"/>
          </p:cNvSpPr>
          <p:nvPr>
            <p:ph type="body" idx="1"/>
          </p:nvPr>
        </p:nvSpPr>
        <p:spPr>
          <a:xfrm>
            <a:off x="491379" y="6499469"/>
            <a:ext cx="6576918" cy="2416753"/>
          </a:xfrm>
        </p:spPr>
        <p:txBody>
          <a:bodyPr>
            <a:normAutofit/>
          </a:bodyPr>
          <a:lstStyle>
            <a:lvl1pPr marL="0" indent="0" algn="r">
              <a:buNone/>
              <a:defRPr sz="1819">
                <a:solidFill>
                  <a:schemeClr val="tx1">
                    <a:tint val="75000"/>
                  </a:schemeClr>
                </a:solidFill>
              </a:defRPr>
            </a:lvl1pPr>
            <a:lvl2pPr marL="377967" indent="0">
              <a:buNone/>
              <a:defRPr sz="1653">
                <a:solidFill>
                  <a:schemeClr val="tx1">
                    <a:tint val="75000"/>
                  </a:schemeClr>
                </a:solidFill>
              </a:defRPr>
            </a:lvl2pPr>
            <a:lvl3pPr marL="755934" indent="0">
              <a:buNone/>
              <a:defRPr sz="1488">
                <a:solidFill>
                  <a:schemeClr val="tx1">
                    <a:tint val="75000"/>
                  </a:schemeClr>
                </a:solidFill>
              </a:defRPr>
            </a:lvl3pPr>
            <a:lvl4pPr marL="1133902" indent="0">
              <a:buNone/>
              <a:defRPr sz="1323">
                <a:solidFill>
                  <a:schemeClr val="tx1">
                    <a:tint val="75000"/>
                  </a:schemeClr>
                </a:solidFill>
              </a:defRPr>
            </a:lvl4pPr>
            <a:lvl5pPr marL="1511869" indent="0">
              <a:buNone/>
              <a:defRPr sz="1323">
                <a:solidFill>
                  <a:schemeClr val="tx1">
                    <a:tint val="75000"/>
                  </a:schemeClr>
                </a:solidFill>
              </a:defRPr>
            </a:lvl5pPr>
            <a:lvl6pPr marL="1889836" indent="0">
              <a:buNone/>
              <a:defRPr sz="1323">
                <a:solidFill>
                  <a:schemeClr val="tx1">
                    <a:tint val="75000"/>
                  </a:schemeClr>
                </a:solidFill>
              </a:defRPr>
            </a:lvl6pPr>
            <a:lvl7pPr marL="2267803" indent="0">
              <a:buNone/>
              <a:defRPr sz="1323">
                <a:solidFill>
                  <a:schemeClr val="tx1">
                    <a:tint val="75000"/>
                  </a:schemeClr>
                </a:solidFill>
              </a:defRPr>
            </a:lvl7pPr>
            <a:lvl8pPr marL="2645771" indent="0">
              <a:buNone/>
              <a:defRPr sz="1323">
                <a:solidFill>
                  <a:schemeClr val="tx1">
                    <a:tint val="75000"/>
                  </a:schemeClr>
                </a:solidFill>
              </a:defRPr>
            </a:lvl8pPr>
            <a:lvl9pPr marL="3023738" indent="0">
              <a:buNone/>
              <a:defRPr sz="132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98452" y="679982"/>
            <a:ext cx="1804872" cy="651647"/>
          </a:xfrm>
        </p:spPr>
        <p:txBody>
          <a:bodyPr/>
          <a:lstStyle>
            <a:lvl1pPr algn="r">
              <a:defRPr/>
            </a:lvl1pPr>
          </a:lstStyle>
          <a:p>
            <a:pPr rtl="0"/>
            <a:fld id="{7F49ACC8-2310-41AF-8883-A2A6440912E7}" type="datetime1">
              <a:rPr lang="en-GB" noProof="0" smtClean="0"/>
              <a:t>16/03/2022</a:t>
            </a:fld>
            <a:endParaRPr lang="en-GB" noProof="0"/>
          </a:p>
        </p:txBody>
      </p:sp>
      <p:sp>
        <p:nvSpPr>
          <p:cNvPr id="5" name="Footer Placeholder 4"/>
          <p:cNvSpPr>
            <a:spLocks noGrp="1"/>
          </p:cNvSpPr>
          <p:nvPr>
            <p:ph type="ftr" sz="quarter" idx="11"/>
          </p:nvPr>
        </p:nvSpPr>
        <p:spPr>
          <a:xfrm>
            <a:off x="491379" y="679982"/>
            <a:ext cx="3993678" cy="651647"/>
          </a:xfrm>
        </p:spPr>
        <p:txBody>
          <a:bodyPr/>
          <a:lstStyle/>
          <a:p>
            <a:pPr rtl="0"/>
            <a:endParaRPr lang="en-GB" noProof="0"/>
          </a:p>
        </p:txBody>
      </p:sp>
      <p:sp>
        <p:nvSpPr>
          <p:cNvPr id="6" name="Slide Number Placeholder 5"/>
          <p:cNvSpPr>
            <a:spLocks noGrp="1"/>
          </p:cNvSpPr>
          <p:nvPr>
            <p:ph type="sldNum" sz="quarter" idx="12"/>
          </p:nvPr>
        </p:nvSpPr>
        <p:spPr>
          <a:xfrm>
            <a:off x="6516720" y="679982"/>
            <a:ext cx="551576" cy="651647"/>
          </a:xfrm>
        </p:spPr>
        <p:txBody>
          <a:bodyPr/>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1908529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91379" y="3916680"/>
            <a:ext cx="3233017" cy="726217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37791" y="3916680"/>
            <a:ext cx="3230504" cy="726217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fld id="{1BB4A1AF-054A-47AD-9977-9DC49A93C0F7}" type="datetime1">
              <a:rPr lang="en-GB" noProof="0" smtClean="0"/>
              <a:t>16/03/2022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2945599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795423" y="1359958"/>
            <a:ext cx="5272873" cy="2311929"/>
          </a:xfrm>
        </p:spPr>
        <p:txBody>
          <a:bodyPr/>
          <a:lstStyle/>
          <a:p>
            <a:r>
              <a:rPr lang="en-US"/>
              <a:t>Click to edit Master title style</a:t>
            </a:r>
            <a:endParaRPr lang="en-US" dirty="0"/>
          </a:p>
        </p:txBody>
      </p:sp>
      <p:sp>
        <p:nvSpPr>
          <p:cNvPr id="3" name="Text Placeholder 2"/>
          <p:cNvSpPr>
            <a:spLocks noGrp="1"/>
          </p:cNvSpPr>
          <p:nvPr>
            <p:ph type="body" idx="1"/>
          </p:nvPr>
        </p:nvSpPr>
        <p:spPr>
          <a:xfrm>
            <a:off x="678981" y="3897480"/>
            <a:ext cx="3045414" cy="1470454"/>
          </a:xfrm>
        </p:spPr>
        <p:txBody>
          <a:bodyPr anchor="b">
            <a:normAutofit/>
          </a:bodyPr>
          <a:lstStyle>
            <a:lvl1pPr marL="0" indent="0">
              <a:buNone/>
              <a:defRPr sz="2315" b="0">
                <a:solidFill>
                  <a:schemeClr val="tx1"/>
                </a:solidFill>
              </a:defRPr>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a:t>Click to edit Master text styles</a:t>
            </a:r>
          </a:p>
        </p:txBody>
      </p:sp>
      <p:sp>
        <p:nvSpPr>
          <p:cNvPr id="4" name="Content Placeholder 3"/>
          <p:cNvSpPr>
            <a:spLocks noGrp="1"/>
          </p:cNvSpPr>
          <p:nvPr>
            <p:ph sz="half" idx="2"/>
          </p:nvPr>
        </p:nvSpPr>
        <p:spPr>
          <a:xfrm>
            <a:off x="491378" y="5590941"/>
            <a:ext cx="3233017" cy="55879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025394" y="3897480"/>
            <a:ext cx="3042902" cy="1470454"/>
          </a:xfrm>
        </p:spPr>
        <p:txBody>
          <a:bodyPr anchor="b">
            <a:normAutofit/>
          </a:bodyPr>
          <a:lstStyle>
            <a:lvl1pPr marL="0" indent="0">
              <a:buNone/>
              <a:defRPr sz="2315" b="0">
                <a:solidFill>
                  <a:schemeClr val="tx1"/>
                </a:solidFill>
              </a:defRPr>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a:t>Click to edit Master text styles</a:t>
            </a:r>
          </a:p>
        </p:txBody>
      </p:sp>
      <p:sp>
        <p:nvSpPr>
          <p:cNvPr id="6" name="Content Placeholder 5"/>
          <p:cNvSpPr>
            <a:spLocks noGrp="1"/>
          </p:cNvSpPr>
          <p:nvPr>
            <p:ph sz="quarter" idx="4"/>
          </p:nvPr>
        </p:nvSpPr>
        <p:spPr>
          <a:xfrm>
            <a:off x="3837791" y="5590941"/>
            <a:ext cx="3230505" cy="55879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21835B5E-D94E-4F42-849B-269195231458}" type="datetime1">
              <a:rPr lang="en-GB" noProof="0" smtClean="0"/>
              <a:t>16/03/2022</a:t>
            </a:fld>
            <a:endParaRPr lang="en-GB" noProof="0"/>
          </a:p>
        </p:txBody>
      </p:sp>
      <p:sp>
        <p:nvSpPr>
          <p:cNvPr id="8" name="Footer Placeholder 7"/>
          <p:cNvSpPr>
            <a:spLocks noGrp="1"/>
          </p:cNvSpPr>
          <p:nvPr>
            <p:ph type="ftr" sz="quarter" idx="11"/>
          </p:nvPr>
        </p:nvSpPr>
        <p:spPr/>
        <p:txBody>
          <a:bodyPr/>
          <a:lstStyle/>
          <a:p>
            <a:pPr rtl="0"/>
            <a:endParaRPr lang="en-GB" noProof="0"/>
          </a:p>
        </p:txBody>
      </p:sp>
      <p:sp>
        <p:nvSpPr>
          <p:cNvPr id="9" name="Slide Number Placeholder 8"/>
          <p:cNvSpPr>
            <a:spLocks noGrp="1"/>
          </p:cNvSpPr>
          <p:nvPr>
            <p:ph type="sldNum" sz="quarter" idx="12"/>
          </p:nvPr>
        </p:nvSpPr>
        <p:spPr/>
        <p:txBody>
          <a:bodyPr/>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660008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fld id="{696E1114-2071-4B07-B00D-9E40954F664C}" type="datetime1">
              <a:rPr lang="en-GB" noProof="0" smtClean="0"/>
              <a:t>16/03/2022</a:t>
            </a:fld>
            <a:endParaRPr lang="en-GB" noProof="0"/>
          </a:p>
        </p:txBody>
      </p:sp>
      <p:sp>
        <p:nvSpPr>
          <p:cNvPr id="4" name="Footer Placeholder 3"/>
          <p:cNvSpPr>
            <a:spLocks noGrp="1"/>
          </p:cNvSpPr>
          <p:nvPr>
            <p:ph type="ftr" sz="quarter" idx="11"/>
          </p:nvPr>
        </p:nvSpPr>
        <p:spPr/>
        <p:txBody>
          <a:bodyPr/>
          <a:lstStyle/>
          <a:p>
            <a:pPr rtl="0"/>
            <a:endParaRPr lang="en-GB" noProof="0"/>
          </a:p>
        </p:txBody>
      </p:sp>
      <p:sp>
        <p:nvSpPr>
          <p:cNvPr id="5" name="Slide Number Placeholder 4"/>
          <p:cNvSpPr>
            <a:spLocks noGrp="1"/>
          </p:cNvSpPr>
          <p:nvPr>
            <p:ph type="sldNum" sz="quarter" idx="12"/>
          </p:nvPr>
        </p:nvSpPr>
        <p:spPr/>
        <p:txBody>
          <a:bodyPr/>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27600943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730E640C-77D0-4149-BE14-C918C4B52888}" type="datetime1">
              <a:rPr lang="en-GB" noProof="0" smtClean="0"/>
              <a:t>16/03/2022</a:t>
            </a:fld>
            <a:endParaRPr lang="en-GB" noProof="0"/>
          </a:p>
        </p:txBody>
      </p:sp>
      <p:sp>
        <p:nvSpPr>
          <p:cNvPr id="3" name="Footer Placeholder 2"/>
          <p:cNvSpPr>
            <a:spLocks noGrp="1"/>
          </p:cNvSpPr>
          <p:nvPr>
            <p:ph type="ftr" sz="quarter" idx="11"/>
          </p:nvPr>
        </p:nvSpPr>
        <p:spPr/>
        <p:txBody>
          <a:bodyPr/>
          <a:lstStyle/>
          <a:p>
            <a:pPr rtl="0"/>
            <a:endParaRPr lang="en-GB" noProof="0"/>
          </a:p>
        </p:txBody>
      </p:sp>
      <p:sp>
        <p:nvSpPr>
          <p:cNvPr id="4" name="Slide Number Placeholder 3"/>
          <p:cNvSpPr>
            <a:spLocks noGrp="1"/>
          </p:cNvSpPr>
          <p:nvPr>
            <p:ph type="sldNum" sz="quarter" idx="12"/>
          </p:nvPr>
        </p:nvSpPr>
        <p:spPr/>
        <p:txBody>
          <a:bodyPr/>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1782329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1379" y="2719916"/>
            <a:ext cx="2551390" cy="2855913"/>
          </a:xfrm>
        </p:spPr>
        <p:txBody>
          <a:bodyPr anchor="b"/>
          <a:lstStyle>
            <a:lvl1pPr algn="l">
              <a:defRPr sz="2645"/>
            </a:lvl1pPr>
          </a:lstStyle>
          <a:p>
            <a:r>
              <a:rPr lang="en-US"/>
              <a:t>Click to edit Master title style</a:t>
            </a:r>
            <a:endParaRPr lang="en-US" dirty="0"/>
          </a:p>
        </p:txBody>
      </p:sp>
      <p:sp>
        <p:nvSpPr>
          <p:cNvPr id="3" name="Content Placeholder 2"/>
          <p:cNvSpPr>
            <a:spLocks noGrp="1"/>
          </p:cNvSpPr>
          <p:nvPr>
            <p:ph idx="1"/>
          </p:nvPr>
        </p:nvSpPr>
        <p:spPr>
          <a:xfrm>
            <a:off x="3212862" y="1332759"/>
            <a:ext cx="3855434" cy="984609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91379" y="5575829"/>
            <a:ext cx="2551390" cy="5603028"/>
          </a:xfrm>
        </p:spPr>
        <p:txBody>
          <a:bodyPr/>
          <a:lstStyle>
            <a:lvl1pPr marL="0" indent="0">
              <a:buNone/>
              <a:defRPr sz="1323"/>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E7C2C2E6-9A91-4B05-A2F3-10B30F05E8E6}" type="datetime1">
              <a:rPr lang="en-GB" noProof="0" smtClean="0"/>
              <a:t>16/03/2022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13506846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1379" y="2719916"/>
            <a:ext cx="3369553" cy="2855913"/>
          </a:xfrm>
        </p:spPr>
        <p:txBody>
          <a:bodyPr anchor="b"/>
          <a:lstStyle>
            <a:lvl1pPr algn="l">
              <a:defRPr sz="2645"/>
            </a:lvl1pPr>
          </a:lstStyle>
          <a:p>
            <a:r>
              <a:rPr lang="en-US"/>
              <a:t>Click to edit Master title style</a:t>
            </a:r>
            <a:endParaRPr lang="en-US" dirty="0"/>
          </a:p>
        </p:txBody>
      </p:sp>
      <p:sp>
        <p:nvSpPr>
          <p:cNvPr id="3" name="Picture Placeholder 2"/>
          <p:cNvSpPr>
            <a:spLocks noGrp="1" noChangeAspect="1"/>
          </p:cNvSpPr>
          <p:nvPr>
            <p:ph type="pic" idx="1"/>
          </p:nvPr>
        </p:nvSpPr>
        <p:spPr>
          <a:xfrm>
            <a:off x="4032425" y="1340758"/>
            <a:ext cx="3037622" cy="9838099"/>
          </a:xfrm>
        </p:spPr>
        <p:txBody>
          <a:bodyPr anchor="t"/>
          <a:lstStyle>
            <a:lvl1pPr marL="0" indent="0">
              <a:buNone/>
              <a:defRPr sz="2645"/>
            </a:lvl1pPr>
            <a:lvl2pPr marL="377967" indent="0">
              <a:buNone/>
              <a:defRPr sz="2315"/>
            </a:lvl2pPr>
            <a:lvl3pPr marL="755934" indent="0">
              <a:buNone/>
              <a:defRPr sz="1984"/>
            </a:lvl3pPr>
            <a:lvl4pPr marL="1133902" indent="0">
              <a:buNone/>
              <a:defRPr sz="1653"/>
            </a:lvl4pPr>
            <a:lvl5pPr marL="1511869" indent="0">
              <a:buNone/>
              <a:defRPr sz="1653"/>
            </a:lvl5pPr>
            <a:lvl6pPr marL="1889836" indent="0">
              <a:buNone/>
              <a:defRPr sz="1653"/>
            </a:lvl6pPr>
            <a:lvl7pPr marL="2267803" indent="0">
              <a:buNone/>
              <a:defRPr sz="1653"/>
            </a:lvl7pPr>
            <a:lvl8pPr marL="2645771" indent="0">
              <a:buNone/>
              <a:defRPr sz="1653"/>
            </a:lvl8pPr>
            <a:lvl9pPr marL="3023738" indent="0">
              <a:buNone/>
              <a:defRPr sz="1653"/>
            </a:lvl9pPr>
          </a:lstStyle>
          <a:p>
            <a:r>
              <a:rPr lang="en-US"/>
              <a:t>Click icon to add picture</a:t>
            </a:r>
            <a:endParaRPr lang="en-US" dirty="0"/>
          </a:p>
        </p:txBody>
      </p:sp>
      <p:sp>
        <p:nvSpPr>
          <p:cNvPr id="4" name="Text Placeholder 3"/>
          <p:cNvSpPr>
            <a:spLocks noGrp="1"/>
          </p:cNvSpPr>
          <p:nvPr>
            <p:ph type="body" sz="half" idx="2"/>
          </p:nvPr>
        </p:nvSpPr>
        <p:spPr>
          <a:xfrm>
            <a:off x="491379" y="5575829"/>
            <a:ext cx="3369553" cy="5603028"/>
          </a:xfrm>
        </p:spPr>
        <p:txBody>
          <a:bodyPr/>
          <a:lstStyle>
            <a:lvl1pPr marL="0" indent="0">
              <a:buNone/>
              <a:defRPr sz="1323"/>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0C957665-87AB-4266-B941-020E7BC8D8A7}" type="datetime1">
              <a:rPr lang="en-GB" noProof="0" smtClean="0"/>
              <a:t>16/03/2022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867E5644-1E61-4311-A31E-84CB9C7AA8A9}" type="slidenum">
              <a:rPr lang="en-GB" noProof="0" smtClean="0"/>
              <a:t>‹#›</a:t>
            </a:fld>
            <a:endParaRPr lang="en-GB" noProof="0"/>
          </a:p>
        </p:txBody>
      </p:sp>
    </p:spTree>
    <p:extLst>
      <p:ext uri="{BB962C8B-B14F-4D97-AF65-F5344CB8AC3E}">
        <p14:creationId xmlns:p14="http://schemas.microsoft.com/office/powerpoint/2010/main" val="1518541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1375" y="8383485"/>
            <a:ext cx="6577911" cy="1462321"/>
          </a:xfrm>
        </p:spPr>
        <p:txBody>
          <a:bodyPr anchor="b"/>
          <a:lstStyle>
            <a:lvl1pPr algn="l">
              <a:defRPr sz="2645"/>
            </a:lvl1pPr>
          </a:lstStyle>
          <a:p>
            <a:r>
              <a:rPr lang="en-US"/>
              <a:t>Click to edit Master title style</a:t>
            </a:r>
            <a:endParaRPr lang="en-US" dirty="0"/>
          </a:p>
        </p:txBody>
      </p:sp>
      <p:sp>
        <p:nvSpPr>
          <p:cNvPr id="3" name="Picture Placeholder 2"/>
          <p:cNvSpPr>
            <a:spLocks noGrp="1" noChangeAspect="1"/>
          </p:cNvSpPr>
          <p:nvPr>
            <p:ph type="pic" idx="1"/>
          </p:nvPr>
        </p:nvSpPr>
        <p:spPr>
          <a:xfrm>
            <a:off x="491375" y="1743736"/>
            <a:ext cx="6572767" cy="6080499"/>
          </a:xfrm>
        </p:spPr>
        <p:txBody>
          <a:bodyPr anchor="t"/>
          <a:lstStyle>
            <a:lvl1pPr marL="0" indent="0">
              <a:buNone/>
              <a:defRPr sz="2645"/>
            </a:lvl1pPr>
            <a:lvl2pPr marL="377967" indent="0">
              <a:buNone/>
              <a:defRPr sz="2315"/>
            </a:lvl2pPr>
            <a:lvl3pPr marL="755934" indent="0">
              <a:buNone/>
              <a:defRPr sz="1984"/>
            </a:lvl3pPr>
            <a:lvl4pPr marL="1133902" indent="0">
              <a:buNone/>
              <a:defRPr sz="1653"/>
            </a:lvl4pPr>
            <a:lvl5pPr marL="1511869" indent="0">
              <a:buNone/>
              <a:defRPr sz="1653"/>
            </a:lvl5pPr>
            <a:lvl6pPr marL="1889836" indent="0">
              <a:buNone/>
              <a:defRPr sz="1653"/>
            </a:lvl6pPr>
            <a:lvl7pPr marL="2267803" indent="0">
              <a:buNone/>
              <a:defRPr sz="1653"/>
            </a:lvl7pPr>
            <a:lvl8pPr marL="2645771" indent="0">
              <a:buNone/>
              <a:defRPr sz="1653"/>
            </a:lvl8pPr>
            <a:lvl9pPr marL="3023738" indent="0">
              <a:buNone/>
              <a:defRPr sz="1653"/>
            </a:lvl9pPr>
          </a:lstStyle>
          <a:p>
            <a:r>
              <a:rPr lang="en-US"/>
              <a:t>Click icon to add picture</a:t>
            </a:r>
            <a:endParaRPr lang="en-US" dirty="0"/>
          </a:p>
        </p:txBody>
      </p:sp>
      <p:sp>
        <p:nvSpPr>
          <p:cNvPr id="4" name="Text Placeholder 3"/>
          <p:cNvSpPr>
            <a:spLocks noGrp="1"/>
          </p:cNvSpPr>
          <p:nvPr>
            <p:ph type="body" sz="half" idx="2"/>
          </p:nvPr>
        </p:nvSpPr>
        <p:spPr>
          <a:xfrm>
            <a:off x="491379" y="9845806"/>
            <a:ext cx="6576917" cy="1333052"/>
          </a:xfrm>
        </p:spPr>
        <p:txBody>
          <a:bodyPr/>
          <a:lstStyle>
            <a:lvl1pPr marL="0" indent="0" algn="l">
              <a:buNone/>
              <a:defRPr sz="1323"/>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FFCD1A4C-C72A-456D-B6DD-8FB2A9BA0E71}" type="datetime1">
              <a:rPr lang="en-GB" noProof="0" smtClean="0"/>
              <a:t>16/03/2022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35001701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916226"/>
            <a:ext cx="7559675" cy="3323399"/>
          </a:xfrm>
          <a:prstGeom prst="rect">
            <a:avLst/>
          </a:prstGeom>
        </p:spPr>
      </p:pic>
      <p:sp>
        <p:nvSpPr>
          <p:cNvPr id="2" name="Title 1"/>
          <p:cNvSpPr>
            <a:spLocks noGrp="1"/>
          </p:cNvSpPr>
          <p:nvPr>
            <p:ph type="title"/>
          </p:nvPr>
        </p:nvSpPr>
        <p:spPr>
          <a:xfrm>
            <a:off x="491379" y="1344848"/>
            <a:ext cx="6576917" cy="5001625"/>
          </a:xfrm>
        </p:spPr>
        <p:txBody>
          <a:bodyPr anchor="ctr"/>
          <a:lstStyle>
            <a:lvl1pPr algn="l">
              <a:defRPr sz="2645"/>
            </a:lvl1pPr>
          </a:lstStyle>
          <a:p>
            <a:r>
              <a:rPr lang="en-US"/>
              <a:t>Click to edit Master title style</a:t>
            </a:r>
            <a:endParaRPr lang="en-US" dirty="0"/>
          </a:p>
        </p:txBody>
      </p:sp>
      <p:sp>
        <p:nvSpPr>
          <p:cNvPr id="4" name="Text Placeholder 3"/>
          <p:cNvSpPr>
            <a:spLocks noGrp="1"/>
          </p:cNvSpPr>
          <p:nvPr>
            <p:ph type="body" sz="half" idx="2"/>
          </p:nvPr>
        </p:nvSpPr>
        <p:spPr>
          <a:xfrm>
            <a:off x="566976" y="6512691"/>
            <a:ext cx="6425724" cy="2375201"/>
          </a:xfrm>
        </p:spPr>
        <p:txBody>
          <a:bodyPr anchor="ctr"/>
          <a:lstStyle>
            <a:lvl1pPr marL="0" indent="0">
              <a:buNone/>
              <a:defRPr sz="1323"/>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a:t>Click to edit Master text styles</a:t>
            </a:r>
          </a:p>
        </p:txBody>
      </p:sp>
      <p:sp>
        <p:nvSpPr>
          <p:cNvPr id="5" name="Date Placeholder 4"/>
          <p:cNvSpPr>
            <a:spLocks noGrp="1"/>
          </p:cNvSpPr>
          <p:nvPr>
            <p:ph type="dt" sz="half" idx="10"/>
          </p:nvPr>
        </p:nvSpPr>
        <p:spPr>
          <a:xfrm>
            <a:off x="4598452" y="679982"/>
            <a:ext cx="1804872" cy="651647"/>
          </a:xfrm>
        </p:spPr>
        <p:txBody>
          <a:bodyPr/>
          <a:lstStyle>
            <a:lvl1pPr algn="r">
              <a:defRPr/>
            </a:lvl1pPr>
          </a:lstStyle>
          <a:p>
            <a:pPr rtl="0"/>
            <a:fld id="{FFCD1A4C-C72A-456D-B6DD-8FB2A9BA0E71}" type="datetime1">
              <a:rPr lang="en-GB" noProof="0" smtClean="0"/>
              <a:t>16/03/2022</a:t>
            </a:fld>
            <a:endParaRPr lang="en-GB" noProof="0"/>
          </a:p>
        </p:txBody>
      </p:sp>
      <p:sp>
        <p:nvSpPr>
          <p:cNvPr id="6" name="Footer Placeholder 5"/>
          <p:cNvSpPr>
            <a:spLocks noGrp="1"/>
          </p:cNvSpPr>
          <p:nvPr>
            <p:ph type="ftr" sz="quarter" idx="11"/>
          </p:nvPr>
        </p:nvSpPr>
        <p:spPr>
          <a:xfrm>
            <a:off x="491379" y="679982"/>
            <a:ext cx="3993678" cy="651647"/>
          </a:xfrm>
        </p:spPr>
        <p:txBody>
          <a:bodyPr/>
          <a:lstStyle/>
          <a:p>
            <a:pPr rtl="0"/>
            <a:endParaRPr lang="en-GB" noProof="0"/>
          </a:p>
        </p:txBody>
      </p:sp>
      <p:sp>
        <p:nvSpPr>
          <p:cNvPr id="7" name="Slide Number Placeholder 6"/>
          <p:cNvSpPr>
            <a:spLocks noGrp="1"/>
          </p:cNvSpPr>
          <p:nvPr>
            <p:ph type="sldNum" sz="quarter" idx="12"/>
          </p:nvPr>
        </p:nvSpPr>
        <p:spPr>
          <a:xfrm>
            <a:off x="6516719" y="679982"/>
            <a:ext cx="551577" cy="651647"/>
          </a:xfrm>
        </p:spPr>
        <p:txBody>
          <a:body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84182922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5" name="Picture 14"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916226"/>
            <a:ext cx="7559675" cy="3323399"/>
          </a:xfrm>
          <a:prstGeom prst="rect">
            <a:avLst/>
          </a:prstGeom>
        </p:spPr>
      </p:pic>
      <p:sp>
        <p:nvSpPr>
          <p:cNvPr id="2" name="Title 1"/>
          <p:cNvSpPr>
            <a:spLocks noGrp="1"/>
          </p:cNvSpPr>
          <p:nvPr>
            <p:ph type="title"/>
          </p:nvPr>
        </p:nvSpPr>
        <p:spPr>
          <a:xfrm>
            <a:off x="635224" y="1344849"/>
            <a:ext cx="6294479" cy="4919112"/>
          </a:xfrm>
        </p:spPr>
        <p:txBody>
          <a:bodyPr anchor="ctr"/>
          <a:lstStyle>
            <a:lvl1pPr algn="l">
              <a:defRPr sz="2645"/>
            </a:lvl1pPr>
          </a:lstStyle>
          <a:p>
            <a:r>
              <a:rPr lang="en-US"/>
              <a:t>Click to edit Master title style</a:t>
            </a:r>
            <a:endParaRPr lang="en-US" dirty="0"/>
          </a:p>
        </p:txBody>
      </p:sp>
      <p:sp>
        <p:nvSpPr>
          <p:cNvPr id="12" name="Text Placeholder 3"/>
          <p:cNvSpPr>
            <a:spLocks noGrp="1"/>
          </p:cNvSpPr>
          <p:nvPr>
            <p:ph type="body" sz="half" idx="13"/>
          </p:nvPr>
        </p:nvSpPr>
        <p:spPr>
          <a:xfrm>
            <a:off x="808464" y="6263962"/>
            <a:ext cx="5947996" cy="793207"/>
          </a:xfrm>
        </p:spPr>
        <p:txBody>
          <a:bodyPr anchor="t">
            <a:normAutofit/>
          </a:bodyPr>
          <a:lstStyle>
            <a:lvl1pPr marL="0" indent="0">
              <a:buNone/>
              <a:defRPr sz="1157"/>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a:t>Click to edit Master text styles</a:t>
            </a:r>
          </a:p>
        </p:txBody>
      </p:sp>
      <p:sp>
        <p:nvSpPr>
          <p:cNvPr id="4" name="Text Placeholder 3"/>
          <p:cNvSpPr>
            <a:spLocks noGrp="1"/>
          </p:cNvSpPr>
          <p:nvPr>
            <p:ph type="body" sz="half" idx="2"/>
          </p:nvPr>
        </p:nvSpPr>
        <p:spPr>
          <a:xfrm>
            <a:off x="566976" y="7450497"/>
            <a:ext cx="6430975" cy="1465730"/>
          </a:xfrm>
        </p:spPr>
        <p:txBody>
          <a:bodyPr anchor="ctr">
            <a:normAutofit/>
          </a:bodyPr>
          <a:lstStyle>
            <a:lvl1pPr marL="0" indent="0">
              <a:buNone/>
              <a:defRPr sz="1323"/>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a:t>Click to edit Master text styles</a:t>
            </a:r>
          </a:p>
        </p:txBody>
      </p:sp>
      <p:sp>
        <p:nvSpPr>
          <p:cNvPr id="5" name="Date Placeholder 4"/>
          <p:cNvSpPr>
            <a:spLocks noGrp="1"/>
          </p:cNvSpPr>
          <p:nvPr>
            <p:ph type="dt" sz="half" idx="10"/>
          </p:nvPr>
        </p:nvSpPr>
        <p:spPr>
          <a:xfrm>
            <a:off x="4598452" y="679982"/>
            <a:ext cx="1804872" cy="651647"/>
          </a:xfrm>
        </p:spPr>
        <p:txBody>
          <a:bodyPr/>
          <a:lstStyle>
            <a:lvl1pPr algn="r">
              <a:defRPr/>
            </a:lvl1pPr>
          </a:lstStyle>
          <a:p>
            <a:pPr rtl="0"/>
            <a:fld id="{FFCD1A4C-C72A-456D-B6DD-8FB2A9BA0E71}" type="datetime1">
              <a:rPr lang="en-GB" noProof="0" smtClean="0"/>
              <a:t>16/03/2022</a:t>
            </a:fld>
            <a:endParaRPr lang="en-GB" noProof="0"/>
          </a:p>
        </p:txBody>
      </p:sp>
      <p:sp>
        <p:nvSpPr>
          <p:cNvPr id="6" name="Footer Placeholder 5"/>
          <p:cNvSpPr>
            <a:spLocks noGrp="1"/>
          </p:cNvSpPr>
          <p:nvPr>
            <p:ph type="ftr" sz="quarter" idx="11"/>
          </p:nvPr>
        </p:nvSpPr>
        <p:spPr>
          <a:xfrm>
            <a:off x="491379" y="677192"/>
            <a:ext cx="3993678" cy="651647"/>
          </a:xfrm>
        </p:spPr>
        <p:txBody>
          <a:bodyPr/>
          <a:lstStyle/>
          <a:p>
            <a:pPr rtl="0"/>
            <a:endParaRPr lang="en-GB" noProof="0"/>
          </a:p>
        </p:txBody>
      </p:sp>
      <p:sp>
        <p:nvSpPr>
          <p:cNvPr id="7" name="Slide Number Placeholder 6"/>
          <p:cNvSpPr>
            <a:spLocks noGrp="1"/>
          </p:cNvSpPr>
          <p:nvPr>
            <p:ph type="sldNum" sz="quarter" idx="12"/>
          </p:nvPr>
        </p:nvSpPr>
        <p:spPr>
          <a:xfrm>
            <a:off x="6516719" y="679982"/>
            <a:ext cx="551577" cy="651647"/>
          </a:xfrm>
        </p:spPr>
        <p:txBody>
          <a:bodyPr/>
          <a:lstStyle/>
          <a:p>
            <a:pPr rtl="0"/>
            <a:fld id="{4FAB73BC-B049-4115-A692-8D63A059BFB8}" type="slidenum">
              <a:rPr lang="en-GB" noProof="0" smtClean="0"/>
              <a:pPr/>
              <a:t>‹#›</a:t>
            </a:fld>
            <a:endParaRPr lang="en-GB" noProof="0"/>
          </a:p>
        </p:txBody>
      </p:sp>
      <p:sp>
        <p:nvSpPr>
          <p:cNvPr id="13" name="TextBox 12"/>
          <p:cNvSpPr txBox="1"/>
          <p:nvPr/>
        </p:nvSpPr>
        <p:spPr>
          <a:xfrm>
            <a:off x="191355" y="1441556"/>
            <a:ext cx="377984" cy="1043663"/>
          </a:xfrm>
          <a:prstGeom prst="rect">
            <a:avLst/>
          </a:prstGeom>
        </p:spPr>
        <p:txBody>
          <a:bodyPr vert="horz" lIns="75597" tIns="37798" rIns="75597" bIns="3779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614" dirty="0">
                <a:solidFill>
                  <a:schemeClr val="tx1"/>
                </a:solidFill>
                <a:effectLst/>
              </a:rPr>
              <a:t>“</a:t>
            </a:r>
          </a:p>
        </p:txBody>
      </p:sp>
      <p:sp>
        <p:nvSpPr>
          <p:cNvPr id="14" name="TextBox 13"/>
          <p:cNvSpPr txBox="1"/>
          <p:nvPr/>
        </p:nvSpPr>
        <p:spPr>
          <a:xfrm>
            <a:off x="6735198" y="5392235"/>
            <a:ext cx="377984" cy="1043663"/>
          </a:xfrm>
          <a:prstGeom prst="rect">
            <a:avLst/>
          </a:prstGeom>
        </p:spPr>
        <p:txBody>
          <a:bodyPr vert="horz" lIns="75597" tIns="37798" rIns="75597" bIns="3779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614" dirty="0">
                <a:solidFill>
                  <a:schemeClr val="tx1"/>
                </a:solidFill>
                <a:effectLst/>
              </a:rPr>
              <a:t>”</a:t>
            </a:r>
          </a:p>
        </p:txBody>
      </p:sp>
    </p:spTree>
    <p:extLst>
      <p:ext uri="{BB962C8B-B14F-4D97-AF65-F5344CB8AC3E}">
        <p14:creationId xmlns:p14="http://schemas.microsoft.com/office/powerpoint/2010/main" val="302505075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916226"/>
            <a:ext cx="7559675" cy="3323399"/>
          </a:xfrm>
          <a:prstGeom prst="rect">
            <a:avLst/>
          </a:prstGeom>
        </p:spPr>
      </p:pic>
      <p:sp>
        <p:nvSpPr>
          <p:cNvPr id="2" name="Title 1"/>
          <p:cNvSpPr>
            <a:spLocks noGrp="1"/>
          </p:cNvSpPr>
          <p:nvPr>
            <p:ph type="title"/>
          </p:nvPr>
        </p:nvSpPr>
        <p:spPr>
          <a:xfrm>
            <a:off x="566976" y="2007281"/>
            <a:ext cx="6427693" cy="4482928"/>
          </a:xfrm>
        </p:spPr>
        <p:txBody>
          <a:bodyPr anchor="b"/>
          <a:lstStyle>
            <a:lvl1pPr algn="l">
              <a:defRPr sz="2645"/>
            </a:lvl1pPr>
          </a:lstStyle>
          <a:p>
            <a:r>
              <a:rPr lang="en-US"/>
              <a:t>Click to edit Master title style</a:t>
            </a:r>
            <a:endParaRPr lang="en-US" dirty="0"/>
          </a:p>
        </p:txBody>
      </p:sp>
      <p:sp>
        <p:nvSpPr>
          <p:cNvPr id="4" name="Text Placeholder 3"/>
          <p:cNvSpPr>
            <a:spLocks noGrp="1"/>
          </p:cNvSpPr>
          <p:nvPr>
            <p:ph type="body" sz="half" idx="2"/>
          </p:nvPr>
        </p:nvSpPr>
        <p:spPr>
          <a:xfrm>
            <a:off x="566969" y="6511232"/>
            <a:ext cx="6426722" cy="1784517"/>
          </a:xfrm>
        </p:spPr>
        <p:txBody>
          <a:bodyPr anchor="t"/>
          <a:lstStyle>
            <a:lvl1pPr marL="0" indent="0">
              <a:buNone/>
              <a:defRPr sz="1323"/>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a:t>Click to edit Master text styles</a:t>
            </a:r>
          </a:p>
        </p:txBody>
      </p:sp>
      <p:sp>
        <p:nvSpPr>
          <p:cNvPr id="5" name="Date Placeholder 4"/>
          <p:cNvSpPr>
            <a:spLocks noGrp="1"/>
          </p:cNvSpPr>
          <p:nvPr>
            <p:ph type="dt" sz="half" idx="10"/>
          </p:nvPr>
        </p:nvSpPr>
        <p:spPr>
          <a:xfrm>
            <a:off x="4598452" y="676203"/>
            <a:ext cx="1804872" cy="651647"/>
          </a:xfrm>
        </p:spPr>
        <p:txBody>
          <a:bodyPr/>
          <a:lstStyle>
            <a:lvl1pPr algn="r">
              <a:defRPr/>
            </a:lvl1pPr>
          </a:lstStyle>
          <a:p>
            <a:pPr rtl="0"/>
            <a:fld id="{FFCD1A4C-C72A-456D-B6DD-8FB2A9BA0E71}" type="datetime1">
              <a:rPr lang="en-GB" noProof="0" smtClean="0"/>
              <a:t>16/03/2022</a:t>
            </a:fld>
            <a:endParaRPr lang="en-GB" noProof="0"/>
          </a:p>
        </p:txBody>
      </p:sp>
      <p:sp>
        <p:nvSpPr>
          <p:cNvPr id="6" name="Footer Placeholder 5"/>
          <p:cNvSpPr>
            <a:spLocks noGrp="1"/>
          </p:cNvSpPr>
          <p:nvPr>
            <p:ph type="ftr" sz="quarter" idx="11"/>
          </p:nvPr>
        </p:nvSpPr>
        <p:spPr>
          <a:xfrm>
            <a:off x="491379" y="676203"/>
            <a:ext cx="3993678" cy="651647"/>
          </a:xfrm>
        </p:spPr>
        <p:txBody>
          <a:bodyPr/>
          <a:lstStyle/>
          <a:p>
            <a:pPr rtl="0"/>
            <a:endParaRPr lang="en-GB" noProof="0"/>
          </a:p>
        </p:txBody>
      </p:sp>
      <p:sp>
        <p:nvSpPr>
          <p:cNvPr id="7" name="Slide Number Placeholder 6"/>
          <p:cNvSpPr>
            <a:spLocks noGrp="1"/>
          </p:cNvSpPr>
          <p:nvPr>
            <p:ph type="sldNum" sz="quarter" idx="12"/>
          </p:nvPr>
        </p:nvSpPr>
        <p:spPr>
          <a:xfrm>
            <a:off x="6516719" y="679982"/>
            <a:ext cx="551577" cy="651647"/>
          </a:xfrm>
        </p:spPr>
        <p:txBody>
          <a:body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421283237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795424" y="1359959"/>
            <a:ext cx="5272872" cy="2327040"/>
          </a:xfrm>
        </p:spPr>
        <p:txBody>
          <a:bodyPr/>
          <a:lstStyle/>
          <a:p>
            <a:r>
              <a:rPr lang="en-US"/>
              <a:t>Click to edit Master title style</a:t>
            </a:r>
            <a:endParaRPr lang="en-US" dirty="0"/>
          </a:p>
        </p:txBody>
      </p:sp>
      <p:sp>
        <p:nvSpPr>
          <p:cNvPr id="7" name="Text Placeholder 2"/>
          <p:cNvSpPr>
            <a:spLocks noGrp="1"/>
          </p:cNvSpPr>
          <p:nvPr>
            <p:ph type="body" idx="1"/>
          </p:nvPr>
        </p:nvSpPr>
        <p:spPr>
          <a:xfrm>
            <a:off x="491380" y="3930101"/>
            <a:ext cx="2116709" cy="1101745"/>
          </a:xfrm>
        </p:spPr>
        <p:txBody>
          <a:bodyPr anchor="b">
            <a:noAutofit/>
          </a:bodyPr>
          <a:lstStyle>
            <a:lvl1pPr marL="0" indent="0">
              <a:buNone/>
              <a:defRPr sz="1984" b="0">
                <a:solidFill>
                  <a:schemeClr val="tx1"/>
                </a:solidFill>
              </a:defRPr>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a:t>Click to edit Master text styles</a:t>
            </a:r>
          </a:p>
        </p:txBody>
      </p:sp>
      <p:sp>
        <p:nvSpPr>
          <p:cNvPr id="8" name="Text Placeholder 3"/>
          <p:cNvSpPr>
            <a:spLocks noGrp="1"/>
          </p:cNvSpPr>
          <p:nvPr>
            <p:ph type="body" sz="half" idx="15"/>
          </p:nvPr>
        </p:nvSpPr>
        <p:spPr>
          <a:xfrm>
            <a:off x="491379" y="5183841"/>
            <a:ext cx="2116709" cy="5995023"/>
          </a:xfrm>
        </p:spPr>
        <p:txBody>
          <a:bodyPr anchor="t">
            <a:normAutofit/>
          </a:bodyPr>
          <a:lstStyle>
            <a:lvl1pPr marL="0" indent="0">
              <a:buNone/>
              <a:defRPr sz="1157"/>
            </a:lvl1pPr>
            <a:lvl2pPr marL="377967" indent="0">
              <a:buNone/>
              <a:defRPr sz="992"/>
            </a:lvl2pPr>
            <a:lvl3pPr marL="755934" indent="0">
              <a:buNone/>
              <a:defRPr sz="827"/>
            </a:lvl3pPr>
            <a:lvl4pPr marL="1133902" indent="0">
              <a:buNone/>
              <a:defRPr sz="744"/>
            </a:lvl4pPr>
            <a:lvl5pPr marL="1511869" indent="0">
              <a:buNone/>
              <a:defRPr sz="744"/>
            </a:lvl5pPr>
            <a:lvl6pPr marL="1889836" indent="0">
              <a:buNone/>
              <a:defRPr sz="744"/>
            </a:lvl6pPr>
            <a:lvl7pPr marL="2267803" indent="0">
              <a:buNone/>
              <a:defRPr sz="744"/>
            </a:lvl7pPr>
            <a:lvl8pPr marL="2645771" indent="0">
              <a:buNone/>
              <a:defRPr sz="744"/>
            </a:lvl8pPr>
            <a:lvl9pPr marL="3023738" indent="0">
              <a:buNone/>
              <a:defRPr sz="744"/>
            </a:lvl9pPr>
          </a:lstStyle>
          <a:p>
            <a:pPr lvl="0"/>
            <a:r>
              <a:rPr lang="en-US"/>
              <a:t>Click to edit Master text styles</a:t>
            </a:r>
          </a:p>
        </p:txBody>
      </p:sp>
      <p:sp>
        <p:nvSpPr>
          <p:cNvPr id="9" name="Text Placeholder 4"/>
          <p:cNvSpPr>
            <a:spLocks noGrp="1"/>
          </p:cNvSpPr>
          <p:nvPr>
            <p:ph type="body" sz="quarter" idx="3"/>
          </p:nvPr>
        </p:nvSpPr>
        <p:spPr>
          <a:xfrm>
            <a:off x="2730079" y="3928768"/>
            <a:ext cx="2116709" cy="1118189"/>
          </a:xfrm>
        </p:spPr>
        <p:txBody>
          <a:bodyPr anchor="b">
            <a:noAutofit/>
          </a:bodyPr>
          <a:lstStyle>
            <a:lvl1pPr marL="0" indent="0">
              <a:buNone/>
              <a:defRPr sz="1984" b="0">
                <a:solidFill>
                  <a:schemeClr val="tx1"/>
                </a:solidFill>
              </a:defRPr>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a:t>Click to edit Master text styles</a:t>
            </a:r>
          </a:p>
        </p:txBody>
      </p:sp>
      <p:sp>
        <p:nvSpPr>
          <p:cNvPr id="10" name="Text Placeholder 3"/>
          <p:cNvSpPr>
            <a:spLocks noGrp="1"/>
          </p:cNvSpPr>
          <p:nvPr>
            <p:ph type="body" sz="half" idx="16"/>
          </p:nvPr>
        </p:nvSpPr>
        <p:spPr>
          <a:xfrm>
            <a:off x="2728875" y="5182955"/>
            <a:ext cx="2116709" cy="5995903"/>
          </a:xfrm>
        </p:spPr>
        <p:txBody>
          <a:bodyPr anchor="t">
            <a:normAutofit/>
          </a:bodyPr>
          <a:lstStyle>
            <a:lvl1pPr marL="0" indent="0">
              <a:buNone/>
              <a:defRPr sz="1157"/>
            </a:lvl1pPr>
            <a:lvl2pPr marL="377967" indent="0">
              <a:buNone/>
              <a:defRPr sz="992"/>
            </a:lvl2pPr>
            <a:lvl3pPr marL="755934" indent="0">
              <a:buNone/>
              <a:defRPr sz="827"/>
            </a:lvl3pPr>
            <a:lvl4pPr marL="1133902" indent="0">
              <a:buNone/>
              <a:defRPr sz="744"/>
            </a:lvl4pPr>
            <a:lvl5pPr marL="1511869" indent="0">
              <a:buNone/>
              <a:defRPr sz="744"/>
            </a:lvl5pPr>
            <a:lvl6pPr marL="1889836" indent="0">
              <a:buNone/>
              <a:defRPr sz="744"/>
            </a:lvl6pPr>
            <a:lvl7pPr marL="2267803" indent="0">
              <a:buNone/>
              <a:defRPr sz="744"/>
            </a:lvl7pPr>
            <a:lvl8pPr marL="2645771" indent="0">
              <a:buNone/>
              <a:defRPr sz="744"/>
            </a:lvl8pPr>
            <a:lvl9pPr marL="3023738" indent="0">
              <a:buNone/>
              <a:defRPr sz="744"/>
            </a:lvl9pPr>
          </a:lstStyle>
          <a:p>
            <a:pPr lvl="0"/>
            <a:r>
              <a:rPr lang="en-US"/>
              <a:t>Click to edit Master text styles</a:t>
            </a:r>
          </a:p>
        </p:txBody>
      </p:sp>
      <p:sp>
        <p:nvSpPr>
          <p:cNvPr id="11" name="Text Placeholder 4"/>
          <p:cNvSpPr>
            <a:spLocks noGrp="1"/>
          </p:cNvSpPr>
          <p:nvPr>
            <p:ph type="body" sz="quarter" idx="13"/>
          </p:nvPr>
        </p:nvSpPr>
        <p:spPr>
          <a:xfrm>
            <a:off x="4951586" y="3913657"/>
            <a:ext cx="2116709" cy="1118189"/>
          </a:xfrm>
        </p:spPr>
        <p:txBody>
          <a:bodyPr anchor="b">
            <a:noAutofit/>
          </a:bodyPr>
          <a:lstStyle>
            <a:lvl1pPr marL="0" indent="0">
              <a:buNone/>
              <a:defRPr sz="1984" b="0">
                <a:solidFill>
                  <a:schemeClr val="tx1"/>
                </a:solidFill>
              </a:defRPr>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a:t>Click to edit Master text styles</a:t>
            </a:r>
          </a:p>
        </p:txBody>
      </p:sp>
      <p:sp>
        <p:nvSpPr>
          <p:cNvPr id="12" name="Text Placeholder 3"/>
          <p:cNvSpPr>
            <a:spLocks noGrp="1"/>
          </p:cNvSpPr>
          <p:nvPr>
            <p:ph type="body" sz="half" idx="17"/>
          </p:nvPr>
        </p:nvSpPr>
        <p:spPr>
          <a:xfrm>
            <a:off x="4951587" y="5183841"/>
            <a:ext cx="2116709" cy="5995023"/>
          </a:xfrm>
        </p:spPr>
        <p:txBody>
          <a:bodyPr anchor="t">
            <a:normAutofit/>
          </a:bodyPr>
          <a:lstStyle>
            <a:lvl1pPr marL="0" indent="0">
              <a:buNone/>
              <a:defRPr sz="1157"/>
            </a:lvl1pPr>
            <a:lvl2pPr marL="377967" indent="0">
              <a:buNone/>
              <a:defRPr sz="992"/>
            </a:lvl2pPr>
            <a:lvl3pPr marL="755934" indent="0">
              <a:buNone/>
              <a:defRPr sz="827"/>
            </a:lvl3pPr>
            <a:lvl4pPr marL="1133902" indent="0">
              <a:buNone/>
              <a:defRPr sz="744"/>
            </a:lvl4pPr>
            <a:lvl5pPr marL="1511869" indent="0">
              <a:buNone/>
              <a:defRPr sz="744"/>
            </a:lvl5pPr>
            <a:lvl6pPr marL="1889836" indent="0">
              <a:buNone/>
              <a:defRPr sz="744"/>
            </a:lvl6pPr>
            <a:lvl7pPr marL="2267803" indent="0">
              <a:buNone/>
              <a:defRPr sz="744"/>
            </a:lvl7pPr>
            <a:lvl8pPr marL="2645771" indent="0">
              <a:buNone/>
              <a:defRPr sz="744"/>
            </a:lvl8pPr>
            <a:lvl9pPr marL="3023738" indent="0">
              <a:buNone/>
              <a:defRPr sz="744"/>
            </a:lvl9pPr>
          </a:lstStyle>
          <a:p>
            <a:pPr lvl="0"/>
            <a:r>
              <a:rPr lang="en-US"/>
              <a:t>Click to edit Master text styles</a:t>
            </a:r>
          </a:p>
        </p:txBody>
      </p:sp>
      <p:sp>
        <p:nvSpPr>
          <p:cNvPr id="3" name="Date Placeholder 2"/>
          <p:cNvSpPr>
            <a:spLocks noGrp="1"/>
          </p:cNvSpPr>
          <p:nvPr>
            <p:ph type="dt" sz="half" idx="10"/>
          </p:nvPr>
        </p:nvSpPr>
        <p:spPr/>
        <p:txBody>
          <a:bodyPr/>
          <a:lstStyle/>
          <a:p>
            <a:pPr rtl="0"/>
            <a:fld id="{FFCD1A4C-C72A-456D-B6DD-8FB2A9BA0E71}" type="datetime1">
              <a:rPr lang="en-GB" noProof="0" smtClean="0"/>
              <a:t>16/03/2022</a:t>
            </a:fld>
            <a:endParaRPr lang="en-GB" noProof="0"/>
          </a:p>
        </p:txBody>
      </p:sp>
      <p:sp>
        <p:nvSpPr>
          <p:cNvPr id="4" name="Footer Placeholder 3"/>
          <p:cNvSpPr>
            <a:spLocks noGrp="1"/>
          </p:cNvSpPr>
          <p:nvPr>
            <p:ph type="ftr" sz="quarter" idx="11"/>
          </p:nvPr>
        </p:nvSpPr>
        <p:spPr/>
        <p:txBody>
          <a:bodyPr/>
          <a:lstStyle/>
          <a:p>
            <a:pPr rtl="0"/>
            <a:endParaRPr lang="en-GB" noProof="0"/>
          </a:p>
        </p:txBody>
      </p:sp>
      <p:sp>
        <p:nvSpPr>
          <p:cNvPr id="5" name="Slide Number Placeholder 4"/>
          <p:cNvSpPr>
            <a:spLocks noGrp="1"/>
          </p:cNvSpPr>
          <p:nvPr>
            <p:ph type="sldNum" sz="quarter" idx="12"/>
          </p:nvPr>
        </p:nvSpPr>
        <p:spPr/>
        <p:txBody>
          <a:body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33027668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795424" y="1359958"/>
            <a:ext cx="5276217" cy="2311929"/>
          </a:xfrm>
        </p:spPr>
        <p:txBody>
          <a:bodyPr/>
          <a:lstStyle/>
          <a:p>
            <a:r>
              <a:rPr lang="en-US"/>
              <a:t>Click to edit Master title style</a:t>
            </a:r>
            <a:endParaRPr lang="en-US" dirty="0"/>
          </a:p>
        </p:txBody>
      </p:sp>
      <p:sp>
        <p:nvSpPr>
          <p:cNvPr id="19" name="Text Placeholder 2"/>
          <p:cNvSpPr>
            <a:spLocks noGrp="1"/>
          </p:cNvSpPr>
          <p:nvPr>
            <p:ph type="body" idx="1"/>
          </p:nvPr>
        </p:nvSpPr>
        <p:spPr>
          <a:xfrm>
            <a:off x="491379" y="7341170"/>
            <a:ext cx="2116709" cy="1218546"/>
          </a:xfrm>
        </p:spPr>
        <p:txBody>
          <a:bodyPr anchor="b">
            <a:noAutofit/>
          </a:bodyPr>
          <a:lstStyle>
            <a:lvl1pPr marL="0" indent="0">
              <a:buNone/>
              <a:defRPr sz="1984" b="0">
                <a:solidFill>
                  <a:schemeClr val="tx1"/>
                </a:solidFill>
              </a:defRPr>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a:t>Click to edit Master text styles</a:t>
            </a:r>
          </a:p>
        </p:txBody>
      </p:sp>
      <p:sp>
        <p:nvSpPr>
          <p:cNvPr id="20" name="Picture Placeholder 2"/>
          <p:cNvSpPr>
            <a:spLocks noGrp="1" noChangeAspect="1"/>
          </p:cNvSpPr>
          <p:nvPr>
            <p:ph type="pic" idx="15"/>
          </p:nvPr>
        </p:nvSpPr>
        <p:spPr>
          <a:xfrm>
            <a:off x="491379" y="4161472"/>
            <a:ext cx="2116709" cy="269011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323"/>
            </a:lvl1pPr>
            <a:lvl2pPr marL="377967" indent="0">
              <a:buNone/>
              <a:defRPr sz="1323"/>
            </a:lvl2pPr>
            <a:lvl3pPr marL="755934" indent="0">
              <a:buNone/>
              <a:defRPr sz="1323"/>
            </a:lvl3pPr>
            <a:lvl4pPr marL="1133902" indent="0">
              <a:buNone/>
              <a:defRPr sz="1323"/>
            </a:lvl4pPr>
            <a:lvl5pPr marL="1511869" indent="0">
              <a:buNone/>
              <a:defRPr sz="1323"/>
            </a:lvl5pPr>
            <a:lvl6pPr marL="1889836" indent="0">
              <a:buNone/>
              <a:defRPr sz="1323"/>
            </a:lvl6pPr>
            <a:lvl7pPr marL="2267803" indent="0">
              <a:buNone/>
              <a:defRPr sz="1323"/>
            </a:lvl7pPr>
            <a:lvl8pPr marL="2645771" indent="0">
              <a:buNone/>
              <a:defRPr sz="1323"/>
            </a:lvl8pPr>
            <a:lvl9pPr marL="3023738" indent="0">
              <a:buNone/>
              <a:defRPr sz="1323"/>
            </a:lvl9pPr>
          </a:lstStyle>
          <a:p>
            <a:r>
              <a:rPr lang="en-US"/>
              <a:t>Click icon to add picture</a:t>
            </a:r>
            <a:endParaRPr lang="en-US" dirty="0"/>
          </a:p>
        </p:txBody>
      </p:sp>
      <p:sp>
        <p:nvSpPr>
          <p:cNvPr id="21" name="Text Placeholder 3"/>
          <p:cNvSpPr>
            <a:spLocks noGrp="1"/>
          </p:cNvSpPr>
          <p:nvPr>
            <p:ph type="body" sz="half" idx="18"/>
          </p:nvPr>
        </p:nvSpPr>
        <p:spPr>
          <a:xfrm>
            <a:off x="491379" y="8559712"/>
            <a:ext cx="2116709" cy="2619146"/>
          </a:xfrm>
        </p:spPr>
        <p:txBody>
          <a:bodyPr anchor="t">
            <a:normAutofit/>
          </a:bodyPr>
          <a:lstStyle>
            <a:lvl1pPr marL="0" indent="0">
              <a:buNone/>
              <a:defRPr sz="1157"/>
            </a:lvl1pPr>
            <a:lvl2pPr marL="377967" indent="0">
              <a:buNone/>
              <a:defRPr sz="992"/>
            </a:lvl2pPr>
            <a:lvl3pPr marL="755934" indent="0">
              <a:buNone/>
              <a:defRPr sz="827"/>
            </a:lvl3pPr>
            <a:lvl4pPr marL="1133902" indent="0">
              <a:buNone/>
              <a:defRPr sz="744"/>
            </a:lvl4pPr>
            <a:lvl5pPr marL="1511869" indent="0">
              <a:buNone/>
              <a:defRPr sz="744"/>
            </a:lvl5pPr>
            <a:lvl6pPr marL="1889836" indent="0">
              <a:buNone/>
              <a:defRPr sz="744"/>
            </a:lvl6pPr>
            <a:lvl7pPr marL="2267803" indent="0">
              <a:buNone/>
              <a:defRPr sz="744"/>
            </a:lvl7pPr>
            <a:lvl8pPr marL="2645771" indent="0">
              <a:buNone/>
              <a:defRPr sz="744"/>
            </a:lvl8pPr>
            <a:lvl9pPr marL="3023738" indent="0">
              <a:buNone/>
              <a:defRPr sz="744"/>
            </a:lvl9pPr>
          </a:lstStyle>
          <a:p>
            <a:pPr lvl="0"/>
            <a:r>
              <a:rPr lang="en-US"/>
              <a:t>Click to edit Master text styles</a:t>
            </a:r>
          </a:p>
        </p:txBody>
      </p:sp>
      <p:sp>
        <p:nvSpPr>
          <p:cNvPr id="22" name="Text Placeholder 4"/>
          <p:cNvSpPr>
            <a:spLocks noGrp="1"/>
          </p:cNvSpPr>
          <p:nvPr>
            <p:ph type="body" sz="quarter" idx="3"/>
          </p:nvPr>
        </p:nvSpPr>
        <p:spPr>
          <a:xfrm>
            <a:off x="2721510" y="7341170"/>
            <a:ext cx="2116709" cy="1218546"/>
          </a:xfrm>
        </p:spPr>
        <p:txBody>
          <a:bodyPr anchor="b">
            <a:noAutofit/>
          </a:bodyPr>
          <a:lstStyle>
            <a:lvl1pPr marL="0" indent="0">
              <a:buNone/>
              <a:defRPr sz="1984" b="0">
                <a:solidFill>
                  <a:schemeClr val="tx1"/>
                </a:solidFill>
              </a:defRPr>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a:t>Click to edit Master text styles</a:t>
            </a:r>
          </a:p>
        </p:txBody>
      </p:sp>
      <p:sp>
        <p:nvSpPr>
          <p:cNvPr id="23" name="Picture Placeholder 2"/>
          <p:cNvSpPr>
            <a:spLocks noGrp="1" noChangeAspect="1"/>
          </p:cNvSpPr>
          <p:nvPr>
            <p:ph type="pic" idx="21"/>
          </p:nvPr>
        </p:nvSpPr>
        <p:spPr>
          <a:xfrm>
            <a:off x="2721509" y="4161473"/>
            <a:ext cx="2116709" cy="2694684"/>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323"/>
            </a:lvl1pPr>
            <a:lvl2pPr marL="377967" indent="0">
              <a:buNone/>
              <a:defRPr sz="1323"/>
            </a:lvl2pPr>
            <a:lvl3pPr marL="755934" indent="0">
              <a:buNone/>
              <a:defRPr sz="1323"/>
            </a:lvl3pPr>
            <a:lvl4pPr marL="1133902" indent="0">
              <a:buNone/>
              <a:defRPr sz="1323"/>
            </a:lvl4pPr>
            <a:lvl5pPr marL="1511869" indent="0">
              <a:buNone/>
              <a:defRPr sz="1323"/>
            </a:lvl5pPr>
            <a:lvl6pPr marL="1889836" indent="0">
              <a:buNone/>
              <a:defRPr sz="1323"/>
            </a:lvl6pPr>
            <a:lvl7pPr marL="2267803" indent="0">
              <a:buNone/>
              <a:defRPr sz="1323"/>
            </a:lvl7pPr>
            <a:lvl8pPr marL="2645771" indent="0">
              <a:buNone/>
              <a:defRPr sz="1323"/>
            </a:lvl8pPr>
            <a:lvl9pPr marL="3023738" indent="0">
              <a:buNone/>
              <a:defRPr sz="1323"/>
            </a:lvl9pPr>
          </a:lstStyle>
          <a:p>
            <a:r>
              <a:rPr lang="en-US"/>
              <a:t>Click icon to add picture</a:t>
            </a:r>
            <a:endParaRPr lang="en-US" dirty="0"/>
          </a:p>
        </p:txBody>
      </p:sp>
      <p:sp>
        <p:nvSpPr>
          <p:cNvPr id="24" name="Text Placeholder 3"/>
          <p:cNvSpPr>
            <a:spLocks noGrp="1"/>
          </p:cNvSpPr>
          <p:nvPr>
            <p:ph type="body" sz="half" idx="19"/>
          </p:nvPr>
        </p:nvSpPr>
        <p:spPr>
          <a:xfrm>
            <a:off x="2720671" y="8559711"/>
            <a:ext cx="2116709" cy="2619146"/>
          </a:xfrm>
        </p:spPr>
        <p:txBody>
          <a:bodyPr anchor="t">
            <a:normAutofit/>
          </a:bodyPr>
          <a:lstStyle>
            <a:lvl1pPr marL="0" indent="0">
              <a:buNone/>
              <a:defRPr sz="1157"/>
            </a:lvl1pPr>
            <a:lvl2pPr marL="377967" indent="0">
              <a:buNone/>
              <a:defRPr sz="992"/>
            </a:lvl2pPr>
            <a:lvl3pPr marL="755934" indent="0">
              <a:buNone/>
              <a:defRPr sz="827"/>
            </a:lvl3pPr>
            <a:lvl4pPr marL="1133902" indent="0">
              <a:buNone/>
              <a:defRPr sz="744"/>
            </a:lvl4pPr>
            <a:lvl5pPr marL="1511869" indent="0">
              <a:buNone/>
              <a:defRPr sz="744"/>
            </a:lvl5pPr>
            <a:lvl6pPr marL="1889836" indent="0">
              <a:buNone/>
              <a:defRPr sz="744"/>
            </a:lvl6pPr>
            <a:lvl7pPr marL="2267803" indent="0">
              <a:buNone/>
              <a:defRPr sz="744"/>
            </a:lvl7pPr>
            <a:lvl8pPr marL="2645771" indent="0">
              <a:buNone/>
              <a:defRPr sz="744"/>
            </a:lvl8pPr>
            <a:lvl9pPr marL="3023738" indent="0">
              <a:buNone/>
              <a:defRPr sz="744"/>
            </a:lvl9pPr>
          </a:lstStyle>
          <a:p>
            <a:pPr lvl="0"/>
            <a:r>
              <a:rPr lang="en-US"/>
              <a:t>Click to edit Master text styles</a:t>
            </a:r>
          </a:p>
        </p:txBody>
      </p:sp>
      <p:sp>
        <p:nvSpPr>
          <p:cNvPr id="25" name="Text Placeholder 4"/>
          <p:cNvSpPr>
            <a:spLocks noGrp="1"/>
          </p:cNvSpPr>
          <p:nvPr>
            <p:ph type="body" sz="quarter" idx="13"/>
          </p:nvPr>
        </p:nvSpPr>
        <p:spPr>
          <a:xfrm>
            <a:off x="4954931" y="7341170"/>
            <a:ext cx="2116709" cy="1218546"/>
          </a:xfrm>
        </p:spPr>
        <p:txBody>
          <a:bodyPr anchor="b">
            <a:noAutofit/>
          </a:bodyPr>
          <a:lstStyle>
            <a:lvl1pPr marL="0" indent="0">
              <a:buNone/>
              <a:defRPr sz="1984" b="0">
                <a:solidFill>
                  <a:schemeClr val="tx1"/>
                </a:solidFill>
              </a:defRPr>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a:t>Click to edit Master text styles</a:t>
            </a:r>
          </a:p>
        </p:txBody>
      </p:sp>
      <p:sp>
        <p:nvSpPr>
          <p:cNvPr id="26" name="Picture Placeholder 2"/>
          <p:cNvSpPr>
            <a:spLocks noGrp="1" noChangeAspect="1"/>
          </p:cNvSpPr>
          <p:nvPr>
            <p:ph type="pic" idx="22"/>
          </p:nvPr>
        </p:nvSpPr>
        <p:spPr>
          <a:xfrm>
            <a:off x="4954930" y="4161475"/>
            <a:ext cx="2116709" cy="2693001"/>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323"/>
            </a:lvl1pPr>
            <a:lvl2pPr marL="377967" indent="0">
              <a:buNone/>
              <a:defRPr sz="1323"/>
            </a:lvl2pPr>
            <a:lvl3pPr marL="755934" indent="0">
              <a:buNone/>
              <a:defRPr sz="1323"/>
            </a:lvl3pPr>
            <a:lvl4pPr marL="1133902" indent="0">
              <a:buNone/>
              <a:defRPr sz="1323"/>
            </a:lvl4pPr>
            <a:lvl5pPr marL="1511869" indent="0">
              <a:buNone/>
              <a:defRPr sz="1323"/>
            </a:lvl5pPr>
            <a:lvl6pPr marL="1889836" indent="0">
              <a:buNone/>
              <a:defRPr sz="1323"/>
            </a:lvl6pPr>
            <a:lvl7pPr marL="2267803" indent="0">
              <a:buNone/>
              <a:defRPr sz="1323"/>
            </a:lvl7pPr>
            <a:lvl8pPr marL="2645771" indent="0">
              <a:buNone/>
              <a:defRPr sz="1323"/>
            </a:lvl8pPr>
            <a:lvl9pPr marL="3023738" indent="0">
              <a:buNone/>
              <a:defRPr sz="1323"/>
            </a:lvl9pPr>
          </a:lstStyle>
          <a:p>
            <a:r>
              <a:rPr lang="en-US"/>
              <a:t>Click icon to add picture</a:t>
            </a:r>
            <a:endParaRPr lang="en-US" dirty="0"/>
          </a:p>
        </p:txBody>
      </p:sp>
      <p:sp>
        <p:nvSpPr>
          <p:cNvPr id="27" name="Text Placeholder 3"/>
          <p:cNvSpPr>
            <a:spLocks noGrp="1"/>
          </p:cNvSpPr>
          <p:nvPr>
            <p:ph type="body" sz="half" idx="20"/>
          </p:nvPr>
        </p:nvSpPr>
        <p:spPr>
          <a:xfrm>
            <a:off x="4954854" y="8559707"/>
            <a:ext cx="2116709" cy="2619146"/>
          </a:xfrm>
        </p:spPr>
        <p:txBody>
          <a:bodyPr anchor="t">
            <a:normAutofit/>
          </a:bodyPr>
          <a:lstStyle>
            <a:lvl1pPr marL="0" indent="0">
              <a:buNone/>
              <a:defRPr sz="1157"/>
            </a:lvl1pPr>
            <a:lvl2pPr marL="377967" indent="0">
              <a:buNone/>
              <a:defRPr sz="992"/>
            </a:lvl2pPr>
            <a:lvl3pPr marL="755934" indent="0">
              <a:buNone/>
              <a:defRPr sz="827"/>
            </a:lvl3pPr>
            <a:lvl4pPr marL="1133902" indent="0">
              <a:buNone/>
              <a:defRPr sz="744"/>
            </a:lvl4pPr>
            <a:lvl5pPr marL="1511869" indent="0">
              <a:buNone/>
              <a:defRPr sz="744"/>
            </a:lvl5pPr>
            <a:lvl6pPr marL="1889836" indent="0">
              <a:buNone/>
              <a:defRPr sz="744"/>
            </a:lvl6pPr>
            <a:lvl7pPr marL="2267803" indent="0">
              <a:buNone/>
              <a:defRPr sz="744"/>
            </a:lvl7pPr>
            <a:lvl8pPr marL="2645771" indent="0">
              <a:buNone/>
              <a:defRPr sz="744"/>
            </a:lvl8pPr>
            <a:lvl9pPr marL="3023738" indent="0">
              <a:buNone/>
              <a:defRPr sz="744"/>
            </a:lvl9pPr>
          </a:lstStyle>
          <a:p>
            <a:pPr lvl="0"/>
            <a:r>
              <a:rPr lang="en-US"/>
              <a:t>Click to edit Master text styles</a:t>
            </a:r>
          </a:p>
        </p:txBody>
      </p:sp>
      <p:sp>
        <p:nvSpPr>
          <p:cNvPr id="3" name="Date Placeholder 2"/>
          <p:cNvSpPr>
            <a:spLocks noGrp="1"/>
          </p:cNvSpPr>
          <p:nvPr>
            <p:ph type="dt" sz="half" idx="10"/>
          </p:nvPr>
        </p:nvSpPr>
        <p:spPr/>
        <p:txBody>
          <a:bodyPr/>
          <a:lstStyle/>
          <a:p>
            <a:pPr rtl="0"/>
            <a:fld id="{FFCD1A4C-C72A-456D-B6DD-8FB2A9BA0E71}" type="datetime1">
              <a:rPr lang="en-GB" noProof="0" smtClean="0"/>
              <a:t>16/03/2022</a:t>
            </a:fld>
            <a:endParaRPr lang="en-GB" noProof="0"/>
          </a:p>
        </p:txBody>
      </p:sp>
      <p:sp>
        <p:nvSpPr>
          <p:cNvPr id="4" name="Footer Placeholder 3"/>
          <p:cNvSpPr>
            <a:spLocks noGrp="1"/>
          </p:cNvSpPr>
          <p:nvPr>
            <p:ph type="ftr" sz="quarter" idx="11"/>
          </p:nvPr>
        </p:nvSpPr>
        <p:spPr/>
        <p:txBody>
          <a:bodyPr/>
          <a:lstStyle/>
          <a:p>
            <a:pPr rtl="0"/>
            <a:endParaRPr lang="en-GB" noProof="0"/>
          </a:p>
        </p:txBody>
      </p:sp>
      <p:sp>
        <p:nvSpPr>
          <p:cNvPr id="5" name="Slide Number Placeholder 4"/>
          <p:cNvSpPr>
            <a:spLocks noGrp="1"/>
          </p:cNvSpPr>
          <p:nvPr>
            <p:ph type="sldNum" sz="quarter" idx="12"/>
          </p:nvPr>
        </p:nvSpPr>
        <p:spPr/>
        <p:txBody>
          <a:body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21251327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491379" y="3916680"/>
            <a:ext cx="6576917" cy="726217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27008A4D-70A4-41D1-B9D3-2A51074C7C6B}" type="datetime1">
              <a:rPr lang="en-GB" noProof="0" smtClean="0"/>
              <a:t>16/03/2022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2769356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916226"/>
            <a:ext cx="7559675" cy="3323399"/>
          </a:xfrm>
          <a:prstGeom prst="rect">
            <a:avLst/>
          </a:prstGeom>
        </p:spPr>
      </p:pic>
      <p:sp>
        <p:nvSpPr>
          <p:cNvPr id="2" name="Vertical Title 1"/>
          <p:cNvSpPr>
            <a:spLocks noGrp="1"/>
          </p:cNvSpPr>
          <p:nvPr>
            <p:ph type="title" orient="vert"/>
          </p:nvPr>
        </p:nvSpPr>
        <p:spPr>
          <a:xfrm>
            <a:off x="5792601" y="1333515"/>
            <a:ext cx="1275695" cy="7582705"/>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91379" y="1331628"/>
            <a:ext cx="5190278" cy="758459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4598452" y="679982"/>
            <a:ext cx="1804872" cy="651647"/>
          </a:xfrm>
        </p:spPr>
        <p:txBody>
          <a:bodyPr/>
          <a:lstStyle>
            <a:lvl1pPr algn="r">
              <a:defRPr/>
            </a:lvl1pPr>
          </a:lstStyle>
          <a:p>
            <a:pPr rtl="0"/>
            <a:fld id="{ECF14C35-C706-4A3A-9E8E-C4173FB5F570}" type="datetime1">
              <a:rPr lang="en-GB" noProof="0" smtClean="0"/>
              <a:t>16/03/2022</a:t>
            </a:fld>
            <a:endParaRPr lang="en-GB" noProof="0"/>
          </a:p>
        </p:txBody>
      </p:sp>
      <p:sp>
        <p:nvSpPr>
          <p:cNvPr id="5" name="Footer Placeholder 4"/>
          <p:cNvSpPr>
            <a:spLocks noGrp="1"/>
          </p:cNvSpPr>
          <p:nvPr>
            <p:ph type="ftr" sz="quarter" idx="11"/>
          </p:nvPr>
        </p:nvSpPr>
        <p:spPr>
          <a:xfrm>
            <a:off x="491379" y="679982"/>
            <a:ext cx="3993678" cy="651647"/>
          </a:xfrm>
        </p:spPr>
        <p:txBody>
          <a:bodyPr/>
          <a:lstStyle/>
          <a:p>
            <a:pPr rtl="0"/>
            <a:endParaRPr lang="en-GB" noProof="0"/>
          </a:p>
        </p:txBody>
      </p:sp>
      <p:sp>
        <p:nvSpPr>
          <p:cNvPr id="6" name="Slide Number Placeholder 5"/>
          <p:cNvSpPr>
            <a:spLocks noGrp="1"/>
          </p:cNvSpPr>
          <p:nvPr>
            <p:ph type="sldNum" sz="quarter" idx="12"/>
          </p:nvPr>
        </p:nvSpPr>
        <p:spPr>
          <a:xfrm>
            <a:off x="6516719" y="679982"/>
            <a:ext cx="551577" cy="651647"/>
          </a:xfrm>
        </p:spPr>
        <p:txBody>
          <a:bodyPr/>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41294627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7559675" cy="1929442"/>
          </a:xfrm>
          <a:prstGeom prst="rect">
            <a:avLst/>
          </a:prstGeom>
        </p:spPr>
      </p:pic>
      <p:sp>
        <p:nvSpPr>
          <p:cNvPr id="2" name="Title Placeholder 1"/>
          <p:cNvSpPr>
            <a:spLocks noGrp="1"/>
          </p:cNvSpPr>
          <p:nvPr>
            <p:ph type="title"/>
          </p:nvPr>
        </p:nvSpPr>
        <p:spPr>
          <a:xfrm>
            <a:off x="1795423" y="1364193"/>
            <a:ext cx="5272873" cy="230769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91379" y="3916680"/>
            <a:ext cx="6576917" cy="72621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301222" y="11344322"/>
            <a:ext cx="1767074" cy="651647"/>
          </a:xfrm>
          <a:prstGeom prst="rect">
            <a:avLst/>
          </a:prstGeom>
        </p:spPr>
        <p:txBody>
          <a:bodyPr vert="horz" lIns="91440" tIns="45720" rIns="91440" bIns="45720" rtlCol="0" anchor="ctr"/>
          <a:lstStyle>
            <a:lvl1pPr algn="r">
              <a:defRPr sz="868">
                <a:solidFill>
                  <a:schemeClr val="tx1">
                    <a:tint val="75000"/>
                  </a:schemeClr>
                </a:solidFill>
              </a:defRPr>
            </a:lvl1pPr>
          </a:lstStyle>
          <a:p>
            <a:pPr rtl="0"/>
            <a:fld id="{FFCD1A4C-C72A-456D-B6DD-8FB2A9BA0E71}" type="datetime1">
              <a:rPr lang="en-GB" noProof="0" smtClean="0"/>
              <a:t>16/03/2022</a:t>
            </a:fld>
            <a:endParaRPr lang="en-GB" noProof="0"/>
          </a:p>
        </p:txBody>
      </p:sp>
      <p:sp>
        <p:nvSpPr>
          <p:cNvPr id="5" name="Footer Placeholder 4"/>
          <p:cNvSpPr>
            <a:spLocks noGrp="1"/>
          </p:cNvSpPr>
          <p:nvPr>
            <p:ph type="ftr" sz="quarter" idx="3"/>
          </p:nvPr>
        </p:nvSpPr>
        <p:spPr>
          <a:xfrm>
            <a:off x="491379" y="11343420"/>
            <a:ext cx="4696448" cy="651647"/>
          </a:xfrm>
          <a:prstGeom prst="rect">
            <a:avLst/>
          </a:prstGeom>
        </p:spPr>
        <p:txBody>
          <a:bodyPr vert="horz" lIns="91440" tIns="45720" rIns="91440" bIns="45720" rtlCol="0" anchor="ctr"/>
          <a:lstStyle>
            <a:lvl1pPr algn="l">
              <a:defRPr sz="868">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5433516" y="679982"/>
            <a:ext cx="1634780" cy="651647"/>
          </a:xfrm>
          <a:prstGeom prst="rect">
            <a:avLst/>
          </a:prstGeom>
        </p:spPr>
        <p:txBody>
          <a:bodyPr vert="horz" lIns="91440" tIns="45720" rIns="91440" bIns="45720" rtlCol="0" anchor="ctr"/>
          <a:lstStyle>
            <a:lvl1pPr algn="r">
              <a:defRPr sz="868">
                <a:solidFill>
                  <a:schemeClr val="tx1">
                    <a:tint val="75000"/>
                  </a:schemeClr>
                </a:solidFill>
              </a:defRPr>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544835159"/>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45" r:id="rId4"/>
    <p:sldLayoutId id="2147483846" r:id="rId5"/>
    <p:sldLayoutId id="2147483847" r:id="rId6"/>
    <p:sldLayoutId id="2147483848" r:id="rId7"/>
    <p:sldLayoutId id="2147483849" r:id="rId8"/>
    <p:sldLayoutId id="2147483850" r:id="rId9"/>
    <p:sldLayoutId id="2147483851" r:id="rId10"/>
    <p:sldLayoutId id="2147483852" r:id="rId11"/>
    <p:sldLayoutId id="2147483853" r:id="rId12"/>
    <p:sldLayoutId id="2147483854" r:id="rId13"/>
    <p:sldLayoutId id="2147483855" r:id="rId14"/>
    <p:sldLayoutId id="2147483856" r:id="rId15"/>
    <p:sldLayoutId id="2147483857" r:id="rId16"/>
    <p:sldLayoutId id="2147483858" r:id="rId17"/>
  </p:sldLayoutIdLst>
  <p:hf sldNum="0" hdr="0" ftr="0" dt="0"/>
  <p:txStyles>
    <p:titleStyle>
      <a:lvl1pPr algn="r" defTabSz="755934" rtl="0" eaLnBrk="1" latinLnBrk="0" hangingPunct="1">
        <a:lnSpc>
          <a:spcPct val="90000"/>
        </a:lnSpc>
        <a:spcBef>
          <a:spcPct val="0"/>
        </a:spcBef>
        <a:buNone/>
        <a:defRPr sz="3307" kern="1200" cap="all" baseline="0">
          <a:solidFill>
            <a:schemeClr val="tx1"/>
          </a:solidFill>
          <a:latin typeface="+mj-lt"/>
          <a:ea typeface="+mj-ea"/>
          <a:cs typeface="+mj-cs"/>
        </a:defRPr>
      </a:lvl1pPr>
    </p:titleStyle>
    <p:bodyStyle>
      <a:lvl1pPr marL="188984" indent="-188984" algn="l" defTabSz="755934" rtl="0" eaLnBrk="1" latinLnBrk="0" hangingPunct="1">
        <a:lnSpc>
          <a:spcPct val="90000"/>
        </a:lnSpc>
        <a:spcBef>
          <a:spcPts val="827"/>
        </a:spcBef>
        <a:buFont typeface="Arial" panose="020B0604020202020204" pitchFamily="34" charset="0"/>
        <a:buChar char="•"/>
        <a:defRPr sz="1819" kern="1200">
          <a:solidFill>
            <a:schemeClr val="tx1"/>
          </a:solidFill>
          <a:latin typeface="+mn-lt"/>
          <a:ea typeface="+mn-ea"/>
          <a:cs typeface="+mn-cs"/>
        </a:defRPr>
      </a:lvl1pPr>
      <a:lvl2pPr marL="566951" indent="-188984" algn="l" defTabSz="755934" rtl="0" eaLnBrk="1" latinLnBrk="0" hangingPunct="1">
        <a:lnSpc>
          <a:spcPct val="90000"/>
        </a:lnSpc>
        <a:spcBef>
          <a:spcPts val="413"/>
        </a:spcBef>
        <a:buFont typeface="Arial" panose="020B0604020202020204" pitchFamily="34" charset="0"/>
        <a:buChar char="•"/>
        <a:defRPr sz="1653" kern="1200">
          <a:solidFill>
            <a:schemeClr val="tx1"/>
          </a:solidFill>
          <a:latin typeface="+mn-lt"/>
          <a:ea typeface="+mn-ea"/>
          <a:cs typeface="+mn-cs"/>
        </a:defRPr>
      </a:lvl2pPr>
      <a:lvl3pPr marL="944918"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3pPr>
      <a:lvl4pPr marL="1322885" indent="-188984" algn="l" defTabSz="755934" rtl="0" eaLnBrk="1" latinLnBrk="0" hangingPunct="1">
        <a:lnSpc>
          <a:spcPct val="90000"/>
        </a:lnSpc>
        <a:spcBef>
          <a:spcPts val="413"/>
        </a:spcBef>
        <a:buFont typeface="Arial" panose="020B0604020202020204" pitchFamily="34" charset="0"/>
        <a:buChar char="•"/>
        <a:defRPr sz="1323" kern="1200">
          <a:solidFill>
            <a:schemeClr val="tx1"/>
          </a:solidFill>
          <a:latin typeface="+mn-lt"/>
          <a:ea typeface="+mn-ea"/>
          <a:cs typeface="+mn-cs"/>
        </a:defRPr>
      </a:lvl4pPr>
      <a:lvl5pPr marL="1700853" indent="-188984" algn="l" defTabSz="755934" rtl="0" eaLnBrk="1" latinLnBrk="0" hangingPunct="1">
        <a:lnSpc>
          <a:spcPct val="90000"/>
        </a:lnSpc>
        <a:spcBef>
          <a:spcPts val="413"/>
        </a:spcBef>
        <a:buFont typeface="Arial" panose="020B0604020202020204" pitchFamily="34" charset="0"/>
        <a:buChar char="•"/>
        <a:defRPr sz="1323" kern="1200">
          <a:solidFill>
            <a:schemeClr val="tx1"/>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323"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323"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323"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323" kern="1200">
          <a:solidFill>
            <a:schemeClr val="tx1"/>
          </a:solidFill>
          <a:latin typeface="+mn-lt"/>
          <a:ea typeface="+mn-ea"/>
          <a:cs typeface="+mn-cs"/>
        </a:defRPr>
      </a:lvl9pPr>
    </p:bodyStyle>
    <p:otherStyle>
      <a:defPPr>
        <a:defRPr lang="en-US"/>
      </a:defPPr>
      <a:lvl1pPr marL="0" algn="l" defTabSz="755934" rtl="0" eaLnBrk="1" latinLnBrk="0" hangingPunct="1">
        <a:defRPr sz="1488" kern="1200">
          <a:solidFill>
            <a:schemeClr val="tx1"/>
          </a:solidFill>
          <a:latin typeface="+mn-lt"/>
          <a:ea typeface="+mn-ea"/>
          <a:cs typeface="+mn-cs"/>
        </a:defRPr>
      </a:lvl1pPr>
      <a:lvl2pPr marL="377967" algn="l" defTabSz="755934" rtl="0" eaLnBrk="1" latinLnBrk="0" hangingPunct="1">
        <a:defRPr sz="1488" kern="1200">
          <a:solidFill>
            <a:schemeClr val="tx1"/>
          </a:solidFill>
          <a:latin typeface="+mn-lt"/>
          <a:ea typeface="+mn-ea"/>
          <a:cs typeface="+mn-cs"/>
        </a:defRPr>
      </a:lvl2pPr>
      <a:lvl3pPr marL="755934" algn="l" defTabSz="755934" rtl="0" eaLnBrk="1" latinLnBrk="0" hangingPunct="1">
        <a:defRPr sz="1488" kern="1200">
          <a:solidFill>
            <a:schemeClr val="tx1"/>
          </a:solidFill>
          <a:latin typeface="+mn-lt"/>
          <a:ea typeface="+mn-ea"/>
          <a:cs typeface="+mn-cs"/>
        </a:defRPr>
      </a:lvl3pPr>
      <a:lvl4pPr marL="1133902" algn="l" defTabSz="755934" rtl="0" eaLnBrk="1" latinLnBrk="0" hangingPunct="1">
        <a:defRPr sz="1488" kern="1200">
          <a:solidFill>
            <a:schemeClr val="tx1"/>
          </a:solidFill>
          <a:latin typeface="+mn-lt"/>
          <a:ea typeface="+mn-ea"/>
          <a:cs typeface="+mn-cs"/>
        </a:defRPr>
      </a:lvl4pPr>
      <a:lvl5pPr marL="1511869" algn="l" defTabSz="755934" rtl="0" eaLnBrk="1" latinLnBrk="0" hangingPunct="1">
        <a:defRPr sz="1488" kern="1200">
          <a:solidFill>
            <a:schemeClr val="tx1"/>
          </a:solidFill>
          <a:latin typeface="+mn-lt"/>
          <a:ea typeface="+mn-ea"/>
          <a:cs typeface="+mn-cs"/>
        </a:defRPr>
      </a:lvl5pPr>
      <a:lvl6pPr marL="1889836" algn="l" defTabSz="755934" rtl="0" eaLnBrk="1" latinLnBrk="0" hangingPunct="1">
        <a:defRPr sz="1488" kern="1200">
          <a:solidFill>
            <a:schemeClr val="tx1"/>
          </a:solidFill>
          <a:latin typeface="+mn-lt"/>
          <a:ea typeface="+mn-ea"/>
          <a:cs typeface="+mn-cs"/>
        </a:defRPr>
      </a:lvl6pPr>
      <a:lvl7pPr marL="2267803" algn="l" defTabSz="755934" rtl="0" eaLnBrk="1" latinLnBrk="0" hangingPunct="1">
        <a:defRPr sz="1488" kern="1200">
          <a:solidFill>
            <a:schemeClr val="tx1"/>
          </a:solidFill>
          <a:latin typeface="+mn-lt"/>
          <a:ea typeface="+mn-ea"/>
          <a:cs typeface="+mn-cs"/>
        </a:defRPr>
      </a:lvl7pPr>
      <a:lvl8pPr marL="2645771" algn="l" defTabSz="755934" rtl="0" eaLnBrk="1" latinLnBrk="0" hangingPunct="1">
        <a:defRPr sz="1488" kern="1200">
          <a:solidFill>
            <a:schemeClr val="tx1"/>
          </a:solidFill>
          <a:latin typeface="+mn-lt"/>
          <a:ea typeface="+mn-ea"/>
          <a:cs typeface="+mn-cs"/>
        </a:defRPr>
      </a:lvl8pPr>
      <a:lvl9pPr marL="3023738" algn="l" defTabSz="755934" rtl="0" eaLnBrk="1" latinLnBrk="0" hangingPunct="1">
        <a:defRPr sz="148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link.springer.com/article/10.1007/s11920-019-1020-5" TargetMode="External"/><Relationship Id="rId2" Type="http://schemas.openxmlformats.org/officeDocument/2006/relationships/hyperlink" Target="http://www.beadloverskorner.com/blog/autism-adhd-awareness/" TargetMode="External"/><Relationship Id="rId1" Type="http://schemas.openxmlformats.org/officeDocument/2006/relationships/slideLayout" Target="../slideLayouts/slideLayout2.xml"/><Relationship Id="rId6" Type="http://schemas.openxmlformats.org/officeDocument/2006/relationships/hyperlink" Target="https://onlinelibrary.wiley.com/doi/full/10.1002/aur.54?casa_token=QFThJvjuSx4AAAAA%3AGFjA22Uxi7aDUvxX4-0Bv_vebeXP2a04fIlvk9WSnYkw-eHvCKqh6gOn2cObbt4qufagWY0q7Lwt6kCm" TargetMode="External"/><Relationship Id="rId5" Type="http://schemas.openxmlformats.org/officeDocument/2006/relationships/hyperlink" Target="https://iconarchive.com/show/ios7-style-icons-by-iynque/Twitter-icon.html" TargetMode="External"/><Relationship Id="rId4" Type="http://schemas.openxmlformats.org/officeDocument/2006/relationships/hyperlink" Target="https://www.health.harvard.edu/blog/what-is-neurodiversity-202111232645"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link.springer.com/article/10.1007/s10882-018-9598-9" TargetMode="External"/><Relationship Id="rId2" Type="http://schemas.openxmlformats.org/officeDocument/2006/relationships/hyperlink" Target="https://www.sciencedirect.com/science/article/pii/S1750946711001036?casa_token=iaNi_Xk02bIAAAAA:9raUXxRVE4sxjE6Kv3kAJcXCKKEHxmDyfuD5HUnzbDf9cOqISGOynuYVsZt8J7YBkSeNiw9WHbvS6Q"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8044340/" TargetMode="External"/><Relationship Id="rId5" Type="http://schemas.openxmlformats.org/officeDocument/2006/relationships/hyperlink" Target="https://www.widowmight.org/about/facebook-icon/" TargetMode="External"/><Relationship Id="rId4" Type="http://schemas.openxmlformats.org/officeDocument/2006/relationships/hyperlink" Target="https://fineartamerica.com/featured/embrace-neurodiversity-autism-asd-adhd-rainbow-brain-gift-yvonne-remick.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4F3FB0-87C8-4A4F-A3A1-E5F2B5763FC3}"/>
              </a:ext>
            </a:extLst>
          </p:cNvPr>
          <p:cNvSpPr>
            <a:spLocks noGrp="1"/>
          </p:cNvSpPr>
          <p:nvPr>
            <p:ph idx="1"/>
          </p:nvPr>
        </p:nvSpPr>
        <p:spPr>
          <a:xfrm>
            <a:off x="881149" y="1743673"/>
            <a:ext cx="6503030" cy="10495952"/>
          </a:xfrm>
        </p:spPr>
        <p:txBody>
          <a:bodyPr>
            <a:normAutofit/>
          </a:bodyPr>
          <a:lstStyle/>
          <a:p>
            <a:pPr marL="0" indent="0">
              <a:buNone/>
            </a:pPr>
            <a:r>
              <a:rPr lang="en-GB" sz="7200" dirty="0">
                <a:latin typeface="Arial" panose="020B0604020202020204" pitchFamily="34" charset="0"/>
                <a:cs typeface="Arial" panose="020B0604020202020204" pitchFamily="34" charset="0"/>
              </a:rPr>
              <a:t>E-Portfolio Evidence of Learning Comprising of 2 Separate Artifact Items.</a:t>
            </a:r>
          </a:p>
          <a:p>
            <a:pPr marL="0" indent="0">
              <a:buNone/>
            </a:pPr>
            <a:endParaRPr lang="en-GB" sz="7200" dirty="0">
              <a:latin typeface="Arial" panose="020B0604020202020204" pitchFamily="34" charset="0"/>
              <a:cs typeface="Arial" panose="020B0604020202020204" pitchFamily="34" charset="0"/>
            </a:endParaRPr>
          </a:p>
          <a:p>
            <a:pPr marL="0" indent="0" algn="ctr">
              <a:buNone/>
            </a:pPr>
            <a:r>
              <a:rPr lang="en-GB" sz="1800" dirty="0">
                <a:latin typeface="Arial" panose="020B0604020202020204" pitchFamily="34" charset="0"/>
                <a:cs typeface="Arial" panose="020B0604020202020204" pitchFamily="34" charset="0"/>
              </a:rPr>
              <a:t>Name: Karen Elizabeth Ruddock</a:t>
            </a:r>
          </a:p>
          <a:p>
            <a:pPr marL="0" indent="0" algn="ctr">
              <a:buNone/>
            </a:pPr>
            <a:r>
              <a:rPr lang="en-GB" sz="1800" dirty="0">
                <a:latin typeface="Arial" panose="020B0604020202020204" pitchFamily="34" charset="0"/>
                <a:cs typeface="Arial" panose="020B0604020202020204" pitchFamily="34" charset="0"/>
              </a:rPr>
              <a:t>Student I.D: 2015942</a:t>
            </a:r>
          </a:p>
          <a:p>
            <a:pPr marL="0" indent="0" algn="ctr">
              <a:buNone/>
            </a:pPr>
            <a:r>
              <a:rPr lang="en-GB" sz="1800" dirty="0">
                <a:latin typeface="Arial" panose="020B0604020202020204" pitchFamily="34" charset="0"/>
                <a:cs typeface="Arial" panose="020B0604020202020204" pitchFamily="34" charset="0"/>
              </a:rPr>
              <a:t>Module Code: BMSP5014_BIRM</a:t>
            </a:r>
          </a:p>
          <a:p>
            <a:pPr marL="0" indent="0" algn="ctr">
              <a:buNone/>
            </a:pPr>
            <a:r>
              <a:rPr lang="en-GB" sz="1800" dirty="0">
                <a:latin typeface="Arial" panose="020B0604020202020204" pitchFamily="34" charset="0"/>
                <a:cs typeface="Arial" panose="020B0604020202020204" pitchFamily="34" charset="0"/>
              </a:rPr>
              <a:t>Lecturer’s Name: Dr Azora Hurd </a:t>
            </a:r>
          </a:p>
        </p:txBody>
      </p:sp>
    </p:spTree>
    <p:extLst>
      <p:ext uri="{BB962C8B-B14F-4D97-AF65-F5344CB8AC3E}">
        <p14:creationId xmlns:p14="http://schemas.microsoft.com/office/powerpoint/2010/main" val="3895291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D9CE3-1AFA-4061-AC72-5CD378DFAB19}"/>
              </a:ext>
            </a:extLst>
          </p:cNvPr>
          <p:cNvSpPr>
            <a:spLocks noGrp="1"/>
          </p:cNvSpPr>
          <p:nvPr>
            <p:ph type="title"/>
          </p:nvPr>
        </p:nvSpPr>
        <p:spPr>
          <a:xfrm>
            <a:off x="491378" y="1030623"/>
            <a:ext cx="6836802" cy="1679958"/>
          </a:xfrm>
        </p:spPr>
        <p:txBody>
          <a:bodyPr>
            <a:normAutofit/>
          </a:bodyPr>
          <a:lstStyle/>
          <a:p>
            <a:r>
              <a:rPr lang="en-GB" sz="5400" dirty="0">
                <a:latin typeface="Arial" panose="020B0604020202020204" pitchFamily="34" charset="0"/>
                <a:cs typeface="Arial" panose="020B0604020202020204" pitchFamily="34" charset="0"/>
              </a:rPr>
              <a:t>Contents page</a:t>
            </a:r>
          </a:p>
        </p:txBody>
      </p:sp>
      <p:sp>
        <p:nvSpPr>
          <p:cNvPr id="3" name="Content Placeholder 2">
            <a:extLst>
              <a:ext uri="{FF2B5EF4-FFF2-40B4-BE49-F238E27FC236}">
                <a16:creationId xmlns:a16="http://schemas.microsoft.com/office/drawing/2014/main" id="{08958FFE-6C4D-4355-A121-4078ED2978BD}"/>
              </a:ext>
            </a:extLst>
          </p:cNvPr>
          <p:cNvSpPr>
            <a:spLocks noGrp="1"/>
          </p:cNvSpPr>
          <p:nvPr>
            <p:ph idx="1"/>
          </p:nvPr>
        </p:nvSpPr>
        <p:spPr>
          <a:xfrm>
            <a:off x="491378" y="3766263"/>
            <a:ext cx="6576917" cy="7173286"/>
          </a:xfrm>
        </p:spPr>
        <p:txBody>
          <a:bodyPr>
            <a:normAutofit/>
          </a:bodyPr>
          <a:lstStyle/>
          <a:p>
            <a:pPr marL="0" indent="0">
              <a:buNone/>
            </a:pPr>
            <a:r>
              <a:rPr lang="en-GB" sz="2400" dirty="0">
                <a:latin typeface="Arial" panose="020B0604020202020204" pitchFamily="34" charset="0"/>
                <a:cs typeface="Arial" panose="020B0604020202020204" pitchFamily="34" charset="0"/>
              </a:rPr>
              <a:t>Introduction					3</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Autism &amp; ADHD Flyer’s - 			4</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Why I chose to do a flyer?			6</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Autism &amp; ADHD Elevated Pitch		9</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References					12</a:t>
            </a:r>
          </a:p>
        </p:txBody>
      </p:sp>
    </p:spTree>
    <p:extLst>
      <p:ext uri="{BB962C8B-B14F-4D97-AF65-F5344CB8AC3E}">
        <p14:creationId xmlns:p14="http://schemas.microsoft.com/office/powerpoint/2010/main" val="5860437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F49FB-BB4A-44A5-8498-77FEB782C058}"/>
              </a:ext>
            </a:extLst>
          </p:cNvPr>
          <p:cNvSpPr>
            <a:spLocks noGrp="1"/>
          </p:cNvSpPr>
          <p:nvPr>
            <p:ph type="title"/>
          </p:nvPr>
        </p:nvSpPr>
        <p:spPr>
          <a:xfrm>
            <a:off x="3341716" y="703772"/>
            <a:ext cx="3726580" cy="713989"/>
          </a:xfrm>
        </p:spPr>
        <p:txBody>
          <a:bodyPr>
            <a:normAutofit/>
          </a:bodyPr>
          <a:lstStyle/>
          <a:p>
            <a:r>
              <a:rPr lang="en-GB" sz="36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460D09B8-C0D6-42FF-96F2-8D22807D9D6E}"/>
              </a:ext>
            </a:extLst>
          </p:cNvPr>
          <p:cNvSpPr>
            <a:spLocks noGrp="1"/>
          </p:cNvSpPr>
          <p:nvPr>
            <p:ph idx="1"/>
          </p:nvPr>
        </p:nvSpPr>
        <p:spPr>
          <a:xfrm>
            <a:off x="208746" y="2368675"/>
            <a:ext cx="6576917" cy="9167178"/>
          </a:xfrm>
        </p:spPr>
        <p:txBody>
          <a:bodyPr>
            <a:normAutofit/>
          </a:bodyPr>
          <a:lstStyle/>
          <a:p>
            <a:pPr marL="540000" indent="0" algn="just">
              <a:lnSpc>
                <a:spcPct val="150000"/>
              </a:lnSpc>
              <a:spcBef>
                <a:spcPts val="150"/>
              </a:spcBef>
              <a:spcAft>
                <a:spcPts val="150"/>
              </a:spcAft>
              <a:buNone/>
            </a:pPr>
            <a:r>
              <a:rPr lang="en-GB" sz="1800" dirty="0">
                <a:latin typeface="Arial" panose="020B0604020202020204" pitchFamily="34" charset="0"/>
                <a:cs typeface="Arial" panose="020B0604020202020204" pitchFamily="34" charset="0"/>
              </a:rPr>
              <a:t>In this presentation that I will be presenting is to show the audience about the signs and behaviours associated with Autism and ADHD. ADHD stands for Attention Deficit/Hyperactivity Disorder. ASD stands for Autism Spectrum Disorder. There will be short abbreviations through this presentation. We will cover what types of behaviours that they could look out for. I will also be talking about neurodiversity and what this means. Neurodiversity also will be covered with both ASD and ADHD. I have chose to do a flyer which I chose a light background. I have also chosen to do an elevated pitch .  </a:t>
            </a:r>
          </a:p>
        </p:txBody>
      </p:sp>
    </p:spTree>
    <p:extLst>
      <p:ext uri="{BB962C8B-B14F-4D97-AF65-F5344CB8AC3E}">
        <p14:creationId xmlns:p14="http://schemas.microsoft.com/office/powerpoint/2010/main" val="1596940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34C50D95-86AD-4315-92BC-B9323B5A2B5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050" t="6860" r="16868" b="10609"/>
          <a:stretch/>
        </p:blipFill>
        <p:spPr bwMode="auto">
          <a:xfrm>
            <a:off x="3350802" y="1476857"/>
            <a:ext cx="4150682" cy="481506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ee the source image">
            <a:extLst>
              <a:ext uri="{FF2B5EF4-FFF2-40B4-BE49-F238E27FC236}">
                <a16:creationId xmlns:a16="http://schemas.microsoft.com/office/drawing/2014/main" id="{C2D1AF26-E72E-4691-BB25-6156850656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2489" y="7493856"/>
            <a:ext cx="3757353" cy="313170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Autism Research">
            <a:extLst>
              <a:ext uri="{FF2B5EF4-FFF2-40B4-BE49-F238E27FC236}">
                <a16:creationId xmlns:a16="http://schemas.microsoft.com/office/drawing/2014/main" id="{D8868D67-EA19-4961-98C8-6EEE7DC703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10611129"/>
            <a:ext cx="7559675" cy="162849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869EFB1F-0E0A-4F0D-A176-B4870EA3CAA8}"/>
              </a:ext>
            </a:extLst>
          </p:cNvPr>
          <p:cNvSpPr/>
          <p:nvPr/>
        </p:nvSpPr>
        <p:spPr>
          <a:xfrm>
            <a:off x="3484044" y="426091"/>
            <a:ext cx="3959674" cy="769441"/>
          </a:xfrm>
          <a:prstGeom prst="rect">
            <a:avLst/>
          </a:prstGeom>
          <a:noFill/>
        </p:spPr>
        <p:txBody>
          <a:bodyPr wrap="none" lIns="91440" tIns="45720" rIns="91440" bIns="45720">
            <a:spAutoFit/>
          </a:bodyPr>
          <a:lstStyle/>
          <a:p>
            <a:pPr algn="ctr"/>
            <a:r>
              <a:rPr lang="en-US" sz="4400" b="1" dirty="0">
                <a:ln w="22225">
                  <a:solidFill>
                    <a:schemeClr val="accent2"/>
                  </a:solidFill>
                  <a:prstDash val="solid"/>
                </a:ln>
                <a:solidFill>
                  <a:schemeClr val="accent2">
                    <a:lumMod val="40000"/>
                    <a:lumOff val="60000"/>
                  </a:schemeClr>
                </a:solidFill>
              </a:rPr>
              <a:t>Autism &amp; ADHD</a:t>
            </a:r>
            <a:endParaRPr lang="en-US" sz="4400" b="1" cap="none" spc="0" dirty="0">
              <a:ln w="22225">
                <a:solidFill>
                  <a:schemeClr val="accent2"/>
                </a:solidFill>
                <a:prstDash val="solid"/>
              </a:ln>
              <a:solidFill>
                <a:schemeClr val="accent2">
                  <a:lumMod val="40000"/>
                  <a:lumOff val="60000"/>
                </a:schemeClr>
              </a:solidFill>
              <a:effectLst/>
            </a:endParaRPr>
          </a:p>
        </p:txBody>
      </p:sp>
      <p:sp>
        <p:nvSpPr>
          <p:cNvPr id="5" name="TextBox 4">
            <a:extLst>
              <a:ext uri="{FF2B5EF4-FFF2-40B4-BE49-F238E27FC236}">
                <a16:creationId xmlns:a16="http://schemas.microsoft.com/office/drawing/2014/main" id="{45ECFBDA-03BE-44E5-897B-F6F8C683DC5E}"/>
              </a:ext>
            </a:extLst>
          </p:cNvPr>
          <p:cNvSpPr txBox="1"/>
          <p:nvPr/>
        </p:nvSpPr>
        <p:spPr>
          <a:xfrm>
            <a:off x="-1" y="136738"/>
            <a:ext cx="3457246" cy="1477328"/>
          </a:xfrm>
          <a:prstGeom prst="rect">
            <a:avLst/>
          </a:prstGeom>
          <a:noFill/>
        </p:spPr>
        <p:txBody>
          <a:bodyPr wrap="square" rtlCol="0">
            <a:spAutoFit/>
          </a:bodyPr>
          <a:lstStyle/>
          <a:p>
            <a:pPr algn="just"/>
            <a:r>
              <a:rPr lang="en-GB" dirty="0">
                <a:solidFill>
                  <a:schemeClr val="tx1">
                    <a:lumMod val="95000"/>
                  </a:schemeClr>
                </a:solidFill>
                <a:latin typeface="Arial" panose="020B0604020202020204" pitchFamily="34" charset="0"/>
                <a:cs typeface="Arial" panose="020B0604020202020204" pitchFamily="34" charset="0"/>
              </a:rPr>
              <a:t>Karen Elizabeth Ruddock</a:t>
            </a:r>
          </a:p>
          <a:p>
            <a:pPr algn="just"/>
            <a:r>
              <a:rPr lang="en-GB" dirty="0">
                <a:solidFill>
                  <a:schemeClr val="tx1">
                    <a:lumMod val="95000"/>
                  </a:schemeClr>
                </a:solidFill>
                <a:latin typeface="Arial" panose="020B0604020202020204" pitchFamily="34" charset="0"/>
                <a:cs typeface="Arial" panose="020B0604020202020204" pitchFamily="34" charset="0"/>
              </a:rPr>
              <a:t>2015942@student.uwtsd.ac.uk </a:t>
            </a:r>
          </a:p>
          <a:p>
            <a:pPr algn="just"/>
            <a:r>
              <a:rPr lang="en-GB" dirty="0">
                <a:solidFill>
                  <a:schemeClr val="tx1">
                    <a:lumMod val="95000"/>
                  </a:schemeClr>
                </a:solidFill>
                <a:latin typeface="Arial" panose="020B0604020202020204" pitchFamily="34" charset="0"/>
                <a:cs typeface="Arial" panose="020B0604020202020204" pitchFamily="34" charset="0"/>
              </a:rPr>
              <a:t>Tel:  0121-763-5620</a:t>
            </a:r>
          </a:p>
          <a:p>
            <a:pPr algn="just"/>
            <a:r>
              <a:rPr lang="en-GB" dirty="0">
                <a:solidFill>
                  <a:schemeClr val="tx1">
                    <a:lumMod val="95000"/>
                  </a:schemeClr>
                </a:solidFill>
                <a:latin typeface="Arial" panose="020B0604020202020204" pitchFamily="34" charset="0"/>
                <a:cs typeface="Arial" panose="020B0604020202020204" pitchFamily="34" charset="0"/>
              </a:rPr>
              <a:t>Fax: 0121-760-5600</a:t>
            </a:r>
          </a:p>
          <a:p>
            <a:endParaRPr lang="en-GB" dirty="0">
              <a:solidFill>
                <a:schemeClr val="accent1"/>
              </a:solidFill>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D504D8BC-DDA1-4402-9462-79A5D7A6590F}"/>
              </a:ext>
            </a:extLst>
          </p:cNvPr>
          <p:cNvSpPr txBox="1"/>
          <p:nvPr/>
        </p:nvSpPr>
        <p:spPr>
          <a:xfrm>
            <a:off x="58188" y="6573252"/>
            <a:ext cx="7443296" cy="830997"/>
          </a:xfrm>
          <a:prstGeom prst="rect">
            <a:avLst/>
          </a:prstGeom>
          <a:noFill/>
        </p:spPr>
        <p:txBody>
          <a:bodyPr wrap="square" rtlCol="0">
            <a:spAutoFit/>
          </a:bodyPr>
          <a:lstStyle/>
          <a:p>
            <a:pPr algn="just"/>
            <a:r>
              <a:rPr lang="en-GB" sz="1600" dirty="0">
                <a:solidFill>
                  <a:schemeClr val="tx1">
                    <a:lumMod val="95000"/>
                  </a:schemeClr>
                </a:solidFill>
                <a:latin typeface="Arial" panose="020B0604020202020204" pitchFamily="34" charset="0"/>
                <a:cs typeface="Arial" panose="020B0604020202020204" pitchFamily="34" charset="0"/>
              </a:rPr>
              <a:t>Karen Elizabeth Ruddock will be talking about what to expect living with Autism and ADHD. Please join us at Barclaycard Arena for more information on how to help all of those special people with Autism and ADHD and neurodiversity.</a:t>
            </a:r>
          </a:p>
        </p:txBody>
      </p:sp>
      <p:pic>
        <p:nvPicPr>
          <p:cNvPr id="17" name="Picture 16" descr="A screenshot of a computer&#10;&#10;Description automatically generated">
            <a:extLst>
              <a:ext uri="{FF2B5EF4-FFF2-40B4-BE49-F238E27FC236}">
                <a16:creationId xmlns:a16="http://schemas.microsoft.com/office/drawing/2014/main" id="{EA804521-A206-49F1-9C90-BF725F99D564}"/>
              </a:ext>
            </a:extLst>
          </p:cNvPr>
          <p:cNvPicPr>
            <a:picLocks noChangeAspect="1"/>
          </p:cNvPicPr>
          <p:nvPr/>
        </p:nvPicPr>
        <p:blipFill rotWithShape="1">
          <a:blip r:embed="rId5"/>
          <a:srcRect l="26590" t="18909" r="48415" b="38547"/>
          <a:stretch/>
        </p:blipFill>
        <p:spPr bwMode="auto">
          <a:xfrm>
            <a:off x="0" y="2745046"/>
            <a:ext cx="3355890" cy="3539606"/>
          </a:xfrm>
          <a:prstGeom prst="rect">
            <a:avLst/>
          </a:prstGeom>
          <a:ln>
            <a:noFill/>
          </a:ln>
          <a:extLst>
            <a:ext uri="{53640926-AAD7-44D8-BBD7-CCE9431645EC}">
              <a14:shadowObscured xmlns:a14="http://schemas.microsoft.com/office/drawing/2010/main"/>
            </a:ext>
          </a:extLst>
        </p:spPr>
      </p:pic>
      <p:pic>
        <p:nvPicPr>
          <p:cNvPr id="1038" name="Picture 14" descr="See the source image">
            <a:extLst>
              <a:ext uri="{FF2B5EF4-FFF2-40B4-BE49-F238E27FC236}">
                <a16:creationId xmlns:a16="http://schemas.microsoft.com/office/drawing/2014/main" id="{B14081C9-1947-432B-BE6C-7E9CE586717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169" y="7493856"/>
            <a:ext cx="3822658" cy="3117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0092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Autism Research">
            <a:extLst>
              <a:ext uri="{FF2B5EF4-FFF2-40B4-BE49-F238E27FC236}">
                <a16:creationId xmlns:a16="http://schemas.microsoft.com/office/drawing/2014/main" id="{D8868D67-EA19-4961-98C8-6EEE7DC703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0611129"/>
            <a:ext cx="7559675" cy="162849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ee the source image">
            <a:extLst>
              <a:ext uri="{FF2B5EF4-FFF2-40B4-BE49-F238E27FC236}">
                <a16:creationId xmlns:a16="http://schemas.microsoft.com/office/drawing/2014/main" id="{4F753747-1F40-471F-8D29-4E840DE9AE3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732" t="8520" r="8688" b="7610"/>
          <a:stretch/>
        </p:blipFill>
        <p:spPr bwMode="auto">
          <a:xfrm>
            <a:off x="6701298" y="2289849"/>
            <a:ext cx="858377" cy="918863"/>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See the source image">
            <a:extLst>
              <a:ext uri="{FF2B5EF4-FFF2-40B4-BE49-F238E27FC236}">
                <a16:creationId xmlns:a16="http://schemas.microsoft.com/office/drawing/2014/main" id="{3248E45D-41B4-4C06-8C00-38F9EAB20F0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575" t="8285" r="17518" b="7672"/>
          <a:stretch/>
        </p:blipFill>
        <p:spPr bwMode="auto">
          <a:xfrm>
            <a:off x="6701298" y="1303491"/>
            <a:ext cx="858376" cy="106979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869EFB1F-0E0A-4F0D-A176-B4870EA3CAA8}"/>
              </a:ext>
            </a:extLst>
          </p:cNvPr>
          <p:cNvSpPr/>
          <p:nvPr/>
        </p:nvSpPr>
        <p:spPr>
          <a:xfrm>
            <a:off x="3267919" y="426091"/>
            <a:ext cx="3959674" cy="769441"/>
          </a:xfrm>
          <a:prstGeom prst="rect">
            <a:avLst/>
          </a:prstGeom>
          <a:noFill/>
        </p:spPr>
        <p:txBody>
          <a:bodyPr wrap="none" lIns="91440" tIns="45720" rIns="91440" bIns="45720">
            <a:spAutoFit/>
          </a:bodyPr>
          <a:lstStyle/>
          <a:p>
            <a:pPr algn="ctr"/>
            <a:r>
              <a:rPr lang="en-US" sz="4400" b="1" dirty="0">
                <a:ln w="22225">
                  <a:solidFill>
                    <a:schemeClr val="accent2"/>
                  </a:solidFill>
                  <a:prstDash val="solid"/>
                </a:ln>
                <a:solidFill>
                  <a:schemeClr val="accent2">
                    <a:lumMod val="40000"/>
                    <a:lumOff val="60000"/>
                  </a:schemeClr>
                </a:solidFill>
              </a:rPr>
              <a:t>Autism &amp; ADHD</a:t>
            </a:r>
            <a:endParaRPr lang="en-US" sz="4400" b="1" cap="none" spc="0" dirty="0">
              <a:ln w="22225">
                <a:solidFill>
                  <a:schemeClr val="accent2"/>
                </a:solidFill>
                <a:prstDash val="solid"/>
              </a:ln>
              <a:solidFill>
                <a:schemeClr val="accent2">
                  <a:lumMod val="40000"/>
                  <a:lumOff val="60000"/>
                </a:schemeClr>
              </a:solidFill>
              <a:effectLst/>
            </a:endParaRPr>
          </a:p>
        </p:txBody>
      </p:sp>
      <p:sp>
        <p:nvSpPr>
          <p:cNvPr id="5" name="TextBox 4">
            <a:extLst>
              <a:ext uri="{FF2B5EF4-FFF2-40B4-BE49-F238E27FC236}">
                <a16:creationId xmlns:a16="http://schemas.microsoft.com/office/drawing/2014/main" id="{45ECFBDA-03BE-44E5-897B-F6F8C683DC5E}"/>
              </a:ext>
            </a:extLst>
          </p:cNvPr>
          <p:cNvSpPr txBox="1"/>
          <p:nvPr/>
        </p:nvSpPr>
        <p:spPr>
          <a:xfrm>
            <a:off x="163800" y="2743328"/>
            <a:ext cx="3457246" cy="1477328"/>
          </a:xfrm>
          <a:prstGeom prst="rect">
            <a:avLst/>
          </a:prstGeom>
          <a:noFill/>
        </p:spPr>
        <p:txBody>
          <a:bodyPr wrap="square" rtlCol="0">
            <a:spAutoFit/>
          </a:bodyPr>
          <a:lstStyle/>
          <a:p>
            <a:pPr algn="just"/>
            <a:r>
              <a:rPr lang="en-GB" dirty="0">
                <a:solidFill>
                  <a:schemeClr val="tx1">
                    <a:lumMod val="95000"/>
                  </a:schemeClr>
                </a:solidFill>
                <a:latin typeface="Arial" panose="020B0604020202020204" pitchFamily="34" charset="0"/>
                <a:cs typeface="Arial" panose="020B0604020202020204" pitchFamily="34" charset="0"/>
              </a:rPr>
              <a:t>Karen Elizabeth Ruddock</a:t>
            </a:r>
          </a:p>
          <a:p>
            <a:pPr algn="just"/>
            <a:r>
              <a:rPr lang="en-GB" dirty="0">
                <a:solidFill>
                  <a:schemeClr val="tx1">
                    <a:lumMod val="95000"/>
                  </a:schemeClr>
                </a:solidFill>
                <a:latin typeface="Arial" panose="020B0604020202020204" pitchFamily="34" charset="0"/>
                <a:cs typeface="Arial" panose="020B0604020202020204" pitchFamily="34" charset="0"/>
              </a:rPr>
              <a:t>2015942@student.uwtsd.ac.uk </a:t>
            </a:r>
          </a:p>
          <a:p>
            <a:pPr algn="just"/>
            <a:r>
              <a:rPr lang="en-GB" dirty="0">
                <a:solidFill>
                  <a:schemeClr val="tx1">
                    <a:lumMod val="95000"/>
                  </a:schemeClr>
                </a:solidFill>
                <a:latin typeface="Arial" panose="020B0604020202020204" pitchFamily="34" charset="0"/>
                <a:cs typeface="Arial" panose="020B0604020202020204" pitchFamily="34" charset="0"/>
              </a:rPr>
              <a:t>Tel:  0121-763-5620</a:t>
            </a:r>
          </a:p>
          <a:p>
            <a:pPr algn="just"/>
            <a:r>
              <a:rPr lang="en-GB" dirty="0">
                <a:solidFill>
                  <a:schemeClr val="tx1">
                    <a:lumMod val="95000"/>
                  </a:schemeClr>
                </a:solidFill>
                <a:latin typeface="Arial" panose="020B0604020202020204" pitchFamily="34" charset="0"/>
                <a:cs typeface="Arial" panose="020B0604020202020204" pitchFamily="34" charset="0"/>
              </a:rPr>
              <a:t>Fax: 0121-760-5600</a:t>
            </a:r>
          </a:p>
          <a:p>
            <a:endParaRPr lang="en-GB" dirty="0">
              <a:solidFill>
                <a:schemeClr val="accent1"/>
              </a:solidFill>
              <a:latin typeface="Arial" panose="020B0604020202020204" pitchFamily="34" charset="0"/>
              <a:cs typeface="Arial" panose="020B0604020202020204" pitchFamily="34" charset="0"/>
            </a:endParaRPr>
          </a:p>
        </p:txBody>
      </p:sp>
      <p:pic>
        <p:nvPicPr>
          <p:cNvPr id="15" name="Picture 14" descr="Graphical user interface, application, map&#10;&#10;Description automatically generated">
            <a:extLst>
              <a:ext uri="{FF2B5EF4-FFF2-40B4-BE49-F238E27FC236}">
                <a16:creationId xmlns:a16="http://schemas.microsoft.com/office/drawing/2014/main" id="{C8B8D835-F24B-4EB9-A8B1-D204AFD93DAA}"/>
              </a:ext>
            </a:extLst>
          </p:cNvPr>
          <p:cNvPicPr>
            <a:picLocks noChangeAspect="1"/>
          </p:cNvPicPr>
          <p:nvPr/>
        </p:nvPicPr>
        <p:blipFill rotWithShape="1">
          <a:blip r:embed="rId5"/>
          <a:srcRect l="32174" t="31671" r="14115" b="6875"/>
          <a:stretch/>
        </p:blipFill>
        <p:spPr bwMode="auto">
          <a:xfrm>
            <a:off x="163800" y="4202286"/>
            <a:ext cx="7232072" cy="4871906"/>
          </a:xfrm>
          <a:prstGeom prst="rect">
            <a:avLst/>
          </a:prstGeom>
          <a:ln>
            <a:noFill/>
          </a:ln>
          <a:extLst>
            <a:ext uri="{53640926-AAD7-44D8-BBD7-CCE9431645EC}">
              <a14:shadowObscured xmlns:a14="http://schemas.microsoft.com/office/drawing/2010/main"/>
            </a:ext>
          </a:extLst>
        </p:spPr>
      </p:pic>
      <p:sp>
        <p:nvSpPr>
          <p:cNvPr id="8" name="TextBox 7">
            <a:extLst>
              <a:ext uri="{FF2B5EF4-FFF2-40B4-BE49-F238E27FC236}">
                <a16:creationId xmlns:a16="http://schemas.microsoft.com/office/drawing/2014/main" id="{235AAB80-4497-4B49-9C5D-0FD3BA309F74}"/>
              </a:ext>
            </a:extLst>
          </p:cNvPr>
          <p:cNvSpPr txBox="1"/>
          <p:nvPr/>
        </p:nvSpPr>
        <p:spPr>
          <a:xfrm>
            <a:off x="2649015" y="9211006"/>
            <a:ext cx="2959909" cy="1569660"/>
          </a:xfrm>
          <a:prstGeom prst="rect">
            <a:avLst/>
          </a:prstGeom>
          <a:noFill/>
        </p:spPr>
        <p:txBody>
          <a:bodyPr wrap="square" rtlCol="0">
            <a:spAutoFit/>
          </a:bodyPr>
          <a:lstStyle/>
          <a:p>
            <a:r>
              <a:rPr lang="en-GB" sz="2400" dirty="0">
                <a:solidFill>
                  <a:schemeClr val="tx1">
                    <a:lumMod val="95000"/>
                  </a:schemeClr>
                </a:solidFill>
                <a:latin typeface="Arial" panose="020B0604020202020204" pitchFamily="34" charset="0"/>
                <a:cs typeface="Arial" panose="020B0604020202020204" pitchFamily="34" charset="0"/>
              </a:rPr>
              <a:t>Barclaycard Arena</a:t>
            </a:r>
          </a:p>
          <a:p>
            <a:r>
              <a:rPr lang="en-GB" sz="2400" dirty="0">
                <a:solidFill>
                  <a:schemeClr val="tx1">
                    <a:lumMod val="95000"/>
                  </a:schemeClr>
                </a:solidFill>
                <a:latin typeface="Arial" panose="020B0604020202020204" pitchFamily="34" charset="0"/>
                <a:cs typeface="Arial" panose="020B0604020202020204" pitchFamily="34" charset="0"/>
              </a:rPr>
              <a:t>King Edwards Road</a:t>
            </a:r>
          </a:p>
          <a:p>
            <a:r>
              <a:rPr lang="en-GB" sz="2400" dirty="0">
                <a:solidFill>
                  <a:schemeClr val="tx1">
                    <a:lumMod val="95000"/>
                  </a:schemeClr>
                </a:solidFill>
                <a:latin typeface="Arial" panose="020B0604020202020204" pitchFamily="34" charset="0"/>
                <a:cs typeface="Arial" panose="020B0604020202020204" pitchFamily="34" charset="0"/>
              </a:rPr>
              <a:t>Birmingham </a:t>
            </a:r>
          </a:p>
          <a:p>
            <a:r>
              <a:rPr lang="en-GB" sz="2400" dirty="0">
                <a:solidFill>
                  <a:schemeClr val="tx1">
                    <a:lumMod val="95000"/>
                  </a:schemeClr>
                </a:solidFill>
                <a:latin typeface="Arial" panose="020B0604020202020204" pitchFamily="34" charset="0"/>
                <a:cs typeface="Arial" panose="020B0604020202020204" pitchFamily="34" charset="0"/>
              </a:rPr>
              <a:t>B1 2AA</a:t>
            </a:r>
          </a:p>
        </p:txBody>
      </p:sp>
      <p:sp>
        <p:nvSpPr>
          <p:cNvPr id="2" name="TextBox 1">
            <a:extLst>
              <a:ext uri="{FF2B5EF4-FFF2-40B4-BE49-F238E27FC236}">
                <a16:creationId xmlns:a16="http://schemas.microsoft.com/office/drawing/2014/main" id="{C9615F06-B5B0-42F4-BC66-5755E5C67755}"/>
              </a:ext>
            </a:extLst>
          </p:cNvPr>
          <p:cNvSpPr txBox="1"/>
          <p:nvPr/>
        </p:nvSpPr>
        <p:spPr>
          <a:xfrm>
            <a:off x="3023573" y="1775579"/>
            <a:ext cx="4106913" cy="923330"/>
          </a:xfrm>
          <a:prstGeom prst="rect">
            <a:avLst/>
          </a:prstGeom>
          <a:noFill/>
        </p:spPr>
        <p:txBody>
          <a:bodyPr wrap="square" rtlCol="0">
            <a:spAutoFit/>
          </a:bodyPr>
          <a:lstStyle/>
          <a:p>
            <a:r>
              <a:rPr lang="en-GB" dirty="0"/>
              <a:t>Join us on our social media platforms for more information. #Autism&amp;ADHD</a:t>
            </a:r>
          </a:p>
        </p:txBody>
      </p:sp>
    </p:spTree>
    <p:extLst>
      <p:ext uri="{BB962C8B-B14F-4D97-AF65-F5344CB8AC3E}">
        <p14:creationId xmlns:p14="http://schemas.microsoft.com/office/powerpoint/2010/main" val="1814011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EC033-54A9-4481-92C3-DA5B4D270298}"/>
              </a:ext>
            </a:extLst>
          </p:cNvPr>
          <p:cNvSpPr>
            <a:spLocks noGrp="1"/>
          </p:cNvSpPr>
          <p:nvPr>
            <p:ph type="title"/>
          </p:nvPr>
        </p:nvSpPr>
        <p:spPr>
          <a:xfrm>
            <a:off x="2422410" y="835405"/>
            <a:ext cx="4645886" cy="985468"/>
          </a:xfrm>
        </p:spPr>
        <p:txBody>
          <a:bodyPr>
            <a:normAutofit fontScale="90000"/>
          </a:bodyPr>
          <a:lstStyle/>
          <a:p>
            <a:r>
              <a:rPr lang="en-GB" sz="4400" dirty="0">
                <a:latin typeface="Arial" panose="020B0604020202020204" pitchFamily="34" charset="0"/>
                <a:cs typeface="Arial" panose="020B0604020202020204" pitchFamily="34" charset="0"/>
              </a:rPr>
              <a:t>Why I chose a flyer?</a:t>
            </a:r>
          </a:p>
        </p:txBody>
      </p:sp>
      <p:sp>
        <p:nvSpPr>
          <p:cNvPr id="3" name="Content Placeholder 2">
            <a:extLst>
              <a:ext uri="{FF2B5EF4-FFF2-40B4-BE49-F238E27FC236}">
                <a16:creationId xmlns:a16="http://schemas.microsoft.com/office/drawing/2014/main" id="{AF289216-3E56-48AB-8E8F-DBE34DE1E077}"/>
              </a:ext>
            </a:extLst>
          </p:cNvPr>
          <p:cNvSpPr>
            <a:spLocks noGrp="1"/>
          </p:cNvSpPr>
          <p:nvPr>
            <p:ph idx="1"/>
          </p:nvPr>
        </p:nvSpPr>
        <p:spPr>
          <a:xfrm>
            <a:off x="-83127" y="2704464"/>
            <a:ext cx="7151424" cy="9514390"/>
          </a:xfrm>
        </p:spPr>
        <p:txBody>
          <a:bodyPr>
            <a:noAutofit/>
          </a:bodyPr>
          <a:lstStyle/>
          <a:p>
            <a:pPr marL="540000" indent="0" algn="just">
              <a:lnSpc>
                <a:spcPct val="150000"/>
              </a:lnSpc>
              <a:spcBef>
                <a:spcPts val="150"/>
              </a:spcBef>
              <a:spcAft>
                <a:spcPts val="150"/>
              </a:spcAft>
              <a:buNone/>
            </a:pPr>
            <a:r>
              <a:rPr lang="en-GB" sz="1700" dirty="0">
                <a:latin typeface="Arial" panose="020B0604020202020204" pitchFamily="34" charset="0"/>
                <a:cs typeface="Arial" panose="020B0604020202020204" pitchFamily="34" charset="0"/>
              </a:rPr>
              <a:t>I chose to do a flyer with a light coloured background with colourful images so capture the audience attention. The reason as to why I chose to do this as this not only grabs attention of the audience but captivates those who have Autism and ADHD. Mayes Et Al., (2012) stated that the ages where it can be tricky for anyone suffering with Autism and ADHD ranges by the ages between 2-16-years-old. The research that was concluded stated that the high rate of the scaling of autism spectrum disorder symptoms and low rate for those with ADHD. They also found that those with ADHD had the same indicators as those with Autism. For ADHD there was a specific test to ensure what type of ADHD they had which could be any of ADHD-1 (Inattentive type), ADHD-C (Combined type). The test was neuropsychological which included the attention, working memory, processing speed and graphomotor skills.  The main study that they concluded showed that those who had Autism characterized with those with ADHD. The main problems that were rising was the misdiagnosis of ADHD and Autism.  (Mayes Et AL., 2012).  Antshel and Russo (2019) stated that the traits of Autism and ADHD are trying to get a proper diagnosis + treatment is a long process especially when you must guarantee that the diagnosis is right. Antshel and Russo also stated that the research found was the</a:t>
            </a:r>
          </a:p>
        </p:txBody>
      </p:sp>
    </p:spTree>
    <p:extLst>
      <p:ext uri="{BB962C8B-B14F-4D97-AF65-F5344CB8AC3E}">
        <p14:creationId xmlns:p14="http://schemas.microsoft.com/office/powerpoint/2010/main" val="22614078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FB5F86-23D2-432C-ABED-ED54F4E1AA77}"/>
              </a:ext>
            </a:extLst>
          </p:cNvPr>
          <p:cNvSpPr>
            <a:spLocks noGrp="1"/>
          </p:cNvSpPr>
          <p:nvPr>
            <p:ph idx="1"/>
          </p:nvPr>
        </p:nvSpPr>
        <p:spPr>
          <a:xfrm>
            <a:off x="0" y="2387137"/>
            <a:ext cx="7071360" cy="10081954"/>
          </a:xfrm>
        </p:spPr>
        <p:txBody>
          <a:bodyPr>
            <a:noAutofit/>
          </a:bodyPr>
          <a:lstStyle/>
          <a:p>
            <a:pPr marL="540000" indent="0" algn="just">
              <a:lnSpc>
                <a:spcPct val="160000"/>
              </a:lnSpc>
              <a:spcBef>
                <a:spcPts val="150"/>
              </a:spcBef>
              <a:spcAft>
                <a:spcPts val="150"/>
              </a:spcAft>
              <a:buNone/>
            </a:pPr>
            <a:r>
              <a:rPr lang="en-GB" sz="1800" dirty="0">
                <a:latin typeface="Arial" panose="020B0604020202020204" pitchFamily="34" charset="0"/>
                <a:cs typeface="Arial" panose="020B0604020202020204" pitchFamily="34" charset="0"/>
              </a:rPr>
              <a:t>qualitative and quantitative variations occurred. They said that this was based on phenotypical damages which distinguishes ASD and ADHD (Antshel &amp; Russo, 2019). Xi and Wu (2021) both said that the neurodevelopmental disorders are more common in children</a:t>
            </a:r>
            <a:r>
              <a:rPr lang="en-GB" sz="2400" dirty="0">
                <a:latin typeface="Arial" panose="020B0604020202020204" pitchFamily="34" charset="0"/>
                <a:cs typeface="Arial" panose="020B0604020202020204" pitchFamily="34" charset="0"/>
              </a:rPr>
              <a:t>. </a:t>
            </a:r>
            <a:r>
              <a:rPr lang="en-GB" sz="1700" dirty="0">
                <a:latin typeface="Arial" panose="020B0604020202020204" pitchFamily="34" charset="0"/>
                <a:cs typeface="Arial" panose="020B0604020202020204" pitchFamily="34" charset="0"/>
              </a:rPr>
              <a:t>They also stated that they came up with the theory that when a child is a foetus the substances like alcohol and smoking abuse can have negative factors towards the foetus which can cause more traits of Autism and ADHD. As we all know we are all born with some form of traits within us but its how we neurochemically produce the neurons in our brain. Therefore, people around the world try and raise awareness as this can be quite challenging (Xi &amp; Wu, 2021). With Diagnostic, demographic and neurocognitive it’s a motor ability which is correlated with verbal and visual for them to be able to process with memory. This can also be challenging by processing with their speed, reading, and with their math. Dysgraphia is very common in children who are diagnosed with ADHD (56%) and then autism (56%), and those with learning disabilities with reading is (71%) (Mayes Et Al., 2018).. It’s important to control the diagnosis to the facts related to the dysgraphia. </a:t>
            </a:r>
            <a:endParaRPr lang="en-GB" sz="1800" dirty="0"/>
          </a:p>
        </p:txBody>
      </p:sp>
    </p:spTree>
    <p:extLst>
      <p:ext uri="{BB962C8B-B14F-4D97-AF65-F5344CB8AC3E}">
        <p14:creationId xmlns:p14="http://schemas.microsoft.com/office/powerpoint/2010/main" val="9686567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D68EFD3-7A96-42A0-9C3B-DB425C4C6BC5}"/>
              </a:ext>
            </a:extLst>
          </p:cNvPr>
          <p:cNvSpPr txBox="1"/>
          <p:nvPr/>
        </p:nvSpPr>
        <p:spPr>
          <a:xfrm>
            <a:off x="665016" y="2793077"/>
            <a:ext cx="6184671" cy="7421647"/>
          </a:xfrm>
          <a:prstGeom prst="rect">
            <a:avLst/>
          </a:prstGeom>
          <a:noFill/>
        </p:spPr>
        <p:txBody>
          <a:bodyPr wrap="square">
            <a:spAutoFit/>
          </a:bodyPr>
          <a:lstStyle/>
          <a:p>
            <a:pPr algn="just">
              <a:lnSpc>
                <a:spcPct val="150000"/>
              </a:lnSpc>
            </a:pPr>
            <a:r>
              <a:rPr lang="en-GB" sz="2000" dirty="0">
                <a:latin typeface="Arial" panose="020B0604020202020204" pitchFamily="34" charset="0"/>
                <a:cs typeface="Arial" panose="020B0604020202020204" pitchFamily="34" charset="0"/>
              </a:rPr>
              <a:t>Study’s shows that demonstrating how important to control of the IQ as well as the diagnosis having examined the fact’s this should identify and should be addressed at schools, so they are aware of what they need to have in place for the children or student’s when teaching them in schools. With this the schools they will know how to teach and what to give the children and what they are able to learn when teaching them (Mayes Et Al., 2018).</a:t>
            </a:r>
          </a:p>
          <a:p>
            <a:pPr algn="just">
              <a:lnSpc>
                <a:spcPct val="150000"/>
              </a:lnSpc>
            </a:pPr>
            <a:r>
              <a:rPr lang="en-GB" sz="2000" dirty="0">
                <a:effectLst/>
                <a:latin typeface="Arial" panose="020B0604020202020204" pitchFamily="34" charset="0"/>
                <a:ea typeface="Calibri" panose="020F0502020204030204" pitchFamily="34" charset="0"/>
                <a:cs typeface="Times New Roman" panose="02020603050405020304" pitchFamily="18" charset="0"/>
              </a:rPr>
              <a:t>Baumer and Frueh (2021) both stated that Neurodiversity which describes people worldwide refers diversity of all people. Neurodiversity it is used around the world in the context of autism spectrum disorder (ASD). This is the learning thinking and behaving. This is also associated with ADHD &amp; Learning Disabilities (Baumer &amp; Frueh, 2021).</a:t>
            </a:r>
            <a:endParaRPr lang="en-GB" sz="2000" dirty="0"/>
          </a:p>
        </p:txBody>
      </p:sp>
    </p:spTree>
    <p:extLst>
      <p:ext uri="{BB962C8B-B14F-4D97-AF65-F5344CB8AC3E}">
        <p14:creationId xmlns:p14="http://schemas.microsoft.com/office/powerpoint/2010/main" val="23695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EC033-54A9-4481-92C3-DA5B4D270298}"/>
              </a:ext>
            </a:extLst>
          </p:cNvPr>
          <p:cNvSpPr>
            <a:spLocks noGrp="1"/>
          </p:cNvSpPr>
          <p:nvPr>
            <p:ph type="title"/>
          </p:nvPr>
        </p:nvSpPr>
        <p:spPr>
          <a:xfrm>
            <a:off x="2377439" y="708431"/>
            <a:ext cx="5004415" cy="985468"/>
          </a:xfrm>
        </p:spPr>
        <p:txBody>
          <a:bodyPr>
            <a:normAutofit/>
          </a:bodyPr>
          <a:lstStyle/>
          <a:p>
            <a:r>
              <a:rPr lang="en-GB" sz="4400" dirty="0">
                <a:latin typeface="Arial" panose="020B0604020202020204" pitchFamily="34" charset="0"/>
                <a:cs typeface="Arial" panose="020B0604020202020204" pitchFamily="34" charset="0"/>
              </a:rPr>
              <a:t>Elevated pitch</a:t>
            </a:r>
          </a:p>
        </p:txBody>
      </p:sp>
      <p:sp>
        <p:nvSpPr>
          <p:cNvPr id="3" name="Content Placeholder 2">
            <a:extLst>
              <a:ext uri="{FF2B5EF4-FFF2-40B4-BE49-F238E27FC236}">
                <a16:creationId xmlns:a16="http://schemas.microsoft.com/office/drawing/2014/main" id="{AF289216-3E56-48AB-8E8F-DBE34DE1E077}"/>
              </a:ext>
            </a:extLst>
          </p:cNvPr>
          <p:cNvSpPr>
            <a:spLocks noGrp="1"/>
          </p:cNvSpPr>
          <p:nvPr>
            <p:ph idx="1"/>
          </p:nvPr>
        </p:nvSpPr>
        <p:spPr>
          <a:xfrm>
            <a:off x="0" y="2443943"/>
            <a:ext cx="7148945" cy="10539696"/>
          </a:xfrm>
        </p:spPr>
        <p:txBody>
          <a:bodyPr>
            <a:noAutofit/>
          </a:bodyPr>
          <a:lstStyle/>
          <a:p>
            <a:pPr marL="540000" indent="0" algn="just">
              <a:lnSpc>
                <a:spcPct val="150000"/>
              </a:lnSpc>
              <a:spcBef>
                <a:spcPts val="150"/>
              </a:spcBef>
              <a:spcAft>
                <a:spcPts val="150"/>
              </a:spcAft>
              <a:buNone/>
            </a:pPr>
            <a:r>
              <a:rPr lang="en-GB" sz="2000" dirty="0">
                <a:effectLst/>
                <a:latin typeface="Arial" panose="020B0604020202020204" pitchFamily="34" charset="0"/>
                <a:ea typeface="Calibri" panose="020F0502020204030204" pitchFamily="34" charset="0"/>
                <a:cs typeface="Arial" panose="020B0604020202020204" pitchFamily="34" charset="0"/>
              </a:rPr>
              <a:t>Hello, my name is Karen Ruddock Firstly, I would like to thank you for attending my campaign. Today I am going to discuss the meaning of what Autism/ADHD is and how you can have more understanding of Autism/ADHD, this includes what to look for when you try and how to get a diagnosis with this. The normal symptoms do match with most of the common neurodevelopment disorders this is a disorder in children that includes learning disabilities, intellectual disability that’s known as a mental delay, conduct disorders and even cerebral palsy and so on. Whereas ADHD is a common disorder which is found in children from the age of 2 to 17 years of age. This is both inattentive and hyperactive impulsive symptoms and the averages diagnosis normally around 7 years old and can carry on into adulthood. It is a complex disorder where it affects their learning and behaviours. This is where they act out without thinking about what the results would be after a situation or just being overly active. With the job role of having the pleasure with being a teaching assistant and working with children with</a:t>
            </a:r>
            <a:endParaRPr lang="en-GB" sz="2000" dirty="0"/>
          </a:p>
        </p:txBody>
      </p:sp>
    </p:spTree>
    <p:extLst>
      <p:ext uri="{BB962C8B-B14F-4D97-AF65-F5344CB8AC3E}">
        <p14:creationId xmlns:p14="http://schemas.microsoft.com/office/powerpoint/2010/main" val="13697407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70A660-5826-422E-9415-E9D69EF7B3E6}"/>
              </a:ext>
            </a:extLst>
          </p:cNvPr>
          <p:cNvSpPr>
            <a:spLocks noGrp="1"/>
          </p:cNvSpPr>
          <p:nvPr>
            <p:ph idx="1"/>
          </p:nvPr>
        </p:nvSpPr>
        <p:spPr>
          <a:xfrm>
            <a:off x="182880" y="2118360"/>
            <a:ext cx="6916190" cy="9792018"/>
          </a:xfrm>
        </p:spPr>
        <p:txBody>
          <a:bodyPr>
            <a:normAutofit fontScale="92500" lnSpcReduction="20000"/>
          </a:bodyPr>
          <a:lstStyle/>
          <a:p>
            <a:pPr marL="540000" indent="0" algn="just">
              <a:lnSpc>
                <a:spcPct val="150000"/>
              </a:lnSpc>
              <a:spcBef>
                <a:spcPts val="150"/>
              </a:spcBef>
              <a:spcAft>
                <a:spcPts val="150"/>
              </a:spcAft>
              <a:buNone/>
            </a:pPr>
            <a:r>
              <a:rPr lang="en-GB" sz="2000" dirty="0">
                <a:effectLst/>
                <a:latin typeface="Arial" panose="020B0604020202020204" pitchFamily="34" charset="0"/>
                <a:ea typeface="Calibri" panose="020F0502020204030204" pitchFamily="34" charset="0"/>
                <a:cs typeface="Arial" panose="020B0604020202020204" pitchFamily="34" charset="0"/>
              </a:rPr>
              <a:t>autism it is so important to gain a good relationship with these kids as they do struggle with change and fresh faces within the school. Children within the school learn a lot different to mainstream schools as it is a daily struggle to focus with children who suffer from autism/ Adhd. Some children struggle with behaviour's and cannot focus which can cause a sensory overload to some. So, with my job we can take these children to a sensory room for time out till they calm down or go for a walk in the school playgrounds or even just sit there and wait till they feel ready to go back into class and try restart the work. It is so important to understand children with autism/Adhd it is a daily struggle. Do the teachers know how to deal with kids who are sharing signs of autism/adhd? Do they know how to raise this with parents and help them get a diagnosis quicker to get the ball rolling. Parents, do you know if your child is different with their ways and signs of knowing what to look for and how to train yourself with learning how to deal with this? Do you also know who to contact? There are many ways to learn how to live with autism and adhd. One way is free online courses which are available for free learning. </a:t>
            </a:r>
          </a:p>
          <a:p>
            <a:pPr marL="540000" indent="0" algn="just">
              <a:lnSpc>
                <a:spcPct val="150000"/>
              </a:lnSpc>
              <a:spcBef>
                <a:spcPts val="150"/>
              </a:spcBef>
              <a:spcAft>
                <a:spcPts val="150"/>
              </a:spcAft>
              <a:buNone/>
            </a:pPr>
            <a:r>
              <a:rPr lang="en-GB" sz="2000" dirty="0">
                <a:effectLst/>
                <a:latin typeface="Arial" panose="020B0604020202020204" pitchFamily="34" charset="0"/>
                <a:ea typeface="Calibri" panose="020F0502020204030204" pitchFamily="34" charset="0"/>
                <a:cs typeface="Arial" panose="020B0604020202020204" pitchFamily="34" charset="0"/>
              </a:rPr>
              <a:t>The signs could be poor eye-sights Not responding to you or repetitive behaviours like: hands flapping, spinning, repetitive words, slow speech.  </a:t>
            </a:r>
            <a:endParaRPr lang="en-GB" sz="1800" dirty="0"/>
          </a:p>
        </p:txBody>
      </p:sp>
    </p:spTree>
    <p:extLst>
      <p:ext uri="{BB962C8B-B14F-4D97-AF65-F5344CB8AC3E}">
        <p14:creationId xmlns:p14="http://schemas.microsoft.com/office/powerpoint/2010/main" val="33609867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6B1D2F-4AFA-41EE-A00C-9E03A3E93727}"/>
              </a:ext>
            </a:extLst>
          </p:cNvPr>
          <p:cNvSpPr>
            <a:spLocks noGrp="1"/>
          </p:cNvSpPr>
          <p:nvPr>
            <p:ph idx="1"/>
          </p:nvPr>
        </p:nvSpPr>
        <p:spPr>
          <a:xfrm>
            <a:off x="491379" y="2211185"/>
            <a:ext cx="6576917" cy="8967673"/>
          </a:xfrm>
        </p:spPr>
        <p:txBody>
          <a:bodyPr/>
          <a:lstStyle/>
          <a:p>
            <a:pPr marL="0" indent="0" algn="just">
              <a:lnSpc>
                <a:spcPct val="150000"/>
              </a:lnSpc>
              <a:buNone/>
            </a:pPr>
            <a:r>
              <a:rPr lang="en-GB" sz="2000" dirty="0">
                <a:effectLst/>
                <a:latin typeface="Arial" panose="020B0604020202020204" pitchFamily="34" charset="0"/>
                <a:ea typeface="Calibri" panose="020F0502020204030204" pitchFamily="34" charset="0"/>
                <a:cs typeface="Arial" panose="020B0604020202020204" pitchFamily="34" charset="0"/>
              </a:rPr>
              <a:t>The signs could be poor eye-sights Not responding to you or repetitive behaviours like: hands flapping, spinning, repetitive words, slow speech.  </a:t>
            </a:r>
            <a:endParaRPr lang="en-GB" sz="2000" dirty="0">
              <a:latin typeface="Arial" panose="020B0604020202020204" pitchFamily="34" charset="0"/>
              <a:cs typeface="Arial" panose="020B0604020202020204" pitchFamily="34" charset="0"/>
            </a:endParaRPr>
          </a:p>
          <a:p>
            <a:pPr marL="0" indent="0" algn="just">
              <a:lnSpc>
                <a:spcPct val="150000"/>
              </a:lnSpc>
              <a:buNone/>
            </a:pPr>
            <a:r>
              <a:rPr lang="en-GB" sz="2000" dirty="0">
                <a:effectLst/>
                <a:latin typeface="Arial" panose="020B0604020202020204" pitchFamily="34" charset="0"/>
                <a:ea typeface="Calibri" panose="020F0502020204030204" pitchFamily="34" charset="0"/>
                <a:cs typeface="Arial" panose="020B0604020202020204" pitchFamily="34" charset="0"/>
              </a:rPr>
              <a:t>These are just some of the signs for you to look for with your child. The main signs of autisms are delayed milestones and verbal and non -verbal in children. Whereas in ADHD they find it hard to focus and cannot sit still, they must do things more than once or repeat words to be able to understand. Thank you for joining me today and listening to my presentation.</a:t>
            </a:r>
          </a:p>
          <a:p>
            <a:pPr marL="0" indent="0">
              <a:buNone/>
            </a:pPr>
            <a:endParaRPr lang="en-GB" dirty="0"/>
          </a:p>
        </p:txBody>
      </p:sp>
    </p:spTree>
    <p:extLst>
      <p:ext uri="{BB962C8B-B14F-4D97-AF65-F5344CB8AC3E}">
        <p14:creationId xmlns:p14="http://schemas.microsoft.com/office/powerpoint/2010/main" val="3643931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C4C59-1912-4B96-9FE6-BD102E235FF2}"/>
              </a:ext>
            </a:extLst>
          </p:cNvPr>
          <p:cNvSpPr>
            <a:spLocks noGrp="1"/>
          </p:cNvSpPr>
          <p:nvPr>
            <p:ph type="title"/>
          </p:nvPr>
        </p:nvSpPr>
        <p:spPr>
          <a:xfrm>
            <a:off x="655127" y="1030779"/>
            <a:ext cx="6778929" cy="950744"/>
          </a:xfrm>
        </p:spPr>
        <p:txBody>
          <a:bodyPr>
            <a:normAutofit fontScale="90000"/>
          </a:bodyPr>
          <a:lstStyle/>
          <a:p>
            <a:r>
              <a:rPr lang="en-GB" sz="6600" dirty="0">
                <a:latin typeface="Arial" panose="020B0604020202020204" pitchFamily="34" charset="0"/>
                <a:cs typeface="Arial" panose="020B0604020202020204" pitchFamily="34" charset="0"/>
              </a:rPr>
              <a:t>References</a:t>
            </a:r>
            <a:r>
              <a:rPr lang="en-GB" dirty="0"/>
              <a:t> </a:t>
            </a:r>
          </a:p>
        </p:txBody>
      </p:sp>
      <p:sp>
        <p:nvSpPr>
          <p:cNvPr id="3" name="Content Placeholder 2">
            <a:extLst>
              <a:ext uri="{FF2B5EF4-FFF2-40B4-BE49-F238E27FC236}">
                <a16:creationId xmlns:a16="http://schemas.microsoft.com/office/drawing/2014/main" id="{E61CA2F3-5232-43BB-9B05-44BC5C66622E}"/>
              </a:ext>
            </a:extLst>
          </p:cNvPr>
          <p:cNvSpPr>
            <a:spLocks noGrp="1"/>
          </p:cNvSpPr>
          <p:nvPr>
            <p:ph idx="1"/>
          </p:nvPr>
        </p:nvSpPr>
        <p:spPr>
          <a:xfrm>
            <a:off x="243068" y="2672489"/>
            <a:ext cx="7073538" cy="10102412"/>
          </a:xfrm>
        </p:spPr>
        <p:txBody>
          <a:bodyPr>
            <a:normAutofit/>
          </a:bodyPr>
          <a:lstStyle/>
          <a:p>
            <a:pPr marL="0" indent="0" algn="just">
              <a:buNone/>
            </a:pPr>
            <a:r>
              <a:rPr lang="en-GB" sz="1800" dirty="0">
                <a:latin typeface="Arial" panose="020B0604020202020204" pitchFamily="34" charset="0"/>
                <a:cs typeface="Arial" panose="020B0604020202020204" pitchFamily="34" charset="0"/>
              </a:rPr>
              <a:t>Anne, G., (2015) </a:t>
            </a:r>
            <a:r>
              <a:rPr lang="en-GB" sz="1800" i="1" dirty="0">
                <a:latin typeface="Arial" panose="020B0604020202020204" pitchFamily="34" charset="0"/>
                <a:cs typeface="Arial" panose="020B0604020202020204" pitchFamily="34" charset="0"/>
              </a:rPr>
              <a:t>Autism and ADHD Awareness </a:t>
            </a:r>
            <a:r>
              <a:rPr lang="en-GB" sz="1800" dirty="0">
                <a:latin typeface="Arial" panose="020B0604020202020204" pitchFamily="34" charset="0"/>
                <a:cs typeface="Arial" panose="020B0604020202020204" pitchFamily="34" charset="0"/>
              </a:rPr>
              <a:t>[Online] Available at: </a:t>
            </a:r>
            <a:r>
              <a:rPr lang="en-GB" sz="1800" dirty="0">
                <a:latin typeface="Arial" panose="020B0604020202020204" pitchFamily="34" charset="0"/>
                <a:cs typeface="Arial" panose="020B0604020202020204" pitchFamily="34" charset="0"/>
                <a:hlinkClick r:id="rId2"/>
              </a:rPr>
              <a:t>http://www.beadloverskorner.com/blog/autism-adhd-awareness/</a:t>
            </a:r>
            <a:r>
              <a:rPr lang="en-GB" sz="1800" dirty="0">
                <a:latin typeface="Arial" panose="020B0604020202020204" pitchFamily="34" charset="0"/>
                <a:cs typeface="Arial" panose="020B0604020202020204" pitchFamily="34" charset="0"/>
              </a:rPr>
              <a:t>  (Accessed on 7</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March 2022)</a:t>
            </a:r>
          </a:p>
          <a:p>
            <a:pPr marL="0" indent="0" algn="just">
              <a:buNone/>
            </a:pPr>
            <a:endParaRPr lang="en-GB" sz="1800" dirty="0">
              <a:latin typeface="Arial" panose="020B0604020202020204" pitchFamily="34" charset="0"/>
              <a:cs typeface="Arial" panose="020B0604020202020204" pitchFamily="34" charset="0"/>
            </a:endParaRPr>
          </a:p>
          <a:p>
            <a:pPr marL="0" indent="0" algn="just">
              <a:buNone/>
            </a:pPr>
            <a:r>
              <a:rPr lang="en-GB" sz="1800" dirty="0">
                <a:latin typeface="Arial" panose="020B0604020202020204" pitchFamily="34" charset="0"/>
                <a:cs typeface="Arial" panose="020B0604020202020204" pitchFamily="34" charset="0"/>
              </a:rPr>
              <a:t>Antshel, K.M., and Russo, R., (2019) </a:t>
            </a:r>
            <a:r>
              <a:rPr lang="en-GB" sz="1800" i="1" dirty="0">
                <a:latin typeface="Arial" panose="020B0604020202020204" pitchFamily="34" charset="0"/>
                <a:cs typeface="Arial" panose="020B0604020202020204" pitchFamily="34" charset="0"/>
              </a:rPr>
              <a:t>Autism Spectrum Disorders and ADHD: Overlapping Phenomenology, </a:t>
            </a:r>
            <a:r>
              <a:rPr lang="en-GB" sz="1800" i="1" dirty="0" err="1">
                <a:latin typeface="Arial" panose="020B0604020202020204" pitchFamily="34" charset="0"/>
                <a:cs typeface="Arial" panose="020B0604020202020204" pitchFamily="34" charset="0"/>
              </a:rPr>
              <a:t>Disgnostic</a:t>
            </a:r>
            <a:r>
              <a:rPr lang="en-GB" sz="1800" i="1" dirty="0">
                <a:latin typeface="Arial" panose="020B0604020202020204" pitchFamily="34" charset="0"/>
                <a:cs typeface="Arial" panose="020B0604020202020204" pitchFamily="34" charset="0"/>
              </a:rPr>
              <a:t> Issues, and </a:t>
            </a:r>
            <a:r>
              <a:rPr lang="en-GB" sz="1800" i="1" dirty="0" err="1">
                <a:latin typeface="Arial" panose="020B0604020202020204" pitchFamily="34" charset="0"/>
                <a:cs typeface="Arial" panose="020B0604020202020204" pitchFamily="34" charset="0"/>
              </a:rPr>
              <a:t>Treatrment</a:t>
            </a:r>
            <a:r>
              <a:rPr lang="en-GB" sz="1800" i="1" dirty="0">
                <a:latin typeface="Arial" panose="020B0604020202020204" pitchFamily="34" charset="0"/>
                <a:cs typeface="Arial" panose="020B0604020202020204" pitchFamily="34" charset="0"/>
              </a:rPr>
              <a:t> Considerations </a:t>
            </a:r>
            <a:r>
              <a:rPr lang="en-GB" sz="1800" dirty="0">
                <a:latin typeface="Arial" panose="020B0604020202020204" pitchFamily="34" charset="0"/>
                <a:cs typeface="Arial" panose="020B0604020202020204" pitchFamily="34" charset="0"/>
              </a:rPr>
              <a:t>[Online]  Available at: </a:t>
            </a:r>
            <a:r>
              <a:rPr lang="en-GB" sz="1800" dirty="0">
                <a:latin typeface="Arial" panose="020B0604020202020204" pitchFamily="34" charset="0"/>
                <a:cs typeface="Arial" panose="020B0604020202020204" pitchFamily="34" charset="0"/>
                <a:hlinkClick r:id="rId3"/>
              </a:rPr>
              <a:t>Autism Spectrum Disorders and ADHD: Overlapping Phenomenology, Diagnostic Issues, and Treatment Considerations | SpringerLink</a:t>
            </a:r>
            <a:r>
              <a:rPr lang="en-GB" sz="1800" dirty="0">
                <a:latin typeface="Arial" panose="020B0604020202020204" pitchFamily="34" charset="0"/>
                <a:cs typeface="Arial" panose="020B0604020202020204" pitchFamily="34" charset="0"/>
              </a:rPr>
              <a:t>  (Accessed on: 7</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March 2022)</a:t>
            </a:r>
          </a:p>
          <a:p>
            <a:pPr marL="0" indent="0" algn="just">
              <a:buNone/>
            </a:pPr>
            <a:endParaRPr lang="en-GB" sz="1800" dirty="0">
              <a:latin typeface="Arial" panose="020B0604020202020204" pitchFamily="34" charset="0"/>
              <a:cs typeface="Arial" panose="020B0604020202020204" pitchFamily="34" charset="0"/>
            </a:endParaRPr>
          </a:p>
          <a:p>
            <a:pPr marL="0" indent="0" algn="just">
              <a:buNone/>
            </a:pPr>
            <a:r>
              <a:rPr lang="en-GB" sz="1800" dirty="0">
                <a:latin typeface="Arial" panose="020B0604020202020204" pitchFamily="34" charset="0"/>
                <a:cs typeface="Arial" panose="020B0604020202020204" pitchFamily="34" charset="0"/>
              </a:rPr>
              <a:t>Baumer, N., and Frueh, J., (2021) </a:t>
            </a:r>
            <a:r>
              <a:rPr lang="en-GB" sz="1800" i="1" dirty="0">
                <a:latin typeface="Arial" panose="020B0604020202020204" pitchFamily="34" charset="0"/>
                <a:cs typeface="Arial" panose="020B0604020202020204" pitchFamily="34" charset="0"/>
              </a:rPr>
              <a:t>What is Neurodiversity? </a:t>
            </a:r>
            <a:r>
              <a:rPr lang="en-GB" sz="1800" dirty="0">
                <a:latin typeface="Arial" panose="020B0604020202020204" pitchFamily="34" charset="0"/>
                <a:cs typeface="Arial" panose="020B0604020202020204" pitchFamily="34" charset="0"/>
              </a:rPr>
              <a:t>[Online] Available at: </a:t>
            </a:r>
            <a:r>
              <a:rPr lang="en-GB" sz="1800" dirty="0">
                <a:latin typeface="Arial" panose="020B0604020202020204" pitchFamily="34" charset="0"/>
                <a:cs typeface="Arial" panose="020B0604020202020204" pitchFamily="34" charset="0"/>
                <a:hlinkClick r:id="rId4"/>
              </a:rPr>
              <a:t>https://www.health.harvard.edu/blog/what-is-neurodiversity-202111232645</a:t>
            </a:r>
            <a:r>
              <a:rPr lang="en-GB" sz="1800" dirty="0">
                <a:latin typeface="Arial" panose="020B0604020202020204" pitchFamily="34" charset="0"/>
                <a:cs typeface="Arial" panose="020B0604020202020204" pitchFamily="34" charset="0"/>
              </a:rPr>
              <a:t>   (Accessed on: 16</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March 2022)</a:t>
            </a:r>
          </a:p>
          <a:p>
            <a:pPr marL="0" indent="0" algn="just">
              <a:buNone/>
            </a:pPr>
            <a:endParaRPr lang="en-GB" sz="1800" dirty="0">
              <a:latin typeface="Arial" panose="020B0604020202020204" pitchFamily="34" charset="0"/>
              <a:cs typeface="Arial" panose="020B0604020202020204" pitchFamily="34" charset="0"/>
            </a:endParaRPr>
          </a:p>
          <a:p>
            <a:pPr marL="0" indent="0" algn="just">
              <a:buNone/>
            </a:pPr>
            <a:r>
              <a:rPr lang="en-GB" sz="1800" dirty="0" err="1">
                <a:latin typeface="Arial" panose="020B0604020202020204" pitchFamily="34" charset="0"/>
                <a:cs typeface="Arial" panose="020B0604020202020204" pitchFamily="34" charset="0"/>
              </a:rPr>
              <a:t>IconArchive</a:t>
            </a:r>
            <a:r>
              <a:rPr lang="en-GB" sz="1800" dirty="0">
                <a:latin typeface="Arial" panose="020B0604020202020204" pitchFamily="34" charset="0"/>
                <a:cs typeface="Arial" panose="020B0604020202020204" pitchFamily="34" charset="0"/>
              </a:rPr>
              <a:t>., (2022) </a:t>
            </a:r>
            <a:r>
              <a:rPr lang="en-GB" sz="1800" i="1" dirty="0">
                <a:latin typeface="Arial" panose="020B0604020202020204" pitchFamily="34" charset="0"/>
                <a:cs typeface="Arial" panose="020B0604020202020204" pitchFamily="34" charset="0"/>
              </a:rPr>
              <a:t>Twitter Icon </a:t>
            </a:r>
            <a:r>
              <a:rPr lang="en-GB" sz="1800" dirty="0">
                <a:latin typeface="Arial" panose="020B0604020202020204" pitchFamily="34" charset="0"/>
                <a:cs typeface="Arial" panose="020B0604020202020204" pitchFamily="34" charset="0"/>
              </a:rPr>
              <a:t>[Online] Available on: </a:t>
            </a:r>
            <a:r>
              <a:rPr lang="en-GB" sz="1800" dirty="0">
                <a:latin typeface="Arial" panose="020B0604020202020204" pitchFamily="34" charset="0"/>
                <a:cs typeface="Arial" panose="020B0604020202020204" pitchFamily="34" charset="0"/>
                <a:hlinkClick r:id="rId5"/>
              </a:rPr>
              <a:t>https://iconarchive.com/show/ios7-style-icons-by-iynque/Twitter-icon.html</a:t>
            </a:r>
            <a:r>
              <a:rPr lang="en-GB" sz="1800" dirty="0">
                <a:latin typeface="Arial" panose="020B0604020202020204" pitchFamily="34" charset="0"/>
                <a:cs typeface="Arial" panose="020B0604020202020204" pitchFamily="34" charset="0"/>
              </a:rPr>
              <a:t>  (Accessed on: 7</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March 2022)</a:t>
            </a:r>
          </a:p>
          <a:p>
            <a:pPr marL="0" indent="0" algn="just">
              <a:buNone/>
            </a:pPr>
            <a:endParaRPr lang="en-GB" sz="1800" dirty="0">
              <a:latin typeface="Arial" panose="020B0604020202020204" pitchFamily="34" charset="0"/>
              <a:cs typeface="Arial" panose="020B0604020202020204" pitchFamily="34" charset="0"/>
            </a:endParaRPr>
          </a:p>
          <a:p>
            <a:pPr marL="0" indent="0" algn="just">
              <a:buNone/>
            </a:pPr>
            <a:r>
              <a:rPr lang="en-GB" sz="1800" dirty="0">
                <a:latin typeface="Arial" panose="020B0604020202020204" pitchFamily="34" charset="0"/>
                <a:cs typeface="Arial" panose="020B0604020202020204" pitchFamily="34" charset="0"/>
              </a:rPr>
              <a:t>Larson, J.C.G., and Mostofsky, S.H., (2008) </a:t>
            </a:r>
            <a:r>
              <a:rPr lang="en-GB" sz="1800" i="1" dirty="0">
                <a:latin typeface="Arial" panose="020B0604020202020204" pitchFamily="34" charset="0"/>
                <a:cs typeface="Arial" panose="020B0604020202020204" pitchFamily="34" charset="0"/>
              </a:rPr>
              <a:t>Evidence That The Pattern of Visuomotor Sequence Learning is Altered in Children With Autism </a:t>
            </a:r>
            <a:r>
              <a:rPr lang="en-GB" sz="1800" dirty="0">
                <a:latin typeface="Arial" panose="020B0604020202020204" pitchFamily="34" charset="0"/>
                <a:cs typeface="Arial" panose="020B0604020202020204" pitchFamily="34" charset="0"/>
              </a:rPr>
              <a:t>[Online] Available at: </a:t>
            </a:r>
            <a:r>
              <a:rPr lang="en-GB" sz="1800" dirty="0">
                <a:latin typeface="Arial" panose="020B0604020202020204" pitchFamily="34" charset="0"/>
                <a:cs typeface="Arial" panose="020B0604020202020204" pitchFamily="34" charset="0"/>
                <a:hlinkClick r:id="rId6"/>
              </a:rPr>
              <a:t>https://onlinelibrary.wiley.com/doi/full/10.1002/aur.54?casa_token=QFThJvjuSx4AAAAA%3AGFjA22Uxi7aDUvxX4-0Bv_vebeXP2a04fIlvk9WSnYkw-eHvCKqh6gOn2cObbt4qufagWY0q7Lwt6kCm</a:t>
            </a:r>
            <a:r>
              <a:rPr lang="en-GB" sz="1800" dirty="0">
                <a:latin typeface="Arial" panose="020B0604020202020204" pitchFamily="34" charset="0"/>
                <a:cs typeface="Arial" panose="020B0604020202020204" pitchFamily="34" charset="0"/>
              </a:rPr>
              <a:t>  (Accessed on: 7</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March 2022)</a:t>
            </a:r>
          </a:p>
          <a:p>
            <a:pPr marL="0" indent="0" algn="just">
              <a:buNone/>
            </a:pPr>
            <a:endParaRPr lang="en-GB" sz="1800" dirty="0">
              <a:latin typeface="Arial" panose="020B0604020202020204" pitchFamily="34" charset="0"/>
              <a:cs typeface="Arial" panose="020B0604020202020204" pitchFamily="34" charset="0"/>
            </a:endParaRPr>
          </a:p>
          <a:p>
            <a:pPr marL="0" indent="0" algn="just">
              <a:buNone/>
            </a:pPr>
            <a:endParaRPr lang="en-GB" sz="14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84463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61AE396-CAC4-42FD-969B-24F43FE39053}"/>
              </a:ext>
            </a:extLst>
          </p:cNvPr>
          <p:cNvSpPr txBox="1"/>
          <p:nvPr/>
        </p:nvSpPr>
        <p:spPr>
          <a:xfrm>
            <a:off x="479684" y="2116798"/>
            <a:ext cx="6600305" cy="8956298"/>
          </a:xfrm>
          <a:prstGeom prst="rect">
            <a:avLst/>
          </a:prstGeom>
          <a:noFill/>
        </p:spPr>
        <p:txBody>
          <a:bodyPr wrap="square">
            <a:spAutoFit/>
          </a:bodyPr>
          <a:lstStyle/>
          <a:p>
            <a:pPr marL="0" indent="0" algn="just">
              <a:buNone/>
            </a:pPr>
            <a:endParaRPr lang="en-GB"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Mayes, S.D., Calhun, S.L., Mayes, R.D., and Molitoris, S. (2012) </a:t>
            </a:r>
            <a:r>
              <a:rPr lang="en-GB" sz="1800" i="1" dirty="0">
                <a:latin typeface="Arial" panose="020B0604020202020204" pitchFamily="34" charset="0"/>
                <a:cs typeface="Arial" panose="020B0604020202020204" pitchFamily="34" charset="0"/>
              </a:rPr>
              <a:t>Autism and ADHD: Overlapping and Discriminating Symptoms </a:t>
            </a:r>
            <a:r>
              <a:rPr lang="en-GB" sz="1800" dirty="0">
                <a:latin typeface="Arial" panose="020B0604020202020204" pitchFamily="34" charset="0"/>
                <a:cs typeface="Arial" panose="020B0604020202020204" pitchFamily="34" charset="0"/>
              </a:rPr>
              <a:t>[Online] Available at: </a:t>
            </a:r>
            <a:r>
              <a:rPr lang="en-GB" sz="1800" dirty="0">
                <a:latin typeface="Arial" panose="020B0604020202020204" pitchFamily="34" charset="0"/>
                <a:cs typeface="Arial" panose="020B0604020202020204" pitchFamily="34" charset="0"/>
                <a:hlinkClick r:id="rId2"/>
              </a:rPr>
              <a:t>https://www.sciencedirect.com/science/article/pii/S1750946711001036?casa_token=iaNi_Xk02bIAAAAA:9raUXxRVE4sxjE6Kv3kAJcXCKKEHxmDyfuD5HUnzbDf9cOqISGOynuYVsZt8J7YBkSeNiw9WHbvS6Q</a:t>
            </a:r>
            <a:r>
              <a:rPr lang="en-GB" sz="1800" dirty="0">
                <a:latin typeface="Arial" panose="020B0604020202020204" pitchFamily="34" charset="0"/>
                <a:cs typeface="Arial" panose="020B0604020202020204" pitchFamily="34" charset="0"/>
              </a:rPr>
              <a:t>  (Accessed on: 7</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March 2022)</a:t>
            </a:r>
          </a:p>
          <a:p>
            <a:pPr marL="0" indent="0" algn="just">
              <a:buNone/>
            </a:pPr>
            <a:endParaRPr lang="en-GB" dirty="0">
              <a:latin typeface="Arial" panose="020B0604020202020204" pitchFamily="34" charset="0"/>
              <a:cs typeface="Arial" panose="020B0604020202020204" pitchFamily="34" charset="0"/>
            </a:endParaRP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Mayes, S.D., Frye, S.S., Breaux, R.P., and Calhoun, S.L (2018)  </a:t>
            </a:r>
            <a:r>
              <a:rPr lang="en-GB" i="1" dirty="0">
                <a:latin typeface="Arial" panose="020B0604020202020204" pitchFamily="34" charset="0"/>
                <a:cs typeface="Arial" panose="020B0604020202020204" pitchFamily="34" charset="0"/>
              </a:rPr>
              <a:t>Diagnostic, Demographic, and Neurocognitive Correlates of Dysgraphia in Students with ADHD, Autism, Learning Disabilities, and Neurotypical Development </a:t>
            </a:r>
            <a:r>
              <a:rPr lang="en-GB" dirty="0">
                <a:latin typeface="Arial" panose="020B0604020202020204" pitchFamily="34" charset="0"/>
                <a:cs typeface="Arial" panose="020B0604020202020204" pitchFamily="34" charset="0"/>
              </a:rPr>
              <a:t>[Online] Available at: </a:t>
            </a:r>
            <a:r>
              <a:rPr lang="en-GB" dirty="0">
                <a:latin typeface="Arial" panose="020B0604020202020204" pitchFamily="34" charset="0"/>
                <a:cs typeface="Arial" panose="020B0604020202020204" pitchFamily="34" charset="0"/>
                <a:hlinkClick r:id="rId3"/>
              </a:rPr>
              <a:t>https://link.springer.com/article/10.1007/s10882-018-9598-9</a:t>
            </a:r>
            <a:r>
              <a:rPr lang="en-GB" dirty="0">
                <a:latin typeface="Arial" panose="020B0604020202020204" pitchFamily="34" charset="0"/>
                <a:cs typeface="Arial" panose="020B0604020202020204" pitchFamily="34" charset="0"/>
              </a:rPr>
              <a:t>  (Accessed on: 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March 2022)</a:t>
            </a: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Remick, Y., (2021) </a:t>
            </a:r>
            <a:r>
              <a:rPr lang="en-GB" i="1" dirty="0">
                <a:latin typeface="Arial" panose="020B0604020202020204" pitchFamily="34" charset="0"/>
                <a:cs typeface="Arial" panose="020B0604020202020204" pitchFamily="34" charset="0"/>
              </a:rPr>
              <a:t>Embrace Neurodiversity Autism Asd Adhd Rainbow Brain Gift </a:t>
            </a:r>
            <a:r>
              <a:rPr lang="en-GB" dirty="0">
                <a:latin typeface="Arial" panose="020B0604020202020204" pitchFamily="34" charset="0"/>
                <a:cs typeface="Arial" panose="020B0604020202020204" pitchFamily="34" charset="0"/>
              </a:rPr>
              <a:t>[Online]  Available at: </a:t>
            </a:r>
            <a:r>
              <a:rPr lang="en-GB" dirty="0">
                <a:latin typeface="Arial" panose="020B0604020202020204" pitchFamily="34" charset="0"/>
                <a:cs typeface="Arial" panose="020B0604020202020204" pitchFamily="34" charset="0"/>
                <a:hlinkClick r:id="rId4"/>
              </a:rPr>
              <a:t>https://fineartamerica.com/featured/embrace-neurodiversity-autism-asd-adhd-rainbow-brain-gift-yvonne-remick.html</a:t>
            </a:r>
            <a:r>
              <a:rPr lang="en-GB" dirty="0">
                <a:latin typeface="Arial" panose="020B0604020202020204" pitchFamily="34" charset="0"/>
                <a:cs typeface="Arial" panose="020B0604020202020204" pitchFamily="34" charset="0"/>
              </a:rPr>
              <a:t>  (Accessed on: 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March 2022)</a:t>
            </a: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WidowMight., (2022) </a:t>
            </a:r>
            <a:r>
              <a:rPr lang="en-GB" i="1" dirty="0">
                <a:latin typeface="Arial" panose="020B0604020202020204" pitchFamily="34" charset="0"/>
                <a:cs typeface="Arial" panose="020B0604020202020204" pitchFamily="34" charset="0"/>
              </a:rPr>
              <a:t>Facebook-Icon </a:t>
            </a:r>
            <a:r>
              <a:rPr lang="en-GB" dirty="0">
                <a:latin typeface="Arial" panose="020B0604020202020204" pitchFamily="34" charset="0"/>
                <a:cs typeface="Arial" panose="020B0604020202020204" pitchFamily="34" charset="0"/>
              </a:rPr>
              <a:t>[Online] Available at: </a:t>
            </a:r>
            <a:r>
              <a:rPr lang="en-GB" dirty="0">
                <a:latin typeface="Arial" panose="020B0604020202020204" pitchFamily="34" charset="0"/>
                <a:cs typeface="Arial" panose="020B0604020202020204" pitchFamily="34" charset="0"/>
                <a:hlinkClick r:id="rId5"/>
              </a:rPr>
              <a:t>https://www.widowmight.org/about/facebook-icon/</a:t>
            </a: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(Accessed on: 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March 2022) </a:t>
            </a: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Xi, T., and Wu, J., (2021) </a:t>
            </a:r>
            <a:r>
              <a:rPr lang="en-GB" i="1" dirty="0">
                <a:latin typeface="Arial" panose="020B0604020202020204" pitchFamily="34" charset="0"/>
                <a:cs typeface="Arial" panose="020B0604020202020204" pitchFamily="34" charset="0"/>
              </a:rPr>
              <a:t>A Review on The Mechanism Between Different Factors and The Occurrence of Autism and ADHD </a:t>
            </a:r>
            <a:r>
              <a:rPr lang="en-GB" dirty="0">
                <a:latin typeface="Arial" panose="020B0604020202020204" pitchFamily="34" charset="0"/>
                <a:cs typeface="Arial" panose="020B0604020202020204" pitchFamily="34" charset="0"/>
              </a:rPr>
              <a:t>[Online] Available at: </a:t>
            </a:r>
            <a:r>
              <a:rPr lang="en-GB" dirty="0">
                <a:latin typeface="Arial" panose="020B0604020202020204" pitchFamily="34" charset="0"/>
                <a:cs typeface="Arial" panose="020B0604020202020204" pitchFamily="34" charset="0"/>
                <a:hlinkClick r:id="rId6"/>
              </a:rPr>
              <a:t>https://www.ncbi.nlm.nih.gov/pmc/articles/PMC8044340/</a:t>
            </a:r>
            <a:r>
              <a:rPr lang="en-GB" dirty="0">
                <a:latin typeface="Arial" panose="020B0604020202020204" pitchFamily="34" charset="0"/>
                <a:cs typeface="Arial" panose="020B0604020202020204" pitchFamily="34" charset="0"/>
              </a:rPr>
              <a:t>  (Accessed on: 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March 2022)</a:t>
            </a:r>
          </a:p>
        </p:txBody>
      </p:sp>
    </p:spTree>
    <p:extLst>
      <p:ext uri="{BB962C8B-B14F-4D97-AF65-F5344CB8AC3E}">
        <p14:creationId xmlns:p14="http://schemas.microsoft.com/office/powerpoint/2010/main" val="404150259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326</TotalTime>
  <Words>2049</Words>
  <Application>Microsoft Office PowerPoint</Application>
  <PresentationFormat>Custom</PresentationFormat>
  <Paragraphs>69</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Century Gothic</vt:lpstr>
      <vt:lpstr>Vapor Trail</vt:lpstr>
      <vt:lpstr>PowerPoint Presentation</vt:lpstr>
      <vt:lpstr>Contents page</vt:lpstr>
      <vt:lpstr>Introduction</vt:lpstr>
      <vt:lpstr>PowerPoint Presentation</vt:lpstr>
      <vt:lpstr>PowerPoint Presentation</vt:lpstr>
      <vt:lpstr>Why I chose a flyer?</vt:lpstr>
      <vt:lpstr>PowerPoint Presentation</vt:lpstr>
      <vt:lpstr>PowerPoint Presentation</vt:lpstr>
      <vt:lpstr>Elevated pitch</vt:lpstr>
      <vt:lpstr>PowerPoint Presentation</vt:lpstr>
      <vt:lpstr>PowerPoint Presentation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Karen Ruddock (2015942)</dc:creator>
  <cp:lastModifiedBy>Karen Ruddock (2015942)</cp:lastModifiedBy>
  <cp:revision>1</cp:revision>
  <dcterms:created xsi:type="dcterms:W3CDTF">2022-03-06T22:01:04Z</dcterms:created>
  <dcterms:modified xsi:type="dcterms:W3CDTF">2022-03-16T13:51:29Z</dcterms:modified>
</cp:coreProperties>
</file>