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64" r:id="rId2"/>
    <p:sldId id="265" r:id="rId3"/>
    <p:sldId id="266" r:id="rId4"/>
    <p:sldId id="267" r:id="rId5"/>
    <p:sldId id="274" r:id="rId6"/>
    <p:sldId id="268" r:id="rId7"/>
    <p:sldId id="270" r:id="rId8"/>
    <p:sldId id="269" r:id="rId9"/>
    <p:sldId id="271" r:id="rId10"/>
    <p:sldId id="272" r:id="rId11"/>
    <p:sldId id="275" r:id="rId12"/>
    <p:sldId id="277" r:id="rId13"/>
    <p:sldId id="279" r:id="rId14"/>
    <p:sldId id="276" r:id="rId15"/>
    <p:sldId id="273" r:id="rId16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87273" autoAdjust="0"/>
  </p:normalViewPr>
  <p:slideViewPr>
    <p:cSldViewPr showGuides="1">
      <p:cViewPr>
        <p:scale>
          <a:sx n="90" d="100"/>
          <a:sy n="90" d="100"/>
        </p:scale>
        <p:origin x="882" y="8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2/15/2024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2/15/2024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2/15/2024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2/15/2024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2/15/2024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2/15/2024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2/15/2024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2/15/2024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2/15/2024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2/15/2024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2/15/2024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2/15/2024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P-wWXjQ4Oo?feature=oembed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TbyvLGqTR4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canva.com/design/play?category=tACZCki4tbY&amp;type=TACQ-j4WGe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ed.co.uk/career-advice/how-to-write-a-personal-statement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ed.co.uk/career-advice/how-to-get-work-experience/" TargetMode="External"/><Relationship Id="rId2" Type="http://schemas.openxmlformats.org/officeDocument/2006/relationships/hyperlink" Target="https://www.reed.co.uk/career-advice/which-parts-of-my-education-should-i-include-in-my-cv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ed.co.uk/career-advice/what-recruiters-are-really-looking-for-in-your-cv/" TargetMode="External"/><Relationship Id="rId2" Type="http://schemas.openxmlformats.org/officeDocument/2006/relationships/hyperlink" Target="https://www.reed.co.uk/career-advice/should-i-include-hobbies-and-interests-in-my-cv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ed.co.uk/career-advice/how-to-write-a-cv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careers-advice/cvs-and-cover-letters/writing-a-personal-statement-for-your-cv" TargetMode="External"/><Relationship Id="rId2" Type="http://schemas.openxmlformats.org/officeDocument/2006/relationships/hyperlink" Target="https://www.reed.co.uk/career-advice/how-to-write-a-personal-statement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ed.co.uk/career-advice/how-to-write-a-cv/" TargetMode="External"/><Relationship Id="rId3" Type="http://schemas.openxmlformats.org/officeDocument/2006/relationships/hyperlink" Target="https://www.prospects.ac.uk/careers-advice/cvs-and-cover-letters/how-to-write-a-cv" TargetMode="External"/><Relationship Id="rId7" Type="http://schemas.openxmlformats.org/officeDocument/2006/relationships/hyperlink" Target="https://www.youtube.com/watch?v=_fP43gcBywU" TargetMode="External"/><Relationship Id="rId2" Type="http://schemas.openxmlformats.org/officeDocument/2006/relationships/hyperlink" Target="https://nationalcareers.service.gov.uk/careers-advice/cv-sectio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reer-advice.jobs.ac.uk/cv-and-cover-letter-advice/cv-resources/cv-advice-webinar/" TargetMode="External"/><Relationship Id="rId5" Type="http://schemas.openxmlformats.org/officeDocument/2006/relationships/hyperlink" Target="https://career-advice.jobs.ac.uk/academic/how-to-write-a-good-cv/" TargetMode="External"/><Relationship Id="rId10" Type="http://schemas.openxmlformats.org/officeDocument/2006/relationships/hyperlink" Target="https://nationalcareers.service.gov.uk/careers-advice/covering-letter" TargetMode="External"/><Relationship Id="rId4" Type="http://schemas.openxmlformats.org/officeDocument/2006/relationships/hyperlink" Target="https://www.ucas.com/careers/help-and-advice/how-write-cv" TargetMode="External"/><Relationship Id="rId9" Type="http://schemas.openxmlformats.org/officeDocument/2006/relationships/hyperlink" Target="https://www.ucas.com/careers/help-and-advice/how-write-cover-lett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06349" y="188640"/>
            <a:ext cx="7008574" cy="3298825"/>
          </a:xfrm>
        </p:spPr>
        <p:txBody>
          <a:bodyPr>
            <a:normAutofit/>
          </a:bodyPr>
          <a:lstStyle/>
          <a:p>
            <a:pPr algn="ctr"/>
            <a:r>
              <a:rPr lang="en-GB" sz="3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Changemakers: </a:t>
            </a:r>
            <a:r>
              <a:rPr lang="en-GB" sz="3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Building your Personal Brand for Sustainable Employment </a:t>
            </a:r>
            <a:br>
              <a:rPr lang="en-GB" sz="3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90156" y="4005064"/>
            <a:ext cx="8398669" cy="1244600"/>
          </a:xfrm>
        </p:spPr>
        <p:txBody>
          <a:bodyPr>
            <a:normAutofit/>
          </a:bodyPr>
          <a:lstStyle/>
          <a:p>
            <a:pPr algn="ctr"/>
            <a:r>
              <a:rPr lang="en-US" sz="3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1 </a:t>
            </a:r>
            <a:endParaRPr lang="en-US" sz="3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Curriculum Vitae</a:t>
            </a:r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005716-9E1B-40CE-B6FE-D44FEC87E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a CV? 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E5C766E1-C0B6-459E-8C2F-57BBB24F96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/>
          <a:p>
            <a:r>
              <a:rPr lang="en-GB" sz="2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CV is short for Curriculum Vitae, which is a Latin phrase which loosely translated means ‘the course of my life’. </a:t>
            </a:r>
          </a:p>
          <a:p>
            <a:pPr marL="0" indent="0">
              <a:buNone/>
            </a:pPr>
            <a:endParaRPr lang="en-GB" sz="25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2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 CV outlines a person’s academic and professional history </a:t>
            </a:r>
            <a:r>
              <a:rPr lang="en-GB" sz="2500" dirty="0">
                <a:solidFill>
                  <a:srgbClr val="222222"/>
                </a:solidFill>
                <a:latin typeface="Arial" panose="020B0604020202020204" pitchFamily="34" charset="0"/>
              </a:rPr>
              <a:t>and is used when</a:t>
            </a:r>
            <a:r>
              <a:rPr lang="en-GB" sz="25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applying or prospecting for jobs</a:t>
            </a:r>
            <a:r>
              <a:rPr lang="en-GB" sz="25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  <a:endParaRPr lang="en-US" sz="2500" dirty="0"/>
          </a:p>
        </p:txBody>
      </p:sp>
      <p:pic>
        <p:nvPicPr>
          <p:cNvPr id="1026" name="Picture 2" descr="How To Write A Good CV - career-advice.jobs.ac.uk">
            <a:extLst>
              <a:ext uri="{FF2B5EF4-FFF2-40B4-BE49-F238E27FC236}">
                <a16:creationId xmlns:a16="http://schemas.microsoft.com/office/drawing/2014/main" id="{1DE81C4D-54B4-4881-94F0-D77D9BDECC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0159" b="2"/>
          <a:stretch/>
        </p:blipFill>
        <p:spPr bwMode="auto">
          <a:xfrm>
            <a:off x="6281408" y="1052736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4112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2B605-9029-49CC-B30C-5F6C4645D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Is It Important To Have a Good CV?</a:t>
            </a:r>
          </a:p>
        </p:txBody>
      </p:sp>
      <p:pic>
        <p:nvPicPr>
          <p:cNvPr id="2050" name="Picture 2" descr="CV Writing Test! Ultimate Trivia Questions Quiz - ProProfs Quiz">
            <a:extLst>
              <a:ext uri="{FF2B5EF4-FFF2-40B4-BE49-F238E27FC236}">
                <a16:creationId xmlns:a16="http://schemas.microsoft.com/office/drawing/2014/main" id="{7187A27A-7AF9-4130-8A45-B993DA4953A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04" r="33562" b="-2"/>
          <a:stretch/>
        </p:blipFill>
        <p:spPr bwMode="auto">
          <a:xfrm>
            <a:off x="1117309" y="1701800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62095D59-AE70-4C9A-A7AB-EB9BB2C181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7559" y="1473200"/>
            <a:ext cx="4977104" cy="5196160"/>
          </a:xfrm>
        </p:spPr>
        <p:txBody>
          <a:bodyPr>
            <a:normAutofit lnSpcReduction="10000"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Sometimes a CV </a:t>
            </a:r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is the first contact you have with a prospective employer, and it is your chance to make a good first impression.</a:t>
            </a: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use it to show your prospective employer why they should hire you and what the benefits of having you on their team will be. It is ultimately a marketing tool – your shop window! It is far more than just a run-down of your career history, it is your passport to a new job.</a:t>
            </a: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243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C0235-3CBB-4A12-AA9A-0F7A7E195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048544"/>
          </a:xfrm>
        </p:spPr>
        <p:txBody>
          <a:bodyPr anchor="b"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Do I Create a Good CV?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6C717B43-5533-44B3-A7DB-1607D2602E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1804" y="1701800"/>
            <a:ext cx="5904655" cy="4470400"/>
          </a:xfrm>
        </p:spPr>
        <p:txBody>
          <a:bodyPr>
            <a:normAutofit/>
          </a:bodyPr>
          <a:lstStyle/>
          <a:p>
            <a:r>
              <a:rPr lang="en-GB" sz="28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There are no hard and fast rules for creating a winning CV as each job is different and each employer will be looking for different things.</a:t>
            </a:r>
          </a:p>
          <a:p>
            <a:pPr marL="0" indent="0">
              <a:buNone/>
            </a:pPr>
            <a:endParaRPr lang="en-GB" sz="120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28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CV writing etiquette also changes over time, so it’s advisable to keep your CV updated and </a:t>
            </a:r>
            <a:r>
              <a:rPr lang="en-GB" sz="28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tailor it to each job </a:t>
            </a:r>
            <a:r>
              <a:rPr lang="en-GB" sz="280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that you apply for.</a:t>
            </a:r>
            <a:endParaRPr lang="en-US" sz="2800" dirty="0"/>
          </a:p>
        </p:txBody>
      </p:sp>
      <p:pic>
        <p:nvPicPr>
          <p:cNvPr id="3074" name="Picture 2" descr="How to write a great resume | Tes">
            <a:extLst>
              <a:ext uri="{FF2B5EF4-FFF2-40B4-BE49-F238E27FC236}">
                <a16:creationId xmlns:a16="http://schemas.microsoft.com/office/drawing/2014/main" id="{FAD8FF87-C9EB-4DBF-B1C0-D839C1361D3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42" r="3342"/>
          <a:stretch/>
        </p:blipFill>
        <p:spPr bwMode="auto">
          <a:xfrm>
            <a:off x="6598468" y="1701800"/>
            <a:ext cx="5184575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811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4EDDF72-7C30-A4C7-EAE9-D186D1221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Online Media 4" title="How to write a CV">
            <a:hlinkClick r:id="" action="ppaction://media"/>
            <a:extLst>
              <a:ext uri="{FF2B5EF4-FFF2-40B4-BE49-F238E27FC236}">
                <a16:creationId xmlns:a16="http://schemas.microsoft.com/office/drawing/2014/main" id="{09D90642-2A1D-8A86-783E-2905AB61A62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19425"/>
            <a:ext cx="12103672" cy="68385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36939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AE16D-C11F-4285-B418-708D45011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t"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To Remember…</a:t>
            </a:r>
          </a:p>
        </p:txBody>
      </p:sp>
      <p:pic>
        <p:nvPicPr>
          <p:cNvPr id="4098" name="Picture 2" descr="Aplikasi Pembuat CV Terbaik Buat Kamu Para Jobseeker!">
            <a:extLst>
              <a:ext uri="{FF2B5EF4-FFF2-40B4-BE49-F238E27FC236}">
                <a16:creationId xmlns:a16="http://schemas.microsoft.com/office/drawing/2014/main" id="{B47D253F-5E8C-4C8B-988E-E8669A4DD8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4" r="35538" b="-1"/>
          <a:stretch/>
        </p:blipFill>
        <p:spPr bwMode="auto">
          <a:xfrm>
            <a:off x="477790" y="1445546"/>
            <a:ext cx="4464494" cy="39276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90E53AB-94BE-4A50-B02C-390007D5D5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30316" y="764704"/>
            <a:ext cx="6480720" cy="6017096"/>
          </a:xfrm>
        </p:spPr>
        <p:txBody>
          <a:bodyPr>
            <a:no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Don’t lie 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– employers often run background checks and false claims will be uncovered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Sell yourself 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– what are your unique qualities, personality traits, skills and experience that make you stand out from the crowd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Personal statement first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– put your academic qualifications at the back, if you’re buying a new car would you want to see the technical spec or the glossy picture first?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Don’t leave unexplained gaps 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– if you had a career break to travel or raise a family, explain what skills or experience you gained from this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Be clear and concise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– CVs should be a maximum of three pages long and should be easy to read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Don’t make mistakes</a:t>
            </a:r>
            <a:r>
              <a:rPr lang="en-GB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– check your spelling and grammar meticulously.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4002216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472E2-41BC-4664-B470-C9A1E8231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How to Write a Good CV</a:t>
            </a:r>
          </a:p>
        </p:txBody>
      </p:sp>
      <p:pic>
        <p:nvPicPr>
          <p:cNvPr id="4" name="Online Media 3" title="How To Write a Good CV">
            <a:hlinkClick r:id="" action="ppaction://media"/>
            <a:extLst>
              <a:ext uri="{FF2B5EF4-FFF2-40B4-BE49-F238E27FC236}">
                <a16:creationId xmlns:a16="http://schemas.microsoft.com/office/drawing/2014/main" id="{2B511E26-D63F-4E25-B0AE-4C255104A1C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6070"/>
            <a:ext cx="12192954" cy="6889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64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B9EB4-CD4E-4468-8F51-8AC3E4E3B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To Include </a:t>
            </a:r>
          </a:p>
        </p:txBody>
      </p:sp>
      <p:sp>
        <p:nvSpPr>
          <p:cNvPr id="75" name="Content Placeholder 2">
            <a:extLst>
              <a:ext uri="{FF2B5EF4-FFF2-40B4-BE49-F238E27FC236}">
                <a16:creationId xmlns:a16="http://schemas.microsoft.com/office/drawing/2014/main" id="{1A8828A4-1BE2-451C-AF9F-CA5524B102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/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/ Contact Details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Achievements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Employment History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 &amp; Qualifications 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Interests &amp; Hobbies</a:t>
            </a:r>
          </a:p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– x2</a:t>
            </a:r>
          </a:p>
          <a:p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6" name="Picture 6" descr="Catat, 8 Kesalahan pada CV yang Harus Dihindari Halaman all - Kompas.com">
            <a:extLst>
              <a:ext uri="{FF2B5EF4-FFF2-40B4-BE49-F238E27FC236}">
                <a16:creationId xmlns:a16="http://schemas.microsoft.com/office/drawing/2014/main" id="{FF89ECE8-5F05-4A0F-8AB3-FE6E8ACFA0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844" r="10488"/>
          <a:stretch/>
        </p:blipFill>
        <p:spPr bwMode="auto">
          <a:xfrm>
            <a:off x="6297559" y="1701800"/>
            <a:ext cx="4977104" cy="4470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5910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3C27C-CF1B-4CDA-AEF9-CE1575A5F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764" y="76200"/>
            <a:ext cx="11012899" cy="1397000"/>
          </a:xfrm>
        </p:spPr>
        <p:txBody>
          <a:bodyPr anchor="ctr"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Does a CV Look Like? </a:t>
            </a:r>
          </a:p>
        </p:txBody>
      </p:sp>
      <p:pic>
        <p:nvPicPr>
          <p:cNvPr id="6146" name="Picture 2" descr="Canva - Wikipedia">
            <a:hlinkClick r:id="rId2"/>
            <a:extLst>
              <a:ext uri="{FF2B5EF4-FFF2-40B4-BE49-F238E27FC236}">
                <a16:creationId xmlns:a16="http://schemas.microsoft.com/office/drawing/2014/main" id="{ECEFF611-E324-4764-B447-154D040583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003" y="2204864"/>
            <a:ext cx="3593182" cy="3593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8E9DC51-F804-4001-B0DA-D83029AB6F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4348" y="0"/>
            <a:ext cx="362447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871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164134A-EDB6-41B3-B7DC-BF110174E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 anchor="ctr"/>
          <a:lstStyle/>
          <a:p>
            <a:pPr algn="ctr"/>
            <a:r>
              <a:rPr lang="en-US" b="1" dirty="0"/>
              <a:t>MS Word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F9023B-1641-4D39-8FB2-7E4D72B53C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977" r="-2" b="-2"/>
          <a:stretch/>
        </p:blipFill>
        <p:spPr>
          <a:xfrm>
            <a:off x="324345" y="1196752"/>
            <a:ext cx="11540134" cy="5078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3423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77E88-19F6-5F52-4405-5AB5D2749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812" y="76200"/>
            <a:ext cx="10580851" cy="976536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CV Layout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79B6A-A3E7-C471-68DF-AB133CAA4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812" y="1268760"/>
            <a:ext cx="10580851" cy="4903440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0F151A"/>
                </a:solidFill>
                <a:effectLst/>
                <a:latin typeface="red hat text"/>
              </a:rPr>
              <a:t>1. </a:t>
            </a:r>
            <a:r>
              <a:rPr lang="en-GB" b="1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Personal details:</a:t>
            </a:r>
          </a:p>
          <a:p>
            <a:pPr algn="l"/>
            <a:r>
              <a:rPr lang="en-GB" dirty="0">
                <a:solidFill>
                  <a:srgbClr val="0F151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 include: N</a:t>
            </a:r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ame, email, contact phone number. </a:t>
            </a:r>
          </a:p>
          <a:p>
            <a:pPr algn="l"/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Optional: address, DOB</a:t>
            </a:r>
          </a:p>
          <a:p>
            <a:pPr algn="l"/>
            <a:r>
              <a:rPr lang="en-GB" dirty="0">
                <a:solidFill>
                  <a:srgbClr val="0F151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ake sure these are clearly presented at the top of your CV. ‘Curriculum Vitae’ is an unnecessary title – your name is not.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 Personal statement</a:t>
            </a:r>
          </a:p>
          <a:p>
            <a:pPr algn="l"/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 it’s the first thing that’s shown on your CV, a </a:t>
            </a:r>
            <a:r>
              <a:rPr lang="en-GB" b="0" i="0" u="sng" dirty="0">
                <a:solidFill>
                  <a:srgbClr val="1E1E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personal statement</a:t>
            </a:r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is an essential part of standing out from the crowd. It explains who you are, what you’re offering, and what you’re looking for. </a:t>
            </a:r>
          </a:p>
          <a:p>
            <a:pPr algn="l"/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Aim to prove why you’re suitable in one short and succinct paragraph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8801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77E88-19F6-5F52-4405-5AB5D2749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812" y="76200"/>
            <a:ext cx="10580851" cy="976536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CV Layout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79B6A-A3E7-C471-68DF-AB133CAA4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812" y="1268760"/>
            <a:ext cx="10580851" cy="490344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dirty="0">
                <a:solidFill>
                  <a:srgbClr val="0F151A"/>
                </a:solidFill>
                <a:latin typeface="red hat text"/>
              </a:rPr>
              <a:t>3</a:t>
            </a:r>
            <a:r>
              <a:rPr lang="en-GB" b="1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Education:</a:t>
            </a:r>
          </a:p>
          <a:p>
            <a:pPr algn="l"/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Your educational experience and achievements should be listed here, along with dates, the type of qualification and/or the grade you achieved – although the specific </a:t>
            </a:r>
            <a:r>
              <a:rPr lang="en-GB" b="0" i="0" u="sng" dirty="0">
                <a:solidFill>
                  <a:srgbClr val="1E1E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parts of education that you include in your CV</a:t>
            </a:r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will depend on your individual situation. For example, if you have more educational achievements than work experience, placing an emphasis on this section is a good idea.</a:t>
            </a:r>
          </a:p>
          <a:p>
            <a:pPr marL="0" indent="0" algn="l">
              <a:buNone/>
            </a:pPr>
            <a:r>
              <a:rPr lang="en-GB" b="1" dirty="0">
                <a:solidFill>
                  <a:srgbClr val="0F151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b="1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b="1" dirty="0">
                <a:solidFill>
                  <a:srgbClr val="0F151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Experience</a:t>
            </a:r>
            <a:endParaRPr lang="en-GB" b="1" i="0" dirty="0">
              <a:solidFill>
                <a:srgbClr val="0F151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section should include all of your relevant </a:t>
            </a:r>
            <a:r>
              <a:rPr lang="en-GB" b="0" i="0" u="sng" dirty="0">
                <a:solidFill>
                  <a:srgbClr val="1E1E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work experience</a:t>
            </a:r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listed with the most recent first. Include your job title, the name of the organisation, time in post, and your key responsibilities.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4771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77E88-19F6-5F52-4405-5AB5D2749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812" y="76200"/>
            <a:ext cx="10580851" cy="976536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CV Layout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79B6A-A3E7-C471-68DF-AB133CAA41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812" y="1268760"/>
            <a:ext cx="10580851" cy="5040560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0F151A"/>
                </a:solidFill>
                <a:effectLst/>
                <a:latin typeface="red hat text"/>
                <a:cs typeface="Arial" panose="020B0604020202020204" pitchFamily="34" charset="0"/>
              </a:rPr>
              <a:t>5</a:t>
            </a:r>
            <a:r>
              <a:rPr lang="en-GB" b="1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b="1" dirty="0">
                <a:solidFill>
                  <a:srgbClr val="0F151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Skills / Achievements</a:t>
            </a:r>
            <a:r>
              <a:rPr lang="en-GB" b="1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l"/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is your chance to show </a:t>
            </a:r>
            <a:r>
              <a:rPr lang="en-GB" b="0" i="1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your previous experience has given you the skills needed to make you a suitable candidate. List all of your relevant skills and achievements (backing them up with examples).  </a:t>
            </a:r>
          </a:p>
          <a:p>
            <a:pPr marL="0" indent="0" algn="l">
              <a:buNone/>
            </a:pPr>
            <a:r>
              <a:rPr lang="en-GB" b="1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6. Hobbies and interests:</a:t>
            </a:r>
          </a:p>
          <a:p>
            <a:pPr algn="l"/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 don’t always need to </a:t>
            </a:r>
            <a:r>
              <a:rPr lang="en-GB" b="0" i="0" u="sng" dirty="0">
                <a:solidFill>
                  <a:srgbClr val="1E1E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include hobbies and interests in your CV</a:t>
            </a:r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but mentioning relevant ones could back up your skills and help you to stand out from the crowd. </a:t>
            </a:r>
            <a:endParaRPr lang="en-GB" dirty="0">
              <a:solidFill>
                <a:srgbClr val="0F151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Don’t say you enjoy </a:t>
            </a:r>
            <a:r>
              <a:rPr lang="en-GB" b="0" i="0" u="sng" dirty="0">
                <a:solidFill>
                  <a:srgbClr val="1E1E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socialising with friends</a:t>
            </a:r>
            <a:r>
              <a:rPr lang="en-GB" b="0" i="0" dirty="0">
                <a:solidFill>
                  <a:srgbClr val="0F151A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just for the sake of including something. If it’s not going to add value, leave it out.</a:t>
            </a:r>
          </a:p>
          <a:p>
            <a:pPr algn="r"/>
            <a:r>
              <a:rPr lang="en-GB" dirty="0">
                <a:hlinkClick r:id="rId4"/>
              </a:rPr>
              <a:t>How to: Write a CV | reed.co.uk</a:t>
            </a:r>
            <a:endParaRPr lang="en-GB" b="0" i="0" dirty="0">
              <a:solidFill>
                <a:srgbClr val="0F151A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2546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2ADFB-D58C-5335-A19C-CE6E8FD07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820" y="76200"/>
            <a:ext cx="10508843" cy="112055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Your Personal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8F2B3-2556-C214-B925-B3D8A6CB8E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820" y="1701800"/>
            <a:ext cx="10508843" cy="44704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How to write a personal statement | reed.co.uk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Writing a personal statement for your CV | Prospects.ac.uk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842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35D21-3F53-7315-43B5-6BCC8AEDF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836" y="76200"/>
            <a:ext cx="10364827" cy="904528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Further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D7BB2-665C-9CCC-1005-2EF663E8DF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9836" y="1340768"/>
            <a:ext cx="10364827" cy="4831432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CV advice | National Careers Service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How to write a CV | Prospects.ac.uk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How to Write a CV | Writing a CV | UCAS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How To Write A Good CV - jobs.ac.uk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CV Advice Webinar - career-advice.jobs.ac.uk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How to write a CV [Get noticed by employers] (youtube.com)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How to: Write a CV | reed.co.uk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How to Write a Cover Letter | What to Put in a Cover Letter | UCAS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Cover letters | National Careers Service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7479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Blue bookstack presentation (widescreen)</Template>
  <TotalTime>0</TotalTime>
  <Words>864</Words>
  <Application>Microsoft Office PowerPoint</Application>
  <PresentationFormat>Custom</PresentationFormat>
  <Paragraphs>65</Paragraphs>
  <Slides>15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red hat text</vt:lpstr>
      <vt:lpstr>Arial</vt:lpstr>
      <vt:lpstr>Century Gothic</vt:lpstr>
      <vt:lpstr>Books 16x9</vt:lpstr>
      <vt:lpstr>Changemakers: Building your Personal Brand for Sustainable Employment  </vt:lpstr>
      <vt:lpstr>What is a CV? </vt:lpstr>
      <vt:lpstr>Why Is It Important To Have a Good CV?</vt:lpstr>
      <vt:lpstr>How Do I Create a Good CV?</vt:lpstr>
      <vt:lpstr>PowerPoint Presentation</vt:lpstr>
      <vt:lpstr>What To Remember…</vt:lpstr>
      <vt:lpstr>How to Write a Good CV</vt:lpstr>
      <vt:lpstr>What To Include </vt:lpstr>
      <vt:lpstr>What Does a CV Look Like? </vt:lpstr>
      <vt:lpstr>MS Word</vt:lpstr>
      <vt:lpstr>CV Layout</vt:lpstr>
      <vt:lpstr>CV Layout</vt:lpstr>
      <vt:lpstr>CV Layout</vt:lpstr>
      <vt:lpstr>Your Personal Statement</vt:lpstr>
      <vt:lpstr>Further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Building your Personal Brand for Sustainable Employment</dc:title>
  <dc:creator>Davina Evans</dc:creator>
  <cp:lastModifiedBy>Gwyneth Jones</cp:lastModifiedBy>
  <cp:revision>35</cp:revision>
  <dcterms:created xsi:type="dcterms:W3CDTF">2021-02-28T20:52:57Z</dcterms:created>
  <dcterms:modified xsi:type="dcterms:W3CDTF">2024-02-16T09:01:28Z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