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EE5380-0B5D-4880-AB54-4549547ED9EA}" v="146" dt="2026-06-13T12:18:13.725"/>
    <p1510:client id="{7D0ABE3E-F0A0-A910-8F71-0FD19910344B}" v="324" dt="2026-06-13T12:01:19.255"/>
    <p1510:client id="{D96C96B0-E944-13AB-D84E-71DCACD25B8E}" v="52" dt="2026-06-13T11:25:40.0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Ilie (2520918)" userId="bd364792-c01b-4733-ac3c-e03318fce9b1" providerId="ADAL" clId="{0069F1F1-175E-4DE5-835A-B3E2838CFEAD}"/>
    <pc:docChg chg="custSel addSld modSld">
      <pc:chgData name="Naomi Ilie (2520918)" userId="bd364792-c01b-4733-ac3c-e03318fce9b1" providerId="ADAL" clId="{0069F1F1-175E-4DE5-835A-B3E2838CFEAD}" dt="2026-06-13T12:18:13.724" v="145" actId="1076"/>
      <pc:docMkLst>
        <pc:docMk/>
      </pc:docMkLst>
      <pc:sldChg chg="addSp delSp modSp mod setBg">
        <pc:chgData name="Naomi Ilie (2520918)" userId="bd364792-c01b-4733-ac3c-e03318fce9b1" providerId="ADAL" clId="{0069F1F1-175E-4DE5-835A-B3E2838CFEAD}" dt="2026-06-13T12:13:02.473" v="56" actId="1076"/>
        <pc:sldMkLst>
          <pc:docMk/>
          <pc:sldMk cId="1449510881" sldId="262"/>
        </pc:sldMkLst>
        <pc:spChg chg="mod">
          <ac:chgData name="Naomi Ilie (2520918)" userId="bd364792-c01b-4733-ac3c-e03318fce9b1" providerId="ADAL" clId="{0069F1F1-175E-4DE5-835A-B3E2838CFEAD}" dt="2026-06-13T12:11:28.174" v="50" actId="26606"/>
          <ac:spMkLst>
            <pc:docMk/>
            <pc:sldMk cId="1449510881" sldId="262"/>
            <ac:spMk id="2" creationId="{6D6B4AEE-B9B6-6821-65FB-2A71D97BFD56}"/>
          </ac:spMkLst>
        </pc:spChg>
        <pc:spChg chg="del">
          <ac:chgData name="Naomi Ilie (2520918)" userId="bd364792-c01b-4733-ac3c-e03318fce9b1" providerId="ADAL" clId="{0069F1F1-175E-4DE5-835A-B3E2838CFEAD}" dt="2026-06-13T12:08:25.962" v="10" actId="21"/>
          <ac:spMkLst>
            <pc:docMk/>
            <pc:sldMk cId="1449510881" sldId="262"/>
            <ac:spMk id="4" creationId="{64CD5852-CB5F-E950-DA9C-C1CD1AA281E0}"/>
          </ac:spMkLst>
        </pc:spChg>
        <pc:spChg chg="add mod">
          <ac:chgData name="Naomi Ilie (2520918)" userId="bd364792-c01b-4733-ac3c-e03318fce9b1" providerId="ADAL" clId="{0069F1F1-175E-4DE5-835A-B3E2838CFEAD}" dt="2026-06-13T12:13:02.473" v="56" actId="1076"/>
          <ac:spMkLst>
            <pc:docMk/>
            <pc:sldMk cId="1449510881" sldId="262"/>
            <ac:spMk id="7" creationId="{9D623C1F-FEAE-E357-FD89-0E37FAE474F1}"/>
          </ac:spMkLst>
        </pc:spChg>
        <pc:spChg chg="add">
          <ac:chgData name="Naomi Ilie (2520918)" userId="bd364792-c01b-4733-ac3c-e03318fce9b1" providerId="ADAL" clId="{0069F1F1-175E-4DE5-835A-B3E2838CFEAD}" dt="2026-06-13T12:11:28.174" v="50" actId="26606"/>
          <ac:spMkLst>
            <pc:docMk/>
            <pc:sldMk cId="1449510881" sldId="262"/>
            <ac:spMk id="8" creationId="{D5B0017B-2ECA-49AF-B397-DC140825DF8D}"/>
          </ac:spMkLst>
        </pc:spChg>
        <pc:spChg chg="add">
          <ac:chgData name="Naomi Ilie (2520918)" userId="bd364792-c01b-4733-ac3c-e03318fce9b1" providerId="ADAL" clId="{0069F1F1-175E-4DE5-835A-B3E2838CFEAD}" dt="2026-06-13T12:11:28.174" v="50" actId="26606"/>
          <ac:spMkLst>
            <pc:docMk/>
            <pc:sldMk cId="1449510881" sldId="262"/>
            <ac:spMk id="11" creationId="{56E9B3E6-E277-4D68-BA48-9CB43FFBD6E2}"/>
          </ac:spMkLst>
        </pc:spChg>
        <pc:grpChg chg="add">
          <ac:chgData name="Naomi Ilie (2520918)" userId="bd364792-c01b-4733-ac3c-e03318fce9b1" providerId="ADAL" clId="{0069F1F1-175E-4DE5-835A-B3E2838CFEAD}" dt="2026-06-13T12:11:28.174" v="50" actId="26606"/>
          <ac:grpSpMkLst>
            <pc:docMk/>
            <pc:sldMk cId="1449510881" sldId="262"/>
            <ac:grpSpMk id="13" creationId="{AE1C45F0-260A-458C-96ED-C1F6D2151219}"/>
          </ac:grpSpMkLst>
        </pc:grpChg>
        <pc:graphicFrameChg chg="add del mod modGraphic">
          <ac:chgData name="Naomi Ilie (2520918)" userId="bd364792-c01b-4733-ac3c-e03318fce9b1" providerId="ADAL" clId="{0069F1F1-175E-4DE5-835A-B3E2838CFEAD}" dt="2026-06-13T12:08:12.425" v="9" actId="21"/>
          <ac:graphicFrameMkLst>
            <pc:docMk/>
            <pc:sldMk cId="1449510881" sldId="262"/>
            <ac:graphicFrameMk id="3" creationId="{3A494B06-CB2F-BA23-CF04-66D1939D4460}"/>
          </ac:graphicFrameMkLst>
        </pc:graphicFrameChg>
        <pc:graphicFrameChg chg="add del mod modGraphic">
          <ac:chgData name="Naomi Ilie (2520918)" userId="bd364792-c01b-4733-ac3c-e03318fce9b1" providerId="ADAL" clId="{0069F1F1-175E-4DE5-835A-B3E2838CFEAD}" dt="2026-06-13T12:10:48.682" v="45" actId="21"/>
          <ac:graphicFrameMkLst>
            <pc:docMk/>
            <pc:sldMk cId="1449510881" sldId="262"/>
            <ac:graphicFrameMk id="5" creationId="{1074C43A-DCDE-BD50-EAE3-28FE4F6DF96D}"/>
          </ac:graphicFrameMkLst>
        </pc:graphicFrameChg>
        <pc:graphicFrameChg chg="add mod modGraphic">
          <ac:chgData name="Naomi Ilie (2520918)" userId="bd364792-c01b-4733-ac3c-e03318fce9b1" providerId="ADAL" clId="{0069F1F1-175E-4DE5-835A-B3E2838CFEAD}" dt="2026-06-13T12:11:28.174" v="50" actId="26606"/>
          <ac:graphicFrameMkLst>
            <pc:docMk/>
            <pc:sldMk cId="1449510881" sldId="262"/>
            <ac:graphicFrameMk id="6" creationId="{F33A90A7-A803-7067-A790-27B5477A6365}"/>
          </ac:graphicFrameMkLst>
        </pc:graphicFrameChg>
        <pc:graphicFrameChg chg="del mod">
          <ac:chgData name="Naomi Ilie (2520918)" userId="bd364792-c01b-4733-ac3c-e03318fce9b1" providerId="ADAL" clId="{0069F1F1-175E-4DE5-835A-B3E2838CFEAD}" dt="2026-06-13T12:03:16.296" v="1" actId="21"/>
          <ac:graphicFrameMkLst>
            <pc:docMk/>
            <pc:sldMk cId="1449510881" sldId="262"/>
            <ac:graphicFrameMk id="30" creationId="{A05541EE-8161-2C85-B037-1A765EFCF7C2}"/>
          </ac:graphicFrameMkLst>
        </pc:graphicFrameChg>
        <pc:cxnChg chg="add">
          <ac:chgData name="Naomi Ilie (2520918)" userId="bd364792-c01b-4733-ac3c-e03318fce9b1" providerId="ADAL" clId="{0069F1F1-175E-4DE5-835A-B3E2838CFEAD}" dt="2026-06-13T12:11:28.174" v="50" actId="26606"/>
          <ac:cxnSpMkLst>
            <pc:docMk/>
            <pc:sldMk cId="1449510881" sldId="262"/>
            <ac:cxnSpMk id="20" creationId="{6CF1BAF6-AD41-4082-B212-8A1F9A2E8779}"/>
          </ac:cxnSpMkLst>
        </pc:cxnChg>
      </pc:sldChg>
      <pc:sldChg chg="addSp delSp modSp new mod setBg">
        <pc:chgData name="Naomi Ilie (2520918)" userId="bd364792-c01b-4733-ac3c-e03318fce9b1" providerId="ADAL" clId="{0069F1F1-175E-4DE5-835A-B3E2838CFEAD}" dt="2026-06-13T12:16:59.366" v="116" actId="115"/>
        <pc:sldMkLst>
          <pc:docMk/>
          <pc:sldMk cId="4155479995" sldId="263"/>
        </pc:sldMkLst>
        <pc:spChg chg="mod">
          <ac:chgData name="Naomi Ilie (2520918)" userId="bd364792-c01b-4733-ac3c-e03318fce9b1" providerId="ADAL" clId="{0069F1F1-175E-4DE5-835A-B3E2838CFEAD}" dt="2026-06-13T12:16:41.131" v="111" actId="26606"/>
          <ac:spMkLst>
            <pc:docMk/>
            <pc:sldMk cId="4155479995" sldId="263"/>
            <ac:spMk id="2" creationId="{2211E58C-6DB6-8E3C-EDAF-892B84011B19}"/>
          </ac:spMkLst>
        </pc:spChg>
        <pc:spChg chg="del mod">
          <ac:chgData name="Naomi Ilie (2520918)" userId="bd364792-c01b-4733-ac3c-e03318fce9b1" providerId="ADAL" clId="{0069F1F1-175E-4DE5-835A-B3E2838CFEAD}" dt="2026-06-13T12:16:41.131" v="111" actId="26606"/>
          <ac:spMkLst>
            <pc:docMk/>
            <pc:sldMk cId="4155479995" sldId="263"/>
            <ac:spMk id="3" creationId="{35CA862C-9866-0EA4-303C-B6F584EC1D45}"/>
          </ac:spMkLst>
        </pc:spChg>
        <pc:spChg chg="add">
          <ac:chgData name="Naomi Ilie (2520918)" userId="bd364792-c01b-4733-ac3c-e03318fce9b1" providerId="ADAL" clId="{0069F1F1-175E-4DE5-835A-B3E2838CFEAD}" dt="2026-06-13T12:16:41.131" v="111" actId="26606"/>
          <ac:spMkLst>
            <pc:docMk/>
            <pc:sldMk cId="4155479995" sldId="263"/>
            <ac:spMk id="9" creationId="{35DB3719-6FDC-4E5D-891D-FF40B7300F64}"/>
          </ac:spMkLst>
        </pc:spChg>
        <pc:spChg chg="add">
          <ac:chgData name="Naomi Ilie (2520918)" userId="bd364792-c01b-4733-ac3c-e03318fce9b1" providerId="ADAL" clId="{0069F1F1-175E-4DE5-835A-B3E2838CFEAD}" dt="2026-06-13T12:16:41.131" v="111" actId="26606"/>
          <ac:spMkLst>
            <pc:docMk/>
            <pc:sldMk cId="4155479995" sldId="263"/>
            <ac:spMk id="11" creationId="{E0CBAC23-2E3F-4A90-BA59-F8299F6A5439}"/>
          </ac:spMkLst>
        </pc:spChg>
        <pc:graphicFrameChg chg="add mod">
          <ac:chgData name="Naomi Ilie (2520918)" userId="bd364792-c01b-4733-ac3c-e03318fce9b1" providerId="ADAL" clId="{0069F1F1-175E-4DE5-835A-B3E2838CFEAD}" dt="2026-06-13T12:16:59.366" v="116" actId="115"/>
          <ac:graphicFrameMkLst>
            <pc:docMk/>
            <pc:sldMk cId="4155479995" sldId="263"/>
            <ac:graphicFrameMk id="5" creationId="{8024DF4D-0122-9CE6-211A-55AFA429A604}"/>
          </ac:graphicFrameMkLst>
        </pc:graphicFrameChg>
      </pc:sldChg>
      <pc:sldChg chg="addSp delSp modSp new mod setBg">
        <pc:chgData name="Naomi Ilie (2520918)" userId="bd364792-c01b-4733-ac3c-e03318fce9b1" providerId="ADAL" clId="{0069F1F1-175E-4DE5-835A-B3E2838CFEAD}" dt="2026-06-13T12:18:13.724" v="145" actId="1076"/>
        <pc:sldMkLst>
          <pc:docMk/>
          <pc:sldMk cId="1822313821" sldId="264"/>
        </pc:sldMkLst>
        <pc:spChg chg="mod">
          <ac:chgData name="Naomi Ilie (2520918)" userId="bd364792-c01b-4733-ac3c-e03318fce9b1" providerId="ADAL" clId="{0069F1F1-175E-4DE5-835A-B3E2838CFEAD}" dt="2026-06-13T12:18:08.651" v="144" actId="1076"/>
          <ac:spMkLst>
            <pc:docMk/>
            <pc:sldMk cId="1822313821" sldId="264"/>
            <ac:spMk id="2" creationId="{23EAE2C4-AF50-337E-0E36-404B1FB46B66}"/>
          </ac:spMkLst>
        </pc:spChg>
        <pc:spChg chg="del">
          <ac:chgData name="Naomi Ilie (2520918)" userId="bd364792-c01b-4733-ac3c-e03318fce9b1" providerId="ADAL" clId="{0069F1F1-175E-4DE5-835A-B3E2838CFEAD}" dt="2026-06-13T12:17:38.236" v="139"/>
          <ac:spMkLst>
            <pc:docMk/>
            <pc:sldMk cId="1822313821" sldId="264"/>
            <ac:spMk id="3" creationId="{BEFA7D5C-3EAA-3F42-AFD8-F0D0BEAAF664}"/>
          </ac:spMkLst>
        </pc:spChg>
        <pc:spChg chg="add mod">
          <ac:chgData name="Naomi Ilie (2520918)" userId="bd364792-c01b-4733-ac3c-e03318fce9b1" providerId="ADAL" clId="{0069F1F1-175E-4DE5-835A-B3E2838CFEAD}" dt="2026-06-13T12:18:13.724" v="145" actId="1076"/>
          <ac:spMkLst>
            <pc:docMk/>
            <pc:sldMk cId="1822313821" sldId="264"/>
            <ac:spMk id="4" creationId="{327FA489-4235-C61D-A1BC-9E9C47542208}"/>
          </ac:spMkLst>
        </pc:spChg>
        <pc:spChg chg="add">
          <ac:chgData name="Naomi Ilie (2520918)" userId="bd364792-c01b-4733-ac3c-e03318fce9b1" providerId="ADAL" clId="{0069F1F1-175E-4DE5-835A-B3E2838CFEAD}" dt="2026-06-13T12:18:07.358" v="143" actId="26606"/>
          <ac:spMkLst>
            <pc:docMk/>
            <pc:sldMk cId="1822313821" sldId="264"/>
            <ac:spMk id="9" creationId="{DBF61EA3-B236-439E-9C0B-340980D56BEE}"/>
          </ac:spMkLst>
        </pc:spChg>
        <pc:spChg chg="add">
          <ac:chgData name="Naomi Ilie (2520918)" userId="bd364792-c01b-4733-ac3c-e03318fce9b1" providerId="ADAL" clId="{0069F1F1-175E-4DE5-835A-B3E2838CFEAD}" dt="2026-06-13T12:18:07.358" v="143" actId="26606"/>
          <ac:spMkLst>
            <pc:docMk/>
            <pc:sldMk cId="1822313821" sldId="264"/>
            <ac:spMk id="15" creationId="{E659831F-0D9A-4C63-9EBB-8435B85A440F}"/>
          </ac:spMkLst>
        </pc:spChg>
        <pc:grpChg chg="add">
          <ac:chgData name="Naomi Ilie (2520918)" userId="bd364792-c01b-4733-ac3c-e03318fce9b1" providerId="ADAL" clId="{0069F1F1-175E-4DE5-835A-B3E2838CFEAD}" dt="2026-06-13T12:18:07.358" v="143" actId="26606"/>
          <ac:grpSpMkLst>
            <pc:docMk/>
            <pc:sldMk cId="1822313821" sldId="264"/>
            <ac:grpSpMk id="11" creationId="{28FAF094-D087-493F-8DF9-A486C2D6BBAA}"/>
          </ac:grpSpMkLst>
        </pc:grpChg>
      </pc:sldChg>
    </pc:docChg>
  </pc:docChgLst>
  <pc:docChgLst>
    <pc:chgData name="Naomi Ilie (2520918)" userId="S::2520918@student.uwtsd.ac.uk::bd364792-c01b-4733-ac3c-e03318fce9b1" providerId="AD" clId="Web-{D96C96B0-E944-13AB-D84E-71DCACD25B8E}"/>
    <pc:docChg chg="addSld modSld">
      <pc:chgData name="Naomi Ilie (2520918)" userId="S::2520918@student.uwtsd.ac.uk::bd364792-c01b-4733-ac3c-e03318fce9b1" providerId="AD" clId="Web-{D96C96B0-E944-13AB-D84E-71DCACD25B8E}" dt="2026-06-13T11:25:40.042" v="51" actId="20577"/>
      <pc:docMkLst>
        <pc:docMk/>
      </pc:docMkLst>
      <pc:sldChg chg="modSp">
        <pc:chgData name="Naomi Ilie (2520918)" userId="S::2520918@student.uwtsd.ac.uk::bd364792-c01b-4733-ac3c-e03318fce9b1" providerId="AD" clId="Web-{D96C96B0-E944-13AB-D84E-71DCACD25B8E}" dt="2026-06-13T11:20:16.500" v="35" actId="1076"/>
        <pc:sldMkLst>
          <pc:docMk/>
          <pc:sldMk cId="109857222" sldId="256"/>
        </pc:sldMkLst>
        <pc:spChg chg="mod">
          <ac:chgData name="Naomi Ilie (2520918)" userId="S::2520918@student.uwtsd.ac.uk::bd364792-c01b-4733-ac3c-e03318fce9b1" providerId="AD" clId="Web-{D96C96B0-E944-13AB-D84E-71DCACD25B8E}" dt="2026-06-13T11:20:16.500" v="35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omi Ilie (2520918)" userId="S::2520918@student.uwtsd.ac.uk::bd364792-c01b-4733-ac3c-e03318fce9b1" providerId="AD" clId="Web-{D96C96B0-E944-13AB-D84E-71DCACD25B8E}" dt="2026-06-13T11:19:42.577" v="2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Naomi Ilie (2520918)" userId="S::2520918@student.uwtsd.ac.uk::bd364792-c01b-4733-ac3c-e03318fce9b1" providerId="AD" clId="Web-{D96C96B0-E944-13AB-D84E-71DCACD25B8E}" dt="2026-06-13T11:25:40.042" v="51" actId="20577"/>
        <pc:sldMkLst>
          <pc:docMk/>
          <pc:sldMk cId="3196319549" sldId="257"/>
        </pc:sldMkLst>
        <pc:spChg chg="mod">
          <ac:chgData name="Naomi Ilie (2520918)" userId="S::2520918@student.uwtsd.ac.uk::bd364792-c01b-4733-ac3c-e03318fce9b1" providerId="AD" clId="Web-{D96C96B0-E944-13AB-D84E-71DCACD25B8E}" dt="2026-06-13T11:20:54.204" v="47" actId="20577"/>
          <ac:spMkLst>
            <pc:docMk/>
            <pc:sldMk cId="3196319549" sldId="257"/>
            <ac:spMk id="2" creationId="{B7A83F32-A849-CC12-E247-03483CACB25C}"/>
          </ac:spMkLst>
        </pc:spChg>
        <pc:spChg chg="mod">
          <ac:chgData name="Naomi Ilie (2520918)" userId="S::2520918@student.uwtsd.ac.uk::bd364792-c01b-4733-ac3c-e03318fce9b1" providerId="AD" clId="Web-{D96C96B0-E944-13AB-D84E-71DCACD25B8E}" dt="2026-06-13T11:25:40.042" v="51" actId="20577"/>
          <ac:spMkLst>
            <pc:docMk/>
            <pc:sldMk cId="3196319549" sldId="257"/>
            <ac:spMk id="3" creationId="{3D5ACF9D-D58E-90A3-B025-6CEC16E48AFF}"/>
          </ac:spMkLst>
        </pc:spChg>
      </pc:sldChg>
    </pc:docChg>
  </pc:docChgLst>
  <pc:docChgLst>
    <pc:chgData name="Naomi Ilie (2520918)" userId="S::2520918@student.uwtsd.ac.uk::bd364792-c01b-4733-ac3c-e03318fce9b1" providerId="AD" clId="Web-{7D0ABE3E-F0A0-A910-8F71-0FD19910344B}"/>
    <pc:docChg chg="addSld modSld">
      <pc:chgData name="Naomi Ilie (2520918)" userId="S::2520918@student.uwtsd.ac.uk::bd364792-c01b-4733-ac3c-e03318fce9b1" providerId="AD" clId="Web-{7D0ABE3E-F0A0-A910-8F71-0FD19910344B}" dt="2026-06-13T12:01:19.255" v="319"/>
      <pc:docMkLst>
        <pc:docMk/>
      </pc:docMkLst>
      <pc:sldChg chg="addSp modSp mod setBg">
        <pc:chgData name="Naomi Ilie (2520918)" userId="S::2520918@student.uwtsd.ac.uk::bd364792-c01b-4733-ac3c-e03318fce9b1" providerId="AD" clId="Web-{7D0ABE3E-F0A0-A910-8F71-0FD19910344B}" dt="2026-06-13T11:53:03.989" v="276"/>
        <pc:sldMkLst>
          <pc:docMk/>
          <pc:sldMk cId="109857222" sldId="256"/>
        </pc:sldMkLst>
        <pc:spChg chg="mod">
          <ac:chgData name="Naomi Ilie (2520918)" userId="S::2520918@student.uwtsd.ac.uk::bd364792-c01b-4733-ac3c-e03318fce9b1" providerId="AD" clId="Web-{7D0ABE3E-F0A0-A910-8F71-0FD19910344B}" dt="2026-06-13T11:53:03.989" v="2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omi Ilie (2520918)" userId="S::2520918@student.uwtsd.ac.uk::bd364792-c01b-4733-ac3c-e03318fce9b1" providerId="AD" clId="Web-{7D0ABE3E-F0A0-A910-8F71-0FD19910344B}" dt="2026-06-13T11:53:03.989" v="27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53:03.989" v="276"/>
          <ac:spMkLst>
            <pc:docMk/>
            <pc:sldMk cId="109857222" sldId="256"/>
            <ac:spMk id="8" creationId="{DEE2AD96-B495-4E06-9291-B71706F728CB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53:03.989" v="276"/>
          <ac:spMkLst>
            <pc:docMk/>
            <pc:sldMk cId="109857222" sldId="256"/>
            <ac:spMk id="10" creationId="{53CF6D67-C5A8-4ADD-9E8E-1E38CA1D3166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53:03.989" v="276"/>
          <ac:spMkLst>
            <pc:docMk/>
            <pc:sldMk cId="109857222" sldId="256"/>
            <ac:spMk id="12" creationId="{86909FA0-B515-4681-B7A8-FA281D133B94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53:03.989" v="276"/>
          <ac:spMkLst>
            <pc:docMk/>
            <pc:sldMk cId="109857222" sldId="256"/>
            <ac:spMk id="14" creationId="{21C9FE86-FCC3-4A31-AA1C-C882262B7FE7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53:03.989" v="276"/>
          <ac:spMkLst>
            <pc:docMk/>
            <pc:sldMk cId="109857222" sldId="256"/>
            <ac:spMk id="16" creationId="{7D96243B-ECED-4B71-8E06-AE9A285EAD20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53:03.989" v="276"/>
          <ac:spMkLst>
            <pc:docMk/>
            <pc:sldMk cId="109857222" sldId="256"/>
            <ac:spMk id="18" creationId="{A09989E4-EFDC-4A90-A633-E0525FB4139E}"/>
          </ac:spMkLst>
        </pc:spChg>
      </pc:sldChg>
      <pc:sldChg chg="addSp modSp mod setBg">
        <pc:chgData name="Naomi Ilie (2520918)" userId="S::2520918@student.uwtsd.ac.uk::bd364792-c01b-4733-ac3c-e03318fce9b1" providerId="AD" clId="Web-{7D0ABE3E-F0A0-A910-8F71-0FD19910344B}" dt="2026-06-13T11:52:54.614" v="275"/>
        <pc:sldMkLst>
          <pc:docMk/>
          <pc:sldMk cId="3196319549" sldId="257"/>
        </pc:sldMkLst>
        <pc:spChg chg="mod">
          <ac:chgData name="Naomi Ilie (2520918)" userId="S::2520918@student.uwtsd.ac.uk::bd364792-c01b-4733-ac3c-e03318fce9b1" providerId="AD" clId="Web-{7D0ABE3E-F0A0-A910-8F71-0FD19910344B}" dt="2026-06-13T11:52:54.614" v="275"/>
          <ac:spMkLst>
            <pc:docMk/>
            <pc:sldMk cId="3196319549" sldId="257"/>
            <ac:spMk id="2" creationId="{B7A83F32-A849-CC12-E247-03483CACB25C}"/>
          </ac:spMkLst>
        </pc:spChg>
        <pc:spChg chg="mod">
          <ac:chgData name="Naomi Ilie (2520918)" userId="S::2520918@student.uwtsd.ac.uk::bd364792-c01b-4733-ac3c-e03318fce9b1" providerId="AD" clId="Web-{7D0ABE3E-F0A0-A910-8F71-0FD19910344B}" dt="2026-06-13T11:52:54.614" v="275"/>
          <ac:spMkLst>
            <pc:docMk/>
            <pc:sldMk cId="3196319549" sldId="257"/>
            <ac:spMk id="3" creationId="{3D5ACF9D-D58E-90A3-B025-6CEC16E48AFF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52:54.614" v="275"/>
          <ac:spMkLst>
            <pc:docMk/>
            <pc:sldMk cId="3196319549" sldId="257"/>
            <ac:spMk id="9" creationId="{9F7D5CDA-D291-4307-BF55-1381FED29634}"/>
          </ac:spMkLst>
        </pc:spChg>
        <pc:picChg chg="add">
          <ac:chgData name="Naomi Ilie (2520918)" userId="S::2520918@student.uwtsd.ac.uk::bd364792-c01b-4733-ac3c-e03318fce9b1" providerId="AD" clId="Web-{7D0ABE3E-F0A0-A910-8F71-0FD19910344B}" dt="2026-06-13T11:52:54.614" v="275"/>
          <ac:picMkLst>
            <pc:docMk/>
            <pc:sldMk cId="3196319549" sldId="257"/>
            <ac:picMk id="5" creationId="{59E8C060-7944-B787-B0A4-DC65342EB67E}"/>
          </ac:picMkLst>
        </pc:picChg>
      </pc:sldChg>
      <pc:sldChg chg="addSp modSp new mod setBg">
        <pc:chgData name="Naomi Ilie (2520918)" userId="S::2520918@student.uwtsd.ac.uk::bd364792-c01b-4733-ac3c-e03318fce9b1" providerId="AD" clId="Web-{7D0ABE3E-F0A0-A910-8F71-0FD19910344B}" dt="2026-06-13T11:53:10.598" v="277"/>
        <pc:sldMkLst>
          <pc:docMk/>
          <pc:sldMk cId="909920591" sldId="258"/>
        </pc:sldMkLst>
        <pc:spChg chg="mod">
          <ac:chgData name="Naomi Ilie (2520918)" userId="S::2520918@student.uwtsd.ac.uk::bd364792-c01b-4733-ac3c-e03318fce9b1" providerId="AD" clId="Web-{7D0ABE3E-F0A0-A910-8F71-0FD19910344B}" dt="2026-06-13T11:53:10.598" v="277"/>
          <ac:spMkLst>
            <pc:docMk/>
            <pc:sldMk cId="909920591" sldId="258"/>
            <ac:spMk id="2" creationId="{D557B9C6-9647-4C1E-81A0-DDBCAFCF8FD2}"/>
          </ac:spMkLst>
        </pc:spChg>
        <pc:spChg chg="mod">
          <ac:chgData name="Naomi Ilie (2520918)" userId="S::2520918@student.uwtsd.ac.uk::bd364792-c01b-4733-ac3c-e03318fce9b1" providerId="AD" clId="Web-{7D0ABE3E-F0A0-A910-8F71-0FD19910344B}" dt="2026-06-13T11:53:10.598" v="277"/>
          <ac:spMkLst>
            <pc:docMk/>
            <pc:sldMk cId="909920591" sldId="258"/>
            <ac:spMk id="3" creationId="{95611BFB-41ED-08E7-4F02-FC5AA80BD314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53:10.598" v="277"/>
          <ac:spMkLst>
            <pc:docMk/>
            <pc:sldMk cId="909920591" sldId="258"/>
            <ac:spMk id="8" creationId="{70DFC902-7D23-471A-B557-B6B6917D7A0D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53:10.598" v="277"/>
          <ac:spMkLst>
            <pc:docMk/>
            <pc:sldMk cId="909920591" sldId="258"/>
            <ac:spMk id="10" creationId="{A55D5633-D557-4DCA-982C-FF36EB7A1C00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53:10.598" v="277"/>
          <ac:spMkLst>
            <pc:docMk/>
            <pc:sldMk cId="909920591" sldId="258"/>
            <ac:spMk id="12" creationId="{450D3AD2-FA80-415F-A9CE-54D884561CD7}"/>
          </ac:spMkLst>
        </pc:spChg>
      </pc:sldChg>
      <pc:sldChg chg="addSp delSp modSp new mod setBg">
        <pc:chgData name="Naomi Ilie (2520918)" userId="S::2520918@student.uwtsd.ac.uk::bd364792-c01b-4733-ac3c-e03318fce9b1" providerId="AD" clId="Web-{7D0ABE3E-F0A0-A910-8F71-0FD19910344B}" dt="2026-06-13T11:53:33.849" v="281"/>
        <pc:sldMkLst>
          <pc:docMk/>
          <pc:sldMk cId="1042905238" sldId="259"/>
        </pc:sldMkLst>
        <pc:spChg chg="mod">
          <ac:chgData name="Naomi Ilie (2520918)" userId="S::2520918@student.uwtsd.ac.uk::bd364792-c01b-4733-ac3c-e03318fce9b1" providerId="AD" clId="Web-{7D0ABE3E-F0A0-A910-8F71-0FD19910344B}" dt="2026-06-13T11:53:33.849" v="281"/>
          <ac:spMkLst>
            <pc:docMk/>
            <pc:sldMk cId="1042905238" sldId="259"/>
            <ac:spMk id="2" creationId="{21E4DB00-1AD6-31A5-8002-85DA2732F2D5}"/>
          </ac:spMkLst>
        </pc:spChg>
        <pc:spChg chg="mod">
          <ac:chgData name="Naomi Ilie (2520918)" userId="S::2520918@student.uwtsd.ac.uk::bd364792-c01b-4733-ac3c-e03318fce9b1" providerId="AD" clId="Web-{7D0ABE3E-F0A0-A910-8F71-0FD19910344B}" dt="2026-06-13T11:53:33.849" v="281"/>
          <ac:spMkLst>
            <pc:docMk/>
            <pc:sldMk cId="1042905238" sldId="259"/>
            <ac:spMk id="3" creationId="{27C09113-A87B-B6F3-2E49-37DFA2A3C94D}"/>
          </ac:spMkLst>
        </pc:spChg>
        <pc:spChg chg="add del">
          <ac:chgData name="Naomi Ilie (2520918)" userId="S::2520918@student.uwtsd.ac.uk::bd364792-c01b-4733-ac3c-e03318fce9b1" providerId="AD" clId="Web-{7D0ABE3E-F0A0-A910-8F71-0FD19910344B}" dt="2026-06-13T11:53:33.849" v="281"/>
          <ac:spMkLst>
            <pc:docMk/>
            <pc:sldMk cId="1042905238" sldId="259"/>
            <ac:spMk id="8" creationId="{18873D23-2DCF-4B31-A009-95721C06E8E1}"/>
          </ac:spMkLst>
        </pc:spChg>
        <pc:spChg chg="add del">
          <ac:chgData name="Naomi Ilie (2520918)" userId="S::2520918@student.uwtsd.ac.uk::bd364792-c01b-4733-ac3c-e03318fce9b1" providerId="AD" clId="Web-{7D0ABE3E-F0A0-A910-8F71-0FD19910344B}" dt="2026-06-13T11:53:33.849" v="281"/>
          <ac:spMkLst>
            <pc:docMk/>
            <pc:sldMk cId="1042905238" sldId="259"/>
            <ac:spMk id="10" creationId="{C13EF075-D4EF-4929-ADBC-91B27DA19955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53:33.849" v="281"/>
          <ac:spMkLst>
            <pc:docMk/>
            <pc:sldMk cId="1042905238" sldId="259"/>
            <ac:spMk id="21" creationId="{081EA652-8C6A-4E69-BEB9-170809474553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53:33.849" v="281"/>
          <ac:spMkLst>
            <pc:docMk/>
            <pc:sldMk cId="1042905238" sldId="259"/>
            <ac:spMk id="23" creationId="{5298780A-33B9-4EA2-8F67-DE68AD62841B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53:33.849" v="281"/>
          <ac:spMkLst>
            <pc:docMk/>
            <pc:sldMk cId="1042905238" sldId="259"/>
            <ac:spMk id="25" creationId="{7F488E8B-4E1E-4402-8935-D4E6C02615C7}"/>
          </ac:spMkLst>
        </pc:spChg>
        <pc:grpChg chg="add del">
          <ac:chgData name="Naomi Ilie (2520918)" userId="S::2520918@student.uwtsd.ac.uk::bd364792-c01b-4733-ac3c-e03318fce9b1" providerId="AD" clId="Web-{7D0ABE3E-F0A0-A910-8F71-0FD19910344B}" dt="2026-06-13T11:53:33.849" v="281"/>
          <ac:grpSpMkLst>
            <pc:docMk/>
            <pc:sldMk cId="1042905238" sldId="259"/>
            <ac:grpSpMk id="12" creationId="{DAA26DFA-AAB2-4973-9C17-16D587C7B198}"/>
          </ac:grpSpMkLst>
        </pc:grpChg>
        <pc:cxnChg chg="add">
          <ac:chgData name="Naomi Ilie (2520918)" userId="S::2520918@student.uwtsd.ac.uk::bd364792-c01b-4733-ac3c-e03318fce9b1" providerId="AD" clId="Web-{7D0ABE3E-F0A0-A910-8F71-0FD19910344B}" dt="2026-06-13T11:53:33.849" v="281"/>
          <ac:cxnSpMkLst>
            <pc:docMk/>
            <pc:sldMk cId="1042905238" sldId="259"/>
            <ac:cxnSpMk id="27" creationId="{23AAC9B5-8015-485C-ACF9-A750390E9A56}"/>
          </ac:cxnSpMkLst>
        </pc:cxnChg>
      </pc:sldChg>
      <pc:sldChg chg="addSp delSp modSp new mod setBg">
        <pc:chgData name="Naomi Ilie (2520918)" userId="S::2520918@student.uwtsd.ac.uk::bd364792-c01b-4733-ac3c-e03318fce9b1" providerId="AD" clId="Web-{7D0ABE3E-F0A0-A910-8F71-0FD19910344B}" dt="2026-06-13T11:51:05.579" v="214" actId="1076"/>
        <pc:sldMkLst>
          <pc:docMk/>
          <pc:sldMk cId="2684284954" sldId="260"/>
        </pc:sldMkLst>
        <pc:spChg chg="del">
          <ac:chgData name="Naomi Ilie (2520918)" userId="S::2520918@student.uwtsd.ac.uk::bd364792-c01b-4733-ac3c-e03318fce9b1" providerId="AD" clId="Web-{7D0ABE3E-F0A0-A910-8F71-0FD19910344B}" dt="2026-06-13T11:49:39.279" v="190"/>
          <ac:spMkLst>
            <pc:docMk/>
            <pc:sldMk cId="2684284954" sldId="260"/>
            <ac:spMk id="2" creationId="{EA84390A-4352-0748-7FAC-CBA0A532FA1F}"/>
          </ac:spMkLst>
        </pc:spChg>
        <pc:spChg chg="del">
          <ac:chgData name="Naomi Ilie (2520918)" userId="S::2520918@student.uwtsd.ac.uk::bd364792-c01b-4733-ac3c-e03318fce9b1" providerId="AD" clId="Web-{7D0ABE3E-F0A0-A910-8F71-0FD19910344B}" dt="2026-06-13T11:49:32.591" v="189"/>
          <ac:spMkLst>
            <pc:docMk/>
            <pc:sldMk cId="2684284954" sldId="260"/>
            <ac:spMk id="3" creationId="{FA11D9A9-2105-0CC4-8350-DE91E0E79FFA}"/>
          </ac:spMkLst>
        </pc:spChg>
        <pc:spChg chg="add mod">
          <ac:chgData name="Naomi Ilie (2520918)" userId="S::2520918@student.uwtsd.ac.uk::bd364792-c01b-4733-ac3c-e03318fce9b1" providerId="AD" clId="Web-{7D0ABE3E-F0A0-A910-8F71-0FD19910344B}" dt="2026-06-13T11:50:30.250" v="208" actId="1076"/>
          <ac:spMkLst>
            <pc:docMk/>
            <pc:sldMk cId="2684284954" sldId="260"/>
            <ac:spMk id="6" creationId="{F93B7420-2D1B-B57C-ACAC-811CC647B00F}"/>
          </ac:spMkLst>
        </pc:spChg>
        <pc:spChg chg="add mod">
          <ac:chgData name="Naomi Ilie (2520918)" userId="S::2520918@student.uwtsd.ac.uk::bd364792-c01b-4733-ac3c-e03318fce9b1" providerId="AD" clId="Web-{7D0ABE3E-F0A0-A910-8F71-0FD19910344B}" dt="2026-06-13T11:51:05.579" v="214" actId="1076"/>
          <ac:spMkLst>
            <pc:docMk/>
            <pc:sldMk cId="2684284954" sldId="260"/>
            <ac:spMk id="7" creationId="{70EE4362-E802-6724-E0FE-158E3E3D3FC3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49:39.279" v="190"/>
          <ac:spMkLst>
            <pc:docMk/>
            <pc:sldMk cId="2684284954" sldId="260"/>
            <ac:spMk id="10" creationId="{F3060C83-F051-4F0E-ABAD-AA0DFC48B218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49:39.279" v="190"/>
          <ac:spMkLst>
            <pc:docMk/>
            <pc:sldMk cId="2684284954" sldId="260"/>
            <ac:spMk id="12" creationId="{83C98ABE-055B-441F-B07E-44F97F083C39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49:39.279" v="190"/>
          <ac:spMkLst>
            <pc:docMk/>
            <pc:sldMk cId="2684284954" sldId="260"/>
            <ac:spMk id="14" creationId="{29FDB030-9B49-4CED-8CCD-4D99382388AC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49:39.279" v="190"/>
          <ac:spMkLst>
            <pc:docMk/>
            <pc:sldMk cId="2684284954" sldId="260"/>
            <ac:spMk id="16" creationId="{3783CA14-24A1-485C-8B30-D6A5D87987AD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49:39.279" v="190"/>
          <ac:spMkLst>
            <pc:docMk/>
            <pc:sldMk cId="2684284954" sldId="260"/>
            <ac:spMk id="18" creationId="{9A97C86A-04D6-40F7-AE84-31AB43E6A846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49:39.279" v="190"/>
          <ac:spMkLst>
            <pc:docMk/>
            <pc:sldMk cId="2684284954" sldId="260"/>
            <ac:spMk id="20" creationId="{FF9F2414-84E8-453E-B1F3-389FDE8192D9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49:39.279" v="190"/>
          <ac:spMkLst>
            <pc:docMk/>
            <pc:sldMk cId="2684284954" sldId="260"/>
            <ac:spMk id="22" creationId="{3ECA69A1-7536-43AC-85EF-C7106179F5ED}"/>
          </ac:spMkLst>
        </pc:spChg>
        <pc:graphicFrameChg chg="add mod ord modGraphic">
          <ac:chgData name="Naomi Ilie (2520918)" userId="S::2520918@student.uwtsd.ac.uk::bd364792-c01b-4733-ac3c-e03318fce9b1" providerId="AD" clId="Web-{7D0ABE3E-F0A0-A910-8F71-0FD19910344B}" dt="2026-06-13T11:50:34.875" v="209" actId="1076"/>
          <ac:graphicFrameMkLst>
            <pc:docMk/>
            <pc:sldMk cId="2684284954" sldId="260"/>
            <ac:graphicFrameMk id="5" creationId="{5A8B8E32-E0D2-01A7-6109-F2F74DE235A9}"/>
          </ac:graphicFrameMkLst>
        </pc:graphicFrameChg>
      </pc:sldChg>
      <pc:sldChg chg="addSp delSp modSp new mod setBg">
        <pc:chgData name="Naomi Ilie (2520918)" userId="S::2520918@student.uwtsd.ac.uk::bd364792-c01b-4733-ac3c-e03318fce9b1" providerId="AD" clId="Web-{7D0ABE3E-F0A0-A910-8F71-0FD19910344B}" dt="2026-06-13T11:53:59.725" v="285"/>
        <pc:sldMkLst>
          <pc:docMk/>
          <pc:sldMk cId="185610100" sldId="261"/>
        </pc:sldMkLst>
        <pc:spChg chg="mod">
          <ac:chgData name="Naomi Ilie (2520918)" userId="S::2520918@student.uwtsd.ac.uk::bd364792-c01b-4733-ac3c-e03318fce9b1" providerId="AD" clId="Web-{7D0ABE3E-F0A0-A910-8F71-0FD19910344B}" dt="2026-06-13T11:53:59.725" v="285"/>
          <ac:spMkLst>
            <pc:docMk/>
            <pc:sldMk cId="185610100" sldId="261"/>
            <ac:spMk id="2" creationId="{AF008C89-360A-DCFF-6047-8D5B7FB4964A}"/>
          </ac:spMkLst>
        </pc:spChg>
        <pc:spChg chg="mod">
          <ac:chgData name="Naomi Ilie (2520918)" userId="S::2520918@student.uwtsd.ac.uk::bd364792-c01b-4733-ac3c-e03318fce9b1" providerId="AD" clId="Web-{7D0ABE3E-F0A0-A910-8F71-0FD19910344B}" dt="2026-06-13T11:53:59.725" v="285"/>
          <ac:spMkLst>
            <pc:docMk/>
            <pc:sldMk cId="185610100" sldId="261"/>
            <ac:spMk id="3" creationId="{9C853943-C9EC-D256-A1E2-72B505862061}"/>
          </ac:spMkLst>
        </pc:spChg>
        <pc:spChg chg="add del">
          <ac:chgData name="Naomi Ilie (2520918)" userId="S::2520918@student.uwtsd.ac.uk::bd364792-c01b-4733-ac3c-e03318fce9b1" providerId="AD" clId="Web-{7D0ABE3E-F0A0-A910-8F71-0FD19910344B}" dt="2026-06-13T11:53:59.725" v="285"/>
          <ac:spMkLst>
            <pc:docMk/>
            <pc:sldMk cId="185610100" sldId="261"/>
            <ac:spMk id="9" creationId="{9F7D5CDA-D291-4307-BF55-1381FED29634}"/>
          </ac:spMkLst>
        </pc:spChg>
        <pc:spChg chg="add">
          <ac:chgData name="Naomi Ilie (2520918)" userId="S::2520918@student.uwtsd.ac.uk::bd364792-c01b-4733-ac3c-e03318fce9b1" providerId="AD" clId="Web-{7D0ABE3E-F0A0-A910-8F71-0FD19910344B}" dt="2026-06-13T11:53:59.725" v="285"/>
          <ac:spMkLst>
            <pc:docMk/>
            <pc:sldMk cId="185610100" sldId="261"/>
            <ac:spMk id="14" creationId="{D009D6D5-DAC2-4A8B-A17A-E206B9012D09}"/>
          </ac:spMkLst>
        </pc:spChg>
        <pc:picChg chg="add mod">
          <ac:chgData name="Naomi Ilie (2520918)" userId="S::2520918@student.uwtsd.ac.uk::bd364792-c01b-4733-ac3c-e03318fce9b1" providerId="AD" clId="Web-{7D0ABE3E-F0A0-A910-8F71-0FD19910344B}" dt="2026-06-13T11:53:59.725" v="285"/>
          <ac:picMkLst>
            <pc:docMk/>
            <pc:sldMk cId="185610100" sldId="261"/>
            <ac:picMk id="5" creationId="{5DA7E52B-8F02-0A0B-9B3F-C26C6ADB0A12}"/>
          </ac:picMkLst>
        </pc:picChg>
      </pc:sldChg>
      <pc:sldChg chg="addSp delSp modSp new">
        <pc:chgData name="Naomi Ilie (2520918)" userId="S::2520918@student.uwtsd.ac.uk::bd364792-c01b-4733-ac3c-e03318fce9b1" providerId="AD" clId="Web-{7D0ABE3E-F0A0-A910-8F71-0FD19910344B}" dt="2026-06-13T12:01:19.255" v="319"/>
        <pc:sldMkLst>
          <pc:docMk/>
          <pc:sldMk cId="1449510881" sldId="262"/>
        </pc:sldMkLst>
        <pc:spChg chg="mod">
          <ac:chgData name="Naomi Ilie (2520918)" userId="S::2520918@student.uwtsd.ac.uk::bd364792-c01b-4733-ac3c-e03318fce9b1" providerId="AD" clId="Web-{7D0ABE3E-F0A0-A910-8F71-0FD19910344B}" dt="2026-06-13T11:54:33.242" v="296" actId="20577"/>
          <ac:spMkLst>
            <pc:docMk/>
            <pc:sldMk cId="1449510881" sldId="262"/>
            <ac:spMk id="2" creationId="{6D6B4AEE-B9B6-6821-65FB-2A71D97BFD56}"/>
          </ac:spMkLst>
        </pc:spChg>
        <pc:spChg chg="del mod">
          <ac:chgData name="Naomi Ilie (2520918)" userId="S::2520918@student.uwtsd.ac.uk::bd364792-c01b-4733-ac3c-e03318fce9b1" providerId="AD" clId="Web-{7D0ABE3E-F0A0-A910-8F71-0FD19910344B}" dt="2026-06-13T11:54:59.102" v="299"/>
          <ac:spMkLst>
            <pc:docMk/>
            <pc:sldMk cId="1449510881" sldId="262"/>
            <ac:spMk id="3" creationId="{D2D07FEF-6358-FBE6-7AF4-21D4F688662E}"/>
          </ac:spMkLst>
        </pc:spChg>
        <pc:spChg chg="add mod">
          <ac:chgData name="Naomi Ilie (2520918)" userId="S::2520918@student.uwtsd.ac.uk::bd364792-c01b-4733-ac3c-e03318fce9b1" providerId="AD" clId="Web-{7D0ABE3E-F0A0-A910-8F71-0FD19910344B}" dt="2026-06-13T11:55:37.574" v="309" actId="20577"/>
          <ac:spMkLst>
            <pc:docMk/>
            <pc:sldMk cId="1449510881" sldId="262"/>
            <ac:spMk id="4" creationId="{64CD5852-CB5F-E950-DA9C-C1CD1AA281E0}"/>
          </ac:spMkLst>
        </pc:spChg>
        <pc:graphicFrameChg chg="add del mod modGraphic">
          <ac:chgData name="Naomi Ilie (2520918)" userId="S::2520918@student.uwtsd.ac.uk::bd364792-c01b-4733-ac3c-e03318fce9b1" providerId="AD" clId="Web-{7D0ABE3E-F0A0-A910-8F71-0FD19910344B}" dt="2026-06-13T11:57:45.420" v="311"/>
          <ac:graphicFrameMkLst>
            <pc:docMk/>
            <pc:sldMk cId="1449510881" sldId="262"/>
            <ac:graphicFrameMk id="5" creationId="{CB4E4AF7-95BB-BFC3-67CF-85BC153D3EDC}"/>
          </ac:graphicFrameMkLst>
        </pc:graphicFrameChg>
        <pc:graphicFrameChg chg="add del mod modGraphic">
          <ac:chgData name="Naomi Ilie (2520918)" userId="S::2520918@student.uwtsd.ac.uk::bd364792-c01b-4733-ac3c-e03318fce9b1" providerId="AD" clId="Web-{7D0ABE3E-F0A0-A910-8F71-0FD19910344B}" dt="2026-06-13T12:00:54.301" v="313"/>
          <ac:graphicFrameMkLst>
            <pc:docMk/>
            <pc:sldMk cId="1449510881" sldId="262"/>
            <ac:graphicFrameMk id="18" creationId="{380A859B-B673-F1C2-2AEB-D7FA5AA0F67C}"/>
          </ac:graphicFrameMkLst>
        </pc:graphicFrameChg>
        <pc:graphicFrameChg chg="add mod modGraphic">
          <ac:chgData name="Naomi Ilie (2520918)" userId="S::2520918@student.uwtsd.ac.uk::bd364792-c01b-4733-ac3c-e03318fce9b1" providerId="AD" clId="Web-{7D0ABE3E-F0A0-A910-8F71-0FD19910344B}" dt="2026-06-13T12:01:19.255" v="319"/>
          <ac:graphicFrameMkLst>
            <pc:docMk/>
            <pc:sldMk cId="1449510881" sldId="262"/>
            <ac:graphicFrameMk id="30" creationId="{A05541EE-8161-2C85-B037-1A765EFCF7C2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4B9929-7B10-49BF-906C-76575E85B19B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5542F1F8-ECA7-4148-A042-72E11B53DD82}">
      <dgm:prSet phldrT="[Text]" phldr="0"/>
      <dgm:spPr/>
      <dgm:t>
        <a:bodyPr/>
        <a:lstStyle/>
        <a:p>
          <a:pPr>
            <a:buNone/>
          </a:pPr>
          <a:r>
            <a:rPr lang="en-GB"/>
            <a:t>Problem:</a:t>
          </a:r>
        </a:p>
        <a:p>
          <a:pPr>
            <a:buNone/>
          </a:pPr>
          <a:r>
            <a:rPr lang="en-GB"/>
            <a:t> Stagnant Sales &amp; Declining Profitability</a:t>
          </a:r>
          <a:endParaRPr lang="en-GB" b="1"/>
        </a:p>
      </dgm:t>
    </dgm:pt>
    <dgm:pt modelId="{8A6C6EB6-5AE6-4E06-96DC-77C97B74C491}" type="parTrans" cxnId="{C647446B-6EEA-4060-92FA-475CCA29D4BF}">
      <dgm:prSet/>
      <dgm:spPr/>
      <dgm:t>
        <a:bodyPr/>
        <a:lstStyle/>
        <a:p>
          <a:endParaRPr lang="en-GB"/>
        </a:p>
      </dgm:t>
    </dgm:pt>
    <dgm:pt modelId="{F28A1E16-E9AF-40DB-BB03-93A3E5D61C6A}" type="sibTrans" cxnId="{C647446B-6EEA-4060-92FA-475CCA29D4BF}">
      <dgm:prSet/>
      <dgm:spPr/>
      <dgm:t>
        <a:bodyPr/>
        <a:lstStyle/>
        <a:p>
          <a:endParaRPr lang="en-GB"/>
        </a:p>
      </dgm:t>
    </dgm:pt>
    <dgm:pt modelId="{CF29FA2E-0045-4384-BD81-5ED954877D52}">
      <dgm:prSet phldrT="[Text]"/>
      <dgm:spPr/>
      <dgm:t>
        <a:bodyPr/>
        <a:lstStyle/>
        <a:p>
          <a:pPr>
            <a:buNone/>
          </a:pPr>
          <a:r>
            <a:rPr lang="en-GB" b="0" i="0"/>
            <a:t>People: </a:t>
          </a:r>
        </a:p>
        <a:p>
          <a:pPr>
            <a:buNone/>
          </a:pPr>
          <a:r>
            <a:rPr lang="en-GB" b="0" i="0"/>
            <a:t>Hybrid/remote work, staff redundancies, fewer visitors</a:t>
          </a:r>
          <a:endParaRPr lang="en-GB"/>
        </a:p>
      </dgm:t>
    </dgm:pt>
    <dgm:pt modelId="{B110056C-AB20-47AB-B99A-0D77F62491CF}" type="parTrans" cxnId="{CE8BA6F1-A3E8-4072-8191-070438333717}">
      <dgm:prSet/>
      <dgm:spPr/>
      <dgm:t>
        <a:bodyPr/>
        <a:lstStyle/>
        <a:p>
          <a:endParaRPr lang="en-GB"/>
        </a:p>
      </dgm:t>
    </dgm:pt>
    <dgm:pt modelId="{84AEC088-9FEF-4E59-8672-32CAC778ADF1}" type="sibTrans" cxnId="{CE8BA6F1-A3E8-4072-8191-070438333717}">
      <dgm:prSet/>
      <dgm:spPr/>
      <dgm:t>
        <a:bodyPr/>
        <a:lstStyle/>
        <a:p>
          <a:endParaRPr lang="en-GB"/>
        </a:p>
      </dgm:t>
    </dgm:pt>
    <dgm:pt modelId="{3DB272A4-B697-4BFC-8458-519B2683D59B}">
      <dgm:prSet phldrT="[Text]"/>
      <dgm:spPr/>
      <dgm:t>
        <a:bodyPr/>
        <a:lstStyle/>
        <a:p>
          <a:pPr>
            <a:buNone/>
          </a:pPr>
          <a:r>
            <a:rPr lang="en-GB" b="0" i="0"/>
            <a:t>Place: </a:t>
          </a:r>
        </a:p>
        <a:p>
          <a:pPr>
            <a:buNone/>
          </a:pPr>
          <a:r>
            <a:rPr lang="en-GB" b="0" i="0"/>
            <a:t>Retail park decline, empty units, lower footfall</a:t>
          </a:r>
          <a:endParaRPr lang="en-GB"/>
        </a:p>
      </dgm:t>
    </dgm:pt>
    <dgm:pt modelId="{53ABC4E2-ECE0-4389-BA5B-92548BBBA553}" type="parTrans" cxnId="{111740D2-CF2D-43E5-B8FE-61FA66E675DF}">
      <dgm:prSet/>
      <dgm:spPr/>
      <dgm:t>
        <a:bodyPr/>
        <a:lstStyle/>
        <a:p>
          <a:endParaRPr lang="en-GB"/>
        </a:p>
      </dgm:t>
    </dgm:pt>
    <dgm:pt modelId="{5FBE4100-6C72-4105-8270-2BFEF0638B87}" type="sibTrans" cxnId="{111740D2-CF2D-43E5-B8FE-61FA66E675DF}">
      <dgm:prSet/>
      <dgm:spPr/>
      <dgm:t>
        <a:bodyPr/>
        <a:lstStyle/>
        <a:p>
          <a:endParaRPr lang="en-GB"/>
        </a:p>
      </dgm:t>
    </dgm:pt>
    <dgm:pt modelId="{4F7E9D43-0281-42F1-A9D7-9D51624CCBC9}">
      <dgm:prSet phldrT="[Text]"/>
      <dgm:spPr/>
      <dgm:t>
        <a:bodyPr/>
        <a:lstStyle/>
        <a:p>
          <a:pPr>
            <a:buNone/>
          </a:pPr>
          <a:r>
            <a:rPr lang="en-GB" b="0" i="0"/>
            <a:t>Costs: </a:t>
          </a:r>
        </a:p>
        <a:p>
          <a:pPr>
            <a:buNone/>
          </a:pPr>
          <a:r>
            <a:rPr lang="en-GB" b="0" i="0"/>
            <a:t>Higher rent/rates/utilities, expensive organic ingredients</a:t>
          </a:r>
          <a:endParaRPr lang="en-GB"/>
        </a:p>
      </dgm:t>
    </dgm:pt>
    <dgm:pt modelId="{96522121-3947-4810-A769-0EA324FAADC1}" type="parTrans" cxnId="{FE274FBE-E4A5-4B10-97F1-1877080E09DF}">
      <dgm:prSet/>
      <dgm:spPr/>
      <dgm:t>
        <a:bodyPr/>
        <a:lstStyle/>
        <a:p>
          <a:endParaRPr lang="en-GB"/>
        </a:p>
      </dgm:t>
    </dgm:pt>
    <dgm:pt modelId="{1ED2FEB7-2C5A-49E8-BFAE-A11015E59C88}" type="sibTrans" cxnId="{FE274FBE-E4A5-4B10-97F1-1877080E09DF}">
      <dgm:prSet/>
      <dgm:spPr/>
      <dgm:t>
        <a:bodyPr/>
        <a:lstStyle/>
        <a:p>
          <a:endParaRPr lang="en-GB"/>
        </a:p>
      </dgm:t>
    </dgm:pt>
    <dgm:pt modelId="{DD3CE147-A076-47CC-B538-47DA7A0FC917}">
      <dgm:prSet phldrT="[Text]"/>
      <dgm:spPr/>
      <dgm:t>
        <a:bodyPr/>
        <a:lstStyle/>
        <a:p>
          <a:pPr>
            <a:buNone/>
          </a:pPr>
          <a:r>
            <a:rPr lang="en-GB" b="0" i="0"/>
            <a:t>Process: </a:t>
          </a:r>
        </a:p>
        <a:p>
          <a:pPr>
            <a:buNone/>
          </a:pPr>
          <a:r>
            <a:rPr lang="en-GB" b="0" i="0"/>
            <a:t>No delivery, unreliable pre-order/phone service</a:t>
          </a:r>
          <a:endParaRPr lang="en-GB"/>
        </a:p>
      </dgm:t>
    </dgm:pt>
    <dgm:pt modelId="{E26FF502-2A95-4EB4-8600-9F0C34A990BB}" type="parTrans" cxnId="{061748AA-886E-495B-99E9-D0B6014B2D6B}">
      <dgm:prSet/>
      <dgm:spPr/>
      <dgm:t>
        <a:bodyPr/>
        <a:lstStyle/>
        <a:p>
          <a:endParaRPr lang="en-GB"/>
        </a:p>
      </dgm:t>
    </dgm:pt>
    <dgm:pt modelId="{C30F04AD-C276-4C8F-A57B-3E8FBBBDCFDC}" type="sibTrans" cxnId="{061748AA-886E-495B-99E9-D0B6014B2D6B}">
      <dgm:prSet/>
      <dgm:spPr/>
      <dgm:t>
        <a:bodyPr/>
        <a:lstStyle/>
        <a:p>
          <a:endParaRPr lang="en-GB"/>
        </a:p>
      </dgm:t>
    </dgm:pt>
    <dgm:pt modelId="{FA8B12CE-66D3-4606-A75D-C34469208F45}">
      <dgm:prSet phldrT="[Text]"/>
      <dgm:spPr/>
      <dgm:t>
        <a:bodyPr/>
        <a:lstStyle/>
        <a:p>
          <a:pPr>
            <a:buNone/>
          </a:pPr>
          <a:r>
            <a:rPr lang="en-GB" b="0" i="0"/>
            <a:t>Product: </a:t>
          </a:r>
        </a:p>
        <a:p>
          <a:pPr>
            <a:buNone/>
          </a:pPr>
          <a:r>
            <a:rPr lang="en-GB" b="0" i="0"/>
            <a:t>Organic price premium, supply volatility</a:t>
          </a:r>
          <a:endParaRPr lang="en-GB"/>
        </a:p>
      </dgm:t>
    </dgm:pt>
    <dgm:pt modelId="{1AD66216-8CDA-41F9-8C64-9FB3AA8F57D8}" type="parTrans" cxnId="{694F20D2-3A8E-41EA-9C41-F03899BDFC8E}">
      <dgm:prSet/>
      <dgm:spPr/>
      <dgm:t>
        <a:bodyPr/>
        <a:lstStyle/>
        <a:p>
          <a:endParaRPr lang="en-GB"/>
        </a:p>
      </dgm:t>
    </dgm:pt>
    <dgm:pt modelId="{4217A167-BBEB-40B0-89DE-5BB5F7FB69B6}" type="sibTrans" cxnId="{694F20D2-3A8E-41EA-9C41-F03899BDFC8E}">
      <dgm:prSet/>
      <dgm:spPr/>
      <dgm:t>
        <a:bodyPr/>
        <a:lstStyle/>
        <a:p>
          <a:endParaRPr lang="en-GB"/>
        </a:p>
      </dgm:t>
    </dgm:pt>
    <dgm:pt modelId="{FF727CE9-768C-4816-B191-E8661E9FD6A9}" type="pres">
      <dgm:prSet presAssocID="{D74B9929-7B10-49BF-906C-76575E85B19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25AE70E-EA1D-44B3-A4F8-78C46D9F66AF}" type="pres">
      <dgm:prSet presAssocID="{5542F1F8-ECA7-4148-A042-72E11B53DD82}" presName="hierRoot1" presStyleCnt="0"/>
      <dgm:spPr/>
    </dgm:pt>
    <dgm:pt modelId="{B203BB18-B119-4B65-AF49-E044B64193FB}" type="pres">
      <dgm:prSet presAssocID="{5542F1F8-ECA7-4148-A042-72E11B53DD82}" presName="composite" presStyleCnt="0"/>
      <dgm:spPr/>
    </dgm:pt>
    <dgm:pt modelId="{825E5F76-218A-441C-B451-EEE22C440422}" type="pres">
      <dgm:prSet presAssocID="{5542F1F8-ECA7-4148-A042-72E11B53DD82}" presName="background" presStyleLbl="node0" presStyleIdx="0" presStyleCnt="1"/>
      <dgm:spPr/>
    </dgm:pt>
    <dgm:pt modelId="{50F346CC-B0CD-40BF-B51D-CFE6FAD6B5CB}" type="pres">
      <dgm:prSet presAssocID="{5542F1F8-ECA7-4148-A042-72E11B53DD82}" presName="text" presStyleLbl="fgAcc0" presStyleIdx="0" presStyleCnt="1">
        <dgm:presLayoutVars>
          <dgm:chPref val="3"/>
        </dgm:presLayoutVars>
      </dgm:prSet>
      <dgm:spPr/>
    </dgm:pt>
    <dgm:pt modelId="{839C659A-751D-4AB7-AB30-BC50F24EFAA4}" type="pres">
      <dgm:prSet presAssocID="{5542F1F8-ECA7-4148-A042-72E11B53DD82}" presName="hierChild2" presStyleCnt="0"/>
      <dgm:spPr/>
    </dgm:pt>
    <dgm:pt modelId="{A7A01C40-A513-4DB2-849D-41F84A91E5CE}" type="pres">
      <dgm:prSet presAssocID="{B110056C-AB20-47AB-B99A-0D77F62491CF}" presName="Name10" presStyleLbl="parChTrans1D2" presStyleIdx="0" presStyleCnt="2"/>
      <dgm:spPr/>
    </dgm:pt>
    <dgm:pt modelId="{E7A93466-E7B9-4FFF-9CFB-0AB7DE4CD38B}" type="pres">
      <dgm:prSet presAssocID="{CF29FA2E-0045-4384-BD81-5ED954877D52}" presName="hierRoot2" presStyleCnt="0"/>
      <dgm:spPr/>
    </dgm:pt>
    <dgm:pt modelId="{CA7BFA4E-4469-4B0B-83A1-4952774160C7}" type="pres">
      <dgm:prSet presAssocID="{CF29FA2E-0045-4384-BD81-5ED954877D52}" presName="composite2" presStyleCnt="0"/>
      <dgm:spPr/>
    </dgm:pt>
    <dgm:pt modelId="{59153B2A-3C73-4565-9001-FF63C075D086}" type="pres">
      <dgm:prSet presAssocID="{CF29FA2E-0045-4384-BD81-5ED954877D52}" presName="background2" presStyleLbl="node2" presStyleIdx="0" presStyleCnt="2"/>
      <dgm:spPr/>
    </dgm:pt>
    <dgm:pt modelId="{7EB2F1F4-DAB2-4397-ACF3-F1C5BAC9E24F}" type="pres">
      <dgm:prSet presAssocID="{CF29FA2E-0045-4384-BD81-5ED954877D52}" presName="text2" presStyleLbl="fgAcc2" presStyleIdx="0" presStyleCnt="2">
        <dgm:presLayoutVars>
          <dgm:chPref val="3"/>
        </dgm:presLayoutVars>
      </dgm:prSet>
      <dgm:spPr/>
    </dgm:pt>
    <dgm:pt modelId="{F2978712-9F7C-4FF8-A6F2-DA63934B8C73}" type="pres">
      <dgm:prSet presAssocID="{CF29FA2E-0045-4384-BD81-5ED954877D52}" presName="hierChild3" presStyleCnt="0"/>
      <dgm:spPr/>
    </dgm:pt>
    <dgm:pt modelId="{ECAD1E95-8EDB-47FD-93B4-F64743EE33A1}" type="pres">
      <dgm:prSet presAssocID="{53ABC4E2-ECE0-4389-BA5B-92548BBBA553}" presName="Name17" presStyleLbl="parChTrans1D3" presStyleIdx="0" presStyleCnt="3"/>
      <dgm:spPr/>
    </dgm:pt>
    <dgm:pt modelId="{76AD7880-595B-49F0-8412-7944C430F1F5}" type="pres">
      <dgm:prSet presAssocID="{3DB272A4-B697-4BFC-8458-519B2683D59B}" presName="hierRoot3" presStyleCnt="0"/>
      <dgm:spPr/>
    </dgm:pt>
    <dgm:pt modelId="{23C63502-7CED-4C24-8E75-D8194B4CF8A3}" type="pres">
      <dgm:prSet presAssocID="{3DB272A4-B697-4BFC-8458-519B2683D59B}" presName="composite3" presStyleCnt="0"/>
      <dgm:spPr/>
    </dgm:pt>
    <dgm:pt modelId="{4D0EF8AE-C7D4-4B83-BF8E-D9599C8564C5}" type="pres">
      <dgm:prSet presAssocID="{3DB272A4-B697-4BFC-8458-519B2683D59B}" presName="background3" presStyleLbl="node3" presStyleIdx="0" presStyleCnt="3"/>
      <dgm:spPr/>
    </dgm:pt>
    <dgm:pt modelId="{000B4365-5E50-4EC6-8251-2BC6C19C8A8B}" type="pres">
      <dgm:prSet presAssocID="{3DB272A4-B697-4BFC-8458-519B2683D59B}" presName="text3" presStyleLbl="fgAcc3" presStyleIdx="0" presStyleCnt="3">
        <dgm:presLayoutVars>
          <dgm:chPref val="3"/>
        </dgm:presLayoutVars>
      </dgm:prSet>
      <dgm:spPr/>
    </dgm:pt>
    <dgm:pt modelId="{45CF35E1-1B74-45E9-89DC-C3279F4159A2}" type="pres">
      <dgm:prSet presAssocID="{3DB272A4-B697-4BFC-8458-519B2683D59B}" presName="hierChild4" presStyleCnt="0"/>
      <dgm:spPr/>
    </dgm:pt>
    <dgm:pt modelId="{31D2C503-6E1C-4773-B224-3091CCBD1469}" type="pres">
      <dgm:prSet presAssocID="{96522121-3947-4810-A769-0EA324FAADC1}" presName="Name17" presStyleLbl="parChTrans1D3" presStyleIdx="1" presStyleCnt="3"/>
      <dgm:spPr/>
    </dgm:pt>
    <dgm:pt modelId="{E5655A9D-A760-4D21-ACF7-BA485C4AC4B8}" type="pres">
      <dgm:prSet presAssocID="{4F7E9D43-0281-42F1-A9D7-9D51624CCBC9}" presName="hierRoot3" presStyleCnt="0"/>
      <dgm:spPr/>
    </dgm:pt>
    <dgm:pt modelId="{FC202494-E578-47DD-91A6-FB93AF0C6430}" type="pres">
      <dgm:prSet presAssocID="{4F7E9D43-0281-42F1-A9D7-9D51624CCBC9}" presName="composite3" presStyleCnt="0"/>
      <dgm:spPr/>
    </dgm:pt>
    <dgm:pt modelId="{A330C975-6004-4BFD-B894-C0E5D86E8560}" type="pres">
      <dgm:prSet presAssocID="{4F7E9D43-0281-42F1-A9D7-9D51624CCBC9}" presName="background3" presStyleLbl="node3" presStyleIdx="1" presStyleCnt="3"/>
      <dgm:spPr/>
    </dgm:pt>
    <dgm:pt modelId="{7A964458-A10D-4938-9391-7935D0253684}" type="pres">
      <dgm:prSet presAssocID="{4F7E9D43-0281-42F1-A9D7-9D51624CCBC9}" presName="text3" presStyleLbl="fgAcc3" presStyleIdx="1" presStyleCnt="3">
        <dgm:presLayoutVars>
          <dgm:chPref val="3"/>
        </dgm:presLayoutVars>
      </dgm:prSet>
      <dgm:spPr/>
    </dgm:pt>
    <dgm:pt modelId="{12096D29-F510-429C-B95B-73B4BFE8B8E0}" type="pres">
      <dgm:prSet presAssocID="{4F7E9D43-0281-42F1-A9D7-9D51624CCBC9}" presName="hierChild4" presStyleCnt="0"/>
      <dgm:spPr/>
    </dgm:pt>
    <dgm:pt modelId="{F40B92FA-D776-4EEC-B29C-D89273A44262}" type="pres">
      <dgm:prSet presAssocID="{E26FF502-2A95-4EB4-8600-9F0C34A990BB}" presName="Name10" presStyleLbl="parChTrans1D2" presStyleIdx="1" presStyleCnt="2"/>
      <dgm:spPr/>
    </dgm:pt>
    <dgm:pt modelId="{4A9895C3-B383-491B-9890-13B0013A16C2}" type="pres">
      <dgm:prSet presAssocID="{DD3CE147-A076-47CC-B538-47DA7A0FC917}" presName="hierRoot2" presStyleCnt="0"/>
      <dgm:spPr/>
    </dgm:pt>
    <dgm:pt modelId="{3F77172F-05F4-4255-9025-6CDECFB212DA}" type="pres">
      <dgm:prSet presAssocID="{DD3CE147-A076-47CC-B538-47DA7A0FC917}" presName="composite2" presStyleCnt="0"/>
      <dgm:spPr/>
    </dgm:pt>
    <dgm:pt modelId="{C4919324-814D-4D7B-B8A2-57FAF92448E3}" type="pres">
      <dgm:prSet presAssocID="{DD3CE147-A076-47CC-B538-47DA7A0FC917}" presName="background2" presStyleLbl="node2" presStyleIdx="1" presStyleCnt="2"/>
      <dgm:spPr/>
    </dgm:pt>
    <dgm:pt modelId="{BC7E4603-0E48-47AD-A0E1-35B5B2650389}" type="pres">
      <dgm:prSet presAssocID="{DD3CE147-A076-47CC-B538-47DA7A0FC917}" presName="text2" presStyleLbl="fgAcc2" presStyleIdx="1" presStyleCnt="2">
        <dgm:presLayoutVars>
          <dgm:chPref val="3"/>
        </dgm:presLayoutVars>
      </dgm:prSet>
      <dgm:spPr/>
    </dgm:pt>
    <dgm:pt modelId="{43BB1907-8F90-46F2-9C03-56AFDCE7B9D3}" type="pres">
      <dgm:prSet presAssocID="{DD3CE147-A076-47CC-B538-47DA7A0FC917}" presName="hierChild3" presStyleCnt="0"/>
      <dgm:spPr/>
    </dgm:pt>
    <dgm:pt modelId="{51F61D47-EB26-42DE-BCAA-B182B5FFE9D5}" type="pres">
      <dgm:prSet presAssocID="{1AD66216-8CDA-41F9-8C64-9FB3AA8F57D8}" presName="Name17" presStyleLbl="parChTrans1D3" presStyleIdx="2" presStyleCnt="3"/>
      <dgm:spPr/>
    </dgm:pt>
    <dgm:pt modelId="{9BB69A08-EEC8-4E51-96B2-8283D1EBCA32}" type="pres">
      <dgm:prSet presAssocID="{FA8B12CE-66D3-4606-A75D-C34469208F45}" presName="hierRoot3" presStyleCnt="0"/>
      <dgm:spPr/>
    </dgm:pt>
    <dgm:pt modelId="{F101BD32-12BD-4D26-886B-6018D1C0BDE1}" type="pres">
      <dgm:prSet presAssocID="{FA8B12CE-66D3-4606-A75D-C34469208F45}" presName="composite3" presStyleCnt="0"/>
      <dgm:spPr/>
    </dgm:pt>
    <dgm:pt modelId="{C8DA208C-5D80-43CF-9CA4-997AB2191A70}" type="pres">
      <dgm:prSet presAssocID="{FA8B12CE-66D3-4606-A75D-C34469208F45}" presName="background3" presStyleLbl="node3" presStyleIdx="2" presStyleCnt="3"/>
      <dgm:spPr/>
    </dgm:pt>
    <dgm:pt modelId="{29F93239-A374-49E6-AE87-1D0FD764727F}" type="pres">
      <dgm:prSet presAssocID="{FA8B12CE-66D3-4606-A75D-C34469208F45}" presName="text3" presStyleLbl="fgAcc3" presStyleIdx="2" presStyleCnt="3">
        <dgm:presLayoutVars>
          <dgm:chPref val="3"/>
        </dgm:presLayoutVars>
      </dgm:prSet>
      <dgm:spPr/>
    </dgm:pt>
    <dgm:pt modelId="{C618A5A7-15C5-436B-A30F-1B42B5F77FC1}" type="pres">
      <dgm:prSet presAssocID="{FA8B12CE-66D3-4606-A75D-C34469208F45}" presName="hierChild4" presStyleCnt="0"/>
      <dgm:spPr/>
    </dgm:pt>
  </dgm:ptLst>
  <dgm:cxnLst>
    <dgm:cxn modelId="{541DFB15-3CB3-4E12-B663-305FCFA8B397}" type="presOf" srcId="{DD3CE147-A076-47CC-B538-47DA7A0FC917}" destId="{BC7E4603-0E48-47AD-A0E1-35B5B2650389}" srcOrd="0" destOrd="0" presId="urn:microsoft.com/office/officeart/2005/8/layout/hierarchy1"/>
    <dgm:cxn modelId="{AE6D581C-A9C7-468F-A90B-20C9A0429DEE}" type="presOf" srcId="{4F7E9D43-0281-42F1-A9D7-9D51624CCBC9}" destId="{7A964458-A10D-4938-9391-7935D0253684}" srcOrd="0" destOrd="0" presId="urn:microsoft.com/office/officeart/2005/8/layout/hierarchy1"/>
    <dgm:cxn modelId="{380ADE2E-3143-44F5-BC36-29410E910DA7}" type="presOf" srcId="{96522121-3947-4810-A769-0EA324FAADC1}" destId="{31D2C503-6E1C-4773-B224-3091CCBD1469}" srcOrd="0" destOrd="0" presId="urn:microsoft.com/office/officeart/2005/8/layout/hierarchy1"/>
    <dgm:cxn modelId="{1EA3113F-2377-4027-981C-1AD844E89333}" type="presOf" srcId="{D74B9929-7B10-49BF-906C-76575E85B19B}" destId="{FF727CE9-768C-4816-B191-E8661E9FD6A9}" srcOrd="0" destOrd="0" presId="urn:microsoft.com/office/officeart/2005/8/layout/hierarchy1"/>
    <dgm:cxn modelId="{08CED15B-724C-42B5-8AF0-5C915B7901A2}" type="presOf" srcId="{B110056C-AB20-47AB-B99A-0D77F62491CF}" destId="{A7A01C40-A513-4DB2-849D-41F84A91E5CE}" srcOrd="0" destOrd="0" presId="urn:microsoft.com/office/officeart/2005/8/layout/hierarchy1"/>
    <dgm:cxn modelId="{730C1565-10C3-4025-A6A3-6A7BFCC2BFE6}" type="presOf" srcId="{3DB272A4-B697-4BFC-8458-519B2683D59B}" destId="{000B4365-5E50-4EC6-8251-2BC6C19C8A8B}" srcOrd="0" destOrd="0" presId="urn:microsoft.com/office/officeart/2005/8/layout/hierarchy1"/>
    <dgm:cxn modelId="{9118CF48-6BDB-4BFB-A69C-2A80DF2E5EAE}" type="presOf" srcId="{5542F1F8-ECA7-4148-A042-72E11B53DD82}" destId="{50F346CC-B0CD-40BF-B51D-CFE6FAD6B5CB}" srcOrd="0" destOrd="0" presId="urn:microsoft.com/office/officeart/2005/8/layout/hierarchy1"/>
    <dgm:cxn modelId="{C647446B-6EEA-4060-92FA-475CCA29D4BF}" srcId="{D74B9929-7B10-49BF-906C-76575E85B19B}" destId="{5542F1F8-ECA7-4148-A042-72E11B53DD82}" srcOrd="0" destOrd="0" parTransId="{8A6C6EB6-5AE6-4E06-96DC-77C97B74C491}" sibTransId="{F28A1E16-E9AF-40DB-BB03-93A3E5D61C6A}"/>
    <dgm:cxn modelId="{B3A0476F-67A2-4BBC-BBA4-63B73481E21C}" type="presOf" srcId="{53ABC4E2-ECE0-4389-BA5B-92548BBBA553}" destId="{ECAD1E95-8EDB-47FD-93B4-F64743EE33A1}" srcOrd="0" destOrd="0" presId="urn:microsoft.com/office/officeart/2005/8/layout/hierarchy1"/>
    <dgm:cxn modelId="{CAEFE371-0771-4D5F-BB09-92A0EC351069}" type="presOf" srcId="{CF29FA2E-0045-4384-BD81-5ED954877D52}" destId="{7EB2F1F4-DAB2-4397-ACF3-F1C5BAC9E24F}" srcOrd="0" destOrd="0" presId="urn:microsoft.com/office/officeart/2005/8/layout/hierarchy1"/>
    <dgm:cxn modelId="{BA9EAE90-73B2-4C7A-B986-23D14C206D81}" type="presOf" srcId="{FA8B12CE-66D3-4606-A75D-C34469208F45}" destId="{29F93239-A374-49E6-AE87-1D0FD764727F}" srcOrd="0" destOrd="0" presId="urn:microsoft.com/office/officeart/2005/8/layout/hierarchy1"/>
    <dgm:cxn modelId="{061748AA-886E-495B-99E9-D0B6014B2D6B}" srcId="{5542F1F8-ECA7-4148-A042-72E11B53DD82}" destId="{DD3CE147-A076-47CC-B538-47DA7A0FC917}" srcOrd="1" destOrd="0" parTransId="{E26FF502-2A95-4EB4-8600-9F0C34A990BB}" sibTransId="{C30F04AD-C276-4C8F-A57B-3E8FBBBDCFDC}"/>
    <dgm:cxn modelId="{F037DFBB-1F57-4BC5-8E02-E74C6DF39000}" type="presOf" srcId="{1AD66216-8CDA-41F9-8C64-9FB3AA8F57D8}" destId="{51F61D47-EB26-42DE-BCAA-B182B5FFE9D5}" srcOrd="0" destOrd="0" presId="urn:microsoft.com/office/officeart/2005/8/layout/hierarchy1"/>
    <dgm:cxn modelId="{FE274FBE-E4A5-4B10-97F1-1877080E09DF}" srcId="{CF29FA2E-0045-4384-BD81-5ED954877D52}" destId="{4F7E9D43-0281-42F1-A9D7-9D51624CCBC9}" srcOrd="1" destOrd="0" parTransId="{96522121-3947-4810-A769-0EA324FAADC1}" sibTransId="{1ED2FEB7-2C5A-49E8-BFAE-A11015E59C88}"/>
    <dgm:cxn modelId="{694F20D2-3A8E-41EA-9C41-F03899BDFC8E}" srcId="{DD3CE147-A076-47CC-B538-47DA7A0FC917}" destId="{FA8B12CE-66D3-4606-A75D-C34469208F45}" srcOrd="0" destOrd="0" parTransId="{1AD66216-8CDA-41F9-8C64-9FB3AA8F57D8}" sibTransId="{4217A167-BBEB-40B0-89DE-5BB5F7FB69B6}"/>
    <dgm:cxn modelId="{111740D2-CF2D-43E5-B8FE-61FA66E675DF}" srcId="{CF29FA2E-0045-4384-BD81-5ED954877D52}" destId="{3DB272A4-B697-4BFC-8458-519B2683D59B}" srcOrd="0" destOrd="0" parTransId="{53ABC4E2-ECE0-4389-BA5B-92548BBBA553}" sibTransId="{5FBE4100-6C72-4105-8270-2BFEF0638B87}"/>
    <dgm:cxn modelId="{EA262EE5-C023-418F-A2A5-2A5569D64692}" type="presOf" srcId="{E26FF502-2A95-4EB4-8600-9F0C34A990BB}" destId="{F40B92FA-D776-4EEC-B29C-D89273A44262}" srcOrd="0" destOrd="0" presId="urn:microsoft.com/office/officeart/2005/8/layout/hierarchy1"/>
    <dgm:cxn modelId="{CE8BA6F1-A3E8-4072-8191-070438333717}" srcId="{5542F1F8-ECA7-4148-A042-72E11B53DD82}" destId="{CF29FA2E-0045-4384-BD81-5ED954877D52}" srcOrd="0" destOrd="0" parTransId="{B110056C-AB20-47AB-B99A-0D77F62491CF}" sibTransId="{84AEC088-9FEF-4E59-8672-32CAC778ADF1}"/>
    <dgm:cxn modelId="{70BD2895-6983-44A2-9209-684332E975AE}" type="presParOf" srcId="{FF727CE9-768C-4816-B191-E8661E9FD6A9}" destId="{B25AE70E-EA1D-44B3-A4F8-78C46D9F66AF}" srcOrd="0" destOrd="0" presId="urn:microsoft.com/office/officeart/2005/8/layout/hierarchy1"/>
    <dgm:cxn modelId="{7DD2340E-064E-4EF6-8F1B-D854D870D6B8}" type="presParOf" srcId="{B25AE70E-EA1D-44B3-A4F8-78C46D9F66AF}" destId="{B203BB18-B119-4B65-AF49-E044B64193FB}" srcOrd="0" destOrd="0" presId="urn:microsoft.com/office/officeart/2005/8/layout/hierarchy1"/>
    <dgm:cxn modelId="{6C4BD859-414E-4062-AE3F-6EC684173C3E}" type="presParOf" srcId="{B203BB18-B119-4B65-AF49-E044B64193FB}" destId="{825E5F76-218A-441C-B451-EEE22C440422}" srcOrd="0" destOrd="0" presId="urn:microsoft.com/office/officeart/2005/8/layout/hierarchy1"/>
    <dgm:cxn modelId="{A0FEEEB0-D0BE-421E-9313-0807C1C6C065}" type="presParOf" srcId="{B203BB18-B119-4B65-AF49-E044B64193FB}" destId="{50F346CC-B0CD-40BF-B51D-CFE6FAD6B5CB}" srcOrd="1" destOrd="0" presId="urn:microsoft.com/office/officeart/2005/8/layout/hierarchy1"/>
    <dgm:cxn modelId="{B160C432-FCDD-421B-9E8A-68051DE5AC0A}" type="presParOf" srcId="{B25AE70E-EA1D-44B3-A4F8-78C46D9F66AF}" destId="{839C659A-751D-4AB7-AB30-BC50F24EFAA4}" srcOrd="1" destOrd="0" presId="urn:microsoft.com/office/officeart/2005/8/layout/hierarchy1"/>
    <dgm:cxn modelId="{6F5095E3-E86E-4D68-8014-364D2495515C}" type="presParOf" srcId="{839C659A-751D-4AB7-AB30-BC50F24EFAA4}" destId="{A7A01C40-A513-4DB2-849D-41F84A91E5CE}" srcOrd="0" destOrd="0" presId="urn:microsoft.com/office/officeart/2005/8/layout/hierarchy1"/>
    <dgm:cxn modelId="{5A53E302-7604-4E4B-8439-C727C3C360D7}" type="presParOf" srcId="{839C659A-751D-4AB7-AB30-BC50F24EFAA4}" destId="{E7A93466-E7B9-4FFF-9CFB-0AB7DE4CD38B}" srcOrd="1" destOrd="0" presId="urn:microsoft.com/office/officeart/2005/8/layout/hierarchy1"/>
    <dgm:cxn modelId="{8F7820F8-1384-4383-BD2C-B0A47CB88301}" type="presParOf" srcId="{E7A93466-E7B9-4FFF-9CFB-0AB7DE4CD38B}" destId="{CA7BFA4E-4469-4B0B-83A1-4952774160C7}" srcOrd="0" destOrd="0" presId="urn:microsoft.com/office/officeart/2005/8/layout/hierarchy1"/>
    <dgm:cxn modelId="{58672506-53E5-4412-AF3C-145A1D84520C}" type="presParOf" srcId="{CA7BFA4E-4469-4B0B-83A1-4952774160C7}" destId="{59153B2A-3C73-4565-9001-FF63C075D086}" srcOrd="0" destOrd="0" presId="urn:microsoft.com/office/officeart/2005/8/layout/hierarchy1"/>
    <dgm:cxn modelId="{4CCD9EC1-AAC5-4081-BB75-0F80B6C7AE45}" type="presParOf" srcId="{CA7BFA4E-4469-4B0B-83A1-4952774160C7}" destId="{7EB2F1F4-DAB2-4397-ACF3-F1C5BAC9E24F}" srcOrd="1" destOrd="0" presId="urn:microsoft.com/office/officeart/2005/8/layout/hierarchy1"/>
    <dgm:cxn modelId="{4BF7FE4E-D675-45EC-AEC1-2DA292B93837}" type="presParOf" srcId="{E7A93466-E7B9-4FFF-9CFB-0AB7DE4CD38B}" destId="{F2978712-9F7C-4FF8-A6F2-DA63934B8C73}" srcOrd="1" destOrd="0" presId="urn:microsoft.com/office/officeart/2005/8/layout/hierarchy1"/>
    <dgm:cxn modelId="{4C4E879A-B66B-4F31-862C-9D78272EAC25}" type="presParOf" srcId="{F2978712-9F7C-4FF8-A6F2-DA63934B8C73}" destId="{ECAD1E95-8EDB-47FD-93B4-F64743EE33A1}" srcOrd="0" destOrd="0" presId="urn:microsoft.com/office/officeart/2005/8/layout/hierarchy1"/>
    <dgm:cxn modelId="{A9972FEA-1FF5-42E8-AE0E-2B23B9D2C9CD}" type="presParOf" srcId="{F2978712-9F7C-4FF8-A6F2-DA63934B8C73}" destId="{76AD7880-595B-49F0-8412-7944C430F1F5}" srcOrd="1" destOrd="0" presId="urn:microsoft.com/office/officeart/2005/8/layout/hierarchy1"/>
    <dgm:cxn modelId="{B68D90B6-358C-4102-B285-7A578EE46509}" type="presParOf" srcId="{76AD7880-595B-49F0-8412-7944C430F1F5}" destId="{23C63502-7CED-4C24-8E75-D8194B4CF8A3}" srcOrd="0" destOrd="0" presId="urn:microsoft.com/office/officeart/2005/8/layout/hierarchy1"/>
    <dgm:cxn modelId="{AB123E44-8120-4617-8A99-99B2DDE7DD77}" type="presParOf" srcId="{23C63502-7CED-4C24-8E75-D8194B4CF8A3}" destId="{4D0EF8AE-C7D4-4B83-BF8E-D9599C8564C5}" srcOrd="0" destOrd="0" presId="urn:microsoft.com/office/officeart/2005/8/layout/hierarchy1"/>
    <dgm:cxn modelId="{70EAC9C2-1B08-4A8D-A6DB-F651B0416ADE}" type="presParOf" srcId="{23C63502-7CED-4C24-8E75-D8194B4CF8A3}" destId="{000B4365-5E50-4EC6-8251-2BC6C19C8A8B}" srcOrd="1" destOrd="0" presId="urn:microsoft.com/office/officeart/2005/8/layout/hierarchy1"/>
    <dgm:cxn modelId="{FC2C2FC9-FDAC-4BC2-A555-4C2AD0E24375}" type="presParOf" srcId="{76AD7880-595B-49F0-8412-7944C430F1F5}" destId="{45CF35E1-1B74-45E9-89DC-C3279F4159A2}" srcOrd="1" destOrd="0" presId="urn:microsoft.com/office/officeart/2005/8/layout/hierarchy1"/>
    <dgm:cxn modelId="{71254905-123B-420D-8CB1-899FC19485B8}" type="presParOf" srcId="{F2978712-9F7C-4FF8-A6F2-DA63934B8C73}" destId="{31D2C503-6E1C-4773-B224-3091CCBD1469}" srcOrd="2" destOrd="0" presId="urn:microsoft.com/office/officeart/2005/8/layout/hierarchy1"/>
    <dgm:cxn modelId="{DE366E72-A80B-425D-AF4C-08762D63C2CB}" type="presParOf" srcId="{F2978712-9F7C-4FF8-A6F2-DA63934B8C73}" destId="{E5655A9D-A760-4D21-ACF7-BA485C4AC4B8}" srcOrd="3" destOrd="0" presId="urn:microsoft.com/office/officeart/2005/8/layout/hierarchy1"/>
    <dgm:cxn modelId="{76C3DB6E-D754-459F-BA8E-D96614E1FD6B}" type="presParOf" srcId="{E5655A9D-A760-4D21-ACF7-BA485C4AC4B8}" destId="{FC202494-E578-47DD-91A6-FB93AF0C6430}" srcOrd="0" destOrd="0" presId="urn:microsoft.com/office/officeart/2005/8/layout/hierarchy1"/>
    <dgm:cxn modelId="{C63F3032-BEFF-4B25-8266-AA2AD6ACEEC5}" type="presParOf" srcId="{FC202494-E578-47DD-91A6-FB93AF0C6430}" destId="{A330C975-6004-4BFD-B894-C0E5D86E8560}" srcOrd="0" destOrd="0" presId="urn:microsoft.com/office/officeart/2005/8/layout/hierarchy1"/>
    <dgm:cxn modelId="{E0592415-A96A-417F-977F-FFFB9F800126}" type="presParOf" srcId="{FC202494-E578-47DD-91A6-FB93AF0C6430}" destId="{7A964458-A10D-4938-9391-7935D0253684}" srcOrd="1" destOrd="0" presId="urn:microsoft.com/office/officeart/2005/8/layout/hierarchy1"/>
    <dgm:cxn modelId="{9413245E-0692-4FA6-BA94-67EED11FCA20}" type="presParOf" srcId="{E5655A9D-A760-4D21-ACF7-BA485C4AC4B8}" destId="{12096D29-F510-429C-B95B-73B4BFE8B8E0}" srcOrd="1" destOrd="0" presId="urn:microsoft.com/office/officeart/2005/8/layout/hierarchy1"/>
    <dgm:cxn modelId="{3A5E1398-B84A-4856-956C-DBD90682A817}" type="presParOf" srcId="{839C659A-751D-4AB7-AB30-BC50F24EFAA4}" destId="{F40B92FA-D776-4EEC-B29C-D89273A44262}" srcOrd="2" destOrd="0" presId="urn:microsoft.com/office/officeart/2005/8/layout/hierarchy1"/>
    <dgm:cxn modelId="{F02C7662-D101-426E-B087-45103912517B}" type="presParOf" srcId="{839C659A-751D-4AB7-AB30-BC50F24EFAA4}" destId="{4A9895C3-B383-491B-9890-13B0013A16C2}" srcOrd="3" destOrd="0" presId="urn:microsoft.com/office/officeart/2005/8/layout/hierarchy1"/>
    <dgm:cxn modelId="{F8B1DCDA-50DE-4B2C-9C5A-20A26726D394}" type="presParOf" srcId="{4A9895C3-B383-491B-9890-13B0013A16C2}" destId="{3F77172F-05F4-4255-9025-6CDECFB212DA}" srcOrd="0" destOrd="0" presId="urn:microsoft.com/office/officeart/2005/8/layout/hierarchy1"/>
    <dgm:cxn modelId="{6427F119-B95D-4348-B515-1E39AA484653}" type="presParOf" srcId="{3F77172F-05F4-4255-9025-6CDECFB212DA}" destId="{C4919324-814D-4D7B-B8A2-57FAF92448E3}" srcOrd="0" destOrd="0" presId="urn:microsoft.com/office/officeart/2005/8/layout/hierarchy1"/>
    <dgm:cxn modelId="{8F1B4AE8-3204-4587-A494-285219A8DC01}" type="presParOf" srcId="{3F77172F-05F4-4255-9025-6CDECFB212DA}" destId="{BC7E4603-0E48-47AD-A0E1-35B5B2650389}" srcOrd="1" destOrd="0" presId="urn:microsoft.com/office/officeart/2005/8/layout/hierarchy1"/>
    <dgm:cxn modelId="{73FEFA3B-DA60-4859-B5D4-DFACBA698B6C}" type="presParOf" srcId="{4A9895C3-B383-491B-9890-13B0013A16C2}" destId="{43BB1907-8F90-46F2-9C03-56AFDCE7B9D3}" srcOrd="1" destOrd="0" presId="urn:microsoft.com/office/officeart/2005/8/layout/hierarchy1"/>
    <dgm:cxn modelId="{570E8AD3-860E-4734-BFF7-5DBAF4E59AB5}" type="presParOf" srcId="{43BB1907-8F90-46F2-9C03-56AFDCE7B9D3}" destId="{51F61D47-EB26-42DE-BCAA-B182B5FFE9D5}" srcOrd="0" destOrd="0" presId="urn:microsoft.com/office/officeart/2005/8/layout/hierarchy1"/>
    <dgm:cxn modelId="{F1D53360-194F-4D4E-ABCA-02AA8B036342}" type="presParOf" srcId="{43BB1907-8F90-46F2-9C03-56AFDCE7B9D3}" destId="{9BB69A08-EEC8-4E51-96B2-8283D1EBCA32}" srcOrd="1" destOrd="0" presId="urn:microsoft.com/office/officeart/2005/8/layout/hierarchy1"/>
    <dgm:cxn modelId="{956E3F10-4F63-491A-9DB3-604EB688D532}" type="presParOf" srcId="{9BB69A08-EEC8-4E51-96B2-8283D1EBCA32}" destId="{F101BD32-12BD-4D26-886B-6018D1C0BDE1}" srcOrd="0" destOrd="0" presId="urn:microsoft.com/office/officeart/2005/8/layout/hierarchy1"/>
    <dgm:cxn modelId="{677F62E4-9FF3-4190-8004-EA11E8176485}" type="presParOf" srcId="{F101BD32-12BD-4D26-886B-6018D1C0BDE1}" destId="{C8DA208C-5D80-43CF-9CA4-997AB2191A70}" srcOrd="0" destOrd="0" presId="urn:microsoft.com/office/officeart/2005/8/layout/hierarchy1"/>
    <dgm:cxn modelId="{B1B50B36-4720-4C36-88B6-0F8004492E77}" type="presParOf" srcId="{F101BD32-12BD-4D26-886B-6018D1C0BDE1}" destId="{29F93239-A374-49E6-AE87-1D0FD764727F}" srcOrd="1" destOrd="0" presId="urn:microsoft.com/office/officeart/2005/8/layout/hierarchy1"/>
    <dgm:cxn modelId="{6A976A2C-C3AC-4BC1-AFF4-73F910380431}" type="presParOf" srcId="{9BB69A08-EEC8-4E51-96B2-8283D1EBCA32}" destId="{C618A5A7-15C5-436B-A30F-1B42B5F77FC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7D364C-D040-4BDB-8E1A-B7F9A692B8B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127B394-4C07-4F8F-BD34-D5743932634D}">
      <dgm:prSet/>
      <dgm:spPr/>
      <dgm:t>
        <a:bodyPr/>
        <a:lstStyle/>
        <a:p>
          <a:pPr>
            <a:defRPr cap="all"/>
          </a:pPr>
          <a:r>
            <a:rPr lang="en-GB" b="1" u="none"/>
            <a:t>External changes</a:t>
          </a:r>
          <a:r>
            <a:rPr lang="en-GB" u="none"/>
            <a:t> </a:t>
          </a:r>
          <a:r>
            <a:rPr lang="en-GB"/>
            <a:t>are the largest driver: reduced retail park activity and shift to hybrid working have permanently lowered footfall</a:t>
          </a:r>
          <a:endParaRPr lang="en-US"/>
        </a:p>
      </dgm:t>
    </dgm:pt>
    <dgm:pt modelId="{B86878EB-D477-4659-89CA-E227FC2C2909}" type="parTrans" cxnId="{295BA77F-7E22-40A8-90CC-463F07FD8D52}">
      <dgm:prSet/>
      <dgm:spPr/>
      <dgm:t>
        <a:bodyPr/>
        <a:lstStyle/>
        <a:p>
          <a:endParaRPr lang="en-US"/>
        </a:p>
      </dgm:t>
    </dgm:pt>
    <dgm:pt modelId="{CA070A22-B4E8-4F75-A927-28C158ECA796}" type="sibTrans" cxnId="{295BA77F-7E22-40A8-90CC-463F07FD8D52}">
      <dgm:prSet/>
      <dgm:spPr/>
      <dgm:t>
        <a:bodyPr/>
        <a:lstStyle/>
        <a:p>
          <a:endParaRPr lang="en-US"/>
        </a:p>
      </dgm:t>
    </dgm:pt>
    <dgm:pt modelId="{BE80681A-567D-41D4-AD3C-890207DD5EE2}">
      <dgm:prSet/>
      <dgm:spPr/>
      <dgm:t>
        <a:bodyPr/>
        <a:lstStyle/>
        <a:p>
          <a:pPr>
            <a:defRPr cap="all"/>
          </a:pPr>
          <a:r>
            <a:rPr lang="en-GB" b="1" u="none"/>
            <a:t>Cost pressures </a:t>
          </a:r>
          <a:r>
            <a:rPr lang="en-GB"/>
            <a:t>are eroding margins – organic sourcing is a strength but creates financial uncertainty</a:t>
          </a:r>
          <a:endParaRPr lang="en-US"/>
        </a:p>
      </dgm:t>
    </dgm:pt>
    <dgm:pt modelId="{D7A6CEC3-78D2-4070-BCD9-FDDF5F8BB545}" type="parTrans" cxnId="{640C3256-017E-4D34-B503-3CAF9220CAFC}">
      <dgm:prSet/>
      <dgm:spPr/>
      <dgm:t>
        <a:bodyPr/>
        <a:lstStyle/>
        <a:p>
          <a:endParaRPr lang="en-US"/>
        </a:p>
      </dgm:t>
    </dgm:pt>
    <dgm:pt modelId="{3DE5DA25-D4FE-4F57-9AF8-E8A6CBFFCB2F}" type="sibTrans" cxnId="{640C3256-017E-4D34-B503-3CAF9220CAFC}">
      <dgm:prSet/>
      <dgm:spPr/>
      <dgm:t>
        <a:bodyPr/>
        <a:lstStyle/>
        <a:p>
          <a:endParaRPr lang="en-US"/>
        </a:p>
      </dgm:t>
    </dgm:pt>
    <dgm:pt modelId="{1DF9C981-D6CE-4905-9434-50669F8F4DB0}">
      <dgm:prSet/>
      <dgm:spPr/>
      <dgm:t>
        <a:bodyPr/>
        <a:lstStyle/>
        <a:p>
          <a:pPr>
            <a:defRPr cap="all"/>
          </a:pPr>
          <a:r>
            <a:rPr lang="en-GB" b="1" u="none"/>
            <a:t>Internal gaps </a:t>
          </a:r>
          <a:r>
            <a:rPr lang="en-GB"/>
            <a:t>are limiting growth: lack of delivery and reliable pre-order services mean lost sales opportunities</a:t>
          </a:r>
          <a:endParaRPr lang="en-US"/>
        </a:p>
      </dgm:t>
    </dgm:pt>
    <dgm:pt modelId="{AF40CA43-DF33-45D4-8A93-E1A948AE223C}" type="parTrans" cxnId="{F3CC4CD8-F64E-46FD-B098-910D7CB79D59}">
      <dgm:prSet/>
      <dgm:spPr/>
      <dgm:t>
        <a:bodyPr/>
        <a:lstStyle/>
        <a:p>
          <a:endParaRPr lang="en-US"/>
        </a:p>
      </dgm:t>
    </dgm:pt>
    <dgm:pt modelId="{DBB3D2D1-B202-4AD2-BC77-CB2A47A9ABC3}" type="sibTrans" cxnId="{F3CC4CD8-F64E-46FD-B098-910D7CB79D59}">
      <dgm:prSet/>
      <dgm:spPr/>
      <dgm:t>
        <a:bodyPr/>
        <a:lstStyle/>
        <a:p>
          <a:endParaRPr lang="en-US"/>
        </a:p>
      </dgm:t>
    </dgm:pt>
    <dgm:pt modelId="{95714FEA-00FE-4054-88DE-E5A17777BF2F}">
      <dgm:prSet/>
      <dgm:spPr/>
      <dgm:t>
        <a:bodyPr/>
        <a:lstStyle/>
        <a:p>
          <a:pPr>
            <a:defRPr cap="all"/>
          </a:pPr>
          <a:r>
            <a:rPr lang="en-GB" b="1" u="none"/>
            <a:t>The business model is viable but requires adaptation </a:t>
          </a:r>
          <a:r>
            <a:rPr lang="en-GB"/>
            <a:t>to meet changing customer needs</a:t>
          </a:r>
          <a:endParaRPr lang="en-US"/>
        </a:p>
      </dgm:t>
    </dgm:pt>
    <dgm:pt modelId="{7D2AFB43-49F1-433B-B466-56F45F5546D8}" type="parTrans" cxnId="{A5545B04-0904-41A2-A07D-BCB19875A9E8}">
      <dgm:prSet/>
      <dgm:spPr/>
      <dgm:t>
        <a:bodyPr/>
        <a:lstStyle/>
        <a:p>
          <a:endParaRPr lang="en-US"/>
        </a:p>
      </dgm:t>
    </dgm:pt>
    <dgm:pt modelId="{8BF7B0B7-F8EA-4583-A1DA-F243B40FB54B}" type="sibTrans" cxnId="{A5545B04-0904-41A2-A07D-BCB19875A9E8}">
      <dgm:prSet/>
      <dgm:spPr/>
      <dgm:t>
        <a:bodyPr/>
        <a:lstStyle/>
        <a:p>
          <a:endParaRPr lang="en-US"/>
        </a:p>
      </dgm:t>
    </dgm:pt>
    <dgm:pt modelId="{591B16E7-A449-4F85-9512-448685FF601D}">
      <dgm:prSet/>
      <dgm:spPr/>
      <dgm:t>
        <a:bodyPr/>
        <a:lstStyle/>
        <a:p>
          <a:pPr>
            <a:defRPr cap="all"/>
          </a:pPr>
          <a:r>
            <a:rPr lang="en-GB" b="1" u="none"/>
            <a:t>Action is needed now </a:t>
          </a:r>
          <a:r>
            <a:rPr lang="en-GB"/>
            <a:t>to reverse stagnation and secure long-term future</a:t>
          </a:r>
          <a:endParaRPr lang="en-US"/>
        </a:p>
      </dgm:t>
    </dgm:pt>
    <dgm:pt modelId="{CBD3E6B8-BBEC-48CC-8832-DDCD53F2AE9F}" type="parTrans" cxnId="{45815D04-4D14-437D-8CE3-7F377E06ED53}">
      <dgm:prSet/>
      <dgm:spPr/>
      <dgm:t>
        <a:bodyPr/>
        <a:lstStyle/>
        <a:p>
          <a:endParaRPr lang="en-US"/>
        </a:p>
      </dgm:t>
    </dgm:pt>
    <dgm:pt modelId="{44A83E5C-BECB-4416-B63A-2BE068571F13}" type="sibTrans" cxnId="{45815D04-4D14-437D-8CE3-7F377E06ED53}">
      <dgm:prSet/>
      <dgm:spPr/>
      <dgm:t>
        <a:bodyPr/>
        <a:lstStyle/>
        <a:p>
          <a:endParaRPr lang="en-US"/>
        </a:p>
      </dgm:t>
    </dgm:pt>
    <dgm:pt modelId="{1DB6D504-B58A-43A2-9284-0650619E0E86}" type="pres">
      <dgm:prSet presAssocID="{B97D364C-D040-4BDB-8E1A-B7F9A692B8B7}" presName="root" presStyleCnt="0">
        <dgm:presLayoutVars>
          <dgm:dir/>
          <dgm:resizeHandles val="exact"/>
        </dgm:presLayoutVars>
      </dgm:prSet>
      <dgm:spPr/>
    </dgm:pt>
    <dgm:pt modelId="{219BFB69-9975-4AF1-9D4D-E1B353CC0444}" type="pres">
      <dgm:prSet presAssocID="{2127B394-4C07-4F8F-BD34-D5743932634D}" presName="compNode" presStyleCnt="0"/>
      <dgm:spPr/>
    </dgm:pt>
    <dgm:pt modelId="{E55E0A28-290A-4D8E-966B-4CBD47697047}" type="pres">
      <dgm:prSet presAssocID="{2127B394-4C07-4F8F-BD34-D5743932634D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2FE930E-0C0A-47A8-978B-61CB06C708F3}" type="pres">
      <dgm:prSet presAssocID="{2127B394-4C07-4F8F-BD34-D5743932634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2B5479C8-DA37-4F06-B0AB-EA9F7FCE81AA}" type="pres">
      <dgm:prSet presAssocID="{2127B394-4C07-4F8F-BD34-D5743932634D}" presName="spaceRect" presStyleCnt="0"/>
      <dgm:spPr/>
    </dgm:pt>
    <dgm:pt modelId="{66F53987-7036-4672-9C08-61B8BDD29999}" type="pres">
      <dgm:prSet presAssocID="{2127B394-4C07-4F8F-BD34-D5743932634D}" presName="textRect" presStyleLbl="revTx" presStyleIdx="0" presStyleCnt="5">
        <dgm:presLayoutVars>
          <dgm:chMax val="1"/>
          <dgm:chPref val="1"/>
        </dgm:presLayoutVars>
      </dgm:prSet>
      <dgm:spPr/>
    </dgm:pt>
    <dgm:pt modelId="{7567E158-9D2D-4CA7-88A5-3F0F66A83630}" type="pres">
      <dgm:prSet presAssocID="{CA070A22-B4E8-4F75-A927-28C158ECA796}" presName="sibTrans" presStyleCnt="0"/>
      <dgm:spPr/>
    </dgm:pt>
    <dgm:pt modelId="{28CC0B12-F14C-4690-9823-393206482718}" type="pres">
      <dgm:prSet presAssocID="{BE80681A-567D-41D4-AD3C-890207DD5EE2}" presName="compNode" presStyleCnt="0"/>
      <dgm:spPr/>
    </dgm:pt>
    <dgm:pt modelId="{63706CBF-5E11-4004-833E-20FC6C34EA30}" type="pres">
      <dgm:prSet presAssocID="{BE80681A-567D-41D4-AD3C-890207DD5EE2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9AC00EF3-F330-47C4-AF53-27B8B5E85167}" type="pres">
      <dgm:prSet presAssocID="{BE80681A-567D-41D4-AD3C-890207DD5EE2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79906AC-551F-4CCA-9280-C8B2967471AB}" type="pres">
      <dgm:prSet presAssocID="{BE80681A-567D-41D4-AD3C-890207DD5EE2}" presName="spaceRect" presStyleCnt="0"/>
      <dgm:spPr/>
    </dgm:pt>
    <dgm:pt modelId="{23D3A073-8314-4303-AA8F-672B1FA72DF0}" type="pres">
      <dgm:prSet presAssocID="{BE80681A-567D-41D4-AD3C-890207DD5EE2}" presName="textRect" presStyleLbl="revTx" presStyleIdx="1" presStyleCnt="5">
        <dgm:presLayoutVars>
          <dgm:chMax val="1"/>
          <dgm:chPref val="1"/>
        </dgm:presLayoutVars>
      </dgm:prSet>
      <dgm:spPr/>
    </dgm:pt>
    <dgm:pt modelId="{7786AA1B-6A7D-4D85-A4C4-5EBDE12556CD}" type="pres">
      <dgm:prSet presAssocID="{3DE5DA25-D4FE-4F57-9AF8-E8A6CBFFCB2F}" presName="sibTrans" presStyleCnt="0"/>
      <dgm:spPr/>
    </dgm:pt>
    <dgm:pt modelId="{5B3DE022-1459-47E6-A077-1309544FD761}" type="pres">
      <dgm:prSet presAssocID="{1DF9C981-D6CE-4905-9434-50669F8F4DB0}" presName="compNode" presStyleCnt="0"/>
      <dgm:spPr/>
    </dgm:pt>
    <dgm:pt modelId="{13EFED1D-A69C-4F63-8D02-9FE68DCCF026}" type="pres">
      <dgm:prSet presAssocID="{1DF9C981-D6CE-4905-9434-50669F8F4DB0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BC0195E-F5B6-49DF-A91B-1BBE69F9A15F}" type="pres">
      <dgm:prSet presAssocID="{1DF9C981-D6CE-4905-9434-50669F8F4DB0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E5462BAF-14E9-48DF-B986-5CC36141B780}" type="pres">
      <dgm:prSet presAssocID="{1DF9C981-D6CE-4905-9434-50669F8F4DB0}" presName="spaceRect" presStyleCnt="0"/>
      <dgm:spPr/>
    </dgm:pt>
    <dgm:pt modelId="{35268BA3-9607-4874-8FA3-B6D926697E99}" type="pres">
      <dgm:prSet presAssocID="{1DF9C981-D6CE-4905-9434-50669F8F4DB0}" presName="textRect" presStyleLbl="revTx" presStyleIdx="2" presStyleCnt="5">
        <dgm:presLayoutVars>
          <dgm:chMax val="1"/>
          <dgm:chPref val="1"/>
        </dgm:presLayoutVars>
      </dgm:prSet>
      <dgm:spPr/>
    </dgm:pt>
    <dgm:pt modelId="{C110FB68-5F59-4C94-8DEF-464B5C732B3C}" type="pres">
      <dgm:prSet presAssocID="{DBB3D2D1-B202-4AD2-BC77-CB2A47A9ABC3}" presName="sibTrans" presStyleCnt="0"/>
      <dgm:spPr/>
    </dgm:pt>
    <dgm:pt modelId="{351A7F5A-9A4F-4165-89F7-21A84310C3D6}" type="pres">
      <dgm:prSet presAssocID="{95714FEA-00FE-4054-88DE-E5A17777BF2F}" presName="compNode" presStyleCnt="0"/>
      <dgm:spPr/>
    </dgm:pt>
    <dgm:pt modelId="{BCECAEC7-4316-4222-8AF2-B1FCEF193F24}" type="pres">
      <dgm:prSet presAssocID="{95714FEA-00FE-4054-88DE-E5A17777BF2F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E72B1C33-6548-4D25-96A8-6BB9D150575B}" type="pres">
      <dgm:prSet presAssocID="{95714FEA-00FE-4054-88DE-E5A17777BF2F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ACBC3609-A7CA-4B93-B4C6-E11378334FEE}" type="pres">
      <dgm:prSet presAssocID="{95714FEA-00FE-4054-88DE-E5A17777BF2F}" presName="spaceRect" presStyleCnt="0"/>
      <dgm:spPr/>
    </dgm:pt>
    <dgm:pt modelId="{A2AF8DB6-28AC-47FB-8293-C2AB259AD03F}" type="pres">
      <dgm:prSet presAssocID="{95714FEA-00FE-4054-88DE-E5A17777BF2F}" presName="textRect" presStyleLbl="revTx" presStyleIdx="3" presStyleCnt="5">
        <dgm:presLayoutVars>
          <dgm:chMax val="1"/>
          <dgm:chPref val="1"/>
        </dgm:presLayoutVars>
      </dgm:prSet>
      <dgm:spPr/>
    </dgm:pt>
    <dgm:pt modelId="{5ED41910-85DB-431D-A7C9-C377B5F21464}" type="pres">
      <dgm:prSet presAssocID="{8BF7B0B7-F8EA-4583-A1DA-F243B40FB54B}" presName="sibTrans" presStyleCnt="0"/>
      <dgm:spPr/>
    </dgm:pt>
    <dgm:pt modelId="{81ACE759-BC55-4A2C-8186-2831A47E2593}" type="pres">
      <dgm:prSet presAssocID="{591B16E7-A449-4F85-9512-448685FF601D}" presName="compNode" presStyleCnt="0"/>
      <dgm:spPr/>
    </dgm:pt>
    <dgm:pt modelId="{F524A04C-6B56-433C-891A-12B13EB6644A}" type="pres">
      <dgm:prSet presAssocID="{591B16E7-A449-4F85-9512-448685FF601D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DEF876E-874C-4753-B7C0-2B7290C1B6C6}" type="pres">
      <dgm:prSet presAssocID="{591B16E7-A449-4F85-9512-448685FF601D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ginning"/>
        </a:ext>
      </dgm:extLst>
    </dgm:pt>
    <dgm:pt modelId="{F5DEF26E-5163-48DC-A7C4-D79765492E6E}" type="pres">
      <dgm:prSet presAssocID="{591B16E7-A449-4F85-9512-448685FF601D}" presName="spaceRect" presStyleCnt="0"/>
      <dgm:spPr/>
    </dgm:pt>
    <dgm:pt modelId="{C50217CF-9195-45DF-8C47-F7FF7A07C6EC}" type="pres">
      <dgm:prSet presAssocID="{591B16E7-A449-4F85-9512-448685FF601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5545B04-0904-41A2-A07D-BCB19875A9E8}" srcId="{B97D364C-D040-4BDB-8E1A-B7F9A692B8B7}" destId="{95714FEA-00FE-4054-88DE-E5A17777BF2F}" srcOrd="3" destOrd="0" parTransId="{7D2AFB43-49F1-433B-B466-56F45F5546D8}" sibTransId="{8BF7B0B7-F8EA-4583-A1DA-F243B40FB54B}"/>
    <dgm:cxn modelId="{45815D04-4D14-437D-8CE3-7F377E06ED53}" srcId="{B97D364C-D040-4BDB-8E1A-B7F9A692B8B7}" destId="{591B16E7-A449-4F85-9512-448685FF601D}" srcOrd="4" destOrd="0" parTransId="{CBD3E6B8-BBEC-48CC-8832-DDCD53F2AE9F}" sibTransId="{44A83E5C-BECB-4416-B63A-2BE068571F13}"/>
    <dgm:cxn modelId="{73AE420D-6833-45BA-AD55-E0E4D50CCC2A}" type="presOf" srcId="{95714FEA-00FE-4054-88DE-E5A17777BF2F}" destId="{A2AF8DB6-28AC-47FB-8293-C2AB259AD03F}" srcOrd="0" destOrd="0" presId="urn:microsoft.com/office/officeart/2018/5/layout/IconLeafLabelList"/>
    <dgm:cxn modelId="{AED36D37-8931-4FED-94F7-BCF6C9148239}" type="presOf" srcId="{B97D364C-D040-4BDB-8E1A-B7F9A692B8B7}" destId="{1DB6D504-B58A-43A2-9284-0650619E0E86}" srcOrd="0" destOrd="0" presId="urn:microsoft.com/office/officeart/2018/5/layout/IconLeafLabelList"/>
    <dgm:cxn modelId="{D7AE3D62-2666-476F-B384-C008AB24399C}" type="presOf" srcId="{1DF9C981-D6CE-4905-9434-50669F8F4DB0}" destId="{35268BA3-9607-4874-8FA3-B6D926697E99}" srcOrd="0" destOrd="0" presId="urn:microsoft.com/office/officeart/2018/5/layout/IconLeafLabelList"/>
    <dgm:cxn modelId="{640C3256-017E-4D34-B503-3CAF9220CAFC}" srcId="{B97D364C-D040-4BDB-8E1A-B7F9A692B8B7}" destId="{BE80681A-567D-41D4-AD3C-890207DD5EE2}" srcOrd="1" destOrd="0" parTransId="{D7A6CEC3-78D2-4070-BCD9-FDDF5F8BB545}" sibTransId="{3DE5DA25-D4FE-4F57-9AF8-E8A6CBFFCB2F}"/>
    <dgm:cxn modelId="{1515A97A-2092-429D-81D4-8F69968D9FE4}" type="presOf" srcId="{2127B394-4C07-4F8F-BD34-D5743932634D}" destId="{66F53987-7036-4672-9C08-61B8BDD29999}" srcOrd="0" destOrd="0" presId="urn:microsoft.com/office/officeart/2018/5/layout/IconLeafLabelList"/>
    <dgm:cxn modelId="{295BA77F-7E22-40A8-90CC-463F07FD8D52}" srcId="{B97D364C-D040-4BDB-8E1A-B7F9A692B8B7}" destId="{2127B394-4C07-4F8F-BD34-D5743932634D}" srcOrd="0" destOrd="0" parTransId="{B86878EB-D477-4659-89CA-E227FC2C2909}" sibTransId="{CA070A22-B4E8-4F75-A927-28C158ECA796}"/>
    <dgm:cxn modelId="{E4A398CC-32A5-4D5D-829D-C7B96CAB4754}" type="presOf" srcId="{BE80681A-567D-41D4-AD3C-890207DD5EE2}" destId="{23D3A073-8314-4303-AA8F-672B1FA72DF0}" srcOrd="0" destOrd="0" presId="urn:microsoft.com/office/officeart/2018/5/layout/IconLeafLabelList"/>
    <dgm:cxn modelId="{F3CC4CD8-F64E-46FD-B098-910D7CB79D59}" srcId="{B97D364C-D040-4BDB-8E1A-B7F9A692B8B7}" destId="{1DF9C981-D6CE-4905-9434-50669F8F4DB0}" srcOrd="2" destOrd="0" parTransId="{AF40CA43-DF33-45D4-8A93-E1A948AE223C}" sibTransId="{DBB3D2D1-B202-4AD2-BC77-CB2A47A9ABC3}"/>
    <dgm:cxn modelId="{110CB1FA-D092-4581-AF26-AA6C3424AF66}" type="presOf" srcId="{591B16E7-A449-4F85-9512-448685FF601D}" destId="{C50217CF-9195-45DF-8C47-F7FF7A07C6EC}" srcOrd="0" destOrd="0" presId="urn:microsoft.com/office/officeart/2018/5/layout/IconLeafLabelList"/>
    <dgm:cxn modelId="{24D251F3-E7C5-43EC-BC13-9EE5476709F6}" type="presParOf" srcId="{1DB6D504-B58A-43A2-9284-0650619E0E86}" destId="{219BFB69-9975-4AF1-9D4D-E1B353CC0444}" srcOrd="0" destOrd="0" presId="urn:microsoft.com/office/officeart/2018/5/layout/IconLeafLabelList"/>
    <dgm:cxn modelId="{F064155F-55FD-4327-ADA8-A26E0B80C6A4}" type="presParOf" srcId="{219BFB69-9975-4AF1-9D4D-E1B353CC0444}" destId="{E55E0A28-290A-4D8E-966B-4CBD47697047}" srcOrd="0" destOrd="0" presId="urn:microsoft.com/office/officeart/2018/5/layout/IconLeafLabelList"/>
    <dgm:cxn modelId="{EB0DFDEA-03BC-49AA-BAAF-C10821692C6D}" type="presParOf" srcId="{219BFB69-9975-4AF1-9D4D-E1B353CC0444}" destId="{A2FE930E-0C0A-47A8-978B-61CB06C708F3}" srcOrd="1" destOrd="0" presId="urn:microsoft.com/office/officeart/2018/5/layout/IconLeafLabelList"/>
    <dgm:cxn modelId="{9AF0099B-BEEB-4DB4-A08A-7B9D92BFA452}" type="presParOf" srcId="{219BFB69-9975-4AF1-9D4D-E1B353CC0444}" destId="{2B5479C8-DA37-4F06-B0AB-EA9F7FCE81AA}" srcOrd="2" destOrd="0" presId="urn:microsoft.com/office/officeart/2018/5/layout/IconLeafLabelList"/>
    <dgm:cxn modelId="{8618FC04-8130-4FB7-B332-13CFAE7FC38F}" type="presParOf" srcId="{219BFB69-9975-4AF1-9D4D-E1B353CC0444}" destId="{66F53987-7036-4672-9C08-61B8BDD29999}" srcOrd="3" destOrd="0" presId="urn:microsoft.com/office/officeart/2018/5/layout/IconLeafLabelList"/>
    <dgm:cxn modelId="{F7F1E798-8ED3-4A2D-85ED-C895AD6C8F9E}" type="presParOf" srcId="{1DB6D504-B58A-43A2-9284-0650619E0E86}" destId="{7567E158-9D2D-4CA7-88A5-3F0F66A83630}" srcOrd="1" destOrd="0" presId="urn:microsoft.com/office/officeart/2018/5/layout/IconLeafLabelList"/>
    <dgm:cxn modelId="{81D4B645-B5FD-495B-91F7-CA5FB252746C}" type="presParOf" srcId="{1DB6D504-B58A-43A2-9284-0650619E0E86}" destId="{28CC0B12-F14C-4690-9823-393206482718}" srcOrd="2" destOrd="0" presId="urn:microsoft.com/office/officeart/2018/5/layout/IconLeafLabelList"/>
    <dgm:cxn modelId="{F7F19C22-0B27-4575-9F20-3ABA985B49E6}" type="presParOf" srcId="{28CC0B12-F14C-4690-9823-393206482718}" destId="{63706CBF-5E11-4004-833E-20FC6C34EA30}" srcOrd="0" destOrd="0" presId="urn:microsoft.com/office/officeart/2018/5/layout/IconLeafLabelList"/>
    <dgm:cxn modelId="{D7100E83-A452-4CFF-B67D-3743FBF8A3AD}" type="presParOf" srcId="{28CC0B12-F14C-4690-9823-393206482718}" destId="{9AC00EF3-F330-47C4-AF53-27B8B5E85167}" srcOrd="1" destOrd="0" presId="urn:microsoft.com/office/officeart/2018/5/layout/IconLeafLabelList"/>
    <dgm:cxn modelId="{28241547-5511-4E88-AE95-7B753DA0B233}" type="presParOf" srcId="{28CC0B12-F14C-4690-9823-393206482718}" destId="{279906AC-551F-4CCA-9280-C8B2967471AB}" srcOrd="2" destOrd="0" presId="urn:microsoft.com/office/officeart/2018/5/layout/IconLeafLabelList"/>
    <dgm:cxn modelId="{7E8EE731-DD01-4656-824C-88A70A643247}" type="presParOf" srcId="{28CC0B12-F14C-4690-9823-393206482718}" destId="{23D3A073-8314-4303-AA8F-672B1FA72DF0}" srcOrd="3" destOrd="0" presId="urn:microsoft.com/office/officeart/2018/5/layout/IconLeafLabelList"/>
    <dgm:cxn modelId="{84305320-6DC3-4E53-ACAB-85DFAFBDB9A4}" type="presParOf" srcId="{1DB6D504-B58A-43A2-9284-0650619E0E86}" destId="{7786AA1B-6A7D-4D85-A4C4-5EBDE12556CD}" srcOrd="3" destOrd="0" presId="urn:microsoft.com/office/officeart/2018/5/layout/IconLeafLabelList"/>
    <dgm:cxn modelId="{C6D47747-75C6-4C1C-82BB-429C06636A57}" type="presParOf" srcId="{1DB6D504-B58A-43A2-9284-0650619E0E86}" destId="{5B3DE022-1459-47E6-A077-1309544FD761}" srcOrd="4" destOrd="0" presId="urn:microsoft.com/office/officeart/2018/5/layout/IconLeafLabelList"/>
    <dgm:cxn modelId="{925CC439-CF8F-4C60-83BB-648D68F8EEBC}" type="presParOf" srcId="{5B3DE022-1459-47E6-A077-1309544FD761}" destId="{13EFED1D-A69C-4F63-8D02-9FE68DCCF026}" srcOrd="0" destOrd="0" presId="urn:microsoft.com/office/officeart/2018/5/layout/IconLeafLabelList"/>
    <dgm:cxn modelId="{6EC3C1C3-8B52-4744-8EDA-C5F8AD89BC63}" type="presParOf" srcId="{5B3DE022-1459-47E6-A077-1309544FD761}" destId="{ABC0195E-F5B6-49DF-A91B-1BBE69F9A15F}" srcOrd="1" destOrd="0" presId="urn:microsoft.com/office/officeart/2018/5/layout/IconLeafLabelList"/>
    <dgm:cxn modelId="{CC0B875A-9F50-4806-AE2C-AFB2FFCF0F38}" type="presParOf" srcId="{5B3DE022-1459-47E6-A077-1309544FD761}" destId="{E5462BAF-14E9-48DF-B986-5CC36141B780}" srcOrd="2" destOrd="0" presId="urn:microsoft.com/office/officeart/2018/5/layout/IconLeafLabelList"/>
    <dgm:cxn modelId="{B5DB7AA8-1B6E-42FD-9788-1A1B7BAFC0BC}" type="presParOf" srcId="{5B3DE022-1459-47E6-A077-1309544FD761}" destId="{35268BA3-9607-4874-8FA3-B6D926697E99}" srcOrd="3" destOrd="0" presId="urn:microsoft.com/office/officeart/2018/5/layout/IconLeafLabelList"/>
    <dgm:cxn modelId="{BAF7E52A-D920-41A8-88F6-3BCEC2059348}" type="presParOf" srcId="{1DB6D504-B58A-43A2-9284-0650619E0E86}" destId="{C110FB68-5F59-4C94-8DEF-464B5C732B3C}" srcOrd="5" destOrd="0" presId="urn:microsoft.com/office/officeart/2018/5/layout/IconLeafLabelList"/>
    <dgm:cxn modelId="{D6292124-8D4A-4E17-A46D-9CC049425F55}" type="presParOf" srcId="{1DB6D504-B58A-43A2-9284-0650619E0E86}" destId="{351A7F5A-9A4F-4165-89F7-21A84310C3D6}" srcOrd="6" destOrd="0" presId="urn:microsoft.com/office/officeart/2018/5/layout/IconLeafLabelList"/>
    <dgm:cxn modelId="{DD8C1446-E9D2-4E69-9CB7-69EDE74438BB}" type="presParOf" srcId="{351A7F5A-9A4F-4165-89F7-21A84310C3D6}" destId="{BCECAEC7-4316-4222-8AF2-B1FCEF193F24}" srcOrd="0" destOrd="0" presId="urn:microsoft.com/office/officeart/2018/5/layout/IconLeafLabelList"/>
    <dgm:cxn modelId="{79BED769-1C14-40DE-AE79-DEF1E106E1CB}" type="presParOf" srcId="{351A7F5A-9A4F-4165-89F7-21A84310C3D6}" destId="{E72B1C33-6548-4D25-96A8-6BB9D150575B}" srcOrd="1" destOrd="0" presId="urn:microsoft.com/office/officeart/2018/5/layout/IconLeafLabelList"/>
    <dgm:cxn modelId="{53CC0DF8-81B7-41B7-A117-35540ED6CB19}" type="presParOf" srcId="{351A7F5A-9A4F-4165-89F7-21A84310C3D6}" destId="{ACBC3609-A7CA-4B93-B4C6-E11378334FEE}" srcOrd="2" destOrd="0" presId="urn:microsoft.com/office/officeart/2018/5/layout/IconLeafLabelList"/>
    <dgm:cxn modelId="{F6823E87-C622-4A50-9553-D80DE4620453}" type="presParOf" srcId="{351A7F5A-9A4F-4165-89F7-21A84310C3D6}" destId="{A2AF8DB6-28AC-47FB-8293-C2AB259AD03F}" srcOrd="3" destOrd="0" presId="urn:microsoft.com/office/officeart/2018/5/layout/IconLeafLabelList"/>
    <dgm:cxn modelId="{49ADBEA2-5F39-4729-8908-955D156CC91D}" type="presParOf" srcId="{1DB6D504-B58A-43A2-9284-0650619E0E86}" destId="{5ED41910-85DB-431D-A7C9-C377B5F21464}" srcOrd="7" destOrd="0" presId="urn:microsoft.com/office/officeart/2018/5/layout/IconLeafLabelList"/>
    <dgm:cxn modelId="{A2A06C11-138B-456A-8867-E2C5493329ED}" type="presParOf" srcId="{1DB6D504-B58A-43A2-9284-0650619E0E86}" destId="{81ACE759-BC55-4A2C-8186-2831A47E2593}" srcOrd="8" destOrd="0" presId="urn:microsoft.com/office/officeart/2018/5/layout/IconLeafLabelList"/>
    <dgm:cxn modelId="{5498CCAB-80FD-4AD1-817F-BC3A2A4B6C13}" type="presParOf" srcId="{81ACE759-BC55-4A2C-8186-2831A47E2593}" destId="{F524A04C-6B56-433C-891A-12B13EB6644A}" srcOrd="0" destOrd="0" presId="urn:microsoft.com/office/officeart/2018/5/layout/IconLeafLabelList"/>
    <dgm:cxn modelId="{987316DC-B511-4971-A533-D66C8330A28F}" type="presParOf" srcId="{81ACE759-BC55-4A2C-8186-2831A47E2593}" destId="{ADEF876E-874C-4753-B7C0-2B7290C1B6C6}" srcOrd="1" destOrd="0" presId="urn:microsoft.com/office/officeart/2018/5/layout/IconLeafLabelList"/>
    <dgm:cxn modelId="{B35FC59D-31D1-42B8-9914-BDB1B576825F}" type="presParOf" srcId="{81ACE759-BC55-4A2C-8186-2831A47E2593}" destId="{F5DEF26E-5163-48DC-A7C4-D79765492E6E}" srcOrd="2" destOrd="0" presId="urn:microsoft.com/office/officeart/2018/5/layout/IconLeafLabelList"/>
    <dgm:cxn modelId="{099F6C20-B762-4121-B144-6980DC518CA4}" type="presParOf" srcId="{81ACE759-BC55-4A2C-8186-2831A47E2593}" destId="{C50217CF-9195-45DF-8C47-F7FF7A07C6E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F61D47-EB26-42DE-BCAA-B182B5FFE9D5}">
      <dsp:nvSpPr>
        <dsp:cNvPr id="0" name=""/>
        <dsp:cNvSpPr/>
      </dsp:nvSpPr>
      <dsp:spPr>
        <a:xfrm>
          <a:off x="6588145" y="1932747"/>
          <a:ext cx="91440" cy="36012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60129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0B92FA-D776-4EEC-B29C-D89273A44262}">
      <dsp:nvSpPr>
        <dsp:cNvPr id="0" name=""/>
        <dsp:cNvSpPr/>
      </dsp:nvSpPr>
      <dsp:spPr>
        <a:xfrm>
          <a:off x="5498786" y="786318"/>
          <a:ext cx="1135078" cy="3601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5417"/>
              </a:lnTo>
              <a:lnTo>
                <a:pt x="1135078" y="245417"/>
              </a:lnTo>
              <a:lnTo>
                <a:pt x="1135078" y="36012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D2C503-6E1C-4773-B224-3091CCBD1469}">
      <dsp:nvSpPr>
        <dsp:cNvPr id="0" name=""/>
        <dsp:cNvSpPr/>
      </dsp:nvSpPr>
      <dsp:spPr>
        <a:xfrm>
          <a:off x="4363708" y="1932747"/>
          <a:ext cx="756719" cy="3601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5417"/>
              </a:lnTo>
              <a:lnTo>
                <a:pt x="756719" y="245417"/>
              </a:lnTo>
              <a:lnTo>
                <a:pt x="756719" y="360129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AD1E95-8EDB-47FD-93B4-F64743EE33A1}">
      <dsp:nvSpPr>
        <dsp:cNvPr id="0" name=""/>
        <dsp:cNvSpPr/>
      </dsp:nvSpPr>
      <dsp:spPr>
        <a:xfrm>
          <a:off x="3606989" y="1932747"/>
          <a:ext cx="756719" cy="360129"/>
        </a:xfrm>
        <a:custGeom>
          <a:avLst/>
          <a:gdLst/>
          <a:ahLst/>
          <a:cxnLst/>
          <a:rect l="0" t="0" r="0" b="0"/>
          <a:pathLst>
            <a:path>
              <a:moveTo>
                <a:pt x="756719" y="0"/>
              </a:moveTo>
              <a:lnTo>
                <a:pt x="756719" y="245417"/>
              </a:lnTo>
              <a:lnTo>
                <a:pt x="0" y="245417"/>
              </a:lnTo>
              <a:lnTo>
                <a:pt x="0" y="360129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A01C40-A513-4DB2-849D-41F84A91E5CE}">
      <dsp:nvSpPr>
        <dsp:cNvPr id="0" name=""/>
        <dsp:cNvSpPr/>
      </dsp:nvSpPr>
      <dsp:spPr>
        <a:xfrm>
          <a:off x="4363708" y="786318"/>
          <a:ext cx="1135078" cy="360129"/>
        </a:xfrm>
        <a:custGeom>
          <a:avLst/>
          <a:gdLst/>
          <a:ahLst/>
          <a:cxnLst/>
          <a:rect l="0" t="0" r="0" b="0"/>
          <a:pathLst>
            <a:path>
              <a:moveTo>
                <a:pt x="1135078" y="0"/>
              </a:moveTo>
              <a:lnTo>
                <a:pt x="1135078" y="245417"/>
              </a:lnTo>
              <a:lnTo>
                <a:pt x="0" y="245417"/>
              </a:lnTo>
              <a:lnTo>
                <a:pt x="0" y="36012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5E5F76-218A-441C-B451-EEE22C440422}">
      <dsp:nvSpPr>
        <dsp:cNvPr id="0" name=""/>
        <dsp:cNvSpPr/>
      </dsp:nvSpPr>
      <dsp:spPr>
        <a:xfrm>
          <a:off x="4879653" y="18"/>
          <a:ext cx="1238267" cy="7862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346CC-B0CD-40BF-B51D-CFE6FAD6B5CB}">
      <dsp:nvSpPr>
        <dsp:cNvPr id="0" name=""/>
        <dsp:cNvSpPr/>
      </dsp:nvSpPr>
      <dsp:spPr>
        <a:xfrm>
          <a:off x="5017238" y="130724"/>
          <a:ext cx="1238267" cy="7862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Problem: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 Stagnant Sales &amp; Declining Profitability</a:t>
          </a:r>
          <a:endParaRPr lang="en-GB" sz="800" b="1" kern="1200"/>
        </a:p>
      </dsp:txBody>
      <dsp:txXfrm>
        <a:off x="5040268" y="153754"/>
        <a:ext cx="1192207" cy="740239"/>
      </dsp:txXfrm>
    </dsp:sp>
    <dsp:sp modelId="{59153B2A-3C73-4565-9001-FF63C075D086}">
      <dsp:nvSpPr>
        <dsp:cNvPr id="0" name=""/>
        <dsp:cNvSpPr/>
      </dsp:nvSpPr>
      <dsp:spPr>
        <a:xfrm>
          <a:off x="3744574" y="1146448"/>
          <a:ext cx="1238267" cy="7862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2F1F4-DAB2-4397-ACF3-F1C5BAC9E24F}">
      <dsp:nvSpPr>
        <dsp:cNvPr id="0" name=""/>
        <dsp:cNvSpPr/>
      </dsp:nvSpPr>
      <dsp:spPr>
        <a:xfrm>
          <a:off x="3882159" y="1277154"/>
          <a:ext cx="1238267" cy="7862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People: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Hybrid/remote work, staff redundancies, fewer visitors</a:t>
          </a:r>
          <a:endParaRPr lang="en-GB" sz="800" kern="1200"/>
        </a:p>
      </dsp:txBody>
      <dsp:txXfrm>
        <a:off x="3905189" y="1300184"/>
        <a:ext cx="1192207" cy="740239"/>
      </dsp:txXfrm>
    </dsp:sp>
    <dsp:sp modelId="{4D0EF8AE-C7D4-4B83-BF8E-D9599C8564C5}">
      <dsp:nvSpPr>
        <dsp:cNvPr id="0" name=""/>
        <dsp:cNvSpPr/>
      </dsp:nvSpPr>
      <dsp:spPr>
        <a:xfrm>
          <a:off x="2987855" y="2292877"/>
          <a:ext cx="1238267" cy="7862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0B4365-5E50-4EC6-8251-2BC6C19C8A8B}">
      <dsp:nvSpPr>
        <dsp:cNvPr id="0" name=""/>
        <dsp:cNvSpPr/>
      </dsp:nvSpPr>
      <dsp:spPr>
        <a:xfrm>
          <a:off x="3125440" y="2423583"/>
          <a:ext cx="1238267" cy="7862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Place: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Retail park decline, empty units, lower footfall</a:t>
          </a:r>
          <a:endParaRPr lang="en-GB" sz="800" kern="1200"/>
        </a:p>
      </dsp:txBody>
      <dsp:txXfrm>
        <a:off x="3148470" y="2446613"/>
        <a:ext cx="1192207" cy="740239"/>
      </dsp:txXfrm>
    </dsp:sp>
    <dsp:sp modelId="{A330C975-6004-4BFD-B894-C0E5D86E8560}">
      <dsp:nvSpPr>
        <dsp:cNvPr id="0" name=""/>
        <dsp:cNvSpPr/>
      </dsp:nvSpPr>
      <dsp:spPr>
        <a:xfrm>
          <a:off x="4501293" y="2292877"/>
          <a:ext cx="1238267" cy="7862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964458-A10D-4938-9391-7935D0253684}">
      <dsp:nvSpPr>
        <dsp:cNvPr id="0" name=""/>
        <dsp:cNvSpPr/>
      </dsp:nvSpPr>
      <dsp:spPr>
        <a:xfrm>
          <a:off x="4638878" y="2423583"/>
          <a:ext cx="1238267" cy="7862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Costs: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Higher rent/rates/utilities, expensive organic ingredients</a:t>
          </a:r>
          <a:endParaRPr lang="en-GB" sz="800" kern="1200"/>
        </a:p>
      </dsp:txBody>
      <dsp:txXfrm>
        <a:off x="4661908" y="2446613"/>
        <a:ext cx="1192207" cy="740239"/>
      </dsp:txXfrm>
    </dsp:sp>
    <dsp:sp modelId="{C4919324-814D-4D7B-B8A2-57FAF92448E3}">
      <dsp:nvSpPr>
        <dsp:cNvPr id="0" name=""/>
        <dsp:cNvSpPr/>
      </dsp:nvSpPr>
      <dsp:spPr>
        <a:xfrm>
          <a:off x="6014731" y="1146448"/>
          <a:ext cx="1238267" cy="7862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7E4603-0E48-47AD-A0E1-35B5B2650389}">
      <dsp:nvSpPr>
        <dsp:cNvPr id="0" name=""/>
        <dsp:cNvSpPr/>
      </dsp:nvSpPr>
      <dsp:spPr>
        <a:xfrm>
          <a:off x="6152316" y="1277154"/>
          <a:ext cx="1238267" cy="7862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Process: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No delivery, unreliable pre-order/phone service</a:t>
          </a:r>
          <a:endParaRPr lang="en-GB" sz="800" kern="1200"/>
        </a:p>
      </dsp:txBody>
      <dsp:txXfrm>
        <a:off x="6175346" y="1300184"/>
        <a:ext cx="1192207" cy="740239"/>
      </dsp:txXfrm>
    </dsp:sp>
    <dsp:sp modelId="{C8DA208C-5D80-43CF-9CA4-997AB2191A70}">
      <dsp:nvSpPr>
        <dsp:cNvPr id="0" name=""/>
        <dsp:cNvSpPr/>
      </dsp:nvSpPr>
      <dsp:spPr>
        <a:xfrm>
          <a:off x="6014731" y="2292877"/>
          <a:ext cx="1238267" cy="7862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93239-A374-49E6-AE87-1D0FD764727F}">
      <dsp:nvSpPr>
        <dsp:cNvPr id="0" name=""/>
        <dsp:cNvSpPr/>
      </dsp:nvSpPr>
      <dsp:spPr>
        <a:xfrm>
          <a:off x="6152316" y="2423583"/>
          <a:ext cx="1238267" cy="7862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Product: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0" i="0" kern="1200"/>
            <a:t>Organic price premium, supply volatility</a:t>
          </a:r>
          <a:endParaRPr lang="en-GB" sz="800" kern="1200"/>
        </a:p>
      </dsp:txBody>
      <dsp:txXfrm>
        <a:off x="6175346" y="2446613"/>
        <a:ext cx="1192207" cy="7402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5E0A28-290A-4D8E-966B-4CBD47697047}">
      <dsp:nvSpPr>
        <dsp:cNvPr id="0" name=""/>
        <dsp:cNvSpPr/>
      </dsp:nvSpPr>
      <dsp:spPr>
        <a:xfrm>
          <a:off x="478800" y="71443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FE930E-0C0A-47A8-978B-61CB06C708F3}">
      <dsp:nvSpPr>
        <dsp:cNvPr id="0" name=""/>
        <dsp:cNvSpPr/>
      </dsp:nvSpPr>
      <dsp:spPr>
        <a:xfrm>
          <a:off x="712800" y="94843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53987-7036-4672-9C08-61B8BDD29999}">
      <dsp:nvSpPr>
        <dsp:cNvPr id="0" name=""/>
        <dsp:cNvSpPr/>
      </dsp:nvSpPr>
      <dsp:spPr>
        <a:xfrm>
          <a:off x="127800" y="2154438"/>
          <a:ext cx="1800000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u="none" kern="1200"/>
            <a:t>External changes</a:t>
          </a:r>
          <a:r>
            <a:rPr lang="en-GB" sz="1100" u="none" kern="1200"/>
            <a:t> </a:t>
          </a:r>
          <a:r>
            <a:rPr lang="en-GB" sz="1100" kern="1200"/>
            <a:t>are the largest driver: reduced retail park activity and shift to hybrid working have permanently lowered footfall</a:t>
          </a:r>
          <a:endParaRPr lang="en-US" sz="1100" kern="1200"/>
        </a:p>
      </dsp:txBody>
      <dsp:txXfrm>
        <a:off x="127800" y="2154438"/>
        <a:ext cx="1800000" cy="1080000"/>
      </dsp:txXfrm>
    </dsp:sp>
    <dsp:sp modelId="{63706CBF-5E11-4004-833E-20FC6C34EA30}">
      <dsp:nvSpPr>
        <dsp:cNvPr id="0" name=""/>
        <dsp:cNvSpPr/>
      </dsp:nvSpPr>
      <dsp:spPr>
        <a:xfrm>
          <a:off x="2593800" y="71443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C00EF3-F330-47C4-AF53-27B8B5E85167}">
      <dsp:nvSpPr>
        <dsp:cNvPr id="0" name=""/>
        <dsp:cNvSpPr/>
      </dsp:nvSpPr>
      <dsp:spPr>
        <a:xfrm>
          <a:off x="2827800" y="94843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3A073-8314-4303-AA8F-672B1FA72DF0}">
      <dsp:nvSpPr>
        <dsp:cNvPr id="0" name=""/>
        <dsp:cNvSpPr/>
      </dsp:nvSpPr>
      <dsp:spPr>
        <a:xfrm>
          <a:off x="2242800" y="2154438"/>
          <a:ext cx="1800000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u="none" kern="1200"/>
            <a:t>Cost pressures </a:t>
          </a:r>
          <a:r>
            <a:rPr lang="en-GB" sz="1100" kern="1200"/>
            <a:t>are eroding margins – organic sourcing is a strength but creates financial uncertainty</a:t>
          </a:r>
          <a:endParaRPr lang="en-US" sz="1100" kern="1200"/>
        </a:p>
      </dsp:txBody>
      <dsp:txXfrm>
        <a:off x="2242800" y="2154438"/>
        <a:ext cx="1800000" cy="1080000"/>
      </dsp:txXfrm>
    </dsp:sp>
    <dsp:sp modelId="{13EFED1D-A69C-4F63-8D02-9FE68DCCF026}">
      <dsp:nvSpPr>
        <dsp:cNvPr id="0" name=""/>
        <dsp:cNvSpPr/>
      </dsp:nvSpPr>
      <dsp:spPr>
        <a:xfrm>
          <a:off x="4708800" y="71443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C0195E-F5B6-49DF-A91B-1BBE69F9A15F}">
      <dsp:nvSpPr>
        <dsp:cNvPr id="0" name=""/>
        <dsp:cNvSpPr/>
      </dsp:nvSpPr>
      <dsp:spPr>
        <a:xfrm>
          <a:off x="4942800" y="94843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268BA3-9607-4874-8FA3-B6D926697E99}">
      <dsp:nvSpPr>
        <dsp:cNvPr id="0" name=""/>
        <dsp:cNvSpPr/>
      </dsp:nvSpPr>
      <dsp:spPr>
        <a:xfrm>
          <a:off x="4357800" y="2154438"/>
          <a:ext cx="1800000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u="none" kern="1200"/>
            <a:t>Internal gaps </a:t>
          </a:r>
          <a:r>
            <a:rPr lang="en-GB" sz="1100" kern="1200"/>
            <a:t>are limiting growth: lack of delivery and reliable pre-order services mean lost sales opportunities</a:t>
          </a:r>
          <a:endParaRPr lang="en-US" sz="1100" kern="1200"/>
        </a:p>
      </dsp:txBody>
      <dsp:txXfrm>
        <a:off x="4357800" y="2154438"/>
        <a:ext cx="1800000" cy="1080000"/>
      </dsp:txXfrm>
    </dsp:sp>
    <dsp:sp modelId="{BCECAEC7-4316-4222-8AF2-B1FCEF193F24}">
      <dsp:nvSpPr>
        <dsp:cNvPr id="0" name=""/>
        <dsp:cNvSpPr/>
      </dsp:nvSpPr>
      <dsp:spPr>
        <a:xfrm>
          <a:off x="6823800" y="71443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2B1C33-6548-4D25-96A8-6BB9D150575B}">
      <dsp:nvSpPr>
        <dsp:cNvPr id="0" name=""/>
        <dsp:cNvSpPr/>
      </dsp:nvSpPr>
      <dsp:spPr>
        <a:xfrm>
          <a:off x="7057800" y="94843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AF8DB6-28AC-47FB-8293-C2AB259AD03F}">
      <dsp:nvSpPr>
        <dsp:cNvPr id="0" name=""/>
        <dsp:cNvSpPr/>
      </dsp:nvSpPr>
      <dsp:spPr>
        <a:xfrm>
          <a:off x="6472800" y="2154438"/>
          <a:ext cx="1800000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u="none" kern="1200"/>
            <a:t>The business model is viable but requires adaptation </a:t>
          </a:r>
          <a:r>
            <a:rPr lang="en-GB" sz="1100" kern="1200"/>
            <a:t>to meet changing customer needs</a:t>
          </a:r>
          <a:endParaRPr lang="en-US" sz="1100" kern="1200"/>
        </a:p>
      </dsp:txBody>
      <dsp:txXfrm>
        <a:off x="6472800" y="2154438"/>
        <a:ext cx="1800000" cy="1080000"/>
      </dsp:txXfrm>
    </dsp:sp>
    <dsp:sp modelId="{F524A04C-6B56-433C-891A-12B13EB6644A}">
      <dsp:nvSpPr>
        <dsp:cNvPr id="0" name=""/>
        <dsp:cNvSpPr/>
      </dsp:nvSpPr>
      <dsp:spPr>
        <a:xfrm>
          <a:off x="8938800" y="71443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EF876E-874C-4753-B7C0-2B7290C1B6C6}">
      <dsp:nvSpPr>
        <dsp:cNvPr id="0" name=""/>
        <dsp:cNvSpPr/>
      </dsp:nvSpPr>
      <dsp:spPr>
        <a:xfrm>
          <a:off x="9172800" y="94843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217CF-9195-45DF-8C47-F7FF7A07C6EC}">
      <dsp:nvSpPr>
        <dsp:cNvPr id="0" name=""/>
        <dsp:cNvSpPr/>
      </dsp:nvSpPr>
      <dsp:spPr>
        <a:xfrm>
          <a:off x="8587800" y="2154438"/>
          <a:ext cx="1800000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u="none" kern="1200"/>
            <a:t>Action is needed now </a:t>
          </a:r>
          <a:r>
            <a:rPr lang="en-GB" sz="1100" kern="1200"/>
            <a:t>to reverse stagnation and secure long-term future</a:t>
          </a:r>
          <a:endParaRPr lang="en-US" sz="1100" kern="1200"/>
        </a:p>
      </dsp:txBody>
      <dsp:txXfrm>
        <a:off x="8587800" y="2154438"/>
        <a:ext cx="1800000" cy="108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6396" y="586855"/>
            <a:ext cx="4230100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Individual Presentation </a:t>
            </a:r>
          </a:p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Basil’s Bakery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Naomi Ilie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2520918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highlight>
                  <a:srgbClr val="FFFFFF"/>
                </a:highlight>
              </a:rPr>
              <a:t>Annamarie Dufficy</a:t>
            </a: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highlight>
                  <a:srgbClr val="FFFFFF"/>
                </a:highlight>
              </a:rPr>
              <a:t>Problem and decision making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A83F32-A849-CC12-E247-03483CACB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>
                <a:latin typeface="Arial"/>
                <a:cs typeface="Arial"/>
              </a:rPr>
              <a:t>Presentation</a:t>
            </a:r>
            <a:r>
              <a:rPr lang="en-US" sz="4000"/>
              <a:t> Overview &amp; Context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ACF9D-D58E-90A3-B025-6CEC16E48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US" sz="1100" b="1" u="sng">
                <a:latin typeface="Arial"/>
                <a:ea typeface="+mn-lt"/>
                <a:cs typeface="Arial"/>
              </a:rPr>
              <a:t>Presentation structure</a:t>
            </a:r>
            <a:endParaRPr lang="en-US" sz="11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100">
                <a:latin typeface="Arial"/>
                <a:ea typeface="+mn-lt"/>
                <a:cs typeface="Arial"/>
              </a:rPr>
              <a:t>Issues impacting sales</a:t>
            </a:r>
            <a:endParaRPr lang="en-US" sz="11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100">
                <a:latin typeface="Arial"/>
                <a:ea typeface="+mn-lt"/>
                <a:cs typeface="Arial"/>
              </a:rPr>
              <a:t>PESTEL Analysis – explanation &amp; application</a:t>
            </a:r>
            <a:endParaRPr lang="en-US" sz="11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100">
                <a:latin typeface="Arial"/>
                <a:ea typeface="+mn-lt"/>
                <a:cs typeface="Arial"/>
              </a:rPr>
              <a:t>Fishbone Diagram – explanation &amp; application</a:t>
            </a:r>
            <a:endParaRPr lang="en-US" sz="11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100">
                <a:latin typeface="Arial"/>
                <a:ea typeface="+mn-lt"/>
                <a:cs typeface="Arial"/>
              </a:rPr>
              <a:t>Key findings</a:t>
            </a:r>
            <a:endParaRPr lang="en-US" sz="11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100">
                <a:latin typeface="Arial"/>
                <a:ea typeface="+mn-lt"/>
                <a:cs typeface="Arial"/>
              </a:rPr>
              <a:t>References</a:t>
            </a:r>
            <a:endParaRPr lang="en-US" sz="1100">
              <a:latin typeface="Arial"/>
              <a:cs typeface="Arial"/>
            </a:endParaRPr>
          </a:p>
          <a:p>
            <a:pPr>
              <a:buNone/>
            </a:pPr>
            <a:r>
              <a:rPr lang="en-US" sz="1100" b="1" u="sng">
                <a:latin typeface="Arial"/>
                <a:cs typeface="Arial"/>
              </a:rPr>
              <a:t>Business Context</a:t>
            </a:r>
          </a:p>
          <a:p>
            <a:pPr>
              <a:buFont typeface="Arial"/>
              <a:buChar char="•"/>
            </a:pPr>
            <a:r>
              <a:rPr lang="en-US" sz="1100">
                <a:latin typeface="Arial"/>
                <a:ea typeface="+mn-lt"/>
                <a:cs typeface="Arial"/>
              </a:rPr>
              <a:t>Established 2015 in a retail park in Coventry, UK</a:t>
            </a:r>
            <a:endParaRPr lang="en-US" sz="11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100">
                <a:latin typeface="Arial"/>
                <a:ea typeface="+mn-lt"/>
                <a:cs typeface="Arial"/>
              </a:rPr>
              <a:t>Specialises in high-quality, organic bread, cakes and pastries</a:t>
            </a:r>
            <a:endParaRPr lang="en-US" sz="11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100">
                <a:latin typeface="Arial"/>
                <a:ea typeface="+mn-lt"/>
                <a:cs typeface="Arial"/>
              </a:rPr>
              <a:t>Serves local shoppers, retail staff, office and warehouse workers</a:t>
            </a:r>
            <a:endParaRPr lang="en-US" sz="11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100">
                <a:latin typeface="Arial"/>
                <a:ea typeface="+mn-lt"/>
                <a:cs typeface="Arial"/>
              </a:rPr>
              <a:t>Sales grew year-on-year until 2019; since 2023–2025, sales are </a:t>
            </a:r>
            <a:r>
              <a:rPr lang="en-US" sz="1100" b="1">
                <a:latin typeface="Arial"/>
                <a:ea typeface="+mn-lt"/>
                <a:cs typeface="Arial"/>
              </a:rPr>
              <a:t>25% lower</a:t>
            </a:r>
            <a:r>
              <a:rPr lang="en-US" sz="1100">
                <a:latin typeface="Arial"/>
                <a:ea typeface="+mn-lt"/>
                <a:cs typeface="Arial"/>
              </a:rPr>
              <a:t> than pre-2020 levels and have stagnated</a:t>
            </a:r>
            <a:endParaRPr lang="en-US" sz="11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100">
                <a:latin typeface="Arial"/>
                <a:ea typeface="+mn-lt"/>
                <a:cs typeface="Arial"/>
              </a:rPr>
              <a:t>Core issue: Viability of the current business model is under threat</a:t>
            </a:r>
            <a:endParaRPr lang="en-US" sz="1100">
              <a:latin typeface="Arial"/>
              <a:cs typeface="Arial"/>
            </a:endParaRPr>
          </a:p>
          <a:p>
            <a:pPr marL="0" indent="0">
              <a:buNone/>
            </a:pPr>
            <a:endParaRPr lang="en-US" sz="1100">
              <a:latin typeface="Arial"/>
              <a:cs typeface="Arial"/>
            </a:endParaRPr>
          </a:p>
          <a:p>
            <a:pPr marL="0" indent="0">
              <a:buNone/>
            </a:pPr>
            <a:endParaRPr lang="en-US" sz="11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E8C060-7944-B787-B0A4-DC65342EB6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779" r="27268" b="6249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96319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57B9C6-9647-4C1E-81A0-DDBCAFCF8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  <a:latin typeface="Arial"/>
                <a:cs typeface="Arial"/>
              </a:rPr>
              <a:t>Nature,Scope &amp; Impact of issues 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11BFB-41ED-08E7-4F02-FC5AA80BD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300" b="1">
                <a:latin typeface="Arial"/>
                <a:cs typeface="Arial"/>
              </a:rPr>
              <a:t>Nature of the Problem</a:t>
            </a:r>
            <a:endParaRPr lang="en-US" sz="1300"/>
          </a:p>
          <a:p>
            <a:r>
              <a:rPr lang="en-US" sz="1300">
                <a:latin typeface="Arial"/>
                <a:ea typeface="+mn-lt"/>
                <a:cs typeface="Arial"/>
              </a:rPr>
              <a:t>Not a temporary downturn – sales have not recovered post-lockdown</a:t>
            </a:r>
            <a:endParaRPr lang="en-US" sz="1300">
              <a:latin typeface="Arial"/>
              <a:cs typeface="Arial"/>
            </a:endParaRPr>
          </a:p>
          <a:p>
            <a:r>
              <a:rPr lang="en-US" sz="1300">
                <a:latin typeface="Arial"/>
                <a:ea typeface="+mn-lt"/>
                <a:cs typeface="Arial"/>
              </a:rPr>
              <a:t>Combination of </a:t>
            </a:r>
            <a:r>
              <a:rPr lang="en-US" sz="1300" b="1">
                <a:latin typeface="Arial"/>
                <a:ea typeface="+mn-lt"/>
                <a:cs typeface="Arial"/>
              </a:rPr>
              <a:t>external market changes</a:t>
            </a:r>
            <a:r>
              <a:rPr lang="en-US" sz="1300">
                <a:latin typeface="Arial"/>
                <a:ea typeface="+mn-lt"/>
                <a:cs typeface="Arial"/>
              </a:rPr>
              <a:t> and </a:t>
            </a:r>
            <a:r>
              <a:rPr lang="en-US" sz="1300" b="1">
                <a:latin typeface="Arial"/>
                <a:ea typeface="+mn-lt"/>
                <a:cs typeface="Arial"/>
              </a:rPr>
              <a:t>internal operational limitations</a:t>
            </a:r>
            <a:endParaRPr lang="en-US" sz="1300">
              <a:latin typeface="Arial"/>
              <a:cs typeface="Arial"/>
            </a:endParaRPr>
          </a:p>
          <a:p>
            <a:r>
              <a:rPr lang="en-US" sz="1300">
                <a:latin typeface="Arial"/>
                <a:ea typeface="+mn-lt"/>
                <a:cs typeface="Arial"/>
              </a:rPr>
              <a:t>Dual pressure: falling revenue </a:t>
            </a:r>
            <a:r>
              <a:rPr lang="en-US" sz="1300" i="1">
                <a:latin typeface="Arial"/>
                <a:ea typeface="+mn-lt"/>
                <a:cs typeface="Arial"/>
              </a:rPr>
              <a:t>and</a:t>
            </a:r>
            <a:r>
              <a:rPr lang="en-US" sz="1300">
                <a:latin typeface="Arial"/>
                <a:ea typeface="+mn-lt"/>
                <a:cs typeface="Arial"/>
              </a:rPr>
              <a:t> rising costs</a:t>
            </a:r>
            <a:endParaRPr lang="en-US" sz="1300">
              <a:latin typeface="Arial"/>
              <a:cs typeface="Arial"/>
            </a:endParaRPr>
          </a:p>
          <a:p>
            <a:pPr>
              <a:buNone/>
            </a:pPr>
            <a:r>
              <a:rPr lang="en-US" sz="1300" b="1">
                <a:latin typeface="Arial"/>
                <a:cs typeface="Arial"/>
              </a:rPr>
              <a:t>Scope</a:t>
            </a:r>
          </a:p>
          <a:p>
            <a:pPr>
              <a:buFont typeface="Arial"/>
              <a:buChar char="•"/>
            </a:pPr>
            <a:r>
              <a:rPr lang="en-US" sz="1300">
                <a:latin typeface="Arial"/>
                <a:ea typeface="+mn-lt"/>
                <a:cs typeface="Arial"/>
              </a:rPr>
              <a:t>Affects customer base, revenue streams, cost control and long-term sustainability</a:t>
            </a:r>
            <a:endParaRPr lang="en-US" sz="13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300">
                <a:latin typeface="Arial"/>
                <a:ea typeface="+mn-lt"/>
                <a:cs typeface="Arial"/>
              </a:rPr>
              <a:t>Impacts all areas of the business: sales, operations, procurement and profitability</a:t>
            </a:r>
            <a:endParaRPr lang="en-US" sz="13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300" b="1">
                <a:latin typeface="Arial"/>
                <a:cs typeface="Arial"/>
              </a:rPr>
              <a:t>Impact</a:t>
            </a:r>
            <a:endParaRPr lang="en-US" sz="13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300">
                <a:latin typeface="Arial"/>
                <a:ea typeface="+mn-lt"/>
                <a:cs typeface="Arial"/>
              </a:rPr>
              <a:t>Reduced cash flow and profit margins</a:t>
            </a:r>
            <a:endParaRPr lang="en-US" sz="13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300">
                <a:latin typeface="Arial"/>
                <a:ea typeface="+mn-lt"/>
                <a:cs typeface="Arial"/>
              </a:rPr>
              <a:t>Risk of reduced quality or stock levels if costs cannot be managed</a:t>
            </a:r>
            <a:endParaRPr lang="en-US" sz="13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300">
                <a:latin typeface="Arial"/>
                <a:ea typeface="+mn-lt"/>
                <a:cs typeface="Arial"/>
              </a:rPr>
              <a:t>Long-term risk of business closure if trends continue</a:t>
            </a:r>
            <a:endParaRPr lang="en-US" sz="1300">
              <a:latin typeface="Arial"/>
              <a:cs typeface="Arial"/>
            </a:endParaRPr>
          </a:p>
          <a:p>
            <a:pPr indent="0">
              <a:buNone/>
            </a:pPr>
            <a:r>
              <a:rPr lang="en-US" sz="1300" i="1">
                <a:latin typeface="Arial"/>
                <a:ea typeface="+mn-lt"/>
                <a:cs typeface="Arial"/>
              </a:rPr>
              <a:t>                                                                                </a:t>
            </a:r>
            <a:endParaRPr lang="en-US" sz="1300">
              <a:latin typeface="Arial"/>
              <a:ea typeface="+mn-lt"/>
              <a:cs typeface="Arial"/>
            </a:endParaRPr>
          </a:p>
          <a:p>
            <a:pPr indent="0">
              <a:buNone/>
            </a:pPr>
            <a:r>
              <a:rPr lang="en-US" sz="1300" i="1">
                <a:latin typeface="Arial"/>
                <a:ea typeface="+mn-lt"/>
                <a:cs typeface="Arial"/>
              </a:rPr>
              <a:t>                                                                                           </a:t>
            </a:r>
            <a:r>
              <a:rPr lang="en-US" sz="1300" b="1" i="1">
                <a:latin typeface="Arial"/>
                <a:ea typeface="+mn-lt"/>
                <a:cs typeface="Arial"/>
              </a:rPr>
              <a:t> Reference: Case study provided; Johnson et al. (2023)</a:t>
            </a:r>
            <a:endParaRPr lang="en-US" sz="1300" b="1">
              <a:latin typeface="Arial"/>
              <a:cs typeface="Arial"/>
            </a:endParaRPr>
          </a:p>
          <a:p>
            <a:pPr marL="0" indent="0">
              <a:buNone/>
            </a:pPr>
            <a:endParaRPr lang="en-US" sz="1300">
              <a:latin typeface="Arial"/>
              <a:cs typeface="Arial"/>
            </a:endParaRPr>
          </a:p>
          <a:p>
            <a:pPr marL="0" indent="0">
              <a:buNone/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909920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E4DB00-1AD6-31A5-8002-85DA2732F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US" sz="3600"/>
              <a:t>PESTEL ANALYSIS &amp; EXPLANATION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09113-A87B-B6F3-2E49-37DFA2A3C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000" b="1">
                <a:latin typeface="Arial"/>
                <a:cs typeface="Arial"/>
              </a:rPr>
              <a:t>What is PESTEL?</a:t>
            </a:r>
            <a:endParaRPr lang="en-US" sz="1000" b="1"/>
          </a:p>
          <a:p>
            <a:r>
              <a:rPr lang="en-US" sz="1000">
                <a:latin typeface="Arial"/>
                <a:ea typeface="+mn-lt"/>
                <a:cs typeface="Arial"/>
              </a:rPr>
              <a:t>PESTEL is a strategic framework used to analyse the </a:t>
            </a:r>
            <a:r>
              <a:rPr lang="en-US" sz="1000" b="1">
                <a:latin typeface="Arial"/>
                <a:ea typeface="+mn-lt"/>
                <a:cs typeface="Arial"/>
              </a:rPr>
              <a:t>external macro-environmental factors</a:t>
            </a:r>
            <a:r>
              <a:rPr lang="en-US" sz="1000">
                <a:latin typeface="Arial"/>
                <a:ea typeface="+mn-lt"/>
                <a:cs typeface="Arial"/>
              </a:rPr>
              <a:t> that affect an organisation (Henry, 2021). It helps identify opportunities and threats outside the business’s direct control.</a:t>
            </a:r>
            <a:endParaRPr lang="en-US" sz="1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00" b="1">
                <a:latin typeface="Arial"/>
                <a:cs typeface="Arial"/>
              </a:rPr>
              <a:t>Benefits</a:t>
            </a:r>
          </a:p>
          <a:p>
            <a:r>
              <a:rPr lang="en-US" sz="1000">
                <a:latin typeface="Arial"/>
                <a:ea typeface="+mn-lt"/>
                <a:cs typeface="Arial"/>
              </a:rPr>
              <a:t>Provides a structured overview of the operating environment</a:t>
            </a:r>
            <a:endParaRPr lang="en-US" sz="1000">
              <a:latin typeface="Arial"/>
              <a:cs typeface="Arial"/>
            </a:endParaRPr>
          </a:p>
          <a:p>
            <a:r>
              <a:rPr lang="en-US" sz="1000">
                <a:latin typeface="Arial"/>
                <a:ea typeface="+mn-lt"/>
                <a:cs typeface="Arial"/>
              </a:rPr>
              <a:t>Highlights long-term trends rather than short-term issues</a:t>
            </a:r>
            <a:endParaRPr lang="en-US" sz="1000">
              <a:latin typeface="Arial"/>
              <a:cs typeface="Arial"/>
            </a:endParaRPr>
          </a:p>
          <a:p>
            <a:r>
              <a:rPr lang="en-US" sz="1000">
                <a:latin typeface="Arial"/>
                <a:ea typeface="+mn-lt"/>
                <a:cs typeface="Arial"/>
              </a:rPr>
              <a:t>Supports informed decision-making</a:t>
            </a:r>
            <a:endParaRPr lang="en-US" sz="1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00" b="1">
                <a:latin typeface="Arial"/>
                <a:cs typeface="Arial"/>
              </a:rPr>
              <a:t>Limitations</a:t>
            </a:r>
          </a:p>
          <a:p>
            <a:r>
              <a:rPr lang="en-US" sz="1000">
                <a:latin typeface="Arial"/>
                <a:ea typeface="+mn-lt"/>
                <a:cs typeface="Arial"/>
              </a:rPr>
              <a:t>Does not provide solutions, only context</a:t>
            </a:r>
            <a:endParaRPr lang="en-US" sz="1000">
              <a:latin typeface="Arial"/>
              <a:cs typeface="Arial"/>
            </a:endParaRPr>
          </a:p>
          <a:p>
            <a:r>
              <a:rPr lang="en-US" sz="1000">
                <a:latin typeface="Arial"/>
                <a:ea typeface="+mn-lt"/>
                <a:cs typeface="Arial"/>
              </a:rPr>
              <a:t>Can be subjective if not based on evidence</a:t>
            </a:r>
            <a:endParaRPr lang="en-US" sz="1000">
              <a:latin typeface="Arial"/>
              <a:cs typeface="Arial"/>
            </a:endParaRPr>
          </a:p>
          <a:p>
            <a:r>
              <a:rPr lang="en-US" sz="1000">
                <a:latin typeface="Arial"/>
                <a:ea typeface="+mn-lt"/>
                <a:cs typeface="Arial"/>
              </a:rPr>
              <a:t>Factors can change rapidly, requiring regular review</a:t>
            </a:r>
            <a:endParaRPr lang="en-US" sz="1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00" i="1">
                <a:latin typeface="Arial"/>
                <a:ea typeface="+mn-lt"/>
                <a:cs typeface="Arial"/>
              </a:rPr>
              <a:t>                                                                                         </a:t>
            </a:r>
            <a:endParaRPr lang="en-US" sz="1000" b="1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000" b="1" i="1">
                <a:latin typeface="Arial"/>
                <a:ea typeface="+mn-lt"/>
                <a:cs typeface="Arial"/>
              </a:rPr>
              <a:t>References: Henry (2021); Johnson et al. (2023)</a:t>
            </a:r>
            <a:endParaRPr lang="en-US" sz="1000" b="1">
              <a:latin typeface="Arial"/>
              <a:cs typeface="Arial"/>
            </a:endParaRPr>
          </a:p>
          <a:p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042905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A8B8E32-E0D2-01A7-6109-F2F74DE235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4129693"/>
              </p:ext>
            </p:extLst>
          </p:nvPr>
        </p:nvGraphicFramePr>
        <p:xfrm>
          <a:off x="450672" y="1200279"/>
          <a:ext cx="10905067" cy="5081734"/>
        </p:xfrm>
        <a:graphic>
          <a:graphicData uri="http://schemas.openxmlformats.org/drawingml/2006/table">
            <a:tbl>
              <a:tblPr bandRow="1">
                <a:solidFill>
                  <a:srgbClr val="F7F7F7"/>
                </a:solidFill>
                <a:tableStyleId>{5C22544A-7EE6-4342-B048-85BDC9FD1C3A}</a:tableStyleId>
              </a:tblPr>
              <a:tblGrid>
                <a:gridCol w="3717098">
                  <a:extLst>
                    <a:ext uri="{9D8B030D-6E8A-4147-A177-3AD203B41FA5}">
                      <a16:colId xmlns:a16="http://schemas.microsoft.com/office/drawing/2014/main" val="1912965294"/>
                    </a:ext>
                  </a:extLst>
                </a:gridCol>
                <a:gridCol w="7187969">
                  <a:extLst>
                    <a:ext uri="{9D8B030D-6E8A-4147-A177-3AD203B41FA5}">
                      <a16:colId xmlns:a16="http://schemas.microsoft.com/office/drawing/2014/main" val="305713384"/>
                    </a:ext>
                  </a:extLst>
                </a:gridCol>
              </a:tblGrid>
              <a:tr h="3957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</a:rPr>
                        <a:t>Factor</a:t>
                      </a:r>
                      <a:endParaRPr lang="en-US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6670" marR="86670" marT="43335" marB="8667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</a:rPr>
                        <a:t>Impact on Basil’s Bakery</a:t>
                      </a:r>
                      <a:endParaRPr lang="en-US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6670" marR="86670" marT="43335" marB="8667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0422745"/>
                  </a:ext>
                </a:extLst>
              </a:tr>
              <a:tr h="8580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</a:rPr>
                        <a:t>Political</a:t>
                      </a:r>
                      <a:endParaRPr lang="en-US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6670" marR="86670" marT="43335" marB="8667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</a:rPr>
                        <a:t>UK government policies on business rates, rent regulations and support for small independent retailers; post-pandemic economic recovery strategies (Department for Business and Trade, 2025)</a:t>
                      </a:r>
                    </a:p>
                  </a:txBody>
                  <a:tcPr marL="86670" marR="86670" marT="43335" marB="8667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6369290"/>
                  </a:ext>
                </a:extLst>
              </a:tr>
              <a:tr h="8580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</a:rPr>
                        <a:t>Economic</a:t>
                      </a:r>
                      <a:endParaRPr lang="en-US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6670" marR="86670" marT="43335" marB="8667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</a:rPr>
                        <a:t>Rising inflation, increased energy and utility costs, higher commercial rent, increased cost of organic ingredients; reduced disposable income among consumers (ONS, 2025)</a:t>
                      </a:r>
                    </a:p>
                  </a:txBody>
                  <a:tcPr marL="86670" marR="86670" marT="43335" marB="8667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3249195"/>
                  </a:ext>
                </a:extLst>
              </a:tr>
              <a:tr h="8580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</a:rPr>
                        <a:t>Social</a:t>
                      </a:r>
                      <a:endParaRPr lang="en-US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6670" marR="86670" marT="43335" marB="8667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</a:rPr>
                        <a:t>Shift to hybrid/remote working reducing footfall; changing consumer habits; demand for convenience services such as delivery and pre-ordering (Office for National Statistics, 2024)</a:t>
                      </a:r>
                    </a:p>
                  </a:txBody>
                  <a:tcPr marL="86670" marR="86670" marT="43335" marB="8667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2231440"/>
                  </a:ext>
                </a:extLst>
              </a:tr>
              <a:tr h="8580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</a:rPr>
                        <a:t>Technological</a:t>
                      </a:r>
                      <a:endParaRPr lang="en-US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6670" marR="86670" marT="43335" marB="8667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</a:rPr>
                        <a:t>Opportunity to use simple online ordering/phone systems; challenge of not having digital infrastructure to meet customer expectations (Chaffey &amp; Ellis-Chadwick, 2022)</a:t>
                      </a:r>
                    </a:p>
                  </a:txBody>
                  <a:tcPr marL="86670" marR="86670" marT="43335" marB="8667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4924454"/>
                  </a:ext>
                </a:extLst>
              </a:tr>
              <a:tr h="6269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</a:rPr>
                        <a:t>Environmental</a:t>
                      </a:r>
                      <a:endParaRPr lang="en-US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6670" marR="86670" marT="43335" marB="8667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</a:rPr>
                        <a:t>Volatility in organic crop yields due to climate change; ethical consumer demand for sustainable sourcing – a strength but also a cost risk (HM Government, 2023)</a:t>
                      </a:r>
                    </a:p>
                  </a:txBody>
                  <a:tcPr marL="86670" marR="86670" marT="43335" marB="8667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6357477"/>
                  </a:ext>
                </a:extLst>
              </a:tr>
              <a:tr h="6269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</a:rPr>
                        <a:t>Legal</a:t>
                      </a:r>
                      <a:endParaRPr lang="en-US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6670" marR="86670" marT="43335" marB="8667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</a:rPr>
                        <a:t>Food safety regulations, employment law, business licensing, and compliance with trading standards – all add to operational costs</a:t>
                      </a:r>
                    </a:p>
                  </a:txBody>
                  <a:tcPr marL="86670" marR="86670" marT="43335" marB="8667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021057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93B7420-2D1B-B57C-ACAC-811CC647B00F}"/>
              </a:ext>
            </a:extLst>
          </p:cNvPr>
          <p:cNvSpPr txBox="1"/>
          <p:nvPr/>
        </p:nvSpPr>
        <p:spPr>
          <a:xfrm>
            <a:off x="670071" y="359134"/>
            <a:ext cx="10467473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>
                <a:latin typeface="Arial"/>
                <a:cs typeface="Arial"/>
              </a:rPr>
              <a:t>PESTEL</a:t>
            </a:r>
            <a:r>
              <a:rPr lang="en-US" sz="4400"/>
              <a:t> ANALYSIS &amp; APPLICATION 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EE4362-E802-6724-E0FE-158E3E3D3FC3}"/>
              </a:ext>
            </a:extLst>
          </p:cNvPr>
          <p:cNvSpPr txBox="1"/>
          <p:nvPr/>
        </p:nvSpPr>
        <p:spPr>
          <a:xfrm>
            <a:off x="3497009" y="6288312"/>
            <a:ext cx="8482263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i="1">
                <a:ea typeface="+mn-lt"/>
                <a:cs typeface="+mn-lt"/>
              </a:rPr>
              <a:t>References: Department for Business and Trade (2025); ONS (2024, 2025); Chaffey &amp; Ellis-Chadwick (2022); HM Government (2023)</a:t>
            </a:r>
            <a:endParaRPr lang="en-US" b="1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284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008C89-360A-DCFF-6047-8D5B7FB49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sz="4100"/>
              <a:t>Fishbone Diagram - Explanation</a:t>
            </a:r>
            <a:br>
              <a:rPr lang="en-US" sz="4100"/>
            </a:b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853943-C9EC-D256-A1E2-72B505862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000" b="1">
                <a:latin typeface="Arial"/>
                <a:cs typeface="Arial"/>
              </a:rPr>
              <a:t>What is a Fishbone Diagram?</a:t>
            </a:r>
            <a:endParaRPr lang="en-US" sz="1000"/>
          </a:p>
          <a:p>
            <a:r>
              <a:rPr lang="en-US" sz="1000">
                <a:latin typeface="Arial"/>
                <a:ea typeface="+mn-lt"/>
                <a:cs typeface="Arial"/>
              </a:rPr>
              <a:t>Also known as a </a:t>
            </a:r>
            <a:r>
              <a:rPr lang="en-US" sz="1000" b="1">
                <a:latin typeface="Arial"/>
                <a:ea typeface="+mn-lt"/>
                <a:cs typeface="Arial"/>
              </a:rPr>
              <a:t>Cause-and-Effect Diagram</a:t>
            </a:r>
            <a:r>
              <a:rPr lang="en-US" sz="1000">
                <a:latin typeface="Arial"/>
                <a:ea typeface="+mn-lt"/>
                <a:cs typeface="Arial"/>
              </a:rPr>
              <a:t>, this tool visually maps the root causes of a specific problem (Ishikawa, 1990). It helps distinguish between symptoms and underlying causes.</a:t>
            </a:r>
            <a:endParaRPr lang="en-US" sz="1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00" b="1">
                <a:latin typeface="Arial"/>
                <a:cs typeface="Arial"/>
              </a:rPr>
              <a:t>Benefits</a:t>
            </a:r>
          </a:p>
          <a:p>
            <a:r>
              <a:rPr lang="en-US" sz="1000">
                <a:latin typeface="Arial"/>
                <a:ea typeface="+mn-lt"/>
                <a:cs typeface="Arial"/>
              </a:rPr>
              <a:t>Encourages structured thinking to identify all contributing factors</a:t>
            </a:r>
            <a:endParaRPr lang="en-US" sz="1000">
              <a:latin typeface="Arial"/>
              <a:cs typeface="Arial"/>
            </a:endParaRPr>
          </a:p>
          <a:p>
            <a:r>
              <a:rPr lang="en-US" sz="1000">
                <a:latin typeface="Arial"/>
                <a:ea typeface="+mn-lt"/>
                <a:cs typeface="Arial"/>
              </a:rPr>
              <a:t>Separates internal and external causes</a:t>
            </a:r>
            <a:endParaRPr lang="en-US" sz="1000">
              <a:latin typeface="Arial"/>
              <a:cs typeface="Arial"/>
            </a:endParaRPr>
          </a:p>
          <a:p>
            <a:r>
              <a:rPr lang="en-US" sz="1000">
                <a:latin typeface="Arial"/>
                <a:ea typeface="+mn-lt"/>
                <a:cs typeface="Arial"/>
              </a:rPr>
              <a:t>Makes complex problems easier to </a:t>
            </a:r>
            <a:r>
              <a:rPr lang="en-US" sz="1000" err="1">
                <a:latin typeface="Arial"/>
                <a:ea typeface="+mn-lt"/>
                <a:cs typeface="Arial"/>
              </a:rPr>
              <a:t>analyse</a:t>
            </a:r>
            <a:r>
              <a:rPr lang="en-US" sz="1000">
                <a:latin typeface="Arial"/>
                <a:ea typeface="+mn-lt"/>
                <a:cs typeface="Arial"/>
              </a:rPr>
              <a:t> and communicate</a:t>
            </a:r>
            <a:endParaRPr lang="en-US" sz="1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00" b="1">
                <a:latin typeface="Arial"/>
                <a:cs typeface="Arial"/>
              </a:rPr>
              <a:t>Limitations</a:t>
            </a:r>
          </a:p>
          <a:p>
            <a:r>
              <a:rPr lang="en-US" sz="1000">
                <a:latin typeface="Arial"/>
                <a:ea typeface="+mn-lt"/>
                <a:cs typeface="Arial"/>
              </a:rPr>
              <a:t>Relies on accurate information to avoid focusing on irrelevant factors</a:t>
            </a:r>
            <a:endParaRPr lang="en-US" sz="1000">
              <a:latin typeface="Arial"/>
              <a:cs typeface="Arial"/>
            </a:endParaRPr>
          </a:p>
          <a:p>
            <a:r>
              <a:rPr lang="en-US" sz="1000">
                <a:latin typeface="Arial"/>
                <a:ea typeface="+mn-lt"/>
                <a:cs typeface="Arial"/>
              </a:rPr>
              <a:t>Does not </a:t>
            </a:r>
            <a:r>
              <a:rPr lang="en-US" sz="1000" err="1">
                <a:latin typeface="Arial"/>
                <a:ea typeface="+mn-lt"/>
                <a:cs typeface="Arial"/>
              </a:rPr>
              <a:t>prioritise</a:t>
            </a:r>
            <a:r>
              <a:rPr lang="en-US" sz="1000">
                <a:latin typeface="Arial"/>
                <a:ea typeface="+mn-lt"/>
                <a:cs typeface="Arial"/>
              </a:rPr>
              <a:t> which causes are most significant without further data</a:t>
            </a:r>
            <a:endParaRPr lang="en-US" sz="1000">
              <a:latin typeface="Arial"/>
              <a:cs typeface="Arial"/>
            </a:endParaRPr>
          </a:p>
          <a:p>
            <a:pPr marL="0" indent="0">
              <a:buNone/>
            </a:pPr>
            <a:endParaRPr lang="en-US" sz="1000" i="1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000" i="1">
                <a:latin typeface="Arial"/>
                <a:ea typeface="+mn-lt"/>
                <a:cs typeface="Arial"/>
              </a:rPr>
              <a:t>                                                                                 </a:t>
            </a:r>
            <a:r>
              <a:rPr lang="en-US" sz="1000" b="1" i="1">
                <a:latin typeface="Arial"/>
                <a:ea typeface="+mn-lt"/>
                <a:cs typeface="Arial"/>
              </a:rPr>
              <a:t>   </a:t>
            </a:r>
            <a:endParaRPr lang="en-US" sz="1000" b="1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000" b="1" i="1">
                <a:latin typeface="Arial"/>
                <a:ea typeface="+mn-lt"/>
                <a:cs typeface="Arial"/>
              </a:rPr>
              <a:t>References: Ishikawa (1990); Slack et al. (2022)</a:t>
            </a:r>
            <a:endParaRPr lang="en-US" sz="1000" b="1">
              <a:latin typeface="Arial"/>
              <a:cs typeface="Arial"/>
            </a:endParaRPr>
          </a:p>
          <a:p>
            <a:endParaRPr lang="en-US" sz="1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A7E52B-8F02-0A0B-9B3F-C26C6ADB0A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71" r="3852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5610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6B4AEE-B9B6-6821-65FB-2A71D97BF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Fishbone Diagram - Application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33A90A7-A803-7067-A790-27B5477A63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1954624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D623C1F-FEAE-E357-FD89-0E37FAE474F1}"/>
              </a:ext>
            </a:extLst>
          </p:cNvPr>
          <p:cNvSpPr txBox="1"/>
          <p:nvPr/>
        </p:nvSpPr>
        <p:spPr>
          <a:xfrm>
            <a:off x="6639038" y="6485313"/>
            <a:ext cx="5319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/>
              <a:t>References: Case study provided; Slack et al. (2022)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5108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11E58C-6DB6-8E3C-EDAF-892B84011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KEY FINDINGS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24DF4D-0122-9CE6-211A-55AFA429A6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8804646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5479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EAE2C4-AF50-337E-0E36-404B1FB46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0" y="34629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REFERENCE LIST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27FA489-4235-C61D-A1BC-9E9C4754220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93660" y="2389218"/>
            <a:ext cx="10143668" cy="343553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0" tIns="0" rIns="0" bIns="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ea typeface="ui-sans-serif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Chaffey, D. and Ellis-Chadwick, F. (2022) </a:t>
            </a:r>
            <a:r>
              <a:rPr kumimoji="0" lang="en-US" altLang="en-US" sz="15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Digital Business and E-Commerce Strategy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. 7th </a:t>
            </a:r>
            <a:r>
              <a:rPr kumimoji="0" lang="en-US" altLang="en-US" sz="1500" b="0" i="0" u="none" strike="noStrike" cap="none" normalizeH="0" baseline="0" err="1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edn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. Harlow: Pearson.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ea typeface="ui-sans-serif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Department for Business and Trade (2025) </a:t>
            </a:r>
            <a:r>
              <a:rPr kumimoji="0" lang="en-US" altLang="en-US" sz="15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Small Business Support and Economic Trends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. London: UK Government.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ea typeface="ui-sans-serif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Henry, A. (2021) </a:t>
            </a:r>
            <a:r>
              <a:rPr kumimoji="0" lang="en-US" altLang="en-US" sz="15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Understanding Strategic Management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. 4th </a:t>
            </a:r>
            <a:r>
              <a:rPr kumimoji="0" lang="en-US" altLang="en-US" sz="1500" b="0" i="0" u="none" strike="noStrike" cap="none" normalizeH="0" baseline="0" err="1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edn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. Oxford: Oxford University Press.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ea typeface="ui-sans-serif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HM Government (2023) </a:t>
            </a:r>
            <a:r>
              <a:rPr kumimoji="0" lang="en-US" altLang="en-US" sz="15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UK Food Supply Chain Resilience and Sustainability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. London: DEFRA.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ea typeface="ui-sans-serif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Ishikawa, K. (1990) </a:t>
            </a:r>
            <a:r>
              <a:rPr kumimoji="0" lang="en-US" altLang="en-US" sz="15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Introduction to Quality Control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. Tokyo: 3A Corporation.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ea typeface="ui-sans-serif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Johnson, G., Whittington, R., Scholes, K., Angwin, D. and </a:t>
            </a:r>
            <a:r>
              <a:rPr kumimoji="0" lang="en-US" altLang="en-US" sz="1500" b="0" i="0" u="none" strike="noStrike" cap="none" normalizeH="0" baseline="0" err="1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Regnér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, P. (2023) </a:t>
            </a:r>
            <a:r>
              <a:rPr kumimoji="0" lang="en-US" altLang="en-US" sz="15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Exploring Strategy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. 12th </a:t>
            </a:r>
            <a:r>
              <a:rPr kumimoji="0" lang="en-US" altLang="en-US" sz="1500" b="0" i="0" u="none" strike="noStrike" cap="none" normalizeH="0" baseline="0" err="1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edn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. Harlow: Pearson.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ea typeface="ui-sans-serif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Office for National Statistics (2024) </a:t>
            </a:r>
            <a:r>
              <a:rPr kumimoji="0" lang="en-US" altLang="en-US" sz="15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Working from Home in the UK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. London: ONS.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ea typeface="ui-sans-serif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Office for National Statistics (2025) </a:t>
            </a:r>
            <a:r>
              <a:rPr kumimoji="0" lang="en-US" altLang="en-US" sz="15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Inflation and Business Costs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. London: ONS.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ea typeface="ui-sans-serif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Slack, N., Brandon-Jones, A. and Johnston, R. (2022) </a:t>
            </a:r>
            <a:r>
              <a:rPr kumimoji="0" lang="en-US" altLang="en-US" sz="15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Operations Management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. 10th </a:t>
            </a:r>
            <a:r>
              <a:rPr kumimoji="0" lang="en-US" altLang="en-US" sz="1500" b="0" i="0" u="none" strike="noStrike" cap="none" normalizeH="0" baseline="0" err="1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edn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ui-sans-serif"/>
              </a:rPr>
              <a:t>. Harlow: Pearson.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223138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Individual Presentation  Basil’s Bakery</vt:lpstr>
      <vt:lpstr>Presentation Overview &amp; Context </vt:lpstr>
      <vt:lpstr>Nature,Scope &amp; Impact of issues </vt:lpstr>
      <vt:lpstr>PESTEL ANALYSIS &amp; EXPLANATION</vt:lpstr>
      <vt:lpstr>PowerPoint Presentation</vt:lpstr>
      <vt:lpstr>Fishbone Diagram - Explanation </vt:lpstr>
      <vt:lpstr>Fishbone Diagram - Application</vt:lpstr>
      <vt:lpstr>KEY FINDINGS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2026-06-13T11:14:06Z</dcterms:created>
  <dcterms:modified xsi:type="dcterms:W3CDTF">2026-06-13T12:18:51Z</dcterms:modified>
</cp:coreProperties>
</file>