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8" r:id="rId4"/>
    <p:sldId id="260" r:id="rId5"/>
    <p:sldId id="261" r:id="rId6"/>
    <p:sldId id="262" r:id="rId7"/>
    <p:sldId id="265" r:id="rId8"/>
    <p:sldId id="264" r:id="rId9"/>
    <p:sldId id="263"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A37E8-4F45-E021-1EC2-B99698C58731}" v="107" dt="2025-02-28T00:45:58.666"/>
    <p1510:client id="{A69D9F29-578F-702A-CCDE-051F0FD856D2}" v="1145" dt="2025-02-28T15:46:02.008"/>
    <p1510:client id="{C277D522-981C-604D-79F6-B911E4339318}" v="86" dt="2025-02-28T21:10:02.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e Swinson (2305329)" userId="S::2305329@student.uwtsd.ac.uk::d6a36d62-407f-4e1d-a32d-85614daec6b5" providerId="AD" clId="Web-{C277D522-981C-604D-79F6-B911E4339318}"/>
    <pc:docChg chg="modSld">
      <pc:chgData name="Cole Swinson (2305329)" userId="S::2305329@student.uwtsd.ac.uk::d6a36d62-407f-4e1d-a32d-85614daec6b5" providerId="AD" clId="Web-{C277D522-981C-604D-79F6-B911E4339318}" dt="2025-02-28T21:10:02.327" v="85" actId="20577"/>
      <pc:docMkLst>
        <pc:docMk/>
      </pc:docMkLst>
      <pc:sldChg chg="modSp">
        <pc:chgData name="Cole Swinson (2305329)" userId="S::2305329@student.uwtsd.ac.uk::d6a36d62-407f-4e1d-a32d-85614daec6b5" providerId="AD" clId="Web-{C277D522-981C-604D-79F6-B911E4339318}" dt="2025-02-28T21:09:32.795" v="82" actId="20577"/>
        <pc:sldMkLst>
          <pc:docMk/>
          <pc:sldMk cId="3675640953" sldId="263"/>
        </pc:sldMkLst>
        <pc:spChg chg="mod">
          <ac:chgData name="Cole Swinson (2305329)" userId="S::2305329@student.uwtsd.ac.uk::d6a36d62-407f-4e1d-a32d-85614daec6b5" providerId="AD" clId="Web-{C277D522-981C-604D-79F6-B911E4339318}" dt="2025-02-28T21:09:32.795" v="82" actId="20577"/>
          <ac:spMkLst>
            <pc:docMk/>
            <pc:sldMk cId="3675640953" sldId="263"/>
            <ac:spMk id="3" creationId="{D6B5FAFF-2872-7422-B966-B95418866C06}"/>
          </ac:spMkLst>
        </pc:spChg>
      </pc:sldChg>
      <pc:sldChg chg="modSp">
        <pc:chgData name="Cole Swinson (2305329)" userId="S::2305329@student.uwtsd.ac.uk::d6a36d62-407f-4e1d-a32d-85614daec6b5" providerId="AD" clId="Web-{C277D522-981C-604D-79F6-B911E4339318}" dt="2025-02-28T21:10:02.327" v="85" actId="20577"/>
        <pc:sldMkLst>
          <pc:docMk/>
          <pc:sldMk cId="2545228196" sldId="267"/>
        </pc:sldMkLst>
        <pc:spChg chg="mod">
          <ac:chgData name="Cole Swinson (2305329)" userId="S::2305329@student.uwtsd.ac.uk::d6a36d62-407f-4e1d-a32d-85614daec6b5" providerId="AD" clId="Web-{C277D522-981C-604D-79F6-B911E4339318}" dt="2025-02-28T21:10:02.327" v="85" actId="20577"/>
          <ac:spMkLst>
            <pc:docMk/>
            <pc:sldMk cId="2545228196" sldId="267"/>
            <ac:spMk id="3" creationId="{DE5BC63C-F5FD-309E-8EC8-670E2C3A5E4B}"/>
          </ac:spMkLst>
        </pc:spChg>
      </pc:sldChg>
    </pc:docChg>
  </pc:docChgLst>
  <pc:docChgLst>
    <pc:chgData name="Cole Swinson (2305329)" userId="S::2305329@student.uwtsd.ac.uk::d6a36d62-407f-4e1d-a32d-85614daec6b5" providerId="AD" clId="Web-{00FA37E8-4F45-E021-1EC2-B99698C58731}"/>
    <pc:docChg chg="addSld modSld">
      <pc:chgData name="Cole Swinson (2305329)" userId="S::2305329@student.uwtsd.ac.uk::d6a36d62-407f-4e1d-a32d-85614daec6b5" providerId="AD" clId="Web-{00FA37E8-4F45-E021-1EC2-B99698C58731}" dt="2025-02-28T00:45:58.666" v="106" actId="14100"/>
      <pc:docMkLst>
        <pc:docMk/>
      </pc:docMkLst>
      <pc:sldChg chg="modSp">
        <pc:chgData name="Cole Swinson (2305329)" userId="S::2305329@student.uwtsd.ac.uk::d6a36d62-407f-4e1d-a32d-85614daec6b5" providerId="AD" clId="Web-{00FA37E8-4F45-E021-1EC2-B99698C58731}" dt="2025-02-28T00:45:20.712" v="103" actId="20577"/>
        <pc:sldMkLst>
          <pc:docMk/>
          <pc:sldMk cId="109857222" sldId="256"/>
        </pc:sldMkLst>
        <pc:spChg chg="mod">
          <ac:chgData name="Cole Swinson (2305329)" userId="S::2305329@student.uwtsd.ac.uk::d6a36d62-407f-4e1d-a32d-85614daec6b5" providerId="AD" clId="Web-{00FA37E8-4F45-E021-1EC2-B99698C58731}" dt="2025-02-27T23:35:58.397" v="92" actId="20577"/>
          <ac:spMkLst>
            <pc:docMk/>
            <pc:sldMk cId="109857222" sldId="256"/>
            <ac:spMk id="2" creationId="{00000000-0000-0000-0000-000000000000}"/>
          </ac:spMkLst>
        </pc:spChg>
        <pc:spChg chg="mod">
          <ac:chgData name="Cole Swinson (2305329)" userId="S::2305329@student.uwtsd.ac.uk::d6a36d62-407f-4e1d-a32d-85614daec6b5" providerId="AD" clId="Web-{00FA37E8-4F45-E021-1EC2-B99698C58731}" dt="2025-02-28T00:45:20.712" v="103" actId="20577"/>
          <ac:spMkLst>
            <pc:docMk/>
            <pc:sldMk cId="109857222" sldId="256"/>
            <ac:spMk id="3" creationId="{00000000-0000-0000-0000-000000000000}"/>
          </ac:spMkLst>
        </pc:spChg>
      </pc:sldChg>
      <pc:sldChg chg="delSp modSp new">
        <pc:chgData name="Cole Swinson (2305329)" userId="S::2305329@student.uwtsd.ac.uk::d6a36d62-407f-4e1d-a32d-85614daec6b5" providerId="AD" clId="Web-{00FA37E8-4F45-E021-1EC2-B99698C58731}" dt="2025-02-28T00:45:58.666" v="106" actId="14100"/>
        <pc:sldMkLst>
          <pc:docMk/>
          <pc:sldMk cId="3658430279" sldId="257"/>
        </pc:sldMkLst>
        <pc:spChg chg="del">
          <ac:chgData name="Cole Swinson (2305329)" userId="S::2305329@student.uwtsd.ac.uk::d6a36d62-407f-4e1d-a32d-85614daec6b5" providerId="AD" clId="Web-{00FA37E8-4F45-E021-1EC2-B99698C58731}" dt="2025-02-28T00:45:50.572" v="104"/>
          <ac:spMkLst>
            <pc:docMk/>
            <pc:sldMk cId="3658430279" sldId="257"/>
            <ac:spMk id="2" creationId="{E594DEFB-13DA-14B0-1474-79425C4E6264}"/>
          </ac:spMkLst>
        </pc:spChg>
        <pc:spChg chg="mod">
          <ac:chgData name="Cole Swinson (2305329)" userId="S::2305329@student.uwtsd.ac.uk::d6a36d62-407f-4e1d-a32d-85614daec6b5" providerId="AD" clId="Web-{00FA37E8-4F45-E021-1EC2-B99698C58731}" dt="2025-02-28T00:45:58.666" v="106" actId="14100"/>
          <ac:spMkLst>
            <pc:docMk/>
            <pc:sldMk cId="3658430279" sldId="257"/>
            <ac:spMk id="3" creationId="{A55481F3-81E7-B89C-4C89-971C3242262C}"/>
          </ac:spMkLst>
        </pc:spChg>
      </pc:sldChg>
      <pc:sldChg chg="modSp new">
        <pc:chgData name="Cole Swinson (2305329)" userId="S::2305329@student.uwtsd.ac.uk::d6a36d62-407f-4e1d-a32d-85614daec6b5" providerId="AD" clId="Web-{00FA37E8-4F45-E021-1EC2-B99698C58731}" dt="2025-02-27T22:05:37.416" v="17" actId="20577"/>
        <pc:sldMkLst>
          <pc:docMk/>
          <pc:sldMk cId="2884309798" sldId="258"/>
        </pc:sldMkLst>
        <pc:spChg chg="mod">
          <ac:chgData name="Cole Swinson (2305329)" userId="S::2305329@student.uwtsd.ac.uk::d6a36d62-407f-4e1d-a32d-85614daec6b5" providerId="AD" clId="Web-{00FA37E8-4F45-E021-1EC2-B99698C58731}" dt="2025-02-27T22:05:37.416" v="17" actId="20577"/>
          <ac:spMkLst>
            <pc:docMk/>
            <pc:sldMk cId="2884309798" sldId="258"/>
            <ac:spMk id="2" creationId="{1B939EAE-CAA2-59EE-BC11-B3FD46B1D904}"/>
          </ac:spMkLst>
        </pc:spChg>
      </pc:sldChg>
      <pc:sldChg chg="new">
        <pc:chgData name="Cole Swinson (2305329)" userId="S::2305329@student.uwtsd.ac.uk::d6a36d62-407f-4e1d-a32d-85614daec6b5" providerId="AD" clId="Web-{00FA37E8-4F45-E021-1EC2-B99698C58731}" dt="2025-02-27T18:56:25.707" v="2"/>
        <pc:sldMkLst>
          <pc:docMk/>
          <pc:sldMk cId="297840309" sldId="259"/>
        </pc:sldMkLst>
      </pc:sldChg>
      <pc:sldChg chg="modSp new">
        <pc:chgData name="Cole Swinson (2305329)" userId="S::2305329@student.uwtsd.ac.uk::d6a36d62-407f-4e1d-a32d-85614daec6b5" providerId="AD" clId="Web-{00FA37E8-4F45-E021-1EC2-B99698C58731}" dt="2025-02-27T22:06:09.651" v="21" actId="20577"/>
        <pc:sldMkLst>
          <pc:docMk/>
          <pc:sldMk cId="1243363854" sldId="260"/>
        </pc:sldMkLst>
        <pc:spChg chg="mod">
          <ac:chgData name="Cole Swinson (2305329)" userId="S::2305329@student.uwtsd.ac.uk::d6a36d62-407f-4e1d-a32d-85614daec6b5" providerId="AD" clId="Web-{00FA37E8-4F45-E021-1EC2-B99698C58731}" dt="2025-02-27T22:06:09.651" v="21" actId="20577"/>
          <ac:spMkLst>
            <pc:docMk/>
            <pc:sldMk cId="1243363854" sldId="260"/>
            <ac:spMk id="2" creationId="{A4DCBC44-7630-0440-6C20-111F1CB6B967}"/>
          </ac:spMkLst>
        </pc:spChg>
      </pc:sldChg>
      <pc:sldChg chg="new">
        <pc:chgData name="Cole Swinson (2305329)" userId="S::2305329@student.uwtsd.ac.uk::d6a36d62-407f-4e1d-a32d-85614daec6b5" providerId="AD" clId="Web-{00FA37E8-4F45-E021-1EC2-B99698C58731}" dt="2025-02-27T18:56:27.972" v="4"/>
        <pc:sldMkLst>
          <pc:docMk/>
          <pc:sldMk cId="2161698893" sldId="261"/>
        </pc:sldMkLst>
      </pc:sldChg>
      <pc:sldChg chg="modSp new">
        <pc:chgData name="Cole Swinson (2305329)" userId="S::2305329@student.uwtsd.ac.uk::d6a36d62-407f-4e1d-a32d-85614daec6b5" providerId="AD" clId="Web-{00FA37E8-4F45-E021-1EC2-B99698C58731}" dt="2025-02-27T22:06:36.027" v="31" actId="20577"/>
        <pc:sldMkLst>
          <pc:docMk/>
          <pc:sldMk cId="1761388701" sldId="262"/>
        </pc:sldMkLst>
        <pc:spChg chg="mod">
          <ac:chgData name="Cole Swinson (2305329)" userId="S::2305329@student.uwtsd.ac.uk::d6a36d62-407f-4e1d-a32d-85614daec6b5" providerId="AD" clId="Web-{00FA37E8-4F45-E021-1EC2-B99698C58731}" dt="2025-02-27T22:06:36.027" v="31" actId="20577"/>
          <ac:spMkLst>
            <pc:docMk/>
            <pc:sldMk cId="1761388701" sldId="262"/>
            <ac:spMk id="2" creationId="{C8F1AAAC-D49A-F937-6D5B-69C84AB8AC7C}"/>
          </ac:spMkLst>
        </pc:spChg>
      </pc:sldChg>
      <pc:sldChg chg="modSp new">
        <pc:chgData name="Cole Swinson (2305329)" userId="S::2305329@student.uwtsd.ac.uk::d6a36d62-407f-4e1d-a32d-85614daec6b5" providerId="AD" clId="Web-{00FA37E8-4F45-E021-1EC2-B99698C58731}" dt="2025-02-27T23:28:01.183" v="37" actId="20577"/>
        <pc:sldMkLst>
          <pc:docMk/>
          <pc:sldMk cId="3675640953" sldId="263"/>
        </pc:sldMkLst>
        <pc:spChg chg="mod">
          <ac:chgData name="Cole Swinson (2305329)" userId="S::2305329@student.uwtsd.ac.uk::d6a36d62-407f-4e1d-a32d-85614daec6b5" providerId="AD" clId="Web-{00FA37E8-4F45-E021-1EC2-B99698C58731}" dt="2025-02-27T18:57:09.645" v="13" actId="20577"/>
          <ac:spMkLst>
            <pc:docMk/>
            <pc:sldMk cId="3675640953" sldId="263"/>
            <ac:spMk id="2" creationId="{AD56072D-22B6-6373-3CAC-A391C0B77601}"/>
          </ac:spMkLst>
        </pc:spChg>
        <pc:spChg chg="mod">
          <ac:chgData name="Cole Swinson (2305329)" userId="S::2305329@student.uwtsd.ac.uk::d6a36d62-407f-4e1d-a32d-85614daec6b5" providerId="AD" clId="Web-{00FA37E8-4F45-E021-1EC2-B99698C58731}" dt="2025-02-27T23:28:01.183" v="37" actId="20577"/>
          <ac:spMkLst>
            <pc:docMk/>
            <pc:sldMk cId="3675640953" sldId="263"/>
            <ac:spMk id="3" creationId="{D6B5FAFF-2872-7422-B966-B95418866C06}"/>
          </ac:spMkLst>
        </pc:spChg>
      </pc:sldChg>
      <pc:sldChg chg="modSp new">
        <pc:chgData name="Cole Swinson (2305329)" userId="S::2305329@student.uwtsd.ac.uk::d6a36d62-407f-4e1d-a32d-85614daec6b5" providerId="AD" clId="Web-{00FA37E8-4F45-E021-1EC2-B99698C58731}" dt="2025-02-27T22:52:46.831" v="36" actId="20577"/>
        <pc:sldMkLst>
          <pc:docMk/>
          <pc:sldMk cId="3055894339" sldId="264"/>
        </pc:sldMkLst>
        <pc:spChg chg="mod">
          <ac:chgData name="Cole Swinson (2305329)" userId="S::2305329@student.uwtsd.ac.uk::d6a36d62-407f-4e1d-a32d-85614daec6b5" providerId="AD" clId="Web-{00FA37E8-4F45-E021-1EC2-B99698C58731}" dt="2025-02-27T22:52:46.831" v="36" actId="20577"/>
          <ac:spMkLst>
            <pc:docMk/>
            <pc:sldMk cId="3055894339" sldId="264"/>
            <ac:spMk id="2" creationId="{DA694510-3D27-2E0B-2C1F-ACA8B0E1A9DA}"/>
          </ac:spMkLst>
        </pc:spChg>
      </pc:sldChg>
      <pc:sldChg chg="new">
        <pc:chgData name="Cole Swinson (2305329)" userId="S::2305329@student.uwtsd.ac.uk::d6a36d62-407f-4e1d-a32d-85614daec6b5" providerId="AD" clId="Web-{00FA37E8-4F45-E021-1EC2-B99698C58731}" dt="2025-02-27T23:29:37.544" v="38"/>
        <pc:sldMkLst>
          <pc:docMk/>
          <pc:sldMk cId="3849917224" sldId="265"/>
        </pc:sldMkLst>
      </pc:sldChg>
    </pc:docChg>
  </pc:docChgLst>
  <pc:docChgLst>
    <pc:chgData name="Cole Swinson (2305329)" userId="S::2305329@student.uwtsd.ac.uk::d6a36d62-407f-4e1d-a32d-85614daec6b5" providerId="AD" clId="Web-{A69D9F29-578F-702A-CCDE-051F0FD856D2}"/>
    <pc:docChg chg="addSld delSld modSld">
      <pc:chgData name="Cole Swinson (2305329)" userId="S::2305329@student.uwtsd.ac.uk::d6a36d62-407f-4e1d-a32d-85614daec6b5" providerId="AD" clId="Web-{A69D9F29-578F-702A-CCDE-051F0FD856D2}" dt="2025-02-28T15:46:02.008" v="1059" actId="20577"/>
      <pc:docMkLst>
        <pc:docMk/>
      </pc:docMkLst>
      <pc:sldChg chg="addSp delSp modSp mod setBg">
        <pc:chgData name="Cole Swinson (2305329)" userId="S::2305329@student.uwtsd.ac.uk::d6a36d62-407f-4e1d-a32d-85614daec6b5" providerId="AD" clId="Web-{A69D9F29-578F-702A-CCDE-051F0FD856D2}" dt="2025-02-28T02:41:16.195" v="156" actId="1076"/>
        <pc:sldMkLst>
          <pc:docMk/>
          <pc:sldMk cId="109857222" sldId="256"/>
        </pc:sldMkLst>
        <pc:spChg chg="mod">
          <ac:chgData name="Cole Swinson (2305329)" userId="S::2305329@student.uwtsd.ac.uk::d6a36d62-407f-4e1d-a32d-85614daec6b5" providerId="AD" clId="Web-{A69D9F29-578F-702A-CCDE-051F0FD856D2}" dt="2025-02-28T02:41:06.866" v="155"/>
          <ac:spMkLst>
            <pc:docMk/>
            <pc:sldMk cId="109857222" sldId="256"/>
            <ac:spMk id="2" creationId="{00000000-0000-0000-0000-000000000000}"/>
          </ac:spMkLst>
        </pc:spChg>
        <pc:spChg chg="mod">
          <ac:chgData name="Cole Swinson (2305329)" userId="S::2305329@student.uwtsd.ac.uk::d6a36d62-407f-4e1d-a32d-85614daec6b5" providerId="AD" clId="Web-{A69D9F29-578F-702A-CCDE-051F0FD856D2}" dt="2025-02-28T02:41:16.195" v="156" actId="1076"/>
          <ac:spMkLst>
            <pc:docMk/>
            <pc:sldMk cId="109857222" sldId="256"/>
            <ac:spMk id="3" creationId="{00000000-0000-0000-0000-000000000000}"/>
          </ac:spMkLst>
        </pc:spChg>
        <pc:spChg chg="add">
          <ac:chgData name="Cole Swinson (2305329)" userId="S::2305329@student.uwtsd.ac.uk::d6a36d62-407f-4e1d-a32d-85614daec6b5" providerId="AD" clId="Web-{A69D9F29-578F-702A-CCDE-051F0FD856D2}" dt="2025-02-28T02:41:06.866" v="155"/>
          <ac:spMkLst>
            <pc:docMk/>
            <pc:sldMk cId="109857222" sldId="256"/>
            <ac:spMk id="8" creationId="{9095C1F4-AE7F-44E4-8693-40D3D6831140}"/>
          </ac:spMkLst>
        </pc:spChg>
        <pc:spChg chg="add del">
          <ac:chgData name="Cole Swinson (2305329)" userId="S::2305329@student.uwtsd.ac.uk::d6a36d62-407f-4e1d-a32d-85614daec6b5" providerId="AD" clId="Web-{A69D9F29-578F-702A-CCDE-051F0FD856D2}" dt="2025-02-28T02:41:06.866" v="154"/>
          <ac:spMkLst>
            <pc:docMk/>
            <pc:sldMk cId="109857222" sldId="256"/>
            <ac:spMk id="9" creationId="{6F828D28-8E09-41CC-8229-3070B5467A96}"/>
          </ac:spMkLst>
        </pc:spChg>
        <pc:spChg chg="add del">
          <ac:chgData name="Cole Swinson (2305329)" userId="S::2305329@student.uwtsd.ac.uk::d6a36d62-407f-4e1d-a32d-85614daec6b5" providerId="AD" clId="Web-{A69D9F29-578F-702A-CCDE-051F0FD856D2}" dt="2025-02-28T02:41:06.866" v="154"/>
          <ac:spMkLst>
            <pc:docMk/>
            <pc:sldMk cId="109857222" sldId="256"/>
            <ac:spMk id="11" creationId="{D5B012D8-7F27-4758-9AC6-C889B154BD73}"/>
          </ac:spMkLst>
        </pc:spChg>
        <pc:spChg chg="add del">
          <ac:chgData name="Cole Swinson (2305329)" userId="S::2305329@student.uwtsd.ac.uk::d6a36d62-407f-4e1d-a32d-85614daec6b5" providerId="AD" clId="Web-{A69D9F29-578F-702A-CCDE-051F0FD856D2}" dt="2025-02-28T02:41:06.866" v="154"/>
          <ac:spMkLst>
            <pc:docMk/>
            <pc:sldMk cId="109857222" sldId="256"/>
            <ac:spMk id="13" creationId="{4063B759-00FC-46D1-9898-8E8625268FAF}"/>
          </ac:spMkLst>
        </pc:spChg>
        <pc:spChg chg="add">
          <ac:chgData name="Cole Swinson (2305329)" userId="S::2305329@student.uwtsd.ac.uk::d6a36d62-407f-4e1d-a32d-85614daec6b5" providerId="AD" clId="Web-{A69D9F29-578F-702A-CCDE-051F0FD856D2}" dt="2025-02-28T02:41:06.866" v="155"/>
          <ac:spMkLst>
            <pc:docMk/>
            <pc:sldMk cId="109857222" sldId="256"/>
            <ac:spMk id="14" creationId="{871AEA07-1E14-44B4-8E55-64EF049CD66F}"/>
          </ac:spMkLst>
        </pc:spChg>
        <pc:grpChg chg="add">
          <ac:chgData name="Cole Swinson (2305329)" userId="S::2305329@student.uwtsd.ac.uk::d6a36d62-407f-4e1d-a32d-85614daec6b5" providerId="AD" clId="Web-{A69D9F29-578F-702A-CCDE-051F0FD856D2}" dt="2025-02-28T02:41:06.866" v="155"/>
          <ac:grpSpMkLst>
            <pc:docMk/>
            <pc:sldMk cId="109857222" sldId="256"/>
            <ac:grpSpMk id="10" creationId="{8734DDD3-F723-4DD3-8ABE-EC0B2AC87D74}"/>
          </ac:grpSpMkLst>
        </pc:grpChg>
        <pc:picChg chg="add del">
          <ac:chgData name="Cole Swinson (2305329)" userId="S::2305329@student.uwtsd.ac.uk::d6a36d62-407f-4e1d-a32d-85614daec6b5" providerId="AD" clId="Web-{A69D9F29-578F-702A-CCDE-051F0FD856D2}" dt="2025-02-28T02:41:06.866" v="154"/>
          <ac:picMkLst>
            <pc:docMk/>
            <pc:sldMk cId="109857222" sldId="256"/>
            <ac:picMk id="5" creationId="{06F58814-29A4-752D-F735-FADF6A1CCF89}"/>
          </ac:picMkLst>
        </pc:picChg>
      </pc:sldChg>
      <pc:sldChg chg="delSp modSp del">
        <pc:chgData name="Cole Swinson (2305329)" userId="S::2305329@student.uwtsd.ac.uk::d6a36d62-407f-4e1d-a32d-85614daec6b5" providerId="AD" clId="Web-{A69D9F29-578F-702A-CCDE-051F0FD856D2}" dt="2025-02-28T02:09:05.888" v="2"/>
        <pc:sldMkLst>
          <pc:docMk/>
          <pc:sldMk cId="3658430279" sldId="257"/>
        </pc:sldMkLst>
        <pc:spChg chg="del mod">
          <ac:chgData name="Cole Swinson (2305329)" userId="S::2305329@student.uwtsd.ac.uk::d6a36d62-407f-4e1d-a32d-85614daec6b5" providerId="AD" clId="Web-{A69D9F29-578F-702A-CCDE-051F0FD856D2}" dt="2025-02-28T02:09:04.044" v="1"/>
          <ac:spMkLst>
            <pc:docMk/>
            <pc:sldMk cId="3658430279" sldId="257"/>
            <ac:spMk id="3" creationId="{A55481F3-81E7-B89C-4C89-971C3242262C}"/>
          </ac:spMkLst>
        </pc:spChg>
      </pc:sldChg>
      <pc:sldChg chg="addSp delSp modSp mod setBg">
        <pc:chgData name="Cole Swinson (2305329)" userId="S::2305329@student.uwtsd.ac.uk::d6a36d62-407f-4e1d-a32d-85614daec6b5" providerId="AD" clId="Web-{A69D9F29-578F-702A-CCDE-051F0FD856D2}" dt="2025-02-28T15:41:49.092" v="1053" actId="20577"/>
        <pc:sldMkLst>
          <pc:docMk/>
          <pc:sldMk cId="2884309798" sldId="258"/>
        </pc:sldMkLst>
        <pc:spChg chg="mod">
          <ac:chgData name="Cole Swinson (2305329)" userId="S::2305329@student.uwtsd.ac.uk::d6a36d62-407f-4e1d-a32d-85614daec6b5" providerId="AD" clId="Web-{A69D9F29-578F-702A-CCDE-051F0FD856D2}" dt="2025-02-28T02:40:31.834" v="146"/>
          <ac:spMkLst>
            <pc:docMk/>
            <pc:sldMk cId="2884309798" sldId="258"/>
            <ac:spMk id="2" creationId="{1B939EAE-CAA2-59EE-BC11-B3FD46B1D904}"/>
          </ac:spMkLst>
        </pc:spChg>
        <pc:spChg chg="del mod">
          <ac:chgData name="Cole Swinson (2305329)" userId="S::2305329@student.uwtsd.ac.uk::d6a36d62-407f-4e1d-a32d-85614daec6b5" providerId="AD" clId="Web-{A69D9F29-578F-702A-CCDE-051F0FD856D2}" dt="2025-02-28T02:39:51.219" v="120"/>
          <ac:spMkLst>
            <pc:docMk/>
            <pc:sldMk cId="2884309798" sldId="258"/>
            <ac:spMk id="3" creationId="{1AB16B1E-E6BD-A7D5-B07E-6754D812019B}"/>
          </ac:spMkLst>
        </pc:spChg>
        <pc:spChg chg="add mod">
          <ac:chgData name="Cole Swinson (2305329)" userId="S::2305329@student.uwtsd.ac.uk::d6a36d62-407f-4e1d-a32d-85614daec6b5" providerId="AD" clId="Web-{A69D9F29-578F-702A-CCDE-051F0FD856D2}" dt="2025-02-28T15:41:49.092" v="1053" actId="20577"/>
          <ac:spMkLst>
            <pc:docMk/>
            <pc:sldMk cId="2884309798" sldId="258"/>
            <ac:spMk id="5" creationId="{85ADB487-8566-B708-8BD9-95006BCC06D7}"/>
          </ac:spMkLst>
        </pc:spChg>
        <pc:spChg chg="add">
          <ac:chgData name="Cole Swinson (2305329)" userId="S::2305329@student.uwtsd.ac.uk::d6a36d62-407f-4e1d-a32d-85614daec6b5" providerId="AD" clId="Web-{A69D9F29-578F-702A-CCDE-051F0FD856D2}" dt="2025-02-28T02:50:46.965" v="227"/>
          <ac:spMkLst>
            <pc:docMk/>
            <pc:sldMk cId="2884309798" sldId="258"/>
            <ac:spMk id="6" creationId="{737CA215-BDD5-6DD1-93FE-19E9F4373448}"/>
          </ac:spMkLst>
        </pc:spChg>
        <pc:spChg chg="add">
          <ac:chgData name="Cole Swinson (2305329)" userId="S::2305329@student.uwtsd.ac.uk::d6a36d62-407f-4e1d-a32d-85614daec6b5" providerId="AD" clId="Web-{A69D9F29-578F-702A-CCDE-051F0FD856D2}" dt="2025-02-28T02:50:54.903" v="228"/>
          <ac:spMkLst>
            <pc:docMk/>
            <pc:sldMk cId="2884309798" sldId="258"/>
            <ac:spMk id="7" creationId="{EE5553C5-3475-3B32-07EE-70D599FB8FCF}"/>
          </ac:spMkLst>
        </pc:spChg>
        <pc:spChg chg="add">
          <ac:chgData name="Cole Swinson (2305329)" userId="S::2305329@student.uwtsd.ac.uk::d6a36d62-407f-4e1d-a32d-85614daec6b5" providerId="AD" clId="Web-{A69D9F29-578F-702A-CCDE-051F0FD856D2}" dt="2025-02-28T02:50:59.888" v="229"/>
          <ac:spMkLst>
            <pc:docMk/>
            <pc:sldMk cId="2884309798" sldId="258"/>
            <ac:spMk id="8" creationId="{17CB4C62-AE1A-00F4-E538-BD567537E0E8}"/>
          </ac:spMkLst>
        </pc:spChg>
        <pc:spChg chg="add">
          <ac:chgData name="Cole Swinson (2305329)" userId="S::2305329@student.uwtsd.ac.uk::d6a36d62-407f-4e1d-a32d-85614daec6b5" providerId="AD" clId="Web-{A69D9F29-578F-702A-CCDE-051F0FD856D2}" dt="2025-02-28T02:51:04.263" v="230"/>
          <ac:spMkLst>
            <pc:docMk/>
            <pc:sldMk cId="2884309798" sldId="258"/>
            <ac:spMk id="9" creationId="{3F4EBD17-09CC-11DB-EB41-407EC172F3AA}"/>
          </ac:spMkLst>
        </pc:spChg>
        <pc:spChg chg="add">
          <ac:chgData name="Cole Swinson (2305329)" userId="S::2305329@student.uwtsd.ac.uk::d6a36d62-407f-4e1d-a32d-85614daec6b5" providerId="AD" clId="Web-{A69D9F29-578F-702A-CCDE-051F0FD856D2}" dt="2025-02-28T02:40:31.834" v="146"/>
          <ac:spMkLst>
            <pc:docMk/>
            <pc:sldMk cId="2884309798" sldId="258"/>
            <ac:spMk id="10" creationId="{DBC6133C-0615-4CE4-9132-37E609A9BDFA}"/>
          </ac:spMkLst>
        </pc:spChg>
        <pc:spChg chg="add mod">
          <ac:chgData name="Cole Swinson (2305329)" userId="S::2305329@student.uwtsd.ac.uk::d6a36d62-407f-4e1d-a32d-85614daec6b5" providerId="AD" clId="Web-{A69D9F29-578F-702A-CCDE-051F0FD856D2}" dt="2025-02-28T02:51:52.811" v="248" actId="1076"/>
          <ac:spMkLst>
            <pc:docMk/>
            <pc:sldMk cId="2884309798" sldId="258"/>
            <ac:spMk id="11" creationId="{B0EB4838-8D1F-1FAB-F041-0E29E74DB021}"/>
          </ac:spMkLst>
        </pc:spChg>
        <pc:spChg chg="add">
          <ac:chgData name="Cole Swinson (2305329)" userId="S::2305329@student.uwtsd.ac.uk::d6a36d62-407f-4e1d-a32d-85614daec6b5" providerId="AD" clId="Web-{A69D9F29-578F-702A-CCDE-051F0FD856D2}" dt="2025-02-28T02:40:31.834" v="146"/>
          <ac:spMkLst>
            <pc:docMk/>
            <pc:sldMk cId="2884309798" sldId="258"/>
            <ac:spMk id="12" creationId="{169CC832-2974-4E8D-90ED-3E2941BA7336}"/>
          </ac:spMkLst>
        </pc:spChg>
        <pc:spChg chg="add">
          <ac:chgData name="Cole Swinson (2305329)" userId="S::2305329@student.uwtsd.ac.uk::d6a36d62-407f-4e1d-a32d-85614daec6b5" providerId="AD" clId="Web-{A69D9F29-578F-702A-CCDE-051F0FD856D2}" dt="2025-02-28T02:40:31.834" v="146"/>
          <ac:spMkLst>
            <pc:docMk/>
            <pc:sldMk cId="2884309798" sldId="258"/>
            <ac:spMk id="14" creationId="{55222F96-971A-4F90-B841-6BAB416C7AC1}"/>
          </ac:spMkLst>
        </pc:spChg>
        <pc:spChg chg="add">
          <ac:chgData name="Cole Swinson (2305329)" userId="S::2305329@student.uwtsd.ac.uk::d6a36d62-407f-4e1d-a32d-85614daec6b5" providerId="AD" clId="Web-{A69D9F29-578F-702A-CCDE-051F0FD856D2}" dt="2025-02-28T02:40:31.834" v="146"/>
          <ac:spMkLst>
            <pc:docMk/>
            <pc:sldMk cId="2884309798" sldId="258"/>
            <ac:spMk id="16" creationId="{08980754-6F4B-43C9-B9BE-127B6BED6586}"/>
          </ac:spMkLst>
        </pc:spChg>
        <pc:spChg chg="add">
          <ac:chgData name="Cole Swinson (2305329)" userId="S::2305329@student.uwtsd.ac.uk::d6a36d62-407f-4e1d-a32d-85614daec6b5" providerId="AD" clId="Web-{A69D9F29-578F-702A-CCDE-051F0FD856D2}" dt="2025-02-28T02:40:31.834" v="146"/>
          <ac:spMkLst>
            <pc:docMk/>
            <pc:sldMk cId="2884309798" sldId="258"/>
            <ac:spMk id="18" creationId="{2C1BBA94-3F40-40AA-8BB9-E69E25E537C1}"/>
          </ac:spMkLst>
        </pc:spChg>
        <pc:picChg chg="add mod ord">
          <ac:chgData name="Cole Swinson (2305329)" userId="S::2305329@student.uwtsd.ac.uk::d6a36d62-407f-4e1d-a32d-85614daec6b5" providerId="AD" clId="Web-{A69D9F29-578F-702A-CCDE-051F0FD856D2}" dt="2025-02-28T02:40:31.834" v="146"/>
          <ac:picMkLst>
            <pc:docMk/>
            <pc:sldMk cId="2884309798" sldId="258"/>
            <ac:picMk id="4" creationId="{7AECA0C5-AE71-2E75-2DEA-6CA28FC584F2}"/>
          </ac:picMkLst>
        </pc:picChg>
      </pc:sldChg>
      <pc:sldChg chg="addSp modSp del mod setBg">
        <pc:chgData name="Cole Swinson (2305329)" userId="S::2305329@student.uwtsd.ac.uk::d6a36d62-407f-4e1d-a32d-85614daec6b5" providerId="AD" clId="Web-{A69D9F29-578F-702A-CCDE-051F0FD856D2}" dt="2025-02-28T05:08:34.795" v="1043"/>
        <pc:sldMkLst>
          <pc:docMk/>
          <pc:sldMk cId="297840309" sldId="259"/>
        </pc:sldMkLst>
        <pc:spChg chg="mod">
          <ac:chgData name="Cole Swinson (2305329)" userId="S::2305329@student.uwtsd.ac.uk::d6a36d62-407f-4e1d-a32d-85614daec6b5" providerId="AD" clId="Web-{A69D9F29-578F-702A-CCDE-051F0FD856D2}" dt="2025-02-28T02:41:35.883" v="158"/>
          <ac:spMkLst>
            <pc:docMk/>
            <pc:sldMk cId="297840309" sldId="259"/>
            <ac:spMk id="2" creationId="{F37D182B-BA74-4BCE-1C3A-D3D3E193CEEC}"/>
          </ac:spMkLst>
        </pc:spChg>
        <pc:spChg chg="mod">
          <ac:chgData name="Cole Swinson (2305329)" userId="S::2305329@student.uwtsd.ac.uk::d6a36d62-407f-4e1d-a32d-85614daec6b5" providerId="AD" clId="Web-{A69D9F29-578F-702A-CCDE-051F0FD856D2}" dt="2025-02-28T02:41:35.883" v="158"/>
          <ac:spMkLst>
            <pc:docMk/>
            <pc:sldMk cId="297840309" sldId="259"/>
            <ac:spMk id="3" creationId="{2EE5FC5B-D1CC-2158-1633-766AF096AF85}"/>
          </ac:spMkLst>
        </pc:spChg>
        <pc:spChg chg="add">
          <ac:chgData name="Cole Swinson (2305329)" userId="S::2305329@student.uwtsd.ac.uk::d6a36d62-407f-4e1d-a32d-85614daec6b5" providerId="AD" clId="Web-{A69D9F29-578F-702A-CCDE-051F0FD856D2}" dt="2025-02-28T02:41:35.883" v="158"/>
          <ac:spMkLst>
            <pc:docMk/>
            <pc:sldMk cId="297840309" sldId="259"/>
            <ac:spMk id="8" creationId="{4DA718D0-4865-4629-8134-44F68D41D574}"/>
          </ac:spMkLst>
        </pc:spChg>
        <pc:spChg chg="add">
          <ac:chgData name="Cole Swinson (2305329)" userId="S::2305329@student.uwtsd.ac.uk::d6a36d62-407f-4e1d-a32d-85614daec6b5" providerId="AD" clId="Web-{A69D9F29-578F-702A-CCDE-051F0FD856D2}" dt="2025-02-28T02:41:35.883" v="158"/>
          <ac:spMkLst>
            <pc:docMk/>
            <pc:sldMk cId="297840309" sldId="259"/>
            <ac:spMk id="14" creationId="{CBC4F608-B4B8-48C3-9572-C0F061B1CD99}"/>
          </ac:spMkLst>
        </pc:spChg>
        <pc:grpChg chg="add">
          <ac:chgData name="Cole Swinson (2305329)" userId="S::2305329@student.uwtsd.ac.uk::d6a36d62-407f-4e1d-a32d-85614daec6b5" providerId="AD" clId="Web-{A69D9F29-578F-702A-CCDE-051F0FD856D2}" dt="2025-02-28T02:41:35.883" v="158"/>
          <ac:grpSpMkLst>
            <pc:docMk/>
            <pc:sldMk cId="297840309" sldId="259"/>
            <ac:grpSpMk id="10" creationId="{65167ED7-6315-43AB-B1B6-C326D5FD8F84}"/>
          </ac:grpSpMkLst>
        </pc:grpChg>
      </pc:sldChg>
      <pc:sldChg chg="addSp delSp modSp mod setBg">
        <pc:chgData name="Cole Swinson (2305329)" userId="S::2305329@student.uwtsd.ac.uk::d6a36d62-407f-4e1d-a32d-85614daec6b5" providerId="AD" clId="Web-{A69D9F29-578F-702A-CCDE-051F0FD856D2}" dt="2025-02-28T15:46:02.008" v="1059" actId="20577"/>
        <pc:sldMkLst>
          <pc:docMk/>
          <pc:sldMk cId="1243363854" sldId="260"/>
        </pc:sldMkLst>
        <pc:spChg chg="mod">
          <ac:chgData name="Cole Swinson (2305329)" userId="S::2305329@student.uwtsd.ac.uk::d6a36d62-407f-4e1d-a32d-85614daec6b5" providerId="AD" clId="Web-{A69D9F29-578F-702A-CCDE-051F0FD856D2}" dt="2025-02-28T02:37:20.651" v="118"/>
          <ac:spMkLst>
            <pc:docMk/>
            <pc:sldMk cId="1243363854" sldId="260"/>
            <ac:spMk id="2" creationId="{A4DCBC44-7630-0440-6C20-111F1CB6B967}"/>
          </ac:spMkLst>
        </pc:spChg>
        <pc:spChg chg="del mod">
          <ac:chgData name="Cole Swinson (2305329)" userId="S::2305329@student.uwtsd.ac.uk::d6a36d62-407f-4e1d-a32d-85614daec6b5" providerId="AD" clId="Web-{A69D9F29-578F-702A-CCDE-051F0FD856D2}" dt="2025-02-28T02:36:46.947" v="88"/>
          <ac:spMkLst>
            <pc:docMk/>
            <pc:sldMk cId="1243363854" sldId="260"/>
            <ac:spMk id="3" creationId="{5F875BDA-6B7E-7079-9FDF-BC918B4CBA2D}"/>
          </ac:spMkLst>
        </pc:spChg>
        <pc:spChg chg="add mod">
          <ac:chgData name="Cole Swinson (2305329)" userId="S::2305329@student.uwtsd.ac.uk::d6a36d62-407f-4e1d-a32d-85614daec6b5" providerId="AD" clId="Web-{A69D9F29-578F-702A-CCDE-051F0FD856D2}" dt="2025-02-28T15:46:02.008" v="1059" actId="20577"/>
          <ac:spMkLst>
            <pc:docMk/>
            <pc:sldMk cId="1243363854" sldId="260"/>
            <ac:spMk id="5" creationId="{93CC49D4-AA9E-C321-E86B-DC8522AF0861}"/>
          </ac:spMkLst>
        </pc:spChg>
        <pc:spChg chg="add del">
          <ac:chgData name="Cole Swinson (2305329)" userId="S::2305329@student.uwtsd.ac.uk::d6a36d62-407f-4e1d-a32d-85614daec6b5" providerId="AD" clId="Web-{A69D9F29-578F-702A-CCDE-051F0FD856D2}" dt="2025-02-28T02:44:27.828" v="193"/>
          <ac:spMkLst>
            <pc:docMk/>
            <pc:sldMk cId="1243363854" sldId="260"/>
            <ac:spMk id="6" creationId="{F8B88378-24D0-6A9D-D63A-892E6948326F}"/>
          </ac:spMkLst>
        </pc:spChg>
        <pc:spChg chg="add del">
          <ac:chgData name="Cole Swinson (2305329)" userId="S::2305329@student.uwtsd.ac.uk::d6a36d62-407f-4e1d-a32d-85614daec6b5" providerId="AD" clId="Web-{A69D9F29-578F-702A-CCDE-051F0FD856D2}" dt="2025-02-28T02:44:34.860" v="195"/>
          <ac:spMkLst>
            <pc:docMk/>
            <pc:sldMk cId="1243363854" sldId="260"/>
            <ac:spMk id="7" creationId="{7886A986-810E-DF69-A372-56CBEF49AC70}"/>
          </ac:spMkLst>
        </pc:spChg>
        <pc:spChg chg="add del">
          <ac:chgData name="Cole Swinson (2305329)" userId="S::2305329@student.uwtsd.ac.uk::d6a36d62-407f-4e1d-a32d-85614daec6b5" providerId="AD" clId="Web-{A69D9F29-578F-702A-CCDE-051F0FD856D2}" dt="2025-02-28T02:44:41.672" v="197"/>
          <ac:spMkLst>
            <pc:docMk/>
            <pc:sldMk cId="1243363854" sldId="260"/>
            <ac:spMk id="8" creationId="{92389488-9A93-3AF8-BC04-34F744DFC837}"/>
          </ac:spMkLst>
        </pc:spChg>
        <pc:spChg chg="add mod">
          <ac:chgData name="Cole Swinson (2305329)" userId="S::2305329@student.uwtsd.ac.uk::d6a36d62-407f-4e1d-a32d-85614daec6b5" providerId="AD" clId="Web-{A69D9F29-578F-702A-CCDE-051F0FD856D2}" dt="2025-02-28T02:46:26.668" v="219" actId="14100"/>
          <ac:spMkLst>
            <pc:docMk/>
            <pc:sldMk cId="1243363854" sldId="260"/>
            <ac:spMk id="9" creationId="{CCA48092-2DBB-5ECD-E255-D4DF699D8BEC}"/>
          </ac:spMkLst>
        </pc:spChg>
        <pc:spChg chg="add">
          <ac:chgData name="Cole Swinson (2305329)" userId="S::2305329@student.uwtsd.ac.uk::d6a36d62-407f-4e1d-a32d-85614daec6b5" providerId="AD" clId="Web-{A69D9F29-578F-702A-CCDE-051F0FD856D2}" dt="2025-02-28T02:37:20.651" v="118"/>
          <ac:spMkLst>
            <pc:docMk/>
            <pc:sldMk cId="1243363854" sldId="260"/>
            <ac:spMk id="10" creationId="{058A14AF-9FB5-4CC7-BA35-E8E85D3EDF0E}"/>
          </ac:spMkLst>
        </pc:spChg>
        <pc:spChg chg="add">
          <ac:chgData name="Cole Swinson (2305329)" userId="S::2305329@student.uwtsd.ac.uk::d6a36d62-407f-4e1d-a32d-85614daec6b5" providerId="AD" clId="Web-{A69D9F29-578F-702A-CCDE-051F0FD856D2}" dt="2025-02-28T02:37:20.651" v="118"/>
          <ac:spMkLst>
            <pc:docMk/>
            <pc:sldMk cId="1243363854" sldId="260"/>
            <ac:spMk id="12" creationId="{3A9A4357-BD1D-4622-A4FE-766E6AB8DE84}"/>
          </ac:spMkLst>
        </pc:spChg>
        <pc:spChg chg="add">
          <ac:chgData name="Cole Swinson (2305329)" userId="S::2305329@student.uwtsd.ac.uk::d6a36d62-407f-4e1d-a32d-85614daec6b5" providerId="AD" clId="Web-{A69D9F29-578F-702A-CCDE-051F0FD856D2}" dt="2025-02-28T02:37:20.651" v="118"/>
          <ac:spMkLst>
            <pc:docMk/>
            <pc:sldMk cId="1243363854" sldId="260"/>
            <ac:spMk id="14" creationId="{E659831F-0D9A-4C63-9EBB-8435B85A440F}"/>
          </ac:spMkLst>
        </pc:spChg>
        <pc:spChg chg="add">
          <ac:chgData name="Cole Swinson (2305329)" userId="S::2305329@student.uwtsd.ac.uk::d6a36d62-407f-4e1d-a32d-85614daec6b5" providerId="AD" clId="Web-{A69D9F29-578F-702A-CCDE-051F0FD856D2}" dt="2025-02-28T02:37:20.651" v="118"/>
          <ac:spMkLst>
            <pc:docMk/>
            <pc:sldMk cId="1243363854" sldId="260"/>
            <ac:spMk id="16" creationId="{E6995CE5-F890-4ABA-82A2-26507CE8D2A3}"/>
          </ac:spMkLst>
        </pc:spChg>
        <pc:picChg chg="add mod ord">
          <ac:chgData name="Cole Swinson (2305329)" userId="S::2305329@student.uwtsd.ac.uk::d6a36d62-407f-4e1d-a32d-85614daec6b5" providerId="AD" clId="Web-{A69D9F29-578F-702A-CCDE-051F0FD856D2}" dt="2025-02-28T02:37:20.651" v="118"/>
          <ac:picMkLst>
            <pc:docMk/>
            <pc:sldMk cId="1243363854" sldId="260"/>
            <ac:picMk id="4" creationId="{B28B7AB2-5C1D-5B08-DC68-9B5EC46DBEC2}"/>
          </ac:picMkLst>
        </pc:picChg>
      </pc:sldChg>
      <pc:sldChg chg="addSp delSp modSp mod setBg">
        <pc:chgData name="Cole Swinson (2305329)" userId="S::2305329@student.uwtsd.ac.uk::d6a36d62-407f-4e1d-a32d-85614daec6b5" providerId="AD" clId="Web-{A69D9F29-578F-702A-CCDE-051F0FD856D2}" dt="2025-02-28T03:16:33.676" v="300" actId="1076"/>
        <pc:sldMkLst>
          <pc:docMk/>
          <pc:sldMk cId="2161698893" sldId="261"/>
        </pc:sldMkLst>
        <pc:spChg chg="del mod">
          <ac:chgData name="Cole Swinson (2305329)" userId="S::2305329@student.uwtsd.ac.uk::d6a36d62-407f-4e1d-a32d-85614daec6b5" providerId="AD" clId="Web-{A69D9F29-578F-702A-CCDE-051F0FD856D2}" dt="2025-02-28T03:11:56.090" v="257"/>
          <ac:spMkLst>
            <pc:docMk/>
            <pc:sldMk cId="2161698893" sldId="261"/>
            <ac:spMk id="2" creationId="{56C9D4A6-3A45-1293-97D6-A1F81B160C65}"/>
          </ac:spMkLst>
        </pc:spChg>
        <pc:spChg chg="del mod">
          <ac:chgData name="Cole Swinson (2305329)" userId="S::2305329@student.uwtsd.ac.uk::d6a36d62-407f-4e1d-a32d-85614daec6b5" providerId="AD" clId="Web-{A69D9F29-578F-702A-CCDE-051F0FD856D2}" dt="2025-02-28T03:12:10.918" v="260"/>
          <ac:spMkLst>
            <pc:docMk/>
            <pc:sldMk cId="2161698893" sldId="261"/>
            <ac:spMk id="3" creationId="{AA5C7D34-05CE-DF23-346C-B4BA0F3EDA93}"/>
          </ac:spMkLst>
        </pc:spChg>
        <pc:spChg chg="add mod">
          <ac:chgData name="Cole Swinson (2305329)" userId="S::2305329@student.uwtsd.ac.uk::d6a36d62-407f-4e1d-a32d-85614daec6b5" providerId="AD" clId="Web-{A69D9F29-578F-702A-CCDE-051F0FD856D2}" dt="2025-02-28T03:16:33.676" v="300" actId="1076"/>
          <ac:spMkLst>
            <pc:docMk/>
            <pc:sldMk cId="2161698893" sldId="261"/>
            <ac:spMk id="5" creationId="{45AB4632-6A34-F620-BE90-A850561B26A9}"/>
          </ac:spMkLst>
        </pc:spChg>
        <pc:spChg chg="add">
          <ac:chgData name="Cole Swinson (2305329)" userId="S::2305329@student.uwtsd.ac.uk::d6a36d62-407f-4e1d-a32d-85614daec6b5" providerId="AD" clId="Web-{A69D9F29-578F-702A-CCDE-051F0FD856D2}" dt="2025-02-28T02:41:45.008" v="159"/>
          <ac:spMkLst>
            <pc:docMk/>
            <pc:sldMk cId="2161698893" sldId="261"/>
            <ac:spMk id="8" creationId="{4DA718D0-4865-4629-8134-44F68D41D574}"/>
          </ac:spMkLst>
        </pc:spChg>
        <pc:spChg chg="add del">
          <ac:chgData name="Cole Swinson (2305329)" userId="S::2305329@student.uwtsd.ac.uk::d6a36d62-407f-4e1d-a32d-85614daec6b5" providerId="AD" clId="Web-{A69D9F29-578F-702A-CCDE-051F0FD856D2}" dt="2025-02-28T03:11:58.824" v="258"/>
          <ac:spMkLst>
            <pc:docMk/>
            <pc:sldMk cId="2161698893" sldId="261"/>
            <ac:spMk id="14" creationId="{CBC4F608-B4B8-48C3-9572-C0F061B1CD99}"/>
          </ac:spMkLst>
        </pc:spChg>
        <pc:grpChg chg="add">
          <ac:chgData name="Cole Swinson (2305329)" userId="S::2305329@student.uwtsd.ac.uk::d6a36d62-407f-4e1d-a32d-85614daec6b5" providerId="AD" clId="Web-{A69D9F29-578F-702A-CCDE-051F0FD856D2}" dt="2025-02-28T02:41:45.008" v="159"/>
          <ac:grpSpMkLst>
            <pc:docMk/>
            <pc:sldMk cId="2161698893" sldId="261"/>
            <ac:grpSpMk id="10" creationId="{65167ED7-6315-43AB-B1B6-C326D5FD8F84}"/>
          </ac:grpSpMkLst>
        </pc:grpChg>
        <pc:picChg chg="add mod modCrop">
          <ac:chgData name="Cole Swinson (2305329)" userId="S::2305329@student.uwtsd.ac.uk::d6a36d62-407f-4e1d-a32d-85614daec6b5" providerId="AD" clId="Web-{A69D9F29-578F-702A-CCDE-051F0FD856D2}" dt="2025-02-28T03:13:06.248" v="269" actId="14100"/>
          <ac:picMkLst>
            <pc:docMk/>
            <pc:sldMk cId="2161698893" sldId="261"/>
            <ac:picMk id="4" creationId="{6F5C2DB2-9CD5-BE07-6C4A-1AF007A7CFAD}"/>
          </ac:picMkLst>
        </pc:picChg>
      </pc:sldChg>
      <pc:sldChg chg="addSp delSp modSp mod setBg">
        <pc:chgData name="Cole Swinson (2305329)" userId="S::2305329@student.uwtsd.ac.uk::d6a36d62-407f-4e1d-a32d-85614daec6b5" providerId="AD" clId="Web-{A69D9F29-578F-702A-CCDE-051F0FD856D2}" dt="2025-02-28T04:43:47.941" v="1042" actId="1076"/>
        <pc:sldMkLst>
          <pc:docMk/>
          <pc:sldMk cId="1761388701" sldId="262"/>
        </pc:sldMkLst>
        <pc:spChg chg="mod">
          <ac:chgData name="Cole Swinson (2305329)" userId="S::2305329@student.uwtsd.ac.uk::d6a36d62-407f-4e1d-a32d-85614daec6b5" providerId="AD" clId="Web-{A69D9F29-578F-702A-CCDE-051F0FD856D2}" dt="2025-02-28T02:29:21.762" v="86" actId="20577"/>
          <ac:spMkLst>
            <pc:docMk/>
            <pc:sldMk cId="1761388701" sldId="262"/>
            <ac:spMk id="2" creationId="{C8F1AAAC-D49A-F937-6D5B-69C84AB8AC7C}"/>
          </ac:spMkLst>
        </pc:spChg>
        <pc:spChg chg="del mod">
          <ac:chgData name="Cole Swinson (2305329)" userId="S::2305329@student.uwtsd.ac.uk::d6a36d62-407f-4e1d-a32d-85614daec6b5" providerId="AD" clId="Web-{A69D9F29-578F-702A-CCDE-051F0FD856D2}" dt="2025-02-28T02:09:49.529" v="16"/>
          <ac:spMkLst>
            <pc:docMk/>
            <pc:sldMk cId="1761388701" sldId="262"/>
            <ac:spMk id="3" creationId="{1409EC47-89B0-E08E-05C7-8215C657A401}"/>
          </ac:spMkLst>
        </pc:spChg>
        <pc:spChg chg="add mod">
          <ac:chgData name="Cole Swinson (2305329)" userId="S::2305329@student.uwtsd.ac.uk::d6a36d62-407f-4e1d-a32d-85614daec6b5" providerId="AD" clId="Web-{A69D9F29-578F-702A-CCDE-051F0FD856D2}" dt="2025-02-28T04:43:47.941" v="1042" actId="1076"/>
          <ac:spMkLst>
            <pc:docMk/>
            <pc:sldMk cId="1761388701" sldId="262"/>
            <ac:spMk id="5" creationId="{C8803A68-7BD9-0086-32C3-8EF127A388D0}"/>
          </ac:spMkLst>
        </pc:spChg>
        <pc:spChg chg="add del">
          <ac:chgData name="Cole Swinson (2305329)" userId="S::2305329@student.uwtsd.ac.uk::d6a36d62-407f-4e1d-a32d-85614daec6b5" providerId="AD" clId="Web-{A69D9F29-578F-702A-CCDE-051F0FD856D2}" dt="2025-02-28T02:13:41.342" v="44"/>
          <ac:spMkLst>
            <pc:docMk/>
            <pc:sldMk cId="1761388701" sldId="262"/>
            <ac:spMk id="6" creationId="{744E90C8-E6ED-FE6B-BC87-9040344DEC01}"/>
          </ac:spMkLst>
        </pc:spChg>
        <pc:spChg chg="add mod">
          <ac:chgData name="Cole Swinson (2305329)" userId="S::2305329@student.uwtsd.ac.uk::d6a36d62-407f-4e1d-a32d-85614daec6b5" providerId="AD" clId="Web-{A69D9F29-578F-702A-CCDE-051F0FD856D2}" dt="2025-02-28T02:42:59.965" v="178" actId="14100"/>
          <ac:spMkLst>
            <pc:docMk/>
            <pc:sldMk cId="1761388701" sldId="262"/>
            <ac:spMk id="7" creationId="{E47541E1-7B66-1DD3-DAEF-B45FBD5F8C48}"/>
          </ac:spMkLst>
        </pc:spChg>
        <pc:spChg chg="add">
          <ac:chgData name="Cole Swinson (2305329)" userId="S::2305329@student.uwtsd.ac.uk::d6a36d62-407f-4e1d-a32d-85614daec6b5" providerId="AD" clId="Web-{A69D9F29-578F-702A-CCDE-051F0FD856D2}" dt="2025-02-28T02:11:56.666" v="41"/>
          <ac:spMkLst>
            <pc:docMk/>
            <pc:sldMk cId="1761388701" sldId="262"/>
            <ac:spMk id="10" creationId="{DBC6133C-0615-4CE4-9132-37E609A9BDFA}"/>
          </ac:spMkLst>
        </pc:spChg>
        <pc:spChg chg="add">
          <ac:chgData name="Cole Swinson (2305329)" userId="S::2305329@student.uwtsd.ac.uk::d6a36d62-407f-4e1d-a32d-85614daec6b5" providerId="AD" clId="Web-{A69D9F29-578F-702A-CCDE-051F0FD856D2}" dt="2025-02-28T02:11:56.666" v="41"/>
          <ac:spMkLst>
            <pc:docMk/>
            <pc:sldMk cId="1761388701" sldId="262"/>
            <ac:spMk id="12" creationId="{169CC832-2974-4E8D-90ED-3E2941BA7336}"/>
          </ac:spMkLst>
        </pc:spChg>
        <pc:spChg chg="add">
          <ac:chgData name="Cole Swinson (2305329)" userId="S::2305329@student.uwtsd.ac.uk::d6a36d62-407f-4e1d-a32d-85614daec6b5" providerId="AD" clId="Web-{A69D9F29-578F-702A-CCDE-051F0FD856D2}" dt="2025-02-28T02:11:56.666" v="41"/>
          <ac:spMkLst>
            <pc:docMk/>
            <pc:sldMk cId="1761388701" sldId="262"/>
            <ac:spMk id="14" creationId="{55222F96-971A-4F90-B841-6BAB416C7AC1}"/>
          </ac:spMkLst>
        </pc:spChg>
        <pc:spChg chg="add">
          <ac:chgData name="Cole Swinson (2305329)" userId="S::2305329@student.uwtsd.ac.uk::d6a36d62-407f-4e1d-a32d-85614daec6b5" providerId="AD" clId="Web-{A69D9F29-578F-702A-CCDE-051F0FD856D2}" dt="2025-02-28T02:11:56.666" v="41"/>
          <ac:spMkLst>
            <pc:docMk/>
            <pc:sldMk cId="1761388701" sldId="262"/>
            <ac:spMk id="16" creationId="{08980754-6F4B-43C9-B9BE-127B6BED6586}"/>
          </ac:spMkLst>
        </pc:spChg>
        <pc:spChg chg="add">
          <ac:chgData name="Cole Swinson (2305329)" userId="S::2305329@student.uwtsd.ac.uk::d6a36d62-407f-4e1d-a32d-85614daec6b5" providerId="AD" clId="Web-{A69D9F29-578F-702A-CCDE-051F0FD856D2}" dt="2025-02-28T02:11:56.666" v="41"/>
          <ac:spMkLst>
            <pc:docMk/>
            <pc:sldMk cId="1761388701" sldId="262"/>
            <ac:spMk id="18" creationId="{2C1BBA94-3F40-40AA-8BB9-E69E25E537C1}"/>
          </ac:spMkLst>
        </pc:spChg>
        <pc:picChg chg="add mod ord">
          <ac:chgData name="Cole Swinson (2305329)" userId="S::2305329@student.uwtsd.ac.uk::d6a36d62-407f-4e1d-a32d-85614daec6b5" providerId="AD" clId="Web-{A69D9F29-578F-702A-CCDE-051F0FD856D2}" dt="2025-02-28T02:11:56.666" v="41"/>
          <ac:picMkLst>
            <pc:docMk/>
            <pc:sldMk cId="1761388701" sldId="262"/>
            <ac:picMk id="4" creationId="{387C997E-9FAF-587A-5B78-F09C535233EC}"/>
          </ac:picMkLst>
        </pc:picChg>
      </pc:sldChg>
      <pc:sldChg chg="modSp">
        <pc:chgData name="Cole Swinson (2305329)" userId="S::2305329@student.uwtsd.ac.uk::d6a36d62-407f-4e1d-a32d-85614daec6b5" providerId="AD" clId="Web-{A69D9F29-578F-702A-CCDE-051F0FD856D2}" dt="2025-02-28T02:25:47.287" v="80" actId="20577"/>
        <pc:sldMkLst>
          <pc:docMk/>
          <pc:sldMk cId="3675640953" sldId="263"/>
        </pc:sldMkLst>
        <pc:spChg chg="mod">
          <ac:chgData name="Cole Swinson (2305329)" userId="S::2305329@student.uwtsd.ac.uk::d6a36d62-407f-4e1d-a32d-85614daec6b5" providerId="AD" clId="Web-{A69D9F29-578F-702A-CCDE-051F0FD856D2}" dt="2025-02-28T02:25:47.287" v="80" actId="20577"/>
          <ac:spMkLst>
            <pc:docMk/>
            <pc:sldMk cId="3675640953" sldId="263"/>
            <ac:spMk id="3" creationId="{D6B5FAFF-2872-7422-B966-B95418866C06}"/>
          </ac:spMkLst>
        </pc:spChg>
      </pc:sldChg>
      <pc:sldChg chg="addSp modSp mod setBg">
        <pc:chgData name="Cole Swinson (2305329)" userId="S::2305329@student.uwtsd.ac.uk::d6a36d62-407f-4e1d-a32d-85614daec6b5" providerId="AD" clId="Web-{A69D9F29-578F-702A-CCDE-051F0FD856D2}" dt="2025-02-28T04:01:20.467" v="696" actId="20577"/>
        <pc:sldMkLst>
          <pc:docMk/>
          <pc:sldMk cId="3055894339" sldId="264"/>
        </pc:sldMkLst>
        <pc:spChg chg="mod">
          <ac:chgData name="Cole Swinson (2305329)" userId="S::2305329@student.uwtsd.ac.uk::d6a36d62-407f-4e1d-a32d-85614daec6b5" providerId="AD" clId="Web-{A69D9F29-578F-702A-CCDE-051F0FD856D2}" dt="2025-02-28T02:41:55.024" v="161"/>
          <ac:spMkLst>
            <pc:docMk/>
            <pc:sldMk cId="3055894339" sldId="264"/>
            <ac:spMk id="2" creationId="{DA694510-3D27-2E0B-2C1F-ACA8B0E1A9DA}"/>
          </ac:spMkLst>
        </pc:spChg>
        <pc:spChg chg="mod">
          <ac:chgData name="Cole Swinson (2305329)" userId="S::2305329@student.uwtsd.ac.uk::d6a36d62-407f-4e1d-a32d-85614daec6b5" providerId="AD" clId="Web-{A69D9F29-578F-702A-CCDE-051F0FD856D2}" dt="2025-02-28T04:01:20.467" v="696" actId="20577"/>
          <ac:spMkLst>
            <pc:docMk/>
            <pc:sldMk cId="3055894339" sldId="264"/>
            <ac:spMk id="3" creationId="{982C921F-E40D-9C37-7CE5-ED3C822A3EAF}"/>
          </ac:spMkLst>
        </pc:spChg>
        <pc:spChg chg="add">
          <ac:chgData name="Cole Swinson (2305329)" userId="S::2305329@student.uwtsd.ac.uk::d6a36d62-407f-4e1d-a32d-85614daec6b5" providerId="AD" clId="Web-{A69D9F29-578F-702A-CCDE-051F0FD856D2}" dt="2025-02-28T02:41:55.024" v="161"/>
          <ac:spMkLst>
            <pc:docMk/>
            <pc:sldMk cId="3055894339" sldId="264"/>
            <ac:spMk id="8" creationId="{DBF61EA3-B236-439E-9C0B-340980D56BEE}"/>
          </ac:spMkLst>
        </pc:spChg>
        <pc:spChg chg="add">
          <ac:chgData name="Cole Swinson (2305329)" userId="S::2305329@student.uwtsd.ac.uk::d6a36d62-407f-4e1d-a32d-85614daec6b5" providerId="AD" clId="Web-{A69D9F29-578F-702A-CCDE-051F0FD856D2}" dt="2025-02-28T02:41:55.024" v="161"/>
          <ac:spMkLst>
            <pc:docMk/>
            <pc:sldMk cId="3055894339" sldId="264"/>
            <ac:spMk id="14" creationId="{E659831F-0D9A-4C63-9EBB-8435B85A440F}"/>
          </ac:spMkLst>
        </pc:spChg>
        <pc:grpChg chg="add">
          <ac:chgData name="Cole Swinson (2305329)" userId="S::2305329@student.uwtsd.ac.uk::d6a36d62-407f-4e1d-a32d-85614daec6b5" providerId="AD" clId="Web-{A69D9F29-578F-702A-CCDE-051F0FD856D2}" dt="2025-02-28T02:41:55.024" v="161"/>
          <ac:grpSpMkLst>
            <pc:docMk/>
            <pc:sldMk cId="3055894339" sldId="264"/>
            <ac:grpSpMk id="10" creationId="{28FAF094-D087-493F-8DF9-A486C2D6BBAA}"/>
          </ac:grpSpMkLst>
        </pc:grpChg>
      </pc:sldChg>
      <pc:sldChg chg="addSp delSp modSp mod setBg">
        <pc:chgData name="Cole Swinson (2305329)" userId="S::2305329@student.uwtsd.ac.uk::d6a36d62-407f-4e1d-a32d-85614daec6b5" providerId="AD" clId="Web-{A69D9F29-578F-702A-CCDE-051F0FD856D2}" dt="2025-02-28T04:16:04.584" v="719" actId="1076"/>
        <pc:sldMkLst>
          <pc:docMk/>
          <pc:sldMk cId="3849917224" sldId="265"/>
        </pc:sldMkLst>
        <pc:spChg chg="del mod">
          <ac:chgData name="Cole Swinson (2305329)" userId="S::2305329@student.uwtsd.ac.uk::d6a36d62-407f-4e1d-a32d-85614daec6b5" providerId="AD" clId="Web-{A69D9F29-578F-702A-CCDE-051F0FD856D2}" dt="2025-02-28T03:10:03.102" v="255"/>
          <ac:spMkLst>
            <pc:docMk/>
            <pc:sldMk cId="3849917224" sldId="265"/>
            <ac:spMk id="2" creationId="{2F8B5DAF-6142-CDC5-1423-762BD17741D6}"/>
          </ac:spMkLst>
        </pc:spChg>
        <pc:spChg chg="del mod">
          <ac:chgData name="Cole Swinson (2305329)" userId="S::2305329@student.uwtsd.ac.uk::d6a36d62-407f-4e1d-a32d-85614daec6b5" providerId="AD" clId="Web-{A69D9F29-578F-702A-CCDE-051F0FD856D2}" dt="2025-02-28T03:09:30.773" v="249"/>
          <ac:spMkLst>
            <pc:docMk/>
            <pc:sldMk cId="3849917224" sldId="265"/>
            <ac:spMk id="3" creationId="{D59825F8-5BEA-77C1-E602-BE6B9E571A52}"/>
          </ac:spMkLst>
        </pc:spChg>
        <pc:spChg chg="add del mod">
          <ac:chgData name="Cole Swinson (2305329)" userId="S::2305329@student.uwtsd.ac.uk::d6a36d62-407f-4e1d-a32d-85614daec6b5" providerId="AD" clId="Web-{A69D9F29-578F-702A-CCDE-051F0FD856D2}" dt="2025-02-28T04:14:19.971" v="697"/>
          <ac:spMkLst>
            <pc:docMk/>
            <pc:sldMk cId="3849917224" sldId="265"/>
            <ac:spMk id="6" creationId="{4E860FD8-60AB-A23F-E437-598FB952C21F}"/>
          </ac:spMkLst>
        </pc:spChg>
        <pc:spChg chg="add">
          <ac:chgData name="Cole Swinson (2305329)" userId="S::2305329@student.uwtsd.ac.uk::d6a36d62-407f-4e1d-a32d-85614daec6b5" providerId="AD" clId="Web-{A69D9F29-578F-702A-CCDE-051F0FD856D2}" dt="2025-02-28T02:41:48.914" v="160"/>
          <ac:spMkLst>
            <pc:docMk/>
            <pc:sldMk cId="3849917224" sldId="265"/>
            <ac:spMk id="8" creationId="{4DA718D0-4865-4629-8134-44F68D41D574}"/>
          </ac:spMkLst>
        </pc:spChg>
        <pc:spChg chg="add mod">
          <ac:chgData name="Cole Swinson (2305329)" userId="S::2305329@student.uwtsd.ac.uk::d6a36d62-407f-4e1d-a32d-85614daec6b5" providerId="AD" clId="Web-{A69D9F29-578F-702A-CCDE-051F0FD856D2}" dt="2025-02-28T04:16:04.584" v="719" actId="1076"/>
          <ac:spMkLst>
            <pc:docMk/>
            <pc:sldMk cId="3849917224" sldId="265"/>
            <ac:spMk id="9" creationId="{8E2B33AF-690B-F3B2-1F66-C92A9C98C272}"/>
          </ac:spMkLst>
        </pc:spChg>
        <pc:spChg chg="add">
          <ac:chgData name="Cole Swinson (2305329)" userId="S::2305329@student.uwtsd.ac.uk::d6a36d62-407f-4e1d-a32d-85614daec6b5" providerId="AD" clId="Web-{A69D9F29-578F-702A-CCDE-051F0FD856D2}" dt="2025-02-28T02:41:48.914" v="160"/>
          <ac:spMkLst>
            <pc:docMk/>
            <pc:sldMk cId="3849917224" sldId="265"/>
            <ac:spMk id="14" creationId="{CBC4F608-B4B8-48C3-9572-C0F061B1CD99}"/>
          </ac:spMkLst>
        </pc:spChg>
        <pc:grpChg chg="add">
          <ac:chgData name="Cole Swinson (2305329)" userId="S::2305329@student.uwtsd.ac.uk::d6a36d62-407f-4e1d-a32d-85614daec6b5" providerId="AD" clId="Web-{A69D9F29-578F-702A-CCDE-051F0FD856D2}" dt="2025-02-28T02:41:48.914" v="160"/>
          <ac:grpSpMkLst>
            <pc:docMk/>
            <pc:sldMk cId="3849917224" sldId="265"/>
            <ac:grpSpMk id="10" creationId="{65167ED7-6315-43AB-B1B6-C326D5FD8F84}"/>
          </ac:grpSpMkLst>
        </pc:grpChg>
        <pc:picChg chg="add del mod ord">
          <ac:chgData name="Cole Swinson (2305329)" userId="S::2305329@student.uwtsd.ac.uk::d6a36d62-407f-4e1d-a32d-85614daec6b5" providerId="AD" clId="Web-{A69D9F29-578F-702A-CCDE-051F0FD856D2}" dt="2025-02-28T03:11:47.636" v="256"/>
          <ac:picMkLst>
            <pc:docMk/>
            <pc:sldMk cId="3849917224" sldId="265"/>
            <ac:picMk id="4" creationId="{CF29876E-A6E6-5C01-A460-FB94145669FB}"/>
          </ac:picMkLst>
        </pc:picChg>
        <pc:picChg chg="add mod ord">
          <ac:chgData name="Cole Swinson (2305329)" userId="S::2305329@student.uwtsd.ac.uk::d6a36d62-407f-4e1d-a32d-85614daec6b5" providerId="AD" clId="Web-{A69D9F29-578F-702A-CCDE-051F0FD856D2}" dt="2025-02-28T04:14:40.612" v="702" actId="1076"/>
          <ac:picMkLst>
            <pc:docMk/>
            <pc:sldMk cId="3849917224" sldId="265"/>
            <ac:picMk id="7" creationId="{8F8B1C16-D063-4164-71DE-D7E210A712A3}"/>
          </ac:picMkLst>
        </pc:picChg>
      </pc:sldChg>
      <pc:sldChg chg="addSp modSp new mod setBg">
        <pc:chgData name="Cole Swinson (2305329)" userId="S::2305329@student.uwtsd.ac.uk::d6a36d62-407f-4e1d-a32d-85614daec6b5" providerId="AD" clId="Web-{A69D9F29-578F-702A-CCDE-051F0FD856D2}" dt="2025-02-28T03:48:25.125" v="491" actId="20577"/>
        <pc:sldMkLst>
          <pc:docMk/>
          <pc:sldMk cId="452519360" sldId="266"/>
        </pc:sldMkLst>
        <pc:spChg chg="mod">
          <ac:chgData name="Cole Swinson (2305329)" userId="S::2305329@student.uwtsd.ac.uk::d6a36d62-407f-4e1d-a32d-85614daec6b5" providerId="AD" clId="Web-{A69D9F29-578F-702A-CCDE-051F0FD856D2}" dt="2025-02-28T02:41:29.008" v="157"/>
          <ac:spMkLst>
            <pc:docMk/>
            <pc:sldMk cId="452519360" sldId="266"/>
            <ac:spMk id="2" creationId="{BDF7BCAD-8FE9-C45F-DBDE-4BB6B80FF19E}"/>
          </ac:spMkLst>
        </pc:spChg>
        <pc:spChg chg="mod">
          <ac:chgData name="Cole Swinson (2305329)" userId="S::2305329@student.uwtsd.ac.uk::d6a36d62-407f-4e1d-a32d-85614daec6b5" providerId="AD" clId="Web-{A69D9F29-578F-702A-CCDE-051F0FD856D2}" dt="2025-02-28T03:48:25.125" v="491" actId="20577"/>
          <ac:spMkLst>
            <pc:docMk/>
            <pc:sldMk cId="452519360" sldId="266"/>
            <ac:spMk id="3" creationId="{85D76B58-E9B0-D08A-0FE8-7C3E871AAD1D}"/>
          </ac:spMkLst>
        </pc:spChg>
        <pc:spChg chg="add">
          <ac:chgData name="Cole Swinson (2305329)" userId="S::2305329@student.uwtsd.ac.uk::d6a36d62-407f-4e1d-a32d-85614daec6b5" providerId="AD" clId="Web-{A69D9F29-578F-702A-CCDE-051F0FD856D2}" dt="2025-02-28T02:41:29.008" v="157"/>
          <ac:spMkLst>
            <pc:docMk/>
            <pc:sldMk cId="452519360" sldId="266"/>
            <ac:spMk id="8" creationId="{DBF61EA3-B236-439E-9C0B-340980D56BEE}"/>
          </ac:spMkLst>
        </pc:spChg>
        <pc:spChg chg="add">
          <ac:chgData name="Cole Swinson (2305329)" userId="S::2305329@student.uwtsd.ac.uk::d6a36d62-407f-4e1d-a32d-85614daec6b5" providerId="AD" clId="Web-{A69D9F29-578F-702A-CCDE-051F0FD856D2}" dt="2025-02-28T02:41:29.008" v="157"/>
          <ac:spMkLst>
            <pc:docMk/>
            <pc:sldMk cId="452519360" sldId="266"/>
            <ac:spMk id="14" creationId="{E659831F-0D9A-4C63-9EBB-8435B85A440F}"/>
          </ac:spMkLst>
        </pc:spChg>
        <pc:grpChg chg="add">
          <ac:chgData name="Cole Swinson (2305329)" userId="S::2305329@student.uwtsd.ac.uk::d6a36d62-407f-4e1d-a32d-85614daec6b5" providerId="AD" clId="Web-{A69D9F29-578F-702A-CCDE-051F0FD856D2}" dt="2025-02-28T02:41:29.008" v="157"/>
          <ac:grpSpMkLst>
            <pc:docMk/>
            <pc:sldMk cId="452519360" sldId="266"/>
            <ac:grpSpMk id="10" creationId="{28FAF094-D087-493F-8DF9-A486C2D6BBAA}"/>
          </ac:grpSpMkLst>
        </pc:grpChg>
      </pc:sldChg>
      <pc:sldChg chg="modSp new">
        <pc:chgData name="Cole Swinson (2305329)" userId="S::2305329@student.uwtsd.ac.uk::d6a36d62-407f-4e1d-a32d-85614daec6b5" providerId="AD" clId="Web-{A69D9F29-578F-702A-CCDE-051F0FD856D2}" dt="2025-02-28T04:26:17.782" v="732" actId="20577"/>
        <pc:sldMkLst>
          <pc:docMk/>
          <pc:sldMk cId="2545228196" sldId="267"/>
        </pc:sldMkLst>
        <pc:spChg chg="mod">
          <ac:chgData name="Cole Swinson (2305329)" userId="S::2305329@student.uwtsd.ac.uk::d6a36d62-407f-4e1d-a32d-85614daec6b5" providerId="AD" clId="Web-{A69D9F29-578F-702A-CCDE-051F0FD856D2}" dt="2025-02-28T02:14:02.999" v="51" actId="20577"/>
          <ac:spMkLst>
            <pc:docMk/>
            <pc:sldMk cId="2545228196" sldId="267"/>
            <ac:spMk id="2" creationId="{7CBC477E-1D49-FE35-375F-CDC9F6626317}"/>
          </ac:spMkLst>
        </pc:spChg>
        <pc:spChg chg="mod">
          <ac:chgData name="Cole Swinson (2305329)" userId="S::2305329@student.uwtsd.ac.uk::d6a36d62-407f-4e1d-a32d-85614daec6b5" providerId="AD" clId="Web-{A69D9F29-578F-702A-CCDE-051F0FD856D2}" dt="2025-02-28T04:26:17.782" v="732" actId="20577"/>
          <ac:spMkLst>
            <pc:docMk/>
            <pc:sldMk cId="2545228196" sldId="267"/>
            <ac:spMk id="3" creationId="{DE5BC63C-F5FD-309E-8EC8-670E2C3A5E4B}"/>
          </ac:spMkLst>
        </pc:spChg>
      </pc:sldChg>
      <pc:sldChg chg="new del">
        <pc:chgData name="Cole Swinson (2305329)" userId="S::2305329@student.uwtsd.ac.uk::d6a36d62-407f-4e1d-a32d-85614daec6b5" providerId="AD" clId="Web-{A69D9F29-578F-702A-CCDE-051F0FD856D2}" dt="2025-02-28T02:44:17.797" v="191"/>
        <pc:sldMkLst>
          <pc:docMk/>
          <pc:sldMk cId="296538390"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crestadvisory.com/post/five-things-you-need-to-know-about-new-tech-and-county-lines" TargetMode="External"/><Relationship Id="rId2" Type="http://schemas.openxmlformats.org/officeDocument/2006/relationships/hyperlink" Target="http://www.gov.uk/government/news/county-lines-gangs-smashed-in-national-police-blitz" TargetMode="External"/><Relationship Id="rId1" Type="http://schemas.openxmlformats.org/officeDocument/2006/relationships/slideLayout" Target="../slideLayouts/slideLayout2.xml"/><Relationship Id="rId5" Type="http://schemas.openxmlformats.org/officeDocument/2006/relationships/hyperlink" Target="http://www.nottingham.ac.uk/news/new-research-uncovers-tactics-used-by-county-lines-drug-networks-during-uk-lockdowns" TargetMode="External"/><Relationship Id="rId4" Type="http://schemas.openxmlformats.org/officeDocument/2006/relationships/hyperlink" Target="http://Www.nottingham.ac.uk"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gch.co.uk/" TargetMode="External"/><Relationship Id="rId2" Type="http://schemas.openxmlformats.org/officeDocument/2006/relationships/hyperlink" Target="https://www.facebook.com/walesupdates/posts/south-wales-police-appeal-for-witnesses-following-fatal-collision-in-swanseasout/1015415910585847/" TargetMode="External"/><Relationship Id="rId1" Type="http://schemas.openxmlformats.org/officeDocument/2006/relationships/slideLayout" Target="../slideLayouts/slideLayout2.xml"/><Relationship Id="rId5" Type="http://schemas.openxmlformats.org/officeDocument/2006/relationships/hyperlink" Target="http://www.gov.uk/government/news/government-takes-action-on-county-line-drug-gangs" TargetMode="External"/><Relationship Id="rId4" Type="http://schemas.openxmlformats.org/officeDocument/2006/relationships/hyperlink" Target="http://www.gch.co.uk/gch-stand-against-county-lines-traffic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584683"/>
            <a:ext cx="9144000" cy="2551829"/>
          </a:xfrm>
        </p:spPr>
        <p:txBody>
          <a:bodyPr anchor="ctr">
            <a:normAutofit/>
          </a:bodyPr>
          <a:lstStyle/>
          <a:p>
            <a:r>
              <a:rPr lang="en-US" sz="6600"/>
              <a:t>County Lines And Their Impact </a:t>
            </a:r>
          </a:p>
        </p:txBody>
      </p:sp>
      <p:sp>
        <p:nvSpPr>
          <p:cNvPr id="3" name="Subtitle 2"/>
          <p:cNvSpPr>
            <a:spLocks noGrp="1"/>
          </p:cNvSpPr>
          <p:nvPr>
            <p:ph type="subTitle" idx="1"/>
          </p:nvPr>
        </p:nvSpPr>
        <p:spPr>
          <a:xfrm>
            <a:off x="1524000" y="4413863"/>
            <a:ext cx="9144000" cy="1182135"/>
          </a:xfrm>
        </p:spPr>
        <p:txBody>
          <a:bodyPr vert="horz" lIns="91440" tIns="45720" rIns="91440" bIns="45720" rtlCol="0" anchor="ctr">
            <a:normAutofit/>
          </a:bodyPr>
          <a:lstStyle/>
          <a:p>
            <a:r>
              <a:rPr lang="en-US" sz="2800"/>
              <a:t>By Cole Swinson</a:t>
            </a:r>
          </a:p>
          <a:p>
            <a:r>
              <a:rPr lang="en-US" sz="2800"/>
              <a:t>2305329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7BCAD-8FE9-C45F-DBDE-4BB6B80FF19E}"/>
              </a:ext>
            </a:extLst>
          </p:cNvPr>
          <p:cNvSpPr>
            <a:spLocks noGrp="1"/>
          </p:cNvSpPr>
          <p:nvPr>
            <p:ph type="title"/>
          </p:nvPr>
        </p:nvSpPr>
        <p:spPr>
          <a:xfrm>
            <a:off x="808638" y="386930"/>
            <a:ext cx="9236700" cy="1188950"/>
          </a:xfrm>
        </p:spPr>
        <p:txBody>
          <a:bodyPr anchor="b">
            <a:normAutofit/>
          </a:bodyPr>
          <a:lstStyle/>
          <a:p>
            <a:r>
              <a:rPr lang="en-US" sz="5400"/>
              <a:t>Aims And Objectives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D76B58-E9B0-D08A-0FE8-7C3E871AAD1D}"/>
              </a:ext>
            </a:extLst>
          </p:cNvPr>
          <p:cNvSpPr>
            <a:spLocks noGrp="1"/>
          </p:cNvSpPr>
          <p:nvPr>
            <p:ph idx="1"/>
          </p:nvPr>
        </p:nvSpPr>
        <p:spPr>
          <a:xfrm>
            <a:off x="793660" y="2599509"/>
            <a:ext cx="10143668" cy="3435531"/>
          </a:xfrm>
        </p:spPr>
        <p:txBody>
          <a:bodyPr anchor="ctr">
            <a:normAutofit/>
          </a:bodyPr>
          <a:lstStyle/>
          <a:p>
            <a:r>
              <a:rPr lang="en-GB" sz="2400" dirty="0"/>
              <a:t>In this power point I aim to show you the impacts of county lines on three specific topics, how the police combat county lines, how the publics cooperation combats county lines and how gangs involved in county lines use technology in their favour. </a:t>
            </a:r>
          </a:p>
          <a:p>
            <a:r>
              <a:rPr lang="en-GB" sz="2400" dirty="0"/>
              <a:t>By the end of this power point I aim to have shown the impact of these topics and for you to come away with more knowledge than you might already have on the topic.</a:t>
            </a:r>
          </a:p>
        </p:txBody>
      </p:sp>
    </p:spTree>
    <p:extLst>
      <p:ext uri="{BB962C8B-B14F-4D97-AF65-F5344CB8AC3E}">
        <p14:creationId xmlns:p14="http://schemas.microsoft.com/office/powerpoint/2010/main" val="452519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39EAE-CAA2-59EE-BC11-B3FD46B1D904}"/>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500" kern="1200">
                <a:solidFill>
                  <a:schemeClr val="tx1"/>
                </a:solidFill>
                <a:latin typeface="+mj-lt"/>
                <a:ea typeface="+mj-ea"/>
                <a:cs typeface="+mj-cs"/>
              </a:rPr>
              <a:t>Tactics the police use to combat county lines on the roads</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5ADB487-8566-B708-8BD9-95006BCC06D7}"/>
              </a:ext>
            </a:extLst>
          </p:cNvPr>
          <p:cNvSpPr txBox="1"/>
          <p:nvPr/>
        </p:nvSpPr>
        <p:spPr>
          <a:xfrm>
            <a:off x="645066" y="2031101"/>
            <a:ext cx="4282984" cy="35119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342900" indent="-342900">
              <a:lnSpc>
                <a:spcPct val="90000"/>
              </a:lnSpc>
              <a:spcAft>
                <a:spcPts val="600"/>
              </a:spcAft>
              <a:buAutoNum type="arabicPeriod"/>
            </a:pPr>
            <a:r>
              <a:rPr lang="en-US" sz="3600" dirty="0"/>
              <a:t>What tactics are used?</a:t>
            </a:r>
          </a:p>
          <a:p>
            <a:pPr indent="-228600">
              <a:lnSpc>
                <a:spcPct val="90000"/>
              </a:lnSpc>
              <a:spcAft>
                <a:spcPts val="600"/>
              </a:spcAft>
              <a:buAutoNum type="arabicPeriod"/>
            </a:pPr>
            <a:endParaRPr lang="en-US" sz="3600" dirty="0"/>
          </a:p>
          <a:p>
            <a:pPr>
              <a:lnSpc>
                <a:spcPct val="90000"/>
              </a:lnSpc>
              <a:spcAft>
                <a:spcPts val="600"/>
              </a:spcAft>
            </a:pPr>
            <a:r>
              <a:rPr lang="en-US" sz="3600" dirty="0"/>
              <a:t>2.   How effective are these tactics?</a:t>
            </a:r>
          </a:p>
          <a:p>
            <a:pPr indent="-228600">
              <a:lnSpc>
                <a:spcPct val="90000"/>
              </a:lnSpc>
              <a:spcAft>
                <a:spcPts val="600"/>
              </a:spcAft>
              <a:buAutoNum type="arabicPeriod"/>
            </a:pPr>
            <a:endParaRPr lang="en-US" sz="2000" dirty="0"/>
          </a:p>
          <a:p>
            <a:pPr>
              <a:lnSpc>
                <a:spcPct val="90000"/>
              </a:lnSpc>
              <a:spcAft>
                <a:spcPts val="600"/>
              </a:spcAft>
            </a:pPr>
            <a:endParaRPr lang="en-US" sz="20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in a yellow vest standing in front of police cars&#10;&#10;AI-generated content may be incorrect.">
            <a:extLst>
              <a:ext uri="{FF2B5EF4-FFF2-40B4-BE49-F238E27FC236}">
                <a16:creationId xmlns:a16="http://schemas.microsoft.com/office/drawing/2014/main" id="{7AECA0C5-AE71-2E75-2DEA-6CA28FC584F2}"/>
              </a:ext>
            </a:extLst>
          </p:cNvPr>
          <p:cNvPicPr>
            <a:picLocks noGrp="1" noChangeAspect="1"/>
          </p:cNvPicPr>
          <p:nvPr>
            <p:ph idx="1"/>
          </p:nvPr>
        </p:nvPicPr>
        <p:blipFill>
          <a:blip r:embed="rId2"/>
          <a:stretch>
            <a:fillRect/>
          </a:stretch>
        </p:blipFill>
        <p:spPr>
          <a:xfrm>
            <a:off x="5987738" y="1439970"/>
            <a:ext cx="5628018" cy="3745190"/>
          </a:xfrm>
          <a:prstGeom prst="rect">
            <a:avLst/>
          </a:prstGeom>
        </p:spPr>
      </p:pic>
      <p:sp>
        <p:nvSpPr>
          <p:cNvPr id="6" name="TextBox 5">
            <a:extLst>
              <a:ext uri="{FF2B5EF4-FFF2-40B4-BE49-F238E27FC236}">
                <a16:creationId xmlns:a16="http://schemas.microsoft.com/office/drawing/2014/main" id="{737CA215-BDD5-6DD1-93FE-19E9F4373448}"/>
              </a:ext>
            </a:extLst>
          </p:cNvPr>
          <p:cNvSpPr txBox="1"/>
          <p:nvPr/>
        </p:nvSpPr>
        <p:spPr>
          <a:xfrm>
            <a:off x="7922381" y="5781523"/>
            <a:ext cx="3168952" cy="4475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E5553C5-3475-3B32-07EE-70D599FB8FCF}"/>
              </a:ext>
            </a:extLst>
          </p:cNvPr>
          <p:cNvSpPr txBox="1"/>
          <p:nvPr/>
        </p:nvSpPr>
        <p:spPr>
          <a:xfrm>
            <a:off x="7632095" y="6543524"/>
            <a:ext cx="3556000" cy="2419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17CB4C62-AE1A-00F4-E538-BD567537E0E8}"/>
              </a:ext>
            </a:extLst>
          </p:cNvPr>
          <p:cNvSpPr txBox="1"/>
          <p:nvPr/>
        </p:nvSpPr>
        <p:spPr>
          <a:xfrm>
            <a:off x="7994952" y="6458857"/>
            <a:ext cx="3362476" cy="435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3F4EBD17-09CC-11DB-EB41-407EC172F3AA}"/>
              </a:ext>
            </a:extLst>
          </p:cNvPr>
          <p:cNvSpPr txBox="1"/>
          <p:nvPr/>
        </p:nvSpPr>
        <p:spPr>
          <a:xfrm>
            <a:off x="8648095" y="6483047"/>
            <a:ext cx="2588380" cy="5805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1" name="TextBox 10">
            <a:extLst>
              <a:ext uri="{FF2B5EF4-FFF2-40B4-BE49-F238E27FC236}">
                <a16:creationId xmlns:a16="http://schemas.microsoft.com/office/drawing/2014/main" id="{B0EB4838-8D1F-1FAB-F041-0E29E74DB021}"/>
              </a:ext>
            </a:extLst>
          </p:cNvPr>
          <p:cNvSpPr txBox="1"/>
          <p:nvPr/>
        </p:nvSpPr>
        <p:spPr>
          <a:xfrm>
            <a:off x="7535333" y="5358190"/>
            <a:ext cx="39430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Wales Updates (4 September 2024)</a:t>
            </a:r>
          </a:p>
        </p:txBody>
      </p:sp>
    </p:spTree>
    <p:extLst>
      <p:ext uri="{BB962C8B-B14F-4D97-AF65-F5344CB8AC3E}">
        <p14:creationId xmlns:p14="http://schemas.microsoft.com/office/powerpoint/2010/main" val="2884309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CBC44-7630-0440-6C20-111F1CB6B967}"/>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100" kern="1200">
                <a:solidFill>
                  <a:schemeClr val="tx1"/>
                </a:solidFill>
                <a:latin typeface="+mj-lt"/>
                <a:ea typeface="+mj-ea"/>
                <a:cs typeface="+mj-cs"/>
              </a:rPr>
              <a:t>Cooperation with the public to combat county lines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3CC49D4-AA9E-C321-E86B-DC8522AF0861}"/>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114300" indent="-342900">
              <a:lnSpc>
                <a:spcPct val="90000"/>
              </a:lnSpc>
              <a:spcAft>
                <a:spcPts val="600"/>
              </a:spcAft>
              <a:buAutoNum type="arabicPeriod"/>
            </a:pPr>
            <a:r>
              <a:rPr lang="en-US" sz="2800" dirty="0"/>
              <a:t>How can the public help combat county lines?</a:t>
            </a:r>
          </a:p>
          <a:p>
            <a:pPr indent="-228600">
              <a:lnSpc>
                <a:spcPct val="90000"/>
              </a:lnSpc>
              <a:spcAft>
                <a:spcPts val="600"/>
              </a:spcAft>
              <a:buAutoNum type="arabicPeriod"/>
            </a:pPr>
            <a:endParaRPr lang="en-US" sz="2800" dirty="0"/>
          </a:p>
          <a:p>
            <a:pPr indent="-228600">
              <a:lnSpc>
                <a:spcPct val="90000"/>
              </a:lnSpc>
              <a:spcAft>
                <a:spcPts val="600"/>
              </a:spcAft>
              <a:buAutoNum type="arabicPeriod"/>
            </a:pPr>
            <a:endParaRPr lang="en-US" sz="2800" dirty="0"/>
          </a:p>
          <a:p>
            <a:pPr indent="-228600">
              <a:lnSpc>
                <a:spcPct val="90000"/>
              </a:lnSpc>
              <a:spcAft>
                <a:spcPts val="600"/>
              </a:spcAft>
              <a:buAutoNum type="arabicPeriod"/>
            </a:pPr>
            <a:endParaRPr lang="en-US" sz="2800" dirty="0"/>
          </a:p>
          <a:p>
            <a:pPr indent="-228600">
              <a:lnSpc>
                <a:spcPct val="90000"/>
              </a:lnSpc>
              <a:spcAft>
                <a:spcPts val="600"/>
              </a:spcAft>
              <a:buAutoNum type="arabicPeriod"/>
            </a:pPr>
            <a:r>
              <a:rPr lang="en-US" sz="2800" dirty="0"/>
              <a:t>How are the public affected by county lines?</a:t>
            </a:r>
          </a:p>
          <a:p>
            <a:pPr>
              <a:lnSpc>
                <a:spcPct val="90000"/>
              </a:lnSpc>
              <a:spcAft>
                <a:spcPts val="600"/>
              </a:spcAft>
            </a:pPr>
            <a:endParaRPr lang="en-US" sz="2800" dirty="0"/>
          </a:p>
        </p:txBody>
      </p:sp>
      <p:pic>
        <p:nvPicPr>
          <p:cNvPr id="4" name="Content Placeholder 3" descr="A police officer standing next to a group of people&#10;&#10;AI-generated content may be incorrect.">
            <a:extLst>
              <a:ext uri="{FF2B5EF4-FFF2-40B4-BE49-F238E27FC236}">
                <a16:creationId xmlns:a16="http://schemas.microsoft.com/office/drawing/2014/main" id="{B28B7AB2-5C1D-5B08-DC68-9B5EC46DBEC2}"/>
              </a:ext>
            </a:extLst>
          </p:cNvPr>
          <p:cNvPicPr>
            <a:picLocks noGrp="1" noChangeAspect="1"/>
          </p:cNvPicPr>
          <p:nvPr>
            <p:ph idx="1"/>
          </p:nvPr>
        </p:nvPicPr>
        <p:blipFill>
          <a:blip r:embed="rId2"/>
          <a:stretch>
            <a:fillRect/>
          </a:stretch>
        </p:blipFill>
        <p:spPr>
          <a:xfrm>
            <a:off x="5911532" y="2731915"/>
            <a:ext cx="5150277" cy="321892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CA48092-2DBB-5ECD-E255-D4DF699D8BEC}"/>
              </a:ext>
            </a:extLst>
          </p:cNvPr>
          <p:cNvSpPr txBox="1"/>
          <p:nvPr/>
        </p:nvSpPr>
        <p:spPr>
          <a:xfrm>
            <a:off x="6749142" y="6489096"/>
            <a:ext cx="52614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Vulnerability And Policing Futures (20 June 2024)</a:t>
            </a:r>
          </a:p>
        </p:txBody>
      </p:sp>
    </p:spTree>
    <p:extLst>
      <p:ext uri="{BB962C8B-B14F-4D97-AF65-F5344CB8AC3E}">
        <p14:creationId xmlns:p14="http://schemas.microsoft.com/office/powerpoint/2010/main" val="124336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poster with text overlay&#10;&#10;AI-generated content may be incorrect.">
            <a:extLst>
              <a:ext uri="{FF2B5EF4-FFF2-40B4-BE49-F238E27FC236}">
                <a16:creationId xmlns:a16="http://schemas.microsoft.com/office/drawing/2014/main" id="{6F5C2DB2-9CD5-BE07-6C4A-1AF007A7CFAD}"/>
              </a:ext>
            </a:extLst>
          </p:cNvPr>
          <p:cNvPicPr>
            <a:picLocks noChangeAspect="1"/>
          </p:cNvPicPr>
          <p:nvPr/>
        </p:nvPicPr>
        <p:blipFill>
          <a:blip r:embed="rId2"/>
          <a:srcRect l="13" t="654" r="61" b="-545"/>
          <a:stretch/>
        </p:blipFill>
        <p:spPr>
          <a:xfrm>
            <a:off x="1328511" y="211592"/>
            <a:ext cx="9541036" cy="6029640"/>
          </a:xfrm>
          <a:prstGeom prst="rect">
            <a:avLst/>
          </a:prstGeom>
        </p:spPr>
      </p:pic>
      <p:sp>
        <p:nvSpPr>
          <p:cNvPr id="5" name="TextBox 4">
            <a:extLst>
              <a:ext uri="{FF2B5EF4-FFF2-40B4-BE49-F238E27FC236}">
                <a16:creationId xmlns:a16="http://schemas.microsoft.com/office/drawing/2014/main" id="{45AB4632-6A34-F620-BE90-A850561B26A9}"/>
              </a:ext>
            </a:extLst>
          </p:cNvPr>
          <p:cNvSpPr txBox="1"/>
          <p:nvPr/>
        </p:nvSpPr>
        <p:spPr>
          <a:xfrm>
            <a:off x="6434666" y="6241143"/>
            <a:ext cx="3894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GCH (20 October 2021)</a:t>
            </a:r>
          </a:p>
        </p:txBody>
      </p:sp>
    </p:spTree>
    <p:extLst>
      <p:ext uri="{BB962C8B-B14F-4D97-AF65-F5344CB8AC3E}">
        <p14:creationId xmlns:p14="http://schemas.microsoft.com/office/powerpoint/2010/main" val="2161698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1AAAC-D49A-F937-6D5B-69C84AB8AC7C}"/>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GB" sz="2500" kern="1200" dirty="0">
                <a:latin typeface="+mj-lt"/>
                <a:ea typeface="+mj-ea"/>
                <a:cs typeface="+mj-cs"/>
              </a:rPr>
              <a:t>How county line gangs can use technology in their </a:t>
            </a:r>
            <a:r>
              <a:rPr lang="en-GB" sz="2500" dirty="0"/>
              <a:t>favour</a:t>
            </a:r>
            <a:endParaRPr lang="en-GB" sz="2500" kern="1200" dirty="0">
              <a:latin typeface="+mj-lt"/>
            </a:endParaRP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8803A68-7BD9-0086-32C3-8EF127A388D0}"/>
              </a:ext>
            </a:extLst>
          </p:cNvPr>
          <p:cNvSpPr txBox="1"/>
          <p:nvPr/>
        </p:nvSpPr>
        <p:spPr>
          <a:xfrm>
            <a:off x="645066" y="2617720"/>
            <a:ext cx="4282984" cy="351194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114300" indent="-342900">
              <a:lnSpc>
                <a:spcPct val="90000"/>
              </a:lnSpc>
              <a:spcAft>
                <a:spcPts val="600"/>
              </a:spcAft>
              <a:buAutoNum type="arabicPeriod"/>
            </a:pPr>
            <a:r>
              <a:rPr lang="en-US" sz="2000" dirty="0"/>
              <a:t>What forms of technology do they use? </a:t>
            </a:r>
          </a:p>
          <a:p>
            <a:pPr indent="-228600">
              <a:lnSpc>
                <a:spcPct val="90000"/>
              </a:lnSpc>
              <a:spcAft>
                <a:spcPts val="600"/>
              </a:spcAft>
              <a:buAutoNum type="arabicPeriod"/>
            </a:pPr>
            <a:endParaRPr lang="en-US" sz="2000" dirty="0"/>
          </a:p>
          <a:p>
            <a:pPr indent="-228600">
              <a:lnSpc>
                <a:spcPct val="90000"/>
              </a:lnSpc>
              <a:spcAft>
                <a:spcPts val="600"/>
              </a:spcAft>
              <a:buAutoNum type="arabicPeriod"/>
            </a:pPr>
            <a:endParaRPr lang="en-US" sz="2000" dirty="0"/>
          </a:p>
          <a:p>
            <a:pPr indent="-228600">
              <a:lnSpc>
                <a:spcPct val="90000"/>
              </a:lnSpc>
              <a:spcAft>
                <a:spcPts val="600"/>
              </a:spcAft>
              <a:buAutoNum type="arabicPeriod"/>
            </a:pPr>
            <a:r>
              <a:rPr lang="en-US" sz="2000" dirty="0"/>
              <a:t>How effective are these different forms of technology?</a:t>
            </a:r>
          </a:p>
          <a:p>
            <a:pPr indent="-228600">
              <a:lnSpc>
                <a:spcPct val="90000"/>
              </a:lnSpc>
              <a:spcAft>
                <a:spcPts val="600"/>
              </a:spcAft>
              <a:buAutoNum type="arabicPeriod"/>
            </a:pPr>
            <a:endParaRPr lang="en-US" sz="1700"/>
          </a:p>
          <a:p>
            <a:pPr indent="-228600">
              <a:lnSpc>
                <a:spcPct val="90000"/>
              </a:lnSpc>
              <a:spcAft>
                <a:spcPts val="600"/>
              </a:spcAft>
              <a:buAutoNum type="arabicPeriod"/>
            </a:pPr>
            <a:endParaRPr lang="en-US" sz="1700"/>
          </a:p>
          <a:p>
            <a:pPr indent="-228600">
              <a:lnSpc>
                <a:spcPct val="90000"/>
              </a:lnSpc>
              <a:spcAft>
                <a:spcPts val="600"/>
              </a:spcAft>
              <a:buAutoNum type="arabicPeriod"/>
            </a:pPr>
            <a:endParaRPr lang="en-US" sz="1700"/>
          </a:p>
          <a:p>
            <a:pPr indent="-228600">
              <a:lnSpc>
                <a:spcPct val="90000"/>
              </a:lnSpc>
              <a:spcAft>
                <a:spcPts val="600"/>
              </a:spcAft>
              <a:buAutoNum type="arabicPeriod"/>
            </a:pPr>
            <a:endParaRPr lang="en-US" sz="1700"/>
          </a:p>
          <a:p>
            <a:pPr>
              <a:lnSpc>
                <a:spcPct val="90000"/>
              </a:lnSpc>
              <a:spcAft>
                <a:spcPts val="600"/>
              </a:spcAft>
            </a:pPr>
            <a:endParaRPr lang="en-US" sz="17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icons with text&#10;&#10;AI-generated content may be incorrect.">
            <a:extLst>
              <a:ext uri="{FF2B5EF4-FFF2-40B4-BE49-F238E27FC236}">
                <a16:creationId xmlns:a16="http://schemas.microsoft.com/office/drawing/2014/main" id="{387C997E-9FAF-587A-5B78-F09C535233EC}"/>
              </a:ext>
            </a:extLst>
          </p:cNvPr>
          <p:cNvPicPr>
            <a:picLocks noGrp="1" noChangeAspect="1"/>
          </p:cNvPicPr>
          <p:nvPr>
            <p:ph idx="1"/>
          </p:nvPr>
        </p:nvPicPr>
        <p:blipFill>
          <a:blip r:embed="rId2"/>
          <a:stretch>
            <a:fillRect/>
          </a:stretch>
        </p:blipFill>
        <p:spPr>
          <a:xfrm>
            <a:off x="5987738" y="1434214"/>
            <a:ext cx="5628018" cy="3756701"/>
          </a:xfrm>
          <a:prstGeom prst="rect">
            <a:avLst/>
          </a:prstGeom>
        </p:spPr>
      </p:pic>
      <p:sp>
        <p:nvSpPr>
          <p:cNvPr id="7" name="TextBox 6">
            <a:extLst>
              <a:ext uri="{FF2B5EF4-FFF2-40B4-BE49-F238E27FC236}">
                <a16:creationId xmlns:a16="http://schemas.microsoft.com/office/drawing/2014/main" id="{E47541E1-7B66-1DD3-DAEF-B45FBD5F8C48}"/>
              </a:ext>
            </a:extLst>
          </p:cNvPr>
          <p:cNvSpPr txBox="1"/>
          <p:nvPr/>
        </p:nvSpPr>
        <p:spPr>
          <a:xfrm>
            <a:off x="8620606" y="985212"/>
            <a:ext cx="2955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GOV.UK (22 January 2017)</a:t>
            </a:r>
          </a:p>
        </p:txBody>
      </p:sp>
    </p:spTree>
    <p:extLst>
      <p:ext uri="{BB962C8B-B14F-4D97-AF65-F5344CB8AC3E}">
        <p14:creationId xmlns:p14="http://schemas.microsoft.com/office/powerpoint/2010/main" val="1761388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blue background with white text and pictograms&#10;&#10;AI-generated content may be incorrect.">
            <a:extLst>
              <a:ext uri="{FF2B5EF4-FFF2-40B4-BE49-F238E27FC236}">
                <a16:creationId xmlns:a16="http://schemas.microsoft.com/office/drawing/2014/main" id="{8F8B1C16-D063-4164-71DE-D7E210A712A3}"/>
              </a:ext>
            </a:extLst>
          </p:cNvPr>
          <p:cNvPicPr>
            <a:picLocks noGrp="1" noChangeAspect="1"/>
          </p:cNvPicPr>
          <p:nvPr>
            <p:ph idx="1"/>
          </p:nvPr>
        </p:nvPicPr>
        <p:blipFill>
          <a:blip r:embed="rId2"/>
          <a:stretch>
            <a:fillRect/>
          </a:stretch>
        </p:blipFill>
        <p:spPr>
          <a:xfrm>
            <a:off x="631151" y="689398"/>
            <a:ext cx="11003368" cy="5482441"/>
          </a:xfrm>
        </p:spPr>
      </p:pic>
      <p:sp>
        <p:nvSpPr>
          <p:cNvPr id="9" name="TextBox 8">
            <a:extLst>
              <a:ext uri="{FF2B5EF4-FFF2-40B4-BE49-F238E27FC236}">
                <a16:creationId xmlns:a16="http://schemas.microsoft.com/office/drawing/2014/main" id="{8E2B33AF-690B-F3B2-1F66-C92A9C98C272}"/>
              </a:ext>
            </a:extLst>
          </p:cNvPr>
          <p:cNvSpPr txBox="1"/>
          <p:nvPr/>
        </p:nvSpPr>
        <p:spPr>
          <a:xfrm>
            <a:off x="7435272" y="6380787"/>
            <a:ext cx="38023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Peel Solutions (19 May 2021)</a:t>
            </a:r>
          </a:p>
        </p:txBody>
      </p:sp>
    </p:spTree>
    <p:extLst>
      <p:ext uri="{BB962C8B-B14F-4D97-AF65-F5344CB8AC3E}">
        <p14:creationId xmlns:p14="http://schemas.microsoft.com/office/powerpoint/2010/main" val="3849917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94510-3D27-2E0B-2C1F-ACA8B0E1A9DA}"/>
              </a:ext>
            </a:extLst>
          </p:cNvPr>
          <p:cNvSpPr>
            <a:spLocks noGrp="1"/>
          </p:cNvSpPr>
          <p:nvPr>
            <p:ph type="title"/>
          </p:nvPr>
        </p:nvSpPr>
        <p:spPr>
          <a:xfrm>
            <a:off x="808638" y="386930"/>
            <a:ext cx="9236700" cy="1188950"/>
          </a:xfrm>
        </p:spPr>
        <p:txBody>
          <a:bodyPr anchor="b">
            <a:normAutofit/>
          </a:bodyPr>
          <a:lstStyle/>
          <a:p>
            <a:r>
              <a:rPr lang="en-US" sz="5400"/>
              <a:t>Conclusion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2C921F-E40D-9C37-7CE5-ED3C822A3EAF}"/>
              </a:ext>
            </a:extLst>
          </p:cNvPr>
          <p:cNvSpPr>
            <a:spLocks noGrp="1"/>
          </p:cNvSpPr>
          <p:nvPr>
            <p:ph idx="1"/>
          </p:nvPr>
        </p:nvSpPr>
        <p:spPr>
          <a:xfrm>
            <a:off x="793660" y="2599509"/>
            <a:ext cx="10143668" cy="3435531"/>
          </a:xfrm>
        </p:spPr>
        <p:txBody>
          <a:bodyPr anchor="ctr">
            <a:normAutofit/>
          </a:bodyPr>
          <a:lstStyle/>
          <a:p>
            <a:r>
              <a:rPr lang="en-GB" sz="2400" dirty="0"/>
              <a:t>In conclusion we can see how effective the tactics that the police use to combat county lines along with how the public help can impacts how effectively they work together to ensure the safety of their local area and other peoples local areas maintained.</a:t>
            </a:r>
            <a:endParaRPr lang="en-GB" sz="2400"/>
          </a:p>
          <a:p>
            <a:r>
              <a:rPr lang="en-GB" sz="2400" dirty="0"/>
              <a:t>We can also see how the gangs utilise technology and how affective it can be, also how the police then combats it to ensure they are shutting down the gangs and their operations.</a:t>
            </a:r>
            <a:endParaRPr lang="en-GB" sz="2400"/>
          </a:p>
        </p:txBody>
      </p:sp>
    </p:spTree>
    <p:extLst>
      <p:ext uri="{BB962C8B-B14F-4D97-AF65-F5344CB8AC3E}">
        <p14:creationId xmlns:p14="http://schemas.microsoft.com/office/powerpoint/2010/main" val="3055894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6072D-22B6-6373-3CAC-A391C0B77601}"/>
              </a:ext>
            </a:extLst>
          </p:cNvPr>
          <p:cNvSpPr>
            <a:spLocks noGrp="1"/>
          </p:cNvSpPr>
          <p:nvPr>
            <p:ph type="title"/>
          </p:nvPr>
        </p:nvSpPr>
        <p:spPr/>
        <p:txBody>
          <a:bodyPr/>
          <a:lstStyle/>
          <a:p>
            <a:r>
              <a:rPr lang="en-US"/>
              <a:t>References</a:t>
            </a:r>
            <a:r>
              <a:rPr lang="en-US" dirty="0"/>
              <a:t> </a:t>
            </a:r>
          </a:p>
        </p:txBody>
      </p:sp>
      <p:sp>
        <p:nvSpPr>
          <p:cNvPr id="3" name="Content Placeholder 2">
            <a:extLst>
              <a:ext uri="{FF2B5EF4-FFF2-40B4-BE49-F238E27FC236}">
                <a16:creationId xmlns:a16="http://schemas.microsoft.com/office/drawing/2014/main" id="{D6B5FAFF-2872-7422-B966-B95418866C06}"/>
              </a:ext>
            </a:extLst>
          </p:cNvPr>
          <p:cNvSpPr>
            <a:spLocks noGrp="1"/>
          </p:cNvSpPr>
          <p:nvPr>
            <p:ph idx="1"/>
          </p:nvPr>
        </p:nvSpPr>
        <p:spPr>
          <a:xfrm>
            <a:off x="838200" y="1782493"/>
            <a:ext cx="10515600" cy="5012696"/>
          </a:xfrm>
        </p:spPr>
        <p:txBody>
          <a:bodyPr vert="horz" lIns="91440" tIns="45720" rIns="91440" bIns="45720" rtlCol="0" anchor="t">
            <a:noAutofit/>
          </a:bodyPr>
          <a:lstStyle/>
          <a:p>
            <a:r>
              <a:rPr lang="en-US" sz="2400" dirty="0">
                <a:latin typeface="Times New Roman"/>
                <a:ea typeface="+mn-lt"/>
                <a:cs typeface="Times New Roman"/>
              </a:rPr>
              <a:t>“County Lines Gangs Smashed in National Police Blitz.” </a:t>
            </a:r>
            <a:r>
              <a:rPr lang="en-US" sz="2400" i="1" dirty="0">
                <a:latin typeface="Times New Roman"/>
                <a:ea typeface="+mn-lt"/>
                <a:cs typeface="Times New Roman"/>
              </a:rPr>
              <a:t>GOV.UK</a:t>
            </a:r>
            <a:r>
              <a:rPr lang="en-US" sz="2400" dirty="0">
                <a:latin typeface="Times New Roman"/>
                <a:ea typeface="+mn-lt"/>
                <a:cs typeface="Times New Roman"/>
              </a:rPr>
              <a:t>, 20 Aug. 2023, </a:t>
            </a:r>
            <a:r>
              <a:rPr lang="en-US" sz="2400" dirty="0">
                <a:latin typeface="Times New Roman"/>
                <a:ea typeface="+mn-lt"/>
                <a:cs typeface="Times New Roman"/>
                <a:hlinkClick r:id="rId2"/>
              </a:rPr>
              <a:t>www.gov.uk/government/news/county-lines-gangs-smashed-in-national-police-blitz</a:t>
            </a:r>
            <a:r>
              <a:rPr lang="en-US" sz="2400" dirty="0">
                <a:latin typeface="Times New Roman"/>
                <a:ea typeface="+mn-lt"/>
                <a:cs typeface="Times New Roman"/>
              </a:rPr>
              <a:t>.</a:t>
            </a:r>
            <a:endParaRPr lang="en-US" sz="2400" dirty="0">
              <a:ea typeface="+mn-lt"/>
              <a:cs typeface="+mn-lt"/>
            </a:endParaRPr>
          </a:p>
          <a:p>
            <a:r>
              <a:rPr lang="en-US" sz="2400" dirty="0">
                <a:latin typeface="Times New Roman"/>
                <a:ea typeface="+mn-lt"/>
                <a:cs typeface="Times New Roman"/>
              </a:rPr>
              <a:t>Crest. “Five Things You Need to Know about New Tech and County Lines.” </a:t>
            </a:r>
            <a:r>
              <a:rPr lang="en-US" sz="2400" i="1" dirty="0">
                <a:latin typeface="Times New Roman"/>
                <a:ea typeface="+mn-lt"/>
                <a:cs typeface="Times New Roman"/>
              </a:rPr>
              <a:t>Crest Site Official</a:t>
            </a:r>
            <a:r>
              <a:rPr lang="en-US" sz="2400" dirty="0">
                <a:latin typeface="Times New Roman"/>
                <a:ea typeface="+mn-lt"/>
                <a:cs typeface="Times New Roman"/>
              </a:rPr>
              <a:t>, 29 July 2022, </a:t>
            </a:r>
            <a:r>
              <a:rPr lang="en-US" sz="2400" dirty="0">
                <a:latin typeface="Times New Roman"/>
                <a:ea typeface="+mn-lt"/>
                <a:cs typeface="Times New Roman"/>
                <a:hlinkClick r:id="rId3"/>
              </a:rPr>
              <a:t>www.crestadvisory.com/post/five-things-you-need-to-know-about-new-tech-and-county-lines</a:t>
            </a:r>
            <a:r>
              <a:rPr lang="en-US" sz="2400" dirty="0">
                <a:latin typeface="Times New Roman"/>
                <a:ea typeface="+mn-lt"/>
                <a:cs typeface="Times New Roman"/>
              </a:rPr>
              <a:t>.</a:t>
            </a:r>
            <a:endParaRPr lang="en-US" sz="2400" dirty="0"/>
          </a:p>
          <a:p>
            <a:r>
              <a:rPr lang="en-US" sz="2400" dirty="0">
                <a:latin typeface="Times New Roman"/>
                <a:ea typeface="+mn-lt"/>
                <a:cs typeface="Times New Roman"/>
              </a:rPr>
              <a:t>“News - New Research Uncovers Tactics Used by County Lines Drug Networks during UK Lockdowns - University of Nottingham.” </a:t>
            </a:r>
            <a:r>
              <a:rPr lang="en-US" sz="2400" i="1" dirty="0">
                <a:latin typeface="Times New Roman"/>
                <a:ea typeface="+mn-lt"/>
                <a:cs typeface="Times New Roman"/>
                <a:hlinkClick r:id="rId4"/>
              </a:rPr>
              <a:t>Www.nottingham.ac.uk</a:t>
            </a:r>
            <a:r>
              <a:rPr lang="en-US" sz="2400" dirty="0">
                <a:latin typeface="Times New Roman"/>
                <a:ea typeface="+mn-lt"/>
                <a:cs typeface="Times New Roman"/>
              </a:rPr>
              <a:t>, 25 Feb. 2021, </a:t>
            </a:r>
            <a:r>
              <a:rPr lang="en-US" sz="2400" dirty="0">
                <a:latin typeface="Times New Roman"/>
                <a:ea typeface="+mn-lt"/>
                <a:cs typeface="Times New Roman"/>
                <a:hlinkClick r:id="rId5"/>
              </a:rPr>
              <a:t>www.nottingham.ac.uk/news/new-research-uncovers-tactics-used-by-county-lines-drug-networks-during-uk-lockdowns</a:t>
            </a:r>
            <a:r>
              <a:rPr lang="en-US" sz="2400" dirty="0">
                <a:latin typeface="Times New Roman"/>
                <a:ea typeface="+mn-lt"/>
                <a:cs typeface="Times New Roman"/>
              </a:rPr>
              <a:t>.</a:t>
            </a:r>
            <a:endParaRPr lang="en-US" sz="2400" dirty="0"/>
          </a:p>
          <a:p>
            <a:r>
              <a:rPr lang="en-US" sz="2400" dirty="0">
                <a:latin typeface="Times New Roman"/>
                <a:ea typeface="+mn-lt"/>
                <a:cs typeface="Times New Roman"/>
              </a:rPr>
              <a:t>NSPCC. “Protecting Children from County Lines.” </a:t>
            </a:r>
            <a:r>
              <a:rPr lang="en-US" sz="2400" i="1" dirty="0">
                <a:latin typeface="Times New Roman"/>
                <a:ea typeface="+mn-lt"/>
                <a:cs typeface="Times New Roman"/>
              </a:rPr>
              <a:t>NSPCC Learning</a:t>
            </a:r>
            <a:r>
              <a:rPr lang="en-US" sz="2400" dirty="0">
                <a:latin typeface="Times New Roman"/>
                <a:ea typeface="+mn-lt"/>
                <a:cs typeface="Times New Roman"/>
              </a:rPr>
              <a:t>, 6 Apr. 2021, learning.nspcc.org.uk/child-abuse-and-neglect/county-lines. </a:t>
            </a:r>
            <a:endParaRPr lang="en-US" sz="2400" dirty="0"/>
          </a:p>
          <a:p>
            <a:endParaRPr lang="en-US" dirty="0">
              <a:ea typeface="+mn-lt"/>
              <a:cs typeface="+mn-lt"/>
            </a:endParaRPr>
          </a:p>
        </p:txBody>
      </p:sp>
    </p:spTree>
    <p:extLst>
      <p:ext uri="{BB962C8B-B14F-4D97-AF65-F5344CB8AC3E}">
        <p14:creationId xmlns:p14="http://schemas.microsoft.com/office/powerpoint/2010/main" val="3675640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C477E-1D49-FE35-375F-CDC9F6626317}"/>
              </a:ext>
            </a:extLst>
          </p:cNvPr>
          <p:cNvSpPr>
            <a:spLocks noGrp="1"/>
          </p:cNvSpPr>
          <p:nvPr>
            <p:ph type="title"/>
          </p:nvPr>
        </p:nvSpPr>
        <p:spPr/>
        <p:txBody>
          <a:bodyPr/>
          <a:lstStyle/>
          <a:p>
            <a:r>
              <a:rPr lang="en-US" dirty="0"/>
              <a:t>Photo References </a:t>
            </a:r>
          </a:p>
        </p:txBody>
      </p:sp>
      <p:sp>
        <p:nvSpPr>
          <p:cNvPr id="3" name="Content Placeholder 2">
            <a:extLst>
              <a:ext uri="{FF2B5EF4-FFF2-40B4-BE49-F238E27FC236}">
                <a16:creationId xmlns:a16="http://schemas.microsoft.com/office/drawing/2014/main" id="{DE5BC63C-F5FD-309E-8EC8-670E2C3A5E4B}"/>
              </a:ext>
            </a:extLst>
          </p:cNvPr>
          <p:cNvSpPr>
            <a:spLocks noGrp="1"/>
          </p:cNvSpPr>
          <p:nvPr>
            <p:ph idx="1"/>
          </p:nvPr>
        </p:nvSpPr>
        <p:spPr/>
        <p:txBody>
          <a:bodyPr vert="horz" lIns="91440" tIns="45720" rIns="91440" bIns="45720" rtlCol="0" anchor="t">
            <a:normAutofit/>
          </a:bodyPr>
          <a:lstStyle/>
          <a:p>
            <a:pPr marL="0" indent="0">
              <a:buNone/>
            </a:pPr>
            <a:r>
              <a:rPr lang="en-US" sz="2400" dirty="0">
                <a:ea typeface="+mn-lt"/>
                <a:cs typeface="+mn-lt"/>
                <a:hlinkClick r:id="rId2"/>
              </a:rPr>
              <a:t>https://www.facebook.com/walesupdates/posts/south-wales-police-appeal-for-witnesses-following-fatal-collision-in-swanseasout/1015415910585847/</a:t>
            </a:r>
            <a:r>
              <a:rPr lang="en-US" sz="2400" dirty="0">
                <a:ea typeface="+mn-lt"/>
                <a:cs typeface="+mn-lt"/>
              </a:rPr>
              <a:t>   4 September 2024 </a:t>
            </a:r>
          </a:p>
          <a:p>
            <a:r>
              <a:rPr lang="en-US" sz="1600" dirty="0">
                <a:latin typeface="Times New Roman"/>
                <a:ea typeface="+mn-lt"/>
                <a:cs typeface="Times New Roman"/>
              </a:rPr>
              <a:t>“GCH Stand against County Lines Trafficking - GCH.” </a:t>
            </a:r>
            <a:r>
              <a:rPr lang="en-US" sz="1600" i="1" dirty="0">
                <a:latin typeface="Times New Roman"/>
                <a:ea typeface="+mn-lt"/>
                <a:cs typeface="Times New Roman"/>
                <a:hlinkClick r:id="rId3"/>
              </a:rPr>
              <a:t>Https://Www.gch.co.uk/</a:t>
            </a:r>
            <a:r>
              <a:rPr lang="en-US" sz="1600" dirty="0">
                <a:latin typeface="Times New Roman"/>
                <a:ea typeface="+mn-lt"/>
                <a:cs typeface="Times New Roman"/>
              </a:rPr>
              <a:t>, 20 Aug. 2021, </a:t>
            </a:r>
            <a:r>
              <a:rPr lang="en-US" sz="1600" dirty="0">
                <a:latin typeface="Times New Roman"/>
                <a:ea typeface="+mn-lt"/>
                <a:cs typeface="Times New Roman"/>
                <a:hlinkClick r:id="rId4"/>
              </a:rPr>
              <a:t>www.gch.co.uk/gch-stand-against-county-lines-trafficking/</a:t>
            </a:r>
            <a:r>
              <a:rPr lang="en-US" sz="1600" dirty="0">
                <a:latin typeface="Times New Roman"/>
                <a:ea typeface="+mn-lt"/>
                <a:cs typeface="Times New Roman"/>
              </a:rPr>
              <a:t>.</a:t>
            </a:r>
            <a:r>
              <a:rPr lang="en-US" sz="1400" dirty="0">
                <a:latin typeface="Roboto"/>
                <a:ea typeface="Roboto"/>
                <a:cs typeface="Roboto"/>
              </a:rPr>
              <a:t> </a:t>
            </a:r>
            <a:r>
              <a:rPr lang="en-US" sz="1000" err="1">
                <a:latin typeface="Roboto"/>
                <a:ea typeface="Roboto"/>
                <a:cs typeface="Roboto"/>
              </a:rPr>
              <a:t>priority_high</a:t>
            </a:r>
            <a:r>
              <a:rPr lang="en-US" sz="1400" err="1">
                <a:latin typeface="Roboto"/>
                <a:ea typeface="Roboto"/>
                <a:cs typeface="Roboto"/>
              </a:rPr>
              <a:t>Webpage</a:t>
            </a:r>
            <a:r>
              <a:rPr lang="en-US" sz="1400" dirty="0">
                <a:latin typeface="Roboto"/>
                <a:ea typeface="Roboto"/>
                <a:cs typeface="Roboto"/>
              </a:rPr>
              <a:t> </a:t>
            </a:r>
            <a:r>
              <a:rPr lang="en-US" sz="1400" err="1">
                <a:latin typeface="Roboto"/>
                <a:ea typeface="Roboto"/>
                <a:cs typeface="Roboto"/>
              </a:rPr>
              <a:t>author</a:t>
            </a:r>
            <a:r>
              <a:rPr lang="en-US" sz="1000" err="1">
                <a:latin typeface="Roboto"/>
                <a:ea typeface="Roboto"/>
                <a:cs typeface="Roboto"/>
              </a:rPr>
              <a:t>close</a:t>
            </a:r>
            <a:endParaRPr lang="en-US" sz="1000">
              <a:ea typeface="+mn-lt"/>
              <a:cs typeface="+mn-lt"/>
            </a:endParaRPr>
          </a:p>
          <a:p>
            <a:r>
              <a:rPr lang="en-US" sz="1600" dirty="0">
                <a:latin typeface="Times New Roman"/>
                <a:ea typeface="+mn-lt"/>
                <a:cs typeface="Times New Roman"/>
              </a:rPr>
              <a:t>Home Office. “Government Takes Action on County Line Drug Gangs.” </a:t>
            </a:r>
            <a:r>
              <a:rPr lang="en-US" sz="1600" i="1" dirty="0">
                <a:latin typeface="Times New Roman"/>
                <a:ea typeface="+mn-lt"/>
                <a:cs typeface="Times New Roman"/>
              </a:rPr>
              <a:t>GOV.UK</a:t>
            </a:r>
            <a:r>
              <a:rPr lang="en-US" sz="1600" dirty="0">
                <a:latin typeface="Times New Roman"/>
                <a:ea typeface="+mn-lt"/>
                <a:cs typeface="Times New Roman"/>
              </a:rPr>
              <a:t>, 22 Jan. 2017, </a:t>
            </a:r>
            <a:r>
              <a:rPr lang="en-US" sz="1600" dirty="0">
                <a:latin typeface="Times New Roman"/>
                <a:ea typeface="+mn-lt"/>
                <a:cs typeface="Times New Roman"/>
                <a:hlinkClick r:id="rId5"/>
              </a:rPr>
              <a:t>www.gov.uk/government/news/government-takes-action-on-county-line-drug-gangs</a:t>
            </a:r>
            <a:r>
              <a:rPr lang="en-US" sz="1600" dirty="0">
                <a:latin typeface="Times New Roman"/>
                <a:ea typeface="+mn-lt"/>
                <a:cs typeface="Times New Roman"/>
              </a:rPr>
              <a:t>.</a:t>
            </a:r>
            <a:endParaRPr lang="en-US" sz="1600"/>
          </a:p>
          <a:p>
            <a:r>
              <a:rPr lang="en-US" sz="1600" dirty="0">
                <a:latin typeface="Times New Roman"/>
                <a:ea typeface="+mn-lt"/>
                <a:cs typeface="Times New Roman"/>
              </a:rPr>
              <a:t>peel solutions. “Spot the Signs of Cuckooing - County Lines.” </a:t>
            </a:r>
            <a:r>
              <a:rPr lang="en-US" sz="1600" i="1" dirty="0">
                <a:latin typeface="Times New Roman"/>
                <a:ea typeface="+mn-lt"/>
                <a:cs typeface="Times New Roman"/>
              </a:rPr>
              <a:t>Peel Solutions</a:t>
            </a:r>
            <a:r>
              <a:rPr lang="en-US" sz="1600" dirty="0">
                <a:latin typeface="Times New Roman"/>
                <a:ea typeface="+mn-lt"/>
                <a:cs typeface="Times New Roman"/>
              </a:rPr>
              <a:t>, 19 May 2021, peelsolutions.co.uk/spot-the-signs-of-cuckooing-county-lines/.</a:t>
            </a:r>
            <a:endParaRPr lang="en-US" sz="1600"/>
          </a:p>
          <a:p>
            <a:r>
              <a:rPr lang="en-US" sz="1600" dirty="0">
                <a:latin typeface="Times New Roman"/>
                <a:ea typeface="+mn-lt"/>
                <a:cs typeface="Times New Roman"/>
              </a:rPr>
              <a:t>“What Do the Public Want from Police? Towards a Minimum Policing Standard - Vulnerability &amp; Policing Futures Research Centre.” </a:t>
            </a:r>
            <a:r>
              <a:rPr lang="en-US" sz="1600" i="1" dirty="0">
                <a:latin typeface="Times New Roman"/>
                <a:ea typeface="+mn-lt"/>
                <a:cs typeface="Times New Roman"/>
              </a:rPr>
              <a:t>Vulnerability &amp; Policing Futures Research Centre</a:t>
            </a:r>
            <a:r>
              <a:rPr lang="en-US" sz="1600" dirty="0">
                <a:latin typeface="Times New Roman"/>
                <a:ea typeface="+mn-lt"/>
                <a:cs typeface="Times New Roman"/>
              </a:rPr>
              <a:t>, 20 June 2024, vulnerabilitypolicing.org.uk/what-do-</a:t>
            </a:r>
            <a:r>
              <a:rPr lang="en-US" sz="1600">
                <a:latin typeface="Times New Roman"/>
                <a:ea typeface="+mn-lt"/>
                <a:cs typeface="Times New Roman"/>
              </a:rPr>
              <a:t>the-public-want-from-police-towards-a-minimum-policing-standard/. </a:t>
            </a:r>
            <a:endParaRPr lang="en-US" sz="1600" dirty="0"/>
          </a:p>
          <a:p>
            <a:endParaRPr lang="en-US" sz="2400" dirty="0">
              <a:ea typeface="+mn-lt"/>
              <a:cs typeface="+mn-lt"/>
            </a:endParaRPr>
          </a:p>
        </p:txBody>
      </p:sp>
    </p:spTree>
    <p:extLst>
      <p:ext uri="{BB962C8B-B14F-4D97-AF65-F5344CB8AC3E}">
        <p14:creationId xmlns:p14="http://schemas.microsoft.com/office/powerpoint/2010/main" val="25452281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County Lines And Their Impact </vt:lpstr>
      <vt:lpstr>Aims And Objectives </vt:lpstr>
      <vt:lpstr>Tactics the police use to combat county lines on the roads</vt:lpstr>
      <vt:lpstr>Cooperation with the public to combat county lines</vt:lpstr>
      <vt:lpstr>PowerPoint Presentation</vt:lpstr>
      <vt:lpstr>How county line gangs can use technology in their favour</vt:lpstr>
      <vt:lpstr>PowerPoint Presentation</vt:lpstr>
      <vt:lpstr>Conclusion </vt:lpstr>
      <vt:lpstr>References </vt:lpstr>
      <vt:lpstr>Photo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384</cp:revision>
  <dcterms:created xsi:type="dcterms:W3CDTF">2025-02-27T18:31:51Z</dcterms:created>
  <dcterms:modified xsi:type="dcterms:W3CDTF">2025-02-28T21:10:03Z</dcterms:modified>
</cp:coreProperties>
</file>