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F7B39-FC6F-44BF-AD05-1E3FE89DA1E2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29A9F-C533-4777-A75C-E66351556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96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474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1CE186-1197-4E46-BAB1-8CE2C509500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00414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0229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391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552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691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129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9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303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730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956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366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416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638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734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Assessing Progress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944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 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229" y="906087"/>
            <a:ext cx="9351818" cy="5494713"/>
          </a:xfrm>
        </p:spPr>
      </p:pic>
    </p:spTree>
    <p:extLst>
      <p:ext uri="{BB962C8B-B14F-4D97-AF65-F5344CB8AC3E}">
        <p14:creationId xmlns:p14="http://schemas.microsoft.com/office/powerpoint/2010/main" val="1526273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63330"/>
          </a:xfrm>
        </p:spPr>
        <p:txBody>
          <a:bodyPr/>
          <a:lstStyle/>
          <a:p>
            <a:r>
              <a:rPr lang="en-GB" dirty="0" smtClean="0">
                <a:latin typeface="+mn-lt"/>
              </a:rPr>
              <a:t>Assessing </a:t>
            </a:r>
            <a:r>
              <a:rPr lang="en-GB" dirty="0" err="1" smtClean="0">
                <a:latin typeface="+mn-lt"/>
              </a:rPr>
              <a:t>Coachee</a:t>
            </a:r>
            <a:r>
              <a:rPr lang="en-GB" dirty="0" smtClean="0">
                <a:latin typeface="+mn-lt"/>
              </a:rPr>
              <a:t>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7120"/>
            <a:ext cx="109728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 smtClean="0"/>
              <a:t>Key areas for review:</a:t>
            </a:r>
          </a:p>
          <a:p>
            <a:r>
              <a:rPr lang="en-GB" sz="3200" dirty="0" smtClean="0"/>
              <a:t>Have you completed actions we agreed during our last session?</a:t>
            </a:r>
            <a:endParaRPr lang="en-US" sz="3200" dirty="0"/>
          </a:p>
          <a:p>
            <a:r>
              <a:rPr lang="en-US" sz="3200" dirty="0"/>
              <a:t>How have you applied what you have learned?</a:t>
            </a:r>
          </a:p>
          <a:p>
            <a:r>
              <a:rPr lang="en-US" sz="3200" dirty="0" smtClean="0"/>
              <a:t>Have </a:t>
            </a:r>
            <a:r>
              <a:rPr lang="en-US" sz="3200" dirty="0"/>
              <a:t>there been any obstacles to applying the things that you’ve learned?</a:t>
            </a:r>
          </a:p>
          <a:p>
            <a:r>
              <a:rPr lang="en-US" sz="3200" dirty="0"/>
              <a:t>How do you think your performance has improved?</a:t>
            </a:r>
          </a:p>
          <a:p>
            <a:r>
              <a:rPr lang="en-US" sz="3200" dirty="0" smtClean="0"/>
              <a:t>What difference has coaching made to specific activities you undertake – what are you doing differently?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08567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Coaching records – should include</a:t>
            </a:r>
            <a:r>
              <a:rPr lang="en-GB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200" dirty="0"/>
              <a:t>Specific and general review of coaching done</a:t>
            </a:r>
            <a:endParaRPr lang="en-US" sz="3200" dirty="0"/>
          </a:p>
          <a:p>
            <a:pPr lvl="0"/>
            <a:r>
              <a:rPr lang="en-GB" sz="3200" dirty="0"/>
              <a:t>Review of how learning has been applied</a:t>
            </a:r>
            <a:endParaRPr lang="en-US" sz="3200" dirty="0"/>
          </a:p>
          <a:p>
            <a:pPr lvl="0"/>
            <a:r>
              <a:rPr lang="en-GB" sz="3200" dirty="0"/>
              <a:t>Positive and negative assessment of progress made</a:t>
            </a:r>
            <a:endParaRPr lang="en-US" sz="3200" dirty="0"/>
          </a:p>
          <a:p>
            <a:pPr lvl="0"/>
            <a:r>
              <a:rPr lang="en-GB" sz="3200" dirty="0"/>
              <a:t>Agreed next steps e.g. future objectives/targets and standards, or activities to be undertaken Including further development needs identified</a:t>
            </a:r>
            <a:endParaRPr lang="en-US" sz="3200" dirty="0"/>
          </a:p>
          <a:p>
            <a:pPr lvl="0"/>
            <a:r>
              <a:rPr lang="en-GB" sz="3200" dirty="0"/>
              <a:t>Date and signatures of both parties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345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Assessing Mentee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Main </a:t>
            </a:r>
            <a:r>
              <a:rPr lang="en-US" sz="3600" dirty="0"/>
              <a:t>concerns will be the relationship itself and expected learning outcomes. </a:t>
            </a:r>
            <a:endParaRPr lang="en-US" sz="3600" dirty="0" smtClean="0"/>
          </a:p>
          <a:p>
            <a:r>
              <a:rPr lang="en-US" sz="3600" dirty="0"/>
              <a:t>Regularly review progress.  </a:t>
            </a:r>
          </a:p>
          <a:p>
            <a:r>
              <a:rPr lang="en-US" sz="3600" dirty="0" smtClean="0"/>
              <a:t>Re-visit </a:t>
            </a:r>
            <a:r>
              <a:rPr lang="en-US" sz="3600" dirty="0"/>
              <a:t>the expected outcomes from the relationship, and learning </a:t>
            </a:r>
            <a:r>
              <a:rPr lang="en-US" sz="3600" dirty="0" smtClean="0"/>
              <a:t>objectives, </a:t>
            </a:r>
            <a:r>
              <a:rPr lang="en-US" sz="3600" dirty="0"/>
              <a:t>assess what’s been achieved to date, and determine what </a:t>
            </a:r>
            <a:r>
              <a:rPr lang="en-US" sz="3600" dirty="0" smtClean="0"/>
              <a:t>needs </a:t>
            </a:r>
            <a:r>
              <a:rPr lang="en-US" sz="3600" dirty="0"/>
              <a:t>to happen next</a:t>
            </a:r>
            <a:r>
              <a:rPr lang="en-US" sz="3600"/>
              <a:t>, </a:t>
            </a:r>
            <a:r>
              <a:rPr lang="en-US" sz="3600" smtClean="0"/>
              <a:t>and/or what </a:t>
            </a:r>
            <a:r>
              <a:rPr lang="en-US" sz="3600" dirty="0"/>
              <a:t>needs to be done differently.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91904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momentum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key role for the mentor is helping  mentee to deal with mistakes and setbacks. The mentoring relationship should be non-judgemental and risk free thereby allowing the mentee to treat mistakes and setbacks as real opportunities to learn. 	</a:t>
            </a:r>
          </a:p>
          <a:p>
            <a:pPr>
              <a:buNone/>
            </a:pPr>
            <a:r>
              <a:rPr lang="en-GB" dirty="0"/>
              <a:t>					</a:t>
            </a:r>
            <a:r>
              <a:rPr lang="en-GB" dirty="0" smtClean="0"/>
              <a:t>	Bayley </a:t>
            </a:r>
            <a:r>
              <a:rPr lang="en-GB" dirty="0"/>
              <a:t>et al. 2004: p.29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9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Encouraging and inspiring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mentor should try to build the confidence and motivation of the mentee at all times</a:t>
            </a:r>
          </a:p>
        </p:txBody>
      </p:sp>
    </p:spTree>
    <p:extLst>
      <p:ext uri="{BB962C8B-B14F-4D97-AF65-F5344CB8AC3E}">
        <p14:creationId xmlns:p14="http://schemas.microsoft.com/office/powerpoint/2010/main" val="533278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Mentoring Records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600" dirty="0"/>
              <a:t>open a record of mentoring activity  - a brief paragraph and some key objectives of the activity are enough </a:t>
            </a:r>
          </a:p>
          <a:p>
            <a:r>
              <a:rPr lang="en-US" sz="3600" dirty="0"/>
              <a:t>record occasions where mentoring took place </a:t>
            </a:r>
          </a:p>
          <a:p>
            <a:r>
              <a:rPr lang="en-US" sz="3600" dirty="0"/>
              <a:t>brief record of discussion and action points </a:t>
            </a:r>
          </a:p>
          <a:p>
            <a:r>
              <a:rPr lang="en-US" sz="3600" dirty="0"/>
              <a:t>(when appropriate) record the formal ending of mentoring  </a:t>
            </a:r>
          </a:p>
          <a:p>
            <a:pPr marL="0" indent="0">
              <a:buNone/>
            </a:pPr>
            <a:r>
              <a:rPr lang="en-US" sz="3600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978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Ending the mentoring relationship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Wind down - the relationship drifts away over time</a:t>
            </a:r>
          </a:p>
          <a:p>
            <a:r>
              <a:rPr lang="en-US" dirty="0"/>
              <a:t>Wind up – the relationship has a clear ending, where the mentor and mentee review and celebrate what they’ve achieved together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8292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320</Words>
  <Application>Microsoft Office PowerPoint</Application>
  <PresentationFormat>Widescreen</PresentationFormat>
  <Paragraphs>36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Assessing Progress</vt:lpstr>
      <vt:lpstr> </vt:lpstr>
      <vt:lpstr>Assessing Coachee Progress</vt:lpstr>
      <vt:lpstr>Coaching records – should include:</vt:lpstr>
      <vt:lpstr>Assessing Mentee Progress</vt:lpstr>
      <vt:lpstr>Maintaining momentum</vt:lpstr>
      <vt:lpstr>Encouraging and inspiring</vt:lpstr>
      <vt:lpstr>Mentoring Records</vt:lpstr>
      <vt:lpstr>Ending the mentoring relationship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Progress</dc:title>
  <dc:creator>Mair O'connor</dc:creator>
  <cp:lastModifiedBy>Mair O'connor</cp:lastModifiedBy>
  <cp:revision>1</cp:revision>
  <dcterms:created xsi:type="dcterms:W3CDTF">2019-05-24T13:12:51Z</dcterms:created>
  <dcterms:modified xsi:type="dcterms:W3CDTF">2019-05-24T13:13:34Z</dcterms:modified>
</cp:coreProperties>
</file>