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2.xml" ContentType="application/vnd.openxmlformats-officedocument.presentationml.tags+xml"/>
  <Override PartName="/ppt/notesSlides/notesSlide14.xml" ContentType="application/vnd.openxmlformats-officedocument.presentationml.notesSlide+xml"/>
  <Override PartName="/ppt/tags/tag3.xml" ContentType="application/vnd.openxmlformats-officedocument.presentationml.tags+xml"/>
  <Override PartName="/ppt/notesSlides/notesSlide15.xml" ContentType="application/vnd.openxmlformats-officedocument.presentationml.notesSlide+xml"/>
  <Override PartName="/ppt/tags/tag4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3" r:id="rId1"/>
  </p:sldMasterIdLst>
  <p:notesMasterIdLst>
    <p:notesMasterId r:id="rId22"/>
  </p:notesMasterIdLst>
  <p:sldIdLst>
    <p:sldId id="256" r:id="rId2"/>
    <p:sldId id="259" r:id="rId3"/>
    <p:sldId id="260" r:id="rId4"/>
    <p:sldId id="261" r:id="rId5"/>
    <p:sldId id="257" r:id="rId6"/>
    <p:sldId id="265" r:id="rId7"/>
    <p:sldId id="263" r:id="rId8"/>
    <p:sldId id="270" r:id="rId9"/>
    <p:sldId id="264" r:id="rId10"/>
    <p:sldId id="273" r:id="rId11"/>
    <p:sldId id="266" r:id="rId12"/>
    <p:sldId id="267" r:id="rId13"/>
    <p:sldId id="276" r:id="rId14"/>
    <p:sldId id="275" r:id="rId15"/>
    <p:sldId id="269" r:id="rId16"/>
    <p:sldId id="268" r:id="rId17"/>
    <p:sldId id="280" r:id="rId18"/>
    <p:sldId id="284" r:id="rId19"/>
    <p:sldId id="285" r:id="rId20"/>
    <p:sldId id="283" r:id="rId21"/>
  </p:sldIdLst>
  <p:sldSz cx="9144000" cy="5143500" type="screen16x9"/>
  <p:notesSz cx="6858000" cy="9144000"/>
  <p:custDataLst>
    <p:tags r:id="rId23"/>
  </p:custData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8BB7151-1395-4573-8906-B291B0251A68}">
  <a:tblStyle styleId="{28BB7151-1395-4573-8906-B291B0251A6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7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New HIV cases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cat>
            <c:numRef>
              <c:f>Sheet1!$A$2:$A$7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200</c:v>
                </c:pt>
                <c:pt idx="1">
                  <c:v>141</c:v>
                </c:pt>
                <c:pt idx="2">
                  <c:v>123</c:v>
                </c:pt>
                <c:pt idx="3">
                  <c:v>145</c:v>
                </c:pt>
                <c:pt idx="4">
                  <c:v>126</c:v>
                </c:pt>
                <c:pt idx="5">
                  <c:v>75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993F-422F-B9E3-78EA0834D293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New AIDS cases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circle"/>
            <c:size val="5"/>
            <c:spPr>
              <a:solidFill>
                <a:schemeClr val="accent2"/>
              </a:solidFill>
              <a:ln w="9525">
                <a:solidFill>
                  <a:schemeClr val="accent2"/>
                </a:solidFill>
              </a:ln>
              <a:effectLst/>
            </c:spPr>
          </c:marker>
          <c:cat>
            <c:numRef>
              <c:f>Sheet1!$A$2:$A$7</c:f>
              <c:numCache>
                <c:formatCode>General</c:formatCode>
                <c:ptCount val="6"/>
                <c:pt idx="0">
                  <c:v>2015</c:v>
                </c:pt>
                <c:pt idx="1">
                  <c:v>2016</c:v>
                </c:pt>
                <c:pt idx="2">
                  <c:v>2017</c:v>
                </c:pt>
                <c:pt idx="3">
                  <c:v>2018</c:v>
                </c:pt>
                <c:pt idx="4">
                  <c:v>2019</c:v>
                </c:pt>
                <c:pt idx="5">
                  <c:v>2020</c:v>
                </c:pt>
              </c:numCache>
            </c:numRef>
          </c:cat>
          <c:val>
            <c:numRef>
              <c:f>Sheet1!$C$2:$C$7</c:f>
              <c:numCache>
                <c:formatCode>General</c:formatCode>
                <c:ptCount val="6"/>
                <c:pt idx="0">
                  <c:v>20</c:v>
                </c:pt>
                <c:pt idx="1">
                  <c:v>11</c:v>
                </c:pt>
                <c:pt idx="2">
                  <c:v>6</c:v>
                </c:pt>
                <c:pt idx="3">
                  <c:v>11</c:v>
                </c:pt>
                <c:pt idx="4">
                  <c:v>12</c:v>
                </c:pt>
                <c:pt idx="5">
                  <c:v>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993F-422F-B9E3-78EA0834D29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13252944"/>
        <c:axId val="413252112"/>
      </c:lineChart>
      <c:catAx>
        <c:axId val="41325294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3252112"/>
        <c:crosses val="autoZero"/>
        <c:auto val="1"/>
        <c:lblAlgn val="ctr"/>
        <c:lblOffset val="100"/>
        <c:noMultiLvlLbl val="0"/>
      </c:catAx>
      <c:valAx>
        <c:axId val="41325211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1325294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3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6" name="Google Shape;42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" name="Google Shape;691;g9fb34cd2fb_0_3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2" name="Google Shape;692;g9fb34cd2fb_0_3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g9fb34cd2fb_0_9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9" name="Google Shape;769;g9fb34cd2fb_0_9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8" name="Google Shape;878;g9fb34cd2fb_0_3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9" name="Google Shape;879;g9fb34cd2fb_0_3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g9fb34cd2fb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7" name="Google Shape;657;g9fb34cd2fb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" name="Google Shape;1229;g9fb34cd2fb_0_11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0" name="Google Shape;1230;g9fb34cd2fb_0_11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9" name="Google Shape;1159;ga68620439d_0_24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0" name="Google Shape;1160;ga68620439d_0_24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1" name="Google Shape;1451;g9fc5e689ef_0_53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2" name="Google Shape;1452;g9fc5e689ef_0_53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3" name="Google Shape;1193;ga68620439d_0_28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94" name="Google Shape;1194;ga68620439d_0_28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1" name="Google Shape;1561;ga68620439d_0_5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2" name="Google Shape;1562;ga68620439d_0_5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4" name="Google Shape;1324;ga68620439d_0_3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5" name="Google Shape;1325;ga68620439d_0_3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2" name="Google Shape;1352;ga68620439d_0_4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3" name="Google Shape;1353;ga68620439d_0_4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0" name="Google Shape;1670;ga68620439d_0_5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71" name="Google Shape;1671;ga68620439d_0_5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" name="Google Shape;1597;ga68620439d_0_5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8" name="Google Shape;1598;ga68620439d_0_5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5" name="Google Shape;1445;ga68620439d_0_4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6" name="Google Shape;1446;ga68620439d_0_4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8598775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9" name="Google Shape;1369;ga68620439d_0_4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0" name="Google Shape;1370;ga68620439d_0_4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0" name="Google Shape;1920;ga68620439d_0_7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1" name="Google Shape;1921;ga68620439d_0_7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0" name="Google Shape;1920;ga68620439d_0_7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1" name="Google Shape;1921;ga68620439d_0_7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0520035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0" name="Google Shape;1920;ga68620439d_0_7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1" name="Google Shape;1921;ga68620439d_0_7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434651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0" name="Google Shape;1920;ga68620439d_0_7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21" name="Google Shape;1921;ga68620439d_0_7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188710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IV Disease by Slidesgo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7014026" y="-36353"/>
            <a:ext cx="2179019" cy="1814366"/>
            <a:chOff x="7004926" y="-3"/>
            <a:chExt cx="2179019" cy="1814366"/>
          </a:xfrm>
        </p:grpSpPr>
        <p:sp>
          <p:nvSpPr>
            <p:cNvPr id="10" name="Google Shape;10;p2"/>
            <p:cNvSpPr/>
            <p:nvPr/>
          </p:nvSpPr>
          <p:spPr>
            <a:xfrm>
              <a:off x="7353282" y="-3"/>
              <a:ext cx="1830663" cy="18143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 rot="940759">
              <a:off x="7038179" y="173839"/>
              <a:ext cx="333746" cy="292047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2" name="Google Shape;12;p2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3" name="Google Shape;13;p2"/>
          <p:cNvGrpSpPr/>
          <p:nvPr/>
        </p:nvGrpSpPr>
        <p:grpSpPr>
          <a:xfrm>
            <a:off x="1" y="3329133"/>
            <a:ext cx="1786597" cy="1814377"/>
            <a:chOff x="249825" y="1523700"/>
            <a:chExt cx="403550" cy="409825"/>
          </a:xfrm>
        </p:grpSpPr>
        <p:sp>
          <p:nvSpPr>
            <p:cNvPr id="14" name="Google Shape;14;p2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5188200" y="1040025"/>
            <a:ext cx="2869200" cy="2147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4821600" y="3187575"/>
            <a:ext cx="3602400" cy="915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oogle Shape;19;p3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20" name="Google Shape;20;p3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3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3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" name="Google Shape;42;p3"/>
          <p:cNvSpPr txBox="1">
            <a:spLocks noGrp="1"/>
          </p:cNvSpPr>
          <p:nvPr>
            <p:ph type="title"/>
          </p:nvPr>
        </p:nvSpPr>
        <p:spPr>
          <a:xfrm>
            <a:off x="4735150" y="1988725"/>
            <a:ext cx="3688500" cy="1580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subTitle" idx="1"/>
          </p:nvPr>
        </p:nvSpPr>
        <p:spPr>
          <a:xfrm>
            <a:off x="5412850" y="3569075"/>
            <a:ext cx="3010800" cy="901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3"/>
          <p:cNvSpPr txBox="1">
            <a:spLocks noGrp="1"/>
          </p:cNvSpPr>
          <p:nvPr>
            <p:ph type="title" idx="2" hasCustomPrompt="1"/>
          </p:nvPr>
        </p:nvSpPr>
        <p:spPr>
          <a:xfrm>
            <a:off x="7555150" y="731369"/>
            <a:ext cx="700200" cy="92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grpSp>
        <p:nvGrpSpPr>
          <p:cNvPr id="45" name="Google Shape;45;p3"/>
          <p:cNvGrpSpPr/>
          <p:nvPr/>
        </p:nvGrpSpPr>
        <p:grpSpPr>
          <a:xfrm>
            <a:off x="-12" y="-3220"/>
            <a:ext cx="2623518" cy="1663536"/>
            <a:chOff x="-12" y="-3220"/>
            <a:chExt cx="2623518" cy="1663536"/>
          </a:xfrm>
        </p:grpSpPr>
        <p:sp>
          <p:nvSpPr>
            <p:cNvPr id="46" name="Google Shape;46;p3"/>
            <p:cNvSpPr/>
            <p:nvPr/>
          </p:nvSpPr>
          <p:spPr>
            <a:xfrm flipH="1">
              <a:off x="-12" y="-3220"/>
              <a:ext cx="2129368" cy="166353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3"/>
            <p:cNvSpPr/>
            <p:nvPr/>
          </p:nvSpPr>
          <p:spPr>
            <a:xfrm rot="2700000">
              <a:off x="2259298" y="151675"/>
              <a:ext cx="313179" cy="274054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oogle Shape;19;p3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20" name="Google Shape;20;p3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3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3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" name="Google Shape;42;p3"/>
          <p:cNvSpPr txBox="1">
            <a:spLocks noGrp="1"/>
          </p:cNvSpPr>
          <p:nvPr>
            <p:ph type="title"/>
          </p:nvPr>
        </p:nvSpPr>
        <p:spPr>
          <a:xfrm>
            <a:off x="4735150" y="1988725"/>
            <a:ext cx="3688500" cy="1580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subTitle" idx="1"/>
          </p:nvPr>
        </p:nvSpPr>
        <p:spPr>
          <a:xfrm>
            <a:off x="5412850" y="3569075"/>
            <a:ext cx="3010800" cy="901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3"/>
          <p:cNvSpPr txBox="1">
            <a:spLocks noGrp="1"/>
          </p:cNvSpPr>
          <p:nvPr>
            <p:ph type="title" idx="2" hasCustomPrompt="1"/>
          </p:nvPr>
        </p:nvSpPr>
        <p:spPr>
          <a:xfrm>
            <a:off x="7555150" y="731369"/>
            <a:ext cx="700200" cy="92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grpSp>
        <p:nvGrpSpPr>
          <p:cNvPr id="45" name="Google Shape;45;p3"/>
          <p:cNvGrpSpPr/>
          <p:nvPr/>
        </p:nvGrpSpPr>
        <p:grpSpPr>
          <a:xfrm>
            <a:off x="-12" y="-3220"/>
            <a:ext cx="2623518" cy="1663536"/>
            <a:chOff x="-12" y="-3220"/>
            <a:chExt cx="2623518" cy="1663536"/>
          </a:xfrm>
        </p:grpSpPr>
        <p:sp>
          <p:nvSpPr>
            <p:cNvPr id="46" name="Google Shape;46;p3"/>
            <p:cNvSpPr/>
            <p:nvPr/>
          </p:nvSpPr>
          <p:spPr>
            <a:xfrm flipH="1">
              <a:off x="-12" y="-3220"/>
              <a:ext cx="2129368" cy="166353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3"/>
            <p:cNvSpPr/>
            <p:nvPr/>
          </p:nvSpPr>
          <p:spPr>
            <a:xfrm rot="2700000">
              <a:off x="2259298" y="151675"/>
              <a:ext cx="313179" cy="274054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574044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oogle Shape;19;p3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20" name="Google Shape;20;p3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3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3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3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3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3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3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3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3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3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3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3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3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3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3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3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3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3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3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3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3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" name="Google Shape;42;p3"/>
          <p:cNvSpPr txBox="1">
            <a:spLocks noGrp="1"/>
          </p:cNvSpPr>
          <p:nvPr>
            <p:ph type="title"/>
          </p:nvPr>
        </p:nvSpPr>
        <p:spPr>
          <a:xfrm>
            <a:off x="4735150" y="1988725"/>
            <a:ext cx="3688500" cy="1580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3" name="Google Shape;43;p3"/>
          <p:cNvSpPr txBox="1">
            <a:spLocks noGrp="1"/>
          </p:cNvSpPr>
          <p:nvPr>
            <p:ph type="subTitle" idx="1"/>
          </p:nvPr>
        </p:nvSpPr>
        <p:spPr>
          <a:xfrm>
            <a:off x="5412850" y="3569075"/>
            <a:ext cx="3010800" cy="901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3"/>
          <p:cNvSpPr txBox="1">
            <a:spLocks noGrp="1"/>
          </p:cNvSpPr>
          <p:nvPr>
            <p:ph type="title" idx="2" hasCustomPrompt="1"/>
          </p:nvPr>
        </p:nvSpPr>
        <p:spPr>
          <a:xfrm>
            <a:off x="7555150" y="731369"/>
            <a:ext cx="700200" cy="920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0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grpSp>
        <p:nvGrpSpPr>
          <p:cNvPr id="45" name="Google Shape;45;p3"/>
          <p:cNvGrpSpPr/>
          <p:nvPr/>
        </p:nvGrpSpPr>
        <p:grpSpPr>
          <a:xfrm>
            <a:off x="-12" y="-3220"/>
            <a:ext cx="2623518" cy="1663536"/>
            <a:chOff x="-12" y="-3220"/>
            <a:chExt cx="2623518" cy="1663536"/>
          </a:xfrm>
        </p:grpSpPr>
        <p:sp>
          <p:nvSpPr>
            <p:cNvPr id="46" name="Google Shape;46;p3"/>
            <p:cNvSpPr/>
            <p:nvPr/>
          </p:nvSpPr>
          <p:spPr>
            <a:xfrm flipH="1">
              <a:off x="-12" y="-3220"/>
              <a:ext cx="2129368" cy="166353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3"/>
            <p:cNvSpPr/>
            <p:nvPr/>
          </p:nvSpPr>
          <p:spPr>
            <a:xfrm rot="2700000">
              <a:off x="2259298" y="151675"/>
              <a:ext cx="313179" cy="274054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96882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790956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83381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112063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461560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7843723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1_Title and bod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" name="Google Shape;49;p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50" name="Google Shape;50;p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4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1pPr>
            <a:lvl2pPr marL="914400" lvl="1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2pPr>
            <a:lvl3pPr marL="1371600" lvl="2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3pPr>
            <a:lvl4pPr marL="1828800" lvl="3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4pPr>
            <a:lvl5pPr marL="2286000" lvl="4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5pPr>
            <a:lvl6pPr marL="2743200" lvl="5" indent="-330200">
              <a:spcBef>
                <a:spcPts val="1600"/>
              </a:spcBef>
              <a:spcAft>
                <a:spcPts val="0"/>
              </a:spcAft>
              <a:buSzPts val="1600"/>
              <a:buChar char="■"/>
              <a:defRPr/>
            </a:lvl6pPr>
            <a:lvl7pPr marL="3200400" lvl="6" indent="-330200">
              <a:spcBef>
                <a:spcPts val="1600"/>
              </a:spcBef>
              <a:spcAft>
                <a:spcPts val="0"/>
              </a:spcAft>
              <a:buSzPts val="1600"/>
              <a:buChar char="●"/>
              <a:defRPr/>
            </a:lvl7pPr>
            <a:lvl8pPr marL="3657600" lvl="7" indent="-330200">
              <a:spcBef>
                <a:spcPts val="1600"/>
              </a:spcBef>
              <a:spcAft>
                <a:spcPts val="0"/>
              </a:spcAft>
              <a:buSzPts val="1600"/>
              <a:buChar char="○"/>
              <a:defRPr/>
            </a:lvl8pPr>
            <a:lvl9pPr marL="4114800" lvl="8" indent="-330200">
              <a:spcBef>
                <a:spcPts val="1600"/>
              </a:spcBef>
              <a:spcAft>
                <a:spcPts val="160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4"/>
          <p:cNvSpPr/>
          <p:nvPr/>
        </p:nvSpPr>
        <p:spPr>
          <a:xfrm rot="5400000">
            <a:off x="8073800" y="4167300"/>
            <a:ext cx="1318875" cy="41217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p4"/>
          <p:cNvGrpSpPr/>
          <p:nvPr/>
        </p:nvGrpSpPr>
        <p:grpSpPr>
          <a:xfrm rot="10800000">
            <a:off x="8527156" y="4151436"/>
            <a:ext cx="751410" cy="1137016"/>
            <a:chOff x="429725" y="2094100"/>
            <a:chExt cx="403550" cy="610675"/>
          </a:xfrm>
        </p:grpSpPr>
        <p:sp>
          <p:nvSpPr>
            <p:cNvPr id="54" name="Google Shape;54;p4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p4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56;p4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7" name="Google Shape;57;p4"/>
          <p:cNvGrpSpPr/>
          <p:nvPr/>
        </p:nvGrpSpPr>
        <p:grpSpPr>
          <a:xfrm>
            <a:off x="-7" y="0"/>
            <a:ext cx="2030258" cy="1285566"/>
            <a:chOff x="-7" y="0"/>
            <a:chExt cx="2030258" cy="1285566"/>
          </a:xfrm>
        </p:grpSpPr>
        <p:sp>
          <p:nvSpPr>
            <p:cNvPr id="58" name="Google Shape;58;p4"/>
            <p:cNvSpPr/>
            <p:nvPr/>
          </p:nvSpPr>
          <p:spPr>
            <a:xfrm flipH="1">
              <a:off x="-7" y="0"/>
              <a:ext cx="1645558" cy="1285566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4"/>
            <p:cNvSpPr/>
            <p:nvPr/>
          </p:nvSpPr>
          <p:spPr>
            <a:xfrm rot="-940734" flipH="1">
              <a:off x="1754438" y="117134"/>
              <a:ext cx="250823" cy="219459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381597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2" name="Google Shape;62;p5"/>
          <p:cNvGrpSpPr/>
          <p:nvPr/>
        </p:nvGrpSpPr>
        <p:grpSpPr>
          <a:xfrm rot="10800000">
            <a:off x="8011711" y="8"/>
            <a:ext cx="1132281" cy="1149846"/>
            <a:chOff x="249825" y="1523700"/>
            <a:chExt cx="403550" cy="409825"/>
          </a:xfrm>
        </p:grpSpPr>
        <p:sp>
          <p:nvSpPr>
            <p:cNvPr id="63" name="Google Shape;63;p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5"/>
          <p:cNvSpPr/>
          <p:nvPr/>
        </p:nvSpPr>
        <p:spPr>
          <a:xfrm rot="5400000">
            <a:off x="-473625" y="3991491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" name="Google Shape;66;p5"/>
          <p:cNvGrpSpPr/>
          <p:nvPr/>
        </p:nvGrpSpPr>
        <p:grpSpPr>
          <a:xfrm rot="6450712" flipH="1">
            <a:off x="286730" y="4430252"/>
            <a:ext cx="510583" cy="951677"/>
            <a:chOff x="249825" y="786650"/>
            <a:chExt cx="173875" cy="324100"/>
          </a:xfrm>
        </p:grpSpPr>
        <p:sp>
          <p:nvSpPr>
            <p:cNvPr id="67" name="Google Shape;67;p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5"/>
          <p:cNvGrpSpPr/>
          <p:nvPr/>
        </p:nvGrpSpPr>
        <p:grpSpPr>
          <a:xfrm rot="10800000">
            <a:off x="-98051" y="4129083"/>
            <a:ext cx="765905" cy="1041329"/>
            <a:chOff x="1527825" y="2215650"/>
            <a:chExt cx="334325" cy="454550"/>
          </a:xfrm>
        </p:grpSpPr>
        <p:sp>
          <p:nvSpPr>
            <p:cNvPr id="70" name="Google Shape;70;p5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5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5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59313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59313" y="2832425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5204787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5204787" y="2832400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1_Title and two columns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2" name="Google Shape;62;p5"/>
          <p:cNvGrpSpPr/>
          <p:nvPr/>
        </p:nvGrpSpPr>
        <p:grpSpPr>
          <a:xfrm rot="10800000">
            <a:off x="8011711" y="8"/>
            <a:ext cx="1132281" cy="1149846"/>
            <a:chOff x="249825" y="1523700"/>
            <a:chExt cx="403550" cy="409825"/>
          </a:xfrm>
        </p:grpSpPr>
        <p:sp>
          <p:nvSpPr>
            <p:cNvPr id="63" name="Google Shape;63;p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5"/>
          <p:cNvSpPr/>
          <p:nvPr/>
        </p:nvSpPr>
        <p:spPr>
          <a:xfrm rot="5400000">
            <a:off x="-473625" y="3991491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" name="Google Shape;66;p5"/>
          <p:cNvGrpSpPr/>
          <p:nvPr/>
        </p:nvGrpSpPr>
        <p:grpSpPr>
          <a:xfrm rot="6450712" flipH="1">
            <a:off x="286730" y="4430252"/>
            <a:ext cx="510583" cy="951677"/>
            <a:chOff x="249825" y="786650"/>
            <a:chExt cx="173875" cy="324100"/>
          </a:xfrm>
        </p:grpSpPr>
        <p:sp>
          <p:nvSpPr>
            <p:cNvPr id="67" name="Google Shape;67;p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5"/>
          <p:cNvGrpSpPr/>
          <p:nvPr/>
        </p:nvGrpSpPr>
        <p:grpSpPr>
          <a:xfrm rot="10800000">
            <a:off x="-98051" y="4129083"/>
            <a:ext cx="765905" cy="1041329"/>
            <a:chOff x="1527825" y="2215650"/>
            <a:chExt cx="334325" cy="454550"/>
          </a:xfrm>
        </p:grpSpPr>
        <p:sp>
          <p:nvSpPr>
            <p:cNvPr id="70" name="Google Shape;70;p5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5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5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59313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59313" y="2832425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5204787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5204787" y="2832400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205859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1_Title and two columns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2" name="Google Shape;62;p5"/>
          <p:cNvGrpSpPr/>
          <p:nvPr/>
        </p:nvGrpSpPr>
        <p:grpSpPr>
          <a:xfrm rot="10800000">
            <a:off x="8011711" y="8"/>
            <a:ext cx="1132281" cy="1149846"/>
            <a:chOff x="249825" y="1523700"/>
            <a:chExt cx="403550" cy="409825"/>
          </a:xfrm>
        </p:grpSpPr>
        <p:sp>
          <p:nvSpPr>
            <p:cNvPr id="63" name="Google Shape;63;p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5"/>
          <p:cNvSpPr/>
          <p:nvPr/>
        </p:nvSpPr>
        <p:spPr>
          <a:xfrm rot="5400000">
            <a:off x="-473625" y="3991491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" name="Google Shape;66;p5"/>
          <p:cNvGrpSpPr/>
          <p:nvPr/>
        </p:nvGrpSpPr>
        <p:grpSpPr>
          <a:xfrm rot="6450712" flipH="1">
            <a:off x="286730" y="4430252"/>
            <a:ext cx="510583" cy="951677"/>
            <a:chOff x="249825" y="786650"/>
            <a:chExt cx="173875" cy="324100"/>
          </a:xfrm>
        </p:grpSpPr>
        <p:sp>
          <p:nvSpPr>
            <p:cNvPr id="67" name="Google Shape;67;p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5"/>
          <p:cNvGrpSpPr/>
          <p:nvPr/>
        </p:nvGrpSpPr>
        <p:grpSpPr>
          <a:xfrm rot="10800000">
            <a:off x="-98051" y="4129083"/>
            <a:ext cx="765905" cy="1041329"/>
            <a:chOff x="1527825" y="2215650"/>
            <a:chExt cx="334325" cy="454550"/>
          </a:xfrm>
        </p:grpSpPr>
        <p:sp>
          <p:nvSpPr>
            <p:cNvPr id="70" name="Google Shape;70;p5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5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5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59313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59313" y="2832425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5204787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5204787" y="2832400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820306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1_Title and two columns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2" name="Google Shape;62;p5"/>
          <p:cNvGrpSpPr/>
          <p:nvPr/>
        </p:nvGrpSpPr>
        <p:grpSpPr>
          <a:xfrm rot="10800000">
            <a:off x="8011711" y="8"/>
            <a:ext cx="1132281" cy="1149846"/>
            <a:chOff x="249825" y="1523700"/>
            <a:chExt cx="403550" cy="409825"/>
          </a:xfrm>
        </p:grpSpPr>
        <p:sp>
          <p:nvSpPr>
            <p:cNvPr id="63" name="Google Shape;63;p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5"/>
          <p:cNvSpPr/>
          <p:nvPr/>
        </p:nvSpPr>
        <p:spPr>
          <a:xfrm rot="5400000">
            <a:off x="-473625" y="3991491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" name="Google Shape;66;p5"/>
          <p:cNvGrpSpPr/>
          <p:nvPr/>
        </p:nvGrpSpPr>
        <p:grpSpPr>
          <a:xfrm rot="6450712" flipH="1">
            <a:off x="286730" y="4430252"/>
            <a:ext cx="510583" cy="951677"/>
            <a:chOff x="249825" y="786650"/>
            <a:chExt cx="173875" cy="324100"/>
          </a:xfrm>
        </p:grpSpPr>
        <p:sp>
          <p:nvSpPr>
            <p:cNvPr id="67" name="Google Shape;67;p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5"/>
          <p:cNvGrpSpPr/>
          <p:nvPr/>
        </p:nvGrpSpPr>
        <p:grpSpPr>
          <a:xfrm rot="10800000">
            <a:off x="-98051" y="4129083"/>
            <a:ext cx="765905" cy="1041329"/>
            <a:chOff x="1527825" y="2215650"/>
            <a:chExt cx="334325" cy="454550"/>
          </a:xfrm>
        </p:grpSpPr>
        <p:sp>
          <p:nvSpPr>
            <p:cNvPr id="70" name="Google Shape;70;p5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5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5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59313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59313" y="2832425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5204787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5204787" y="2832400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74330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1_Title and two columns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2" name="Google Shape;62;p5"/>
          <p:cNvGrpSpPr/>
          <p:nvPr/>
        </p:nvGrpSpPr>
        <p:grpSpPr>
          <a:xfrm rot="10800000">
            <a:off x="8011711" y="8"/>
            <a:ext cx="1132281" cy="1149846"/>
            <a:chOff x="249825" y="1523700"/>
            <a:chExt cx="403550" cy="409825"/>
          </a:xfrm>
        </p:grpSpPr>
        <p:sp>
          <p:nvSpPr>
            <p:cNvPr id="63" name="Google Shape;63;p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5"/>
          <p:cNvSpPr/>
          <p:nvPr/>
        </p:nvSpPr>
        <p:spPr>
          <a:xfrm rot="5400000">
            <a:off x="-473625" y="3991491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" name="Google Shape;66;p5"/>
          <p:cNvGrpSpPr/>
          <p:nvPr/>
        </p:nvGrpSpPr>
        <p:grpSpPr>
          <a:xfrm rot="6450712" flipH="1">
            <a:off x="286730" y="4430252"/>
            <a:ext cx="510583" cy="951677"/>
            <a:chOff x="249825" y="786650"/>
            <a:chExt cx="173875" cy="324100"/>
          </a:xfrm>
        </p:grpSpPr>
        <p:sp>
          <p:nvSpPr>
            <p:cNvPr id="67" name="Google Shape;67;p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5"/>
          <p:cNvGrpSpPr/>
          <p:nvPr/>
        </p:nvGrpSpPr>
        <p:grpSpPr>
          <a:xfrm rot="10800000">
            <a:off x="-98051" y="4129083"/>
            <a:ext cx="765905" cy="1041329"/>
            <a:chOff x="1527825" y="2215650"/>
            <a:chExt cx="334325" cy="454550"/>
          </a:xfrm>
        </p:grpSpPr>
        <p:sp>
          <p:nvSpPr>
            <p:cNvPr id="70" name="Google Shape;70;p5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5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5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59313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59313" y="2832425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5204787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5204787" y="2832400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0298528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1_Title and two columns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2" name="Google Shape;62;p5"/>
          <p:cNvGrpSpPr/>
          <p:nvPr/>
        </p:nvGrpSpPr>
        <p:grpSpPr>
          <a:xfrm rot="10800000">
            <a:off x="8011711" y="8"/>
            <a:ext cx="1132281" cy="1149846"/>
            <a:chOff x="249825" y="1523700"/>
            <a:chExt cx="403550" cy="409825"/>
          </a:xfrm>
        </p:grpSpPr>
        <p:sp>
          <p:nvSpPr>
            <p:cNvPr id="63" name="Google Shape;63;p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5" name="Google Shape;65;p5"/>
          <p:cNvSpPr/>
          <p:nvPr/>
        </p:nvSpPr>
        <p:spPr>
          <a:xfrm rot="5400000">
            <a:off x="-473625" y="3991491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6" name="Google Shape;66;p5"/>
          <p:cNvGrpSpPr/>
          <p:nvPr/>
        </p:nvGrpSpPr>
        <p:grpSpPr>
          <a:xfrm rot="6450712" flipH="1">
            <a:off x="286730" y="4430252"/>
            <a:ext cx="510583" cy="951677"/>
            <a:chOff x="249825" y="786650"/>
            <a:chExt cx="173875" cy="324100"/>
          </a:xfrm>
        </p:grpSpPr>
        <p:sp>
          <p:nvSpPr>
            <p:cNvPr id="67" name="Google Shape;67;p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" name="Google Shape;69;p5"/>
          <p:cNvGrpSpPr/>
          <p:nvPr/>
        </p:nvGrpSpPr>
        <p:grpSpPr>
          <a:xfrm rot="10800000">
            <a:off x="-98051" y="4129083"/>
            <a:ext cx="765905" cy="1041329"/>
            <a:chOff x="1527825" y="2215650"/>
            <a:chExt cx="334325" cy="454550"/>
          </a:xfrm>
        </p:grpSpPr>
        <p:sp>
          <p:nvSpPr>
            <p:cNvPr id="70" name="Google Shape;70;p5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5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5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3" name="Google Shape;73;p5"/>
          <p:cNvSpPr txBox="1">
            <a:spLocks noGrp="1"/>
          </p:cNvSpPr>
          <p:nvPr>
            <p:ph type="subTitle" idx="1"/>
          </p:nvPr>
        </p:nvSpPr>
        <p:spPr>
          <a:xfrm>
            <a:off x="1259313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"/>
          <p:cNvSpPr txBox="1">
            <a:spLocks noGrp="1"/>
          </p:cNvSpPr>
          <p:nvPr>
            <p:ph type="subTitle" idx="2"/>
          </p:nvPr>
        </p:nvSpPr>
        <p:spPr>
          <a:xfrm>
            <a:off x="1259313" y="2832425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5" name="Google Shape;75;p5"/>
          <p:cNvSpPr txBox="1">
            <a:spLocks noGrp="1"/>
          </p:cNvSpPr>
          <p:nvPr>
            <p:ph type="subTitle" idx="3"/>
          </p:nvPr>
        </p:nvSpPr>
        <p:spPr>
          <a:xfrm>
            <a:off x="5204787" y="3170775"/>
            <a:ext cx="26799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5"/>
          <p:cNvSpPr txBox="1">
            <a:spLocks noGrp="1"/>
          </p:cNvSpPr>
          <p:nvPr>
            <p:ph type="subTitle" idx="4"/>
          </p:nvPr>
        </p:nvSpPr>
        <p:spPr>
          <a:xfrm>
            <a:off x="5204787" y="2832400"/>
            <a:ext cx="26799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77" name="Google Shape;77;p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9613132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6"/>
          <p:cNvSpPr/>
          <p:nvPr/>
        </p:nvSpPr>
        <p:spPr>
          <a:xfrm rot="5400000" flipH="1">
            <a:off x="-383397" y="497731"/>
            <a:ext cx="1115409" cy="348590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" name="Google Shape;81;p6"/>
          <p:cNvGrpSpPr/>
          <p:nvPr/>
        </p:nvGrpSpPr>
        <p:grpSpPr>
          <a:xfrm rot="-545189" flipH="1">
            <a:off x="-38708" y="-108153"/>
            <a:ext cx="915154" cy="648202"/>
            <a:chOff x="-68100" y="742175"/>
            <a:chExt cx="1022829" cy="724389"/>
          </a:xfrm>
        </p:grpSpPr>
        <p:sp>
          <p:nvSpPr>
            <p:cNvPr id="82" name="Google Shape;82;p6"/>
            <p:cNvSpPr/>
            <p:nvPr/>
          </p:nvSpPr>
          <p:spPr>
            <a:xfrm>
              <a:off x="-68100" y="743756"/>
              <a:ext cx="1022829" cy="722808"/>
            </a:xfrm>
            <a:custGeom>
              <a:avLst/>
              <a:gdLst/>
              <a:ahLst/>
              <a:cxnLst/>
              <a:rect l="l" t="t" r="r" b="b"/>
              <a:pathLst>
                <a:path w="20704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3399" y="14001"/>
                    <a:pt x="6954" y="14631"/>
                    <a:pt x="10352" y="13718"/>
                  </a:cubicBezTo>
                  <a:cubicBezTo>
                    <a:pt x="13090" y="12931"/>
                    <a:pt x="15449" y="11232"/>
                    <a:pt x="17306" y="8998"/>
                  </a:cubicBezTo>
                  <a:cubicBezTo>
                    <a:pt x="18092" y="7960"/>
                    <a:pt x="18753" y="6765"/>
                    <a:pt x="19257" y="5600"/>
                  </a:cubicBezTo>
                  <a:cubicBezTo>
                    <a:pt x="19791" y="4562"/>
                    <a:pt x="20043" y="3366"/>
                    <a:pt x="20326" y="2202"/>
                  </a:cubicBezTo>
                  <a:cubicBezTo>
                    <a:pt x="20452" y="1667"/>
                    <a:pt x="20704" y="1258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-68100" y="743756"/>
              <a:ext cx="1010429" cy="722808"/>
            </a:xfrm>
            <a:custGeom>
              <a:avLst/>
              <a:gdLst/>
              <a:ahLst/>
              <a:cxnLst/>
              <a:rect l="l" t="t" r="r" b="b"/>
              <a:pathLst>
                <a:path w="20453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1" y="14631"/>
                    <a:pt x="15858" y="8495"/>
                    <a:pt x="20452" y="1258"/>
                  </a:cubicBezTo>
                  <a:cubicBezTo>
                    <a:pt x="20452" y="1132"/>
                    <a:pt x="20326" y="1007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-68100" y="742175"/>
              <a:ext cx="1016654" cy="724389"/>
            </a:xfrm>
            <a:custGeom>
              <a:avLst/>
              <a:gdLst/>
              <a:ahLst/>
              <a:cxnLst/>
              <a:rect l="l" t="t" r="r" b="b"/>
              <a:pathLst>
                <a:path w="20579" h="14663" extrusionOk="0">
                  <a:moveTo>
                    <a:pt x="13750" y="0"/>
                  </a:moveTo>
                  <a:cubicBezTo>
                    <a:pt x="13373" y="0"/>
                    <a:pt x="13090" y="126"/>
                    <a:pt x="12712" y="126"/>
                  </a:cubicBezTo>
                  <a:cubicBezTo>
                    <a:pt x="14285" y="504"/>
                    <a:pt x="16897" y="1699"/>
                    <a:pt x="17809" y="4185"/>
                  </a:cubicBezTo>
                  <a:cubicBezTo>
                    <a:pt x="17180" y="4720"/>
                    <a:pt x="16519" y="5223"/>
                    <a:pt x="15733" y="5884"/>
                  </a:cubicBezTo>
                  <a:cubicBezTo>
                    <a:pt x="13624" y="3650"/>
                    <a:pt x="11391" y="2486"/>
                    <a:pt x="9817" y="1825"/>
                  </a:cubicBezTo>
                  <a:lnTo>
                    <a:pt x="9691" y="1825"/>
                  </a:lnTo>
                  <a:cubicBezTo>
                    <a:pt x="9031" y="1574"/>
                    <a:pt x="8370" y="1448"/>
                    <a:pt x="7867" y="1290"/>
                  </a:cubicBezTo>
                  <a:cubicBezTo>
                    <a:pt x="7741" y="1448"/>
                    <a:pt x="7458" y="1574"/>
                    <a:pt x="7332" y="1574"/>
                  </a:cubicBezTo>
                  <a:cubicBezTo>
                    <a:pt x="8779" y="1825"/>
                    <a:pt x="12303" y="2738"/>
                    <a:pt x="15449" y="6167"/>
                  </a:cubicBezTo>
                  <a:cubicBezTo>
                    <a:pt x="14537" y="6797"/>
                    <a:pt x="13624" y="7331"/>
                    <a:pt x="12712" y="7992"/>
                  </a:cubicBezTo>
                  <a:cubicBezTo>
                    <a:pt x="11265" y="6797"/>
                    <a:pt x="9691" y="6010"/>
                    <a:pt x="8244" y="5507"/>
                  </a:cubicBezTo>
                  <a:cubicBezTo>
                    <a:pt x="7458" y="5097"/>
                    <a:pt x="6797" y="4972"/>
                    <a:pt x="6168" y="4846"/>
                  </a:cubicBezTo>
                  <a:cubicBezTo>
                    <a:pt x="5224" y="4594"/>
                    <a:pt x="4437" y="4437"/>
                    <a:pt x="3808" y="4437"/>
                  </a:cubicBezTo>
                  <a:cubicBezTo>
                    <a:pt x="3650" y="4594"/>
                    <a:pt x="3525" y="4720"/>
                    <a:pt x="3525" y="4846"/>
                  </a:cubicBezTo>
                  <a:cubicBezTo>
                    <a:pt x="5224" y="4972"/>
                    <a:pt x="9314" y="5507"/>
                    <a:pt x="12303" y="8244"/>
                  </a:cubicBezTo>
                  <a:cubicBezTo>
                    <a:pt x="11391" y="8779"/>
                    <a:pt x="10478" y="9440"/>
                    <a:pt x="9440" y="9943"/>
                  </a:cubicBezTo>
                  <a:cubicBezTo>
                    <a:pt x="8653" y="9440"/>
                    <a:pt x="7992" y="9156"/>
                    <a:pt x="7206" y="8779"/>
                  </a:cubicBezTo>
                  <a:cubicBezTo>
                    <a:pt x="5999" y="8369"/>
                    <a:pt x="4867" y="8199"/>
                    <a:pt x="3936" y="8199"/>
                  </a:cubicBezTo>
                  <a:cubicBezTo>
                    <a:pt x="3653" y="8199"/>
                    <a:pt x="3389" y="8215"/>
                    <a:pt x="3147" y="8244"/>
                  </a:cubicBezTo>
                  <a:cubicBezTo>
                    <a:pt x="2486" y="8244"/>
                    <a:pt x="1951" y="8370"/>
                    <a:pt x="1574" y="8370"/>
                  </a:cubicBezTo>
                  <a:cubicBezTo>
                    <a:pt x="1448" y="8527"/>
                    <a:pt x="1448" y="8779"/>
                    <a:pt x="1448" y="8905"/>
                  </a:cubicBezTo>
                  <a:cubicBezTo>
                    <a:pt x="2039" y="8763"/>
                    <a:pt x="2830" y="8634"/>
                    <a:pt x="3748" y="8634"/>
                  </a:cubicBezTo>
                  <a:cubicBezTo>
                    <a:pt x="5272" y="8634"/>
                    <a:pt x="7145" y="8989"/>
                    <a:pt x="9031" y="10226"/>
                  </a:cubicBezTo>
                  <a:cubicBezTo>
                    <a:pt x="8779" y="10352"/>
                    <a:pt x="8653" y="10478"/>
                    <a:pt x="8370" y="10478"/>
                  </a:cubicBezTo>
                  <a:cubicBezTo>
                    <a:pt x="7458" y="11013"/>
                    <a:pt x="6419" y="11516"/>
                    <a:pt x="5633" y="11925"/>
                  </a:cubicBezTo>
                  <a:cubicBezTo>
                    <a:pt x="5381" y="11799"/>
                    <a:pt x="5098" y="11673"/>
                    <a:pt x="4846" y="11516"/>
                  </a:cubicBezTo>
                  <a:cubicBezTo>
                    <a:pt x="4301" y="11361"/>
                    <a:pt x="3693" y="11290"/>
                    <a:pt x="3084" y="11290"/>
                  </a:cubicBezTo>
                  <a:cubicBezTo>
                    <a:pt x="2215" y="11290"/>
                    <a:pt x="1346" y="11433"/>
                    <a:pt x="661" y="11673"/>
                  </a:cubicBezTo>
                  <a:cubicBezTo>
                    <a:pt x="504" y="11799"/>
                    <a:pt x="504" y="11925"/>
                    <a:pt x="504" y="12051"/>
                  </a:cubicBezTo>
                  <a:cubicBezTo>
                    <a:pt x="1208" y="11850"/>
                    <a:pt x="2136" y="11675"/>
                    <a:pt x="3044" y="11675"/>
                  </a:cubicBezTo>
                  <a:cubicBezTo>
                    <a:pt x="3840" y="11675"/>
                    <a:pt x="4621" y="11809"/>
                    <a:pt x="5224" y="12177"/>
                  </a:cubicBezTo>
                  <a:cubicBezTo>
                    <a:pt x="2612" y="13498"/>
                    <a:pt x="504" y="14285"/>
                    <a:pt x="1" y="14411"/>
                  </a:cubicBezTo>
                  <a:lnTo>
                    <a:pt x="1" y="14663"/>
                  </a:lnTo>
                  <a:cubicBezTo>
                    <a:pt x="252" y="14663"/>
                    <a:pt x="504" y="14537"/>
                    <a:pt x="787" y="14537"/>
                  </a:cubicBezTo>
                  <a:cubicBezTo>
                    <a:pt x="1825" y="14159"/>
                    <a:pt x="3525" y="13373"/>
                    <a:pt x="5633" y="12303"/>
                  </a:cubicBezTo>
                  <a:lnTo>
                    <a:pt x="5884" y="12303"/>
                  </a:lnTo>
                  <a:cubicBezTo>
                    <a:pt x="5758" y="12963"/>
                    <a:pt x="5381" y="13750"/>
                    <a:pt x="4972" y="14285"/>
                  </a:cubicBezTo>
                  <a:lnTo>
                    <a:pt x="5381" y="14285"/>
                  </a:lnTo>
                  <a:cubicBezTo>
                    <a:pt x="5758" y="13624"/>
                    <a:pt x="6168" y="12838"/>
                    <a:pt x="6293" y="12051"/>
                  </a:cubicBezTo>
                  <a:cubicBezTo>
                    <a:pt x="7080" y="11673"/>
                    <a:pt x="7741" y="11264"/>
                    <a:pt x="8527" y="10887"/>
                  </a:cubicBezTo>
                  <a:cubicBezTo>
                    <a:pt x="8905" y="10730"/>
                    <a:pt x="9157" y="10478"/>
                    <a:pt x="9566" y="10352"/>
                  </a:cubicBezTo>
                  <a:lnTo>
                    <a:pt x="9566" y="10352"/>
                  </a:lnTo>
                  <a:cubicBezTo>
                    <a:pt x="9440" y="11673"/>
                    <a:pt x="8653" y="13089"/>
                    <a:pt x="8118" y="14159"/>
                  </a:cubicBezTo>
                  <a:lnTo>
                    <a:pt x="8527" y="14159"/>
                  </a:lnTo>
                  <a:cubicBezTo>
                    <a:pt x="9157" y="12963"/>
                    <a:pt x="9943" y="11390"/>
                    <a:pt x="10101" y="10100"/>
                  </a:cubicBezTo>
                  <a:cubicBezTo>
                    <a:pt x="11139" y="9440"/>
                    <a:pt x="12177" y="8779"/>
                    <a:pt x="13090" y="8244"/>
                  </a:cubicBezTo>
                  <a:lnTo>
                    <a:pt x="13090" y="8244"/>
                  </a:lnTo>
                  <a:cubicBezTo>
                    <a:pt x="13624" y="9565"/>
                    <a:pt x="12964" y="11673"/>
                    <a:pt x="12303" y="12963"/>
                  </a:cubicBezTo>
                  <a:cubicBezTo>
                    <a:pt x="12586" y="12963"/>
                    <a:pt x="12712" y="12838"/>
                    <a:pt x="12838" y="12712"/>
                  </a:cubicBezTo>
                  <a:cubicBezTo>
                    <a:pt x="13499" y="11264"/>
                    <a:pt x="14034" y="9440"/>
                    <a:pt x="13373" y="7992"/>
                  </a:cubicBezTo>
                  <a:cubicBezTo>
                    <a:pt x="14411" y="7331"/>
                    <a:pt x="15198" y="6671"/>
                    <a:pt x="15984" y="6167"/>
                  </a:cubicBezTo>
                  <a:cubicBezTo>
                    <a:pt x="16897" y="7206"/>
                    <a:pt x="16519" y="9030"/>
                    <a:pt x="16110" y="10352"/>
                  </a:cubicBezTo>
                  <a:cubicBezTo>
                    <a:pt x="16236" y="10100"/>
                    <a:pt x="16519" y="9943"/>
                    <a:pt x="16645" y="9691"/>
                  </a:cubicBezTo>
                  <a:cubicBezTo>
                    <a:pt x="17023" y="8527"/>
                    <a:pt x="17180" y="6954"/>
                    <a:pt x="16393" y="5884"/>
                  </a:cubicBezTo>
                  <a:cubicBezTo>
                    <a:pt x="17180" y="5223"/>
                    <a:pt x="17809" y="4594"/>
                    <a:pt x="18470" y="4059"/>
                  </a:cubicBezTo>
                  <a:cubicBezTo>
                    <a:pt x="18879" y="4594"/>
                    <a:pt x="18879" y="5632"/>
                    <a:pt x="18879" y="6419"/>
                  </a:cubicBezTo>
                  <a:cubicBezTo>
                    <a:pt x="19005" y="6167"/>
                    <a:pt x="19131" y="5884"/>
                    <a:pt x="19257" y="5632"/>
                  </a:cubicBezTo>
                  <a:cubicBezTo>
                    <a:pt x="19257" y="4972"/>
                    <a:pt x="19131" y="4185"/>
                    <a:pt x="18753" y="3807"/>
                  </a:cubicBezTo>
                  <a:cubicBezTo>
                    <a:pt x="19382" y="3021"/>
                    <a:pt x="20043" y="2360"/>
                    <a:pt x="20452" y="1574"/>
                  </a:cubicBezTo>
                  <a:cubicBezTo>
                    <a:pt x="20578" y="1448"/>
                    <a:pt x="20452" y="1290"/>
                    <a:pt x="20326" y="1164"/>
                  </a:cubicBezTo>
                  <a:cubicBezTo>
                    <a:pt x="19791" y="2077"/>
                    <a:pt x="19005" y="2864"/>
                    <a:pt x="18092" y="3807"/>
                  </a:cubicBezTo>
                  <a:cubicBezTo>
                    <a:pt x="17432" y="2360"/>
                    <a:pt x="16236" y="1164"/>
                    <a:pt x="14411" y="252"/>
                  </a:cubicBezTo>
                  <a:cubicBezTo>
                    <a:pt x="14159" y="252"/>
                    <a:pt x="14034" y="126"/>
                    <a:pt x="137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6"/>
          <p:cNvGrpSpPr/>
          <p:nvPr/>
        </p:nvGrpSpPr>
        <p:grpSpPr>
          <a:xfrm flipH="1">
            <a:off x="7923784" y="3950075"/>
            <a:ext cx="1220216" cy="1195801"/>
            <a:chOff x="249828" y="1481736"/>
            <a:chExt cx="461016" cy="451791"/>
          </a:xfrm>
        </p:grpSpPr>
        <p:sp>
          <p:nvSpPr>
            <p:cNvPr id="86" name="Google Shape;86;p6"/>
            <p:cNvSpPr/>
            <p:nvPr/>
          </p:nvSpPr>
          <p:spPr>
            <a:xfrm>
              <a:off x="249828" y="1481736"/>
              <a:ext cx="461016" cy="451791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440034" y="1699500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1_Title only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6"/>
          <p:cNvSpPr/>
          <p:nvPr/>
        </p:nvSpPr>
        <p:spPr>
          <a:xfrm rot="5400000" flipH="1">
            <a:off x="-383397" y="497731"/>
            <a:ext cx="1115409" cy="348590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" name="Google Shape;81;p6"/>
          <p:cNvGrpSpPr/>
          <p:nvPr/>
        </p:nvGrpSpPr>
        <p:grpSpPr>
          <a:xfrm rot="-545189" flipH="1">
            <a:off x="-38708" y="-108153"/>
            <a:ext cx="915154" cy="648202"/>
            <a:chOff x="-68100" y="742175"/>
            <a:chExt cx="1022829" cy="724389"/>
          </a:xfrm>
        </p:grpSpPr>
        <p:sp>
          <p:nvSpPr>
            <p:cNvPr id="82" name="Google Shape;82;p6"/>
            <p:cNvSpPr/>
            <p:nvPr/>
          </p:nvSpPr>
          <p:spPr>
            <a:xfrm>
              <a:off x="-68100" y="743756"/>
              <a:ext cx="1022829" cy="722808"/>
            </a:xfrm>
            <a:custGeom>
              <a:avLst/>
              <a:gdLst/>
              <a:ahLst/>
              <a:cxnLst/>
              <a:rect l="l" t="t" r="r" b="b"/>
              <a:pathLst>
                <a:path w="20704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3399" y="14001"/>
                    <a:pt x="6954" y="14631"/>
                    <a:pt x="10352" y="13718"/>
                  </a:cubicBezTo>
                  <a:cubicBezTo>
                    <a:pt x="13090" y="12931"/>
                    <a:pt x="15449" y="11232"/>
                    <a:pt x="17306" y="8998"/>
                  </a:cubicBezTo>
                  <a:cubicBezTo>
                    <a:pt x="18092" y="7960"/>
                    <a:pt x="18753" y="6765"/>
                    <a:pt x="19257" y="5600"/>
                  </a:cubicBezTo>
                  <a:cubicBezTo>
                    <a:pt x="19791" y="4562"/>
                    <a:pt x="20043" y="3366"/>
                    <a:pt x="20326" y="2202"/>
                  </a:cubicBezTo>
                  <a:cubicBezTo>
                    <a:pt x="20452" y="1667"/>
                    <a:pt x="20704" y="1258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-68100" y="743756"/>
              <a:ext cx="1010429" cy="722808"/>
            </a:xfrm>
            <a:custGeom>
              <a:avLst/>
              <a:gdLst/>
              <a:ahLst/>
              <a:cxnLst/>
              <a:rect l="l" t="t" r="r" b="b"/>
              <a:pathLst>
                <a:path w="20453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1" y="14631"/>
                    <a:pt x="15858" y="8495"/>
                    <a:pt x="20452" y="1258"/>
                  </a:cubicBezTo>
                  <a:cubicBezTo>
                    <a:pt x="20452" y="1132"/>
                    <a:pt x="20326" y="1007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-68100" y="742175"/>
              <a:ext cx="1016654" cy="724389"/>
            </a:xfrm>
            <a:custGeom>
              <a:avLst/>
              <a:gdLst/>
              <a:ahLst/>
              <a:cxnLst/>
              <a:rect l="l" t="t" r="r" b="b"/>
              <a:pathLst>
                <a:path w="20579" h="14663" extrusionOk="0">
                  <a:moveTo>
                    <a:pt x="13750" y="0"/>
                  </a:moveTo>
                  <a:cubicBezTo>
                    <a:pt x="13373" y="0"/>
                    <a:pt x="13090" y="126"/>
                    <a:pt x="12712" y="126"/>
                  </a:cubicBezTo>
                  <a:cubicBezTo>
                    <a:pt x="14285" y="504"/>
                    <a:pt x="16897" y="1699"/>
                    <a:pt x="17809" y="4185"/>
                  </a:cubicBezTo>
                  <a:cubicBezTo>
                    <a:pt x="17180" y="4720"/>
                    <a:pt x="16519" y="5223"/>
                    <a:pt x="15733" y="5884"/>
                  </a:cubicBezTo>
                  <a:cubicBezTo>
                    <a:pt x="13624" y="3650"/>
                    <a:pt x="11391" y="2486"/>
                    <a:pt x="9817" y="1825"/>
                  </a:cubicBezTo>
                  <a:lnTo>
                    <a:pt x="9691" y="1825"/>
                  </a:lnTo>
                  <a:cubicBezTo>
                    <a:pt x="9031" y="1574"/>
                    <a:pt x="8370" y="1448"/>
                    <a:pt x="7867" y="1290"/>
                  </a:cubicBezTo>
                  <a:cubicBezTo>
                    <a:pt x="7741" y="1448"/>
                    <a:pt x="7458" y="1574"/>
                    <a:pt x="7332" y="1574"/>
                  </a:cubicBezTo>
                  <a:cubicBezTo>
                    <a:pt x="8779" y="1825"/>
                    <a:pt x="12303" y="2738"/>
                    <a:pt x="15449" y="6167"/>
                  </a:cubicBezTo>
                  <a:cubicBezTo>
                    <a:pt x="14537" y="6797"/>
                    <a:pt x="13624" y="7331"/>
                    <a:pt x="12712" y="7992"/>
                  </a:cubicBezTo>
                  <a:cubicBezTo>
                    <a:pt x="11265" y="6797"/>
                    <a:pt x="9691" y="6010"/>
                    <a:pt x="8244" y="5507"/>
                  </a:cubicBezTo>
                  <a:cubicBezTo>
                    <a:pt x="7458" y="5097"/>
                    <a:pt x="6797" y="4972"/>
                    <a:pt x="6168" y="4846"/>
                  </a:cubicBezTo>
                  <a:cubicBezTo>
                    <a:pt x="5224" y="4594"/>
                    <a:pt x="4437" y="4437"/>
                    <a:pt x="3808" y="4437"/>
                  </a:cubicBezTo>
                  <a:cubicBezTo>
                    <a:pt x="3650" y="4594"/>
                    <a:pt x="3525" y="4720"/>
                    <a:pt x="3525" y="4846"/>
                  </a:cubicBezTo>
                  <a:cubicBezTo>
                    <a:pt x="5224" y="4972"/>
                    <a:pt x="9314" y="5507"/>
                    <a:pt x="12303" y="8244"/>
                  </a:cubicBezTo>
                  <a:cubicBezTo>
                    <a:pt x="11391" y="8779"/>
                    <a:pt x="10478" y="9440"/>
                    <a:pt x="9440" y="9943"/>
                  </a:cubicBezTo>
                  <a:cubicBezTo>
                    <a:pt x="8653" y="9440"/>
                    <a:pt x="7992" y="9156"/>
                    <a:pt x="7206" y="8779"/>
                  </a:cubicBezTo>
                  <a:cubicBezTo>
                    <a:pt x="5999" y="8369"/>
                    <a:pt x="4867" y="8199"/>
                    <a:pt x="3936" y="8199"/>
                  </a:cubicBezTo>
                  <a:cubicBezTo>
                    <a:pt x="3653" y="8199"/>
                    <a:pt x="3389" y="8215"/>
                    <a:pt x="3147" y="8244"/>
                  </a:cubicBezTo>
                  <a:cubicBezTo>
                    <a:pt x="2486" y="8244"/>
                    <a:pt x="1951" y="8370"/>
                    <a:pt x="1574" y="8370"/>
                  </a:cubicBezTo>
                  <a:cubicBezTo>
                    <a:pt x="1448" y="8527"/>
                    <a:pt x="1448" y="8779"/>
                    <a:pt x="1448" y="8905"/>
                  </a:cubicBezTo>
                  <a:cubicBezTo>
                    <a:pt x="2039" y="8763"/>
                    <a:pt x="2830" y="8634"/>
                    <a:pt x="3748" y="8634"/>
                  </a:cubicBezTo>
                  <a:cubicBezTo>
                    <a:pt x="5272" y="8634"/>
                    <a:pt x="7145" y="8989"/>
                    <a:pt x="9031" y="10226"/>
                  </a:cubicBezTo>
                  <a:cubicBezTo>
                    <a:pt x="8779" y="10352"/>
                    <a:pt x="8653" y="10478"/>
                    <a:pt x="8370" y="10478"/>
                  </a:cubicBezTo>
                  <a:cubicBezTo>
                    <a:pt x="7458" y="11013"/>
                    <a:pt x="6419" y="11516"/>
                    <a:pt x="5633" y="11925"/>
                  </a:cubicBezTo>
                  <a:cubicBezTo>
                    <a:pt x="5381" y="11799"/>
                    <a:pt x="5098" y="11673"/>
                    <a:pt x="4846" y="11516"/>
                  </a:cubicBezTo>
                  <a:cubicBezTo>
                    <a:pt x="4301" y="11361"/>
                    <a:pt x="3693" y="11290"/>
                    <a:pt x="3084" y="11290"/>
                  </a:cubicBezTo>
                  <a:cubicBezTo>
                    <a:pt x="2215" y="11290"/>
                    <a:pt x="1346" y="11433"/>
                    <a:pt x="661" y="11673"/>
                  </a:cubicBezTo>
                  <a:cubicBezTo>
                    <a:pt x="504" y="11799"/>
                    <a:pt x="504" y="11925"/>
                    <a:pt x="504" y="12051"/>
                  </a:cubicBezTo>
                  <a:cubicBezTo>
                    <a:pt x="1208" y="11850"/>
                    <a:pt x="2136" y="11675"/>
                    <a:pt x="3044" y="11675"/>
                  </a:cubicBezTo>
                  <a:cubicBezTo>
                    <a:pt x="3840" y="11675"/>
                    <a:pt x="4621" y="11809"/>
                    <a:pt x="5224" y="12177"/>
                  </a:cubicBezTo>
                  <a:cubicBezTo>
                    <a:pt x="2612" y="13498"/>
                    <a:pt x="504" y="14285"/>
                    <a:pt x="1" y="14411"/>
                  </a:cubicBezTo>
                  <a:lnTo>
                    <a:pt x="1" y="14663"/>
                  </a:lnTo>
                  <a:cubicBezTo>
                    <a:pt x="252" y="14663"/>
                    <a:pt x="504" y="14537"/>
                    <a:pt x="787" y="14537"/>
                  </a:cubicBezTo>
                  <a:cubicBezTo>
                    <a:pt x="1825" y="14159"/>
                    <a:pt x="3525" y="13373"/>
                    <a:pt x="5633" y="12303"/>
                  </a:cubicBezTo>
                  <a:lnTo>
                    <a:pt x="5884" y="12303"/>
                  </a:lnTo>
                  <a:cubicBezTo>
                    <a:pt x="5758" y="12963"/>
                    <a:pt x="5381" y="13750"/>
                    <a:pt x="4972" y="14285"/>
                  </a:cubicBezTo>
                  <a:lnTo>
                    <a:pt x="5381" y="14285"/>
                  </a:lnTo>
                  <a:cubicBezTo>
                    <a:pt x="5758" y="13624"/>
                    <a:pt x="6168" y="12838"/>
                    <a:pt x="6293" y="12051"/>
                  </a:cubicBezTo>
                  <a:cubicBezTo>
                    <a:pt x="7080" y="11673"/>
                    <a:pt x="7741" y="11264"/>
                    <a:pt x="8527" y="10887"/>
                  </a:cubicBezTo>
                  <a:cubicBezTo>
                    <a:pt x="8905" y="10730"/>
                    <a:pt x="9157" y="10478"/>
                    <a:pt x="9566" y="10352"/>
                  </a:cubicBezTo>
                  <a:lnTo>
                    <a:pt x="9566" y="10352"/>
                  </a:lnTo>
                  <a:cubicBezTo>
                    <a:pt x="9440" y="11673"/>
                    <a:pt x="8653" y="13089"/>
                    <a:pt x="8118" y="14159"/>
                  </a:cubicBezTo>
                  <a:lnTo>
                    <a:pt x="8527" y="14159"/>
                  </a:lnTo>
                  <a:cubicBezTo>
                    <a:pt x="9157" y="12963"/>
                    <a:pt x="9943" y="11390"/>
                    <a:pt x="10101" y="10100"/>
                  </a:cubicBezTo>
                  <a:cubicBezTo>
                    <a:pt x="11139" y="9440"/>
                    <a:pt x="12177" y="8779"/>
                    <a:pt x="13090" y="8244"/>
                  </a:cubicBezTo>
                  <a:lnTo>
                    <a:pt x="13090" y="8244"/>
                  </a:lnTo>
                  <a:cubicBezTo>
                    <a:pt x="13624" y="9565"/>
                    <a:pt x="12964" y="11673"/>
                    <a:pt x="12303" y="12963"/>
                  </a:cubicBezTo>
                  <a:cubicBezTo>
                    <a:pt x="12586" y="12963"/>
                    <a:pt x="12712" y="12838"/>
                    <a:pt x="12838" y="12712"/>
                  </a:cubicBezTo>
                  <a:cubicBezTo>
                    <a:pt x="13499" y="11264"/>
                    <a:pt x="14034" y="9440"/>
                    <a:pt x="13373" y="7992"/>
                  </a:cubicBezTo>
                  <a:cubicBezTo>
                    <a:pt x="14411" y="7331"/>
                    <a:pt x="15198" y="6671"/>
                    <a:pt x="15984" y="6167"/>
                  </a:cubicBezTo>
                  <a:cubicBezTo>
                    <a:pt x="16897" y="7206"/>
                    <a:pt x="16519" y="9030"/>
                    <a:pt x="16110" y="10352"/>
                  </a:cubicBezTo>
                  <a:cubicBezTo>
                    <a:pt x="16236" y="10100"/>
                    <a:pt x="16519" y="9943"/>
                    <a:pt x="16645" y="9691"/>
                  </a:cubicBezTo>
                  <a:cubicBezTo>
                    <a:pt x="17023" y="8527"/>
                    <a:pt x="17180" y="6954"/>
                    <a:pt x="16393" y="5884"/>
                  </a:cubicBezTo>
                  <a:cubicBezTo>
                    <a:pt x="17180" y="5223"/>
                    <a:pt x="17809" y="4594"/>
                    <a:pt x="18470" y="4059"/>
                  </a:cubicBezTo>
                  <a:cubicBezTo>
                    <a:pt x="18879" y="4594"/>
                    <a:pt x="18879" y="5632"/>
                    <a:pt x="18879" y="6419"/>
                  </a:cubicBezTo>
                  <a:cubicBezTo>
                    <a:pt x="19005" y="6167"/>
                    <a:pt x="19131" y="5884"/>
                    <a:pt x="19257" y="5632"/>
                  </a:cubicBezTo>
                  <a:cubicBezTo>
                    <a:pt x="19257" y="4972"/>
                    <a:pt x="19131" y="4185"/>
                    <a:pt x="18753" y="3807"/>
                  </a:cubicBezTo>
                  <a:cubicBezTo>
                    <a:pt x="19382" y="3021"/>
                    <a:pt x="20043" y="2360"/>
                    <a:pt x="20452" y="1574"/>
                  </a:cubicBezTo>
                  <a:cubicBezTo>
                    <a:pt x="20578" y="1448"/>
                    <a:pt x="20452" y="1290"/>
                    <a:pt x="20326" y="1164"/>
                  </a:cubicBezTo>
                  <a:cubicBezTo>
                    <a:pt x="19791" y="2077"/>
                    <a:pt x="19005" y="2864"/>
                    <a:pt x="18092" y="3807"/>
                  </a:cubicBezTo>
                  <a:cubicBezTo>
                    <a:pt x="17432" y="2360"/>
                    <a:pt x="16236" y="1164"/>
                    <a:pt x="14411" y="252"/>
                  </a:cubicBezTo>
                  <a:cubicBezTo>
                    <a:pt x="14159" y="252"/>
                    <a:pt x="14034" y="126"/>
                    <a:pt x="137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6"/>
          <p:cNvGrpSpPr/>
          <p:nvPr/>
        </p:nvGrpSpPr>
        <p:grpSpPr>
          <a:xfrm flipH="1">
            <a:off x="7923784" y="3950075"/>
            <a:ext cx="1220216" cy="1195801"/>
            <a:chOff x="249828" y="1481736"/>
            <a:chExt cx="461016" cy="451791"/>
          </a:xfrm>
        </p:grpSpPr>
        <p:sp>
          <p:nvSpPr>
            <p:cNvPr id="86" name="Google Shape;86;p6"/>
            <p:cNvSpPr/>
            <p:nvPr/>
          </p:nvSpPr>
          <p:spPr>
            <a:xfrm>
              <a:off x="249828" y="1481736"/>
              <a:ext cx="461016" cy="451791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440034" y="1699500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372165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1_Title only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6"/>
          <p:cNvSpPr/>
          <p:nvPr/>
        </p:nvSpPr>
        <p:spPr>
          <a:xfrm rot="5400000" flipH="1">
            <a:off x="-383397" y="497731"/>
            <a:ext cx="1115409" cy="348590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" name="Google Shape;81;p6"/>
          <p:cNvGrpSpPr/>
          <p:nvPr/>
        </p:nvGrpSpPr>
        <p:grpSpPr>
          <a:xfrm rot="-545189" flipH="1">
            <a:off x="-38708" y="-108153"/>
            <a:ext cx="915154" cy="648202"/>
            <a:chOff x="-68100" y="742175"/>
            <a:chExt cx="1022829" cy="724389"/>
          </a:xfrm>
        </p:grpSpPr>
        <p:sp>
          <p:nvSpPr>
            <p:cNvPr id="82" name="Google Shape;82;p6"/>
            <p:cNvSpPr/>
            <p:nvPr/>
          </p:nvSpPr>
          <p:spPr>
            <a:xfrm>
              <a:off x="-68100" y="743756"/>
              <a:ext cx="1022829" cy="722808"/>
            </a:xfrm>
            <a:custGeom>
              <a:avLst/>
              <a:gdLst/>
              <a:ahLst/>
              <a:cxnLst/>
              <a:rect l="l" t="t" r="r" b="b"/>
              <a:pathLst>
                <a:path w="20704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3399" y="14001"/>
                    <a:pt x="6954" y="14631"/>
                    <a:pt x="10352" y="13718"/>
                  </a:cubicBezTo>
                  <a:cubicBezTo>
                    <a:pt x="13090" y="12931"/>
                    <a:pt x="15449" y="11232"/>
                    <a:pt x="17306" y="8998"/>
                  </a:cubicBezTo>
                  <a:cubicBezTo>
                    <a:pt x="18092" y="7960"/>
                    <a:pt x="18753" y="6765"/>
                    <a:pt x="19257" y="5600"/>
                  </a:cubicBezTo>
                  <a:cubicBezTo>
                    <a:pt x="19791" y="4562"/>
                    <a:pt x="20043" y="3366"/>
                    <a:pt x="20326" y="2202"/>
                  </a:cubicBezTo>
                  <a:cubicBezTo>
                    <a:pt x="20452" y="1667"/>
                    <a:pt x="20704" y="1258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-68100" y="743756"/>
              <a:ext cx="1010429" cy="722808"/>
            </a:xfrm>
            <a:custGeom>
              <a:avLst/>
              <a:gdLst/>
              <a:ahLst/>
              <a:cxnLst/>
              <a:rect l="l" t="t" r="r" b="b"/>
              <a:pathLst>
                <a:path w="20453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1" y="14631"/>
                    <a:pt x="15858" y="8495"/>
                    <a:pt x="20452" y="1258"/>
                  </a:cubicBezTo>
                  <a:cubicBezTo>
                    <a:pt x="20452" y="1132"/>
                    <a:pt x="20326" y="1007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-68100" y="742175"/>
              <a:ext cx="1016654" cy="724389"/>
            </a:xfrm>
            <a:custGeom>
              <a:avLst/>
              <a:gdLst/>
              <a:ahLst/>
              <a:cxnLst/>
              <a:rect l="l" t="t" r="r" b="b"/>
              <a:pathLst>
                <a:path w="20579" h="14663" extrusionOk="0">
                  <a:moveTo>
                    <a:pt x="13750" y="0"/>
                  </a:moveTo>
                  <a:cubicBezTo>
                    <a:pt x="13373" y="0"/>
                    <a:pt x="13090" y="126"/>
                    <a:pt x="12712" y="126"/>
                  </a:cubicBezTo>
                  <a:cubicBezTo>
                    <a:pt x="14285" y="504"/>
                    <a:pt x="16897" y="1699"/>
                    <a:pt x="17809" y="4185"/>
                  </a:cubicBezTo>
                  <a:cubicBezTo>
                    <a:pt x="17180" y="4720"/>
                    <a:pt x="16519" y="5223"/>
                    <a:pt x="15733" y="5884"/>
                  </a:cubicBezTo>
                  <a:cubicBezTo>
                    <a:pt x="13624" y="3650"/>
                    <a:pt x="11391" y="2486"/>
                    <a:pt x="9817" y="1825"/>
                  </a:cubicBezTo>
                  <a:lnTo>
                    <a:pt x="9691" y="1825"/>
                  </a:lnTo>
                  <a:cubicBezTo>
                    <a:pt x="9031" y="1574"/>
                    <a:pt x="8370" y="1448"/>
                    <a:pt x="7867" y="1290"/>
                  </a:cubicBezTo>
                  <a:cubicBezTo>
                    <a:pt x="7741" y="1448"/>
                    <a:pt x="7458" y="1574"/>
                    <a:pt x="7332" y="1574"/>
                  </a:cubicBezTo>
                  <a:cubicBezTo>
                    <a:pt x="8779" y="1825"/>
                    <a:pt x="12303" y="2738"/>
                    <a:pt x="15449" y="6167"/>
                  </a:cubicBezTo>
                  <a:cubicBezTo>
                    <a:pt x="14537" y="6797"/>
                    <a:pt x="13624" y="7331"/>
                    <a:pt x="12712" y="7992"/>
                  </a:cubicBezTo>
                  <a:cubicBezTo>
                    <a:pt x="11265" y="6797"/>
                    <a:pt x="9691" y="6010"/>
                    <a:pt x="8244" y="5507"/>
                  </a:cubicBezTo>
                  <a:cubicBezTo>
                    <a:pt x="7458" y="5097"/>
                    <a:pt x="6797" y="4972"/>
                    <a:pt x="6168" y="4846"/>
                  </a:cubicBezTo>
                  <a:cubicBezTo>
                    <a:pt x="5224" y="4594"/>
                    <a:pt x="4437" y="4437"/>
                    <a:pt x="3808" y="4437"/>
                  </a:cubicBezTo>
                  <a:cubicBezTo>
                    <a:pt x="3650" y="4594"/>
                    <a:pt x="3525" y="4720"/>
                    <a:pt x="3525" y="4846"/>
                  </a:cubicBezTo>
                  <a:cubicBezTo>
                    <a:pt x="5224" y="4972"/>
                    <a:pt x="9314" y="5507"/>
                    <a:pt x="12303" y="8244"/>
                  </a:cubicBezTo>
                  <a:cubicBezTo>
                    <a:pt x="11391" y="8779"/>
                    <a:pt x="10478" y="9440"/>
                    <a:pt x="9440" y="9943"/>
                  </a:cubicBezTo>
                  <a:cubicBezTo>
                    <a:pt x="8653" y="9440"/>
                    <a:pt x="7992" y="9156"/>
                    <a:pt x="7206" y="8779"/>
                  </a:cubicBezTo>
                  <a:cubicBezTo>
                    <a:pt x="5999" y="8369"/>
                    <a:pt x="4867" y="8199"/>
                    <a:pt x="3936" y="8199"/>
                  </a:cubicBezTo>
                  <a:cubicBezTo>
                    <a:pt x="3653" y="8199"/>
                    <a:pt x="3389" y="8215"/>
                    <a:pt x="3147" y="8244"/>
                  </a:cubicBezTo>
                  <a:cubicBezTo>
                    <a:pt x="2486" y="8244"/>
                    <a:pt x="1951" y="8370"/>
                    <a:pt x="1574" y="8370"/>
                  </a:cubicBezTo>
                  <a:cubicBezTo>
                    <a:pt x="1448" y="8527"/>
                    <a:pt x="1448" y="8779"/>
                    <a:pt x="1448" y="8905"/>
                  </a:cubicBezTo>
                  <a:cubicBezTo>
                    <a:pt x="2039" y="8763"/>
                    <a:pt x="2830" y="8634"/>
                    <a:pt x="3748" y="8634"/>
                  </a:cubicBezTo>
                  <a:cubicBezTo>
                    <a:pt x="5272" y="8634"/>
                    <a:pt x="7145" y="8989"/>
                    <a:pt x="9031" y="10226"/>
                  </a:cubicBezTo>
                  <a:cubicBezTo>
                    <a:pt x="8779" y="10352"/>
                    <a:pt x="8653" y="10478"/>
                    <a:pt x="8370" y="10478"/>
                  </a:cubicBezTo>
                  <a:cubicBezTo>
                    <a:pt x="7458" y="11013"/>
                    <a:pt x="6419" y="11516"/>
                    <a:pt x="5633" y="11925"/>
                  </a:cubicBezTo>
                  <a:cubicBezTo>
                    <a:pt x="5381" y="11799"/>
                    <a:pt x="5098" y="11673"/>
                    <a:pt x="4846" y="11516"/>
                  </a:cubicBezTo>
                  <a:cubicBezTo>
                    <a:pt x="4301" y="11361"/>
                    <a:pt x="3693" y="11290"/>
                    <a:pt x="3084" y="11290"/>
                  </a:cubicBezTo>
                  <a:cubicBezTo>
                    <a:pt x="2215" y="11290"/>
                    <a:pt x="1346" y="11433"/>
                    <a:pt x="661" y="11673"/>
                  </a:cubicBezTo>
                  <a:cubicBezTo>
                    <a:pt x="504" y="11799"/>
                    <a:pt x="504" y="11925"/>
                    <a:pt x="504" y="12051"/>
                  </a:cubicBezTo>
                  <a:cubicBezTo>
                    <a:pt x="1208" y="11850"/>
                    <a:pt x="2136" y="11675"/>
                    <a:pt x="3044" y="11675"/>
                  </a:cubicBezTo>
                  <a:cubicBezTo>
                    <a:pt x="3840" y="11675"/>
                    <a:pt x="4621" y="11809"/>
                    <a:pt x="5224" y="12177"/>
                  </a:cubicBezTo>
                  <a:cubicBezTo>
                    <a:pt x="2612" y="13498"/>
                    <a:pt x="504" y="14285"/>
                    <a:pt x="1" y="14411"/>
                  </a:cubicBezTo>
                  <a:lnTo>
                    <a:pt x="1" y="14663"/>
                  </a:lnTo>
                  <a:cubicBezTo>
                    <a:pt x="252" y="14663"/>
                    <a:pt x="504" y="14537"/>
                    <a:pt x="787" y="14537"/>
                  </a:cubicBezTo>
                  <a:cubicBezTo>
                    <a:pt x="1825" y="14159"/>
                    <a:pt x="3525" y="13373"/>
                    <a:pt x="5633" y="12303"/>
                  </a:cubicBezTo>
                  <a:lnTo>
                    <a:pt x="5884" y="12303"/>
                  </a:lnTo>
                  <a:cubicBezTo>
                    <a:pt x="5758" y="12963"/>
                    <a:pt x="5381" y="13750"/>
                    <a:pt x="4972" y="14285"/>
                  </a:cubicBezTo>
                  <a:lnTo>
                    <a:pt x="5381" y="14285"/>
                  </a:lnTo>
                  <a:cubicBezTo>
                    <a:pt x="5758" y="13624"/>
                    <a:pt x="6168" y="12838"/>
                    <a:pt x="6293" y="12051"/>
                  </a:cubicBezTo>
                  <a:cubicBezTo>
                    <a:pt x="7080" y="11673"/>
                    <a:pt x="7741" y="11264"/>
                    <a:pt x="8527" y="10887"/>
                  </a:cubicBezTo>
                  <a:cubicBezTo>
                    <a:pt x="8905" y="10730"/>
                    <a:pt x="9157" y="10478"/>
                    <a:pt x="9566" y="10352"/>
                  </a:cubicBezTo>
                  <a:lnTo>
                    <a:pt x="9566" y="10352"/>
                  </a:lnTo>
                  <a:cubicBezTo>
                    <a:pt x="9440" y="11673"/>
                    <a:pt x="8653" y="13089"/>
                    <a:pt x="8118" y="14159"/>
                  </a:cubicBezTo>
                  <a:lnTo>
                    <a:pt x="8527" y="14159"/>
                  </a:lnTo>
                  <a:cubicBezTo>
                    <a:pt x="9157" y="12963"/>
                    <a:pt x="9943" y="11390"/>
                    <a:pt x="10101" y="10100"/>
                  </a:cubicBezTo>
                  <a:cubicBezTo>
                    <a:pt x="11139" y="9440"/>
                    <a:pt x="12177" y="8779"/>
                    <a:pt x="13090" y="8244"/>
                  </a:cubicBezTo>
                  <a:lnTo>
                    <a:pt x="13090" y="8244"/>
                  </a:lnTo>
                  <a:cubicBezTo>
                    <a:pt x="13624" y="9565"/>
                    <a:pt x="12964" y="11673"/>
                    <a:pt x="12303" y="12963"/>
                  </a:cubicBezTo>
                  <a:cubicBezTo>
                    <a:pt x="12586" y="12963"/>
                    <a:pt x="12712" y="12838"/>
                    <a:pt x="12838" y="12712"/>
                  </a:cubicBezTo>
                  <a:cubicBezTo>
                    <a:pt x="13499" y="11264"/>
                    <a:pt x="14034" y="9440"/>
                    <a:pt x="13373" y="7992"/>
                  </a:cubicBezTo>
                  <a:cubicBezTo>
                    <a:pt x="14411" y="7331"/>
                    <a:pt x="15198" y="6671"/>
                    <a:pt x="15984" y="6167"/>
                  </a:cubicBezTo>
                  <a:cubicBezTo>
                    <a:pt x="16897" y="7206"/>
                    <a:pt x="16519" y="9030"/>
                    <a:pt x="16110" y="10352"/>
                  </a:cubicBezTo>
                  <a:cubicBezTo>
                    <a:pt x="16236" y="10100"/>
                    <a:pt x="16519" y="9943"/>
                    <a:pt x="16645" y="9691"/>
                  </a:cubicBezTo>
                  <a:cubicBezTo>
                    <a:pt x="17023" y="8527"/>
                    <a:pt x="17180" y="6954"/>
                    <a:pt x="16393" y="5884"/>
                  </a:cubicBezTo>
                  <a:cubicBezTo>
                    <a:pt x="17180" y="5223"/>
                    <a:pt x="17809" y="4594"/>
                    <a:pt x="18470" y="4059"/>
                  </a:cubicBezTo>
                  <a:cubicBezTo>
                    <a:pt x="18879" y="4594"/>
                    <a:pt x="18879" y="5632"/>
                    <a:pt x="18879" y="6419"/>
                  </a:cubicBezTo>
                  <a:cubicBezTo>
                    <a:pt x="19005" y="6167"/>
                    <a:pt x="19131" y="5884"/>
                    <a:pt x="19257" y="5632"/>
                  </a:cubicBezTo>
                  <a:cubicBezTo>
                    <a:pt x="19257" y="4972"/>
                    <a:pt x="19131" y="4185"/>
                    <a:pt x="18753" y="3807"/>
                  </a:cubicBezTo>
                  <a:cubicBezTo>
                    <a:pt x="19382" y="3021"/>
                    <a:pt x="20043" y="2360"/>
                    <a:pt x="20452" y="1574"/>
                  </a:cubicBezTo>
                  <a:cubicBezTo>
                    <a:pt x="20578" y="1448"/>
                    <a:pt x="20452" y="1290"/>
                    <a:pt x="20326" y="1164"/>
                  </a:cubicBezTo>
                  <a:cubicBezTo>
                    <a:pt x="19791" y="2077"/>
                    <a:pt x="19005" y="2864"/>
                    <a:pt x="18092" y="3807"/>
                  </a:cubicBezTo>
                  <a:cubicBezTo>
                    <a:pt x="17432" y="2360"/>
                    <a:pt x="16236" y="1164"/>
                    <a:pt x="14411" y="252"/>
                  </a:cubicBezTo>
                  <a:cubicBezTo>
                    <a:pt x="14159" y="252"/>
                    <a:pt x="14034" y="126"/>
                    <a:pt x="137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6"/>
          <p:cNvGrpSpPr/>
          <p:nvPr/>
        </p:nvGrpSpPr>
        <p:grpSpPr>
          <a:xfrm flipH="1">
            <a:off x="7923784" y="3950075"/>
            <a:ext cx="1220216" cy="1195801"/>
            <a:chOff x="249828" y="1481736"/>
            <a:chExt cx="461016" cy="451791"/>
          </a:xfrm>
        </p:grpSpPr>
        <p:sp>
          <p:nvSpPr>
            <p:cNvPr id="86" name="Google Shape;86;p6"/>
            <p:cNvSpPr/>
            <p:nvPr/>
          </p:nvSpPr>
          <p:spPr>
            <a:xfrm>
              <a:off x="249828" y="1481736"/>
              <a:ext cx="461016" cy="451791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440034" y="1699500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839385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1_Title only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6"/>
          <p:cNvSpPr/>
          <p:nvPr/>
        </p:nvSpPr>
        <p:spPr>
          <a:xfrm rot="5400000" flipH="1">
            <a:off x="-383397" y="497731"/>
            <a:ext cx="1115409" cy="348590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" name="Google Shape;81;p6"/>
          <p:cNvGrpSpPr/>
          <p:nvPr/>
        </p:nvGrpSpPr>
        <p:grpSpPr>
          <a:xfrm rot="-545189" flipH="1">
            <a:off x="-38708" y="-108153"/>
            <a:ext cx="915154" cy="648202"/>
            <a:chOff x="-68100" y="742175"/>
            <a:chExt cx="1022829" cy="724389"/>
          </a:xfrm>
        </p:grpSpPr>
        <p:sp>
          <p:nvSpPr>
            <p:cNvPr id="82" name="Google Shape;82;p6"/>
            <p:cNvSpPr/>
            <p:nvPr/>
          </p:nvSpPr>
          <p:spPr>
            <a:xfrm>
              <a:off x="-68100" y="743756"/>
              <a:ext cx="1022829" cy="722808"/>
            </a:xfrm>
            <a:custGeom>
              <a:avLst/>
              <a:gdLst/>
              <a:ahLst/>
              <a:cxnLst/>
              <a:rect l="l" t="t" r="r" b="b"/>
              <a:pathLst>
                <a:path w="20704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3399" y="14001"/>
                    <a:pt x="6954" y="14631"/>
                    <a:pt x="10352" y="13718"/>
                  </a:cubicBezTo>
                  <a:cubicBezTo>
                    <a:pt x="13090" y="12931"/>
                    <a:pt x="15449" y="11232"/>
                    <a:pt x="17306" y="8998"/>
                  </a:cubicBezTo>
                  <a:cubicBezTo>
                    <a:pt x="18092" y="7960"/>
                    <a:pt x="18753" y="6765"/>
                    <a:pt x="19257" y="5600"/>
                  </a:cubicBezTo>
                  <a:cubicBezTo>
                    <a:pt x="19791" y="4562"/>
                    <a:pt x="20043" y="3366"/>
                    <a:pt x="20326" y="2202"/>
                  </a:cubicBezTo>
                  <a:cubicBezTo>
                    <a:pt x="20452" y="1667"/>
                    <a:pt x="20704" y="1258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-68100" y="743756"/>
              <a:ext cx="1010429" cy="722808"/>
            </a:xfrm>
            <a:custGeom>
              <a:avLst/>
              <a:gdLst/>
              <a:ahLst/>
              <a:cxnLst/>
              <a:rect l="l" t="t" r="r" b="b"/>
              <a:pathLst>
                <a:path w="20453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1" y="14631"/>
                    <a:pt x="15858" y="8495"/>
                    <a:pt x="20452" y="1258"/>
                  </a:cubicBezTo>
                  <a:cubicBezTo>
                    <a:pt x="20452" y="1132"/>
                    <a:pt x="20326" y="1007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-68100" y="742175"/>
              <a:ext cx="1016654" cy="724389"/>
            </a:xfrm>
            <a:custGeom>
              <a:avLst/>
              <a:gdLst/>
              <a:ahLst/>
              <a:cxnLst/>
              <a:rect l="l" t="t" r="r" b="b"/>
              <a:pathLst>
                <a:path w="20579" h="14663" extrusionOk="0">
                  <a:moveTo>
                    <a:pt x="13750" y="0"/>
                  </a:moveTo>
                  <a:cubicBezTo>
                    <a:pt x="13373" y="0"/>
                    <a:pt x="13090" y="126"/>
                    <a:pt x="12712" y="126"/>
                  </a:cubicBezTo>
                  <a:cubicBezTo>
                    <a:pt x="14285" y="504"/>
                    <a:pt x="16897" y="1699"/>
                    <a:pt x="17809" y="4185"/>
                  </a:cubicBezTo>
                  <a:cubicBezTo>
                    <a:pt x="17180" y="4720"/>
                    <a:pt x="16519" y="5223"/>
                    <a:pt x="15733" y="5884"/>
                  </a:cubicBezTo>
                  <a:cubicBezTo>
                    <a:pt x="13624" y="3650"/>
                    <a:pt x="11391" y="2486"/>
                    <a:pt x="9817" y="1825"/>
                  </a:cubicBezTo>
                  <a:lnTo>
                    <a:pt x="9691" y="1825"/>
                  </a:lnTo>
                  <a:cubicBezTo>
                    <a:pt x="9031" y="1574"/>
                    <a:pt x="8370" y="1448"/>
                    <a:pt x="7867" y="1290"/>
                  </a:cubicBezTo>
                  <a:cubicBezTo>
                    <a:pt x="7741" y="1448"/>
                    <a:pt x="7458" y="1574"/>
                    <a:pt x="7332" y="1574"/>
                  </a:cubicBezTo>
                  <a:cubicBezTo>
                    <a:pt x="8779" y="1825"/>
                    <a:pt x="12303" y="2738"/>
                    <a:pt x="15449" y="6167"/>
                  </a:cubicBezTo>
                  <a:cubicBezTo>
                    <a:pt x="14537" y="6797"/>
                    <a:pt x="13624" y="7331"/>
                    <a:pt x="12712" y="7992"/>
                  </a:cubicBezTo>
                  <a:cubicBezTo>
                    <a:pt x="11265" y="6797"/>
                    <a:pt x="9691" y="6010"/>
                    <a:pt x="8244" y="5507"/>
                  </a:cubicBezTo>
                  <a:cubicBezTo>
                    <a:pt x="7458" y="5097"/>
                    <a:pt x="6797" y="4972"/>
                    <a:pt x="6168" y="4846"/>
                  </a:cubicBezTo>
                  <a:cubicBezTo>
                    <a:pt x="5224" y="4594"/>
                    <a:pt x="4437" y="4437"/>
                    <a:pt x="3808" y="4437"/>
                  </a:cubicBezTo>
                  <a:cubicBezTo>
                    <a:pt x="3650" y="4594"/>
                    <a:pt x="3525" y="4720"/>
                    <a:pt x="3525" y="4846"/>
                  </a:cubicBezTo>
                  <a:cubicBezTo>
                    <a:pt x="5224" y="4972"/>
                    <a:pt x="9314" y="5507"/>
                    <a:pt x="12303" y="8244"/>
                  </a:cubicBezTo>
                  <a:cubicBezTo>
                    <a:pt x="11391" y="8779"/>
                    <a:pt x="10478" y="9440"/>
                    <a:pt x="9440" y="9943"/>
                  </a:cubicBezTo>
                  <a:cubicBezTo>
                    <a:pt x="8653" y="9440"/>
                    <a:pt x="7992" y="9156"/>
                    <a:pt x="7206" y="8779"/>
                  </a:cubicBezTo>
                  <a:cubicBezTo>
                    <a:pt x="5999" y="8369"/>
                    <a:pt x="4867" y="8199"/>
                    <a:pt x="3936" y="8199"/>
                  </a:cubicBezTo>
                  <a:cubicBezTo>
                    <a:pt x="3653" y="8199"/>
                    <a:pt x="3389" y="8215"/>
                    <a:pt x="3147" y="8244"/>
                  </a:cubicBezTo>
                  <a:cubicBezTo>
                    <a:pt x="2486" y="8244"/>
                    <a:pt x="1951" y="8370"/>
                    <a:pt x="1574" y="8370"/>
                  </a:cubicBezTo>
                  <a:cubicBezTo>
                    <a:pt x="1448" y="8527"/>
                    <a:pt x="1448" y="8779"/>
                    <a:pt x="1448" y="8905"/>
                  </a:cubicBezTo>
                  <a:cubicBezTo>
                    <a:pt x="2039" y="8763"/>
                    <a:pt x="2830" y="8634"/>
                    <a:pt x="3748" y="8634"/>
                  </a:cubicBezTo>
                  <a:cubicBezTo>
                    <a:pt x="5272" y="8634"/>
                    <a:pt x="7145" y="8989"/>
                    <a:pt x="9031" y="10226"/>
                  </a:cubicBezTo>
                  <a:cubicBezTo>
                    <a:pt x="8779" y="10352"/>
                    <a:pt x="8653" y="10478"/>
                    <a:pt x="8370" y="10478"/>
                  </a:cubicBezTo>
                  <a:cubicBezTo>
                    <a:pt x="7458" y="11013"/>
                    <a:pt x="6419" y="11516"/>
                    <a:pt x="5633" y="11925"/>
                  </a:cubicBezTo>
                  <a:cubicBezTo>
                    <a:pt x="5381" y="11799"/>
                    <a:pt x="5098" y="11673"/>
                    <a:pt x="4846" y="11516"/>
                  </a:cubicBezTo>
                  <a:cubicBezTo>
                    <a:pt x="4301" y="11361"/>
                    <a:pt x="3693" y="11290"/>
                    <a:pt x="3084" y="11290"/>
                  </a:cubicBezTo>
                  <a:cubicBezTo>
                    <a:pt x="2215" y="11290"/>
                    <a:pt x="1346" y="11433"/>
                    <a:pt x="661" y="11673"/>
                  </a:cubicBezTo>
                  <a:cubicBezTo>
                    <a:pt x="504" y="11799"/>
                    <a:pt x="504" y="11925"/>
                    <a:pt x="504" y="12051"/>
                  </a:cubicBezTo>
                  <a:cubicBezTo>
                    <a:pt x="1208" y="11850"/>
                    <a:pt x="2136" y="11675"/>
                    <a:pt x="3044" y="11675"/>
                  </a:cubicBezTo>
                  <a:cubicBezTo>
                    <a:pt x="3840" y="11675"/>
                    <a:pt x="4621" y="11809"/>
                    <a:pt x="5224" y="12177"/>
                  </a:cubicBezTo>
                  <a:cubicBezTo>
                    <a:pt x="2612" y="13498"/>
                    <a:pt x="504" y="14285"/>
                    <a:pt x="1" y="14411"/>
                  </a:cubicBezTo>
                  <a:lnTo>
                    <a:pt x="1" y="14663"/>
                  </a:lnTo>
                  <a:cubicBezTo>
                    <a:pt x="252" y="14663"/>
                    <a:pt x="504" y="14537"/>
                    <a:pt x="787" y="14537"/>
                  </a:cubicBezTo>
                  <a:cubicBezTo>
                    <a:pt x="1825" y="14159"/>
                    <a:pt x="3525" y="13373"/>
                    <a:pt x="5633" y="12303"/>
                  </a:cubicBezTo>
                  <a:lnTo>
                    <a:pt x="5884" y="12303"/>
                  </a:lnTo>
                  <a:cubicBezTo>
                    <a:pt x="5758" y="12963"/>
                    <a:pt x="5381" y="13750"/>
                    <a:pt x="4972" y="14285"/>
                  </a:cubicBezTo>
                  <a:lnTo>
                    <a:pt x="5381" y="14285"/>
                  </a:lnTo>
                  <a:cubicBezTo>
                    <a:pt x="5758" y="13624"/>
                    <a:pt x="6168" y="12838"/>
                    <a:pt x="6293" y="12051"/>
                  </a:cubicBezTo>
                  <a:cubicBezTo>
                    <a:pt x="7080" y="11673"/>
                    <a:pt x="7741" y="11264"/>
                    <a:pt x="8527" y="10887"/>
                  </a:cubicBezTo>
                  <a:cubicBezTo>
                    <a:pt x="8905" y="10730"/>
                    <a:pt x="9157" y="10478"/>
                    <a:pt x="9566" y="10352"/>
                  </a:cubicBezTo>
                  <a:lnTo>
                    <a:pt x="9566" y="10352"/>
                  </a:lnTo>
                  <a:cubicBezTo>
                    <a:pt x="9440" y="11673"/>
                    <a:pt x="8653" y="13089"/>
                    <a:pt x="8118" y="14159"/>
                  </a:cubicBezTo>
                  <a:lnTo>
                    <a:pt x="8527" y="14159"/>
                  </a:lnTo>
                  <a:cubicBezTo>
                    <a:pt x="9157" y="12963"/>
                    <a:pt x="9943" y="11390"/>
                    <a:pt x="10101" y="10100"/>
                  </a:cubicBezTo>
                  <a:cubicBezTo>
                    <a:pt x="11139" y="9440"/>
                    <a:pt x="12177" y="8779"/>
                    <a:pt x="13090" y="8244"/>
                  </a:cubicBezTo>
                  <a:lnTo>
                    <a:pt x="13090" y="8244"/>
                  </a:lnTo>
                  <a:cubicBezTo>
                    <a:pt x="13624" y="9565"/>
                    <a:pt x="12964" y="11673"/>
                    <a:pt x="12303" y="12963"/>
                  </a:cubicBezTo>
                  <a:cubicBezTo>
                    <a:pt x="12586" y="12963"/>
                    <a:pt x="12712" y="12838"/>
                    <a:pt x="12838" y="12712"/>
                  </a:cubicBezTo>
                  <a:cubicBezTo>
                    <a:pt x="13499" y="11264"/>
                    <a:pt x="14034" y="9440"/>
                    <a:pt x="13373" y="7992"/>
                  </a:cubicBezTo>
                  <a:cubicBezTo>
                    <a:pt x="14411" y="7331"/>
                    <a:pt x="15198" y="6671"/>
                    <a:pt x="15984" y="6167"/>
                  </a:cubicBezTo>
                  <a:cubicBezTo>
                    <a:pt x="16897" y="7206"/>
                    <a:pt x="16519" y="9030"/>
                    <a:pt x="16110" y="10352"/>
                  </a:cubicBezTo>
                  <a:cubicBezTo>
                    <a:pt x="16236" y="10100"/>
                    <a:pt x="16519" y="9943"/>
                    <a:pt x="16645" y="9691"/>
                  </a:cubicBezTo>
                  <a:cubicBezTo>
                    <a:pt x="17023" y="8527"/>
                    <a:pt x="17180" y="6954"/>
                    <a:pt x="16393" y="5884"/>
                  </a:cubicBezTo>
                  <a:cubicBezTo>
                    <a:pt x="17180" y="5223"/>
                    <a:pt x="17809" y="4594"/>
                    <a:pt x="18470" y="4059"/>
                  </a:cubicBezTo>
                  <a:cubicBezTo>
                    <a:pt x="18879" y="4594"/>
                    <a:pt x="18879" y="5632"/>
                    <a:pt x="18879" y="6419"/>
                  </a:cubicBezTo>
                  <a:cubicBezTo>
                    <a:pt x="19005" y="6167"/>
                    <a:pt x="19131" y="5884"/>
                    <a:pt x="19257" y="5632"/>
                  </a:cubicBezTo>
                  <a:cubicBezTo>
                    <a:pt x="19257" y="4972"/>
                    <a:pt x="19131" y="4185"/>
                    <a:pt x="18753" y="3807"/>
                  </a:cubicBezTo>
                  <a:cubicBezTo>
                    <a:pt x="19382" y="3021"/>
                    <a:pt x="20043" y="2360"/>
                    <a:pt x="20452" y="1574"/>
                  </a:cubicBezTo>
                  <a:cubicBezTo>
                    <a:pt x="20578" y="1448"/>
                    <a:pt x="20452" y="1290"/>
                    <a:pt x="20326" y="1164"/>
                  </a:cubicBezTo>
                  <a:cubicBezTo>
                    <a:pt x="19791" y="2077"/>
                    <a:pt x="19005" y="2864"/>
                    <a:pt x="18092" y="3807"/>
                  </a:cubicBezTo>
                  <a:cubicBezTo>
                    <a:pt x="17432" y="2360"/>
                    <a:pt x="16236" y="1164"/>
                    <a:pt x="14411" y="252"/>
                  </a:cubicBezTo>
                  <a:cubicBezTo>
                    <a:pt x="14159" y="252"/>
                    <a:pt x="14034" y="126"/>
                    <a:pt x="137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6"/>
          <p:cNvGrpSpPr/>
          <p:nvPr/>
        </p:nvGrpSpPr>
        <p:grpSpPr>
          <a:xfrm flipH="1">
            <a:off x="7923784" y="3950075"/>
            <a:ext cx="1220216" cy="1195801"/>
            <a:chOff x="249828" y="1481736"/>
            <a:chExt cx="461016" cy="451791"/>
          </a:xfrm>
        </p:grpSpPr>
        <p:sp>
          <p:nvSpPr>
            <p:cNvPr id="86" name="Google Shape;86;p6"/>
            <p:cNvSpPr/>
            <p:nvPr/>
          </p:nvSpPr>
          <p:spPr>
            <a:xfrm>
              <a:off x="249828" y="1481736"/>
              <a:ext cx="461016" cy="451791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440034" y="1699500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102753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1_Title only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6"/>
          <p:cNvSpPr/>
          <p:nvPr/>
        </p:nvSpPr>
        <p:spPr>
          <a:xfrm rot="5400000" flipH="1">
            <a:off x="-383397" y="497731"/>
            <a:ext cx="1115409" cy="348590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" name="Google Shape;81;p6"/>
          <p:cNvGrpSpPr/>
          <p:nvPr/>
        </p:nvGrpSpPr>
        <p:grpSpPr>
          <a:xfrm rot="-545189" flipH="1">
            <a:off x="-38708" y="-108153"/>
            <a:ext cx="915154" cy="648202"/>
            <a:chOff x="-68100" y="742175"/>
            <a:chExt cx="1022829" cy="724389"/>
          </a:xfrm>
        </p:grpSpPr>
        <p:sp>
          <p:nvSpPr>
            <p:cNvPr id="82" name="Google Shape;82;p6"/>
            <p:cNvSpPr/>
            <p:nvPr/>
          </p:nvSpPr>
          <p:spPr>
            <a:xfrm>
              <a:off x="-68100" y="743756"/>
              <a:ext cx="1022829" cy="722808"/>
            </a:xfrm>
            <a:custGeom>
              <a:avLst/>
              <a:gdLst/>
              <a:ahLst/>
              <a:cxnLst/>
              <a:rect l="l" t="t" r="r" b="b"/>
              <a:pathLst>
                <a:path w="20704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3399" y="14001"/>
                    <a:pt x="6954" y="14631"/>
                    <a:pt x="10352" y="13718"/>
                  </a:cubicBezTo>
                  <a:cubicBezTo>
                    <a:pt x="13090" y="12931"/>
                    <a:pt x="15449" y="11232"/>
                    <a:pt x="17306" y="8998"/>
                  </a:cubicBezTo>
                  <a:cubicBezTo>
                    <a:pt x="18092" y="7960"/>
                    <a:pt x="18753" y="6765"/>
                    <a:pt x="19257" y="5600"/>
                  </a:cubicBezTo>
                  <a:cubicBezTo>
                    <a:pt x="19791" y="4562"/>
                    <a:pt x="20043" y="3366"/>
                    <a:pt x="20326" y="2202"/>
                  </a:cubicBezTo>
                  <a:cubicBezTo>
                    <a:pt x="20452" y="1667"/>
                    <a:pt x="20704" y="1258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-68100" y="743756"/>
              <a:ext cx="1010429" cy="722808"/>
            </a:xfrm>
            <a:custGeom>
              <a:avLst/>
              <a:gdLst/>
              <a:ahLst/>
              <a:cxnLst/>
              <a:rect l="l" t="t" r="r" b="b"/>
              <a:pathLst>
                <a:path w="20453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1" y="14631"/>
                    <a:pt x="15858" y="8495"/>
                    <a:pt x="20452" y="1258"/>
                  </a:cubicBezTo>
                  <a:cubicBezTo>
                    <a:pt x="20452" y="1132"/>
                    <a:pt x="20326" y="1007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-68100" y="742175"/>
              <a:ext cx="1016654" cy="724389"/>
            </a:xfrm>
            <a:custGeom>
              <a:avLst/>
              <a:gdLst/>
              <a:ahLst/>
              <a:cxnLst/>
              <a:rect l="l" t="t" r="r" b="b"/>
              <a:pathLst>
                <a:path w="20579" h="14663" extrusionOk="0">
                  <a:moveTo>
                    <a:pt x="13750" y="0"/>
                  </a:moveTo>
                  <a:cubicBezTo>
                    <a:pt x="13373" y="0"/>
                    <a:pt x="13090" y="126"/>
                    <a:pt x="12712" y="126"/>
                  </a:cubicBezTo>
                  <a:cubicBezTo>
                    <a:pt x="14285" y="504"/>
                    <a:pt x="16897" y="1699"/>
                    <a:pt x="17809" y="4185"/>
                  </a:cubicBezTo>
                  <a:cubicBezTo>
                    <a:pt x="17180" y="4720"/>
                    <a:pt x="16519" y="5223"/>
                    <a:pt x="15733" y="5884"/>
                  </a:cubicBezTo>
                  <a:cubicBezTo>
                    <a:pt x="13624" y="3650"/>
                    <a:pt x="11391" y="2486"/>
                    <a:pt x="9817" y="1825"/>
                  </a:cubicBezTo>
                  <a:lnTo>
                    <a:pt x="9691" y="1825"/>
                  </a:lnTo>
                  <a:cubicBezTo>
                    <a:pt x="9031" y="1574"/>
                    <a:pt x="8370" y="1448"/>
                    <a:pt x="7867" y="1290"/>
                  </a:cubicBezTo>
                  <a:cubicBezTo>
                    <a:pt x="7741" y="1448"/>
                    <a:pt x="7458" y="1574"/>
                    <a:pt x="7332" y="1574"/>
                  </a:cubicBezTo>
                  <a:cubicBezTo>
                    <a:pt x="8779" y="1825"/>
                    <a:pt x="12303" y="2738"/>
                    <a:pt x="15449" y="6167"/>
                  </a:cubicBezTo>
                  <a:cubicBezTo>
                    <a:pt x="14537" y="6797"/>
                    <a:pt x="13624" y="7331"/>
                    <a:pt x="12712" y="7992"/>
                  </a:cubicBezTo>
                  <a:cubicBezTo>
                    <a:pt x="11265" y="6797"/>
                    <a:pt x="9691" y="6010"/>
                    <a:pt x="8244" y="5507"/>
                  </a:cubicBezTo>
                  <a:cubicBezTo>
                    <a:pt x="7458" y="5097"/>
                    <a:pt x="6797" y="4972"/>
                    <a:pt x="6168" y="4846"/>
                  </a:cubicBezTo>
                  <a:cubicBezTo>
                    <a:pt x="5224" y="4594"/>
                    <a:pt x="4437" y="4437"/>
                    <a:pt x="3808" y="4437"/>
                  </a:cubicBezTo>
                  <a:cubicBezTo>
                    <a:pt x="3650" y="4594"/>
                    <a:pt x="3525" y="4720"/>
                    <a:pt x="3525" y="4846"/>
                  </a:cubicBezTo>
                  <a:cubicBezTo>
                    <a:pt x="5224" y="4972"/>
                    <a:pt x="9314" y="5507"/>
                    <a:pt x="12303" y="8244"/>
                  </a:cubicBezTo>
                  <a:cubicBezTo>
                    <a:pt x="11391" y="8779"/>
                    <a:pt x="10478" y="9440"/>
                    <a:pt x="9440" y="9943"/>
                  </a:cubicBezTo>
                  <a:cubicBezTo>
                    <a:pt x="8653" y="9440"/>
                    <a:pt x="7992" y="9156"/>
                    <a:pt x="7206" y="8779"/>
                  </a:cubicBezTo>
                  <a:cubicBezTo>
                    <a:pt x="5999" y="8369"/>
                    <a:pt x="4867" y="8199"/>
                    <a:pt x="3936" y="8199"/>
                  </a:cubicBezTo>
                  <a:cubicBezTo>
                    <a:pt x="3653" y="8199"/>
                    <a:pt x="3389" y="8215"/>
                    <a:pt x="3147" y="8244"/>
                  </a:cubicBezTo>
                  <a:cubicBezTo>
                    <a:pt x="2486" y="8244"/>
                    <a:pt x="1951" y="8370"/>
                    <a:pt x="1574" y="8370"/>
                  </a:cubicBezTo>
                  <a:cubicBezTo>
                    <a:pt x="1448" y="8527"/>
                    <a:pt x="1448" y="8779"/>
                    <a:pt x="1448" y="8905"/>
                  </a:cubicBezTo>
                  <a:cubicBezTo>
                    <a:pt x="2039" y="8763"/>
                    <a:pt x="2830" y="8634"/>
                    <a:pt x="3748" y="8634"/>
                  </a:cubicBezTo>
                  <a:cubicBezTo>
                    <a:pt x="5272" y="8634"/>
                    <a:pt x="7145" y="8989"/>
                    <a:pt x="9031" y="10226"/>
                  </a:cubicBezTo>
                  <a:cubicBezTo>
                    <a:pt x="8779" y="10352"/>
                    <a:pt x="8653" y="10478"/>
                    <a:pt x="8370" y="10478"/>
                  </a:cubicBezTo>
                  <a:cubicBezTo>
                    <a:pt x="7458" y="11013"/>
                    <a:pt x="6419" y="11516"/>
                    <a:pt x="5633" y="11925"/>
                  </a:cubicBezTo>
                  <a:cubicBezTo>
                    <a:pt x="5381" y="11799"/>
                    <a:pt x="5098" y="11673"/>
                    <a:pt x="4846" y="11516"/>
                  </a:cubicBezTo>
                  <a:cubicBezTo>
                    <a:pt x="4301" y="11361"/>
                    <a:pt x="3693" y="11290"/>
                    <a:pt x="3084" y="11290"/>
                  </a:cubicBezTo>
                  <a:cubicBezTo>
                    <a:pt x="2215" y="11290"/>
                    <a:pt x="1346" y="11433"/>
                    <a:pt x="661" y="11673"/>
                  </a:cubicBezTo>
                  <a:cubicBezTo>
                    <a:pt x="504" y="11799"/>
                    <a:pt x="504" y="11925"/>
                    <a:pt x="504" y="12051"/>
                  </a:cubicBezTo>
                  <a:cubicBezTo>
                    <a:pt x="1208" y="11850"/>
                    <a:pt x="2136" y="11675"/>
                    <a:pt x="3044" y="11675"/>
                  </a:cubicBezTo>
                  <a:cubicBezTo>
                    <a:pt x="3840" y="11675"/>
                    <a:pt x="4621" y="11809"/>
                    <a:pt x="5224" y="12177"/>
                  </a:cubicBezTo>
                  <a:cubicBezTo>
                    <a:pt x="2612" y="13498"/>
                    <a:pt x="504" y="14285"/>
                    <a:pt x="1" y="14411"/>
                  </a:cubicBezTo>
                  <a:lnTo>
                    <a:pt x="1" y="14663"/>
                  </a:lnTo>
                  <a:cubicBezTo>
                    <a:pt x="252" y="14663"/>
                    <a:pt x="504" y="14537"/>
                    <a:pt x="787" y="14537"/>
                  </a:cubicBezTo>
                  <a:cubicBezTo>
                    <a:pt x="1825" y="14159"/>
                    <a:pt x="3525" y="13373"/>
                    <a:pt x="5633" y="12303"/>
                  </a:cubicBezTo>
                  <a:lnTo>
                    <a:pt x="5884" y="12303"/>
                  </a:lnTo>
                  <a:cubicBezTo>
                    <a:pt x="5758" y="12963"/>
                    <a:pt x="5381" y="13750"/>
                    <a:pt x="4972" y="14285"/>
                  </a:cubicBezTo>
                  <a:lnTo>
                    <a:pt x="5381" y="14285"/>
                  </a:lnTo>
                  <a:cubicBezTo>
                    <a:pt x="5758" y="13624"/>
                    <a:pt x="6168" y="12838"/>
                    <a:pt x="6293" y="12051"/>
                  </a:cubicBezTo>
                  <a:cubicBezTo>
                    <a:pt x="7080" y="11673"/>
                    <a:pt x="7741" y="11264"/>
                    <a:pt x="8527" y="10887"/>
                  </a:cubicBezTo>
                  <a:cubicBezTo>
                    <a:pt x="8905" y="10730"/>
                    <a:pt x="9157" y="10478"/>
                    <a:pt x="9566" y="10352"/>
                  </a:cubicBezTo>
                  <a:lnTo>
                    <a:pt x="9566" y="10352"/>
                  </a:lnTo>
                  <a:cubicBezTo>
                    <a:pt x="9440" y="11673"/>
                    <a:pt x="8653" y="13089"/>
                    <a:pt x="8118" y="14159"/>
                  </a:cubicBezTo>
                  <a:lnTo>
                    <a:pt x="8527" y="14159"/>
                  </a:lnTo>
                  <a:cubicBezTo>
                    <a:pt x="9157" y="12963"/>
                    <a:pt x="9943" y="11390"/>
                    <a:pt x="10101" y="10100"/>
                  </a:cubicBezTo>
                  <a:cubicBezTo>
                    <a:pt x="11139" y="9440"/>
                    <a:pt x="12177" y="8779"/>
                    <a:pt x="13090" y="8244"/>
                  </a:cubicBezTo>
                  <a:lnTo>
                    <a:pt x="13090" y="8244"/>
                  </a:lnTo>
                  <a:cubicBezTo>
                    <a:pt x="13624" y="9565"/>
                    <a:pt x="12964" y="11673"/>
                    <a:pt x="12303" y="12963"/>
                  </a:cubicBezTo>
                  <a:cubicBezTo>
                    <a:pt x="12586" y="12963"/>
                    <a:pt x="12712" y="12838"/>
                    <a:pt x="12838" y="12712"/>
                  </a:cubicBezTo>
                  <a:cubicBezTo>
                    <a:pt x="13499" y="11264"/>
                    <a:pt x="14034" y="9440"/>
                    <a:pt x="13373" y="7992"/>
                  </a:cubicBezTo>
                  <a:cubicBezTo>
                    <a:pt x="14411" y="7331"/>
                    <a:pt x="15198" y="6671"/>
                    <a:pt x="15984" y="6167"/>
                  </a:cubicBezTo>
                  <a:cubicBezTo>
                    <a:pt x="16897" y="7206"/>
                    <a:pt x="16519" y="9030"/>
                    <a:pt x="16110" y="10352"/>
                  </a:cubicBezTo>
                  <a:cubicBezTo>
                    <a:pt x="16236" y="10100"/>
                    <a:pt x="16519" y="9943"/>
                    <a:pt x="16645" y="9691"/>
                  </a:cubicBezTo>
                  <a:cubicBezTo>
                    <a:pt x="17023" y="8527"/>
                    <a:pt x="17180" y="6954"/>
                    <a:pt x="16393" y="5884"/>
                  </a:cubicBezTo>
                  <a:cubicBezTo>
                    <a:pt x="17180" y="5223"/>
                    <a:pt x="17809" y="4594"/>
                    <a:pt x="18470" y="4059"/>
                  </a:cubicBezTo>
                  <a:cubicBezTo>
                    <a:pt x="18879" y="4594"/>
                    <a:pt x="18879" y="5632"/>
                    <a:pt x="18879" y="6419"/>
                  </a:cubicBezTo>
                  <a:cubicBezTo>
                    <a:pt x="19005" y="6167"/>
                    <a:pt x="19131" y="5884"/>
                    <a:pt x="19257" y="5632"/>
                  </a:cubicBezTo>
                  <a:cubicBezTo>
                    <a:pt x="19257" y="4972"/>
                    <a:pt x="19131" y="4185"/>
                    <a:pt x="18753" y="3807"/>
                  </a:cubicBezTo>
                  <a:cubicBezTo>
                    <a:pt x="19382" y="3021"/>
                    <a:pt x="20043" y="2360"/>
                    <a:pt x="20452" y="1574"/>
                  </a:cubicBezTo>
                  <a:cubicBezTo>
                    <a:pt x="20578" y="1448"/>
                    <a:pt x="20452" y="1290"/>
                    <a:pt x="20326" y="1164"/>
                  </a:cubicBezTo>
                  <a:cubicBezTo>
                    <a:pt x="19791" y="2077"/>
                    <a:pt x="19005" y="2864"/>
                    <a:pt x="18092" y="3807"/>
                  </a:cubicBezTo>
                  <a:cubicBezTo>
                    <a:pt x="17432" y="2360"/>
                    <a:pt x="16236" y="1164"/>
                    <a:pt x="14411" y="252"/>
                  </a:cubicBezTo>
                  <a:cubicBezTo>
                    <a:pt x="14159" y="252"/>
                    <a:pt x="14034" y="126"/>
                    <a:pt x="137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6"/>
          <p:cNvGrpSpPr/>
          <p:nvPr/>
        </p:nvGrpSpPr>
        <p:grpSpPr>
          <a:xfrm flipH="1">
            <a:off x="7923784" y="3950075"/>
            <a:ext cx="1220216" cy="1195801"/>
            <a:chOff x="249828" y="1481736"/>
            <a:chExt cx="461016" cy="451791"/>
          </a:xfrm>
        </p:grpSpPr>
        <p:sp>
          <p:nvSpPr>
            <p:cNvPr id="86" name="Google Shape;86;p6"/>
            <p:cNvSpPr/>
            <p:nvPr/>
          </p:nvSpPr>
          <p:spPr>
            <a:xfrm>
              <a:off x="249828" y="1481736"/>
              <a:ext cx="461016" cy="451791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440034" y="1699500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149728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1_Title only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Google Shape;79;p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Google Shape;80;p6"/>
          <p:cNvSpPr/>
          <p:nvPr/>
        </p:nvSpPr>
        <p:spPr>
          <a:xfrm rot="5400000" flipH="1">
            <a:off x="-383397" y="497731"/>
            <a:ext cx="1115409" cy="348590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1" name="Google Shape;81;p6"/>
          <p:cNvGrpSpPr/>
          <p:nvPr/>
        </p:nvGrpSpPr>
        <p:grpSpPr>
          <a:xfrm rot="-545189" flipH="1">
            <a:off x="-38708" y="-108153"/>
            <a:ext cx="915154" cy="648202"/>
            <a:chOff x="-68100" y="742175"/>
            <a:chExt cx="1022829" cy="724389"/>
          </a:xfrm>
        </p:grpSpPr>
        <p:sp>
          <p:nvSpPr>
            <p:cNvPr id="82" name="Google Shape;82;p6"/>
            <p:cNvSpPr/>
            <p:nvPr/>
          </p:nvSpPr>
          <p:spPr>
            <a:xfrm>
              <a:off x="-68100" y="743756"/>
              <a:ext cx="1022829" cy="722808"/>
            </a:xfrm>
            <a:custGeom>
              <a:avLst/>
              <a:gdLst/>
              <a:ahLst/>
              <a:cxnLst/>
              <a:rect l="l" t="t" r="r" b="b"/>
              <a:pathLst>
                <a:path w="20704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3399" y="14001"/>
                    <a:pt x="6954" y="14631"/>
                    <a:pt x="10352" y="13718"/>
                  </a:cubicBezTo>
                  <a:cubicBezTo>
                    <a:pt x="13090" y="12931"/>
                    <a:pt x="15449" y="11232"/>
                    <a:pt x="17306" y="8998"/>
                  </a:cubicBezTo>
                  <a:cubicBezTo>
                    <a:pt x="18092" y="7960"/>
                    <a:pt x="18753" y="6765"/>
                    <a:pt x="19257" y="5600"/>
                  </a:cubicBezTo>
                  <a:cubicBezTo>
                    <a:pt x="19791" y="4562"/>
                    <a:pt x="20043" y="3366"/>
                    <a:pt x="20326" y="2202"/>
                  </a:cubicBezTo>
                  <a:cubicBezTo>
                    <a:pt x="20452" y="1667"/>
                    <a:pt x="20704" y="1258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6"/>
            <p:cNvSpPr/>
            <p:nvPr/>
          </p:nvSpPr>
          <p:spPr>
            <a:xfrm>
              <a:off x="-68100" y="743756"/>
              <a:ext cx="1010429" cy="722808"/>
            </a:xfrm>
            <a:custGeom>
              <a:avLst/>
              <a:gdLst/>
              <a:ahLst/>
              <a:cxnLst/>
              <a:rect l="l" t="t" r="r" b="b"/>
              <a:pathLst>
                <a:path w="20453" h="14631" extrusionOk="0">
                  <a:moveTo>
                    <a:pt x="14484" y="1"/>
                  </a:moveTo>
                  <a:cubicBezTo>
                    <a:pt x="13582" y="1"/>
                    <a:pt x="12681" y="71"/>
                    <a:pt x="11800" y="220"/>
                  </a:cubicBezTo>
                  <a:cubicBezTo>
                    <a:pt x="8779" y="629"/>
                    <a:pt x="5884" y="2045"/>
                    <a:pt x="3934" y="4279"/>
                  </a:cubicBezTo>
                  <a:cubicBezTo>
                    <a:pt x="1448" y="7174"/>
                    <a:pt x="661" y="10981"/>
                    <a:pt x="1" y="14631"/>
                  </a:cubicBezTo>
                  <a:cubicBezTo>
                    <a:pt x="1" y="14631"/>
                    <a:pt x="15858" y="8495"/>
                    <a:pt x="20452" y="1258"/>
                  </a:cubicBezTo>
                  <a:cubicBezTo>
                    <a:pt x="20452" y="1132"/>
                    <a:pt x="20326" y="1007"/>
                    <a:pt x="20326" y="1007"/>
                  </a:cubicBezTo>
                  <a:cubicBezTo>
                    <a:pt x="19917" y="755"/>
                    <a:pt x="19131" y="629"/>
                    <a:pt x="18596" y="472"/>
                  </a:cubicBezTo>
                  <a:cubicBezTo>
                    <a:pt x="17262" y="167"/>
                    <a:pt x="15871" y="1"/>
                    <a:pt x="1448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6"/>
            <p:cNvSpPr/>
            <p:nvPr/>
          </p:nvSpPr>
          <p:spPr>
            <a:xfrm>
              <a:off x="-68100" y="742175"/>
              <a:ext cx="1016654" cy="724389"/>
            </a:xfrm>
            <a:custGeom>
              <a:avLst/>
              <a:gdLst/>
              <a:ahLst/>
              <a:cxnLst/>
              <a:rect l="l" t="t" r="r" b="b"/>
              <a:pathLst>
                <a:path w="20579" h="14663" extrusionOk="0">
                  <a:moveTo>
                    <a:pt x="13750" y="0"/>
                  </a:moveTo>
                  <a:cubicBezTo>
                    <a:pt x="13373" y="0"/>
                    <a:pt x="13090" y="126"/>
                    <a:pt x="12712" y="126"/>
                  </a:cubicBezTo>
                  <a:cubicBezTo>
                    <a:pt x="14285" y="504"/>
                    <a:pt x="16897" y="1699"/>
                    <a:pt x="17809" y="4185"/>
                  </a:cubicBezTo>
                  <a:cubicBezTo>
                    <a:pt x="17180" y="4720"/>
                    <a:pt x="16519" y="5223"/>
                    <a:pt x="15733" y="5884"/>
                  </a:cubicBezTo>
                  <a:cubicBezTo>
                    <a:pt x="13624" y="3650"/>
                    <a:pt x="11391" y="2486"/>
                    <a:pt x="9817" y="1825"/>
                  </a:cubicBezTo>
                  <a:lnTo>
                    <a:pt x="9691" y="1825"/>
                  </a:lnTo>
                  <a:cubicBezTo>
                    <a:pt x="9031" y="1574"/>
                    <a:pt x="8370" y="1448"/>
                    <a:pt x="7867" y="1290"/>
                  </a:cubicBezTo>
                  <a:cubicBezTo>
                    <a:pt x="7741" y="1448"/>
                    <a:pt x="7458" y="1574"/>
                    <a:pt x="7332" y="1574"/>
                  </a:cubicBezTo>
                  <a:cubicBezTo>
                    <a:pt x="8779" y="1825"/>
                    <a:pt x="12303" y="2738"/>
                    <a:pt x="15449" y="6167"/>
                  </a:cubicBezTo>
                  <a:cubicBezTo>
                    <a:pt x="14537" y="6797"/>
                    <a:pt x="13624" y="7331"/>
                    <a:pt x="12712" y="7992"/>
                  </a:cubicBezTo>
                  <a:cubicBezTo>
                    <a:pt x="11265" y="6797"/>
                    <a:pt x="9691" y="6010"/>
                    <a:pt x="8244" y="5507"/>
                  </a:cubicBezTo>
                  <a:cubicBezTo>
                    <a:pt x="7458" y="5097"/>
                    <a:pt x="6797" y="4972"/>
                    <a:pt x="6168" y="4846"/>
                  </a:cubicBezTo>
                  <a:cubicBezTo>
                    <a:pt x="5224" y="4594"/>
                    <a:pt x="4437" y="4437"/>
                    <a:pt x="3808" y="4437"/>
                  </a:cubicBezTo>
                  <a:cubicBezTo>
                    <a:pt x="3650" y="4594"/>
                    <a:pt x="3525" y="4720"/>
                    <a:pt x="3525" y="4846"/>
                  </a:cubicBezTo>
                  <a:cubicBezTo>
                    <a:pt x="5224" y="4972"/>
                    <a:pt x="9314" y="5507"/>
                    <a:pt x="12303" y="8244"/>
                  </a:cubicBezTo>
                  <a:cubicBezTo>
                    <a:pt x="11391" y="8779"/>
                    <a:pt x="10478" y="9440"/>
                    <a:pt x="9440" y="9943"/>
                  </a:cubicBezTo>
                  <a:cubicBezTo>
                    <a:pt x="8653" y="9440"/>
                    <a:pt x="7992" y="9156"/>
                    <a:pt x="7206" y="8779"/>
                  </a:cubicBezTo>
                  <a:cubicBezTo>
                    <a:pt x="5999" y="8369"/>
                    <a:pt x="4867" y="8199"/>
                    <a:pt x="3936" y="8199"/>
                  </a:cubicBezTo>
                  <a:cubicBezTo>
                    <a:pt x="3653" y="8199"/>
                    <a:pt x="3389" y="8215"/>
                    <a:pt x="3147" y="8244"/>
                  </a:cubicBezTo>
                  <a:cubicBezTo>
                    <a:pt x="2486" y="8244"/>
                    <a:pt x="1951" y="8370"/>
                    <a:pt x="1574" y="8370"/>
                  </a:cubicBezTo>
                  <a:cubicBezTo>
                    <a:pt x="1448" y="8527"/>
                    <a:pt x="1448" y="8779"/>
                    <a:pt x="1448" y="8905"/>
                  </a:cubicBezTo>
                  <a:cubicBezTo>
                    <a:pt x="2039" y="8763"/>
                    <a:pt x="2830" y="8634"/>
                    <a:pt x="3748" y="8634"/>
                  </a:cubicBezTo>
                  <a:cubicBezTo>
                    <a:pt x="5272" y="8634"/>
                    <a:pt x="7145" y="8989"/>
                    <a:pt x="9031" y="10226"/>
                  </a:cubicBezTo>
                  <a:cubicBezTo>
                    <a:pt x="8779" y="10352"/>
                    <a:pt x="8653" y="10478"/>
                    <a:pt x="8370" y="10478"/>
                  </a:cubicBezTo>
                  <a:cubicBezTo>
                    <a:pt x="7458" y="11013"/>
                    <a:pt x="6419" y="11516"/>
                    <a:pt x="5633" y="11925"/>
                  </a:cubicBezTo>
                  <a:cubicBezTo>
                    <a:pt x="5381" y="11799"/>
                    <a:pt x="5098" y="11673"/>
                    <a:pt x="4846" y="11516"/>
                  </a:cubicBezTo>
                  <a:cubicBezTo>
                    <a:pt x="4301" y="11361"/>
                    <a:pt x="3693" y="11290"/>
                    <a:pt x="3084" y="11290"/>
                  </a:cubicBezTo>
                  <a:cubicBezTo>
                    <a:pt x="2215" y="11290"/>
                    <a:pt x="1346" y="11433"/>
                    <a:pt x="661" y="11673"/>
                  </a:cubicBezTo>
                  <a:cubicBezTo>
                    <a:pt x="504" y="11799"/>
                    <a:pt x="504" y="11925"/>
                    <a:pt x="504" y="12051"/>
                  </a:cubicBezTo>
                  <a:cubicBezTo>
                    <a:pt x="1208" y="11850"/>
                    <a:pt x="2136" y="11675"/>
                    <a:pt x="3044" y="11675"/>
                  </a:cubicBezTo>
                  <a:cubicBezTo>
                    <a:pt x="3840" y="11675"/>
                    <a:pt x="4621" y="11809"/>
                    <a:pt x="5224" y="12177"/>
                  </a:cubicBezTo>
                  <a:cubicBezTo>
                    <a:pt x="2612" y="13498"/>
                    <a:pt x="504" y="14285"/>
                    <a:pt x="1" y="14411"/>
                  </a:cubicBezTo>
                  <a:lnTo>
                    <a:pt x="1" y="14663"/>
                  </a:lnTo>
                  <a:cubicBezTo>
                    <a:pt x="252" y="14663"/>
                    <a:pt x="504" y="14537"/>
                    <a:pt x="787" y="14537"/>
                  </a:cubicBezTo>
                  <a:cubicBezTo>
                    <a:pt x="1825" y="14159"/>
                    <a:pt x="3525" y="13373"/>
                    <a:pt x="5633" y="12303"/>
                  </a:cubicBezTo>
                  <a:lnTo>
                    <a:pt x="5884" y="12303"/>
                  </a:lnTo>
                  <a:cubicBezTo>
                    <a:pt x="5758" y="12963"/>
                    <a:pt x="5381" y="13750"/>
                    <a:pt x="4972" y="14285"/>
                  </a:cubicBezTo>
                  <a:lnTo>
                    <a:pt x="5381" y="14285"/>
                  </a:lnTo>
                  <a:cubicBezTo>
                    <a:pt x="5758" y="13624"/>
                    <a:pt x="6168" y="12838"/>
                    <a:pt x="6293" y="12051"/>
                  </a:cubicBezTo>
                  <a:cubicBezTo>
                    <a:pt x="7080" y="11673"/>
                    <a:pt x="7741" y="11264"/>
                    <a:pt x="8527" y="10887"/>
                  </a:cubicBezTo>
                  <a:cubicBezTo>
                    <a:pt x="8905" y="10730"/>
                    <a:pt x="9157" y="10478"/>
                    <a:pt x="9566" y="10352"/>
                  </a:cubicBezTo>
                  <a:lnTo>
                    <a:pt x="9566" y="10352"/>
                  </a:lnTo>
                  <a:cubicBezTo>
                    <a:pt x="9440" y="11673"/>
                    <a:pt x="8653" y="13089"/>
                    <a:pt x="8118" y="14159"/>
                  </a:cubicBezTo>
                  <a:lnTo>
                    <a:pt x="8527" y="14159"/>
                  </a:lnTo>
                  <a:cubicBezTo>
                    <a:pt x="9157" y="12963"/>
                    <a:pt x="9943" y="11390"/>
                    <a:pt x="10101" y="10100"/>
                  </a:cubicBezTo>
                  <a:cubicBezTo>
                    <a:pt x="11139" y="9440"/>
                    <a:pt x="12177" y="8779"/>
                    <a:pt x="13090" y="8244"/>
                  </a:cubicBezTo>
                  <a:lnTo>
                    <a:pt x="13090" y="8244"/>
                  </a:lnTo>
                  <a:cubicBezTo>
                    <a:pt x="13624" y="9565"/>
                    <a:pt x="12964" y="11673"/>
                    <a:pt x="12303" y="12963"/>
                  </a:cubicBezTo>
                  <a:cubicBezTo>
                    <a:pt x="12586" y="12963"/>
                    <a:pt x="12712" y="12838"/>
                    <a:pt x="12838" y="12712"/>
                  </a:cubicBezTo>
                  <a:cubicBezTo>
                    <a:pt x="13499" y="11264"/>
                    <a:pt x="14034" y="9440"/>
                    <a:pt x="13373" y="7992"/>
                  </a:cubicBezTo>
                  <a:cubicBezTo>
                    <a:pt x="14411" y="7331"/>
                    <a:pt x="15198" y="6671"/>
                    <a:pt x="15984" y="6167"/>
                  </a:cubicBezTo>
                  <a:cubicBezTo>
                    <a:pt x="16897" y="7206"/>
                    <a:pt x="16519" y="9030"/>
                    <a:pt x="16110" y="10352"/>
                  </a:cubicBezTo>
                  <a:cubicBezTo>
                    <a:pt x="16236" y="10100"/>
                    <a:pt x="16519" y="9943"/>
                    <a:pt x="16645" y="9691"/>
                  </a:cubicBezTo>
                  <a:cubicBezTo>
                    <a:pt x="17023" y="8527"/>
                    <a:pt x="17180" y="6954"/>
                    <a:pt x="16393" y="5884"/>
                  </a:cubicBezTo>
                  <a:cubicBezTo>
                    <a:pt x="17180" y="5223"/>
                    <a:pt x="17809" y="4594"/>
                    <a:pt x="18470" y="4059"/>
                  </a:cubicBezTo>
                  <a:cubicBezTo>
                    <a:pt x="18879" y="4594"/>
                    <a:pt x="18879" y="5632"/>
                    <a:pt x="18879" y="6419"/>
                  </a:cubicBezTo>
                  <a:cubicBezTo>
                    <a:pt x="19005" y="6167"/>
                    <a:pt x="19131" y="5884"/>
                    <a:pt x="19257" y="5632"/>
                  </a:cubicBezTo>
                  <a:cubicBezTo>
                    <a:pt x="19257" y="4972"/>
                    <a:pt x="19131" y="4185"/>
                    <a:pt x="18753" y="3807"/>
                  </a:cubicBezTo>
                  <a:cubicBezTo>
                    <a:pt x="19382" y="3021"/>
                    <a:pt x="20043" y="2360"/>
                    <a:pt x="20452" y="1574"/>
                  </a:cubicBezTo>
                  <a:cubicBezTo>
                    <a:pt x="20578" y="1448"/>
                    <a:pt x="20452" y="1290"/>
                    <a:pt x="20326" y="1164"/>
                  </a:cubicBezTo>
                  <a:cubicBezTo>
                    <a:pt x="19791" y="2077"/>
                    <a:pt x="19005" y="2864"/>
                    <a:pt x="18092" y="3807"/>
                  </a:cubicBezTo>
                  <a:cubicBezTo>
                    <a:pt x="17432" y="2360"/>
                    <a:pt x="16236" y="1164"/>
                    <a:pt x="14411" y="252"/>
                  </a:cubicBezTo>
                  <a:cubicBezTo>
                    <a:pt x="14159" y="252"/>
                    <a:pt x="14034" y="126"/>
                    <a:pt x="1375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5" name="Google Shape;85;p6"/>
          <p:cNvGrpSpPr/>
          <p:nvPr/>
        </p:nvGrpSpPr>
        <p:grpSpPr>
          <a:xfrm flipH="1">
            <a:off x="7923784" y="3950075"/>
            <a:ext cx="1220216" cy="1195801"/>
            <a:chOff x="249828" y="1481736"/>
            <a:chExt cx="461016" cy="451791"/>
          </a:xfrm>
        </p:grpSpPr>
        <p:sp>
          <p:nvSpPr>
            <p:cNvPr id="86" name="Google Shape;86;p6"/>
            <p:cNvSpPr/>
            <p:nvPr/>
          </p:nvSpPr>
          <p:spPr>
            <a:xfrm>
              <a:off x="249828" y="1481736"/>
              <a:ext cx="461016" cy="451791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6"/>
            <p:cNvSpPr/>
            <p:nvPr/>
          </p:nvSpPr>
          <p:spPr>
            <a:xfrm>
              <a:off x="440034" y="1699500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183473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" name="Google Shape;104;p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05" name="Google Shape;105;p8"/>
          <p:cNvSpPr/>
          <p:nvPr/>
        </p:nvSpPr>
        <p:spPr>
          <a:xfrm rot="735583" flipH="1">
            <a:off x="-90782" y="96246"/>
            <a:ext cx="1225257" cy="38292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6" name="Google Shape;106;p8"/>
          <p:cNvGrpSpPr/>
          <p:nvPr/>
        </p:nvGrpSpPr>
        <p:grpSpPr>
          <a:xfrm rot="-9639910" flipH="1">
            <a:off x="-187318" y="-80923"/>
            <a:ext cx="613022" cy="1142662"/>
            <a:chOff x="249825" y="786650"/>
            <a:chExt cx="173875" cy="324100"/>
          </a:xfrm>
        </p:grpSpPr>
        <p:sp>
          <p:nvSpPr>
            <p:cNvPr id="107" name="Google Shape;107;p8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108;p8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9" name="Google Shape;109;p8"/>
          <p:cNvGrpSpPr/>
          <p:nvPr/>
        </p:nvGrpSpPr>
        <p:grpSpPr>
          <a:xfrm rot="-6192982">
            <a:off x="413231" y="-674569"/>
            <a:ext cx="531768" cy="1456755"/>
            <a:chOff x="875725" y="2057550"/>
            <a:chExt cx="281625" cy="771500"/>
          </a:xfrm>
        </p:grpSpPr>
        <p:sp>
          <p:nvSpPr>
            <p:cNvPr id="110" name="Google Shape;110;p8"/>
            <p:cNvSpPr/>
            <p:nvPr/>
          </p:nvSpPr>
          <p:spPr>
            <a:xfrm>
              <a:off x="875725" y="2058100"/>
              <a:ext cx="281625" cy="770950"/>
            </a:xfrm>
            <a:custGeom>
              <a:avLst/>
              <a:gdLst/>
              <a:ahLst/>
              <a:cxnLst/>
              <a:rect l="l" t="t" r="r" b="b"/>
              <a:pathLst>
                <a:path w="11265" h="30838" extrusionOk="0">
                  <a:moveTo>
                    <a:pt x="8731" y="0"/>
                  </a:moveTo>
                  <a:cubicBezTo>
                    <a:pt x="8039" y="0"/>
                    <a:pt x="6911" y="1358"/>
                    <a:pt x="6419" y="1733"/>
                  </a:cubicBezTo>
                  <a:cubicBezTo>
                    <a:pt x="3147" y="5006"/>
                    <a:pt x="1448" y="9474"/>
                    <a:pt x="787" y="13910"/>
                  </a:cubicBezTo>
                  <a:cubicBezTo>
                    <a:pt x="1" y="19573"/>
                    <a:pt x="1039" y="25206"/>
                    <a:pt x="1952" y="30838"/>
                  </a:cubicBezTo>
                  <a:cubicBezTo>
                    <a:pt x="2895" y="27282"/>
                    <a:pt x="4720" y="24010"/>
                    <a:pt x="6545" y="20738"/>
                  </a:cubicBezTo>
                  <a:cubicBezTo>
                    <a:pt x="8244" y="17465"/>
                    <a:pt x="9975" y="14193"/>
                    <a:pt x="10761" y="10512"/>
                  </a:cubicBezTo>
                  <a:cubicBezTo>
                    <a:pt x="11265" y="8026"/>
                    <a:pt x="11265" y="5257"/>
                    <a:pt x="10478" y="2772"/>
                  </a:cubicBezTo>
                  <a:cubicBezTo>
                    <a:pt x="10352" y="2111"/>
                    <a:pt x="9818" y="160"/>
                    <a:pt x="8905" y="34"/>
                  </a:cubicBezTo>
                  <a:cubicBezTo>
                    <a:pt x="8851" y="11"/>
                    <a:pt x="8793" y="0"/>
                    <a:pt x="87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111;p8"/>
            <p:cNvSpPr/>
            <p:nvPr/>
          </p:nvSpPr>
          <p:spPr>
            <a:xfrm>
              <a:off x="892250" y="2057550"/>
              <a:ext cx="245450" cy="771500"/>
            </a:xfrm>
            <a:custGeom>
              <a:avLst/>
              <a:gdLst/>
              <a:ahLst/>
              <a:cxnLst/>
              <a:rect l="l" t="t" r="r" b="b"/>
              <a:pathLst>
                <a:path w="9818" h="30860" extrusionOk="0">
                  <a:moveTo>
                    <a:pt x="8207" y="0"/>
                  </a:moveTo>
                  <a:cubicBezTo>
                    <a:pt x="8160" y="0"/>
                    <a:pt x="8076" y="56"/>
                    <a:pt x="7992" y="56"/>
                  </a:cubicBezTo>
                  <a:cubicBezTo>
                    <a:pt x="7458" y="2668"/>
                    <a:pt x="6419" y="5688"/>
                    <a:pt x="5507" y="8300"/>
                  </a:cubicBezTo>
                  <a:cubicBezTo>
                    <a:pt x="5507" y="8426"/>
                    <a:pt x="5381" y="8583"/>
                    <a:pt x="5381" y="8709"/>
                  </a:cubicBezTo>
                  <a:lnTo>
                    <a:pt x="1039" y="9999"/>
                  </a:lnTo>
                  <a:cubicBezTo>
                    <a:pt x="913" y="10156"/>
                    <a:pt x="913" y="10282"/>
                    <a:pt x="913" y="10534"/>
                  </a:cubicBezTo>
                  <a:lnTo>
                    <a:pt x="5224" y="9087"/>
                  </a:lnTo>
                  <a:lnTo>
                    <a:pt x="5224" y="9087"/>
                  </a:lnTo>
                  <a:cubicBezTo>
                    <a:pt x="4720" y="10660"/>
                    <a:pt x="4185" y="12107"/>
                    <a:pt x="3808" y="13429"/>
                  </a:cubicBezTo>
                  <a:cubicBezTo>
                    <a:pt x="3399" y="15128"/>
                    <a:pt x="3021" y="16827"/>
                    <a:pt x="2612" y="18526"/>
                  </a:cubicBezTo>
                  <a:lnTo>
                    <a:pt x="1" y="20760"/>
                  </a:lnTo>
                  <a:lnTo>
                    <a:pt x="1" y="21295"/>
                  </a:lnTo>
                  <a:lnTo>
                    <a:pt x="2486" y="19186"/>
                  </a:lnTo>
                  <a:lnTo>
                    <a:pt x="2486" y="19186"/>
                  </a:lnTo>
                  <a:cubicBezTo>
                    <a:pt x="1700" y="23906"/>
                    <a:pt x="1291" y="28248"/>
                    <a:pt x="1165" y="30073"/>
                  </a:cubicBezTo>
                  <a:cubicBezTo>
                    <a:pt x="1165" y="30325"/>
                    <a:pt x="1291" y="30608"/>
                    <a:pt x="1291" y="30860"/>
                  </a:cubicBezTo>
                  <a:cubicBezTo>
                    <a:pt x="1448" y="30608"/>
                    <a:pt x="1448" y="30325"/>
                    <a:pt x="1574" y="29947"/>
                  </a:cubicBezTo>
                  <a:cubicBezTo>
                    <a:pt x="1825" y="27461"/>
                    <a:pt x="2486" y="20634"/>
                    <a:pt x="4059" y="14341"/>
                  </a:cubicBezTo>
                  <a:lnTo>
                    <a:pt x="6671" y="19438"/>
                  </a:lnTo>
                  <a:cubicBezTo>
                    <a:pt x="6671" y="19186"/>
                    <a:pt x="6797" y="19061"/>
                    <a:pt x="6797" y="18935"/>
                  </a:cubicBezTo>
                  <a:lnTo>
                    <a:pt x="4185" y="13680"/>
                  </a:lnTo>
                  <a:lnTo>
                    <a:pt x="4185" y="13554"/>
                  </a:lnTo>
                  <a:cubicBezTo>
                    <a:pt x="4720" y="11981"/>
                    <a:pt x="5224" y="10282"/>
                    <a:pt x="5884" y="8426"/>
                  </a:cubicBezTo>
                  <a:cubicBezTo>
                    <a:pt x="6010" y="8048"/>
                    <a:pt x="6293" y="7513"/>
                    <a:pt x="6419" y="7010"/>
                  </a:cubicBezTo>
                  <a:lnTo>
                    <a:pt x="9691" y="12233"/>
                  </a:lnTo>
                  <a:cubicBezTo>
                    <a:pt x="9691" y="12107"/>
                    <a:pt x="9817" y="11855"/>
                    <a:pt x="9817" y="11729"/>
                  </a:cubicBezTo>
                  <a:lnTo>
                    <a:pt x="6545" y="6475"/>
                  </a:lnTo>
                  <a:cubicBezTo>
                    <a:pt x="7332" y="4241"/>
                    <a:pt x="7992" y="2007"/>
                    <a:pt x="8370" y="56"/>
                  </a:cubicBezTo>
                  <a:lnTo>
                    <a:pt x="8244" y="56"/>
                  </a:lnTo>
                  <a:cubicBezTo>
                    <a:pt x="8244" y="14"/>
                    <a:pt x="8230" y="0"/>
                    <a:pt x="820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2" name="Google Shape;112;p8"/>
          <p:cNvGrpSpPr/>
          <p:nvPr/>
        </p:nvGrpSpPr>
        <p:grpSpPr>
          <a:xfrm>
            <a:off x="7943322" y="3577087"/>
            <a:ext cx="1499993" cy="1903925"/>
            <a:chOff x="7908572" y="3613175"/>
            <a:chExt cx="1499993" cy="1903925"/>
          </a:xfrm>
        </p:grpSpPr>
        <p:grpSp>
          <p:nvGrpSpPr>
            <p:cNvPr id="113" name="Google Shape;113;p8"/>
            <p:cNvGrpSpPr/>
            <p:nvPr/>
          </p:nvGrpSpPr>
          <p:grpSpPr>
            <a:xfrm rot="8498445">
              <a:off x="8450354" y="3712469"/>
              <a:ext cx="550008" cy="1506832"/>
              <a:chOff x="875725" y="2057550"/>
              <a:chExt cx="281625" cy="771500"/>
            </a:xfrm>
          </p:grpSpPr>
          <p:sp>
            <p:nvSpPr>
              <p:cNvPr id="114" name="Google Shape;114;p8"/>
              <p:cNvSpPr/>
              <p:nvPr/>
            </p:nvSpPr>
            <p:spPr>
              <a:xfrm>
                <a:off x="875725" y="2058100"/>
                <a:ext cx="281625" cy="770950"/>
              </a:xfrm>
              <a:custGeom>
                <a:avLst/>
                <a:gdLst/>
                <a:ahLst/>
                <a:cxnLst/>
                <a:rect l="l" t="t" r="r" b="b"/>
                <a:pathLst>
                  <a:path w="11265" h="30838" extrusionOk="0">
                    <a:moveTo>
                      <a:pt x="8731" y="0"/>
                    </a:moveTo>
                    <a:cubicBezTo>
                      <a:pt x="8039" y="0"/>
                      <a:pt x="6911" y="1358"/>
                      <a:pt x="6419" y="1733"/>
                    </a:cubicBezTo>
                    <a:cubicBezTo>
                      <a:pt x="3147" y="5006"/>
                      <a:pt x="1448" y="9474"/>
                      <a:pt x="787" y="13910"/>
                    </a:cubicBezTo>
                    <a:cubicBezTo>
                      <a:pt x="1" y="19573"/>
                      <a:pt x="1039" y="25206"/>
                      <a:pt x="1952" y="30838"/>
                    </a:cubicBezTo>
                    <a:cubicBezTo>
                      <a:pt x="2895" y="27282"/>
                      <a:pt x="4720" y="24010"/>
                      <a:pt x="6545" y="20738"/>
                    </a:cubicBezTo>
                    <a:cubicBezTo>
                      <a:pt x="8244" y="17465"/>
                      <a:pt x="9975" y="14193"/>
                      <a:pt x="10761" y="10512"/>
                    </a:cubicBezTo>
                    <a:cubicBezTo>
                      <a:pt x="11265" y="8026"/>
                      <a:pt x="11265" y="5257"/>
                      <a:pt x="10478" y="2772"/>
                    </a:cubicBezTo>
                    <a:cubicBezTo>
                      <a:pt x="10352" y="2111"/>
                      <a:pt x="9818" y="160"/>
                      <a:pt x="8905" y="34"/>
                    </a:cubicBezTo>
                    <a:cubicBezTo>
                      <a:pt x="8851" y="11"/>
                      <a:pt x="8793" y="0"/>
                      <a:pt x="873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15;p8"/>
              <p:cNvSpPr/>
              <p:nvPr/>
            </p:nvSpPr>
            <p:spPr>
              <a:xfrm>
                <a:off x="892250" y="2057550"/>
                <a:ext cx="245450" cy="771500"/>
              </a:xfrm>
              <a:custGeom>
                <a:avLst/>
                <a:gdLst/>
                <a:ahLst/>
                <a:cxnLst/>
                <a:rect l="l" t="t" r="r" b="b"/>
                <a:pathLst>
                  <a:path w="9818" h="30860" extrusionOk="0">
                    <a:moveTo>
                      <a:pt x="8207" y="0"/>
                    </a:moveTo>
                    <a:cubicBezTo>
                      <a:pt x="8160" y="0"/>
                      <a:pt x="8076" y="56"/>
                      <a:pt x="7992" y="56"/>
                    </a:cubicBezTo>
                    <a:cubicBezTo>
                      <a:pt x="7458" y="2668"/>
                      <a:pt x="6419" y="5688"/>
                      <a:pt x="5507" y="8300"/>
                    </a:cubicBezTo>
                    <a:cubicBezTo>
                      <a:pt x="5507" y="8426"/>
                      <a:pt x="5381" y="8583"/>
                      <a:pt x="5381" y="8709"/>
                    </a:cubicBezTo>
                    <a:lnTo>
                      <a:pt x="1039" y="9999"/>
                    </a:lnTo>
                    <a:cubicBezTo>
                      <a:pt x="913" y="10156"/>
                      <a:pt x="913" y="10282"/>
                      <a:pt x="913" y="10534"/>
                    </a:cubicBezTo>
                    <a:lnTo>
                      <a:pt x="5224" y="9087"/>
                    </a:lnTo>
                    <a:lnTo>
                      <a:pt x="5224" y="9087"/>
                    </a:lnTo>
                    <a:cubicBezTo>
                      <a:pt x="4720" y="10660"/>
                      <a:pt x="4185" y="12107"/>
                      <a:pt x="3808" y="13429"/>
                    </a:cubicBezTo>
                    <a:cubicBezTo>
                      <a:pt x="3399" y="15128"/>
                      <a:pt x="3021" y="16827"/>
                      <a:pt x="2612" y="18526"/>
                    </a:cubicBezTo>
                    <a:lnTo>
                      <a:pt x="1" y="20760"/>
                    </a:lnTo>
                    <a:lnTo>
                      <a:pt x="1" y="21295"/>
                    </a:lnTo>
                    <a:lnTo>
                      <a:pt x="2486" y="19186"/>
                    </a:lnTo>
                    <a:lnTo>
                      <a:pt x="2486" y="19186"/>
                    </a:lnTo>
                    <a:cubicBezTo>
                      <a:pt x="1700" y="23906"/>
                      <a:pt x="1291" y="28248"/>
                      <a:pt x="1165" y="30073"/>
                    </a:cubicBezTo>
                    <a:cubicBezTo>
                      <a:pt x="1165" y="30325"/>
                      <a:pt x="1291" y="30608"/>
                      <a:pt x="1291" y="30860"/>
                    </a:cubicBezTo>
                    <a:cubicBezTo>
                      <a:pt x="1448" y="30608"/>
                      <a:pt x="1448" y="30325"/>
                      <a:pt x="1574" y="29947"/>
                    </a:cubicBezTo>
                    <a:cubicBezTo>
                      <a:pt x="1825" y="27461"/>
                      <a:pt x="2486" y="20634"/>
                      <a:pt x="4059" y="14341"/>
                    </a:cubicBezTo>
                    <a:lnTo>
                      <a:pt x="6671" y="19438"/>
                    </a:lnTo>
                    <a:cubicBezTo>
                      <a:pt x="6671" y="19186"/>
                      <a:pt x="6797" y="19061"/>
                      <a:pt x="6797" y="18935"/>
                    </a:cubicBezTo>
                    <a:lnTo>
                      <a:pt x="4185" y="13680"/>
                    </a:lnTo>
                    <a:lnTo>
                      <a:pt x="4185" y="13554"/>
                    </a:lnTo>
                    <a:cubicBezTo>
                      <a:pt x="4720" y="11981"/>
                      <a:pt x="5224" y="10282"/>
                      <a:pt x="5884" y="8426"/>
                    </a:cubicBezTo>
                    <a:cubicBezTo>
                      <a:pt x="6010" y="8048"/>
                      <a:pt x="6293" y="7513"/>
                      <a:pt x="6419" y="7010"/>
                    </a:cubicBezTo>
                    <a:lnTo>
                      <a:pt x="9691" y="12233"/>
                    </a:lnTo>
                    <a:cubicBezTo>
                      <a:pt x="9691" y="12107"/>
                      <a:pt x="9817" y="11855"/>
                      <a:pt x="9817" y="11729"/>
                    </a:cubicBezTo>
                    <a:lnTo>
                      <a:pt x="6545" y="6475"/>
                    </a:lnTo>
                    <a:cubicBezTo>
                      <a:pt x="7332" y="4241"/>
                      <a:pt x="7992" y="2007"/>
                      <a:pt x="8370" y="56"/>
                    </a:cubicBezTo>
                    <a:lnTo>
                      <a:pt x="8244" y="56"/>
                    </a:lnTo>
                    <a:cubicBezTo>
                      <a:pt x="8244" y="14"/>
                      <a:pt x="8230" y="0"/>
                      <a:pt x="8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16" name="Google Shape;116;p8"/>
            <p:cNvSpPr/>
            <p:nvPr/>
          </p:nvSpPr>
          <p:spPr>
            <a:xfrm rot="-6396751" flipH="1">
              <a:off x="8201831" y="4462874"/>
              <a:ext cx="837583" cy="261764"/>
            </a:xfrm>
            <a:custGeom>
              <a:avLst/>
              <a:gdLst/>
              <a:ahLst/>
              <a:cxnLst/>
              <a:rect l="l" t="t" r="r" b="b"/>
              <a:pathLst>
                <a:path w="22152" h="6923" extrusionOk="0">
                  <a:moveTo>
                    <a:pt x="22088" y="0"/>
                  </a:moveTo>
                  <a:cubicBezTo>
                    <a:pt x="22057" y="0"/>
                    <a:pt x="22025" y="32"/>
                    <a:pt x="22025" y="95"/>
                  </a:cubicBezTo>
                  <a:cubicBezTo>
                    <a:pt x="21113" y="1007"/>
                    <a:pt x="20201" y="1668"/>
                    <a:pt x="19005" y="2329"/>
                  </a:cubicBezTo>
                  <a:cubicBezTo>
                    <a:pt x="18753" y="1951"/>
                    <a:pt x="18218" y="1542"/>
                    <a:pt x="17715" y="1416"/>
                  </a:cubicBezTo>
                  <a:cubicBezTo>
                    <a:pt x="17054" y="1291"/>
                    <a:pt x="16519" y="1165"/>
                    <a:pt x="15859" y="1007"/>
                  </a:cubicBezTo>
                  <a:lnTo>
                    <a:pt x="15859" y="1007"/>
                  </a:lnTo>
                  <a:cubicBezTo>
                    <a:pt x="16268" y="1542"/>
                    <a:pt x="16645" y="1951"/>
                    <a:pt x="17180" y="2203"/>
                  </a:cubicBezTo>
                  <a:cubicBezTo>
                    <a:pt x="17558" y="2455"/>
                    <a:pt x="17967" y="2581"/>
                    <a:pt x="18344" y="2738"/>
                  </a:cubicBezTo>
                  <a:cubicBezTo>
                    <a:pt x="17841" y="2990"/>
                    <a:pt x="17306" y="3115"/>
                    <a:pt x="16771" y="3367"/>
                  </a:cubicBezTo>
                  <a:cubicBezTo>
                    <a:pt x="15984" y="2203"/>
                    <a:pt x="14694" y="1416"/>
                    <a:pt x="13247" y="1291"/>
                  </a:cubicBezTo>
                  <a:lnTo>
                    <a:pt x="13247" y="1291"/>
                  </a:lnTo>
                  <a:cubicBezTo>
                    <a:pt x="13625" y="1794"/>
                    <a:pt x="14034" y="2329"/>
                    <a:pt x="14568" y="2738"/>
                  </a:cubicBezTo>
                  <a:cubicBezTo>
                    <a:pt x="14946" y="3115"/>
                    <a:pt x="15481" y="3367"/>
                    <a:pt x="15984" y="3650"/>
                  </a:cubicBezTo>
                  <a:cubicBezTo>
                    <a:pt x="15198" y="3776"/>
                    <a:pt x="14285" y="3902"/>
                    <a:pt x="13499" y="4028"/>
                  </a:cubicBezTo>
                  <a:cubicBezTo>
                    <a:pt x="13625" y="3241"/>
                    <a:pt x="13121" y="2581"/>
                    <a:pt x="12586" y="2077"/>
                  </a:cubicBezTo>
                  <a:cubicBezTo>
                    <a:pt x="11926" y="1668"/>
                    <a:pt x="11265" y="1416"/>
                    <a:pt x="10478" y="1165"/>
                  </a:cubicBezTo>
                  <a:lnTo>
                    <a:pt x="10478" y="1165"/>
                  </a:lnTo>
                  <a:cubicBezTo>
                    <a:pt x="11013" y="2329"/>
                    <a:pt x="11800" y="3241"/>
                    <a:pt x="12712" y="4028"/>
                  </a:cubicBezTo>
                  <a:lnTo>
                    <a:pt x="12209" y="4028"/>
                  </a:lnTo>
                  <a:cubicBezTo>
                    <a:pt x="11674" y="3902"/>
                    <a:pt x="11265" y="3902"/>
                    <a:pt x="10761" y="3902"/>
                  </a:cubicBezTo>
                  <a:cubicBezTo>
                    <a:pt x="10352" y="2738"/>
                    <a:pt x="9566" y="1794"/>
                    <a:pt x="8653" y="1165"/>
                  </a:cubicBezTo>
                  <a:lnTo>
                    <a:pt x="8653" y="1165"/>
                  </a:lnTo>
                  <a:cubicBezTo>
                    <a:pt x="8779" y="2077"/>
                    <a:pt x="9314" y="2990"/>
                    <a:pt x="10101" y="3776"/>
                  </a:cubicBezTo>
                  <a:cubicBezTo>
                    <a:pt x="9440" y="3650"/>
                    <a:pt x="8779" y="3524"/>
                    <a:pt x="8118" y="3367"/>
                  </a:cubicBezTo>
                  <a:cubicBezTo>
                    <a:pt x="8118" y="2738"/>
                    <a:pt x="7993" y="2077"/>
                    <a:pt x="7615" y="1668"/>
                  </a:cubicBezTo>
                  <a:cubicBezTo>
                    <a:pt x="7332" y="1165"/>
                    <a:pt x="6703" y="756"/>
                    <a:pt x="6168" y="630"/>
                  </a:cubicBezTo>
                  <a:lnTo>
                    <a:pt x="6168" y="630"/>
                  </a:lnTo>
                  <a:cubicBezTo>
                    <a:pt x="6293" y="1542"/>
                    <a:pt x="6828" y="2455"/>
                    <a:pt x="7332" y="3115"/>
                  </a:cubicBezTo>
                  <a:cubicBezTo>
                    <a:pt x="6828" y="2990"/>
                    <a:pt x="6293" y="2864"/>
                    <a:pt x="5759" y="2738"/>
                  </a:cubicBezTo>
                  <a:cubicBezTo>
                    <a:pt x="5916" y="2203"/>
                    <a:pt x="5633" y="1668"/>
                    <a:pt x="5255" y="1291"/>
                  </a:cubicBezTo>
                  <a:cubicBezTo>
                    <a:pt x="4846" y="881"/>
                    <a:pt x="4343" y="504"/>
                    <a:pt x="3808" y="221"/>
                  </a:cubicBezTo>
                  <a:lnTo>
                    <a:pt x="3808" y="221"/>
                  </a:lnTo>
                  <a:cubicBezTo>
                    <a:pt x="3934" y="756"/>
                    <a:pt x="4185" y="1165"/>
                    <a:pt x="4343" y="1668"/>
                  </a:cubicBezTo>
                  <a:cubicBezTo>
                    <a:pt x="4469" y="1951"/>
                    <a:pt x="4594" y="2203"/>
                    <a:pt x="4720" y="2329"/>
                  </a:cubicBezTo>
                  <a:cubicBezTo>
                    <a:pt x="4720" y="2429"/>
                    <a:pt x="4800" y="2529"/>
                    <a:pt x="4896" y="2566"/>
                  </a:cubicBezTo>
                  <a:lnTo>
                    <a:pt x="4896" y="2566"/>
                  </a:lnTo>
                  <a:cubicBezTo>
                    <a:pt x="4290" y="2454"/>
                    <a:pt x="3656" y="2450"/>
                    <a:pt x="3021" y="2329"/>
                  </a:cubicBezTo>
                  <a:cubicBezTo>
                    <a:pt x="2895" y="1951"/>
                    <a:pt x="2360" y="1951"/>
                    <a:pt x="2109" y="1951"/>
                  </a:cubicBezTo>
                  <a:cubicBezTo>
                    <a:pt x="1322" y="1951"/>
                    <a:pt x="661" y="2077"/>
                    <a:pt x="1" y="2329"/>
                  </a:cubicBezTo>
                  <a:cubicBezTo>
                    <a:pt x="545" y="2666"/>
                    <a:pt x="1261" y="2896"/>
                    <a:pt x="1936" y="2896"/>
                  </a:cubicBezTo>
                  <a:cubicBezTo>
                    <a:pt x="2080" y="2896"/>
                    <a:pt x="2222" y="2886"/>
                    <a:pt x="2360" y="2864"/>
                  </a:cubicBezTo>
                  <a:cubicBezTo>
                    <a:pt x="2486" y="2864"/>
                    <a:pt x="2770" y="2738"/>
                    <a:pt x="2895" y="2581"/>
                  </a:cubicBezTo>
                  <a:cubicBezTo>
                    <a:pt x="3808" y="2738"/>
                    <a:pt x="4594" y="2864"/>
                    <a:pt x="5507" y="2990"/>
                  </a:cubicBezTo>
                  <a:cubicBezTo>
                    <a:pt x="4469" y="2990"/>
                    <a:pt x="3399" y="3241"/>
                    <a:pt x="2770" y="4154"/>
                  </a:cubicBezTo>
                  <a:cubicBezTo>
                    <a:pt x="2935" y="4176"/>
                    <a:pt x="3101" y="4187"/>
                    <a:pt x="3267" y="4187"/>
                  </a:cubicBezTo>
                  <a:cubicBezTo>
                    <a:pt x="4266" y="4187"/>
                    <a:pt x="5241" y="3790"/>
                    <a:pt x="5916" y="3115"/>
                  </a:cubicBezTo>
                  <a:cubicBezTo>
                    <a:pt x="6419" y="3241"/>
                    <a:pt x="6954" y="3241"/>
                    <a:pt x="7332" y="3367"/>
                  </a:cubicBezTo>
                  <a:cubicBezTo>
                    <a:pt x="6545" y="3650"/>
                    <a:pt x="5759" y="4028"/>
                    <a:pt x="5129" y="4563"/>
                  </a:cubicBezTo>
                  <a:cubicBezTo>
                    <a:pt x="5345" y="4615"/>
                    <a:pt x="5566" y="4640"/>
                    <a:pt x="5788" y="4640"/>
                  </a:cubicBezTo>
                  <a:cubicBezTo>
                    <a:pt x="6635" y="4640"/>
                    <a:pt x="7495" y="4274"/>
                    <a:pt x="8118" y="3650"/>
                  </a:cubicBezTo>
                  <a:cubicBezTo>
                    <a:pt x="8779" y="3776"/>
                    <a:pt x="9440" y="3902"/>
                    <a:pt x="10101" y="4028"/>
                  </a:cubicBezTo>
                  <a:cubicBezTo>
                    <a:pt x="9062" y="4311"/>
                    <a:pt x="7993" y="4814"/>
                    <a:pt x="7080" y="5601"/>
                  </a:cubicBezTo>
                  <a:cubicBezTo>
                    <a:pt x="7305" y="5645"/>
                    <a:pt x="7529" y="5666"/>
                    <a:pt x="7751" y="5666"/>
                  </a:cubicBezTo>
                  <a:cubicBezTo>
                    <a:pt x="8958" y="5666"/>
                    <a:pt x="10077" y="5038"/>
                    <a:pt x="10635" y="4028"/>
                  </a:cubicBezTo>
                  <a:cubicBezTo>
                    <a:pt x="11139" y="4154"/>
                    <a:pt x="11674" y="4154"/>
                    <a:pt x="12209" y="4311"/>
                  </a:cubicBezTo>
                  <a:lnTo>
                    <a:pt x="12712" y="4311"/>
                  </a:lnTo>
                  <a:cubicBezTo>
                    <a:pt x="11548" y="4814"/>
                    <a:pt x="10635" y="5601"/>
                    <a:pt x="9849" y="6514"/>
                  </a:cubicBezTo>
                  <a:cubicBezTo>
                    <a:pt x="10635" y="6514"/>
                    <a:pt x="11422" y="6262"/>
                    <a:pt x="12051" y="5884"/>
                  </a:cubicBezTo>
                  <a:cubicBezTo>
                    <a:pt x="12586" y="5475"/>
                    <a:pt x="13121" y="4940"/>
                    <a:pt x="13499" y="4311"/>
                  </a:cubicBezTo>
                  <a:cubicBezTo>
                    <a:pt x="14285" y="4154"/>
                    <a:pt x="15072" y="4028"/>
                    <a:pt x="15859" y="3902"/>
                  </a:cubicBezTo>
                  <a:lnTo>
                    <a:pt x="15859" y="3902"/>
                  </a:lnTo>
                  <a:cubicBezTo>
                    <a:pt x="14820" y="4689"/>
                    <a:pt x="13908" y="5601"/>
                    <a:pt x="13782" y="6923"/>
                  </a:cubicBezTo>
                  <a:cubicBezTo>
                    <a:pt x="14568" y="6671"/>
                    <a:pt x="15355" y="6388"/>
                    <a:pt x="15859" y="5727"/>
                  </a:cubicBezTo>
                  <a:cubicBezTo>
                    <a:pt x="16393" y="5098"/>
                    <a:pt x="16771" y="4437"/>
                    <a:pt x="16771" y="3650"/>
                  </a:cubicBezTo>
                  <a:cubicBezTo>
                    <a:pt x="17432" y="3367"/>
                    <a:pt x="17967" y="3241"/>
                    <a:pt x="18501" y="2864"/>
                  </a:cubicBezTo>
                  <a:lnTo>
                    <a:pt x="18501" y="2864"/>
                  </a:lnTo>
                  <a:cubicBezTo>
                    <a:pt x="17841" y="3902"/>
                    <a:pt x="17432" y="5098"/>
                    <a:pt x="17306" y="6262"/>
                  </a:cubicBezTo>
                  <a:cubicBezTo>
                    <a:pt x="17967" y="5884"/>
                    <a:pt x="18344" y="5349"/>
                    <a:pt x="18753" y="4689"/>
                  </a:cubicBezTo>
                  <a:cubicBezTo>
                    <a:pt x="19005" y="4028"/>
                    <a:pt x="19005" y="3367"/>
                    <a:pt x="19005" y="2738"/>
                  </a:cubicBezTo>
                  <a:cubicBezTo>
                    <a:pt x="20201" y="2077"/>
                    <a:pt x="21239" y="1291"/>
                    <a:pt x="22151" y="221"/>
                  </a:cubicBezTo>
                  <a:lnTo>
                    <a:pt x="22151" y="95"/>
                  </a:lnTo>
                  <a:cubicBezTo>
                    <a:pt x="22151" y="32"/>
                    <a:pt x="22120" y="0"/>
                    <a:pt x="22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117;p8"/>
            <p:cNvSpPr/>
            <p:nvPr/>
          </p:nvSpPr>
          <p:spPr>
            <a:xfrm rot="-5400000" flipH="1">
              <a:off x="8258829" y="4086731"/>
              <a:ext cx="1377688" cy="430576"/>
            </a:xfrm>
            <a:custGeom>
              <a:avLst/>
              <a:gdLst/>
              <a:ahLst/>
              <a:cxnLst/>
              <a:rect l="l" t="t" r="r" b="b"/>
              <a:pathLst>
                <a:path w="22152" h="6923" extrusionOk="0">
                  <a:moveTo>
                    <a:pt x="22088" y="0"/>
                  </a:moveTo>
                  <a:cubicBezTo>
                    <a:pt x="22057" y="0"/>
                    <a:pt x="22025" y="32"/>
                    <a:pt x="22025" y="95"/>
                  </a:cubicBezTo>
                  <a:cubicBezTo>
                    <a:pt x="21113" y="1007"/>
                    <a:pt x="20201" y="1668"/>
                    <a:pt x="19005" y="2329"/>
                  </a:cubicBezTo>
                  <a:cubicBezTo>
                    <a:pt x="18753" y="1951"/>
                    <a:pt x="18218" y="1542"/>
                    <a:pt x="17715" y="1416"/>
                  </a:cubicBezTo>
                  <a:cubicBezTo>
                    <a:pt x="17054" y="1291"/>
                    <a:pt x="16519" y="1165"/>
                    <a:pt x="15859" y="1007"/>
                  </a:cubicBezTo>
                  <a:lnTo>
                    <a:pt x="15859" y="1007"/>
                  </a:lnTo>
                  <a:cubicBezTo>
                    <a:pt x="16268" y="1542"/>
                    <a:pt x="16645" y="1951"/>
                    <a:pt x="17180" y="2203"/>
                  </a:cubicBezTo>
                  <a:cubicBezTo>
                    <a:pt x="17558" y="2455"/>
                    <a:pt x="17967" y="2581"/>
                    <a:pt x="18344" y="2738"/>
                  </a:cubicBezTo>
                  <a:cubicBezTo>
                    <a:pt x="17841" y="2990"/>
                    <a:pt x="17306" y="3115"/>
                    <a:pt x="16771" y="3367"/>
                  </a:cubicBezTo>
                  <a:cubicBezTo>
                    <a:pt x="15984" y="2203"/>
                    <a:pt x="14694" y="1416"/>
                    <a:pt x="13247" y="1291"/>
                  </a:cubicBezTo>
                  <a:lnTo>
                    <a:pt x="13247" y="1291"/>
                  </a:lnTo>
                  <a:cubicBezTo>
                    <a:pt x="13625" y="1794"/>
                    <a:pt x="14034" y="2329"/>
                    <a:pt x="14568" y="2738"/>
                  </a:cubicBezTo>
                  <a:cubicBezTo>
                    <a:pt x="14946" y="3115"/>
                    <a:pt x="15481" y="3367"/>
                    <a:pt x="15984" y="3650"/>
                  </a:cubicBezTo>
                  <a:cubicBezTo>
                    <a:pt x="15198" y="3776"/>
                    <a:pt x="14285" y="3902"/>
                    <a:pt x="13499" y="4028"/>
                  </a:cubicBezTo>
                  <a:cubicBezTo>
                    <a:pt x="13625" y="3241"/>
                    <a:pt x="13121" y="2581"/>
                    <a:pt x="12586" y="2077"/>
                  </a:cubicBezTo>
                  <a:cubicBezTo>
                    <a:pt x="11926" y="1668"/>
                    <a:pt x="11265" y="1416"/>
                    <a:pt x="10478" y="1165"/>
                  </a:cubicBezTo>
                  <a:lnTo>
                    <a:pt x="10478" y="1165"/>
                  </a:lnTo>
                  <a:cubicBezTo>
                    <a:pt x="11013" y="2329"/>
                    <a:pt x="11800" y="3241"/>
                    <a:pt x="12712" y="4028"/>
                  </a:cubicBezTo>
                  <a:lnTo>
                    <a:pt x="12209" y="4028"/>
                  </a:lnTo>
                  <a:cubicBezTo>
                    <a:pt x="11674" y="3902"/>
                    <a:pt x="11265" y="3902"/>
                    <a:pt x="10761" y="3902"/>
                  </a:cubicBezTo>
                  <a:cubicBezTo>
                    <a:pt x="10352" y="2738"/>
                    <a:pt x="9566" y="1794"/>
                    <a:pt x="8653" y="1165"/>
                  </a:cubicBezTo>
                  <a:lnTo>
                    <a:pt x="8653" y="1165"/>
                  </a:lnTo>
                  <a:cubicBezTo>
                    <a:pt x="8779" y="2077"/>
                    <a:pt x="9314" y="2990"/>
                    <a:pt x="10101" y="3776"/>
                  </a:cubicBezTo>
                  <a:cubicBezTo>
                    <a:pt x="9440" y="3650"/>
                    <a:pt x="8779" y="3524"/>
                    <a:pt x="8118" y="3367"/>
                  </a:cubicBezTo>
                  <a:cubicBezTo>
                    <a:pt x="8118" y="2738"/>
                    <a:pt x="7993" y="2077"/>
                    <a:pt x="7615" y="1668"/>
                  </a:cubicBezTo>
                  <a:cubicBezTo>
                    <a:pt x="7332" y="1165"/>
                    <a:pt x="6703" y="756"/>
                    <a:pt x="6168" y="630"/>
                  </a:cubicBezTo>
                  <a:lnTo>
                    <a:pt x="6168" y="630"/>
                  </a:lnTo>
                  <a:cubicBezTo>
                    <a:pt x="6293" y="1542"/>
                    <a:pt x="6828" y="2455"/>
                    <a:pt x="7332" y="3115"/>
                  </a:cubicBezTo>
                  <a:cubicBezTo>
                    <a:pt x="6828" y="2990"/>
                    <a:pt x="6293" y="2864"/>
                    <a:pt x="5759" y="2738"/>
                  </a:cubicBezTo>
                  <a:cubicBezTo>
                    <a:pt x="5916" y="2203"/>
                    <a:pt x="5633" y="1668"/>
                    <a:pt x="5255" y="1291"/>
                  </a:cubicBezTo>
                  <a:cubicBezTo>
                    <a:pt x="4846" y="881"/>
                    <a:pt x="4343" y="504"/>
                    <a:pt x="3808" y="221"/>
                  </a:cubicBezTo>
                  <a:lnTo>
                    <a:pt x="3808" y="221"/>
                  </a:lnTo>
                  <a:cubicBezTo>
                    <a:pt x="3934" y="756"/>
                    <a:pt x="4185" y="1165"/>
                    <a:pt x="4343" y="1668"/>
                  </a:cubicBezTo>
                  <a:cubicBezTo>
                    <a:pt x="4469" y="1951"/>
                    <a:pt x="4594" y="2203"/>
                    <a:pt x="4720" y="2329"/>
                  </a:cubicBezTo>
                  <a:cubicBezTo>
                    <a:pt x="4720" y="2429"/>
                    <a:pt x="4800" y="2529"/>
                    <a:pt x="4896" y="2566"/>
                  </a:cubicBezTo>
                  <a:lnTo>
                    <a:pt x="4896" y="2566"/>
                  </a:lnTo>
                  <a:cubicBezTo>
                    <a:pt x="4290" y="2454"/>
                    <a:pt x="3656" y="2450"/>
                    <a:pt x="3021" y="2329"/>
                  </a:cubicBezTo>
                  <a:cubicBezTo>
                    <a:pt x="2895" y="1951"/>
                    <a:pt x="2360" y="1951"/>
                    <a:pt x="2109" y="1951"/>
                  </a:cubicBezTo>
                  <a:cubicBezTo>
                    <a:pt x="1322" y="1951"/>
                    <a:pt x="661" y="2077"/>
                    <a:pt x="1" y="2329"/>
                  </a:cubicBezTo>
                  <a:cubicBezTo>
                    <a:pt x="545" y="2666"/>
                    <a:pt x="1261" y="2896"/>
                    <a:pt x="1936" y="2896"/>
                  </a:cubicBezTo>
                  <a:cubicBezTo>
                    <a:pt x="2080" y="2896"/>
                    <a:pt x="2222" y="2886"/>
                    <a:pt x="2360" y="2864"/>
                  </a:cubicBezTo>
                  <a:cubicBezTo>
                    <a:pt x="2486" y="2864"/>
                    <a:pt x="2770" y="2738"/>
                    <a:pt x="2895" y="2581"/>
                  </a:cubicBezTo>
                  <a:cubicBezTo>
                    <a:pt x="3808" y="2738"/>
                    <a:pt x="4594" y="2864"/>
                    <a:pt x="5507" y="2990"/>
                  </a:cubicBezTo>
                  <a:cubicBezTo>
                    <a:pt x="4469" y="2990"/>
                    <a:pt x="3399" y="3241"/>
                    <a:pt x="2770" y="4154"/>
                  </a:cubicBezTo>
                  <a:cubicBezTo>
                    <a:pt x="2935" y="4176"/>
                    <a:pt x="3101" y="4187"/>
                    <a:pt x="3267" y="4187"/>
                  </a:cubicBezTo>
                  <a:cubicBezTo>
                    <a:pt x="4266" y="4187"/>
                    <a:pt x="5241" y="3790"/>
                    <a:pt x="5916" y="3115"/>
                  </a:cubicBezTo>
                  <a:cubicBezTo>
                    <a:pt x="6419" y="3241"/>
                    <a:pt x="6954" y="3241"/>
                    <a:pt x="7332" y="3367"/>
                  </a:cubicBezTo>
                  <a:cubicBezTo>
                    <a:pt x="6545" y="3650"/>
                    <a:pt x="5759" y="4028"/>
                    <a:pt x="5129" y="4563"/>
                  </a:cubicBezTo>
                  <a:cubicBezTo>
                    <a:pt x="5345" y="4615"/>
                    <a:pt x="5566" y="4640"/>
                    <a:pt x="5788" y="4640"/>
                  </a:cubicBezTo>
                  <a:cubicBezTo>
                    <a:pt x="6635" y="4640"/>
                    <a:pt x="7495" y="4274"/>
                    <a:pt x="8118" y="3650"/>
                  </a:cubicBezTo>
                  <a:cubicBezTo>
                    <a:pt x="8779" y="3776"/>
                    <a:pt x="9440" y="3902"/>
                    <a:pt x="10101" y="4028"/>
                  </a:cubicBezTo>
                  <a:cubicBezTo>
                    <a:pt x="9062" y="4311"/>
                    <a:pt x="7993" y="4814"/>
                    <a:pt x="7080" y="5601"/>
                  </a:cubicBezTo>
                  <a:cubicBezTo>
                    <a:pt x="7305" y="5645"/>
                    <a:pt x="7529" y="5666"/>
                    <a:pt x="7751" y="5666"/>
                  </a:cubicBezTo>
                  <a:cubicBezTo>
                    <a:pt x="8958" y="5666"/>
                    <a:pt x="10077" y="5038"/>
                    <a:pt x="10635" y="4028"/>
                  </a:cubicBezTo>
                  <a:cubicBezTo>
                    <a:pt x="11139" y="4154"/>
                    <a:pt x="11674" y="4154"/>
                    <a:pt x="12209" y="4311"/>
                  </a:cubicBezTo>
                  <a:lnTo>
                    <a:pt x="12712" y="4311"/>
                  </a:lnTo>
                  <a:cubicBezTo>
                    <a:pt x="11548" y="4814"/>
                    <a:pt x="10635" y="5601"/>
                    <a:pt x="9849" y="6514"/>
                  </a:cubicBezTo>
                  <a:cubicBezTo>
                    <a:pt x="10635" y="6514"/>
                    <a:pt x="11422" y="6262"/>
                    <a:pt x="12051" y="5884"/>
                  </a:cubicBezTo>
                  <a:cubicBezTo>
                    <a:pt x="12586" y="5475"/>
                    <a:pt x="13121" y="4940"/>
                    <a:pt x="13499" y="4311"/>
                  </a:cubicBezTo>
                  <a:cubicBezTo>
                    <a:pt x="14285" y="4154"/>
                    <a:pt x="15072" y="4028"/>
                    <a:pt x="15859" y="3902"/>
                  </a:cubicBezTo>
                  <a:lnTo>
                    <a:pt x="15859" y="3902"/>
                  </a:lnTo>
                  <a:cubicBezTo>
                    <a:pt x="14820" y="4689"/>
                    <a:pt x="13908" y="5601"/>
                    <a:pt x="13782" y="6923"/>
                  </a:cubicBezTo>
                  <a:cubicBezTo>
                    <a:pt x="14568" y="6671"/>
                    <a:pt x="15355" y="6388"/>
                    <a:pt x="15859" y="5727"/>
                  </a:cubicBezTo>
                  <a:cubicBezTo>
                    <a:pt x="16393" y="5098"/>
                    <a:pt x="16771" y="4437"/>
                    <a:pt x="16771" y="3650"/>
                  </a:cubicBezTo>
                  <a:cubicBezTo>
                    <a:pt x="17432" y="3367"/>
                    <a:pt x="17967" y="3241"/>
                    <a:pt x="18501" y="2864"/>
                  </a:cubicBezTo>
                  <a:lnTo>
                    <a:pt x="18501" y="2864"/>
                  </a:lnTo>
                  <a:cubicBezTo>
                    <a:pt x="17841" y="3902"/>
                    <a:pt x="17432" y="5098"/>
                    <a:pt x="17306" y="6262"/>
                  </a:cubicBezTo>
                  <a:cubicBezTo>
                    <a:pt x="17967" y="5884"/>
                    <a:pt x="18344" y="5349"/>
                    <a:pt x="18753" y="4689"/>
                  </a:cubicBezTo>
                  <a:cubicBezTo>
                    <a:pt x="19005" y="4028"/>
                    <a:pt x="19005" y="3367"/>
                    <a:pt x="19005" y="2738"/>
                  </a:cubicBezTo>
                  <a:cubicBezTo>
                    <a:pt x="20201" y="2077"/>
                    <a:pt x="21239" y="1291"/>
                    <a:pt x="22151" y="221"/>
                  </a:cubicBezTo>
                  <a:lnTo>
                    <a:pt x="22151" y="95"/>
                  </a:lnTo>
                  <a:cubicBezTo>
                    <a:pt x="22151" y="32"/>
                    <a:pt x="22120" y="0"/>
                    <a:pt x="22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18" name="Google Shape;118;p8"/>
            <p:cNvGrpSpPr/>
            <p:nvPr/>
          </p:nvGrpSpPr>
          <p:grpSpPr>
            <a:xfrm rot="7442840" flipH="1">
              <a:off x="8208723" y="4340777"/>
              <a:ext cx="737721" cy="1116361"/>
              <a:chOff x="429725" y="2094100"/>
              <a:chExt cx="403550" cy="610675"/>
            </a:xfrm>
          </p:grpSpPr>
          <p:sp>
            <p:nvSpPr>
              <p:cNvPr id="119" name="Google Shape;119;p8"/>
              <p:cNvSpPr/>
              <p:nvPr/>
            </p:nvSpPr>
            <p:spPr>
              <a:xfrm>
                <a:off x="429725" y="2095625"/>
                <a:ext cx="347700" cy="609150"/>
              </a:xfrm>
              <a:custGeom>
                <a:avLst/>
                <a:gdLst/>
                <a:ahLst/>
                <a:cxnLst/>
                <a:rect l="l" t="t" r="r" b="b"/>
                <a:pathLst>
                  <a:path w="13908" h="24366" extrusionOk="0">
                    <a:moveTo>
                      <a:pt x="11923" y="0"/>
                    </a:moveTo>
                    <a:cubicBezTo>
                      <a:pt x="11153" y="0"/>
                      <a:pt x="10378" y="104"/>
                      <a:pt x="9849" y="232"/>
                    </a:cubicBezTo>
                    <a:cubicBezTo>
                      <a:pt x="7489" y="767"/>
                      <a:pt x="5633" y="2057"/>
                      <a:pt x="4060" y="3756"/>
                    </a:cubicBezTo>
                    <a:cubicBezTo>
                      <a:pt x="1322" y="7060"/>
                      <a:pt x="127" y="10993"/>
                      <a:pt x="536" y="14926"/>
                    </a:cubicBezTo>
                    <a:cubicBezTo>
                      <a:pt x="1071" y="18702"/>
                      <a:pt x="3273" y="22383"/>
                      <a:pt x="6577" y="24365"/>
                    </a:cubicBezTo>
                    <a:cubicBezTo>
                      <a:pt x="6577" y="24365"/>
                      <a:pt x="1" y="15430"/>
                      <a:pt x="6419" y="7689"/>
                    </a:cubicBezTo>
                    <a:cubicBezTo>
                      <a:pt x="9188" y="4417"/>
                      <a:pt x="11800" y="2057"/>
                      <a:pt x="13908" y="358"/>
                    </a:cubicBezTo>
                    <a:cubicBezTo>
                      <a:pt x="13399" y="96"/>
                      <a:pt x="12663" y="0"/>
                      <a:pt x="11923" y="0"/>
                    </a:cubicBezTo>
                    <a:close/>
                  </a:path>
                </a:pathLst>
              </a:custGeom>
              <a:solidFill>
                <a:srgbClr val="DDD1C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120;p8"/>
              <p:cNvSpPr/>
              <p:nvPr/>
            </p:nvSpPr>
            <p:spPr>
              <a:xfrm>
                <a:off x="432875" y="2094100"/>
                <a:ext cx="400400" cy="610675"/>
              </a:xfrm>
              <a:custGeom>
                <a:avLst/>
                <a:gdLst/>
                <a:ahLst/>
                <a:cxnLst/>
                <a:rect l="l" t="t" r="r" b="b"/>
                <a:pathLst>
                  <a:path w="16016" h="24427" extrusionOk="0">
                    <a:moveTo>
                      <a:pt x="11657" y="1"/>
                    </a:moveTo>
                    <a:cubicBezTo>
                      <a:pt x="10925" y="1"/>
                      <a:pt x="10207" y="103"/>
                      <a:pt x="9723" y="293"/>
                    </a:cubicBezTo>
                    <a:cubicBezTo>
                      <a:pt x="7363" y="828"/>
                      <a:pt x="5507" y="2118"/>
                      <a:pt x="3934" y="3817"/>
                    </a:cubicBezTo>
                    <a:cubicBezTo>
                      <a:pt x="1196" y="7121"/>
                      <a:pt x="1" y="11054"/>
                      <a:pt x="410" y="14987"/>
                    </a:cubicBezTo>
                    <a:cubicBezTo>
                      <a:pt x="945" y="18763"/>
                      <a:pt x="3147" y="22444"/>
                      <a:pt x="6451" y="24426"/>
                    </a:cubicBezTo>
                    <a:cubicBezTo>
                      <a:pt x="6451" y="22318"/>
                      <a:pt x="7363" y="20084"/>
                      <a:pt x="8527" y="18259"/>
                    </a:cubicBezTo>
                    <a:cubicBezTo>
                      <a:pt x="9849" y="16403"/>
                      <a:pt x="11296" y="14830"/>
                      <a:pt x="12586" y="13005"/>
                    </a:cubicBezTo>
                    <a:cubicBezTo>
                      <a:pt x="13908" y="11306"/>
                      <a:pt x="15229" y="9324"/>
                      <a:pt x="15607" y="7247"/>
                    </a:cubicBezTo>
                    <a:cubicBezTo>
                      <a:pt x="16016" y="5800"/>
                      <a:pt x="16016" y="4352"/>
                      <a:pt x="15607" y="3031"/>
                    </a:cubicBezTo>
                    <a:cubicBezTo>
                      <a:pt x="15355" y="2118"/>
                      <a:pt x="14820" y="954"/>
                      <a:pt x="13908" y="419"/>
                    </a:cubicBezTo>
                    <a:cubicBezTo>
                      <a:pt x="13354" y="134"/>
                      <a:pt x="12495" y="1"/>
                      <a:pt x="1165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121;p8"/>
              <p:cNvSpPr/>
              <p:nvPr/>
            </p:nvSpPr>
            <p:spPr>
              <a:xfrm>
                <a:off x="443100" y="2098275"/>
                <a:ext cx="387025" cy="606500"/>
              </a:xfrm>
              <a:custGeom>
                <a:avLst/>
                <a:gdLst/>
                <a:ahLst/>
                <a:cxnLst/>
                <a:rect l="l" t="t" r="r" b="b"/>
                <a:pathLst>
                  <a:path w="15481" h="24260" extrusionOk="0">
                    <a:moveTo>
                      <a:pt x="9440" y="1"/>
                    </a:moveTo>
                    <a:lnTo>
                      <a:pt x="9314" y="126"/>
                    </a:lnTo>
                    <a:cubicBezTo>
                      <a:pt x="9031" y="126"/>
                      <a:pt x="8779" y="252"/>
                      <a:pt x="8527" y="252"/>
                    </a:cubicBezTo>
                    <a:cubicBezTo>
                      <a:pt x="9440" y="378"/>
                      <a:pt x="10604" y="661"/>
                      <a:pt x="11548" y="1574"/>
                    </a:cubicBezTo>
                    <a:cubicBezTo>
                      <a:pt x="10604" y="2360"/>
                      <a:pt x="9692" y="3273"/>
                      <a:pt x="8779" y="4185"/>
                    </a:cubicBezTo>
                    <a:cubicBezTo>
                      <a:pt x="8527" y="3934"/>
                      <a:pt x="8244" y="3650"/>
                      <a:pt x="7992" y="3525"/>
                    </a:cubicBezTo>
                    <a:cubicBezTo>
                      <a:pt x="7067" y="2799"/>
                      <a:pt x="6043" y="2571"/>
                      <a:pt x="5203" y="2571"/>
                    </a:cubicBezTo>
                    <a:cubicBezTo>
                      <a:pt x="4986" y="2571"/>
                      <a:pt x="4782" y="2586"/>
                      <a:pt x="4594" y="2612"/>
                    </a:cubicBezTo>
                    <a:cubicBezTo>
                      <a:pt x="4311" y="2864"/>
                      <a:pt x="4185" y="3021"/>
                      <a:pt x="4059" y="3147"/>
                    </a:cubicBezTo>
                    <a:cubicBezTo>
                      <a:pt x="4369" y="3063"/>
                      <a:pt x="4751" y="3003"/>
                      <a:pt x="5176" y="3003"/>
                    </a:cubicBezTo>
                    <a:cubicBezTo>
                      <a:pt x="6179" y="3003"/>
                      <a:pt x="7423" y="3332"/>
                      <a:pt x="8527" y="4437"/>
                    </a:cubicBezTo>
                    <a:cubicBezTo>
                      <a:pt x="7741" y="5224"/>
                      <a:pt x="6954" y="6010"/>
                      <a:pt x="6293" y="6954"/>
                    </a:cubicBezTo>
                    <a:cubicBezTo>
                      <a:pt x="6168" y="7080"/>
                      <a:pt x="6042" y="7206"/>
                      <a:pt x="5884" y="7332"/>
                    </a:cubicBezTo>
                    <a:cubicBezTo>
                      <a:pt x="5633" y="7206"/>
                      <a:pt x="5507" y="6954"/>
                      <a:pt x="5255" y="6797"/>
                    </a:cubicBezTo>
                    <a:cubicBezTo>
                      <a:pt x="4594" y="6293"/>
                      <a:pt x="3808" y="6167"/>
                      <a:pt x="3021" y="6167"/>
                    </a:cubicBezTo>
                    <a:cubicBezTo>
                      <a:pt x="2486" y="6167"/>
                      <a:pt x="1951" y="6293"/>
                      <a:pt x="1574" y="6545"/>
                    </a:cubicBezTo>
                    <a:cubicBezTo>
                      <a:pt x="1448" y="6797"/>
                      <a:pt x="1322" y="6954"/>
                      <a:pt x="1322" y="7206"/>
                    </a:cubicBezTo>
                    <a:cubicBezTo>
                      <a:pt x="1700" y="6954"/>
                      <a:pt x="2360" y="6545"/>
                      <a:pt x="3147" y="6545"/>
                    </a:cubicBezTo>
                    <a:cubicBezTo>
                      <a:pt x="3934" y="6545"/>
                      <a:pt x="4846" y="6954"/>
                      <a:pt x="5633" y="7583"/>
                    </a:cubicBezTo>
                    <a:cubicBezTo>
                      <a:pt x="4846" y="8527"/>
                      <a:pt x="4311" y="9566"/>
                      <a:pt x="3934" y="10478"/>
                    </a:cubicBezTo>
                    <a:cubicBezTo>
                      <a:pt x="3435" y="10239"/>
                      <a:pt x="2987" y="10151"/>
                      <a:pt x="2557" y="10151"/>
                    </a:cubicBezTo>
                    <a:cubicBezTo>
                      <a:pt x="2309" y="10151"/>
                      <a:pt x="2067" y="10180"/>
                      <a:pt x="1826" y="10226"/>
                    </a:cubicBezTo>
                    <a:cubicBezTo>
                      <a:pt x="1165" y="10478"/>
                      <a:pt x="536" y="10887"/>
                      <a:pt x="126" y="11391"/>
                    </a:cubicBezTo>
                    <a:cubicBezTo>
                      <a:pt x="1" y="11516"/>
                      <a:pt x="1" y="11800"/>
                      <a:pt x="1" y="12051"/>
                    </a:cubicBezTo>
                    <a:cubicBezTo>
                      <a:pt x="536" y="11391"/>
                      <a:pt x="1165" y="10887"/>
                      <a:pt x="1951" y="10604"/>
                    </a:cubicBezTo>
                    <a:cubicBezTo>
                      <a:pt x="2173" y="10552"/>
                      <a:pt x="2416" y="10521"/>
                      <a:pt x="2663" y="10521"/>
                    </a:cubicBezTo>
                    <a:cubicBezTo>
                      <a:pt x="3012" y="10521"/>
                      <a:pt x="3369" y="10582"/>
                      <a:pt x="3682" y="10730"/>
                    </a:cubicBezTo>
                    <a:cubicBezTo>
                      <a:pt x="3273" y="12051"/>
                      <a:pt x="3021" y="13247"/>
                      <a:pt x="2895" y="14285"/>
                    </a:cubicBezTo>
                    <a:cubicBezTo>
                      <a:pt x="1700" y="14285"/>
                      <a:pt x="913" y="15072"/>
                      <a:pt x="252" y="15984"/>
                    </a:cubicBezTo>
                    <a:cubicBezTo>
                      <a:pt x="252" y="16236"/>
                      <a:pt x="378" y="16393"/>
                      <a:pt x="378" y="16645"/>
                    </a:cubicBezTo>
                    <a:cubicBezTo>
                      <a:pt x="913" y="15607"/>
                      <a:pt x="1700" y="14663"/>
                      <a:pt x="2895" y="14663"/>
                    </a:cubicBezTo>
                    <a:lnTo>
                      <a:pt x="2895" y="15324"/>
                    </a:lnTo>
                    <a:lnTo>
                      <a:pt x="2895" y="15449"/>
                    </a:lnTo>
                    <a:cubicBezTo>
                      <a:pt x="2895" y="16393"/>
                      <a:pt x="3021" y="17180"/>
                      <a:pt x="3147" y="17966"/>
                    </a:cubicBezTo>
                    <a:cubicBezTo>
                      <a:pt x="2486" y="18470"/>
                      <a:pt x="2109" y="19257"/>
                      <a:pt x="1826" y="19917"/>
                    </a:cubicBezTo>
                    <a:cubicBezTo>
                      <a:pt x="1826" y="20043"/>
                      <a:pt x="1951" y="20169"/>
                      <a:pt x="2109" y="20326"/>
                    </a:cubicBezTo>
                    <a:cubicBezTo>
                      <a:pt x="2235" y="19666"/>
                      <a:pt x="2612" y="19005"/>
                      <a:pt x="3273" y="18344"/>
                    </a:cubicBezTo>
                    <a:lnTo>
                      <a:pt x="3273" y="18879"/>
                    </a:lnTo>
                    <a:cubicBezTo>
                      <a:pt x="3934" y="21365"/>
                      <a:pt x="5098" y="23190"/>
                      <a:pt x="5633" y="23976"/>
                    </a:cubicBezTo>
                    <a:cubicBezTo>
                      <a:pt x="5759" y="24102"/>
                      <a:pt x="5884" y="24259"/>
                      <a:pt x="6042" y="24259"/>
                    </a:cubicBezTo>
                    <a:lnTo>
                      <a:pt x="6042" y="23976"/>
                    </a:lnTo>
                    <a:cubicBezTo>
                      <a:pt x="5633" y="23315"/>
                      <a:pt x="4594" y="21616"/>
                      <a:pt x="3934" y="19382"/>
                    </a:cubicBezTo>
                    <a:cubicBezTo>
                      <a:pt x="5255" y="19382"/>
                      <a:pt x="6168" y="20043"/>
                      <a:pt x="6828" y="20704"/>
                    </a:cubicBezTo>
                    <a:cubicBezTo>
                      <a:pt x="6828" y="20578"/>
                      <a:pt x="6954" y="20452"/>
                      <a:pt x="6954" y="20326"/>
                    </a:cubicBezTo>
                    <a:cubicBezTo>
                      <a:pt x="6671" y="20169"/>
                      <a:pt x="6545" y="19917"/>
                      <a:pt x="6293" y="19791"/>
                    </a:cubicBezTo>
                    <a:cubicBezTo>
                      <a:pt x="5633" y="19382"/>
                      <a:pt x="4846" y="19005"/>
                      <a:pt x="3808" y="19005"/>
                    </a:cubicBezTo>
                    <a:cubicBezTo>
                      <a:pt x="3808" y="18879"/>
                      <a:pt x="3682" y="18879"/>
                      <a:pt x="3682" y="18753"/>
                    </a:cubicBezTo>
                    <a:cubicBezTo>
                      <a:pt x="3682" y="18470"/>
                      <a:pt x="3525" y="18218"/>
                      <a:pt x="3525" y="17966"/>
                    </a:cubicBezTo>
                    <a:cubicBezTo>
                      <a:pt x="3399" y="17180"/>
                      <a:pt x="3273" y="16393"/>
                      <a:pt x="3273" y="15607"/>
                    </a:cubicBezTo>
                    <a:cubicBezTo>
                      <a:pt x="5633" y="15607"/>
                      <a:pt x="7206" y="17180"/>
                      <a:pt x="8118" y="18218"/>
                    </a:cubicBezTo>
                    <a:lnTo>
                      <a:pt x="8118" y="18092"/>
                    </a:lnTo>
                    <a:cubicBezTo>
                      <a:pt x="8244" y="17966"/>
                      <a:pt x="8244" y="17966"/>
                      <a:pt x="8402" y="17809"/>
                    </a:cubicBezTo>
                    <a:cubicBezTo>
                      <a:pt x="7992" y="17306"/>
                      <a:pt x="7458" y="16771"/>
                      <a:pt x="6671" y="16393"/>
                    </a:cubicBezTo>
                    <a:cubicBezTo>
                      <a:pt x="5759" y="15733"/>
                      <a:pt x="4594" y="15198"/>
                      <a:pt x="3273" y="15198"/>
                    </a:cubicBezTo>
                    <a:lnTo>
                      <a:pt x="3273" y="14537"/>
                    </a:lnTo>
                    <a:cubicBezTo>
                      <a:pt x="3273" y="13499"/>
                      <a:pt x="3525" y="12460"/>
                      <a:pt x="3808" y="11516"/>
                    </a:cubicBezTo>
                    <a:cubicBezTo>
                      <a:pt x="6954" y="11800"/>
                      <a:pt x="9314" y="14159"/>
                      <a:pt x="10226" y="15324"/>
                    </a:cubicBezTo>
                    <a:cubicBezTo>
                      <a:pt x="10352" y="15198"/>
                      <a:pt x="10478" y="15072"/>
                      <a:pt x="10478" y="14946"/>
                    </a:cubicBezTo>
                    <a:cubicBezTo>
                      <a:pt x="9975" y="14411"/>
                      <a:pt x="9188" y="13499"/>
                      <a:pt x="7992" y="12712"/>
                    </a:cubicBezTo>
                    <a:cubicBezTo>
                      <a:pt x="6828" y="11925"/>
                      <a:pt x="5507" y="11265"/>
                      <a:pt x="4059" y="11139"/>
                    </a:cubicBezTo>
                    <a:cubicBezTo>
                      <a:pt x="4059" y="11013"/>
                      <a:pt x="4059" y="10887"/>
                      <a:pt x="4185" y="10887"/>
                    </a:cubicBezTo>
                    <a:lnTo>
                      <a:pt x="4185" y="10730"/>
                    </a:lnTo>
                    <a:cubicBezTo>
                      <a:pt x="4594" y="9691"/>
                      <a:pt x="5255" y="8653"/>
                      <a:pt x="6042" y="7741"/>
                    </a:cubicBezTo>
                    <a:lnTo>
                      <a:pt x="6419" y="7332"/>
                    </a:lnTo>
                    <a:cubicBezTo>
                      <a:pt x="9975" y="7867"/>
                      <a:pt x="11548" y="11516"/>
                      <a:pt x="12051" y="13090"/>
                    </a:cubicBezTo>
                    <a:cubicBezTo>
                      <a:pt x="12051" y="12964"/>
                      <a:pt x="12177" y="12964"/>
                      <a:pt x="12177" y="12838"/>
                    </a:cubicBezTo>
                    <a:lnTo>
                      <a:pt x="12335" y="12712"/>
                    </a:lnTo>
                    <a:cubicBezTo>
                      <a:pt x="12177" y="12177"/>
                      <a:pt x="11800" y="11265"/>
                      <a:pt x="11265" y="10478"/>
                    </a:cubicBezTo>
                    <a:cubicBezTo>
                      <a:pt x="10604" y="9314"/>
                      <a:pt x="9817" y="8527"/>
                      <a:pt x="8905" y="7867"/>
                    </a:cubicBezTo>
                    <a:cubicBezTo>
                      <a:pt x="8244" y="7332"/>
                      <a:pt x="7615" y="7080"/>
                      <a:pt x="6828" y="6954"/>
                    </a:cubicBezTo>
                    <a:cubicBezTo>
                      <a:pt x="7741" y="5884"/>
                      <a:pt x="8653" y="4846"/>
                      <a:pt x="9692" y="3808"/>
                    </a:cubicBezTo>
                    <a:cubicBezTo>
                      <a:pt x="11800" y="4311"/>
                      <a:pt x="13247" y="5758"/>
                      <a:pt x="13625" y="7992"/>
                    </a:cubicBezTo>
                    <a:cubicBezTo>
                      <a:pt x="13908" y="8905"/>
                      <a:pt x="13908" y="9817"/>
                      <a:pt x="13908" y="10478"/>
                    </a:cubicBezTo>
                    <a:cubicBezTo>
                      <a:pt x="14034" y="10226"/>
                      <a:pt x="14159" y="9943"/>
                      <a:pt x="14285" y="9691"/>
                    </a:cubicBezTo>
                    <a:cubicBezTo>
                      <a:pt x="14285" y="9157"/>
                      <a:pt x="14159" y="8527"/>
                      <a:pt x="14034" y="7992"/>
                    </a:cubicBezTo>
                    <a:cubicBezTo>
                      <a:pt x="13750" y="6671"/>
                      <a:pt x="13247" y="5224"/>
                      <a:pt x="11800" y="4311"/>
                    </a:cubicBezTo>
                    <a:cubicBezTo>
                      <a:pt x="11265" y="3934"/>
                      <a:pt x="10761" y="3650"/>
                      <a:pt x="10101" y="3525"/>
                    </a:cubicBezTo>
                    <a:cubicBezTo>
                      <a:pt x="10887" y="2612"/>
                      <a:pt x="11800" y="1825"/>
                      <a:pt x="12586" y="1165"/>
                    </a:cubicBezTo>
                    <a:cubicBezTo>
                      <a:pt x="14159" y="1825"/>
                      <a:pt x="14946" y="3650"/>
                      <a:pt x="15481" y="5098"/>
                    </a:cubicBezTo>
                    <a:cubicBezTo>
                      <a:pt x="15481" y="4720"/>
                      <a:pt x="15481" y="4185"/>
                      <a:pt x="15324" y="3808"/>
                    </a:cubicBezTo>
                    <a:cubicBezTo>
                      <a:pt x="14946" y="2738"/>
                      <a:pt x="14285" y="1700"/>
                      <a:pt x="13373" y="1165"/>
                    </a:cubicBezTo>
                    <a:cubicBezTo>
                      <a:pt x="13247" y="1039"/>
                      <a:pt x="13121" y="913"/>
                      <a:pt x="12964" y="913"/>
                    </a:cubicBezTo>
                    <a:cubicBezTo>
                      <a:pt x="13121" y="787"/>
                      <a:pt x="13373" y="504"/>
                      <a:pt x="13499" y="378"/>
                    </a:cubicBezTo>
                    <a:lnTo>
                      <a:pt x="13625" y="378"/>
                    </a:lnTo>
                    <a:lnTo>
                      <a:pt x="13499" y="252"/>
                    </a:lnTo>
                    <a:cubicBezTo>
                      <a:pt x="13373" y="252"/>
                      <a:pt x="13247" y="252"/>
                      <a:pt x="13247" y="126"/>
                    </a:cubicBezTo>
                    <a:cubicBezTo>
                      <a:pt x="12964" y="378"/>
                      <a:pt x="12712" y="504"/>
                      <a:pt x="12460" y="787"/>
                    </a:cubicBezTo>
                    <a:cubicBezTo>
                      <a:pt x="12335" y="913"/>
                      <a:pt x="12051" y="1039"/>
                      <a:pt x="11925" y="1291"/>
                    </a:cubicBezTo>
                    <a:cubicBezTo>
                      <a:pt x="11800" y="1165"/>
                      <a:pt x="11674" y="1039"/>
                      <a:pt x="11391" y="913"/>
                    </a:cubicBezTo>
                    <a:cubicBezTo>
                      <a:pt x="10761" y="504"/>
                      <a:pt x="10101" y="126"/>
                      <a:pt x="94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22" name="Google Shape;122;p8"/>
          <p:cNvSpPr txBox="1">
            <a:spLocks noGrp="1"/>
          </p:cNvSpPr>
          <p:nvPr>
            <p:ph type="title"/>
          </p:nvPr>
        </p:nvSpPr>
        <p:spPr>
          <a:xfrm>
            <a:off x="2966775" y="1330225"/>
            <a:ext cx="5457300" cy="2483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4800"/>
              <a:buNone/>
              <a:defRPr sz="62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1_Section title and 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662567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1_Section title and 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9960284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1_Section title and 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395183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1_Section title and 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254972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1_Section title and 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981698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1_Section title and description"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4" name="Google Shape;124;p9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125" name="Google Shape;125;p9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26;p9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9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9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9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9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9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" name="Google Shape;132;p9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" name="Google Shape;133;p9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9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9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9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9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9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9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9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9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9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9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9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9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" name="Google Shape;146;p9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7" name="Google Shape;147;p9"/>
          <p:cNvGrpSpPr/>
          <p:nvPr/>
        </p:nvGrpSpPr>
        <p:grpSpPr>
          <a:xfrm rot="10800000">
            <a:off x="-1" y="-3"/>
            <a:ext cx="1197252" cy="1215869"/>
            <a:chOff x="2928388" y="1523700"/>
            <a:chExt cx="403550" cy="409825"/>
          </a:xfrm>
        </p:grpSpPr>
        <p:sp>
          <p:nvSpPr>
            <p:cNvPr id="148" name="Google Shape;148;p9"/>
            <p:cNvSpPr/>
            <p:nvPr/>
          </p:nvSpPr>
          <p:spPr>
            <a:xfrm flipH="1">
              <a:off x="2928388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9"/>
            <p:cNvSpPr/>
            <p:nvPr/>
          </p:nvSpPr>
          <p:spPr>
            <a:xfrm flipH="1">
              <a:off x="3082563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0" name="Google Shape;150;p9"/>
          <p:cNvSpPr/>
          <p:nvPr/>
        </p:nvSpPr>
        <p:spPr>
          <a:xfrm rot="-5400000" flipH="1">
            <a:off x="823977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1" name="Google Shape;151;p9"/>
          <p:cNvGrpSpPr/>
          <p:nvPr/>
        </p:nvGrpSpPr>
        <p:grpSpPr>
          <a:xfrm rot="10800000">
            <a:off x="8378107" y="4209343"/>
            <a:ext cx="765905" cy="1041329"/>
            <a:chOff x="-2172100" y="2215650"/>
            <a:chExt cx="334325" cy="454550"/>
          </a:xfrm>
        </p:grpSpPr>
        <p:sp>
          <p:nvSpPr>
            <p:cNvPr id="152" name="Google Shape;152;p9"/>
            <p:cNvSpPr/>
            <p:nvPr/>
          </p:nvSpPr>
          <p:spPr>
            <a:xfrm flipH="1">
              <a:off x="-2172100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9"/>
            <p:cNvSpPr/>
            <p:nvPr/>
          </p:nvSpPr>
          <p:spPr>
            <a:xfrm flipH="1">
              <a:off x="-2143000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9"/>
            <p:cNvSpPr/>
            <p:nvPr/>
          </p:nvSpPr>
          <p:spPr>
            <a:xfrm flipH="1">
              <a:off x="-2172100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5" name="Google Shape;155;p9"/>
          <p:cNvSpPr txBox="1">
            <a:spLocks noGrp="1"/>
          </p:cNvSpPr>
          <p:nvPr>
            <p:ph type="title"/>
          </p:nvPr>
        </p:nvSpPr>
        <p:spPr>
          <a:xfrm>
            <a:off x="720000" y="1386525"/>
            <a:ext cx="44496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6" name="Google Shape;156;p9"/>
          <p:cNvSpPr txBox="1">
            <a:spLocks noGrp="1"/>
          </p:cNvSpPr>
          <p:nvPr>
            <p:ph type="subTitle" idx="1"/>
          </p:nvPr>
        </p:nvSpPr>
        <p:spPr>
          <a:xfrm>
            <a:off x="720000" y="2146900"/>
            <a:ext cx="36978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353031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" name="Google Shape;169;p11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70" name="Google Shape;170;p11"/>
          <p:cNvSpPr txBox="1">
            <a:spLocks noGrp="1"/>
          </p:cNvSpPr>
          <p:nvPr>
            <p:ph type="title" hasCustomPrompt="1"/>
          </p:nvPr>
        </p:nvSpPr>
        <p:spPr>
          <a:xfrm>
            <a:off x="720000" y="1747000"/>
            <a:ext cx="4774500" cy="109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8100"/>
            </a:lvl1pPr>
            <a:lvl2pPr lvl="1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171" name="Google Shape;171;p11"/>
          <p:cNvSpPr txBox="1">
            <a:spLocks noGrp="1"/>
          </p:cNvSpPr>
          <p:nvPr>
            <p:ph type="subTitle" idx="1"/>
          </p:nvPr>
        </p:nvSpPr>
        <p:spPr>
          <a:xfrm>
            <a:off x="720000" y="2842425"/>
            <a:ext cx="4774500" cy="55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172" name="Google Shape;172;p11"/>
          <p:cNvGrpSpPr/>
          <p:nvPr/>
        </p:nvGrpSpPr>
        <p:grpSpPr>
          <a:xfrm rot="10800000">
            <a:off x="-307353" y="-335750"/>
            <a:ext cx="1499993" cy="1903925"/>
            <a:chOff x="7908572" y="3613175"/>
            <a:chExt cx="1499993" cy="1903925"/>
          </a:xfrm>
        </p:grpSpPr>
        <p:grpSp>
          <p:nvGrpSpPr>
            <p:cNvPr id="173" name="Google Shape;173;p11"/>
            <p:cNvGrpSpPr/>
            <p:nvPr/>
          </p:nvGrpSpPr>
          <p:grpSpPr>
            <a:xfrm rot="8498445">
              <a:off x="8450354" y="3712469"/>
              <a:ext cx="550008" cy="1506832"/>
              <a:chOff x="875725" y="2057550"/>
              <a:chExt cx="281625" cy="771500"/>
            </a:xfrm>
          </p:grpSpPr>
          <p:sp>
            <p:nvSpPr>
              <p:cNvPr id="174" name="Google Shape;174;p11"/>
              <p:cNvSpPr/>
              <p:nvPr/>
            </p:nvSpPr>
            <p:spPr>
              <a:xfrm>
                <a:off x="875725" y="2058100"/>
                <a:ext cx="281625" cy="770950"/>
              </a:xfrm>
              <a:custGeom>
                <a:avLst/>
                <a:gdLst/>
                <a:ahLst/>
                <a:cxnLst/>
                <a:rect l="l" t="t" r="r" b="b"/>
                <a:pathLst>
                  <a:path w="11265" h="30838" extrusionOk="0">
                    <a:moveTo>
                      <a:pt x="8731" y="0"/>
                    </a:moveTo>
                    <a:cubicBezTo>
                      <a:pt x="8039" y="0"/>
                      <a:pt x="6911" y="1358"/>
                      <a:pt x="6419" y="1733"/>
                    </a:cubicBezTo>
                    <a:cubicBezTo>
                      <a:pt x="3147" y="5006"/>
                      <a:pt x="1448" y="9474"/>
                      <a:pt x="787" y="13910"/>
                    </a:cubicBezTo>
                    <a:cubicBezTo>
                      <a:pt x="1" y="19573"/>
                      <a:pt x="1039" y="25206"/>
                      <a:pt x="1952" y="30838"/>
                    </a:cubicBezTo>
                    <a:cubicBezTo>
                      <a:pt x="2895" y="27282"/>
                      <a:pt x="4720" y="24010"/>
                      <a:pt x="6545" y="20738"/>
                    </a:cubicBezTo>
                    <a:cubicBezTo>
                      <a:pt x="8244" y="17465"/>
                      <a:pt x="9975" y="14193"/>
                      <a:pt x="10761" y="10512"/>
                    </a:cubicBezTo>
                    <a:cubicBezTo>
                      <a:pt x="11265" y="8026"/>
                      <a:pt x="11265" y="5257"/>
                      <a:pt x="10478" y="2772"/>
                    </a:cubicBezTo>
                    <a:cubicBezTo>
                      <a:pt x="10352" y="2111"/>
                      <a:pt x="9818" y="160"/>
                      <a:pt x="8905" y="34"/>
                    </a:cubicBezTo>
                    <a:cubicBezTo>
                      <a:pt x="8851" y="11"/>
                      <a:pt x="8793" y="0"/>
                      <a:pt x="873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175;p11"/>
              <p:cNvSpPr/>
              <p:nvPr/>
            </p:nvSpPr>
            <p:spPr>
              <a:xfrm>
                <a:off x="892250" y="2057550"/>
                <a:ext cx="245450" cy="771500"/>
              </a:xfrm>
              <a:custGeom>
                <a:avLst/>
                <a:gdLst/>
                <a:ahLst/>
                <a:cxnLst/>
                <a:rect l="l" t="t" r="r" b="b"/>
                <a:pathLst>
                  <a:path w="9818" h="30860" extrusionOk="0">
                    <a:moveTo>
                      <a:pt x="8207" y="0"/>
                    </a:moveTo>
                    <a:cubicBezTo>
                      <a:pt x="8160" y="0"/>
                      <a:pt x="8076" y="56"/>
                      <a:pt x="7992" y="56"/>
                    </a:cubicBezTo>
                    <a:cubicBezTo>
                      <a:pt x="7458" y="2668"/>
                      <a:pt x="6419" y="5688"/>
                      <a:pt x="5507" y="8300"/>
                    </a:cubicBezTo>
                    <a:cubicBezTo>
                      <a:pt x="5507" y="8426"/>
                      <a:pt x="5381" y="8583"/>
                      <a:pt x="5381" y="8709"/>
                    </a:cubicBezTo>
                    <a:lnTo>
                      <a:pt x="1039" y="9999"/>
                    </a:lnTo>
                    <a:cubicBezTo>
                      <a:pt x="913" y="10156"/>
                      <a:pt x="913" y="10282"/>
                      <a:pt x="913" y="10534"/>
                    </a:cubicBezTo>
                    <a:lnTo>
                      <a:pt x="5224" y="9087"/>
                    </a:lnTo>
                    <a:lnTo>
                      <a:pt x="5224" y="9087"/>
                    </a:lnTo>
                    <a:cubicBezTo>
                      <a:pt x="4720" y="10660"/>
                      <a:pt x="4185" y="12107"/>
                      <a:pt x="3808" y="13429"/>
                    </a:cubicBezTo>
                    <a:cubicBezTo>
                      <a:pt x="3399" y="15128"/>
                      <a:pt x="3021" y="16827"/>
                      <a:pt x="2612" y="18526"/>
                    </a:cubicBezTo>
                    <a:lnTo>
                      <a:pt x="1" y="20760"/>
                    </a:lnTo>
                    <a:lnTo>
                      <a:pt x="1" y="21295"/>
                    </a:lnTo>
                    <a:lnTo>
                      <a:pt x="2486" y="19186"/>
                    </a:lnTo>
                    <a:lnTo>
                      <a:pt x="2486" y="19186"/>
                    </a:lnTo>
                    <a:cubicBezTo>
                      <a:pt x="1700" y="23906"/>
                      <a:pt x="1291" y="28248"/>
                      <a:pt x="1165" y="30073"/>
                    </a:cubicBezTo>
                    <a:cubicBezTo>
                      <a:pt x="1165" y="30325"/>
                      <a:pt x="1291" y="30608"/>
                      <a:pt x="1291" y="30860"/>
                    </a:cubicBezTo>
                    <a:cubicBezTo>
                      <a:pt x="1448" y="30608"/>
                      <a:pt x="1448" y="30325"/>
                      <a:pt x="1574" y="29947"/>
                    </a:cubicBezTo>
                    <a:cubicBezTo>
                      <a:pt x="1825" y="27461"/>
                      <a:pt x="2486" y="20634"/>
                      <a:pt x="4059" y="14341"/>
                    </a:cubicBezTo>
                    <a:lnTo>
                      <a:pt x="6671" y="19438"/>
                    </a:lnTo>
                    <a:cubicBezTo>
                      <a:pt x="6671" y="19186"/>
                      <a:pt x="6797" y="19061"/>
                      <a:pt x="6797" y="18935"/>
                    </a:cubicBezTo>
                    <a:lnTo>
                      <a:pt x="4185" y="13680"/>
                    </a:lnTo>
                    <a:lnTo>
                      <a:pt x="4185" y="13554"/>
                    </a:lnTo>
                    <a:cubicBezTo>
                      <a:pt x="4720" y="11981"/>
                      <a:pt x="5224" y="10282"/>
                      <a:pt x="5884" y="8426"/>
                    </a:cubicBezTo>
                    <a:cubicBezTo>
                      <a:pt x="6010" y="8048"/>
                      <a:pt x="6293" y="7513"/>
                      <a:pt x="6419" y="7010"/>
                    </a:cubicBezTo>
                    <a:lnTo>
                      <a:pt x="9691" y="12233"/>
                    </a:lnTo>
                    <a:cubicBezTo>
                      <a:pt x="9691" y="12107"/>
                      <a:pt x="9817" y="11855"/>
                      <a:pt x="9817" y="11729"/>
                    </a:cubicBezTo>
                    <a:lnTo>
                      <a:pt x="6545" y="6475"/>
                    </a:lnTo>
                    <a:cubicBezTo>
                      <a:pt x="7332" y="4241"/>
                      <a:pt x="7992" y="2007"/>
                      <a:pt x="8370" y="56"/>
                    </a:cubicBezTo>
                    <a:lnTo>
                      <a:pt x="8244" y="56"/>
                    </a:lnTo>
                    <a:cubicBezTo>
                      <a:pt x="8244" y="14"/>
                      <a:pt x="8230" y="0"/>
                      <a:pt x="8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76" name="Google Shape;176;p11"/>
            <p:cNvSpPr/>
            <p:nvPr/>
          </p:nvSpPr>
          <p:spPr>
            <a:xfrm rot="-6396751" flipH="1">
              <a:off x="8201831" y="4462874"/>
              <a:ext cx="837583" cy="261764"/>
            </a:xfrm>
            <a:custGeom>
              <a:avLst/>
              <a:gdLst/>
              <a:ahLst/>
              <a:cxnLst/>
              <a:rect l="l" t="t" r="r" b="b"/>
              <a:pathLst>
                <a:path w="22152" h="6923" extrusionOk="0">
                  <a:moveTo>
                    <a:pt x="22088" y="0"/>
                  </a:moveTo>
                  <a:cubicBezTo>
                    <a:pt x="22057" y="0"/>
                    <a:pt x="22025" y="32"/>
                    <a:pt x="22025" y="95"/>
                  </a:cubicBezTo>
                  <a:cubicBezTo>
                    <a:pt x="21113" y="1007"/>
                    <a:pt x="20201" y="1668"/>
                    <a:pt x="19005" y="2329"/>
                  </a:cubicBezTo>
                  <a:cubicBezTo>
                    <a:pt x="18753" y="1951"/>
                    <a:pt x="18218" y="1542"/>
                    <a:pt x="17715" y="1416"/>
                  </a:cubicBezTo>
                  <a:cubicBezTo>
                    <a:pt x="17054" y="1291"/>
                    <a:pt x="16519" y="1165"/>
                    <a:pt x="15859" y="1007"/>
                  </a:cubicBezTo>
                  <a:lnTo>
                    <a:pt x="15859" y="1007"/>
                  </a:lnTo>
                  <a:cubicBezTo>
                    <a:pt x="16268" y="1542"/>
                    <a:pt x="16645" y="1951"/>
                    <a:pt x="17180" y="2203"/>
                  </a:cubicBezTo>
                  <a:cubicBezTo>
                    <a:pt x="17558" y="2455"/>
                    <a:pt x="17967" y="2581"/>
                    <a:pt x="18344" y="2738"/>
                  </a:cubicBezTo>
                  <a:cubicBezTo>
                    <a:pt x="17841" y="2990"/>
                    <a:pt x="17306" y="3115"/>
                    <a:pt x="16771" y="3367"/>
                  </a:cubicBezTo>
                  <a:cubicBezTo>
                    <a:pt x="15984" y="2203"/>
                    <a:pt x="14694" y="1416"/>
                    <a:pt x="13247" y="1291"/>
                  </a:cubicBezTo>
                  <a:lnTo>
                    <a:pt x="13247" y="1291"/>
                  </a:lnTo>
                  <a:cubicBezTo>
                    <a:pt x="13625" y="1794"/>
                    <a:pt x="14034" y="2329"/>
                    <a:pt x="14568" y="2738"/>
                  </a:cubicBezTo>
                  <a:cubicBezTo>
                    <a:pt x="14946" y="3115"/>
                    <a:pt x="15481" y="3367"/>
                    <a:pt x="15984" y="3650"/>
                  </a:cubicBezTo>
                  <a:cubicBezTo>
                    <a:pt x="15198" y="3776"/>
                    <a:pt x="14285" y="3902"/>
                    <a:pt x="13499" y="4028"/>
                  </a:cubicBezTo>
                  <a:cubicBezTo>
                    <a:pt x="13625" y="3241"/>
                    <a:pt x="13121" y="2581"/>
                    <a:pt x="12586" y="2077"/>
                  </a:cubicBezTo>
                  <a:cubicBezTo>
                    <a:pt x="11926" y="1668"/>
                    <a:pt x="11265" y="1416"/>
                    <a:pt x="10478" y="1165"/>
                  </a:cubicBezTo>
                  <a:lnTo>
                    <a:pt x="10478" y="1165"/>
                  </a:lnTo>
                  <a:cubicBezTo>
                    <a:pt x="11013" y="2329"/>
                    <a:pt x="11800" y="3241"/>
                    <a:pt x="12712" y="4028"/>
                  </a:cubicBezTo>
                  <a:lnTo>
                    <a:pt x="12209" y="4028"/>
                  </a:lnTo>
                  <a:cubicBezTo>
                    <a:pt x="11674" y="3902"/>
                    <a:pt x="11265" y="3902"/>
                    <a:pt x="10761" y="3902"/>
                  </a:cubicBezTo>
                  <a:cubicBezTo>
                    <a:pt x="10352" y="2738"/>
                    <a:pt x="9566" y="1794"/>
                    <a:pt x="8653" y="1165"/>
                  </a:cubicBezTo>
                  <a:lnTo>
                    <a:pt x="8653" y="1165"/>
                  </a:lnTo>
                  <a:cubicBezTo>
                    <a:pt x="8779" y="2077"/>
                    <a:pt x="9314" y="2990"/>
                    <a:pt x="10101" y="3776"/>
                  </a:cubicBezTo>
                  <a:cubicBezTo>
                    <a:pt x="9440" y="3650"/>
                    <a:pt x="8779" y="3524"/>
                    <a:pt x="8118" y="3367"/>
                  </a:cubicBezTo>
                  <a:cubicBezTo>
                    <a:pt x="8118" y="2738"/>
                    <a:pt x="7993" y="2077"/>
                    <a:pt x="7615" y="1668"/>
                  </a:cubicBezTo>
                  <a:cubicBezTo>
                    <a:pt x="7332" y="1165"/>
                    <a:pt x="6703" y="756"/>
                    <a:pt x="6168" y="630"/>
                  </a:cubicBezTo>
                  <a:lnTo>
                    <a:pt x="6168" y="630"/>
                  </a:lnTo>
                  <a:cubicBezTo>
                    <a:pt x="6293" y="1542"/>
                    <a:pt x="6828" y="2455"/>
                    <a:pt x="7332" y="3115"/>
                  </a:cubicBezTo>
                  <a:cubicBezTo>
                    <a:pt x="6828" y="2990"/>
                    <a:pt x="6293" y="2864"/>
                    <a:pt x="5759" y="2738"/>
                  </a:cubicBezTo>
                  <a:cubicBezTo>
                    <a:pt x="5916" y="2203"/>
                    <a:pt x="5633" y="1668"/>
                    <a:pt x="5255" y="1291"/>
                  </a:cubicBezTo>
                  <a:cubicBezTo>
                    <a:pt x="4846" y="881"/>
                    <a:pt x="4343" y="504"/>
                    <a:pt x="3808" y="221"/>
                  </a:cubicBezTo>
                  <a:lnTo>
                    <a:pt x="3808" y="221"/>
                  </a:lnTo>
                  <a:cubicBezTo>
                    <a:pt x="3934" y="756"/>
                    <a:pt x="4185" y="1165"/>
                    <a:pt x="4343" y="1668"/>
                  </a:cubicBezTo>
                  <a:cubicBezTo>
                    <a:pt x="4469" y="1951"/>
                    <a:pt x="4594" y="2203"/>
                    <a:pt x="4720" y="2329"/>
                  </a:cubicBezTo>
                  <a:cubicBezTo>
                    <a:pt x="4720" y="2429"/>
                    <a:pt x="4800" y="2529"/>
                    <a:pt x="4896" y="2566"/>
                  </a:cubicBezTo>
                  <a:lnTo>
                    <a:pt x="4896" y="2566"/>
                  </a:lnTo>
                  <a:cubicBezTo>
                    <a:pt x="4290" y="2454"/>
                    <a:pt x="3656" y="2450"/>
                    <a:pt x="3021" y="2329"/>
                  </a:cubicBezTo>
                  <a:cubicBezTo>
                    <a:pt x="2895" y="1951"/>
                    <a:pt x="2360" y="1951"/>
                    <a:pt x="2109" y="1951"/>
                  </a:cubicBezTo>
                  <a:cubicBezTo>
                    <a:pt x="1322" y="1951"/>
                    <a:pt x="661" y="2077"/>
                    <a:pt x="1" y="2329"/>
                  </a:cubicBezTo>
                  <a:cubicBezTo>
                    <a:pt x="545" y="2666"/>
                    <a:pt x="1261" y="2896"/>
                    <a:pt x="1936" y="2896"/>
                  </a:cubicBezTo>
                  <a:cubicBezTo>
                    <a:pt x="2080" y="2896"/>
                    <a:pt x="2222" y="2886"/>
                    <a:pt x="2360" y="2864"/>
                  </a:cubicBezTo>
                  <a:cubicBezTo>
                    <a:pt x="2486" y="2864"/>
                    <a:pt x="2770" y="2738"/>
                    <a:pt x="2895" y="2581"/>
                  </a:cubicBezTo>
                  <a:cubicBezTo>
                    <a:pt x="3808" y="2738"/>
                    <a:pt x="4594" y="2864"/>
                    <a:pt x="5507" y="2990"/>
                  </a:cubicBezTo>
                  <a:cubicBezTo>
                    <a:pt x="4469" y="2990"/>
                    <a:pt x="3399" y="3241"/>
                    <a:pt x="2770" y="4154"/>
                  </a:cubicBezTo>
                  <a:cubicBezTo>
                    <a:pt x="2935" y="4176"/>
                    <a:pt x="3101" y="4187"/>
                    <a:pt x="3267" y="4187"/>
                  </a:cubicBezTo>
                  <a:cubicBezTo>
                    <a:pt x="4266" y="4187"/>
                    <a:pt x="5241" y="3790"/>
                    <a:pt x="5916" y="3115"/>
                  </a:cubicBezTo>
                  <a:cubicBezTo>
                    <a:pt x="6419" y="3241"/>
                    <a:pt x="6954" y="3241"/>
                    <a:pt x="7332" y="3367"/>
                  </a:cubicBezTo>
                  <a:cubicBezTo>
                    <a:pt x="6545" y="3650"/>
                    <a:pt x="5759" y="4028"/>
                    <a:pt x="5129" y="4563"/>
                  </a:cubicBezTo>
                  <a:cubicBezTo>
                    <a:pt x="5345" y="4615"/>
                    <a:pt x="5566" y="4640"/>
                    <a:pt x="5788" y="4640"/>
                  </a:cubicBezTo>
                  <a:cubicBezTo>
                    <a:pt x="6635" y="4640"/>
                    <a:pt x="7495" y="4274"/>
                    <a:pt x="8118" y="3650"/>
                  </a:cubicBezTo>
                  <a:cubicBezTo>
                    <a:pt x="8779" y="3776"/>
                    <a:pt x="9440" y="3902"/>
                    <a:pt x="10101" y="4028"/>
                  </a:cubicBezTo>
                  <a:cubicBezTo>
                    <a:pt x="9062" y="4311"/>
                    <a:pt x="7993" y="4814"/>
                    <a:pt x="7080" y="5601"/>
                  </a:cubicBezTo>
                  <a:cubicBezTo>
                    <a:pt x="7305" y="5645"/>
                    <a:pt x="7529" y="5666"/>
                    <a:pt x="7751" y="5666"/>
                  </a:cubicBezTo>
                  <a:cubicBezTo>
                    <a:pt x="8958" y="5666"/>
                    <a:pt x="10077" y="5038"/>
                    <a:pt x="10635" y="4028"/>
                  </a:cubicBezTo>
                  <a:cubicBezTo>
                    <a:pt x="11139" y="4154"/>
                    <a:pt x="11674" y="4154"/>
                    <a:pt x="12209" y="4311"/>
                  </a:cubicBezTo>
                  <a:lnTo>
                    <a:pt x="12712" y="4311"/>
                  </a:lnTo>
                  <a:cubicBezTo>
                    <a:pt x="11548" y="4814"/>
                    <a:pt x="10635" y="5601"/>
                    <a:pt x="9849" y="6514"/>
                  </a:cubicBezTo>
                  <a:cubicBezTo>
                    <a:pt x="10635" y="6514"/>
                    <a:pt x="11422" y="6262"/>
                    <a:pt x="12051" y="5884"/>
                  </a:cubicBezTo>
                  <a:cubicBezTo>
                    <a:pt x="12586" y="5475"/>
                    <a:pt x="13121" y="4940"/>
                    <a:pt x="13499" y="4311"/>
                  </a:cubicBezTo>
                  <a:cubicBezTo>
                    <a:pt x="14285" y="4154"/>
                    <a:pt x="15072" y="4028"/>
                    <a:pt x="15859" y="3902"/>
                  </a:cubicBezTo>
                  <a:lnTo>
                    <a:pt x="15859" y="3902"/>
                  </a:lnTo>
                  <a:cubicBezTo>
                    <a:pt x="14820" y="4689"/>
                    <a:pt x="13908" y="5601"/>
                    <a:pt x="13782" y="6923"/>
                  </a:cubicBezTo>
                  <a:cubicBezTo>
                    <a:pt x="14568" y="6671"/>
                    <a:pt x="15355" y="6388"/>
                    <a:pt x="15859" y="5727"/>
                  </a:cubicBezTo>
                  <a:cubicBezTo>
                    <a:pt x="16393" y="5098"/>
                    <a:pt x="16771" y="4437"/>
                    <a:pt x="16771" y="3650"/>
                  </a:cubicBezTo>
                  <a:cubicBezTo>
                    <a:pt x="17432" y="3367"/>
                    <a:pt x="17967" y="3241"/>
                    <a:pt x="18501" y="2864"/>
                  </a:cubicBezTo>
                  <a:lnTo>
                    <a:pt x="18501" y="2864"/>
                  </a:lnTo>
                  <a:cubicBezTo>
                    <a:pt x="17841" y="3902"/>
                    <a:pt x="17432" y="5098"/>
                    <a:pt x="17306" y="6262"/>
                  </a:cubicBezTo>
                  <a:cubicBezTo>
                    <a:pt x="17967" y="5884"/>
                    <a:pt x="18344" y="5349"/>
                    <a:pt x="18753" y="4689"/>
                  </a:cubicBezTo>
                  <a:cubicBezTo>
                    <a:pt x="19005" y="4028"/>
                    <a:pt x="19005" y="3367"/>
                    <a:pt x="19005" y="2738"/>
                  </a:cubicBezTo>
                  <a:cubicBezTo>
                    <a:pt x="20201" y="2077"/>
                    <a:pt x="21239" y="1291"/>
                    <a:pt x="22151" y="221"/>
                  </a:cubicBezTo>
                  <a:lnTo>
                    <a:pt x="22151" y="95"/>
                  </a:lnTo>
                  <a:cubicBezTo>
                    <a:pt x="22151" y="32"/>
                    <a:pt x="22120" y="0"/>
                    <a:pt x="22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11"/>
            <p:cNvSpPr/>
            <p:nvPr/>
          </p:nvSpPr>
          <p:spPr>
            <a:xfrm rot="-5400000" flipH="1">
              <a:off x="8258829" y="4086731"/>
              <a:ext cx="1377688" cy="430576"/>
            </a:xfrm>
            <a:custGeom>
              <a:avLst/>
              <a:gdLst/>
              <a:ahLst/>
              <a:cxnLst/>
              <a:rect l="l" t="t" r="r" b="b"/>
              <a:pathLst>
                <a:path w="22152" h="6923" extrusionOk="0">
                  <a:moveTo>
                    <a:pt x="22088" y="0"/>
                  </a:moveTo>
                  <a:cubicBezTo>
                    <a:pt x="22057" y="0"/>
                    <a:pt x="22025" y="32"/>
                    <a:pt x="22025" y="95"/>
                  </a:cubicBezTo>
                  <a:cubicBezTo>
                    <a:pt x="21113" y="1007"/>
                    <a:pt x="20201" y="1668"/>
                    <a:pt x="19005" y="2329"/>
                  </a:cubicBezTo>
                  <a:cubicBezTo>
                    <a:pt x="18753" y="1951"/>
                    <a:pt x="18218" y="1542"/>
                    <a:pt x="17715" y="1416"/>
                  </a:cubicBezTo>
                  <a:cubicBezTo>
                    <a:pt x="17054" y="1291"/>
                    <a:pt x="16519" y="1165"/>
                    <a:pt x="15859" y="1007"/>
                  </a:cubicBezTo>
                  <a:lnTo>
                    <a:pt x="15859" y="1007"/>
                  </a:lnTo>
                  <a:cubicBezTo>
                    <a:pt x="16268" y="1542"/>
                    <a:pt x="16645" y="1951"/>
                    <a:pt x="17180" y="2203"/>
                  </a:cubicBezTo>
                  <a:cubicBezTo>
                    <a:pt x="17558" y="2455"/>
                    <a:pt x="17967" y="2581"/>
                    <a:pt x="18344" y="2738"/>
                  </a:cubicBezTo>
                  <a:cubicBezTo>
                    <a:pt x="17841" y="2990"/>
                    <a:pt x="17306" y="3115"/>
                    <a:pt x="16771" y="3367"/>
                  </a:cubicBezTo>
                  <a:cubicBezTo>
                    <a:pt x="15984" y="2203"/>
                    <a:pt x="14694" y="1416"/>
                    <a:pt x="13247" y="1291"/>
                  </a:cubicBezTo>
                  <a:lnTo>
                    <a:pt x="13247" y="1291"/>
                  </a:lnTo>
                  <a:cubicBezTo>
                    <a:pt x="13625" y="1794"/>
                    <a:pt x="14034" y="2329"/>
                    <a:pt x="14568" y="2738"/>
                  </a:cubicBezTo>
                  <a:cubicBezTo>
                    <a:pt x="14946" y="3115"/>
                    <a:pt x="15481" y="3367"/>
                    <a:pt x="15984" y="3650"/>
                  </a:cubicBezTo>
                  <a:cubicBezTo>
                    <a:pt x="15198" y="3776"/>
                    <a:pt x="14285" y="3902"/>
                    <a:pt x="13499" y="4028"/>
                  </a:cubicBezTo>
                  <a:cubicBezTo>
                    <a:pt x="13625" y="3241"/>
                    <a:pt x="13121" y="2581"/>
                    <a:pt x="12586" y="2077"/>
                  </a:cubicBezTo>
                  <a:cubicBezTo>
                    <a:pt x="11926" y="1668"/>
                    <a:pt x="11265" y="1416"/>
                    <a:pt x="10478" y="1165"/>
                  </a:cubicBezTo>
                  <a:lnTo>
                    <a:pt x="10478" y="1165"/>
                  </a:lnTo>
                  <a:cubicBezTo>
                    <a:pt x="11013" y="2329"/>
                    <a:pt x="11800" y="3241"/>
                    <a:pt x="12712" y="4028"/>
                  </a:cubicBezTo>
                  <a:lnTo>
                    <a:pt x="12209" y="4028"/>
                  </a:lnTo>
                  <a:cubicBezTo>
                    <a:pt x="11674" y="3902"/>
                    <a:pt x="11265" y="3902"/>
                    <a:pt x="10761" y="3902"/>
                  </a:cubicBezTo>
                  <a:cubicBezTo>
                    <a:pt x="10352" y="2738"/>
                    <a:pt x="9566" y="1794"/>
                    <a:pt x="8653" y="1165"/>
                  </a:cubicBezTo>
                  <a:lnTo>
                    <a:pt x="8653" y="1165"/>
                  </a:lnTo>
                  <a:cubicBezTo>
                    <a:pt x="8779" y="2077"/>
                    <a:pt x="9314" y="2990"/>
                    <a:pt x="10101" y="3776"/>
                  </a:cubicBezTo>
                  <a:cubicBezTo>
                    <a:pt x="9440" y="3650"/>
                    <a:pt x="8779" y="3524"/>
                    <a:pt x="8118" y="3367"/>
                  </a:cubicBezTo>
                  <a:cubicBezTo>
                    <a:pt x="8118" y="2738"/>
                    <a:pt x="7993" y="2077"/>
                    <a:pt x="7615" y="1668"/>
                  </a:cubicBezTo>
                  <a:cubicBezTo>
                    <a:pt x="7332" y="1165"/>
                    <a:pt x="6703" y="756"/>
                    <a:pt x="6168" y="630"/>
                  </a:cubicBezTo>
                  <a:lnTo>
                    <a:pt x="6168" y="630"/>
                  </a:lnTo>
                  <a:cubicBezTo>
                    <a:pt x="6293" y="1542"/>
                    <a:pt x="6828" y="2455"/>
                    <a:pt x="7332" y="3115"/>
                  </a:cubicBezTo>
                  <a:cubicBezTo>
                    <a:pt x="6828" y="2990"/>
                    <a:pt x="6293" y="2864"/>
                    <a:pt x="5759" y="2738"/>
                  </a:cubicBezTo>
                  <a:cubicBezTo>
                    <a:pt x="5916" y="2203"/>
                    <a:pt x="5633" y="1668"/>
                    <a:pt x="5255" y="1291"/>
                  </a:cubicBezTo>
                  <a:cubicBezTo>
                    <a:pt x="4846" y="881"/>
                    <a:pt x="4343" y="504"/>
                    <a:pt x="3808" y="221"/>
                  </a:cubicBezTo>
                  <a:lnTo>
                    <a:pt x="3808" y="221"/>
                  </a:lnTo>
                  <a:cubicBezTo>
                    <a:pt x="3934" y="756"/>
                    <a:pt x="4185" y="1165"/>
                    <a:pt x="4343" y="1668"/>
                  </a:cubicBezTo>
                  <a:cubicBezTo>
                    <a:pt x="4469" y="1951"/>
                    <a:pt x="4594" y="2203"/>
                    <a:pt x="4720" y="2329"/>
                  </a:cubicBezTo>
                  <a:cubicBezTo>
                    <a:pt x="4720" y="2429"/>
                    <a:pt x="4800" y="2529"/>
                    <a:pt x="4896" y="2566"/>
                  </a:cubicBezTo>
                  <a:lnTo>
                    <a:pt x="4896" y="2566"/>
                  </a:lnTo>
                  <a:cubicBezTo>
                    <a:pt x="4290" y="2454"/>
                    <a:pt x="3656" y="2450"/>
                    <a:pt x="3021" y="2329"/>
                  </a:cubicBezTo>
                  <a:cubicBezTo>
                    <a:pt x="2895" y="1951"/>
                    <a:pt x="2360" y="1951"/>
                    <a:pt x="2109" y="1951"/>
                  </a:cubicBezTo>
                  <a:cubicBezTo>
                    <a:pt x="1322" y="1951"/>
                    <a:pt x="661" y="2077"/>
                    <a:pt x="1" y="2329"/>
                  </a:cubicBezTo>
                  <a:cubicBezTo>
                    <a:pt x="545" y="2666"/>
                    <a:pt x="1261" y="2896"/>
                    <a:pt x="1936" y="2896"/>
                  </a:cubicBezTo>
                  <a:cubicBezTo>
                    <a:pt x="2080" y="2896"/>
                    <a:pt x="2222" y="2886"/>
                    <a:pt x="2360" y="2864"/>
                  </a:cubicBezTo>
                  <a:cubicBezTo>
                    <a:pt x="2486" y="2864"/>
                    <a:pt x="2770" y="2738"/>
                    <a:pt x="2895" y="2581"/>
                  </a:cubicBezTo>
                  <a:cubicBezTo>
                    <a:pt x="3808" y="2738"/>
                    <a:pt x="4594" y="2864"/>
                    <a:pt x="5507" y="2990"/>
                  </a:cubicBezTo>
                  <a:cubicBezTo>
                    <a:pt x="4469" y="2990"/>
                    <a:pt x="3399" y="3241"/>
                    <a:pt x="2770" y="4154"/>
                  </a:cubicBezTo>
                  <a:cubicBezTo>
                    <a:pt x="2935" y="4176"/>
                    <a:pt x="3101" y="4187"/>
                    <a:pt x="3267" y="4187"/>
                  </a:cubicBezTo>
                  <a:cubicBezTo>
                    <a:pt x="4266" y="4187"/>
                    <a:pt x="5241" y="3790"/>
                    <a:pt x="5916" y="3115"/>
                  </a:cubicBezTo>
                  <a:cubicBezTo>
                    <a:pt x="6419" y="3241"/>
                    <a:pt x="6954" y="3241"/>
                    <a:pt x="7332" y="3367"/>
                  </a:cubicBezTo>
                  <a:cubicBezTo>
                    <a:pt x="6545" y="3650"/>
                    <a:pt x="5759" y="4028"/>
                    <a:pt x="5129" y="4563"/>
                  </a:cubicBezTo>
                  <a:cubicBezTo>
                    <a:pt x="5345" y="4615"/>
                    <a:pt x="5566" y="4640"/>
                    <a:pt x="5788" y="4640"/>
                  </a:cubicBezTo>
                  <a:cubicBezTo>
                    <a:pt x="6635" y="4640"/>
                    <a:pt x="7495" y="4274"/>
                    <a:pt x="8118" y="3650"/>
                  </a:cubicBezTo>
                  <a:cubicBezTo>
                    <a:pt x="8779" y="3776"/>
                    <a:pt x="9440" y="3902"/>
                    <a:pt x="10101" y="4028"/>
                  </a:cubicBezTo>
                  <a:cubicBezTo>
                    <a:pt x="9062" y="4311"/>
                    <a:pt x="7993" y="4814"/>
                    <a:pt x="7080" y="5601"/>
                  </a:cubicBezTo>
                  <a:cubicBezTo>
                    <a:pt x="7305" y="5645"/>
                    <a:pt x="7529" y="5666"/>
                    <a:pt x="7751" y="5666"/>
                  </a:cubicBezTo>
                  <a:cubicBezTo>
                    <a:pt x="8958" y="5666"/>
                    <a:pt x="10077" y="5038"/>
                    <a:pt x="10635" y="4028"/>
                  </a:cubicBezTo>
                  <a:cubicBezTo>
                    <a:pt x="11139" y="4154"/>
                    <a:pt x="11674" y="4154"/>
                    <a:pt x="12209" y="4311"/>
                  </a:cubicBezTo>
                  <a:lnTo>
                    <a:pt x="12712" y="4311"/>
                  </a:lnTo>
                  <a:cubicBezTo>
                    <a:pt x="11548" y="4814"/>
                    <a:pt x="10635" y="5601"/>
                    <a:pt x="9849" y="6514"/>
                  </a:cubicBezTo>
                  <a:cubicBezTo>
                    <a:pt x="10635" y="6514"/>
                    <a:pt x="11422" y="6262"/>
                    <a:pt x="12051" y="5884"/>
                  </a:cubicBezTo>
                  <a:cubicBezTo>
                    <a:pt x="12586" y="5475"/>
                    <a:pt x="13121" y="4940"/>
                    <a:pt x="13499" y="4311"/>
                  </a:cubicBezTo>
                  <a:cubicBezTo>
                    <a:pt x="14285" y="4154"/>
                    <a:pt x="15072" y="4028"/>
                    <a:pt x="15859" y="3902"/>
                  </a:cubicBezTo>
                  <a:lnTo>
                    <a:pt x="15859" y="3902"/>
                  </a:lnTo>
                  <a:cubicBezTo>
                    <a:pt x="14820" y="4689"/>
                    <a:pt x="13908" y="5601"/>
                    <a:pt x="13782" y="6923"/>
                  </a:cubicBezTo>
                  <a:cubicBezTo>
                    <a:pt x="14568" y="6671"/>
                    <a:pt x="15355" y="6388"/>
                    <a:pt x="15859" y="5727"/>
                  </a:cubicBezTo>
                  <a:cubicBezTo>
                    <a:pt x="16393" y="5098"/>
                    <a:pt x="16771" y="4437"/>
                    <a:pt x="16771" y="3650"/>
                  </a:cubicBezTo>
                  <a:cubicBezTo>
                    <a:pt x="17432" y="3367"/>
                    <a:pt x="17967" y="3241"/>
                    <a:pt x="18501" y="2864"/>
                  </a:cubicBezTo>
                  <a:lnTo>
                    <a:pt x="18501" y="2864"/>
                  </a:lnTo>
                  <a:cubicBezTo>
                    <a:pt x="17841" y="3902"/>
                    <a:pt x="17432" y="5098"/>
                    <a:pt x="17306" y="6262"/>
                  </a:cubicBezTo>
                  <a:cubicBezTo>
                    <a:pt x="17967" y="5884"/>
                    <a:pt x="18344" y="5349"/>
                    <a:pt x="18753" y="4689"/>
                  </a:cubicBezTo>
                  <a:cubicBezTo>
                    <a:pt x="19005" y="4028"/>
                    <a:pt x="19005" y="3367"/>
                    <a:pt x="19005" y="2738"/>
                  </a:cubicBezTo>
                  <a:cubicBezTo>
                    <a:pt x="20201" y="2077"/>
                    <a:pt x="21239" y="1291"/>
                    <a:pt x="22151" y="221"/>
                  </a:cubicBezTo>
                  <a:lnTo>
                    <a:pt x="22151" y="95"/>
                  </a:lnTo>
                  <a:cubicBezTo>
                    <a:pt x="22151" y="32"/>
                    <a:pt x="22120" y="0"/>
                    <a:pt x="22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78" name="Google Shape;178;p11"/>
            <p:cNvGrpSpPr/>
            <p:nvPr/>
          </p:nvGrpSpPr>
          <p:grpSpPr>
            <a:xfrm rot="7442840" flipH="1">
              <a:off x="8208723" y="4340777"/>
              <a:ext cx="737721" cy="1116361"/>
              <a:chOff x="429725" y="2094100"/>
              <a:chExt cx="403550" cy="610675"/>
            </a:xfrm>
          </p:grpSpPr>
          <p:sp>
            <p:nvSpPr>
              <p:cNvPr id="179" name="Google Shape;179;p11"/>
              <p:cNvSpPr/>
              <p:nvPr/>
            </p:nvSpPr>
            <p:spPr>
              <a:xfrm>
                <a:off x="429725" y="2095625"/>
                <a:ext cx="347700" cy="609150"/>
              </a:xfrm>
              <a:custGeom>
                <a:avLst/>
                <a:gdLst/>
                <a:ahLst/>
                <a:cxnLst/>
                <a:rect l="l" t="t" r="r" b="b"/>
                <a:pathLst>
                  <a:path w="13908" h="24366" extrusionOk="0">
                    <a:moveTo>
                      <a:pt x="11923" y="0"/>
                    </a:moveTo>
                    <a:cubicBezTo>
                      <a:pt x="11153" y="0"/>
                      <a:pt x="10378" y="104"/>
                      <a:pt x="9849" y="232"/>
                    </a:cubicBezTo>
                    <a:cubicBezTo>
                      <a:pt x="7489" y="767"/>
                      <a:pt x="5633" y="2057"/>
                      <a:pt x="4060" y="3756"/>
                    </a:cubicBezTo>
                    <a:cubicBezTo>
                      <a:pt x="1322" y="7060"/>
                      <a:pt x="127" y="10993"/>
                      <a:pt x="536" y="14926"/>
                    </a:cubicBezTo>
                    <a:cubicBezTo>
                      <a:pt x="1071" y="18702"/>
                      <a:pt x="3273" y="22383"/>
                      <a:pt x="6577" y="24365"/>
                    </a:cubicBezTo>
                    <a:cubicBezTo>
                      <a:pt x="6577" y="24365"/>
                      <a:pt x="1" y="15430"/>
                      <a:pt x="6419" y="7689"/>
                    </a:cubicBezTo>
                    <a:cubicBezTo>
                      <a:pt x="9188" y="4417"/>
                      <a:pt x="11800" y="2057"/>
                      <a:pt x="13908" y="358"/>
                    </a:cubicBezTo>
                    <a:cubicBezTo>
                      <a:pt x="13399" y="96"/>
                      <a:pt x="12663" y="0"/>
                      <a:pt x="11923" y="0"/>
                    </a:cubicBezTo>
                    <a:close/>
                  </a:path>
                </a:pathLst>
              </a:custGeom>
              <a:solidFill>
                <a:srgbClr val="DDD1C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180;p11"/>
              <p:cNvSpPr/>
              <p:nvPr/>
            </p:nvSpPr>
            <p:spPr>
              <a:xfrm>
                <a:off x="432875" y="2094100"/>
                <a:ext cx="400400" cy="610675"/>
              </a:xfrm>
              <a:custGeom>
                <a:avLst/>
                <a:gdLst/>
                <a:ahLst/>
                <a:cxnLst/>
                <a:rect l="l" t="t" r="r" b="b"/>
                <a:pathLst>
                  <a:path w="16016" h="24427" extrusionOk="0">
                    <a:moveTo>
                      <a:pt x="11657" y="1"/>
                    </a:moveTo>
                    <a:cubicBezTo>
                      <a:pt x="10925" y="1"/>
                      <a:pt x="10207" y="103"/>
                      <a:pt x="9723" y="293"/>
                    </a:cubicBezTo>
                    <a:cubicBezTo>
                      <a:pt x="7363" y="828"/>
                      <a:pt x="5507" y="2118"/>
                      <a:pt x="3934" y="3817"/>
                    </a:cubicBezTo>
                    <a:cubicBezTo>
                      <a:pt x="1196" y="7121"/>
                      <a:pt x="1" y="11054"/>
                      <a:pt x="410" y="14987"/>
                    </a:cubicBezTo>
                    <a:cubicBezTo>
                      <a:pt x="945" y="18763"/>
                      <a:pt x="3147" y="22444"/>
                      <a:pt x="6451" y="24426"/>
                    </a:cubicBezTo>
                    <a:cubicBezTo>
                      <a:pt x="6451" y="22318"/>
                      <a:pt x="7363" y="20084"/>
                      <a:pt x="8527" y="18259"/>
                    </a:cubicBezTo>
                    <a:cubicBezTo>
                      <a:pt x="9849" y="16403"/>
                      <a:pt x="11296" y="14830"/>
                      <a:pt x="12586" y="13005"/>
                    </a:cubicBezTo>
                    <a:cubicBezTo>
                      <a:pt x="13908" y="11306"/>
                      <a:pt x="15229" y="9324"/>
                      <a:pt x="15607" y="7247"/>
                    </a:cubicBezTo>
                    <a:cubicBezTo>
                      <a:pt x="16016" y="5800"/>
                      <a:pt x="16016" y="4352"/>
                      <a:pt x="15607" y="3031"/>
                    </a:cubicBezTo>
                    <a:cubicBezTo>
                      <a:pt x="15355" y="2118"/>
                      <a:pt x="14820" y="954"/>
                      <a:pt x="13908" y="419"/>
                    </a:cubicBezTo>
                    <a:cubicBezTo>
                      <a:pt x="13354" y="134"/>
                      <a:pt x="12495" y="1"/>
                      <a:pt x="1165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181;p11"/>
              <p:cNvSpPr/>
              <p:nvPr/>
            </p:nvSpPr>
            <p:spPr>
              <a:xfrm>
                <a:off x="443100" y="2098275"/>
                <a:ext cx="387025" cy="606500"/>
              </a:xfrm>
              <a:custGeom>
                <a:avLst/>
                <a:gdLst/>
                <a:ahLst/>
                <a:cxnLst/>
                <a:rect l="l" t="t" r="r" b="b"/>
                <a:pathLst>
                  <a:path w="15481" h="24260" extrusionOk="0">
                    <a:moveTo>
                      <a:pt x="9440" y="1"/>
                    </a:moveTo>
                    <a:lnTo>
                      <a:pt x="9314" y="126"/>
                    </a:lnTo>
                    <a:cubicBezTo>
                      <a:pt x="9031" y="126"/>
                      <a:pt x="8779" y="252"/>
                      <a:pt x="8527" y="252"/>
                    </a:cubicBezTo>
                    <a:cubicBezTo>
                      <a:pt x="9440" y="378"/>
                      <a:pt x="10604" y="661"/>
                      <a:pt x="11548" y="1574"/>
                    </a:cubicBezTo>
                    <a:cubicBezTo>
                      <a:pt x="10604" y="2360"/>
                      <a:pt x="9692" y="3273"/>
                      <a:pt x="8779" y="4185"/>
                    </a:cubicBezTo>
                    <a:cubicBezTo>
                      <a:pt x="8527" y="3934"/>
                      <a:pt x="8244" y="3650"/>
                      <a:pt x="7992" y="3525"/>
                    </a:cubicBezTo>
                    <a:cubicBezTo>
                      <a:pt x="7067" y="2799"/>
                      <a:pt x="6043" y="2571"/>
                      <a:pt x="5203" y="2571"/>
                    </a:cubicBezTo>
                    <a:cubicBezTo>
                      <a:pt x="4986" y="2571"/>
                      <a:pt x="4782" y="2586"/>
                      <a:pt x="4594" y="2612"/>
                    </a:cubicBezTo>
                    <a:cubicBezTo>
                      <a:pt x="4311" y="2864"/>
                      <a:pt x="4185" y="3021"/>
                      <a:pt x="4059" y="3147"/>
                    </a:cubicBezTo>
                    <a:cubicBezTo>
                      <a:pt x="4369" y="3063"/>
                      <a:pt x="4751" y="3003"/>
                      <a:pt x="5176" y="3003"/>
                    </a:cubicBezTo>
                    <a:cubicBezTo>
                      <a:pt x="6179" y="3003"/>
                      <a:pt x="7423" y="3332"/>
                      <a:pt x="8527" y="4437"/>
                    </a:cubicBezTo>
                    <a:cubicBezTo>
                      <a:pt x="7741" y="5224"/>
                      <a:pt x="6954" y="6010"/>
                      <a:pt x="6293" y="6954"/>
                    </a:cubicBezTo>
                    <a:cubicBezTo>
                      <a:pt x="6168" y="7080"/>
                      <a:pt x="6042" y="7206"/>
                      <a:pt x="5884" y="7332"/>
                    </a:cubicBezTo>
                    <a:cubicBezTo>
                      <a:pt x="5633" y="7206"/>
                      <a:pt x="5507" y="6954"/>
                      <a:pt x="5255" y="6797"/>
                    </a:cubicBezTo>
                    <a:cubicBezTo>
                      <a:pt x="4594" y="6293"/>
                      <a:pt x="3808" y="6167"/>
                      <a:pt x="3021" y="6167"/>
                    </a:cubicBezTo>
                    <a:cubicBezTo>
                      <a:pt x="2486" y="6167"/>
                      <a:pt x="1951" y="6293"/>
                      <a:pt x="1574" y="6545"/>
                    </a:cubicBezTo>
                    <a:cubicBezTo>
                      <a:pt x="1448" y="6797"/>
                      <a:pt x="1322" y="6954"/>
                      <a:pt x="1322" y="7206"/>
                    </a:cubicBezTo>
                    <a:cubicBezTo>
                      <a:pt x="1700" y="6954"/>
                      <a:pt x="2360" y="6545"/>
                      <a:pt x="3147" y="6545"/>
                    </a:cubicBezTo>
                    <a:cubicBezTo>
                      <a:pt x="3934" y="6545"/>
                      <a:pt x="4846" y="6954"/>
                      <a:pt x="5633" y="7583"/>
                    </a:cubicBezTo>
                    <a:cubicBezTo>
                      <a:pt x="4846" y="8527"/>
                      <a:pt x="4311" y="9566"/>
                      <a:pt x="3934" y="10478"/>
                    </a:cubicBezTo>
                    <a:cubicBezTo>
                      <a:pt x="3435" y="10239"/>
                      <a:pt x="2987" y="10151"/>
                      <a:pt x="2557" y="10151"/>
                    </a:cubicBezTo>
                    <a:cubicBezTo>
                      <a:pt x="2309" y="10151"/>
                      <a:pt x="2067" y="10180"/>
                      <a:pt x="1826" y="10226"/>
                    </a:cubicBezTo>
                    <a:cubicBezTo>
                      <a:pt x="1165" y="10478"/>
                      <a:pt x="536" y="10887"/>
                      <a:pt x="126" y="11391"/>
                    </a:cubicBezTo>
                    <a:cubicBezTo>
                      <a:pt x="1" y="11516"/>
                      <a:pt x="1" y="11800"/>
                      <a:pt x="1" y="12051"/>
                    </a:cubicBezTo>
                    <a:cubicBezTo>
                      <a:pt x="536" y="11391"/>
                      <a:pt x="1165" y="10887"/>
                      <a:pt x="1951" y="10604"/>
                    </a:cubicBezTo>
                    <a:cubicBezTo>
                      <a:pt x="2173" y="10552"/>
                      <a:pt x="2416" y="10521"/>
                      <a:pt x="2663" y="10521"/>
                    </a:cubicBezTo>
                    <a:cubicBezTo>
                      <a:pt x="3012" y="10521"/>
                      <a:pt x="3369" y="10582"/>
                      <a:pt x="3682" y="10730"/>
                    </a:cubicBezTo>
                    <a:cubicBezTo>
                      <a:pt x="3273" y="12051"/>
                      <a:pt x="3021" y="13247"/>
                      <a:pt x="2895" y="14285"/>
                    </a:cubicBezTo>
                    <a:cubicBezTo>
                      <a:pt x="1700" y="14285"/>
                      <a:pt x="913" y="15072"/>
                      <a:pt x="252" y="15984"/>
                    </a:cubicBezTo>
                    <a:cubicBezTo>
                      <a:pt x="252" y="16236"/>
                      <a:pt x="378" y="16393"/>
                      <a:pt x="378" y="16645"/>
                    </a:cubicBezTo>
                    <a:cubicBezTo>
                      <a:pt x="913" y="15607"/>
                      <a:pt x="1700" y="14663"/>
                      <a:pt x="2895" y="14663"/>
                    </a:cubicBezTo>
                    <a:lnTo>
                      <a:pt x="2895" y="15324"/>
                    </a:lnTo>
                    <a:lnTo>
                      <a:pt x="2895" y="15449"/>
                    </a:lnTo>
                    <a:cubicBezTo>
                      <a:pt x="2895" y="16393"/>
                      <a:pt x="3021" y="17180"/>
                      <a:pt x="3147" y="17966"/>
                    </a:cubicBezTo>
                    <a:cubicBezTo>
                      <a:pt x="2486" y="18470"/>
                      <a:pt x="2109" y="19257"/>
                      <a:pt x="1826" y="19917"/>
                    </a:cubicBezTo>
                    <a:cubicBezTo>
                      <a:pt x="1826" y="20043"/>
                      <a:pt x="1951" y="20169"/>
                      <a:pt x="2109" y="20326"/>
                    </a:cubicBezTo>
                    <a:cubicBezTo>
                      <a:pt x="2235" y="19666"/>
                      <a:pt x="2612" y="19005"/>
                      <a:pt x="3273" y="18344"/>
                    </a:cubicBezTo>
                    <a:lnTo>
                      <a:pt x="3273" y="18879"/>
                    </a:lnTo>
                    <a:cubicBezTo>
                      <a:pt x="3934" y="21365"/>
                      <a:pt x="5098" y="23190"/>
                      <a:pt x="5633" y="23976"/>
                    </a:cubicBezTo>
                    <a:cubicBezTo>
                      <a:pt x="5759" y="24102"/>
                      <a:pt x="5884" y="24259"/>
                      <a:pt x="6042" y="24259"/>
                    </a:cubicBezTo>
                    <a:lnTo>
                      <a:pt x="6042" y="23976"/>
                    </a:lnTo>
                    <a:cubicBezTo>
                      <a:pt x="5633" y="23315"/>
                      <a:pt x="4594" y="21616"/>
                      <a:pt x="3934" y="19382"/>
                    </a:cubicBezTo>
                    <a:cubicBezTo>
                      <a:pt x="5255" y="19382"/>
                      <a:pt x="6168" y="20043"/>
                      <a:pt x="6828" y="20704"/>
                    </a:cubicBezTo>
                    <a:cubicBezTo>
                      <a:pt x="6828" y="20578"/>
                      <a:pt x="6954" y="20452"/>
                      <a:pt x="6954" y="20326"/>
                    </a:cubicBezTo>
                    <a:cubicBezTo>
                      <a:pt x="6671" y="20169"/>
                      <a:pt x="6545" y="19917"/>
                      <a:pt x="6293" y="19791"/>
                    </a:cubicBezTo>
                    <a:cubicBezTo>
                      <a:pt x="5633" y="19382"/>
                      <a:pt x="4846" y="19005"/>
                      <a:pt x="3808" y="19005"/>
                    </a:cubicBezTo>
                    <a:cubicBezTo>
                      <a:pt x="3808" y="18879"/>
                      <a:pt x="3682" y="18879"/>
                      <a:pt x="3682" y="18753"/>
                    </a:cubicBezTo>
                    <a:cubicBezTo>
                      <a:pt x="3682" y="18470"/>
                      <a:pt x="3525" y="18218"/>
                      <a:pt x="3525" y="17966"/>
                    </a:cubicBezTo>
                    <a:cubicBezTo>
                      <a:pt x="3399" y="17180"/>
                      <a:pt x="3273" y="16393"/>
                      <a:pt x="3273" y="15607"/>
                    </a:cubicBezTo>
                    <a:cubicBezTo>
                      <a:pt x="5633" y="15607"/>
                      <a:pt x="7206" y="17180"/>
                      <a:pt x="8118" y="18218"/>
                    </a:cubicBezTo>
                    <a:lnTo>
                      <a:pt x="8118" y="18092"/>
                    </a:lnTo>
                    <a:cubicBezTo>
                      <a:pt x="8244" y="17966"/>
                      <a:pt x="8244" y="17966"/>
                      <a:pt x="8402" y="17809"/>
                    </a:cubicBezTo>
                    <a:cubicBezTo>
                      <a:pt x="7992" y="17306"/>
                      <a:pt x="7458" y="16771"/>
                      <a:pt x="6671" y="16393"/>
                    </a:cubicBezTo>
                    <a:cubicBezTo>
                      <a:pt x="5759" y="15733"/>
                      <a:pt x="4594" y="15198"/>
                      <a:pt x="3273" y="15198"/>
                    </a:cubicBezTo>
                    <a:lnTo>
                      <a:pt x="3273" y="14537"/>
                    </a:lnTo>
                    <a:cubicBezTo>
                      <a:pt x="3273" y="13499"/>
                      <a:pt x="3525" y="12460"/>
                      <a:pt x="3808" y="11516"/>
                    </a:cubicBezTo>
                    <a:cubicBezTo>
                      <a:pt x="6954" y="11800"/>
                      <a:pt x="9314" y="14159"/>
                      <a:pt x="10226" y="15324"/>
                    </a:cubicBezTo>
                    <a:cubicBezTo>
                      <a:pt x="10352" y="15198"/>
                      <a:pt x="10478" y="15072"/>
                      <a:pt x="10478" y="14946"/>
                    </a:cubicBezTo>
                    <a:cubicBezTo>
                      <a:pt x="9975" y="14411"/>
                      <a:pt x="9188" y="13499"/>
                      <a:pt x="7992" y="12712"/>
                    </a:cubicBezTo>
                    <a:cubicBezTo>
                      <a:pt x="6828" y="11925"/>
                      <a:pt x="5507" y="11265"/>
                      <a:pt x="4059" y="11139"/>
                    </a:cubicBezTo>
                    <a:cubicBezTo>
                      <a:pt x="4059" y="11013"/>
                      <a:pt x="4059" y="10887"/>
                      <a:pt x="4185" y="10887"/>
                    </a:cubicBezTo>
                    <a:lnTo>
                      <a:pt x="4185" y="10730"/>
                    </a:lnTo>
                    <a:cubicBezTo>
                      <a:pt x="4594" y="9691"/>
                      <a:pt x="5255" y="8653"/>
                      <a:pt x="6042" y="7741"/>
                    </a:cubicBezTo>
                    <a:lnTo>
                      <a:pt x="6419" y="7332"/>
                    </a:lnTo>
                    <a:cubicBezTo>
                      <a:pt x="9975" y="7867"/>
                      <a:pt x="11548" y="11516"/>
                      <a:pt x="12051" y="13090"/>
                    </a:cubicBezTo>
                    <a:cubicBezTo>
                      <a:pt x="12051" y="12964"/>
                      <a:pt x="12177" y="12964"/>
                      <a:pt x="12177" y="12838"/>
                    </a:cubicBezTo>
                    <a:lnTo>
                      <a:pt x="12335" y="12712"/>
                    </a:lnTo>
                    <a:cubicBezTo>
                      <a:pt x="12177" y="12177"/>
                      <a:pt x="11800" y="11265"/>
                      <a:pt x="11265" y="10478"/>
                    </a:cubicBezTo>
                    <a:cubicBezTo>
                      <a:pt x="10604" y="9314"/>
                      <a:pt x="9817" y="8527"/>
                      <a:pt x="8905" y="7867"/>
                    </a:cubicBezTo>
                    <a:cubicBezTo>
                      <a:pt x="8244" y="7332"/>
                      <a:pt x="7615" y="7080"/>
                      <a:pt x="6828" y="6954"/>
                    </a:cubicBezTo>
                    <a:cubicBezTo>
                      <a:pt x="7741" y="5884"/>
                      <a:pt x="8653" y="4846"/>
                      <a:pt x="9692" y="3808"/>
                    </a:cubicBezTo>
                    <a:cubicBezTo>
                      <a:pt x="11800" y="4311"/>
                      <a:pt x="13247" y="5758"/>
                      <a:pt x="13625" y="7992"/>
                    </a:cubicBezTo>
                    <a:cubicBezTo>
                      <a:pt x="13908" y="8905"/>
                      <a:pt x="13908" y="9817"/>
                      <a:pt x="13908" y="10478"/>
                    </a:cubicBezTo>
                    <a:cubicBezTo>
                      <a:pt x="14034" y="10226"/>
                      <a:pt x="14159" y="9943"/>
                      <a:pt x="14285" y="9691"/>
                    </a:cubicBezTo>
                    <a:cubicBezTo>
                      <a:pt x="14285" y="9157"/>
                      <a:pt x="14159" y="8527"/>
                      <a:pt x="14034" y="7992"/>
                    </a:cubicBezTo>
                    <a:cubicBezTo>
                      <a:pt x="13750" y="6671"/>
                      <a:pt x="13247" y="5224"/>
                      <a:pt x="11800" y="4311"/>
                    </a:cubicBezTo>
                    <a:cubicBezTo>
                      <a:pt x="11265" y="3934"/>
                      <a:pt x="10761" y="3650"/>
                      <a:pt x="10101" y="3525"/>
                    </a:cubicBezTo>
                    <a:cubicBezTo>
                      <a:pt x="10887" y="2612"/>
                      <a:pt x="11800" y="1825"/>
                      <a:pt x="12586" y="1165"/>
                    </a:cubicBezTo>
                    <a:cubicBezTo>
                      <a:pt x="14159" y="1825"/>
                      <a:pt x="14946" y="3650"/>
                      <a:pt x="15481" y="5098"/>
                    </a:cubicBezTo>
                    <a:cubicBezTo>
                      <a:pt x="15481" y="4720"/>
                      <a:pt x="15481" y="4185"/>
                      <a:pt x="15324" y="3808"/>
                    </a:cubicBezTo>
                    <a:cubicBezTo>
                      <a:pt x="14946" y="2738"/>
                      <a:pt x="14285" y="1700"/>
                      <a:pt x="13373" y="1165"/>
                    </a:cubicBezTo>
                    <a:cubicBezTo>
                      <a:pt x="13247" y="1039"/>
                      <a:pt x="13121" y="913"/>
                      <a:pt x="12964" y="913"/>
                    </a:cubicBezTo>
                    <a:cubicBezTo>
                      <a:pt x="13121" y="787"/>
                      <a:pt x="13373" y="504"/>
                      <a:pt x="13499" y="378"/>
                    </a:cubicBezTo>
                    <a:lnTo>
                      <a:pt x="13625" y="378"/>
                    </a:lnTo>
                    <a:lnTo>
                      <a:pt x="13499" y="252"/>
                    </a:lnTo>
                    <a:cubicBezTo>
                      <a:pt x="13373" y="252"/>
                      <a:pt x="13247" y="252"/>
                      <a:pt x="13247" y="126"/>
                    </a:cubicBezTo>
                    <a:cubicBezTo>
                      <a:pt x="12964" y="378"/>
                      <a:pt x="12712" y="504"/>
                      <a:pt x="12460" y="787"/>
                    </a:cubicBezTo>
                    <a:cubicBezTo>
                      <a:pt x="12335" y="913"/>
                      <a:pt x="12051" y="1039"/>
                      <a:pt x="11925" y="1291"/>
                    </a:cubicBezTo>
                    <a:cubicBezTo>
                      <a:pt x="11800" y="1165"/>
                      <a:pt x="11674" y="1039"/>
                      <a:pt x="11391" y="913"/>
                    </a:cubicBezTo>
                    <a:cubicBezTo>
                      <a:pt x="10761" y="504"/>
                      <a:pt x="10101" y="126"/>
                      <a:pt x="94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1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1_Title and three columns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0121629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1_Title and three columns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0663607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1_Title and three columns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2871257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1_Title and three columns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3197723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1_Title and three columns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3103238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1_Title and three columns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3" name="Google Shape;213;p14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14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15" name="Google Shape;215;p14"/>
          <p:cNvSpPr txBox="1">
            <a:spLocks noGrp="1"/>
          </p:cNvSpPr>
          <p:nvPr>
            <p:ph type="subTitle" idx="1"/>
          </p:nvPr>
        </p:nvSpPr>
        <p:spPr>
          <a:xfrm>
            <a:off x="7200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6" name="Google Shape;216;p14"/>
          <p:cNvSpPr txBox="1">
            <a:spLocks noGrp="1"/>
          </p:cNvSpPr>
          <p:nvPr>
            <p:ph type="subTitle" idx="2"/>
          </p:nvPr>
        </p:nvSpPr>
        <p:spPr>
          <a:xfrm>
            <a:off x="720000" y="2832413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7" name="Google Shape;217;p14"/>
          <p:cNvSpPr txBox="1">
            <a:spLocks noGrp="1"/>
          </p:cNvSpPr>
          <p:nvPr>
            <p:ph type="subTitle" idx="3"/>
          </p:nvPr>
        </p:nvSpPr>
        <p:spPr>
          <a:xfrm>
            <a:off x="34401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14"/>
          <p:cNvSpPr txBox="1">
            <a:spLocks noGrp="1"/>
          </p:cNvSpPr>
          <p:nvPr>
            <p:ph type="subTitle" idx="4"/>
          </p:nvPr>
        </p:nvSpPr>
        <p:spPr>
          <a:xfrm>
            <a:off x="34401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9" name="Google Shape;219;p14"/>
          <p:cNvSpPr txBox="1">
            <a:spLocks noGrp="1"/>
          </p:cNvSpPr>
          <p:nvPr>
            <p:ph type="subTitle" idx="5"/>
          </p:nvPr>
        </p:nvSpPr>
        <p:spPr>
          <a:xfrm>
            <a:off x="6160200" y="3170763"/>
            <a:ext cx="22638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14"/>
          <p:cNvSpPr txBox="1">
            <a:spLocks noGrp="1"/>
          </p:cNvSpPr>
          <p:nvPr>
            <p:ph type="subTitle" idx="6"/>
          </p:nvPr>
        </p:nvSpPr>
        <p:spPr>
          <a:xfrm>
            <a:off x="6160200" y="2832388"/>
            <a:ext cx="22638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grpSp>
        <p:nvGrpSpPr>
          <p:cNvPr id="221" name="Google Shape;221;p14"/>
          <p:cNvGrpSpPr/>
          <p:nvPr/>
        </p:nvGrpSpPr>
        <p:grpSpPr>
          <a:xfrm flipH="1">
            <a:off x="2" y="4134074"/>
            <a:ext cx="799937" cy="1050375"/>
            <a:chOff x="1721550" y="894925"/>
            <a:chExt cx="921905" cy="1210528"/>
          </a:xfrm>
        </p:grpSpPr>
        <p:sp>
          <p:nvSpPr>
            <p:cNvPr id="222" name="Google Shape;222;p14"/>
            <p:cNvSpPr/>
            <p:nvPr/>
          </p:nvSpPr>
          <p:spPr>
            <a:xfrm>
              <a:off x="2159665" y="894925"/>
              <a:ext cx="483788" cy="84604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14"/>
            <p:cNvSpPr/>
            <p:nvPr/>
          </p:nvSpPr>
          <p:spPr>
            <a:xfrm>
              <a:off x="2496188" y="1201037"/>
              <a:ext cx="147264" cy="277039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14"/>
            <p:cNvSpPr/>
            <p:nvPr/>
          </p:nvSpPr>
          <p:spPr>
            <a:xfrm>
              <a:off x="1721550" y="1308979"/>
              <a:ext cx="921905" cy="796474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14"/>
            <p:cNvSpPr/>
            <p:nvPr/>
          </p:nvSpPr>
          <p:spPr>
            <a:xfrm>
              <a:off x="2086144" y="1565520"/>
              <a:ext cx="557309" cy="410268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6" name="Google Shape;226;p14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27" name="Google Shape;227;p14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14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5730890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3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15"/>
          <p:cNvSpPr/>
          <p:nvPr/>
        </p:nvSpPr>
        <p:spPr>
          <a:xfrm rot="5400000" flipH="1">
            <a:off x="-405916" y="384974"/>
            <a:ext cx="1546487" cy="483295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2" name="Google Shape;232;p15"/>
          <p:cNvGrpSpPr/>
          <p:nvPr/>
        </p:nvGrpSpPr>
        <p:grpSpPr>
          <a:xfrm rot="-468401" flipH="1">
            <a:off x="-73422" y="-68814"/>
            <a:ext cx="1328624" cy="551432"/>
            <a:chOff x="1137675" y="2895525"/>
            <a:chExt cx="685150" cy="284350"/>
          </a:xfrm>
        </p:grpSpPr>
        <p:sp>
          <p:nvSpPr>
            <p:cNvPr id="233" name="Google Shape;233;p15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15"/>
          <p:cNvGrpSpPr/>
          <p:nvPr/>
        </p:nvGrpSpPr>
        <p:grpSpPr>
          <a:xfrm rot="-9256903" flipH="1">
            <a:off x="-217192" y="-77410"/>
            <a:ext cx="662449" cy="1234794"/>
            <a:chOff x="249825" y="786650"/>
            <a:chExt cx="173875" cy="324100"/>
          </a:xfrm>
        </p:grpSpPr>
        <p:sp>
          <p:nvSpPr>
            <p:cNvPr id="236" name="Google Shape;236;p1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15"/>
          <p:cNvGrpSpPr/>
          <p:nvPr/>
        </p:nvGrpSpPr>
        <p:grpSpPr>
          <a:xfrm flipH="1">
            <a:off x="7972816" y="3954118"/>
            <a:ext cx="1171183" cy="1189394"/>
            <a:chOff x="249825" y="1523700"/>
            <a:chExt cx="403550" cy="409825"/>
          </a:xfrm>
        </p:grpSpPr>
        <p:sp>
          <p:nvSpPr>
            <p:cNvPr id="239" name="Google Shape;239;p1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1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15"/>
          <p:cNvSpPr txBox="1">
            <a:spLocks noGrp="1"/>
          </p:cNvSpPr>
          <p:nvPr>
            <p:ph type="subTitle" idx="1"/>
          </p:nvPr>
        </p:nvSpPr>
        <p:spPr>
          <a:xfrm>
            <a:off x="72007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5"/>
          <p:cNvSpPr txBox="1">
            <a:spLocks noGrp="1"/>
          </p:cNvSpPr>
          <p:nvPr>
            <p:ph type="subTitle" idx="2"/>
          </p:nvPr>
        </p:nvSpPr>
        <p:spPr>
          <a:xfrm>
            <a:off x="72007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4" name="Google Shape;244;p15"/>
          <p:cNvSpPr txBox="1">
            <a:spLocks noGrp="1"/>
          </p:cNvSpPr>
          <p:nvPr>
            <p:ph type="subTitle" idx="3"/>
          </p:nvPr>
        </p:nvSpPr>
        <p:spPr>
          <a:xfrm>
            <a:off x="272569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5"/>
          <p:cNvSpPr txBox="1">
            <a:spLocks noGrp="1"/>
          </p:cNvSpPr>
          <p:nvPr>
            <p:ph type="subTitle" idx="4"/>
          </p:nvPr>
        </p:nvSpPr>
        <p:spPr>
          <a:xfrm>
            <a:off x="272569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6" name="Google Shape;246;p15"/>
          <p:cNvSpPr txBox="1">
            <a:spLocks noGrp="1"/>
          </p:cNvSpPr>
          <p:nvPr>
            <p:ph type="subTitle" idx="5"/>
          </p:nvPr>
        </p:nvSpPr>
        <p:spPr>
          <a:xfrm>
            <a:off x="473131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5"/>
          <p:cNvSpPr txBox="1">
            <a:spLocks noGrp="1"/>
          </p:cNvSpPr>
          <p:nvPr>
            <p:ph type="subTitle" idx="6"/>
          </p:nvPr>
        </p:nvSpPr>
        <p:spPr>
          <a:xfrm>
            <a:off x="473131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8" name="Google Shape;248;p15"/>
          <p:cNvSpPr txBox="1">
            <a:spLocks noGrp="1"/>
          </p:cNvSpPr>
          <p:nvPr>
            <p:ph type="subTitle" idx="7"/>
          </p:nvPr>
        </p:nvSpPr>
        <p:spPr>
          <a:xfrm>
            <a:off x="6736949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5"/>
          <p:cNvSpPr txBox="1">
            <a:spLocks noGrp="1"/>
          </p:cNvSpPr>
          <p:nvPr>
            <p:ph type="subTitle" idx="8"/>
          </p:nvPr>
        </p:nvSpPr>
        <p:spPr>
          <a:xfrm>
            <a:off x="6736949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1_Title and four columns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15"/>
          <p:cNvSpPr/>
          <p:nvPr/>
        </p:nvSpPr>
        <p:spPr>
          <a:xfrm rot="5400000" flipH="1">
            <a:off x="-405916" y="384974"/>
            <a:ext cx="1546487" cy="483295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2" name="Google Shape;232;p15"/>
          <p:cNvGrpSpPr/>
          <p:nvPr/>
        </p:nvGrpSpPr>
        <p:grpSpPr>
          <a:xfrm rot="-468401" flipH="1">
            <a:off x="-73422" y="-68814"/>
            <a:ext cx="1328624" cy="551432"/>
            <a:chOff x="1137675" y="2895525"/>
            <a:chExt cx="685150" cy="284350"/>
          </a:xfrm>
        </p:grpSpPr>
        <p:sp>
          <p:nvSpPr>
            <p:cNvPr id="233" name="Google Shape;233;p15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15"/>
          <p:cNvGrpSpPr/>
          <p:nvPr/>
        </p:nvGrpSpPr>
        <p:grpSpPr>
          <a:xfrm rot="-9256903" flipH="1">
            <a:off x="-217192" y="-77410"/>
            <a:ext cx="662449" cy="1234794"/>
            <a:chOff x="249825" y="786650"/>
            <a:chExt cx="173875" cy="324100"/>
          </a:xfrm>
        </p:grpSpPr>
        <p:sp>
          <p:nvSpPr>
            <p:cNvPr id="236" name="Google Shape;236;p1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15"/>
          <p:cNvGrpSpPr/>
          <p:nvPr/>
        </p:nvGrpSpPr>
        <p:grpSpPr>
          <a:xfrm flipH="1">
            <a:off x="7972816" y="3954118"/>
            <a:ext cx="1171183" cy="1189394"/>
            <a:chOff x="249825" y="1523700"/>
            <a:chExt cx="403550" cy="409825"/>
          </a:xfrm>
        </p:grpSpPr>
        <p:sp>
          <p:nvSpPr>
            <p:cNvPr id="239" name="Google Shape;239;p1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1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15"/>
          <p:cNvSpPr txBox="1">
            <a:spLocks noGrp="1"/>
          </p:cNvSpPr>
          <p:nvPr>
            <p:ph type="subTitle" idx="1"/>
          </p:nvPr>
        </p:nvSpPr>
        <p:spPr>
          <a:xfrm>
            <a:off x="72007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5"/>
          <p:cNvSpPr txBox="1">
            <a:spLocks noGrp="1"/>
          </p:cNvSpPr>
          <p:nvPr>
            <p:ph type="subTitle" idx="2"/>
          </p:nvPr>
        </p:nvSpPr>
        <p:spPr>
          <a:xfrm>
            <a:off x="72007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4" name="Google Shape;244;p15"/>
          <p:cNvSpPr txBox="1">
            <a:spLocks noGrp="1"/>
          </p:cNvSpPr>
          <p:nvPr>
            <p:ph type="subTitle" idx="3"/>
          </p:nvPr>
        </p:nvSpPr>
        <p:spPr>
          <a:xfrm>
            <a:off x="272569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5"/>
          <p:cNvSpPr txBox="1">
            <a:spLocks noGrp="1"/>
          </p:cNvSpPr>
          <p:nvPr>
            <p:ph type="subTitle" idx="4"/>
          </p:nvPr>
        </p:nvSpPr>
        <p:spPr>
          <a:xfrm>
            <a:off x="272569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6" name="Google Shape;246;p15"/>
          <p:cNvSpPr txBox="1">
            <a:spLocks noGrp="1"/>
          </p:cNvSpPr>
          <p:nvPr>
            <p:ph type="subTitle" idx="5"/>
          </p:nvPr>
        </p:nvSpPr>
        <p:spPr>
          <a:xfrm>
            <a:off x="473131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5"/>
          <p:cNvSpPr txBox="1">
            <a:spLocks noGrp="1"/>
          </p:cNvSpPr>
          <p:nvPr>
            <p:ph type="subTitle" idx="6"/>
          </p:nvPr>
        </p:nvSpPr>
        <p:spPr>
          <a:xfrm>
            <a:off x="473131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8" name="Google Shape;248;p15"/>
          <p:cNvSpPr txBox="1">
            <a:spLocks noGrp="1"/>
          </p:cNvSpPr>
          <p:nvPr>
            <p:ph type="subTitle" idx="7"/>
          </p:nvPr>
        </p:nvSpPr>
        <p:spPr>
          <a:xfrm>
            <a:off x="6736949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5"/>
          <p:cNvSpPr txBox="1">
            <a:spLocks noGrp="1"/>
          </p:cNvSpPr>
          <p:nvPr>
            <p:ph type="subTitle" idx="8"/>
          </p:nvPr>
        </p:nvSpPr>
        <p:spPr>
          <a:xfrm>
            <a:off x="6736949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6285436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1_Title and four columns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15"/>
          <p:cNvSpPr/>
          <p:nvPr/>
        </p:nvSpPr>
        <p:spPr>
          <a:xfrm rot="5400000" flipH="1">
            <a:off x="-405916" y="384974"/>
            <a:ext cx="1546487" cy="483295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2" name="Google Shape;232;p15"/>
          <p:cNvGrpSpPr/>
          <p:nvPr/>
        </p:nvGrpSpPr>
        <p:grpSpPr>
          <a:xfrm rot="-468401" flipH="1">
            <a:off x="-73422" y="-68814"/>
            <a:ext cx="1328624" cy="551432"/>
            <a:chOff x="1137675" y="2895525"/>
            <a:chExt cx="685150" cy="284350"/>
          </a:xfrm>
        </p:grpSpPr>
        <p:sp>
          <p:nvSpPr>
            <p:cNvPr id="233" name="Google Shape;233;p15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15"/>
          <p:cNvGrpSpPr/>
          <p:nvPr/>
        </p:nvGrpSpPr>
        <p:grpSpPr>
          <a:xfrm rot="-9256903" flipH="1">
            <a:off x="-217192" y="-77410"/>
            <a:ext cx="662449" cy="1234794"/>
            <a:chOff x="249825" y="786650"/>
            <a:chExt cx="173875" cy="324100"/>
          </a:xfrm>
        </p:grpSpPr>
        <p:sp>
          <p:nvSpPr>
            <p:cNvPr id="236" name="Google Shape;236;p1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15"/>
          <p:cNvGrpSpPr/>
          <p:nvPr/>
        </p:nvGrpSpPr>
        <p:grpSpPr>
          <a:xfrm flipH="1">
            <a:off x="7972816" y="3954118"/>
            <a:ext cx="1171183" cy="1189394"/>
            <a:chOff x="249825" y="1523700"/>
            <a:chExt cx="403550" cy="409825"/>
          </a:xfrm>
        </p:grpSpPr>
        <p:sp>
          <p:nvSpPr>
            <p:cNvPr id="239" name="Google Shape;239;p1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1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15"/>
          <p:cNvSpPr txBox="1">
            <a:spLocks noGrp="1"/>
          </p:cNvSpPr>
          <p:nvPr>
            <p:ph type="subTitle" idx="1"/>
          </p:nvPr>
        </p:nvSpPr>
        <p:spPr>
          <a:xfrm>
            <a:off x="72007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5"/>
          <p:cNvSpPr txBox="1">
            <a:spLocks noGrp="1"/>
          </p:cNvSpPr>
          <p:nvPr>
            <p:ph type="subTitle" idx="2"/>
          </p:nvPr>
        </p:nvSpPr>
        <p:spPr>
          <a:xfrm>
            <a:off x="72007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4" name="Google Shape;244;p15"/>
          <p:cNvSpPr txBox="1">
            <a:spLocks noGrp="1"/>
          </p:cNvSpPr>
          <p:nvPr>
            <p:ph type="subTitle" idx="3"/>
          </p:nvPr>
        </p:nvSpPr>
        <p:spPr>
          <a:xfrm>
            <a:off x="272569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5"/>
          <p:cNvSpPr txBox="1">
            <a:spLocks noGrp="1"/>
          </p:cNvSpPr>
          <p:nvPr>
            <p:ph type="subTitle" idx="4"/>
          </p:nvPr>
        </p:nvSpPr>
        <p:spPr>
          <a:xfrm>
            <a:off x="272569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6" name="Google Shape;246;p15"/>
          <p:cNvSpPr txBox="1">
            <a:spLocks noGrp="1"/>
          </p:cNvSpPr>
          <p:nvPr>
            <p:ph type="subTitle" idx="5"/>
          </p:nvPr>
        </p:nvSpPr>
        <p:spPr>
          <a:xfrm>
            <a:off x="473131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5"/>
          <p:cNvSpPr txBox="1">
            <a:spLocks noGrp="1"/>
          </p:cNvSpPr>
          <p:nvPr>
            <p:ph type="subTitle" idx="6"/>
          </p:nvPr>
        </p:nvSpPr>
        <p:spPr>
          <a:xfrm>
            <a:off x="473131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8" name="Google Shape;248;p15"/>
          <p:cNvSpPr txBox="1">
            <a:spLocks noGrp="1"/>
          </p:cNvSpPr>
          <p:nvPr>
            <p:ph type="subTitle" idx="7"/>
          </p:nvPr>
        </p:nvSpPr>
        <p:spPr>
          <a:xfrm>
            <a:off x="6736949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5"/>
          <p:cNvSpPr txBox="1">
            <a:spLocks noGrp="1"/>
          </p:cNvSpPr>
          <p:nvPr>
            <p:ph type="subTitle" idx="8"/>
          </p:nvPr>
        </p:nvSpPr>
        <p:spPr>
          <a:xfrm>
            <a:off x="6736949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061222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1_Title and four columns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15"/>
          <p:cNvSpPr/>
          <p:nvPr/>
        </p:nvSpPr>
        <p:spPr>
          <a:xfrm rot="5400000" flipH="1">
            <a:off x="-405916" y="384974"/>
            <a:ext cx="1546487" cy="483295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2" name="Google Shape;232;p15"/>
          <p:cNvGrpSpPr/>
          <p:nvPr/>
        </p:nvGrpSpPr>
        <p:grpSpPr>
          <a:xfrm rot="-468401" flipH="1">
            <a:off x="-73422" y="-68814"/>
            <a:ext cx="1328624" cy="551432"/>
            <a:chOff x="1137675" y="2895525"/>
            <a:chExt cx="685150" cy="284350"/>
          </a:xfrm>
        </p:grpSpPr>
        <p:sp>
          <p:nvSpPr>
            <p:cNvPr id="233" name="Google Shape;233;p15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15"/>
          <p:cNvGrpSpPr/>
          <p:nvPr/>
        </p:nvGrpSpPr>
        <p:grpSpPr>
          <a:xfrm rot="-9256903" flipH="1">
            <a:off x="-217192" y="-77410"/>
            <a:ext cx="662449" cy="1234794"/>
            <a:chOff x="249825" y="786650"/>
            <a:chExt cx="173875" cy="324100"/>
          </a:xfrm>
        </p:grpSpPr>
        <p:sp>
          <p:nvSpPr>
            <p:cNvPr id="236" name="Google Shape;236;p1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15"/>
          <p:cNvGrpSpPr/>
          <p:nvPr/>
        </p:nvGrpSpPr>
        <p:grpSpPr>
          <a:xfrm flipH="1">
            <a:off x="7972816" y="3954118"/>
            <a:ext cx="1171183" cy="1189394"/>
            <a:chOff x="249825" y="1523700"/>
            <a:chExt cx="403550" cy="409825"/>
          </a:xfrm>
        </p:grpSpPr>
        <p:sp>
          <p:nvSpPr>
            <p:cNvPr id="239" name="Google Shape;239;p1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1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15"/>
          <p:cNvSpPr txBox="1">
            <a:spLocks noGrp="1"/>
          </p:cNvSpPr>
          <p:nvPr>
            <p:ph type="subTitle" idx="1"/>
          </p:nvPr>
        </p:nvSpPr>
        <p:spPr>
          <a:xfrm>
            <a:off x="72007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5"/>
          <p:cNvSpPr txBox="1">
            <a:spLocks noGrp="1"/>
          </p:cNvSpPr>
          <p:nvPr>
            <p:ph type="subTitle" idx="2"/>
          </p:nvPr>
        </p:nvSpPr>
        <p:spPr>
          <a:xfrm>
            <a:off x="72007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4" name="Google Shape;244;p15"/>
          <p:cNvSpPr txBox="1">
            <a:spLocks noGrp="1"/>
          </p:cNvSpPr>
          <p:nvPr>
            <p:ph type="subTitle" idx="3"/>
          </p:nvPr>
        </p:nvSpPr>
        <p:spPr>
          <a:xfrm>
            <a:off x="272569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5"/>
          <p:cNvSpPr txBox="1">
            <a:spLocks noGrp="1"/>
          </p:cNvSpPr>
          <p:nvPr>
            <p:ph type="subTitle" idx="4"/>
          </p:nvPr>
        </p:nvSpPr>
        <p:spPr>
          <a:xfrm>
            <a:off x="272569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6" name="Google Shape;246;p15"/>
          <p:cNvSpPr txBox="1">
            <a:spLocks noGrp="1"/>
          </p:cNvSpPr>
          <p:nvPr>
            <p:ph type="subTitle" idx="5"/>
          </p:nvPr>
        </p:nvSpPr>
        <p:spPr>
          <a:xfrm>
            <a:off x="473131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5"/>
          <p:cNvSpPr txBox="1">
            <a:spLocks noGrp="1"/>
          </p:cNvSpPr>
          <p:nvPr>
            <p:ph type="subTitle" idx="6"/>
          </p:nvPr>
        </p:nvSpPr>
        <p:spPr>
          <a:xfrm>
            <a:off x="473131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8" name="Google Shape;248;p15"/>
          <p:cNvSpPr txBox="1">
            <a:spLocks noGrp="1"/>
          </p:cNvSpPr>
          <p:nvPr>
            <p:ph type="subTitle" idx="7"/>
          </p:nvPr>
        </p:nvSpPr>
        <p:spPr>
          <a:xfrm>
            <a:off x="6736949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5"/>
          <p:cNvSpPr txBox="1">
            <a:spLocks noGrp="1"/>
          </p:cNvSpPr>
          <p:nvPr>
            <p:ph type="subTitle" idx="8"/>
          </p:nvPr>
        </p:nvSpPr>
        <p:spPr>
          <a:xfrm>
            <a:off x="6736949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745689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1_Title and four columns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15"/>
          <p:cNvSpPr/>
          <p:nvPr/>
        </p:nvSpPr>
        <p:spPr>
          <a:xfrm rot="5400000" flipH="1">
            <a:off x="-405916" y="384974"/>
            <a:ext cx="1546487" cy="483295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2" name="Google Shape;232;p15"/>
          <p:cNvGrpSpPr/>
          <p:nvPr/>
        </p:nvGrpSpPr>
        <p:grpSpPr>
          <a:xfrm rot="-468401" flipH="1">
            <a:off x="-73422" y="-68814"/>
            <a:ext cx="1328624" cy="551432"/>
            <a:chOff x="1137675" y="2895525"/>
            <a:chExt cx="685150" cy="284350"/>
          </a:xfrm>
        </p:grpSpPr>
        <p:sp>
          <p:nvSpPr>
            <p:cNvPr id="233" name="Google Shape;233;p15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15"/>
          <p:cNvGrpSpPr/>
          <p:nvPr/>
        </p:nvGrpSpPr>
        <p:grpSpPr>
          <a:xfrm rot="-9256903" flipH="1">
            <a:off x="-217192" y="-77410"/>
            <a:ext cx="662449" cy="1234794"/>
            <a:chOff x="249825" y="786650"/>
            <a:chExt cx="173875" cy="324100"/>
          </a:xfrm>
        </p:grpSpPr>
        <p:sp>
          <p:nvSpPr>
            <p:cNvPr id="236" name="Google Shape;236;p1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15"/>
          <p:cNvGrpSpPr/>
          <p:nvPr/>
        </p:nvGrpSpPr>
        <p:grpSpPr>
          <a:xfrm flipH="1">
            <a:off x="7972816" y="3954118"/>
            <a:ext cx="1171183" cy="1189394"/>
            <a:chOff x="249825" y="1523700"/>
            <a:chExt cx="403550" cy="409825"/>
          </a:xfrm>
        </p:grpSpPr>
        <p:sp>
          <p:nvSpPr>
            <p:cNvPr id="239" name="Google Shape;239;p1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1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15"/>
          <p:cNvSpPr txBox="1">
            <a:spLocks noGrp="1"/>
          </p:cNvSpPr>
          <p:nvPr>
            <p:ph type="subTitle" idx="1"/>
          </p:nvPr>
        </p:nvSpPr>
        <p:spPr>
          <a:xfrm>
            <a:off x="72007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5"/>
          <p:cNvSpPr txBox="1">
            <a:spLocks noGrp="1"/>
          </p:cNvSpPr>
          <p:nvPr>
            <p:ph type="subTitle" idx="2"/>
          </p:nvPr>
        </p:nvSpPr>
        <p:spPr>
          <a:xfrm>
            <a:off x="72007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4" name="Google Shape;244;p15"/>
          <p:cNvSpPr txBox="1">
            <a:spLocks noGrp="1"/>
          </p:cNvSpPr>
          <p:nvPr>
            <p:ph type="subTitle" idx="3"/>
          </p:nvPr>
        </p:nvSpPr>
        <p:spPr>
          <a:xfrm>
            <a:off x="272569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5"/>
          <p:cNvSpPr txBox="1">
            <a:spLocks noGrp="1"/>
          </p:cNvSpPr>
          <p:nvPr>
            <p:ph type="subTitle" idx="4"/>
          </p:nvPr>
        </p:nvSpPr>
        <p:spPr>
          <a:xfrm>
            <a:off x="272569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6" name="Google Shape;246;p15"/>
          <p:cNvSpPr txBox="1">
            <a:spLocks noGrp="1"/>
          </p:cNvSpPr>
          <p:nvPr>
            <p:ph type="subTitle" idx="5"/>
          </p:nvPr>
        </p:nvSpPr>
        <p:spPr>
          <a:xfrm>
            <a:off x="473131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5"/>
          <p:cNvSpPr txBox="1">
            <a:spLocks noGrp="1"/>
          </p:cNvSpPr>
          <p:nvPr>
            <p:ph type="subTitle" idx="6"/>
          </p:nvPr>
        </p:nvSpPr>
        <p:spPr>
          <a:xfrm>
            <a:off x="473131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8" name="Google Shape;248;p15"/>
          <p:cNvSpPr txBox="1">
            <a:spLocks noGrp="1"/>
          </p:cNvSpPr>
          <p:nvPr>
            <p:ph type="subTitle" idx="7"/>
          </p:nvPr>
        </p:nvSpPr>
        <p:spPr>
          <a:xfrm>
            <a:off x="6736949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5"/>
          <p:cNvSpPr txBox="1">
            <a:spLocks noGrp="1"/>
          </p:cNvSpPr>
          <p:nvPr>
            <p:ph type="subTitle" idx="8"/>
          </p:nvPr>
        </p:nvSpPr>
        <p:spPr>
          <a:xfrm>
            <a:off x="6736949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099249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1_Title and four columns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1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15"/>
          <p:cNvSpPr/>
          <p:nvPr/>
        </p:nvSpPr>
        <p:spPr>
          <a:xfrm rot="5400000" flipH="1">
            <a:off x="-405916" y="384974"/>
            <a:ext cx="1546487" cy="483295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32" name="Google Shape;232;p15"/>
          <p:cNvGrpSpPr/>
          <p:nvPr/>
        </p:nvGrpSpPr>
        <p:grpSpPr>
          <a:xfrm rot="-468401" flipH="1">
            <a:off x="-73422" y="-68814"/>
            <a:ext cx="1328624" cy="551432"/>
            <a:chOff x="1137675" y="2895525"/>
            <a:chExt cx="685150" cy="284350"/>
          </a:xfrm>
        </p:grpSpPr>
        <p:sp>
          <p:nvSpPr>
            <p:cNvPr id="233" name="Google Shape;233;p15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15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5" name="Google Shape;235;p15"/>
          <p:cNvGrpSpPr/>
          <p:nvPr/>
        </p:nvGrpSpPr>
        <p:grpSpPr>
          <a:xfrm rot="-9256903" flipH="1">
            <a:off x="-217192" y="-77410"/>
            <a:ext cx="662449" cy="1234794"/>
            <a:chOff x="249825" y="786650"/>
            <a:chExt cx="173875" cy="324100"/>
          </a:xfrm>
        </p:grpSpPr>
        <p:sp>
          <p:nvSpPr>
            <p:cNvPr id="236" name="Google Shape;236;p15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15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8" name="Google Shape;238;p15"/>
          <p:cNvGrpSpPr/>
          <p:nvPr/>
        </p:nvGrpSpPr>
        <p:grpSpPr>
          <a:xfrm flipH="1">
            <a:off x="7972816" y="3954118"/>
            <a:ext cx="1171183" cy="1189394"/>
            <a:chOff x="249825" y="1523700"/>
            <a:chExt cx="403550" cy="409825"/>
          </a:xfrm>
        </p:grpSpPr>
        <p:sp>
          <p:nvSpPr>
            <p:cNvPr id="239" name="Google Shape;239;p15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15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1" name="Google Shape;241;p15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42" name="Google Shape;242;p15"/>
          <p:cNvSpPr txBox="1">
            <a:spLocks noGrp="1"/>
          </p:cNvSpPr>
          <p:nvPr>
            <p:ph type="subTitle" idx="1"/>
          </p:nvPr>
        </p:nvSpPr>
        <p:spPr>
          <a:xfrm>
            <a:off x="72007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5"/>
          <p:cNvSpPr txBox="1">
            <a:spLocks noGrp="1"/>
          </p:cNvSpPr>
          <p:nvPr>
            <p:ph type="subTitle" idx="2"/>
          </p:nvPr>
        </p:nvSpPr>
        <p:spPr>
          <a:xfrm>
            <a:off x="72007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4" name="Google Shape;244;p15"/>
          <p:cNvSpPr txBox="1">
            <a:spLocks noGrp="1"/>
          </p:cNvSpPr>
          <p:nvPr>
            <p:ph type="subTitle" idx="3"/>
          </p:nvPr>
        </p:nvSpPr>
        <p:spPr>
          <a:xfrm>
            <a:off x="272569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5"/>
          <p:cNvSpPr txBox="1">
            <a:spLocks noGrp="1"/>
          </p:cNvSpPr>
          <p:nvPr>
            <p:ph type="subTitle" idx="4"/>
          </p:nvPr>
        </p:nvSpPr>
        <p:spPr>
          <a:xfrm>
            <a:off x="272569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6" name="Google Shape;246;p15"/>
          <p:cNvSpPr txBox="1">
            <a:spLocks noGrp="1"/>
          </p:cNvSpPr>
          <p:nvPr>
            <p:ph type="subTitle" idx="5"/>
          </p:nvPr>
        </p:nvSpPr>
        <p:spPr>
          <a:xfrm>
            <a:off x="4731315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15"/>
          <p:cNvSpPr txBox="1">
            <a:spLocks noGrp="1"/>
          </p:cNvSpPr>
          <p:nvPr>
            <p:ph type="subTitle" idx="6"/>
          </p:nvPr>
        </p:nvSpPr>
        <p:spPr>
          <a:xfrm>
            <a:off x="4731315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48" name="Google Shape;248;p15"/>
          <p:cNvSpPr txBox="1">
            <a:spLocks noGrp="1"/>
          </p:cNvSpPr>
          <p:nvPr>
            <p:ph type="subTitle" idx="7"/>
          </p:nvPr>
        </p:nvSpPr>
        <p:spPr>
          <a:xfrm>
            <a:off x="6736949" y="3170775"/>
            <a:ext cx="1687200" cy="884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49" name="Google Shape;249;p15"/>
          <p:cNvSpPr txBox="1">
            <a:spLocks noGrp="1"/>
          </p:cNvSpPr>
          <p:nvPr>
            <p:ph type="subTitle" idx="8"/>
          </p:nvPr>
        </p:nvSpPr>
        <p:spPr>
          <a:xfrm>
            <a:off x="6736949" y="2832425"/>
            <a:ext cx="1687200" cy="338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18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05935590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CUSTOM_2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8083202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3236037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9117439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206315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003618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7167939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9285752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5124048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6094284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31566433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>
  <p:cSld name="1_Title Only"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16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52" name="Google Shape;252;p16"/>
          <p:cNvGrpSpPr/>
          <p:nvPr/>
        </p:nvGrpSpPr>
        <p:grpSpPr>
          <a:xfrm rot="10800000">
            <a:off x="8481549" y="-3"/>
            <a:ext cx="662459" cy="655061"/>
            <a:chOff x="1662575" y="1661275"/>
            <a:chExt cx="275325" cy="272250"/>
          </a:xfrm>
        </p:grpSpPr>
        <p:sp>
          <p:nvSpPr>
            <p:cNvPr id="253" name="Google Shape;253;p16"/>
            <p:cNvSpPr/>
            <p:nvPr/>
          </p:nvSpPr>
          <p:spPr>
            <a:xfrm>
              <a:off x="1721550" y="1713825"/>
              <a:ext cx="216350" cy="219700"/>
            </a:xfrm>
            <a:custGeom>
              <a:avLst/>
              <a:gdLst/>
              <a:ahLst/>
              <a:cxnLst/>
              <a:rect l="l" t="t" r="r" b="b"/>
              <a:pathLst>
                <a:path w="8654" h="8788" extrusionOk="0">
                  <a:moveTo>
                    <a:pt x="6067" y="1"/>
                  </a:moveTo>
                  <a:cubicBezTo>
                    <a:pt x="4179" y="1"/>
                    <a:pt x="2369" y="3406"/>
                    <a:pt x="1322" y="5641"/>
                  </a:cubicBezTo>
                  <a:cubicBezTo>
                    <a:pt x="788" y="6837"/>
                    <a:pt x="536" y="7749"/>
                    <a:pt x="536" y="7749"/>
                  </a:cubicBezTo>
                  <a:cubicBezTo>
                    <a:pt x="253" y="8127"/>
                    <a:pt x="127" y="8536"/>
                    <a:pt x="1" y="8788"/>
                  </a:cubicBezTo>
                  <a:lnTo>
                    <a:pt x="3147" y="8788"/>
                  </a:lnTo>
                  <a:cubicBezTo>
                    <a:pt x="3682" y="8127"/>
                    <a:pt x="4186" y="7624"/>
                    <a:pt x="4469" y="7089"/>
                  </a:cubicBezTo>
                  <a:cubicBezTo>
                    <a:pt x="6420" y="4729"/>
                    <a:pt x="8654" y="1048"/>
                    <a:pt x="6703" y="135"/>
                  </a:cubicBezTo>
                  <a:cubicBezTo>
                    <a:pt x="6490" y="43"/>
                    <a:pt x="6278" y="1"/>
                    <a:pt x="606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6"/>
            <p:cNvSpPr/>
            <p:nvPr/>
          </p:nvSpPr>
          <p:spPr>
            <a:xfrm>
              <a:off x="1751450" y="1786425"/>
              <a:ext cx="94425" cy="147100"/>
            </a:xfrm>
            <a:custGeom>
              <a:avLst/>
              <a:gdLst/>
              <a:ahLst/>
              <a:cxnLst/>
              <a:rect l="l" t="t" r="r" b="b"/>
              <a:pathLst>
                <a:path w="3777" h="5884" extrusionOk="0">
                  <a:moveTo>
                    <a:pt x="3650" y="0"/>
                  </a:moveTo>
                  <a:cubicBezTo>
                    <a:pt x="3650" y="0"/>
                    <a:pt x="3525" y="0"/>
                    <a:pt x="3525" y="126"/>
                  </a:cubicBezTo>
                  <a:cubicBezTo>
                    <a:pt x="3399" y="252"/>
                    <a:pt x="1291" y="3524"/>
                    <a:pt x="1" y="5884"/>
                  </a:cubicBezTo>
                  <a:lnTo>
                    <a:pt x="378" y="5884"/>
                  </a:lnTo>
                  <a:cubicBezTo>
                    <a:pt x="1574" y="3524"/>
                    <a:pt x="3776" y="252"/>
                    <a:pt x="3776" y="252"/>
                  </a:cubicBezTo>
                  <a:cubicBezTo>
                    <a:pt x="3776" y="126"/>
                    <a:pt x="3776" y="126"/>
                    <a:pt x="36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6"/>
            <p:cNvSpPr/>
            <p:nvPr/>
          </p:nvSpPr>
          <p:spPr>
            <a:xfrm>
              <a:off x="1662575" y="1661275"/>
              <a:ext cx="118000" cy="272250"/>
            </a:xfrm>
            <a:custGeom>
              <a:avLst/>
              <a:gdLst/>
              <a:ahLst/>
              <a:cxnLst/>
              <a:rect l="l" t="t" r="r" b="b"/>
              <a:pathLst>
                <a:path w="4720" h="10890" extrusionOk="0">
                  <a:moveTo>
                    <a:pt x="2518" y="1"/>
                  </a:moveTo>
                  <a:cubicBezTo>
                    <a:pt x="245" y="1"/>
                    <a:pt x="0" y="4508"/>
                    <a:pt x="0" y="7240"/>
                  </a:cubicBezTo>
                  <a:cubicBezTo>
                    <a:pt x="0" y="8530"/>
                    <a:pt x="126" y="9442"/>
                    <a:pt x="126" y="9442"/>
                  </a:cubicBezTo>
                  <a:lnTo>
                    <a:pt x="126" y="10512"/>
                  </a:lnTo>
                  <a:lnTo>
                    <a:pt x="126" y="10890"/>
                  </a:lnTo>
                  <a:lnTo>
                    <a:pt x="2486" y="10890"/>
                  </a:lnTo>
                  <a:cubicBezTo>
                    <a:pt x="2895" y="9726"/>
                    <a:pt x="3272" y="8152"/>
                    <a:pt x="3556" y="7240"/>
                  </a:cubicBezTo>
                  <a:cubicBezTo>
                    <a:pt x="4185" y="4219"/>
                    <a:pt x="4720" y="3"/>
                    <a:pt x="2612" y="3"/>
                  </a:cubicBezTo>
                  <a:cubicBezTo>
                    <a:pt x="2580" y="2"/>
                    <a:pt x="2549" y="1"/>
                    <a:pt x="251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6"/>
            <p:cNvSpPr/>
            <p:nvPr/>
          </p:nvSpPr>
          <p:spPr>
            <a:xfrm>
              <a:off x="1692450" y="1740000"/>
              <a:ext cx="26000" cy="193525"/>
            </a:xfrm>
            <a:custGeom>
              <a:avLst/>
              <a:gdLst/>
              <a:ahLst/>
              <a:cxnLst/>
              <a:rect l="l" t="t" r="r" b="b"/>
              <a:pathLst>
                <a:path w="1040" h="7741" extrusionOk="0">
                  <a:moveTo>
                    <a:pt x="913" y="1"/>
                  </a:moveTo>
                  <a:lnTo>
                    <a:pt x="787" y="158"/>
                  </a:lnTo>
                  <a:cubicBezTo>
                    <a:pt x="787" y="410"/>
                    <a:pt x="127" y="5255"/>
                    <a:pt x="1" y="7741"/>
                  </a:cubicBezTo>
                  <a:lnTo>
                    <a:pt x="252" y="7741"/>
                  </a:lnTo>
                  <a:cubicBezTo>
                    <a:pt x="378" y="5255"/>
                    <a:pt x="1039" y="284"/>
                    <a:pt x="1039" y="284"/>
                  </a:cubicBezTo>
                  <a:cubicBezTo>
                    <a:pt x="1039" y="158"/>
                    <a:pt x="1039" y="158"/>
                    <a:pt x="9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7" name="Google Shape;257;p16"/>
          <p:cNvGrpSpPr/>
          <p:nvPr/>
        </p:nvGrpSpPr>
        <p:grpSpPr>
          <a:xfrm rot="582351">
            <a:off x="7952428" y="-169338"/>
            <a:ext cx="1205789" cy="500397"/>
            <a:chOff x="1137675" y="2895525"/>
            <a:chExt cx="685150" cy="284350"/>
          </a:xfrm>
        </p:grpSpPr>
        <p:sp>
          <p:nvSpPr>
            <p:cNvPr id="258" name="Google Shape;258;p16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6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rgbClr val="B7A8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0" name="Google Shape;260;p16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261" name="Google Shape;261;p16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6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3" name="Google Shape;263;p16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1498619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CUSTOM_2_1"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Google Shape;265;p17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66" name="Google Shape;266;p17"/>
          <p:cNvGrpSpPr/>
          <p:nvPr/>
        </p:nvGrpSpPr>
        <p:grpSpPr>
          <a:xfrm>
            <a:off x="7062988" y="-173543"/>
            <a:ext cx="2081007" cy="1427071"/>
            <a:chOff x="7062988" y="-173543"/>
            <a:chExt cx="2081007" cy="1427071"/>
          </a:xfrm>
        </p:grpSpPr>
        <p:sp>
          <p:nvSpPr>
            <p:cNvPr id="267" name="Google Shape;267;p17"/>
            <p:cNvSpPr/>
            <p:nvPr/>
          </p:nvSpPr>
          <p:spPr>
            <a:xfrm>
              <a:off x="7367198" y="-173543"/>
              <a:ext cx="1776797" cy="1427071"/>
            </a:xfrm>
            <a:custGeom>
              <a:avLst/>
              <a:gdLst/>
              <a:ahLst/>
              <a:cxnLst/>
              <a:rect l="l" t="t" r="r" b="b"/>
              <a:pathLst>
                <a:path w="17589" h="17432" extrusionOk="0">
                  <a:moveTo>
                    <a:pt x="1" y="0"/>
                  </a:moveTo>
                  <a:cubicBezTo>
                    <a:pt x="1" y="0"/>
                    <a:pt x="284" y="3933"/>
                    <a:pt x="2486" y="5380"/>
                  </a:cubicBezTo>
                  <a:cubicBezTo>
                    <a:pt x="6042" y="7866"/>
                    <a:pt x="9849" y="4971"/>
                    <a:pt x="12460" y="9030"/>
                  </a:cubicBezTo>
                  <a:cubicBezTo>
                    <a:pt x="15072" y="13121"/>
                    <a:pt x="13499" y="16519"/>
                    <a:pt x="17589" y="17431"/>
                  </a:cubicBezTo>
                  <a:lnTo>
                    <a:pt x="1758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17"/>
            <p:cNvSpPr/>
            <p:nvPr/>
          </p:nvSpPr>
          <p:spPr>
            <a:xfrm rot="443258">
              <a:off x="7078222" y="-45116"/>
              <a:ext cx="292283" cy="255731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9" name="Google Shape;269;p17"/>
          <p:cNvGrpSpPr/>
          <p:nvPr/>
        </p:nvGrpSpPr>
        <p:grpSpPr>
          <a:xfrm rot="-934439">
            <a:off x="-234533" y="3716473"/>
            <a:ext cx="765618" cy="1427099"/>
            <a:chOff x="249825" y="786650"/>
            <a:chExt cx="173875" cy="324100"/>
          </a:xfrm>
        </p:grpSpPr>
        <p:sp>
          <p:nvSpPr>
            <p:cNvPr id="270" name="Google Shape;270;p17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1" name="Google Shape;271;p17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2" name="Google Shape;272;p17"/>
          <p:cNvGrpSpPr/>
          <p:nvPr/>
        </p:nvGrpSpPr>
        <p:grpSpPr>
          <a:xfrm rot="-5059487" flipH="1">
            <a:off x="92007" y="4446648"/>
            <a:ext cx="611308" cy="925066"/>
            <a:chOff x="429725" y="2094100"/>
            <a:chExt cx="403550" cy="610675"/>
          </a:xfrm>
        </p:grpSpPr>
        <p:sp>
          <p:nvSpPr>
            <p:cNvPr id="273" name="Google Shape;273;p17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17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7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6" name="Google Shape;276;p17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_4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" name="Google Shape;278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18"/>
          <p:cNvSpPr/>
          <p:nvPr/>
        </p:nvSpPr>
        <p:spPr>
          <a:xfrm>
            <a:off x="7933000" y="4765000"/>
            <a:ext cx="1211105" cy="37849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0" name="Google Shape;280;p18"/>
          <p:cNvGrpSpPr/>
          <p:nvPr/>
        </p:nvGrpSpPr>
        <p:grpSpPr>
          <a:xfrm rot="5928903">
            <a:off x="8264288" y="4029713"/>
            <a:ext cx="1390909" cy="577253"/>
            <a:chOff x="1137675" y="2895525"/>
            <a:chExt cx="685150" cy="284350"/>
          </a:xfrm>
        </p:grpSpPr>
        <p:sp>
          <p:nvSpPr>
            <p:cNvPr id="281" name="Google Shape;281;p18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8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3" name="Google Shape;283;p18"/>
          <p:cNvGrpSpPr/>
          <p:nvPr/>
        </p:nvGrpSpPr>
        <p:grpSpPr>
          <a:xfrm>
            <a:off x="8427791" y="4203047"/>
            <a:ext cx="716308" cy="940620"/>
            <a:chOff x="1721550" y="894925"/>
            <a:chExt cx="206900" cy="271675"/>
          </a:xfrm>
        </p:grpSpPr>
        <p:sp>
          <p:nvSpPr>
            <p:cNvPr id="284" name="Google Shape;284;p18"/>
            <p:cNvSpPr/>
            <p:nvPr/>
          </p:nvSpPr>
          <p:spPr>
            <a:xfrm>
              <a:off x="1819875" y="894925"/>
              <a:ext cx="108575" cy="18987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18"/>
            <p:cNvSpPr/>
            <p:nvPr/>
          </p:nvSpPr>
          <p:spPr>
            <a:xfrm>
              <a:off x="1895400" y="963625"/>
              <a:ext cx="33050" cy="62175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18"/>
            <p:cNvSpPr/>
            <p:nvPr/>
          </p:nvSpPr>
          <p:spPr>
            <a:xfrm>
              <a:off x="1721550" y="987850"/>
              <a:ext cx="206900" cy="178750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18"/>
            <p:cNvSpPr/>
            <p:nvPr/>
          </p:nvSpPr>
          <p:spPr>
            <a:xfrm>
              <a:off x="1803375" y="1045425"/>
              <a:ext cx="125075" cy="92075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8" name="Google Shape;288;p18"/>
          <p:cNvSpPr txBox="1">
            <a:spLocks noGrp="1"/>
          </p:cNvSpPr>
          <p:nvPr>
            <p:ph type="title" hasCustomPrompt="1"/>
          </p:nvPr>
        </p:nvSpPr>
        <p:spPr>
          <a:xfrm>
            <a:off x="720000" y="1565275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89" name="Google Shape;289;p18"/>
          <p:cNvSpPr txBox="1">
            <a:spLocks noGrp="1"/>
          </p:cNvSpPr>
          <p:nvPr>
            <p:ph type="subTitle" idx="1"/>
          </p:nvPr>
        </p:nvSpPr>
        <p:spPr>
          <a:xfrm>
            <a:off x="720000" y="3549737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18"/>
          <p:cNvSpPr txBox="1">
            <a:spLocks noGrp="1"/>
          </p:cNvSpPr>
          <p:nvPr>
            <p:ph type="title" idx="2" hasCustomPrompt="1"/>
          </p:nvPr>
        </p:nvSpPr>
        <p:spPr>
          <a:xfrm>
            <a:off x="6201300" y="1565289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1" name="Google Shape;291;p18"/>
          <p:cNvSpPr txBox="1">
            <a:spLocks noGrp="1"/>
          </p:cNvSpPr>
          <p:nvPr>
            <p:ph type="subTitle" idx="3"/>
          </p:nvPr>
        </p:nvSpPr>
        <p:spPr>
          <a:xfrm>
            <a:off x="6201300" y="3549725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2" name="Google Shape;292;p18"/>
          <p:cNvSpPr txBox="1">
            <a:spLocks noGrp="1"/>
          </p:cNvSpPr>
          <p:nvPr>
            <p:ph type="title" idx="4" hasCustomPrompt="1"/>
          </p:nvPr>
        </p:nvSpPr>
        <p:spPr>
          <a:xfrm>
            <a:off x="62013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3" name="Google Shape;293;p18"/>
          <p:cNvSpPr txBox="1">
            <a:spLocks noGrp="1"/>
          </p:cNvSpPr>
          <p:nvPr>
            <p:ph type="title" idx="5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94" name="Google Shape;294;p18"/>
          <p:cNvSpPr txBox="1">
            <a:spLocks noGrp="1"/>
          </p:cNvSpPr>
          <p:nvPr>
            <p:ph type="title" idx="6" hasCustomPrompt="1"/>
          </p:nvPr>
        </p:nvSpPr>
        <p:spPr>
          <a:xfrm>
            <a:off x="7200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5" name="Google Shape;295;p18"/>
          <p:cNvSpPr txBox="1">
            <a:spLocks noGrp="1"/>
          </p:cNvSpPr>
          <p:nvPr>
            <p:ph type="title" idx="7" hasCustomPrompt="1"/>
          </p:nvPr>
        </p:nvSpPr>
        <p:spPr>
          <a:xfrm>
            <a:off x="3460650" y="1565274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6" name="Google Shape;296;p18"/>
          <p:cNvSpPr txBox="1">
            <a:spLocks noGrp="1"/>
          </p:cNvSpPr>
          <p:nvPr>
            <p:ph type="subTitle" idx="8"/>
          </p:nvPr>
        </p:nvSpPr>
        <p:spPr>
          <a:xfrm>
            <a:off x="3460650" y="3549728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18"/>
          <p:cNvSpPr txBox="1">
            <a:spLocks noGrp="1"/>
          </p:cNvSpPr>
          <p:nvPr>
            <p:ph type="title" idx="9" hasCustomPrompt="1"/>
          </p:nvPr>
        </p:nvSpPr>
        <p:spPr>
          <a:xfrm>
            <a:off x="3460650" y="3031402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8" name="Google Shape;298;p18"/>
          <p:cNvSpPr/>
          <p:nvPr/>
        </p:nvSpPr>
        <p:spPr>
          <a:xfrm rot="5400000" flipH="1">
            <a:off x="-473625" y="739239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9" name="Google Shape;299;p18"/>
          <p:cNvGrpSpPr/>
          <p:nvPr/>
        </p:nvGrpSpPr>
        <p:grpSpPr>
          <a:xfrm rot="4349288">
            <a:off x="286730" y="-220589"/>
            <a:ext cx="510583" cy="951677"/>
            <a:chOff x="249825" y="786650"/>
            <a:chExt cx="173875" cy="324100"/>
          </a:xfrm>
        </p:grpSpPr>
        <p:sp>
          <p:nvSpPr>
            <p:cNvPr id="300" name="Google Shape;300;p18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2" name="Google Shape;302;p18"/>
          <p:cNvGrpSpPr/>
          <p:nvPr/>
        </p:nvGrpSpPr>
        <p:grpSpPr>
          <a:xfrm flipH="1">
            <a:off x="-98051" y="-9072"/>
            <a:ext cx="765905" cy="1041329"/>
            <a:chOff x="1527825" y="2215650"/>
            <a:chExt cx="334325" cy="454550"/>
          </a:xfrm>
        </p:grpSpPr>
        <p:sp>
          <p:nvSpPr>
            <p:cNvPr id="303" name="Google Shape;303;p18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18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18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1_Numbers and text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" name="Google Shape;278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18"/>
          <p:cNvSpPr/>
          <p:nvPr/>
        </p:nvSpPr>
        <p:spPr>
          <a:xfrm>
            <a:off x="7933000" y="4765000"/>
            <a:ext cx="1211105" cy="37849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0" name="Google Shape;280;p18"/>
          <p:cNvGrpSpPr/>
          <p:nvPr/>
        </p:nvGrpSpPr>
        <p:grpSpPr>
          <a:xfrm rot="5928903">
            <a:off x="8264288" y="4029713"/>
            <a:ext cx="1390909" cy="577253"/>
            <a:chOff x="1137675" y="2895525"/>
            <a:chExt cx="685150" cy="284350"/>
          </a:xfrm>
        </p:grpSpPr>
        <p:sp>
          <p:nvSpPr>
            <p:cNvPr id="281" name="Google Shape;281;p18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8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3" name="Google Shape;283;p18"/>
          <p:cNvGrpSpPr/>
          <p:nvPr/>
        </p:nvGrpSpPr>
        <p:grpSpPr>
          <a:xfrm>
            <a:off x="8427791" y="4203047"/>
            <a:ext cx="716308" cy="940620"/>
            <a:chOff x="1721550" y="894925"/>
            <a:chExt cx="206900" cy="271675"/>
          </a:xfrm>
        </p:grpSpPr>
        <p:sp>
          <p:nvSpPr>
            <p:cNvPr id="284" name="Google Shape;284;p18"/>
            <p:cNvSpPr/>
            <p:nvPr/>
          </p:nvSpPr>
          <p:spPr>
            <a:xfrm>
              <a:off x="1819875" y="894925"/>
              <a:ext cx="108575" cy="18987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18"/>
            <p:cNvSpPr/>
            <p:nvPr/>
          </p:nvSpPr>
          <p:spPr>
            <a:xfrm>
              <a:off x="1895400" y="963625"/>
              <a:ext cx="33050" cy="62175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18"/>
            <p:cNvSpPr/>
            <p:nvPr/>
          </p:nvSpPr>
          <p:spPr>
            <a:xfrm>
              <a:off x="1721550" y="987850"/>
              <a:ext cx="206900" cy="178750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18"/>
            <p:cNvSpPr/>
            <p:nvPr/>
          </p:nvSpPr>
          <p:spPr>
            <a:xfrm>
              <a:off x="1803375" y="1045425"/>
              <a:ext cx="125075" cy="92075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8" name="Google Shape;288;p18"/>
          <p:cNvSpPr txBox="1">
            <a:spLocks noGrp="1"/>
          </p:cNvSpPr>
          <p:nvPr>
            <p:ph type="title" hasCustomPrompt="1"/>
          </p:nvPr>
        </p:nvSpPr>
        <p:spPr>
          <a:xfrm>
            <a:off x="720000" y="1565275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89" name="Google Shape;289;p18"/>
          <p:cNvSpPr txBox="1">
            <a:spLocks noGrp="1"/>
          </p:cNvSpPr>
          <p:nvPr>
            <p:ph type="subTitle" idx="1"/>
          </p:nvPr>
        </p:nvSpPr>
        <p:spPr>
          <a:xfrm>
            <a:off x="720000" y="3549737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18"/>
          <p:cNvSpPr txBox="1">
            <a:spLocks noGrp="1"/>
          </p:cNvSpPr>
          <p:nvPr>
            <p:ph type="title" idx="2" hasCustomPrompt="1"/>
          </p:nvPr>
        </p:nvSpPr>
        <p:spPr>
          <a:xfrm>
            <a:off x="6201300" y="1565289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1" name="Google Shape;291;p18"/>
          <p:cNvSpPr txBox="1">
            <a:spLocks noGrp="1"/>
          </p:cNvSpPr>
          <p:nvPr>
            <p:ph type="subTitle" idx="3"/>
          </p:nvPr>
        </p:nvSpPr>
        <p:spPr>
          <a:xfrm>
            <a:off x="6201300" y="3549725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2" name="Google Shape;292;p18"/>
          <p:cNvSpPr txBox="1">
            <a:spLocks noGrp="1"/>
          </p:cNvSpPr>
          <p:nvPr>
            <p:ph type="title" idx="4" hasCustomPrompt="1"/>
          </p:nvPr>
        </p:nvSpPr>
        <p:spPr>
          <a:xfrm>
            <a:off x="62013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3" name="Google Shape;293;p18"/>
          <p:cNvSpPr txBox="1">
            <a:spLocks noGrp="1"/>
          </p:cNvSpPr>
          <p:nvPr>
            <p:ph type="title" idx="5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94" name="Google Shape;294;p18"/>
          <p:cNvSpPr txBox="1">
            <a:spLocks noGrp="1"/>
          </p:cNvSpPr>
          <p:nvPr>
            <p:ph type="title" idx="6" hasCustomPrompt="1"/>
          </p:nvPr>
        </p:nvSpPr>
        <p:spPr>
          <a:xfrm>
            <a:off x="7200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5" name="Google Shape;295;p18"/>
          <p:cNvSpPr txBox="1">
            <a:spLocks noGrp="1"/>
          </p:cNvSpPr>
          <p:nvPr>
            <p:ph type="title" idx="7" hasCustomPrompt="1"/>
          </p:nvPr>
        </p:nvSpPr>
        <p:spPr>
          <a:xfrm>
            <a:off x="3460650" y="1565274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6" name="Google Shape;296;p18"/>
          <p:cNvSpPr txBox="1">
            <a:spLocks noGrp="1"/>
          </p:cNvSpPr>
          <p:nvPr>
            <p:ph type="subTitle" idx="8"/>
          </p:nvPr>
        </p:nvSpPr>
        <p:spPr>
          <a:xfrm>
            <a:off x="3460650" y="3549728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18"/>
          <p:cNvSpPr txBox="1">
            <a:spLocks noGrp="1"/>
          </p:cNvSpPr>
          <p:nvPr>
            <p:ph type="title" idx="9" hasCustomPrompt="1"/>
          </p:nvPr>
        </p:nvSpPr>
        <p:spPr>
          <a:xfrm>
            <a:off x="3460650" y="3031402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8" name="Google Shape;298;p18"/>
          <p:cNvSpPr/>
          <p:nvPr/>
        </p:nvSpPr>
        <p:spPr>
          <a:xfrm rot="5400000" flipH="1">
            <a:off x="-473625" y="739239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9" name="Google Shape;299;p18"/>
          <p:cNvGrpSpPr/>
          <p:nvPr/>
        </p:nvGrpSpPr>
        <p:grpSpPr>
          <a:xfrm rot="4349288">
            <a:off x="286730" y="-220589"/>
            <a:ext cx="510583" cy="951677"/>
            <a:chOff x="249825" y="786650"/>
            <a:chExt cx="173875" cy="324100"/>
          </a:xfrm>
        </p:grpSpPr>
        <p:sp>
          <p:nvSpPr>
            <p:cNvPr id="300" name="Google Shape;300;p18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2" name="Google Shape;302;p18"/>
          <p:cNvGrpSpPr/>
          <p:nvPr/>
        </p:nvGrpSpPr>
        <p:grpSpPr>
          <a:xfrm flipH="1">
            <a:off x="-98051" y="-9072"/>
            <a:ext cx="765905" cy="1041329"/>
            <a:chOff x="1527825" y="2215650"/>
            <a:chExt cx="334325" cy="454550"/>
          </a:xfrm>
        </p:grpSpPr>
        <p:sp>
          <p:nvSpPr>
            <p:cNvPr id="303" name="Google Shape;303;p18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18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18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91873988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1_Numbers and text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" name="Google Shape;278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18"/>
          <p:cNvSpPr/>
          <p:nvPr/>
        </p:nvSpPr>
        <p:spPr>
          <a:xfrm>
            <a:off x="7933000" y="4765000"/>
            <a:ext cx="1211105" cy="37849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0" name="Google Shape;280;p18"/>
          <p:cNvGrpSpPr/>
          <p:nvPr/>
        </p:nvGrpSpPr>
        <p:grpSpPr>
          <a:xfrm rot="5928903">
            <a:off x="8264288" y="4029713"/>
            <a:ext cx="1390909" cy="577253"/>
            <a:chOff x="1137675" y="2895525"/>
            <a:chExt cx="685150" cy="284350"/>
          </a:xfrm>
        </p:grpSpPr>
        <p:sp>
          <p:nvSpPr>
            <p:cNvPr id="281" name="Google Shape;281;p18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8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3" name="Google Shape;283;p18"/>
          <p:cNvGrpSpPr/>
          <p:nvPr/>
        </p:nvGrpSpPr>
        <p:grpSpPr>
          <a:xfrm>
            <a:off x="8427791" y="4203047"/>
            <a:ext cx="716308" cy="940620"/>
            <a:chOff x="1721550" y="894925"/>
            <a:chExt cx="206900" cy="271675"/>
          </a:xfrm>
        </p:grpSpPr>
        <p:sp>
          <p:nvSpPr>
            <p:cNvPr id="284" name="Google Shape;284;p18"/>
            <p:cNvSpPr/>
            <p:nvPr/>
          </p:nvSpPr>
          <p:spPr>
            <a:xfrm>
              <a:off x="1819875" y="894925"/>
              <a:ext cx="108575" cy="18987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18"/>
            <p:cNvSpPr/>
            <p:nvPr/>
          </p:nvSpPr>
          <p:spPr>
            <a:xfrm>
              <a:off x="1895400" y="963625"/>
              <a:ext cx="33050" cy="62175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18"/>
            <p:cNvSpPr/>
            <p:nvPr/>
          </p:nvSpPr>
          <p:spPr>
            <a:xfrm>
              <a:off x="1721550" y="987850"/>
              <a:ext cx="206900" cy="178750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18"/>
            <p:cNvSpPr/>
            <p:nvPr/>
          </p:nvSpPr>
          <p:spPr>
            <a:xfrm>
              <a:off x="1803375" y="1045425"/>
              <a:ext cx="125075" cy="92075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8" name="Google Shape;288;p18"/>
          <p:cNvSpPr txBox="1">
            <a:spLocks noGrp="1"/>
          </p:cNvSpPr>
          <p:nvPr>
            <p:ph type="title" hasCustomPrompt="1"/>
          </p:nvPr>
        </p:nvSpPr>
        <p:spPr>
          <a:xfrm>
            <a:off x="720000" y="1565275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89" name="Google Shape;289;p18"/>
          <p:cNvSpPr txBox="1">
            <a:spLocks noGrp="1"/>
          </p:cNvSpPr>
          <p:nvPr>
            <p:ph type="subTitle" idx="1"/>
          </p:nvPr>
        </p:nvSpPr>
        <p:spPr>
          <a:xfrm>
            <a:off x="720000" y="3549737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18"/>
          <p:cNvSpPr txBox="1">
            <a:spLocks noGrp="1"/>
          </p:cNvSpPr>
          <p:nvPr>
            <p:ph type="title" idx="2" hasCustomPrompt="1"/>
          </p:nvPr>
        </p:nvSpPr>
        <p:spPr>
          <a:xfrm>
            <a:off x="6201300" y="1565289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1" name="Google Shape;291;p18"/>
          <p:cNvSpPr txBox="1">
            <a:spLocks noGrp="1"/>
          </p:cNvSpPr>
          <p:nvPr>
            <p:ph type="subTitle" idx="3"/>
          </p:nvPr>
        </p:nvSpPr>
        <p:spPr>
          <a:xfrm>
            <a:off x="6201300" y="3549725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2" name="Google Shape;292;p18"/>
          <p:cNvSpPr txBox="1">
            <a:spLocks noGrp="1"/>
          </p:cNvSpPr>
          <p:nvPr>
            <p:ph type="title" idx="4" hasCustomPrompt="1"/>
          </p:nvPr>
        </p:nvSpPr>
        <p:spPr>
          <a:xfrm>
            <a:off x="62013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3" name="Google Shape;293;p18"/>
          <p:cNvSpPr txBox="1">
            <a:spLocks noGrp="1"/>
          </p:cNvSpPr>
          <p:nvPr>
            <p:ph type="title" idx="5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94" name="Google Shape;294;p18"/>
          <p:cNvSpPr txBox="1">
            <a:spLocks noGrp="1"/>
          </p:cNvSpPr>
          <p:nvPr>
            <p:ph type="title" idx="6" hasCustomPrompt="1"/>
          </p:nvPr>
        </p:nvSpPr>
        <p:spPr>
          <a:xfrm>
            <a:off x="7200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5" name="Google Shape;295;p18"/>
          <p:cNvSpPr txBox="1">
            <a:spLocks noGrp="1"/>
          </p:cNvSpPr>
          <p:nvPr>
            <p:ph type="title" idx="7" hasCustomPrompt="1"/>
          </p:nvPr>
        </p:nvSpPr>
        <p:spPr>
          <a:xfrm>
            <a:off x="3460650" y="1565274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6" name="Google Shape;296;p18"/>
          <p:cNvSpPr txBox="1">
            <a:spLocks noGrp="1"/>
          </p:cNvSpPr>
          <p:nvPr>
            <p:ph type="subTitle" idx="8"/>
          </p:nvPr>
        </p:nvSpPr>
        <p:spPr>
          <a:xfrm>
            <a:off x="3460650" y="3549728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18"/>
          <p:cNvSpPr txBox="1">
            <a:spLocks noGrp="1"/>
          </p:cNvSpPr>
          <p:nvPr>
            <p:ph type="title" idx="9" hasCustomPrompt="1"/>
          </p:nvPr>
        </p:nvSpPr>
        <p:spPr>
          <a:xfrm>
            <a:off x="3460650" y="3031402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8" name="Google Shape;298;p18"/>
          <p:cNvSpPr/>
          <p:nvPr/>
        </p:nvSpPr>
        <p:spPr>
          <a:xfrm rot="5400000" flipH="1">
            <a:off x="-473625" y="739239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9" name="Google Shape;299;p18"/>
          <p:cNvGrpSpPr/>
          <p:nvPr/>
        </p:nvGrpSpPr>
        <p:grpSpPr>
          <a:xfrm rot="4349288">
            <a:off x="286730" y="-220589"/>
            <a:ext cx="510583" cy="951677"/>
            <a:chOff x="249825" y="786650"/>
            <a:chExt cx="173875" cy="324100"/>
          </a:xfrm>
        </p:grpSpPr>
        <p:sp>
          <p:nvSpPr>
            <p:cNvPr id="300" name="Google Shape;300;p18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2" name="Google Shape;302;p18"/>
          <p:cNvGrpSpPr/>
          <p:nvPr/>
        </p:nvGrpSpPr>
        <p:grpSpPr>
          <a:xfrm flipH="1">
            <a:off x="-98051" y="-9072"/>
            <a:ext cx="765905" cy="1041329"/>
            <a:chOff x="1527825" y="2215650"/>
            <a:chExt cx="334325" cy="454550"/>
          </a:xfrm>
        </p:grpSpPr>
        <p:sp>
          <p:nvSpPr>
            <p:cNvPr id="303" name="Google Shape;303;p18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18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18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069454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1_Numbers and text">
    <p:spTree>
      <p:nvGrpSpPr>
        <p:cNvPr id="1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8" name="Google Shape;278;p18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79" name="Google Shape;279;p18"/>
          <p:cNvSpPr/>
          <p:nvPr/>
        </p:nvSpPr>
        <p:spPr>
          <a:xfrm>
            <a:off x="7933000" y="4765000"/>
            <a:ext cx="1211105" cy="378498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80" name="Google Shape;280;p18"/>
          <p:cNvGrpSpPr/>
          <p:nvPr/>
        </p:nvGrpSpPr>
        <p:grpSpPr>
          <a:xfrm rot="5928903">
            <a:off x="8264288" y="4029713"/>
            <a:ext cx="1390909" cy="577253"/>
            <a:chOff x="1137675" y="2895525"/>
            <a:chExt cx="685150" cy="284350"/>
          </a:xfrm>
        </p:grpSpPr>
        <p:sp>
          <p:nvSpPr>
            <p:cNvPr id="281" name="Google Shape;281;p18"/>
            <p:cNvSpPr/>
            <p:nvPr/>
          </p:nvSpPr>
          <p:spPr>
            <a:xfrm>
              <a:off x="1137675" y="2895525"/>
              <a:ext cx="685150" cy="284350"/>
            </a:xfrm>
            <a:custGeom>
              <a:avLst/>
              <a:gdLst/>
              <a:ahLst/>
              <a:cxnLst/>
              <a:rect l="l" t="t" r="r" b="b"/>
              <a:pathLst>
                <a:path w="27406" h="11374" extrusionOk="0">
                  <a:moveTo>
                    <a:pt x="21175" y="1"/>
                  </a:moveTo>
                  <a:cubicBezTo>
                    <a:pt x="18163" y="1"/>
                    <a:pt x="15144" y="821"/>
                    <a:pt x="12460" y="2060"/>
                  </a:cubicBezTo>
                  <a:cubicBezTo>
                    <a:pt x="7740" y="4294"/>
                    <a:pt x="3933" y="7818"/>
                    <a:pt x="0" y="11374"/>
                  </a:cubicBezTo>
                  <a:cubicBezTo>
                    <a:pt x="3273" y="10304"/>
                    <a:pt x="6702" y="10178"/>
                    <a:pt x="10100" y="9926"/>
                  </a:cubicBezTo>
                  <a:cubicBezTo>
                    <a:pt x="13372" y="9517"/>
                    <a:pt x="16802" y="9265"/>
                    <a:pt x="19948" y="7944"/>
                  </a:cubicBezTo>
                  <a:cubicBezTo>
                    <a:pt x="22151" y="7157"/>
                    <a:pt x="24259" y="5867"/>
                    <a:pt x="25832" y="3885"/>
                  </a:cubicBezTo>
                  <a:cubicBezTo>
                    <a:pt x="26241" y="3508"/>
                    <a:pt x="27405" y="2060"/>
                    <a:pt x="27154" y="1399"/>
                  </a:cubicBezTo>
                  <a:cubicBezTo>
                    <a:pt x="26871" y="739"/>
                    <a:pt x="25171" y="487"/>
                    <a:pt x="24511" y="361"/>
                  </a:cubicBezTo>
                  <a:cubicBezTo>
                    <a:pt x="23411" y="114"/>
                    <a:pt x="22293" y="1"/>
                    <a:pt x="2117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" name="Google Shape;282;p18"/>
            <p:cNvSpPr/>
            <p:nvPr/>
          </p:nvSpPr>
          <p:spPr>
            <a:xfrm>
              <a:off x="1137675" y="2913975"/>
              <a:ext cx="678850" cy="265900"/>
            </a:xfrm>
            <a:custGeom>
              <a:avLst/>
              <a:gdLst/>
              <a:ahLst/>
              <a:cxnLst/>
              <a:rect l="l" t="t" r="r" b="b"/>
              <a:pathLst>
                <a:path w="27154" h="10636" extrusionOk="0">
                  <a:moveTo>
                    <a:pt x="15858" y="1"/>
                  </a:moveTo>
                  <a:cubicBezTo>
                    <a:pt x="15732" y="1"/>
                    <a:pt x="15606" y="127"/>
                    <a:pt x="15481" y="127"/>
                  </a:cubicBezTo>
                  <a:lnTo>
                    <a:pt x="18627" y="2770"/>
                  </a:lnTo>
                  <a:cubicBezTo>
                    <a:pt x="17180" y="3147"/>
                    <a:pt x="15858" y="3556"/>
                    <a:pt x="14694" y="3934"/>
                  </a:cubicBezTo>
                  <a:cubicBezTo>
                    <a:pt x="13121" y="4343"/>
                    <a:pt x="11673" y="5003"/>
                    <a:pt x="10226" y="5507"/>
                  </a:cubicBezTo>
                  <a:lnTo>
                    <a:pt x="7080" y="4594"/>
                  </a:lnTo>
                  <a:cubicBezTo>
                    <a:pt x="6954" y="4720"/>
                    <a:pt x="6828" y="4720"/>
                    <a:pt x="6702" y="4846"/>
                  </a:cubicBezTo>
                  <a:lnTo>
                    <a:pt x="9565" y="5790"/>
                  </a:lnTo>
                  <a:cubicBezTo>
                    <a:pt x="5632" y="7489"/>
                    <a:pt x="2108" y="9314"/>
                    <a:pt x="661" y="10101"/>
                  </a:cubicBezTo>
                  <a:cubicBezTo>
                    <a:pt x="535" y="10226"/>
                    <a:pt x="283" y="10510"/>
                    <a:pt x="0" y="10636"/>
                  </a:cubicBezTo>
                  <a:cubicBezTo>
                    <a:pt x="409" y="10636"/>
                    <a:pt x="661" y="10510"/>
                    <a:pt x="913" y="10352"/>
                  </a:cubicBezTo>
                  <a:cubicBezTo>
                    <a:pt x="2895" y="9314"/>
                    <a:pt x="8527" y="6419"/>
                    <a:pt x="14033" y="4469"/>
                  </a:cubicBezTo>
                  <a:lnTo>
                    <a:pt x="14033" y="4469"/>
                  </a:lnTo>
                  <a:lnTo>
                    <a:pt x="11548" y="9062"/>
                  </a:lnTo>
                  <a:cubicBezTo>
                    <a:pt x="11673" y="9062"/>
                    <a:pt x="11799" y="8936"/>
                    <a:pt x="11925" y="8936"/>
                  </a:cubicBezTo>
                  <a:lnTo>
                    <a:pt x="14694" y="4343"/>
                  </a:lnTo>
                  <a:lnTo>
                    <a:pt x="14820" y="4343"/>
                  </a:lnTo>
                  <a:cubicBezTo>
                    <a:pt x="16141" y="3808"/>
                    <a:pt x="17840" y="3430"/>
                    <a:pt x="19539" y="3021"/>
                  </a:cubicBezTo>
                  <a:cubicBezTo>
                    <a:pt x="19948" y="2895"/>
                    <a:pt x="20452" y="2770"/>
                    <a:pt x="20987" y="2644"/>
                  </a:cubicBezTo>
                  <a:lnTo>
                    <a:pt x="20987" y="2644"/>
                  </a:lnTo>
                  <a:lnTo>
                    <a:pt x="18501" y="7741"/>
                  </a:lnTo>
                  <a:cubicBezTo>
                    <a:pt x="18627" y="7741"/>
                    <a:pt x="18879" y="7741"/>
                    <a:pt x="19005" y="7615"/>
                  </a:cubicBezTo>
                  <a:lnTo>
                    <a:pt x="21364" y="2486"/>
                  </a:lnTo>
                  <a:cubicBezTo>
                    <a:pt x="23472" y="1983"/>
                    <a:pt x="25455" y="1448"/>
                    <a:pt x="27154" y="661"/>
                  </a:cubicBezTo>
                  <a:cubicBezTo>
                    <a:pt x="27154" y="536"/>
                    <a:pt x="27028" y="410"/>
                    <a:pt x="27028" y="410"/>
                  </a:cubicBezTo>
                  <a:cubicBezTo>
                    <a:pt x="24668" y="1322"/>
                    <a:pt x="21899" y="1983"/>
                    <a:pt x="19414" y="2644"/>
                  </a:cubicBezTo>
                  <a:lnTo>
                    <a:pt x="19162" y="2644"/>
                  </a:lnTo>
                  <a:lnTo>
                    <a:pt x="1585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3" name="Google Shape;283;p18"/>
          <p:cNvGrpSpPr/>
          <p:nvPr/>
        </p:nvGrpSpPr>
        <p:grpSpPr>
          <a:xfrm>
            <a:off x="8427791" y="4203047"/>
            <a:ext cx="716308" cy="940620"/>
            <a:chOff x="1721550" y="894925"/>
            <a:chExt cx="206900" cy="271675"/>
          </a:xfrm>
        </p:grpSpPr>
        <p:sp>
          <p:nvSpPr>
            <p:cNvPr id="284" name="Google Shape;284;p18"/>
            <p:cNvSpPr/>
            <p:nvPr/>
          </p:nvSpPr>
          <p:spPr>
            <a:xfrm>
              <a:off x="1819875" y="894925"/>
              <a:ext cx="108575" cy="189875"/>
            </a:xfrm>
            <a:custGeom>
              <a:avLst/>
              <a:gdLst/>
              <a:ahLst/>
              <a:cxnLst/>
              <a:rect l="l" t="t" r="r" b="b"/>
              <a:pathLst>
                <a:path w="4343" h="7595" extrusionOk="0">
                  <a:moveTo>
                    <a:pt x="2322" y="1"/>
                  </a:moveTo>
                  <a:cubicBezTo>
                    <a:pt x="2072" y="1"/>
                    <a:pt x="1823" y="83"/>
                    <a:pt x="1574" y="263"/>
                  </a:cubicBezTo>
                  <a:cubicBezTo>
                    <a:pt x="1" y="1427"/>
                    <a:pt x="2109" y="4857"/>
                    <a:pt x="3682" y="6808"/>
                  </a:cubicBezTo>
                  <a:cubicBezTo>
                    <a:pt x="3934" y="7059"/>
                    <a:pt x="4060" y="7342"/>
                    <a:pt x="4343" y="7594"/>
                  </a:cubicBezTo>
                  <a:lnTo>
                    <a:pt x="4343" y="1427"/>
                  </a:lnTo>
                  <a:cubicBezTo>
                    <a:pt x="3657" y="581"/>
                    <a:pt x="2987" y="1"/>
                    <a:pt x="23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5" name="Google Shape;285;p18"/>
            <p:cNvSpPr/>
            <p:nvPr/>
          </p:nvSpPr>
          <p:spPr>
            <a:xfrm>
              <a:off x="1895400" y="963625"/>
              <a:ext cx="33050" cy="62175"/>
            </a:xfrm>
            <a:custGeom>
              <a:avLst/>
              <a:gdLst/>
              <a:ahLst/>
              <a:cxnLst/>
              <a:rect l="l" t="t" r="r" b="b"/>
              <a:pathLst>
                <a:path w="1322" h="2487" extrusionOk="0">
                  <a:moveTo>
                    <a:pt x="0" y="1"/>
                  </a:moveTo>
                  <a:lnTo>
                    <a:pt x="0" y="252"/>
                  </a:lnTo>
                  <a:cubicBezTo>
                    <a:pt x="0" y="252"/>
                    <a:pt x="535" y="1322"/>
                    <a:pt x="1322" y="2486"/>
                  </a:cubicBezTo>
                  <a:lnTo>
                    <a:pt x="1322" y="1951"/>
                  </a:lnTo>
                  <a:cubicBezTo>
                    <a:pt x="661" y="913"/>
                    <a:pt x="126" y="127"/>
                    <a:pt x="126" y="127"/>
                  </a:cubicBezTo>
                  <a:cubicBezTo>
                    <a:pt x="126" y="1"/>
                    <a:pt x="126" y="1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18"/>
            <p:cNvSpPr/>
            <p:nvPr/>
          </p:nvSpPr>
          <p:spPr>
            <a:xfrm>
              <a:off x="1721550" y="987850"/>
              <a:ext cx="206900" cy="178750"/>
            </a:xfrm>
            <a:custGeom>
              <a:avLst/>
              <a:gdLst/>
              <a:ahLst/>
              <a:cxnLst/>
              <a:rect l="l" t="t" r="r" b="b"/>
              <a:pathLst>
                <a:path w="8276" h="7150" extrusionOk="0">
                  <a:moveTo>
                    <a:pt x="1969" y="0"/>
                  </a:moveTo>
                  <a:cubicBezTo>
                    <a:pt x="1511" y="0"/>
                    <a:pt x="1142" y="179"/>
                    <a:pt x="913" y="605"/>
                  </a:cubicBezTo>
                  <a:cubicBezTo>
                    <a:pt x="1" y="2304"/>
                    <a:pt x="3273" y="4538"/>
                    <a:pt x="5507" y="5702"/>
                  </a:cubicBezTo>
                  <a:lnTo>
                    <a:pt x="7332" y="6646"/>
                  </a:lnTo>
                  <a:cubicBezTo>
                    <a:pt x="7615" y="6772"/>
                    <a:pt x="7867" y="7024"/>
                    <a:pt x="8119" y="7149"/>
                  </a:cubicBezTo>
                  <a:lnTo>
                    <a:pt x="8276" y="7149"/>
                  </a:lnTo>
                  <a:lnTo>
                    <a:pt x="8276" y="4003"/>
                  </a:lnTo>
                  <a:cubicBezTo>
                    <a:pt x="7741" y="3625"/>
                    <a:pt x="7332" y="3216"/>
                    <a:pt x="7080" y="2965"/>
                  </a:cubicBezTo>
                  <a:cubicBezTo>
                    <a:pt x="5501" y="1597"/>
                    <a:pt x="3338" y="0"/>
                    <a:pt x="19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18"/>
            <p:cNvSpPr/>
            <p:nvPr/>
          </p:nvSpPr>
          <p:spPr>
            <a:xfrm>
              <a:off x="1803375" y="1045425"/>
              <a:ext cx="125075" cy="92075"/>
            </a:xfrm>
            <a:custGeom>
              <a:avLst/>
              <a:gdLst/>
              <a:ahLst/>
              <a:cxnLst/>
              <a:rect l="l" t="t" r="r" b="b"/>
              <a:pathLst>
                <a:path w="5003" h="3683" extrusionOk="0">
                  <a:moveTo>
                    <a:pt x="0" y="1"/>
                  </a:moveTo>
                  <a:lnTo>
                    <a:pt x="0" y="127"/>
                  </a:lnTo>
                  <a:cubicBezTo>
                    <a:pt x="283" y="253"/>
                    <a:pt x="3021" y="2361"/>
                    <a:pt x="5003" y="3682"/>
                  </a:cubicBezTo>
                  <a:lnTo>
                    <a:pt x="5003" y="3399"/>
                  </a:lnTo>
                  <a:cubicBezTo>
                    <a:pt x="2895" y="2109"/>
                    <a:pt x="283" y="1"/>
                    <a:pt x="12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8" name="Google Shape;288;p18"/>
          <p:cNvSpPr txBox="1">
            <a:spLocks noGrp="1"/>
          </p:cNvSpPr>
          <p:nvPr>
            <p:ph type="title" hasCustomPrompt="1"/>
          </p:nvPr>
        </p:nvSpPr>
        <p:spPr>
          <a:xfrm>
            <a:off x="720000" y="1565275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89" name="Google Shape;289;p18"/>
          <p:cNvSpPr txBox="1">
            <a:spLocks noGrp="1"/>
          </p:cNvSpPr>
          <p:nvPr>
            <p:ph type="subTitle" idx="1"/>
          </p:nvPr>
        </p:nvSpPr>
        <p:spPr>
          <a:xfrm>
            <a:off x="720000" y="3549737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0" name="Google Shape;290;p18"/>
          <p:cNvSpPr txBox="1">
            <a:spLocks noGrp="1"/>
          </p:cNvSpPr>
          <p:nvPr>
            <p:ph type="title" idx="2" hasCustomPrompt="1"/>
          </p:nvPr>
        </p:nvSpPr>
        <p:spPr>
          <a:xfrm>
            <a:off x="6201300" y="1565289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1" name="Google Shape;291;p18"/>
          <p:cNvSpPr txBox="1">
            <a:spLocks noGrp="1"/>
          </p:cNvSpPr>
          <p:nvPr>
            <p:ph type="subTitle" idx="3"/>
          </p:nvPr>
        </p:nvSpPr>
        <p:spPr>
          <a:xfrm>
            <a:off x="6201300" y="3549725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2" name="Google Shape;292;p18"/>
          <p:cNvSpPr txBox="1">
            <a:spLocks noGrp="1"/>
          </p:cNvSpPr>
          <p:nvPr>
            <p:ph type="title" idx="4" hasCustomPrompt="1"/>
          </p:nvPr>
        </p:nvSpPr>
        <p:spPr>
          <a:xfrm>
            <a:off x="62013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3" name="Google Shape;293;p18"/>
          <p:cNvSpPr txBox="1">
            <a:spLocks noGrp="1"/>
          </p:cNvSpPr>
          <p:nvPr>
            <p:ph type="title" idx="5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94" name="Google Shape;294;p18"/>
          <p:cNvSpPr txBox="1">
            <a:spLocks noGrp="1"/>
          </p:cNvSpPr>
          <p:nvPr>
            <p:ph type="title" idx="6" hasCustomPrompt="1"/>
          </p:nvPr>
        </p:nvSpPr>
        <p:spPr>
          <a:xfrm>
            <a:off x="720000" y="3031408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5" name="Google Shape;295;p18"/>
          <p:cNvSpPr txBox="1">
            <a:spLocks noGrp="1"/>
          </p:cNvSpPr>
          <p:nvPr>
            <p:ph type="title" idx="7" hasCustomPrompt="1"/>
          </p:nvPr>
        </p:nvSpPr>
        <p:spPr>
          <a:xfrm>
            <a:off x="3460650" y="1565274"/>
            <a:ext cx="2222700" cy="869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58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6" name="Google Shape;296;p18"/>
          <p:cNvSpPr txBox="1">
            <a:spLocks noGrp="1"/>
          </p:cNvSpPr>
          <p:nvPr>
            <p:ph type="subTitle" idx="8"/>
          </p:nvPr>
        </p:nvSpPr>
        <p:spPr>
          <a:xfrm>
            <a:off x="3460650" y="3549728"/>
            <a:ext cx="2222700" cy="6153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sp>
        <p:nvSpPr>
          <p:cNvPr id="297" name="Google Shape;297;p18"/>
          <p:cNvSpPr txBox="1">
            <a:spLocks noGrp="1"/>
          </p:cNvSpPr>
          <p:nvPr>
            <p:ph type="title" idx="9" hasCustomPrompt="1"/>
          </p:nvPr>
        </p:nvSpPr>
        <p:spPr>
          <a:xfrm>
            <a:off x="3460650" y="3031402"/>
            <a:ext cx="2222700" cy="518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3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98" name="Google Shape;298;p18"/>
          <p:cNvSpPr/>
          <p:nvPr/>
        </p:nvSpPr>
        <p:spPr>
          <a:xfrm rot="5400000" flipH="1">
            <a:off x="-473625" y="739239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9" name="Google Shape;299;p18"/>
          <p:cNvGrpSpPr/>
          <p:nvPr/>
        </p:nvGrpSpPr>
        <p:grpSpPr>
          <a:xfrm rot="4349288">
            <a:off x="286730" y="-220589"/>
            <a:ext cx="510583" cy="951677"/>
            <a:chOff x="249825" y="786650"/>
            <a:chExt cx="173875" cy="324100"/>
          </a:xfrm>
        </p:grpSpPr>
        <p:sp>
          <p:nvSpPr>
            <p:cNvPr id="300" name="Google Shape;300;p18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1" name="Google Shape;301;p18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2" name="Google Shape;302;p18"/>
          <p:cNvGrpSpPr/>
          <p:nvPr/>
        </p:nvGrpSpPr>
        <p:grpSpPr>
          <a:xfrm flipH="1">
            <a:off x="-98051" y="-9072"/>
            <a:ext cx="765905" cy="1041329"/>
            <a:chOff x="1527825" y="2215650"/>
            <a:chExt cx="334325" cy="454550"/>
          </a:xfrm>
        </p:grpSpPr>
        <p:sp>
          <p:nvSpPr>
            <p:cNvPr id="303" name="Google Shape;303;p18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4" name="Google Shape;304;p18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18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74962896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11"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7" name="Google Shape;367;p22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368" name="Google Shape;368;p22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2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2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2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2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2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2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2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2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2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2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2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2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2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2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2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2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2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2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2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2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2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0" name="Google Shape;390;p22"/>
          <p:cNvSpPr txBox="1">
            <a:spLocks noGrp="1"/>
          </p:cNvSpPr>
          <p:nvPr>
            <p:ph type="title"/>
          </p:nvPr>
        </p:nvSpPr>
        <p:spPr>
          <a:xfrm>
            <a:off x="4483800" y="1386513"/>
            <a:ext cx="39402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91" name="Google Shape;391;p22"/>
          <p:cNvSpPr txBox="1">
            <a:spLocks noGrp="1"/>
          </p:cNvSpPr>
          <p:nvPr>
            <p:ph type="subTitle" idx="1"/>
          </p:nvPr>
        </p:nvSpPr>
        <p:spPr>
          <a:xfrm>
            <a:off x="5014500" y="2324250"/>
            <a:ext cx="34095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392" name="Google Shape;392;p22"/>
          <p:cNvGrpSpPr/>
          <p:nvPr/>
        </p:nvGrpSpPr>
        <p:grpSpPr>
          <a:xfrm rot="10800000">
            <a:off x="7946760" y="-3"/>
            <a:ext cx="1197252" cy="1215869"/>
            <a:chOff x="249825" y="1523700"/>
            <a:chExt cx="403550" cy="409825"/>
          </a:xfrm>
        </p:grpSpPr>
        <p:sp>
          <p:nvSpPr>
            <p:cNvPr id="393" name="Google Shape;393;p22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2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5" name="Google Shape;395;p22"/>
          <p:cNvSpPr/>
          <p:nvPr/>
        </p:nvSpPr>
        <p:spPr>
          <a:xfrm rot="5400000">
            <a:off x="-47362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6" name="Google Shape;396;p22"/>
          <p:cNvGrpSpPr/>
          <p:nvPr/>
        </p:nvGrpSpPr>
        <p:grpSpPr>
          <a:xfrm rot="10800000">
            <a:off x="-98051" y="4209343"/>
            <a:ext cx="765905" cy="1041329"/>
            <a:chOff x="1527825" y="2215650"/>
            <a:chExt cx="334325" cy="454550"/>
          </a:xfrm>
        </p:grpSpPr>
        <p:sp>
          <p:nvSpPr>
            <p:cNvPr id="397" name="Google Shape;397;p22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2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2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1_Title and text"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7" name="Google Shape;367;p22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368" name="Google Shape;368;p22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2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2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2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2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2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2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2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2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2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2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2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2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2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2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2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2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2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2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2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2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2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0" name="Google Shape;390;p22"/>
          <p:cNvSpPr txBox="1">
            <a:spLocks noGrp="1"/>
          </p:cNvSpPr>
          <p:nvPr>
            <p:ph type="title"/>
          </p:nvPr>
        </p:nvSpPr>
        <p:spPr>
          <a:xfrm>
            <a:off x="4483800" y="1386513"/>
            <a:ext cx="39402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91" name="Google Shape;391;p22"/>
          <p:cNvSpPr txBox="1">
            <a:spLocks noGrp="1"/>
          </p:cNvSpPr>
          <p:nvPr>
            <p:ph type="subTitle" idx="1"/>
          </p:nvPr>
        </p:nvSpPr>
        <p:spPr>
          <a:xfrm>
            <a:off x="5014500" y="2324250"/>
            <a:ext cx="34095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392" name="Google Shape;392;p22"/>
          <p:cNvGrpSpPr/>
          <p:nvPr/>
        </p:nvGrpSpPr>
        <p:grpSpPr>
          <a:xfrm rot="10800000">
            <a:off x="7946760" y="-3"/>
            <a:ext cx="1197252" cy="1215869"/>
            <a:chOff x="249825" y="1523700"/>
            <a:chExt cx="403550" cy="409825"/>
          </a:xfrm>
        </p:grpSpPr>
        <p:sp>
          <p:nvSpPr>
            <p:cNvPr id="393" name="Google Shape;393;p22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2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5" name="Google Shape;395;p22"/>
          <p:cNvSpPr/>
          <p:nvPr/>
        </p:nvSpPr>
        <p:spPr>
          <a:xfrm rot="5400000">
            <a:off x="-47362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6" name="Google Shape;396;p22"/>
          <p:cNvGrpSpPr/>
          <p:nvPr/>
        </p:nvGrpSpPr>
        <p:grpSpPr>
          <a:xfrm rot="10800000">
            <a:off x="-98051" y="4209343"/>
            <a:ext cx="765905" cy="1041329"/>
            <a:chOff x="1527825" y="2215650"/>
            <a:chExt cx="334325" cy="454550"/>
          </a:xfrm>
        </p:grpSpPr>
        <p:sp>
          <p:nvSpPr>
            <p:cNvPr id="397" name="Google Shape;397;p22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2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2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729918133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1_Title and text"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7" name="Google Shape;367;p22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368" name="Google Shape;368;p22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2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2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2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2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2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2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2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2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2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2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2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2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2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2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2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2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2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2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2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2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2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0" name="Google Shape;390;p22"/>
          <p:cNvSpPr txBox="1">
            <a:spLocks noGrp="1"/>
          </p:cNvSpPr>
          <p:nvPr>
            <p:ph type="title"/>
          </p:nvPr>
        </p:nvSpPr>
        <p:spPr>
          <a:xfrm>
            <a:off x="4483800" y="1386513"/>
            <a:ext cx="39402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91" name="Google Shape;391;p22"/>
          <p:cNvSpPr txBox="1">
            <a:spLocks noGrp="1"/>
          </p:cNvSpPr>
          <p:nvPr>
            <p:ph type="subTitle" idx="1"/>
          </p:nvPr>
        </p:nvSpPr>
        <p:spPr>
          <a:xfrm>
            <a:off x="5014500" y="2324250"/>
            <a:ext cx="34095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392" name="Google Shape;392;p22"/>
          <p:cNvGrpSpPr/>
          <p:nvPr/>
        </p:nvGrpSpPr>
        <p:grpSpPr>
          <a:xfrm rot="10800000">
            <a:off x="7946760" y="-3"/>
            <a:ext cx="1197252" cy="1215869"/>
            <a:chOff x="249825" y="1523700"/>
            <a:chExt cx="403550" cy="409825"/>
          </a:xfrm>
        </p:grpSpPr>
        <p:sp>
          <p:nvSpPr>
            <p:cNvPr id="393" name="Google Shape;393;p22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2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5" name="Google Shape;395;p22"/>
          <p:cNvSpPr/>
          <p:nvPr/>
        </p:nvSpPr>
        <p:spPr>
          <a:xfrm rot="5400000">
            <a:off x="-47362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6" name="Google Shape;396;p22"/>
          <p:cNvGrpSpPr/>
          <p:nvPr/>
        </p:nvGrpSpPr>
        <p:grpSpPr>
          <a:xfrm rot="10800000">
            <a:off x="-98051" y="4209343"/>
            <a:ext cx="765905" cy="1041329"/>
            <a:chOff x="1527825" y="2215650"/>
            <a:chExt cx="334325" cy="454550"/>
          </a:xfrm>
        </p:grpSpPr>
        <p:sp>
          <p:nvSpPr>
            <p:cNvPr id="397" name="Google Shape;397;p22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2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2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18407170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1_Title and text">
    <p:spTree>
      <p:nvGrpSpPr>
        <p:cNvPr id="1" name="Shape 3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7" name="Google Shape;367;p22"/>
          <p:cNvGrpSpPr/>
          <p:nvPr/>
        </p:nvGrpSpPr>
        <p:grpSpPr>
          <a:xfrm>
            <a:off x="-300177" y="-402482"/>
            <a:ext cx="9566393" cy="5713432"/>
            <a:chOff x="-300177" y="-402482"/>
            <a:chExt cx="9566393" cy="5713432"/>
          </a:xfrm>
        </p:grpSpPr>
        <p:sp>
          <p:nvSpPr>
            <p:cNvPr id="368" name="Google Shape;368;p22"/>
            <p:cNvSpPr/>
            <p:nvPr/>
          </p:nvSpPr>
          <p:spPr>
            <a:xfrm rot="1305502">
              <a:off x="312753" y="2821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9" name="Google Shape;369;p22"/>
            <p:cNvSpPr/>
            <p:nvPr/>
          </p:nvSpPr>
          <p:spPr>
            <a:xfrm rot="-2700000">
              <a:off x="-173347" y="1463587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0" name="Google Shape;370;p22"/>
            <p:cNvSpPr/>
            <p:nvPr/>
          </p:nvSpPr>
          <p:spPr>
            <a:xfrm rot="-2700000">
              <a:off x="1977103" y="40292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1" name="Google Shape;371;p22"/>
            <p:cNvSpPr/>
            <p:nvPr/>
          </p:nvSpPr>
          <p:spPr>
            <a:xfrm rot="-2700000">
              <a:off x="4904803" y="830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2" name="Google Shape;372;p22"/>
            <p:cNvSpPr/>
            <p:nvPr/>
          </p:nvSpPr>
          <p:spPr>
            <a:xfrm rot="-632026">
              <a:off x="8000975" y="282152"/>
              <a:ext cx="379070" cy="515740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3" name="Google Shape;373;p22"/>
            <p:cNvSpPr/>
            <p:nvPr/>
          </p:nvSpPr>
          <p:spPr>
            <a:xfrm rot="-2700000">
              <a:off x="4194978" y="4259862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22"/>
            <p:cNvSpPr/>
            <p:nvPr/>
          </p:nvSpPr>
          <p:spPr>
            <a:xfrm rot="1305502">
              <a:off x="3242103" y="6585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5" name="Google Shape;375;p22"/>
            <p:cNvSpPr/>
            <p:nvPr/>
          </p:nvSpPr>
          <p:spPr>
            <a:xfrm rot="1305502">
              <a:off x="82090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6" name="Google Shape;376;p22"/>
            <p:cNvSpPr/>
            <p:nvPr/>
          </p:nvSpPr>
          <p:spPr>
            <a:xfrm rot="-683304">
              <a:off x="3801752" y="2075188"/>
              <a:ext cx="379080" cy="515753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7" name="Google Shape;377;p22"/>
            <p:cNvSpPr/>
            <p:nvPr/>
          </p:nvSpPr>
          <p:spPr>
            <a:xfrm rot="1305502">
              <a:off x="6137553" y="-16813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8" name="Google Shape;378;p22"/>
            <p:cNvSpPr/>
            <p:nvPr/>
          </p:nvSpPr>
          <p:spPr>
            <a:xfrm rot="-2421755">
              <a:off x="1842775" y="61369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9" name="Google Shape;379;p22"/>
            <p:cNvSpPr/>
            <p:nvPr/>
          </p:nvSpPr>
          <p:spPr>
            <a:xfrm rot="-2421755">
              <a:off x="1349325" y="13656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0" name="Google Shape;380;p22"/>
            <p:cNvSpPr/>
            <p:nvPr/>
          </p:nvSpPr>
          <p:spPr>
            <a:xfrm rot="-2421755">
              <a:off x="219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1" name="Google Shape;381;p22"/>
            <p:cNvSpPr/>
            <p:nvPr/>
          </p:nvSpPr>
          <p:spPr>
            <a:xfrm rot="-2421755">
              <a:off x="8643050" y="47338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22"/>
            <p:cNvSpPr/>
            <p:nvPr/>
          </p:nvSpPr>
          <p:spPr>
            <a:xfrm rot="-2421755">
              <a:off x="8390075" y="1694144"/>
              <a:ext cx="379071" cy="515741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3" name="Google Shape;383;p22"/>
            <p:cNvSpPr/>
            <p:nvPr/>
          </p:nvSpPr>
          <p:spPr>
            <a:xfrm rot="1305502">
              <a:off x="6779703" y="1365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4" name="Google Shape;384;p22"/>
            <p:cNvSpPr/>
            <p:nvPr/>
          </p:nvSpPr>
          <p:spPr>
            <a:xfrm rot="1305502">
              <a:off x="5275778" y="2623636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5" name="Google Shape;385;p22"/>
            <p:cNvSpPr/>
            <p:nvPr/>
          </p:nvSpPr>
          <p:spPr>
            <a:xfrm rot="1305502">
              <a:off x="6619303" y="4259861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6" name="Google Shape;386;p22"/>
            <p:cNvSpPr/>
            <p:nvPr/>
          </p:nvSpPr>
          <p:spPr>
            <a:xfrm rot="-2700000">
              <a:off x="7040428" y="2889549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7" name="Google Shape;387;p22"/>
            <p:cNvSpPr/>
            <p:nvPr/>
          </p:nvSpPr>
          <p:spPr>
            <a:xfrm rot="-2700000">
              <a:off x="4333290" y="-343988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8" name="Google Shape;388;p22"/>
            <p:cNvSpPr/>
            <p:nvPr/>
          </p:nvSpPr>
          <p:spPr>
            <a:xfrm rot="1305502">
              <a:off x="8805053" y="2843224"/>
              <a:ext cx="379075" cy="515746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9" name="Google Shape;389;p22"/>
            <p:cNvSpPr/>
            <p:nvPr/>
          </p:nvSpPr>
          <p:spPr>
            <a:xfrm rot="750061">
              <a:off x="1913329" y="2698892"/>
              <a:ext cx="379070" cy="515739"/>
            </a:xfrm>
            <a:custGeom>
              <a:avLst/>
              <a:gdLst/>
              <a:ahLst/>
              <a:cxnLst/>
              <a:rect l="l" t="t" r="r" b="b"/>
              <a:pathLst>
                <a:path w="6457" h="8785" extrusionOk="0">
                  <a:moveTo>
                    <a:pt x="3896" y="1102"/>
                  </a:moveTo>
                  <a:cubicBezTo>
                    <a:pt x="4365" y="1283"/>
                    <a:pt x="4797" y="1571"/>
                    <a:pt x="4653" y="2329"/>
                  </a:cubicBezTo>
                  <a:cubicBezTo>
                    <a:pt x="4653" y="2761"/>
                    <a:pt x="4184" y="3375"/>
                    <a:pt x="3607" y="4132"/>
                  </a:cubicBezTo>
                  <a:cubicBezTo>
                    <a:pt x="3138" y="3230"/>
                    <a:pt x="2850" y="2617"/>
                    <a:pt x="2994" y="2004"/>
                  </a:cubicBezTo>
                  <a:cubicBezTo>
                    <a:pt x="2994" y="1715"/>
                    <a:pt x="3138" y="1427"/>
                    <a:pt x="3283" y="1283"/>
                  </a:cubicBezTo>
                  <a:cubicBezTo>
                    <a:pt x="3463" y="1102"/>
                    <a:pt x="3607" y="1102"/>
                    <a:pt x="3896" y="1102"/>
                  </a:cubicBezTo>
                  <a:close/>
                  <a:moveTo>
                    <a:pt x="3606" y="0"/>
                  </a:moveTo>
                  <a:cubicBezTo>
                    <a:pt x="3219" y="0"/>
                    <a:pt x="2880" y="142"/>
                    <a:pt x="2561" y="381"/>
                  </a:cubicBezTo>
                  <a:cubicBezTo>
                    <a:pt x="2237" y="669"/>
                    <a:pt x="1948" y="1102"/>
                    <a:pt x="1804" y="1860"/>
                  </a:cubicBezTo>
                  <a:cubicBezTo>
                    <a:pt x="1660" y="2761"/>
                    <a:pt x="2092" y="3807"/>
                    <a:pt x="2706" y="4889"/>
                  </a:cubicBezTo>
                  <a:cubicBezTo>
                    <a:pt x="1804" y="5791"/>
                    <a:pt x="902" y="6512"/>
                    <a:pt x="1" y="7126"/>
                  </a:cubicBezTo>
                  <a:lnTo>
                    <a:pt x="758" y="8027"/>
                  </a:lnTo>
                  <a:cubicBezTo>
                    <a:pt x="902" y="7883"/>
                    <a:pt x="2092" y="6981"/>
                    <a:pt x="3283" y="5935"/>
                  </a:cubicBezTo>
                  <a:cubicBezTo>
                    <a:pt x="4184" y="7270"/>
                    <a:pt x="5411" y="8496"/>
                    <a:pt x="5555" y="8785"/>
                  </a:cubicBezTo>
                  <a:lnTo>
                    <a:pt x="6457" y="8027"/>
                  </a:lnTo>
                  <a:cubicBezTo>
                    <a:pt x="5699" y="7270"/>
                    <a:pt x="4797" y="6224"/>
                    <a:pt x="4184" y="5034"/>
                  </a:cubicBezTo>
                  <a:cubicBezTo>
                    <a:pt x="4942" y="4132"/>
                    <a:pt x="5699" y="3230"/>
                    <a:pt x="5843" y="2329"/>
                  </a:cubicBezTo>
                  <a:cubicBezTo>
                    <a:pt x="5988" y="1102"/>
                    <a:pt x="5086" y="56"/>
                    <a:pt x="4040" y="56"/>
                  </a:cubicBezTo>
                  <a:cubicBezTo>
                    <a:pt x="3888" y="18"/>
                    <a:pt x="3744" y="0"/>
                    <a:pt x="3606" y="0"/>
                  </a:cubicBezTo>
                  <a:close/>
                </a:path>
              </a:pathLst>
            </a:custGeom>
            <a:solidFill>
              <a:srgbClr val="E7DFD8">
                <a:alpha val="236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0" name="Google Shape;390;p22"/>
          <p:cNvSpPr txBox="1">
            <a:spLocks noGrp="1"/>
          </p:cNvSpPr>
          <p:nvPr>
            <p:ph type="title"/>
          </p:nvPr>
        </p:nvSpPr>
        <p:spPr>
          <a:xfrm>
            <a:off x="4483800" y="1386513"/>
            <a:ext cx="3940200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91" name="Google Shape;391;p22"/>
          <p:cNvSpPr txBox="1">
            <a:spLocks noGrp="1"/>
          </p:cNvSpPr>
          <p:nvPr>
            <p:ph type="subTitle" idx="1"/>
          </p:nvPr>
        </p:nvSpPr>
        <p:spPr>
          <a:xfrm>
            <a:off x="5014500" y="2324250"/>
            <a:ext cx="3409500" cy="1610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9pPr>
          </a:lstStyle>
          <a:p>
            <a:endParaRPr/>
          </a:p>
        </p:txBody>
      </p:sp>
      <p:grpSp>
        <p:nvGrpSpPr>
          <p:cNvPr id="392" name="Google Shape;392;p22"/>
          <p:cNvGrpSpPr/>
          <p:nvPr/>
        </p:nvGrpSpPr>
        <p:grpSpPr>
          <a:xfrm rot="10800000">
            <a:off x="7946760" y="-3"/>
            <a:ext cx="1197252" cy="1215869"/>
            <a:chOff x="249825" y="1523700"/>
            <a:chExt cx="403550" cy="409825"/>
          </a:xfrm>
        </p:grpSpPr>
        <p:sp>
          <p:nvSpPr>
            <p:cNvPr id="393" name="Google Shape;393;p22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4" name="Google Shape;394;p22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95" name="Google Shape;395;p22"/>
          <p:cNvSpPr/>
          <p:nvPr/>
        </p:nvSpPr>
        <p:spPr>
          <a:xfrm rot="5400000">
            <a:off x="-473625" y="4071750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6" name="Google Shape;396;p22"/>
          <p:cNvGrpSpPr/>
          <p:nvPr/>
        </p:nvGrpSpPr>
        <p:grpSpPr>
          <a:xfrm rot="10800000">
            <a:off x="-98051" y="4209343"/>
            <a:ext cx="765905" cy="1041329"/>
            <a:chOff x="1527825" y="2215650"/>
            <a:chExt cx="334325" cy="454550"/>
          </a:xfrm>
        </p:grpSpPr>
        <p:sp>
          <p:nvSpPr>
            <p:cNvPr id="397" name="Google Shape;397;p22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8" name="Google Shape;398;p22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9" name="Google Shape;399;p22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82084010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>
  <p:cSld name="CUSTOM_9"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1" name="Google Shape;401;p23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402" name="Google Shape;402;p23"/>
          <p:cNvSpPr/>
          <p:nvPr/>
        </p:nvSpPr>
        <p:spPr>
          <a:xfrm rot="5400000" flipH="1">
            <a:off x="8150550" y="748314"/>
            <a:ext cx="1377854" cy="430611"/>
          </a:xfrm>
          <a:custGeom>
            <a:avLst/>
            <a:gdLst/>
            <a:ahLst/>
            <a:cxnLst/>
            <a:rect l="l" t="t" r="r" b="b"/>
            <a:pathLst>
              <a:path w="22152" h="6923" extrusionOk="0">
                <a:moveTo>
                  <a:pt x="22088" y="0"/>
                </a:moveTo>
                <a:cubicBezTo>
                  <a:pt x="22057" y="0"/>
                  <a:pt x="22025" y="32"/>
                  <a:pt x="22025" y="95"/>
                </a:cubicBezTo>
                <a:cubicBezTo>
                  <a:pt x="21113" y="1007"/>
                  <a:pt x="20201" y="1668"/>
                  <a:pt x="19005" y="2329"/>
                </a:cubicBezTo>
                <a:cubicBezTo>
                  <a:pt x="18753" y="1951"/>
                  <a:pt x="18218" y="1542"/>
                  <a:pt x="17715" y="1416"/>
                </a:cubicBezTo>
                <a:cubicBezTo>
                  <a:pt x="17054" y="1291"/>
                  <a:pt x="16519" y="1165"/>
                  <a:pt x="15859" y="1007"/>
                </a:cubicBezTo>
                <a:lnTo>
                  <a:pt x="15859" y="1007"/>
                </a:lnTo>
                <a:cubicBezTo>
                  <a:pt x="16268" y="1542"/>
                  <a:pt x="16645" y="1951"/>
                  <a:pt x="17180" y="2203"/>
                </a:cubicBezTo>
                <a:cubicBezTo>
                  <a:pt x="17558" y="2455"/>
                  <a:pt x="17967" y="2581"/>
                  <a:pt x="18344" y="2738"/>
                </a:cubicBezTo>
                <a:cubicBezTo>
                  <a:pt x="17841" y="2990"/>
                  <a:pt x="17306" y="3115"/>
                  <a:pt x="16771" y="3367"/>
                </a:cubicBezTo>
                <a:cubicBezTo>
                  <a:pt x="15984" y="2203"/>
                  <a:pt x="14694" y="1416"/>
                  <a:pt x="13247" y="1291"/>
                </a:cubicBezTo>
                <a:lnTo>
                  <a:pt x="13247" y="1291"/>
                </a:lnTo>
                <a:cubicBezTo>
                  <a:pt x="13625" y="1794"/>
                  <a:pt x="14034" y="2329"/>
                  <a:pt x="14568" y="2738"/>
                </a:cubicBezTo>
                <a:cubicBezTo>
                  <a:pt x="14946" y="3115"/>
                  <a:pt x="15481" y="3367"/>
                  <a:pt x="15984" y="3650"/>
                </a:cubicBezTo>
                <a:cubicBezTo>
                  <a:pt x="15198" y="3776"/>
                  <a:pt x="14285" y="3902"/>
                  <a:pt x="13499" y="4028"/>
                </a:cubicBezTo>
                <a:cubicBezTo>
                  <a:pt x="13625" y="3241"/>
                  <a:pt x="13121" y="2581"/>
                  <a:pt x="12586" y="2077"/>
                </a:cubicBezTo>
                <a:cubicBezTo>
                  <a:pt x="11926" y="1668"/>
                  <a:pt x="11265" y="1416"/>
                  <a:pt x="10478" y="1165"/>
                </a:cubicBezTo>
                <a:lnTo>
                  <a:pt x="10478" y="1165"/>
                </a:lnTo>
                <a:cubicBezTo>
                  <a:pt x="11013" y="2329"/>
                  <a:pt x="11800" y="3241"/>
                  <a:pt x="12712" y="4028"/>
                </a:cubicBezTo>
                <a:lnTo>
                  <a:pt x="12209" y="4028"/>
                </a:lnTo>
                <a:cubicBezTo>
                  <a:pt x="11674" y="3902"/>
                  <a:pt x="11265" y="3902"/>
                  <a:pt x="10761" y="3902"/>
                </a:cubicBezTo>
                <a:cubicBezTo>
                  <a:pt x="10352" y="2738"/>
                  <a:pt x="9566" y="1794"/>
                  <a:pt x="8653" y="1165"/>
                </a:cubicBezTo>
                <a:lnTo>
                  <a:pt x="8653" y="1165"/>
                </a:lnTo>
                <a:cubicBezTo>
                  <a:pt x="8779" y="2077"/>
                  <a:pt x="9314" y="2990"/>
                  <a:pt x="10101" y="3776"/>
                </a:cubicBezTo>
                <a:cubicBezTo>
                  <a:pt x="9440" y="3650"/>
                  <a:pt x="8779" y="3524"/>
                  <a:pt x="8118" y="3367"/>
                </a:cubicBezTo>
                <a:cubicBezTo>
                  <a:pt x="8118" y="2738"/>
                  <a:pt x="7993" y="2077"/>
                  <a:pt x="7615" y="1668"/>
                </a:cubicBezTo>
                <a:cubicBezTo>
                  <a:pt x="7332" y="1165"/>
                  <a:pt x="6703" y="756"/>
                  <a:pt x="6168" y="630"/>
                </a:cubicBezTo>
                <a:lnTo>
                  <a:pt x="6168" y="630"/>
                </a:lnTo>
                <a:cubicBezTo>
                  <a:pt x="6293" y="1542"/>
                  <a:pt x="6828" y="2455"/>
                  <a:pt x="7332" y="3115"/>
                </a:cubicBezTo>
                <a:cubicBezTo>
                  <a:pt x="6828" y="2990"/>
                  <a:pt x="6293" y="2864"/>
                  <a:pt x="5759" y="2738"/>
                </a:cubicBezTo>
                <a:cubicBezTo>
                  <a:pt x="5916" y="2203"/>
                  <a:pt x="5633" y="1668"/>
                  <a:pt x="5255" y="1291"/>
                </a:cubicBezTo>
                <a:cubicBezTo>
                  <a:pt x="4846" y="881"/>
                  <a:pt x="4343" y="504"/>
                  <a:pt x="3808" y="221"/>
                </a:cubicBezTo>
                <a:lnTo>
                  <a:pt x="3808" y="221"/>
                </a:lnTo>
                <a:cubicBezTo>
                  <a:pt x="3934" y="756"/>
                  <a:pt x="4185" y="1165"/>
                  <a:pt x="4343" y="1668"/>
                </a:cubicBezTo>
                <a:cubicBezTo>
                  <a:pt x="4469" y="1951"/>
                  <a:pt x="4594" y="2203"/>
                  <a:pt x="4720" y="2329"/>
                </a:cubicBezTo>
                <a:cubicBezTo>
                  <a:pt x="4720" y="2429"/>
                  <a:pt x="4800" y="2529"/>
                  <a:pt x="4896" y="2566"/>
                </a:cubicBezTo>
                <a:lnTo>
                  <a:pt x="4896" y="2566"/>
                </a:lnTo>
                <a:cubicBezTo>
                  <a:pt x="4290" y="2454"/>
                  <a:pt x="3656" y="2450"/>
                  <a:pt x="3021" y="2329"/>
                </a:cubicBezTo>
                <a:cubicBezTo>
                  <a:pt x="2895" y="1951"/>
                  <a:pt x="2360" y="1951"/>
                  <a:pt x="2109" y="1951"/>
                </a:cubicBezTo>
                <a:cubicBezTo>
                  <a:pt x="1322" y="1951"/>
                  <a:pt x="661" y="2077"/>
                  <a:pt x="1" y="2329"/>
                </a:cubicBezTo>
                <a:cubicBezTo>
                  <a:pt x="545" y="2666"/>
                  <a:pt x="1261" y="2896"/>
                  <a:pt x="1936" y="2896"/>
                </a:cubicBezTo>
                <a:cubicBezTo>
                  <a:pt x="2080" y="2896"/>
                  <a:pt x="2222" y="2886"/>
                  <a:pt x="2360" y="2864"/>
                </a:cubicBezTo>
                <a:cubicBezTo>
                  <a:pt x="2486" y="2864"/>
                  <a:pt x="2770" y="2738"/>
                  <a:pt x="2895" y="2581"/>
                </a:cubicBezTo>
                <a:cubicBezTo>
                  <a:pt x="3808" y="2738"/>
                  <a:pt x="4594" y="2864"/>
                  <a:pt x="5507" y="2990"/>
                </a:cubicBezTo>
                <a:cubicBezTo>
                  <a:pt x="4469" y="2990"/>
                  <a:pt x="3399" y="3241"/>
                  <a:pt x="2770" y="4154"/>
                </a:cubicBezTo>
                <a:cubicBezTo>
                  <a:pt x="2935" y="4176"/>
                  <a:pt x="3101" y="4187"/>
                  <a:pt x="3267" y="4187"/>
                </a:cubicBezTo>
                <a:cubicBezTo>
                  <a:pt x="4266" y="4187"/>
                  <a:pt x="5241" y="3790"/>
                  <a:pt x="5916" y="3115"/>
                </a:cubicBezTo>
                <a:cubicBezTo>
                  <a:pt x="6419" y="3241"/>
                  <a:pt x="6954" y="3241"/>
                  <a:pt x="7332" y="3367"/>
                </a:cubicBezTo>
                <a:cubicBezTo>
                  <a:pt x="6545" y="3650"/>
                  <a:pt x="5759" y="4028"/>
                  <a:pt x="5129" y="4563"/>
                </a:cubicBezTo>
                <a:cubicBezTo>
                  <a:pt x="5345" y="4615"/>
                  <a:pt x="5566" y="4640"/>
                  <a:pt x="5788" y="4640"/>
                </a:cubicBezTo>
                <a:cubicBezTo>
                  <a:pt x="6635" y="4640"/>
                  <a:pt x="7495" y="4274"/>
                  <a:pt x="8118" y="3650"/>
                </a:cubicBezTo>
                <a:cubicBezTo>
                  <a:pt x="8779" y="3776"/>
                  <a:pt x="9440" y="3902"/>
                  <a:pt x="10101" y="4028"/>
                </a:cubicBezTo>
                <a:cubicBezTo>
                  <a:pt x="9062" y="4311"/>
                  <a:pt x="7993" y="4814"/>
                  <a:pt x="7080" y="5601"/>
                </a:cubicBezTo>
                <a:cubicBezTo>
                  <a:pt x="7305" y="5645"/>
                  <a:pt x="7529" y="5666"/>
                  <a:pt x="7751" y="5666"/>
                </a:cubicBezTo>
                <a:cubicBezTo>
                  <a:pt x="8958" y="5666"/>
                  <a:pt x="10077" y="5038"/>
                  <a:pt x="10635" y="4028"/>
                </a:cubicBezTo>
                <a:cubicBezTo>
                  <a:pt x="11139" y="4154"/>
                  <a:pt x="11674" y="4154"/>
                  <a:pt x="12209" y="4311"/>
                </a:cubicBezTo>
                <a:lnTo>
                  <a:pt x="12712" y="4311"/>
                </a:lnTo>
                <a:cubicBezTo>
                  <a:pt x="11548" y="4814"/>
                  <a:pt x="10635" y="5601"/>
                  <a:pt x="9849" y="6514"/>
                </a:cubicBezTo>
                <a:cubicBezTo>
                  <a:pt x="10635" y="6514"/>
                  <a:pt x="11422" y="6262"/>
                  <a:pt x="12051" y="5884"/>
                </a:cubicBezTo>
                <a:cubicBezTo>
                  <a:pt x="12586" y="5475"/>
                  <a:pt x="13121" y="4940"/>
                  <a:pt x="13499" y="4311"/>
                </a:cubicBezTo>
                <a:cubicBezTo>
                  <a:pt x="14285" y="4154"/>
                  <a:pt x="15072" y="4028"/>
                  <a:pt x="15859" y="3902"/>
                </a:cubicBezTo>
                <a:lnTo>
                  <a:pt x="15859" y="3902"/>
                </a:lnTo>
                <a:cubicBezTo>
                  <a:pt x="14820" y="4689"/>
                  <a:pt x="13908" y="5601"/>
                  <a:pt x="13782" y="6923"/>
                </a:cubicBezTo>
                <a:cubicBezTo>
                  <a:pt x="14568" y="6671"/>
                  <a:pt x="15355" y="6388"/>
                  <a:pt x="15859" y="5727"/>
                </a:cubicBezTo>
                <a:cubicBezTo>
                  <a:pt x="16393" y="5098"/>
                  <a:pt x="16771" y="4437"/>
                  <a:pt x="16771" y="3650"/>
                </a:cubicBezTo>
                <a:cubicBezTo>
                  <a:pt x="17432" y="3367"/>
                  <a:pt x="17967" y="3241"/>
                  <a:pt x="18501" y="2864"/>
                </a:cubicBezTo>
                <a:lnTo>
                  <a:pt x="18501" y="2864"/>
                </a:lnTo>
                <a:cubicBezTo>
                  <a:pt x="17841" y="3902"/>
                  <a:pt x="17432" y="5098"/>
                  <a:pt x="17306" y="6262"/>
                </a:cubicBezTo>
                <a:cubicBezTo>
                  <a:pt x="17967" y="5884"/>
                  <a:pt x="18344" y="5349"/>
                  <a:pt x="18753" y="4689"/>
                </a:cubicBezTo>
                <a:cubicBezTo>
                  <a:pt x="19005" y="4028"/>
                  <a:pt x="19005" y="3367"/>
                  <a:pt x="19005" y="2738"/>
                </a:cubicBezTo>
                <a:cubicBezTo>
                  <a:pt x="20201" y="2077"/>
                  <a:pt x="21239" y="1291"/>
                  <a:pt x="22151" y="221"/>
                </a:cubicBezTo>
                <a:lnTo>
                  <a:pt x="22151" y="95"/>
                </a:lnTo>
                <a:cubicBezTo>
                  <a:pt x="22151" y="32"/>
                  <a:pt x="22120" y="0"/>
                  <a:pt x="22088" y="0"/>
                </a:cubicBezTo>
                <a:close/>
              </a:path>
            </a:pathLst>
          </a:custGeom>
          <a:solidFill>
            <a:srgbClr val="B7A89E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03" name="Google Shape;403;p23"/>
          <p:cNvGrpSpPr/>
          <p:nvPr/>
        </p:nvGrpSpPr>
        <p:grpSpPr>
          <a:xfrm flipH="1">
            <a:off x="8578773" y="-39497"/>
            <a:ext cx="765905" cy="1041329"/>
            <a:chOff x="1527825" y="2215650"/>
            <a:chExt cx="334325" cy="454550"/>
          </a:xfrm>
        </p:grpSpPr>
        <p:sp>
          <p:nvSpPr>
            <p:cNvPr id="404" name="Google Shape;404;p23"/>
            <p:cNvSpPr/>
            <p:nvPr/>
          </p:nvSpPr>
          <p:spPr>
            <a:xfrm>
              <a:off x="1527825" y="2215650"/>
              <a:ext cx="334325" cy="454550"/>
            </a:xfrm>
            <a:custGeom>
              <a:avLst/>
              <a:gdLst/>
              <a:ahLst/>
              <a:cxnLst/>
              <a:rect l="l" t="t" r="r" b="b"/>
              <a:pathLst>
                <a:path w="13373" h="18182" extrusionOk="0">
                  <a:moveTo>
                    <a:pt x="9939" y="1"/>
                  </a:moveTo>
                  <a:cubicBezTo>
                    <a:pt x="8465" y="1"/>
                    <a:pt x="7392" y="347"/>
                    <a:pt x="5916" y="812"/>
                  </a:cubicBezTo>
                  <a:cubicBezTo>
                    <a:pt x="5129" y="1063"/>
                    <a:pt x="4185" y="1598"/>
                    <a:pt x="3808" y="2102"/>
                  </a:cubicBezTo>
                  <a:cubicBezTo>
                    <a:pt x="3273" y="2637"/>
                    <a:pt x="3021" y="3423"/>
                    <a:pt x="3147" y="4210"/>
                  </a:cubicBezTo>
                  <a:cubicBezTo>
                    <a:pt x="3273" y="4462"/>
                    <a:pt x="3399" y="4619"/>
                    <a:pt x="3399" y="4871"/>
                  </a:cubicBezTo>
                  <a:cubicBezTo>
                    <a:pt x="3556" y="5405"/>
                    <a:pt x="3147" y="5783"/>
                    <a:pt x="2895" y="6035"/>
                  </a:cubicBezTo>
                  <a:cubicBezTo>
                    <a:pt x="2612" y="6318"/>
                    <a:pt x="2234" y="6444"/>
                    <a:pt x="1825" y="6821"/>
                  </a:cubicBezTo>
                  <a:cubicBezTo>
                    <a:pt x="1574" y="7105"/>
                    <a:pt x="1322" y="7608"/>
                    <a:pt x="1574" y="8017"/>
                  </a:cubicBezTo>
                  <a:cubicBezTo>
                    <a:pt x="1699" y="8552"/>
                    <a:pt x="2612" y="8678"/>
                    <a:pt x="2895" y="9338"/>
                  </a:cubicBezTo>
                  <a:cubicBezTo>
                    <a:pt x="3021" y="9842"/>
                    <a:pt x="2612" y="10377"/>
                    <a:pt x="2234" y="10503"/>
                  </a:cubicBezTo>
                  <a:cubicBezTo>
                    <a:pt x="1825" y="10754"/>
                    <a:pt x="1322" y="10912"/>
                    <a:pt x="787" y="11163"/>
                  </a:cubicBezTo>
                  <a:cubicBezTo>
                    <a:pt x="409" y="11415"/>
                    <a:pt x="0" y="11824"/>
                    <a:pt x="126" y="12328"/>
                  </a:cubicBezTo>
                  <a:cubicBezTo>
                    <a:pt x="252" y="12988"/>
                    <a:pt x="1196" y="13114"/>
                    <a:pt x="1574" y="13649"/>
                  </a:cubicBezTo>
                  <a:cubicBezTo>
                    <a:pt x="1983" y="14058"/>
                    <a:pt x="1983" y="14562"/>
                    <a:pt x="1825" y="15222"/>
                  </a:cubicBezTo>
                  <a:cubicBezTo>
                    <a:pt x="1825" y="15757"/>
                    <a:pt x="1574" y="16261"/>
                    <a:pt x="1574" y="16795"/>
                  </a:cubicBezTo>
                  <a:cubicBezTo>
                    <a:pt x="1574" y="17330"/>
                    <a:pt x="1825" y="17991"/>
                    <a:pt x="2360" y="18117"/>
                  </a:cubicBezTo>
                  <a:cubicBezTo>
                    <a:pt x="2477" y="18161"/>
                    <a:pt x="2593" y="18181"/>
                    <a:pt x="2707" y="18181"/>
                  </a:cubicBezTo>
                  <a:cubicBezTo>
                    <a:pt x="3241" y="18181"/>
                    <a:pt x="3726" y="17745"/>
                    <a:pt x="3933" y="17330"/>
                  </a:cubicBezTo>
                  <a:cubicBezTo>
                    <a:pt x="4342" y="16670"/>
                    <a:pt x="4342" y="16009"/>
                    <a:pt x="4594" y="15348"/>
                  </a:cubicBezTo>
                  <a:cubicBezTo>
                    <a:pt x="4846" y="14687"/>
                    <a:pt x="5255" y="14310"/>
                    <a:pt x="5916" y="14310"/>
                  </a:cubicBezTo>
                  <a:cubicBezTo>
                    <a:pt x="6227" y="14310"/>
                    <a:pt x="6644" y="14758"/>
                    <a:pt x="7151" y="14758"/>
                  </a:cubicBezTo>
                  <a:cubicBezTo>
                    <a:pt x="7260" y="14758"/>
                    <a:pt x="7372" y="14737"/>
                    <a:pt x="7489" y="14687"/>
                  </a:cubicBezTo>
                  <a:cubicBezTo>
                    <a:pt x="8275" y="14436"/>
                    <a:pt x="7992" y="13397"/>
                    <a:pt x="7866" y="12737"/>
                  </a:cubicBezTo>
                  <a:cubicBezTo>
                    <a:pt x="7866" y="12202"/>
                    <a:pt x="7866" y="11415"/>
                    <a:pt x="8401" y="11163"/>
                  </a:cubicBezTo>
                  <a:cubicBezTo>
                    <a:pt x="8590" y="11100"/>
                    <a:pt x="8818" y="11100"/>
                    <a:pt x="9066" y="11100"/>
                  </a:cubicBezTo>
                  <a:cubicBezTo>
                    <a:pt x="9314" y="11100"/>
                    <a:pt x="9581" y="11100"/>
                    <a:pt x="9849" y="11038"/>
                  </a:cubicBezTo>
                  <a:cubicBezTo>
                    <a:pt x="10352" y="10912"/>
                    <a:pt x="10635" y="10251"/>
                    <a:pt x="10635" y="9590"/>
                  </a:cubicBezTo>
                  <a:cubicBezTo>
                    <a:pt x="10635" y="9055"/>
                    <a:pt x="10352" y="8395"/>
                    <a:pt x="10352" y="7891"/>
                  </a:cubicBezTo>
                  <a:cubicBezTo>
                    <a:pt x="10352" y="7230"/>
                    <a:pt x="10635" y="6570"/>
                    <a:pt x="11265" y="6444"/>
                  </a:cubicBezTo>
                  <a:cubicBezTo>
                    <a:pt x="11351" y="6417"/>
                    <a:pt x="11436" y="6407"/>
                    <a:pt x="11520" y="6407"/>
                  </a:cubicBezTo>
                  <a:cubicBezTo>
                    <a:pt x="11750" y="6407"/>
                    <a:pt x="11974" y="6480"/>
                    <a:pt x="12204" y="6480"/>
                  </a:cubicBezTo>
                  <a:cubicBezTo>
                    <a:pt x="12289" y="6480"/>
                    <a:pt x="12374" y="6470"/>
                    <a:pt x="12460" y="6444"/>
                  </a:cubicBezTo>
                  <a:cubicBezTo>
                    <a:pt x="12995" y="6318"/>
                    <a:pt x="13247" y="5783"/>
                    <a:pt x="13247" y="5405"/>
                  </a:cubicBezTo>
                  <a:cubicBezTo>
                    <a:pt x="13373" y="4871"/>
                    <a:pt x="13247" y="4462"/>
                    <a:pt x="12995" y="3958"/>
                  </a:cubicBezTo>
                  <a:cubicBezTo>
                    <a:pt x="12712" y="3172"/>
                    <a:pt x="12208" y="1724"/>
                    <a:pt x="11925" y="938"/>
                  </a:cubicBezTo>
                  <a:cubicBezTo>
                    <a:pt x="11674" y="277"/>
                    <a:pt x="11139" y="151"/>
                    <a:pt x="10635" y="25"/>
                  </a:cubicBezTo>
                  <a:cubicBezTo>
                    <a:pt x="10392" y="9"/>
                    <a:pt x="10161" y="1"/>
                    <a:pt x="993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5" name="Google Shape;405;p23"/>
            <p:cNvSpPr/>
            <p:nvPr/>
          </p:nvSpPr>
          <p:spPr>
            <a:xfrm>
              <a:off x="1557725" y="2222550"/>
              <a:ext cx="275325" cy="376825"/>
            </a:xfrm>
            <a:custGeom>
              <a:avLst/>
              <a:gdLst/>
              <a:ahLst/>
              <a:cxnLst/>
              <a:rect l="l" t="t" r="r" b="b"/>
              <a:pathLst>
                <a:path w="11013" h="15073" extrusionOk="0">
                  <a:moveTo>
                    <a:pt x="10226" y="1"/>
                  </a:moveTo>
                  <a:cubicBezTo>
                    <a:pt x="9943" y="787"/>
                    <a:pt x="9691" y="1574"/>
                    <a:pt x="9282" y="2487"/>
                  </a:cubicBezTo>
                  <a:cubicBezTo>
                    <a:pt x="8002" y="3174"/>
                    <a:pt x="6579" y="3504"/>
                    <a:pt x="5107" y="3504"/>
                  </a:cubicBezTo>
                  <a:cubicBezTo>
                    <a:pt x="4626" y="3504"/>
                    <a:pt x="4139" y="3469"/>
                    <a:pt x="3650" y="3399"/>
                  </a:cubicBezTo>
                  <a:cubicBezTo>
                    <a:pt x="3524" y="3399"/>
                    <a:pt x="3524" y="3556"/>
                    <a:pt x="3524" y="3556"/>
                  </a:cubicBezTo>
                  <a:cubicBezTo>
                    <a:pt x="3524" y="3682"/>
                    <a:pt x="3524" y="3682"/>
                    <a:pt x="3650" y="3682"/>
                  </a:cubicBezTo>
                  <a:cubicBezTo>
                    <a:pt x="4110" y="3745"/>
                    <a:pt x="4577" y="3776"/>
                    <a:pt x="5042" y="3776"/>
                  </a:cubicBezTo>
                  <a:cubicBezTo>
                    <a:pt x="6451" y="3776"/>
                    <a:pt x="7847" y="3487"/>
                    <a:pt x="9030" y="2896"/>
                  </a:cubicBezTo>
                  <a:lnTo>
                    <a:pt x="9030" y="2896"/>
                  </a:lnTo>
                  <a:cubicBezTo>
                    <a:pt x="9030" y="3021"/>
                    <a:pt x="8904" y="3273"/>
                    <a:pt x="8779" y="3399"/>
                  </a:cubicBezTo>
                  <a:cubicBezTo>
                    <a:pt x="8118" y="4595"/>
                    <a:pt x="7457" y="5633"/>
                    <a:pt x="6670" y="6703"/>
                  </a:cubicBezTo>
                  <a:cubicBezTo>
                    <a:pt x="5736" y="6947"/>
                    <a:pt x="4749" y="7085"/>
                    <a:pt x="3777" y="7085"/>
                  </a:cubicBezTo>
                  <a:cubicBezTo>
                    <a:pt x="3244" y="7085"/>
                    <a:pt x="2715" y="7044"/>
                    <a:pt x="2203" y="6954"/>
                  </a:cubicBezTo>
                  <a:cubicBezTo>
                    <a:pt x="2077" y="6954"/>
                    <a:pt x="2077" y="7080"/>
                    <a:pt x="1951" y="7080"/>
                  </a:cubicBezTo>
                  <a:cubicBezTo>
                    <a:pt x="1951" y="7206"/>
                    <a:pt x="2077" y="7206"/>
                    <a:pt x="2077" y="7206"/>
                  </a:cubicBezTo>
                  <a:cubicBezTo>
                    <a:pt x="2623" y="7313"/>
                    <a:pt x="3187" y="7357"/>
                    <a:pt x="3756" y="7357"/>
                  </a:cubicBezTo>
                  <a:cubicBezTo>
                    <a:pt x="4693" y="7357"/>
                    <a:pt x="5643" y="7237"/>
                    <a:pt x="6545" y="7080"/>
                  </a:cubicBezTo>
                  <a:lnTo>
                    <a:pt x="6545" y="7080"/>
                  </a:lnTo>
                  <a:cubicBezTo>
                    <a:pt x="6293" y="7206"/>
                    <a:pt x="6136" y="7489"/>
                    <a:pt x="6010" y="7741"/>
                  </a:cubicBezTo>
                  <a:cubicBezTo>
                    <a:pt x="5758" y="8119"/>
                    <a:pt x="5349" y="8528"/>
                    <a:pt x="5097" y="9062"/>
                  </a:cubicBezTo>
                  <a:cubicBezTo>
                    <a:pt x="4720" y="9692"/>
                    <a:pt x="4185" y="10353"/>
                    <a:pt x="3776" y="11139"/>
                  </a:cubicBezTo>
                  <a:cubicBezTo>
                    <a:pt x="2810" y="11583"/>
                    <a:pt x="1822" y="11832"/>
                    <a:pt x="777" y="11832"/>
                  </a:cubicBezTo>
                  <a:cubicBezTo>
                    <a:pt x="563" y="11832"/>
                    <a:pt x="346" y="11821"/>
                    <a:pt x="126" y="11800"/>
                  </a:cubicBezTo>
                  <a:cubicBezTo>
                    <a:pt x="0" y="11800"/>
                    <a:pt x="0" y="11800"/>
                    <a:pt x="0" y="11926"/>
                  </a:cubicBezTo>
                  <a:cubicBezTo>
                    <a:pt x="0" y="11926"/>
                    <a:pt x="0" y="12052"/>
                    <a:pt x="126" y="12052"/>
                  </a:cubicBezTo>
                  <a:cubicBezTo>
                    <a:pt x="1290" y="12052"/>
                    <a:pt x="2486" y="11926"/>
                    <a:pt x="3524" y="11548"/>
                  </a:cubicBezTo>
                  <a:lnTo>
                    <a:pt x="3524" y="11548"/>
                  </a:lnTo>
                  <a:cubicBezTo>
                    <a:pt x="2863" y="12586"/>
                    <a:pt x="2360" y="13625"/>
                    <a:pt x="1951" y="14946"/>
                  </a:cubicBezTo>
                  <a:lnTo>
                    <a:pt x="2077" y="15072"/>
                  </a:lnTo>
                  <a:cubicBezTo>
                    <a:pt x="2203" y="15072"/>
                    <a:pt x="2203" y="15072"/>
                    <a:pt x="2203" y="14946"/>
                  </a:cubicBezTo>
                  <a:cubicBezTo>
                    <a:pt x="2863" y="12838"/>
                    <a:pt x="4059" y="11013"/>
                    <a:pt x="5223" y="9314"/>
                  </a:cubicBezTo>
                  <a:lnTo>
                    <a:pt x="5223" y="9314"/>
                  </a:lnTo>
                  <a:cubicBezTo>
                    <a:pt x="5097" y="10478"/>
                    <a:pt x="5223" y="11800"/>
                    <a:pt x="5506" y="12995"/>
                  </a:cubicBezTo>
                  <a:cubicBezTo>
                    <a:pt x="5506" y="13121"/>
                    <a:pt x="5632" y="13121"/>
                    <a:pt x="5632" y="13121"/>
                  </a:cubicBezTo>
                  <a:cubicBezTo>
                    <a:pt x="5758" y="13121"/>
                    <a:pt x="5758" y="12995"/>
                    <a:pt x="5758" y="12995"/>
                  </a:cubicBezTo>
                  <a:cubicBezTo>
                    <a:pt x="5349" y="11548"/>
                    <a:pt x="5349" y="10101"/>
                    <a:pt x="5632" y="8779"/>
                  </a:cubicBezTo>
                  <a:cubicBezTo>
                    <a:pt x="5758" y="8528"/>
                    <a:pt x="6010" y="8119"/>
                    <a:pt x="6293" y="7867"/>
                  </a:cubicBezTo>
                  <a:cubicBezTo>
                    <a:pt x="6670" y="7206"/>
                    <a:pt x="7079" y="6703"/>
                    <a:pt x="7457" y="6042"/>
                  </a:cubicBezTo>
                  <a:cubicBezTo>
                    <a:pt x="7457" y="7206"/>
                    <a:pt x="7709" y="8528"/>
                    <a:pt x="8118" y="9566"/>
                  </a:cubicBezTo>
                  <a:cubicBezTo>
                    <a:pt x="8118" y="9692"/>
                    <a:pt x="8244" y="9692"/>
                    <a:pt x="8244" y="9692"/>
                  </a:cubicBezTo>
                  <a:cubicBezTo>
                    <a:pt x="8369" y="9566"/>
                    <a:pt x="8369" y="9566"/>
                    <a:pt x="8369" y="9440"/>
                  </a:cubicBezTo>
                  <a:cubicBezTo>
                    <a:pt x="7992" y="8276"/>
                    <a:pt x="7709" y="6954"/>
                    <a:pt x="7709" y="5633"/>
                  </a:cubicBezTo>
                  <a:cubicBezTo>
                    <a:pt x="8118" y="4972"/>
                    <a:pt x="8653" y="4343"/>
                    <a:pt x="9030" y="3556"/>
                  </a:cubicBezTo>
                  <a:cubicBezTo>
                    <a:pt x="9282" y="3021"/>
                    <a:pt x="9565" y="2361"/>
                    <a:pt x="9817" y="1826"/>
                  </a:cubicBezTo>
                  <a:cubicBezTo>
                    <a:pt x="9943" y="2896"/>
                    <a:pt x="10226" y="3934"/>
                    <a:pt x="10729" y="4846"/>
                  </a:cubicBezTo>
                  <a:cubicBezTo>
                    <a:pt x="10729" y="4972"/>
                    <a:pt x="10729" y="4972"/>
                    <a:pt x="10855" y="4972"/>
                  </a:cubicBezTo>
                  <a:cubicBezTo>
                    <a:pt x="10855" y="4846"/>
                    <a:pt x="11012" y="4846"/>
                    <a:pt x="10855" y="4720"/>
                  </a:cubicBezTo>
                  <a:cubicBezTo>
                    <a:pt x="10352" y="3682"/>
                    <a:pt x="10069" y="2487"/>
                    <a:pt x="10069" y="1322"/>
                  </a:cubicBezTo>
                  <a:cubicBezTo>
                    <a:pt x="10226" y="913"/>
                    <a:pt x="10352" y="536"/>
                    <a:pt x="10352" y="127"/>
                  </a:cubicBezTo>
                  <a:lnTo>
                    <a:pt x="10226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6" name="Google Shape;406;p23"/>
            <p:cNvSpPr/>
            <p:nvPr/>
          </p:nvSpPr>
          <p:spPr>
            <a:xfrm>
              <a:off x="1527825" y="2235925"/>
              <a:ext cx="334325" cy="434275"/>
            </a:xfrm>
            <a:custGeom>
              <a:avLst/>
              <a:gdLst/>
              <a:ahLst/>
              <a:cxnLst/>
              <a:rect l="l" t="t" r="r" b="b"/>
              <a:pathLst>
                <a:path w="13373" h="17371" extrusionOk="0">
                  <a:moveTo>
                    <a:pt x="5916" y="1"/>
                  </a:moveTo>
                  <a:cubicBezTo>
                    <a:pt x="5129" y="252"/>
                    <a:pt x="4185" y="787"/>
                    <a:pt x="3808" y="1291"/>
                  </a:cubicBezTo>
                  <a:cubicBezTo>
                    <a:pt x="3273" y="1826"/>
                    <a:pt x="3021" y="2612"/>
                    <a:pt x="3147" y="3399"/>
                  </a:cubicBezTo>
                  <a:cubicBezTo>
                    <a:pt x="3273" y="3651"/>
                    <a:pt x="3399" y="3808"/>
                    <a:pt x="3399" y="4060"/>
                  </a:cubicBezTo>
                  <a:cubicBezTo>
                    <a:pt x="3556" y="4594"/>
                    <a:pt x="3147" y="4972"/>
                    <a:pt x="2895" y="5224"/>
                  </a:cubicBezTo>
                  <a:cubicBezTo>
                    <a:pt x="2612" y="5507"/>
                    <a:pt x="2234" y="5633"/>
                    <a:pt x="1825" y="6010"/>
                  </a:cubicBezTo>
                  <a:cubicBezTo>
                    <a:pt x="1574" y="6294"/>
                    <a:pt x="1322" y="6797"/>
                    <a:pt x="1574" y="7206"/>
                  </a:cubicBezTo>
                  <a:cubicBezTo>
                    <a:pt x="1699" y="7741"/>
                    <a:pt x="2612" y="7867"/>
                    <a:pt x="2895" y="8527"/>
                  </a:cubicBezTo>
                  <a:cubicBezTo>
                    <a:pt x="3021" y="9031"/>
                    <a:pt x="2612" y="9566"/>
                    <a:pt x="2234" y="9692"/>
                  </a:cubicBezTo>
                  <a:cubicBezTo>
                    <a:pt x="1825" y="9943"/>
                    <a:pt x="1322" y="10101"/>
                    <a:pt x="787" y="10352"/>
                  </a:cubicBezTo>
                  <a:cubicBezTo>
                    <a:pt x="409" y="10604"/>
                    <a:pt x="0" y="11013"/>
                    <a:pt x="126" y="11517"/>
                  </a:cubicBezTo>
                  <a:cubicBezTo>
                    <a:pt x="252" y="12177"/>
                    <a:pt x="1196" y="12303"/>
                    <a:pt x="1574" y="12838"/>
                  </a:cubicBezTo>
                  <a:cubicBezTo>
                    <a:pt x="1983" y="13247"/>
                    <a:pt x="1983" y="13751"/>
                    <a:pt x="1825" y="14411"/>
                  </a:cubicBezTo>
                  <a:cubicBezTo>
                    <a:pt x="1825" y="14946"/>
                    <a:pt x="1574" y="15450"/>
                    <a:pt x="1574" y="15984"/>
                  </a:cubicBezTo>
                  <a:cubicBezTo>
                    <a:pt x="1574" y="16519"/>
                    <a:pt x="1825" y="17180"/>
                    <a:pt x="2360" y="17306"/>
                  </a:cubicBezTo>
                  <a:cubicBezTo>
                    <a:pt x="2477" y="17350"/>
                    <a:pt x="2593" y="17370"/>
                    <a:pt x="2707" y="17370"/>
                  </a:cubicBezTo>
                  <a:cubicBezTo>
                    <a:pt x="3241" y="17370"/>
                    <a:pt x="3726" y="16934"/>
                    <a:pt x="3933" y="16519"/>
                  </a:cubicBezTo>
                  <a:cubicBezTo>
                    <a:pt x="4342" y="15859"/>
                    <a:pt x="4342" y="15198"/>
                    <a:pt x="4594" y="14537"/>
                  </a:cubicBezTo>
                  <a:cubicBezTo>
                    <a:pt x="4846" y="13876"/>
                    <a:pt x="5255" y="13499"/>
                    <a:pt x="5916" y="13499"/>
                  </a:cubicBezTo>
                  <a:cubicBezTo>
                    <a:pt x="6227" y="13499"/>
                    <a:pt x="6644" y="13947"/>
                    <a:pt x="7151" y="13947"/>
                  </a:cubicBezTo>
                  <a:cubicBezTo>
                    <a:pt x="7260" y="13947"/>
                    <a:pt x="7372" y="13926"/>
                    <a:pt x="7489" y="13876"/>
                  </a:cubicBezTo>
                  <a:cubicBezTo>
                    <a:pt x="8275" y="13625"/>
                    <a:pt x="7992" y="12586"/>
                    <a:pt x="7866" y="11926"/>
                  </a:cubicBezTo>
                  <a:cubicBezTo>
                    <a:pt x="7866" y="11391"/>
                    <a:pt x="7866" y="10604"/>
                    <a:pt x="8401" y="10352"/>
                  </a:cubicBezTo>
                  <a:cubicBezTo>
                    <a:pt x="8590" y="10289"/>
                    <a:pt x="8818" y="10289"/>
                    <a:pt x="9066" y="10289"/>
                  </a:cubicBezTo>
                  <a:cubicBezTo>
                    <a:pt x="9314" y="10289"/>
                    <a:pt x="9581" y="10289"/>
                    <a:pt x="9849" y="10227"/>
                  </a:cubicBezTo>
                  <a:cubicBezTo>
                    <a:pt x="10352" y="10101"/>
                    <a:pt x="10635" y="9440"/>
                    <a:pt x="10635" y="8779"/>
                  </a:cubicBezTo>
                  <a:cubicBezTo>
                    <a:pt x="10635" y="8244"/>
                    <a:pt x="10352" y="7584"/>
                    <a:pt x="10352" y="7080"/>
                  </a:cubicBezTo>
                  <a:cubicBezTo>
                    <a:pt x="10352" y="6419"/>
                    <a:pt x="10635" y="5759"/>
                    <a:pt x="11265" y="5633"/>
                  </a:cubicBezTo>
                  <a:cubicBezTo>
                    <a:pt x="11351" y="5606"/>
                    <a:pt x="11436" y="5596"/>
                    <a:pt x="11520" y="5596"/>
                  </a:cubicBezTo>
                  <a:cubicBezTo>
                    <a:pt x="11750" y="5596"/>
                    <a:pt x="11974" y="5669"/>
                    <a:pt x="12204" y="5669"/>
                  </a:cubicBezTo>
                  <a:cubicBezTo>
                    <a:pt x="12289" y="5669"/>
                    <a:pt x="12374" y="5659"/>
                    <a:pt x="12460" y="5633"/>
                  </a:cubicBezTo>
                  <a:cubicBezTo>
                    <a:pt x="12995" y="5507"/>
                    <a:pt x="13247" y="4972"/>
                    <a:pt x="13247" y="4594"/>
                  </a:cubicBezTo>
                  <a:cubicBezTo>
                    <a:pt x="13373" y="4185"/>
                    <a:pt x="13247" y="3808"/>
                    <a:pt x="13121" y="3525"/>
                  </a:cubicBezTo>
                  <a:lnTo>
                    <a:pt x="13121" y="4060"/>
                  </a:lnTo>
                  <a:cubicBezTo>
                    <a:pt x="12995" y="4311"/>
                    <a:pt x="12712" y="4594"/>
                    <a:pt x="12460" y="4720"/>
                  </a:cubicBezTo>
                  <a:cubicBezTo>
                    <a:pt x="12405" y="4733"/>
                    <a:pt x="12351" y="4739"/>
                    <a:pt x="12298" y="4739"/>
                  </a:cubicBezTo>
                  <a:cubicBezTo>
                    <a:pt x="11845" y="4739"/>
                    <a:pt x="11492" y="4298"/>
                    <a:pt x="11013" y="4185"/>
                  </a:cubicBezTo>
                  <a:cubicBezTo>
                    <a:pt x="10478" y="4185"/>
                    <a:pt x="9975" y="4594"/>
                    <a:pt x="9849" y="4972"/>
                  </a:cubicBezTo>
                  <a:cubicBezTo>
                    <a:pt x="9691" y="5507"/>
                    <a:pt x="9691" y="6010"/>
                    <a:pt x="9849" y="6545"/>
                  </a:cubicBezTo>
                  <a:cubicBezTo>
                    <a:pt x="9975" y="7080"/>
                    <a:pt x="10100" y="7458"/>
                    <a:pt x="10100" y="7993"/>
                  </a:cubicBezTo>
                  <a:cubicBezTo>
                    <a:pt x="10100" y="8244"/>
                    <a:pt x="10100" y="8653"/>
                    <a:pt x="9975" y="8905"/>
                  </a:cubicBezTo>
                  <a:cubicBezTo>
                    <a:pt x="9750" y="9005"/>
                    <a:pt x="9546" y="9203"/>
                    <a:pt x="9345" y="9203"/>
                  </a:cubicBezTo>
                  <a:cubicBezTo>
                    <a:pt x="9293" y="9203"/>
                    <a:pt x="9240" y="9189"/>
                    <a:pt x="9188" y="9157"/>
                  </a:cubicBezTo>
                  <a:cubicBezTo>
                    <a:pt x="8905" y="9157"/>
                    <a:pt x="8779" y="9031"/>
                    <a:pt x="8527" y="9031"/>
                  </a:cubicBezTo>
                  <a:cubicBezTo>
                    <a:pt x="8460" y="9015"/>
                    <a:pt x="8395" y="9008"/>
                    <a:pt x="8332" y="9008"/>
                  </a:cubicBezTo>
                  <a:cubicBezTo>
                    <a:pt x="7899" y="9008"/>
                    <a:pt x="7579" y="9362"/>
                    <a:pt x="7332" y="9692"/>
                  </a:cubicBezTo>
                  <a:cubicBezTo>
                    <a:pt x="7206" y="10227"/>
                    <a:pt x="7206" y="10730"/>
                    <a:pt x="7332" y="11265"/>
                  </a:cubicBezTo>
                  <a:cubicBezTo>
                    <a:pt x="7332" y="11800"/>
                    <a:pt x="7489" y="12303"/>
                    <a:pt x="7332" y="12712"/>
                  </a:cubicBezTo>
                  <a:cubicBezTo>
                    <a:pt x="7332" y="12964"/>
                    <a:pt x="7080" y="13373"/>
                    <a:pt x="6828" y="13373"/>
                  </a:cubicBezTo>
                  <a:cubicBezTo>
                    <a:pt x="6419" y="13373"/>
                    <a:pt x="6293" y="12838"/>
                    <a:pt x="6042" y="12586"/>
                  </a:cubicBezTo>
                  <a:cubicBezTo>
                    <a:pt x="5935" y="12479"/>
                    <a:pt x="5796" y="12435"/>
                    <a:pt x="5644" y="12435"/>
                  </a:cubicBezTo>
                  <a:cubicBezTo>
                    <a:pt x="5392" y="12435"/>
                    <a:pt x="5101" y="12555"/>
                    <a:pt x="4846" y="12712"/>
                  </a:cubicBezTo>
                  <a:cubicBezTo>
                    <a:pt x="4594" y="12838"/>
                    <a:pt x="4468" y="13247"/>
                    <a:pt x="4342" y="13625"/>
                  </a:cubicBezTo>
                  <a:cubicBezTo>
                    <a:pt x="4185" y="14034"/>
                    <a:pt x="4185" y="14411"/>
                    <a:pt x="4059" y="14820"/>
                  </a:cubicBezTo>
                  <a:cubicBezTo>
                    <a:pt x="3933" y="15072"/>
                    <a:pt x="3808" y="15324"/>
                    <a:pt x="3556" y="15607"/>
                  </a:cubicBezTo>
                  <a:cubicBezTo>
                    <a:pt x="3414" y="15670"/>
                    <a:pt x="3249" y="15701"/>
                    <a:pt x="3084" y="15701"/>
                  </a:cubicBezTo>
                  <a:cubicBezTo>
                    <a:pt x="2919" y="15701"/>
                    <a:pt x="2754" y="15670"/>
                    <a:pt x="2612" y="15607"/>
                  </a:cubicBezTo>
                  <a:cubicBezTo>
                    <a:pt x="2360" y="15450"/>
                    <a:pt x="2234" y="15198"/>
                    <a:pt x="2234" y="14820"/>
                  </a:cubicBezTo>
                  <a:cubicBezTo>
                    <a:pt x="2234" y="14537"/>
                    <a:pt x="2234" y="14160"/>
                    <a:pt x="2360" y="13876"/>
                  </a:cubicBezTo>
                  <a:cubicBezTo>
                    <a:pt x="2486" y="13499"/>
                    <a:pt x="2486" y="13090"/>
                    <a:pt x="2360" y="12586"/>
                  </a:cubicBezTo>
                  <a:cubicBezTo>
                    <a:pt x="2360" y="12177"/>
                    <a:pt x="2109" y="11800"/>
                    <a:pt x="1699" y="11674"/>
                  </a:cubicBezTo>
                  <a:cubicBezTo>
                    <a:pt x="1448" y="11517"/>
                    <a:pt x="1196" y="11391"/>
                    <a:pt x="1039" y="11265"/>
                  </a:cubicBezTo>
                  <a:cubicBezTo>
                    <a:pt x="913" y="11013"/>
                    <a:pt x="1039" y="10604"/>
                    <a:pt x="1322" y="10478"/>
                  </a:cubicBezTo>
                  <a:cubicBezTo>
                    <a:pt x="1574" y="10352"/>
                    <a:pt x="1825" y="10227"/>
                    <a:pt x="2109" y="10227"/>
                  </a:cubicBezTo>
                  <a:cubicBezTo>
                    <a:pt x="2297" y="10289"/>
                    <a:pt x="2462" y="10321"/>
                    <a:pt x="2612" y="10321"/>
                  </a:cubicBezTo>
                  <a:cubicBezTo>
                    <a:pt x="2761" y="10321"/>
                    <a:pt x="2895" y="10289"/>
                    <a:pt x="3021" y="10227"/>
                  </a:cubicBezTo>
                  <a:cubicBezTo>
                    <a:pt x="3399" y="10227"/>
                    <a:pt x="3808" y="9818"/>
                    <a:pt x="3933" y="9440"/>
                  </a:cubicBezTo>
                  <a:cubicBezTo>
                    <a:pt x="4059" y="8905"/>
                    <a:pt x="3933" y="8527"/>
                    <a:pt x="3556" y="8118"/>
                  </a:cubicBezTo>
                  <a:cubicBezTo>
                    <a:pt x="3399" y="7993"/>
                    <a:pt x="3147" y="7867"/>
                    <a:pt x="2895" y="7741"/>
                  </a:cubicBezTo>
                  <a:cubicBezTo>
                    <a:pt x="2769" y="7458"/>
                    <a:pt x="2486" y="7332"/>
                    <a:pt x="2486" y="7080"/>
                  </a:cubicBezTo>
                  <a:cubicBezTo>
                    <a:pt x="2486" y="6671"/>
                    <a:pt x="2769" y="6419"/>
                    <a:pt x="3147" y="6294"/>
                  </a:cubicBezTo>
                  <a:cubicBezTo>
                    <a:pt x="3399" y="6168"/>
                    <a:pt x="3808" y="6168"/>
                    <a:pt x="4059" y="5885"/>
                  </a:cubicBezTo>
                  <a:cubicBezTo>
                    <a:pt x="4846" y="5633"/>
                    <a:pt x="5129" y="4594"/>
                    <a:pt x="4720" y="3808"/>
                  </a:cubicBezTo>
                  <a:cubicBezTo>
                    <a:pt x="4468" y="3525"/>
                    <a:pt x="4059" y="3273"/>
                    <a:pt x="3933" y="2738"/>
                  </a:cubicBezTo>
                  <a:cubicBezTo>
                    <a:pt x="3682" y="2235"/>
                    <a:pt x="4185" y="1574"/>
                    <a:pt x="4594" y="1039"/>
                  </a:cubicBezTo>
                  <a:cubicBezTo>
                    <a:pt x="4972" y="661"/>
                    <a:pt x="5507" y="252"/>
                    <a:pt x="591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07" name="Google Shape;407;p23"/>
          <p:cNvGrpSpPr/>
          <p:nvPr/>
        </p:nvGrpSpPr>
        <p:grpSpPr>
          <a:xfrm>
            <a:off x="-8" y="4060069"/>
            <a:ext cx="1070215" cy="1086856"/>
            <a:chOff x="249825" y="1523700"/>
            <a:chExt cx="403550" cy="409825"/>
          </a:xfrm>
        </p:grpSpPr>
        <p:sp>
          <p:nvSpPr>
            <p:cNvPr id="408" name="Google Shape;408;p23"/>
            <p:cNvSpPr/>
            <p:nvPr/>
          </p:nvSpPr>
          <p:spPr>
            <a:xfrm>
              <a:off x="249825" y="1523700"/>
              <a:ext cx="403550" cy="409825"/>
            </a:xfrm>
            <a:custGeom>
              <a:avLst/>
              <a:gdLst/>
              <a:ahLst/>
              <a:cxnLst/>
              <a:rect l="l" t="t" r="r" b="b"/>
              <a:pathLst>
                <a:path w="16142" h="16393" extrusionOk="0">
                  <a:moveTo>
                    <a:pt x="1" y="0"/>
                  </a:moveTo>
                  <a:lnTo>
                    <a:pt x="1" y="16393"/>
                  </a:lnTo>
                  <a:lnTo>
                    <a:pt x="16142" y="16393"/>
                  </a:lnTo>
                  <a:cubicBezTo>
                    <a:pt x="15355" y="12743"/>
                    <a:pt x="12209" y="14159"/>
                    <a:pt x="8402" y="11673"/>
                  </a:cubicBezTo>
                  <a:cubicBezTo>
                    <a:pt x="4595" y="9188"/>
                    <a:pt x="7363" y="5789"/>
                    <a:pt x="5004" y="2360"/>
                  </a:cubicBezTo>
                  <a:cubicBezTo>
                    <a:pt x="3556" y="283"/>
                    <a:pt x="1" y="0"/>
                    <a:pt x="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9" name="Google Shape;409;p23"/>
            <p:cNvSpPr/>
            <p:nvPr/>
          </p:nvSpPr>
          <p:spPr>
            <a:xfrm>
              <a:off x="417375" y="1724275"/>
              <a:ext cx="81825" cy="71600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10" name="Google Shape;410;p23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411" name="Google Shape;411;p23"/>
          <p:cNvSpPr txBox="1">
            <a:spLocks noGrp="1"/>
          </p:cNvSpPr>
          <p:nvPr>
            <p:ph type="subTitle" idx="1"/>
          </p:nvPr>
        </p:nvSpPr>
        <p:spPr>
          <a:xfrm>
            <a:off x="1748700" y="1590400"/>
            <a:ext cx="5646600" cy="28134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●"/>
              <a:defRPr sz="1400"/>
            </a:lvl1pPr>
            <a:lvl2pPr lvl="1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SzPts val="1600"/>
              <a:buChar char="○"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0">
    <p:spTree>
      <p:nvGrpSpPr>
        <p:cNvPr id="1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" name="Google Shape;419;p25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" name="Google Shape;307;p19"/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8" name="Google Shape;308;p19"/>
          <p:cNvGrpSpPr/>
          <p:nvPr/>
        </p:nvGrpSpPr>
        <p:grpSpPr>
          <a:xfrm rot="10800000" flipH="1">
            <a:off x="7943322" y="-341725"/>
            <a:ext cx="1499993" cy="1903925"/>
            <a:chOff x="7908572" y="3613175"/>
            <a:chExt cx="1499993" cy="1903925"/>
          </a:xfrm>
        </p:grpSpPr>
        <p:grpSp>
          <p:nvGrpSpPr>
            <p:cNvPr id="309" name="Google Shape;309;p19"/>
            <p:cNvGrpSpPr/>
            <p:nvPr/>
          </p:nvGrpSpPr>
          <p:grpSpPr>
            <a:xfrm rot="8498445">
              <a:off x="8450354" y="3712469"/>
              <a:ext cx="550008" cy="1506832"/>
              <a:chOff x="875725" y="2057550"/>
              <a:chExt cx="281625" cy="771500"/>
            </a:xfrm>
          </p:grpSpPr>
          <p:sp>
            <p:nvSpPr>
              <p:cNvPr id="310" name="Google Shape;310;p19"/>
              <p:cNvSpPr/>
              <p:nvPr/>
            </p:nvSpPr>
            <p:spPr>
              <a:xfrm>
                <a:off x="875725" y="2058100"/>
                <a:ext cx="281625" cy="770950"/>
              </a:xfrm>
              <a:custGeom>
                <a:avLst/>
                <a:gdLst/>
                <a:ahLst/>
                <a:cxnLst/>
                <a:rect l="l" t="t" r="r" b="b"/>
                <a:pathLst>
                  <a:path w="11265" h="30838" extrusionOk="0">
                    <a:moveTo>
                      <a:pt x="8731" y="0"/>
                    </a:moveTo>
                    <a:cubicBezTo>
                      <a:pt x="8039" y="0"/>
                      <a:pt x="6911" y="1358"/>
                      <a:pt x="6419" y="1733"/>
                    </a:cubicBezTo>
                    <a:cubicBezTo>
                      <a:pt x="3147" y="5006"/>
                      <a:pt x="1448" y="9474"/>
                      <a:pt x="787" y="13910"/>
                    </a:cubicBezTo>
                    <a:cubicBezTo>
                      <a:pt x="1" y="19573"/>
                      <a:pt x="1039" y="25206"/>
                      <a:pt x="1952" y="30838"/>
                    </a:cubicBezTo>
                    <a:cubicBezTo>
                      <a:pt x="2895" y="27282"/>
                      <a:pt x="4720" y="24010"/>
                      <a:pt x="6545" y="20738"/>
                    </a:cubicBezTo>
                    <a:cubicBezTo>
                      <a:pt x="8244" y="17465"/>
                      <a:pt x="9975" y="14193"/>
                      <a:pt x="10761" y="10512"/>
                    </a:cubicBezTo>
                    <a:cubicBezTo>
                      <a:pt x="11265" y="8026"/>
                      <a:pt x="11265" y="5257"/>
                      <a:pt x="10478" y="2772"/>
                    </a:cubicBezTo>
                    <a:cubicBezTo>
                      <a:pt x="10352" y="2111"/>
                      <a:pt x="9818" y="160"/>
                      <a:pt x="8905" y="34"/>
                    </a:cubicBezTo>
                    <a:cubicBezTo>
                      <a:pt x="8851" y="11"/>
                      <a:pt x="8793" y="0"/>
                      <a:pt x="8731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" name="Google Shape;311;p19"/>
              <p:cNvSpPr/>
              <p:nvPr/>
            </p:nvSpPr>
            <p:spPr>
              <a:xfrm>
                <a:off x="892250" y="2057550"/>
                <a:ext cx="245450" cy="771500"/>
              </a:xfrm>
              <a:custGeom>
                <a:avLst/>
                <a:gdLst/>
                <a:ahLst/>
                <a:cxnLst/>
                <a:rect l="l" t="t" r="r" b="b"/>
                <a:pathLst>
                  <a:path w="9818" h="30860" extrusionOk="0">
                    <a:moveTo>
                      <a:pt x="8207" y="0"/>
                    </a:moveTo>
                    <a:cubicBezTo>
                      <a:pt x="8160" y="0"/>
                      <a:pt x="8076" y="56"/>
                      <a:pt x="7992" y="56"/>
                    </a:cubicBezTo>
                    <a:cubicBezTo>
                      <a:pt x="7458" y="2668"/>
                      <a:pt x="6419" y="5688"/>
                      <a:pt x="5507" y="8300"/>
                    </a:cubicBezTo>
                    <a:cubicBezTo>
                      <a:pt x="5507" y="8426"/>
                      <a:pt x="5381" y="8583"/>
                      <a:pt x="5381" y="8709"/>
                    </a:cubicBezTo>
                    <a:lnTo>
                      <a:pt x="1039" y="9999"/>
                    </a:lnTo>
                    <a:cubicBezTo>
                      <a:pt x="913" y="10156"/>
                      <a:pt x="913" y="10282"/>
                      <a:pt x="913" y="10534"/>
                    </a:cubicBezTo>
                    <a:lnTo>
                      <a:pt x="5224" y="9087"/>
                    </a:lnTo>
                    <a:lnTo>
                      <a:pt x="5224" y="9087"/>
                    </a:lnTo>
                    <a:cubicBezTo>
                      <a:pt x="4720" y="10660"/>
                      <a:pt x="4185" y="12107"/>
                      <a:pt x="3808" y="13429"/>
                    </a:cubicBezTo>
                    <a:cubicBezTo>
                      <a:pt x="3399" y="15128"/>
                      <a:pt x="3021" y="16827"/>
                      <a:pt x="2612" y="18526"/>
                    </a:cubicBezTo>
                    <a:lnTo>
                      <a:pt x="1" y="20760"/>
                    </a:lnTo>
                    <a:lnTo>
                      <a:pt x="1" y="21295"/>
                    </a:lnTo>
                    <a:lnTo>
                      <a:pt x="2486" y="19186"/>
                    </a:lnTo>
                    <a:lnTo>
                      <a:pt x="2486" y="19186"/>
                    </a:lnTo>
                    <a:cubicBezTo>
                      <a:pt x="1700" y="23906"/>
                      <a:pt x="1291" y="28248"/>
                      <a:pt x="1165" y="30073"/>
                    </a:cubicBezTo>
                    <a:cubicBezTo>
                      <a:pt x="1165" y="30325"/>
                      <a:pt x="1291" y="30608"/>
                      <a:pt x="1291" y="30860"/>
                    </a:cubicBezTo>
                    <a:cubicBezTo>
                      <a:pt x="1448" y="30608"/>
                      <a:pt x="1448" y="30325"/>
                      <a:pt x="1574" y="29947"/>
                    </a:cubicBezTo>
                    <a:cubicBezTo>
                      <a:pt x="1825" y="27461"/>
                      <a:pt x="2486" y="20634"/>
                      <a:pt x="4059" y="14341"/>
                    </a:cubicBezTo>
                    <a:lnTo>
                      <a:pt x="6671" y="19438"/>
                    </a:lnTo>
                    <a:cubicBezTo>
                      <a:pt x="6671" y="19186"/>
                      <a:pt x="6797" y="19061"/>
                      <a:pt x="6797" y="18935"/>
                    </a:cubicBezTo>
                    <a:lnTo>
                      <a:pt x="4185" y="13680"/>
                    </a:lnTo>
                    <a:lnTo>
                      <a:pt x="4185" y="13554"/>
                    </a:lnTo>
                    <a:cubicBezTo>
                      <a:pt x="4720" y="11981"/>
                      <a:pt x="5224" y="10282"/>
                      <a:pt x="5884" y="8426"/>
                    </a:cubicBezTo>
                    <a:cubicBezTo>
                      <a:pt x="6010" y="8048"/>
                      <a:pt x="6293" y="7513"/>
                      <a:pt x="6419" y="7010"/>
                    </a:cubicBezTo>
                    <a:lnTo>
                      <a:pt x="9691" y="12233"/>
                    </a:lnTo>
                    <a:cubicBezTo>
                      <a:pt x="9691" y="12107"/>
                      <a:pt x="9817" y="11855"/>
                      <a:pt x="9817" y="11729"/>
                    </a:cubicBezTo>
                    <a:lnTo>
                      <a:pt x="6545" y="6475"/>
                    </a:lnTo>
                    <a:cubicBezTo>
                      <a:pt x="7332" y="4241"/>
                      <a:pt x="7992" y="2007"/>
                      <a:pt x="8370" y="56"/>
                    </a:cubicBezTo>
                    <a:lnTo>
                      <a:pt x="8244" y="56"/>
                    </a:lnTo>
                    <a:cubicBezTo>
                      <a:pt x="8244" y="14"/>
                      <a:pt x="8230" y="0"/>
                      <a:pt x="8207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12" name="Google Shape;312;p19"/>
            <p:cNvSpPr/>
            <p:nvPr/>
          </p:nvSpPr>
          <p:spPr>
            <a:xfrm rot="-6396751" flipH="1">
              <a:off x="8201831" y="4462874"/>
              <a:ext cx="837583" cy="261764"/>
            </a:xfrm>
            <a:custGeom>
              <a:avLst/>
              <a:gdLst/>
              <a:ahLst/>
              <a:cxnLst/>
              <a:rect l="l" t="t" r="r" b="b"/>
              <a:pathLst>
                <a:path w="22152" h="6923" extrusionOk="0">
                  <a:moveTo>
                    <a:pt x="22088" y="0"/>
                  </a:moveTo>
                  <a:cubicBezTo>
                    <a:pt x="22057" y="0"/>
                    <a:pt x="22025" y="32"/>
                    <a:pt x="22025" y="95"/>
                  </a:cubicBezTo>
                  <a:cubicBezTo>
                    <a:pt x="21113" y="1007"/>
                    <a:pt x="20201" y="1668"/>
                    <a:pt x="19005" y="2329"/>
                  </a:cubicBezTo>
                  <a:cubicBezTo>
                    <a:pt x="18753" y="1951"/>
                    <a:pt x="18218" y="1542"/>
                    <a:pt x="17715" y="1416"/>
                  </a:cubicBezTo>
                  <a:cubicBezTo>
                    <a:pt x="17054" y="1291"/>
                    <a:pt x="16519" y="1165"/>
                    <a:pt x="15859" y="1007"/>
                  </a:cubicBezTo>
                  <a:lnTo>
                    <a:pt x="15859" y="1007"/>
                  </a:lnTo>
                  <a:cubicBezTo>
                    <a:pt x="16268" y="1542"/>
                    <a:pt x="16645" y="1951"/>
                    <a:pt x="17180" y="2203"/>
                  </a:cubicBezTo>
                  <a:cubicBezTo>
                    <a:pt x="17558" y="2455"/>
                    <a:pt x="17967" y="2581"/>
                    <a:pt x="18344" y="2738"/>
                  </a:cubicBezTo>
                  <a:cubicBezTo>
                    <a:pt x="17841" y="2990"/>
                    <a:pt x="17306" y="3115"/>
                    <a:pt x="16771" y="3367"/>
                  </a:cubicBezTo>
                  <a:cubicBezTo>
                    <a:pt x="15984" y="2203"/>
                    <a:pt x="14694" y="1416"/>
                    <a:pt x="13247" y="1291"/>
                  </a:cubicBezTo>
                  <a:lnTo>
                    <a:pt x="13247" y="1291"/>
                  </a:lnTo>
                  <a:cubicBezTo>
                    <a:pt x="13625" y="1794"/>
                    <a:pt x="14034" y="2329"/>
                    <a:pt x="14568" y="2738"/>
                  </a:cubicBezTo>
                  <a:cubicBezTo>
                    <a:pt x="14946" y="3115"/>
                    <a:pt x="15481" y="3367"/>
                    <a:pt x="15984" y="3650"/>
                  </a:cubicBezTo>
                  <a:cubicBezTo>
                    <a:pt x="15198" y="3776"/>
                    <a:pt x="14285" y="3902"/>
                    <a:pt x="13499" y="4028"/>
                  </a:cubicBezTo>
                  <a:cubicBezTo>
                    <a:pt x="13625" y="3241"/>
                    <a:pt x="13121" y="2581"/>
                    <a:pt x="12586" y="2077"/>
                  </a:cubicBezTo>
                  <a:cubicBezTo>
                    <a:pt x="11926" y="1668"/>
                    <a:pt x="11265" y="1416"/>
                    <a:pt x="10478" y="1165"/>
                  </a:cubicBezTo>
                  <a:lnTo>
                    <a:pt x="10478" y="1165"/>
                  </a:lnTo>
                  <a:cubicBezTo>
                    <a:pt x="11013" y="2329"/>
                    <a:pt x="11800" y="3241"/>
                    <a:pt x="12712" y="4028"/>
                  </a:cubicBezTo>
                  <a:lnTo>
                    <a:pt x="12209" y="4028"/>
                  </a:lnTo>
                  <a:cubicBezTo>
                    <a:pt x="11674" y="3902"/>
                    <a:pt x="11265" y="3902"/>
                    <a:pt x="10761" y="3902"/>
                  </a:cubicBezTo>
                  <a:cubicBezTo>
                    <a:pt x="10352" y="2738"/>
                    <a:pt x="9566" y="1794"/>
                    <a:pt x="8653" y="1165"/>
                  </a:cubicBezTo>
                  <a:lnTo>
                    <a:pt x="8653" y="1165"/>
                  </a:lnTo>
                  <a:cubicBezTo>
                    <a:pt x="8779" y="2077"/>
                    <a:pt x="9314" y="2990"/>
                    <a:pt x="10101" y="3776"/>
                  </a:cubicBezTo>
                  <a:cubicBezTo>
                    <a:pt x="9440" y="3650"/>
                    <a:pt x="8779" y="3524"/>
                    <a:pt x="8118" y="3367"/>
                  </a:cubicBezTo>
                  <a:cubicBezTo>
                    <a:pt x="8118" y="2738"/>
                    <a:pt x="7993" y="2077"/>
                    <a:pt x="7615" y="1668"/>
                  </a:cubicBezTo>
                  <a:cubicBezTo>
                    <a:pt x="7332" y="1165"/>
                    <a:pt x="6703" y="756"/>
                    <a:pt x="6168" y="630"/>
                  </a:cubicBezTo>
                  <a:lnTo>
                    <a:pt x="6168" y="630"/>
                  </a:lnTo>
                  <a:cubicBezTo>
                    <a:pt x="6293" y="1542"/>
                    <a:pt x="6828" y="2455"/>
                    <a:pt x="7332" y="3115"/>
                  </a:cubicBezTo>
                  <a:cubicBezTo>
                    <a:pt x="6828" y="2990"/>
                    <a:pt x="6293" y="2864"/>
                    <a:pt x="5759" y="2738"/>
                  </a:cubicBezTo>
                  <a:cubicBezTo>
                    <a:pt x="5916" y="2203"/>
                    <a:pt x="5633" y="1668"/>
                    <a:pt x="5255" y="1291"/>
                  </a:cubicBezTo>
                  <a:cubicBezTo>
                    <a:pt x="4846" y="881"/>
                    <a:pt x="4343" y="504"/>
                    <a:pt x="3808" y="221"/>
                  </a:cubicBezTo>
                  <a:lnTo>
                    <a:pt x="3808" y="221"/>
                  </a:lnTo>
                  <a:cubicBezTo>
                    <a:pt x="3934" y="756"/>
                    <a:pt x="4185" y="1165"/>
                    <a:pt x="4343" y="1668"/>
                  </a:cubicBezTo>
                  <a:cubicBezTo>
                    <a:pt x="4469" y="1951"/>
                    <a:pt x="4594" y="2203"/>
                    <a:pt x="4720" y="2329"/>
                  </a:cubicBezTo>
                  <a:cubicBezTo>
                    <a:pt x="4720" y="2429"/>
                    <a:pt x="4800" y="2529"/>
                    <a:pt x="4896" y="2566"/>
                  </a:cubicBezTo>
                  <a:lnTo>
                    <a:pt x="4896" y="2566"/>
                  </a:lnTo>
                  <a:cubicBezTo>
                    <a:pt x="4290" y="2454"/>
                    <a:pt x="3656" y="2450"/>
                    <a:pt x="3021" y="2329"/>
                  </a:cubicBezTo>
                  <a:cubicBezTo>
                    <a:pt x="2895" y="1951"/>
                    <a:pt x="2360" y="1951"/>
                    <a:pt x="2109" y="1951"/>
                  </a:cubicBezTo>
                  <a:cubicBezTo>
                    <a:pt x="1322" y="1951"/>
                    <a:pt x="661" y="2077"/>
                    <a:pt x="1" y="2329"/>
                  </a:cubicBezTo>
                  <a:cubicBezTo>
                    <a:pt x="545" y="2666"/>
                    <a:pt x="1261" y="2896"/>
                    <a:pt x="1936" y="2896"/>
                  </a:cubicBezTo>
                  <a:cubicBezTo>
                    <a:pt x="2080" y="2896"/>
                    <a:pt x="2222" y="2886"/>
                    <a:pt x="2360" y="2864"/>
                  </a:cubicBezTo>
                  <a:cubicBezTo>
                    <a:pt x="2486" y="2864"/>
                    <a:pt x="2770" y="2738"/>
                    <a:pt x="2895" y="2581"/>
                  </a:cubicBezTo>
                  <a:cubicBezTo>
                    <a:pt x="3808" y="2738"/>
                    <a:pt x="4594" y="2864"/>
                    <a:pt x="5507" y="2990"/>
                  </a:cubicBezTo>
                  <a:cubicBezTo>
                    <a:pt x="4469" y="2990"/>
                    <a:pt x="3399" y="3241"/>
                    <a:pt x="2770" y="4154"/>
                  </a:cubicBezTo>
                  <a:cubicBezTo>
                    <a:pt x="2935" y="4176"/>
                    <a:pt x="3101" y="4187"/>
                    <a:pt x="3267" y="4187"/>
                  </a:cubicBezTo>
                  <a:cubicBezTo>
                    <a:pt x="4266" y="4187"/>
                    <a:pt x="5241" y="3790"/>
                    <a:pt x="5916" y="3115"/>
                  </a:cubicBezTo>
                  <a:cubicBezTo>
                    <a:pt x="6419" y="3241"/>
                    <a:pt x="6954" y="3241"/>
                    <a:pt x="7332" y="3367"/>
                  </a:cubicBezTo>
                  <a:cubicBezTo>
                    <a:pt x="6545" y="3650"/>
                    <a:pt x="5759" y="4028"/>
                    <a:pt x="5129" y="4563"/>
                  </a:cubicBezTo>
                  <a:cubicBezTo>
                    <a:pt x="5345" y="4615"/>
                    <a:pt x="5566" y="4640"/>
                    <a:pt x="5788" y="4640"/>
                  </a:cubicBezTo>
                  <a:cubicBezTo>
                    <a:pt x="6635" y="4640"/>
                    <a:pt x="7495" y="4274"/>
                    <a:pt x="8118" y="3650"/>
                  </a:cubicBezTo>
                  <a:cubicBezTo>
                    <a:pt x="8779" y="3776"/>
                    <a:pt x="9440" y="3902"/>
                    <a:pt x="10101" y="4028"/>
                  </a:cubicBezTo>
                  <a:cubicBezTo>
                    <a:pt x="9062" y="4311"/>
                    <a:pt x="7993" y="4814"/>
                    <a:pt x="7080" y="5601"/>
                  </a:cubicBezTo>
                  <a:cubicBezTo>
                    <a:pt x="7305" y="5645"/>
                    <a:pt x="7529" y="5666"/>
                    <a:pt x="7751" y="5666"/>
                  </a:cubicBezTo>
                  <a:cubicBezTo>
                    <a:pt x="8958" y="5666"/>
                    <a:pt x="10077" y="5038"/>
                    <a:pt x="10635" y="4028"/>
                  </a:cubicBezTo>
                  <a:cubicBezTo>
                    <a:pt x="11139" y="4154"/>
                    <a:pt x="11674" y="4154"/>
                    <a:pt x="12209" y="4311"/>
                  </a:cubicBezTo>
                  <a:lnTo>
                    <a:pt x="12712" y="4311"/>
                  </a:lnTo>
                  <a:cubicBezTo>
                    <a:pt x="11548" y="4814"/>
                    <a:pt x="10635" y="5601"/>
                    <a:pt x="9849" y="6514"/>
                  </a:cubicBezTo>
                  <a:cubicBezTo>
                    <a:pt x="10635" y="6514"/>
                    <a:pt x="11422" y="6262"/>
                    <a:pt x="12051" y="5884"/>
                  </a:cubicBezTo>
                  <a:cubicBezTo>
                    <a:pt x="12586" y="5475"/>
                    <a:pt x="13121" y="4940"/>
                    <a:pt x="13499" y="4311"/>
                  </a:cubicBezTo>
                  <a:cubicBezTo>
                    <a:pt x="14285" y="4154"/>
                    <a:pt x="15072" y="4028"/>
                    <a:pt x="15859" y="3902"/>
                  </a:cubicBezTo>
                  <a:lnTo>
                    <a:pt x="15859" y="3902"/>
                  </a:lnTo>
                  <a:cubicBezTo>
                    <a:pt x="14820" y="4689"/>
                    <a:pt x="13908" y="5601"/>
                    <a:pt x="13782" y="6923"/>
                  </a:cubicBezTo>
                  <a:cubicBezTo>
                    <a:pt x="14568" y="6671"/>
                    <a:pt x="15355" y="6388"/>
                    <a:pt x="15859" y="5727"/>
                  </a:cubicBezTo>
                  <a:cubicBezTo>
                    <a:pt x="16393" y="5098"/>
                    <a:pt x="16771" y="4437"/>
                    <a:pt x="16771" y="3650"/>
                  </a:cubicBezTo>
                  <a:cubicBezTo>
                    <a:pt x="17432" y="3367"/>
                    <a:pt x="17967" y="3241"/>
                    <a:pt x="18501" y="2864"/>
                  </a:cubicBezTo>
                  <a:lnTo>
                    <a:pt x="18501" y="2864"/>
                  </a:lnTo>
                  <a:cubicBezTo>
                    <a:pt x="17841" y="3902"/>
                    <a:pt x="17432" y="5098"/>
                    <a:pt x="17306" y="6262"/>
                  </a:cubicBezTo>
                  <a:cubicBezTo>
                    <a:pt x="17967" y="5884"/>
                    <a:pt x="18344" y="5349"/>
                    <a:pt x="18753" y="4689"/>
                  </a:cubicBezTo>
                  <a:cubicBezTo>
                    <a:pt x="19005" y="4028"/>
                    <a:pt x="19005" y="3367"/>
                    <a:pt x="19005" y="2738"/>
                  </a:cubicBezTo>
                  <a:cubicBezTo>
                    <a:pt x="20201" y="2077"/>
                    <a:pt x="21239" y="1291"/>
                    <a:pt x="22151" y="221"/>
                  </a:cubicBezTo>
                  <a:lnTo>
                    <a:pt x="22151" y="95"/>
                  </a:lnTo>
                  <a:cubicBezTo>
                    <a:pt x="22151" y="32"/>
                    <a:pt x="22120" y="0"/>
                    <a:pt x="22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3" name="Google Shape;313;p19"/>
            <p:cNvSpPr/>
            <p:nvPr/>
          </p:nvSpPr>
          <p:spPr>
            <a:xfrm rot="-5400000" flipH="1">
              <a:off x="8258829" y="4086731"/>
              <a:ext cx="1377688" cy="430576"/>
            </a:xfrm>
            <a:custGeom>
              <a:avLst/>
              <a:gdLst/>
              <a:ahLst/>
              <a:cxnLst/>
              <a:rect l="l" t="t" r="r" b="b"/>
              <a:pathLst>
                <a:path w="22152" h="6923" extrusionOk="0">
                  <a:moveTo>
                    <a:pt x="22088" y="0"/>
                  </a:moveTo>
                  <a:cubicBezTo>
                    <a:pt x="22057" y="0"/>
                    <a:pt x="22025" y="32"/>
                    <a:pt x="22025" y="95"/>
                  </a:cubicBezTo>
                  <a:cubicBezTo>
                    <a:pt x="21113" y="1007"/>
                    <a:pt x="20201" y="1668"/>
                    <a:pt x="19005" y="2329"/>
                  </a:cubicBezTo>
                  <a:cubicBezTo>
                    <a:pt x="18753" y="1951"/>
                    <a:pt x="18218" y="1542"/>
                    <a:pt x="17715" y="1416"/>
                  </a:cubicBezTo>
                  <a:cubicBezTo>
                    <a:pt x="17054" y="1291"/>
                    <a:pt x="16519" y="1165"/>
                    <a:pt x="15859" y="1007"/>
                  </a:cubicBezTo>
                  <a:lnTo>
                    <a:pt x="15859" y="1007"/>
                  </a:lnTo>
                  <a:cubicBezTo>
                    <a:pt x="16268" y="1542"/>
                    <a:pt x="16645" y="1951"/>
                    <a:pt x="17180" y="2203"/>
                  </a:cubicBezTo>
                  <a:cubicBezTo>
                    <a:pt x="17558" y="2455"/>
                    <a:pt x="17967" y="2581"/>
                    <a:pt x="18344" y="2738"/>
                  </a:cubicBezTo>
                  <a:cubicBezTo>
                    <a:pt x="17841" y="2990"/>
                    <a:pt x="17306" y="3115"/>
                    <a:pt x="16771" y="3367"/>
                  </a:cubicBezTo>
                  <a:cubicBezTo>
                    <a:pt x="15984" y="2203"/>
                    <a:pt x="14694" y="1416"/>
                    <a:pt x="13247" y="1291"/>
                  </a:cubicBezTo>
                  <a:lnTo>
                    <a:pt x="13247" y="1291"/>
                  </a:lnTo>
                  <a:cubicBezTo>
                    <a:pt x="13625" y="1794"/>
                    <a:pt x="14034" y="2329"/>
                    <a:pt x="14568" y="2738"/>
                  </a:cubicBezTo>
                  <a:cubicBezTo>
                    <a:pt x="14946" y="3115"/>
                    <a:pt x="15481" y="3367"/>
                    <a:pt x="15984" y="3650"/>
                  </a:cubicBezTo>
                  <a:cubicBezTo>
                    <a:pt x="15198" y="3776"/>
                    <a:pt x="14285" y="3902"/>
                    <a:pt x="13499" y="4028"/>
                  </a:cubicBezTo>
                  <a:cubicBezTo>
                    <a:pt x="13625" y="3241"/>
                    <a:pt x="13121" y="2581"/>
                    <a:pt x="12586" y="2077"/>
                  </a:cubicBezTo>
                  <a:cubicBezTo>
                    <a:pt x="11926" y="1668"/>
                    <a:pt x="11265" y="1416"/>
                    <a:pt x="10478" y="1165"/>
                  </a:cubicBezTo>
                  <a:lnTo>
                    <a:pt x="10478" y="1165"/>
                  </a:lnTo>
                  <a:cubicBezTo>
                    <a:pt x="11013" y="2329"/>
                    <a:pt x="11800" y="3241"/>
                    <a:pt x="12712" y="4028"/>
                  </a:cubicBezTo>
                  <a:lnTo>
                    <a:pt x="12209" y="4028"/>
                  </a:lnTo>
                  <a:cubicBezTo>
                    <a:pt x="11674" y="3902"/>
                    <a:pt x="11265" y="3902"/>
                    <a:pt x="10761" y="3902"/>
                  </a:cubicBezTo>
                  <a:cubicBezTo>
                    <a:pt x="10352" y="2738"/>
                    <a:pt x="9566" y="1794"/>
                    <a:pt x="8653" y="1165"/>
                  </a:cubicBezTo>
                  <a:lnTo>
                    <a:pt x="8653" y="1165"/>
                  </a:lnTo>
                  <a:cubicBezTo>
                    <a:pt x="8779" y="2077"/>
                    <a:pt x="9314" y="2990"/>
                    <a:pt x="10101" y="3776"/>
                  </a:cubicBezTo>
                  <a:cubicBezTo>
                    <a:pt x="9440" y="3650"/>
                    <a:pt x="8779" y="3524"/>
                    <a:pt x="8118" y="3367"/>
                  </a:cubicBezTo>
                  <a:cubicBezTo>
                    <a:pt x="8118" y="2738"/>
                    <a:pt x="7993" y="2077"/>
                    <a:pt x="7615" y="1668"/>
                  </a:cubicBezTo>
                  <a:cubicBezTo>
                    <a:pt x="7332" y="1165"/>
                    <a:pt x="6703" y="756"/>
                    <a:pt x="6168" y="630"/>
                  </a:cubicBezTo>
                  <a:lnTo>
                    <a:pt x="6168" y="630"/>
                  </a:lnTo>
                  <a:cubicBezTo>
                    <a:pt x="6293" y="1542"/>
                    <a:pt x="6828" y="2455"/>
                    <a:pt x="7332" y="3115"/>
                  </a:cubicBezTo>
                  <a:cubicBezTo>
                    <a:pt x="6828" y="2990"/>
                    <a:pt x="6293" y="2864"/>
                    <a:pt x="5759" y="2738"/>
                  </a:cubicBezTo>
                  <a:cubicBezTo>
                    <a:pt x="5916" y="2203"/>
                    <a:pt x="5633" y="1668"/>
                    <a:pt x="5255" y="1291"/>
                  </a:cubicBezTo>
                  <a:cubicBezTo>
                    <a:pt x="4846" y="881"/>
                    <a:pt x="4343" y="504"/>
                    <a:pt x="3808" y="221"/>
                  </a:cubicBezTo>
                  <a:lnTo>
                    <a:pt x="3808" y="221"/>
                  </a:lnTo>
                  <a:cubicBezTo>
                    <a:pt x="3934" y="756"/>
                    <a:pt x="4185" y="1165"/>
                    <a:pt x="4343" y="1668"/>
                  </a:cubicBezTo>
                  <a:cubicBezTo>
                    <a:pt x="4469" y="1951"/>
                    <a:pt x="4594" y="2203"/>
                    <a:pt x="4720" y="2329"/>
                  </a:cubicBezTo>
                  <a:cubicBezTo>
                    <a:pt x="4720" y="2429"/>
                    <a:pt x="4800" y="2529"/>
                    <a:pt x="4896" y="2566"/>
                  </a:cubicBezTo>
                  <a:lnTo>
                    <a:pt x="4896" y="2566"/>
                  </a:lnTo>
                  <a:cubicBezTo>
                    <a:pt x="4290" y="2454"/>
                    <a:pt x="3656" y="2450"/>
                    <a:pt x="3021" y="2329"/>
                  </a:cubicBezTo>
                  <a:cubicBezTo>
                    <a:pt x="2895" y="1951"/>
                    <a:pt x="2360" y="1951"/>
                    <a:pt x="2109" y="1951"/>
                  </a:cubicBezTo>
                  <a:cubicBezTo>
                    <a:pt x="1322" y="1951"/>
                    <a:pt x="661" y="2077"/>
                    <a:pt x="1" y="2329"/>
                  </a:cubicBezTo>
                  <a:cubicBezTo>
                    <a:pt x="545" y="2666"/>
                    <a:pt x="1261" y="2896"/>
                    <a:pt x="1936" y="2896"/>
                  </a:cubicBezTo>
                  <a:cubicBezTo>
                    <a:pt x="2080" y="2896"/>
                    <a:pt x="2222" y="2886"/>
                    <a:pt x="2360" y="2864"/>
                  </a:cubicBezTo>
                  <a:cubicBezTo>
                    <a:pt x="2486" y="2864"/>
                    <a:pt x="2770" y="2738"/>
                    <a:pt x="2895" y="2581"/>
                  </a:cubicBezTo>
                  <a:cubicBezTo>
                    <a:pt x="3808" y="2738"/>
                    <a:pt x="4594" y="2864"/>
                    <a:pt x="5507" y="2990"/>
                  </a:cubicBezTo>
                  <a:cubicBezTo>
                    <a:pt x="4469" y="2990"/>
                    <a:pt x="3399" y="3241"/>
                    <a:pt x="2770" y="4154"/>
                  </a:cubicBezTo>
                  <a:cubicBezTo>
                    <a:pt x="2935" y="4176"/>
                    <a:pt x="3101" y="4187"/>
                    <a:pt x="3267" y="4187"/>
                  </a:cubicBezTo>
                  <a:cubicBezTo>
                    <a:pt x="4266" y="4187"/>
                    <a:pt x="5241" y="3790"/>
                    <a:pt x="5916" y="3115"/>
                  </a:cubicBezTo>
                  <a:cubicBezTo>
                    <a:pt x="6419" y="3241"/>
                    <a:pt x="6954" y="3241"/>
                    <a:pt x="7332" y="3367"/>
                  </a:cubicBezTo>
                  <a:cubicBezTo>
                    <a:pt x="6545" y="3650"/>
                    <a:pt x="5759" y="4028"/>
                    <a:pt x="5129" y="4563"/>
                  </a:cubicBezTo>
                  <a:cubicBezTo>
                    <a:pt x="5345" y="4615"/>
                    <a:pt x="5566" y="4640"/>
                    <a:pt x="5788" y="4640"/>
                  </a:cubicBezTo>
                  <a:cubicBezTo>
                    <a:pt x="6635" y="4640"/>
                    <a:pt x="7495" y="4274"/>
                    <a:pt x="8118" y="3650"/>
                  </a:cubicBezTo>
                  <a:cubicBezTo>
                    <a:pt x="8779" y="3776"/>
                    <a:pt x="9440" y="3902"/>
                    <a:pt x="10101" y="4028"/>
                  </a:cubicBezTo>
                  <a:cubicBezTo>
                    <a:pt x="9062" y="4311"/>
                    <a:pt x="7993" y="4814"/>
                    <a:pt x="7080" y="5601"/>
                  </a:cubicBezTo>
                  <a:cubicBezTo>
                    <a:pt x="7305" y="5645"/>
                    <a:pt x="7529" y="5666"/>
                    <a:pt x="7751" y="5666"/>
                  </a:cubicBezTo>
                  <a:cubicBezTo>
                    <a:pt x="8958" y="5666"/>
                    <a:pt x="10077" y="5038"/>
                    <a:pt x="10635" y="4028"/>
                  </a:cubicBezTo>
                  <a:cubicBezTo>
                    <a:pt x="11139" y="4154"/>
                    <a:pt x="11674" y="4154"/>
                    <a:pt x="12209" y="4311"/>
                  </a:cubicBezTo>
                  <a:lnTo>
                    <a:pt x="12712" y="4311"/>
                  </a:lnTo>
                  <a:cubicBezTo>
                    <a:pt x="11548" y="4814"/>
                    <a:pt x="10635" y="5601"/>
                    <a:pt x="9849" y="6514"/>
                  </a:cubicBezTo>
                  <a:cubicBezTo>
                    <a:pt x="10635" y="6514"/>
                    <a:pt x="11422" y="6262"/>
                    <a:pt x="12051" y="5884"/>
                  </a:cubicBezTo>
                  <a:cubicBezTo>
                    <a:pt x="12586" y="5475"/>
                    <a:pt x="13121" y="4940"/>
                    <a:pt x="13499" y="4311"/>
                  </a:cubicBezTo>
                  <a:cubicBezTo>
                    <a:pt x="14285" y="4154"/>
                    <a:pt x="15072" y="4028"/>
                    <a:pt x="15859" y="3902"/>
                  </a:cubicBezTo>
                  <a:lnTo>
                    <a:pt x="15859" y="3902"/>
                  </a:lnTo>
                  <a:cubicBezTo>
                    <a:pt x="14820" y="4689"/>
                    <a:pt x="13908" y="5601"/>
                    <a:pt x="13782" y="6923"/>
                  </a:cubicBezTo>
                  <a:cubicBezTo>
                    <a:pt x="14568" y="6671"/>
                    <a:pt x="15355" y="6388"/>
                    <a:pt x="15859" y="5727"/>
                  </a:cubicBezTo>
                  <a:cubicBezTo>
                    <a:pt x="16393" y="5098"/>
                    <a:pt x="16771" y="4437"/>
                    <a:pt x="16771" y="3650"/>
                  </a:cubicBezTo>
                  <a:cubicBezTo>
                    <a:pt x="17432" y="3367"/>
                    <a:pt x="17967" y="3241"/>
                    <a:pt x="18501" y="2864"/>
                  </a:cubicBezTo>
                  <a:lnTo>
                    <a:pt x="18501" y="2864"/>
                  </a:lnTo>
                  <a:cubicBezTo>
                    <a:pt x="17841" y="3902"/>
                    <a:pt x="17432" y="5098"/>
                    <a:pt x="17306" y="6262"/>
                  </a:cubicBezTo>
                  <a:cubicBezTo>
                    <a:pt x="17967" y="5884"/>
                    <a:pt x="18344" y="5349"/>
                    <a:pt x="18753" y="4689"/>
                  </a:cubicBezTo>
                  <a:cubicBezTo>
                    <a:pt x="19005" y="4028"/>
                    <a:pt x="19005" y="3367"/>
                    <a:pt x="19005" y="2738"/>
                  </a:cubicBezTo>
                  <a:cubicBezTo>
                    <a:pt x="20201" y="2077"/>
                    <a:pt x="21239" y="1291"/>
                    <a:pt x="22151" y="221"/>
                  </a:cubicBezTo>
                  <a:lnTo>
                    <a:pt x="22151" y="95"/>
                  </a:lnTo>
                  <a:cubicBezTo>
                    <a:pt x="22151" y="32"/>
                    <a:pt x="22120" y="0"/>
                    <a:pt x="2208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14" name="Google Shape;314;p19"/>
            <p:cNvGrpSpPr/>
            <p:nvPr/>
          </p:nvGrpSpPr>
          <p:grpSpPr>
            <a:xfrm rot="7442840" flipH="1">
              <a:off x="8208723" y="4340777"/>
              <a:ext cx="737721" cy="1116361"/>
              <a:chOff x="429725" y="2094100"/>
              <a:chExt cx="403550" cy="610675"/>
            </a:xfrm>
          </p:grpSpPr>
          <p:sp>
            <p:nvSpPr>
              <p:cNvPr id="315" name="Google Shape;315;p19"/>
              <p:cNvSpPr/>
              <p:nvPr/>
            </p:nvSpPr>
            <p:spPr>
              <a:xfrm>
                <a:off x="429725" y="2095625"/>
                <a:ext cx="347700" cy="609150"/>
              </a:xfrm>
              <a:custGeom>
                <a:avLst/>
                <a:gdLst/>
                <a:ahLst/>
                <a:cxnLst/>
                <a:rect l="l" t="t" r="r" b="b"/>
                <a:pathLst>
                  <a:path w="13908" h="24366" extrusionOk="0">
                    <a:moveTo>
                      <a:pt x="11923" y="0"/>
                    </a:moveTo>
                    <a:cubicBezTo>
                      <a:pt x="11153" y="0"/>
                      <a:pt x="10378" y="104"/>
                      <a:pt x="9849" y="232"/>
                    </a:cubicBezTo>
                    <a:cubicBezTo>
                      <a:pt x="7489" y="767"/>
                      <a:pt x="5633" y="2057"/>
                      <a:pt x="4060" y="3756"/>
                    </a:cubicBezTo>
                    <a:cubicBezTo>
                      <a:pt x="1322" y="7060"/>
                      <a:pt x="127" y="10993"/>
                      <a:pt x="536" y="14926"/>
                    </a:cubicBezTo>
                    <a:cubicBezTo>
                      <a:pt x="1071" y="18702"/>
                      <a:pt x="3273" y="22383"/>
                      <a:pt x="6577" y="24365"/>
                    </a:cubicBezTo>
                    <a:cubicBezTo>
                      <a:pt x="6577" y="24365"/>
                      <a:pt x="1" y="15430"/>
                      <a:pt x="6419" y="7689"/>
                    </a:cubicBezTo>
                    <a:cubicBezTo>
                      <a:pt x="9188" y="4417"/>
                      <a:pt x="11800" y="2057"/>
                      <a:pt x="13908" y="358"/>
                    </a:cubicBezTo>
                    <a:cubicBezTo>
                      <a:pt x="13399" y="96"/>
                      <a:pt x="12663" y="0"/>
                      <a:pt x="11923" y="0"/>
                    </a:cubicBezTo>
                    <a:close/>
                  </a:path>
                </a:pathLst>
              </a:custGeom>
              <a:solidFill>
                <a:srgbClr val="DDD1C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" name="Google Shape;316;p19"/>
              <p:cNvSpPr/>
              <p:nvPr/>
            </p:nvSpPr>
            <p:spPr>
              <a:xfrm>
                <a:off x="432875" y="2094100"/>
                <a:ext cx="400400" cy="610675"/>
              </a:xfrm>
              <a:custGeom>
                <a:avLst/>
                <a:gdLst/>
                <a:ahLst/>
                <a:cxnLst/>
                <a:rect l="l" t="t" r="r" b="b"/>
                <a:pathLst>
                  <a:path w="16016" h="24427" extrusionOk="0">
                    <a:moveTo>
                      <a:pt x="11657" y="1"/>
                    </a:moveTo>
                    <a:cubicBezTo>
                      <a:pt x="10925" y="1"/>
                      <a:pt x="10207" y="103"/>
                      <a:pt x="9723" y="293"/>
                    </a:cubicBezTo>
                    <a:cubicBezTo>
                      <a:pt x="7363" y="828"/>
                      <a:pt x="5507" y="2118"/>
                      <a:pt x="3934" y="3817"/>
                    </a:cubicBezTo>
                    <a:cubicBezTo>
                      <a:pt x="1196" y="7121"/>
                      <a:pt x="1" y="11054"/>
                      <a:pt x="410" y="14987"/>
                    </a:cubicBezTo>
                    <a:cubicBezTo>
                      <a:pt x="945" y="18763"/>
                      <a:pt x="3147" y="22444"/>
                      <a:pt x="6451" y="24426"/>
                    </a:cubicBezTo>
                    <a:cubicBezTo>
                      <a:pt x="6451" y="22318"/>
                      <a:pt x="7363" y="20084"/>
                      <a:pt x="8527" y="18259"/>
                    </a:cubicBezTo>
                    <a:cubicBezTo>
                      <a:pt x="9849" y="16403"/>
                      <a:pt x="11296" y="14830"/>
                      <a:pt x="12586" y="13005"/>
                    </a:cubicBezTo>
                    <a:cubicBezTo>
                      <a:pt x="13908" y="11306"/>
                      <a:pt x="15229" y="9324"/>
                      <a:pt x="15607" y="7247"/>
                    </a:cubicBezTo>
                    <a:cubicBezTo>
                      <a:pt x="16016" y="5800"/>
                      <a:pt x="16016" y="4352"/>
                      <a:pt x="15607" y="3031"/>
                    </a:cubicBezTo>
                    <a:cubicBezTo>
                      <a:pt x="15355" y="2118"/>
                      <a:pt x="14820" y="954"/>
                      <a:pt x="13908" y="419"/>
                    </a:cubicBezTo>
                    <a:cubicBezTo>
                      <a:pt x="13354" y="134"/>
                      <a:pt x="12495" y="1"/>
                      <a:pt x="1165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" name="Google Shape;317;p19"/>
              <p:cNvSpPr/>
              <p:nvPr/>
            </p:nvSpPr>
            <p:spPr>
              <a:xfrm>
                <a:off x="443100" y="2098275"/>
                <a:ext cx="387025" cy="606500"/>
              </a:xfrm>
              <a:custGeom>
                <a:avLst/>
                <a:gdLst/>
                <a:ahLst/>
                <a:cxnLst/>
                <a:rect l="l" t="t" r="r" b="b"/>
                <a:pathLst>
                  <a:path w="15481" h="24260" extrusionOk="0">
                    <a:moveTo>
                      <a:pt x="9440" y="1"/>
                    </a:moveTo>
                    <a:lnTo>
                      <a:pt x="9314" y="126"/>
                    </a:lnTo>
                    <a:cubicBezTo>
                      <a:pt x="9031" y="126"/>
                      <a:pt x="8779" y="252"/>
                      <a:pt x="8527" y="252"/>
                    </a:cubicBezTo>
                    <a:cubicBezTo>
                      <a:pt x="9440" y="378"/>
                      <a:pt x="10604" y="661"/>
                      <a:pt x="11548" y="1574"/>
                    </a:cubicBezTo>
                    <a:cubicBezTo>
                      <a:pt x="10604" y="2360"/>
                      <a:pt x="9692" y="3273"/>
                      <a:pt x="8779" y="4185"/>
                    </a:cubicBezTo>
                    <a:cubicBezTo>
                      <a:pt x="8527" y="3934"/>
                      <a:pt x="8244" y="3650"/>
                      <a:pt x="7992" y="3525"/>
                    </a:cubicBezTo>
                    <a:cubicBezTo>
                      <a:pt x="7067" y="2799"/>
                      <a:pt x="6043" y="2571"/>
                      <a:pt x="5203" y="2571"/>
                    </a:cubicBezTo>
                    <a:cubicBezTo>
                      <a:pt x="4986" y="2571"/>
                      <a:pt x="4782" y="2586"/>
                      <a:pt x="4594" y="2612"/>
                    </a:cubicBezTo>
                    <a:cubicBezTo>
                      <a:pt x="4311" y="2864"/>
                      <a:pt x="4185" y="3021"/>
                      <a:pt x="4059" y="3147"/>
                    </a:cubicBezTo>
                    <a:cubicBezTo>
                      <a:pt x="4369" y="3063"/>
                      <a:pt x="4751" y="3003"/>
                      <a:pt x="5176" y="3003"/>
                    </a:cubicBezTo>
                    <a:cubicBezTo>
                      <a:pt x="6179" y="3003"/>
                      <a:pt x="7423" y="3332"/>
                      <a:pt x="8527" y="4437"/>
                    </a:cubicBezTo>
                    <a:cubicBezTo>
                      <a:pt x="7741" y="5224"/>
                      <a:pt x="6954" y="6010"/>
                      <a:pt x="6293" y="6954"/>
                    </a:cubicBezTo>
                    <a:cubicBezTo>
                      <a:pt x="6168" y="7080"/>
                      <a:pt x="6042" y="7206"/>
                      <a:pt x="5884" y="7332"/>
                    </a:cubicBezTo>
                    <a:cubicBezTo>
                      <a:pt x="5633" y="7206"/>
                      <a:pt x="5507" y="6954"/>
                      <a:pt x="5255" y="6797"/>
                    </a:cubicBezTo>
                    <a:cubicBezTo>
                      <a:pt x="4594" y="6293"/>
                      <a:pt x="3808" y="6167"/>
                      <a:pt x="3021" y="6167"/>
                    </a:cubicBezTo>
                    <a:cubicBezTo>
                      <a:pt x="2486" y="6167"/>
                      <a:pt x="1951" y="6293"/>
                      <a:pt x="1574" y="6545"/>
                    </a:cubicBezTo>
                    <a:cubicBezTo>
                      <a:pt x="1448" y="6797"/>
                      <a:pt x="1322" y="6954"/>
                      <a:pt x="1322" y="7206"/>
                    </a:cubicBezTo>
                    <a:cubicBezTo>
                      <a:pt x="1700" y="6954"/>
                      <a:pt x="2360" y="6545"/>
                      <a:pt x="3147" y="6545"/>
                    </a:cubicBezTo>
                    <a:cubicBezTo>
                      <a:pt x="3934" y="6545"/>
                      <a:pt x="4846" y="6954"/>
                      <a:pt x="5633" y="7583"/>
                    </a:cubicBezTo>
                    <a:cubicBezTo>
                      <a:pt x="4846" y="8527"/>
                      <a:pt x="4311" y="9566"/>
                      <a:pt x="3934" y="10478"/>
                    </a:cubicBezTo>
                    <a:cubicBezTo>
                      <a:pt x="3435" y="10239"/>
                      <a:pt x="2987" y="10151"/>
                      <a:pt x="2557" y="10151"/>
                    </a:cubicBezTo>
                    <a:cubicBezTo>
                      <a:pt x="2309" y="10151"/>
                      <a:pt x="2067" y="10180"/>
                      <a:pt x="1826" y="10226"/>
                    </a:cubicBezTo>
                    <a:cubicBezTo>
                      <a:pt x="1165" y="10478"/>
                      <a:pt x="536" y="10887"/>
                      <a:pt x="126" y="11391"/>
                    </a:cubicBezTo>
                    <a:cubicBezTo>
                      <a:pt x="1" y="11516"/>
                      <a:pt x="1" y="11800"/>
                      <a:pt x="1" y="12051"/>
                    </a:cubicBezTo>
                    <a:cubicBezTo>
                      <a:pt x="536" y="11391"/>
                      <a:pt x="1165" y="10887"/>
                      <a:pt x="1951" y="10604"/>
                    </a:cubicBezTo>
                    <a:cubicBezTo>
                      <a:pt x="2173" y="10552"/>
                      <a:pt x="2416" y="10521"/>
                      <a:pt x="2663" y="10521"/>
                    </a:cubicBezTo>
                    <a:cubicBezTo>
                      <a:pt x="3012" y="10521"/>
                      <a:pt x="3369" y="10582"/>
                      <a:pt x="3682" y="10730"/>
                    </a:cubicBezTo>
                    <a:cubicBezTo>
                      <a:pt x="3273" y="12051"/>
                      <a:pt x="3021" y="13247"/>
                      <a:pt x="2895" y="14285"/>
                    </a:cubicBezTo>
                    <a:cubicBezTo>
                      <a:pt x="1700" y="14285"/>
                      <a:pt x="913" y="15072"/>
                      <a:pt x="252" y="15984"/>
                    </a:cubicBezTo>
                    <a:cubicBezTo>
                      <a:pt x="252" y="16236"/>
                      <a:pt x="378" y="16393"/>
                      <a:pt x="378" y="16645"/>
                    </a:cubicBezTo>
                    <a:cubicBezTo>
                      <a:pt x="913" y="15607"/>
                      <a:pt x="1700" y="14663"/>
                      <a:pt x="2895" y="14663"/>
                    </a:cubicBezTo>
                    <a:lnTo>
                      <a:pt x="2895" y="15324"/>
                    </a:lnTo>
                    <a:lnTo>
                      <a:pt x="2895" y="15449"/>
                    </a:lnTo>
                    <a:cubicBezTo>
                      <a:pt x="2895" y="16393"/>
                      <a:pt x="3021" y="17180"/>
                      <a:pt x="3147" y="17966"/>
                    </a:cubicBezTo>
                    <a:cubicBezTo>
                      <a:pt x="2486" y="18470"/>
                      <a:pt x="2109" y="19257"/>
                      <a:pt x="1826" y="19917"/>
                    </a:cubicBezTo>
                    <a:cubicBezTo>
                      <a:pt x="1826" y="20043"/>
                      <a:pt x="1951" y="20169"/>
                      <a:pt x="2109" y="20326"/>
                    </a:cubicBezTo>
                    <a:cubicBezTo>
                      <a:pt x="2235" y="19666"/>
                      <a:pt x="2612" y="19005"/>
                      <a:pt x="3273" y="18344"/>
                    </a:cubicBezTo>
                    <a:lnTo>
                      <a:pt x="3273" y="18879"/>
                    </a:lnTo>
                    <a:cubicBezTo>
                      <a:pt x="3934" y="21365"/>
                      <a:pt x="5098" y="23190"/>
                      <a:pt x="5633" y="23976"/>
                    </a:cubicBezTo>
                    <a:cubicBezTo>
                      <a:pt x="5759" y="24102"/>
                      <a:pt x="5884" y="24259"/>
                      <a:pt x="6042" y="24259"/>
                    </a:cubicBezTo>
                    <a:lnTo>
                      <a:pt x="6042" y="23976"/>
                    </a:lnTo>
                    <a:cubicBezTo>
                      <a:pt x="5633" y="23315"/>
                      <a:pt x="4594" y="21616"/>
                      <a:pt x="3934" y="19382"/>
                    </a:cubicBezTo>
                    <a:cubicBezTo>
                      <a:pt x="5255" y="19382"/>
                      <a:pt x="6168" y="20043"/>
                      <a:pt x="6828" y="20704"/>
                    </a:cubicBezTo>
                    <a:cubicBezTo>
                      <a:pt x="6828" y="20578"/>
                      <a:pt x="6954" y="20452"/>
                      <a:pt x="6954" y="20326"/>
                    </a:cubicBezTo>
                    <a:cubicBezTo>
                      <a:pt x="6671" y="20169"/>
                      <a:pt x="6545" y="19917"/>
                      <a:pt x="6293" y="19791"/>
                    </a:cubicBezTo>
                    <a:cubicBezTo>
                      <a:pt x="5633" y="19382"/>
                      <a:pt x="4846" y="19005"/>
                      <a:pt x="3808" y="19005"/>
                    </a:cubicBezTo>
                    <a:cubicBezTo>
                      <a:pt x="3808" y="18879"/>
                      <a:pt x="3682" y="18879"/>
                      <a:pt x="3682" y="18753"/>
                    </a:cubicBezTo>
                    <a:cubicBezTo>
                      <a:pt x="3682" y="18470"/>
                      <a:pt x="3525" y="18218"/>
                      <a:pt x="3525" y="17966"/>
                    </a:cubicBezTo>
                    <a:cubicBezTo>
                      <a:pt x="3399" y="17180"/>
                      <a:pt x="3273" y="16393"/>
                      <a:pt x="3273" y="15607"/>
                    </a:cubicBezTo>
                    <a:cubicBezTo>
                      <a:pt x="5633" y="15607"/>
                      <a:pt x="7206" y="17180"/>
                      <a:pt x="8118" y="18218"/>
                    </a:cubicBezTo>
                    <a:lnTo>
                      <a:pt x="8118" y="18092"/>
                    </a:lnTo>
                    <a:cubicBezTo>
                      <a:pt x="8244" y="17966"/>
                      <a:pt x="8244" y="17966"/>
                      <a:pt x="8402" y="17809"/>
                    </a:cubicBezTo>
                    <a:cubicBezTo>
                      <a:pt x="7992" y="17306"/>
                      <a:pt x="7458" y="16771"/>
                      <a:pt x="6671" y="16393"/>
                    </a:cubicBezTo>
                    <a:cubicBezTo>
                      <a:pt x="5759" y="15733"/>
                      <a:pt x="4594" y="15198"/>
                      <a:pt x="3273" y="15198"/>
                    </a:cubicBezTo>
                    <a:lnTo>
                      <a:pt x="3273" y="14537"/>
                    </a:lnTo>
                    <a:cubicBezTo>
                      <a:pt x="3273" y="13499"/>
                      <a:pt x="3525" y="12460"/>
                      <a:pt x="3808" y="11516"/>
                    </a:cubicBezTo>
                    <a:cubicBezTo>
                      <a:pt x="6954" y="11800"/>
                      <a:pt x="9314" y="14159"/>
                      <a:pt x="10226" y="15324"/>
                    </a:cubicBezTo>
                    <a:cubicBezTo>
                      <a:pt x="10352" y="15198"/>
                      <a:pt x="10478" y="15072"/>
                      <a:pt x="10478" y="14946"/>
                    </a:cubicBezTo>
                    <a:cubicBezTo>
                      <a:pt x="9975" y="14411"/>
                      <a:pt x="9188" y="13499"/>
                      <a:pt x="7992" y="12712"/>
                    </a:cubicBezTo>
                    <a:cubicBezTo>
                      <a:pt x="6828" y="11925"/>
                      <a:pt x="5507" y="11265"/>
                      <a:pt x="4059" y="11139"/>
                    </a:cubicBezTo>
                    <a:cubicBezTo>
                      <a:pt x="4059" y="11013"/>
                      <a:pt x="4059" y="10887"/>
                      <a:pt x="4185" y="10887"/>
                    </a:cubicBezTo>
                    <a:lnTo>
                      <a:pt x="4185" y="10730"/>
                    </a:lnTo>
                    <a:cubicBezTo>
                      <a:pt x="4594" y="9691"/>
                      <a:pt x="5255" y="8653"/>
                      <a:pt x="6042" y="7741"/>
                    </a:cubicBezTo>
                    <a:lnTo>
                      <a:pt x="6419" y="7332"/>
                    </a:lnTo>
                    <a:cubicBezTo>
                      <a:pt x="9975" y="7867"/>
                      <a:pt x="11548" y="11516"/>
                      <a:pt x="12051" y="13090"/>
                    </a:cubicBezTo>
                    <a:cubicBezTo>
                      <a:pt x="12051" y="12964"/>
                      <a:pt x="12177" y="12964"/>
                      <a:pt x="12177" y="12838"/>
                    </a:cubicBezTo>
                    <a:lnTo>
                      <a:pt x="12335" y="12712"/>
                    </a:lnTo>
                    <a:cubicBezTo>
                      <a:pt x="12177" y="12177"/>
                      <a:pt x="11800" y="11265"/>
                      <a:pt x="11265" y="10478"/>
                    </a:cubicBezTo>
                    <a:cubicBezTo>
                      <a:pt x="10604" y="9314"/>
                      <a:pt x="9817" y="8527"/>
                      <a:pt x="8905" y="7867"/>
                    </a:cubicBezTo>
                    <a:cubicBezTo>
                      <a:pt x="8244" y="7332"/>
                      <a:pt x="7615" y="7080"/>
                      <a:pt x="6828" y="6954"/>
                    </a:cubicBezTo>
                    <a:cubicBezTo>
                      <a:pt x="7741" y="5884"/>
                      <a:pt x="8653" y="4846"/>
                      <a:pt x="9692" y="3808"/>
                    </a:cubicBezTo>
                    <a:cubicBezTo>
                      <a:pt x="11800" y="4311"/>
                      <a:pt x="13247" y="5758"/>
                      <a:pt x="13625" y="7992"/>
                    </a:cubicBezTo>
                    <a:cubicBezTo>
                      <a:pt x="13908" y="8905"/>
                      <a:pt x="13908" y="9817"/>
                      <a:pt x="13908" y="10478"/>
                    </a:cubicBezTo>
                    <a:cubicBezTo>
                      <a:pt x="14034" y="10226"/>
                      <a:pt x="14159" y="9943"/>
                      <a:pt x="14285" y="9691"/>
                    </a:cubicBezTo>
                    <a:cubicBezTo>
                      <a:pt x="14285" y="9157"/>
                      <a:pt x="14159" y="8527"/>
                      <a:pt x="14034" y="7992"/>
                    </a:cubicBezTo>
                    <a:cubicBezTo>
                      <a:pt x="13750" y="6671"/>
                      <a:pt x="13247" y="5224"/>
                      <a:pt x="11800" y="4311"/>
                    </a:cubicBezTo>
                    <a:cubicBezTo>
                      <a:pt x="11265" y="3934"/>
                      <a:pt x="10761" y="3650"/>
                      <a:pt x="10101" y="3525"/>
                    </a:cubicBezTo>
                    <a:cubicBezTo>
                      <a:pt x="10887" y="2612"/>
                      <a:pt x="11800" y="1825"/>
                      <a:pt x="12586" y="1165"/>
                    </a:cubicBezTo>
                    <a:cubicBezTo>
                      <a:pt x="14159" y="1825"/>
                      <a:pt x="14946" y="3650"/>
                      <a:pt x="15481" y="5098"/>
                    </a:cubicBezTo>
                    <a:cubicBezTo>
                      <a:pt x="15481" y="4720"/>
                      <a:pt x="15481" y="4185"/>
                      <a:pt x="15324" y="3808"/>
                    </a:cubicBezTo>
                    <a:cubicBezTo>
                      <a:pt x="14946" y="2738"/>
                      <a:pt x="14285" y="1700"/>
                      <a:pt x="13373" y="1165"/>
                    </a:cubicBezTo>
                    <a:cubicBezTo>
                      <a:pt x="13247" y="1039"/>
                      <a:pt x="13121" y="913"/>
                      <a:pt x="12964" y="913"/>
                    </a:cubicBezTo>
                    <a:cubicBezTo>
                      <a:pt x="13121" y="787"/>
                      <a:pt x="13373" y="504"/>
                      <a:pt x="13499" y="378"/>
                    </a:cubicBezTo>
                    <a:lnTo>
                      <a:pt x="13625" y="378"/>
                    </a:lnTo>
                    <a:lnTo>
                      <a:pt x="13499" y="252"/>
                    </a:lnTo>
                    <a:cubicBezTo>
                      <a:pt x="13373" y="252"/>
                      <a:pt x="13247" y="252"/>
                      <a:pt x="13247" y="126"/>
                    </a:cubicBezTo>
                    <a:cubicBezTo>
                      <a:pt x="12964" y="378"/>
                      <a:pt x="12712" y="504"/>
                      <a:pt x="12460" y="787"/>
                    </a:cubicBezTo>
                    <a:cubicBezTo>
                      <a:pt x="12335" y="913"/>
                      <a:pt x="12051" y="1039"/>
                      <a:pt x="11925" y="1291"/>
                    </a:cubicBezTo>
                    <a:cubicBezTo>
                      <a:pt x="11800" y="1165"/>
                      <a:pt x="11674" y="1039"/>
                      <a:pt x="11391" y="913"/>
                    </a:cubicBezTo>
                    <a:cubicBezTo>
                      <a:pt x="10761" y="504"/>
                      <a:pt x="10101" y="126"/>
                      <a:pt x="944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18" name="Google Shape;318;p19"/>
          <p:cNvGrpSpPr/>
          <p:nvPr/>
        </p:nvGrpSpPr>
        <p:grpSpPr>
          <a:xfrm rot="-934425">
            <a:off x="-223995" y="3624709"/>
            <a:ext cx="811158" cy="1511984"/>
            <a:chOff x="249825" y="786650"/>
            <a:chExt cx="173875" cy="324100"/>
          </a:xfrm>
        </p:grpSpPr>
        <p:sp>
          <p:nvSpPr>
            <p:cNvPr id="319" name="Google Shape;319;p19"/>
            <p:cNvSpPr/>
            <p:nvPr/>
          </p:nvSpPr>
          <p:spPr>
            <a:xfrm>
              <a:off x="249825" y="786650"/>
              <a:ext cx="173875" cy="324100"/>
            </a:xfrm>
            <a:custGeom>
              <a:avLst/>
              <a:gdLst/>
              <a:ahLst/>
              <a:cxnLst/>
              <a:rect l="l" t="t" r="r" b="b"/>
              <a:pathLst>
                <a:path w="6955" h="12964" extrusionOk="0">
                  <a:moveTo>
                    <a:pt x="6954" y="0"/>
                  </a:moveTo>
                  <a:cubicBezTo>
                    <a:pt x="6954" y="0"/>
                    <a:pt x="5381" y="378"/>
                    <a:pt x="4469" y="1574"/>
                  </a:cubicBezTo>
                  <a:cubicBezTo>
                    <a:pt x="3682" y="2738"/>
                    <a:pt x="3808" y="3933"/>
                    <a:pt x="2770" y="4185"/>
                  </a:cubicBezTo>
                  <a:cubicBezTo>
                    <a:pt x="1857" y="4468"/>
                    <a:pt x="1071" y="5255"/>
                    <a:pt x="1071" y="6293"/>
                  </a:cubicBezTo>
                  <a:cubicBezTo>
                    <a:pt x="1196" y="7080"/>
                    <a:pt x="787" y="7457"/>
                    <a:pt x="1" y="7992"/>
                  </a:cubicBezTo>
                  <a:lnTo>
                    <a:pt x="1" y="12963"/>
                  </a:lnTo>
                  <a:cubicBezTo>
                    <a:pt x="127" y="12460"/>
                    <a:pt x="410" y="12177"/>
                    <a:pt x="1071" y="11925"/>
                  </a:cubicBezTo>
                  <a:cubicBezTo>
                    <a:pt x="1983" y="11548"/>
                    <a:pt x="2770" y="11390"/>
                    <a:pt x="2487" y="10226"/>
                  </a:cubicBezTo>
                  <a:cubicBezTo>
                    <a:pt x="2109" y="9188"/>
                    <a:pt x="3430" y="8653"/>
                    <a:pt x="4217" y="8244"/>
                  </a:cubicBezTo>
                  <a:cubicBezTo>
                    <a:pt x="4846" y="7866"/>
                    <a:pt x="4343" y="7331"/>
                    <a:pt x="4469" y="6293"/>
                  </a:cubicBezTo>
                  <a:cubicBezTo>
                    <a:pt x="4469" y="5255"/>
                    <a:pt x="5507" y="5632"/>
                    <a:pt x="5916" y="4468"/>
                  </a:cubicBezTo>
                  <a:cubicBezTo>
                    <a:pt x="6420" y="3147"/>
                    <a:pt x="5507" y="1448"/>
                    <a:pt x="695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0" name="Google Shape;320;p19"/>
            <p:cNvSpPr/>
            <p:nvPr/>
          </p:nvSpPr>
          <p:spPr>
            <a:xfrm>
              <a:off x="249825" y="878675"/>
              <a:ext cx="114875" cy="183300"/>
            </a:xfrm>
            <a:custGeom>
              <a:avLst/>
              <a:gdLst/>
              <a:ahLst/>
              <a:cxnLst/>
              <a:rect l="l" t="t" r="r" b="b"/>
              <a:pathLst>
                <a:path w="4595" h="7332" extrusionOk="0">
                  <a:moveTo>
                    <a:pt x="4469" y="1"/>
                  </a:moveTo>
                  <a:lnTo>
                    <a:pt x="1" y="6923"/>
                  </a:lnTo>
                  <a:lnTo>
                    <a:pt x="1" y="7332"/>
                  </a:lnTo>
                  <a:lnTo>
                    <a:pt x="4595" y="126"/>
                  </a:lnTo>
                  <a:lnTo>
                    <a:pt x="4595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1" name="Google Shape;321;p19"/>
          <p:cNvGrpSpPr/>
          <p:nvPr/>
        </p:nvGrpSpPr>
        <p:grpSpPr>
          <a:xfrm rot="-5059517" flipH="1">
            <a:off x="122072" y="4398304"/>
            <a:ext cx="647684" cy="980112"/>
            <a:chOff x="429725" y="2094100"/>
            <a:chExt cx="403550" cy="610675"/>
          </a:xfrm>
        </p:grpSpPr>
        <p:sp>
          <p:nvSpPr>
            <p:cNvPr id="322" name="Google Shape;322;p19"/>
            <p:cNvSpPr/>
            <p:nvPr/>
          </p:nvSpPr>
          <p:spPr>
            <a:xfrm>
              <a:off x="429725" y="2095625"/>
              <a:ext cx="347700" cy="609150"/>
            </a:xfrm>
            <a:custGeom>
              <a:avLst/>
              <a:gdLst/>
              <a:ahLst/>
              <a:cxnLst/>
              <a:rect l="l" t="t" r="r" b="b"/>
              <a:pathLst>
                <a:path w="13908" h="24366" extrusionOk="0">
                  <a:moveTo>
                    <a:pt x="11923" y="0"/>
                  </a:moveTo>
                  <a:cubicBezTo>
                    <a:pt x="11153" y="0"/>
                    <a:pt x="10378" y="104"/>
                    <a:pt x="9849" y="232"/>
                  </a:cubicBezTo>
                  <a:cubicBezTo>
                    <a:pt x="7489" y="767"/>
                    <a:pt x="5633" y="2057"/>
                    <a:pt x="4060" y="3756"/>
                  </a:cubicBezTo>
                  <a:cubicBezTo>
                    <a:pt x="1322" y="7060"/>
                    <a:pt x="127" y="10993"/>
                    <a:pt x="536" y="14926"/>
                  </a:cubicBezTo>
                  <a:cubicBezTo>
                    <a:pt x="1071" y="18702"/>
                    <a:pt x="3273" y="22383"/>
                    <a:pt x="6577" y="24365"/>
                  </a:cubicBezTo>
                  <a:cubicBezTo>
                    <a:pt x="6577" y="24365"/>
                    <a:pt x="1" y="15430"/>
                    <a:pt x="6419" y="7689"/>
                  </a:cubicBezTo>
                  <a:cubicBezTo>
                    <a:pt x="9188" y="4417"/>
                    <a:pt x="11800" y="2057"/>
                    <a:pt x="13908" y="358"/>
                  </a:cubicBezTo>
                  <a:cubicBezTo>
                    <a:pt x="13399" y="96"/>
                    <a:pt x="12663" y="0"/>
                    <a:pt x="11923" y="0"/>
                  </a:cubicBezTo>
                  <a:close/>
                </a:path>
              </a:pathLst>
            </a:custGeom>
            <a:solidFill>
              <a:srgbClr val="DDD1C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3" name="Google Shape;323;p19"/>
            <p:cNvSpPr/>
            <p:nvPr/>
          </p:nvSpPr>
          <p:spPr>
            <a:xfrm>
              <a:off x="432875" y="2094100"/>
              <a:ext cx="400400" cy="610675"/>
            </a:xfrm>
            <a:custGeom>
              <a:avLst/>
              <a:gdLst/>
              <a:ahLst/>
              <a:cxnLst/>
              <a:rect l="l" t="t" r="r" b="b"/>
              <a:pathLst>
                <a:path w="16016" h="24427" extrusionOk="0">
                  <a:moveTo>
                    <a:pt x="11657" y="1"/>
                  </a:moveTo>
                  <a:cubicBezTo>
                    <a:pt x="10925" y="1"/>
                    <a:pt x="10207" y="103"/>
                    <a:pt x="9723" y="293"/>
                  </a:cubicBezTo>
                  <a:cubicBezTo>
                    <a:pt x="7363" y="828"/>
                    <a:pt x="5507" y="2118"/>
                    <a:pt x="3934" y="3817"/>
                  </a:cubicBezTo>
                  <a:cubicBezTo>
                    <a:pt x="1196" y="7121"/>
                    <a:pt x="1" y="11054"/>
                    <a:pt x="410" y="14987"/>
                  </a:cubicBezTo>
                  <a:cubicBezTo>
                    <a:pt x="945" y="18763"/>
                    <a:pt x="3147" y="22444"/>
                    <a:pt x="6451" y="24426"/>
                  </a:cubicBezTo>
                  <a:cubicBezTo>
                    <a:pt x="6451" y="22318"/>
                    <a:pt x="7363" y="20084"/>
                    <a:pt x="8527" y="18259"/>
                  </a:cubicBezTo>
                  <a:cubicBezTo>
                    <a:pt x="9849" y="16403"/>
                    <a:pt x="11296" y="14830"/>
                    <a:pt x="12586" y="13005"/>
                  </a:cubicBezTo>
                  <a:cubicBezTo>
                    <a:pt x="13908" y="11306"/>
                    <a:pt x="15229" y="9324"/>
                    <a:pt x="15607" y="7247"/>
                  </a:cubicBezTo>
                  <a:cubicBezTo>
                    <a:pt x="16016" y="5800"/>
                    <a:pt x="16016" y="4352"/>
                    <a:pt x="15607" y="3031"/>
                  </a:cubicBezTo>
                  <a:cubicBezTo>
                    <a:pt x="15355" y="2118"/>
                    <a:pt x="14820" y="954"/>
                    <a:pt x="13908" y="419"/>
                  </a:cubicBezTo>
                  <a:cubicBezTo>
                    <a:pt x="13354" y="134"/>
                    <a:pt x="12495" y="1"/>
                    <a:pt x="116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4" name="Google Shape;324;p19"/>
            <p:cNvSpPr/>
            <p:nvPr/>
          </p:nvSpPr>
          <p:spPr>
            <a:xfrm>
              <a:off x="443100" y="2098275"/>
              <a:ext cx="387025" cy="606500"/>
            </a:xfrm>
            <a:custGeom>
              <a:avLst/>
              <a:gdLst/>
              <a:ahLst/>
              <a:cxnLst/>
              <a:rect l="l" t="t" r="r" b="b"/>
              <a:pathLst>
                <a:path w="15481" h="24260" extrusionOk="0">
                  <a:moveTo>
                    <a:pt x="9440" y="1"/>
                  </a:moveTo>
                  <a:lnTo>
                    <a:pt x="9314" y="126"/>
                  </a:lnTo>
                  <a:cubicBezTo>
                    <a:pt x="9031" y="126"/>
                    <a:pt x="8779" y="252"/>
                    <a:pt x="8527" y="252"/>
                  </a:cubicBezTo>
                  <a:cubicBezTo>
                    <a:pt x="9440" y="378"/>
                    <a:pt x="10604" y="661"/>
                    <a:pt x="11548" y="1574"/>
                  </a:cubicBezTo>
                  <a:cubicBezTo>
                    <a:pt x="10604" y="2360"/>
                    <a:pt x="9692" y="3273"/>
                    <a:pt x="8779" y="4185"/>
                  </a:cubicBezTo>
                  <a:cubicBezTo>
                    <a:pt x="8527" y="3934"/>
                    <a:pt x="8244" y="3650"/>
                    <a:pt x="7992" y="3525"/>
                  </a:cubicBezTo>
                  <a:cubicBezTo>
                    <a:pt x="7067" y="2799"/>
                    <a:pt x="6043" y="2571"/>
                    <a:pt x="5203" y="2571"/>
                  </a:cubicBezTo>
                  <a:cubicBezTo>
                    <a:pt x="4986" y="2571"/>
                    <a:pt x="4782" y="2586"/>
                    <a:pt x="4594" y="2612"/>
                  </a:cubicBezTo>
                  <a:cubicBezTo>
                    <a:pt x="4311" y="2864"/>
                    <a:pt x="4185" y="3021"/>
                    <a:pt x="4059" y="3147"/>
                  </a:cubicBezTo>
                  <a:cubicBezTo>
                    <a:pt x="4369" y="3063"/>
                    <a:pt x="4751" y="3003"/>
                    <a:pt x="5176" y="3003"/>
                  </a:cubicBezTo>
                  <a:cubicBezTo>
                    <a:pt x="6179" y="3003"/>
                    <a:pt x="7423" y="3332"/>
                    <a:pt x="8527" y="4437"/>
                  </a:cubicBezTo>
                  <a:cubicBezTo>
                    <a:pt x="7741" y="5224"/>
                    <a:pt x="6954" y="6010"/>
                    <a:pt x="6293" y="6954"/>
                  </a:cubicBezTo>
                  <a:cubicBezTo>
                    <a:pt x="6168" y="7080"/>
                    <a:pt x="6042" y="7206"/>
                    <a:pt x="5884" y="7332"/>
                  </a:cubicBezTo>
                  <a:cubicBezTo>
                    <a:pt x="5633" y="7206"/>
                    <a:pt x="5507" y="6954"/>
                    <a:pt x="5255" y="6797"/>
                  </a:cubicBezTo>
                  <a:cubicBezTo>
                    <a:pt x="4594" y="6293"/>
                    <a:pt x="3808" y="6167"/>
                    <a:pt x="3021" y="6167"/>
                  </a:cubicBezTo>
                  <a:cubicBezTo>
                    <a:pt x="2486" y="6167"/>
                    <a:pt x="1951" y="6293"/>
                    <a:pt x="1574" y="6545"/>
                  </a:cubicBezTo>
                  <a:cubicBezTo>
                    <a:pt x="1448" y="6797"/>
                    <a:pt x="1322" y="6954"/>
                    <a:pt x="1322" y="7206"/>
                  </a:cubicBezTo>
                  <a:cubicBezTo>
                    <a:pt x="1700" y="6954"/>
                    <a:pt x="2360" y="6545"/>
                    <a:pt x="3147" y="6545"/>
                  </a:cubicBezTo>
                  <a:cubicBezTo>
                    <a:pt x="3934" y="6545"/>
                    <a:pt x="4846" y="6954"/>
                    <a:pt x="5633" y="7583"/>
                  </a:cubicBezTo>
                  <a:cubicBezTo>
                    <a:pt x="4846" y="8527"/>
                    <a:pt x="4311" y="9566"/>
                    <a:pt x="3934" y="10478"/>
                  </a:cubicBezTo>
                  <a:cubicBezTo>
                    <a:pt x="3435" y="10239"/>
                    <a:pt x="2987" y="10151"/>
                    <a:pt x="2557" y="10151"/>
                  </a:cubicBezTo>
                  <a:cubicBezTo>
                    <a:pt x="2309" y="10151"/>
                    <a:pt x="2067" y="10180"/>
                    <a:pt x="1826" y="10226"/>
                  </a:cubicBezTo>
                  <a:cubicBezTo>
                    <a:pt x="1165" y="10478"/>
                    <a:pt x="536" y="10887"/>
                    <a:pt x="126" y="11391"/>
                  </a:cubicBezTo>
                  <a:cubicBezTo>
                    <a:pt x="1" y="11516"/>
                    <a:pt x="1" y="11800"/>
                    <a:pt x="1" y="12051"/>
                  </a:cubicBezTo>
                  <a:cubicBezTo>
                    <a:pt x="536" y="11391"/>
                    <a:pt x="1165" y="10887"/>
                    <a:pt x="1951" y="10604"/>
                  </a:cubicBezTo>
                  <a:cubicBezTo>
                    <a:pt x="2173" y="10552"/>
                    <a:pt x="2416" y="10521"/>
                    <a:pt x="2663" y="10521"/>
                  </a:cubicBezTo>
                  <a:cubicBezTo>
                    <a:pt x="3012" y="10521"/>
                    <a:pt x="3369" y="10582"/>
                    <a:pt x="3682" y="10730"/>
                  </a:cubicBezTo>
                  <a:cubicBezTo>
                    <a:pt x="3273" y="12051"/>
                    <a:pt x="3021" y="13247"/>
                    <a:pt x="2895" y="14285"/>
                  </a:cubicBezTo>
                  <a:cubicBezTo>
                    <a:pt x="1700" y="14285"/>
                    <a:pt x="913" y="15072"/>
                    <a:pt x="252" y="15984"/>
                  </a:cubicBezTo>
                  <a:cubicBezTo>
                    <a:pt x="252" y="16236"/>
                    <a:pt x="378" y="16393"/>
                    <a:pt x="378" y="16645"/>
                  </a:cubicBezTo>
                  <a:cubicBezTo>
                    <a:pt x="913" y="15607"/>
                    <a:pt x="1700" y="14663"/>
                    <a:pt x="2895" y="14663"/>
                  </a:cubicBezTo>
                  <a:lnTo>
                    <a:pt x="2895" y="15324"/>
                  </a:lnTo>
                  <a:lnTo>
                    <a:pt x="2895" y="15449"/>
                  </a:lnTo>
                  <a:cubicBezTo>
                    <a:pt x="2895" y="16393"/>
                    <a:pt x="3021" y="17180"/>
                    <a:pt x="3147" y="17966"/>
                  </a:cubicBezTo>
                  <a:cubicBezTo>
                    <a:pt x="2486" y="18470"/>
                    <a:pt x="2109" y="19257"/>
                    <a:pt x="1826" y="19917"/>
                  </a:cubicBezTo>
                  <a:cubicBezTo>
                    <a:pt x="1826" y="20043"/>
                    <a:pt x="1951" y="20169"/>
                    <a:pt x="2109" y="20326"/>
                  </a:cubicBezTo>
                  <a:cubicBezTo>
                    <a:pt x="2235" y="19666"/>
                    <a:pt x="2612" y="19005"/>
                    <a:pt x="3273" y="18344"/>
                  </a:cubicBezTo>
                  <a:lnTo>
                    <a:pt x="3273" y="18879"/>
                  </a:lnTo>
                  <a:cubicBezTo>
                    <a:pt x="3934" y="21365"/>
                    <a:pt x="5098" y="23190"/>
                    <a:pt x="5633" y="23976"/>
                  </a:cubicBezTo>
                  <a:cubicBezTo>
                    <a:pt x="5759" y="24102"/>
                    <a:pt x="5884" y="24259"/>
                    <a:pt x="6042" y="24259"/>
                  </a:cubicBezTo>
                  <a:lnTo>
                    <a:pt x="6042" y="23976"/>
                  </a:lnTo>
                  <a:cubicBezTo>
                    <a:pt x="5633" y="23315"/>
                    <a:pt x="4594" y="21616"/>
                    <a:pt x="3934" y="19382"/>
                  </a:cubicBezTo>
                  <a:cubicBezTo>
                    <a:pt x="5255" y="19382"/>
                    <a:pt x="6168" y="20043"/>
                    <a:pt x="6828" y="20704"/>
                  </a:cubicBezTo>
                  <a:cubicBezTo>
                    <a:pt x="6828" y="20578"/>
                    <a:pt x="6954" y="20452"/>
                    <a:pt x="6954" y="20326"/>
                  </a:cubicBezTo>
                  <a:cubicBezTo>
                    <a:pt x="6671" y="20169"/>
                    <a:pt x="6545" y="19917"/>
                    <a:pt x="6293" y="19791"/>
                  </a:cubicBezTo>
                  <a:cubicBezTo>
                    <a:pt x="5633" y="19382"/>
                    <a:pt x="4846" y="19005"/>
                    <a:pt x="3808" y="19005"/>
                  </a:cubicBezTo>
                  <a:cubicBezTo>
                    <a:pt x="3808" y="18879"/>
                    <a:pt x="3682" y="18879"/>
                    <a:pt x="3682" y="18753"/>
                  </a:cubicBezTo>
                  <a:cubicBezTo>
                    <a:pt x="3682" y="18470"/>
                    <a:pt x="3525" y="18218"/>
                    <a:pt x="3525" y="17966"/>
                  </a:cubicBezTo>
                  <a:cubicBezTo>
                    <a:pt x="3399" y="17180"/>
                    <a:pt x="3273" y="16393"/>
                    <a:pt x="3273" y="15607"/>
                  </a:cubicBezTo>
                  <a:cubicBezTo>
                    <a:pt x="5633" y="15607"/>
                    <a:pt x="7206" y="17180"/>
                    <a:pt x="8118" y="18218"/>
                  </a:cubicBezTo>
                  <a:lnTo>
                    <a:pt x="8118" y="18092"/>
                  </a:lnTo>
                  <a:cubicBezTo>
                    <a:pt x="8244" y="17966"/>
                    <a:pt x="8244" y="17966"/>
                    <a:pt x="8402" y="17809"/>
                  </a:cubicBezTo>
                  <a:cubicBezTo>
                    <a:pt x="7992" y="17306"/>
                    <a:pt x="7458" y="16771"/>
                    <a:pt x="6671" y="16393"/>
                  </a:cubicBezTo>
                  <a:cubicBezTo>
                    <a:pt x="5759" y="15733"/>
                    <a:pt x="4594" y="15198"/>
                    <a:pt x="3273" y="15198"/>
                  </a:cubicBezTo>
                  <a:lnTo>
                    <a:pt x="3273" y="14537"/>
                  </a:lnTo>
                  <a:cubicBezTo>
                    <a:pt x="3273" y="13499"/>
                    <a:pt x="3525" y="12460"/>
                    <a:pt x="3808" y="11516"/>
                  </a:cubicBezTo>
                  <a:cubicBezTo>
                    <a:pt x="6954" y="11800"/>
                    <a:pt x="9314" y="14159"/>
                    <a:pt x="10226" y="15324"/>
                  </a:cubicBezTo>
                  <a:cubicBezTo>
                    <a:pt x="10352" y="15198"/>
                    <a:pt x="10478" y="15072"/>
                    <a:pt x="10478" y="14946"/>
                  </a:cubicBezTo>
                  <a:cubicBezTo>
                    <a:pt x="9975" y="14411"/>
                    <a:pt x="9188" y="13499"/>
                    <a:pt x="7992" y="12712"/>
                  </a:cubicBezTo>
                  <a:cubicBezTo>
                    <a:pt x="6828" y="11925"/>
                    <a:pt x="5507" y="11265"/>
                    <a:pt x="4059" y="11139"/>
                  </a:cubicBezTo>
                  <a:cubicBezTo>
                    <a:pt x="4059" y="11013"/>
                    <a:pt x="4059" y="10887"/>
                    <a:pt x="4185" y="10887"/>
                  </a:cubicBezTo>
                  <a:lnTo>
                    <a:pt x="4185" y="10730"/>
                  </a:lnTo>
                  <a:cubicBezTo>
                    <a:pt x="4594" y="9691"/>
                    <a:pt x="5255" y="8653"/>
                    <a:pt x="6042" y="7741"/>
                  </a:cubicBezTo>
                  <a:lnTo>
                    <a:pt x="6419" y="7332"/>
                  </a:lnTo>
                  <a:cubicBezTo>
                    <a:pt x="9975" y="7867"/>
                    <a:pt x="11548" y="11516"/>
                    <a:pt x="12051" y="13090"/>
                  </a:cubicBezTo>
                  <a:cubicBezTo>
                    <a:pt x="12051" y="12964"/>
                    <a:pt x="12177" y="12964"/>
                    <a:pt x="12177" y="12838"/>
                  </a:cubicBezTo>
                  <a:lnTo>
                    <a:pt x="12335" y="12712"/>
                  </a:lnTo>
                  <a:cubicBezTo>
                    <a:pt x="12177" y="12177"/>
                    <a:pt x="11800" y="11265"/>
                    <a:pt x="11265" y="10478"/>
                  </a:cubicBezTo>
                  <a:cubicBezTo>
                    <a:pt x="10604" y="9314"/>
                    <a:pt x="9817" y="8527"/>
                    <a:pt x="8905" y="7867"/>
                  </a:cubicBezTo>
                  <a:cubicBezTo>
                    <a:pt x="8244" y="7332"/>
                    <a:pt x="7615" y="7080"/>
                    <a:pt x="6828" y="6954"/>
                  </a:cubicBezTo>
                  <a:cubicBezTo>
                    <a:pt x="7741" y="5884"/>
                    <a:pt x="8653" y="4846"/>
                    <a:pt x="9692" y="3808"/>
                  </a:cubicBezTo>
                  <a:cubicBezTo>
                    <a:pt x="11800" y="4311"/>
                    <a:pt x="13247" y="5758"/>
                    <a:pt x="13625" y="7992"/>
                  </a:cubicBezTo>
                  <a:cubicBezTo>
                    <a:pt x="13908" y="8905"/>
                    <a:pt x="13908" y="9817"/>
                    <a:pt x="13908" y="10478"/>
                  </a:cubicBezTo>
                  <a:cubicBezTo>
                    <a:pt x="14034" y="10226"/>
                    <a:pt x="14159" y="9943"/>
                    <a:pt x="14285" y="9691"/>
                  </a:cubicBezTo>
                  <a:cubicBezTo>
                    <a:pt x="14285" y="9157"/>
                    <a:pt x="14159" y="8527"/>
                    <a:pt x="14034" y="7992"/>
                  </a:cubicBezTo>
                  <a:cubicBezTo>
                    <a:pt x="13750" y="6671"/>
                    <a:pt x="13247" y="5224"/>
                    <a:pt x="11800" y="4311"/>
                  </a:cubicBezTo>
                  <a:cubicBezTo>
                    <a:pt x="11265" y="3934"/>
                    <a:pt x="10761" y="3650"/>
                    <a:pt x="10101" y="3525"/>
                  </a:cubicBezTo>
                  <a:cubicBezTo>
                    <a:pt x="10887" y="2612"/>
                    <a:pt x="11800" y="1825"/>
                    <a:pt x="12586" y="1165"/>
                  </a:cubicBezTo>
                  <a:cubicBezTo>
                    <a:pt x="14159" y="1825"/>
                    <a:pt x="14946" y="3650"/>
                    <a:pt x="15481" y="5098"/>
                  </a:cubicBezTo>
                  <a:cubicBezTo>
                    <a:pt x="15481" y="4720"/>
                    <a:pt x="15481" y="4185"/>
                    <a:pt x="15324" y="3808"/>
                  </a:cubicBezTo>
                  <a:cubicBezTo>
                    <a:pt x="14946" y="2738"/>
                    <a:pt x="14285" y="1700"/>
                    <a:pt x="13373" y="1165"/>
                  </a:cubicBezTo>
                  <a:cubicBezTo>
                    <a:pt x="13247" y="1039"/>
                    <a:pt x="13121" y="913"/>
                    <a:pt x="12964" y="913"/>
                  </a:cubicBezTo>
                  <a:cubicBezTo>
                    <a:pt x="13121" y="787"/>
                    <a:pt x="13373" y="504"/>
                    <a:pt x="13499" y="378"/>
                  </a:cubicBezTo>
                  <a:lnTo>
                    <a:pt x="13625" y="378"/>
                  </a:lnTo>
                  <a:lnTo>
                    <a:pt x="13499" y="252"/>
                  </a:lnTo>
                  <a:cubicBezTo>
                    <a:pt x="13373" y="252"/>
                    <a:pt x="13247" y="252"/>
                    <a:pt x="13247" y="126"/>
                  </a:cubicBezTo>
                  <a:cubicBezTo>
                    <a:pt x="12964" y="378"/>
                    <a:pt x="12712" y="504"/>
                    <a:pt x="12460" y="787"/>
                  </a:cubicBezTo>
                  <a:cubicBezTo>
                    <a:pt x="12335" y="913"/>
                    <a:pt x="12051" y="1039"/>
                    <a:pt x="11925" y="1291"/>
                  </a:cubicBezTo>
                  <a:cubicBezTo>
                    <a:pt x="11800" y="1165"/>
                    <a:pt x="11674" y="1039"/>
                    <a:pt x="11391" y="913"/>
                  </a:cubicBezTo>
                  <a:cubicBezTo>
                    <a:pt x="10761" y="504"/>
                    <a:pt x="10101" y="126"/>
                    <a:pt x="944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5" name="Google Shape;325;p19"/>
          <p:cNvSpPr txBox="1">
            <a:spLocks noGrp="1"/>
          </p:cNvSpPr>
          <p:nvPr>
            <p:ph type="title"/>
          </p:nvPr>
        </p:nvSpPr>
        <p:spPr>
          <a:xfrm>
            <a:off x="1876500" y="3413475"/>
            <a:ext cx="5391000" cy="384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326" name="Google Shape;326;p19"/>
          <p:cNvSpPr txBox="1">
            <a:spLocks noGrp="1"/>
          </p:cNvSpPr>
          <p:nvPr>
            <p:ph type="subTitle" idx="1"/>
          </p:nvPr>
        </p:nvSpPr>
        <p:spPr>
          <a:xfrm>
            <a:off x="1477125" y="1741075"/>
            <a:ext cx="6189900" cy="14871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29797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7" Type="http://schemas.openxmlformats.org/officeDocument/2006/relationships/slideLayout" Target="../slideLayouts/slideLayout7.xml"/><Relationship Id="rId71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66" Type="http://schemas.openxmlformats.org/officeDocument/2006/relationships/slideLayout" Target="../slideLayouts/slideLayout66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20000" y="429125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oppins"/>
              <a:buNone/>
              <a:defRPr sz="36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20000" y="1152475"/>
            <a:ext cx="7704000" cy="345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lvl1pPr marL="457200" lvl="0" indent="-330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●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○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■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●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○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■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●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30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○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302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600"/>
              <a:buFont typeface="Montserrat"/>
              <a:buChar char="■"/>
              <a:defRPr sz="16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714" r:id="rId3"/>
    <p:sldLayoutId id="2147483703" r:id="rId4"/>
    <p:sldLayoutId id="2147483650" r:id="rId5"/>
    <p:sldLayoutId id="2147483716" r:id="rId6"/>
    <p:sldLayoutId id="2147483705" r:id="rId7"/>
    <p:sldLayoutId id="2147483701" r:id="rId8"/>
    <p:sldLayoutId id="2147483693" r:id="rId9"/>
    <p:sldLayoutId id="2147483685" r:id="rId10"/>
    <p:sldLayoutId id="2147483676" r:id="rId11"/>
    <p:sldLayoutId id="2147483651" r:id="rId12"/>
    <p:sldLayoutId id="2147483721" r:id="rId13"/>
    <p:sldLayoutId id="2147483709" r:id="rId14"/>
    <p:sldLayoutId id="2147483697" r:id="rId15"/>
    <p:sldLayoutId id="2147483689" r:id="rId16"/>
    <p:sldLayoutId id="2147483681" r:id="rId17"/>
    <p:sldLayoutId id="2147483652" r:id="rId18"/>
    <p:sldLayoutId id="2147483717" r:id="rId19"/>
    <p:sldLayoutId id="2147483706" r:id="rId20"/>
    <p:sldLayoutId id="2147483694" r:id="rId21"/>
    <p:sldLayoutId id="2147483686" r:id="rId22"/>
    <p:sldLayoutId id="2147483677" r:id="rId23"/>
    <p:sldLayoutId id="2147483654" r:id="rId24"/>
    <p:sldLayoutId id="2147483655" r:id="rId25"/>
    <p:sldLayoutId id="2147483713" r:id="rId26"/>
    <p:sldLayoutId id="2147483702" r:id="rId27"/>
    <p:sldLayoutId id="2147483691" r:id="rId28"/>
    <p:sldLayoutId id="2147483690" r:id="rId29"/>
    <p:sldLayoutId id="2147483683" r:id="rId30"/>
    <p:sldLayoutId id="2147483674" r:id="rId31"/>
    <p:sldLayoutId id="2147483657" r:id="rId32"/>
    <p:sldLayoutId id="2147483658" r:id="rId33"/>
    <p:sldLayoutId id="2147483660" r:id="rId34"/>
    <p:sldLayoutId id="2147483715" r:id="rId35"/>
    <p:sldLayoutId id="2147483704" r:id="rId36"/>
    <p:sldLayoutId id="2147483700" r:id="rId37"/>
    <p:sldLayoutId id="2147483692" r:id="rId38"/>
    <p:sldLayoutId id="2147483684" r:id="rId39"/>
    <p:sldLayoutId id="2147483675" r:id="rId40"/>
    <p:sldLayoutId id="2147483661" r:id="rId41"/>
    <p:sldLayoutId id="2147483718" r:id="rId42"/>
    <p:sldLayoutId id="2147483707" r:id="rId43"/>
    <p:sldLayoutId id="2147483695" r:id="rId44"/>
    <p:sldLayoutId id="2147483687" r:id="rId45"/>
    <p:sldLayoutId id="2147483678" r:id="rId46"/>
    <p:sldLayoutId id="2147483662" r:id="rId47"/>
    <p:sldLayoutId id="2147483724" r:id="rId48"/>
    <p:sldLayoutId id="2147483723" r:id="rId49"/>
    <p:sldLayoutId id="2147483722" r:id="rId50"/>
    <p:sldLayoutId id="2147483720" r:id="rId51"/>
    <p:sldLayoutId id="2147483719" r:id="rId52"/>
    <p:sldLayoutId id="2147483710" r:id="rId53"/>
    <p:sldLayoutId id="2147483708" r:id="rId54"/>
    <p:sldLayoutId id="2147483696" r:id="rId55"/>
    <p:sldLayoutId id="2147483688" r:id="rId56"/>
    <p:sldLayoutId id="2147483680" r:id="rId57"/>
    <p:sldLayoutId id="2147483679" r:id="rId58"/>
    <p:sldLayoutId id="2147483663" r:id="rId59"/>
    <p:sldLayoutId id="2147483664" r:id="rId60"/>
    <p:sldLayoutId id="2147483725" r:id="rId61"/>
    <p:sldLayoutId id="2147483711" r:id="rId62"/>
    <p:sldLayoutId id="2147483698" r:id="rId63"/>
    <p:sldLayoutId id="2147483668" r:id="rId64"/>
    <p:sldLayoutId id="2147483726" r:id="rId65"/>
    <p:sldLayoutId id="2147483712" r:id="rId66"/>
    <p:sldLayoutId id="2147483699" r:id="rId67"/>
    <p:sldLayoutId id="2147483669" r:id="rId68"/>
    <p:sldLayoutId id="2147483671" r:id="rId69"/>
    <p:sldLayoutId id="2147483682" r:id="rId7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microsoft.com/office/2007/relationships/media" Target="../media/media2.mp4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3.xml"/><Relationship Id="rId11" Type="http://schemas.openxmlformats.org/officeDocument/2006/relationships/image" Target="../media/image11.png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0.jpeg"/><Relationship Id="rId4" Type="http://schemas.openxmlformats.org/officeDocument/2006/relationships/video" Target="../media/media2.mp4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1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png"/><Relationship Id="rId17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9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jpg"/><Relationship Id="rId11" Type="http://schemas.openxmlformats.org/officeDocument/2006/relationships/image" Target="../media/image24.jpg"/><Relationship Id="rId5" Type="http://schemas.openxmlformats.org/officeDocument/2006/relationships/image" Target="../media/image18.png"/><Relationship Id="rId15" Type="http://schemas.openxmlformats.org/officeDocument/2006/relationships/image" Target="../media/image28.png"/><Relationship Id="rId10" Type="http://schemas.openxmlformats.org/officeDocument/2006/relationships/image" Target="../media/image23.jpg"/><Relationship Id="rId4" Type="http://schemas.openxmlformats.org/officeDocument/2006/relationships/image" Target="../media/image17.png"/><Relationship Id="rId9" Type="http://schemas.openxmlformats.org/officeDocument/2006/relationships/image" Target="../media/image22.jpg"/><Relationship Id="rId14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1.xml"/><Relationship Id="rId6" Type="http://schemas.openxmlformats.org/officeDocument/2006/relationships/image" Target="../media/image34.jpg"/><Relationship Id="rId5" Type="http://schemas.openxmlformats.org/officeDocument/2006/relationships/image" Target="../media/image33.jpg"/><Relationship Id="rId4" Type="http://schemas.openxmlformats.org/officeDocument/2006/relationships/image" Target="../media/image3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7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g"/><Relationship Id="rId3" Type="http://schemas.openxmlformats.org/officeDocument/2006/relationships/chart" Target="../charts/chart1.xml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g"/><Relationship Id="rId3" Type="http://schemas.openxmlformats.org/officeDocument/2006/relationships/image" Target="../media/image43.jpg"/><Relationship Id="rId7" Type="http://schemas.openxmlformats.org/officeDocument/2006/relationships/image" Target="../media/image4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6.jpg"/><Relationship Id="rId5" Type="http://schemas.openxmlformats.org/officeDocument/2006/relationships/image" Target="../media/image45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51.jp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jpg"/><Relationship Id="rId7" Type="http://schemas.openxmlformats.org/officeDocument/2006/relationships/image" Target="../media/image56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0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jpg"/><Relationship Id="rId10" Type="http://schemas.openxmlformats.org/officeDocument/2006/relationships/image" Target="../media/image59.png"/><Relationship Id="rId4" Type="http://schemas.openxmlformats.org/officeDocument/2006/relationships/image" Target="../media/image53.jpg"/><Relationship Id="rId9" Type="http://schemas.openxmlformats.org/officeDocument/2006/relationships/image" Target="../media/image5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4.xml"/><Relationship Id="rId4" Type="http://schemas.openxmlformats.org/officeDocument/2006/relationships/image" Target="../media/image6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59.xml"/><Relationship Id="rId1" Type="http://schemas.openxmlformats.org/officeDocument/2006/relationships/tags" Target="../tags/tag2.xml"/><Relationship Id="rId6" Type="http://schemas.openxmlformats.org/officeDocument/2006/relationships/image" Target="file:///C:\Program%20Files\Inknoe%20ClassPoint\Images\multiple_choice_without%20result_default.png" TargetMode="External"/><Relationship Id="rId5" Type="http://schemas.openxmlformats.org/officeDocument/2006/relationships/image" Target="../media/image64.png"/><Relationship Id="rId4" Type="http://schemas.openxmlformats.org/officeDocument/2006/relationships/image" Target="../media/image6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70.xml"/><Relationship Id="rId1" Type="http://schemas.openxmlformats.org/officeDocument/2006/relationships/tags" Target="../tags/tag3.xml"/><Relationship Id="rId6" Type="http://schemas.openxmlformats.org/officeDocument/2006/relationships/image" Target="file:///C:\Program%20Files\Inknoe%20ClassPoint\Images\multiple_choice_with%20result_default.png" TargetMode="External"/><Relationship Id="rId5" Type="http://schemas.openxmlformats.org/officeDocument/2006/relationships/image" Target="../media/image66.png"/><Relationship Id="rId4" Type="http://schemas.openxmlformats.org/officeDocument/2006/relationships/image" Target="../media/image6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32.xml"/><Relationship Id="rId1" Type="http://schemas.openxmlformats.org/officeDocument/2006/relationships/tags" Target="../tags/tag4.xml"/><Relationship Id="rId6" Type="http://schemas.openxmlformats.org/officeDocument/2006/relationships/image" Target="file:///C:\Program%20Files\Inknoe%20ClassPoint\Images\multiple_choice_without%20result_default.png" TargetMode="External"/><Relationship Id="rId5" Type="http://schemas.openxmlformats.org/officeDocument/2006/relationships/image" Target="../media/image64.png"/><Relationship Id="rId4" Type="http://schemas.openxmlformats.org/officeDocument/2006/relationships/image" Target="../media/image67.gi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vert.org/about-hiv-aids/how-infects-body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8.xml"/><Relationship Id="rId6" Type="http://schemas.openxmlformats.org/officeDocument/2006/relationships/hyperlink" Target="https://annals.org/aim/fullarticle/746972" TargetMode="External"/><Relationship Id="rId5" Type="http://schemas.openxmlformats.org/officeDocument/2006/relationships/hyperlink" Target="https://doi.org/10.1016/j.mpmed.2022.01.002" TargetMode="External"/><Relationship Id="rId4" Type="http://schemas.openxmlformats.org/officeDocument/2006/relationships/hyperlink" Target="https://www.thelancet.com/journals/lancet/article/PIIS0140-6736(18)31070-5/fulltext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asttrackcardiff.wales/about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8.xml"/><Relationship Id="rId5" Type="http://schemas.openxmlformats.org/officeDocument/2006/relationships/hyperlink" Target="https://www.hiv.gov/hiv-basics/overview/about-hiv-and-aids/symptoms-of-hiv" TargetMode="External"/><Relationship Id="rId4" Type="http://schemas.openxmlformats.org/officeDocument/2006/relationships/hyperlink" Target="https://www.sciencedirect.com/science/article/pii/S0022519312006170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hivinfo.nih.gov/understanding-hiv/fact-sheets/stages-hiv-infection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8.xml"/><Relationship Id="rId6" Type="http://schemas.openxmlformats.org/officeDocument/2006/relationships/hyperlink" Target="https://www.who.int/teams/global-hiv-hepatitis-and-stis-programmes/hiv/strategic-information/hiv-data-and-statistics" TargetMode="External"/><Relationship Id="rId5" Type="http://schemas.openxmlformats.org/officeDocument/2006/relationships/hyperlink" Target="https://www.gov.uk/government/statistics/hiv-annual-data-tables" TargetMode="External"/><Relationship Id="rId4" Type="http://schemas.openxmlformats.org/officeDocument/2006/relationships/hyperlink" Target="https://www.healthline.com/health/hiv-aids/hiv-symptoms-timeline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28"/>
          <p:cNvSpPr txBox="1">
            <a:spLocks noGrp="1"/>
          </p:cNvSpPr>
          <p:nvPr>
            <p:ph type="ctrTitle"/>
          </p:nvPr>
        </p:nvSpPr>
        <p:spPr>
          <a:xfrm>
            <a:off x="88759" y="542274"/>
            <a:ext cx="5895091" cy="21477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8000" dirty="0">
                <a:latin typeface="Amasis MT Pro Medium" panose="020B0604020202020204" pitchFamily="18" charset="0"/>
              </a:rPr>
              <a:t>HIV</a:t>
            </a:r>
            <a:br>
              <a:rPr lang="en" sz="11400" dirty="0"/>
            </a:br>
            <a:r>
              <a:rPr lang="en" sz="4000" dirty="0"/>
              <a:t>a “death sentence”?</a:t>
            </a:r>
            <a:r>
              <a:rPr lang="en" sz="8000" dirty="0">
                <a:solidFill>
                  <a:srgbClr val="D6473F"/>
                </a:solidFill>
              </a:rPr>
              <a:t> </a:t>
            </a:r>
            <a:endParaRPr sz="4800" dirty="0">
              <a:solidFill>
                <a:schemeClr val="dk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D0BC16-7FA6-40BE-86EF-6D5A986969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0383" y="4717193"/>
            <a:ext cx="3938818" cy="474378"/>
          </a:xfrm>
        </p:spPr>
        <p:txBody>
          <a:bodyPr/>
          <a:lstStyle/>
          <a:p>
            <a:r>
              <a:rPr lang="en-GB" sz="1200" dirty="0"/>
              <a:t>Presentation by Simona G Hascec (2117559)</a:t>
            </a:r>
          </a:p>
        </p:txBody>
      </p:sp>
      <p:grpSp>
        <p:nvGrpSpPr>
          <p:cNvPr id="229" name="Google Shape;2289;p54">
            <a:extLst>
              <a:ext uri="{FF2B5EF4-FFF2-40B4-BE49-F238E27FC236}">
                <a16:creationId xmlns:a16="http://schemas.microsoft.com/office/drawing/2014/main" id="{7A85CB5F-1E4A-4D18-9F8E-CD890D3CBCAD}"/>
              </a:ext>
            </a:extLst>
          </p:cNvPr>
          <p:cNvGrpSpPr/>
          <p:nvPr/>
        </p:nvGrpSpPr>
        <p:grpSpPr>
          <a:xfrm>
            <a:off x="5327657" y="2211377"/>
            <a:ext cx="3587504" cy="2383194"/>
            <a:chOff x="3012977" y="2238225"/>
            <a:chExt cx="3587504" cy="2383194"/>
          </a:xfrm>
        </p:grpSpPr>
        <p:grpSp>
          <p:nvGrpSpPr>
            <p:cNvPr id="230" name="Google Shape;2290;p54">
              <a:extLst>
                <a:ext uri="{FF2B5EF4-FFF2-40B4-BE49-F238E27FC236}">
                  <a16:creationId xmlns:a16="http://schemas.microsoft.com/office/drawing/2014/main" id="{90840BC3-888E-4FAE-8F6B-858468864B71}"/>
                </a:ext>
              </a:extLst>
            </p:cNvPr>
            <p:cNvGrpSpPr/>
            <p:nvPr/>
          </p:nvGrpSpPr>
          <p:grpSpPr>
            <a:xfrm>
              <a:off x="3012977" y="2238225"/>
              <a:ext cx="3587504" cy="2383194"/>
              <a:chOff x="1149425" y="960432"/>
              <a:chExt cx="5549975" cy="3687443"/>
            </a:xfrm>
          </p:grpSpPr>
          <p:sp>
            <p:nvSpPr>
              <p:cNvPr id="233" name="Google Shape;2291;p54">
                <a:extLst>
                  <a:ext uri="{FF2B5EF4-FFF2-40B4-BE49-F238E27FC236}">
                    <a16:creationId xmlns:a16="http://schemas.microsoft.com/office/drawing/2014/main" id="{0D474363-7890-49EF-9006-48B25C044BFA}"/>
                  </a:ext>
                </a:extLst>
              </p:cNvPr>
              <p:cNvSpPr/>
              <p:nvPr/>
            </p:nvSpPr>
            <p:spPr>
              <a:xfrm>
                <a:off x="1317391" y="960432"/>
                <a:ext cx="4992457" cy="3678875"/>
              </a:xfrm>
              <a:custGeom>
                <a:avLst/>
                <a:gdLst/>
                <a:ahLst/>
                <a:cxnLst/>
                <a:rect l="l" t="t" r="r" b="b"/>
                <a:pathLst>
                  <a:path w="252495" h="147155" extrusionOk="0">
                    <a:moveTo>
                      <a:pt x="69126" y="0"/>
                    </a:moveTo>
                    <a:cubicBezTo>
                      <a:pt x="64849" y="0"/>
                      <a:pt x="60598" y="349"/>
                      <a:pt x="56425" y="1096"/>
                    </a:cubicBezTo>
                    <a:cubicBezTo>
                      <a:pt x="36635" y="4611"/>
                      <a:pt x="20407" y="17941"/>
                      <a:pt x="18466" y="35631"/>
                    </a:cubicBezTo>
                    <a:cubicBezTo>
                      <a:pt x="17599" y="43642"/>
                      <a:pt x="26501" y="57771"/>
                      <a:pt x="23693" y="65372"/>
                    </a:cubicBezTo>
                    <a:cubicBezTo>
                      <a:pt x="20840" y="73064"/>
                      <a:pt x="1" y="96665"/>
                      <a:pt x="526" y="114629"/>
                    </a:cubicBezTo>
                    <a:cubicBezTo>
                      <a:pt x="1028" y="132501"/>
                      <a:pt x="5821" y="138070"/>
                      <a:pt x="12600" y="147155"/>
                    </a:cubicBezTo>
                    <a:lnTo>
                      <a:pt x="234074" y="147155"/>
                    </a:lnTo>
                    <a:cubicBezTo>
                      <a:pt x="238297" y="137933"/>
                      <a:pt x="241607" y="130584"/>
                      <a:pt x="236653" y="118486"/>
                    </a:cubicBezTo>
                    <a:cubicBezTo>
                      <a:pt x="232705" y="108831"/>
                      <a:pt x="243433" y="100865"/>
                      <a:pt x="247587" y="91872"/>
                    </a:cubicBezTo>
                    <a:cubicBezTo>
                      <a:pt x="251284" y="83860"/>
                      <a:pt x="252494" y="74251"/>
                      <a:pt x="251604" y="65509"/>
                    </a:cubicBezTo>
                    <a:cubicBezTo>
                      <a:pt x="250371" y="53617"/>
                      <a:pt x="244437" y="41679"/>
                      <a:pt x="234188" y="33166"/>
                    </a:cubicBezTo>
                    <a:cubicBezTo>
                      <a:pt x="221815" y="22878"/>
                      <a:pt x="204526" y="18545"/>
                      <a:pt x="187518" y="18545"/>
                    </a:cubicBezTo>
                    <a:cubicBezTo>
                      <a:pt x="182564" y="18545"/>
                      <a:pt x="177635" y="18912"/>
                      <a:pt x="172857" y="19607"/>
                    </a:cubicBezTo>
                    <a:cubicBezTo>
                      <a:pt x="165178" y="20716"/>
                      <a:pt x="157534" y="22579"/>
                      <a:pt x="149717" y="22579"/>
                    </a:cubicBezTo>
                    <a:cubicBezTo>
                      <a:pt x="148517" y="22579"/>
                      <a:pt x="147314" y="22535"/>
                      <a:pt x="146105" y="22438"/>
                    </a:cubicBezTo>
                    <a:cubicBezTo>
                      <a:pt x="132867" y="21411"/>
                      <a:pt x="121180" y="14243"/>
                      <a:pt x="109128" y="8971"/>
                    </a:cubicBezTo>
                    <a:cubicBezTo>
                      <a:pt x="96639" y="3534"/>
                      <a:pt x="82748" y="0"/>
                      <a:pt x="6912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292;p54">
                <a:extLst>
                  <a:ext uri="{FF2B5EF4-FFF2-40B4-BE49-F238E27FC236}">
                    <a16:creationId xmlns:a16="http://schemas.microsoft.com/office/drawing/2014/main" id="{17E4856B-1CA8-40B6-A2B6-9DC9BBF71BA5}"/>
                  </a:ext>
                </a:extLst>
              </p:cNvPr>
              <p:cNvSpPr/>
              <p:nvPr/>
            </p:nvSpPr>
            <p:spPr>
              <a:xfrm>
                <a:off x="1278580" y="2400015"/>
                <a:ext cx="408006" cy="403375"/>
              </a:xfrm>
              <a:custGeom>
                <a:avLst/>
                <a:gdLst/>
                <a:ahLst/>
                <a:cxnLst/>
                <a:rect l="l" t="t" r="r" b="b"/>
                <a:pathLst>
                  <a:path w="20635" h="16135" extrusionOk="0">
                    <a:moveTo>
                      <a:pt x="11237" y="0"/>
                    </a:moveTo>
                    <a:cubicBezTo>
                      <a:pt x="9109" y="0"/>
                      <a:pt x="6969" y="440"/>
                      <a:pt x="5410" y="1214"/>
                    </a:cubicBezTo>
                    <a:cubicBezTo>
                      <a:pt x="1530" y="3132"/>
                      <a:pt x="1" y="7742"/>
                      <a:pt x="1987" y="11508"/>
                    </a:cubicBezTo>
                    <a:cubicBezTo>
                      <a:pt x="3243" y="13920"/>
                      <a:pt x="5716" y="16134"/>
                      <a:pt x="8219" y="16134"/>
                    </a:cubicBezTo>
                    <a:cubicBezTo>
                      <a:pt x="9626" y="16134"/>
                      <a:pt x="11042" y="15434"/>
                      <a:pt x="12258" y="13677"/>
                    </a:cubicBezTo>
                    <a:cubicBezTo>
                      <a:pt x="14700" y="10185"/>
                      <a:pt x="20635" y="6966"/>
                      <a:pt x="18672" y="3200"/>
                    </a:cubicBezTo>
                    <a:cubicBezTo>
                      <a:pt x="17488" y="956"/>
                      <a:pt x="14376" y="0"/>
                      <a:pt x="11237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293;p54">
                <a:extLst>
                  <a:ext uri="{FF2B5EF4-FFF2-40B4-BE49-F238E27FC236}">
                    <a16:creationId xmlns:a16="http://schemas.microsoft.com/office/drawing/2014/main" id="{0F901B37-95B8-4D96-AB6D-6436ED5D1E1C}"/>
                  </a:ext>
                </a:extLst>
              </p:cNvPr>
              <p:cNvSpPr/>
              <p:nvPr/>
            </p:nvSpPr>
            <p:spPr>
              <a:xfrm>
                <a:off x="6080716" y="3617151"/>
                <a:ext cx="225229" cy="263600"/>
              </a:xfrm>
              <a:custGeom>
                <a:avLst/>
                <a:gdLst/>
                <a:ahLst/>
                <a:cxnLst/>
                <a:rect l="l" t="t" r="r" b="b"/>
                <a:pathLst>
                  <a:path w="11391" h="10544" extrusionOk="0">
                    <a:moveTo>
                      <a:pt x="5547" y="1"/>
                    </a:moveTo>
                    <a:cubicBezTo>
                      <a:pt x="4172" y="1"/>
                      <a:pt x="2970" y="719"/>
                      <a:pt x="2694" y="2653"/>
                    </a:cubicBezTo>
                    <a:cubicBezTo>
                      <a:pt x="2329" y="5186"/>
                      <a:pt x="1" y="8450"/>
                      <a:pt x="2101" y="9979"/>
                    </a:cubicBezTo>
                    <a:cubicBezTo>
                      <a:pt x="2642" y="10374"/>
                      <a:pt x="3312" y="10543"/>
                      <a:pt x="4036" y="10543"/>
                    </a:cubicBezTo>
                    <a:cubicBezTo>
                      <a:pt x="6120" y="10543"/>
                      <a:pt x="8647" y="9136"/>
                      <a:pt x="9816" y="7628"/>
                    </a:cubicBezTo>
                    <a:cubicBezTo>
                      <a:pt x="11391" y="5574"/>
                      <a:pt x="10957" y="2698"/>
                      <a:pt x="8857" y="1169"/>
                    </a:cubicBezTo>
                    <a:cubicBezTo>
                      <a:pt x="7912" y="481"/>
                      <a:pt x="6672" y="1"/>
                      <a:pt x="5547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294;p54">
                <a:extLst>
                  <a:ext uri="{FF2B5EF4-FFF2-40B4-BE49-F238E27FC236}">
                    <a16:creationId xmlns:a16="http://schemas.microsoft.com/office/drawing/2014/main" id="{1AA0260E-4F1F-4FC9-B614-B42ECFC728F6}"/>
                  </a:ext>
                </a:extLst>
              </p:cNvPr>
              <p:cNvSpPr/>
              <p:nvPr/>
            </p:nvSpPr>
            <p:spPr>
              <a:xfrm>
                <a:off x="4088301" y="1035731"/>
                <a:ext cx="348431" cy="318950"/>
              </a:xfrm>
              <a:custGeom>
                <a:avLst/>
                <a:gdLst/>
                <a:ahLst/>
                <a:cxnLst/>
                <a:rect l="l" t="t" r="r" b="b"/>
                <a:pathLst>
                  <a:path w="17622" h="12758" extrusionOk="0">
                    <a:moveTo>
                      <a:pt x="8173" y="1"/>
                    </a:moveTo>
                    <a:cubicBezTo>
                      <a:pt x="5993" y="1"/>
                      <a:pt x="3836" y="1060"/>
                      <a:pt x="2534" y="2991"/>
                    </a:cubicBezTo>
                    <a:cubicBezTo>
                      <a:pt x="479" y="6027"/>
                      <a:pt x="0" y="10957"/>
                      <a:pt x="5067" y="11300"/>
                    </a:cubicBezTo>
                    <a:cubicBezTo>
                      <a:pt x="7465" y="11451"/>
                      <a:pt x="10392" y="12758"/>
                      <a:pt x="12694" y="12758"/>
                    </a:cubicBezTo>
                    <a:cubicBezTo>
                      <a:pt x="13876" y="12758"/>
                      <a:pt x="14893" y="12413"/>
                      <a:pt x="15590" y="11391"/>
                    </a:cubicBezTo>
                    <a:cubicBezTo>
                      <a:pt x="17621" y="8355"/>
                      <a:pt x="14722" y="2991"/>
                      <a:pt x="11709" y="1028"/>
                    </a:cubicBezTo>
                    <a:cubicBezTo>
                      <a:pt x="10620" y="332"/>
                      <a:pt x="9393" y="1"/>
                      <a:pt x="817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295;p54">
                <a:extLst>
                  <a:ext uri="{FF2B5EF4-FFF2-40B4-BE49-F238E27FC236}">
                    <a16:creationId xmlns:a16="http://schemas.microsoft.com/office/drawing/2014/main" id="{90F64D34-4B21-40AA-8572-918DA92F02C7}"/>
                  </a:ext>
                </a:extLst>
              </p:cNvPr>
              <p:cNvSpPr/>
              <p:nvPr/>
            </p:nvSpPr>
            <p:spPr>
              <a:xfrm>
                <a:off x="2340900" y="1890875"/>
                <a:ext cx="1364400" cy="1420575"/>
              </a:xfrm>
              <a:custGeom>
                <a:avLst/>
                <a:gdLst/>
                <a:ahLst/>
                <a:cxnLst/>
                <a:rect l="l" t="t" r="r" b="b"/>
                <a:pathLst>
                  <a:path w="54576" h="56823" extrusionOk="0">
                    <a:moveTo>
                      <a:pt x="22198" y="1"/>
                    </a:moveTo>
                    <a:cubicBezTo>
                      <a:pt x="17656" y="1"/>
                      <a:pt x="11953" y="1511"/>
                      <a:pt x="8080" y="6767"/>
                    </a:cubicBezTo>
                    <a:cubicBezTo>
                      <a:pt x="7396" y="7703"/>
                      <a:pt x="7099" y="8867"/>
                      <a:pt x="7418" y="9962"/>
                    </a:cubicBezTo>
                    <a:cubicBezTo>
                      <a:pt x="7441" y="9985"/>
                      <a:pt x="7441" y="10008"/>
                      <a:pt x="7441" y="10031"/>
                    </a:cubicBezTo>
                    <a:cubicBezTo>
                      <a:pt x="7555" y="10373"/>
                      <a:pt x="7692" y="10761"/>
                      <a:pt x="7852" y="11172"/>
                    </a:cubicBezTo>
                    <a:lnTo>
                      <a:pt x="5547" y="13066"/>
                    </a:lnTo>
                    <a:cubicBezTo>
                      <a:pt x="3241" y="14961"/>
                      <a:pt x="2511" y="18157"/>
                      <a:pt x="3744" y="20873"/>
                    </a:cubicBezTo>
                    <a:lnTo>
                      <a:pt x="4725" y="23041"/>
                    </a:lnTo>
                    <a:cubicBezTo>
                      <a:pt x="4634" y="23132"/>
                      <a:pt x="4542" y="23224"/>
                      <a:pt x="4474" y="23315"/>
                    </a:cubicBezTo>
                    <a:cubicBezTo>
                      <a:pt x="4109" y="23726"/>
                      <a:pt x="3698" y="24205"/>
                      <a:pt x="3287" y="24730"/>
                    </a:cubicBezTo>
                    <a:cubicBezTo>
                      <a:pt x="1484" y="26716"/>
                      <a:pt x="343" y="29158"/>
                      <a:pt x="206" y="31874"/>
                    </a:cubicBezTo>
                    <a:cubicBezTo>
                      <a:pt x="0" y="35869"/>
                      <a:pt x="2032" y="39544"/>
                      <a:pt x="5319" y="42009"/>
                    </a:cubicBezTo>
                    <a:cubicBezTo>
                      <a:pt x="9381" y="45067"/>
                      <a:pt x="13307" y="48240"/>
                      <a:pt x="16617" y="51847"/>
                    </a:cubicBezTo>
                    <a:cubicBezTo>
                      <a:pt x="19402" y="54860"/>
                      <a:pt x="23739" y="56823"/>
                      <a:pt x="28669" y="56823"/>
                    </a:cubicBezTo>
                    <a:cubicBezTo>
                      <a:pt x="34718" y="56823"/>
                      <a:pt x="40081" y="53673"/>
                      <a:pt x="42318" y="49085"/>
                    </a:cubicBezTo>
                    <a:cubicBezTo>
                      <a:pt x="45719" y="47259"/>
                      <a:pt x="48253" y="44291"/>
                      <a:pt x="49006" y="40776"/>
                    </a:cubicBezTo>
                    <a:cubicBezTo>
                      <a:pt x="49212" y="39841"/>
                      <a:pt x="49303" y="38859"/>
                      <a:pt x="49234" y="37900"/>
                    </a:cubicBezTo>
                    <a:cubicBezTo>
                      <a:pt x="49189" y="37056"/>
                      <a:pt x="48824" y="36211"/>
                      <a:pt x="49029" y="35344"/>
                    </a:cubicBezTo>
                    <a:cubicBezTo>
                      <a:pt x="49280" y="34317"/>
                      <a:pt x="50239" y="33609"/>
                      <a:pt x="51015" y="32856"/>
                    </a:cubicBezTo>
                    <a:cubicBezTo>
                      <a:pt x="53617" y="30368"/>
                      <a:pt x="54576" y="26328"/>
                      <a:pt x="53411" y="22927"/>
                    </a:cubicBezTo>
                    <a:cubicBezTo>
                      <a:pt x="52750" y="20987"/>
                      <a:pt x="51403" y="19298"/>
                      <a:pt x="49714" y="18157"/>
                    </a:cubicBezTo>
                    <a:cubicBezTo>
                      <a:pt x="49486" y="17997"/>
                      <a:pt x="49280" y="17860"/>
                      <a:pt x="49052" y="17746"/>
                    </a:cubicBezTo>
                    <a:cubicBezTo>
                      <a:pt x="48367" y="17358"/>
                      <a:pt x="47637" y="17038"/>
                      <a:pt x="46861" y="16833"/>
                    </a:cubicBezTo>
                    <a:cubicBezTo>
                      <a:pt x="45856" y="16559"/>
                      <a:pt x="44898" y="16536"/>
                      <a:pt x="44281" y="15532"/>
                    </a:cubicBezTo>
                    <a:cubicBezTo>
                      <a:pt x="43939" y="14984"/>
                      <a:pt x="43870" y="14322"/>
                      <a:pt x="43802" y="13683"/>
                    </a:cubicBezTo>
                    <a:cubicBezTo>
                      <a:pt x="43391" y="10510"/>
                      <a:pt x="42204" y="7634"/>
                      <a:pt x="39693" y="5534"/>
                    </a:cubicBezTo>
                    <a:cubicBezTo>
                      <a:pt x="36110" y="2498"/>
                      <a:pt x="30061" y="695"/>
                      <a:pt x="24218" y="102"/>
                    </a:cubicBezTo>
                    <a:cubicBezTo>
                      <a:pt x="23580" y="37"/>
                      <a:pt x="22903" y="1"/>
                      <a:pt x="22198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296;p54">
                <a:extLst>
                  <a:ext uri="{FF2B5EF4-FFF2-40B4-BE49-F238E27FC236}">
                    <a16:creationId xmlns:a16="http://schemas.microsoft.com/office/drawing/2014/main" id="{6090E47C-383C-44E6-A6AC-E4C1829D23D4}"/>
                  </a:ext>
                </a:extLst>
              </p:cNvPr>
              <p:cNvSpPr/>
              <p:nvPr/>
            </p:nvSpPr>
            <p:spPr>
              <a:xfrm>
                <a:off x="2489825" y="2152475"/>
                <a:ext cx="821175" cy="1104200"/>
              </a:xfrm>
              <a:custGeom>
                <a:avLst/>
                <a:gdLst/>
                <a:ahLst/>
                <a:cxnLst/>
                <a:rect l="l" t="t" r="r" b="b"/>
                <a:pathLst>
                  <a:path w="32847" h="44168" extrusionOk="0">
                    <a:moveTo>
                      <a:pt x="4132" y="0"/>
                    </a:moveTo>
                    <a:cubicBezTo>
                      <a:pt x="3470" y="1142"/>
                      <a:pt x="2991" y="2443"/>
                      <a:pt x="2808" y="3812"/>
                    </a:cubicBezTo>
                    <a:lnTo>
                      <a:pt x="366" y="20680"/>
                    </a:lnTo>
                    <a:cubicBezTo>
                      <a:pt x="1" y="23237"/>
                      <a:pt x="571" y="25724"/>
                      <a:pt x="1850" y="27756"/>
                    </a:cubicBezTo>
                    <a:cubicBezTo>
                      <a:pt x="3288" y="30974"/>
                      <a:pt x="6300" y="33394"/>
                      <a:pt x="10044" y="33919"/>
                    </a:cubicBezTo>
                    <a:lnTo>
                      <a:pt x="10706" y="34033"/>
                    </a:lnTo>
                    <a:lnTo>
                      <a:pt x="10683" y="37457"/>
                    </a:lnTo>
                    <a:cubicBezTo>
                      <a:pt x="10660" y="41109"/>
                      <a:pt x="13650" y="44122"/>
                      <a:pt x="17302" y="44144"/>
                    </a:cubicBezTo>
                    <a:lnTo>
                      <a:pt x="19425" y="44167"/>
                    </a:lnTo>
                    <a:cubicBezTo>
                      <a:pt x="23077" y="44167"/>
                      <a:pt x="26090" y="41200"/>
                      <a:pt x="26113" y="37548"/>
                    </a:cubicBezTo>
                    <a:lnTo>
                      <a:pt x="26181" y="22529"/>
                    </a:lnTo>
                    <a:cubicBezTo>
                      <a:pt x="26181" y="22278"/>
                      <a:pt x="26181" y="22027"/>
                      <a:pt x="26136" y="21776"/>
                    </a:cubicBezTo>
                    <a:lnTo>
                      <a:pt x="26136" y="21776"/>
                    </a:lnTo>
                    <a:lnTo>
                      <a:pt x="27528" y="21981"/>
                    </a:lnTo>
                    <a:cubicBezTo>
                      <a:pt x="27738" y="22011"/>
                      <a:pt x="27947" y="22026"/>
                      <a:pt x="28153" y="22026"/>
                    </a:cubicBezTo>
                    <a:cubicBezTo>
                      <a:pt x="30302" y="22026"/>
                      <a:pt x="32192" y="20447"/>
                      <a:pt x="32504" y="18261"/>
                    </a:cubicBezTo>
                    <a:cubicBezTo>
                      <a:pt x="32846" y="15864"/>
                      <a:pt x="31180" y="13627"/>
                      <a:pt x="28783" y="13285"/>
                    </a:cubicBezTo>
                    <a:lnTo>
                      <a:pt x="27231" y="13056"/>
                    </a:lnTo>
                    <a:lnTo>
                      <a:pt x="27254" y="12897"/>
                    </a:lnTo>
                    <a:lnTo>
                      <a:pt x="27254" y="12897"/>
                    </a:lnTo>
                    <a:cubicBezTo>
                      <a:pt x="26318" y="13125"/>
                      <a:pt x="25268" y="13285"/>
                      <a:pt x="24036" y="13308"/>
                    </a:cubicBezTo>
                    <a:cubicBezTo>
                      <a:pt x="23716" y="13319"/>
                      <a:pt x="23400" y="13325"/>
                      <a:pt x="23090" y="13325"/>
                    </a:cubicBezTo>
                    <a:cubicBezTo>
                      <a:pt x="10559" y="13325"/>
                      <a:pt x="5357" y="4076"/>
                      <a:pt x="4132" y="0"/>
                    </a:cubicBez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297;p54">
                <a:extLst>
                  <a:ext uri="{FF2B5EF4-FFF2-40B4-BE49-F238E27FC236}">
                    <a16:creationId xmlns:a16="http://schemas.microsoft.com/office/drawing/2014/main" id="{7084E717-D750-4F7D-AF98-09CDE0176DC1}"/>
                  </a:ext>
                </a:extLst>
              </p:cNvPr>
              <p:cNvSpPr/>
              <p:nvPr/>
            </p:nvSpPr>
            <p:spPr>
              <a:xfrm>
                <a:off x="3181425" y="2542125"/>
                <a:ext cx="56525" cy="85150"/>
              </a:xfrm>
              <a:custGeom>
                <a:avLst/>
                <a:gdLst/>
                <a:ahLst/>
                <a:cxnLst/>
                <a:rect l="l" t="t" r="r" b="b"/>
                <a:pathLst>
                  <a:path w="2261" h="3406" extrusionOk="0">
                    <a:moveTo>
                      <a:pt x="2054" y="1"/>
                    </a:moveTo>
                    <a:cubicBezTo>
                      <a:pt x="2005" y="1"/>
                      <a:pt x="1955" y="24"/>
                      <a:pt x="1918" y="73"/>
                    </a:cubicBezTo>
                    <a:lnTo>
                      <a:pt x="69" y="1944"/>
                    </a:lnTo>
                    <a:cubicBezTo>
                      <a:pt x="24" y="1990"/>
                      <a:pt x="1" y="2035"/>
                      <a:pt x="24" y="2104"/>
                    </a:cubicBezTo>
                    <a:cubicBezTo>
                      <a:pt x="24" y="2150"/>
                      <a:pt x="47" y="2195"/>
                      <a:pt x="92" y="2241"/>
                    </a:cubicBezTo>
                    <a:lnTo>
                      <a:pt x="1690" y="3382"/>
                    </a:lnTo>
                    <a:cubicBezTo>
                      <a:pt x="1736" y="3405"/>
                      <a:pt x="1781" y="3405"/>
                      <a:pt x="1804" y="3405"/>
                    </a:cubicBezTo>
                    <a:cubicBezTo>
                      <a:pt x="1873" y="3405"/>
                      <a:pt x="1918" y="3382"/>
                      <a:pt x="1964" y="3337"/>
                    </a:cubicBezTo>
                    <a:cubicBezTo>
                      <a:pt x="2032" y="3245"/>
                      <a:pt x="2010" y="3131"/>
                      <a:pt x="1918" y="3063"/>
                    </a:cubicBezTo>
                    <a:lnTo>
                      <a:pt x="503" y="2058"/>
                    </a:lnTo>
                    <a:lnTo>
                      <a:pt x="2192" y="324"/>
                    </a:lnTo>
                    <a:cubicBezTo>
                      <a:pt x="2261" y="255"/>
                      <a:pt x="2261" y="141"/>
                      <a:pt x="2169" y="50"/>
                    </a:cubicBezTo>
                    <a:cubicBezTo>
                      <a:pt x="2138" y="18"/>
                      <a:pt x="2096" y="1"/>
                      <a:pt x="2054" y="1"/>
                    </a:cubicBez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0" name="Google Shape;2298;p54">
                <a:extLst>
                  <a:ext uri="{FF2B5EF4-FFF2-40B4-BE49-F238E27FC236}">
                    <a16:creationId xmlns:a16="http://schemas.microsoft.com/office/drawing/2014/main" id="{70754693-9269-462F-993D-B7676B38A13B}"/>
                  </a:ext>
                </a:extLst>
              </p:cNvPr>
              <p:cNvSpPr/>
              <p:nvPr/>
            </p:nvSpPr>
            <p:spPr>
              <a:xfrm>
                <a:off x="2638200" y="2871825"/>
                <a:ext cx="69075" cy="21925"/>
              </a:xfrm>
              <a:custGeom>
                <a:avLst/>
                <a:gdLst/>
                <a:ahLst/>
                <a:cxnLst/>
                <a:rect l="l" t="t" r="r" b="b"/>
                <a:pathLst>
                  <a:path w="2763" h="877" extrusionOk="0">
                    <a:moveTo>
                      <a:pt x="1258" y="0"/>
                    </a:moveTo>
                    <a:cubicBezTo>
                      <a:pt x="621" y="0"/>
                      <a:pt x="128" y="269"/>
                      <a:pt x="114" y="283"/>
                    </a:cubicBezTo>
                    <a:cubicBezTo>
                      <a:pt x="23" y="329"/>
                      <a:pt x="0" y="443"/>
                      <a:pt x="46" y="534"/>
                    </a:cubicBezTo>
                    <a:cubicBezTo>
                      <a:pt x="76" y="595"/>
                      <a:pt x="137" y="625"/>
                      <a:pt x="201" y="625"/>
                    </a:cubicBezTo>
                    <a:cubicBezTo>
                      <a:pt x="234" y="625"/>
                      <a:pt x="267" y="618"/>
                      <a:pt x="297" y="603"/>
                    </a:cubicBezTo>
                    <a:cubicBezTo>
                      <a:pt x="324" y="589"/>
                      <a:pt x="729" y="379"/>
                      <a:pt x="1248" y="379"/>
                    </a:cubicBezTo>
                    <a:cubicBezTo>
                      <a:pt x="1613" y="379"/>
                      <a:pt x="2034" y="482"/>
                      <a:pt x="2420" y="831"/>
                    </a:cubicBezTo>
                    <a:cubicBezTo>
                      <a:pt x="2465" y="876"/>
                      <a:pt x="2511" y="876"/>
                      <a:pt x="2557" y="876"/>
                    </a:cubicBezTo>
                    <a:cubicBezTo>
                      <a:pt x="2602" y="876"/>
                      <a:pt x="2648" y="854"/>
                      <a:pt x="2694" y="831"/>
                    </a:cubicBezTo>
                    <a:cubicBezTo>
                      <a:pt x="2762" y="739"/>
                      <a:pt x="2762" y="625"/>
                      <a:pt x="2671" y="557"/>
                    </a:cubicBezTo>
                    <a:cubicBezTo>
                      <a:pt x="2205" y="128"/>
                      <a:pt x="1697" y="0"/>
                      <a:pt x="1258" y="0"/>
                    </a:cubicBez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2299;p54">
                <a:extLst>
                  <a:ext uri="{FF2B5EF4-FFF2-40B4-BE49-F238E27FC236}">
                    <a16:creationId xmlns:a16="http://schemas.microsoft.com/office/drawing/2014/main" id="{4C1B6383-B66F-4C3F-A1D1-7DB8C0FBA89A}"/>
                  </a:ext>
                </a:extLst>
              </p:cNvPr>
              <p:cNvSpPr/>
              <p:nvPr/>
            </p:nvSpPr>
            <p:spPr>
              <a:xfrm>
                <a:off x="2541750" y="2354475"/>
                <a:ext cx="107875" cy="49400"/>
              </a:xfrm>
              <a:custGeom>
                <a:avLst/>
                <a:gdLst/>
                <a:ahLst/>
                <a:cxnLst/>
                <a:rect l="l" t="t" r="r" b="b"/>
                <a:pathLst>
                  <a:path w="4315" h="1976" extrusionOk="0">
                    <a:moveTo>
                      <a:pt x="1692" y="0"/>
                    </a:moveTo>
                    <a:cubicBezTo>
                      <a:pt x="1085" y="0"/>
                      <a:pt x="596" y="169"/>
                      <a:pt x="343" y="389"/>
                    </a:cubicBezTo>
                    <a:cubicBezTo>
                      <a:pt x="1" y="685"/>
                      <a:pt x="46" y="1005"/>
                      <a:pt x="252" y="1165"/>
                    </a:cubicBezTo>
                    <a:cubicBezTo>
                      <a:pt x="480" y="1324"/>
                      <a:pt x="822" y="1370"/>
                      <a:pt x="1142" y="1416"/>
                    </a:cubicBezTo>
                    <a:cubicBezTo>
                      <a:pt x="1462" y="1484"/>
                      <a:pt x="1781" y="1530"/>
                      <a:pt x="2078" y="1598"/>
                    </a:cubicBezTo>
                    <a:cubicBezTo>
                      <a:pt x="2352" y="1667"/>
                      <a:pt x="2671" y="1735"/>
                      <a:pt x="2968" y="1827"/>
                    </a:cubicBezTo>
                    <a:cubicBezTo>
                      <a:pt x="3229" y="1901"/>
                      <a:pt x="3490" y="1976"/>
                      <a:pt x="3726" y="1976"/>
                    </a:cubicBezTo>
                    <a:cubicBezTo>
                      <a:pt x="3779" y="1976"/>
                      <a:pt x="3831" y="1972"/>
                      <a:pt x="3881" y="1964"/>
                    </a:cubicBezTo>
                    <a:cubicBezTo>
                      <a:pt x="4155" y="1918"/>
                      <a:pt x="4315" y="1644"/>
                      <a:pt x="4109" y="1233"/>
                    </a:cubicBezTo>
                    <a:cubicBezTo>
                      <a:pt x="3904" y="822"/>
                      <a:pt x="3310" y="274"/>
                      <a:pt x="2375" y="69"/>
                    </a:cubicBezTo>
                    <a:cubicBezTo>
                      <a:pt x="2136" y="21"/>
                      <a:pt x="1907" y="0"/>
                      <a:pt x="1692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2300;p54">
                <a:extLst>
                  <a:ext uri="{FF2B5EF4-FFF2-40B4-BE49-F238E27FC236}">
                    <a16:creationId xmlns:a16="http://schemas.microsoft.com/office/drawing/2014/main" id="{90C63CC9-3C5E-4D64-806D-94F157150136}"/>
                  </a:ext>
                </a:extLst>
              </p:cNvPr>
              <p:cNvSpPr/>
              <p:nvPr/>
            </p:nvSpPr>
            <p:spPr>
              <a:xfrm>
                <a:off x="2716375" y="2433600"/>
                <a:ext cx="154100" cy="66450"/>
              </a:xfrm>
              <a:custGeom>
                <a:avLst/>
                <a:gdLst/>
                <a:ahLst/>
                <a:cxnLst/>
                <a:rect l="l" t="t" r="r" b="b"/>
                <a:pathLst>
                  <a:path w="6164" h="2658" extrusionOk="0">
                    <a:moveTo>
                      <a:pt x="875" y="1"/>
                    </a:moveTo>
                    <a:cubicBezTo>
                      <a:pt x="778" y="1"/>
                      <a:pt x="684" y="10"/>
                      <a:pt x="594" y="31"/>
                    </a:cubicBezTo>
                    <a:cubicBezTo>
                      <a:pt x="229" y="122"/>
                      <a:pt x="0" y="510"/>
                      <a:pt x="320" y="1081"/>
                    </a:cubicBezTo>
                    <a:cubicBezTo>
                      <a:pt x="594" y="1652"/>
                      <a:pt x="1484" y="2359"/>
                      <a:pt x="2785" y="2588"/>
                    </a:cubicBezTo>
                    <a:cubicBezTo>
                      <a:pt x="3066" y="2636"/>
                      <a:pt x="3337" y="2658"/>
                      <a:pt x="3593" y="2658"/>
                    </a:cubicBezTo>
                    <a:cubicBezTo>
                      <a:pt x="4545" y="2658"/>
                      <a:pt x="5301" y="2359"/>
                      <a:pt x="5661" y="2017"/>
                    </a:cubicBezTo>
                    <a:cubicBezTo>
                      <a:pt x="6163" y="1583"/>
                      <a:pt x="6095" y="1150"/>
                      <a:pt x="5775" y="944"/>
                    </a:cubicBezTo>
                    <a:cubicBezTo>
                      <a:pt x="5456" y="716"/>
                      <a:pt x="4976" y="670"/>
                      <a:pt x="4520" y="625"/>
                    </a:cubicBezTo>
                    <a:cubicBezTo>
                      <a:pt x="4063" y="579"/>
                      <a:pt x="3607" y="510"/>
                      <a:pt x="3196" y="442"/>
                    </a:cubicBezTo>
                    <a:cubicBezTo>
                      <a:pt x="2808" y="373"/>
                      <a:pt x="2351" y="282"/>
                      <a:pt x="1895" y="168"/>
                    </a:cubicBezTo>
                    <a:cubicBezTo>
                      <a:pt x="1544" y="98"/>
                      <a:pt x="1194" y="1"/>
                      <a:pt x="87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2301;p54">
                <a:extLst>
                  <a:ext uri="{FF2B5EF4-FFF2-40B4-BE49-F238E27FC236}">
                    <a16:creationId xmlns:a16="http://schemas.microsoft.com/office/drawing/2014/main" id="{315ECB4A-6B81-4055-BD8C-CA1D9066A7C7}"/>
                  </a:ext>
                </a:extLst>
              </p:cNvPr>
              <p:cNvSpPr/>
              <p:nvPr/>
            </p:nvSpPr>
            <p:spPr>
              <a:xfrm>
                <a:off x="2425350" y="2427300"/>
                <a:ext cx="228275" cy="214800"/>
              </a:xfrm>
              <a:custGeom>
                <a:avLst/>
                <a:gdLst/>
                <a:ahLst/>
                <a:cxnLst/>
                <a:rect l="l" t="t" r="r" b="b"/>
                <a:pathLst>
                  <a:path w="9131" h="8592" extrusionOk="0">
                    <a:moveTo>
                      <a:pt x="4680" y="374"/>
                    </a:moveTo>
                    <a:cubicBezTo>
                      <a:pt x="4953" y="374"/>
                      <a:pt x="5227" y="420"/>
                      <a:pt x="5501" y="466"/>
                    </a:cubicBezTo>
                    <a:cubicBezTo>
                      <a:pt x="6506" y="671"/>
                      <a:pt x="7396" y="1287"/>
                      <a:pt x="7966" y="2155"/>
                    </a:cubicBezTo>
                    <a:cubicBezTo>
                      <a:pt x="8537" y="3022"/>
                      <a:pt x="8742" y="4072"/>
                      <a:pt x="8514" y="5099"/>
                    </a:cubicBezTo>
                    <a:cubicBezTo>
                      <a:pt x="8135" y="6954"/>
                      <a:pt x="6502" y="8216"/>
                      <a:pt x="4680" y="8216"/>
                    </a:cubicBezTo>
                    <a:cubicBezTo>
                      <a:pt x="4416" y="8216"/>
                      <a:pt x="4149" y="8190"/>
                      <a:pt x="3881" y="8135"/>
                    </a:cubicBezTo>
                    <a:cubicBezTo>
                      <a:pt x="1781" y="7678"/>
                      <a:pt x="411" y="5601"/>
                      <a:pt x="868" y="3501"/>
                    </a:cubicBezTo>
                    <a:cubicBezTo>
                      <a:pt x="1073" y="2474"/>
                      <a:pt x="1667" y="1584"/>
                      <a:pt x="2557" y="1013"/>
                    </a:cubicBezTo>
                    <a:cubicBezTo>
                      <a:pt x="3196" y="603"/>
                      <a:pt x="3926" y="374"/>
                      <a:pt x="4680" y="374"/>
                    </a:cubicBezTo>
                    <a:close/>
                    <a:moveTo>
                      <a:pt x="4667" y="0"/>
                    </a:moveTo>
                    <a:cubicBezTo>
                      <a:pt x="3851" y="0"/>
                      <a:pt x="3052" y="243"/>
                      <a:pt x="2351" y="694"/>
                    </a:cubicBezTo>
                    <a:cubicBezTo>
                      <a:pt x="1393" y="1333"/>
                      <a:pt x="731" y="2292"/>
                      <a:pt x="480" y="3410"/>
                    </a:cubicBezTo>
                    <a:cubicBezTo>
                      <a:pt x="0" y="5738"/>
                      <a:pt x="1507" y="8021"/>
                      <a:pt x="3812" y="8500"/>
                    </a:cubicBezTo>
                    <a:cubicBezTo>
                      <a:pt x="4109" y="8569"/>
                      <a:pt x="4406" y="8591"/>
                      <a:pt x="4702" y="8591"/>
                    </a:cubicBezTo>
                    <a:cubicBezTo>
                      <a:pt x="6688" y="8591"/>
                      <a:pt x="8469" y="7199"/>
                      <a:pt x="8902" y="5168"/>
                    </a:cubicBezTo>
                    <a:cubicBezTo>
                      <a:pt x="9131" y="4049"/>
                      <a:pt x="8902" y="2908"/>
                      <a:pt x="8286" y="1949"/>
                    </a:cubicBezTo>
                    <a:cubicBezTo>
                      <a:pt x="7647" y="991"/>
                      <a:pt x="6688" y="329"/>
                      <a:pt x="5570" y="100"/>
                    </a:cubicBezTo>
                    <a:cubicBezTo>
                      <a:pt x="5269" y="33"/>
                      <a:pt x="4967" y="0"/>
                      <a:pt x="466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2302;p54">
                <a:extLst>
                  <a:ext uri="{FF2B5EF4-FFF2-40B4-BE49-F238E27FC236}">
                    <a16:creationId xmlns:a16="http://schemas.microsoft.com/office/drawing/2014/main" id="{C305E2F8-EF58-4738-A3A9-F8FDE15E3668}"/>
                  </a:ext>
                </a:extLst>
              </p:cNvPr>
              <p:cNvSpPr/>
              <p:nvPr/>
            </p:nvSpPr>
            <p:spPr>
              <a:xfrm>
                <a:off x="2609650" y="2478300"/>
                <a:ext cx="78775" cy="171225"/>
              </a:xfrm>
              <a:custGeom>
                <a:avLst/>
                <a:gdLst/>
                <a:ahLst/>
                <a:cxnLst/>
                <a:rect l="l" t="t" r="r" b="b"/>
                <a:pathLst>
                  <a:path w="3151" h="6849" extrusionOk="0">
                    <a:moveTo>
                      <a:pt x="3105" y="1"/>
                    </a:moveTo>
                    <a:lnTo>
                      <a:pt x="2786" y="2123"/>
                    </a:lnTo>
                    <a:cubicBezTo>
                      <a:pt x="2682" y="2872"/>
                      <a:pt x="2047" y="3394"/>
                      <a:pt x="1313" y="3394"/>
                    </a:cubicBezTo>
                    <a:cubicBezTo>
                      <a:pt x="1241" y="3394"/>
                      <a:pt x="1169" y="3389"/>
                      <a:pt x="1097" y="3379"/>
                    </a:cubicBezTo>
                    <a:cubicBezTo>
                      <a:pt x="1068" y="3375"/>
                      <a:pt x="1040" y="3374"/>
                      <a:pt x="1012" y="3374"/>
                    </a:cubicBezTo>
                    <a:cubicBezTo>
                      <a:pt x="654" y="3374"/>
                      <a:pt x="317" y="3637"/>
                      <a:pt x="275" y="4018"/>
                    </a:cubicBezTo>
                    <a:lnTo>
                      <a:pt x="115" y="5068"/>
                    </a:lnTo>
                    <a:cubicBezTo>
                      <a:pt x="1" y="5798"/>
                      <a:pt x="503" y="6483"/>
                      <a:pt x="1234" y="6574"/>
                    </a:cubicBezTo>
                    <a:lnTo>
                      <a:pt x="3151" y="6848"/>
                    </a:lnTo>
                    <a:lnTo>
                      <a:pt x="3105" y="1"/>
                    </a:ln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2303;p54">
                <a:extLst>
                  <a:ext uri="{FF2B5EF4-FFF2-40B4-BE49-F238E27FC236}">
                    <a16:creationId xmlns:a16="http://schemas.microsoft.com/office/drawing/2014/main" id="{C3EB0B53-A15F-4DF8-A63A-B38941276980}"/>
                  </a:ext>
                </a:extLst>
              </p:cNvPr>
              <p:cNvSpPr/>
              <p:nvPr/>
            </p:nvSpPr>
            <p:spPr>
              <a:xfrm>
                <a:off x="2604525" y="2473650"/>
                <a:ext cx="89050" cy="181000"/>
              </a:xfrm>
              <a:custGeom>
                <a:avLst/>
                <a:gdLst/>
                <a:ahLst/>
                <a:cxnLst/>
                <a:rect l="l" t="t" r="r" b="b"/>
                <a:pathLst>
                  <a:path w="3562" h="7240" extrusionOk="0">
                    <a:moveTo>
                      <a:pt x="3298" y="0"/>
                    </a:moveTo>
                    <a:cubicBezTo>
                      <a:pt x="3200" y="0"/>
                      <a:pt x="3125" y="82"/>
                      <a:pt x="3105" y="164"/>
                    </a:cubicBezTo>
                    <a:lnTo>
                      <a:pt x="2808" y="2287"/>
                    </a:lnTo>
                    <a:cubicBezTo>
                      <a:pt x="2762" y="2629"/>
                      <a:pt x="2580" y="2926"/>
                      <a:pt x="2306" y="3131"/>
                    </a:cubicBezTo>
                    <a:cubicBezTo>
                      <a:pt x="2059" y="3302"/>
                      <a:pt x="1781" y="3394"/>
                      <a:pt x="1511" y="3394"/>
                    </a:cubicBezTo>
                    <a:cubicBezTo>
                      <a:pt x="1456" y="3394"/>
                      <a:pt x="1401" y="3390"/>
                      <a:pt x="1347" y="3382"/>
                    </a:cubicBezTo>
                    <a:cubicBezTo>
                      <a:pt x="1307" y="3379"/>
                      <a:pt x="1268" y="3377"/>
                      <a:pt x="1228" y="3377"/>
                    </a:cubicBezTo>
                    <a:cubicBezTo>
                      <a:pt x="1018" y="3377"/>
                      <a:pt x="813" y="3430"/>
                      <a:pt x="640" y="3565"/>
                    </a:cubicBezTo>
                    <a:cubicBezTo>
                      <a:pt x="434" y="3702"/>
                      <a:pt x="320" y="3930"/>
                      <a:pt x="274" y="4181"/>
                    </a:cubicBezTo>
                    <a:lnTo>
                      <a:pt x="137" y="5231"/>
                    </a:lnTo>
                    <a:cubicBezTo>
                      <a:pt x="1" y="6053"/>
                      <a:pt x="594" y="6829"/>
                      <a:pt x="1416" y="6943"/>
                    </a:cubicBezTo>
                    <a:lnTo>
                      <a:pt x="3333" y="7240"/>
                    </a:lnTo>
                    <a:lnTo>
                      <a:pt x="3356" y="7240"/>
                    </a:lnTo>
                    <a:cubicBezTo>
                      <a:pt x="3447" y="7240"/>
                      <a:pt x="3538" y="7171"/>
                      <a:pt x="3538" y="7080"/>
                    </a:cubicBezTo>
                    <a:cubicBezTo>
                      <a:pt x="3561" y="6966"/>
                      <a:pt x="3493" y="6874"/>
                      <a:pt x="3379" y="6852"/>
                    </a:cubicBezTo>
                    <a:lnTo>
                      <a:pt x="1461" y="6578"/>
                    </a:lnTo>
                    <a:cubicBezTo>
                      <a:pt x="845" y="6486"/>
                      <a:pt x="411" y="5893"/>
                      <a:pt x="503" y="5277"/>
                    </a:cubicBezTo>
                    <a:lnTo>
                      <a:pt x="662" y="4227"/>
                    </a:lnTo>
                    <a:cubicBezTo>
                      <a:pt x="685" y="4090"/>
                      <a:pt x="754" y="3953"/>
                      <a:pt x="868" y="3861"/>
                    </a:cubicBezTo>
                    <a:cubicBezTo>
                      <a:pt x="955" y="3792"/>
                      <a:pt x="1069" y="3762"/>
                      <a:pt x="1179" y="3762"/>
                    </a:cubicBezTo>
                    <a:cubicBezTo>
                      <a:pt x="1213" y="3762"/>
                      <a:pt x="1246" y="3765"/>
                      <a:pt x="1279" y="3770"/>
                    </a:cubicBezTo>
                    <a:cubicBezTo>
                      <a:pt x="1352" y="3779"/>
                      <a:pt x="1424" y="3784"/>
                      <a:pt x="1496" y="3784"/>
                    </a:cubicBezTo>
                    <a:cubicBezTo>
                      <a:pt x="2322" y="3784"/>
                      <a:pt x="3047" y="3195"/>
                      <a:pt x="3173" y="2355"/>
                    </a:cubicBezTo>
                    <a:lnTo>
                      <a:pt x="3493" y="209"/>
                    </a:lnTo>
                    <a:cubicBezTo>
                      <a:pt x="3493" y="118"/>
                      <a:pt x="3424" y="27"/>
                      <a:pt x="3333" y="4"/>
                    </a:cubicBezTo>
                    <a:cubicBezTo>
                      <a:pt x="3321" y="2"/>
                      <a:pt x="3309" y="0"/>
                      <a:pt x="3298" y="0"/>
                    </a:cubicBez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2304;p54">
                <a:extLst>
                  <a:ext uri="{FF2B5EF4-FFF2-40B4-BE49-F238E27FC236}">
                    <a16:creationId xmlns:a16="http://schemas.microsoft.com/office/drawing/2014/main" id="{AAEE9933-576A-4F29-A5D2-79471DDB2E7D}"/>
                  </a:ext>
                </a:extLst>
              </p:cNvPr>
              <p:cNvSpPr/>
              <p:nvPr/>
            </p:nvSpPr>
            <p:spPr>
              <a:xfrm>
                <a:off x="2687275" y="2448100"/>
                <a:ext cx="228275" cy="215100"/>
              </a:xfrm>
              <a:custGeom>
                <a:avLst/>
                <a:gdLst/>
                <a:ahLst/>
                <a:cxnLst/>
                <a:rect l="l" t="t" r="r" b="b"/>
                <a:pathLst>
                  <a:path w="9131" h="8604" extrusionOk="0">
                    <a:moveTo>
                      <a:pt x="4451" y="387"/>
                    </a:moveTo>
                    <a:cubicBezTo>
                      <a:pt x="4702" y="387"/>
                      <a:pt x="4976" y="410"/>
                      <a:pt x="5250" y="478"/>
                    </a:cubicBezTo>
                    <a:cubicBezTo>
                      <a:pt x="7350" y="912"/>
                      <a:pt x="8719" y="2989"/>
                      <a:pt x="8263" y="5112"/>
                    </a:cubicBezTo>
                    <a:lnTo>
                      <a:pt x="8263" y="5089"/>
                    </a:lnTo>
                    <a:cubicBezTo>
                      <a:pt x="7886" y="6936"/>
                      <a:pt x="6264" y="8212"/>
                      <a:pt x="4466" y="8212"/>
                    </a:cubicBezTo>
                    <a:cubicBezTo>
                      <a:pt x="4198" y="8212"/>
                      <a:pt x="3925" y="8184"/>
                      <a:pt x="3652" y="8125"/>
                    </a:cubicBezTo>
                    <a:cubicBezTo>
                      <a:pt x="2625" y="7919"/>
                      <a:pt x="1735" y="7326"/>
                      <a:pt x="1164" y="6436"/>
                    </a:cubicBezTo>
                    <a:cubicBezTo>
                      <a:pt x="594" y="5568"/>
                      <a:pt x="388" y="4518"/>
                      <a:pt x="616" y="3491"/>
                    </a:cubicBezTo>
                    <a:cubicBezTo>
                      <a:pt x="1005" y="1665"/>
                      <a:pt x="2625" y="387"/>
                      <a:pt x="4451" y="387"/>
                    </a:cubicBezTo>
                    <a:close/>
                    <a:moveTo>
                      <a:pt x="4435" y="0"/>
                    </a:moveTo>
                    <a:cubicBezTo>
                      <a:pt x="3612" y="0"/>
                      <a:pt x="2807" y="236"/>
                      <a:pt x="2100" y="706"/>
                    </a:cubicBezTo>
                    <a:cubicBezTo>
                      <a:pt x="1141" y="1323"/>
                      <a:pt x="480" y="2304"/>
                      <a:pt x="228" y="3423"/>
                    </a:cubicBezTo>
                    <a:cubicBezTo>
                      <a:pt x="0" y="4541"/>
                      <a:pt x="228" y="5682"/>
                      <a:pt x="845" y="6641"/>
                    </a:cubicBezTo>
                    <a:cubicBezTo>
                      <a:pt x="1484" y="7600"/>
                      <a:pt x="2443" y="8262"/>
                      <a:pt x="3561" y="8513"/>
                    </a:cubicBezTo>
                    <a:cubicBezTo>
                      <a:pt x="3858" y="8558"/>
                      <a:pt x="4154" y="8604"/>
                      <a:pt x="4451" y="8604"/>
                    </a:cubicBezTo>
                    <a:cubicBezTo>
                      <a:pt x="6437" y="8604"/>
                      <a:pt x="8217" y="7212"/>
                      <a:pt x="8651" y="5180"/>
                    </a:cubicBezTo>
                    <a:cubicBezTo>
                      <a:pt x="9130" y="2852"/>
                      <a:pt x="7647" y="592"/>
                      <a:pt x="5319" y="90"/>
                    </a:cubicBezTo>
                    <a:cubicBezTo>
                      <a:pt x="5024" y="30"/>
                      <a:pt x="4728" y="0"/>
                      <a:pt x="443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2305;p54">
                <a:extLst>
                  <a:ext uri="{FF2B5EF4-FFF2-40B4-BE49-F238E27FC236}">
                    <a16:creationId xmlns:a16="http://schemas.microsoft.com/office/drawing/2014/main" id="{B29F47F1-41C3-43B8-AF29-4D42BACFC1FB}"/>
                  </a:ext>
                </a:extLst>
              </p:cNvPr>
              <p:cNvSpPr/>
              <p:nvPr/>
            </p:nvSpPr>
            <p:spPr>
              <a:xfrm>
                <a:off x="2898400" y="2469625"/>
                <a:ext cx="292750" cy="65200"/>
              </a:xfrm>
              <a:custGeom>
                <a:avLst/>
                <a:gdLst/>
                <a:ahLst/>
                <a:cxnLst/>
                <a:rect l="l" t="t" r="r" b="b"/>
                <a:pathLst>
                  <a:path w="11710" h="2608" extrusionOk="0">
                    <a:moveTo>
                      <a:pt x="11503" y="1"/>
                    </a:moveTo>
                    <a:cubicBezTo>
                      <a:pt x="11488" y="1"/>
                      <a:pt x="11474" y="2"/>
                      <a:pt x="11459" y="5"/>
                    </a:cubicBezTo>
                    <a:lnTo>
                      <a:pt x="183" y="2242"/>
                    </a:lnTo>
                    <a:cubicBezTo>
                      <a:pt x="69" y="2265"/>
                      <a:pt x="1" y="2356"/>
                      <a:pt x="23" y="2448"/>
                    </a:cubicBezTo>
                    <a:cubicBezTo>
                      <a:pt x="46" y="2539"/>
                      <a:pt x="138" y="2607"/>
                      <a:pt x="229" y="2607"/>
                    </a:cubicBezTo>
                    <a:lnTo>
                      <a:pt x="252" y="2607"/>
                    </a:lnTo>
                    <a:lnTo>
                      <a:pt x="11527" y="370"/>
                    </a:lnTo>
                    <a:cubicBezTo>
                      <a:pt x="11641" y="348"/>
                      <a:pt x="11710" y="256"/>
                      <a:pt x="11687" y="142"/>
                    </a:cubicBezTo>
                    <a:cubicBezTo>
                      <a:pt x="11667" y="63"/>
                      <a:pt x="11596" y="1"/>
                      <a:pt x="11503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2306;p54">
                <a:extLst>
                  <a:ext uri="{FF2B5EF4-FFF2-40B4-BE49-F238E27FC236}">
                    <a16:creationId xmlns:a16="http://schemas.microsoft.com/office/drawing/2014/main" id="{1020E6F3-9E84-488C-A701-84E4C40C8AEC}"/>
                  </a:ext>
                </a:extLst>
              </p:cNvPr>
              <p:cNvSpPr/>
              <p:nvPr/>
            </p:nvSpPr>
            <p:spPr>
              <a:xfrm>
                <a:off x="2638775" y="2520525"/>
                <a:ext cx="64500" cy="17150"/>
              </a:xfrm>
              <a:custGeom>
                <a:avLst/>
                <a:gdLst/>
                <a:ahLst/>
                <a:cxnLst/>
                <a:rect l="l" t="t" r="r" b="b"/>
                <a:pathLst>
                  <a:path w="2580" h="686" extrusionOk="0">
                    <a:moveTo>
                      <a:pt x="228" y="1"/>
                    </a:moveTo>
                    <a:cubicBezTo>
                      <a:pt x="137" y="1"/>
                      <a:pt x="46" y="69"/>
                      <a:pt x="23" y="160"/>
                    </a:cubicBezTo>
                    <a:cubicBezTo>
                      <a:pt x="0" y="275"/>
                      <a:pt x="69" y="366"/>
                      <a:pt x="183" y="389"/>
                    </a:cubicBezTo>
                    <a:lnTo>
                      <a:pt x="2328" y="685"/>
                    </a:lnTo>
                    <a:lnTo>
                      <a:pt x="2374" y="685"/>
                    </a:lnTo>
                    <a:cubicBezTo>
                      <a:pt x="2465" y="685"/>
                      <a:pt x="2534" y="617"/>
                      <a:pt x="2556" y="526"/>
                    </a:cubicBezTo>
                    <a:cubicBezTo>
                      <a:pt x="2579" y="434"/>
                      <a:pt x="2488" y="343"/>
                      <a:pt x="2397" y="320"/>
                    </a:cubicBezTo>
                    <a:lnTo>
                      <a:pt x="228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2307;p54">
                <a:extLst>
                  <a:ext uri="{FF2B5EF4-FFF2-40B4-BE49-F238E27FC236}">
                    <a16:creationId xmlns:a16="http://schemas.microsoft.com/office/drawing/2014/main" id="{EDB0AEDE-4E8A-4A1A-AC26-9D037E1D01E7}"/>
                  </a:ext>
                </a:extLst>
              </p:cNvPr>
              <p:cNvSpPr/>
              <p:nvPr/>
            </p:nvSpPr>
            <p:spPr>
              <a:xfrm>
                <a:off x="2635200" y="2681750"/>
                <a:ext cx="205900" cy="122500"/>
              </a:xfrm>
              <a:custGeom>
                <a:avLst/>
                <a:gdLst/>
                <a:ahLst/>
                <a:cxnLst/>
                <a:rect l="l" t="t" r="r" b="b"/>
                <a:pathLst>
                  <a:path w="8236" h="4900" extrusionOk="0">
                    <a:moveTo>
                      <a:pt x="6603" y="0"/>
                    </a:moveTo>
                    <a:cubicBezTo>
                      <a:pt x="6558" y="0"/>
                      <a:pt x="6513" y="4"/>
                      <a:pt x="6466" y="11"/>
                    </a:cubicBezTo>
                    <a:cubicBezTo>
                      <a:pt x="6466" y="11"/>
                      <a:pt x="4297" y="947"/>
                      <a:pt x="2129" y="1152"/>
                    </a:cubicBezTo>
                    <a:cubicBezTo>
                      <a:pt x="0" y="1354"/>
                      <a:pt x="1435" y="4900"/>
                      <a:pt x="4598" y="4900"/>
                    </a:cubicBezTo>
                    <a:cubicBezTo>
                      <a:pt x="4657" y="4900"/>
                      <a:pt x="4717" y="4898"/>
                      <a:pt x="4777" y="4896"/>
                    </a:cubicBezTo>
                    <a:cubicBezTo>
                      <a:pt x="7999" y="4785"/>
                      <a:pt x="8235" y="0"/>
                      <a:pt x="6603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2308;p54">
                <a:extLst>
                  <a:ext uri="{FF2B5EF4-FFF2-40B4-BE49-F238E27FC236}">
                    <a16:creationId xmlns:a16="http://schemas.microsoft.com/office/drawing/2014/main" id="{1EF95E82-F71A-4E34-ACE1-8067F5A32EB4}"/>
                  </a:ext>
                </a:extLst>
              </p:cNvPr>
              <p:cNvSpPr/>
              <p:nvPr/>
            </p:nvSpPr>
            <p:spPr>
              <a:xfrm>
                <a:off x="2545750" y="2510925"/>
                <a:ext cx="40550" cy="37300"/>
              </a:xfrm>
              <a:custGeom>
                <a:avLst/>
                <a:gdLst/>
                <a:ahLst/>
                <a:cxnLst/>
                <a:rect l="l" t="t" r="r" b="b"/>
                <a:pathLst>
                  <a:path w="1622" h="1492" extrusionOk="0">
                    <a:moveTo>
                      <a:pt x="798" y="1"/>
                    </a:moveTo>
                    <a:cubicBezTo>
                      <a:pt x="464" y="1"/>
                      <a:pt x="151" y="236"/>
                      <a:pt x="92" y="590"/>
                    </a:cubicBezTo>
                    <a:cubicBezTo>
                      <a:pt x="1" y="1001"/>
                      <a:pt x="252" y="1389"/>
                      <a:pt x="662" y="1480"/>
                    </a:cubicBezTo>
                    <a:cubicBezTo>
                      <a:pt x="708" y="1488"/>
                      <a:pt x="753" y="1492"/>
                      <a:pt x="797" y="1492"/>
                    </a:cubicBezTo>
                    <a:cubicBezTo>
                      <a:pt x="1155" y="1492"/>
                      <a:pt x="1471" y="1252"/>
                      <a:pt x="1553" y="887"/>
                    </a:cubicBezTo>
                    <a:cubicBezTo>
                      <a:pt x="1621" y="499"/>
                      <a:pt x="1370" y="88"/>
                      <a:pt x="959" y="19"/>
                    </a:cubicBezTo>
                    <a:cubicBezTo>
                      <a:pt x="905" y="7"/>
                      <a:pt x="851" y="1"/>
                      <a:pt x="798" y="1"/>
                    </a:cubicBezTo>
                    <a:close/>
                  </a:path>
                </a:pathLst>
              </a:custGeom>
              <a:solidFill>
                <a:srgbClr val="39002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1" name="Google Shape;2309;p54">
                <a:extLst>
                  <a:ext uri="{FF2B5EF4-FFF2-40B4-BE49-F238E27FC236}">
                    <a16:creationId xmlns:a16="http://schemas.microsoft.com/office/drawing/2014/main" id="{F82BEDB3-D18F-47A5-B5EB-6F8491568518}"/>
                  </a:ext>
                </a:extLst>
              </p:cNvPr>
              <p:cNvSpPr/>
              <p:nvPr/>
            </p:nvSpPr>
            <p:spPr>
              <a:xfrm>
                <a:off x="2741475" y="2524075"/>
                <a:ext cx="40550" cy="37425"/>
              </a:xfrm>
              <a:custGeom>
                <a:avLst/>
                <a:gdLst/>
                <a:ahLst/>
                <a:cxnLst/>
                <a:rect l="l" t="t" r="r" b="b"/>
                <a:pathLst>
                  <a:path w="1622" h="1497" extrusionOk="0">
                    <a:moveTo>
                      <a:pt x="807" y="1"/>
                    </a:moveTo>
                    <a:cubicBezTo>
                      <a:pt x="470" y="1"/>
                      <a:pt x="151" y="252"/>
                      <a:pt x="92" y="589"/>
                    </a:cubicBezTo>
                    <a:cubicBezTo>
                      <a:pt x="1" y="1000"/>
                      <a:pt x="252" y="1388"/>
                      <a:pt x="663" y="1479"/>
                    </a:cubicBezTo>
                    <a:cubicBezTo>
                      <a:pt x="716" y="1491"/>
                      <a:pt x="770" y="1497"/>
                      <a:pt x="822" y="1497"/>
                    </a:cubicBezTo>
                    <a:cubicBezTo>
                      <a:pt x="1170" y="1497"/>
                      <a:pt x="1473" y="1246"/>
                      <a:pt x="1553" y="909"/>
                    </a:cubicBezTo>
                    <a:cubicBezTo>
                      <a:pt x="1621" y="498"/>
                      <a:pt x="1370" y="110"/>
                      <a:pt x="959" y="18"/>
                    </a:cubicBezTo>
                    <a:cubicBezTo>
                      <a:pt x="908" y="7"/>
                      <a:pt x="857" y="1"/>
                      <a:pt x="807" y="1"/>
                    </a:cubicBezTo>
                    <a:close/>
                  </a:path>
                </a:pathLst>
              </a:custGeom>
              <a:solidFill>
                <a:srgbClr val="39002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2" name="Google Shape;2310;p54">
                <a:extLst>
                  <a:ext uri="{FF2B5EF4-FFF2-40B4-BE49-F238E27FC236}">
                    <a16:creationId xmlns:a16="http://schemas.microsoft.com/office/drawing/2014/main" id="{AE27F0F4-1559-45C1-8C1C-2570F2730F3F}"/>
                  </a:ext>
                </a:extLst>
              </p:cNvPr>
              <p:cNvSpPr/>
              <p:nvPr/>
            </p:nvSpPr>
            <p:spPr>
              <a:xfrm>
                <a:off x="2536050" y="2544025"/>
                <a:ext cx="57650" cy="16475"/>
              </a:xfrm>
              <a:custGeom>
                <a:avLst/>
                <a:gdLst/>
                <a:ahLst/>
                <a:cxnLst/>
                <a:rect l="l" t="t" r="r" b="b"/>
                <a:pathLst>
                  <a:path w="2306" h="659" extrusionOk="0">
                    <a:moveTo>
                      <a:pt x="1088" y="1"/>
                    </a:moveTo>
                    <a:cubicBezTo>
                      <a:pt x="809" y="1"/>
                      <a:pt x="488" y="54"/>
                      <a:pt x="137" y="202"/>
                    </a:cubicBezTo>
                    <a:cubicBezTo>
                      <a:pt x="46" y="248"/>
                      <a:pt x="1" y="362"/>
                      <a:pt x="46" y="453"/>
                    </a:cubicBezTo>
                    <a:cubicBezTo>
                      <a:pt x="80" y="538"/>
                      <a:pt x="152" y="585"/>
                      <a:pt x="223" y="585"/>
                    </a:cubicBezTo>
                    <a:cubicBezTo>
                      <a:pt x="249" y="585"/>
                      <a:pt x="274" y="579"/>
                      <a:pt x="297" y="567"/>
                    </a:cubicBezTo>
                    <a:cubicBezTo>
                      <a:pt x="601" y="433"/>
                      <a:pt x="874" y="386"/>
                      <a:pt x="1107" y="386"/>
                    </a:cubicBezTo>
                    <a:cubicBezTo>
                      <a:pt x="1629" y="386"/>
                      <a:pt x="1955" y="620"/>
                      <a:pt x="1986" y="636"/>
                    </a:cubicBezTo>
                    <a:cubicBezTo>
                      <a:pt x="2009" y="658"/>
                      <a:pt x="2055" y="658"/>
                      <a:pt x="2100" y="658"/>
                    </a:cubicBezTo>
                    <a:cubicBezTo>
                      <a:pt x="2146" y="658"/>
                      <a:pt x="2215" y="636"/>
                      <a:pt x="2237" y="590"/>
                    </a:cubicBezTo>
                    <a:cubicBezTo>
                      <a:pt x="2306" y="499"/>
                      <a:pt x="2283" y="385"/>
                      <a:pt x="2192" y="316"/>
                    </a:cubicBezTo>
                    <a:cubicBezTo>
                      <a:pt x="2176" y="300"/>
                      <a:pt x="1752" y="1"/>
                      <a:pt x="1088" y="1"/>
                    </a:cubicBez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3" name="Google Shape;2311;p54">
                <a:extLst>
                  <a:ext uri="{FF2B5EF4-FFF2-40B4-BE49-F238E27FC236}">
                    <a16:creationId xmlns:a16="http://schemas.microsoft.com/office/drawing/2014/main" id="{CF8604DD-ACBE-4270-BF75-63BB35A0E996}"/>
                  </a:ext>
                </a:extLst>
              </p:cNvPr>
              <p:cNvSpPr/>
              <p:nvPr/>
            </p:nvSpPr>
            <p:spPr>
              <a:xfrm>
                <a:off x="2728350" y="2557550"/>
                <a:ext cx="56525" cy="17775"/>
              </a:xfrm>
              <a:custGeom>
                <a:avLst/>
                <a:gdLst/>
                <a:ahLst/>
                <a:cxnLst/>
                <a:rect l="l" t="t" r="r" b="b"/>
                <a:pathLst>
                  <a:path w="2261" h="711" extrusionOk="0">
                    <a:moveTo>
                      <a:pt x="1102" y="0"/>
                    </a:moveTo>
                    <a:cubicBezTo>
                      <a:pt x="816" y="0"/>
                      <a:pt x="483" y="72"/>
                      <a:pt x="115" y="277"/>
                    </a:cubicBezTo>
                    <a:cubicBezTo>
                      <a:pt x="23" y="323"/>
                      <a:pt x="1" y="437"/>
                      <a:pt x="46" y="528"/>
                    </a:cubicBezTo>
                    <a:cubicBezTo>
                      <a:pt x="77" y="589"/>
                      <a:pt x="138" y="620"/>
                      <a:pt x="202" y="620"/>
                    </a:cubicBezTo>
                    <a:cubicBezTo>
                      <a:pt x="234" y="620"/>
                      <a:pt x="267" y="612"/>
                      <a:pt x="297" y="597"/>
                    </a:cubicBezTo>
                    <a:cubicBezTo>
                      <a:pt x="590" y="440"/>
                      <a:pt x="853" y="386"/>
                      <a:pt x="1078" y="386"/>
                    </a:cubicBezTo>
                    <a:cubicBezTo>
                      <a:pt x="1574" y="386"/>
                      <a:pt x="1887" y="650"/>
                      <a:pt x="1918" y="665"/>
                    </a:cubicBezTo>
                    <a:cubicBezTo>
                      <a:pt x="1941" y="688"/>
                      <a:pt x="1986" y="711"/>
                      <a:pt x="2032" y="711"/>
                    </a:cubicBezTo>
                    <a:cubicBezTo>
                      <a:pt x="2101" y="711"/>
                      <a:pt x="2146" y="688"/>
                      <a:pt x="2192" y="642"/>
                    </a:cubicBezTo>
                    <a:cubicBezTo>
                      <a:pt x="2260" y="574"/>
                      <a:pt x="2238" y="437"/>
                      <a:pt x="2169" y="369"/>
                    </a:cubicBezTo>
                    <a:cubicBezTo>
                      <a:pt x="2138" y="353"/>
                      <a:pt x="1737" y="0"/>
                      <a:pt x="1102" y="0"/>
                    </a:cubicBez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4" name="Google Shape;2312;p54">
                <a:extLst>
                  <a:ext uri="{FF2B5EF4-FFF2-40B4-BE49-F238E27FC236}">
                    <a16:creationId xmlns:a16="http://schemas.microsoft.com/office/drawing/2014/main" id="{6A4208CE-A98A-4004-BAE3-CB24AE5070EF}"/>
                  </a:ext>
                </a:extLst>
              </p:cNvPr>
              <p:cNvSpPr/>
              <p:nvPr/>
            </p:nvSpPr>
            <p:spPr>
              <a:xfrm>
                <a:off x="1474100" y="2556500"/>
                <a:ext cx="2519375" cy="2083375"/>
              </a:xfrm>
              <a:custGeom>
                <a:avLst/>
                <a:gdLst/>
                <a:ahLst/>
                <a:cxnLst/>
                <a:rect l="l" t="t" r="r" b="b"/>
                <a:pathLst>
                  <a:path w="100775" h="83335" extrusionOk="0">
                    <a:moveTo>
                      <a:pt x="12742" y="1"/>
                    </a:moveTo>
                    <a:cubicBezTo>
                      <a:pt x="12190" y="1"/>
                      <a:pt x="11672" y="327"/>
                      <a:pt x="11413" y="844"/>
                    </a:cubicBezTo>
                    <a:lnTo>
                      <a:pt x="3744" y="17050"/>
                    </a:lnTo>
                    <a:cubicBezTo>
                      <a:pt x="1" y="22642"/>
                      <a:pt x="2534" y="30266"/>
                      <a:pt x="8880" y="32480"/>
                    </a:cubicBezTo>
                    <a:lnTo>
                      <a:pt x="34604" y="43824"/>
                    </a:lnTo>
                    <a:lnTo>
                      <a:pt x="34741" y="44372"/>
                    </a:lnTo>
                    <a:lnTo>
                      <a:pt x="31796" y="52406"/>
                    </a:lnTo>
                    <a:cubicBezTo>
                      <a:pt x="30518" y="55922"/>
                      <a:pt x="30929" y="59939"/>
                      <a:pt x="32892" y="63043"/>
                    </a:cubicBezTo>
                    <a:lnTo>
                      <a:pt x="35562" y="67266"/>
                    </a:lnTo>
                    <a:lnTo>
                      <a:pt x="36612" y="83335"/>
                    </a:lnTo>
                    <a:lnTo>
                      <a:pt x="99336" y="83335"/>
                    </a:lnTo>
                    <a:lnTo>
                      <a:pt x="100774" y="49690"/>
                    </a:lnTo>
                    <a:lnTo>
                      <a:pt x="83633" y="28280"/>
                    </a:lnTo>
                    <a:cubicBezTo>
                      <a:pt x="81647" y="24925"/>
                      <a:pt x="78200" y="22711"/>
                      <a:pt x="74274" y="22665"/>
                    </a:cubicBezTo>
                    <a:lnTo>
                      <a:pt x="67769" y="22620"/>
                    </a:lnTo>
                    <a:lnTo>
                      <a:pt x="58684" y="27344"/>
                    </a:lnTo>
                    <a:lnTo>
                      <a:pt x="52750" y="22505"/>
                    </a:lnTo>
                    <a:cubicBezTo>
                      <a:pt x="52570" y="22502"/>
                      <a:pt x="52392" y="22501"/>
                      <a:pt x="52216" y="22501"/>
                    </a:cubicBezTo>
                    <a:cubicBezTo>
                      <a:pt x="51006" y="22501"/>
                      <a:pt x="49880" y="22568"/>
                      <a:pt x="48824" y="22688"/>
                    </a:cubicBezTo>
                    <a:lnTo>
                      <a:pt x="21046" y="17278"/>
                    </a:lnTo>
                    <a:lnTo>
                      <a:pt x="26615" y="4040"/>
                    </a:lnTo>
                    <a:cubicBezTo>
                      <a:pt x="26957" y="3218"/>
                      <a:pt x="26455" y="2305"/>
                      <a:pt x="25588" y="2145"/>
                    </a:cubicBezTo>
                    <a:lnTo>
                      <a:pt x="12988" y="23"/>
                    </a:lnTo>
                    <a:cubicBezTo>
                      <a:pt x="12906" y="8"/>
                      <a:pt x="12824" y="1"/>
                      <a:pt x="1274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5" name="Google Shape;2313;p54">
                <a:extLst>
                  <a:ext uri="{FF2B5EF4-FFF2-40B4-BE49-F238E27FC236}">
                    <a16:creationId xmlns:a16="http://schemas.microsoft.com/office/drawing/2014/main" id="{4F6391AE-E8C7-408E-8951-D90195028B8F}"/>
                  </a:ext>
                </a:extLst>
              </p:cNvPr>
              <p:cNvSpPr/>
              <p:nvPr/>
            </p:nvSpPr>
            <p:spPr>
              <a:xfrm>
                <a:off x="2268425" y="3338825"/>
                <a:ext cx="159225" cy="326975"/>
              </a:xfrm>
              <a:custGeom>
                <a:avLst/>
                <a:gdLst/>
                <a:ahLst/>
                <a:cxnLst/>
                <a:rect l="l" t="t" r="r" b="b"/>
                <a:pathLst>
                  <a:path w="6369" h="13079" extrusionOk="0">
                    <a:moveTo>
                      <a:pt x="6369" y="0"/>
                    </a:moveTo>
                    <a:lnTo>
                      <a:pt x="0" y="11253"/>
                    </a:lnTo>
                    <a:lnTo>
                      <a:pt x="2968" y="13079"/>
                    </a:lnTo>
                    <a:lnTo>
                      <a:pt x="5775" y="5387"/>
                    </a:lnTo>
                    <a:cubicBezTo>
                      <a:pt x="5798" y="3333"/>
                      <a:pt x="6003" y="1529"/>
                      <a:pt x="6369" y="0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6" name="Google Shape;2314;p54">
                <a:extLst>
                  <a:ext uri="{FF2B5EF4-FFF2-40B4-BE49-F238E27FC236}">
                    <a16:creationId xmlns:a16="http://schemas.microsoft.com/office/drawing/2014/main" id="{4EFAD965-AD71-460B-B3D8-3124C0A919A9}"/>
                  </a:ext>
                </a:extLst>
              </p:cNvPr>
              <p:cNvSpPr/>
              <p:nvPr/>
            </p:nvSpPr>
            <p:spPr>
              <a:xfrm>
                <a:off x="1787375" y="2219775"/>
                <a:ext cx="433150" cy="394375"/>
              </a:xfrm>
              <a:custGeom>
                <a:avLst/>
                <a:gdLst/>
                <a:ahLst/>
                <a:cxnLst/>
                <a:rect l="l" t="t" r="r" b="b"/>
                <a:pathLst>
                  <a:path w="17326" h="15775" extrusionOk="0">
                    <a:moveTo>
                      <a:pt x="13072" y="1"/>
                    </a:moveTo>
                    <a:cubicBezTo>
                      <a:pt x="8813" y="1"/>
                      <a:pt x="3470" y="3289"/>
                      <a:pt x="3470" y="3289"/>
                    </a:cubicBezTo>
                    <a:lnTo>
                      <a:pt x="1576" y="2695"/>
                    </a:lnTo>
                    <a:cubicBezTo>
                      <a:pt x="754" y="5411"/>
                      <a:pt x="1" y="9292"/>
                      <a:pt x="1165" y="11871"/>
                    </a:cubicBezTo>
                    <a:lnTo>
                      <a:pt x="1256" y="13651"/>
                    </a:lnTo>
                    <a:lnTo>
                      <a:pt x="12851" y="15774"/>
                    </a:lnTo>
                    <a:cubicBezTo>
                      <a:pt x="15157" y="12738"/>
                      <a:pt x="17325" y="1440"/>
                      <a:pt x="15705" y="572"/>
                    </a:cubicBezTo>
                    <a:cubicBezTo>
                      <a:pt x="14930" y="166"/>
                      <a:pt x="14029" y="1"/>
                      <a:pt x="13072" y="1"/>
                    </a:cubicBez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7" name="Google Shape;2315;p54">
                <a:extLst>
                  <a:ext uri="{FF2B5EF4-FFF2-40B4-BE49-F238E27FC236}">
                    <a16:creationId xmlns:a16="http://schemas.microsoft.com/office/drawing/2014/main" id="{893967ED-DBF3-4F7E-8490-D4961036C9D9}"/>
                  </a:ext>
                </a:extLst>
              </p:cNvPr>
              <p:cNvSpPr/>
              <p:nvPr/>
            </p:nvSpPr>
            <p:spPr>
              <a:xfrm>
                <a:off x="1797075" y="2248350"/>
                <a:ext cx="357250" cy="265000"/>
              </a:xfrm>
              <a:custGeom>
                <a:avLst/>
                <a:gdLst/>
                <a:ahLst/>
                <a:cxnLst/>
                <a:rect l="l" t="t" r="r" b="b"/>
                <a:pathLst>
                  <a:path w="14290" h="10600" extrusionOk="0">
                    <a:moveTo>
                      <a:pt x="7761" y="0"/>
                    </a:moveTo>
                    <a:cubicBezTo>
                      <a:pt x="7761" y="0"/>
                      <a:pt x="7716" y="23"/>
                      <a:pt x="7647" y="114"/>
                    </a:cubicBezTo>
                    <a:cubicBezTo>
                      <a:pt x="6666" y="1050"/>
                      <a:pt x="1" y="7852"/>
                      <a:pt x="6597" y="10066"/>
                    </a:cubicBezTo>
                    <a:cubicBezTo>
                      <a:pt x="7712" y="10441"/>
                      <a:pt x="8667" y="10599"/>
                      <a:pt x="9484" y="10599"/>
                    </a:cubicBezTo>
                    <a:cubicBezTo>
                      <a:pt x="13836" y="10599"/>
                      <a:pt x="14289" y="6117"/>
                      <a:pt x="14289" y="6117"/>
                    </a:cubicBezTo>
                    <a:lnTo>
                      <a:pt x="7761" y="0"/>
                    </a:ln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8" name="Google Shape;2316;p54">
                <a:extLst>
                  <a:ext uri="{FF2B5EF4-FFF2-40B4-BE49-F238E27FC236}">
                    <a16:creationId xmlns:a16="http://schemas.microsoft.com/office/drawing/2014/main" id="{806BC176-AC37-4879-A010-BB01E51E2C9F}"/>
                  </a:ext>
                </a:extLst>
              </p:cNvPr>
              <p:cNvSpPr/>
              <p:nvPr/>
            </p:nvSpPr>
            <p:spPr>
              <a:xfrm>
                <a:off x="1949450" y="2054325"/>
                <a:ext cx="215150" cy="613225"/>
              </a:xfrm>
              <a:custGeom>
                <a:avLst/>
                <a:gdLst/>
                <a:ahLst/>
                <a:cxnLst/>
                <a:rect l="l" t="t" r="r" b="b"/>
                <a:pathLst>
                  <a:path w="8606" h="24529" extrusionOk="0">
                    <a:moveTo>
                      <a:pt x="2305" y="0"/>
                    </a:moveTo>
                    <a:lnTo>
                      <a:pt x="160" y="21045"/>
                    </a:lnTo>
                    <a:cubicBezTo>
                      <a:pt x="0" y="22780"/>
                      <a:pt x="1255" y="24332"/>
                      <a:pt x="3013" y="24515"/>
                    </a:cubicBezTo>
                    <a:cubicBezTo>
                      <a:pt x="3113" y="24524"/>
                      <a:pt x="3212" y="24528"/>
                      <a:pt x="3310" y="24528"/>
                    </a:cubicBezTo>
                    <a:cubicBezTo>
                      <a:pt x="4922" y="24528"/>
                      <a:pt x="6309" y="23319"/>
                      <a:pt x="6460" y="21684"/>
                    </a:cubicBezTo>
                    <a:lnTo>
                      <a:pt x="8605" y="640"/>
                    </a:lnTo>
                    <a:lnTo>
                      <a:pt x="2305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9" name="Google Shape;2317;p54">
                <a:extLst>
                  <a:ext uri="{FF2B5EF4-FFF2-40B4-BE49-F238E27FC236}">
                    <a16:creationId xmlns:a16="http://schemas.microsoft.com/office/drawing/2014/main" id="{65E2E214-5A8A-4E40-96D8-AEB0C5753F6B}"/>
                  </a:ext>
                </a:extLst>
              </p:cNvPr>
              <p:cNvSpPr/>
              <p:nvPr/>
            </p:nvSpPr>
            <p:spPr>
              <a:xfrm>
                <a:off x="1967125" y="2056025"/>
                <a:ext cx="183200" cy="573225"/>
              </a:xfrm>
              <a:custGeom>
                <a:avLst/>
                <a:gdLst/>
                <a:ahLst/>
                <a:cxnLst/>
                <a:rect l="l" t="t" r="r" b="b"/>
                <a:pathLst>
                  <a:path w="7328" h="22929" extrusionOk="0">
                    <a:moveTo>
                      <a:pt x="2169" y="1"/>
                    </a:moveTo>
                    <a:lnTo>
                      <a:pt x="160" y="19699"/>
                    </a:lnTo>
                    <a:cubicBezTo>
                      <a:pt x="1" y="21320"/>
                      <a:pt x="1028" y="22758"/>
                      <a:pt x="2443" y="22917"/>
                    </a:cubicBezTo>
                    <a:cubicBezTo>
                      <a:pt x="2517" y="22925"/>
                      <a:pt x="2592" y="22928"/>
                      <a:pt x="2665" y="22928"/>
                    </a:cubicBezTo>
                    <a:cubicBezTo>
                      <a:pt x="4013" y="22928"/>
                      <a:pt x="5190" y="21761"/>
                      <a:pt x="5342" y="20224"/>
                    </a:cubicBezTo>
                    <a:lnTo>
                      <a:pt x="7328" y="526"/>
                    </a:lnTo>
                    <a:lnTo>
                      <a:pt x="2169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0" name="Google Shape;2318;p54">
                <a:extLst>
                  <a:ext uri="{FF2B5EF4-FFF2-40B4-BE49-F238E27FC236}">
                    <a16:creationId xmlns:a16="http://schemas.microsoft.com/office/drawing/2014/main" id="{9C8FBA6B-CB35-40B5-915A-392ECEA5B44A}"/>
                  </a:ext>
                </a:extLst>
              </p:cNvPr>
              <p:cNvSpPr/>
              <p:nvPr/>
            </p:nvSpPr>
            <p:spPr>
              <a:xfrm>
                <a:off x="1975125" y="2141625"/>
                <a:ext cx="160925" cy="459150"/>
              </a:xfrm>
              <a:custGeom>
                <a:avLst/>
                <a:gdLst/>
                <a:ahLst/>
                <a:cxnLst/>
                <a:rect l="l" t="t" r="r" b="b"/>
                <a:pathLst>
                  <a:path w="6437" h="18366" extrusionOk="0">
                    <a:moveTo>
                      <a:pt x="1712" y="1"/>
                    </a:moveTo>
                    <a:lnTo>
                      <a:pt x="114" y="15773"/>
                    </a:lnTo>
                    <a:cubicBezTo>
                      <a:pt x="0" y="17074"/>
                      <a:pt x="936" y="18238"/>
                      <a:pt x="2237" y="18352"/>
                    </a:cubicBezTo>
                    <a:cubicBezTo>
                      <a:pt x="2322" y="18361"/>
                      <a:pt x="2406" y="18366"/>
                      <a:pt x="2490" y="18366"/>
                    </a:cubicBezTo>
                    <a:cubicBezTo>
                      <a:pt x="3686" y="18366"/>
                      <a:pt x="4711" y="17467"/>
                      <a:pt x="4839" y="16229"/>
                    </a:cubicBezTo>
                    <a:lnTo>
                      <a:pt x="6437" y="480"/>
                    </a:lnTo>
                    <a:lnTo>
                      <a:pt x="1712" y="1"/>
                    </a:ln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1" name="Google Shape;2319;p54">
                <a:extLst>
                  <a:ext uri="{FF2B5EF4-FFF2-40B4-BE49-F238E27FC236}">
                    <a16:creationId xmlns:a16="http://schemas.microsoft.com/office/drawing/2014/main" id="{84269187-3204-4573-A00E-EAD1E76F9230}"/>
                  </a:ext>
                </a:extLst>
              </p:cNvPr>
              <p:cNvSpPr/>
              <p:nvPr/>
            </p:nvSpPr>
            <p:spPr>
              <a:xfrm>
                <a:off x="1983100" y="2001100"/>
                <a:ext cx="210600" cy="78050"/>
              </a:xfrm>
              <a:custGeom>
                <a:avLst/>
                <a:gdLst/>
                <a:ahLst/>
                <a:cxnLst/>
                <a:rect l="l" t="t" r="r" b="b"/>
                <a:pathLst>
                  <a:path w="8424" h="3122" extrusionOk="0">
                    <a:moveTo>
                      <a:pt x="1337" y="1"/>
                    </a:moveTo>
                    <a:cubicBezTo>
                      <a:pt x="683" y="1"/>
                      <a:pt x="134" y="504"/>
                      <a:pt x="69" y="1148"/>
                    </a:cubicBezTo>
                    <a:cubicBezTo>
                      <a:pt x="1" y="1856"/>
                      <a:pt x="503" y="2472"/>
                      <a:pt x="1211" y="2540"/>
                    </a:cubicBezTo>
                    <a:lnTo>
                      <a:pt x="6963" y="3111"/>
                    </a:lnTo>
                    <a:cubicBezTo>
                      <a:pt x="7016" y="3118"/>
                      <a:pt x="7070" y="3121"/>
                      <a:pt x="7123" y="3121"/>
                    </a:cubicBezTo>
                    <a:cubicBezTo>
                      <a:pt x="7761" y="3121"/>
                      <a:pt x="8292" y="2625"/>
                      <a:pt x="8355" y="1992"/>
                    </a:cubicBezTo>
                    <a:cubicBezTo>
                      <a:pt x="8423" y="1285"/>
                      <a:pt x="7921" y="669"/>
                      <a:pt x="7236" y="600"/>
                    </a:cubicBezTo>
                    <a:lnTo>
                      <a:pt x="1462" y="7"/>
                    </a:lnTo>
                    <a:cubicBezTo>
                      <a:pt x="1420" y="3"/>
                      <a:pt x="1378" y="1"/>
                      <a:pt x="1337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2" name="Google Shape;2320;p54">
                <a:extLst>
                  <a:ext uri="{FF2B5EF4-FFF2-40B4-BE49-F238E27FC236}">
                    <a16:creationId xmlns:a16="http://schemas.microsoft.com/office/drawing/2014/main" id="{3E089CBB-E207-4429-B305-069B463892E7}"/>
                  </a:ext>
                </a:extLst>
              </p:cNvPr>
              <p:cNvSpPr/>
              <p:nvPr/>
            </p:nvSpPr>
            <p:spPr>
              <a:xfrm>
                <a:off x="2069275" y="2266525"/>
                <a:ext cx="15425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75" extrusionOk="0">
                    <a:moveTo>
                      <a:pt x="302" y="1"/>
                    </a:moveTo>
                    <a:cubicBezTo>
                      <a:pt x="160" y="1"/>
                      <a:pt x="44" y="108"/>
                      <a:pt x="23" y="255"/>
                    </a:cubicBezTo>
                    <a:cubicBezTo>
                      <a:pt x="0" y="414"/>
                      <a:pt x="115" y="551"/>
                      <a:pt x="274" y="574"/>
                    </a:cubicBezTo>
                    <a:cubicBezTo>
                      <a:pt x="434" y="574"/>
                      <a:pt x="594" y="460"/>
                      <a:pt x="594" y="300"/>
                    </a:cubicBezTo>
                    <a:cubicBezTo>
                      <a:pt x="617" y="140"/>
                      <a:pt x="503" y="3"/>
                      <a:pt x="343" y="3"/>
                    </a:cubicBezTo>
                    <a:cubicBezTo>
                      <a:pt x="329" y="1"/>
                      <a:pt x="316" y="1"/>
                      <a:pt x="302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3" name="Google Shape;2321;p54">
                <a:extLst>
                  <a:ext uri="{FF2B5EF4-FFF2-40B4-BE49-F238E27FC236}">
                    <a16:creationId xmlns:a16="http://schemas.microsoft.com/office/drawing/2014/main" id="{13C24830-BA17-4940-A5EE-2F50D2DDECB1}"/>
                  </a:ext>
                </a:extLst>
              </p:cNvPr>
              <p:cNvSpPr/>
              <p:nvPr/>
            </p:nvSpPr>
            <p:spPr>
              <a:xfrm>
                <a:off x="2022475" y="2354975"/>
                <a:ext cx="15450" cy="14425"/>
              </a:xfrm>
              <a:custGeom>
                <a:avLst/>
                <a:gdLst/>
                <a:ahLst/>
                <a:cxnLst/>
                <a:rect l="l" t="t" r="r" b="b"/>
                <a:pathLst>
                  <a:path w="618" h="577" extrusionOk="0">
                    <a:moveTo>
                      <a:pt x="285" y="0"/>
                    </a:moveTo>
                    <a:cubicBezTo>
                      <a:pt x="157" y="0"/>
                      <a:pt x="24" y="108"/>
                      <a:pt x="24" y="254"/>
                    </a:cubicBezTo>
                    <a:cubicBezTo>
                      <a:pt x="1" y="414"/>
                      <a:pt x="115" y="551"/>
                      <a:pt x="275" y="574"/>
                    </a:cubicBezTo>
                    <a:cubicBezTo>
                      <a:pt x="288" y="576"/>
                      <a:pt x="302" y="577"/>
                      <a:pt x="315" y="577"/>
                    </a:cubicBezTo>
                    <a:cubicBezTo>
                      <a:pt x="457" y="577"/>
                      <a:pt x="573" y="469"/>
                      <a:pt x="594" y="323"/>
                    </a:cubicBezTo>
                    <a:cubicBezTo>
                      <a:pt x="617" y="163"/>
                      <a:pt x="480" y="26"/>
                      <a:pt x="320" y="3"/>
                    </a:cubicBezTo>
                    <a:cubicBezTo>
                      <a:pt x="309" y="1"/>
                      <a:pt x="297" y="0"/>
                      <a:pt x="28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4" name="Google Shape;2322;p54">
                <a:extLst>
                  <a:ext uri="{FF2B5EF4-FFF2-40B4-BE49-F238E27FC236}">
                    <a16:creationId xmlns:a16="http://schemas.microsoft.com/office/drawing/2014/main" id="{78D49711-63BC-4CD7-A0F9-53A57D3AD506}"/>
                  </a:ext>
                </a:extLst>
              </p:cNvPr>
              <p:cNvSpPr/>
              <p:nvPr/>
            </p:nvSpPr>
            <p:spPr>
              <a:xfrm>
                <a:off x="2076700" y="2402325"/>
                <a:ext cx="15425" cy="14375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75" extrusionOk="0">
                    <a:moveTo>
                      <a:pt x="301" y="1"/>
                    </a:moveTo>
                    <a:cubicBezTo>
                      <a:pt x="157" y="1"/>
                      <a:pt x="23" y="109"/>
                      <a:pt x="23" y="255"/>
                    </a:cubicBezTo>
                    <a:cubicBezTo>
                      <a:pt x="0" y="415"/>
                      <a:pt x="114" y="552"/>
                      <a:pt x="274" y="574"/>
                    </a:cubicBezTo>
                    <a:cubicBezTo>
                      <a:pt x="434" y="574"/>
                      <a:pt x="571" y="460"/>
                      <a:pt x="594" y="301"/>
                    </a:cubicBezTo>
                    <a:cubicBezTo>
                      <a:pt x="616" y="141"/>
                      <a:pt x="502" y="4"/>
                      <a:pt x="343" y="4"/>
                    </a:cubicBezTo>
                    <a:cubicBezTo>
                      <a:pt x="329" y="2"/>
                      <a:pt x="315" y="1"/>
                      <a:pt x="3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5" name="Google Shape;2323;p54">
                <a:extLst>
                  <a:ext uri="{FF2B5EF4-FFF2-40B4-BE49-F238E27FC236}">
                    <a16:creationId xmlns:a16="http://schemas.microsoft.com/office/drawing/2014/main" id="{8B4595CC-A45E-4F54-BE3B-585803B999BD}"/>
                  </a:ext>
                </a:extLst>
              </p:cNvPr>
              <p:cNvSpPr/>
              <p:nvPr/>
            </p:nvSpPr>
            <p:spPr>
              <a:xfrm>
                <a:off x="1809625" y="2254450"/>
                <a:ext cx="144400" cy="142425"/>
              </a:xfrm>
              <a:custGeom>
                <a:avLst/>
                <a:gdLst/>
                <a:ahLst/>
                <a:cxnLst/>
                <a:rect l="l" t="t" r="r" b="b"/>
                <a:pathLst>
                  <a:path w="5776" h="5697" extrusionOk="0">
                    <a:moveTo>
                      <a:pt x="1981" y="1"/>
                    </a:moveTo>
                    <a:cubicBezTo>
                      <a:pt x="1634" y="1"/>
                      <a:pt x="1286" y="123"/>
                      <a:pt x="1005" y="372"/>
                    </a:cubicBezTo>
                    <a:lnTo>
                      <a:pt x="686" y="646"/>
                    </a:lnTo>
                    <a:cubicBezTo>
                      <a:pt x="69" y="1171"/>
                      <a:pt x="1" y="2130"/>
                      <a:pt x="526" y="2746"/>
                    </a:cubicBezTo>
                    <a:lnTo>
                      <a:pt x="2649" y="5188"/>
                    </a:lnTo>
                    <a:cubicBezTo>
                      <a:pt x="2947" y="5524"/>
                      <a:pt x="3366" y="5697"/>
                      <a:pt x="3786" y="5697"/>
                    </a:cubicBezTo>
                    <a:cubicBezTo>
                      <a:pt x="4138" y="5697"/>
                      <a:pt x="4490" y="5575"/>
                      <a:pt x="4771" y="5325"/>
                    </a:cubicBezTo>
                    <a:lnTo>
                      <a:pt x="5091" y="5051"/>
                    </a:lnTo>
                    <a:cubicBezTo>
                      <a:pt x="5707" y="4504"/>
                      <a:pt x="5776" y="3545"/>
                      <a:pt x="5228" y="2929"/>
                    </a:cubicBezTo>
                    <a:lnTo>
                      <a:pt x="3105" y="509"/>
                    </a:lnTo>
                    <a:cubicBezTo>
                      <a:pt x="2807" y="174"/>
                      <a:pt x="2394" y="1"/>
                      <a:pt x="1981" y="1"/>
                    </a:cubicBezTo>
                    <a:close/>
                  </a:path>
                </a:pathLst>
              </a:custGeom>
              <a:solidFill>
                <a:srgbClr val="852B0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6" name="Google Shape;2324;p54">
                <a:extLst>
                  <a:ext uri="{FF2B5EF4-FFF2-40B4-BE49-F238E27FC236}">
                    <a16:creationId xmlns:a16="http://schemas.microsoft.com/office/drawing/2014/main" id="{CDAB172C-0825-4383-9981-6451DF1C2202}"/>
                  </a:ext>
                </a:extLst>
              </p:cNvPr>
              <p:cNvSpPr/>
              <p:nvPr/>
            </p:nvSpPr>
            <p:spPr>
              <a:xfrm>
                <a:off x="1837025" y="2150000"/>
                <a:ext cx="182625" cy="186050"/>
              </a:xfrm>
              <a:custGeom>
                <a:avLst/>
                <a:gdLst/>
                <a:ahLst/>
                <a:cxnLst/>
                <a:rect l="l" t="t" r="r" b="b"/>
                <a:pathLst>
                  <a:path w="7305" h="7442" extrusionOk="0">
                    <a:moveTo>
                      <a:pt x="1816" y="1"/>
                    </a:moveTo>
                    <a:cubicBezTo>
                      <a:pt x="1440" y="1"/>
                      <a:pt x="1062" y="129"/>
                      <a:pt x="754" y="396"/>
                    </a:cubicBezTo>
                    <a:cubicBezTo>
                      <a:pt x="69" y="990"/>
                      <a:pt x="1" y="2040"/>
                      <a:pt x="594" y="2724"/>
                    </a:cubicBezTo>
                    <a:lnTo>
                      <a:pt x="4246" y="6878"/>
                    </a:lnTo>
                    <a:cubicBezTo>
                      <a:pt x="4569" y="7251"/>
                      <a:pt x="5028" y="7442"/>
                      <a:pt x="5485" y="7442"/>
                    </a:cubicBezTo>
                    <a:cubicBezTo>
                      <a:pt x="5868" y="7442"/>
                      <a:pt x="6250" y="7309"/>
                      <a:pt x="6551" y="7038"/>
                    </a:cubicBezTo>
                    <a:cubicBezTo>
                      <a:pt x="7236" y="6445"/>
                      <a:pt x="7305" y="5418"/>
                      <a:pt x="6711" y="4733"/>
                    </a:cubicBezTo>
                    <a:lnTo>
                      <a:pt x="3059" y="556"/>
                    </a:lnTo>
                    <a:cubicBezTo>
                      <a:pt x="2733" y="192"/>
                      <a:pt x="2275" y="1"/>
                      <a:pt x="1816" y="1"/>
                    </a:cubicBez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7" name="Google Shape;2325;p54">
                <a:extLst>
                  <a:ext uri="{FF2B5EF4-FFF2-40B4-BE49-F238E27FC236}">
                    <a16:creationId xmlns:a16="http://schemas.microsoft.com/office/drawing/2014/main" id="{CAF866B9-C668-4EA8-8F3E-F78846967850}"/>
                  </a:ext>
                </a:extLst>
              </p:cNvPr>
              <p:cNvSpPr/>
              <p:nvPr/>
            </p:nvSpPr>
            <p:spPr>
              <a:xfrm>
                <a:off x="1898650" y="2096175"/>
                <a:ext cx="182625" cy="186225"/>
              </a:xfrm>
              <a:custGeom>
                <a:avLst/>
                <a:gdLst/>
                <a:ahLst/>
                <a:cxnLst/>
                <a:rect l="l" t="t" r="r" b="b"/>
                <a:pathLst>
                  <a:path w="7305" h="7449" extrusionOk="0">
                    <a:moveTo>
                      <a:pt x="1829" y="0"/>
                    </a:moveTo>
                    <a:cubicBezTo>
                      <a:pt x="1449" y="0"/>
                      <a:pt x="1066" y="133"/>
                      <a:pt x="754" y="404"/>
                    </a:cubicBezTo>
                    <a:cubicBezTo>
                      <a:pt x="69" y="997"/>
                      <a:pt x="1" y="2047"/>
                      <a:pt x="594" y="2709"/>
                    </a:cubicBezTo>
                    <a:lnTo>
                      <a:pt x="4246" y="6886"/>
                    </a:lnTo>
                    <a:cubicBezTo>
                      <a:pt x="4569" y="7259"/>
                      <a:pt x="5028" y="7449"/>
                      <a:pt x="5485" y="7449"/>
                    </a:cubicBezTo>
                    <a:cubicBezTo>
                      <a:pt x="5868" y="7449"/>
                      <a:pt x="6250" y="7316"/>
                      <a:pt x="6552" y="7046"/>
                    </a:cubicBezTo>
                    <a:cubicBezTo>
                      <a:pt x="7236" y="6452"/>
                      <a:pt x="7305" y="5425"/>
                      <a:pt x="6711" y="4740"/>
                    </a:cubicBezTo>
                    <a:lnTo>
                      <a:pt x="3059" y="563"/>
                    </a:lnTo>
                    <a:cubicBezTo>
                      <a:pt x="2736" y="190"/>
                      <a:pt x="2284" y="0"/>
                      <a:pt x="1829" y="0"/>
                    </a:cubicBez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8" name="Google Shape;2326;p54">
                <a:extLst>
                  <a:ext uri="{FF2B5EF4-FFF2-40B4-BE49-F238E27FC236}">
                    <a16:creationId xmlns:a16="http://schemas.microsoft.com/office/drawing/2014/main" id="{D23A4C0C-D3F2-4935-9613-AD058A62634D}"/>
                  </a:ext>
                </a:extLst>
              </p:cNvPr>
              <p:cNvSpPr/>
              <p:nvPr/>
            </p:nvSpPr>
            <p:spPr>
              <a:xfrm>
                <a:off x="1801650" y="2231825"/>
                <a:ext cx="146100" cy="144225"/>
              </a:xfrm>
              <a:custGeom>
                <a:avLst/>
                <a:gdLst/>
                <a:ahLst/>
                <a:cxnLst/>
                <a:rect l="l" t="t" r="r" b="b"/>
                <a:pathLst>
                  <a:path w="5844" h="5769" extrusionOk="0">
                    <a:moveTo>
                      <a:pt x="1810" y="1"/>
                    </a:moveTo>
                    <a:cubicBezTo>
                      <a:pt x="1427" y="1"/>
                      <a:pt x="1041" y="128"/>
                      <a:pt x="731" y="387"/>
                    </a:cubicBezTo>
                    <a:cubicBezTo>
                      <a:pt x="69" y="981"/>
                      <a:pt x="0" y="2031"/>
                      <a:pt x="594" y="2715"/>
                    </a:cubicBezTo>
                    <a:lnTo>
                      <a:pt x="2785" y="5226"/>
                    </a:lnTo>
                    <a:cubicBezTo>
                      <a:pt x="3106" y="5584"/>
                      <a:pt x="3554" y="5768"/>
                      <a:pt x="4006" y="5768"/>
                    </a:cubicBezTo>
                    <a:cubicBezTo>
                      <a:pt x="4389" y="5768"/>
                      <a:pt x="4776" y="5636"/>
                      <a:pt x="5090" y="5363"/>
                    </a:cubicBezTo>
                    <a:cubicBezTo>
                      <a:pt x="5775" y="4792"/>
                      <a:pt x="5844" y="3742"/>
                      <a:pt x="5250" y="3058"/>
                    </a:cubicBezTo>
                    <a:lnTo>
                      <a:pt x="3036" y="547"/>
                    </a:lnTo>
                    <a:cubicBezTo>
                      <a:pt x="2724" y="185"/>
                      <a:pt x="2270" y="1"/>
                      <a:pt x="1810" y="1"/>
                    </a:cubicBez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9" name="Google Shape;2327;p54">
                <a:extLst>
                  <a:ext uri="{FF2B5EF4-FFF2-40B4-BE49-F238E27FC236}">
                    <a16:creationId xmlns:a16="http://schemas.microsoft.com/office/drawing/2014/main" id="{5EA6AD0C-1268-460D-920D-92009D37E5D6}"/>
                  </a:ext>
                </a:extLst>
              </p:cNvPr>
              <p:cNvSpPr/>
              <p:nvPr/>
            </p:nvSpPr>
            <p:spPr>
              <a:xfrm>
                <a:off x="1976825" y="2295275"/>
                <a:ext cx="257375" cy="161325"/>
              </a:xfrm>
              <a:custGeom>
                <a:avLst/>
                <a:gdLst/>
                <a:ahLst/>
                <a:cxnLst/>
                <a:rect l="l" t="t" r="r" b="b"/>
                <a:pathLst>
                  <a:path w="10295" h="6453" extrusionOk="0">
                    <a:moveTo>
                      <a:pt x="4148" y="1"/>
                    </a:moveTo>
                    <a:cubicBezTo>
                      <a:pt x="3271" y="1"/>
                      <a:pt x="2406" y="161"/>
                      <a:pt x="1621" y="565"/>
                    </a:cubicBezTo>
                    <a:cubicBezTo>
                      <a:pt x="1621" y="565"/>
                      <a:pt x="1" y="1707"/>
                      <a:pt x="1735" y="2802"/>
                    </a:cubicBezTo>
                    <a:cubicBezTo>
                      <a:pt x="3493" y="3898"/>
                      <a:pt x="6300" y="4925"/>
                      <a:pt x="7031" y="6089"/>
                    </a:cubicBezTo>
                    <a:cubicBezTo>
                      <a:pt x="7191" y="6343"/>
                      <a:pt x="7375" y="6453"/>
                      <a:pt x="7574" y="6453"/>
                    </a:cubicBezTo>
                    <a:cubicBezTo>
                      <a:pt x="8198" y="6453"/>
                      <a:pt x="8970" y="5371"/>
                      <a:pt x="9610" y="4263"/>
                    </a:cubicBezTo>
                    <a:cubicBezTo>
                      <a:pt x="10295" y="3076"/>
                      <a:pt x="9770" y="1547"/>
                      <a:pt x="8515" y="1022"/>
                    </a:cubicBezTo>
                    <a:cubicBezTo>
                      <a:pt x="7276" y="497"/>
                      <a:pt x="5694" y="1"/>
                      <a:pt x="4148" y="1"/>
                    </a:cubicBezTo>
                    <a:close/>
                  </a:path>
                </a:pathLst>
              </a:custGeom>
              <a:solidFill>
                <a:srgbClr val="A74F3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0" name="Google Shape;2328;p54">
                <a:extLst>
                  <a:ext uri="{FF2B5EF4-FFF2-40B4-BE49-F238E27FC236}">
                    <a16:creationId xmlns:a16="http://schemas.microsoft.com/office/drawing/2014/main" id="{EA6ABFBE-A393-4B6A-8059-0384B768AABE}"/>
                  </a:ext>
                </a:extLst>
              </p:cNvPr>
              <p:cNvSpPr/>
              <p:nvPr/>
            </p:nvSpPr>
            <p:spPr>
              <a:xfrm>
                <a:off x="2712375" y="3013550"/>
                <a:ext cx="472500" cy="867175"/>
              </a:xfrm>
              <a:custGeom>
                <a:avLst/>
                <a:gdLst/>
                <a:ahLst/>
                <a:cxnLst/>
                <a:rect l="l" t="t" r="r" b="b"/>
                <a:pathLst>
                  <a:path w="18900" h="34687" extrusionOk="0">
                    <a:moveTo>
                      <a:pt x="594" y="1"/>
                    </a:moveTo>
                    <a:cubicBezTo>
                      <a:pt x="594" y="1"/>
                      <a:pt x="1" y="1941"/>
                      <a:pt x="115" y="4246"/>
                    </a:cubicBezTo>
                    <a:lnTo>
                      <a:pt x="92" y="4246"/>
                    </a:lnTo>
                    <a:lnTo>
                      <a:pt x="23" y="6894"/>
                    </a:lnTo>
                    <a:lnTo>
                      <a:pt x="5798" y="34147"/>
                    </a:lnTo>
                    <a:cubicBezTo>
                      <a:pt x="5872" y="34502"/>
                      <a:pt x="6161" y="34686"/>
                      <a:pt x="6453" y="34686"/>
                    </a:cubicBezTo>
                    <a:cubicBezTo>
                      <a:pt x="6705" y="34686"/>
                      <a:pt x="6960" y="34548"/>
                      <a:pt x="7076" y="34261"/>
                    </a:cubicBezTo>
                    <a:lnTo>
                      <a:pt x="17804" y="7373"/>
                    </a:lnTo>
                    <a:cubicBezTo>
                      <a:pt x="17918" y="7122"/>
                      <a:pt x="17964" y="6848"/>
                      <a:pt x="17987" y="6552"/>
                    </a:cubicBezTo>
                    <a:cubicBezTo>
                      <a:pt x="18900" y="3379"/>
                      <a:pt x="17850" y="1"/>
                      <a:pt x="17850" y="1"/>
                    </a:cubicBezTo>
                    <a:cubicBezTo>
                      <a:pt x="13285" y="1"/>
                      <a:pt x="9542" y="3561"/>
                      <a:pt x="9222" y="8058"/>
                    </a:cubicBezTo>
                    <a:cubicBezTo>
                      <a:pt x="8925" y="3561"/>
                      <a:pt x="5182" y="1"/>
                      <a:pt x="59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329;p54">
                <a:extLst>
                  <a:ext uri="{FF2B5EF4-FFF2-40B4-BE49-F238E27FC236}">
                    <a16:creationId xmlns:a16="http://schemas.microsoft.com/office/drawing/2014/main" id="{78A437AE-EF4C-44B3-ADE4-C827B8A5BF2F}"/>
                  </a:ext>
                </a:extLst>
              </p:cNvPr>
              <p:cNvSpPr/>
              <p:nvPr/>
            </p:nvSpPr>
            <p:spPr>
              <a:xfrm>
                <a:off x="2512650" y="3162975"/>
                <a:ext cx="297325" cy="709400"/>
              </a:xfrm>
              <a:custGeom>
                <a:avLst/>
                <a:gdLst/>
                <a:ahLst/>
                <a:cxnLst/>
                <a:rect l="l" t="t" r="r" b="b"/>
                <a:pathLst>
                  <a:path w="11893" h="28376" extrusionOk="0">
                    <a:moveTo>
                      <a:pt x="5389" y="1"/>
                    </a:moveTo>
                    <a:cubicBezTo>
                      <a:pt x="5347" y="1"/>
                      <a:pt x="5305" y="18"/>
                      <a:pt x="5273" y="50"/>
                    </a:cubicBezTo>
                    <a:lnTo>
                      <a:pt x="252" y="4272"/>
                    </a:lnTo>
                    <a:cubicBezTo>
                      <a:pt x="92" y="4432"/>
                      <a:pt x="1" y="4637"/>
                      <a:pt x="23" y="4866"/>
                    </a:cubicBezTo>
                    <a:cubicBezTo>
                      <a:pt x="23" y="5094"/>
                      <a:pt x="160" y="5299"/>
                      <a:pt x="343" y="5414"/>
                    </a:cubicBezTo>
                    <a:lnTo>
                      <a:pt x="5479" y="8518"/>
                    </a:lnTo>
                    <a:lnTo>
                      <a:pt x="2032" y="10435"/>
                    </a:lnTo>
                    <a:cubicBezTo>
                      <a:pt x="1850" y="10549"/>
                      <a:pt x="1690" y="10732"/>
                      <a:pt x="1644" y="10960"/>
                    </a:cubicBezTo>
                    <a:cubicBezTo>
                      <a:pt x="1576" y="11165"/>
                      <a:pt x="1598" y="11417"/>
                      <a:pt x="1735" y="11599"/>
                    </a:cubicBezTo>
                    <a:lnTo>
                      <a:pt x="11527" y="28284"/>
                    </a:lnTo>
                    <a:cubicBezTo>
                      <a:pt x="11550" y="28330"/>
                      <a:pt x="11619" y="28376"/>
                      <a:pt x="11687" y="28376"/>
                    </a:cubicBezTo>
                    <a:cubicBezTo>
                      <a:pt x="11710" y="28376"/>
                      <a:pt x="11756" y="28376"/>
                      <a:pt x="11779" y="28353"/>
                    </a:cubicBezTo>
                    <a:cubicBezTo>
                      <a:pt x="11870" y="28284"/>
                      <a:pt x="11893" y="28170"/>
                      <a:pt x="11847" y="28079"/>
                    </a:cubicBezTo>
                    <a:lnTo>
                      <a:pt x="2055" y="11417"/>
                    </a:lnTo>
                    <a:cubicBezTo>
                      <a:pt x="1986" y="11302"/>
                      <a:pt x="1964" y="11165"/>
                      <a:pt x="2009" y="11051"/>
                    </a:cubicBezTo>
                    <a:cubicBezTo>
                      <a:pt x="2032" y="10937"/>
                      <a:pt x="2123" y="10846"/>
                      <a:pt x="2215" y="10777"/>
                    </a:cubicBezTo>
                    <a:lnTo>
                      <a:pt x="6232" y="8541"/>
                    </a:lnTo>
                    <a:lnTo>
                      <a:pt x="548" y="5094"/>
                    </a:lnTo>
                    <a:cubicBezTo>
                      <a:pt x="457" y="5025"/>
                      <a:pt x="412" y="4934"/>
                      <a:pt x="389" y="4843"/>
                    </a:cubicBezTo>
                    <a:cubicBezTo>
                      <a:pt x="389" y="4729"/>
                      <a:pt x="434" y="4637"/>
                      <a:pt x="503" y="4569"/>
                    </a:cubicBezTo>
                    <a:lnTo>
                      <a:pt x="5502" y="323"/>
                    </a:lnTo>
                    <a:cubicBezTo>
                      <a:pt x="5593" y="255"/>
                      <a:pt x="5593" y="141"/>
                      <a:pt x="5524" y="72"/>
                    </a:cubicBezTo>
                    <a:cubicBezTo>
                      <a:pt x="5488" y="23"/>
                      <a:pt x="5438" y="1"/>
                      <a:pt x="5389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330;p54">
                <a:extLst>
                  <a:ext uri="{FF2B5EF4-FFF2-40B4-BE49-F238E27FC236}">
                    <a16:creationId xmlns:a16="http://schemas.microsoft.com/office/drawing/2014/main" id="{2A5CC9E6-F69F-4D8A-9C50-49E86276157E}"/>
                  </a:ext>
                </a:extLst>
              </p:cNvPr>
              <p:cNvSpPr/>
              <p:nvPr/>
            </p:nvSpPr>
            <p:spPr>
              <a:xfrm>
                <a:off x="2965175" y="3174900"/>
                <a:ext cx="374350" cy="722600"/>
              </a:xfrm>
              <a:custGeom>
                <a:avLst/>
                <a:gdLst/>
                <a:ahLst/>
                <a:cxnLst/>
                <a:rect l="l" t="t" r="r" b="b"/>
                <a:pathLst>
                  <a:path w="14974" h="28904" extrusionOk="0">
                    <a:moveTo>
                      <a:pt x="9784" y="1"/>
                    </a:moveTo>
                    <a:cubicBezTo>
                      <a:pt x="9735" y="1"/>
                      <a:pt x="9689" y="18"/>
                      <a:pt x="9655" y="52"/>
                    </a:cubicBezTo>
                    <a:cubicBezTo>
                      <a:pt x="9587" y="143"/>
                      <a:pt x="9587" y="257"/>
                      <a:pt x="9655" y="326"/>
                    </a:cubicBezTo>
                    <a:lnTo>
                      <a:pt x="14471" y="4800"/>
                    </a:lnTo>
                    <a:cubicBezTo>
                      <a:pt x="14540" y="4868"/>
                      <a:pt x="14586" y="4959"/>
                      <a:pt x="14563" y="5073"/>
                    </a:cubicBezTo>
                    <a:cubicBezTo>
                      <a:pt x="14540" y="5165"/>
                      <a:pt x="14494" y="5256"/>
                      <a:pt x="14403" y="5302"/>
                    </a:cubicBezTo>
                    <a:lnTo>
                      <a:pt x="8560" y="8497"/>
                    </a:lnTo>
                    <a:lnTo>
                      <a:pt x="12463" y="10917"/>
                    </a:lnTo>
                    <a:cubicBezTo>
                      <a:pt x="12577" y="10985"/>
                      <a:pt x="12645" y="11077"/>
                      <a:pt x="12668" y="11213"/>
                    </a:cubicBezTo>
                    <a:cubicBezTo>
                      <a:pt x="12691" y="11328"/>
                      <a:pt x="12668" y="11442"/>
                      <a:pt x="12600" y="11556"/>
                    </a:cubicBezTo>
                    <a:lnTo>
                      <a:pt x="69" y="28606"/>
                    </a:lnTo>
                    <a:cubicBezTo>
                      <a:pt x="0" y="28698"/>
                      <a:pt x="23" y="28812"/>
                      <a:pt x="114" y="28880"/>
                    </a:cubicBezTo>
                    <a:cubicBezTo>
                      <a:pt x="137" y="28903"/>
                      <a:pt x="183" y="28903"/>
                      <a:pt x="228" y="28903"/>
                    </a:cubicBezTo>
                    <a:cubicBezTo>
                      <a:pt x="274" y="28903"/>
                      <a:pt x="343" y="28880"/>
                      <a:pt x="388" y="28835"/>
                    </a:cubicBezTo>
                    <a:lnTo>
                      <a:pt x="12919" y="11761"/>
                    </a:lnTo>
                    <a:cubicBezTo>
                      <a:pt x="13056" y="11579"/>
                      <a:pt x="13079" y="11350"/>
                      <a:pt x="13033" y="11122"/>
                    </a:cubicBezTo>
                    <a:cubicBezTo>
                      <a:pt x="12988" y="10894"/>
                      <a:pt x="12851" y="10711"/>
                      <a:pt x="12668" y="10597"/>
                    </a:cubicBezTo>
                    <a:lnTo>
                      <a:pt x="9313" y="8520"/>
                    </a:lnTo>
                    <a:lnTo>
                      <a:pt x="14586" y="5644"/>
                    </a:lnTo>
                    <a:cubicBezTo>
                      <a:pt x="14791" y="5530"/>
                      <a:pt x="14905" y="5347"/>
                      <a:pt x="14951" y="5119"/>
                    </a:cubicBezTo>
                    <a:cubicBezTo>
                      <a:pt x="14974" y="4891"/>
                      <a:pt x="14882" y="4663"/>
                      <a:pt x="14722" y="4503"/>
                    </a:cubicBezTo>
                    <a:lnTo>
                      <a:pt x="9929" y="52"/>
                    </a:lnTo>
                    <a:cubicBezTo>
                      <a:pt x="9883" y="18"/>
                      <a:pt x="9832" y="1"/>
                      <a:pt x="9784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331;p54">
                <a:extLst>
                  <a:ext uri="{FF2B5EF4-FFF2-40B4-BE49-F238E27FC236}">
                    <a16:creationId xmlns:a16="http://schemas.microsoft.com/office/drawing/2014/main" id="{E24A7327-F030-4046-B155-8C0FEED3C815}"/>
                  </a:ext>
                </a:extLst>
              </p:cNvPr>
              <p:cNvSpPr/>
              <p:nvPr/>
            </p:nvSpPr>
            <p:spPr>
              <a:xfrm>
                <a:off x="3139775" y="3918000"/>
                <a:ext cx="328150" cy="70800"/>
              </a:xfrm>
              <a:custGeom>
                <a:avLst/>
                <a:gdLst/>
                <a:ahLst/>
                <a:cxnLst/>
                <a:rect l="l" t="t" r="r" b="b"/>
                <a:pathLst>
                  <a:path w="13126" h="2832" extrusionOk="0">
                    <a:moveTo>
                      <a:pt x="12669" y="366"/>
                    </a:moveTo>
                    <a:cubicBezTo>
                      <a:pt x="12714" y="366"/>
                      <a:pt x="12737" y="412"/>
                      <a:pt x="12737" y="434"/>
                    </a:cubicBezTo>
                    <a:lnTo>
                      <a:pt x="12737" y="2375"/>
                    </a:lnTo>
                    <a:cubicBezTo>
                      <a:pt x="12737" y="2420"/>
                      <a:pt x="12714" y="2443"/>
                      <a:pt x="12669" y="2443"/>
                    </a:cubicBezTo>
                    <a:lnTo>
                      <a:pt x="457" y="2443"/>
                    </a:lnTo>
                    <a:cubicBezTo>
                      <a:pt x="412" y="2443"/>
                      <a:pt x="389" y="2420"/>
                      <a:pt x="389" y="2375"/>
                    </a:cubicBezTo>
                    <a:lnTo>
                      <a:pt x="389" y="434"/>
                    </a:lnTo>
                    <a:cubicBezTo>
                      <a:pt x="389" y="412"/>
                      <a:pt x="412" y="366"/>
                      <a:pt x="457" y="366"/>
                    </a:cubicBezTo>
                    <a:close/>
                    <a:moveTo>
                      <a:pt x="457" y="1"/>
                    </a:moveTo>
                    <a:cubicBezTo>
                      <a:pt x="206" y="1"/>
                      <a:pt x="1" y="206"/>
                      <a:pt x="1" y="434"/>
                    </a:cubicBezTo>
                    <a:lnTo>
                      <a:pt x="1" y="2375"/>
                    </a:lnTo>
                    <a:cubicBezTo>
                      <a:pt x="1" y="2626"/>
                      <a:pt x="206" y="2831"/>
                      <a:pt x="457" y="2831"/>
                    </a:cubicBezTo>
                    <a:lnTo>
                      <a:pt x="12669" y="2831"/>
                    </a:lnTo>
                    <a:cubicBezTo>
                      <a:pt x="12920" y="2831"/>
                      <a:pt x="13125" y="2626"/>
                      <a:pt x="13125" y="2375"/>
                    </a:cubicBezTo>
                    <a:lnTo>
                      <a:pt x="13125" y="434"/>
                    </a:lnTo>
                    <a:cubicBezTo>
                      <a:pt x="13125" y="206"/>
                      <a:pt x="12920" y="1"/>
                      <a:pt x="12669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4" name="Google Shape;2332;p54">
                <a:extLst>
                  <a:ext uri="{FF2B5EF4-FFF2-40B4-BE49-F238E27FC236}">
                    <a16:creationId xmlns:a16="http://schemas.microsoft.com/office/drawing/2014/main" id="{804D29EB-6D3B-4121-8BB5-0AAABE6781E5}"/>
                  </a:ext>
                </a:extLst>
              </p:cNvPr>
              <p:cNvSpPr/>
              <p:nvPr/>
            </p:nvSpPr>
            <p:spPr>
              <a:xfrm>
                <a:off x="2935500" y="3187025"/>
                <a:ext cx="13150" cy="196325"/>
              </a:xfrm>
              <a:custGeom>
                <a:avLst/>
                <a:gdLst/>
                <a:ahLst/>
                <a:cxnLst/>
                <a:rect l="l" t="t" r="r" b="b"/>
                <a:pathLst>
                  <a:path w="526" h="7853" extrusionOk="0">
                    <a:moveTo>
                      <a:pt x="320" y="1"/>
                    </a:moveTo>
                    <a:cubicBezTo>
                      <a:pt x="206" y="23"/>
                      <a:pt x="137" y="92"/>
                      <a:pt x="137" y="206"/>
                    </a:cubicBezTo>
                    <a:lnTo>
                      <a:pt x="0" y="7670"/>
                    </a:lnTo>
                    <a:cubicBezTo>
                      <a:pt x="0" y="7784"/>
                      <a:pt x="92" y="7852"/>
                      <a:pt x="183" y="7852"/>
                    </a:cubicBezTo>
                    <a:cubicBezTo>
                      <a:pt x="297" y="7852"/>
                      <a:pt x="388" y="7784"/>
                      <a:pt x="388" y="7670"/>
                    </a:cubicBezTo>
                    <a:lnTo>
                      <a:pt x="525" y="206"/>
                    </a:lnTo>
                    <a:cubicBezTo>
                      <a:pt x="525" y="92"/>
                      <a:pt x="434" y="1"/>
                      <a:pt x="32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5" name="Google Shape;2333;p54">
                <a:extLst>
                  <a:ext uri="{FF2B5EF4-FFF2-40B4-BE49-F238E27FC236}">
                    <a16:creationId xmlns:a16="http://schemas.microsoft.com/office/drawing/2014/main" id="{70D932AE-7C33-42BB-B11A-E1266589A418}"/>
                  </a:ext>
                </a:extLst>
              </p:cNvPr>
              <p:cNvSpPr/>
              <p:nvPr/>
            </p:nvSpPr>
            <p:spPr>
              <a:xfrm>
                <a:off x="2063575" y="3869500"/>
                <a:ext cx="164925" cy="613450"/>
              </a:xfrm>
              <a:custGeom>
                <a:avLst/>
                <a:gdLst/>
                <a:ahLst/>
                <a:cxnLst/>
                <a:rect l="l" t="t" r="r" b="b"/>
                <a:pathLst>
                  <a:path w="6597" h="24538" extrusionOk="0">
                    <a:moveTo>
                      <a:pt x="0" y="1"/>
                    </a:moveTo>
                    <a:lnTo>
                      <a:pt x="0" y="21342"/>
                    </a:lnTo>
                    <a:cubicBezTo>
                      <a:pt x="0" y="23123"/>
                      <a:pt x="1484" y="24538"/>
                      <a:pt x="3310" y="24538"/>
                    </a:cubicBezTo>
                    <a:cubicBezTo>
                      <a:pt x="5113" y="24538"/>
                      <a:pt x="6597" y="23123"/>
                      <a:pt x="6597" y="21342"/>
                    </a:cubicBezTo>
                    <a:lnTo>
                      <a:pt x="6597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6" name="Google Shape;2334;p54">
                <a:extLst>
                  <a:ext uri="{FF2B5EF4-FFF2-40B4-BE49-F238E27FC236}">
                    <a16:creationId xmlns:a16="http://schemas.microsoft.com/office/drawing/2014/main" id="{29B303BF-B4CA-49B8-9140-2C4F44215CF4}"/>
                  </a:ext>
                </a:extLst>
              </p:cNvPr>
              <p:cNvSpPr/>
              <p:nvPr/>
            </p:nvSpPr>
            <p:spPr>
              <a:xfrm>
                <a:off x="2078400" y="3869500"/>
                <a:ext cx="135275" cy="574650"/>
              </a:xfrm>
              <a:custGeom>
                <a:avLst/>
                <a:gdLst/>
                <a:ahLst/>
                <a:cxnLst/>
                <a:rect l="l" t="t" r="r" b="b"/>
                <a:pathLst>
                  <a:path w="5411" h="22986" extrusionOk="0">
                    <a:moveTo>
                      <a:pt x="1" y="1"/>
                    </a:moveTo>
                    <a:lnTo>
                      <a:pt x="1" y="19996"/>
                    </a:lnTo>
                    <a:cubicBezTo>
                      <a:pt x="1" y="21662"/>
                      <a:pt x="1210" y="22986"/>
                      <a:pt x="2694" y="22986"/>
                    </a:cubicBezTo>
                    <a:cubicBezTo>
                      <a:pt x="4200" y="22986"/>
                      <a:pt x="5410" y="21662"/>
                      <a:pt x="5410" y="19996"/>
                    </a:cubicBezTo>
                    <a:lnTo>
                      <a:pt x="5410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7" name="Google Shape;2335;p54">
                <a:extLst>
                  <a:ext uri="{FF2B5EF4-FFF2-40B4-BE49-F238E27FC236}">
                    <a16:creationId xmlns:a16="http://schemas.microsoft.com/office/drawing/2014/main" id="{159FF31E-E2C9-4214-8A14-F90745529DBE}"/>
                  </a:ext>
                </a:extLst>
              </p:cNvPr>
              <p:cNvSpPr/>
              <p:nvPr/>
            </p:nvSpPr>
            <p:spPr>
              <a:xfrm>
                <a:off x="2084100" y="3955675"/>
                <a:ext cx="123850" cy="459950"/>
              </a:xfrm>
              <a:custGeom>
                <a:avLst/>
                <a:gdLst/>
                <a:ahLst/>
                <a:cxnLst/>
                <a:rect l="l" t="t" r="r" b="b"/>
                <a:pathLst>
                  <a:path w="4954" h="18398" extrusionOk="0">
                    <a:moveTo>
                      <a:pt x="1" y="0"/>
                    </a:moveTo>
                    <a:lnTo>
                      <a:pt x="1" y="16001"/>
                    </a:lnTo>
                    <a:cubicBezTo>
                      <a:pt x="1" y="17325"/>
                      <a:pt x="1119" y="18397"/>
                      <a:pt x="2489" y="18397"/>
                    </a:cubicBezTo>
                    <a:cubicBezTo>
                      <a:pt x="3836" y="18397"/>
                      <a:pt x="4954" y="17325"/>
                      <a:pt x="4954" y="16001"/>
                    </a:cubicBezTo>
                    <a:lnTo>
                      <a:pt x="4954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8" name="Google Shape;2336;p54">
                <a:extLst>
                  <a:ext uri="{FF2B5EF4-FFF2-40B4-BE49-F238E27FC236}">
                    <a16:creationId xmlns:a16="http://schemas.microsoft.com/office/drawing/2014/main" id="{4A033EBD-2AA4-4959-9855-E72B155A1278}"/>
                  </a:ext>
                </a:extLst>
              </p:cNvPr>
              <p:cNvSpPr/>
              <p:nvPr/>
            </p:nvSpPr>
            <p:spPr>
              <a:xfrm>
                <a:off x="2037325" y="3813000"/>
                <a:ext cx="216275" cy="66225"/>
              </a:xfrm>
              <a:custGeom>
                <a:avLst/>
                <a:gdLst/>
                <a:ahLst/>
                <a:cxnLst/>
                <a:rect l="l" t="t" r="r" b="b"/>
                <a:pathLst>
                  <a:path w="8651" h="2649" extrusionOk="0">
                    <a:moveTo>
                      <a:pt x="1301" y="1"/>
                    </a:moveTo>
                    <a:cubicBezTo>
                      <a:pt x="571" y="1"/>
                      <a:pt x="0" y="594"/>
                      <a:pt x="0" y="1325"/>
                    </a:cubicBezTo>
                    <a:cubicBezTo>
                      <a:pt x="0" y="2055"/>
                      <a:pt x="571" y="2649"/>
                      <a:pt x="1301" y="2649"/>
                    </a:cubicBezTo>
                    <a:lnTo>
                      <a:pt x="7350" y="2649"/>
                    </a:lnTo>
                    <a:cubicBezTo>
                      <a:pt x="8058" y="2649"/>
                      <a:pt x="8651" y="2055"/>
                      <a:pt x="8651" y="1325"/>
                    </a:cubicBezTo>
                    <a:cubicBezTo>
                      <a:pt x="8651" y="594"/>
                      <a:pt x="8058" y="1"/>
                      <a:pt x="7350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9" name="Google Shape;2337;p54">
                <a:extLst>
                  <a:ext uri="{FF2B5EF4-FFF2-40B4-BE49-F238E27FC236}">
                    <a16:creationId xmlns:a16="http://schemas.microsoft.com/office/drawing/2014/main" id="{E3F8508A-6F3B-4BD0-8094-058F270894C6}"/>
                  </a:ext>
                </a:extLst>
              </p:cNvPr>
              <p:cNvSpPr/>
              <p:nvPr/>
            </p:nvSpPr>
            <p:spPr>
              <a:xfrm>
                <a:off x="2125200" y="4081200"/>
                <a:ext cx="14850" cy="14875"/>
              </a:xfrm>
              <a:custGeom>
                <a:avLst/>
                <a:gdLst/>
                <a:ahLst/>
                <a:cxnLst/>
                <a:rect l="l" t="t" r="r" b="b"/>
                <a:pathLst>
                  <a:path w="594" h="595" extrusionOk="0">
                    <a:moveTo>
                      <a:pt x="297" y="1"/>
                    </a:moveTo>
                    <a:cubicBezTo>
                      <a:pt x="137" y="1"/>
                      <a:pt x="0" y="138"/>
                      <a:pt x="0" y="298"/>
                    </a:cubicBezTo>
                    <a:cubicBezTo>
                      <a:pt x="0" y="457"/>
                      <a:pt x="137" y="594"/>
                      <a:pt x="297" y="594"/>
                    </a:cubicBezTo>
                    <a:cubicBezTo>
                      <a:pt x="480" y="594"/>
                      <a:pt x="594" y="457"/>
                      <a:pt x="594" y="298"/>
                    </a:cubicBezTo>
                    <a:cubicBezTo>
                      <a:pt x="594" y="138"/>
                      <a:pt x="480" y="1"/>
                      <a:pt x="29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0" name="Google Shape;2338;p54">
                <a:extLst>
                  <a:ext uri="{FF2B5EF4-FFF2-40B4-BE49-F238E27FC236}">
                    <a16:creationId xmlns:a16="http://schemas.microsoft.com/office/drawing/2014/main" id="{3A6286D1-6A00-4903-BC9A-226DCA46E826}"/>
                  </a:ext>
                </a:extLst>
              </p:cNvPr>
              <p:cNvSpPr/>
              <p:nvPr/>
            </p:nvSpPr>
            <p:spPr>
              <a:xfrm>
                <a:off x="2164575" y="4177650"/>
                <a:ext cx="15425" cy="15425"/>
              </a:xfrm>
              <a:custGeom>
                <a:avLst/>
                <a:gdLst/>
                <a:ahLst/>
                <a:cxnLst/>
                <a:rect l="l" t="t" r="r" b="b"/>
                <a:pathLst>
                  <a:path w="617" h="617" extrusionOk="0">
                    <a:moveTo>
                      <a:pt x="297" y="0"/>
                    </a:moveTo>
                    <a:cubicBezTo>
                      <a:pt x="137" y="0"/>
                      <a:pt x="0" y="137"/>
                      <a:pt x="0" y="320"/>
                    </a:cubicBezTo>
                    <a:cubicBezTo>
                      <a:pt x="0" y="480"/>
                      <a:pt x="137" y="617"/>
                      <a:pt x="297" y="617"/>
                    </a:cubicBezTo>
                    <a:cubicBezTo>
                      <a:pt x="480" y="617"/>
                      <a:pt x="617" y="480"/>
                      <a:pt x="617" y="320"/>
                    </a:cubicBezTo>
                    <a:cubicBezTo>
                      <a:pt x="617" y="137"/>
                      <a:pt x="480" y="0"/>
                      <a:pt x="29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339;p54">
                <a:extLst>
                  <a:ext uri="{FF2B5EF4-FFF2-40B4-BE49-F238E27FC236}">
                    <a16:creationId xmlns:a16="http://schemas.microsoft.com/office/drawing/2014/main" id="{25DE1276-88F4-4C34-9469-8A70E4F75B2B}"/>
                  </a:ext>
                </a:extLst>
              </p:cNvPr>
              <p:cNvSpPr/>
              <p:nvPr/>
            </p:nvSpPr>
            <p:spPr>
              <a:xfrm>
                <a:off x="2103500" y="4221000"/>
                <a:ext cx="14875" cy="14875"/>
              </a:xfrm>
              <a:custGeom>
                <a:avLst/>
                <a:gdLst/>
                <a:ahLst/>
                <a:cxnLst/>
                <a:rect l="l" t="t" r="r" b="b"/>
                <a:pathLst>
                  <a:path w="595" h="595" extrusionOk="0">
                    <a:moveTo>
                      <a:pt x="298" y="1"/>
                    </a:moveTo>
                    <a:cubicBezTo>
                      <a:pt x="138" y="1"/>
                      <a:pt x="1" y="138"/>
                      <a:pt x="1" y="298"/>
                    </a:cubicBezTo>
                    <a:cubicBezTo>
                      <a:pt x="1" y="457"/>
                      <a:pt x="138" y="594"/>
                      <a:pt x="298" y="594"/>
                    </a:cubicBezTo>
                    <a:cubicBezTo>
                      <a:pt x="480" y="594"/>
                      <a:pt x="594" y="457"/>
                      <a:pt x="594" y="298"/>
                    </a:cubicBezTo>
                    <a:cubicBezTo>
                      <a:pt x="594" y="138"/>
                      <a:pt x="480" y="1"/>
                      <a:pt x="29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2" name="Google Shape;2340;p54">
                <a:extLst>
                  <a:ext uri="{FF2B5EF4-FFF2-40B4-BE49-F238E27FC236}">
                    <a16:creationId xmlns:a16="http://schemas.microsoft.com/office/drawing/2014/main" id="{73C052AD-6A65-4705-ABCD-8A7744ECB3CC}"/>
                  </a:ext>
                </a:extLst>
              </p:cNvPr>
              <p:cNvSpPr/>
              <p:nvPr/>
            </p:nvSpPr>
            <p:spPr>
              <a:xfrm>
                <a:off x="1721750" y="3869500"/>
                <a:ext cx="164950" cy="653975"/>
              </a:xfrm>
              <a:custGeom>
                <a:avLst/>
                <a:gdLst/>
                <a:ahLst/>
                <a:cxnLst/>
                <a:rect l="l" t="t" r="r" b="b"/>
                <a:pathLst>
                  <a:path w="6598" h="26159" extrusionOk="0">
                    <a:moveTo>
                      <a:pt x="1" y="1"/>
                    </a:moveTo>
                    <a:lnTo>
                      <a:pt x="1" y="22757"/>
                    </a:lnTo>
                    <a:cubicBezTo>
                      <a:pt x="1" y="24629"/>
                      <a:pt x="1484" y="26158"/>
                      <a:pt x="3310" y="26158"/>
                    </a:cubicBezTo>
                    <a:cubicBezTo>
                      <a:pt x="5114" y="26158"/>
                      <a:pt x="6597" y="24629"/>
                      <a:pt x="6597" y="22757"/>
                    </a:cubicBezTo>
                    <a:lnTo>
                      <a:pt x="6597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3" name="Google Shape;2341;p54">
                <a:extLst>
                  <a:ext uri="{FF2B5EF4-FFF2-40B4-BE49-F238E27FC236}">
                    <a16:creationId xmlns:a16="http://schemas.microsoft.com/office/drawing/2014/main" id="{10B0FE88-945E-4B60-8256-661F2A537809}"/>
                  </a:ext>
                </a:extLst>
              </p:cNvPr>
              <p:cNvSpPr/>
              <p:nvPr/>
            </p:nvSpPr>
            <p:spPr>
              <a:xfrm>
                <a:off x="1736600" y="3869500"/>
                <a:ext cx="135250" cy="612325"/>
              </a:xfrm>
              <a:custGeom>
                <a:avLst/>
                <a:gdLst/>
                <a:ahLst/>
                <a:cxnLst/>
                <a:rect l="l" t="t" r="r" b="b"/>
                <a:pathLst>
                  <a:path w="5410" h="24493" extrusionOk="0">
                    <a:moveTo>
                      <a:pt x="0" y="1"/>
                    </a:moveTo>
                    <a:lnTo>
                      <a:pt x="0" y="21319"/>
                    </a:lnTo>
                    <a:cubicBezTo>
                      <a:pt x="0" y="23077"/>
                      <a:pt x="1210" y="24492"/>
                      <a:pt x="2694" y="24492"/>
                    </a:cubicBezTo>
                    <a:cubicBezTo>
                      <a:pt x="4200" y="24492"/>
                      <a:pt x="5410" y="23077"/>
                      <a:pt x="5410" y="21319"/>
                    </a:cubicBezTo>
                    <a:lnTo>
                      <a:pt x="5410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4" name="Google Shape;2342;p54">
                <a:extLst>
                  <a:ext uri="{FF2B5EF4-FFF2-40B4-BE49-F238E27FC236}">
                    <a16:creationId xmlns:a16="http://schemas.microsoft.com/office/drawing/2014/main" id="{8F75B4C7-AED5-4ABC-822F-2799EDB8C51E}"/>
                  </a:ext>
                </a:extLst>
              </p:cNvPr>
              <p:cNvSpPr/>
              <p:nvPr/>
            </p:nvSpPr>
            <p:spPr>
              <a:xfrm>
                <a:off x="1742300" y="3961375"/>
                <a:ext cx="123850" cy="490200"/>
              </a:xfrm>
              <a:custGeom>
                <a:avLst/>
                <a:gdLst/>
                <a:ahLst/>
                <a:cxnLst/>
                <a:rect l="l" t="t" r="r" b="b"/>
                <a:pathLst>
                  <a:path w="4954" h="19608" extrusionOk="0">
                    <a:moveTo>
                      <a:pt x="1" y="0"/>
                    </a:moveTo>
                    <a:lnTo>
                      <a:pt x="1" y="17051"/>
                    </a:lnTo>
                    <a:cubicBezTo>
                      <a:pt x="1" y="18466"/>
                      <a:pt x="1119" y="19607"/>
                      <a:pt x="2488" y="19607"/>
                    </a:cubicBezTo>
                    <a:cubicBezTo>
                      <a:pt x="3835" y="19607"/>
                      <a:pt x="4954" y="18466"/>
                      <a:pt x="4954" y="17051"/>
                    </a:cubicBezTo>
                    <a:lnTo>
                      <a:pt x="4954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5" name="Google Shape;2343;p54">
                <a:extLst>
                  <a:ext uri="{FF2B5EF4-FFF2-40B4-BE49-F238E27FC236}">
                    <a16:creationId xmlns:a16="http://schemas.microsoft.com/office/drawing/2014/main" id="{60610B62-2B61-4093-A572-B3360D308E50}"/>
                  </a:ext>
                </a:extLst>
              </p:cNvPr>
              <p:cNvSpPr/>
              <p:nvPr/>
            </p:nvSpPr>
            <p:spPr>
              <a:xfrm>
                <a:off x="1695500" y="3813000"/>
                <a:ext cx="216300" cy="66225"/>
              </a:xfrm>
              <a:custGeom>
                <a:avLst/>
                <a:gdLst/>
                <a:ahLst/>
                <a:cxnLst/>
                <a:rect l="l" t="t" r="r" b="b"/>
                <a:pathLst>
                  <a:path w="8652" h="2649" extrusionOk="0">
                    <a:moveTo>
                      <a:pt x="1302" y="1"/>
                    </a:moveTo>
                    <a:cubicBezTo>
                      <a:pt x="571" y="1"/>
                      <a:pt x="1" y="594"/>
                      <a:pt x="1" y="1325"/>
                    </a:cubicBezTo>
                    <a:cubicBezTo>
                      <a:pt x="1" y="2055"/>
                      <a:pt x="571" y="2649"/>
                      <a:pt x="1302" y="2649"/>
                    </a:cubicBezTo>
                    <a:lnTo>
                      <a:pt x="7351" y="2649"/>
                    </a:lnTo>
                    <a:cubicBezTo>
                      <a:pt x="8081" y="2649"/>
                      <a:pt x="8652" y="2055"/>
                      <a:pt x="8652" y="1325"/>
                    </a:cubicBezTo>
                    <a:cubicBezTo>
                      <a:pt x="8652" y="594"/>
                      <a:pt x="8081" y="1"/>
                      <a:pt x="7351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6" name="Google Shape;2344;p54">
                <a:extLst>
                  <a:ext uri="{FF2B5EF4-FFF2-40B4-BE49-F238E27FC236}">
                    <a16:creationId xmlns:a16="http://schemas.microsoft.com/office/drawing/2014/main" id="{C1ACE5B2-D3B0-42A7-8586-898C210B6E42}"/>
                  </a:ext>
                </a:extLst>
              </p:cNvPr>
              <p:cNvSpPr/>
              <p:nvPr/>
            </p:nvSpPr>
            <p:spPr>
              <a:xfrm>
                <a:off x="1783375" y="4081200"/>
                <a:ext cx="15450" cy="14875"/>
              </a:xfrm>
              <a:custGeom>
                <a:avLst/>
                <a:gdLst/>
                <a:ahLst/>
                <a:cxnLst/>
                <a:rect l="l" t="t" r="r" b="b"/>
                <a:pathLst>
                  <a:path w="618" h="595" extrusionOk="0">
                    <a:moveTo>
                      <a:pt x="298" y="1"/>
                    </a:moveTo>
                    <a:cubicBezTo>
                      <a:pt x="138" y="1"/>
                      <a:pt x="1" y="138"/>
                      <a:pt x="1" y="298"/>
                    </a:cubicBezTo>
                    <a:cubicBezTo>
                      <a:pt x="1" y="457"/>
                      <a:pt x="138" y="594"/>
                      <a:pt x="298" y="594"/>
                    </a:cubicBezTo>
                    <a:cubicBezTo>
                      <a:pt x="480" y="594"/>
                      <a:pt x="617" y="457"/>
                      <a:pt x="617" y="298"/>
                    </a:cubicBezTo>
                    <a:cubicBezTo>
                      <a:pt x="617" y="138"/>
                      <a:pt x="480" y="1"/>
                      <a:pt x="29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7" name="Google Shape;2345;p54">
                <a:extLst>
                  <a:ext uri="{FF2B5EF4-FFF2-40B4-BE49-F238E27FC236}">
                    <a16:creationId xmlns:a16="http://schemas.microsoft.com/office/drawing/2014/main" id="{945BA1F5-156F-40A2-9298-89C0D4FEB8C7}"/>
                  </a:ext>
                </a:extLst>
              </p:cNvPr>
              <p:cNvSpPr/>
              <p:nvPr/>
            </p:nvSpPr>
            <p:spPr>
              <a:xfrm>
                <a:off x="1822750" y="4177650"/>
                <a:ext cx="15450" cy="15425"/>
              </a:xfrm>
              <a:custGeom>
                <a:avLst/>
                <a:gdLst/>
                <a:ahLst/>
                <a:cxnLst/>
                <a:rect l="l" t="t" r="r" b="b"/>
                <a:pathLst>
                  <a:path w="618" h="617" extrusionOk="0">
                    <a:moveTo>
                      <a:pt x="298" y="0"/>
                    </a:moveTo>
                    <a:cubicBezTo>
                      <a:pt x="138" y="0"/>
                      <a:pt x="1" y="137"/>
                      <a:pt x="1" y="320"/>
                    </a:cubicBezTo>
                    <a:cubicBezTo>
                      <a:pt x="1" y="480"/>
                      <a:pt x="138" y="617"/>
                      <a:pt x="298" y="617"/>
                    </a:cubicBezTo>
                    <a:cubicBezTo>
                      <a:pt x="480" y="617"/>
                      <a:pt x="617" y="480"/>
                      <a:pt x="617" y="320"/>
                    </a:cubicBezTo>
                    <a:cubicBezTo>
                      <a:pt x="617" y="137"/>
                      <a:pt x="480" y="0"/>
                      <a:pt x="298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8" name="Google Shape;2346;p54">
                <a:extLst>
                  <a:ext uri="{FF2B5EF4-FFF2-40B4-BE49-F238E27FC236}">
                    <a16:creationId xmlns:a16="http://schemas.microsoft.com/office/drawing/2014/main" id="{330142E5-C693-4DF8-9B89-7527B489D57B}"/>
                  </a:ext>
                </a:extLst>
              </p:cNvPr>
              <p:cNvSpPr/>
              <p:nvPr/>
            </p:nvSpPr>
            <p:spPr>
              <a:xfrm>
                <a:off x="1761700" y="4221000"/>
                <a:ext cx="15425" cy="14875"/>
              </a:xfrm>
              <a:custGeom>
                <a:avLst/>
                <a:gdLst/>
                <a:ahLst/>
                <a:cxnLst/>
                <a:rect l="l" t="t" r="r" b="b"/>
                <a:pathLst>
                  <a:path w="617" h="595" extrusionOk="0">
                    <a:moveTo>
                      <a:pt x="297" y="1"/>
                    </a:moveTo>
                    <a:cubicBezTo>
                      <a:pt x="138" y="1"/>
                      <a:pt x="1" y="138"/>
                      <a:pt x="1" y="298"/>
                    </a:cubicBezTo>
                    <a:cubicBezTo>
                      <a:pt x="1" y="457"/>
                      <a:pt x="138" y="594"/>
                      <a:pt x="297" y="594"/>
                    </a:cubicBezTo>
                    <a:cubicBezTo>
                      <a:pt x="480" y="594"/>
                      <a:pt x="617" y="457"/>
                      <a:pt x="617" y="298"/>
                    </a:cubicBezTo>
                    <a:cubicBezTo>
                      <a:pt x="617" y="138"/>
                      <a:pt x="480" y="1"/>
                      <a:pt x="29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9" name="Google Shape;2347;p54">
                <a:extLst>
                  <a:ext uri="{FF2B5EF4-FFF2-40B4-BE49-F238E27FC236}">
                    <a16:creationId xmlns:a16="http://schemas.microsoft.com/office/drawing/2014/main" id="{5298DBB6-2CBA-42CA-8E67-D08A2F7EEC49}"/>
                  </a:ext>
                </a:extLst>
              </p:cNvPr>
              <p:cNvSpPr/>
              <p:nvPr/>
            </p:nvSpPr>
            <p:spPr>
              <a:xfrm>
                <a:off x="1367975" y="3863800"/>
                <a:ext cx="164925" cy="698475"/>
              </a:xfrm>
              <a:custGeom>
                <a:avLst/>
                <a:gdLst/>
                <a:ahLst/>
                <a:cxnLst/>
                <a:rect l="l" t="t" r="r" b="b"/>
                <a:pathLst>
                  <a:path w="6597" h="27939" extrusionOk="0">
                    <a:moveTo>
                      <a:pt x="0" y="0"/>
                    </a:moveTo>
                    <a:lnTo>
                      <a:pt x="0" y="24286"/>
                    </a:lnTo>
                    <a:cubicBezTo>
                      <a:pt x="0" y="26295"/>
                      <a:pt x="1461" y="27938"/>
                      <a:pt x="3287" y="27938"/>
                    </a:cubicBezTo>
                    <a:cubicBezTo>
                      <a:pt x="5113" y="27938"/>
                      <a:pt x="6597" y="26295"/>
                      <a:pt x="6597" y="24286"/>
                    </a:cubicBezTo>
                    <a:lnTo>
                      <a:pt x="6597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0" name="Google Shape;2348;p54">
                <a:extLst>
                  <a:ext uri="{FF2B5EF4-FFF2-40B4-BE49-F238E27FC236}">
                    <a16:creationId xmlns:a16="http://schemas.microsoft.com/office/drawing/2014/main" id="{21FE2FDC-34F3-4E80-AC95-88BD6BE38F34}"/>
                  </a:ext>
                </a:extLst>
              </p:cNvPr>
              <p:cNvSpPr/>
              <p:nvPr/>
            </p:nvSpPr>
            <p:spPr>
              <a:xfrm>
                <a:off x="1382800" y="3863800"/>
                <a:ext cx="134700" cy="653975"/>
              </a:xfrm>
              <a:custGeom>
                <a:avLst/>
                <a:gdLst/>
                <a:ahLst/>
                <a:cxnLst/>
                <a:rect l="l" t="t" r="r" b="b"/>
                <a:pathLst>
                  <a:path w="5388" h="26159" extrusionOk="0">
                    <a:moveTo>
                      <a:pt x="1" y="0"/>
                    </a:moveTo>
                    <a:lnTo>
                      <a:pt x="1" y="22757"/>
                    </a:lnTo>
                    <a:cubicBezTo>
                      <a:pt x="1" y="24629"/>
                      <a:pt x="1210" y="26158"/>
                      <a:pt x="2694" y="26158"/>
                    </a:cubicBezTo>
                    <a:cubicBezTo>
                      <a:pt x="4178" y="26158"/>
                      <a:pt x="5387" y="24629"/>
                      <a:pt x="5387" y="22757"/>
                    </a:cubicBezTo>
                    <a:lnTo>
                      <a:pt x="5387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1" name="Google Shape;2349;p54">
                <a:extLst>
                  <a:ext uri="{FF2B5EF4-FFF2-40B4-BE49-F238E27FC236}">
                    <a16:creationId xmlns:a16="http://schemas.microsoft.com/office/drawing/2014/main" id="{DD2BB915-24AE-45CF-8070-E47EF6B95FB5}"/>
                  </a:ext>
                </a:extLst>
              </p:cNvPr>
              <p:cNvSpPr/>
              <p:nvPr/>
            </p:nvSpPr>
            <p:spPr>
              <a:xfrm>
                <a:off x="1388500" y="3962525"/>
                <a:ext cx="123300" cy="522725"/>
              </a:xfrm>
              <a:custGeom>
                <a:avLst/>
                <a:gdLst/>
                <a:ahLst/>
                <a:cxnLst/>
                <a:rect l="l" t="t" r="r" b="b"/>
                <a:pathLst>
                  <a:path w="4932" h="20909" extrusionOk="0">
                    <a:moveTo>
                      <a:pt x="1" y="0"/>
                    </a:moveTo>
                    <a:lnTo>
                      <a:pt x="1" y="18192"/>
                    </a:lnTo>
                    <a:cubicBezTo>
                      <a:pt x="1" y="19698"/>
                      <a:pt x="1096" y="20908"/>
                      <a:pt x="2466" y="20908"/>
                    </a:cubicBezTo>
                    <a:cubicBezTo>
                      <a:pt x="3835" y="20908"/>
                      <a:pt x="4931" y="19698"/>
                      <a:pt x="4931" y="18192"/>
                    </a:cubicBezTo>
                    <a:lnTo>
                      <a:pt x="493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2" name="Google Shape;2350;p54">
                <a:extLst>
                  <a:ext uri="{FF2B5EF4-FFF2-40B4-BE49-F238E27FC236}">
                    <a16:creationId xmlns:a16="http://schemas.microsoft.com/office/drawing/2014/main" id="{D377DFA4-2A6B-4E8C-94BB-4B62B1CB1C97}"/>
                  </a:ext>
                </a:extLst>
              </p:cNvPr>
              <p:cNvSpPr/>
              <p:nvPr/>
            </p:nvSpPr>
            <p:spPr>
              <a:xfrm>
                <a:off x="1341150" y="3813000"/>
                <a:ext cx="216850" cy="66225"/>
              </a:xfrm>
              <a:custGeom>
                <a:avLst/>
                <a:gdLst/>
                <a:ahLst/>
                <a:cxnLst/>
                <a:rect l="l" t="t" r="r" b="b"/>
                <a:pathLst>
                  <a:path w="8674" h="2649" extrusionOk="0">
                    <a:moveTo>
                      <a:pt x="1324" y="1"/>
                    </a:moveTo>
                    <a:cubicBezTo>
                      <a:pt x="594" y="1"/>
                      <a:pt x="0" y="594"/>
                      <a:pt x="0" y="1325"/>
                    </a:cubicBezTo>
                    <a:cubicBezTo>
                      <a:pt x="0" y="2055"/>
                      <a:pt x="594" y="2649"/>
                      <a:pt x="1324" y="2649"/>
                    </a:cubicBezTo>
                    <a:lnTo>
                      <a:pt x="7350" y="2649"/>
                    </a:lnTo>
                    <a:cubicBezTo>
                      <a:pt x="8080" y="2649"/>
                      <a:pt x="8674" y="2055"/>
                      <a:pt x="8674" y="1325"/>
                    </a:cubicBezTo>
                    <a:cubicBezTo>
                      <a:pt x="8674" y="594"/>
                      <a:pt x="8080" y="1"/>
                      <a:pt x="7350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3" name="Google Shape;2351;p54">
                <a:extLst>
                  <a:ext uri="{FF2B5EF4-FFF2-40B4-BE49-F238E27FC236}">
                    <a16:creationId xmlns:a16="http://schemas.microsoft.com/office/drawing/2014/main" id="{06818B20-7183-4BB3-B5AC-EB02DF58DFD4}"/>
                  </a:ext>
                </a:extLst>
              </p:cNvPr>
              <p:cNvSpPr/>
              <p:nvPr/>
            </p:nvSpPr>
            <p:spPr>
              <a:xfrm>
                <a:off x="1429600" y="4081200"/>
                <a:ext cx="14850" cy="14875"/>
              </a:xfrm>
              <a:custGeom>
                <a:avLst/>
                <a:gdLst/>
                <a:ahLst/>
                <a:cxnLst/>
                <a:rect l="l" t="t" r="r" b="b"/>
                <a:pathLst>
                  <a:path w="594" h="595" extrusionOk="0">
                    <a:moveTo>
                      <a:pt x="297" y="1"/>
                    </a:moveTo>
                    <a:cubicBezTo>
                      <a:pt x="137" y="1"/>
                      <a:pt x="0" y="138"/>
                      <a:pt x="0" y="298"/>
                    </a:cubicBezTo>
                    <a:cubicBezTo>
                      <a:pt x="0" y="457"/>
                      <a:pt x="137" y="594"/>
                      <a:pt x="297" y="594"/>
                    </a:cubicBezTo>
                    <a:cubicBezTo>
                      <a:pt x="457" y="594"/>
                      <a:pt x="594" y="457"/>
                      <a:pt x="594" y="298"/>
                    </a:cubicBezTo>
                    <a:cubicBezTo>
                      <a:pt x="594" y="138"/>
                      <a:pt x="457" y="1"/>
                      <a:pt x="29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4" name="Google Shape;2352;p54">
                <a:extLst>
                  <a:ext uri="{FF2B5EF4-FFF2-40B4-BE49-F238E27FC236}">
                    <a16:creationId xmlns:a16="http://schemas.microsoft.com/office/drawing/2014/main" id="{FF4C5AA7-11FF-4E01-A6EE-9F2448A514A8}"/>
                  </a:ext>
                </a:extLst>
              </p:cNvPr>
              <p:cNvSpPr/>
              <p:nvPr/>
            </p:nvSpPr>
            <p:spPr>
              <a:xfrm>
                <a:off x="1468975" y="4177650"/>
                <a:ext cx="14850" cy="15425"/>
              </a:xfrm>
              <a:custGeom>
                <a:avLst/>
                <a:gdLst/>
                <a:ahLst/>
                <a:cxnLst/>
                <a:rect l="l" t="t" r="r" b="b"/>
                <a:pathLst>
                  <a:path w="594" h="617" extrusionOk="0">
                    <a:moveTo>
                      <a:pt x="297" y="0"/>
                    </a:moveTo>
                    <a:cubicBezTo>
                      <a:pt x="137" y="0"/>
                      <a:pt x="0" y="137"/>
                      <a:pt x="0" y="320"/>
                    </a:cubicBezTo>
                    <a:cubicBezTo>
                      <a:pt x="0" y="480"/>
                      <a:pt x="137" y="617"/>
                      <a:pt x="297" y="617"/>
                    </a:cubicBezTo>
                    <a:cubicBezTo>
                      <a:pt x="457" y="617"/>
                      <a:pt x="594" y="480"/>
                      <a:pt x="594" y="320"/>
                    </a:cubicBezTo>
                    <a:cubicBezTo>
                      <a:pt x="594" y="137"/>
                      <a:pt x="457" y="0"/>
                      <a:pt x="297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5" name="Google Shape;2353;p54">
                <a:extLst>
                  <a:ext uri="{FF2B5EF4-FFF2-40B4-BE49-F238E27FC236}">
                    <a16:creationId xmlns:a16="http://schemas.microsoft.com/office/drawing/2014/main" id="{0756A684-EB6C-4B0B-8E69-26D24E155DCC}"/>
                  </a:ext>
                </a:extLst>
              </p:cNvPr>
              <p:cNvSpPr/>
              <p:nvPr/>
            </p:nvSpPr>
            <p:spPr>
              <a:xfrm>
                <a:off x="1407900" y="4221000"/>
                <a:ext cx="14875" cy="14875"/>
              </a:xfrm>
              <a:custGeom>
                <a:avLst/>
                <a:gdLst/>
                <a:ahLst/>
                <a:cxnLst/>
                <a:rect l="l" t="t" r="r" b="b"/>
                <a:pathLst>
                  <a:path w="595" h="595" extrusionOk="0">
                    <a:moveTo>
                      <a:pt x="298" y="1"/>
                    </a:moveTo>
                    <a:cubicBezTo>
                      <a:pt x="138" y="1"/>
                      <a:pt x="1" y="138"/>
                      <a:pt x="1" y="298"/>
                    </a:cubicBezTo>
                    <a:cubicBezTo>
                      <a:pt x="1" y="457"/>
                      <a:pt x="138" y="594"/>
                      <a:pt x="298" y="594"/>
                    </a:cubicBezTo>
                    <a:cubicBezTo>
                      <a:pt x="457" y="594"/>
                      <a:pt x="594" y="457"/>
                      <a:pt x="594" y="298"/>
                    </a:cubicBezTo>
                    <a:cubicBezTo>
                      <a:pt x="594" y="138"/>
                      <a:pt x="457" y="1"/>
                      <a:pt x="29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6" name="Google Shape;2354;p54">
                <a:extLst>
                  <a:ext uri="{FF2B5EF4-FFF2-40B4-BE49-F238E27FC236}">
                    <a16:creationId xmlns:a16="http://schemas.microsoft.com/office/drawing/2014/main" id="{D3DC2C9A-B80E-4A56-A1C8-222D1409735F}"/>
                  </a:ext>
                </a:extLst>
              </p:cNvPr>
              <p:cNvSpPr/>
              <p:nvPr/>
            </p:nvSpPr>
            <p:spPr>
              <a:xfrm>
                <a:off x="2330625" y="4025850"/>
                <a:ext cx="48525" cy="569525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22781" extrusionOk="0">
                    <a:moveTo>
                      <a:pt x="0" y="1"/>
                    </a:moveTo>
                    <a:lnTo>
                      <a:pt x="0" y="22780"/>
                    </a:lnTo>
                    <a:lnTo>
                      <a:pt x="1941" y="22780"/>
                    </a:lnTo>
                    <a:lnTo>
                      <a:pt x="1941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7" name="Google Shape;2355;p54">
                <a:extLst>
                  <a:ext uri="{FF2B5EF4-FFF2-40B4-BE49-F238E27FC236}">
                    <a16:creationId xmlns:a16="http://schemas.microsoft.com/office/drawing/2014/main" id="{395ECFB6-79A1-4366-837B-8BDD8912A909}"/>
                  </a:ext>
                </a:extLst>
              </p:cNvPr>
              <p:cNvSpPr/>
              <p:nvPr/>
            </p:nvSpPr>
            <p:spPr>
              <a:xfrm>
                <a:off x="1197925" y="4025850"/>
                <a:ext cx="47950" cy="569525"/>
              </a:xfrm>
              <a:custGeom>
                <a:avLst/>
                <a:gdLst/>
                <a:ahLst/>
                <a:cxnLst/>
                <a:rect l="l" t="t" r="r" b="b"/>
                <a:pathLst>
                  <a:path w="1918" h="22781" extrusionOk="0">
                    <a:moveTo>
                      <a:pt x="0" y="1"/>
                    </a:moveTo>
                    <a:lnTo>
                      <a:pt x="0" y="22780"/>
                    </a:lnTo>
                    <a:lnTo>
                      <a:pt x="1917" y="22780"/>
                    </a:lnTo>
                    <a:lnTo>
                      <a:pt x="1917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8" name="Google Shape;2356;p54">
                <a:extLst>
                  <a:ext uri="{FF2B5EF4-FFF2-40B4-BE49-F238E27FC236}">
                    <a16:creationId xmlns:a16="http://schemas.microsoft.com/office/drawing/2014/main" id="{66BF2E75-2B9A-49DF-A7C1-85D39066CF86}"/>
                  </a:ext>
                </a:extLst>
              </p:cNvPr>
              <p:cNvSpPr/>
              <p:nvPr/>
            </p:nvSpPr>
            <p:spPr>
              <a:xfrm>
                <a:off x="1164825" y="3999600"/>
                <a:ext cx="1259975" cy="77075"/>
              </a:xfrm>
              <a:custGeom>
                <a:avLst/>
                <a:gdLst/>
                <a:ahLst/>
                <a:cxnLst/>
                <a:rect l="l" t="t" r="r" b="b"/>
                <a:pathLst>
                  <a:path w="50399" h="3083" extrusionOk="0">
                    <a:moveTo>
                      <a:pt x="1256" y="1"/>
                    </a:moveTo>
                    <a:cubicBezTo>
                      <a:pt x="548" y="1"/>
                      <a:pt x="0" y="571"/>
                      <a:pt x="0" y="1279"/>
                    </a:cubicBezTo>
                    <a:lnTo>
                      <a:pt x="0" y="1804"/>
                    </a:lnTo>
                    <a:cubicBezTo>
                      <a:pt x="0" y="2512"/>
                      <a:pt x="548" y="3082"/>
                      <a:pt x="1256" y="3082"/>
                    </a:cubicBezTo>
                    <a:lnTo>
                      <a:pt x="49143" y="3082"/>
                    </a:lnTo>
                    <a:cubicBezTo>
                      <a:pt x="49828" y="3082"/>
                      <a:pt x="50399" y="2512"/>
                      <a:pt x="50399" y="1804"/>
                    </a:cubicBezTo>
                    <a:lnTo>
                      <a:pt x="50399" y="1279"/>
                    </a:lnTo>
                    <a:cubicBezTo>
                      <a:pt x="50399" y="571"/>
                      <a:pt x="49828" y="1"/>
                      <a:pt x="4914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9" name="Google Shape;2357;p54">
                <a:extLst>
                  <a:ext uri="{FF2B5EF4-FFF2-40B4-BE49-F238E27FC236}">
                    <a16:creationId xmlns:a16="http://schemas.microsoft.com/office/drawing/2014/main" id="{1E2B9F44-BE7B-4305-9F6A-678E3C66026D}"/>
                  </a:ext>
                </a:extLst>
              </p:cNvPr>
              <p:cNvSpPr/>
              <p:nvPr/>
            </p:nvSpPr>
            <p:spPr>
              <a:xfrm>
                <a:off x="1172250" y="4233000"/>
                <a:ext cx="1227450" cy="29125"/>
              </a:xfrm>
              <a:custGeom>
                <a:avLst/>
                <a:gdLst/>
                <a:ahLst/>
                <a:cxnLst/>
                <a:rect l="l" t="t" r="r" b="b"/>
                <a:pathLst>
                  <a:path w="49098" h="1165" extrusionOk="0">
                    <a:moveTo>
                      <a:pt x="571" y="0"/>
                    </a:moveTo>
                    <a:cubicBezTo>
                      <a:pt x="251" y="0"/>
                      <a:pt x="0" y="274"/>
                      <a:pt x="0" y="594"/>
                    </a:cubicBezTo>
                    <a:cubicBezTo>
                      <a:pt x="0" y="913"/>
                      <a:pt x="251" y="1164"/>
                      <a:pt x="571" y="1164"/>
                    </a:cubicBezTo>
                    <a:lnTo>
                      <a:pt x="48527" y="1164"/>
                    </a:lnTo>
                    <a:cubicBezTo>
                      <a:pt x="48846" y="1164"/>
                      <a:pt x="49097" y="913"/>
                      <a:pt x="49097" y="594"/>
                    </a:cubicBezTo>
                    <a:cubicBezTo>
                      <a:pt x="49097" y="274"/>
                      <a:pt x="48846" y="0"/>
                      <a:pt x="48527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0" name="Google Shape;2358;p54">
                <a:extLst>
                  <a:ext uri="{FF2B5EF4-FFF2-40B4-BE49-F238E27FC236}">
                    <a16:creationId xmlns:a16="http://schemas.microsoft.com/office/drawing/2014/main" id="{B4C794CF-7549-4A1C-8D72-3913D1E50DE2}"/>
                  </a:ext>
                </a:extLst>
              </p:cNvPr>
              <p:cNvSpPr/>
              <p:nvPr/>
            </p:nvSpPr>
            <p:spPr>
              <a:xfrm>
                <a:off x="1149425" y="4591350"/>
                <a:ext cx="14152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5661" h="2055" extrusionOk="0">
                    <a:moveTo>
                      <a:pt x="1004" y="1"/>
                    </a:moveTo>
                    <a:cubicBezTo>
                      <a:pt x="457" y="1"/>
                      <a:pt x="0" y="457"/>
                      <a:pt x="0" y="1028"/>
                    </a:cubicBezTo>
                    <a:cubicBezTo>
                      <a:pt x="0" y="1598"/>
                      <a:pt x="457" y="2055"/>
                      <a:pt x="1004" y="2055"/>
                    </a:cubicBezTo>
                    <a:lnTo>
                      <a:pt x="4634" y="2055"/>
                    </a:lnTo>
                    <a:cubicBezTo>
                      <a:pt x="5204" y="2055"/>
                      <a:pt x="5661" y="1598"/>
                      <a:pt x="5661" y="1028"/>
                    </a:cubicBezTo>
                    <a:cubicBezTo>
                      <a:pt x="5661" y="457"/>
                      <a:pt x="5204" y="1"/>
                      <a:pt x="46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1" name="Google Shape;2359;p54">
                <a:extLst>
                  <a:ext uri="{FF2B5EF4-FFF2-40B4-BE49-F238E27FC236}">
                    <a16:creationId xmlns:a16="http://schemas.microsoft.com/office/drawing/2014/main" id="{051BFD60-4799-47F9-85D1-D262BA1DF0EE}"/>
                  </a:ext>
                </a:extLst>
              </p:cNvPr>
              <p:cNvSpPr/>
              <p:nvPr/>
            </p:nvSpPr>
            <p:spPr>
              <a:xfrm>
                <a:off x="2288400" y="4591350"/>
                <a:ext cx="141525" cy="51375"/>
              </a:xfrm>
              <a:custGeom>
                <a:avLst/>
                <a:gdLst/>
                <a:ahLst/>
                <a:cxnLst/>
                <a:rect l="l" t="t" r="r" b="b"/>
                <a:pathLst>
                  <a:path w="5661" h="2055" extrusionOk="0">
                    <a:moveTo>
                      <a:pt x="1027" y="1"/>
                    </a:moveTo>
                    <a:cubicBezTo>
                      <a:pt x="457" y="1"/>
                      <a:pt x="0" y="457"/>
                      <a:pt x="0" y="1028"/>
                    </a:cubicBezTo>
                    <a:cubicBezTo>
                      <a:pt x="0" y="1598"/>
                      <a:pt x="457" y="2055"/>
                      <a:pt x="1027" y="2055"/>
                    </a:cubicBezTo>
                    <a:lnTo>
                      <a:pt x="4634" y="2055"/>
                    </a:lnTo>
                    <a:cubicBezTo>
                      <a:pt x="5204" y="2055"/>
                      <a:pt x="5661" y="1598"/>
                      <a:pt x="5661" y="1028"/>
                    </a:cubicBezTo>
                    <a:cubicBezTo>
                      <a:pt x="5661" y="457"/>
                      <a:pt x="5204" y="1"/>
                      <a:pt x="463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2" name="Google Shape;2360;p54">
                <a:extLst>
                  <a:ext uri="{FF2B5EF4-FFF2-40B4-BE49-F238E27FC236}">
                    <a16:creationId xmlns:a16="http://schemas.microsoft.com/office/drawing/2014/main" id="{673644A8-B7AA-4C3A-8AD6-251C2DEC5163}"/>
                  </a:ext>
                </a:extLst>
              </p:cNvPr>
              <p:cNvSpPr/>
              <p:nvPr/>
            </p:nvSpPr>
            <p:spPr>
              <a:xfrm>
                <a:off x="2553875" y="3960225"/>
                <a:ext cx="625875" cy="687650"/>
              </a:xfrm>
              <a:custGeom>
                <a:avLst/>
                <a:gdLst/>
                <a:ahLst/>
                <a:cxnLst/>
                <a:rect l="l" t="t" r="r" b="b"/>
                <a:pathLst>
                  <a:path w="25035" h="27506" extrusionOk="0">
                    <a:moveTo>
                      <a:pt x="16041" y="1"/>
                    </a:moveTo>
                    <a:lnTo>
                      <a:pt x="8988" y="24"/>
                    </a:lnTo>
                    <a:lnTo>
                      <a:pt x="9034" y="9245"/>
                    </a:lnTo>
                    <a:lnTo>
                      <a:pt x="1136" y="23077"/>
                    </a:lnTo>
                    <a:cubicBezTo>
                      <a:pt x="0" y="25054"/>
                      <a:pt x="1420" y="27505"/>
                      <a:pt x="3684" y="27505"/>
                    </a:cubicBezTo>
                    <a:cubicBezTo>
                      <a:pt x="3695" y="27505"/>
                      <a:pt x="3705" y="27505"/>
                      <a:pt x="3716" y="27505"/>
                    </a:cubicBezTo>
                    <a:lnTo>
                      <a:pt x="21337" y="27437"/>
                    </a:lnTo>
                    <a:cubicBezTo>
                      <a:pt x="23619" y="27414"/>
                      <a:pt x="25034" y="24949"/>
                      <a:pt x="23893" y="22963"/>
                    </a:cubicBezTo>
                    <a:lnTo>
                      <a:pt x="16087" y="9587"/>
                    </a:lnTo>
                    <a:lnTo>
                      <a:pt x="16041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3" name="Google Shape;2361;p54">
                <a:extLst>
                  <a:ext uri="{FF2B5EF4-FFF2-40B4-BE49-F238E27FC236}">
                    <a16:creationId xmlns:a16="http://schemas.microsoft.com/office/drawing/2014/main" id="{EE2CEB03-23EB-43F2-A9B0-B163B9B4AD6C}"/>
                  </a:ext>
                </a:extLst>
              </p:cNvPr>
              <p:cNvSpPr/>
              <p:nvPr/>
            </p:nvSpPr>
            <p:spPr>
              <a:xfrm>
                <a:off x="2595525" y="3968800"/>
                <a:ext cx="547700" cy="648825"/>
              </a:xfrm>
              <a:custGeom>
                <a:avLst/>
                <a:gdLst/>
                <a:ahLst/>
                <a:cxnLst/>
                <a:rect l="l" t="t" r="r" b="b"/>
                <a:pathLst>
                  <a:path w="21908" h="25953" extrusionOk="0">
                    <a:moveTo>
                      <a:pt x="13257" y="0"/>
                    </a:moveTo>
                    <a:lnTo>
                      <a:pt x="8509" y="23"/>
                    </a:lnTo>
                    <a:lnTo>
                      <a:pt x="8555" y="9222"/>
                    </a:lnTo>
                    <a:lnTo>
                      <a:pt x="1000" y="22164"/>
                    </a:lnTo>
                    <a:cubicBezTo>
                      <a:pt x="1" y="23844"/>
                      <a:pt x="1237" y="25953"/>
                      <a:pt x="3227" y="25953"/>
                    </a:cubicBezTo>
                    <a:cubicBezTo>
                      <a:pt x="3238" y="25953"/>
                      <a:pt x="3249" y="25953"/>
                      <a:pt x="3259" y="25953"/>
                    </a:cubicBezTo>
                    <a:lnTo>
                      <a:pt x="18666" y="25884"/>
                    </a:lnTo>
                    <a:cubicBezTo>
                      <a:pt x="20675" y="25884"/>
                      <a:pt x="21908" y="23761"/>
                      <a:pt x="20903" y="22072"/>
                    </a:cubicBezTo>
                    <a:lnTo>
                      <a:pt x="13302" y="9336"/>
                    </a:lnTo>
                    <a:lnTo>
                      <a:pt x="13257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4" name="Google Shape;2362;p54">
                <a:extLst>
                  <a:ext uri="{FF2B5EF4-FFF2-40B4-BE49-F238E27FC236}">
                    <a16:creationId xmlns:a16="http://schemas.microsoft.com/office/drawing/2014/main" id="{06AABB73-5762-47D2-B369-E42AF877D3D5}"/>
                  </a:ext>
                </a:extLst>
              </p:cNvPr>
              <p:cNvSpPr/>
              <p:nvPr/>
            </p:nvSpPr>
            <p:spPr>
              <a:xfrm>
                <a:off x="2657600" y="4350325"/>
                <a:ext cx="417600" cy="233075"/>
              </a:xfrm>
              <a:custGeom>
                <a:avLst/>
                <a:gdLst/>
                <a:ahLst/>
                <a:cxnLst/>
                <a:rect l="l" t="t" r="r" b="b"/>
                <a:pathLst>
                  <a:path w="16704" h="9323" extrusionOk="0">
                    <a:moveTo>
                      <a:pt x="11397" y="0"/>
                    </a:moveTo>
                    <a:cubicBezTo>
                      <a:pt x="11151" y="0"/>
                      <a:pt x="10901" y="47"/>
                      <a:pt x="10660" y="146"/>
                    </a:cubicBezTo>
                    <a:cubicBezTo>
                      <a:pt x="9890" y="441"/>
                      <a:pt x="9155" y="677"/>
                      <a:pt x="8506" y="677"/>
                    </a:cubicBezTo>
                    <a:cubicBezTo>
                      <a:pt x="8251" y="677"/>
                      <a:pt x="8009" y="641"/>
                      <a:pt x="7784" y="557"/>
                    </a:cubicBezTo>
                    <a:cubicBezTo>
                      <a:pt x="7223" y="336"/>
                      <a:pt x="6605" y="216"/>
                      <a:pt x="5999" y="216"/>
                    </a:cubicBezTo>
                    <a:cubicBezTo>
                      <a:pt x="4855" y="216"/>
                      <a:pt x="3755" y="645"/>
                      <a:pt x="3173" y="1630"/>
                    </a:cubicBezTo>
                    <a:lnTo>
                      <a:pt x="982" y="5396"/>
                    </a:lnTo>
                    <a:cubicBezTo>
                      <a:pt x="0" y="7108"/>
                      <a:pt x="1233" y="9276"/>
                      <a:pt x="3196" y="9276"/>
                    </a:cubicBezTo>
                    <a:lnTo>
                      <a:pt x="13467" y="9322"/>
                    </a:lnTo>
                    <a:cubicBezTo>
                      <a:pt x="13478" y="9322"/>
                      <a:pt x="13488" y="9322"/>
                      <a:pt x="13499" y="9322"/>
                    </a:cubicBezTo>
                    <a:cubicBezTo>
                      <a:pt x="15466" y="9322"/>
                      <a:pt x="16703" y="7190"/>
                      <a:pt x="15727" y="5465"/>
                    </a:cubicBezTo>
                    <a:lnTo>
                      <a:pt x="13901" y="2292"/>
                    </a:lnTo>
                    <a:lnTo>
                      <a:pt x="13056" y="922"/>
                    </a:lnTo>
                    <a:cubicBezTo>
                      <a:pt x="12690" y="340"/>
                      <a:pt x="12058" y="0"/>
                      <a:pt x="1139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5" name="Google Shape;2363;p54">
                <a:extLst>
                  <a:ext uri="{FF2B5EF4-FFF2-40B4-BE49-F238E27FC236}">
                    <a16:creationId xmlns:a16="http://schemas.microsoft.com/office/drawing/2014/main" id="{A68196E2-FEAB-4864-9FA7-04B3972D4F8E}"/>
                  </a:ext>
                </a:extLst>
              </p:cNvPr>
              <p:cNvSpPr/>
              <p:nvPr/>
            </p:nvSpPr>
            <p:spPr>
              <a:xfrm>
                <a:off x="2856175" y="4336850"/>
                <a:ext cx="33700" cy="33125"/>
              </a:xfrm>
              <a:custGeom>
                <a:avLst/>
                <a:gdLst/>
                <a:ahLst/>
                <a:cxnLst/>
                <a:rect l="l" t="t" r="r" b="b"/>
                <a:pathLst>
                  <a:path w="1348" h="1325" extrusionOk="0">
                    <a:moveTo>
                      <a:pt x="685" y="0"/>
                    </a:moveTo>
                    <a:cubicBezTo>
                      <a:pt x="297" y="0"/>
                      <a:pt x="1" y="297"/>
                      <a:pt x="1" y="662"/>
                    </a:cubicBezTo>
                    <a:cubicBezTo>
                      <a:pt x="1" y="1028"/>
                      <a:pt x="297" y="1324"/>
                      <a:pt x="685" y="1324"/>
                    </a:cubicBezTo>
                    <a:cubicBezTo>
                      <a:pt x="1050" y="1324"/>
                      <a:pt x="1347" y="1028"/>
                      <a:pt x="1347" y="662"/>
                    </a:cubicBezTo>
                    <a:cubicBezTo>
                      <a:pt x="1347" y="297"/>
                      <a:pt x="1050" y="0"/>
                      <a:pt x="685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6" name="Google Shape;2364;p54">
                <a:extLst>
                  <a:ext uri="{FF2B5EF4-FFF2-40B4-BE49-F238E27FC236}">
                    <a16:creationId xmlns:a16="http://schemas.microsoft.com/office/drawing/2014/main" id="{8B06D42F-374D-4B99-8083-03496E8BB71A}"/>
                  </a:ext>
                </a:extLst>
              </p:cNvPr>
              <p:cNvSpPr/>
              <p:nvPr/>
            </p:nvSpPr>
            <p:spPr>
              <a:xfrm>
                <a:off x="2806525" y="4308325"/>
                <a:ext cx="25150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006" h="1005" extrusionOk="0">
                    <a:moveTo>
                      <a:pt x="503" y="0"/>
                    </a:moveTo>
                    <a:cubicBezTo>
                      <a:pt x="229" y="0"/>
                      <a:pt x="1" y="206"/>
                      <a:pt x="1" y="502"/>
                    </a:cubicBezTo>
                    <a:cubicBezTo>
                      <a:pt x="1" y="776"/>
                      <a:pt x="229" y="1005"/>
                      <a:pt x="503" y="1005"/>
                    </a:cubicBezTo>
                    <a:cubicBezTo>
                      <a:pt x="777" y="1005"/>
                      <a:pt x="1005" y="776"/>
                      <a:pt x="1005" y="502"/>
                    </a:cubicBezTo>
                    <a:cubicBezTo>
                      <a:pt x="1005" y="206"/>
                      <a:pt x="777" y="0"/>
                      <a:pt x="50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7" name="Google Shape;2365;p54">
                <a:extLst>
                  <a:ext uri="{FF2B5EF4-FFF2-40B4-BE49-F238E27FC236}">
                    <a16:creationId xmlns:a16="http://schemas.microsoft.com/office/drawing/2014/main" id="{73AAA4C9-3141-4CA8-82F7-ECD4E6062BCB}"/>
                  </a:ext>
                </a:extLst>
              </p:cNvPr>
              <p:cNvSpPr/>
              <p:nvPr/>
            </p:nvSpPr>
            <p:spPr>
              <a:xfrm>
                <a:off x="2874425" y="4275800"/>
                <a:ext cx="25150" cy="25125"/>
              </a:xfrm>
              <a:custGeom>
                <a:avLst/>
                <a:gdLst/>
                <a:ahLst/>
                <a:cxnLst/>
                <a:rect l="l" t="t" r="r" b="b"/>
                <a:pathLst>
                  <a:path w="1006" h="1005" extrusionOk="0">
                    <a:moveTo>
                      <a:pt x="503" y="0"/>
                    </a:moveTo>
                    <a:cubicBezTo>
                      <a:pt x="206" y="0"/>
                      <a:pt x="1" y="228"/>
                      <a:pt x="1" y="502"/>
                    </a:cubicBezTo>
                    <a:cubicBezTo>
                      <a:pt x="1" y="776"/>
                      <a:pt x="206" y="1005"/>
                      <a:pt x="503" y="1005"/>
                    </a:cubicBezTo>
                    <a:cubicBezTo>
                      <a:pt x="777" y="1005"/>
                      <a:pt x="1005" y="776"/>
                      <a:pt x="1005" y="502"/>
                    </a:cubicBezTo>
                    <a:cubicBezTo>
                      <a:pt x="1005" y="228"/>
                      <a:pt x="777" y="0"/>
                      <a:pt x="50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8" name="Google Shape;2366;p54">
                <a:extLst>
                  <a:ext uri="{FF2B5EF4-FFF2-40B4-BE49-F238E27FC236}">
                    <a16:creationId xmlns:a16="http://schemas.microsoft.com/office/drawing/2014/main" id="{9D11F264-3927-4C17-B3C9-7C67D80CBBEB}"/>
                  </a:ext>
                </a:extLst>
              </p:cNvPr>
              <p:cNvSpPr/>
              <p:nvPr/>
            </p:nvSpPr>
            <p:spPr>
              <a:xfrm>
                <a:off x="2759750" y="3911725"/>
                <a:ext cx="215700" cy="57675"/>
              </a:xfrm>
              <a:custGeom>
                <a:avLst/>
                <a:gdLst/>
                <a:ahLst/>
                <a:cxnLst/>
                <a:rect l="l" t="t" r="r" b="b"/>
                <a:pathLst>
                  <a:path w="8628" h="2307" extrusionOk="0">
                    <a:moveTo>
                      <a:pt x="7304" y="1"/>
                    </a:moveTo>
                    <a:lnTo>
                      <a:pt x="1301" y="24"/>
                    </a:lnTo>
                    <a:cubicBezTo>
                      <a:pt x="571" y="24"/>
                      <a:pt x="0" y="548"/>
                      <a:pt x="0" y="1165"/>
                    </a:cubicBezTo>
                    <a:cubicBezTo>
                      <a:pt x="0" y="1804"/>
                      <a:pt x="593" y="2306"/>
                      <a:pt x="1301" y="2306"/>
                    </a:cubicBezTo>
                    <a:lnTo>
                      <a:pt x="7327" y="2260"/>
                    </a:lnTo>
                    <a:cubicBezTo>
                      <a:pt x="8057" y="2260"/>
                      <a:pt x="8628" y="1758"/>
                      <a:pt x="8628" y="1119"/>
                    </a:cubicBezTo>
                    <a:cubicBezTo>
                      <a:pt x="8628" y="503"/>
                      <a:pt x="8035" y="1"/>
                      <a:pt x="7304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9" name="Google Shape;2367;p54">
                <a:extLst>
                  <a:ext uri="{FF2B5EF4-FFF2-40B4-BE49-F238E27FC236}">
                    <a16:creationId xmlns:a16="http://schemas.microsoft.com/office/drawing/2014/main" id="{70C2E5B2-B139-4C74-B954-10DE77C7B607}"/>
                  </a:ext>
                </a:extLst>
              </p:cNvPr>
              <p:cNvSpPr/>
              <p:nvPr/>
            </p:nvSpPr>
            <p:spPr>
              <a:xfrm>
                <a:off x="2778000" y="4437275"/>
                <a:ext cx="38250" cy="37700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1508" extrusionOk="0">
                    <a:moveTo>
                      <a:pt x="776" y="1"/>
                    </a:moveTo>
                    <a:cubicBezTo>
                      <a:pt x="343" y="1"/>
                      <a:pt x="0" y="320"/>
                      <a:pt x="0" y="754"/>
                    </a:cubicBezTo>
                    <a:cubicBezTo>
                      <a:pt x="0" y="1165"/>
                      <a:pt x="343" y="1507"/>
                      <a:pt x="776" y="1507"/>
                    </a:cubicBezTo>
                    <a:cubicBezTo>
                      <a:pt x="1187" y="1507"/>
                      <a:pt x="1530" y="1165"/>
                      <a:pt x="1530" y="754"/>
                    </a:cubicBezTo>
                    <a:cubicBezTo>
                      <a:pt x="1530" y="320"/>
                      <a:pt x="1187" y="1"/>
                      <a:pt x="776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0" name="Google Shape;2368;p54">
                <a:extLst>
                  <a:ext uri="{FF2B5EF4-FFF2-40B4-BE49-F238E27FC236}">
                    <a16:creationId xmlns:a16="http://schemas.microsoft.com/office/drawing/2014/main" id="{CE86403E-924D-4618-87C1-629684794239}"/>
                  </a:ext>
                </a:extLst>
              </p:cNvPr>
              <p:cNvSpPr/>
              <p:nvPr/>
            </p:nvSpPr>
            <p:spPr>
              <a:xfrm>
                <a:off x="2907525" y="4403625"/>
                <a:ext cx="21150" cy="20550"/>
              </a:xfrm>
              <a:custGeom>
                <a:avLst/>
                <a:gdLst/>
                <a:ahLst/>
                <a:cxnLst/>
                <a:rect l="l" t="t" r="r" b="b"/>
                <a:pathLst>
                  <a:path w="846" h="822" extrusionOk="0">
                    <a:moveTo>
                      <a:pt x="412" y="0"/>
                    </a:moveTo>
                    <a:cubicBezTo>
                      <a:pt x="183" y="0"/>
                      <a:pt x="1" y="183"/>
                      <a:pt x="1" y="411"/>
                    </a:cubicBezTo>
                    <a:cubicBezTo>
                      <a:pt x="1" y="639"/>
                      <a:pt x="183" y="822"/>
                      <a:pt x="412" y="822"/>
                    </a:cubicBezTo>
                    <a:cubicBezTo>
                      <a:pt x="640" y="822"/>
                      <a:pt x="845" y="639"/>
                      <a:pt x="845" y="411"/>
                    </a:cubicBezTo>
                    <a:cubicBezTo>
                      <a:pt x="845" y="183"/>
                      <a:pt x="640" y="0"/>
                      <a:pt x="41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1" name="Google Shape;2369;p54">
                <a:extLst>
                  <a:ext uri="{FF2B5EF4-FFF2-40B4-BE49-F238E27FC236}">
                    <a16:creationId xmlns:a16="http://schemas.microsoft.com/office/drawing/2014/main" id="{0EB9F617-D4A4-44B5-BAEB-7B265285433D}"/>
                  </a:ext>
                </a:extLst>
              </p:cNvPr>
              <p:cNvSpPr/>
              <p:nvPr/>
            </p:nvSpPr>
            <p:spPr>
              <a:xfrm>
                <a:off x="2906400" y="4487500"/>
                <a:ext cx="21125" cy="21125"/>
              </a:xfrm>
              <a:custGeom>
                <a:avLst/>
                <a:gdLst/>
                <a:ahLst/>
                <a:cxnLst/>
                <a:rect l="l" t="t" r="r" b="b"/>
                <a:pathLst>
                  <a:path w="845" h="845" extrusionOk="0">
                    <a:moveTo>
                      <a:pt x="434" y="0"/>
                    </a:moveTo>
                    <a:cubicBezTo>
                      <a:pt x="206" y="0"/>
                      <a:pt x="0" y="183"/>
                      <a:pt x="0" y="411"/>
                    </a:cubicBezTo>
                    <a:cubicBezTo>
                      <a:pt x="0" y="639"/>
                      <a:pt x="206" y="845"/>
                      <a:pt x="434" y="845"/>
                    </a:cubicBezTo>
                    <a:cubicBezTo>
                      <a:pt x="662" y="845"/>
                      <a:pt x="845" y="639"/>
                      <a:pt x="845" y="411"/>
                    </a:cubicBezTo>
                    <a:cubicBezTo>
                      <a:pt x="845" y="183"/>
                      <a:pt x="662" y="0"/>
                      <a:pt x="43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2" name="Google Shape;2370;p54">
                <a:extLst>
                  <a:ext uri="{FF2B5EF4-FFF2-40B4-BE49-F238E27FC236}">
                    <a16:creationId xmlns:a16="http://schemas.microsoft.com/office/drawing/2014/main" id="{9C8C18E3-AF88-4ABE-9DEC-F49822CCCAFC}"/>
                  </a:ext>
                </a:extLst>
              </p:cNvPr>
              <p:cNvSpPr/>
              <p:nvPr/>
            </p:nvSpPr>
            <p:spPr>
              <a:xfrm>
                <a:off x="3478550" y="3544825"/>
                <a:ext cx="631325" cy="1097925"/>
              </a:xfrm>
              <a:custGeom>
                <a:avLst/>
                <a:gdLst/>
                <a:ahLst/>
                <a:cxnLst/>
                <a:rect l="l" t="t" r="r" b="b"/>
                <a:pathLst>
                  <a:path w="25253" h="43917" extrusionOk="0">
                    <a:moveTo>
                      <a:pt x="12471" y="0"/>
                    </a:moveTo>
                    <a:lnTo>
                      <a:pt x="2199" y="31088"/>
                    </a:lnTo>
                    <a:cubicBezTo>
                      <a:pt x="0" y="37367"/>
                      <a:pt x="4668" y="43917"/>
                      <a:pt x="11306" y="43917"/>
                    </a:cubicBezTo>
                    <a:cubicBezTo>
                      <a:pt x="11352" y="43917"/>
                      <a:pt x="11397" y="43916"/>
                      <a:pt x="11443" y="43916"/>
                    </a:cubicBezTo>
                    <a:lnTo>
                      <a:pt x="25253" y="43733"/>
                    </a:lnTo>
                    <a:lnTo>
                      <a:pt x="15620" y="2922"/>
                    </a:lnTo>
                    <a:lnTo>
                      <a:pt x="12471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3" name="Google Shape;2371;p54">
                <a:extLst>
                  <a:ext uri="{FF2B5EF4-FFF2-40B4-BE49-F238E27FC236}">
                    <a16:creationId xmlns:a16="http://schemas.microsoft.com/office/drawing/2014/main" id="{2FB14BBF-F757-406E-BF85-23AE1780A013}"/>
                  </a:ext>
                </a:extLst>
              </p:cNvPr>
              <p:cNvSpPr/>
              <p:nvPr/>
            </p:nvSpPr>
            <p:spPr>
              <a:xfrm>
                <a:off x="4406575" y="1611625"/>
                <a:ext cx="1002625" cy="595100"/>
              </a:xfrm>
              <a:custGeom>
                <a:avLst/>
                <a:gdLst/>
                <a:ahLst/>
                <a:cxnLst/>
                <a:rect l="l" t="t" r="r" b="b"/>
                <a:pathLst>
                  <a:path w="40105" h="23804" extrusionOk="0">
                    <a:moveTo>
                      <a:pt x="27315" y="1"/>
                    </a:moveTo>
                    <a:cubicBezTo>
                      <a:pt x="26895" y="1"/>
                      <a:pt x="26467" y="66"/>
                      <a:pt x="26045" y="201"/>
                    </a:cubicBezTo>
                    <a:cubicBezTo>
                      <a:pt x="24926" y="567"/>
                      <a:pt x="24082" y="1343"/>
                      <a:pt x="23579" y="2324"/>
                    </a:cubicBezTo>
                    <a:cubicBezTo>
                      <a:pt x="23237" y="2279"/>
                      <a:pt x="22917" y="2256"/>
                      <a:pt x="22575" y="2256"/>
                    </a:cubicBezTo>
                    <a:lnTo>
                      <a:pt x="12920" y="2050"/>
                    </a:lnTo>
                    <a:cubicBezTo>
                      <a:pt x="12833" y="2048"/>
                      <a:pt x="12746" y="2047"/>
                      <a:pt x="12660" y="2047"/>
                    </a:cubicBezTo>
                    <a:cubicBezTo>
                      <a:pt x="6751" y="2047"/>
                      <a:pt x="1893" y="6631"/>
                      <a:pt x="1758" y="12367"/>
                    </a:cubicBezTo>
                    <a:lnTo>
                      <a:pt x="1644" y="16955"/>
                    </a:lnTo>
                    <a:cubicBezTo>
                      <a:pt x="708" y="17617"/>
                      <a:pt x="69" y="18713"/>
                      <a:pt x="47" y="19968"/>
                    </a:cubicBezTo>
                    <a:cubicBezTo>
                      <a:pt x="1" y="22045"/>
                      <a:pt x="1599" y="23757"/>
                      <a:pt x="3607" y="23803"/>
                    </a:cubicBezTo>
                    <a:cubicBezTo>
                      <a:pt x="3630" y="23803"/>
                      <a:pt x="3653" y="23803"/>
                      <a:pt x="3676" y="23803"/>
                    </a:cubicBezTo>
                    <a:cubicBezTo>
                      <a:pt x="4880" y="23803"/>
                      <a:pt x="5948" y="23215"/>
                      <a:pt x="6620" y="22296"/>
                    </a:cubicBezTo>
                    <a:lnTo>
                      <a:pt x="7236" y="22319"/>
                    </a:lnTo>
                    <a:cubicBezTo>
                      <a:pt x="7373" y="22319"/>
                      <a:pt x="7488" y="22342"/>
                      <a:pt x="7625" y="22342"/>
                    </a:cubicBezTo>
                    <a:cubicBezTo>
                      <a:pt x="10752" y="19900"/>
                      <a:pt x="12988" y="14741"/>
                      <a:pt x="12988" y="14741"/>
                    </a:cubicBezTo>
                    <a:cubicBezTo>
                      <a:pt x="13399" y="16316"/>
                      <a:pt x="15591" y="17206"/>
                      <a:pt x="18444" y="17663"/>
                    </a:cubicBezTo>
                    <a:cubicBezTo>
                      <a:pt x="19356" y="18588"/>
                      <a:pt x="20583" y="19088"/>
                      <a:pt x="21830" y="19088"/>
                    </a:cubicBezTo>
                    <a:cubicBezTo>
                      <a:pt x="22704" y="19088"/>
                      <a:pt x="23588" y="18842"/>
                      <a:pt x="24378" y="18325"/>
                    </a:cubicBezTo>
                    <a:cubicBezTo>
                      <a:pt x="24492" y="18233"/>
                      <a:pt x="24607" y="18165"/>
                      <a:pt x="24698" y="18074"/>
                    </a:cubicBezTo>
                    <a:lnTo>
                      <a:pt x="25405" y="18074"/>
                    </a:lnTo>
                    <a:cubicBezTo>
                      <a:pt x="26181" y="20447"/>
                      <a:pt x="28327" y="22182"/>
                      <a:pt x="30906" y="22251"/>
                    </a:cubicBezTo>
                    <a:cubicBezTo>
                      <a:pt x="30947" y="22252"/>
                      <a:pt x="30988" y="22252"/>
                      <a:pt x="31029" y="22252"/>
                    </a:cubicBezTo>
                    <a:cubicBezTo>
                      <a:pt x="34238" y="22252"/>
                      <a:pt x="36888" y="19606"/>
                      <a:pt x="36978" y="16270"/>
                    </a:cubicBezTo>
                    <a:cubicBezTo>
                      <a:pt x="36978" y="15631"/>
                      <a:pt x="36909" y="15015"/>
                      <a:pt x="36727" y="14422"/>
                    </a:cubicBezTo>
                    <a:cubicBezTo>
                      <a:pt x="39009" y="12755"/>
                      <a:pt x="40105" y="9697"/>
                      <a:pt x="39215" y="6821"/>
                    </a:cubicBezTo>
                    <a:cubicBezTo>
                      <a:pt x="38313" y="3907"/>
                      <a:pt x="35708" y="2062"/>
                      <a:pt x="32892" y="2062"/>
                    </a:cubicBezTo>
                    <a:cubicBezTo>
                      <a:pt x="32288" y="2062"/>
                      <a:pt x="31675" y="2147"/>
                      <a:pt x="31066" y="2324"/>
                    </a:cubicBezTo>
                    <a:cubicBezTo>
                      <a:pt x="30329" y="887"/>
                      <a:pt x="28871" y="1"/>
                      <a:pt x="2731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4" name="Google Shape;2372;p54">
                <a:extLst>
                  <a:ext uri="{FF2B5EF4-FFF2-40B4-BE49-F238E27FC236}">
                    <a16:creationId xmlns:a16="http://schemas.microsoft.com/office/drawing/2014/main" id="{C4ADA4D0-2C24-4E48-AD6D-D0D0F41CE8A1}"/>
                  </a:ext>
                </a:extLst>
              </p:cNvPr>
              <p:cNvSpPr/>
              <p:nvPr/>
            </p:nvSpPr>
            <p:spPr>
              <a:xfrm>
                <a:off x="4395750" y="1928775"/>
                <a:ext cx="829725" cy="1193275"/>
              </a:xfrm>
              <a:custGeom>
                <a:avLst/>
                <a:gdLst/>
                <a:ahLst/>
                <a:cxnLst/>
                <a:rect l="l" t="t" r="r" b="b"/>
                <a:pathLst>
                  <a:path w="33189" h="47731" extrusionOk="0">
                    <a:moveTo>
                      <a:pt x="12942" y="1"/>
                    </a:moveTo>
                    <a:cubicBezTo>
                      <a:pt x="12942" y="1"/>
                      <a:pt x="12896" y="4794"/>
                      <a:pt x="9861" y="7237"/>
                    </a:cubicBezTo>
                    <a:cubicBezTo>
                      <a:pt x="9724" y="7237"/>
                      <a:pt x="9610" y="7214"/>
                      <a:pt x="9496" y="7214"/>
                    </a:cubicBezTo>
                    <a:lnTo>
                      <a:pt x="7464" y="7168"/>
                    </a:lnTo>
                    <a:lnTo>
                      <a:pt x="6095" y="7145"/>
                    </a:lnTo>
                    <a:lnTo>
                      <a:pt x="4337" y="7100"/>
                    </a:lnTo>
                    <a:lnTo>
                      <a:pt x="3949" y="7100"/>
                    </a:lnTo>
                    <a:cubicBezTo>
                      <a:pt x="1826" y="7259"/>
                      <a:pt x="114" y="8994"/>
                      <a:pt x="69" y="11162"/>
                    </a:cubicBezTo>
                    <a:lnTo>
                      <a:pt x="46" y="12441"/>
                    </a:lnTo>
                    <a:cubicBezTo>
                      <a:pt x="0" y="14723"/>
                      <a:pt x="1803" y="16641"/>
                      <a:pt x="4109" y="16686"/>
                    </a:cubicBezTo>
                    <a:lnTo>
                      <a:pt x="5866" y="16732"/>
                    </a:lnTo>
                    <a:lnTo>
                      <a:pt x="5318" y="40173"/>
                    </a:lnTo>
                    <a:cubicBezTo>
                      <a:pt x="5227" y="44213"/>
                      <a:pt x="8423" y="47546"/>
                      <a:pt x="12463" y="47637"/>
                    </a:cubicBezTo>
                    <a:lnTo>
                      <a:pt x="16731" y="47729"/>
                    </a:lnTo>
                    <a:cubicBezTo>
                      <a:pt x="16787" y="47730"/>
                      <a:pt x="16843" y="47730"/>
                      <a:pt x="16899" y="47730"/>
                    </a:cubicBezTo>
                    <a:cubicBezTo>
                      <a:pt x="20841" y="47730"/>
                      <a:pt x="24105" y="44568"/>
                      <a:pt x="24195" y="40584"/>
                    </a:cubicBezTo>
                    <a:lnTo>
                      <a:pt x="24332" y="34193"/>
                    </a:lnTo>
                    <a:cubicBezTo>
                      <a:pt x="29102" y="32687"/>
                      <a:pt x="32618" y="28259"/>
                      <a:pt x="32732" y="22963"/>
                    </a:cubicBezTo>
                    <a:lnTo>
                      <a:pt x="32777" y="21502"/>
                    </a:lnTo>
                    <a:lnTo>
                      <a:pt x="33051" y="9131"/>
                    </a:lnTo>
                    <a:lnTo>
                      <a:pt x="33188" y="2694"/>
                    </a:lnTo>
                    <a:lnTo>
                      <a:pt x="33188" y="2694"/>
                    </a:lnTo>
                    <a:cubicBezTo>
                      <a:pt x="31062" y="2869"/>
                      <a:pt x="27931" y="3070"/>
                      <a:pt x="24762" y="3070"/>
                    </a:cubicBezTo>
                    <a:cubicBezTo>
                      <a:pt x="19223" y="3070"/>
                      <a:pt x="13566" y="2454"/>
                      <a:pt x="12942" y="1"/>
                    </a:cubicBezTo>
                    <a:close/>
                  </a:path>
                </a:pathLst>
              </a:custGeom>
              <a:solidFill>
                <a:srgbClr val="FDBE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5" name="Google Shape;2373;p54">
                <a:extLst>
                  <a:ext uri="{FF2B5EF4-FFF2-40B4-BE49-F238E27FC236}">
                    <a16:creationId xmlns:a16="http://schemas.microsoft.com/office/drawing/2014/main" id="{C2217658-611E-4208-94F6-C2DC30A4EE27}"/>
                  </a:ext>
                </a:extLst>
              </p:cNvPr>
              <p:cNvSpPr/>
              <p:nvPr/>
            </p:nvSpPr>
            <p:spPr>
              <a:xfrm>
                <a:off x="4905900" y="2292825"/>
                <a:ext cx="40525" cy="38875"/>
              </a:xfrm>
              <a:custGeom>
                <a:avLst/>
                <a:gdLst/>
                <a:ahLst/>
                <a:cxnLst/>
                <a:rect l="l" t="t" r="r" b="b"/>
                <a:pathLst>
                  <a:path w="1621" h="1555" extrusionOk="0">
                    <a:moveTo>
                      <a:pt x="804" y="0"/>
                    </a:moveTo>
                    <a:cubicBezTo>
                      <a:pt x="388" y="0"/>
                      <a:pt x="45" y="335"/>
                      <a:pt x="23" y="755"/>
                    </a:cubicBezTo>
                    <a:cubicBezTo>
                      <a:pt x="0" y="1188"/>
                      <a:pt x="342" y="1554"/>
                      <a:pt x="776" y="1554"/>
                    </a:cubicBezTo>
                    <a:cubicBezTo>
                      <a:pt x="790" y="1554"/>
                      <a:pt x="803" y="1555"/>
                      <a:pt x="817" y="1555"/>
                    </a:cubicBezTo>
                    <a:cubicBezTo>
                      <a:pt x="1233" y="1555"/>
                      <a:pt x="1576" y="1220"/>
                      <a:pt x="1598" y="800"/>
                    </a:cubicBezTo>
                    <a:cubicBezTo>
                      <a:pt x="1621" y="367"/>
                      <a:pt x="1278" y="1"/>
                      <a:pt x="845" y="1"/>
                    </a:cubicBezTo>
                    <a:cubicBezTo>
                      <a:pt x="831" y="1"/>
                      <a:pt x="817" y="0"/>
                      <a:pt x="804" y="0"/>
                    </a:cubicBezTo>
                    <a:close/>
                  </a:path>
                </a:pathLst>
              </a:custGeom>
              <a:solidFill>
                <a:srgbClr val="1C19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6" name="Google Shape;2374;p54">
                <a:extLst>
                  <a:ext uri="{FF2B5EF4-FFF2-40B4-BE49-F238E27FC236}">
                    <a16:creationId xmlns:a16="http://schemas.microsoft.com/office/drawing/2014/main" id="{E34BA719-C103-44A8-89C8-AE5E4ABD4AB1}"/>
                  </a:ext>
                </a:extLst>
              </p:cNvPr>
              <p:cNvSpPr/>
              <p:nvPr/>
            </p:nvSpPr>
            <p:spPr>
              <a:xfrm>
                <a:off x="5141550" y="2320775"/>
                <a:ext cx="39975" cy="38900"/>
              </a:xfrm>
              <a:custGeom>
                <a:avLst/>
                <a:gdLst/>
                <a:ahLst/>
                <a:cxnLst/>
                <a:rect l="l" t="t" r="r" b="b"/>
                <a:pathLst>
                  <a:path w="1599" h="1556" extrusionOk="0">
                    <a:moveTo>
                      <a:pt x="784" y="1"/>
                    </a:moveTo>
                    <a:cubicBezTo>
                      <a:pt x="389" y="1"/>
                      <a:pt x="46" y="335"/>
                      <a:pt x="24" y="755"/>
                    </a:cubicBezTo>
                    <a:cubicBezTo>
                      <a:pt x="1" y="1189"/>
                      <a:pt x="343" y="1554"/>
                      <a:pt x="777" y="1554"/>
                    </a:cubicBezTo>
                    <a:cubicBezTo>
                      <a:pt x="791" y="1555"/>
                      <a:pt x="804" y="1555"/>
                      <a:pt x="818" y="1555"/>
                    </a:cubicBezTo>
                    <a:cubicBezTo>
                      <a:pt x="1233" y="1555"/>
                      <a:pt x="1576" y="1221"/>
                      <a:pt x="1576" y="801"/>
                    </a:cubicBezTo>
                    <a:cubicBezTo>
                      <a:pt x="1599" y="367"/>
                      <a:pt x="1256" y="2"/>
                      <a:pt x="823" y="2"/>
                    </a:cubicBezTo>
                    <a:cubicBezTo>
                      <a:pt x="810" y="1"/>
                      <a:pt x="797" y="1"/>
                      <a:pt x="784" y="1"/>
                    </a:cubicBezTo>
                    <a:close/>
                  </a:path>
                </a:pathLst>
              </a:custGeom>
              <a:solidFill>
                <a:srgbClr val="1C191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" name="Google Shape;2375;p54">
                <a:extLst>
                  <a:ext uri="{FF2B5EF4-FFF2-40B4-BE49-F238E27FC236}">
                    <a16:creationId xmlns:a16="http://schemas.microsoft.com/office/drawing/2014/main" id="{AEA36C6F-E523-4D6D-AF46-A76CC4CDD9A7}"/>
                  </a:ext>
                </a:extLst>
              </p:cNvPr>
              <p:cNvSpPr/>
              <p:nvPr/>
            </p:nvSpPr>
            <p:spPr>
              <a:xfrm>
                <a:off x="4995475" y="2602925"/>
                <a:ext cx="69650" cy="25475"/>
              </a:xfrm>
              <a:custGeom>
                <a:avLst/>
                <a:gdLst/>
                <a:ahLst/>
                <a:cxnLst/>
                <a:rect l="l" t="t" r="r" b="b"/>
                <a:pathLst>
                  <a:path w="2786" h="1019" extrusionOk="0">
                    <a:moveTo>
                      <a:pt x="1723" y="1"/>
                    </a:moveTo>
                    <a:cubicBezTo>
                      <a:pt x="767" y="1"/>
                      <a:pt x="92" y="676"/>
                      <a:pt x="92" y="676"/>
                    </a:cubicBezTo>
                    <a:cubicBezTo>
                      <a:pt x="1" y="768"/>
                      <a:pt x="1" y="882"/>
                      <a:pt x="92" y="950"/>
                    </a:cubicBezTo>
                    <a:cubicBezTo>
                      <a:pt x="115" y="996"/>
                      <a:pt x="160" y="1019"/>
                      <a:pt x="206" y="1019"/>
                    </a:cubicBezTo>
                    <a:cubicBezTo>
                      <a:pt x="274" y="1019"/>
                      <a:pt x="320" y="996"/>
                      <a:pt x="343" y="950"/>
                    </a:cubicBezTo>
                    <a:cubicBezTo>
                      <a:pt x="361" y="950"/>
                      <a:pt x="934" y="381"/>
                      <a:pt x="1729" y="381"/>
                    </a:cubicBezTo>
                    <a:cubicBezTo>
                      <a:pt x="1965" y="381"/>
                      <a:pt x="2222" y="431"/>
                      <a:pt x="2489" y="562"/>
                    </a:cubicBezTo>
                    <a:cubicBezTo>
                      <a:pt x="2513" y="574"/>
                      <a:pt x="2539" y="580"/>
                      <a:pt x="2565" y="580"/>
                    </a:cubicBezTo>
                    <a:cubicBezTo>
                      <a:pt x="2636" y="580"/>
                      <a:pt x="2706" y="538"/>
                      <a:pt x="2740" y="471"/>
                    </a:cubicBezTo>
                    <a:cubicBezTo>
                      <a:pt x="2785" y="380"/>
                      <a:pt x="2740" y="265"/>
                      <a:pt x="2648" y="220"/>
                    </a:cubicBezTo>
                    <a:cubicBezTo>
                      <a:pt x="2322" y="62"/>
                      <a:pt x="2010" y="1"/>
                      <a:pt x="1723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" name="Google Shape;2376;p54">
                <a:extLst>
                  <a:ext uri="{FF2B5EF4-FFF2-40B4-BE49-F238E27FC236}">
                    <a16:creationId xmlns:a16="http://schemas.microsoft.com/office/drawing/2014/main" id="{4A23023A-8F72-49D7-97A2-112303D110C5}"/>
                  </a:ext>
                </a:extLst>
              </p:cNvPr>
              <p:cNvSpPr/>
              <p:nvPr/>
            </p:nvSpPr>
            <p:spPr>
              <a:xfrm>
                <a:off x="4825425" y="2119350"/>
                <a:ext cx="164375" cy="75475"/>
              </a:xfrm>
              <a:custGeom>
                <a:avLst/>
                <a:gdLst/>
                <a:ahLst/>
                <a:cxnLst/>
                <a:rect l="l" t="t" r="r" b="b"/>
                <a:pathLst>
                  <a:path w="6575" h="3019" extrusionOk="0">
                    <a:moveTo>
                      <a:pt x="4014" y="1"/>
                    </a:moveTo>
                    <a:cubicBezTo>
                      <a:pt x="3679" y="1"/>
                      <a:pt x="3319" y="36"/>
                      <a:pt x="2945" y="116"/>
                    </a:cubicBezTo>
                    <a:cubicBezTo>
                      <a:pt x="1530" y="458"/>
                      <a:pt x="617" y="1257"/>
                      <a:pt x="320" y="1873"/>
                    </a:cubicBezTo>
                    <a:cubicBezTo>
                      <a:pt x="1" y="2512"/>
                      <a:pt x="252" y="2923"/>
                      <a:pt x="663" y="2992"/>
                    </a:cubicBezTo>
                    <a:cubicBezTo>
                      <a:pt x="747" y="3010"/>
                      <a:pt x="834" y="3018"/>
                      <a:pt x="923" y="3018"/>
                    </a:cubicBezTo>
                    <a:cubicBezTo>
                      <a:pt x="1270" y="3018"/>
                      <a:pt x="1651" y="2895"/>
                      <a:pt x="2032" y="2786"/>
                    </a:cubicBezTo>
                    <a:cubicBezTo>
                      <a:pt x="2511" y="2649"/>
                      <a:pt x="2991" y="2535"/>
                      <a:pt x="3424" y="2421"/>
                    </a:cubicBezTo>
                    <a:cubicBezTo>
                      <a:pt x="3858" y="2330"/>
                      <a:pt x="4337" y="2238"/>
                      <a:pt x="4840" y="2170"/>
                    </a:cubicBezTo>
                    <a:cubicBezTo>
                      <a:pt x="5319" y="2079"/>
                      <a:pt x="5821" y="2010"/>
                      <a:pt x="6163" y="1759"/>
                    </a:cubicBezTo>
                    <a:cubicBezTo>
                      <a:pt x="6506" y="1508"/>
                      <a:pt x="6574" y="1029"/>
                      <a:pt x="6027" y="595"/>
                    </a:cubicBezTo>
                    <a:cubicBezTo>
                      <a:pt x="5659" y="261"/>
                      <a:pt x="4926" y="1"/>
                      <a:pt x="4014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9" name="Google Shape;2377;p54">
                <a:extLst>
                  <a:ext uri="{FF2B5EF4-FFF2-40B4-BE49-F238E27FC236}">
                    <a16:creationId xmlns:a16="http://schemas.microsoft.com/office/drawing/2014/main" id="{79DA2486-0388-4A5F-9247-36B4FC3BB8A3}"/>
                  </a:ext>
                </a:extLst>
              </p:cNvPr>
              <p:cNvSpPr/>
              <p:nvPr/>
            </p:nvSpPr>
            <p:spPr>
              <a:xfrm>
                <a:off x="4472200" y="2174850"/>
                <a:ext cx="51950" cy="91200"/>
              </a:xfrm>
              <a:custGeom>
                <a:avLst/>
                <a:gdLst/>
                <a:ahLst/>
                <a:cxnLst/>
                <a:rect l="l" t="t" r="r" b="b"/>
                <a:pathLst>
                  <a:path w="2078" h="3648" extrusionOk="0">
                    <a:moveTo>
                      <a:pt x="694" y="0"/>
                    </a:moveTo>
                    <a:cubicBezTo>
                      <a:pt x="668" y="0"/>
                      <a:pt x="642" y="6"/>
                      <a:pt x="617" y="18"/>
                    </a:cubicBezTo>
                    <a:cubicBezTo>
                      <a:pt x="526" y="64"/>
                      <a:pt x="480" y="178"/>
                      <a:pt x="526" y="269"/>
                    </a:cubicBezTo>
                    <a:lnTo>
                      <a:pt x="1576" y="2666"/>
                    </a:lnTo>
                    <a:lnTo>
                      <a:pt x="138" y="3282"/>
                    </a:lnTo>
                    <a:cubicBezTo>
                      <a:pt x="46" y="3328"/>
                      <a:pt x="1" y="3442"/>
                      <a:pt x="46" y="3533"/>
                    </a:cubicBezTo>
                    <a:cubicBezTo>
                      <a:pt x="69" y="3602"/>
                      <a:pt x="138" y="3648"/>
                      <a:pt x="206" y="3648"/>
                    </a:cubicBezTo>
                    <a:cubicBezTo>
                      <a:pt x="252" y="3648"/>
                      <a:pt x="275" y="3648"/>
                      <a:pt x="298" y="3625"/>
                    </a:cubicBezTo>
                    <a:lnTo>
                      <a:pt x="2078" y="2872"/>
                    </a:lnTo>
                    <a:lnTo>
                      <a:pt x="868" y="110"/>
                    </a:lnTo>
                    <a:cubicBezTo>
                      <a:pt x="835" y="43"/>
                      <a:pt x="765" y="0"/>
                      <a:pt x="69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0" name="Google Shape;2378;p54">
                <a:extLst>
                  <a:ext uri="{FF2B5EF4-FFF2-40B4-BE49-F238E27FC236}">
                    <a16:creationId xmlns:a16="http://schemas.microsoft.com/office/drawing/2014/main" id="{F221D582-3B4D-43C8-90D6-E01E6A0A1B4F}"/>
                  </a:ext>
                </a:extLst>
              </p:cNvPr>
              <p:cNvSpPr/>
              <p:nvPr/>
            </p:nvSpPr>
            <p:spPr>
              <a:xfrm>
                <a:off x="4973800" y="2221950"/>
                <a:ext cx="110725" cy="194175"/>
              </a:xfrm>
              <a:custGeom>
                <a:avLst/>
                <a:gdLst/>
                <a:ahLst/>
                <a:cxnLst/>
                <a:rect l="l" t="t" r="r" b="b"/>
                <a:pathLst>
                  <a:path w="4429" h="7767" extrusionOk="0">
                    <a:moveTo>
                      <a:pt x="2840" y="0"/>
                    </a:moveTo>
                    <a:cubicBezTo>
                      <a:pt x="2822" y="0"/>
                      <a:pt x="2804" y="2"/>
                      <a:pt x="2785" y="6"/>
                    </a:cubicBezTo>
                    <a:cubicBezTo>
                      <a:pt x="2694" y="29"/>
                      <a:pt x="2625" y="120"/>
                      <a:pt x="2648" y="234"/>
                    </a:cubicBezTo>
                    <a:lnTo>
                      <a:pt x="3926" y="5530"/>
                    </a:lnTo>
                    <a:cubicBezTo>
                      <a:pt x="4017" y="5963"/>
                      <a:pt x="3903" y="6374"/>
                      <a:pt x="3607" y="6717"/>
                    </a:cubicBezTo>
                    <a:cubicBezTo>
                      <a:pt x="3243" y="7161"/>
                      <a:pt x="2648" y="7391"/>
                      <a:pt x="1963" y="7391"/>
                    </a:cubicBezTo>
                    <a:cubicBezTo>
                      <a:pt x="1873" y="7391"/>
                      <a:pt x="1782" y="7387"/>
                      <a:pt x="1689" y="7379"/>
                    </a:cubicBezTo>
                    <a:cubicBezTo>
                      <a:pt x="1256" y="7333"/>
                      <a:pt x="776" y="7242"/>
                      <a:pt x="274" y="7082"/>
                    </a:cubicBezTo>
                    <a:cubicBezTo>
                      <a:pt x="259" y="7079"/>
                      <a:pt x="245" y="7077"/>
                      <a:pt x="230" y="7077"/>
                    </a:cubicBezTo>
                    <a:cubicBezTo>
                      <a:pt x="137" y="7077"/>
                      <a:pt x="63" y="7140"/>
                      <a:pt x="23" y="7219"/>
                    </a:cubicBezTo>
                    <a:cubicBezTo>
                      <a:pt x="0" y="7310"/>
                      <a:pt x="69" y="7424"/>
                      <a:pt x="160" y="7447"/>
                    </a:cubicBezTo>
                    <a:cubicBezTo>
                      <a:pt x="685" y="7607"/>
                      <a:pt x="1187" y="7721"/>
                      <a:pt x="1644" y="7767"/>
                    </a:cubicBezTo>
                    <a:lnTo>
                      <a:pt x="1963" y="7767"/>
                    </a:lnTo>
                    <a:cubicBezTo>
                      <a:pt x="2739" y="7767"/>
                      <a:pt x="3470" y="7493"/>
                      <a:pt x="3903" y="6968"/>
                    </a:cubicBezTo>
                    <a:cubicBezTo>
                      <a:pt x="4291" y="6534"/>
                      <a:pt x="4428" y="6009"/>
                      <a:pt x="4291" y="5438"/>
                    </a:cubicBezTo>
                    <a:lnTo>
                      <a:pt x="3013" y="143"/>
                    </a:lnTo>
                    <a:cubicBezTo>
                      <a:pt x="2994" y="48"/>
                      <a:pt x="2928" y="0"/>
                      <a:pt x="2840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1" name="Google Shape;2379;p54">
                <a:extLst>
                  <a:ext uri="{FF2B5EF4-FFF2-40B4-BE49-F238E27FC236}">
                    <a16:creationId xmlns:a16="http://schemas.microsoft.com/office/drawing/2014/main" id="{704AD1C4-5315-437F-8D9B-CBEF5B89E84C}"/>
                  </a:ext>
                </a:extLst>
              </p:cNvPr>
              <p:cNvSpPr/>
              <p:nvPr/>
            </p:nvSpPr>
            <p:spPr>
              <a:xfrm>
                <a:off x="4858525" y="2429350"/>
                <a:ext cx="164375" cy="68375"/>
              </a:xfrm>
              <a:custGeom>
                <a:avLst/>
                <a:gdLst/>
                <a:ahLst/>
                <a:cxnLst/>
                <a:rect l="l" t="t" r="r" b="b"/>
                <a:pathLst>
                  <a:path w="6575" h="2735" extrusionOk="0">
                    <a:moveTo>
                      <a:pt x="224" y="1"/>
                    </a:moveTo>
                    <a:cubicBezTo>
                      <a:pt x="197" y="1"/>
                      <a:pt x="168" y="6"/>
                      <a:pt x="137" y="18"/>
                    </a:cubicBezTo>
                    <a:cubicBezTo>
                      <a:pt x="46" y="64"/>
                      <a:pt x="1" y="155"/>
                      <a:pt x="46" y="270"/>
                    </a:cubicBezTo>
                    <a:cubicBezTo>
                      <a:pt x="69" y="338"/>
                      <a:pt x="754" y="1867"/>
                      <a:pt x="2397" y="2484"/>
                    </a:cubicBezTo>
                    <a:cubicBezTo>
                      <a:pt x="2831" y="2643"/>
                      <a:pt x="3310" y="2735"/>
                      <a:pt x="3790" y="2735"/>
                    </a:cubicBezTo>
                    <a:cubicBezTo>
                      <a:pt x="4611" y="2735"/>
                      <a:pt x="5501" y="2506"/>
                      <a:pt x="6437" y="2050"/>
                    </a:cubicBezTo>
                    <a:cubicBezTo>
                      <a:pt x="6551" y="2004"/>
                      <a:pt x="6574" y="1890"/>
                      <a:pt x="6529" y="1799"/>
                    </a:cubicBezTo>
                    <a:cubicBezTo>
                      <a:pt x="6497" y="1721"/>
                      <a:pt x="6434" y="1685"/>
                      <a:pt x="6368" y="1685"/>
                    </a:cubicBezTo>
                    <a:cubicBezTo>
                      <a:pt x="6338" y="1685"/>
                      <a:pt x="6306" y="1693"/>
                      <a:pt x="6277" y="1708"/>
                    </a:cubicBezTo>
                    <a:cubicBezTo>
                      <a:pt x="5393" y="2136"/>
                      <a:pt x="4571" y="2350"/>
                      <a:pt x="3817" y="2350"/>
                    </a:cubicBezTo>
                    <a:cubicBezTo>
                      <a:pt x="3364" y="2350"/>
                      <a:pt x="2936" y="2272"/>
                      <a:pt x="2534" y="2118"/>
                    </a:cubicBezTo>
                    <a:cubicBezTo>
                      <a:pt x="1028" y="1571"/>
                      <a:pt x="411" y="133"/>
                      <a:pt x="389" y="110"/>
                    </a:cubicBezTo>
                    <a:cubicBezTo>
                      <a:pt x="355" y="43"/>
                      <a:pt x="297" y="1"/>
                      <a:pt x="22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2" name="Google Shape;2380;p54">
                <a:extLst>
                  <a:ext uri="{FF2B5EF4-FFF2-40B4-BE49-F238E27FC236}">
                    <a16:creationId xmlns:a16="http://schemas.microsoft.com/office/drawing/2014/main" id="{97842FCD-54C5-4A85-8EA1-9DC033A55882}"/>
                  </a:ext>
                </a:extLst>
              </p:cNvPr>
              <p:cNvSpPr/>
              <p:nvPr/>
            </p:nvSpPr>
            <p:spPr>
              <a:xfrm>
                <a:off x="4818000" y="2177000"/>
                <a:ext cx="215175" cy="214600"/>
              </a:xfrm>
              <a:custGeom>
                <a:avLst/>
                <a:gdLst/>
                <a:ahLst/>
                <a:cxnLst/>
                <a:rect l="l" t="t" r="r" b="b"/>
                <a:pathLst>
                  <a:path w="8607" h="8584" extrusionOk="0">
                    <a:moveTo>
                      <a:pt x="4315" y="389"/>
                    </a:moveTo>
                    <a:cubicBezTo>
                      <a:pt x="5342" y="389"/>
                      <a:pt x="6346" y="800"/>
                      <a:pt x="7077" y="1530"/>
                    </a:cubicBezTo>
                    <a:cubicBezTo>
                      <a:pt x="7807" y="2261"/>
                      <a:pt x="8218" y="3242"/>
                      <a:pt x="8218" y="4292"/>
                    </a:cubicBezTo>
                    <a:cubicBezTo>
                      <a:pt x="8218" y="5342"/>
                      <a:pt x="7807" y="6323"/>
                      <a:pt x="7077" y="7054"/>
                    </a:cubicBezTo>
                    <a:cubicBezTo>
                      <a:pt x="6324" y="7807"/>
                      <a:pt x="5342" y="8218"/>
                      <a:pt x="4315" y="8218"/>
                    </a:cubicBezTo>
                    <a:lnTo>
                      <a:pt x="4292" y="8218"/>
                    </a:lnTo>
                    <a:cubicBezTo>
                      <a:pt x="2146" y="8195"/>
                      <a:pt x="389" y="6460"/>
                      <a:pt x="389" y="4292"/>
                    </a:cubicBezTo>
                    <a:cubicBezTo>
                      <a:pt x="389" y="3242"/>
                      <a:pt x="800" y="2261"/>
                      <a:pt x="1530" y="1530"/>
                    </a:cubicBezTo>
                    <a:cubicBezTo>
                      <a:pt x="2283" y="777"/>
                      <a:pt x="3265" y="389"/>
                      <a:pt x="4315" y="389"/>
                    </a:cubicBezTo>
                    <a:close/>
                    <a:moveTo>
                      <a:pt x="4315" y="1"/>
                    </a:moveTo>
                    <a:cubicBezTo>
                      <a:pt x="3151" y="1"/>
                      <a:pt x="2078" y="457"/>
                      <a:pt x="1279" y="1256"/>
                    </a:cubicBezTo>
                    <a:cubicBezTo>
                      <a:pt x="457" y="2055"/>
                      <a:pt x="1" y="3151"/>
                      <a:pt x="1" y="4292"/>
                    </a:cubicBezTo>
                    <a:cubicBezTo>
                      <a:pt x="1" y="6666"/>
                      <a:pt x="1941" y="8583"/>
                      <a:pt x="4292" y="8583"/>
                    </a:cubicBezTo>
                    <a:lnTo>
                      <a:pt x="4315" y="8583"/>
                    </a:lnTo>
                    <a:cubicBezTo>
                      <a:pt x="5456" y="8583"/>
                      <a:pt x="6529" y="8149"/>
                      <a:pt x="7328" y="7328"/>
                    </a:cubicBezTo>
                    <a:cubicBezTo>
                      <a:pt x="8150" y="6529"/>
                      <a:pt x="8606" y="5456"/>
                      <a:pt x="8606" y="4292"/>
                    </a:cubicBezTo>
                    <a:cubicBezTo>
                      <a:pt x="8606" y="3151"/>
                      <a:pt x="8150" y="2078"/>
                      <a:pt x="7351" y="1256"/>
                    </a:cubicBezTo>
                    <a:cubicBezTo>
                      <a:pt x="6529" y="457"/>
                      <a:pt x="5456" y="1"/>
                      <a:pt x="4315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3" name="Google Shape;2381;p54">
                <a:extLst>
                  <a:ext uri="{FF2B5EF4-FFF2-40B4-BE49-F238E27FC236}">
                    <a16:creationId xmlns:a16="http://schemas.microsoft.com/office/drawing/2014/main" id="{792D727C-E9C0-4550-AB50-4973D772D6CE}"/>
                  </a:ext>
                </a:extLst>
              </p:cNvPr>
              <p:cNvSpPr/>
              <p:nvPr/>
            </p:nvSpPr>
            <p:spPr>
              <a:xfrm>
                <a:off x="5081650" y="2210675"/>
                <a:ext cx="215150" cy="214575"/>
              </a:xfrm>
              <a:custGeom>
                <a:avLst/>
                <a:gdLst/>
                <a:ahLst/>
                <a:cxnLst/>
                <a:rect l="l" t="t" r="r" b="b"/>
                <a:pathLst>
                  <a:path w="8606" h="8583" extrusionOk="0">
                    <a:moveTo>
                      <a:pt x="4291" y="366"/>
                    </a:moveTo>
                    <a:cubicBezTo>
                      <a:pt x="6460" y="389"/>
                      <a:pt x="8217" y="2146"/>
                      <a:pt x="8217" y="4292"/>
                    </a:cubicBezTo>
                    <a:cubicBezTo>
                      <a:pt x="8217" y="5342"/>
                      <a:pt x="7806" y="6323"/>
                      <a:pt x="7053" y="7054"/>
                    </a:cubicBezTo>
                    <a:cubicBezTo>
                      <a:pt x="6323" y="7807"/>
                      <a:pt x="5341" y="8195"/>
                      <a:pt x="4291" y="8195"/>
                    </a:cubicBezTo>
                    <a:cubicBezTo>
                      <a:pt x="3241" y="8195"/>
                      <a:pt x="2260" y="7784"/>
                      <a:pt x="1529" y="7054"/>
                    </a:cubicBezTo>
                    <a:cubicBezTo>
                      <a:pt x="799" y="6323"/>
                      <a:pt x="388" y="5342"/>
                      <a:pt x="388" y="4292"/>
                    </a:cubicBezTo>
                    <a:cubicBezTo>
                      <a:pt x="388" y="3242"/>
                      <a:pt x="799" y="2260"/>
                      <a:pt x="1529" y="1530"/>
                    </a:cubicBezTo>
                    <a:cubicBezTo>
                      <a:pt x="2283" y="777"/>
                      <a:pt x="3264" y="366"/>
                      <a:pt x="4291" y="366"/>
                    </a:cubicBezTo>
                    <a:close/>
                    <a:moveTo>
                      <a:pt x="4291" y="1"/>
                    </a:moveTo>
                    <a:cubicBezTo>
                      <a:pt x="3150" y="1"/>
                      <a:pt x="2077" y="434"/>
                      <a:pt x="1256" y="1256"/>
                    </a:cubicBezTo>
                    <a:cubicBezTo>
                      <a:pt x="457" y="2055"/>
                      <a:pt x="0" y="3150"/>
                      <a:pt x="0" y="4292"/>
                    </a:cubicBezTo>
                    <a:cubicBezTo>
                      <a:pt x="0" y="5433"/>
                      <a:pt x="457" y="6506"/>
                      <a:pt x="1256" y="7327"/>
                    </a:cubicBezTo>
                    <a:cubicBezTo>
                      <a:pt x="2077" y="8126"/>
                      <a:pt x="3150" y="8583"/>
                      <a:pt x="4291" y="8583"/>
                    </a:cubicBezTo>
                    <a:cubicBezTo>
                      <a:pt x="5455" y="8583"/>
                      <a:pt x="6528" y="8149"/>
                      <a:pt x="7327" y="7327"/>
                    </a:cubicBezTo>
                    <a:cubicBezTo>
                      <a:pt x="8149" y="6529"/>
                      <a:pt x="8583" y="5433"/>
                      <a:pt x="8583" y="4292"/>
                    </a:cubicBezTo>
                    <a:cubicBezTo>
                      <a:pt x="8605" y="1918"/>
                      <a:pt x="6665" y="1"/>
                      <a:pt x="429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4" name="Google Shape;2382;p54">
                <a:extLst>
                  <a:ext uri="{FF2B5EF4-FFF2-40B4-BE49-F238E27FC236}">
                    <a16:creationId xmlns:a16="http://schemas.microsoft.com/office/drawing/2014/main" id="{0520AB25-6589-4605-986B-46CAE26EB146}"/>
                  </a:ext>
                </a:extLst>
              </p:cNvPr>
              <p:cNvSpPr/>
              <p:nvPr/>
            </p:nvSpPr>
            <p:spPr>
              <a:xfrm>
                <a:off x="5107900" y="2187475"/>
                <a:ext cx="148950" cy="54050"/>
              </a:xfrm>
              <a:custGeom>
                <a:avLst/>
                <a:gdLst/>
                <a:ahLst/>
                <a:cxnLst/>
                <a:rect l="l" t="t" r="r" b="b"/>
                <a:pathLst>
                  <a:path w="5958" h="2162" extrusionOk="0">
                    <a:moveTo>
                      <a:pt x="1110" y="1"/>
                    </a:moveTo>
                    <a:cubicBezTo>
                      <a:pt x="881" y="1"/>
                      <a:pt x="664" y="21"/>
                      <a:pt x="479" y="107"/>
                    </a:cubicBezTo>
                    <a:cubicBezTo>
                      <a:pt x="137" y="244"/>
                      <a:pt x="0" y="632"/>
                      <a:pt x="388" y="1134"/>
                    </a:cubicBezTo>
                    <a:cubicBezTo>
                      <a:pt x="753" y="1613"/>
                      <a:pt x="1712" y="2161"/>
                      <a:pt x="2990" y="2161"/>
                    </a:cubicBezTo>
                    <a:cubicBezTo>
                      <a:pt x="3018" y="2162"/>
                      <a:pt x="3046" y="2162"/>
                      <a:pt x="3074" y="2162"/>
                    </a:cubicBezTo>
                    <a:cubicBezTo>
                      <a:pt x="4310" y="2162"/>
                      <a:pt x="5235" y="1671"/>
                      <a:pt x="5570" y="1202"/>
                    </a:cubicBezTo>
                    <a:cubicBezTo>
                      <a:pt x="5958" y="700"/>
                      <a:pt x="5821" y="312"/>
                      <a:pt x="5478" y="153"/>
                    </a:cubicBezTo>
                    <a:cubicBezTo>
                      <a:pt x="5265" y="67"/>
                      <a:pt x="5008" y="44"/>
                      <a:pt x="4740" y="44"/>
                    </a:cubicBezTo>
                    <a:cubicBezTo>
                      <a:pt x="4577" y="44"/>
                      <a:pt x="4410" y="53"/>
                      <a:pt x="4246" y="61"/>
                    </a:cubicBezTo>
                    <a:cubicBezTo>
                      <a:pt x="3812" y="84"/>
                      <a:pt x="3378" y="84"/>
                      <a:pt x="2990" y="84"/>
                    </a:cubicBezTo>
                    <a:cubicBezTo>
                      <a:pt x="2602" y="84"/>
                      <a:pt x="2146" y="61"/>
                      <a:pt x="1712" y="16"/>
                    </a:cubicBezTo>
                    <a:cubicBezTo>
                      <a:pt x="1512" y="16"/>
                      <a:pt x="1307" y="1"/>
                      <a:pt x="1110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5" name="Google Shape;2383;p54">
                <a:extLst>
                  <a:ext uri="{FF2B5EF4-FFF2-40B4-BE49-F238E27FC236}">
                    <a16:creationId xmlns:a16="http://schemas.microsoft.com/office/drawing/2014/main" id="{DFFDACF1-7D5B-4B9F-99DB-46778FDF74A9}"/>
                  </a:ext>
                </a:extLst>
              </p:cNvPr>
              <p:cNvSpPr/>
              <p:nvPr/>
            </p:nvSpPr>
            <p:spPr>
              <a:xfrm>
                <a:off x="5028000" y="2276875"/>
                <a:ext cx="61075" cy="15425"/>
              </a:xfrm>
              <a:custGeom>
                <a:avLst/>
                <a:gdLst/>
                <a:ahLst/>
                <a:cxnLst/>
                <a:rect l="l" t="t" r="r" b="b"/>
                <a:pathLst>
                  <a:path w="2443" h="617" extrusionOk="0">
                    <a:moveTo>
                      <a:pt x="46" y="0"/>
                    </a:moveTo>
                    <a:lnTo>
                      <a:pt x="1" y="388"/>
                    </a:lnTo>
                    <a:lnTo>
                      <a:pt x="2397" y="617"/>
                    </a:lnTo>
                    <a:lnTo>
                      <a:pt x="2443" y="229"/>
                    </a:lnTo>
                    <a:lnTo>
                      <a:pt x="46" y="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6" name="Google Shape;2384;p54">
                <a:extLst>
                  <a:ext uri="{FF2B5EF4-FFF2-40B4-BE49-F238E27FC236}">
                    <a16:creationId xmlns:a16="http://schemas.microsoft.com/office/drawing/2014/main" id="{C9A0C5A2-3098-452B-86AE-3D8095EB5293}"/>
                  </a:ext>
                </a:extLst>
              </p:cNvPr>
              <p:cNvSpPr/>
              <p:nvPr/>
            </p:nvSpPr>
            <p:spPr>
              <a:xfrm>
                <a:off x="4589750" y="2094850"/>
                <a:ext cx="255675" cy="139250"/>
              </a:xfrm>
              <a:custGeom>
                <a:avLst/>
                <a:gdLst/>
                <a:ahLst/>
                <a:cxnLst/>
                <a:rect l="l" t="t" r="r" b="b"/>
                <a:pathLst>
                  <a:path w="10227" h="5570" extrusionOk="0">
                    <a:moveTo>
                      <a:pt x="202" y="0"/>
                    </a:moveTo>
                    <a:cubicBezTo>
                      <a:pt x="138" y="0"/>
                      <a:pt x="77" y="30"/>
                      <a:pt x="46" y="91"/>
                    </a:cubicBezTo>
                    <a:cubicBezTo>
                      <a:pt x="1" y="183"/>
                      <a:pt x="24" y="297"/>
                      <a:pt x="115" y="365"/>
                    </a:cubicBezTo>
                    <a:lnTo>
                      <a:pt x="9930" y="5547"/>
                    </a:lnTo>
                    <a:cubicBezTo>
                      <a:pt x="9953" y="5547"/>
                      <a:pt x="9975" y="5569"/>
                      <a:pt x="10021" y="5569"/>
                    </a:cubicBezTo>
                    <a:cubicBezTo>
                      <a:pt x="10090" y="5569"/>
                      <a:pt x="10158" y="5524"/>
                      <a:pt x="10181" y="5455"/>
                    </a:cubicBezTo>
                    <a:cubicBezTo>
                      <a:pt x="10227" y="5364"/>
                      <a:pt x="10204" y="5250"/>
                      <a:pt x="10112" y="5204"/>
                    </a:cubicBezTo>
                    <a:lnTo>
                      <a:pt x="298" y="23"/>
                    </a:lnTo>
                    <a:cubicBezTo>
                      <a:pt x="267" y="8"/>
                      <a:pt x="234" y="0"/>
                      <a:pt x="202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7" name="Google Shape;2385;p54">
                <a:extLst>
                  <a:ext uri="{FF2B5EF4-FFF2-40B4-BE49-F238E27FC236}">
                    <a16:creationId xmlns:a16="http://schemas.microsoft.com/office/drawing/2014/main" id="{D4E0E60D-5308-48C3-A66D-340D161ED320}"/>
                  </a:ext>
                </a:extLst>
              </p:cNvPr>
              <p:cNvSpPr/>
              <p:nvPr/>
            </p:nvSpPr>
            <p:spPr>
              <a:xfrm>
                <a:off x="3566050" y="2827525"/>
                <a:ext cx="1956725" cy="1812925"/>
              </a:xfrm>
              <a:custGeom>
                <a:avLst/>
                <a:gdLst/>
                <a:ahLst/>
                <a:cxnLst/>
                <a:rect l="l" t="t" r="r" b="b"/>
                <a:pathLst>
                  <a:path w="78269" h="72517" extrusionOk="0">
                    <a:moveTo>
                      <a:pt x="29308" y="1"/>
                    </a:moveTo>
                    <a:cubicBezTo>
                      <a:pt x="22529" y="1"/>
                      <a:pt x="16891" y="4064"/>
                      <a:pt x="15750" y="9450"/>
                    </a:cubicBezTo>
                    <a:lnTo>
                      <a:pt x="6665" y="40036"/>
                    </a:lnTo>
                    <a:lnTo>
                      <a:pt x="6688" y="40036"/>
                    </a:lnTo>
                    <a:lnTo>
                      <a:pt x="1370" y="57954"/>
                    </a:lnTo>
                    <a:cubicBezTo>
                      <a:pt x="0" y="63957"/>
                      <a:pt x="4177" y="70051"/>
                      <a:pt x="10705" y="71558"/>
                    </a:cubicBezTo>
                    <a:cubicBezTo>
                      <a:pt x="11561" y="71756"/>
                      <a:pt x="12416" y="71854"/>
                      <a:pt x="13257" y="71854"/>
                    </a:cubicBezTo>
                    <a:cubicBezTo>
                      <a:pt x="13964" y="71854"/>
                      <a:pt x="14661" y="71785"/>
                      <a:pt x="15339" y="71649"/>
                    </a:cubicBezTo>
                    <a:lnTo>
                      <a:pt x="15339" y="71649"/>
                    </a:lnTo>
                    <a:lnTo>
                      <a:pt x="15316" y="72517"/>
                    </a:lnTo>
                    <a:lnTo>
                      <a:pt x="15316" y="72517"/>
                    </a:lnTo>
                    <a:lnTo>
                      <a:pt x="77150" y="72380"/>
                    </a:lnTo>
                    <a:lnTo>
                      <a:pt x="78268" y="18078"/>
                    </a:lnTo>
                    <a:cubicBezTo>
                      <a:pt x="78268" y="8081"/>
                      <a:pt x="69640" y="1"/>
                      <a:pt x="57588" y="1"/>
                    </a:cubicBezTo>
                    <a:lnTo>
                      <a:pt x="51836" y="7875"/>
                    </a:lnTo>
                    <a:lnTo>
                      <a:pt x="38940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8" name="Google Shape;2386;p54">
                <a:extLst>
                  <a:ext uri="{FF2B5EF4-FFF2-40B4-BE49-F238E27FC236}">
                    <a16:creationId xmlns:a16="http://schemas.microsoft.com/office/drawing/2014/main" id="{7D92C12A-1623-4CDC-85E7-26FC6FEE971E}"/>
                  </a:ext>
                </a:extLst>
              </p:cNvPr>
              <p:cNvSpPr/>
              <p:nvPr/>
            </p:nvSpPr>
            <p:spPr>
              <a:xfrm>
                <a:off x="4229700" y="2898200"/>
                <a:ext cx="469075" cy="1098000"/>
              </a:xfrm>
              <a:custGeom>
                <a:avLst/>
                <a:gdLst/>
                <a:ahLst/>
                <a:cxnLst/>
                <a:rect l="l" t="t" r="r" b="b"/>
                <a:pathLst>
                  <a:path w="18763" h="43920" extrusionOk="0">
                    <a:moveTo>
                      <a:pt x="5388" y="1"/>
                    </a:moveTo>
                    <a:cubicBezTo>
                      <a:pt x="5346" y="1"/>
                      <a:pt x="5304" y="18"/>
                      <a:pt x="5273" y="50"/>
                    </a:cubicBezTo>
                    <a:lnTo>
                      <a:pt x="251" y="4272"/>
                    </a:lnTo>
                    <a:cubicBezTo>
                      <a:pt x="91" y="4432"/>
                      <a:pt x="0" y="4638"/>
                      <a:pt x="23" y="4866"/>
                    </a:cubicBezTo>
                    <a:cubicBezTo>
                      <a:pt x="23" y="5094"/>
                      <a:pt x="160" y="5299"/>
                      <a:pt x="342" y="5414"/>
                    </a:cubicBezTo>
                    <a:lnTo>
                      <a:pt x="5478" y="8518"/>
                    </a:lnTo>
                    <a:lnTo>
                      <a:pt x="2031" y="10458"/>
                    </a:lnTo>
                    <a:cubicBezTo>
                      <a:pt x="1849" y="10572"/>
                      <a:pt x="1689" y="10732"/>
                      <a:pt x="1643" y="10960"/>
                    </a:cubicBezTo>
                    <a:cubicBezTo>
                      <a:pt x="1575" y="11188"/>
                      <a:pt x="1621" y="11417"/>
                      <a:pt x="1712" y="11599"/>
                    </a:cubicBezTo>
                    <a:lnTo>
                      <a:pt x="18374" y="43806"/>
                    </a:lnTo>
                    <a:cubicBezTo>
                      <a:pt x="18420" y="43874"/>
                      <a:pt x="18489" y="43920"/>
                      <a:pt x="18557" y="43920"/>
                    </a:cubicBezTo>
                    <a:cubicBezTo>
                      <a:pt x="18580" y="43920"/>
                      <a:pt x="18603" y="43920"/>
                      <a:pt x="18648" y="43897"/>
                    </a:cubicBezTo>
                    <a:cubicBezTo>
                      <a:pt x="18740" y="43851"/>
                      <a:pt x="18762" y="43737"/>
                      <a:pt x="18717" y="43646"/>
                    </a:cubicBezTo>
                    <a:lnTo>
                      <a:pt x="2054" y="11417"/>
                    </a:lnTo>
                    <a:cubicBezTo>
                      <a:pt x="1986" y="11303"/>
                      <a:pt x="1963" y="11188"/>
                      <a:pt x="2009" y="11051"/>
                    </a:cubicBezTo>
                    <a:cubicBezTo>
                      <a:pt x="2031" y="10937"/>
                      <a:pt x="2123" y="10846"/>
                      <a:pt x="2214" y="10778"/>
                    </a:cubicBezTo>
                    <a:lnTo>
                      <a:pt x="6231" y="8541"/>
                    </a:lnTo>
                    <a:lnTo>
                      <a:pt x="548" y="5094"/>
                    </a:lnTo>
                    <a:cubicBezTo>
                      <a:pt x="457" y="5026"/>
                      <a:pt x="411" y="4934"/>
                      <a:pt x="388" y="4843"/>
                    </a:cubicBezTo>
                    <a:cubicBezTo>
                      <a:pt x="388" y="4729"/>
                      <a:pt x="434" y="4638"/>
                      <a:pt x="502" y="4569"/>
                    </a:cubicBezTo>
                    <a:lnTo>
                      <a:pt x="5501" y="346"/>
                    </a:lnTo>
                    <a:cubicBezTo>
                      <a:pt x="5592" y="278"/>
                      <a:pt x="5592" y="141"/>
                      <a:pt x="5524" y="72"/>
                    </a:cubicBezTo>
                    <a:cubicBezTo>
                      <a:pt x="5487" y="24"/>
                      <a:pt x="5437" y="1"/>
                      <a:pt x="5388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9" name="Google Shape;2387;p54">
                <a:extLst>
                  <a:ext uri="{FF2B5EF4-FFF2-40B4-BE49-F238E27FC236}">
                    <a16:creationId xmlns:a16="http://schemas.microsoft.com/office/drawing/2014/main" id="{508FB5BF-1E6E-444D-87EE-07B9381AAC61}"/>
                  </a:ext>
                </a:extLst>
              </p:cNvPr>
              <p:cNvSpPr/>
              <p:nvPr/>
            </p:nvSpPr>
            <p:spPr>
              <a:xfrm>
                <a:off x="4944125" y="2893250"/>
                <a:ext cx="408600" cy="1116075"/>
              </a:xfrm>
              <a:custGeom>
                <a:avLst/>
                <a:gdLst/>
                <a:ahLst/>
                <a:cxnLst/>
                <a:rect l="l" t="t" r="r" b="b"/>
                <a:pathLst>
                  <a:path w="16344" h="44643" extrusionOk="0">
                    <a:moveTo>
                      <a:pt x="10686" y="1"/>
                    </a:moveTo>
                    <a:cubicBezTo>
                      <a:pt x="10629" y="1"/>
                      <a:pt x="10572" y="25"/>
                      <a:pt x="10546" y="65"/>
                    </a:cubicBezTo>
                    <a:cubicBezTo>
                      <a:pt x="10477" y="156"/>
                      <a:pt x="10500" y="270"/>
                      <a:pt x="10568" y="339"/>
                    </a:cubicBezTo>
                    <a:lnTo>
                      <a:pt x="15818" y="4265"/>
                    </a:lnTo>
                    <a:cubicBezTo>
                      <a:pt x="15910" y="4333"/>
                      <a:pt x="15955" y="4425"/>
                      <a:pt x="15955" y="4516"/>
                    </a:cubicBezTo>
                    <a:cubicBezTo>
                      <a:pt x="15955" y="4630"/>
                      <a:pt x="15910" y="4721"/>
                      <a:pt x="15818" y="4790"/>
                    </a:cubicBezTo>
                    <a:lnTo>
                      <a:pt x="10363" y="8579"/>
                    </a:lnTo>
                    <a:lnTo>
                      <a:pt x="14494" y="10565"/>
                    </a:lnTo>
                    <a:cubicBezTo>
                      <a:pt x="14608" y="10610"/>
                      <a:pt x="14700" y="10702"/>
                      <a:pt x="14723" y="10839"/>
                    </a:cubicBezTo>
                    <a:cubicBezTo>
                      <a:pt x="14768" y="10953"/>
                      <a:pt x="14768" y="11067"/>
                      <a:pt x="14700" y="11204"/>
                    </a:cubicBezTo>
                    <a:lnTo>
                      <a:pt x="23" y="44369"/>
                    </a:lnTo>
                    <a:cubicBezTo>
                      <a:pt x="0" y="44460"/>
                      <a:pt x="23" y="44574"/>
                      <a:pt x="137" y="44620"/>
                    </a:cubicBezTo>
                    <a:cubicBezTo>
                      <a:pt x="160" y="44620"/>
                      <a:pt x="183" y="44643"/>
                      <a:pt x="206" y="44643"/>
                    </a:cubicBezTo>
                    <a:cubicBezTo>
                      <a:pt x="274" y="44643"/>
                      <a:pt x="343" y="44597"/>
                      <a:pt x="388" y="44529"/>
                    </a:cubicBezTo>
                    <a:lnTo>
                      <a:pt x="15042" y="11364"/>
                    </a:lnTo>
                    <a:cubicBezTo>
                      <a:pt x="15156" y="11158"/>
                      <a:pt x="15156" y="10930"/>
                      <a:pt x="15088" y="10702"/>
                    </a:cubicBezTo>
                    <a:cubicBezTo>
                      <a:pt x="15019" y="10496"/>
                      <a:pt x="14860" y="10314"/>
                      <a:pt x="14654" y="10222"/>
                    </a:cubicBezTo>
                    <a:lnTo>
                      <a:pt x="11116" y="8510"/>
                    </a:lnTo>
                    <a:lnTo>
                      <a:pt x="16046" y="5087"/>
                    </a:lnTo>
                    <a:cubicBezTo>
                      <a:pt x="16229" y="4972"/>
                      <a:pt x="16343" y="4767"/>
                      <a:pt x="16343" y="4539"/>
                    </a:cubicBezTo>
                    <a:cubicBezTo>
                      <a:pt x="16343" y="4311"/>
                      <a:pt x="16229" y="4082"/>
                      <a:pt x="16046" y="3945"/>
                    </a:cubicBezTo>
                    <a:lnTo>
                      <a:pt x="10797" y="42"/>
                    </a:lnTo>
                    <a:cubicBezTo>
                      <a:pt x="10768" y="14"/>
                      <a:pt x="10727" y="1"/>
                      <a:pt x="10686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0" name="Google Shape;2388;p54">
                <a:extLst>
                  <a:ext uri="{FF2B5EF4-FFF2-40B4-BE49-F238E27FC236}">
                    <a16:creationId xmlns:a16="http://schemas.microsoft.com/office/drawing/2014/main" id="{DEA88FA9-26B0-46F2-B2DA-74C18F451892}"/>
                  </a:ext>
                </a:extLst>
              </p:cNvPr>
              <p:cNvSpPr/>
              <p:nvPr/>
            </p:nvSpPr>
            <p:spPr>
              <a:xfrm>
                <a:off x="5188925" y="3599600"/>
                <a:ext cx="284775" cy="70775"/>
              </a:xfrm>
              <a:custGeom>
                <a:avLst/>
                <a:gdLst/>
                <a:ahLst/>
                <a:cxnLst/>
                <a:rect l="l" t="t" r="r" b="b"/>
                <a:pathLst>
                  <a:path w="11391" h="2831" extrusionOk="0">
                    <a:moveTo>
                      <a:pt x="10934" y="388"/>
                    </a:moveTo>
                    <a:cubicBezTo>
                      <a:pt x="10979" y="388"/>
                      <a:pt x="11002" y="411"/>
                      <a:pt x="11002" y="434"/>
                    </a:cubicBezTo>
                    <a:lnTo>
                      <a:pt x="11002" y="2374"/>
                    </a:lnTo>
                    <a:cubicBezTo>
                      <a:pt x="11002" y="2420"/>
                      <a:pt x="10979" y="2443"/>
                      <a:pt x="10934" y="2443"/>
                    </a:cubicBezTo>
                    <a:lnTo>
                      <a:pt x="457" y="2443"/>
                    </a:lnTo>
                    <a:cubicBezTo>
                      <a:pt x="411" y="2443"/>
                      <a:pt x="388" y="2420"/>
                      <a:pt x="388" y="2374"/>
                    </a:cubicBezTo>
                    <a:lnTo>
                      <a:pt x="388" y="434"/>
                    </a:lnTo>
                    <a:cubicBezTo>
                      <a:pt x="388" y="411"/>
                      <a:pt x="411" y="388"/>
                      <a:pt x="457" y="388"/>
                    </a:cubicBezTo>
                    <a:close/>
                    <a:moveTo>
                      <a:pt x="457" y="0"/>
                    </a:moveTo>
                    <a:cubicBezTo>
                      <a:pt x="206" y="0"/>
                      <a:pt x="0" y="206"/>
                      <a:pt x="0" y="434"/>
                    </a:cubicBezTo>
                    <a:lnTo>
                      <a:pt x="0" y="2374"/>
                    </a:lnTo>
                    <a:cubicBezTo>
                      <a:pt x="0" y="2625"/>
                      <a:pt x="206" y="2831"/>
                      <a:pt x="457" y="2831"/>
                    </a:cubicBezTo>
                    <a:lnTo>
                      <a:pt x="10934" y="2831"/>
                    </a:lnTo>
                    <a:cubicBezTo>
                      <a:pt x="11185" y="2831"/>
                      <a:pt x="11390" y="2625"/>
                      <a:pt x="11390" y="2374"/>
                    </a:cubicBezTo>
                    <a:lnTo>
                      <a:pt x="11390" y="434"/>
                    </a:lnTo>
                    <a:cubicBezTo>
                      <a:pt x="11390" y="206"/>
                      <a:pt x="11185" y="0"/>
                      <a:pt x="10934" y="0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1" name="Google Shape;2389;p54">
                <a:extLst>
                  <a:ext uri="{FF2B5EF4-FFF2-40B4-BE49-F238E27FC236}">
                    <a16:creationId xmlns:a16="http://schemas.microsoft.com/office/drawing/2014/main" id="{E5E7D940-833C-4AC5-A825-0A50C47804E6}"/>
                  </a:ext>
                </a:extLst>
              </p:cNvPr>
              <p:cNvSpPr/>
              <p:nvPr/>
            </p:nvSpPr>
            <p:spPr>
              <a:xfrm>
                <a:off x="4376350" y="2825250"/>
                <a:ext cx="797200" cy="1431175"/>
              </a:xfrm>
              <a:custGeom>
                <a:avLst/>
                <a:gdLst/>
                <a:ahLst/>
                <a:cxnLst/>
                <a:rect l="l" t="t" r="r" b="b"/>
                <a:pathLst>
                  <a:path w="31888" h="57247" extrusionOk="0">
                    <a:moveTo>
                      <a:pt x="25131" y="0"/>
                    </a:moveTo>
                    <a:lnTo>
                      <a:pt x="19424" y="7944"/>
                    </a:lnTo>
                    <a:lnTo>
                      <a:pt x="6528" y="92"/>
                    </a:lnTo>
                    <a:lnTo>
                      <a:pt x="0" y="69"/>
                    </a:lnTo>
                    <a:lnTo>
                      <a:pt x="18922" y="57246"/>
                    </a:lnTo>
                    <a:lnTo>
                      <a:pt x="31887" y="617"/>
                    </a:lnTo>
                    <a:lnTo>
                      <a:pt x="25131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2390;p54">
                <a:extLst>
                  <a:ext uri="{FF2B5EF4-FFF2-40B4-BE49-F238E27FC236}">
                    <a16:creationId xmlns:a16="http://schemas.microsoft.com/office/drawing/2014/main" id="{709857C4-7790-47E7-902D-174BAC79F8BC}"/>
                  </a:ext>
                </a:extLst>
              </p:cNvPr>
              <p:cNvSpPr/>
              <p:nvPr/>
            </p:nvSpPr>
            <p:spPr>
              <a:xfrm>
                <a:off x="4669650" y="3185875"/>
                <a:ext cx="304175" cy="1092225"/>
              </a:xfrm>
              <a:custGeom>
                <a:avLst/>
                <a:gdLst/>
                <a:ahLst/>
                <a:cxnLst/>
                <a:rect l="l" t="t" r="r" b="b"/>
                <a:pathLst>
                  <a:path w="12167" h="43689" extrusionOk="0">
                    <a:moveTo>
                      <a:pt x="2853" y="1"/>
                    </a:moveTo>
                    <a:lnTo>
                      <a:pt x="0" y="21206"/>
                    </a:lnTo>
                    <a:lnTo>
                      <a:pt x="7236" y="43688"/>
                    </a:lnTo>
                    <a:lnTo>
                      <a:pt x="12166" y="21206"/>
                    </a:lnTo>
                    <a:lnTo>
                      <a:pt x="9130" y="229"/>
                    </a:lnTo>
                    <a:lnTo>
                      <a:pt x="2853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2391;p54">
                <a:extLst>
                  <a:ext uri="{FF2B5EF4-FFF2-40B4-BE49-F238E27FC236}">
                    <a16:creationId xmlns:a16="http://schemas.microsoft.com/office/drawing/2014/main" id="{5CCC2F92-5384-4D65-958B-890EA17299E1}"/>
                  </a:ext>
                </a:extLst>
              </p:cNvPr>
              <p:cNvSpPr/>
              <p:nvPr/>
            </p:nvSpPr>
            <p:spPr>
              <a:xfrm>
                <a:off x="4697600" y="2951325"/>
                <a:ext cx="248825" cy="323425"/>
              </a:xfrm>
              <a:custGeom>
                <a:avLst/>
                <a:gdLst/>
                <a:ahLst/>
                <a:cxnLst/>
                <a:rect l="l" t="t" r="r" b="b"/>
                <a:pathLst>
                  <a:path w="9953" h="12937" extrusionOk="0">
                    <a:moveTo>
                      <a:pt x="2693" y="1"/>
                    </a:moveTo>
                    <a:cubicBezTo>
                      <a:pt x="2120" y="1"/>
                      <a:pt x="1641" y="404"/>
                      <a:pt x="1507" y="938"/>
                    </a:cubicBezTo>
                    <a:lnTo>
                      <a:pt x="92" y="7100"/>
                    </a:lnTo>
                    <a:cubicBezTo>
                      <a:pt x="1" y="7488"/>
                      <a:pt x="115" y="7899"/>
                      <a:pt x="366" y="8196"/>
                    </a:cubicBezTo>
                    <a:lnTo>
                      <a:pt x="4292" y="12533"/>
                    </a:lnTo>
                    <a:cubicBezTo>
                      <a:pt x="4531" y="12804"/>
                      <a:pt x="4862" y="12936"/>
                      <a:pt x="5194" y="12936"/>
                    </a:cubicBezTo>
                    <a:cubicBezTo>
                      <a:pt x="5559" y="12936"/>
                      <a:pt x="5924" y="12776"/>
                      <a:pt x="6164" y="12464"/>
                    </a:cubicBezTo>
                    <a:lnTo>
                      <a:pt x="9679" y="7831"/>
                    </a:lnTo>
                    <a:cubicBezTo>
                      <a:pt x="9884" y="7557"/>
                      <a:pt x="9953" y="7215"/>
                      <a:pt x="9884" y="6872"/>
                    </a:cubicBezTo>
                    <a:lnTo>
                      <a:pt x="8766" y="1075"/>
                    </a:lnTo>
                    <a:cubicBezTo>
                      <a:pt x="8674" y="527"/>
                      <a:pt x="8172" y="116"/>
                      <a:pt x="7602" y="93"/>
                    </a:cubicBezTo>
                    <a:lnTo>
                      <a:pt x="2740" y="2"/>
                    </a:lnTo>
                    <a:cubicBezTo>
                      <a:pt x="2724" y="1"/>
                      <a:pt x="2708" y="1"/>
                      <a:pt x="2693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2392;p54">
                <a:extLst>
                  <a:ext uri="{FF2B5EF4-FFF2-40B4-BE49-F238E27FC236}">
                    <a16:creationId xmlns:a16="http://schemas.microsoft.com/office/drawing/2014/main" id="{5E3F162F-CC2A-4FFE-8FE0-EDF89DE33640}"/>
                  </a:ext>
                </a:extLst>
              </p:cNvPr>
              <p:cNvSpPr/>
              <p:nvPr/>
            </p:nvSpPr>
            <p:spPr>
              <a:xfrm>
                <a:off x="4443675" y="2885725"/>
                <a:ext cx="259100" cy="287625"/>
              </a:xfrm>
              <a:custGeom>
                <a:avLst/>
                <a:gdLst/>
                <a:ahLst/>
                <a:cxnLst/>
                <a:rect l="l" t="t" r="r" b="b"/>
                <a:pathLst>
                  <a:path w="10364" h="11505" extrusionOk="0">
                    <a:moveTo>
                      <a:pt x="211" y="1"/>
                    </a:moveTo>
                    <a:cubicBezTo>
                      <a:pt x="178" y="1"/>
                      <a:pt x="145" y="8"/>
                      <a:pt x="115" y="24"/>
                    </a:cubicBezTo>
                    <a:cubicBezTo>
                      <a:pt x="23" y="69"/>
                      <a:pt x="1" y="206"/>
                      <a:pt x="46" y="275"/>
                    </a:cubicBezTo>
                    <a:lnTo>
                      <a:pt x="6574" y="11254"/>
                    </a:lnTo>
                    <a:cubicBezTo>
                      <a:pt x="6643" y="11368"/>
                      <a:pt x="6780" y="11459"/>
                      <a:pt x="6917" y="11505"/>
                    </a:cubicBezTo>
                    <a:lnTo>
                      <a:pt x="7031" y="11505"/>
                    </a:lnTo>
                    <a:cubicBezTo>
                      <a:pt x="7145" y="11505"/>
                      <a:pt x="7259" y="11482"/>
                      <a:pt x="7350" y="11413"/>
                    </a:cubicBezTo>
                    <a:lnTo>
                      <a:pt x="10272" y="9336"/>
                    </a:lnTo>
                    <a:cubicBezTo>
                      <a:pt x="10340" y="9268"/>
                      <a:pt x="10363" y="9154"/>
                      <a:pt x="10318" y="9085"/>
                    </a:cubicBezTo>
                    <a:cubicBezTo>
                      <a:pt x="10276" y="9030"/>
                      <a:pt x="10218" y="9000"/>
                      <a:pt x="10158" y="9000"/>
                    </a:cubicBezTo>
                    <a:cubicBezTo>
                      <a:pt x="10119" y="9000"/>
                      <a:pt x="10080" y="9013"/>
                      <a:pt x="10044" y="9040"/>
                    </a:cubicBezTo>
                    <a:lnTo>
                      <a:pt x="7122" y="11094"/>
                    </a:lnTo>
                    <a:cubicBezTo>
                      <a:pt x="7090" y="11110"/>
                      <a:pt x="7069" y="11126"/>
                      <a:pt x="7043" y="11126"/>
                    </a:cubicBezTo>
                    <a:cubicBezTo>
                      <a:pt x="7033" y="11126"/>
                      <a:pt x="7021" y="11123"/>
                      <a:pt x="7008" y="11117"/>
                    </a:cubicBezTo>
                    <a:cubicBezTo>
                      <a:pt x="6962" y="11117"/>
                      <a:pt x="6917" y="11094"/>
                      <a:pt x="6894" y="11048"/>
                    </a:cubicBezTo>
                    <a:lnTo>
                      <a:pt x="389" y="92"/>
                    </a:lnTo>
                    <a:cubicBezTo>
                      <a:pt x="343" y="31"/>
                      <a:pt x="277" y="1"/>
                      <a:pt x="21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2393;p54">
                <a:extLst>
                  <a:ext uri="{FF2B5EF4-FFF2-40B4-BE49-F238E27FC236}">
                    <a16:creationId xmlns:a16="http://schemas.microsoft.com/office/drawing/2014/main" id="{38E9708E-74C5-4AFB-9F84-6C5BA0654EF9}"/>
                  </a:ext>
                </a:extLst>
              </p:cNvPr>
              <p:cNvSpPr/>
              <p:nvPr/>
            </p:nvSpPr>
            <p:spPr>
              <a:xfrm>
                <a:off x="4937275" y="2890725"/>
                <a:ext cx="180350" cy="258675"/>
              </a:xfrm>
              <a:custGeom>
                <a:avLst/>
                <a:gdLst/>
                <a:ahLst/>
                <a:cxnLst/>
                <a:rect l="l" t="t" r="r" b="b"/>
                <a:pathLst>
                  <a:path w="7214" h="10347" extrusionOk="0">
                    <a:moveTo>
                      <a:pt x="7005" y="0"/>
                    </a:moveTo>
                    <a:cubicBezTo>
                      <a:pt x="6925" y="0"/>
                      <a:pt x="6840" y="45"/>
                      <a:pt x="6802" y="120"/>
                    </a:cubicBezTo>
                    <a:lnTo>
                      <a:pt x="3333" y="9890"/>
                    </a:lnTo>
                    <a:cubicBezTo>
                      <a:pt x="3333" y="9935"/>
                      <a:pt x="3264" y="9958"/>
                      <a:pt x="3264" y="9958"/>
                    </a:cubicBezTo>
                    <a:cubicBezTo>
                      <a:pt x="3255" y="9968"/>
                      <a:pt x="3238" y="9973"/>
                      <a:pt x="3217" y="9973"/>
                    </a:cubicBezTo>
                    <a:cubicBezTo>
                      <a:pt x="3189" y="9973"/>
                      <a:pt x="3154" y="9962"/>
                      <a:pt x="3127" y="9935"/>
                    </a:cubicBezTo>
                    <a:lnTo>
                      <a:pt x="343" y="7424"/>
                    </a:lnTo>
                    <a:cubicBezTo>
                      <a:pt x="305" y="7396"/>
                      <a:pt x="262" y="7383"/>
                      <a:pt x="221" y="7383"/>
                    </a:cubicBezTo>
                    <a:cubicBezTo>
                      <a:pt x="164" y="7383"/>
                      <a:pt x="109" y="7408"/>
                      <a:pt x="69" y="7447"/>
                    </a:cubicBezTo>
                    <a:cubicBezTo>
                      <a:pt x="0" y="7516"/>
                      <a:pt x="0" y="7653"/>
                      <a:pt x="92" y="7721"/>
                    </a:cubicBezTo>
                    <a:lnTo>
                      <a:pt x="2876" y="10232"/>
                    </a:lnTo>
                    <a:cubicBezTo>
                      <a:pt x="2968" y="10300"/>
                      <a:pt x="3105" y="10346"/>
                      <a:pt x="3219" y="10346"/>
                    </a:cubicBezTo>
                    <a:cubicBezTo>
                      <a:pt x="3264" y="10346"/>
                      <a:pt x="3310" y="10346"/>
                      <a:pt x="3356" y="10323"/>
                    </a:cubicBezTo>
                    <a:cubicBezTo>
                      <a:pt x="3515" y="10300"/>
                      <a:pt x="3652" y="10164"/>
                      <a:pt x="3698" y="10004"/>
                    </a:cubicBezTo>
                    <a:lnTo>
                      <a:pt x="7168" y="257"/>
                    </a:lnTo>
                    <a:cubicBezTo>
                      <a:pt x="7213" y="166"/>
                      <a:pt x="7145" y="52"/>
                      <a:pt x="7053" y="6"/>
                    </a:cubicBezTo>
                    <a:cubicBezTo>
                      <a:pt x="7038" y="2"/>
                      <a:pt x="7021" y="0"/>
                      <a:pt x="700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6" name="Google Shape;2394;p54">
                <a:extLst>
                  <a:ext uri="{FF2B5EF4-FFF2-40B4-BE49-F238E27FC236}">
                    <a16:creationId xmlns:a16="http://schemas.microsoft.com/office/drawing/2014/main" id="{5D43BFA2-C0F4-45BA-95A1-A882BB6607A2}"/>
                  </a:ext>
                </a:extLst>
              </p:cNvPr>
              <p:cNvSpPr/>
              <p:nvPr/>
            </p:nvSpPr>
            <p:spPr>
              <a:xfrm>
                <a:off x="5306475" y="2762475"/>
                <a:ext cx="641400" cy="1278700"/>
              </a:xfrm>
              <a:custGeom>
                <a:avLst/>
                <a:gdLst/>
                <a:ahLst/>
                <a:cxnLst/>
                <a:rect l="l" t="t" r="r" b="b"/>
                <a:pathLst>
                  <a:path w="25656" h="51148" extrusionOk="0">
                    <a:moveTo>
                      <a:pt x="11984" y="1"/>
                    </a:moveTo>
                    <a:lnTo>
                      <a:pt x="0" y="2215"/>
                    </a:lnTo>
                    <a:lnTo>
                      <a:pt x="2557" y="41976"/>
                    </a:lnTo>
                    <a:cubicBezTo>
                      <a:pt x="3244" y="46476"/>
                      <a:pt x="8724" y="51147"/>
                      <a:pt x="13389" y="51147"/>
                    </a:cubicBezTo>
                    <a:cubicBezTo>
                      <a:pt x="13835" y="51147"/>
                      <a:pt x="14274" y="51105"/>
                      <a:pt x="14700" y="51015"/>
                    </a:cubicBezTo>
                    <a:lnTo>
                      <a:pt x="21114" y="49623"/>
                    </a:lnTo>
                    <a:lnTo>
                      <a:pt x="25656" y="47409"/>
                    </a:lnTo>
                    <a:lnTo>
                      <a:pt x="11984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7" name="Google Shape;2395;p54">
                <a:extLst>
                  <a:ext uri="{FF2B5EF4-FFF2-40B4-BE49-F238E27FC236}">
                    <a16:creationId xmlns:a16="http://schemas.microsoft.com/office/drawing/2014/main" id="{FC24B123-280F-4BA3-83D1-2400FAE2D994}"/>
                  </a:ext>
                </a:extLst>
              </p:cNvPr>
              <p:cNvSpPr/>
              <p:nvPr/>
            </p:nvSpPr>
            <p:spPr>
              <a:xfrm>
                <a:off x="5315600" y="2752775"/>
                <a:ext cx="655675" cy="1279700"/>
              </a:xfrm>
              <a:custGeom>
                <a:avLst/>
                <a:gdLst/>
                <a:ahLst/>
                <a:cxnLst/>
                <a:rect l="l" t="t" r="r" b="b"/>
                <a:pathLst>
                  <a:path w="26227" h="51188" extrusionOk="0">
                    <a:moveTo>
                      <a:pt x="12554" y="1"/>
                    </a:moveTo>
                    <a:lnTo>
                      <a:pt x="1" y="2192"/>
                    </a:lnTo>
                    <a:lnTo>
                      <a:pt x="4885" y="43825"/>
                    </a:lnTo>
                    <a:cubicBezTo>
                      <a:pt x="5563" y="48134"/>
                      <a:pt x="9276" y="51188"/>
                      <a:pt x="13446" y="51188"/>
                    </a:cubicBezTo>
                    <a:cubicBezTo>
                      <a:pt x="14048" y="51188"/>
                      <a:pt x="14658" y="51124"/>
                      <a:pt x="15271" y="50992"/>
                    </a:cubicBezTo>
                    <a:lnTo>
                      <a:pt x="21707" y="49623"/>
                    </a:lnTo>
                    <a:lnTo>
                      <a:pt x="26227" y="47409"/>
                    </a:lnTo>
                    <a:lnTo>
                      <a:pt x="12554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8" name="Google Shape;2396;p54">
                <a:extLst>
                  <a:ext uri="{FF2B5EF4-FFF2-40B4-BE49-F238E27FC236}">
                    <a16:creationId xmlns:a16="http://schemas.microsoft.com/office/drawing/2014/main" id="{68262A8B-7722-4D58-88FE-D0D61E7A388F}"/>
                  </a:ext>
                </a:extLst>
              </p:cNvPr>
              <p:cNvSpPr/>
              <p:nvPr/>
            </p:nvSpPr>
            <p:spPr>
              <a:xfrm>
                <a:off x="5042700" y="2450275"/>
                <a:ext cx="570225" cy="435250"/>
              </a:xfrm>
              <a:custGeom>
                <a:avLst/>
                <a:gdLst/>
                <a:ahLst/>
                <a:cxnLst/>
                <a:rect l="l" t="t" r="r" b="b"/>
                <a:pathLst>
                  <a:path w="22809" h="17410" extrusionOk="0">
                    <a:moveTo>
                      <a:pt x="7406" y="1"/>
                    </a:moveTo>
                    <a:cubicBezTo>
                      <a:pt x="5186" y="1"/>
                      <a:pt x="3003" y="645"/>
                      <a:pt x="1125" y="1852"/>
                    </a:cubicBezTo>
                    <a:cubicBezTo>
                      <a:pt x="896" y="2012"/>
                      <a:pt x="759" y="2103"/>
                      <a:pt x="714" y="2172"/>
                    </a:cubicBezTo>
                    <a:cubicBezTo>
                      <a:pt x="0" y="3264"/>
                      <a:pt x="899" y="5119"/>
                      <a:pt x="2175" y="5119"/>
                    </a:cubicBezTo>
                    <a:cubicBezTo>
                      <a:pt x="2205" y="5119"/>
                      <a:pt x="2235" y="5118"/>
                      <a:pt x="2266" y="5116"/>
                    </a:cubicBezTo>
                    <a:cubicBezTo>
                      <a:pt x="2408" y="5099"/>
                      <a:pt x="2930" y="4834"/>
                      <a:pt x="3535" y="4505"/>
                    </a:cubicBezTo>
                    <a:lnTo>
                      <a:pt x="3535" y="4505"/>
                    </a:lnTo>
                    <a:cubicBezTo>
                      <a:pt x="3226" y="4772"/>
                      <a:pt x="2936" y="5081"/>
                      <a:pt x="2699" y="5436"/>
                    </a:cubicBezTo>
                    <a:cubicBezTo>
                      <a:pt x="1946" y="6531"/>
                      <a:pt x="2060" y="8015"/>
                      <a:pt x="2859" y="9088"/>
                    </a:cubicBezTo>
                    <a:lnTo>
                      <a:pt x="3156" y="9476"/>
                    </a:lnTo>
                    <a:lnTo>
                      <a:pt x="3247" y="9316"/>
                    </a:lnTo>
                    <a:cubicBezTo>
                      <a:pt x="3841" y="8243"/>
                      <a:pt x="4799" y="7444"/>
                      <a:pt x="5918" y="7011"/>
                    </a:cubicBezTo>
                    <a:lnTo>
                      <a:pt x="7215" y="6510"/>
                    </a:lnTo>
                    <a:lnTo>
                      <a:pt x="7215" y="6510"/>
                    </a:lnTo>
                    <a:cubicBezTo>
                      <a:pt x="7063" y="6569"/>
                      <a:pt x="2754" y="8261"/>
                      <a:pt x="3224" y="10526"/>
                    </a:cubicBezTo>
                    <a:cubicBezTo>
                      <a:pt x="3588" y="12276"/>
                      <a:pt x="4242" y="12487"/>
                      <a:pt x="4535" y="12487"/>
                    </a:cubicBezTo>
                    <a:cubicBezTo>
                      <a:pt x="4628" y="12487"/>
                      <a:pt x="4685" y="12466"/>
                      <a:pt x="4685" y="12466"/>
                    </a:cubicBezTo>
                    <a:cubicBezTo>
                      <a:pt x="4685" y="12466"/>
                      <a:pt x="6198" y="10295"/>
                      <a:pt x="8429" y="10295"/>
                    </a:cubicBezTo>
                    <a:cubicBezTo>
                      <a:pt x="8475" y="10295"/>
                      <a:pt x="8520" y="10296"/>
                      <a:pt x="8566" y="10297"/>
                    </a:cubicBezTo>
                    <a:cubicBezTo>
                      <a:pt x="8566" y="10297"/>
                      <a:pt x="2403" y="12192"/>
                      <a:pt x="4343" y="15387"/>
                    </a:cubicBezTo>
                    <a:cubicBezTo>
                      <a:pt x="5329" y="17003"/>
                      <a:pt x="7443" y="17409"/>
                      <a:pt x="9312" y="17409"/>
                    </a:cubicBezTo>
                    <a:cubicBezTo>
                      <a:pt x="10427" y="17409"/>
                      <a:pt x="11455" y="17264"/>
                      <a:pt x="12103" y="17145"/>
                    </a:cubicBezTo>
                    <a:cubicBezTo>
                      <a:pt x="12514" y="17076"/>
                      <a:pt x="12788" y="16711"/>
                      <a:pt x="12765" y="16300"/>
                    </a:cubicBezTo>
                    <a:cubicBezTo>
                      <a:pt x="12743" y="15844"/>
                      <a:pt x="12469" y="15433"/>
                      <a:pt x="12058" y="15228"/>
                    </a:cubicBezTo>
                    <a:lnTo>
                      <a:pt x="9867" y="14155"/>
                    </a:lnTo>
                    <a:lnTo>
                      <a:pt x="9867" y="14155"/>
                    </a:lnTo>
                    <a:lnTo>
                      <a:pt x="16189" y="15524"/>
                    </a:lnTo>
                    <a:cubicBezTo>
                      <a:pt x="16553" y="15603"/>
                      <a:pt x="16920" y="15641"/>
                      <a:pt x="17283" y="15641"/>
                    </a:cubicBezTo>
                    <a:cubicBezTo>
                      <a:pt x="19035" y="15641"/>
                      <a:pt x="20711" y="14755"/>
                      <a:pt x="21713" y="13242"/>
                    </a:cubicBezTo>
                    <a:lnTo>
                      <a:pt x="22809" y="11553"/>
                    </a:lnTo>
                    <a:lnTo>
                      <a:pt x="21142" y="7353"/>
                    </a:lnTo>
                    <a:cubicBezTo>
                      <a:pt x="19613" y="3541"/>
                      <a:pt x="16121" y="893"/>
                      <a:pt x="12058" y="437"/>
                    </a:cubicBezTo>
                    <a:lnTo>
                      <a:pt x="8680" y="72"/>
                    </a:lnTo>
                    <a:cubicBezTo>
                      <a:pt x="8255" y="24"/>
                      <a:pt x="7830" y="1"/>
                      <a:pt x="740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9" name="Google Shape;2397;p54">
                <a:extLst>
                  <a:ext uri="{FF2B5EF4-FFF2-40B4-BE49-F238E27FC236}">
                    <a16:creationId xmlns:a16="http://schemas.microsoft.com/office/drawing/2014/main" id="{428E0040-D389-49A7-9406-04EF87121B22}"/>
                  </a:ext>
                </a:extLst>
              </p:cNvPr>
              <p:cNvSpPr/>
              <p:nvPr/>
            </p:nvSpPr>
            <p:spPr>
              <a:xfrm>
                <a:off x="5059900" y="2463925"/>
                <a:ext cx="569575" cy="434750"/>
              </a:xfrm>
              <a:custGeom>
                <a:avLst/>
                <a:gdLst/>
                <a:ahLst/>
                <a:cxnLst/>
                <a:rect l="l" t="t" r="r" b="b"/>
                <a:pathLst>
                  <a:path w="22783" h="17390" extrusionOk="0">
                    <a:moveTo>
                      <a:pt x="7355" y="1"/>
                    </a:moveTo>
                    <a:cubicBezTo>
                      <a:pt x="5145" y="1"/>
                      <a:pt x="2973" y="632"/>
                      <a:pt x="1121" y="1854"/>
                    </a:cubicBezTo>
                    <a:cubicBezTo>
                      <a:pt x="893" y="1991"/>
                      <a:pt x="733" y="2105"/>
                      <a:pt x="710" y="2151"/>
                    </a:cubicBezTo>
                    <a:cubicBezTo>
                      <a:pt x="1" y="3237"/>
                      <a:pt x="864" y="5100"/>
                      <a:pt x="2149" y="5100"/>
                    </a:cubicBezTo>
                    <a:cubicBezTo>
                      <a:pt x="2187" y="5100"/>
                      <a:pt x="2224" y="5098"/>
                      <a:pt x="2263" y="5095"/>
                    </a:cubicBezTo>
                    <a:cubicBezTo>
                      <a:pt x="2399" y="5086"/>
                      <a:pt x="2934" y="4813"/>
                      <a:pt x="3551" y="4475"/>
                    </a:cubicBezTo>
                    <a:lnTo>
                      <a:pt x="3551" y="4475"/>
                    </a:lnTo>
                    <a:cubicBezTo>
                      <a:pt x="3236" y="4744"/>
                      <a:pt x="2938" y="5057"/>
                      <a:pt x="2696" y="5415"/>
                    </a:cubicBezTo>
                    <a:cubicBezTo>
                      <a:pt x="1943" y="6533"/>
                      <a:pt x="2034" y="8017"/>
                      <a:pt x="2833" y="9089"/>
                    </a:cubicBezTo>
                    <a:lnTo>
                      <a:pt x="3153" y="9477"/>
                    </a:lnTo>
                    <a:lnTo>
                      <a:pt x="3244" y="9295"/>
                    </a:lnTo>
                    <a:cubicBezTo>
                      <a:pt x="3837" y="8245"/>
                      <a:pt x="4773" y="7423"/>
                      <a:pt x="5915" y="6990"/>
                    </a:cubicBezTo>
                    <a:lnTo>
                      <a:pt x="7216" y="6510"/>
                    </a:lnTo>
                    <a:lnTo>
                      <a:pt x="7216" y="6510"/>
                    </a:lnTo>
                    <a:cubicBezTo>
                      <a:pt x="7213" y="6511"/>
                      <a:pt x="2719" y="8200"/>
                      <a:pt x="3198" y="10505"/>
                    </a:cubicBezTo>
                    <a:cubicBezTo>
                      <a:pt x="3581" y="12277"/>
                      <a:pt x="4227" y="12488"/>
                      <a:pt x="4514" y="12488"/>
                    </a:cubicBezTo>
                    <a:cubicBezTo>
                      <a:pt x="4605" y="12488"/>
                      <a:pt x="4659" y="12468"/>
                      <a:pt x="4659" y="12468"/>
                    </a:cubicBezTo>
                    <a:cubicBezTo>
                      <a:pt x="4659" y="12468"/>
                      <a:pt x="6180" y="10295"/>
                      <a:pt x="8395" y="10295"/>
                    </a:cubicBezTo>
                    <a:cubicBezTo>
                      <a:pt x="8450" y="10295"/>
                      <a:pt x="8506" y="10296"/>
                      <a:pt x="8562" y="10299"/>
                    </a:cubicBezTo>
                    <a:cubicBezTo>
                      <a:pt x="8562" y="10299"/>
                      <a:pt x="2377" y="12171"/>
                      <a:pt x="4340" y="15389"/>
                    </a:cubicBezTo>
                    <a:cubicBezTo>
                      <a:pt x="5309" y="16986"/>
                      <a:pt x="7410" y="17390"/>
                      <a:pt x="9279" y="17390"/>
                    </a:cubicBezTo>
                    <a:cubicBezTo>
                      <a:pt x="10401" y="17390"/>
                      <a:pt x="11441" y="17244"/>
                      <a:pt x="12100" y="17124"/>
                    </a:cubicBezTo>
                    <a:cubicBezTo>
                      <a:pt x="12488" y="17055"/>
                      <a:pt x="12785" y="16690"/>
                      <a:pt x="12739" y="16279"/>
                    </a:cubicBezTo>
                    <a:cubicBezTo>
                      <a:pt x="12717" y="15823"/>
                      <a:pt x="12443" y="15435"/>
                      <a:pt x="12032" y="15229"/>
                    </a:cubicBezTo>
                    <a:lnTo>
                      <a:pt x="9863" y="14157"/>
                    </a:lnTo>
                    <a:lnTo>
                      <a:pt x="16163" y="15503"/>
                    </a:lnTo>
                    <a:cubicBezTo>
                      <a:pt x="16537" y="15583"/>
                      <a:pt x="16912" y="15621"/>
                      <a:pt x="17283" y="15621"/>
                    </a:cubicBezTo>
                    <a:cubicBezTo>
                      <a:pt x="19041" y="15621"/>
                      <a:pt x="20707" y="14752"/>
                      <a:pt x="21687" y="13244"/>
                    </a:cubicBezTo>
                    <a:lnTo>
                      <a:pt x="22782" y="11555"/>
                    </a:lnTo>
                    <a:lnTo>
                      <a:pt x="21116" y="7332"/>
                    </a:lnTo>
                    <a:cubicBezTo>
                      <a:pt x="19610" y="3543"/>
                      <a:pt x="16118" y="872"/>
                      <a:pt x="12055" y="439"/>
                    </a:cubicBezTo>
                    <a:lnTo>
                      <a:pt x="8654" y="73"/>
                    </a:lnTo>
                    <a:cubicBezTo>
                      <a:pt x="8221" y="25"/>
                      <a:pt x="7787" y="1"/>
                      <a:pt x="7355" y="1"/>
                    </a:cubicBezTo>
                    <a:close/>
                  </a:path>
                </a:pathLst>
              </a:custGeom>
              <a:solidFill>
                <a:srgbClr val="FDBE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0" name="Google Shape;2398;p54">
                <a:extLst>
                  <a:ext uri="{FF2B5EF4-FFF2-40B4-BE49-F238E27FC236}">
                    <a16:creationId xmlns:a16="http://schemas.microsoft.com/office/drawing/2014/main" id="{19C1E183-78A1-4572-A29D-417E7700FFEC}"/>
                  </a:ext>
                </a:extLst>
              </p:cNvPr>
              <p:cNvSpPr/>
              <p:nvPr/>
            </p:nvSpPr>
            <p:spPr>
              <a:xfrm>
                <a:off x="5168375" y="2715400"/>
                <a:ext cx="142675" cy="69100"/>
              </a:xfrm>
              <a:custGeom>
                <a:avLst/>
                <a:gdLst/>
                <a:ahLst/>
                <a:cxnLst/>
                <a:rect l="l" t="t" r="r" b="b"/>
                <a:pathLst>
                  <a:path w="5707" h="2764" extrusionOk="0">
                    <a:moveTo>
                      <a:pt x="4774" y="1"/>
                    </a:moveTo>
                    <a:cubicBezTo>
                      <a:pt x="4514" y="1"/>
                      <a:pt x="4258" y="23"/>
                      <a:pt x="3995" y="58"/>
                    </a:cubicBezTo>
                    <a:cubicBezTo>
                      <a:pt x="3493" y="126"/>
                      <a:pt x="2991" y="286"/>
                      <a:pt x="2511" y="491"/>
                    </a:cubicBezTo>
                    <a:cubicBezTo>
                      <a:pt x="2283" y="605"/>
                      <a:pt x="2032" y="720"/>
                      <a:pt x="1827" y="856"/>
                    </a:cubicBezTo>
                    <a:cubicBezTo>
                      <a:pt x="1713" y="925"/>
                      <a:pt x="1598" y="993"/>
                      <a:pt x="1507" y="1085"/>
                    </a:cubicBezTo>
                    <a:lnTo>
                      <a:pt x="1188" y="1313"/>
                    </a:lnTo>
                    <a:cubicBezTo>
                      <a:pt x="1096" y="1381"/>
                      <a:pt x="1005" y="1473"/>
                      <a:pt x="891" y="1564"/>
                    </a:cubicBezTo>
                    <a:lnTo>
                      <a:pt x="617" y="1815"/>
                    </a:lnTo>
                    <a:cubicBezTo>
                      <a:pt x="434" y="1998"/>
                      <a:pt x="275" y="2203"/>
                      <a:pt x="92" y="2386"/>
                    </a:cubicBezTo>
                    <a:cubicBezTo>
                      <a:pt x="1" y="2477"/>
                      <a:pt x="23" y="2614"/>
                      <a:pt x="115" y="2705"/>
                    </a:cubicBezTo>
                    <a:cubicBezTo>
                      <a:pt x="155" y="2745"/>
                      <a:pt x="204" y="2763"/>
                      <a:pt x="252" y="2763"/>
                    </a:cubicBezTo>
                    <a:cubicBezTo>
                      <a:pt x="313" y="2763"/>
                      <a:pt x="373" y="2734"/>
                      <a:pt x="412" y="2682"/>
                    </a:cubicBezTo>
                    <a:lnTo>
                      <a:pt x="434" y="2682"/>
                    </a:lnTo>
                    <a:cubicBezTo>
                      <a:pt x="594" y="2500"/>
                      <a:pt x="754" y="2294"/>
                      <a:pt x="914" y="2135"/>
                    </a:cubicBezTo>
                    <a:lnTo>
                      <a:pt x="1188" y="1884"/>
                    </a:lnTo>
                    <a:cubicBezTo>
                      <a:pt x="1279" y="1792"/>
                      <a:pt x="1370" y="1701"/>
                      <a:pt x="1461" y="1633"/>
                    </a:cubicBezTo>
                    <a:lnTo>
                      <a:pt x="1735" y="1404"/>
                    </a:lnTo>
                    <a:cubicBezTo>
                      <a:pt x="1827" y="1336"/>
                      <a:pt x="1941" y="1267"/>
                      <a:pt x="2032" y="1199"/>
                    </a:cubicBezTo>
                    <a:cubicBezTo>
                      <a:pt x="2238" y="1062"/>
                      <a:pt x="2466" y="971"/>
                      <a:pt x="2671" y="856"/>
                    </a:cubicBezTo>
                    <a:cubicBezTo>
                      <a:pt x="3105" y="651"/>
                      <a:pt x="3584" y="491"/>
                      <a:pt x="4041" y="423"/>
                    </a:cubicBezTo>
                    <a:cubicBezTo>
                      <a:pt x="4280" y="377"/>
                      <a:pt x="4526" y="354"/>
                      <a:pt x="4768" y="354"/>
                    </a:cubicBezTo>
                    <a:cubicBezTo>
                      <a:pt x="5011" y="354"/>
                      <a:pt x="5250" y="377"/>
                      <a:pt x="5479" y="423"/>
                    </a:cubicBezTo>
                    <a:lnTo>
                      <a:pt x="5502" y="423"/>
                    </a:lnTo>
                    <a:cubicBezTo>
                      <a:pt x="5514" y="426"/>
                      <a:pt x="5525" y="427"/>
                      <a:pt x="5536" y="427"/>
                    </a:cubicBezTo>
                    <a:cubicBezTo>
                      <a:pt x="5610" y="427"/>
                      <a:pt x="5664" y="365"/>
                      <a:pt x="5684" y="286"/>
                    </a:cubicBezTo>
                    <a:cubicBezTo>
                      <a:pt x="5707" y="195"/>
                      <a:pt x="5638" y="103"/>
                      <a:pt x="5570" y="80"/>
                    </a:cubicBezTo>
                    <a:cubicBezTo>
                      <a:pt x="5296" y="23"/>
                      <a:pt x="5034" y="1"/>
                      <a:pt x="477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1" name="Google Shape;2399;p54">
                <a:extLst>
                  <a:ext uri="{FF2B5EF4-FFF2-40B4-BE49-F238E27FC236}">
                    <a16:creationId xmlns:a16="http://schemas.microsoft.com/office/drawing/2014/main" id="{69CD7356-4535-4621-A176-EF79C290081D}"/>
                  </a:ext>
                </a:extLst>
              </p:cNvPr>
              <p:cNvSpPr/>
              <p:nvPr/>
            </p:nvSpPr>
            <p:spPr>
              <a:xfrm>
                <a:off x="5133000" y="2620950"/>
                <a:ext cx="124425" cy="94650"/>
              </a:xfrm>
              <a:custGeom>
                <a:avLst/>
                <a:gdLst/>
                <a:ahLst/>
                <a:cxnLst/>
                <a:rect l="l" t="t" r="r" b="b"/>
                <a:pathLst>
                  <a:path w="4977" h="3786" extrusionOk="0">
                    <a:moveTo>
                      <a:pt x="4862" y="1"/>
                    </a:moveTo>
                    <a:cubicBezTo>
                      <a:pt x="4314" y="1"/>
                      <a:pt x="3812" y="138"/>
                      <a:pt x="3333" y="320"/>
                    </a:cubicBezTo>
                    <a:cubicBezTo>
                      <a:pt x="2854" y="503"/>
                      <a:pt x="2397" y="754"/>
                      <a:pt x="1986" y="1074"/>
                    </a:cubicBezTo>
                    <a:cubicBezTo>
                      <a:pt x="1781" y="1233"/>
                      <a:pt x="1575" y="1393"/>
                      <a:pt x="1416" y="1576"/>
                    </a:cubicBezTo>
                    <a:cubicBezTo>
                      <a:pt x="1324" y="1667"/>
                      <a:pt x="1233" y="1758"/>
                      <a:pt x="1142" y="1850"/>
                    </a:cubicBezTo>
                    <a:lnTo>
                      <a:pt x="891" y="2169"/>
                    </a:lnTo>
                    <a:cubicBezTo>
                      <a:pt x="799" y="2261"/>
                      <a:pt x="731" y="2352"/>
                      <a:pt x="662" y="2466"/>
                    </a:cubicBezTo>
                    <a:lnTo>
                      <a:pt x="434" y="2786"/>
                    </a:lnTo>
                    <a:cubicBezTo>
                      <a:pt x="297" y="3014"/>
                      <a:pt x="183" y="3242"/>
                      <a:pt x="69" y="3448"/>
                    </a:cubicBezTo>
                    <a:cubicBezTo>
                      <a:pt x="69" y="3448"/>
                      <a:pt x="46" y="3470"/>
                      <a:pt x="46" y="3470"/>
                    </a:cubicBezTo>
                    <a:cubicBezTo>
                      <a:pt x="0" y="3562"/>
                      <a:pt x="46" y="3699"/>
                      <a:pt x="137" y="3767"/>
                    </a:cubicBezTo>
                    <a:cubicBezTo>
                      <a:pt x="168" y="3779"/>
                      <a:pt x="200" y="3785"/>
                      <a:pt x="232" y="3785"/>
                    </a:cubicBezTo>
                    <a:cubicBezTo>
                      <a:pt x="318" y="3785"/>
                      <a:pt x="401" y="3743"/>
                      <a:pt x="434" y="3676"/>
                    </a:cubicBezTo>
                    <a:lnTo>
                      <a:pt x="457" y="3653"/>
                    </a:lnTo>
                    <a:cubicBezTo>
                      <a:pt x="571" y="3448"/>
                      <a:pt x="685" y="3219"/>
                      <a:pt x="799" y="3014"/>
                    </a:cubicBezTo>
                    <a:lnTo>
                      <a:pt x="1005" y="2694"/>
                    </a:lnTo>
                    <a:cubicBezTo>
                      <a:pt x="1073" y="2603"/>
                      <a:pt x="1119" y="2489"/>
                      <a:pt x="1210" y="2398"/>
                    </a:cubicBezTo>
                    <a:lnTo>
                      <a:pt x="1438" y="2124"/>
                    </a:lnTo>
                    <a:cubicBezTo>
                      <a:pt x="1507" y="2010"/>
                      <a:pt x="1598" y="1941"/>
                      <a:pt x="1667" y="1850"/>
                    </a:cubicBezTo>
                    <a:cubicBezTo>
                      <a:pt x="1827" y="1667"/>
                      <a:pt x="2032" y="1507"/>
                      <a:pt x="2215" y="1348"/>
                    </a:cubicBezTo>
                    <a:cubicBezTo>
                      <a:pt x="2580" y="1051"/>
                      <a:pt x="3013" y="800"/>
                      <a:pt x="3447" y="594"/>
                    </a:cubicBezTo>
                    <a:cubicBezTo>
                      <a:pt x="3904" y="412"/>
                      <a:pt x="4383" y="275"/>
                      <a:pt x="4839" y="275"/>
                    </a:cubicBezTo>
                    <a:lnTo>
                      <a:pt x="4862" y="252"/>
                    </a:lnTo>
                    <a:cubicBezTo>
                      <a:pt x="4931" y="252"/>
                      <a:pt x="4976" y="206"/>
                      <a:pt x="4976" y="138"/>
                    </a:cubicBezTo>
                    <a:cubicBezTo>
                      <a:pt x="4976" y="69"/>
                      <a:pt x="4931" y="1"/>
                      <a:pt x="486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2" name="Google Shape;2400;p54">
                <a:extLst>
                  <a:ext uri="{FF2B5EF4-FFF2-40B4-BE49-F238E27FC236}">
                    <a16:creationId xmlns:a16="http://schemas.microsoft.com/office/drawing/2014/main" id="{7E62B558-5CD0-4FE4-93A2-5D7D31D3127A}"/>
                  </a:ext>
                </a:extLst>
              </p:cNvPr>
              <p:cNvSpPr/>
              <p:nvPr/>
            </p:nvSpPr>
            <p:spPr>
              <a:xfrm>
                <a:off x="5109025" y="2536400"/>
                <a:ext cx="130700" cy="85975"/>
              </a:xfrm>
              <a:custGeom>
                <a:avLst/>
                <a:gdLst/>
                <a:ahLst/>
                <a:cxnLst/>
                <a:rect l="l" t="t" r="r" b="b"/>
                <a:pathLst>
                  <a:path w="5228" h="3439" extrusionOk="0">
                    <a:moveTo>
                      <a:pt x="4910" y="1"/>
                    </a:moveTo>
                    <a:cubicBezTo>
                      <a:pt x="4440" y="1"/>
                      <a:pt x="4001" y="70"/>
                      <a:pt x="3562" y="210"/>
                    </a:cubicBezTo>
                    <a:cubicBezTo>
                      <a:pt x="3082" y="347"/>
                      <a:pt x="2603" y="575"/>
                      <a:pt x="2169" y="849"/>
                    </a:cubicBezTo>
                    <a:cubicBezTo>
                      <a:pt x="1964" y="1009"/>
                      <a:pt x="1736" y="1146"/>
                      <a:pt x="1553" y="1329"/>
                    </a:cubicBezTo>
                    <a:cubicBezTo>
                      <a:pt x="1462" y="1420"/>
                      <a:pt x="1348" y="1488"/>
                      <a:pt x="1256" y="1580"/>
                    </a:cubicBezTo>
                    <a:lnTo>
                      <a:pt x="1005" y="1854"/>
                    </a:lnTo>
                    <a:cubicBezTo>
                      <a:pt x="914" y="1945"/>
                      <a:pt x="823" y="2059"/>
                      <a:pt x="754" y="2150"/>
                    </a:cubicBezTo>
                    <a:lnTo>
                      <a:pt x="503" y="2447"/>
                    </a:lnTo>
                    <a:cubicBezTo>
                      <a:pt x="343" y="2653"/>
                      <a:pt x="206" y="2881"/>
                      <a:pt x="69" y="3086"/>
                    </a:cubicBezTo>
                    <a:cubicBezTo>
                      <a:pt x="1" y="3200"/>
                      <a:pt x="24" y="3337"/>
                      <a:pt x="138" y="3406"/>
                    </a:cubicBezTo>
                    <a:cubicBezTo>
                      <a:pt x="168" y="3429"/>
                      <a:pt x="204" y="3439"/>
                      <a:pt x="240" y="3439"/>
                    </a:cubicBezTo>
                    <a:cubicBezTo>
                      <a:pt x="313" y="3439"/>
                      <a:pt x="389" y="3398"/>
                      <a:pt x="434" y="3337"/>
                    </a:cubicBezTo>
                    <a:lnTo>
                      <a:pt x="457" y="3314"/>
                    </a:lnTo>
                    <a:cubicBezTo>
                      <a:pt x="571" y="3109"/>
                      <a:pt x="708" y="2904"/>
                      <a:pt x="845" y="2698"/>
                    </a:cubicBezTo>
                    <a:lnTo>
                      <a:pt x="1051" y="2401"/>
                    </a:lnTo>
                    <a:cubicBezTo>
                      <a:pt x="1142" y="2310"/>
                      <a:pt x="1211" y="2219"/>
                      <a:pt x="1302" y="2128"/>
                    </a:cubicBezTo>
                    <a:lnTo>
                      <a:pt x="1530" y="1854"/>
                    </a:lnTo>
                    <a:cubicBezTo>
                      <a:pt x="1621" y="1762"/>
                      <a:pt x="1713" y="1694"/>
                      <a:pt x="1804" y="1603"/>
                    </a:cubicBezTo>
                    <a:cubicBezTo>
                      <a:pt x="1964" y="1443"/>
                      <a:pt x="2169" y="1306"/>
                      <a:pt x="2375" y="1146"/>
                    </a:cubicBezTo>
                    <a:cubicBezTo>
                      <a:pt x="2763" y="872"/>
                      <a:pt x="3196" y="644"/>
                      <a:pt x="3676" y="507"/>
                    </a:cubicBezTo>
                    <a:cubicBezTo>
                      <a:pt x="4086" y="363"/>
                      <a:pt x="4514" y="275"/>
                      <a:pt x="4944" y="275"/>
                    </a:cubicBezTo>
                    <a:cubicBezTo>
                      <a:pt x="4993" y="275"/>
                      <a:pt x="5042" y="276"/>
                      <a:pt x="5091" y="279"/>
                    </a:cubicBezTo>
                    <a:cubicBezTo>
                      <a:pt x="5159" y="279"/>
                      <a:pt x="5228" y="210"/>
                      <a:pt x="5228" y="142"/>
                    </a:cubicBezTo>
                    <a:cubicBezTo>
                      <a:pt x="5228" y="73"/>
                      <a:pt x="5182" y="5"/>
                      <a:pt x="5114" y="5"/>
                    </a:cubicBezTo>
                    <a:cubicBezTo>
                      <a:pt x="5045" y="2"/>
                      <a:pt x="4977" y="1"/>
                      <a:pt x="491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3" name="Google Shape;2401;p54">
                <a:extLst>
                  <a:ext uri="{FF2B5EF4-FFF2-40B4-BE49-F238E27FC236}">
                    <a16:creationId xmlns:a16="http://schemas.microsoft.com/office/drawing/2014/main" id="{C19137FD-9B73-4DB4-AC3B-9315DA9E0EEC}"/>
                  </a:ext>
                </a:extLst>
              </p:cNvPr>
              <p:cNvSpPr/>
              <p:nvPr/>
            </p:nvSpPr>
            <p:spPr>
              <a:xfrm>
                <a:off x="4462500" y="4205750"/>
                <a:ext cx="708175" cy="401375"/>
              </a:xfrm>
              <a:custGeom>
                <a:avLst/>
                <a:gdLst/>
                <a:ahLst/>
                <a:cxnLst/>
                <a:rect l="l" t="t" r="r" b="b"/>
                <a:pathLst>
                  <a:path w="28327" h="16055" extrusionOk="0">
                    <a:moveTo>
                      <a:pt x="19760" y="1"/>
                    </a:moveTo>
                    <a:cubicBezTo>
                      <a:pt x="19542" y="1"/>
                      <a:pt x="19323" y="21"/>
                      <a:pt x="19106" y="63"/>
                    </a:cubicBezTo>
                    <a:lnTo>
                      <a:pt x="12372" y="1250"/>
                    </a:lnTo>
                    <a:cubicBezTo>
                      <a:pt x="1" y="6135"/>
                      <a:pt x="6894" y="14443"/>
                      <a:pt x="6894" y="14443"/>
                    </a:cubicBezTo>
                    <a:cubicBezTo>
                      <a:pt x="7590" y="14568"/>
                      <a:pt x="8254" y="14623"/>
                      <a:pt x="8884" y="14623"/>
                    </a:cubicBezTo>
                    <a:cubicBezTo>
                      <a:pt x="13795" y="14623"/>
                      <a:pt x="16663" y="11270"/>
                      <a:pt x="16663" y="11270"/>
                    </a:cubicBezTo>
                    <a:lnTo>
                      <a:pt x="17896" y="12754"/>
                    </a:lnTo>
                    <a:cubicBezTo>
                      <a:pt x="19288" y="14443"/>
                      <a:pt x="21228" y="15607"/>
                      <a:pt x="23397" y="16041"/>
                    </a:cubicBezTo>
                    <a:cubicBezTo>
                      <a:pt x="23444" y="16050"/>
                      <a:pt x="23489" y="16055"/>
                      <a:pt x="23534" y="16055"/>
                    </a:cubicBezTo>
                    <a:cubicBezTo>
                      <a:pt x="24033" y="16055"/>
                      <a:pt x="24375" y="15499"/>
                      <a:pt x="24081" y="15059"/>
                    </a:cubicBezTo>
                    <a:lnTo>
                      <a:pt x="19767" y="8212"/>
                    </a:lnTo>
                    <a:lnTo>
                      <a:pt x="24310" y="13667"/>
                    </a:lnTo>
                    <a:cubicBezTo>
                      <a:pt x="24685" y="14121"/>
                      <a:pt x="25231" y="14370"/>
                      <a:pt x="25814" y="14370"/>
                    </a:cubicBezTo>
                    <a:cubicBezTo>
                      <a:pt x="25905" y="14370"/>
                      <a:pt x="25998" y="14364"/>
                      <a:pt x="26090" y="14352"/>
                    </a:cubicBezTo>
                    <a:cubicBezTo>
                      <a:pt x="26843" y="14238"/>
                      <a:pt x="27254" y="13439"/>
                      <a:pt x="26912" y="12754"/>
                    </a:cubicBezTo>
                    <a:lnTo>
                      <a:pt x="23899" y="6705"/>
                    </a:lnTo>
                    <a:lnTo>
                      <a:pt x="23899" y="6705"/>
                    </a:lnTo>
                    <a:lnTo>
                      <a:pt x="26022" y="10951"/>
                    </a:lnTo>
                    <a:lnTo>
                      <a:pt x="27163" y="9969"/>
                    </a:lnTo>
                    <a:cubicBezTo>
                      <a:pt x="28258" y="9011"/>
                      <a:pt x="28327" y="7344"/>
                      <a:pt x="27323" y="6294"/>
                    </a:cubicBezTo>
                    <a:lnTo>
                      <a:pt x="22370" y="1113"/>
                    </a:lnTo>
                    <a:cubicBezTo>
                      <a:pt x="21680" y="405"/>
                      <a:pt x="20731" y="1"/>
                      <a:pt x="19760" y="1"/>
                    </a:cubicBezTo>
                    <a:close/>
                  </a:path>
                </a:pathLst>
              </a:custGeom>
              <a:solidFill>
                <a:srgbClr val="FDBE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4" name="Google Shape;2402;p54">
                <a:extLst>
                  <a:ext uri="{FF2B5EF4-FFF2-40B4-BE49-F238E27FC236}">
                    <a16:creationId xmlns:a16="http://schemas.microsoft.com/office/drawing/2014/main" id="{92FB70E3-B605-47ED-B551-F111C0232166}"/>
                  </a:ext>
                </a:extLst>
              </p:cNvPr>
              <p:cNvSpPr/>
              <p:nvPr/>
            </p:nvSpPr>
            <p:spPr>
              <a:xfrm>
                <a:off x="4012275" y="4058950"/>
                <a:ext cx="228275" cy="89625"/>
              </a:xfrm>
              <a:custGeom>
                <a:avLst/>
                <a:gdLst/>
                <a:ahLst/>
                <a:cxnLst/>
                <a:rect l="l" t="t" r="r" b="b"/>
                <a:pathLst>
                  <a:path w="9131" h="3585" extrusionOk="0">
                    <a:moveTo>
                      <a:pt x="9131" y="1"/>
                    </a:moveTo>
                    <a:lnTo>
                      <a:pt x="1" y="2854"/>
                    </a:lnTo>
                    <a:lnTo>
                      <a:pt x="8149" y="3584"/>
                    </a:lnTo>
                    <a:lnTo>
                      <a:pt x="9131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5" name="Google Shape;2403;p54">
                <a:extLst>
                  <a:ext uri="{FF2B5EF4-FFF2-40B4-BE49-F238E27FC236}">
                    <a16:creationId xmlns:a16="http://schemas.microsoft.com/office/drawing/2014/main" id="{41D96919-E276-4075-8DDF-3BE71471EF9C}"/>
                  </a:ext>
                </a:extLst>
              </p:cNvPr>
              <p:cNvSpPr/>
              <p:nvPr/>
            </p:nvSpPr>
            <p:spPr>
              <a:xfrm>
                <a:off x="4213150" y="3568200"/>
                <a:ext cx="635125" cy="655125"/>
              </a:xfrm>
              <a:custGeom>
                <a:avLst/>
                <a:gdLst/>
                <a:ahLst/>
                <a:cxnLst/>
                <a:rect l="l" t="t" r="r" b="b"/>
                <a:pathLst>
                  <a:path w="25405" h="26205" extrusionOk="0">
                    <a:moveTo>
                      <a:pt x="6482" y="1"/>
                    </a:moveTo>
                    <a:lnTo>
                      <a:pt x="0" y="23146"/>
                    </a:lnTo>
                    <a:lnTo>
                      <a:pt x="25405" y="26204"/>
                    </a:lnTo>
                    <a:lnTo>
                      <a:pt x="3880" y="20681"/>
                    </a:lnTo>
                    <a:lnTo>
                      <a:pt x="6482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6" name="Google Shape;2404;p54">
                <a:extLst>
                  <a:ext uri="{FF2B5EF4-FFF2-40B4-BE49-F238E27FC236}">
                    <a16:creationId xmlns:a16="http://schemas.microsoft.com/office/drawing/2014/main" id="{D94A0400-D1DF-495D-BF78-CA2935B9EF45}"/>
                  </a:ext>
                </a:extLst>
              </p:cNvPr>
              <p:cNvSpPr/>
              <p:nvPr/>
            </p:nvSpPr>
            <p:spPr>
              <a:xfrm>
                <a:off x="4491050" y="3628700"/>
                <a:ext cx="2121050" cy="1005475"/>
              </a:xfrm>
              <a:custGeom>
                <a:avLst/>
                <a:gdLst/>
                <a:ahLst/>
                <a:cxnLst/>
                <a:rect l="l" t="t" r="r" b="b"/>
                <a:pathLst>
                  <a:path w="84842" h="40219" extrusionOk="0">
                    <a:moveTo>
                      <a:pt x="40469" y="0"/>
                    </a:moveTo>
                    <a:cubicBezTo>
                      <a:pt x="39031" y="0"/>
                      <a:pt x="37753" y="982"/>
                      <a:pt x="37365" y="2374"/>
                    </a:cubicBezTo>
                    <a:lnTo>
                      <a:pt x="28007" y="36064"/>
                    </a:lnTo>
                    <a:lnTo>
                      <a:pt x="776" y="36064"/>
                    </a:lnTo>
                    <a:cubicBezTo>
                      <a:pt x="297" y="36064"/>
                      <a:pt x="0" y="36612"/>
                      <a:pt x="274" y="37023"/>
                    </a:cubicBezTo>
                    <a:lnTo>
                      <a:pt x="2419" y="40218"/>
                    </a:lnTo>
                    <a:lnTo>
                      <a:pt x="73269" y="40218"/>
                    </a:lnTo>
                    <a:lnTo>
                      <a:pt x="84203" y="4177"/>
                    </a:lnTo>
                    <a:cubicBezTo>
                      <a:pt x="84842" y="2100"/>
                      <a:pt x="83290" y="0"/>
                      <a:pt x="81098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7" name="Google Shape;2405;p54">
                <a:extLst>
                  <a:ext uri="{FF2B5EF4-FFF2-40B4-BE49-F238E27FC236}">
                    <a16:creationId xmlns:a16="http://schemas.microsoft.com/office/drawing/2014/main" id="{A905A829-58DA-4068-8B1E-0231FD68D6E7}"/>
                  </a:ext>
                </a:extLst>
              </p:cNvPr>
              <p:cNvSpPr/>
              <p:nvPr/>
            </p:nvSpPr>
            <p:spPr>
              <a:xfrm>
                <a:off x="5249400" y="3630975"/>
                <a:ext cx="1450000" cy="1005475"/>
              </a:xfrm>
              <a:custGeom>
                <a:avLst/>
                <a:gdLst/>
                <a:ahLst/>
                <a:cxnLst/>
                <a:rect l="l" t="t" r="r" b="b"/>
                <a:pathLst>
                  <a:path w="58000" h="40219" extrusionOk="0">
                    <a:moveTo>
                      <a:pt x="13628" y="1"/>
                    </a:moveTo>
                    <a:cubicBezTo>
                      <a:pt x="12190" y="1"/>
                      <a:pt x="10911" y="959"/>
                      <a:pt x="10523" y="2352"/>
                    </a:cubicBezTo>
                    <a:lnTo>
                      <a:pt x="1" y="40219"/>
                    </a:lnTo>
                    <a:lnTo>
                      <a:pt x="46428" y="40219"/>
                    </a:lnTo>
                    <a:lnTo>
                      <a:pt x="57361" y="4155"/>
                    </a:lnTo>
                    <a:cubicBezTo>
                      <a:pt x="58000" y="2101"/>
                      <a:pt x="56425" y="1"/>
                      <a:pt x="5425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8" name="Google Shape;2406;p54">
                <a:extLst>
                  <a:ext uri="{FF2B5EF4-FFF2-40B4-BE49-F238E27FC236}">
                    <a16:creationId xmlns:a16="http://schemas.microsoft.com/office/drawing/2014/main" id="{1EC84C4D-E2BD-41C7-9595-5103C1D198C8}"/>
                  </a:ext>
                </a:extLst>
              </p:cNvPr>
              <p:cNvSpPr/>
              <p:nvPr/>
            </p:nvSpPr>
            <p:spPr>
              <a:xfrm>
                <a:off x="5863400" y="4064650"/>
                <a:ext cx="226575" cy="225425"/>
              </a:xfrm>
              <a:custGeom>
                <a:avLst/>
                <a:gdLst/>
                <a:ahLst/>
                <a:cxnLst/>
                <a:rect l="l" t="t" r="r" b="b"/>
                <a:pathLst>
                  <a:path w="9063" h="9017" extrusionOk="0">
                    <a:moveTo>
                      <a:pt x="4863" y="845"/>
                    </a:moveTo>
                    <a:cubicBezTo>
                      <a:pt x="6712" y="845"/>
                      <a:pt x="8218" y="2352"/>
                      <a:pt x="8218" y="4201"/>
                    </a:cubicBezTo>
                    <a:lnTo>
                      <a:pt x="8218" y="4840"/>
                    </a:lnTo>
                    <a:cubicBezTo>
                      <a:pt x="8218" y="6666"/>
                      <a:pt x="6712" y="8172"/>
                      <a:pt x="4863" y="8172"/>
                    </a:cubicBezTo>
                    <a:lnTo>
                      <a:pt x="4224" y="8172"/>
                    </a:lnTo>
                    <a:cubicBezTo>
                      <a:pt x="2352" y="8172"/>
                      <a:pt x="845" y="6666"/>
                      <a:pt x="845" y="4840"/>
                    </a:cubicBezTo>
                    <a:lnTo>
                      <a:pt x="845" y="4201"/>
                    </a:lnTo>
                    <a:cubicBezTo>
                      <a:pt x="845" y="2352"/>
                      <a:pt x="2352" y="845"/>
                      <a:pt x="4224" y="845"/>
                    </a:cubicBezTo>
                    <a:close/>
                    <a:moveTo>
                      <a:pt x="4224" y="1"/>
                    </a:moveTo>
                    <a:cubicBezTo>
                      <a:pt x="1895" y="1"/>
                      <a:pt x="1" y="1895"/>
                      <a:pt x="1" y="4201"/>
                    </a:cubicBezTo>
                    <a:lnTo>
                      <a:pt x="1" y="4840"/>
                    </a:lnTo>
                    <a:cubicBezTo>
                      <a:pt x="1" y="7145"/>
                      <a:pt x="1895" y="9017"/>
                      <a:pt x="4224" y="9017"/>
                    </a:cubicBezTo>
                    <a:lnTo>
                      <a:pt x="4863" y="9017"/>
                    </a:lnTo>
                    <a:cubicBezTo>
                      <a:pt x="7168" y="9017"/>
                      <a:pt x="9063" y="7145"/>
                      <a:pt x="9063" y="4840"/>
                    </a:cubicBezTo>
                    <a:lnTo>
                      <a:pt x="9063" y="4201"/>
                    </a:lnTo>
                    <a:cubicBezTo>
                      <a:pt x="9063" y="1895"/>
                      <a:pt x="7168" y="1"/>
                      <a:pt x="486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9" name="Google Shape;2407;p54">
                <a:extLst>
                  <a:ext uri="{FF2B5EF4-FFF2-40B4-BE49-F238E27FC236}">
                    <a16:creationId xmlns:a16="http://schemas.microsoft.com/office/drawing/2014/main" id="{6D6EDD3E-7B21-41FC-8902-B07FCFB09699}"/>
                  </a:ext>
                </a:extLst>
              </p:cNvPr>
              <p:cNvSpPr/>
              <p:nvPr/>
            </p:nvSpPr>
            <p:spPr>
              <a:xfrm>
                <a:off x="5928450" y="4129150"/>
                <a:ext cx="101600" cy="101575"/>
              </a:xfrm>
              <a:custGeom>
                <a:avLst/>
                <a:gdLst/>
                <a:ahLst/>
                <a:cxnLst/>
                <a:rect l="l" t="t" r="r" b="b"/>
                <a:pathLst>
                  <a:path w="4064" h="4063" extrusionOk="0">
                    <a:moveTo>
                      <a:pt x="2169" y="388"/>
                    </a:moveTo>
                    <a:cubicBezTo>
                      <a:pt x="3014" y="388"/>
                      <a:pt x="3676" y="1073"/>
                      <a:pt x="3676" y="1895"/>
                    </a:cubicBezTo>
                    <a:lnTo>
                      <a:pt x="3676" y="2168"/>
                    </a:lnTo>
                    <a:cubicBezTo>
                      <a:pt x="3676" y="3013"/>
                      <a:pt x="3014" y="3675"/>
                      <a:pt x="2169" y="3675"/>
                    </a:cubicBezTo>
                    <a:lnTo>
                      <a:pt x="1895" y="3675"/>
                    </a:lnTo>
                    <a:cubicBezTo>
                      <a:pt x="1051" y="3675"/>
                      <a:pt x="389" y="3013"/>
                      <a:pt x="389" y="2168"/>
                    </a:cubicBezTo>
                    <a:lnTo>
                      <a:pt x="389" y="1895"/>
                    </a:lnTo>
                    <a:cubicBezTo>
                      <a:pt x="389" y="1073"/>
                      <a:pt x="1051" y="388"/>
                      <a:pt x="1895" y="388"/>
                    </a:cubicBezTo>
                    <a:close/>
                    <a:moveTo>
                      <a:pt x="1895" y="0"/>
                    </a:moveTo>
                    <a:cubicBezTo>
                      <a:pt x="845" y="0"/>
                      <a:pt x="1" y="845"/>
                      <a:pt x="1" y="1895"/>
                    </a:cubicBezTo>
                    <a:lnTo>
                      <a:pt x="1" y="2168"/>
                    </a:lnTo>
                    <a:cubicBezTo>
                      <a:pt x="1" y="3218"/>
                      <a:pt x="845" y="4063"/>
                      <a:pt x="1895" y="4063"/>
                    </a:cubicBezTo>
                    <a:lnTo>
                      <a:pt x="2169" y="4063"/>
                    </a:lnTo>
                    <a:cubicBezTo>
                      <a:pt x="3219" y="4063"/>
                      <a:pt x="4064" y="3218"/>
                      <a:pt x="4064" y="2168"/>
                    </a:cubicBezTo>
                    <a:lnTo>
                      <a:pt x="4064" y="1895"/>
                    </a:lnTo>
                    <a:cubicBezTo>
                      <a:pt x="4064" y="845"/>
                      <a:pt x="3219" y="0"/>
                      <a:pt x="21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31" name="Google Shape;2408;p54">
              <a:extLst>
                <a:ext uri="{FF2B5EF4-FFF2-40B4-BE49-F238E27FC236}">
                  <a16:creationId xmlns:a16="http://schemas.microsoft.com/office/drawing/2014/main" id="{D792C451-0A74-459B-BE77-ED7EE51A7B9D}"/>
                </a:ext>
              </a:extLst>
            </p:cNvPr>
            <p:cNvSpPr/>
            <p:nvPr/>
          </p:nvSpPr>
          <p:spPr>
            <a:xfrm rot="1715835">
              <a:off x="5379182" y="3388922"/>
              <a:ext cx="125050" cy="30885"/>
            </a:xfrm>
            <a:custGeom>
              <a:avLst/>
              <a:gdLst/>
              <a:ahLst/>
              <a:cxnLst/>
              <a:rect l="l" t="t" r="r" b="b"/>
              <a:pathLst>
                <a:path w="5555" h="1372" extrusionOk="0">
                  <a:moveTo>
                    <a:pt x="5266" y="1"/>
                  </a:moveTo>
                  <a:cubicBezTo>
                    <a:pt x="4220" y="470"/>
                    <a:pt x="3174" y="758"/>
                    <a:pt x="1948" y="758"/>
                  </a:cubicBezTo>
                  <a:cubicBezTo>
                    <a:pt x="1371" y="758"/>
                    <a:pt x="758" y="614"/>
                    <a:pt x="145" y="470"/>
                  </a:cubicBezTo>
                  <a:lnTo>
                    <a:pt x="0" y="1047"/>
                  </a:lnTo>
                  <a:cubicBezTo>
                    <a:pt x="758" y="1227"/>
                    <a:pt x="1371" y="1371"/>
                    <a:pt x="1948" y="1371"/>
                  </a:cubicBezTo>
                  <a:cubicBezTo>
                    <a:pt x="3319" y="1371"/>
                    <a:pt x="4509" y="1047"/>
                    <a:pt x="5555" y="470"/>
                  </a:cubicBezTo>
                  <a:lnTo>
                    <a:pt x="5266" y="1"/>
                  </a:lnTo>
                  <a:close/>
                </a:path>
              </a:pathLst>
            </a:custGeom>
            <a:solidFill>
              <a:srgbClr val="FD8E6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409;p54">
              <a:extLst>
                <a:ext uri="{FF2B5EF4-FFF2-40B4-BE49-F238E27FC236}">
                  <a16:creationId xmlns:a16="http://schemas.microsoft.com/office/drawing/2014/main" id="{B2682A4D-D5DC-44ED-8340-2C3557986002}"/>
                </a:ext>
              </a:extLst>
            </p:cNvPr>
            <p:cNvSpPr/>
            <p:nvPr/>
          </p:nvSpPr>
          <p:spPr>
            <a:xfrm rot="-419877">
              <a:off x="4054510" y="3530155"/>
              <a:ext cx="125044" cy="30884"/>
            </a:xfrm>
            <a:custGeom>
              <a:avLst/>
              <a:gdLst/>
              <a:ahLst/>
              <a:cxnLst/>
              <a:rect l="l" t="t" r="r" b="b"/>
              <a:pathLst>
                <a:path w="5555" h="1372" extrusionOk="0">
                  <a:moveTo>
                    <a:pt x="5266" y="1"/>
                  </a:moveTo>
                  <a:cubicBezTo>
                    <a:pt x="4220" y="470"/>
                    <a:pt x="3174" y="758"/>
                    <a:pt x="1948" y="758"/>
                  </a:cubicBezTo>
                  <a:cubicBezTo>
                    <a:pt x="1371" y="758"/>
                    <a:pt x="758" y="614"/>
                    <a:pt x="145" y="470"/>
                  </a:cubicBezTo>
                  <a:lnTo>
                    <a:pt x="0" y="1047"/>
                  </a:lnTo>
                  <a:cubicBezTo>
                    <a:pt x="758" y="1227"/>
                    <a:pt x="1371" y="1371"/>
                    <a:pt x="1948" y="1371"/>
                  </a:cubicBezTo>
                  <a:cubicBezTo>
                    <a:pt x="3319" y="1371"/>
                    <a:pt x="4509" y="1047"/>
                    <a:pt x="5555" y="470"/>
                  </a:cubicBezTo>
                  <a:lnTo>
                    <a:pt x="5266" y="1"/>
                  </a:lnTo>
                  <a:close/>
                </a:path>
              </a:pathLst>
            </a:custGeom>
            <a:solidFill>
              <a:srgbClr val="852B0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4" name="Google Shape;694;p31"/>
          <p:cNvSpPr txBox="1">
            <a:spLocks noGrp="1"/>
          </p:cNvSpPr>
          <p:nvPr>
            <p:ph type="title"/>
          </p:nvPr>
        </p:nvSpPr>
        <p:spPr>
          <a:xfrm>
            <a:off x="714650" y="71794"/>
            <a:ext cx="4114525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As introduction…</a:t>
            </a:r>
            <a:endParaRPr sz="2400" dirty="0"/>
          </a:p>
        </p:txBody>
      </p:sp>
      <p:pic>
        <p:nvPicPr>
          <p:cNvPr id="79" name="Picture 78" descr="A picture containing swimming, spectacles, goggles&#10;&#10;Description automatically generated">
            <a:extLst>
              <a:ext uri="{FF2B5EF4-FFF2-40B4-BE49-F238E27FC236}">
                <a16:creationId xmlns:a16="http://schemas.microsoft.com/office/drawing/2014/main" id="{F1F3C951-AC0F-4871-893A-21A48690F4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865" y="832294"/>
            <a:ext cx="7329991" cy="38662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CAE83F4A-9C6C-4BBC-A24A-8674BBDC8A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6517" y="3448374"/>
            <a:ext cx="1471613" cy="1471613"/>
          </a:xfrm>
          <a:prstGeom prst="rect">
            <a:avLst/>
          </a:prstGeom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079254F-6D45-450E-8F54-6BAE990C003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4291" y="780834"/>
            <a:ext cx="2111900" cy="158425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25" name="Picture 24" descr="Icon&#10;&#10;Description automatically generated">
            <a:extLst>
              <a:ext uri="{FF2B5EF4-FFF2-40B4-BE49-F238E27FC236}">
                <a16:creationId xmlns:a16="http://schemas.microsoft.com/office/drawing/2014/main" id="{A3C0D4F6-7558-4CCD-A636-8DF64B8D7C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807" y="3081728"/>
            <a:ext cx="1805313" cy="17715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A picture containing hand glass, mirror, kitchenware, accessory&#10;&#10;Description automatically generated">
            <a:extLst>
              <a:ext uri="{FF2B5EF4-FFF2-40B4-BE49-F238E27FC236}">
                <a16:creationId xmlns:a16="http://schemas.microsoft.com/office/drawing/2014/main" id="{8E2C8AD7-EB7C-4B5B-9C97-532E802E54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124717">
            <a:off x="5827052" y="715891"/>
            <a:ext cx="2485117" cy="199307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2" name="Google Shape;772;p32">
            <a:extLst>
              <a:ext uri="{FF2B5EF4-FFF2-40B4-BE49-F238E27FC236}">
                <a16:creationId xmlns:a16="http://schemas.microsoft.com/office/drawing/2014/main" id="{227C50A8-63CD-43B3-91D3-16CFA0C9838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1151" y="4749989"/>
            <a:ext cx="1604788" cy="339995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(Fauci and </a:t>
            </a:r>
            <a:r>
              <a:rPr lang="en-GB" sz="1000" dirty="0" err="1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Morens</a:t>
            </a:r>
            <a:r>
              <a:rPr lang="en-GB" sz="10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2012)</a:t>
            </a:r>
            <a:r>
              <a:rPr lang="en-GB" sz="12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sz="105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32"/>
          <p:cNvSpPr txBox="1">
            <a:spLocks noGrp="1"/>
          </p:cNvSpPr>
          <p:nvPr>
            <p:ph type="subTitle" idx="1"/>
          </p:nvPr>
        </p:nvSpPr>
        <p:spPr>
          <a:xfrm>
            <a:off x="6753401" y="4722028"/>
            <a:ext cx="1604788" cy="339995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000" dirty="0" err="1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Timmreck</a:t>
            </a:r>
            <a:r>
              <a:rPr lang="en-GB" sz="10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1994)</a:t>
            </a:r>
            <a:r>
              <a:rPr lang="en-GB" sz="12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sz="105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AA1105-C18A-4BD9-9B74-5F8F42CA345F}"/>
              </a:ext>
            </a:extLst>
          </p:cNvPr>
          <p:cNvSpPr txBox="1"/>
          <p:nvPr/>
        </p:nvSpPr>
        <p:spPr>
          <a:xfrm>
            <a:off x="7731961" y="923437"/>
            <a:ext cx="8332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Viruses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B1C9A4E-732A-4DCD-B0B7-6CEEFD044B38}"/>
              </a:ext>
            </a:extLst>
          </p:cNvPr>
          <p:cNvSpPr txBox="1"/>
          <p:nvPr/>
        </p:nvSpPr>
        <p:spPr>
          <a:xfrm>
            <a:off x="2044346" y="694816"/>
            <a:ext cx="9993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Bacteria</a:t>
            </a:r>
          </a:p>
        </p:txBody>
      </p:sp>
      <p:pic>
        <p:nvPicPr>
          <p:cNvPr id="1028" name="Picture 4" descr="Protozoa GIFs - Get the best GIF on GIPHY">
            <a:extLst>
              <a:ext uri="{FF2B5EF4-FFF2-40B4-BE49-F238E27FC236}">
                <a16:creationId xmlns:a16="http://schemas.microsoft.com/office/drawing/2014/main" id="{DDC8C8E9-3486-4156-BD23-11469DC7C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8780" y="2641334"/>
            <a:ext cx="1573382" cy="89907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8" name="TextBox 117">
            <a:extLst>
              <a:ext uri="{FF2B5EF4-FFF2-40B4-BE49-F238E27FC236}">
                <a16:creationId xmlns:a16="http://schemas.microsoft.com/office/drawing/2014/main" id="{10563124-C4F7-4076-B6F8-5E685CF37DB5}"/>
              </a:ext>
            </a:extLst>
          </p:cNvPr>
          <p:cNvSpPr txBox="1"/>
          <p:nvPr/>
        </p:nvSpPr>
        <p:spPr>
          <a:xfrm>
            <a:off x="1035221" y="3488135"/>
            <a:ext cx="100912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Protozoas</a:t>
            </a:r>
            <a:endParaRPr lang="en-GB" dirty="0"/>
          </a:p>
        </p:txBody>
      </p:sp>
      <p:sp>
        <p:nvSpPr>
          <p:cNvPr id="122" name="TextBox 121">
            <a:extLst>
              <a:ext uri="{FF2B5EF4-FFF2-40B4-BE49-F238E27FC236}">
                <a16:creationId xmlns:a16="http://schemas.microsoft.com/office/drawing/2014/main" id="{9E522BBA-BD6A-45D6-819A-3C464DA422A5}"/>
              </a:ext>
            </a:extLst>
          </p:cNvPr>
          <p:cNvSpPr txBox="1"/>
          <p:nvPr/>
        </p:nvSpPr>
        <p:spPr>
          <a:xfrm>
            <a:off x="2257239" y="4764159"/>
            <a:ext cx="10920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Helminths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990782-A2AE-446D-8C24-76994C1644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14531" y="782446"/>
            <a:ext cx="3811717" cy="38117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5" name="TextBox 124">
            <a:extLst>
              <a:ext uri="{FF2B5EF4-FFF2-40B4-BE49-F238E27FC236}">
                <a16:creationId xmlns:a16="http://schemas.microsoft.com/office/drawing/2014/main" id="{6F68AEBF-E202-44EC-B824-AE6968BC4477}"/>
              </a:ext>
            </a:extLst>
          </p:cNvPr>
          <p:cNvSpPr txBox="1"/>
          <p:nvPr/>
        </p:nvSpPr>
        <p:spPr>
          <a:xfrm>
            <a:off x="8120151" y="3560588"/>
            <a:ext cx="6568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Fungi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2050F35-933F-4672-AD98-FBE3BE9DF9EF}"/>
              </a:ext>
            </a:extLst>
          </p:cNvPr>
          <p:cNvSpPr/>
          <p:nvPr/>
        </p:nvSpPr>
        <p:spPr>
          <a:xfrm>
            <a:off x="2619404" y="-173517"/>
            <a:ext cx="4263335" cy="92212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Communicable disease</a:t>
            </a:r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75057" dist="38100" dir="5400000" sy="-20000" rotWithShape="0">
                    <a:prstClr val="black">
                      <a:alpha val="25000"/>
                    </a:prstClr>
                  </a:outerShdw>
                </a:effectLst>
              </a:rPr>
              <a:t> </a:t>
            </a:r>
          </a:p>
        </p:txBody>
      </p:sp>
      <p:pic>
        <p:nvPicPr>
          <p:cNvPr id="6" name="Bacteria1">
            <a:hlinkClick r:id="" action="ppaction://media"/>
            <a:extLst>
              <a:ext uri="{FF2B5EF4-FFF2-40B4-BE49-F238E27FC236}">
                <a16:creationId xmlns:a16="http://schemas.microsoft.com/office/drawing/2014/main" id="{D3428364-C84A-4452-B5F7-99DB940A851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1545" y="967668"/>
            <a:ext cx="2107852" cy="11856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Helminth">
            <a:extLst>
              <a:ext uri="{FF2B5EF4-FFF2-40B4-BE49-F238E27FC236}">
                <a16:creationId xmlns:a16="http://schemas.microsoft.com/office/drawing/2014/main" id="{2B60D7F9-ADE3-470E-BC4B-9ACD41455E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218656" y="4028410"/>
            <a:ext cx="1118627" cy="77692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Candida_albicans_yeast,_animation">
            <a:hlinkClick r:id="" action="ppaction://media"/>
            <a:extLst>
              <a:ext uri="{FF2B5EF4-FFF2-40B4-BE49-F238E27FC236}">
                <a16:creationId xmlns:a16="http://schemas.microsoft.com/office/drawing/2014/main" id="{D49EA1A6-E20C-49B5-A308-C14A75781634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265474" y="3111820"/>
            <a:ext cx="1885170" cy="10604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30" name="Picture 6" descr="Coronavirus Disease 2019 (COVID-19) - Proteopedia, life in 3D">
            <a:extLst>
              <a:ext uri="{FF2B5EF4-FFF2-40B4-BE49-F238E27FC236}">
                <a16:creationId xmlns:a16="http://schemas.microsoft.com/office/drawing/2014/main" id="{BB3B4723-45C0-4B02-84B4-961BF0AB93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997" y="698647"/>
            <a:ext cx="1474009" cy="15410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" name="Arrow: Right 4">
            <a:extLst>
              <a:ext uri="{FF2B5EF4-FFF2-40B4-BE49-F238E27FC236}">
                <a16:creationId xmlns:a16="http://schemas.microsoft.com/office/drawing/2014/main" id="{B1EFA363-85DE-4A4B-A367-152EE52652C0}"/>
              </a:ext>
            </a:extLst>
          </p:cNvPr>
          <p:cNvSpPr/>
          <p:nvPr/>
        </p:nvSpPr>
        <p:spPr>
          <a:xfrm rot="1447371">
            <a:off x="2868279" y="1809990"/>
            <a:ext cx="599194" cy="32146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Arrow: Right 118">
            <a:extLst>
              <a:ext uri="{FF2B5EF4-FFF2-40B4-BE49-F238E27FC236}">
                <a16:creationId xmlns:a16="http://schemas.microsoft.com/office/drawing/2014/main" id="{9FDB60C9-54A1-4809-84D2-7A86075CF6EE}"/>
              </a:ext>
            </a:extLst>
          </p:cNvPr>
          <p:cNvSpPr/>
          <p:nvPr/>
        </p:nvSpPr>
        <p:spPr>
          <a:xfrm rot="21388463">
            <a:off x="2700064" y="2937326"/>
            <a:ext cx="599194" cy="32146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0" name="Arrow: Right 119">
            <a:extLst>
              <a:ext uri="{FF2B5EF4-FFF2-40B4-BE49-F238E27FC236}">
                <a16:creationId xmlns:a16="http://schemas.microsoft.com/office/drawing/2014/main" id="{33B1B504-BDAD-471C-A24A-32F5A3B59649}"/>
              </a:ext>
            </a:extLst>
          </p:cNvPr>
          <p:cNvSpPr/>
          <p:nvPr/>
        </p:nvSpPr>
        <p:spPr>
          <a:xfrm rot="18412335">
            <a:off x="3164966" y="3765277"/>
            <a:ext cx="599194" cy="32146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1" name="Arrow: Right 120">
            <a:extLst>
              <a:ext uri="{FF2B5EF4-FFF2-40B4-BE49-F238E27FC236}">
                <a16:creationId xmlns:a16="http://schemas.microsoft.com/office/drawing/2014/main" id="{CD45C716-3477-4738-88DC-3C889A1E1308}"/>
              </a:ext>
            </a:extLst>
          </p:cNvPr>
          <p:cNvSpPr/>
          <p:nvPr/>
        </p:nvSpPr>
        <p:spPr>
          <a:xfrm rot="8977321">
            <a:off x="5998144" y="2112765"/>
            <a:ext cx="599194" cy="32146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3" name="Arrow: Right 122">
            <a:extLst>
              <a:ext uri="{FF2B5EF4-FFF2-40B4-BE49-F238E27FC236}">
                <a16:creationId xmlns:a16="http://schemas.microsoft.com/office/drawing/2014/main" id="{EE4BF042-5DF2-4654-91F0-C58CEC8B45D3}"/>
              </a:ext>
            </a:extLst>
          </p:cNvPr>
          <p:cNvSpPr/>
          <p:nvPr/>
        </p:nvSpPr>
        <p:spPr>
          <a:xfrm rot="13101741">
            <a:off x="5870500" y="3015430"/>
            <a:ext cx="599194" cy="321468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33"/>
          <p:cNvSpPr txBox="1">
            <a:spLocks noGrp="1"/>
          </p:cNvSpPr>
          <p:nvPr>
            <p:ph type="title"/>
          </p:nvPr>
        </p:nvSpPr>
        <p:spPr>
          <a:xfrm>
            <a:off x="-715894" y="226496"/>
            <a:ext cx="7704000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What is HIV?</a:t>
            </a:r>
            <a:endParaRPr dirty="0"/>
          </a:p>
        </p:txBody>
      </p:sp>
      <p:pic>
        <p:nvPicPr>
          <p:cNvPr id="9" name="Picture 8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616CDC6B-E9E2-4EF9-A666-521F73898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7922" y="2617946"/>
            <a:ext cx="1056573" cy="18359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363021-8940-4476-AC95-C6EB5A069CB4}"/>
              </a:ext>
            </a:extLst>
          </p:cNvPr>
          <p:cNvSpPr txBox="1"/>
          <p:nvPr/>
        </p:nvSpPr>
        <p:spPr>
          <a:xfrm>
            <a:off x="7665244" y="4620229"/>
            <a:ext cx="14787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(Webber, 2009)</a:t>
            </a:r>
          </a:p>
        </p:txBody>
      </p:sp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1D546E97-E917-4B20-AA3F-083700321A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505" y="914701"/>
            <a:ext cx="6900124" cy="3705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95C6B4-5CF3-4246-BD40-C1C879AAE530}"/>
              </a:ext>
            </a:extLst>
          </p:cNvPr>
          <p:cNvSpPr txBox="1"/>
          <p:nvPr/>
        </p:nvSpPr>
        <p:spPr>
          <a:xfrm>
            <a:off x="509587" y="4591543"/>
            <a:ext cx="14787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(Avert,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910C648B-17CA-47C6-89B2-6A16AABBA9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7437" y="1090869"/>
            <a:ext cx="7157884" cy="3977620"/>
          </a:xfrm>
          <a:prstGeom prst="rect">
            <a:avLst/>
          </a:prstGeom>
        </p:spPr>
      </p:pic>
      <p:sp>
        <p:nvSpPr>
          <p:cNvPr id="660" name="Google Shape;660;p29"/>
          <p:cNvSpPr txBox="1">
            <a:spLocks noGrp="1"/>
          </p:cNvSpPr>
          <p:nvPr>
            <p:ph type="body" idx="1"/>
          </p:nvPr>
        </p:nvSpPr>
        <p:spPr>
          <a:xfrm>
            <a:off x="194606" y="4732734"/>
            <a:ext cx="2929594" cy="335755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 dirty="0"/>
              <a:t>(</a:t>
            </a:r>
            <a:r>
              <a:rPr lang="en-GB" sz="1000" dirty="0">
                <a:latin typeface="Bookman Old Style" panose="02050604050505020204" pitchFamily="18" charset="0"/>
              </a:rPr>
              <a:t>Hernandez-Vargas and Middleton, 2013)</a:t>
            </a:r>
            <a:endParaRPr sz="1200" dirty="0">
              <a:latin typeface="Bookman Old Style" panose="0205060405050502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5250E9E-4734-4048-88E0-2F78BD22B788}"/>
              </a:ext>
            </a:extLst>
          </p:cNvPr>
          <p:cNvSpPr txBox="1"/>
          <p:nvPr/>
        </p:nvSpPr>
        <p:spPr>
          <a:xfrm>
            <a:off x="1057437" y="803437"/>
            <a:ext cx="10840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Before HIV</a:t>
            </a:r>
          </a:p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infection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81E76B-6B87-4310-8D36-689C984A2D5D}"/>
              </a:ext>
            </a:extLst>
          </p:cNvPr>
          <p:cNvSpPr txBox="1"/>
          <p:nvPr/>
        </p:nvSpPr>
        <p:spPr>
          <a:xfrm>
            <a:off x="2505659" y="803437"/>
            <a:ext cx="10840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Acute HIV</a:t>
            </a:r>
          </a:p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infection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955DF7C-4814-4142-9DDB-78BD7C4E9790}"/>
              </a:ext>
            </a:extLst>
          </p:cNvPr>
          <p:cNvSpPr txBox="1"/>
          <p:nvPr/>
        </p:nvSpPr>
        <p:spPr>
          <a:xfrm>
            <a:off x="4967723" y="768870"/>
            <a:ext cx="108400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Chronic HIV</a:t>
            </a:r>
          </a:p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infection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85B1E6-B681-4359-BEB1-CB270DF1E035}"/>
              </a:ext>
            </a:extLst>
          </p:cNvPr>
          <p:cNvSpPr txBox="1"/>
          <p:nvPr/>
        </p:nvSpPr>
        <p:spPr>
          <a:xfrm>
            <a:off x="7062020" y="922759"/>
            <a:ext cx="10840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Bookman Old Style" panose="02050604050505020204" pitchFamily="18" charset="0"/>
              </a:rPr>
              <a:t>AIDS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2705366-9976-4854-8314-DAC765D1A641}"/>
              </a:ext>
            </a:extLst>
          </p:cNvPr>
          <p:cNvSpPr/>
          <p:nvPr/>
        </p:nvSpPr>
        <p:spPr>
          <a:xfrm>
            <a:off x="2642854" y="54340"/>
            <a:ext cx="34708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HIV Progression</a:t>
            </a:r>
          </a:p>
        </p:txBody>
      </p:sp>
      <p:sp>
        <p:nvSpPr>
          <p:cNvPr id="12" name="Google Shape;660;p29">
            <a:extLst>
              <a:ext uri="{FF2B5EF4-FFF2-40B4-BE49-F238E27FC236}">
                <a16:creationId xmlns:a16="http://schemas.microsoft.com/office/drawing/2014/main" id="{56EA95CC-1543-42BB-9588-B57D74FD1B15}"/>
              </a:ext>
            </a:extLst>
          </p:cNvPr>
          <p:cNvSpPr txBox="1">
            <a:spLocks/>
          </p:cNvSpPr>
          <p:nvPr/>
        </p:nvSpPr>
        <p:spPr>
          <a:xfrm>
            <a:off x="6681230" y="4564856"/>
            <a:ext cx="2929594" cy="3357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●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marR="0" lvl="1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○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marR="0" lvl="2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■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marR="0" lvl="3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●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marR="0" lvl="4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○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marR="0" lvl="5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■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marR="0" lvl="6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●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marR="0" lvl="7" indent="-330200" algn="l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Montserrat"/>
              <a:buChar char="○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marR="0" lvl="8" indent="-330200" algn="l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600"/>
              <a:buFont typeface="Montserrat"/>
              <a:buChar char="■"/>
              <a:defRPr sz="1600" b="0" i="0" u="none" strike="noStrike" cap="none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pPr marL="0" indent="0">
              <a:lnSpc>
                <a:spcPct val="100000"/>
              </a:lnSpc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 dirty="0"/>
              <a:t>(</a:t>
            </a:r>
            <a:r>
              <a:rPr lang="en-GB" sz="1000" dirty="0">
                <a:latin typeface="Bookman Old Style" panose="02050604050505020204" pitchFamily="18" charset="0"/>
              </a:rPr>
              <a:t>NIH’s Office of AIDS Research, 2021)</a:t>
            </a:r>
            <a:endParaRPr lang="en-GB" sz="1200" dirty="0">
              <a:latin typeface="Bookman Old Style" panose="020506040505050202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text&#10;&#10;Description automatically generated">
            <a:extLst>
              <a:ext uri="{FF2B5EF4-FFF2-40B4-BE49-F238E27FC236}">
                <a16:creationId xmlns:a16="http://schemas.microsoft.com/office/drawing/2014/main" id="{8ACB29CF-CD23-4EEB-AB6C-0401E3CF0E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0013" y="3216423"/>
            <a:ext cx="1322507" cy="1782065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40CAB807-F6CD-4D14-9D69-09EAB549DC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3503" y="904118"/>
            <a:ext cx="1461465" cy="2004666"/>
          </a:xfrm>
          <a:prstGeom prst="rect">
            <a:avLst/>
          </a:prstGeom>
        </p:spPr>
      </p:pic>
      <p:sp>
        <p:nvSpPr>
          <p:cNvPr id="1248" name="Google Shape;1248;p37"/>
          <p:cNvSpPr txBox="1">
            <a:spLocks noGrp="1"/>
          </p:cNvSpPr>
          <p:nvPr>
            <p:ph type="title"/>
          </p:nvPr>
        </p:nvSpPr>
        <p:spPr>
          <a:xfrm>
            <a:off x="2308421" y="362872"/>
            <a:ext cx="3702913" cy="56256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/>
              <a:t>A</a:t>
            </a:r>
            <a:r>
              <a:rPr lang="en" sz="1800" dirty="0"/>
              <a:t> timeline of HIV symptoms</a:t>
            </a:r>
            <a:endParaRPr sz="1800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1336815E-21F0-488C-8E2D-89A18CEA9D6B}"/>
              </a:ext>
            </a:extLst>
          </p:cNvPr>
          <p:cNvSpPr txBox="1"/>
          <p:nvPr/>
        </p:nvSpPr>
        <p:spPr>
          <a:xfrm>
            <a:off x="2145504" y="3559515"/>
            <a:ext cx="16706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3.</a:t>
            </a:r>
            <a:r>
              <a:rPr lang="en-GB" b="1" dirty="0">
                <a:latin typeface="Bookman Old Style" panose="02050604050505020204" pitchFamily="18" charset="0"/>
              </a:rPr>
              <a:t>AIDS</a:t>
            </a: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94FA70A0-25FA-482E-A816-14650478A28B}"/>
              </a:ext>
            </a:extLst>
          </p:cNvPr>
          <p:cNvSpPr txBox="1"/>
          <p:nvPr/>
        </p:nvSpPr>
        <p:spPr>
          <a:xfrm>
            <a:off x="4619688" y="1047491"/>
            <a:ext cx="16706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2.</a:t>
            </a:r>
            <a:r>
              <a:rPr lang="en-GB" b="1" dirty="0">
                <a:latin typeface="Bookman Old Style" panose="02050604050505020204" pitchFamily="18" charset="0"/>
              </a:rPr>
              <a:t>Chronic stage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F7E3425E-C776-425C-BA89-041D83B126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9938" y="1036044"/>
            <a:ext cx="1398403" cy="19079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356AB3-C81A-4B37-A726-174D190A72FE}"/>
              </a:ext>
            </a:extLst>
          </p:cNvPr>
          <p:cNvSpPr txBox="1"/>
          <p:nvPr/>
        </p:nvSpPr>
        <p:spPr>
          <a:xfrm>
            <a:off x="214814" y="994039"/>
            <a:ext cx="16706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1. </a:t>
            </a:r>
            <a:r>
              <a:rPr lang="en-GB" b="1" dirty="0">
                <a:latin typeface="Bookman Old Style" panose="02050604050505020204" pitchFamily="18" charset="0"/>
              </a:rPr>
              <a:t>Acute stage</a:t>
            </a:r>
          </a:p>
        </p:txBody>
      </p:sp>
      <p:pic>
        <p:nvPicPr>
          <p:cNvPr id="20" name="Picture 19" descr="Icon&#10;&#10;Description automatically generated">
            <a:extLst>
              <a:ext uri="{FF2B5EF4-FFF2-40B4-BE49-F238E27FC236}">
                <a16:creationId xmlns:a16="http://schemas.microsoft.com/office/drawing/2014/main" id="{E94FA83B-1616-4901-AA36-A98E9964F1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0011" y="1964976"/>
            <a:ext cx="624727" cy="624727"/>
          </a:xfrm>
          <a:prstGeom prst="rect">
            <a:avLst/>
          </a:prstGeom>
        </p:spPr>
      </p:pic>
      <p:pic>
        <p:nvPicPr>
          <p:cNvPr id="22" name="Picture 21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D0597ABF-0D34-47AD-9597-3C044AE13E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7930768" y="2199780"/>
            <a:ext cx="738066" cy="709004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DA4F54FD-4093-470C-8C4F-BC86CCDFDB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66930" y="4185884"/>
            <a:ext cx="689810" cy="711366"/>
          </a:xfrm>
          <a:prstGeom prst="rect">
            <a:avLst/>
          </a:prstGeom>
        </p:spPr>
      </p:pic>
      <p:pic>
        <p:nvPicPr>
          <p:cNvPr id="30" name="Picture 29" descr="A picture containing clipart&#10;&#10;Description automatically generated">
            <a:extLst>
              <a:ext uri="{FF2B5EF4-FFF2-40B4-BE49-F238E27FC236}">
                <a16:creationId xmlns:a16="http://schemas.microsoft.com/office/drawing/2014/main" id="{D8403647-C308-4EF3-82CB-7B80B8A068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85515" y="3345545"/>
            <a:ext cx="735718" cy="735718"/>
          </a:xfrm>
          <a:prstGeom prst="rect">
            <a:avLst/>
          </a:prstGeom>
        </p:spPr>
      </p:pic>
      <p:pic>
        <p:nvPicPr>
          <p:cNvPr id="32" name="Picture 31" descr="A person with the mouth open&#10;&#10;Description automatically generated with low confidence">
            <a:extLst>
              <a:ext uri="{FF2B5EF4-FFF2-40B4-BE49-F238E27FC236}">
                <a16:creationId xmlns:a16="http://schemas.microsoft.com/office/drawing/2014/main" id="{8582723D-9B3A-4ED9-8ACC-6309E538219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85515" y="4212198"/>
            <a:ext cx="662621" cy="662621"/>
          </a:xfrm>
          <a:prstGeom prst="rect">
            <a:avLst/>
          </a:prstGeom>
        </p:spPr>
      </p:pic>
      <p:pic>
        <p:nvPicPr>
          <p:cNvPr id="34" name="Picture 33" descr="A picture containing text&#10;&#10;Description automatically generated">
            <a:extLst>
              <a:ext uri="{FF2B5EF4-FFF2-40B4-BE49-F238E27FC236}">
                <a16:creationId xmlns:a16="http://schemas.microsoft.com/office/drawing/2014/main" id="{E765DAF0-511C-49D3-B2DF-A8758CCC085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33693" y="3416487"/>
            <a:ext cx="689810" cy="689810"/>
          </a:xfrm>
          <a:prstGeom prst="rect">
            <a:avLst/>
          </a:prstGeom>
        </p:spPr>
      </p:pic>
      <p:pic>
        <p:nvPicPr>
          <p:cNvPr id="36" name="Picture 35" descr="A child wearing a hat&#10;&#10;Description automatically generated with low confidence">
            <a:extLst>
              <a:ext uri="{FF2B5EF4-FFF2-40B4-BE49-F238E27FC236}">
                <a16:creationId xmlns:a16="http://schemas.microsoft.com/office/drawing/2014/main" id="{0BE00BFE-1677-4EC4-8417-72286925685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92415" y="1219387"/>
            <a:ext cx="648039" cy="808378"/>
          </a:xfrm>
          <a:prstGeom prst="rect">
            <a:avLst/>
          </a:prstGeom>
        </p:spPr>
      </p:pic>
      <p:pic>
        <p:nvPicPr>
          <p:cNvPr id="38" name="Picture 37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3624765A-801B-40B3-BB82-B212940489A9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290849" y="1116022"/>
            <a:ext cx="671279" cy="752422"/>
          </a:xfrm>
          <a:prstGeom prst="rect">
            <a:avLst/>
          </a:prstGeom>
        </p:spPr>
      </p:pic>
      <p:pic>
        <p:nvPicPr>
          <p:cNvPr id="40" name="Picture 39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092C940-CB49-4DEB-95F5-A03EBC7E2232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532525" y="2148011"/>
            <a:ext cx="705840" cy="793196"/>
          </a:xfrm>
          <a:prstGeom prst="rect">
            <a:avLst/>
          </a:prstGeom>
        </p:spPr>
      </p:pic>
      <p:pic>
        <p:nvPicPr>
          <p:cNvPr id="42" name="Picture 41" descr="A child with a toothbrush in their mouth&#10;&#10;Description automatically generated with low confidence">
            <a:extLst>
              <a:ext uri="{FF2B5EF4-FFF2-40B4-BE49-F238E27FC236}">
                <a16:creationId xmlns:a16="http://schemas.microsoft.com/office/drawing/2014/main" id="{8E7413D8-487C-40D4-928B-08E1B9D615E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200733" y="861697"/>
            <a:ext cx="769359" cy="883620"/>
          </a:xfrm>
          <a:prstGeom prst="rect">
            <a:avLst/>
          </a:prstGeom>
        </p:spPr>
      </p:pic>
      <p:pic>
        <p:nvPicPr>
          <p:cNvPr id="44" name="Picture 43" descr="A picture containing text, clipart, vector graphics&#10;&#10;Description automatically generated">
            <a:extLst>
              <a:ext uri="{FF2B5EF4-FFF2-40B4-BE49-F238E27FC236}">
                <a16:creationId xmlns:a16="http://schemas.microsoft.com/office/drawing/2014/main" id="{9B1ECB93-91BB-47FC-ABC8-247793CB997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507087" y="1056367"/>
            <a:ext cx="698241" cy="933648"/>
          </a:xfrm>
          <a:prstGeom prst="rect">
            <a:avLst/>
          </a:prstGeom>
        </p:spPr>
      </p:pic>
      <p:pic>
        <p:nvPicPr>
          <p:cNvPr id="46" name="Picture 4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6671450-8D7F-482C-AE27-9ECFA5D868F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273014" y="2018515"/>
            <a:ext cx="759506" cy="860774"/>
          </a:xfrm>
          <a:prstGeom prst="rect">
            <a:avLst/>
          </a:prstGeom>
        </p:spPr>
      </p:pic>
      <p:sp>
        <p:nvSpPr>
          <p:cNvPr id="140" name="TextBox 139">
            <a:extLst>
              <a:ext uri="{FF2B5EF4-FFF2-40B4-BE49-F238E27FC236}">
                <a16:creationId xmlns:a16="http://schemas.microsoft.com/office/drawing/2014/main" id="{B37A8A0C-FE8E-4BD2-877F-5ED55C490494}"/>
              </a:ext>
            </a:extLst>
          </p:cNvPr>
          <p:cNvSpPr txBox="1"/>
          <p:nvPr/>
        </p:nvSpPr>
        <p:spPr>
          <a:xfrm>
            <a:off x="7763841" y="4774139"/>
            <a:ext cx="1286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(HIV.gov.,2020) </a:t>
            </a:r>
            <a:endParaRPr lang="en-GB" sz="1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311EB9A-1C57-4993-944B-05F704086D3B}"/>
              </a:ext>
            </a:extLst>
          </p:cNvPr>
          <p:cNvSpPr txBox="1"/>
          <p:nvPr/>
        </p:nvSpPr>
        <p:spPr>
          <a:xfrm>
            <a:off x="1889325" y="4780628"/>
            <a:ext cx="12864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(Sharkey, 2022) </a:t>
            </a:r>
            <a:endParaRPr lang="en-GB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4" descr="HIV Transmission">
            <a:extLst>
              <a:ext uri="{FF2B5EF4-FFF2-40B4-BE49-F238E27FC236}">
                <a16:creationId xmlns:a16="http://schemas.microsoft.com/office/drawing/2014/main" id="{4E671882-4143-4269-B22F-B74919DB97E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HIV Transmission">
            <a:extLst>
              <a:ext uri="{FF2B5EF4-FFF2-40B4-BE49-F238E27FC236}">
                <a16:creationId xmlns:a16="http://schemas.microsoft.com/office/drawing/2014/main" id="{C726DADC-1941-4C04-871D-730439B0D32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572000" y="25717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 descr="Free Virus Clipart in AI, SVG, EPS or PSD">
            <a:extLst>
              <a:ext uri="{FF2B5EF4-FFF2-40B4-BE49-F238E27FC236}">
                <a16:creationId xmlns:a16="http://schemas.microsoft.com/office/drawing/2014/main" id="{EEE1BFE6-0B53-4FC3-9776-8238DC2C2A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86" y="197953"/>
            <a:ext cx="8197562" cy="479314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117EA8D-7783-48E7-9296-AB28C66B23DF}"/>
              </a:ext>
            </a:extLst>
          </p:cNvPr>
          <p:cNvSpPr txBox="1"/>
          <p:nvPr/>
        </p:nvSpPr>
        <p:spPr>
          <a:xfrm>
            <a:off x="3062585" y="813012"/>
            <a:ext cx="301883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</a:rPr>
              <a:t>----HIV----</a:t>
            </a:r>
          </a:p>
          <a:p>
            <a:pPr algn="ctr"/>
            <a:r>
              <a:rPr lang="en-GB" sz="2400" b="1" dirty="0">
                <a:solidFill>
                  <a:schemeClr val="bg2"/>
                </a:solidFill>
              </a:rPr>
              <a:t>spreads through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BF0B377-6C87-4EB8-B2B5-2A124E77608C}"/>
              </a:ext>
            </a:extLst>
          </p:cNvPr>
          <p:cNvSpPr/>
          <p:nvPr/>
        </p:nvSpPr>
        <p:spPr>
          <a:xfrm>
            <a:off x="636418" y="2953396"/>
            <a:ext cx="1943707" cy="179147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A5BEE3C-6A1E-4337-900A-4B9FDE341F99}"/>
              </a:ext>
            </a:extLst>
          </p:cNvPr>
          <p:cNvSpPr/>
          <p:nvPr/>
        </p:nvSpPr>
        <p:spPr>
          <a:xfrm>
            <a:off x="2680888" y="2442446"/>
            <a:ext cx="1943707" cy="179147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D205A52-F51F-479E-A536-2808CB4C0F44}"/>
              </a:ext>
            </a:extLst>
          </p:cNvPr>
          <p:cNvSpPr/>
          <p:nvPr/>
        </p:nvSpPr>
        <p:spPr>
          <a:xfrm>
            <a:off x="4718674" y="2838760"/>
            <a:ext cx="1943707" cy="179147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03886EB-2607-4517-924E-9DBC2648E358}"/>
              </a:ext>
            </a:extLst>
          </p:cNvPr>
          <p:cNvSpPr/>
          <p:nvPr/>
        </p:nvSpPr>
        <p:spPr>
          <a:xfrm>
            <a:off x="6764441" y="2435145"/>
            <a:ext cx="1943707" cy="1791477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 descr="Icon&#10;&#10;Description automatically generated">
            <a:extLst>
              <a:ext uri="{FF2B5EF4-FFF2-40B4-BE49-F238E27FC236}">
                <a16:creationId xmlns:a16="http://schemas.microsoft.com/office/drawing/2014/main" id="{CC0F2C7F-728A-4B0B-98CA-22CCF55A56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2082" y="3156111"/>
            <a:ext cx="1156774" cy="11567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4" name="Picture 1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C1A3CA6-E9FF-42E8-9963-128253C67B2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616" y="2728268"/>
            <a:ext cx="1158816" cy="11588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6" name="Picture 1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0C5F5A7-B23F-4B67-9282-A2A80999D6E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988" y="3270747"/>
            <a:ext cx="1270168" cy="115677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Picture 17" descr="Icon&#10;&#10;Description automatically generated">
            <a:extLst>
              <a:ext uri="{FF2B5EF4-FFF2-40B4-BE49-F238E27FC236}">
                <a16:creationId xmlns:a16="http://schemas.microsoft.com/office/drawing/2014/main" id="{DAD2DD64-5060-44F8-BF26-5F2E6A2D9EB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93848" y="2789287"/>
            <a:ext cx="1178010" cy="10977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8D2BB0-934F-41A1-ABB0-28E76C284084}"/>
              </a:ext>
            </a:extLst>
          </p:cNvPr>
          <p:cNvSpPr txBox="1"/>
          <p:nvPr/>
        </p:nvSpPr>
        <p:spPr>
          <a:xfrm>
            <a:off x="7665244" y="4630237"/>
            <a:ext cx="14787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(Webber, 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E1695D3-3988-4128-9B60-91CC01F16185}"/>
              </a:ext>
            </a:extLst>
          </p:cNvPr>
          <p:cNvSpPr txBox="1"/>
          <p:nvPr/>
        </p:nvSpPr>
        <p:spPr>
          <a:xfrm>
            <a:off x="7831825" y="4832985"/>
            <a:ext cx="14787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(WHO, 2021)</a:t>
            </a:r>
          </a:p>
        </p:txBody>
      </p:sp>
      <p:pic>
        <p:nvPicPr>
          <p:cNvPr id="3" name="Picture 2" descr="Company name&#10;&#10;Description automatically generated with medium confidence">
            <a:extLst>
              <a:ext uri="{FF2B5EF4-FFF2-40B4-BE49-F238E27FC236}">
                <a16:creationId xmlns:a16="http://schemas.microsoft.com/office/drawing/2014/main" id="{85A3936F-097B-421D-9834-3AF59593C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999" y="228601"/>
            <a:ext cx="7900002" cy="46043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8CFCB3-2D73-40BD-8A70-FD6509B916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7965" y="1414463"/>
            <a:ext cx="1903121" cy="1903121"/>
          </a:xfrm>
          <a:prstGeom prst="rect">
            <a:avLst/>
          </a:prstGeom>
        </p:spPr>
      </p:pic>
      <p:sp>
        <p:nvSpPr>
          <p:cNvPr id="49" name="Google Shape;1600;p47">
            <a:extLst>
              <a:ext uri="{FF2B5EF4-FFF2-40B4-BE49-F238E27FC236}">
                <a16:creationId xmlns:a16="http://schemas.microsoft.com/office/drawing/2014/main" id="{133864B9-C0A3-4745-9397-8546F9605B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84738" y="778669"/>
            <a:ext cx="2526917" cy="74295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Incidence</a:t>
            </a:r>
            <a:endParaRPr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80D24EC9-7F60-4F6C-B9BB-8CB868DF28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7823246"/>
              </p:ext>
            </p:extLst>
          </p:nvPr>
        </p:nvGraphicFramePr>
        <p:xfrm>
          <a:off x="3023560" y="998095"/>
          <a:ext cx="3128960" cy="20431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Google Shape;660;p29">
            <a:extLst>
              <a:ext uri="{FF2B5EF4-FFF2-40B4-BE49-F238E27FC236}">
                <a16:creationId xmlns:a16="http://schemas.microsoft.com/office/drawing/2014/main" id="{F6F443A4-9EFE-4757-AE95-A51171979D4E}"/>
              </a:ext>
            </a:extLst>
          </p:cNvPr>
          <p:cNvSpPr txBox="1">
            <a:spLocks/>
          </p:cNvSpPr>
          <p:nvPr/>
        </p:nvSpPr>
        <p:spPr>
          <a:xfrm>
            <a:off x="6522561" y="4782741"/>
            <a:ext cx="2929594" cy="335755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chemeClr val="dk1"/>
              </a:buClr>
              <a:buSzPts val="1100"/>
            </a:pPr>
            <a:r>
              <a:rPr lang="en-GB" sz="1200" dirty="0">
                <a:latin typeface="Bookman Old Style" panose="02050604050505020204" pitchFamily="18" charset="0"/>
              </a:rPr>
              <a:t>(UK Health Security Agency</a:t>
            </a:r>
            <a:r>
              <a:rPr lang="en-GB" sz="1000" dirty="0">
                <a:latin typeface="Bookman Old Style" panose="02050604050505020204" pitchFamily="18" charset="0"/>
              </a:rPr>
              <a:t>, 2021)</a:t>
            </a:r>
            <a:endParaRPr lang="en-GB" sz="1200" dirty="0">
              <a:latin typeface="Bookman Old Style" panose="02050604050505020204" pitchFamily="18" charset="0"/>
            </a:endParaRP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371D0F52-1025-4A59-B954-B5D119EDF5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6283" y="173279"/>
            <a:ext cx="708721" cy="88399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Google Shape;1600;p47">
            <a:extLst>
              <a:ext uri="{FF2B5EF4-FFF2-40B4-BE49-F238E27FC236}">
                <a16:creationId xmlns:a16="http://schemas.microsoft.com/office/drawing/2014/main" id="{A6491D4A-E39B-451B-98E8-EDC10E2E87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3794" y="278407"/>
            <a:ext cx="4936849" cy="742951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Prevalence and trends in Wales</a:t>
            </a:r>
            <a:endParaRPr sz="2000" dirty="0"/>
          </a:p>
        </p:txBody>
      </p:sp>
      <p:pic>
        <p:nvPicPr>
          <p:cNvPr id="5" name="Picture 4" descr="Chart&#10;&#10;Description automatically generated with low confidence">
            <a:extLst>
              <a:ext uri="{FF2B5EF4-FFF2-40B4-BE49-F238E27FC236}">
                <a16:creationId xmlns:a16="http://schemas.microsoft.com/office/drawing/2014/main" id="{650F55C4-B897-40E1-B5F7-AE2112D2F3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412" y="839390"/>
            <a:ext cx="2183263" cy="3055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71E57F0F-B0EC-4F9F-8297-D096B4075AC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004" y="3198731"/>
            <a:ext cx="1034455" cy="158401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4" name="Picture 13" descr="A screenshot of a game&#10;&#10;Description automatically generated with low confidence">
            <a:extLst>
              <a:ext uri="{FF2B5EF4-FFF2-40B4-BE49-F238E27FC236}">
                <a16:creationId xmlns:a16="http://schemas.microsoft.com/office/drawing/2014/main" id="{F55E065E-80FF-4DEE-B376-80E6125E693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7045" y="685800"/>
            <a:ext cx="2224407" cy="3362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9FF3E548-55CB-44B0-8C9F-4CFC5C5864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51037" y="3026719"/>
            <a:ext cx="2964946" cy="20431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773E924-A246-4FF1-B024-F0AE6C2FF0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5099" y="2177485"/>
            <a:ext cx="1799306" cy="13243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571CDE54-9F6E-4BCC-B902-D8CBB86098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245" y="713683"/>
            <a:ext cx="4637315" cy="1580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sp>
        <p:nvSpPr>
          <p:cNvPr id="1568" name="Google Shape;1568;p45"/>
          <p:cNvSpPr txBox="1">
            <a:spLocks noGrp="1"/>
          </p:cNvSpPr>
          <p:nvPr>
            <p:ph type="title"/>
          </p:nvPr>
        </p:nvSpPr>
        <p:spPr>
          <a:xfrm>
            <a:off x="5035294" y="468675"/>
            <a:ext cx="2893219" cy="490016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/>
              <a:t>Treatment</a:t>
            </a:r>
            <a:endParaRPr sz="2400" dirty="0">
              <a:solidFill>
                <a:schemeClr val="lt1"/>
              </a:solidFill>
            </a:endParaRPr>
          </a:p>
        </p:txBody>
      </p:sp>
      <p:pic>
        <p:nvPicPr>
          <p:cNvPr id="21" name="Picture 20" descr="A picture containing person, toy, doll&#10;&#10;Description automatically generated">
            <a:extLst>
              <a:ext uri="{FF2B5EF4-FFF2-40B4-BE49-F238E27FC236}">
                <a16:creationId xmlns:a16="http://schemas.microsoft.com/office/drawing/2014/main" id="{557BEC40-8A06-4AAB-BC6B-D6EA18C923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86922" y="2177485"/>
            <a:ext cx="1799306" cy="2734164"/>
          </a:xfrm>
          <a:prstGeom prst="rect">
            <a:avLst/>
          </a:prstGeom>
        </p:spPr>
      </p:pic>
      <p:sp>
        <p:nvSpPr>
          <p:cNvPr id="35" name="Google Shape;1568;p45">
            <a:extLst>
              <a:ext uri="{FF2B5EF4-FFF2-40B4-BE49-F238E27FC236}">
                <a16:creationId xmlns:a16="http://schemas.microsoft.com/office/drawing/2014/main" id="{1101F9F3-FDC2-47C6-85E0-E9996BFFD570}"/>
              </a:ext>
            </a:extLst>
          </p:cNvPr>
          <p:cNvSpPr txBox="1">
            <a:spLocks/>
          </p:cNvSpPr>
          <p:nvPr/>
        </p:nvSpPr>
        <p:spPr>
          <a:xfrm>
            <a:off x="295288" y="333440"/>
            <a:ext cx="2893219" cy="4900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Poppins"/>
              <a:buNone/>
              <a:defRPr sz="36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 b="1" i="0" u="none" strike="noStrike" cap="non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rPr lang="en-GB" sz="2400" dirty="0"/>
              <a:t>Testing</a:t>
            </a:r>
            <a:endParaRPr lang="en-GB" sz="2400" dirty="0">
              <a:solidFill>
                <a:schemeClr val="lt1"/>
              </a:solidFill>
            </a:endParaRPr>
          </a:p>
        </p:txBody>
      </p:sp>
      <p:pic>
        <p:nvPicPr>
          <p:cNvPr id="24" name="Picture 23" descr="A picture containing chart&#10;&#10;Description automatically generated">
            <a:extLst>
              <a:ext uri="{FF2B5EF4-FFF2-40B4-BE49-F238E27FC236}">
                <a16:creationId xmlns:a16="http://schemas.microsoft.com/office/drawing/2014/main" id="{6B43FD9B-D21E-48AA-9F48-95A05579383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5287" y="765025"/>
            <a:ext cx="3739901" cy="12258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DD897A6-3DB1-4C2F-A433-D9F7F30CBCF5}"/>
              </a:ext>
            </a:extLst>
          </p:cNvPr>
          <p:cNvCxnSpPr>
            <a:cxnSpLocks/>
          </p:cNvCxnSpPr>
          <p:nvPr/>
        </p:nvCxnSpPr>
        <p:spPr>
          <a:xfrm flipV="1">
            <a:off x="4938588" y="3007519"/>
            <a:ext cx="769268" cy="477773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960C4ADB-AA36-4275-A561-79F6DC6256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9782" y="4114800"/>
            <a:ext cx="1655513" cy="93104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8FE00068-AEC0-4189-A3B4-95F60753381E}"/>
              </a:ext>
            </a:extLst>
          </p:cNvPr>
          <p:cNvCxnSpPr/>
          <p:nvPr/>
        </p:nvCxnSpPr>
        <p:spPr>
          <a:xfrm>
            <a:off x="5114925" y="3821906"/>
            <a:ext cx="992981" cy="464344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A red and white sign with a person's face on it&#10;&#10;Description automatically generated with low confidence">
            <a:extLst>
              <a:ext uri="{FF2B5EF4-FFF2-40B4-BE49-F238E27FC236}">
                <a16:creationId xmlns:a16="http://schemas.microsoft.com/office/drawing/2014/main" id="{BD5FBD6A-3550-4669-A440-56662FED732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4405" y="2779777"/>
            <a:ext cx="1288503" cy="12885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21DD623-4085-4E8F-9BDF-C4893B379DD1}"/>
              </a:ext>
            </a:extLst>
          </p:cNvPr>
          <p:cNvCxnSpPr>
            <a:cxnSpLocks/>
          </p:cNvCxnSpPr>
          <p:nvPr/>
        </p:nvCxnSpPr>
        <p:spPr>
          <a:xfrm>
            <a:off x="5114925" y="3652388"/>
            <a:ext cx="2278856" cy="0"/>
          </a:xfrm>
          <a:prstGeom prst="straightConnector1">
            <a:avLst/>
          </a:prstGeom>
          <a:ln>
            <a:solidFill>
              <a:schemeClr val="bg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63ECED06-B7D4-48E8-8293-58E3BF2674A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83864" y="2869985"/>
            <a:ext cx="1416265" cy="14162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6281FFC-7F66-4681-BBFE-626B3EAAE875}"/>
              </a:ext>
            </a:extLst>
          </p:cNvPr>
          <p:cNvSpPr txBox="1"/>
          <p:nvPr/>
        </p:nvSpPr>
        <p:spPr>
          <a:xfrm>
            <a:off x="608166" y="4852005"/>
            <a:ext cx="147875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(Webber, 2009)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F6328A9D-96FD-4111-9C4D-0C95FACC45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736" y="2102230"/>
            <a:ext cx="8233015" cy="25942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pSp>
        <p:nvGrpSpPr>
          <p:cNvPr id="8" name="Google Shape;2127;p54">
            <a:extLst>
              <a:ext uri="{FF2B5EF4-FFF2-40B4-BE49-F238E27FC236}">
                <a16:creationId xmlns:a16="http://schemas.microsoft.com/office/drawing/2014/main" id="{C195C6E1-D60C-4977-80A3-35BBDAA488B3}"/>
              </a:ext>
            </a:extLst>
          </p:cNvPr>
          <p:cNvGrpSpPr/>
          <p:nvPr/>
        </p:nvGrpSpPr>
        <p:grpSpPr>
          <a:xfrm>
            <a:off x="8131748" y="960075"/>
            <a:ext cx="664579" cy="771278"/>
            <a:chOff x="719849" y="2049622"/>
            <a:chExt cx="2433986" cy="2553790"/>
          </a:xfrm>
        </p:grpSpPr>
        <p:grpSp>
          <p:nvGrpSpPr>
            <p:cNvPr id="10" name="Google Shape;2128;p54">
              <a:extLst>
                <a:ext uri="{FF2B5EF4-FFF2-40B4-BE49-F238E27FC236}">
                  <a16:creationId xmlns:a16="http://schemas.microsoft.com/office/drawing/2014/main" id="{30BB515A-C55D-482E-A4EE-C71C944A1CF3}"/>
                </a:ext>
              </a:extLst>
            </p:cNvPr>
            <p:cNvGrpSpPr/>
            <p:nvPr/>
          </p:nvGrpSpPr>
          <p:grpSpPr>
            <a:xfrm>
              <a:off x="719849" y="3057929"/>
              <a:ext cx="2433986" cy="1545483"/>
              <a:chOff x="3444200" y="972900"/>
              <a:chExt cx="1848550" cy="1363100"/>
            </a:xfrm>
          </p:grpSpPr>
          <p:grpSp>
            <p:nvGrpSpPr>
              <p:cNvPr id="30" name="Google Shape;2129;p54">
                <a:extLst>
                  <a:ext uri="{FF2B5EF4-FFF2-40B4-BE49-F238E27FC236}">
                    <a16:creationId xmlns:a16="http://schemas.microsoft.com/office/drawing/2014/main" id="{5BFE24CD-490C-4452-9A77-64226C3865BB}"/>
                  </a:ext>
                </a:extLst>
              </p:cNvPr>
              <p:cNvGrpSpPr/>
              <p:nvPr/>
            </p:nvGrpSpPr>
            <p:grpSpPr>
              <a:xfrm>
                <a:off x="3444200" y="972900"/>
                <a:ext cx="799225" cy="1363100"/>
                <a:chOff x="3444200" y="972900"/>
                <a:chExt cx="799225" cy="1363100"/>
              </a:xfrm>
            </p:grpSpPr>
            <p:sp>
              <p:nvSpPr>
                <p:cNvPr id="48" name="Google Shape;2130;p54">
                  <a:extLst>
                    <a:ext uri="{FF2B5EF4-FFF2-40B4-BE49-F238E27FC236}">
                      <a16:creationId xmlns:a16="http://schemas.microsoft.com/office/drawing/2014/main" id="{BE6616CA-5CD6-43D4-9181-696171737E53}"/>
                    </a:ext>
                  </a:extLst>
                </p:cNvPr>
                <p:cNvSpPr/>
                <p:nvPr/>
              </p:nvSpPr>
              <p:spPr>
                <a:xfrm>
                  <a:off x="3444200" y="972900"/>
                  <a:ext cx="121175" cy="26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47" h="10474" extrusionOk="0">
                      <a:moveTo>
                        <a:pt x="2599" y="0"/>
                      </a:moveTo>
                      <a:cubicBezTo>
                        <a:pt x="2249" y="0"/>
                        <a:pt x="1863" y="179"/>
                        <a:pt x="1448" y="626"/>
                      </a:cubicBezTo>
                      <a:cubicBezTo>
                        <a:pt x="1" y="2199"/>
                        <a:pt x="1700" y="5880"/>
                        <a:pt x="1165" y="9027"/>
                      </a:cubicBezTo>
                      <a:cubicBezTo>
                        <a:pt x="2864" y="7202"/>
                        <a:pt x="3273" y="10474"/>
                        <a:pt x="4846" y="2860"/>
                      </a:cubicBezTo>
                      <a:cubicBezTo>
                        <a:pt x="4846" y="2860"/>
                        <a:pt x="4000" y="0"/>
                        <a:pt x="2599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9" name="Google Shape;2131;p54">
                  <a:extLst>
                    <a:ext uri="{FF2B5EF4-FFF2-40B4-BE49-F238E27FC236}">
                      <a16:creationId xmlns:a16="http://schemas.microsoft.com/office/drawing/2014/main" id="{682AC3DF-A7DE-49C2-A1E6-35212777C9FA}"/>
                    </a:ext>
                  </a:extLst>
                </p:cNvPr>
                <p:cNvSpPr/>
                <p:nvPr/>
              </p:nvSpPr>
              <p:spPr>
                <a:xfrm>
                  <a:off x="3509500" y="991550"/>
                  <a:ext cx="134525" cy="371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81" h="14863" extrusionOk="0">
                      <a:moveTo>
                        <a:pt x="1828" y="1"/>
                      </a:moveTo>
                      <a:cubicBezTo>
                        <a:pt x="1786" y="1"/>
                        <a:pt x="1743" y="2"/>
                        <a:pt x="1699" y="5"/>
                      </a:cubicBezTo>
                      <a:cubicBezTo>
                        <a:pt x="0" y="163"/>
                        <a:pt x="913" y="7242"/>
                        <a:pt x="913" y="7242"/>
                      </a:cubicBezTo>
                      <a:cubicBezTo>
                        <a:pt x="913" y="7242"/>
                        <a:pt x="1902" y="14863"/>
                        <a:pt x="4998" y="14863"/>
                      </a:cubicBezTo>
                      <a:cubicBezTo>
                        <a:pt x="5122" y="14863"/>
                        <a:pt x="5250" y="14850"/>
                        <a:pt x="5381" y="14825"/>
                      </a:cubicBezTo>
                      <a:cubicBezTo>
                        <a:pt x="5381" y="14825"/>
                        <a:pt x="4059" y="6959"/>
                        <a:pt x="4185" y="4599"/>
                      </a:cubicBezTo>
                      <a:cubicBezTo>
                        <a:pt x="4185" y="2300"/>
                        <a:pt x="3438" y="1"/>
                        <a:pt x="1828" y="1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" name="Google Shape;2132;p54">
                  <a:extLst>
                    <a:ext uri="{FF2B5EF4-FFF2-40B4-BE49-F238E27FC236}">
                      <a16:creationId xmlns:a16="http://schemas.microsoft.com/office/drawing/2014/main" id="{40359B49-2AA5-40EB-A0BE-A3A8C722DB6F}"/>
                    </a:ext>
                  </a:extLst>
                </p:cNvPr>
                <p:cNvSpPr/>
                <p:nvPr/>
              </p:nvSpPr>
              <p:spPr>
                <a:xfrm>
                  <a:off x="3467025" y="984650"/>
                  <a:ext cx="737050" cy="119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482" h="47887" extrusionOk="0">
                      <a:moveTo>
                        <a:pt x="1802" y="0"/>
                      </a:moveTo>
                      <a:cubicBezTo>
                        <a:pt x="666" y="0"/>
                        <a:pt x="0" y="1225"/>
                        <a:pt x="0" y="1225"/>
                      </a:cubicBezTo>
                      <a:cubicBezTo>
                        <a:pt x="0" y="1225"/>
                        <a:pt x="535" y="7770"/>
                        <a:pt x="252" y="12364"/>
                      </a:cubicBezTo>
                      <a:cubicBezTo>
                        <a:pt x="126" y="13150"/>
                        <a:pt x="378" y="14063"/>
                        <a:pt x="661" y="14849"/>
                      </a:cubicBezTo>
                      <a:cubicBezTo>
                        <a:pt x="1573" y="18782"/>
                        <a:pt x="3147" y="22967"/>
                        <a:pt x="3524" y="27561"/>
                      </a:cubicBezTo>
                      <a:cubicBezTo>
                        <a:pt x="3524" y="28756"/>
                        <a:pt x="4185" y="29921"/>
                        <a:pt x="5097" y="31242"/>
                      </a:cubicBezTo>
                      <a:cubicBezTo>
                        <a:pt x="5381" y="31494"/>
                        <a:pt x="5506" y="31745"/>
                        <a:pt x="5758" y="32029"/>
                      </a:cubicBezTo>
                      <a:cubicBezTo>
                        <a:pt x="5884" y="32154"/>
                        <a:pt x="5884" y="32154"/>
                        <a:pt x="6041" y="32154"/>
                      </a:cubicBezTo>
                      <a:cubicBezTo>
                        <a:pt x="6041" y="32154"/>
                        <a:pt x="10352" y="36874"/>
                        <a:pt x="13624" y="39611"/>
                      </a:cubicBezTo>
                      <a:cubicBezTo>
                        <a:pt x="14033" y="40020"/>
                        <a:pt x="14411" y="40272"/>
                        <a:pt x="14694" y="40555"/>
                      </a:cubicBezTo>
                      <a:cubicBezTo>
                        <a:pt x="14946" y="40807"/>
                        <a:pt x="16519" y="42915"/>
                        <a:pt x="17054" y="45904"/>
                      </a:cubicBezTo>
                      <a:lnTo>
                        <a:pt x="28318" y="47886"/>
                      </a:lnTo>
                      <a:cubicBezTo>
                        <a:pt x="28979" y="44740"/>
                        <a:pt x="29482" y="40933"/>
                        <a:pt x="29230" y="37661"/>
                      </a:cubicBezTo>
                      <a:lnTo>
                        <a:pt x="29230" y="37661"/>
                      </a:lnTo>
                      <a:lnTo>
                        <a:pt x="28853" y="37787"/>
                      </a:lnTo>
                      <a:cubicBezTo>
                        <a:pt x="27783" y="36622"/>
                        <a:pt x="26619" y="35678"/>
                        <a:pt x="25549" y="34766"/>
                      </a:cubicBezTo>
                      <a:cubicBezTo>
                        <a:pt x="24385" y="33854"/>
                        <a:pt x="13121" y="23879"/>
                        <a:pt x="10478" y="20733"/>
                      </a:cubicBezTo>
                      <a:cubicBezTo>
                        <a:pt x="8653" y="18531"/>
                        <a:pt x="7205" y="15510"/>
                        <a:pt x="6419" y="13654"/>
                      </a:cubicBezTo>
                      <a:cubicBezTo>
                        <a:pt x="6041" y="12741"/>
                        <a:pt x="5884" y="12238"/>
                        <a:pt x="5884" y="12238"/>
                      </a:cubicBezTo>
                      <a:cubicBezTo>
                        <a:pt x="5884" y="12238"/>
                        <a:pt x="5884" y="12080"/>
                        <a:pt x="5758" y="11703"/>
                      </a:cubicBezTo>
                      <a:cubicBezTo>
                        <a:pt x="5506" y="10004"/>
                        <a:pt x="4720" y="4372"/>
                        <a:pt x="3682" y="1729"/>
                      </a:cubicBezTo>
                      <a:lnTo>
                        <a:pt x="3682" y="1603"/>
                      </a:lnTo>
                      <a:cubicBezTo>
                        <a:pt x="3524" y="1225"/>
                        <a:pt x="3272" y="816"/>
                        <a:pt x="3147" y="565"/>
                      </a:cubicBezTo>
                      <a:lnTo>
                        <a:pt x="3021" y="439"/>
                      </a:lnTo>
                      <a:cubicBezTo>
                        <a:pt x="2738" y="281"/>
                        <a:pt x="2612" y="156"/>
                        <a:pt x="2360" y="156"/>
                      </a:cubicBezTo>
                      <a:cubicBezTo>
                        <a:pt x="2360" y="30"/>
                        <a:pt x="2234" y="30"/>
                        <a:pt x="2234" y="30"/>
                      </a:cubicBezTo>
                      <a:lnTo>
                        <a:pt x="2108" y="30"/>
                      </a:lnTo>
                      <a:cubicBezTo>
                        <a:pt x="2003" y="10"/>
                        <a:pt x="1900" y="0"/>
                        <a:pt x="180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" name="Google Shape;2133;p54">
                  <a:extLst>
                    <a:ext uri="{FF2B5EF4-FFF2-40B4-BE49-F238E27FC236}">
                      <a16:creationId xmlns:a16="http://schemas.microsoft.com/office/drawing/2014/main" id="{026051A5-D2B9-43DC-942E-F6812A93690E}"/>
                    </a:ext>
                  </a:extLst>
                </p:cNvPr>
                <p:cNvSpPr/>
                <p:nvPr/>
              </p:nvSpPr>
              <p:spPr>
                <a:xfrm>
                  <a:off x="3807625" y="1974925"/>
                  <a:ext cx="118000" cy="16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20" h="6577" extrusionOk="0">
                      <a:moveTo>
                        <a:pt x="0" y="0"/>
                      </a:moveTo>
                      <a:cubicBezTo>
                        <a:pt x="409" y="409"/>
                        <a:pt x="787" y="661"/>
                        <a:pt x="1070" y="944"/>
                      </a:cubicBezTo>
                      <a:cubicBezTo>
                        <a:pt x="1322" y="1196"/>
                        <a:pt x="2895" y="3304"/>
                        <a:pt x="3430" y="6293"/>
                      </a:cubicBezTo>
                      <a:lnTo>
                        <a:pt x="4720" y="6576"/>
                      </a:lnTo>
                      <a:cubicBezTo>
                        <a:pt x="4720" y="5790"/>
                        <a:pt x="4594" y="5003"/>
                        <a:pt x="4342" y="4342"/>
                      </a:cubicBezTo>
                      <a:cubicBezTo>
                        <a:pt x="3556" y="2360"/>
                        <a:pt x="1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" name="Google Shape;2134;p54">
                  <a:extLst>
                    <a:ext uri="{FF2B5EF4-FFF2-40B4-BE49-F238E27FC236}">
                      <a16:creationId xmlns:a16="http://schemas.microsoft.com/office/drawing/2014/main" id="{27831D2C-AC61-40C1-9BDB-CBCE1A415AAA}"/>
                    </a:ext>
                  </a:extLst>
                </p:cNvPr>
                <p:cNvSpPr/>
                <p:nvPr/>
              </p:nvSpPr>
              <p:spPr>
                <a:xfrm>
                  <a:off x="3460725" y="1015125"/>
                  <a:ext cx="39350" cy="111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4" h="4443" extrusionOk="0">
                      <a:moveTo>
                        <a:pt x="330" y="1"/>
                      </a:moveTo>
                      <a:cubicBezTo>
                        <a:pt x="281" y="1"/>
                        <a:pt x="252" y="6"/>
                        <a:pt x="252" y="6"/>
                      </a:cubicBezTo>
                      <a:cubicBezTo>
                        <a:pt x="1" y="1705"/>
                        <a:pt x="504" y="4443"/>
                        <a:pt x="504" y="4443"/>
                      </a:cubicBezTo>
                      <a:cubicBezTo>
                        <a:pt x="1165" y="4191"/>
                        <a:pt x="1574" y="2492"/>
                        <a:pt x="1291" y="1171"/>
                      </a:cubicBezTo>
                      <a:cubicBezTo>
                        <a:pt x="1087" y="103"/>
                        <a:pt x="535" y="1"/>
                        <a:pt x="330" y="1"/>
                      </a:cubicBezTo>
                      <a:close/>
                    </a:path>
                  </a:pathLst>
                </a:custGeom>
                <a:solidFill>
                  <a:srgbClr val="FDBFA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3" name="Google Shape;2135;p54">
                  <a:extLst>
                    <a:ext uri="{FF2B5EF4-FFF2-40B4-BE49-F238E27FC236}">
                      <a16:creationId xmlns:a16="http://schemas.microsoft.com/office/drawing/2014/main" id="{3D2234A7-FF66-4016-A4AE-F2D95E168158}"/>
                    </a:ext>
                  </a:extLst>
                </p:cNvPr>
                <p:cNvSpPr/>
                <p:nvPr/>
              </p:nvSpPr>
              <p:spPr>
                <a:xfrm>
                  <a:off x="3519725" y="985375"/>
                  <a:ext cx="107775" cy="340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11" h="13625" extrusionOk="0">
                      <a:moveTo>
                        <a:pt x="0" y="1"/>
                      </a:moveTo>
                      <a:cubicBezTo>
                        <a:pt x="378" y="252"/>
                        <a:pt x="1416" y="1196"/>
                        <a:pt x="1699" y="4060"/>
                      </a:cubicBezTo>
                      <a:cubicBezTo>
                        <a:pt x="1951" y="7489"/>
                        <a:pt x="3147" y="13499"/>
                        <a:pt x="3147" y="13499"/>
                      </a:cubicBezTo>
                      <a:cubicBezTo>
                        <a:pt x="3147" y="13499"/>
                        <a:pt x="3776" y="13625"/>
                        <a:pt x="4311" y="13625"/>
                      </a:cubicBezTo>
                      <a:cubicBezTo>
                        <a:pt x="3933" y="12712"/>
                        <a:pt x="3776" y="12209"/>
                        <a:pt x="3776" y="12209"/>
                      </a:cubicBezTo>
                      <a:cubicBezTo>
                        <a:pt x="3776" y="12209"/>
                        <a:pt x="3776" y="12051"/>
                        <a:pt x="3650" y="11674"/>
                      </a:cubicBezTo>
                      <a:cubicBezTo>
                        <a:pt x="3398" y="9975"/>
                        <a:pt x="2612" y="4343"/>
                        <a:pt x="1574" y="1700"/>
                      </a:cubicBezTo>
                      <a:lnTo>
                        <a:pt x="1574" y="1574"/>
                      </a:lnTo>
                      <a:cubicBezTo>
                        <a:pt x="1416" y="1196"/>
                        <a:pt x="1164" y="787"/>
                        <a:pt x="1039" y="536"/>
                      </a:cubicBezTo>
                      <a:lnTo>
                        <a:pt x="913" y="410"/>
                      </a:lnTo>
                      <a:cubicBezTo>
                        <a:pt x="630" y="252"/>
                        <a:pt x="504" y="127"/>
                        <a:pt x="252" y="127"/>
                      </a:cubicBezTo>
                      <a:cubicBezTo>
                        <a:pt x="252" y="1"/>
                        <a:pt x="126" y="1"/>
                        <a:pt x="126" y="1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4" name="Google Shape;2136;p54">
                  <a:extLst>
                    <a:ext uri="{FF2B5EF4-FFF2-40B4-BE49-F238E27FC236}">
                      <a16:creationId xmlns:a16="http://schemas.microsoft.com/office/drawing/2014/main" id="{AD669334-4225-49DF-B1FD-92F7BCF9A6C5}"/>
                    </a:ext>
                  </a:extLst>
                </p:cNvPr>
                <p:cNvSpPr/>
                <p:nvPr/>
              </p:nvSpPr>
              <p:spPr>
                <a:xfrm>
                  <a:off x="3480400" y="1355875"/>
                  <a:ext cx="114075" cy="40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63" h="16268" extrusionOk="0">
                      <a:moveTo>
                        <a:pt x="0" y="0"/>
                      </a:moveTo>
                      <a:cubicBezTo>
                        <a:pt x="913" y="3807"/>
                        <a:pt x="2612" y="7992"/>
                        <a:pt x="2863" y="12586"/>
                      </a:cubicBezTo>
                      <a:cubicBezTo>
                        <a:pt x="2989" y="13750"/>
                        <a:pt x="3524" y="15072"/>
                        <a:pt x="4562" y="16267"/>
                      </a:cubicBezTo>
                      <a:cubicBezTo>
                        <a:pt x="3147" y="14033"/>
                        <a:pt x="3272" y="9691"/>
                        <a:pt x="2360" y="7080"/>
                      </a:cubicBezTo>
                      <a:cubicBezTo>
                        <a:pt x="1416" y="3933"/>
                        <a:pt x="126" y="0"/>
                        <a:pt x="0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5" name="Google Shape;2137;p54">
                  <a:extLst>
                    <a:ext uri="{FF2B5EF4-FFF2-40B4-BE49-F238E27FC236}">
                      <a16:creationId xmlns:a16="http://schemas.microsoft.com/office/drawing/2014/main" id="{9A617E29-F8BC-4D19-9639-9BDACDD29736}"/>
                    </a:ext>
                  </a:extLst>
                </p:cNvPr>
                <p:cNvSpPr/>
                <p:nvPr/>
              </p:nvSpPr>
              <p:spPr>
                <a:xfrm>
                  <a:off x="3565350" y="1300025"/>
                  <a:ext cx="232850" cy="488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14" h="19540" extrusionOk="0">
                      <a:moveTo>
                        <a:pt x="1164" y="0"/>
                      </a:moveTo>
                      <a:cubicBezTo>
                        <a:pt x="1164" y="0"/>
                        <a:pt x="0" y="252"/>
                        <a:pt x="126" y="1196"/>
                      </a:cubicBezTo>
                      <a:cubicBezTo>
                        <a:pt x="535" y="2612"/>
                        <a:pt x="1825" y="3933"/>
                        <a:pt x="2108" y="5129"/>
                      </a:cubicBezTo>
                      <a:cubicBezTo>
                        <a:pt x="2486" y="7489"/>
                        <a:pt x="1825" y="8527"/>
                        <a:pt x="3021" y="10635"/>
                      </a:cubicBezTo>
                      <a:cubicBezTo>
                        <a:pt x="3524" y="11548"/>
                        <a:pt x="4059" y="12334"/>
                        <a:pt x="4594" y="13247"/>
                      </a:cubicBezTo>
                      <a:cubicBezTo>
                        <a:pt x="5097" y="14159"/>
                        <a:pt x="5632" y="15072"/>
                        <a:pt x="6167" y="15858"/>
                      </a:cubicBezTo>
                      <a:cubicBezTo>
                        <a:pt x="6419" y="16267"/>
                        <a:pt x="6671" y="16519"/>
                        <a:pt x="6954" y="16928"/>
                      </a:cubicBezTo>
                      <a:cubicBezTo>
                        <a:pt x="7592" y="17704"/>
                        <a:pt x="8155" y="18339"/>
                        <a:pt x="8579" y="18795"/>
                      </a:cubicBezTo>
                      <a:lnTo>
                        <a:pt x="8579" y="18795"/>
                      </a:lnTo>
                      <a:cubicBezTo>
                        <a:pt x="7777" y="17862"/>
                        <a:pt x="7024" y="16623"/>
                        <a:pt x="6419" y="15606"/>
                      </a:cubicBezTo>
                      <a:cubicBezTo>
                        <a:pt x="5884" y="14033"/>
                        <a:pt x="5255" y="12051"/>
                        <a:pt x="4594" y="10887"/>
                      </a:cubicBezTo>
                      <a:cubicBezTo>
                        <a:pt x="3398" y="8527"/>
                        <a:pt x="4972" y="5255"/>
                        <a:pt x="3933" y="3682"/>
                      </a:cubicBezTo>
                      <a:cubicBezTo>
                        <a:pt x="2895" y="2108"/>
                        <a:pt x="1322" y="409"/>
                        <a:pt x="1322" y="409"/>
                      </a:cubicBezTo>
                      <a:lnTo>
                        <a:pt x="1164" y="0"/>
                      </a:lnTo>
                      <a:close/>
                      <a:moveTo>
                        <a:pt x="8579" y="18795"/>
                      </a:moveTo>
                      <a:cubicBezTo>
                        <a:pt x="8821" y="19076"/>
                        <a:pt x="9066" y="19329"/>
                        <a:pt x="9314" y="19539"/>
                      </a:cubicBezTo>
                      <a:cubicBezTo>
                        <a:pt x="9186" y="19426"/>
                        <a:pt x="8929" y="19171"/>
                        <a:pt x="8579" y="18795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6" name="Google Shape;2138;p54">
                  <a:extLst>
                    <a:ext uri="{FF2B5EF4-FFF2-40B4-BE49-F238E27FC236}">
                      <a16:creationId xmlns:a16="http://schemas.microsoft.com/office/drawing/2014/main" id="{EAA28027-39CE-481A-9E22-89DA7F8D3703}"/>
                    </a:ext>
                  </a:extLst>
                </p:cNvPr>
                <p:cNvSpPr/>
                <p:nvPr/>
              </p:nvSpPr>
              <p:spPr>
                <a:xfrm>
                  <a:off x="3574775" y="1325925"/>
                  <a:ext cx="668650" cy="698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746" h="27943" extrusionOk="0">
                      <a:moveTo>
                        <a:pt x="2015" y="1"/>
                      </a:moveTo>
                      <a:cubicBezTo>
                        <a:pt x="1769" y="1"/>
                        <a:pt x="1537" y="53"/>
                        <a:pt x="1322" y="160"/>
                      </a:cubicBezTo>
                      <a:cubicBezTo>
                        <a:pt x="1" y="789"/>
                        <a:pt x="3304" y="3810"/>
                        <a:pt x="3304" y="6044"/>
                      </a:cubicBezTo>
                      <a:cubicBezTo>
                        <a:pt x="3304" y="7365"/>
                        <a:pt x="3556" y="8278"/>
                        <a:pt x="3682" y="9064"/>
                      </a:cubicBezTo>
                      <a:cubicBezTo>
                        <a:pt x="3682" y="9316"/>
                        <a:pt x="3808" y="9442"/>
                        <a:pt x="3808" y="9725"/>
                      </a:cubicBezTo>
                      <a:cubicBezTo>
                        <a:pt x="3934" y="10386"/>
                        <a:pt x="4217" y="10889"/>
                        <a:pt x="4595" y="11550"/>
                      </a:cubicBezTo>
                      <a:cubicBezTo>
                        <a:pt x="4595" y="11550"/>
                        <a:pt x="4720" y="11676"/>
                        <a:pt x="4720" y="11802"/>
                      </a:cubicBezTo>
                      <a:cubicBezTo>
                        <a:pt x="4878" y="11959"/>
                        <a:pt x="4878" y="12085"/>
                        <a:pt x="5004" y="12085"/>
                      </a:cubicBezTo>
                      <a:cubicBezTo>
                        <a:pt x="6042" y="13784"/>
                        <a:pt x="8276" y="18755"/>
                        <a:pt x="8402" y="19951"/>
                      </a:cubicBezTo>
                      <a:lnTo>
                        <a:pt x="24920" y="27943"/>
                      </a:lnTo>
                      <a:cubicBezTo>
                        <a:pt x="24920" y="27943"/>
                        <a:pt x="26745" y="21398"/>
                        <a:pt x="20987" y="17843"/>
                      </a:cubicBezTo>
                      <a:cubicBezTo>
                        <a:pt x="17054" y="15483"/>
                        <a:pt x="13247" y="14036"/>
                        <a:pt x="11800" y="11959"/>
                      </a:cubicBezTo>
                      <a:cubicBezTo>
                        <a:pt x="10384" y="9725"/>
                        <a:pt x="9062" y="6170"/>
                        <a:pt x="6828" y="3558"/>
                      </a:cubicBezTo>
                      <a:cubicBezTo>
                        <a:pt x="4958" y="1371"/>
                        <a:pt x="3286" y="1"/>
                        <a:pt x="2015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7" name="Google Shape;2139;p54">
                  <a:extLst>
                    <a:ext uri="{FF2B5EF4-FFF2-40B4-BE49-F238E27FC236}">
                      <a16:creationId xmlns:a16="http://schemas.microsoft.com/office/drawing/2014/main" id="{9ECD08B6-5150-4891-B6D2-2C60B21001AE}"/>
                    </a:ext>
                  </a:extLst>
                </p:cNvPr>
                <p:cNvSpPr/>
                <p:nvPr/>
              </p:nvSpPr>
              <p:spPr>
                <a:xfrm>
                  <a:off x="4011350" y="1742875"/>
                  <a:ext cx="192725" cy="258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09" h="10353" extrusionOk="0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7206" y="3934"/>
                        <a:pt x="6796" y="10352"/>
                        <a:pt x="6796" y="10352"/>
                      </a:cubicBezTo>
                      <a:cubicBezTo>
                        <a:pt x="6796" y="10352"/>
                        <a:pt x="7709" y="6671"/>
                        <a:pt x="5506" y="3650"/>
                      </a:cubicBezTo>
                      <a:cubicBezTo>
                        <a:pt x="3650" y="1165"/>
                        <a:pt x="1" y="1"/>
                        <a:pt x="0" y="1"/>
                      </a:cubicBezTo>
                      <a:close/>
                    </a:path>
                  </a:pathLst>
                </a:custGeom>
                <a:solidFill>
                  <a:srgbClr val="FDAE9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8" name="Google Shape;2140;p54">
                  <a:extLst>
                    <a:ext uri="{FF2B5EF4-FFF2-40B4-BE49-F238E27FC236}">
                      <a16:creationId xmlns:a16="http://schemas.microsoft.com/office/drawing/2014/main" id="{301008A2-B137-4D07-AD48-A2BE7A1939E7}"/>
                    </a:ext>
                  </a:extLst>
                </p:cNvPr>
                <p:cNvSpPr/>
                <p:nvPr/>
              </p:nvSpPr>
              <p:spPr>
                <a:xfrm>
                  <a:off x="3706150" y="1384975"/>
                  <a:ext cx="147900" cy="24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916" h="9975" extrusionOk="0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699" y="2109"/>
                        <a:pt x="3021" y="5003"/>
                        <a:pt x="3682" y="6828"/>
                      </a:cubicBezTo>
                      <a:cubicBezTo>
                        <a:pt x="4342" y="8810"/>
                        <a:pt x="5915" y="9975"/>
                        <a:pt x="5915" y="9975"/>
                      </a:cubicBezTo>
                      <a:cubicBezTo>
                        <a:pt x="4972" y="8936"/>
                        <a:pt x="3933" y="5381"/>
                        <a:pt x="3147" y="3933"/>
                      </a:cubicBezTo>
                      <a:cubicBezTo>
                        <a:pt x="2360" y="2360"/>
                        <a:pt x="1" y="1"/>
                        <a:pt x="0" y="0"/>
                      </a:cubicBezTo>
                      <a:close/>
                    </a:path>
                  </a:pathLst>
                </a:custGeom>
                <a:solidFill>
                  <a:srgbClr val="FDAE9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9" name="Google Shape;2141;p54">
                  <a:extLst>
                    <a:ext uri="{FF2B5EF4-FFF2-40B4-BE49-F238E27FC236}">
                      <a16:creationId xmlns:a16="http://schemas.microsoft.com/office/drawing/2014/main" id="{71160C0B-E62B-4107-BC34-610FF3625D7B}"/>
                    </a:ext>
                  </a:extLst>
                </p:cNvPr>
                <p:cNvSpPr/>
                <p:nvPr/>
              </p:nvSpPr>
              <p:spPr>
                <a:xfrm>
                  <a:off x="3666825" y="1548075"/>
                  <a:ext cx="42500" cy="21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0" h="840" extrusionOk="0">
                      <a:moveTo>
                        <a:pt x="1223" y="0"/>
                      </a:moveTo>
                      <a:cubicBezTo>
                        <a:pt x="819" y="0"/>
                        <a:pt x="378" y="89"/>
                        <a:pt x="0" y="178"/>
                      </a:cubicBezTo>
                      <a:cubicBezTo>
                        <a:pt x="0" y="430"/>
                        <a:pt x="126" y="556"/>
                        <a:pt x="126" y="839"/>
                      </a:cubicBezTo>
                      <a:cubicBezTo>
                        <a:pt x="787" y="430"/>
                        <a:pt x="1699" y="52"/>
                        <a:pt x="1699" y="52"/>
                      </a:cubicBezTo>
                      <a:cubicBezTo>
                        <a:pt x="1552" y="16"/>
                        <a:pt x="1391" y="0"/>
                        <a:pt x="1223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0" name="Google Shape;2142;p54">
                  <a:extLst>
                    <a:ext uri="{FF2B5EF4-FFF2-40B4-BE49-F238E27FC236}">
                      <a16:creationId xmlns:a16="http://schemas.microsoft.com/office/drawing/2014/main" id="{75E80ABB-8F04-4741-8A37-E9BF96314EB2}"/>
                    </a:ext>
                  </a:extLst>
                </p:cNvPr>
                <p:cNvSpPr/>
                <p:nvPr/>
              </p:nvSpPr>
              <p:spPr>
                <a:xfrm>
                  <a:off x="3601525" y="1354900"/>
                  <a:ext cx="71600" cy="8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64" h="3521" extrusionOk="0">
                      <a:moveTo>
                        <a:pt x="348" y="1"/>
                      </a:moveTo>
                      <a:cubicBezTo>
                        <a:pt x="140" y="1"/>
                        <a:pt x="1" y="39"/>
                        <a:pt x="1" y="39"/>
                      </a:cubicBezTo>
                      <a:cubicBezTo>
                        <a:pt x="1" y="39"/>
                        <a:pt x="1574" y="3186"/>
                        <a:pt x="1825" y="3437"/>
                      </a:cubicBezTo>
                      <a:cubicBezTo>
                        <a:pt x="1911" y="3497"/>
                        <a:pt x="2006" y="3520"/>
                        <a:pt x="2103" y="3520"/>
                      </a:cubicBezTo>
                      <a:cubicBezTo>
                        <a:pt x="2470" y="3520"/>
                        <a:pt x="2864" y="3186"/>
                        <a:pt x="2864" y="3186"/>
                      </a:cubicBezTo>
                      <a:cubicBezTo>
                        <a:pt x="2864" y="3186"/>
                        <a:pt x="2234" y="1203"/>
                        <a:pt x="1574" y="574"/>
                      </a:cubicBezTo>
                      <a:cubicBezTo>
                        <a:pt x="1171" y="95"/>
                        <a:pt x="674" y="1"/>
                        <a:pt x="348" y="1"/>
                      </a:cubicBezTo>
                      <a:close/>
                    </a:path>
                  </a:pathLst>
                </a:custGeom>
                <a:solidFill>
                  <a:srgbClr val="FDBFA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1" name="Google Shape;2143;p54">
                  <a:extLst>
                    <a:ext uri="{FF2B5EF4-FFF2-40B4-BE49-F238E27FC236}">
                      <a16:creationId xmlns:a16="http://schemas.microsoft.com/office/drawing/2014/main" id="{694E9244-D8F1-40B8-A71E-FC0D37825964}"/>
                    </a:ext>
                  </a:extLst>
                </p:cNvPr>
                <p:cNvSpPr/>
                <p:nvPr/>
              </p:nvSpPr>
              <p:spPr>
                <a:xfrm>
                  <a:off x="3807625" y="2165275"/>
                  <a:ext cx="400400" cy="170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016" h="6829" extrusionOk="0">
                      <a:moveTo>
                        <a:pt x="1699" y="1"/>
                      </a:moveTo>
                      <a:cubicBezTo>
                        <a:pt x="1699" y="1"/>
                        <a:pt x="1573" y="1039"/>
                        <a:pt x="1322" y="2235"/>
                      </a:cubicBezTo>
                      <a:cubicBezTo>
                        <a:pt x="1196" y="2770"/>
                        <a:pt x="126" y="6294"/>
                        <a:pt x="0" y="6828"/>
                      </a:cubicBezTo>
                      <a:lnTo>
                        <a:pt x="15732" y="6828"/>
                      </a:lnTo>
                      <a:cubicBezTo>
                        <a:pt x="15732" y="6828"/>
                        <a:pt x="16015" y="4594"/>
                        <a:pt x="15858" y="2895"/>
                      </a:cubicBezTo>
                      <a:cubicBezTo>
                        <a:pt x="15858" y="2486"/>
                        <a:pt x="15732" y="1983"/>
                        <a:pt x="15732" y="1700"/>
                      </a:cubicBezTo>
                      <a:lnTo>
                        <a:pt x="15732" y="1574"/>
                      </a:lnTo>
                      <a:lnTo>
                        <a:pt x="13498" y="1322"/>
                      </a:lnTo>
                      <a:lnTo>
                        <a:pt x="1699" y="1"/>
                      </a:ln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2" name="Google Shape;2144;p54">
                  <a:extLst>
                    <a:ext uri="{FF2B5EF4-FFF2-40B4-BE49-F238E27FC236}">
                      <a16:creationId xmlns:a16="http://schemas.microsoft.com/office/drawing/2014/main" id="{18ECD855-D7B5-42E8-AD01-2B241BE1376C}"/>
                    </a:ext>
                  </a:extLst>
                </p:cNvPr>
                <p:cNvSpPr/>
                <p:nvPr/>
              </p:nvSpPr>
              <p:spPr>
                <a:xfrm>
                  <a:off x="3840650" y="2165275"/>
                  <a:ext cx="363425" cy="88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37" h="3555" extrusionOk="0">
                      <a:moveTo>
                        <a:pt x="378" y="1"/>
                      </a:moveTo>
                      <a:cubicBezTo>
                        <a:pt x="378" y="1"/>
                        <a:pt x="252" y="1039"/>
                        <a:pt x="1" y="2235"/>
                      </a:cubicBezTo>
                      <a:cubicBezTo>
                        <a:pt x="3980" y="3173"/>
                        <a:pt x="7518" y="3555"/>
                        <a:pt x="10153" y="3555"/>
                      </a:cubicBezTo>
                      <a:cubicBezTo>
                        <a:pt x="12289" y="3555"/>
                        <a:pt x="13833" y="3304"/>
                        <a:pt x="14537" y="2895"/>
                      </a:cubicBezTo>
                      <a:cubicBezTo>
                        <a:pt x="14537" y="2486"/>
                        <a:pt x="14411" y="1983"/>
                        <a:pt x="14411" y="1700"/>
                      </a:cubicBezTo>
                      <a:lnTo>
                        <a:pt x="12177" y="1322"/>
                      </a:lnTo>
                      <a:lnTo>
                        <a:pt x="378" y="1"/>
                      </a:ln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3" name="Google Shape;2145;p54">
                  <a:extLst>
                    <a:ext uri="{FF2B5EF4-FFF2-40B4-BE49-F238E27FC236}">
                      <a16:creationId xmlns:a16="http://schemas.microsoft.com/office/drawing/2014/main" id="{ADC068B1-ACE7-4289-AB69-BA57F2B56D5D}"/>
                    </a:ext>
                  </a:extLst>
                </p:cNvPr>
                <p:cNvSpPr/>
                <p:nvPr/>
              </p:nvSpPr>
              <p:spPr>
                <a:xfrm>
                  <a:off x="3840650" y="2100000"/>
                  <a:ext cx="379950" cy="134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98" h="5384" extrusionOk="0">
                      <a:moveTo>
                        <a:pt x="1322" y="0"/>
                      </a:moveTo>
                      <a:cubicBezTo>
                        <a:pt x="1322" y="0"/>
                        <a:pt x="1" y="1039"/>
                        <a:pt x="1" y="3650"/>
                      </a:cubicBezTo>
                      <a:cubicBezTo>
                        <a:pt x="1" y="3650"/>
                        <a:pt x="6751" y="5384"/>
                        <a:pt x="12226" y="5384"/>
                      </a:cubicBezTo>
                      <a:cubicBezTo>
                        <a:pt x="13138" y="5384"/>
                        <a:pt x="14016" y="5336"/>
                        <a:pt x="14820" y="5223"/>
                      </a:cubicBezTo>
                      <a:cubicBezTo>
                        <a:pt x="14820" y="5223"/>
                        <a:pt x="15198" y="3147"/>
                        <a:pt x="13908" y="1164"/>
                      </a:cubicBezTo>
                      <a:cubicBezTo>
                        <a:pt x="13908" y="1164"/>
                        <a:pt x="13157" y="1364"/>
                        <a:pt x="11422" y="1364"/>
                      </a:cubicBezTo>
                      <a:cubicBezTo>
                        <a:pt x="9447" y="1364"/>
                        <a:pt x="6195" y="1106"/>
                        <a:pt x="1322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grpSp>
            <p:nvGrpSpPr>
              <p:cNvPr id="31" name="Google Shape;2146;p54">
                <a:extLst>
                  <a:ext uri="{FF2B5EF4-FFF2-40B4-BE49-F238E27FC236}">
                    <a16:creationId xmlns:a16="http://schemas.microsoft.com/office/drawing/2014/main" id="{8F451787-C5E5-4EF6-9FAC-CA9CE2F30961}"/>
                  </a:ext>
                </a:extLst>
              </p:cNvPr>
              <p:cNvGrpSpPr/>
              <p:nvPr/>
            </p:nvGrpSpPr>
            <p:grpSpPr>
              <a:xfrm>
                <a:off x="4492750" y="972900"/>
                <a:ext cx="800000" cy="1363100"/>
                <a:chOff x="4492750" y="972900"/>
                <a:chExt cx="800000" cy="1363100"/>
              </a:xfrm>
            </p:grpSpPr>
            <p:sp>
              <p:nvSpPr>
                <p:cNvPr id="32" name="Google Shape;2147;p54">
                  <a:extLst>
                    <a:ext uri="{FF2B5EF4-FFF2-40B4-BE49-F238E27FC236}">
                      <a16:creationId xmlns:a16="http://schemas.microsoft.com/office/drawing/2014/main" id="{773C5CC3-3637-4E5E-B408-CE40D4194F52}"/>
                    </a:ext>
                  </a:extLst>
                </p:cNvPr>
                <p:cNvSpPr/>
                <p:nvPr/>
              </p:nvSpPr>
              <p:spPr>
                <a:xfrm>
                  <a:off x="5171575" y="972900"/>
                  <a:ext cx="121175" cy="261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47" h="10474" extrusionOk="0">
                      <a:moveTo>
                        <a:pt x="2236" y="0"/>
                      </a:moveTo>
                      <a:cubicBezTo>
                        <a:pt x="826" y="0"/>
                        <a:pt x="1" y="2860"/>
                        <a:pt x="1" y="2860"/>
                      </a:cubicBezTo>
                      <a:cubicBezTo>
                        <a:pt x="1574" y="10474"/>
                        <a:pt x="1951" y="7202"/>
                        <a:pt x="3650" y="9027"/>
                      </a:cubicBezTo>
                      <a:cubicBezTo>
                        <a:pt x="3147" y="5880"/>
                        <a:pt x="4846" y="2199"/>
                        <a:pt x="3399" y="626"/>
                      </a:cubicBezTo>
                      <a:cubicBezTo>
                        <a:pt x="2977" y="179"/>
                        <a:pt x="2588" y="0"/>
                        <a:pt x="2236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3" name="Google Shape;2148;p54">
                  <a:extLst>
                    <a:ext uri="{FF2B5EF4-FFF2-40B4-BE49-F238E27FC236}">
                      <a16:creationId xmlns:a16="http://schemas.microsoft.com/office/drawing/2014/main" id="{D5B85359-7ECF-4202-B4A6-0B5E35BF1F82}"/>
                    </a:ext>
                  </a:extLst>
                </p:cNvPr>
                <p:cNvSpPr/>
                <p:nvPr/>
              </p:nvSpPr>
              <p:spPr>
                <a:xfrm>
                  <a:off x="5092925" y="991550"/>
                  <a:ext cx="133750" cy="371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350" h="14863" extrusionOk="0">
                      <a:moveTo>
                        <a:pt x="3521" y="1"/>
                      </a:moveTo>
                      <a:cubicBezTo>
                        <a:pt x="1911" y="1"/>
                        <a:pt x="1164" y="2300"/>
                        <a:pt x="1164" y="4599"/>
                      </a:cubicBezTo>
                      <a:cubicBezTo>
                        <a:pt x="1290" y="6959"/>
                        <a:pt x="0" y="14825"/>
                        <a:pt x="0" y="14825"/>
                      </a:cubicBezTo>
                      <a:cubicBezTo>
                        <a:pt x="131" y="14850"/>
                        <a:pt x="259" y="14863"/>
                        <a:pt x="383" y="14863"/>
                      </a:cubicBezTo>
                      <a:cubicBezTo>
                        <a:pt x="3477" y="14863"/>
                        <a:pt x="4437" y="7242"/>
                        <a:pt x="4437" y="7242"/>
                      </a:cubicBezTo>
                      <a:cubicBezTo>
                        <a:pt x="4437" y="7242"/>
                        <a:pt x="5349" y="163"/>
                        <a:pt x="3650" y="5"/>
                      </a:cubicBezTo>
                      <a:cubicBezTo>
                        <a:pt x="3606" y="2"/>
                        <a:pt x="3564" y="1"/>
                        <a:pt x="3521" y="1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4" name="Google Shape;2149;p54">
                  <a:extLst>
                    <a:ext uri="{FF2B5EF4-FFF2-40B4-BE49-F238E27FC236}">
                      <a16:creationId xmlns:a16="http://schemas.microsoft.com/office/drawing/2014/main" id="{16C689B9-9860-4532-AA0F-9577CCE44989}"/>
                    </a:ext>
                  </a:extLst>
                </p:cNvPr>
                <p:cNvSpPr/>
                <p:nvPr/>
              </p:nvSpPr>
              <p:spPr>
                <a:xfrm>
                  <a:off x="4532075" y="984650"/>
                  <a:ext cx="737850" cy="11971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514" h="47887" extrusionOk="0">
                      <a:moveTo>
                        <a:pt x="27712" y="0"/>
                      </a:moveTo>
                      <a:cubicBezTo>
                        <a:pt x="27614" y="0"/>
                        <a:pt x="27511" y="10"/>
                        <a:pt x="27406" y="30"/>
                      </a:cubicBezTo>
                      <a:lnTo>
                        <a:pt x="27280" y="30"/>
                      </a:lnTo>
                      <a:cubicBezTo>
                        <a:pt x="27280" y="30"/>
                        <a:pt x="27154" y="30"/>
                        <a:pt x="27154" y="156"/>
                      </a:cubicBezTo>
                      <a:cubicBezTo>
                        <a:pt x="26871" y="156"/>
                        <a:pt x="26745" y="281"/>
                        <a:pt x="26493" y="439"/>
                      </a:cubicBezTo>
                      <a:lnTo>
                        <a:pt x="26493" y="565"/>
                      </a:lnTo>
                      <a:cubicBezTo>
                        <a:pt x="26210" y="816"/>
                        <a:pt x="25958" y="1225"/>
                        <a:pt x="25832" y="1603"/>
                      </a:cubicBezTo>
                      <a:lnTo>
                        <a:pt x="25832" y="1729"/>
                      </a:lnTo>
                      <a:cubicBezTo>
                        <a:pt x="24794" y="4372"/>
                        <a:pt x="24007" y="10004"/>
                        <a:pt x="23724" y="11703"/>
                      </a:cubicBezTo>
                      <a:cubicBezTo>
                        <a:pt x="23724" y="12080"/>
                        <a:pt x="23598" y="12238"/>
                        <a:pt x="23598" y="12238"/>
                      </a:cubicBezTo>
                      <a:cubicBezTo>
                        <a:pt x="23598" y="12238"/>
                        <a:pt x="23473" y="12741"/>
                        <a:pt x="23064" y="13654"/>
                      </a:cubicBezTo>
                      <a:cubicBezTo>
                        <a:pt x="22277" y="15510"/>
                        <a:pt x="20861" y="18531"/>
                        <a:pt x="19005" y="20733"/>
                      </a:cubicBezTo>
                      <a:cubicBezTo>
                        <a:pt x="16393" y="23879"/>
                        <a:pt x="5129" y="33854"/>
                        <a:pt x="3933" y="34766"/>
                      </a:cubicBezTo>
                      <a:cubicBezTo>
                        <a:pt x="2895" y="35678"/>
                        <a:pt x="1699" y="36622"/>
                        <a:pt x="661" y="37787"/>
                      </a:cubicBezTo>
                      <a:lnTo>
                        <a:pt x="252" y="37661"/>
                      </a:lnTo>
                      <a:lnTo>
                        <a:pt x="252" y="37661"/>
                      </a:lnTo>
                      <a:cubicBezTo>
                        <a:pt x="0" y="40933"/>
                        <a:pt x="535" y="44740"/>
                        <a:pt x="1196" y="47886"/>
                      </a:cubicBezTo>
                      <a:lnTo>
                        <a:pt x="12460" y="45904"/>
                      </a:lnTo>
                      <a:cubicBezTo>
                        <a:pt x="12995" y="42915"/>
                        <a:pt x="14568" y="40807"/>
                        <a:pt x="14820" y="40555"/>
                      </a:cubicBezTo>
                      <a:cubicBezTo>
                        <a:pt x="15072" y="40272"/>
                        <a:pt x="15481" y="40020"/>
                        <a:pt x="15858" y="39611"/>
                      </a:cubicBezTo>
                      <a:cubicBezTo>
                        <a:pt x="19131" y="36874"/>
                        <a:pt x="23473" y="32154"/>
                        <a:pt x="23473" y="32154"/>
                      </a:cubicBezTo>
                      <a:cubicBezTo>
                        <a:pt x="23598" y="32154"/>
                        <a:pt x="23598" y="32154"/>
                        <a:pt x="23724" y="32029"/>
                      </a:cubicBezTo>
                      <a:cubicBezTo>
                        <a:pt x="24007" y="31745"/>
                        <a:pt x="24133" y="31494"/>
                        <a:pt x="24385" y="31242"/>
                      </a:cubicBezTo>
                      <a:cubicBezTo>
                        <a:pt x="25297" y="29921"/>
                        <a:pt x="25958" y="28756"/>
                        <a:pt x="26084" y="27561"/>
                      </a:cubicBezTo>
                      <a:cubicBezTo>
                        <a:pt x="26367" y="22967"/>
                        <a:pt x="28066" y="18782"/>
                        <a:pt x="28853" y="14849"/>
                      </a:cubicBezTo>
                      <a:cubicBezTo>
                        <a:pt x="29105" y="14063"/>
                        <a:pt x="29356" y="13150"/>
                        <a:pt x="29230" y="12364"/>
                      </a:cubicBezTo>
                      <a:cubicBezTo>
                        <a:pt x="28979" y="7770"/>
                        <a:pt x="29514" y="1225"/>
                        <a:pt x="29514" y="1225"/>
                      </a:cubicBezTo>
                      <a:cubicBezTo>
                        <a:pt x="29514" y="1225"/>
                        <a:pt x="28848" y="0"/>
                        <a:pt x="27712" y="0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5" name="Google Shape;2150;p54">
                  <a:extLst>
                    <a:ext uri="{FF2B5EF4-FFF2-40B4-BE49-F238E27FC236}">
                      <a16:creationId xmlns:a16="http://schemas.microsoft.com/office/drawing/2014/main" id="{CDB3182F-74BD-4A37-82DA-08BE53354C16}"/>
                    </a:ext>
                  </a:extLst>
                </p:cNvPr>
                <p:cNvSpPr/>
                <p:nvPr/>
              </p:nvSpPr>
              <p:spPr>
                <a:xfrm>
                  <a:off x="4810525" y="1974925"/>
                  <a:ext cx="118025" cy="164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721" h="6577" extrusionOk="0">
                      <a:moveTo>
                        <a:pt x="4720" y="0"/>
                      </a:moveTo>
                      <a:cubicBezTo>
                        <a:pt x="4720" y="1"/>
                        <a:pt x="1196" y="2360"/>
                        <a:pt x="410" y="4342"/>
                      </a:cubicBezTo>
                      <a:cubicBezTo>
                        <a:pt x="127" y="5003"/>
                        <a:pt x="1" y="5790"/>
                        <a:pt x="1" y="6576"/>
                      </a:cubicBezTo>
                      <a:lnTo>
                        <a:pt x="1322" y="6293"/>
                      </a:lnTo>
                      <a:cubicBezTo>
                        <a:pt x="1857" y="3304"/>
                        <a:pt x="3430" y="1196"/>
                        <a:pt x="3682" y="944"/>
                      </a:cubicBezTo>
                      <a:cubicBezTo>
                        <a:pt x="3934" y="661"/>
                        <a:pt x="4343" y="409"/>
                        <a:pt x="4720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6" name="Google Shape;2151;p54">
                  <a:extLst>
                    <a:ext uri="{FF2B5EF4-FFF2-40B4-BE49-F238E27FC236}">
                      <a16:creationId xmlns:a16="http://schemas.microsoft.com/office/drawing/2014/main" id="{65AAF666-D279-4FED-A0D2-AA11BF6D74DF}"/>
                    </a:ext>
                  </a:extLst>
                </p:cNvPr>
                <p:cNvSpPr/>
                <p:nvPr/>
              </p:nvSpPr>
              <p:spPr>
                <a:xfrm>
                  <a:off x="5236875" y="1015125"/>
                  <a:ext cx="39350" cy="1110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74" h="4443" extrusionOk="0">
                      <a:moveTo>
                        <a:pt x="1244" y="1"/>
                      </a:moveTo>
                      <a:cubicBezTo>
                        <a:pt x="1038" y="1"/>
                        <a:pt x="481" y="103"/>
                        <a:pt x="252" y="1171"/>
                      </a:cubicBezTo>
                      <a:cubicBezTo>
                        <a:pt x="0" y="2492"/>
                        <a:pt x="378" y="4191"/>
                        <a:pt x="1038" y="4443"/>
                      </a:cubicBezTo>
                      <a:cubicBezTo>
                        <a:pt x="1038" y="4443"/>
                        <a:pt x="1573" y="1705"/>
                        <a:pt x="1322" y="6"/>
                      </a:cubicBezTo>
                      <a:cubicBezTo>
                        <a:pt x="1322" y="6"/>
                        <a:pt x="1293" y="1"/>
                        <a:pt x="1244" y="1"/>
                      </a:cubicBezTo>
                      <a:close/>
                    </a:path>
                  </a:pathLst>
                </a:custGeom>
                <a:solidFill>
                  <a:srgbClr val="FDBFA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7" name="Google Shape;2152;p54">
                  <a:extLst>
                    <a:ext uri="{FF2B5EF4-FFF2-40B4-BE49-F238E27FC236}">
                      <a16:creationId xmlns:a16="http://schemas.microsoft.com/office/drawing/2014/main" id="{7D2CF1C9-5883-41EF-9C88-AD68876F4627}"/>
                    </a:ext>
                  </a:extLst>
                </p:cNvPr>
                <p:cNvSpPr/>
                <p:nvPr/>
              </p:nvSpPr>
              <p:spPr>
                <a:xfrm>
                  <a:off x="5108650" y="985375"/>
                  <a:ext cx="108575" cy="340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43" h="13625" extrusionOk="0">
                      <a:moveTo>
                        <a:pt x="4217" y="1"/>
                      </a:moveTo>
                      <a:cubicBezTo>
                        <a:pt x="4217" y="1"/>
                        <a:pt x="4091" y="1"/>
                        <a:pt x="4091" y="127"/>
                      </a:cubicBezTo>
                      <a:cubicBezTo>
                        <a:pt x="3808" y="127"/>
                        <a:pt x="3682" y="252"/>
                        <a:pt x="3430" y="410"/>
                      </a:cubicBezTo>
                      <a:lnTo>
                        <a:pt x="3430" y="536"/>
                      </a:lnTo>
                      <a:cubicBezTo>
                        <a:pt x="3147" y="787"/>
                        <a:pt x="2895" y="1196"/>
                        <a:pt x="2769" y="1574"/>
                      </a:cubicBezTo>
                      <a:lnTo>
                        <a:pt x="2769" y="1700"/>
                      </a:lnTo>
                      <a:cubicBezTo>
                        <a:pt x="1731" y="4343"/>
                        <a:pt x="944" y="9975"/>
                        <a:pt x="661" y="11674"/>
                      </a:cubicBezTo>
                      <a:cubicBezTo>
                        <a:pt x="661" y="12051"/>
                        <a:pt x="535" y="12209"/>
                        <a:pt x="535" y="12209"/>
                      </a:cubicBezTo>
                      <a:cubicBezTo>
                        <a:pt x="535" y="12209"/>
                        <a:pt x="410" y="12712"/>
                        <a:pt x="1" y="13625"/>
                      </a:cubicBezTo>
                      <a:cubicBezTo>
                        <a:pt x="535" y="13625"/>
                        <a:pt x="1196" y="13499"/>
                        <a:pt x="1196" y="13499"/>
                      </a:cubicBezTo>
                      <a:cubicBezTo>
                        <a:pt x="1196" y="13499"/>
                        <a:pt x="2360" y="7489"/>
                        <a:pt x="2643" y="4060"/>
                      </a:cubicBezTo>
                      <a:cubicBezTo>
                        <a:pt x="2895" y="1196"/>
                        <a:pt x="3934" y="252"/>
                        <a:pt x="4343" y="1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8" name="Google Shape;2153;p54">
                  <a:extLst>
                    <a:ext uri="{FF2B5EF4-FFF2-40B4-BE49-F238E27FC236}">
                      <a16:creationId xmlns:a16="http://schemas.microsoft.com/office/drawing/2014/main" id="{831A2415-0EE0-42AE-8882-CB3D6019AF58}"/>
                    </a:ext>
                  </a:extLst>
                </p:cNvPr>
                <p:cNvSpPr/>
                <p:nvPr/>
              </p:nvSpPr>
              <p:spPr>
                <a:xfrm>
                  <a:off x="5144825" y="1355875"/>
                  <a:ext cx="111725" cy="4067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69" h="16268" extrusionOk="0">
                      <a:moveTo>
                        <a:pt x="4469" y="0"/>
                      </a:moveTo>
                      <a:lnTo>
                        <a:pt x="4469" y="0"/>
                      </a:lnTo>
                      <a:cubicBezTo>
                        <a:pt x="4343" y="0"/>
                        <a:pt x="3021" y="3933"/>
                        <a:pt x="2109" y="7080"/>
                      </a:cubicBezTo>
                      <a:cubicBezTo>
                        <a:pt x="1196" y="9691"/>
                        <a:pt x="1322" y="14033"/>
                        <a:pt x="1" y="16267"/>
                      </a:cubicBezTo>
                      <a:cubicBezTo>
                        <a:pt x="913" y="15072"/>
                        <a:pt x="1574" y="13750"/>
                        <a:pt x="1574" y="12586"/>
                      </a:cubicBezTo>
                      <a:cubicBezTo>
                        <a:pt x="1857" y="7992"/>
                        <a:pt x="3556" y="3807"/>
                        <a:pt x="4469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9" name="Google Shape;2154;p54">
                  <a:extLst>
                    <a:ext uri="{FF2B5EF4-FFF2-40B4-BE49-F238E27FC236}">
                      <a16:creationId xmlns:a16="http://schemas.microsoft.com/office/drawing/2014/main" id="{D7F6ADE9-FE79-47D6-B24A-0A5525216DC4}"/>
                    </a:ext>
                  </a:extLst>
                </p:cNvPr>
                <p:cNvSpPr/>
                <p:nvPr/>
              </p:nvSpPr>
              <p:spPr>
                <a:xfrm>
                  <a:off x="4938750" y="1300025"/>
                  <a:ext cx="232850" cy="4885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9314" h="19540" extrusionOk="0">
                      <a:moveTo>
                        <a:pt x="8118" y="0"/>
                      </a:moveTo>
                      <a:lnTo>
                        <a:pt x="7992" y="409"/>
                      </a:lnTo>
                      <a:cubicBezTo>
                        <a:pt x="7992" y="409"/>
                        <a:pt x="6419" y="2108"/>
                        <a:pt x="5381" y="3682"/>
                      </a:cubicBezTo>
                      <a:cubicBezTo>
                        <a:pt x="4311" y="5255"/>
                        <a:pt x="5884" y="8527"/>
                        <a:pt x="4720" y="10887"/>
                      </a:cubicBezTo>
                      <a:cubicBezTo>
                        <a:pt x="4059" y="12051"/>
                        <a:pt x="3398" y="14033"/>
                        <a:pt x="2864" y="15606"/>
                      </a:cubicBezTo>
                      <a:cubicBezTo>
                        <a:pt x="2274" y="16597"/>
                        <a:pt x="1542" y="17800"/>
                        <a:pt x="776" y="18725"/>
                      </a:cubicBezTo>
                      <a:lnTo>
                        <a:pt x="776" y="18725"/>
                      </a:lnTo>
                      <a:cubicBezTo>
                        <a:pt x="1192" y="18275"/>
                        <a:pt x="1737" y="17665"/>
                        <a:pt x="2360" y="16928"/>
                      </a:cubicBezTo>
                      <a:cubicBezTo>
                        <a:pt x="2612" y="16519"/>
                        <a:pt x="2864" y="16267"/>
                        <a:pt x="3147" y="15858"/>
                      </a:cubicBezTo>
                      <a:cubicBezTo>
                        <a:pt x="3650" y="15072"/>
                        <a:pt x="4185" y="14159"/>
                        <a:pt x="4720" y="13247"/>
                      </a:cubicBezTo>
                      <a:cubicBezTo>
                        <a:pt x="5223" y="12334"/>
                        <a:pt x="5758" y="11548"/>
                        <a:pt x="6293" y="10635"/>
                      </a:cubicBezTo>
                      <a:cubicBezTo>
                        <a:pt x="7457" y="8527"/>
                        <a:pt x="6797" y="7489"/>
                        <a:pt x="7206" y="5129"/>
                      </a:cubicBezTo>
                      <a:cubicBezTo>
                        <a:pt x="7457" y="3933"/>
                        <a:pt x="8905" y="2612"/>
                        <a:pt x="9156" y="1196"/>
                      </a:cubicBezTo>
                      <a:cubicBezTo>
                        <a:pt x="9314" y="252"/>
                        <a:pt x="8118" y="0"/>
                        <a:pt x="8118" y="0"/>
                      </a:cubicBezTo>
                      <a:close/>
                      <a:moveTo>
                        <a:pt x="776" y="18725"/>
                      </a:moveTo>
                      <a:cubicBezTo>
                        <a:pt x="393" y="19139"/>
                        <a:pt x="121" y="19419"/>
                        <a:pt x="0" y="19539"/>
                      </a:cubicBezTo>
                      <a:cubicBezTo>
                        <a:pt x="260" y="19311"/>
                        <a:pt x="520" y="19034"/>
                        <a:pt x="776" y="18725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0" name="Google Shape;2155;p54">
                  <a:extLst>
                    <a:ext uri="{FF2B5EF4-FFF2-40B4-BE49-F238E27FC236}">
                      <a16:creationId xmlns:a16="http://schemas.microsoft.com/office/drawing/2014/main" id="{BA1E6B3F-9494-4E10-A56C-010D181B10A9}"/>
                    </a:ext>
                  </a:extLst>
                </p:cNvPr>
                <p:cNvSpPr/>
                <p:nvPr/>
              </p:nvSpPr>
              <p:spPr>
                <a:xfrm>
                  <a:off x="4492750" y="1325925"/>
                  <a:ext cx="668625" cy="6985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6745" h="27943" extrusionOk="0">
                      <a:moveTo>
                        <a:pt x="24741" y="1"/>
                      </a:moveTo>
                      <a:cubicBezTo>
                        <a:pt x="23482" y="1"/>
                        <a:pt x="21788" y="1371"/>
                        <a:pt x="19917" y="3558"/>
                      </a:cubicBezTo>
                      <a:cubicBezTo>
                        <a:pt x="17714" y="6170"/>
                        <a:pt x="16393" y="9725"/>
                        <a:pt x="14946" y="11959"/>
                      </a:cubicBezTo>
                      <a:cubicBezTo>
                        <a:pt x="13498" y="14036"/>
                        <a:pt x="9691" y="15483"/>
                        <a:pt x="5915" y="17843"/>
                      </a:cubicBezTo>
                      <a:cubicBezTo>
                        <a:pt x="0" y="21398"/>
                        <a:pt x="1825" y="27943"/>
                        <a:pt x="1825" y="27943"/>
                      </a:cubicBezTo>
                      <a:lnTo>
                        <a:pt x="18344" y="19951"/>
                      </a:lnTo>
                      <a:cubicBezTo>
                        <a:pt x="18501" y="18755"/>
                        <a:pt x="20861" y="13784"/>
                        <a:pt x="21773" y="12085"/>
                      </a:cubicBezTo>
                      <a:cubicBezTo>
                        <a:pt x="21899" y="12085"/>
                        <a:pt x="21899" y="11959"/>
                        <a:pt x="22025" y="11802"/>
                      </a:cubicBezTo>
                      <a:cubicBezTo>
                        <a:pt x="22025" y="11676"/>
                        <a:pt x="22151" y="11550"/>
                        <a:pt x="22277" y="11550"/>
                      </a:cubicBezTo>
                      <a:cubicBezTo>
                        <a:pt x="22560" y="10889"/>
                        <a:pt x="22812" y="10386"/>
                        <a:pt x="22937" y="9725"/>
                      </a:cubicBezTo>
                      <a:cubicBezTo>
                        <a:pt x="22937" y="9442"/>
                        <a:pt x="23063" y="9316"/>
                        <a:pt x="23063" y="9064"/>
                      </a:cubicBezTo>
                      <a:cubicBezTo>
                        <a:pt x="23221" y="8278"/>
                        <a:pt x="23472" y="7365"/>
                        <a:pt x="23472" y="6044"/>
                      </a:cubicBezTo>
                      <a:cubicBezTo>
                        <a:pt x="23472" y="3810"/>
                        <a:pt x="26745" y="789"/>
                        <a:pt x="25423" y="160"/>
                      </a:cubicBezTo>
                      <a:cubicBezTo>
                        <a:pt x="25213" y="53"/>
                        <a:pt x="24985" y="1"/>
                        <a:pt x="24741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1" name="Google Shape;2156;p54">
                  <a:extLst>
                    <a:ext uri="{FF2B5EF4-FFF2-40B4-BE49-F238E27FC236}">
                      <a16:creationId xmlns:a16="http://schemas.microsoft.com/office/drawing/2014/main" id="{27380DCD-1B4E-4C88-BE97-6D5971AA61B8}"/>
                    </a:ext>
                  </a:extLst>
                </p:cNvPr>
                <p:cNvSpPr/>
                <p:nvPr/>
              </p:nvSpPr>
              <p:spPr>
                <a:xfrm>
                  <a:off x="4532075" y="1742875"/>
                  <a:ext cx="193525" cy="258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741" h="10353" extrusionOk="0">
                      <a:moveTo>
                        <a:pt x="7741" y="1"/>
                      </a:moveTo>
                      <a:lnTo>
                        <a:pt x="7741" y="1"/>
                      </a:lnTo>
                      <a:cubicBezTo>
                        <a:pt x="7740" y="1"/>
                        <a:pt x="4059" y="1165"/>
                        <a:pt x="2234" y="3650"/>
                      </a:cubicBezTo>
                      <a:cubicBezTo>
                        <a:pt x="0" y="6671"/>
                        <a:pt x="913" y="10352"/>
                        <a:pt x="913" y="10352"/>
                      </a:cubicBezTo>
                      <a:cubicBezTo>
                        <a:pt x="913" y="10352"/>
                        <a:pt x="535" y="3934"/>
                        <a:pt x="7741" y="1"/>
                      </a:cubicBezTo>
                      <a:close/>
                    </a:path>
                  </a:pathLst>
                </a:custGeom>
                <a:solidFill>
                  <a:srgbClr val="FDAE9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2" name="Google Shape;2157;p54">
                  <a:extLst>
                    <a:ext uri="{FF2B5EF4-FFF2-40B4-BE49-F238E27FC236}">
                      <a16:creationId xmlns:a16="http://schemas.microsoft.com/office/drawing/2014/main" id="{3427F361-ACA3-40DF-B96E-1B34C8A6F0A8}"/>
                    </a:ext>
                  </a:extLst>
                </p:cNvPr>
                <p:cNvSpPr/>
                <p:nvPr/>
              </p:nvSpPr>
              <p:spPr>
                <a:xfrm>
                  <a:off x="4882900" y="1384975"/>
                  <a:ext cx="147125" cy="24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85" h="9975" extrusionOk="0">
                      <a:moveTo>
                        <a:pt x="5884" y="0"/>
                      </a:moveTo>
                      <a:cubicBezTo>
                        <a:pt x="5884" y="1"/>
                        <a:pt x="3524" y="2360"/>
                        <a:pt x="2738" y="3933"/>
                      </a:cubicBezTo>
                      <a:cubicBezTo>
                        <a:pt x="1951" y="5381"/>
                        <a:pt x="913" y="8936"/>
                        <a:pt x="0" y="9975"/>
                      </a:cubicBezTo>
                      <a:cubicBezTo>
                        <a:pt x="0" y="9975"/>
                        <a:pt x="1574" y="8810"/>
                        <a:pt x="2234" y="6828"/>
                      </a:cubicBezTo>
                      <a:cubicBezTo>
                        <a:pt x="2895" y="5003"/>
                        <a:pt x="4185" y="2109"/>
                        <a:pt x="5884" y="0"/>
                      </a:cubicBezTo>
                      <a:close/>
                    </a:path>
                  </a:pathLst>
                </a:custGeom>
                <a:solidFill>
                  <a:srgbClr val="FDAE90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3" name="Google Shape;2158;p54">
                  <a:extLst>
                    <a:ext uri="{FF2B5EF4-FFF2-40B4-BE49-F238E27FC236}">
                      <a16:creationId xmlns:a16="http://schemas.microsoft.com/office/drawing/2014/main" id="{BAF8A0C3-C6D6-406A-9F5D-EF4DC7611AD8}"/>
                    </a:ext>
                  </a:extLst>
                </p:cNvPr>
                <p:cNvSpPr/>
                <p:nvPr/>
              </p:nvSpPr>
              <p:spPr>
                <a:xfrm>
                  <a:off x="5026850" y="1548075"/>
                  <a:ext cx="42500" cy="210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00" h="840" extrusionOk="0">
                      <a:moveTo>
                        <a:pt x="496" y="0"/>
                      </a:moveTo>
                      <a:cubicBezTo>
                        <a:pt x="324" y="0"/>
                        <a:pt x="157" y="16"/>
                        <a:pt x="0" y="52"/>
                      </a:cubicBezTo>
                      <a:cubicBezTo>
                        <a:pt x="0" y="52"/>
                        <a:pt x="913" y="430"/>
                        <a:pt x="1573" y="839"/>
                      </a:cubicBezTo>
                      <a:cubicBezTo>
                        <a:pt x="1573" y="556"/>
                        <a:pt x="1699" y="430"/>
                        <a:pt x="1699" y="178"/>
                      </a:cubicBezTo>
                      <a:cubicBezTo>
                        <a:pt x="1343" y="89"/>
                        <a:pt x="909" y="0"/>
                        <a:pt x="496" y="0"/>
                      </a:cubicBezTo>
                      <a:close/>
                    </a:path>
                  </a:pathLst>
                </a:custGeom>
                <a:solidFill>
                  <a:srgbClr val="C75F4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4" name="Google Shape;2159;p54">
                  <a:extLst>
                    <a:ext uri="{FF2B5EF4-FFF2-40B4-BE49-F238E27FC236}">
                      <a16:creationId xmlns:a16="http://schemas.microsoft.com/office/drawing/2014/main" id="{F4D98464-B7B1-49A0-95F8-6FAA5A950CB5}"/>
                    </a:ext>
                  </a:extLst>
                </p:cNvPr>
                <p:cNvSpPr/>
                <p:nvPr/>
              </p:nvSpPr>
              <p:spPr>
                <a:xfrm>
                  <a:off x="5063025" y="1354900"/>
                  <a:ext cx="72400" cy="880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96" h="3521" extrusionOk="0">
                      <a:moveTo>
                        <a:pt x="2548" y="1"/>
                      </a:moveTo>
                      <a:cubicBezTo>
                        <a:pt x="2221" y="1"/>
                        <a:pt x="1725" y="95"/>
                        <a:pt x="1322" y="574"/>
                      </a:cubicBezTo>
                      <a:cubicBezTo>
                        <a:pt x="661" y="1203"/>
                        <a:pt x="1" y="3186"/>
                        <a:pt x="1" y="3186"/>
                      </a:cubicBezTo>
                      <a:cubicBezTo>
                        <a:pt x="1" y="3186"/>
                        <a:pt x="492" y="3520"/>
                        <a:pt x="823" y="3520"/>
                      </a:cubicBezTo>
                      <a:cubicBezTo>
                        <a:pt x="910" y="3520"/>
                        <a:pt x="986" y="3497"/>
                        <a:pt x="1039" y="3437"/>
                      </a:cubicBezTo>
                      <a:cubicBezTo>
                        <a:pt x="1448" y="3186"/>
                        <a:pt x="2895" y="39"/>
                        <a:pt x="2895" y="39"/>
                      </a:cubicBezTo>
                      <a:cubicBezTo>
                        <a:pt x="2895" y="39"/>
                        <a:pt x="2756" y="1"/>
                        <a:pt x="2548" y="1"/>
                      </a:cubicBezTo>
                      <a:close/>
                    </a:path>
                  </a:pathLst>
                </a:custGeom>
                <a:solidFill>
                  <a:srgbClr val="FDBFA6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5" name="Google Shape;2160;p54">
                  <a:extLst>
                    <a:ext uri="{FF2B5EF4-FFF2-40B4-BE49-F238E27FC236}">
                      <a16:creationId xmlns:a16="http://schemas.microsoft.com/office/drawing/2014/main" id="{99B24D14-9AC3-4002-A58E-D1CBAB9D13DA}"/>
                    </a:ext>
                  </a:extLst>
                </p:cNvPr>
                <p:cNvSpPr/>
                <p:nvPr/>
              </p:nvSpPr>
              <p:spPr>
                <a:xfrm>
                  <a:off x="4528925" y="2165275"/>
                  <a:ext cx="399625" cy="1707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985" h="6829" extrusionOk="0">
                      <a:moveTo>
                        <a:pt x="14285" y="1"/>
                      </a:moveTo>
                      <a:lnTo>
                        <a:pt x="2486" y="1322"/>
                      </a:lnTo>
                      <a:lnTo>
                        <a:pt x="252" y="1574"/>
                      </a:lnTo>
                      <a:lnTo>
                        <a:pt x="252" y="1700"/>
                      </a:lnTo>
                      <a:cubicBezTo>
                        <a:pt x="252" y="1983"/>
                        <a:pt x="126" y="2486"/>
                        <a:pt x="126" y="2895"/>
                      </a:cubicBezTo>
                      <a:cubicBezTo>
                        <a:pt x="1" y="4594"/>
                        <a:pt x="378" y="6828"/>
                        <a:pt x="378" y="6828"/>
                      </a:cubicBezTo>
                      <a:lnTo>
                        <a:pt x="15984" y="6828"/>
                      </a:lnTo>
                      <a:cubicBezTo>
                        <a:pt x="15858" y="6294"/>
                        <a:pt x="14820" y="2770"/>
                        <a:pt x="14694" y="2235"/>
                      </a:cubicBezTo>
                      <a:cubicBezTo>
                        <a:pt x="14411" y="1039"/>
                        <a:pt x="14285" y="1"/>
                        <a:pt x="14285" y="1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6" name="Google Shape;2161;p54">
                  <a:extLst>
                    <a:ext uri="{FF2B5EF4-FFF2-40B4-BE49-F238E27FC236}">
                      <a16:creationId xmlns:a16="http://schemas.microsoft.com/office/drawing/2014/main" id="{FA17F0BE-BCF9-434D-A244-0581654A32D2}"/>
                    </a:ext>
                  </a:extLst>
                </p:cNvPr>
                <p:cNvSpPr/>
                <p:nvPr/>
              </p:nvSpPr>
              <p:spPr>
                <a:xfrm>
                  <a:off x="4532075" y="2165275"/>
                  <a:ext cx="364225" cy="888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569" h="3555" extrusionOk="0">
                      <a:moveTo>
                        <a:pt x="14159" y="1"/>
                      </a:moveTo>
                      <a:lnTo>
                        <a:pt x="2360" y="1322"/>
                      </a:lnTo>
                      <a:lnTo>
                        <a:pt x="126" y="1700"/>
                      </a:lnTo>
                      <a:cubicBezTo>
                        <a:pt x="126" y="1983"/>
                        <a:pt x="0" y="2486"/>
                        <a:pt x="0" y="2895"/>
                      </a:cubicBezTo>
                      <a:cubicBezTo>
                        <a:pt x="761" y="3304"/>
                        <a:pt x="2310" y="3555"/>
                        <a:pt x="4439" y="3555"/>
                      </a:cubicBezTo>
                      <a:cubicBezTo>
                        <a:pt x="7064" y="3555"/>
                        <a:pt x="10571" y="3173"/>
                        <a:pt x="14568" y="2235"/>
                      </a:cubicBezTo>
                      <a:cubicBezTo>
                        <a:pt x="14285" y="1039"/>
                        <a:pt x="14159" y="1"/>
                        <a:pt x="14159" y="1"/>
                      </a:cubicBezTo>
                      <a:close/>
                    </a:path>
                  </a:pathLst>
                </a:custGeom>
                <a:solidFill>
                  <a:schemeClr val="dk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47" name="Google Shape;2162;p54">
                  <a:extLst>
                    <a:ext uri="{FF2B5EF4-FFF2-40B4-BE49-F238E27FC236}">
                      <a16:creationId xmlns:a16="http://schemas.microsoft.com/office/drawing/2014/main" id="{BC50EAAB-847C-4CDC-9D2B-FF05B387F4AA}"/>
                    </a:ext>
                  </a:extLst>
                </p:cNvPr>
                <p:cNvSpPr/>
                <p:nvPr/>
              </p:nvSpPr>
              <p:spPr>
                <a:xfrm>
                  <a:off x="4515550" y="2100000"/>
                  <a:ext cx="380750" cy="1346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230" h="5384" extrusionOk="0">
                      <a:moveTo>
                        <a:pt x="13908" y="0"/>
                      </a:moveTo>
                      <a:cubicBezTo>
                        <a:pt x="9018" y="1106"/>
                        <a:pt x="5768" y="1364"/>
                        <a:pt x="3797" y="1364"/>
                      </a:cubicBezTo>
                      <a:cubicBezTo>
                        <a:pt x="2066" y="1364"/>
                        <a:pt x="1322" y="1164"/>
                        <a:pt x="1322" y="1164"/>
                      </a:cubicBezTo>
                      <a:cubicBezTo>
                        <a:pt x="1" y="3147"/>
                        <a:pt x="410" y="5223"/>
                        <a:pt x="410" y="5223"/>
                      </a:cubicBezTo>
                      <a:cubicBezTo>
                        <a:pt x="1214" y="5336"/>
                        <a:pt x="2091" y="5384"/>
                        <a:pt x="3004" y="5384"/>
                      </a:cubicBezTo>
                      <a:cubicBezTo>
                        <a:pt x="8479" y="5384"/>
                        <a:pt x="15229" y="3650"/>
                        <a:pt x="15229" y="3650"/>
                      </a:cubicBezTo>
                      <a:cubicBezTo>
                        <a:pt x="15229" y="1039"/>
                        <a:pt x="13908" y="0"/>
                        <a:pt x="13908" y="0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</p:grpSp>
        <p:grpSp>
          <p:nvGrpSpPr>
            <p:cNvPr id="11" name="Google Shape;2163;p54">
              <a:extLst>
                <a:ext uri="{FF2B5EF4-FFF2-40B4-BE49-F238E27FC236}">
                  <a16:creationId xmlns:a16="http://schemas.microsoft.com/office/drawing/2014/main" id="{4D719E30-60A3-4559-B7CE-800F7CE37716}"/>
                </a:ext>
              </a:extLst>
            </p:cNvPr>
            <p:cNvGrpSpPr/>
            <p:nvPr/>
          </p:nvGrpSpPr>
          <p:grpSpPr>
            <a:xfrm>
              <a:off x="1278596" y="2049622"/>
              <a:ext cx="1316404" cy="1901858"/>
              <a:chOff x="5725350" y="680975"/>
              <a:chExt cx="999775" cy="1677420"/>
            </a:xfrm>
          </p:grpSpPr>
          <p:sp>
            <p:nvSpPr>
              <p:cNvPr id="12" name="Google Shape;2164;p54">
                <a:extLst>
                  <a:ext uri="{FF2B5EF4-FFF2-40B4-BE49-F238E27FC236}">
                    <a16:creationId xmlns:a16="http://schemas.microsoft.com/office/drawing/2014/main" id="{D0243694-9766-4C60-B5CD-BCB0DC8A2C60}"/>
                  </a:ext>
                </a:extLst>
              </p:cNvPr>
              <p:cNvSpPr/>
              <p:nvPr/>
            </p:nvSpPr>
            <p:spPr>
              <a:xfrm>
                <a:off x="5928275" y="1038075"/>
                <a:ext cx="573475" cy="523900"/>
              </a:xfrm>
              <a:custGeom>
                <a:avLst/>
                <a:gdLst/>
                <a:ahLst/>
                <a:cxnLst/>
                <a:rect l="l" t="t" r="r" b="b"/>
                <a:pathLst>
                  <a:path w="22939" h="20956" extrusionOk="0">
                    <a:moveTo>
                      <a:pt x="22938" y="1"/>
                    </a:moveTo>
                    <a:cubicBezTo>
                      <a:pt x="22938" y="2"/>
                      <a:pt x="22803" y="558"/>
                      <a:pt x="22522" y="2137"/>
                    </a:cubicBezTo>
                    <a:lnTo>
                      <a:pt x="22522" y="2137"/>
                    </a:lnTo>
                    <a:cubicBezTo>
                      <a:pt x="22726" y="1064"/>
                      <a:pt x="22938" y="2"/>
                      <a:pt x="22938" y="1"/>
                    </a:cubicBezTo>
                    <a:close/>
                    <a:moveTo>
                      <a:pt x="22522" y="2137"/>
                    </a:moveTo>
                    <a:lnTo>
                      <a:pt x="22522" y="2137"/>
                    </a:lnTo>
                    <a:cubicBezTo>
                      <a:pt x="22333" y="3129"/>
                      <a:pt x="22152" y="4130"/>
                      <a:pt x="22152" y="4311"/>
                    </a:cubicBezTo>
                    <a:cubicBezTo>
                      <a:pt x="22295" y="3434"/>
                      <a:pt x="22418" y="2717"/>
                      <a:pt x="22522" y="2137"/>
                    </a:cubicBezTo>
                    <a:close/>
                    <a:moveTo>
                      <a:pt x="1" y="6954"/>
                    </a:moveTo>
                    <a:cubicBezTo>
                      <a:pt x="662" y="10604"/>
                      <a:pt x="1983" y="15859"/>
                      <a:pt x="4972" y="20830"/>
                    </a:cubicBezTo>
                    <a:cubicBezTo>
                      <a:pt x="5381" y="20452"/>
                      <a:pt x="5633" y="20043"/>
                      <a:pt x="5916" y="19666"/>
                    </a:cubicBezTo>
                    <a:cubicBezTo>
                      <a:pt x="5507" y="18879"/>
                      <a:pt x="4972" y="17967"/>
                      <a:pt x="4469" y="17180"/>
                    </a:cubicBezTo>
                    <a:cubicBezTo>
                      <a:pt x="2612" y="13751"/>
                      <a:pt x="1039" y="10227"/>
                      <a:pt x="1" y="6954"/>
                    </a:cubicBezTo>
                    <a:close/>
                    <a:moveTo>
                      <a:pt x="22026" y="4437"/>
                    </a:moveTo>
                    <a:cubicBezTo>
                      <a:pt x="21900" y="5224"/>
                      <a:pt x="21648" y="6010"/>
                      <a:pt x="21491" y="6797"/>
                    </a:cubicBezTo>
                    <a:cubicBezTo>
                      <a:pt x="20201" y="10887"/>
                      <a:pt x="18093" y="15198"/>
                      <a:pt x="15607" y="19383"/>
                    </a:cubicBezTo>
                    <a:cubicBezTo>
                      <a:pt x="15985" y="19918"/>
                      <a:pt x="16394" y="20452"/>
                      <a:pt x="16929" y="20956"/>
                    </a:cubicBezTo>
                    <a:cubicBezTo>
                      <a:pt x="18344" y="17967"/>
                      <a:pt x="20578" y="12461"/>
                      <a:pt x="22152" y="4437"/>
                    </a:cubicBezTo>
                    <a:close/>
                  </a:path>
                </a:pathLst>
              </a:custGeom>
              <a:solidFill>
                <a:srgbClr val="FEE2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2165;p54">
                <a:extLst>
                  <a:ext uri="{FF2B5EF4-FFF2-40B4-BE49-F238E27FC236}">
                    <a16:creationId xmlns:a16="http://schemas.microsoft.com/office/drawing/2014/main" id="{2229D0E7-927D-483C-A984-A27936BC392E}"/>
                  </a:ext>
                </a:extLst>
              </p:cNvPr>
              <p:cNvSpPr/>
              <p:nvPr/>
            </p:nvSpPr>
            <p:spPr>
              <a:xfrm>
                <a:off x="6341250" y="1561950"/>
                <a:ext cx="383875" cy="580550"/>
              </a:xfrm>
              <a:custGeom>
                <a:avLst/>
                <a:gdLst/>
                <a:ahLst/>
                <a:cxnLst/>
                <a:rect l="l" t="t" r="r" b="b"/>
                <a:pathLst>
                  <a:path w="15355" h="23222" extrusionOk="0">
                    <a:moveTo>
                      <a:pt x="410" y="1"/>
                    </a:moveTo>
                    <a:cubicBezTo>
                      <a:pt x="252" y="410"/>
                      <a:pt x="126" y="662"/>
                      <a:pt x="1" y="945"/>
                    </a:cubicBezTo>
                    <a:cubicBezTo>
                      <a:pt x="3021" y="4878"/>
                      <a:pt x="6545" y="9062"/>
                      <a:pt x="10887" y="13908"/>
                    </a:cubicBezTo>
                    <a:cubicBezTo>
                      <a:pt x="11013" y="14034"/>
                      <a:pt x="11013" y="14317"/>
                      <a:pt x="11013" y="14569"/>
                    </a:cubicBezTo>
                    <a:lnTo>
                      <a:pt x="7992" y="21113"/>
                    </a:lnTo>
                    <a:cubicBezTo>
                      <a:pt x="8779" y="21774"/>
                      <a:pt x="9440" y="22435"/>
                      <a:pt x="10226" y="22970"/>
                    </a:cubicBezTo>
                    <a:cubicBezTo>
                      <a:pt x="10352" y="23095"/>
                      <a:pt x="10478" y="23221"/>
                      <a:pt x="10635" y="23221"/>
                    </a:cubicBezTo>
                    <a:lnTo>
                      <a:pt x="10761" y="23221"/>
                    </a:lnTo>
                    <a:cubicBezTo>
                      <a:pt x="11013" y="23221"/>
                      <a:pt x="11139" y="22970"/>
                      <a:pt x="11139" y="22812"/>
                    </a:cubicBezTo>
                    <a:cubicBezTo>
                      <a:pt x="12586" y="20201"/>
                      <a:pt x="13908" y="17715"/>
                      <a:pt x="15355" y="15104"/>
                    </a:cubicBezTo>
                    <a:cubicBezTo>
                      <a:pt x="9975" y="10510"/>
                      <a:pt x="4972" y="5507"/>
                      <a:pt x="410" y="1"/>
                    </a:cubicBezTo>
                    <a:close/>
                  </a:path>
                </a:pathLst>
              </a:custGeom>
              <a:solidFill>
                <a:srgbClr val="FEE2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2166;p54">
                <a:extLst>
                  <a:ext uri="{FF2B5EF4-FFF2-40B4-BE49-F238E27FC236}">
                    <a16:creationId xmlns:a16="http://schemas.microsoft.com/office/drawing/2014/main" id="{B7DB25A2-A249-431A-A573-10088DE7428C}"/>
                  </a:ext>
                </a:extLst>
              </p:cNvPr>
              <p:cNvSpPr/>
              <p:nvPr/>
            </p:nvSpPr>
            <p:spPr>
              <a:xfrm>
                <a:off x="6308225" y="1522625"/>
                <a:ext cx="43275" cy="62950"/>
              </a:xfrm>
              <a:custGeom>
                <a:avLst/>
                <a:gdLst/>
                <a:ahLst/>
                <a:cxnLst/>
                <a:rect l="l" t="t" r="r" b="b"/>
                <a:pathLst>
                  <a:path w="1731" h="2518" extrusionOk="0">
                    <a:moveTo>
                      <a:pt x="409" y="1"/>
                    </a:moveTo>
                    <a:cubicBezTo>
                      <a:pt x="283" y="284"/>
                      <a:pt x="157" y="536"/>
                      <a:pt x="0" y="661"/>
                    </a:cubicBezTo>
                    <a:cubicBezTo>
                      <a:pt x="409" y="1196"/>
                      <a:pt x="787" y="1857"/>
                      <a:pt x="1196" y="2360"/>
                    </a:cubicBezTo>
                    <a:cubicBezTo>
                      <a:pt x="1196" y="2360"/>
                      <a:pt x="1322" y="2360"/>
                      <a:pt x="1322" y="2518"/>
                    </a:cubicBezTo>
                    <a:cubicBezTo>
                      <a:pt x="1447" y="2235"/>
                      <a:pt x="1573" y="1983"/>
                      <a:pt x="1731" y="1574"/>
                    </a:cubicBezTo>
                    <a:cubicBezTo>
                      <a:pt x="1196" y="1070"/>
                      <a:pt x="787" y="536"/>
                      <a:pt x="409" y="1"/>
                    </a:cubicBezTo>
                    <a:close/>
                  </a:path>
                </a:pathLst>
              </a:custGeom>
              <a:solidFill>
                <a:srgbClr val="FECDC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2167;p54">
                <a:extLst>
                  <a:ext uri="{FF2B5EF4-FFF2-40B4-BE49-F238E27FC236}">
                    <a16:creationId xmlns:a16="http://schemas.microsoft.com/office/drawing/2014/main" id="{568261B2-31E7-4370-AA4D-316F2824EE75}"/>
                  </a:ext>
                </a:extLst>
              </p:cNvPr>
              <p:cNvSpPr/>
              <p:nvPr/>
            </p:nvSpPr>
            <p:spPr>
              <a:xfrm>
                <a:off x="5725350" y="1712975"/>
                <a:ext cx="508150" cy="491650"/>
              </a:xfrm>
              <a:custGeom>
                <a:avLst/>
                <a:gdLst/>
                <a:ahLst/>
                <a:cxnLst/>
                <a:rect l="l" t="t" r="r" b="b"/>
                <a:pathLst>
                  <a:path w="20326" h="19666" extrusionOk="0">
                    <a:moveTo>
                      <a:pt x="18879" y="1"/>
                    </a:moveTo>
                    <a:cubicBezTo>
                      <a:pt x="13498" y="7489"/>
                      <a:pt x="8118" y="13625"/>
                      <a:pt x="6293" y="15733"/>
                    </a:cubicBezTo>
                    <a:cubicBezTo>
                      <a:pt x="6167" y="15859"/>
                      <a:pt x="6010" y="15859"/>
                      <a:pt x="5758" y="15859"/>
                    </a:cubicBezTo>
                    <a:cubicBezTo>
                      <a:pt x="5632" y="15859"/>
                      <a:pt x="5381" y="15733"/>
                      <a:pt x="5223" y="15481"/>
                    </a:cubicBezTo>
                    <a:lnTo>
                      <a:pt x="2486" y="8905"/>
                    </a:lnTo>
                    <a:cubicBezTo>
                      <a:pt x="1699" y="9566"/>
                      <a:pt x="787" y="10353"/>
                      <a:pt x="0" y="11013"/>
                    </a:cubicBezTo>
                    <a:cubicBezTo>
                      <a:pt x="1448" y="13782"/>
                      <a:pt x="3021" y="16520"/>
                      <a:pt x="4437" y="19288"/>
                    </a:cubicBezTo>
                    <a:cubicBezTo>
                      <a:pt x="4594" y="19414"/>
                      <a:pt x="4720" y="19666"/>
                      <a:pt x="4846" y="19666"/>
                    </a:cubicBezTo>
                    <a:lnTo>
                      <a:pt x="4972" y="19666"/>
                    </a:lnTo>
                    <a:cubicBezTo>
                      <a:pt x="5097" y="19666"/>
                      <a:pt x="5381" y="19540"/>
                      <a:pt x="5506" y="19414"/>
                    </a:cubicBezTo>
                    <a:cubicBezTo>
                      <a:pt x="11516" y="14695"/>
                      <a:pt x="16519" y="8779"/>
                      <a:pt x="20326" y="2109"/>
                    </a:cubicBezTo>
                    <a:cubicBezTo>
                      <a:pt x="20326" y="1983"/>
                      <a:pt x="20169" y="1826"/>
                      <a:pt x="20169" y="1826"/>
                    </a:cubicBezTo>
                    <a:cubicBezTo>
                      <a:pt x="20043" y="1700"/>
                      <a:pt x="20043" y="1700"/>
                      <a:pt x="20043" y="1574"/>
                    </a:cubicBezTo>
                    <a:cubicBezTo>
                      <a:pt x="19665" y="1039"/>
                      <a:pt x="19256" y="536"/>
                      <a:pt x="18879" y="1"/>
                    </a:cubicBezTo>
                    <a:close/>
                  </a:path>
                </a:pathLst>
              </a:custGeom>
              <a:solidFill>
                <a:srgbClr val="FEE2D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2168;p54">
                <a:extLst>
                  <a:ext uri="{FF2B5EF4-FFF2-40B4-BE49-F238E27FC236}">
                    <a16:creationId xmlns:a16="http://schemas.microsoft.com/office/drawing/2014/main" id="{9453C894-BF06-4761-AEA2-EEBFA52FD0E6}"/>
                  </a:ext>
                </a:extLst>
              </p:cNvPr>
              <p:cNvSpPr/>
              <p:nvPr/>
            </p:nvSpPr>
            <p:spPr>
              <a:xfrm>
                <a:off x="5885800" y="844950"/>
                <a:ext cx="730775" cy="1267400"/>
              </a:xfrm>
              <a:custGeom>
                <a:avLst/>
                <a:gdLst/>
                <a:ahLst/>
                <a:cxnLst/>
                <a:rect l="l" t="t" r="r" b="b"/>
                <a:pathLst>
                  <a:path w="29231" h="50696" extrusionOk="0">
                    <a:moveTo>
                      <a:pt x="3854" y="1"/>
                    </a:moveTo>
                    <a:cubicBezTo>
                      <a:pt x="3697" y="1"/>
                      <a:pt x="3534" y="71"/>
                      <a:pt x="3399" y="237"/>
                    </a:cubicBezTo>
                    <a:cubicBezTo>
                      <a:pt x="253" y="3510"/>
                      <a:pt x="1" y="8229"/>
                      <a:pt x="1448" y="13610"/>
                    </a:cubicBezTo>
                    <a:cubicBezTo>
                      <a:pt x="2361" y="17165"/>
                      <a:pt x="4060" y="21098"/>
                      <a:pt x="6168" y="24905"/>
                    </a:cubicBezTo>
                    <a:cubicBezTo>
                      <a:pt x="6829" y="25943"/>
                      <a:pt x="7332" y="26982"/>
                      <a:pt x="7993" y="28052"/>
                    </a:cubicBezTo>
                    <a:cubicBezTo>
                      <a:pt x="9692" y="30915"/>
                      <a:pt x="11674" y="33684"/>
                      <a:pt x="13625" y="36295"/>
                    </a:cubicBezTo>
                    <a:cubicBezTo>
                      <a:pt x="13625" y="36421"/>
                      <a:pt x="13625" y="36421"/>
                      <a:pt x="13751" y="36547"/>
                    </a:cubicBezTo>
                    <a:cubicBezTo>
                      <a:pt x="18628" y="43249"/>
                      <a:pt x="23347" y="48629"/>
                      <a:pt x="25046" y="50454"/>
                    </a:cubicBezTo>
                    <a:cubicBezTo>
                      <a:pt x="25150" y="50623"/>
                      <a:pt x="25303" y="50695"/>
                      <a:pt x="25463" y="50695"/>
                    </a:cubicBezTo>
                    <a:cubicBezTo>
                      <a:pt x="25692" y="50695"/>
                      <a:pt x="25937" y="50550"/>
                      <a:pt x="26085" y="50328"/>
                    </a:cubicBezTo>
                    <a:lnTo>
                      <a:pt x="29231" y="43249"/>
                    </a:lnTo>
                    <a:cubicBezTo>
                      <a:pt x="29231" y="42997"/>
                      <a:pt x="29231" y="42714"/>
                      <a:pt x="29105" y="42588"/>
                    </a:cubicBezTo>
                    <a:cubicBezTo>
                      <a:pt x="24763" y="37742"/>
                      <a:pt x="21239" y="33558"/>
                      <a:pt x="18219" y="29625"/>
                    </a:cubicBezTo>
                    <a:cubicBezTo>
                      <a:pt x="18219" y="29625"/>
                      <a:pt x="18219" y="29467"/>
                      <a:pt x="18093" y="29467"/>
                    </a:cubicBezTo>
                    <a:cubicBezTo>
                      <a:pt x="15733" y="26321"/>
                      <a:pt x="13751" y="23458"/>
                      <a:pt x="12052" y="20815"/>
                    </a:cubicBezTo>
                    <a:cubicBezTo>
                      <a:pt x="11391" y="19651"/>
                      <a:pt x="10762" y="18612"/>
                      <a:pt x="10101" y="17543"/>
                    </a:cubicBezTo>
                    <a:cubicBezTo>
                      <a:pt x="7867" y="13484"/>
                      <a:pt x="6420" y="10086"/>
                      <a:pt x="5507" y="7443"/>
                    </a:cubicBezTo>
                    <a:cubicBezTo>
                      <a:pt x="4595" y="4170"/>
                      <a:pt x="4469" y="1936"/>
                      <a:pt x="4469" y="646"/>
                    </a:cubicBezTo>
                    <a:cubicBezTo>
                      <a:pt x="4469" y="288"/>
                      <a:pt x="4173" y="1"/>
                      <a:pt x="3854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sp>
            <p:nvSpPr>
              <p:cNvPr id="17" name="Google Shape;2169;p54">
                <a:extLst>
                  <a:ext uri="{FF2B5EF4-FFF2-40B4-BE49-F238E27FC236}">
                    <a16:creationId xmlns:a16="http://schemas.microsoft.com/office/drawing/2014/main" id="{CC21E7C4-9A17-4E6F-89FE-0126FA647070}"/>
                  </a:ext>
                </a:extLst>
              </p:cNvPr>
              <p:cNvSpPr/>
              <p:nvPr/>
            </p:nvSpPr>
            <p:spPr>
              <a:xfrm>
                <a:off x="6161125" y="1365300"/>
                <a:ext cx="25975" cy="43300"/>
              </a:xfrm>
              <a:custGeom>
                <a:avLst/>
                <a:gdLst/>
                <a:ahLst/>
                <a:cxnLst/>
                <a:rect l="l" t="t" r="r" b="b"/>
                <a:pathLst>
                  <a:path w="1039" h="1732" extrusionOk="0">
                    <a:moveTo>
                      <a:pt x="913" y="1"/>
                    </a:moveTo>
                    <a:cubicBezTo>
                      <a:pt x="535" y="410"/>
                      <a:pt x="252" y="1071"/>
                      <a:pt x="0" y="1731"/>
                    </a:cubicBezTo>
                    <a:cubicBezTo>
                      <a:pt x="378" y="1196"/>
                      <a:pt x="787" y="536"/>
                      <a:pt x="1039" y="1"/>
                    </a:cubicBezTo>
                    <a:close/>
                  </a:path>
                </a:pathLst>
              </a:custGeom>
              <a:solidFill>
                <a:srgbClr val="B231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2170;p54">
                <a:extLst>
                  <a:ext uri="{FF2B5EF4-FFF2-40B4-BE49-F238E27FC236}">
                    <a16:creationId xmlns:a16="http://schemas.microsoft.com/office/drawing/2014/main" id="{C5B34094-4A05-49B3-AA57-C26C43B2A4B5}"/>
                  </a:ext>
                </a:extLst>
              </p:cNvPr>
              <p:cNvSpPr/>
              <p:nvPr/>
            </p:nvSpPr>
            <p:spPr>
              <a:xfrm>
                <a:off x="6197300" y="1539150"/>
                <a:ext cx="143975" cy="219475"/>
              </a:xfrm>
              <a:custGeom>
                <a:avLst/>
                <a:gdLst/>
                <a:ahLst/>
                <a:cxnLst/>
                <a:rect l="l" t="t" r="r" b="b"/>
                <a:pathLst>
                  <a:path w="5759" h="8779" extrusionOk="0">
                    <a:moveTo>
                      <a:pt x="4437" y="0"/>
                    </a:moveTo>
                    <a:cubicBezTo>
                      <a:pt x="3021" y="2360"/>
                      <a:pt x="1574" y="4720"/>
                      <a:pt x="1" y="6828"/>
                    </a:cubicBezTo>
                    <a:lnTo>
                      <a:pt x="1291" y="8779"/>
                    </a:lnTo>
                    <a:cubicBezTo>
                      <a:pt x="2738" y="6419"/>
                      <a:pt x="4311" y="4217"/>
                      <a:pt x="5759" y="1857"/>
                    </a:cubicBezTo>
                    <a:cubicBezTo>
                      <a:pt x="5759" y="1857"/>
                      <a:pt x="5759" y="1699"/>
                      <a:pt x="5633" y="1699"/>
                    </a:cubicBezTo>
                    <a:cubicBezTo>
                      <a:pt x="5224" y="1196"/>
                      <a:pt x="4846" y="535"/>
                      <a:pt x="4437" y="0"/>
                    </a:cubicBezTo>
                    <a:close/>
                  </a:path>
                </a:pathLst>
              </a:custGeom>
              <a:solidFill>
                <a:srgbClr val="B231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2171;p54">
                <a:extLst>
                  <a:ext uri="{FF2B5EF4-FFF2-40B4-BE49-F238E27FC236}">
                    <a16:creationId xmlns:a16="http://schemas.microsoft.com/office/drawing/2014/main" id="{B06763E2-12D2-441B-95DF-7E7EFCF90F01}"/>
                  </a:ext>
                </a:extLst>
              </p:cNvPr>
              <p:cNvSpPr/>
              <p:nvPr/>
            </p:nvSpPr>
            <p:spPr>
              <a:xfrm>
                <a:off x="5777250" y="848100"/>
                <a:ext cx="731575" cy="1262350"/>
              </a:xfrm>
              <a:custGeom>
                <a:avLst/>
                <a:gdLst/>
                <a:ahLst/>
                <a:cxnLst/>
                <a:rect l="l" t="t" r="r" b="b"/>
                <a:pathLst>
                  <a:path w="29263" h="50494" extrusionOk="0">
                    <a:moveTo>
                      <a:pt x="25525" y="1"/>
                    </a:moveTo>
                    <a:cubicBezTo>
                      <a:pt x="25216" y="1"/>
                      <a:pt x="24920" y="288"/>
                      <a:pt x="24920" y="646"/>
                    </a:cubicBezTo>
                    <a:cubicBezTo>
                      <a:pt x="24920" y="2094"/>
                      <a:pt x="24669" y="4170"/>
                      <a:pt x="23473" y="7600"/>
                    </a:cubicBezTo>
                    <a:cubicBezTo>
                      <a:pt x="20987" y="14019"/>
                      <a:pt x="14946" y="24779"/>
                      <a:pt x="158" y="42210"/>
                    </a:cubicBezTo>
                    <a:cubicBezTo>
                      <a:pt x="1" y="42336"/>
                      <a:pt x="1" y="42588"/>
                      <a:pt x="158" y="42871"/>
                    </a:cubicBezTo>
                    <a:lnTo>
                      <a:pt x="3147" y="50076"/>
                    </a:lnTo>
                    <a:cubicBezTo>
                      <a:pt x="3239" y="50371"/>
                      <a:pt x="3494" y="50493"/>
                      <a:pt x="3745" y="50493"/>
                    </a:cubicBezTo>
                    <a:cubicBezTo>
                      <a:pt x="3923" y="50493"/>
                      <a:pt x="4100" y="50432"/>
                      <a:pt x="4217" y="50328"/>
                    </a:cubicBezTo>
                    <a:cubicBezTo>
                      <a:pt x="7615" y="46521"/>
                      <a:pt x="23221" y="28712"/>
                      <a:pt x="27532" y="14396"/>
                    </a:cubicBezTo>
                    <a:cubicBezTo>
                      <a:pt x="29262" y="8764"/>
                      <a:pt x="29105" y="3667"/>
                      <a:pt x="25959" y="237"/>
                    </a:cubicBezTo>
                    <a:cubicBezTo>
                      <a:pt x="25834" y="71"/>
                      <a:pt x="25678" y="1"/>
                      <a:pt x="2552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2172;p54">
                <a:extLst>
                  <a:ext uri="{FF2B5EF4-FFF2-40B4-BE49-F238E27FC236}">
                    <a16:creationId xmlns:a16="http://schemas.microsoft.com/office/drawing/2014/main" id="{F87D15E7-46CB-4A89-AFED-264F6E8E91C6}"/>
                  </a:ext>
                </a:extLst>
              </p:cNvPr>
              <p:cNvSpPr/>
              <p:nvPr/>
            </p:nvSpPr>
            <p:spPr>
              <a:xfrm>
                <a:off x="6364050" y="873675"/>
                <a:ext cx="128250" cy="334350"/>
              </a:xfrm>
              <a:custGeom>
                <a:avLst/>
                <a:gdLst/>
                <a:ahLst/>
                <a:cxnLst/>
                <a:rect l="l" t="t" r="r" b="b"/>
                <a:pathLst>
                  <a:path w="5130" h="13374" extrusionOk="0">
                    <a:moveTo>
                      <a:pt x="1448" y="1"/>
                    </a:moveTo>
                    <a:lnTo>
                      <a:pt x="1448" y="158"/>
                    </a:lnTo>
                    <a:cubicBezTo>
                      <a:pt x="1448" y="1448"/>
                      <a:pt x="1071" y="3556"/>
                      <a:pt x="1" y="6577"/>
                    </a:cubicBezTo>
                    <a:cubicBezTo>
                      <a:pt x="1448" y="7489"/>
                      <a:pt x="2487" y="8937"/>
                      <a:pt x="3147" y="10510"/>
                    </a:cubicBezTo>
                    <a:cubicBezTo>
                      <a:pt x="3556" y="11422"/>
                      <a:pt x="3808" y="12335"/>
                      <a:pt x="4060" y="13373"/>
                    </a:cubicBezTo>
                    <a:cubicBezTo>
                      <a:pt x="4721" y="11013"/>
                      <a:pt x="5130" y="8653"/>
                      <a:pt x="5130" y="6703"/>
                    </a:cubicBezTo>
                    <a:lnTo>
                      <a:pt x="5130" y="6042"/>
                    </a:lnTo>
                    <a:cubicBezTo>
                      <a:pt x="5130" y="6168"/>
                      <a:pt x="5130" y="6294"/>
                      <a:pt x="5004" y="6451"/>
                    </a:cubicBezTo>
                    <a:cubicBezTo>
                      <a:pt x="5130" y="6294"/>
                      <a:pt x="5130" y="6168"/>
                      <a:pt x="5130" y="5916"/>
                    </a:cubicBezTo>
                    <a:cubicBezTo>
                      <a:pt x="5004" y="5790"/>
                      <a:pt x="5004" y="5507"/>
                      <a:pt x="5004" y="5381"/>
                    </a:cubicBezTo>
                    <a:cubicBezTo>
                      <a:pt x="4595" y="3147"/>
                      <a:pt x="3273" y="1197"/>
                      <a:pt x="1448" y="1"/>
                    </a:cubicBezTo>
                    <a:close/>
                  </a:path>
                </a:pathLst>
              </a:custGeom>
              <a:solidFill>
                <a:srgbClr val="BE333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2173;p54">
                <a:extLst>
                  <a:ext uri="{FF2B5EF4-FFF2-40B4-BE49-F238E27FC236}">
                    <a16:creationId xmlns:a16="http://schemas.microsoft.com/office/drawing/2014/main" id="{1DD03101-8E34-4BE1-A0D8-3F8F63CB2174}"/>
                  </a:ext>
                </a:extLst>
              </p:cNvPr>
              <p:cNvSpPr/>
              <p:nvPr/>
            </p:nvSpPr>
            <p:spPr>
              <a:xfrm>
                <a:off x="5899175" y="867400"/>
                <a:ext cx="124325" cy="317800"/>
              </a:xfrm>
              <a:custGeom>
                <a:avLst/>
                <a:gdLst/>
                <a:ahLst/>
                <a:cxnLst/>
                <a:rect l="l" t="t" r="r" b="b"/>
                <a:pathLst>
                  <a:path w="4973" h="12712" extrusionOk="0">
                    <a:moveTo>
                      <a:pt x="3934" y="0"/>
                    </a:moveTo>
                    <a:cubicBezTo>
                      <a:pt x="2990" y="661"/>
                      <a:pt x="2077" y="1448"/>
                      <a:pt x="1417" y="2234"/>
                    </a:cubicBezTo>
                    <a:cubicBezTo>
                      <a:pt x="787" y="3147"/>
                      <a:pt x="252" y="4468"/>
                      <a:pt x="127" y="5632"/>
                    </a:cubicBezTo>
                    <a:cubicBezTo>
                      <a:pt x="127" y="5915"/>
                      <a:pt x="1" y="6167"/>
                      <a:pt x="1" y="6293"/>
                    </a:cubicBezTo>
                    <a:cubicBezTo>
                      <a:pt x="1" y="6419"/>
                      <a:pt x="1" y="6545"/>
                      <a:pt x="127" y="6702"/>
                    </a:cubicBezTo>
                    <a:cubicBezTo>
                      <a:pt x="1" y="6545"/>
                      <a:pt x="1" y="6545"/>
                      <a:pt x="1" y="6419"/>
                    </a:cubicBezTo>
                    <a:lnTo>
                      <a:pt x="1" y="6954"/>
                    </a:lnTo>
                    <a:cubicBezTo>
                      <a:pt x="1" y="8779"/>
                      <a:pt x="378" y="10635"/>
                      <a:pt x="913" y="12712"/>
                    </a:cubicBezTo>
                    <a:cubicBezTo>
                      <a:pt x="1165" y="11422"/>
                      <a:pt x="1700" y="10352"/>
                      <a:pt x="2361" y="9188"/>
                    </a:cubicBezTo>
                    <a:cubicBezTo>
                      <a:pt x="2990" y="8118"/>
                      <a:pt x="3934" y="7205"/>
                      <a:pt x="4972" y="6545"/>
                    </a:cubicBezTo>
                    <a:cubicBezTo>
                      <a:pt x="4185" y="3807"/>
                      <a:pt x="3934" y="1699"/>
                      <a:pt x="3934" y="409"/>
                    </a:cubicBezTo>
                    <a:lnTo>
                      <a:pt x="3934" y="0"/>
                    </a:lnTo>
                    <a:close/>
                  </a:path>
                </a:pathLst>
              </a:custGeom>
              <a:solidFill>
                <a:srgbClr val="B231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2174;p54">
                <a:extLst>
                  <a:ext uri="{FF2B5EF4-FFF2-40B4-BE49-F238E27FC236}">
                    <a16:creationId xmlns:a16="http://schemas.microsoft.com/office/drawing/2014/main" id="{DDD96E1E-C562-484A-8396-B90699F52326}"/>
                  </a:ext>
                </a:extLst>
              </p:cNvPr>
              <p:cNvSpPr/>
              <p:nvPr/>
            </p:nvSpPr>
            <p:spPr>
              <a:xfrm>
                <a:off x="5895250" y="680975"/>
                <a:ext cx="597050" cy="353975"/>
              </a:xfrm>
              <a:custGeom>
                <a:avLst/>
                <a:gdLst/>
                <a:ahLst/>
                <a:cxnLst/>
                <a:rect l="l" t="t" r="r" b="b"/>
                <a:pathLst>
                  <a:path w="23882" h="14159" extrusionOk="0">
                    <a:moveTo>
                      <a:pt x="11296" y="0"/>
                    </a:moveTo>
                    <a:cubicBezTo>
                      <a:pt x="11013" y="0"/>
                      <a:pt x="10635" y="0"/>
                      <a:pt x="10384" y="126"/>
                    </a:cubicBezTo>
                    <a:cubicBezTo>
                      <a:pt x="8527" y="378"/>
                      <a:pt x="6702" y="1039"/>
                      <a:pt x="5129" y="2077"/>
                    </a:cubicBezTo>
                    <a:cubicBezTo>
                      <a:pt x="2643" y="3933"/>
                      <a:pt x="1196" y="6671"/>
                      <a:pt x="535" y="9565"/>
                    </a:cubicBezTo>
                    <a:cubicBezTo>
                      <a:pt x="284" y="10855"/>
                      <a:pt x="158" y="12177"/>
                      <a:pt x="158" y="13498"/>
                    </a:cubicBezTo>
                    <a:cubicBezTo>
                      <a:pt x="158" y="13750"/>
                      <a:pt x="158" y="13876"/>
                      <a:pt x="284" y="14159"/>
                    </a:cubicBezTo>
                    <a:cubicBezTo>
                      <a:pt x="0" y="12712"/>
                      <a:pt x="787" y="11013"/>
                      <a:pt x="1574" y="9691"/>
                    </a:cubicBezTo>
                    <a:cubicBezTo>
                      <a:pt x="2518" y="8495"/>
                      <a:pt x="3808" y="7583"/>
                      <a:pt x="5255" y="6922"/>
                    </a:cubicBezTo>
                    <a:cubicBezTo>
                      <a:pt x="6167" y="6545"/>
                      <a:pt x="7237" y="6136"/>
                      <a:pt x="8275" y="6010"/>
                    </a:cubicBezTo>
                    <a:cubicBezTo>
                      <a:pt x="9314" y="5758"/>
                      <a:pt x="10384" y="5758"/>
                      <a:pt x="11422" y="5758"/>
                    </a:cubicBezTo>
                    <a:cubicBezTo>
                      <a:pt x="11771" y="5737"/>
                      <a:pt x="12122" y="5727"/>
                      <a:pt x="12475" y="5727"/>
                    </a:cubicBezTo>
                    <a:cubicBezTo>
                      <a:pt x="14253" y="5727"/>
                      <a:pt x="16061" y="5993"/>
                      <a:pt x="17715" y="6545"/>
                    </a:cubicBezTo>
                    <a:cubicBezTo>
                      <a:pt x="20987" y="7583"/>
                      <a:pt x="23221" y="9943"/>
                      <a:pt x="23756" y="13089"/>
                    </a:cubicBezTo>
                    <a:cubicBezTo>
                      <a:pt x="23756" y="13372"/>
                      <a:pt x="23882" y="13750"/>
                      <a:pt x="23882" y="14002"/>
                    </a:cubicBezTo>
                    <a:lnTo>
                      <a:pt x="23882" y="13498"/>
                    </a:lnTo>
                    <a:cubicBezTo>
                      <a:pt x="23882" y="10069"/>
                      <a:pt x="23095" y="6545"/>
                      <a:pt x="20861" y="3933"/>
                    </a:cubicBezTo>
                    <a:cubicBezTo>
                      <a:pt x="18753" y="1416"/>
                      <a:pt x="15355" y="0"/>
                      <a:pt x="12083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2175;p54">
                <a:extLst>
                  <a:ext uri="{FF2B5EF4-FFF2-40B4-BE49-F238E27FC236}">
                    <a16:creationId xmlns:a16="http://schemas.microsoft.com/office/drawing/2014/main" id="{D9647C7F-F4E2-4DBF-B1F1-874E16A63D32}"/>
                  </a:ext>
                </a:extLst>
              </p:cNvPr>
              <p:cNvSpPr/>
              <p:nvPr/>
            </p:nvSpPr>
            <p:spPr>
              <a:xfrm>
                <a:off x="6213825" y="680975"/>
                <a:ext cx="177000" cy="186450"/>
              </a:xfrm>
              <a:custGeom>
                <a:avLst/>
                <a:gdLst/>
                <a:ahLst/>
                <a:cxnLst/>
                <a:rect l="l" t="t" r="r" b="b"/>
                <a:pathLst>
                  <a:path w="7080" h="7458" extrusionOk="0">
                    <a:moveTo>
                      <a:pt x="0" y="0"/>
                    </a:moveTo>
                    <a:cubicBezTo>
                      <a:pt x="169" y="0"/>
                      <a:pt x="338" y="8"/>
                      <a:pt x="508" y="23"/>
                    </a:cubicBezTo>
                    <a:lnTo>
                      <a:pt x="508" y="23"/>
                    </a:lnTo>
                    <a:cubicBezTo>
                      <a:pt x="325" y="0"/>
                      <a:pt x="143" y="0"/>
                      <a:pt x="0" y="0"/>
                    </a:cubicBezTo>
                    <a:close/>
                    <a:moveTo>
                      <a:pt x="508" y="23"/>
                    </a:moveTo>
                    <a:cubicBezTo>
                      <a:pt x="649" y="40"/>
                      <a:pt x="790" y="71"/>
                      <a:pt x="913" y="126"/>
                    </a:cubicBezTo>
                    <a:cubicBezTo>
                      <a:pt x="1251" y="173"/>
                      <a:pt x="1589" y="219"/>
                      <a:pt x="1921" y="280"/>
                    </a:cubicBezTo>
                    <a:lnTo>
                      <a:pt x="1921" y="280"/>
                    </a:lnTo>
                    <a:cubicBezTo>
                      <a:pt x="1449" y="157"/>
                      <a:pt x="976" y="64"/>
                      <a:pt x="508" y="23"/>
                    </a:cubicBezTo>
                    <a:close/>
                    <a:moveTo>
                      <a:pt x="1921" y="280"/>
                    </a:moveTo>
                    <a:lnTo>
                      <a:pt x="1921" y="280"/>
                    </a:lnTo>
                    <a:cubicBezTo>
                      <a:pt x="2458" y="421"/>
                      <a:pt x="2994" y="601"/>
                      <a:pt x="3524" y="787"/>
                    </a:cubicBezTo>
                    <a:cubicBezTo>
                      <a:pt x="3029" y="529"/>
                      <a:pt x="2484" y="384"/>
                      <a:pt x="1921" y="280"/>
                    </a:cubicBezTo>
                    <a:close/>
                    <a:moveTo>
                      <a:pt x="3273" y="6010"/>
                    </a:moveTo>
                    <a:cubicBezTo>
                      <a:pt x="3761" y="6161"/>
                      <a:pt x="4286" y="6304"/>
                      <a:pt x="4789" y="6462"/>
                    </a:cubicBezTo>
                    <a:lnTo>
                      <a:pt x="4789" y="6462"/>
                    </a:lnTo>
                    <a:cubicBezTo>
                      <a:pt x="4319" y="6257"/>
                      <a:pt x="3858" y="6121"/>
                      <a:pt x="3273" y="6010"/>
                    </a:cubicBezTo>
                    <a:close/>
                    <a:moveTo>
                      <a:pt x="4789" y="6462"/>
                    </a:moveTo>
                    <a:cubicBezTo>
                      <a:pt x="4850" y="6488"/>
                      <a:pt x="4910" y="6516"/>
                      <a:pt x="4972" y="6545"/>
                    </a:cubicBezTo>
                    <a:cubicBezTo>
                      <a:pt x="5512" y="6718"/>
                      <a:pt x="5993" y="6905"/>
                      <a:pt x="6455" y="7128"/>
                    </a:cubicBezTo>
                    <a:lnTo>
                      <a:pt x="6455" y="7128"/>
                    </a:lnTo>
                    <a:cubicBezTo>
                      <a:pt x="6313" y="7054"/>
                      <a:pt x="6164" y="6981"/>
                      <a:pt x="6010" y="6922"/>
                    </a:cubicBezTo>
                    <a:cubicBezTo>
                      <a:pt x="5645" y="6747"/>
                      <a:pt x="5225" y="6599"/>
                      <a:pt x="4789" y="6462"/>
                    </a:cubicBezTo>
                    <a:close/>
                    <a:moveTo>
                      <a:pt x="6455" y="7128"/>
                    </a:moveTo>
                    <a:cubicBezTo>
                      <a:pt x="6690" y="7251"/>
                      <a:pt x="6903" y="7379"/>
                      <a:pt x="7080" y="7457"/>
                    </a:cubicBezTo>
                    <a:cubicBezTo>
                      <a:pt x="6873" y="7339"/>
                      <a:pt x="6666" y="7230"/>
                      <a:pt x="6455" y="7128"/>
                    </a:cubicBezTo>
                    <a:close/>
                  </a:path>
                </a:pathLst>
              </a:custGeom>
              <a:solidFill>
                <a:srgbClr val="EBC0C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2176;p54">
                <a:extLst>
                  <a:ext uri="{FF2B5EF4-FFF2-40B4-BE49-F238E27FC236}">
                    <a16:creationId xmlns:a16="http://schemas.microsoft.com/office/drawing/2014/main" id="{89E8F814-FB7A-417B-9216-261FAE4F4D01}"/>
                  </a:ext>
                </a:extLst>
              </p:cNvPr>
              <p:cNvSpPr/>
              <p:nvPr/>
            </p:nvSpPr>
            <p:spPr>
              <a:xfrm>
                <a:off x="6489125" y="1021575"/>
                <a:ext cx="3175" cy="13375"/>
              </a:xfrm>
              <a:custGeom>
                <a:avLst/>
                <a:gdLst/>
                <a:ahLst/>
                <a:cxnLst/>
                <a:rect l="l" t="t" r="r" b="b"/>
                <a:pathLst>
                  <a:path w="127" h="535" extrusionOk="0">
                    <a:moveTo>
                      <a:pt x="127" y="0"/>
                    </a:moveTo>
                    <a:cubicBezTo>
                      <a:pt x="127" y="252"/>
                      <a:pt x="127" y="378"/>
                      <a:pt x="1" y="535"/>
                    </a:cubicBezTo>
                    <a:cubicBezTo>
                      <a:pt x="127" y="378"/>
                      <a:pt x="127" y="252"/>
                      <a:pt x="127" y="126"/>
                    </a:cubicBezTo>
                    <a:lnTo>
                      <a:pt x="127" y="0"/>
                    </a:lnTo>
                    <a:close/>
                  </a:path>
                </a:pathLst>
              </a:custGeom>
              <a:solidFill>
                <a:srgbClr val="C0393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2177;p54">
                <a:extLst>
                  <a:ext uri="{FF2B5EF4-FFF2-40B4-BE49-F238E27FC236}">
                    <a16:creationId xmlns:a16="http://schemas.microsoft.com/office/drawing/2014/main" id="{BE99724B-AE8A-4608-BF68-10077BE19C16}"/>
                  </a:ext>
                </a:extLst>
              </p:cNvPr>
              <p:cNvSpPr/>
              <p:nvPr/>
            </p:nvSpPr>
            <p:spPr>
              <a:xfrm>
                <a:off x="5916550" y="706925"/>
                <a:ext cx="185600" cy="215250"/>
              </a:xfrm>
              <a:custGeom>
                <a:avLst/>
                <a:gdLst/>
                <a:ahLst/>
                <a:cxnLst/>
                <a:rect l="l" t="t" r="r" b="b"/>
                <a:pathLst>
                  <a:path w="7424" h="8610" extrusionOk="0">
                    <a:moveTo>
                      <a:pt x="7172" y="1"/>
                    </a:moveTo>
                    <a:cubicBezTo>
                      <a:pt x="6385" y="252"/>
                      <a:pt x="5724" y="661"/>
                      <a:pt x="5064" y="1039"/>
                    </a:cubicBezTo>
                    <a:cubicBezTo>
                      <a:pt x="4529" y="1448"/>
                      <a:pt x="3868" y="1825"/>
                      <a:pt x="3365" y="2360"/>
                    </a:cubicBezTo>
                    <a:cubicBezTo>
                      <a:pt x="2295" y="3399"/>
                      <a:pt x="1508" y="4594"/>
                      <a:pt x="879" y="5884"/>
                    </a:cubicBezTo>
                    <a:cubicBezTo>
                      <a:pt x="596" y="6671"/>
                      <a:pt x="344" y="7615"/>
                      <a:pt x="92" y="8401"/>
                    </a:cubicBezTo>
                    <a:cubicBezTo>
                      <a:pt x="0" y="8549"/>
                      <a:pt x="102" y="8610"/>
                      <a:pt x="203" y="8610"/>
                    </a:cubicBezTo>
                    <a:cubicBezTo>
                      <a:pt x="274" y="8610"/>
                      <a:pt x="344" y="8579"/>
                      <a:pt x="344" y="8527"/>
                    </a:cubicBezTo>
                    <a:cubicBezTo>
                      <a:pt x="722" y="7080"/>
                      <a:pt x="1382" y="5633"/>
                      <a:pt x="2169" y="4311"/>
                    </a:cubicBezTo>
                    <a:cubicBezTo>
                      <a:pt x="2830" y="3147"/>
                      <a:pt x="3868" y="2234"/>
                      <a:pt x="5064" y="1448"/>
                    </a:cubicBezTo>
                    <a:cubicBezTo>
                      <a:pt x="5724" y="913"/>
                      <a:pt x="6511" y="661"/>
                      <a:pt x="7298" y="252"/>
                    </a:cubicBezTo>
                    <a:cubicBezTo>
                      <a:pt x="7423" y="252"/>
                      <a:pt x="7423" y="126"/>
                      <a:pt x="7298" y="1"/>
                    </a:cubicBezTo>
                    <a:close/>
                  </a:path>
                </a:pathLst>
              </a:custGeom>
              <a:solidFill>
                <a:srgbClr val="FFA1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2178;p54">
                <a:extLst>
                  <a:ext uri="{FF2B5EF4-FFF2-40B4-BE49-F238E27FC236}">
                    <a16:creationId xmlns:a16="http://schemas.microsoft.com/office/drawing/2014/main" id="{CE563F11-91BA-4089-A5AD-EB35BEBEF7CC}"/>
                  </a:ext>
                </a:extLst>
              </p:cNvPr>
              <p:cNvSpPr/>
              <p:nvPr/>
            </p:nvSpPr>
            <p:spPr>
              <a:xfrm>
                <a:off x="5788450" y="1095775"/>
                <a:ext cx="588075" cy="826775"/>
              </a:xfrm>
              <a:custGeom>
                <a:avLst/>
                <a:gdLst/>
                <a:ahLst/>
                <a:cxnLst/>
                <a:rect l="l" t="t" r="r" b="b"/>
                <a:pathLst>
                  <a:path w="23523" h="33071" extrusionOk="0">
                    <a:moveTo>
                      <a:pt x="23232" y="1"/>
                    </a:moveTo>
                    <a:cubicBezTo>
                      <a:pt x="23186" y="1"/>
                      <a:pt x="23151" y="16"/>
                      <a:pt x="23151" y="53"/>
                    </a:cubicBezTo>
                    <a:cubicBezTo>
                      <a:pt x="21987" y="2287"/>
                      <a:pt x="20665" y="4363"/>
                      <a:pt x="19375" y="6471"/>
                    </a:cubicBezTo>
                    <a:cubicBezTo>
                      <a:pt x="18054" y="8705"/>
                      <a:pt x="16480" y="10939"/>
                      <a:pt x="15033" y="13142"/>
                    </a:cubicBezTo>
                    <a:cubicBezTo>
                      <a:pt x="13460" y="15376"/>
                      <a:pt x="11887" y="17610"/>
                      <a:pt x="10314" y="19843"/>
                    </a:cubicBezTo>
                    <a:cubicBezTo>
                      <a:pt x="8740" y="22077"/>
                      <a:pt x="7041" y="24311"/>
                      <a:pt x="5342" y="26388"/>
                    </a:cubicBezTo>
                    <a:cubicBezTo>
                      <a:pt x="3895" y="28370"/>
                      <a:pt x="2322" y="30195"/>
                      <a:pt x="623" y="32177"/>
                    </a:cubicBezTo>
                    <a:cubicBezTo>
                      <a:pt x="497" y="32303"/>
                      <a:pt x="339" y="32555"/>
                      <a:pt x="88" y="32807"/>
                    </a:cubicBezTo>
                    <a:cubicBezTo>
                      <a:pt x="0" y="32916"/>
                      <a:pt x="95" y="33071"/>
                      <a:pt x="203" y="33071"/>
                    </a:cubicBezTo>
                    <a:cubicBezTo>
                      <a:pt x="251" y="33071"/>
                      <a:pt x="301" y="33041"/>
                      <a:pt x="339" y="32964"/>
                    </a:cubicBezTo>
                    <a:cubicBezTo>
                      <a:pt x="1913" y="31108"/>
                      <a:pt x="3486" y="29283"/>
                      <a:pt x="5059" y="27300"/>
                    </a:cubicBezTo>
                    <a:cubicBezTo>
                      <a:pt x="6790" y="25224"/>
                      <a:pt x="8363" y="23116"/>
                      <a:pt x="9936" y="20882"/>
                    </a:cubicBezTo>
                    <a:cubicBezTo>
                      <a:pt x="11635" y="18648"/>
                      <a:pt x="13208" y="16445"/>
                      <a:pt x="14781" y="14211"/>
                    </a:cubicBezTo>
                    <a:cubicBezTo>
                      <a:pt x="16229" y="11977"/>
                      <a:pt x="17802" y="9744"/>
                      <a:pt x="19092" y="7384"/>
                    </a:cubicBezTo>
                    <a:cubicBezTo>
                      <a:pt x="20539" y="5276"/>
                      <a:pt x="21735" y="3199"/>
                      <a:pt x="23025" y="965"/>
                    </a:cubicBezTo>
                    <a:cubicBezTo>
                      <a:pt x="23151" y="713"/>
                      <a:pt x="23308" y="430"/>
                      <a:pt x="23434" y="179"/>
                    </a:cubicBezTo>
                    <a:cubicBezTo>
                      <a:pt x="23523" y="90"/>
                      <a:pt x="23345" y="1"/>
                      <a:pt x="23232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2179;p54">
                <a:extLst>
                  <a:ext uri="{FF2B5EF4-FFF2-40B4-BE49-F238E27FC236}">
                    <a16:creationId xmlns:a16="http://schemas.microsoft.com/office/drawing/2014/main" id="{BF303DBC-104F-44FA-A462-A0074CCF1AE6}"/>
                  </a:ext>
                </a:extLst>
              </p:cNvPr>
              <p:cNvSpPr/>
              <p:nvPr/>
            </p:nvSpPr>
            <p:spPr>
              <a:xfrm>
                <a:off x="5951100" y="1227650"/>
                <a:ext cx="137675" cy="265900"/>
              </a:xfrm>
              <a:custGeom>
                <a:avLst/>
                <a:gdLst/>
                <a:ahLst/>
                <a:cxnLst/>
                <a:rect l="l" t="t" r="r" b="b"/>
                <a:pathLst>
                  <a:path w="5507" h="10636" extrusionOk="0">
                    <a:moveTo>
                      <a:pt x="126" y="1"/>
                    </a:moveTo>
                    <a:cubicBezTo>
                      <a:pt x="126" y="158"/>
                      <a:pt x="0" y="158"/>
                      <a:pt x="126" y="284"/>
                    </a:cubicBezTo>
                    <a:cubicBezTo>
                      <a:pt x="661" y="1731"/>
                      <a:pt x="1196" y="3021"/>
                      <a:pt x="1857" y="4469"/>
                    </a:cubicBezTo>
                    <a:cubicBezTo>
                      <a:pt x="2360" y="5790"/>
                      <a:pt x="3021" y="7080"/>
                      <a:pt x="3808" y="8402"/>
                    </a:cubicBezTo>
                    <a:cubicBezTo>
                      <a:pt x="4217" y="9062"/>
                      <a:pt x="4720" y="9849"/>
                      <a:pt x="5129" y="10510"/>
                    </a:cubicBezTo>
                    <a:cubicBezTo>
                      <a:pt x="5255" y="10635"/>
                      <a:pt x="5255" y="10635"/>
                      <a:pt x="5381" y="10635"/>
                    </a:cubicBezTo>
                    <a:cubicBezTo>
                      <a:pt x="5507" y="10510"/>
                      <a:pt x="5507" y="10384"/>
                      <a:pt x="5381" y="10384"/>
                    </a:cubicBezTo>
                    <a:cubicBezTo>
                      <a:pt x="4594" y="9188"/>
                      <a:pt x="3808" y="7867"/>
                      <a:pt x="3147" y="6577"/>
                    </a:cubicBezTo>
                    <a:cubicBezTo>
                      <a:pt x="2486" y="5255"/>
                      <a:pt x="1983" y="3808"/>
                      <a:pt x="1322" y="2518"/>
                    </a:cubicBezTo>
                    <a:cubicBezTo>
                      <a:pt x="1070" y="1731"/>
                      <a:pt x="661" y="945"/>
                      <a:pt x="409" y="158"/>
                    </a:cubicBezTo>
                    <a:cubicBezTo>
                      <a:pt x="409" y="158"/>
                      <a:pt x="284" y="1"/>
                      <a:pt x="126" y="1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2180;p54">
                <a:extLst>
                  <a:ext uri="{FF2B5EF4-FFF2-40B4-BE49-F238E27FC236}">
                    <a16:creationId xmlns:a16="http://schemas.microsoft.com/office/drawing/2014/main" id="{2B748F5C-FB90-45CD-803E-A0E617A5B571}"/>
                  </a:ext>
                </a:extLst>
              </p:cNvPr>
              <p:cNvSpPr/>
              <p:nvPr/>
            </p:nvSpPr>
            <p:spPr>
              <a:xfrm>
                <a:off x="6445075" y="2029745"/>
                <a:ext cx="279251" cy="328650"/>
              </a:xfrm>
              <a:custGeom>
                <a:avLst/>
                <a:gdLst/>
                <a:ahLst/>
                <a:cxnLst/>
                <a:rect l="l" t="t" r="r" b="b"/>
                <a:pathLst>
                  <a:path w="11170" h="13146" extrusionOk="0">
                    <a:moveTo>
                      <a:pt x="251" y="0"/>
                    </a:moveTo>
                    <a:cubicBezTo>
                      <a:pt x="227" y="0"/>
                      <a:pt x="200" y="14"/>
                      <a:pt x="158" y="56"/>
                    </a:cubicBezTo>
                    <a:cubicBezTo>
                      <a:pt x="158" y="56"/>
                      <a:pt x="0" y="182"/>
                      <a:pt x="158" y="182"/>
                    </a:cubicBezTo>
                    <a:cubicBezTo>
                      <a:pt x="787" y="1252"/>
                      <a:pt x="1448" y="2164"/>
                      <a:pt x="2234" y="3077"/>
                    </a:cubicBezTo>
                    <a:cubicBezTo>
                      <a:pt x="2895" y="3863"/>
                      <a:pt x="3556" y="4650"/>
                      <a:pt x="4216" y="5436"/>
                    </a:cubicBezTo>
                    <a:cubicBezTo>
                      <a:pt x="4877" y="6349"/>
                      <a:pt x="5506" y="7136"/>
                      <a:pt x="6167" y="7922"/>
                    </a:cubicBezTo>
                    <a:cubicBezTo>
                      <a:pt x="6828" y="8709"/>
                      <a:pt x="7489" y="9495"/>
                      <a:pt x="8275" y="10282"/>
                    </a:cubicBezTo>
                    <a:cubicBezTo>
                      <a:pt x="9062" y="11069"/>
                      <a:pt x="9723" y="11981"/>
                      <a:pt x="10509" y="12768"/>
                    </a:cubicBezTo>
                    <a:cubicBezTo>
                      <a:pt x="10635" y="12893"/>
                      <a:pt x="10761" y="13051"/>
                      <a:pt x="10887" y="13051"/>
                    </a:cubicBezTo>
                    <a:cubicBezTo>
                      <a:pt x="10887" y="13114"/>
                      <a:pt x="10918" y="13145"/>
                      <a:pt x="10950" y="13145"/>
                    </a:cubicBezTo>
                    <a:cubicBezTo>
                      <a:pt x="10981" y="13145"/>
                      <a:pt x="11013" y="13114"/>
                      <a:pt x="11013" y="13051"/>
                    </a:cubicBezTo>
                    <a:cubicBezTo>
                      <a:pt x="11170" y="13051"/>
                      <a:pt x="11170" y="12893"/>
                      <a:pt x="11013" y="12893"/>
                    </a:cubicBezTo>
                    <a:cubicBezTo>
                      <a:pt x="10226" y="11981"/>
                      <a:pt x="9439" y="11194"/>
                      <a:pt x="8810" y="10282"/>
                    </a:cubicBezTo>
                    <a:cubicBezTo>
                      <a:pt x="8024" y="9495"/>
                      <a:pt x="7363" y="8709"/>
                      <a:pt x="6702" y="7922"/>
                    </a:cubicBezTo>
                    <a:cubicBezTo>
                      <a:pt x="6041" y="7136"/>
                      <a:pt x="5381" y="6349"/>
                      <a:pt x="4720" y="5562"/>
                    </a:cubicBezTo>
                    <a:cubicBezTo>
                      <a:pt x="3933" y="4776"/>
                      <a:pt x="3304" y="3989"/>
                      <a:pt x="2769" y="3077"/>
                    </a:cubicBezTo>
                    <a:cubicBezTo>
                      <a:pt x="1982" y="2290"/>
                      <a:pt x="1322" y="1378"/>
                      <a:pt x="661" y="465"/>
                    </a:cubicBezTo>
                    <a:cubicBezTo>
                      <a:pt x="535" y="308"/>
                      <a:pt x="409" y="182"/>
                      <a:pt x="409" y="56"/>
                    </a:cubicBezTo>
                    <a:cubicBezTo>
                      <a:pt x="325" y="56"/>
                      <a:pt x="297" y="0"/>
                      <a:pt x="251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2181;p54">
                <a:extLst>
                  <a:ext uri="{FF2B5EF4-FFF2-40B4-BE49-F238E27FC236}">
                    <a16:creationId xmlns:a16="http://schemas.microsoft.com/office/drawing/2014/main" id="{6941F9AB-7843-46EF-B96B-6EAD24346C79}"/>
                  </a:ext>
                </a:extLst>
              </p:cNvPr>
              <p:cNvSpPr/>
              <p:nvPr/>
            </p:nvSpPr>
            <p:spPr>
              <a:xfrm>
                <a:off x="5928275" y="713225"/>
                <a:ext cx="170725" cy="170700"/>
              </a:xfrm>
              <a:custGeom>
                <a:avLst/>
                <a:gdLst/>
                <a:ahLst/>
                <a:cxnLst/>
                <a:rect l="l" t="t" r="r" b="b"/>
                <a:pathLst>
                  <a:path w="6829" h="6828" extrusionOk="0">
                    <a:moveTo>
                      <a:pt x="6703" y="0"/>
                    </a:moveTo>
                    <a:cubicBezTo>
                      <a:pt x="6294" y="283"/>
                      <a:pt x="5916" y="409"/>
                      <a:pt x="5381" y="661"/>
                    </a:cubicBezTo>
                    <a:cubicBezTo>
                      <a:pt x="4595" y="1070"/>
                      <a:pt x="3808" y="1573"/>
                      <a:pt x="3021" y="2234"/>
                    </a:cubicBezTo>
                    <a:cubicBezTo>
                      <a:pt x="2487" y="2643"/>
                      <a:pt x="1983" y="3147"/>
                      <a:pt x="1574" y="3682"/>
                    </a:cubicBezTo>
                    <a:lnTo>
                      <a:pt x="410" y="5632"/>
                    </a:lnTo>
                    <a:cubicBezTo>
                      <a:pt x="253" y="6041"/>
                      <a:pt x="127" y="6419"/>
                      <a:pt x="1" y="6702"/>
                    </a:cubicBezTo>
                    <a:lnTo>
                      <a:pt x="127" y="6828"/>
                    </a:lnTo>
                    <a:lnTo>
                      <a:pt x="410" y="6828"/>
                    </a:lnTo>
                    <a:lnTo>
                      <a:pt x="410" y="6702"/>
                    </a:lnTo>
                    <a:cubicBezTo>
                      <a:pt x="662" y="5790"/>
                      <a:pt x="1197" y="5003"/>
                      <a:pt x="1700" y="4059"/>
                    </a:cubicBezTo>
                    <a:cubicBezTo>
                      <a:pt x="2361" y="2895"/>
                      <a:pt x="3399" y="1982"/>
                      <a:pt x="4595" y="1196"/>
                    </a:cubicBezTo>
                    <a:cubicBezTo>
                      <a:pt x="5255" y="661"/>
                      <a:pt x="6042" y="409"/>
                      <a:pt x="6829" y="0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64" name="TextBox 63">
            <a:extLst>
              <a:ext uri="{FF2B5EF4-FFF2-40B4-BE49-F238E27FC236}">
                <a16:creationId xmlns:a16="http://schemas.microsoft.com/office/drawing/2014/main" id="{FC810675-2E82-4F7A-AFF7-764401685B96}"/>
              </a:ext>
            </a:extLst>
          </p:cNvPr>
          <p:cNvSpPr txBox="1"/>
          <p:nvPr/>
        </p:nvSpPr>
        <p:spPr>
          <a:xfrm>
            <a:off x="5557076" y="813015"/>
            <a:ext cx="45872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Preventive programs</a:t>
            </a:r>
            <a:endParaRPr lang="en-GB" sz="2000" dirty="0">
              <a:solidFill>
                <a:srgbClr val="FF0000"/>
              </a:solidFill>
            </a:endParaRPr>
          </a:p>
        </p:txBody>
      </p:sp>
      <p:pic>
        <p:nvPicPr>
          <p:cNvPr id="4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4A2751D-9A7B-444B-AE32-971B8AB499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673" y="254978"/>
            <a:ext cx="5000625" cy="1476375"/>
          </a:xfrm>
          <a:prstGeom prst="rect">
            <a:avLst/>
          </a:prstGeom>
        </p:spPr>
      </p:pic>
      <p:sp>
        <p:nvSpPr>
          <p:cNvPr id="65" name="TextBox 64">
            <a:extLst>
              <a:ext uri="{FF2B5EF4-FFF2-40B4-BE49-F238E27FC236}">
                <a16:creationId xmlns:a16="http://schemas.microsoft.com/office/drawing/2014/main" id="{7503D4DC-3A44-47AE-B8E0-428E88499E76}"/>
              </a:ext>
            </a:extLst>
          </p:cNvPr>
          <p:cNvSpPr txBox="1"/>
          <p:nvPr/>
        </p:nvSpPr>
        <p:spPr>
          <a:xfrm>
            <a:off x="58905" y="4816045"/>
            <a:ext cx="623575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(Dieffenbach and Fauci, 2011; </a:t>
            </a:r>
            <a:r>
              <a:rPr lang="en-GB" sz="1000" dirty="0" err="1">
                <a:latin typeface="Bookman Old Style" panose="02050604050505020204" pitchFamily="18" charset="0"/>
              </a:rPr>
              <a:t>Granich</a:t>
            </a:r>
            <a:r>
              <a:rPr lang="en-GB" sz="1000" dirty="0">
                <a:latin typeface="Bookman Old Style" panose="02050604050505020204" pitchFamily="18" charset="0"/>
              </a:rPr>
              <a:t> et al., 2017b and </a:t>
            </a:r>
            <a:r>
              <a:rPr lang="en-GB" sz="1000" dirty="0" err="1">
                <a:latin typeface="Bookman Old Style" panose="02050604050505020204" pitchFamily="18" charset="0"/>
              </a:rPr>
              <a:t>Karatzas</a:t>
            </a:r>
            <a:r>
              <a:rPr lang="en-GB" sz="1000" dirty="0">
                <a:latin typeface="Bookman Old Style" panose="02050604050505020204" pitchFamily="18" charset="0"/>
              </a:rPr>
              <a:t> et al., 2019; UNAIDS, 2014 )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34" descr="Graphical user interface, diagram, application&#10;&#10;Description automatically generated">
            <a:extLst>
              <a:ext uri="{FF2B5EF4-FFF2-40B4-BE49-F238E27FC236}">
                <a16:creationId xmlns:a16="http://schemas.microsoft.com/office/drawing/2014/main" id="{E864E6EE-E9B8-41E3-861A-872D1F1DB1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6584" y="328874"/>
            <a:ext cx="7871717" cy="46213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3" name="Picture 2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540659E4-891D-444D-B4DD-D175ADA87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305" y="1725883"/>
            <a:ext cx="1459534" cy="16917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5" name="Picture 24" descr="Shape, arrow&#10;&#10;Description automatically generated">
            <a:extLst>
              <a:ext uri="{FF2B5EF4-FFF2-40B4-BE49-F238E27FC236}">
                <a16:creationId xmlns:a16="http://schemas.microsoft.com/office/drawing/2014/main" id="{4D18AF9E-B221-4D71-9495-D40646C264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49094" y="1069121"/>
            <a:ext cx="1130442" cy="989137"/>
          </a:xfrm>
          <a:prstGeom prst="rect">
            <a:avLst/>
          </a:prstGeom>
        </p:spPr>
      </p:pic>
      <p:pic>
        <p:nvPicPr>
          <p:cNvPr id="27" name="Picture 26" descr="Diagram&#10;&#10;Description automatically generated with low confidence">
            <a:extLst>
              <a:ext uri="{FF2B5EF4-FFF2-40B4-BE49-F238E27FC236}">
                <a16:creationId xmlns:a16="http://schemas.microsoft.com/office/drawing/2014/main" id="{9AC2EBF7-2332-4FA3-9AFE-46F5BA8FE9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45531" y="1111230"/>
            <a:ext cx="911838" cy="704519"/>
          </a:xfrm>
          <a:prstGeom prst="rect">
            <a:avLst/>
          </a:prstGeom>
        </p:spPr>
      </p:pic>
      <p:pic>
        <p:nvPicPr>
          <p:cNvPr id="29" name="Picture 28" descr="A picture containing toy&#10;&#10;Description automatically generated">
            <a:extLst>
              <a:ext uri="{FF2B5EF4-FFF2-40B4-BE49-F238E27FC236}">
                <a16:creationId xmlns:a16="http://schemas.microsoft.com/office/drawing/2014/main" id="{F20A3847-82B7-4644-9E05-86185BC5AA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2937" y="3027484"/>
            <a:ext cx="868812" cy="86881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31" name="Picture 30" descr="Chart, icon&#10;&#10;Description automatically generated">
            <a:extLst>
              <a:ext uri="{FF2B5EF4-FFF2-40B4-BE49-F238E27FC236}">
                <a16:creationId xmlns:a16="http://schemas.microsoft.com/office/drawing/2014/main" id="{74B87B2D-17B6-4CEA-A83B-54D0A908635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00811" y="1191886"/>
            <a:ext cx="798268" cy="868813"/>
          </a:xfrm>
          <a:prstGeom prst="rect">
            <a:avLst/>
          </a:prstGeom>
        </p:spPr>
      </p:pic>
      <p:pic>
        <p:nvPicPr>
          <p:cNvPr id="33" name="Picture 32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5E08420A-3B9E-4345-AFD4-FC7A253D93B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49094" y="2936110"/>
            <a:ext cx="1043940" cy="1051560"/>
          </a:xfrm>
          <a:prstGeom prst="rect">
            <a:avLst/>
          </a:prstGeom>
        </p:spPr>
      </p:pic>
      <p:pic>
        <p:nvPicPr>
          <p:cNvPr id="3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CCE322D-BFB7-4DC5-8FBD-C9A9F15B1A9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43804" y="1069121"/>
            <a:ext cx="839472" cy="839472"/>
          </a:xfrm>
          <a:prstGeom prst="rect">
            <a:avLst/>
          </a:prstGeom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A2ADA0B2-D929-404E-AA4D-CED762058F9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052234" y="3148416"/>
            <a:ext cx="868812" cy="86881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A1C0E98-E5B3-4107-AA0C-FA6922B44996}"/>
              </a:ext>
            </a:extLst>
          </p:cNvPr>
          <p:cNvSpPr txBox="1"/>
          <p:nvPr/>
        </p:nvSpPr>
        <p:spPr>
          <a:xfrm>
            <a:off x="91563" y="4744873"/>
            <a:ext cx="7130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</a:t>
            </a:r>
            <a:r>
              <a:rPr lang="en-GB" sz="1000" dirty="0" err="1">
                <a:latin typeface="Bookman Old Style" panose="02050604050505020204" pitchFamily="18" charset="0"/>
              </a:rPr>
              <a:t>Delpech</a:t>
            </a:r>
            <a:r>
              <a:rPr lang="en-GB" sz="1000" dirty="0">
                <a:latin typeface="Bookman Old Style" panose="02050604050505020204" pitchFamily="18" charset="0"/>
              </a:rPr>
              <a:t>, 2022; Elliot at al., 2019; </a:t>
            </a:r>
            <a:r>
              <a:rPr lang="en-GB" sz="1000" dirty="0" err="1">
                <a:latin typeface="Bookman Old Style" panose="02050604050505020204" pitchFamily="18" charset="0"/>
              </a:rPr>
              <a:t>Karatzas</a:t>
            </a:r>
            <a:r>
              <a:rPr lang="en-GB" sz="1000" dirty="0">
                <a:latin typeface="Bookman Old Style" panose="02050604050505020204" pitchFamily="18" charset="0"/>
              </a:rPr>
              <a:t> et al., 2009; </a:t>
            </a:r>
            <a:r>
              <a:rPr lang="en-GB" sz="1000" dirty="0" err="1">
                <a:latin typeface="Bookman Old Style" panose="02050604050505020204" pitchFamily="18" charset="0"/>
              </a:rPr>
              <a:t>Granich</a:t>
            </a:r>
            <a:r>
              <a:rPr lang="en-GB" sz="1000" dirty="0">
                <a:latin typeface="Bookman Old Style" panose="02050604050505020204" pitchFamily="18" charset="0"/>
              </a:rPr>
              <a:t> et al., 2017a and </a:t>
            </a:r>
            <a:r>
              <a:rPr lang="en-GB" sz="1000" dirty="0" err="1">
                <a:latin typeface="Bookman Old Style" panose="02050604050505020204" pitchFamily="18" charset="0"/>
              </a:rPr>
              <a:t>Bekker</a:t>
            </a:r>
            <a:r>
              <a:rPr lang="en-GB" sz="1000" dirty="0">
                <a:latin typeface="Bookman Old Style" panose="02050604050505020204" pitchFamily="18" charset="0"/>
              </a:rPr>
              <a:t> et al.,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4" name="Google Shape;1674;p48"/>
          <p:cNvSpPr txBox="1">
            <a:spLocks noGrp="1"/>
          </p:cNvSpPr>
          <p:nvPr>
            <p:ph type="title"/>
          </p:nvPr>
        </p:nvSpPr>
        <p:spPr>
          <a:xfrm>
            <a:off x="785813" y="200551"/>
            <a:ext cx="2638056" cy="7605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dirty="0"/>
              <a:t>A</a:t>
            </a:r>
            <a:r>
              <a:rPr lang="en" sz="2400" dirty="0"/>
              <a:t>s conclusion….</a:t>
            </a:r>
            <a:endParaRPr sz="2400" dirty="0"/>
          </a:p>
        </p:txBody>
      </p:sp>
      <p:sp>
        <p:nvSpPr>
          <p:cNvPr id="223" name="TextBox 222">
            <a:extLst>
              <a:ext uri="{FF2B5EF4-FFF2-40B4-BE49-F238E27FC236}">
                <a16:creationId xmlns:a16="http://schemas.microsoft.com/office/drawing/2014/main" id="{3AA9173A-CFCF-4580-9C35-21B67A88EDA1}"/>
              </a:ext>
            </a:extLst>
          </p:cNvPr>
          <p:cNvSpPr txBox="1"/>
          <p:nvPr/>
        </p:nvSpPr>
        <p:spPr>
          <a:xfrm>
            <a:off x="385638" y="4801122"/>
            <a:ext cx="535401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Bookman Old Style" panose="02050604050505020204" pitchFamily="18" charset="0"/>
              </a:rPr>
              <a:t>(Colvin, 2011; </a:t>
            </a:r>
            <a:r>
              <a:rPr lang="en-GB" sz="1000" dirty="0" err="1">
                <a:latin typeface="Bookman Old Style" panose="02050604050505020204" pitchFamily="18" charset="0"/>
              </a:rPr>
              <a:t>Eisinger</a:t>
            </a:r>
            <a:r>
              <a:rPr lang="en-GB" sz="1000" dirty="0">
                <a:latin typeface="Bookman Old Style" panose="02050604050505020204" pitchFamily="18" charset="0"/>
              </a:rPr>
              <a:t> and Fauci, 2018)</a:t>
            </a:r>
          </a:p>
        </p:txBody>
      </p:sp>
      <p:pic>
        <p:nvPicPr>
          <p:cNvPr id="13" name="Picture 12" descr="Shape, arrow&#10;&#10;Description automatically generated">
            <a:extLst>
              <a:ext uri="{FF2B5EF4-FFF2-40B4-BE49-F238E27FC236}">
                <a16:creationId xmlns:a16="http://schemas.microsoft.com/office/drawing/2014/main" id="{FAE96778-A4D1-4D62-ABE7-835A15FD21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51" y="961051"/>
            <a:ext cx="5908747" cy="36699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" name="Picture 14" descr="Shape, arrow&#10;&#10;Description automatically generated">
            <a:extLst>
              <a:ext uri="{FF2B5EF4-FFF2-40B4-BE49-F238E27FC236}">
                <a16:creationId xmlns:a16="http://schemas.microsoft.com/office/drawing/2014/main" id="{6BE25141-75D3-4B23-9E3D-8DB4CD01C2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8695" y="342378"/>
            <a:ext cx="3002386" cy="21016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BDEC296-7F12-4418-8086-0FC45C519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507"/>
            <a:ext cx="2421731" cy="478133"/>
          </a:xfrm>
        </p:spPr>
        <p:txBody>
          <a:bodyPr/>
          <a:lstStyle/>
          <a:p>
            <a:r>
              <a:rPr lang="en-GB" sz="2000" u="sng" dirty="0"/>
              <a:t>Question Time</a:t>
            </a:r>
          </a:p>
        </p:txBody>
      </p:sp>
      <p:pic>
        <p:nvPicPr>
          <p:cNvPr id="20" name="Picture 19" descr="A close-up of a sea urchin&#10;&#10;Description automatically generated with medium confidence">
            <a:extLst>
              <a:ext uri="{FF2B5EF4-FFF2-40B4-BE49-F238E27FC236}">
                <a16:creationId xmlns:a16="http://schemas.microsoft.com/office/drawing/2014/main" id="{037A1EA8-8297-4E84-A622-0701EE1954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55" y="725894"/>
            <a:ext cx="8413952" cy="43330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54590D6-0A01-401C-A9AF-29BCD4772E20}"/>
              </a:ext>
            </a:extLst>
          </p:cNvPr>
          <p:cNvSpPr txBox="1"/>
          <p:nvPr/>
        </p:nvSpPr>
        <p:spPr>
          <a:xfrm>
            <a:off x="576353" y="424165"/>
            <a:ext cx="83367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According to WHO, 2020, how many people are living with HIV?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D98297-05BA-4745-8AFA-0A3C196D27F9}"/>
              </a:ext>
            </a:extLst>
          </p:cNvPr>
          <p:cNvSpPr txBox="1"/>
          <p:nvPr/>
        </p:nvSpPr>
        <p:spPr>
          <a:xfrm>
            <a:off x="872490" y="1479697"/>
            <a:ext cx="2499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a) 45,5 million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8E129F-03CE-42CD-8E16-42E111163BF4}"/>
              </a:ext>
            </a:extLst>
          </p:cNvPr>
          <p:cNvSpPr txBox="1"/>
          <p:nvPr/>
        </p:nvSpPr>
        <p:spPr>
          <a:xfrm>
            <a:off x="872490" y="2135119"/>
            <a:ext cx="1973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b) 37,7 million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ECE8E71-55EE-477F-801F-31AB6E4F80D1}"/>
              </a:ext>
            </a:extLst>
          </p:cNvPr>
          <p:cNvSpPr txBox="1"/>
          <p:nvPr/>
        </p:nvSpPr>
        <p:spPr>
          <a:xfrm>
            <a:off x="872490" y="2790541"/>
            <a:ext cx="1636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c) 25 million</a:t>
            </a:r>
          </a:p>
        </p:txBody>
      </p:sp>
      <p:pic>
        <p:nvPicPr>
          <p:cNvPr id="3" name="btnInknoeActivity">
            <a:extLst>
              <a:ext uri="{FF2B5EF4-FFF2-40B4-BE49-F238E27FC236}">
                <a16:creationId xmlns:a16="http://schemas.microsoft.com/office/drawing/2014/main" id="{08387F7B-E950-4096-9804-B26316EACDA5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 r:link="rId6"/>
          <a:stretch>
            <a:fillRect/>
          </a:stretch>
        </p:blipFill>
        <p:spPr>
          <a:xfrm>
            <a:off x="7566660" y="4591455"/>
            <a:ext cx="1229516" cy="316582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EF9A6779-8DDF-4DFF-8BE4-DDE9B2220D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632" y="401334"/>
            <a:ext cx="8294662" cy="46450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2746C3-8CD0-46D5-B610-456F224A7B74}"/>
              </a:ext>
            </a:extLst>
          </p:cNvPr>
          <p:cNvSpPr txBox="1"/>
          <p:nvPr/>
        </p:nvSpPr>
        <p:spPr>
          <a:xfrm>
            <a:off x="3200400" y="817826"/>
            <a:ext cx="57950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HIV can be spread through </a:t>
            </a:r>
            <a:r>
              <a:rPr lang="en-GB" sz="3200" dirty="0">
                <a:solidFill>
                  <a:srgbClr val="FF0000"/>
                </a:solidFill>
              </a:rPr>
              <a:t>……..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53D7F0-A98B-45E7-B64C-B03D11063D78}"/>
              </a:ext>
            </a:extLst>
          </p:cNvPr>
          <p:cNvSpPr txBox="1"/>
          <p:nvPr/>
        </p:nvSpPr>
        <p:spPr>
          <a:xfrm>
            <a:off x="3551872" y="2302209"/>
            <a:ext cx="550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b) sharing a glass;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476E05-E535-4493-A71B-14709B4EBD6E}"/>
              </a:ext>
            </a:extLst>
          </p:cNvPr>
          <p:cNvSpPr txBox="1"/>
          <p:nvPr/>
        </p:nvSpPr>
        <p:spPr>
          <a:xfrm>
            <a:off x="3551872" y="1768534"/>
            <a:ext cx="550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a) touching and kissing;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ADA8C6-1DFA-4AC6-8983-9ABB25DBF0FF}"/>
              </a:ext>
            </a:extLst>
          </p:cNvPr>
          <p:cNvSpPr txBox="1"/>
          <p:nvPr/>
        </p:nvSpPr>
        <p:spPr>
          <a:xfrm>
            <a:off x="3551872" y="2818634"/>
            <a:ext cx="550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c) used needles with infected blood.</a:t>
            </a:r>
          </a:p>
        </p:txBody>
      </p:sp>
      <p:pic>
        <p:nvPicPr>
          <p:cNvPr id="4" name="btnInknoeActivity">
            <a:extLst>
              <a:ext uri="{FF2B5EF4-FFF2-40B4-BE49-F238E27FC236}">
                <a16:creationId xmlns:a16="http://schemas.microsoft.com/office/drawing/2014/main" id="{65FE7C42-5299-404D-9370-33317E242E46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 r:link="rId6"/>
          <a:stretch>
            <a:fillRect/>
          </a:stretch>
        </p:blipFill>
        <p:spPr>
          <a:xfrm>
            <a:off x="7836107" y="4677835"/>
            <a:ext cx="1216453" cy="313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2282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7B62183-C60F-4066-97BD-CDFDE0BF67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1635" y="1584960"/>
            <a:ext cx="5283268" cy="29762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8" name="TextBox 77">
            <a:extLst>
              <a:ext uri="{FF2B5EF4-FFF2-40B4-BE49-F238E27FC236}">
                <a16:creationId xmlns:a16="http://schemas.microsoft.com/office/drawing/2014/main" id="{DE53ACA1-79ED-4759-94CD-FE8289A07BC6}"/>
              </a:ext>
            </a:extLst>
          </p:cNvPr>
          <p:cNvSpPr txBox="1"/>
          <p:nvPr/>
        </p:nvSpPr>
        <p:spPr>
          <a:xfrm>
            <a:off x="922971" y="801515"/>
            <a:ext cx="74375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The risk of HIV infection can be reduced by …….. </a:t>
            </a:r>
          </a:p>
        </p:txBody>
      </p:sp>
      <p:sp>
        <p:nvSpPr>
          <p:cNvPr id="217" name="TextBox 216">
            <a:extLst>
              <a:ext uri="{FF2B5EF4-FFF2-40B4-BE49-F238E27FC236}">
                <a16:creationId xmlns:a16="http://schemas.microsoft.com/office/drawing/2014/main" id="{3DBBDDDA-8FBE-41A8-86DC-B58E1E57C415}"/>
              </a:ext>
            </a:extLst>
          </p:cNvPr>
          <p:cNvSpPr txBox="1"/>
          <p:nvPr/>
        </p:nvSpPr>
        <p:spPr>
          <a:xfrm>
            <a:off x="5556840" y="1697065"/>
            <a:ext cx="550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a) use of antiretroviral drugs;</a:t>
            </a:r>
          </a:p>
        </p:txBody>
      </p:sp>
      <p:sp>
        <p:nvSpPr>
          <p:cNvPr id="218" name="TextBox 217">
            <a:extLst>
              <a:ext uri="{FF2B5EF4-FFF2-40B4-BE49-F238E27FC236}">
                <a16:creationId xmlns:a16="http://schemas.microsoft.com/office/drawing/2014/main" id="{656B2FED-7E79-4A9B-BAE6-971122AB445C}"/>
              </a:ext>
            </a:extLst>
          </p:cNvPr>
          <p:cNvSpPr txBox="1"/>
          <p:nvPr/>
        </p:nvSpPr>
        <p:spPr>
          <a:xfrm>
            <a:off x="5556840" y="2458552"/>
            <a:ext cx="550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b) washing hands;</a:t>
            </a:r>
          </a:p>
        </p:txBody>
      </p:sp>
      <p:sp>
        <p:nvSpPr>
          <p:cNvPr id="219" name="TextBox 218">
            <a:extLst>
              <a:ext uri="{FF2B5EF4-FFF2-40B4-BE49-F238E27FC236}">
                <a16:creationId xmlns:a16="http://schemas.microsoft.com/office/drawing/2014/main" id="{A345779F-1E17-4AE6-BA0F-4F2856794FE7}"/>
              </a:ext>
            </a:extLst>
          </p:cNvPr>
          <p:cNvSpPr txBox="1"/>
          <p:nvPr/>
        </p:nvSpPr>
        <p:spPr>
          <a:xfrm>
            <a:off x="5556840" y="3166042"/>
            <a:ext cx="5500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dirty="0"/>
              <a:t>c) use of condoms.  </a:t>
            </a:r>
          </a:p>
        </p:txBody>
      </p:sp>
      <p:pic>
        <p:nvPicPr>
          <p:cNvPr id="5" name="btnInknoeActivity">
            <a:extLst>
              <a:ext uri="{FF2B5EF4-FFF2-40B4-BE49-F238E27FC236}">
                <a16:creationId xmlns:a16="http://schemas.microsoft.com/office/drawing/2014/main" id="{D87AD43C-08FE-4337-AEA7-E10B4A51C5CB}"/>
              </a:ext>
            </a:extLst>
          </p:cNvPr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5" r:link="rId6"/>
          <a:stretch>
            <a:fillRect/>
          </a:stretch>
        </p:blipFill>
        <p:spPr>
          <a:xfrm>
            <a:off x="6741001" y="4730746"/>
            <a:ext cx="1071672" cy="28575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1923;p52">
            <a:extLst>
              <a:ext uri="{FF2B5EF4-FFF2-40B4-BE49-F238E27FC236}">
                <a16:creationId xmlns:a16="http://schemas.microsoft.com/office/drawing/2014/main" id="{07D2925E-6140-45F0-BB37-C9616BA10971}"/>
              </a:ext>
            </a:extLst>
          </p:cNvPr>
          <p:cNvSpPr/>
          <p:nvPr/>
        </p:nvSpPr>
        <p:spPr>
          <a:xfrm>
            <a:off x="649290" y="957238"/>
            <a:ext cx="7406205" cy="3260213"/>
          </a:xfrm>
          <a:prstGeom prst="roundRect">
            <a:avLst>
              <a:gd name="adj" fmla="val 9202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4" name="Google Shape;1924;p52"/>
          <p:cNvSpPr txBox="1">
            <a:spLocks noGrp="1"/>
          </p:cNvSpPr>
          <p:nvPr>
            <p:ph type="title"/>
          </p:nvPr>
        </p:nvSpPr>
        <p:spPr>
          <a:xfrm>
            <a:off x="485775" y="361550"/>
            <a:ext cx="4837837" cy="572700"/>
          </a:xfrm>
          <a:prstGeom prst="rect">
            <a:avLst/>
          </a:prstGeom>
        </p:spPr>
        <p:txBody>
          <a:bodyPr spcFirstLastPara="1" wrap="square" lIns="0" tIns="0" rIns="0" bIns="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/>
              <a:t>Reference List</a:t>
            </a:r>
            <a:endParaRPr sz="2000" dirty="0"/>
          </a:p>
        </p:txBody>
      </p:sp>
      <p:grpSp>
        <p:nvGrpSpPr>
          <p:cNvPr id="5" name="Google Shape;1374;p40">
            <a:extLst>
              <a:ext uri="{FF2B5EF4-FFF2-40B4-BE49-F238E27FC236}">
                <a16:creationId xmlns:a16="http://schemas.microsoft.com/office/drawing/2014/main" id="{F3B0E4F2-D428-4B47-8714-98F32E680809}"/>
              </a:ext>
            </a:extLst>
          </p:cNvPr>
          <p:cNvGrpSpPr/>
          <p:nvPr/>
        </p:nvGrpSpPr>
        <p:grpSpPr>
          <a:xfrm>
            <a:off x="7525089" y="3785307"/>
            <a:ext cx="1673779" cy="1420586"/>
            <a:chOff x="5345372" y="1593200"/>
            <a:chExt cx="4390900" cy="3961576"/>
          </a:xfrm>
        </p:grpSpPr>
        <p:sp>
          <p:nvSpPr>
            <p:cNvPr id="6" name="Google Shape;1375;p40">
              <a:extLst>
                <a:ext uri="{FF2B5EF4-FFF2-40B4-BE49-F238E27FC236}">
                  <a16:creationId xmlns:a16="http://schemas.microsoft.com/office/drawing/2014/main" id="{23EAC174-53AC-43FE-987F-B3DD8CA73743}"/>
                </a:ext>
              </a:extLst>
            </p:cNvPr>
            <p:cNvSpPr/>
            <p:nvPr/>
          </p:nvSpPr>
          <p:spPr>
            <a:xfrm rot="443271">
              <a:off x="5552617" y="1834404"/>
              <a:ext cx="3976411" cy="3479167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" name="Google Shape;1376;p40">
              <a:extLst>
                <a:ext uri="{FF2B5EF4-FFF2-40B4-BE49-F238E27FC236}">
                  <a16:creationId xmlns:a16="http://schemas.microsoft.com/office/drawing/2014/main" id="{F9BA2D3D-C88D-4F75-936F-C6531C9EE3EF}"/>
                </a:ext>
              </a:extLst>
            </p:cNvPr>
            <p:cNvGrpSpPr/>
            <p:nvPr/>
          </p:nvGrpSpPr>
          <p:grpSpPr>
            <a:xfrm>
              <a:off x="6074173" y="2004276"/>
              <a:ext cx="2429758" cy="3139432"/>
              <a:chOff x="6353565" y="2280240"/>
              <a:chExt cx="2215922" cy="2863139"/>
            </a:xfrm>
          </p:grpSpPr>
          <p:sp>
            <p:nvSpPr>
              <p:cNvPr id="8" name="Google Shape;1377;p40">
                <a:extLst>
                  <a:ext uri="{FF2B5EF4-FFF2-40B4-BE49-F238E27FC236}">
                    <a16:creationId xmlns:a16="http://schemas.microsoft.com/office/drawing/2014/main" id="{C8DB1BB1-731F-445C-911F-53D9DFD7E67B}"/>
                  </a:ext>
                </a:extLst>
              </p:cNvPr>
              <p:cNvSpPr/>
              <p:nvPr/>
            </p:nvSpPr>
            <p:spPr>
              <a:xfrm>
                <a:off x="6418727" y="2895652"/>
                <a:ext cx="404820" cy="445864"/>
              </a:xfrm>
              <a:custGeom>
                <a:avLst/>
                <a:gdLst/>
                <a:ahLst/>
                <a:cxnLst/>
                <a:rect l="l" t="t" r="r" b="b"/>
                <a:pathLst>
                  <a:path w="18010" h="19836" extrusionOk="0">
                    <a:moveTo>
                      <a:pt x="6300" y="1"/>
                    </a:moveTo>
                    <a:lnTo>
                      <a:pt x="0" y="24"/>
                    </a:lnTo>
                    <a:lnTo>
                      <a:pt x="8081" y="19836"/>
                    </a:lnTo>
                    <a:lnTo>
                      <a:pt x="18010" y="11527"/>
                    </a:lnTo>
                    <a:lnTo>
                      <a:pt x="6300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" name="Google Shape;1378;p40">
                <a:extLst>
                  <a:ext uri="{FF2B5EF4-FFF2-40B4-BE49-F238E27FC236}">
                    <a16:creationId xmlns:a16="http://schemas.microsoft.com/office/drawing/2014/main" id="{0745AA9B-F06D-48E4-964E-F0D27AE9D0F2}"/>
                  </a:ext>
                </a:extLst>
              </p:cNvPr>
              <p:cNvSpPr/>
              <p:nvPr/>
            </p:nvSpPr>
            <p:spPr>
              <a:xfrm>
                <a:off x="6432056" y="2931054"/>
                <a:ext cx="320170" cy="177482"/>
              </a:xfrm>
              <a:custGeom>
                <a:avLst/>
                <a:gdLst/>
                <a:ahLst/>
                <a:cxnLst/>
                <a:rect l="l" t="t" r="r" b="b"/>
                <a:pathLst>
                  <a:path w="14244" h="7896" extrusionOk="0">
                    <a:moveTo>
                      <a:pt x="8948" y="1"/>
                    </a:moveTo>
                    <a:lnTo>
                      <a:pt x="1" y="4954"/>
                    </a:lnTo>
                    <a:cubicBezTo>
                      <a:pt x="2403" y="7128"/>
                      <a:pt x="4624" y="7896"/>
                      <a:pt x="6563" y="7896"/>
                    </a:cubicBezTo>
                    <a:cubicBezTo>
                      <a:pt x="11218" y="7896"/>
                      <a:pt x="14244" y="3470"/>
                      <a:pt x="14244" y="3470"/>
                    </a:cubicBezTo>
                    <a:lnTo>
                      <a:pt x="8948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" name="Google Shape;1379;p40">
                <a:extLst>
                  <a:ext uri="{FF2B5EF4-FFF2-40B4-BE49-F238E27FC236}">
                    <a16:creationId xmlns:a16="http://schemas.microsoft.com/office/drawing/2014/main" id="{BDB7A4CA-B773-4F1B-8B1A-27AF40910B47}"/>
                  </a:ext>
                </a:extLst>
              </p:cNvPr>
              <p:cNvSpPr/>
              <p:nvPr/>
            </p:nvSpPr>
            <p:spPr>
              <a:xfrm>
                <a:off x="6483889" y="2960814"/>
                <a:ext cx="815776" cy="1043068"/>
              </a:xfrm>
              <a:custGeom>
                <a:avLst/>
                <a:gdLst/>
                <a:ahLst/>
                <a:cxnLst/>
                <a:rect l="l" t="t" r="r" b="b"/>
                <a:pathLst>
                  <a:path w="36293" h="46405" extrusionOk="0">
                    <a:moveTo>
                      <a:pt x="6711" y="1"/>
                    </a:moveTo>
                    <a:lnTo>
                      <a:pt x="0" y="3379"/>
                    </a:lnTo>
                    <a:cubicBezTo>
                      <a:pt x="0" y="3379"/>
                      <a:pt x="4223" y="29080"/>
                      <a:pt x="27619" y="46404"/>
                    </a:cubicBezTo>
                    <a:lnTo>
                      <a:pt x="36292" y="28213"/>
                    </a:lnTo>
                    <a:lnTo>
                      <a:pt x="6711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" name="Google Shape;1380;p40">
                <a:extLst>
                  <a:ext uri="{FF2B5EF4-FFF2-40B4-BE49-F238E27FC236}">
                    <a16:creationId xmlns:a16="http://schemas.microsoft.com/office/drawing/2014/main" id="{D7CDC652-1425-481C-BD88-19E9F1364338}"/>
                  </a:ext>
                </a:extLst>
              </p:cNvPr>
              <p:cNvSpPr/>
              <p:nvPr/>
            </p:nvSpPr>
            <p:spPr>
              <a:xfrm>
                <a:off x="6432056" y="2931054"/>
                <a:ext cx="248354" cy="274518"/>
              </a:xfrm>
              <a:custGeom>
                <a:avLst/>
                <a:gdLst/>
                <a:ahLst/>
                <a:cxnLst/>
                <a:rect l="l" t="t" r="r" b="b"/>
                <a:pathLst>
                  <a:path w="11049" h="12213" extrusionOk="0">
                    <a:moveTo>
                      <a:pt x="8948" y="1"/>
                    </a:moveTo>
                    <a:lnTo>
                      <a:pt x="1" y="4954"/>
                    </a:lnTo>
                    <a:lnTo>
                      <a:pt x="2397" y="12212"/>
                    </a:lnTo>
                    <a:cubicBezTo>
                      <a:pt x="2397" y="12212"/>
                      <a:pt x="11048" y="8492"/>
                      <a:pt x="8948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" name="Google Shape;1381;p40">
                <a:extLst>
                  <a:ext uri="{FF2B5EF4-FFF2-40B4-BE49-F238E27FC236}">
                    <a16:creationId xmlns:a16="http://schemas.microsoft.com/office/drawing/2014/main" id="{2DE6CC4C-0C15-4CAD-8269-D81C5BBF7D9C}"/>
                  </a:ext>
                </a:extLst>
              </p:cNvPr>
              <p:cNvSpPr/>
              <p:nvPr/>
            </p:nvSpPr>
            <p:spPr>
              <a:xfrm>
                <a:off x="6366399" y="2775599"/>
                <a:ext cx="265774" cy="185237"/>
              </a:xfrm>
              <a:custGeom>
                <a:avLst/>
                <a:gdLst/>
                <a:ahLst/>
                <a:cxnLst/>
                <a:rect l="l" t="t" r="r" b="b"/>
                <a:pathLst>
                  <a:path w="11824" h="8241" extrusionOk="0">
                    <a:moveTo>
                      <a:pt x="1415" y="1"/>
                    </a:moveTo>
                    <a:cubicBezTo>
                      <a:pt x="0" y="5273"/>
                      <a:pt x="4063" y="8241"/>
                      <a:pt x="4063" y="8241"/>
                    </a:cubicBezTo>
                    <a:lnTo>
                      <a:pt x="9244" y="7350"/>
                    </a:lnTo>
                    <a:lnTo>
                      <a:pt x="11824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82;p40">
                <a:extLst>
                  <a:ext uri="{FF2B5EF4-FFF2-40B4-BE49-F238E27FC236}">
                    <a16:creationId xmlns:a16="http://schemas.microsoft.com/office/drawing/2014/main" id="{1A427B25-E695-476C-86CC-591A22A8309B}"/>
                  </a:ext>
                </a:extLst>
              </p:cNvPr>
              <p:cNvSpPr/>
              <p:nvPr/>
            </p:nvSpPr>
            <p:spPr>
              <a:xfrm>
                <a:off x="6436170" y="2422298"/>
                <a:ext cx="160602" cy="272270"/>
              </a:xfrm>
              <a:custGeom>
                <a:avLst/>
                <a:gdLst/>
                <a:ahLst/>
                <a:cxnLst/>
                <a:rect l="l" t="t" r="r" b="b"/>
                <a:pathLst>
                  <a:path w="7145" h="12113" extrusionOk="0">
                    <a:moveTo>
                      <a:pt x="1369" y="0"/>
                    </a:moveTo>
                    <a:cubicBezTo>
                      <a:pt x="1046" y="0"/>
                      <a:pt x="723" y="126"/>
                      <a:pt x="480" y="380"/>
                    </a:cubicBezTo>
                    <a:cubicBezTo>
                      <a:pt x="46" y="814"/>
                      <a:pt x="0" y="1498"/>
                      <a:pt x="366" y="1978"/>
                    </a:cubicBezTo>
                    <a:lnTo>
                      <a:pt x="3013" y="5607"/>
                    </a:lnTo>
                    <a:lnTo>
                      <a:pt x="3082" y="8278"/>
                    </a:lnTo>
                    <a:lnTo>
                      <a:pt x="3196" y="12112"/>
                    </a:lnTo>
                    <a:lnTo>
                      <a:pt x="7145" y="11382"/>
                    </a:lnTo>
                    <a:lnTo>
                      <a:pt x="6916" y="9898"/>
                    </a:lnTo>
                    <a:lnTo>
                      <a:pt x="6072" y="4763"/>
                    </a:lnTo>
                    <a:lnTo>
                      <a:pt x="2306" y="426"/>
                    </a:lnTo>
                    <a:cubicBezTo>
                      <a:pt x="2058" y="143"/>
                      <a:pt x="1714" y="0"/>
                      <a:pt x="1369" y="0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383;p40">
                <a:extLst>
                  <a:ext uri="{FF2B5EF4-FFF2-40B4-BE49-F238E27FC236}">
                    <a16:creationId xmlns:a16="http://schemas.microsoft.com/office/drawing/2014/main" id="{725DBF0A-769A-421B-AF17-E09711504213}"/>
                  </a:ext>
                </a:extLst>
              </p:cNvPr>
              <p:cNvSpPr/>
              <p:nvPr/>
            </p:nvSpPr>
            <p:spPr>
              <a:xfrm>
                <a:off x="6504411" y="2571414"/>
                <a:ext cx="87235" cy="73389"/>
              </a:xfrm>
              <a:custGeom>
                <a:avLst/>
                <a:gdLst/>
                <a:ahLst/>
                <a:cxnLst/>
                <a:rect l="l" t="t" r="r" b="b"/>
                <a:pathLst>
                  <a:path w="3881" h="3265" extrusionOk="0">
                    <a:moveTo>
                      <a:pt x="0" y="0"/>
                    </a:moveTo>
                    <a:lnTo>
                      <a:pt x="46" y="1644"/>
                    </a:lnTo>
                    <a:lnTo>
                      <a:pt x="3880" y="3264"/>
                    </a:lnTo>
                    <a:lnTo>
                      <a:pt x="3652" y="189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384;p40">
                <a:extLst>
                  <a:ext uri="{FF2B5EF4-FFF2-40B4-BE49-F238E27FC236}">
                    <a16:creationId xmlns:a16="http://schemas.microsoft.com/office/drawing/2014/main" id="{ACF72C1A-C0B0-4C41-94EC-7A0E1DD2C3CD}"/>
                  </a:ext>
                </a:extLst>
              </p:cNvPr>
              <p:cNvSpPr/>
              <p:nvPr/>
            </p:nvSpPr>
            <p:spPr>
              <a:xfrm>
                <a:off x="6353565" y="2579618"/>
                <a:ext cx="241678" cy="222190"/>
              </a:xfrm>
              <a:custGeom>
                <a:avLst/>
                <a:gdLst/>
                <a:ahLst/>
                <a:cxnLst/>
                <a:rect l="l" t="t" r="r" b="b"/>
                <a:pathLst>
                  <a:path w="10752" h="9885" extrusionOk="0">
                    <a:moveTo>
                      <a:pt x="4782" y="1"/>
                    </a:moveTo>
                    <a:cubicBezTo>
                      <a:pt x="4665" y="1"/>
                      <a:pt x="4546" y="16"/>
                      <a:pt x="4429" y="46"/>
                    </a:cubicBezTo>
                    <a:lnTo>
                      <a:pt x="3516" y="297"/>
                    </a:lnTo>
                    <a:cubicBezTo>
                      <a:pt x="2899" y="480"/>
                      <a:pt x="2489" y="1050"/>
                      <a:pt x="2534" y="1689"/>
                    </a:cubicBezTo>
                    <a:lnTo>
                      <a:pt x="2557" y="2009"/>
                    </a:lnTo>
                    <a:lnTo>
                      <a:pt x="1187" y="3196"/>
                    </a:lnTo>
                    <a:cubicBezTo>
                      <a:pt x="799" y="3538"/>
                      <a:pt x="685" y="4109"/>
                      <a:pt x="936" y="4565"/>
                    </a:cubicBezTo>
                    <a:lnTo>
                      <a:pt x="526" y="5136"/>
                    </a:lnTo>
                    <a:cubicBezTo>
                      <a:pt x="92" y="5730"/>
                      <a:pt x="1" y="6506"/>
                      <a:pt x="274" y="7190"/>
                    </a:cubicBezTo>
                    <a:lnTo>
                      <a:pt x="891" y="8742"/>
                    </a:lnTo>
                    <a:cubicBezTo>
                      <a:pt x="1172" y="9447"/>
                      <a:pt x="1845" y="9885"/>
                      <a:pt x="2563" y="9885"/>
                    </a:cubicBezTo>
                    <a:cubicBezTo>
                      <a:pt x="2659" y="9885"/>
                      <a:pt x="2756" y="9877"/>
                      <a:pt x="2854" y="9861"/>
                    </a:cubicBezTo>
                    <a:lnTo>
                      <a:pt x="10751" y="8514"/>
                    </a:lnTo>
                    <a:lnTo>
                      <a:pt x="9245" y="1895"/>
                    </a:lnTo>
                    <a:lnTo>
                      <a:pt x="6004" y="708"/>
                    </a:lnTo>
                    <a:cubicBezTo>
                      <a:pt x="5745" y="265"/>
                      <a:pt x="5277" y="1"/>
                      <a:pt x="4782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385;p40">
                <a:extLst>
                  <a:ext uri="{FF2B5EF4-FFF2-40B4-BE49-F238E27FC236}">
                    <a16:creationId xmlns:a16="http://schemas.microsoft.com/office/drawing/2014/main" id="{93853881-7125-44B4-9DF0-F634DD02A68B}"/>
                  </a:ext>
                </a:extLst>
              </p:cNvPr>
              <p:cNvSpPr/>
              <p:nvPr/>
            </p:nvSpPr>
            <p:spPr>
              <a:xfrm>
                <a:off x="6489014" y="2620145"/>
                <a:ext cx="87235" cy="143159"/>
              </a:xfrm>
              <a:custGeom>
                <a:avLst/>
                <a:gdLst/>
                <a:ahLst/>
                <a:cxnLst/>
                <a:rect l="l" t="t" r="r" b="b"/>
                <a:pathLst>
                  <a:path w="3881" h="6369" extrusionOk="0">
                    <a:moveTo>
                      <a:pt x="0" y="1"/>
                    </a:moveTo>
                    <a:lnTo>
                      <a:pt x="754" y="6369"/>
                    </a:lnTo>
                    <a:lnTo>
                      <a:pt x="3881" y="2009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386;p40">
                <a:extLst>
                  <a:ext uri="{FF2B5EF4-FFF2-40B4-BE49-F238E27FC236}">
                    <a16:creationId xmlns:a16="http://schemas.microsoft.com/office/drawing/2014/main" id="{BFAB6CA3-2B77-4520-B8D3-3FAA58912AE0}"/>
                  </a:ext>
                </a:extLst>
              </p:cNvPr>
              <p:cNvSpPr/>
              <p:nvPr/>
            </p:nvSpPr>
            <p:spPr>
              <a:xfrm>
                <a:off x="6431045" y="2598724"/>
                <a:ext cx="202163" cy="267190"/>
              </a:xfrm>
              <a:custGeom>
                <a:avLst/>
                <a:gdLst/>
                <a:ahLst/>
                <a:cxnLst/>
                <a:rect l="l" t="t" r="r" b="b"/>
                <a:pathLst>
                  <a:path w="8994" h="11887" extrusionOk="0">
                    <a:moveTo>
                      <a:pt x="2775" y="0"/>
                    </a:moveTo>
                    <a:cubicBezTo>
                      <a:pt x="2298" y="0"/>
                      <a:pt x="1902" y="417"/>
                      <a:pt x="1963" y="908"/>
                    </a:cubicBezTo>
                    <a:cubicBezTo>
                      <a:pt x="2054" y="2004"/>
                      <a:pt x="2831" y="2894"/>
                      <a:pt x="3858" y="3213"/>
                    </a:cubicBezTo>
                    <a:lnTo>
                      <a:pt x="4702" y="3442"/>
                    </a:lnTo>
                    <a:cubicBezTo>
                      <a:pt x="4702" y="3442"/>
                      <a:pt x="0" y="6340"/>
                      <a:pt x="1552" y="11887"/>
                    </a:cubicBezTo>
                    <a:lnTo>
                      <a:pt x="8948" y="7870"/>
                    </a:lnTo>
                    <a:lnTo>
                      <a:pt x="8993" y="3373"/>
                    </a:lnTo>
                    <a:cubicBezTo>
                      <a:pt x="8993" y="2140"/>
                      <a:pt x="8149" y="1091"/>
                      <a:pt x="6939" y="839"/>
                    </a:cubicBezTo>
                    <a:lnTo>
                      <a:pt x="2945" y="18"/>
                    </a:lnTo>
                    <a:cubicBezTo>
                      <a:pt x="2887" y="6"/>
                      <a:pt x="2831" y="0"/>
                      <a:pt x="2775" y="0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387;p40">
                <a:extLst>
                  <a:ext uri="{FF2B5EF4-FFF2-40B4-BE49-F238E27FC236}">
                    <a16:creationId xmlns:a16="http://schemas.microsoft.com/office/drawing/2014/main" id="{1B6240F4-064E-4BC3-BDAC-DCFB79E8F382}"/>
                  </a:ext>
                </a:extLst>
              </p:cNvPr>
              <p:cNvSpPr/>
              <p:nvPr/>
            </p:nvSpPr>
            <p:spPr>
              <a:xfrm>
                <a:off x="6407443" y="2593981"/>
                <a:ext cx="129313" cy="271933"/>
              </a:xfrm>
              <a:custGeom>
                <a:avLst/>
                <a:gdLst/>
                <a:ahLst/>
                <a:cxnLst/>
                <a:rect l="l" t="t" r="r" b="b"/>
                <a:pathLst>
                  <a:path w="5753" h="12098" extrusionOk="0">
                    <a:moveTo>
                      <a:pt x="2899" y="0"/>
                    </a:moveTo>
                    <a:lnTo>
                      <a:pt x="2762" y="1712"/>
                    </a:lnTo>
                    <a:cubicBezTo>
                      <a:pt x="2694" y="2580"/>
                      <a:pt x="3127" y="3424"/>
                      <a:pt x="3858" y="3881"/>
                    </a:cubicBezTo>
                    <a:cubicBezTo>
                      <a:pt x="3858" y="3881"/>
                      <a:pt x="0" y="7350"/>
                      <a:pt x="2602" y="12098"/>
                    </a:cubicBezTo>
                    <a:cubicBezTo>
                      <a:pt x="1119" y="6414"/>
                      <a:pt x="5752" y="3653"/>
                      <a:pt x="5752" y="3653"/>
                    </a:cubicBezTo>
                    <a:lnTo>
                      <a:pt x="5067" y="3470"/>
                    </a:lnTo>
                    <a:cubicBezTo>
                      <a:pt x="3926" y="3128"/>
                      <a:pt x="3104" y="2146"/>
                      <a:pt x="2990" y="959"/>
                    </a:cubicBezTo>
                    <a:lnTo>
                      <a:pt x="2899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388;p40">
                <a:extLst>
                  <a:ext uri="{FF2B5EF4-FFF2-40B4-BE49-F238E27FC236}">
                    <a16:creationId xmlns:a16="http://schemas.microsoft.com/office/drawing/2014/main" id="{1BE4EA5A-480D-4BB3-9EA9-7DB6BEBCF18B}"/>
                  </a:ext>
                </a:extLst>
              </p:cNvPr>
              <p:cNvSpPr/>
              <p:nvPr/>
            </p:nvSpPr>
            <p:spPr>
              <a:xfrm>
                <a:off x="7453052" y="4470740"/>
                <a:ext cx="1116435" cy="672639"/>
              </a:xfrm>
              <a:custGeom>
                <a:avLst/>
                <a:gdLst/>
                <a:ahLst/>
                <a:cxnLst/>
                <a:rect l="l" t="t" r="r" b="b"/>
                <a:pathLst>
                  <a:path w="49669" h="29925" extrusionOk="0">
                    <a:moveTo>
                      <a:pt x="44898" y="0"/>
                    </a:moveTo>
                    <a:lnTo>
                      <a:pt x="8058" y="274"/>
                    </a:lnTo>
                    <a:lnTo>
                      <a:pt x="0" y="29901"/>
                    </a:lnTo>
                    <a:lnTo>
                      <a:pt x="29148" y="29924"/>
                    </a:lnTo>
                    <a:cubicBezTo>
                      <a:pt x="29331" y="29924"/>
                      <a:pt x="49006" y="29901"/>
                      <a:pt x="49006" y="29901"/>
                    </a:cubicBezTo>
                    <a:cubicBezTo>
                      <a:pt x="49006" y="29901"/>
                      <a:pt x="49668" y="18078"/>
                      <a:pt x="46655" y="6665"/>
                    </a:cubicBezTo>
                    <a:lnTo>
                      <a:pt x="4489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1389;p40">
                <a:extLst>
                  <a:ext uri="{FF2B5EF4-FFF2-40B4-BE49-F238E27FC236}">
                    <a16:creationId xmlns:a16="http://schemas.microsoft.com/office/drawing/2014/main" id="{9E674FAC-FA83-4BF7-96FE-700DCF51E84C}"/>
                  </a:ext>
                </a:extLst>
              </p:cNvPr>
              <p:cNvSpPr/>
              <p:nvPr/>
            </p:nvSpPr>
            <p:spPr>
              <a:xfrm>
                <a:off x="8312411" y="4542556"/>
                <a:ext cx="78019" cy="600307"/>
              </a:xfrm>
              <a:custGeom>
                <a:avLst/>
                <a:gdLst/>
                <a:ahLst/>
                <a:cxnLst/>
                <a:rect l="l" t="t" r="r" b="b"/>
                <a:pathLst>
                  <a:path w="3471" h="26707" extrusionOk="0">
                    <a:moveTo>
                      <a:pt x="731" y="1"/>
                    </a:moveTo>
                    <a:lnTo>
                      <a:pt x="1" y="161"/>
                    </a:lnTo>
                    <a:cubicBezTo>
                      <a:pt x="23" y="275"/>
                      <a:pt x="2694" y="12463"/>
                      <a:pt x="2694" y="26706"/>
                    </a:cubicBezTo>
                    <a:lnTo>
                      <a:pt x="3470" y="26706"/>
                    </a:lnTo>
                    <a:cubicBezTo>
                      <a:pt x="3470" y="12395"/>
                      <a:pt x="754" y="115"/>
                      <a:pt x="73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1390;p40">
                <a:extLst>
                  <a:ext uri="{FF2B5EF4-FFF2-40B4-BE49-F238E27FC236}">
                    <a16:creationId xmlns:a16="http://schemas.microsoft.com/office/drawing/2014/main" id="{6E38A40C-7772-40AF-89A4-198D02594E93}"/>
                  </a:ext>
                </a:extLst>
              </p:cNvPr>
              <p:cNvSpPr/>
              <p:nvPr/>
            </p:nvSpPr>
            <p:spPr>
              <a:xfrm>
                <a:off x="7616193" y="4532306"/>
                <a:ext cx="854257" cy="36953"/>
              </a:xfrm>
              <a:custGeom>
                <a:avLst/>
                <a:gdLst/>
                <a:ahLst/>
                <a:cxnLst/>
                <a:rect l="l" t="t" r="r" b="b"/>
                <a:pathLst>
                  <a:path w="38005" h="1644" extrusionOk="0">
                    <a:moveTo>
                      <a:pt x="37982" y="0"/>
                    </a:moveTo>
                    <a:lnTo>
                      <a:pt x="1" y="891"/>
                    </a:lnTo>
                    <a:lnTo>
                      <a:pt x="23" y="1644"/>
                    </a:lnTo>
                    <a:lnTo>
                      <a:pt x="38005" y="754"/>
                    </a:lnTo>
                    <a:lnTo>
                      <a:pt x="37982" y="0"/>
                    </a:lnTo>
                    <a:close/>
                  </a:path>
                </a:pathLst>
              </a:custGeom>
              <a:solidFill>
                <a:srgbClr val="504E6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1391;p40">
                <a:extLst>
                  <a:ext uri="{FF2B5EF4-FFF2-40B4-BE49-F238E27FC236}">
                    <a16:creationId xmlns:a16="http://schemas.microsoft.com/office/drawing/2014/main" id="{9050AA49-6ECF-448E-A2D9-B229C6AF4C8B}"/>
                  </a:ext>
                </a:extLst>
              </p:cNvPr>
              <p:cNvSpPr/>
              <p:nvPr/>
            </p:nvSpPr>
            <p:spPr>
              <a:xfrm>
                <a:off x="8130793" y="4555390"/>
                <a:ext cx="221156" cy="122637"/>
              </a:xfrm>
              <a:custGeom>
                <a:avLst/>
                <a:gdLst/>
                <a:ahLst/>
                <a:cxnLst/>
                <a:rect l="l" t="t" r="r" b="b"/>
                <a:pathLst>
                  <a:path w="9839" h="5456" extrusionOk="0">
                    <a:moveTo>
                      <a:pt x="754" y="0"/>
                    </a:moveTo>
                    <a:lnTo>
                      <a:pt x="0" y="206"/>
                    </a:lnTo>
                    <a:lnTo>
                      <a:pt x="1119" y="4474"/>
                    </a:lnTo>
                    <a:lnTo>
                      <a:pt x="9770" y="5456"/>
                    </a:lnTo>
                    <a:lnTo>
                      <a:pt x="9838" y="4702"/>
                    </a:lnTo>
                    <a:lnTo>
                      <a:pt x="1735" y="3789"/>
                    </a:lnTo>
                    <a:lnTo>
                      <a:pt x="754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1392;p40">
                <a:extLst>
                  <a:ext uri="{FF2B5EF4-FFF2-40B4-BE49-F238E27FC236}">
                    <a16:creationId xmlns:a16="http://schemas.microsoft.com/office/drawing/2014/main" id="{E381C4D6-955C-4AE7-AC88-F4D405718450}"/>
                  </a:ext>
                </a:extLst>
              </p:cNvPr>
              <p:cNvSpPr/>
              <p:nvPr/>
            </p:nvSpPr>
            <p:spPr>
              <a:xfrm>
                <a:off x="7694190" y="4810375"/>
                <a:ext cx="126728" cy="320686"/>
              </a:xfrm>
              <a:custGeom>
                <a:avLst/>
                <a:gdLst/>
                <a:ahLst/>
                <a:cxnLst/>
                <a:rect l="l" t="t" r="r" b="b"/>
                <a:pathLst>
                  <a:path w="5638" h="14267" extrusionOk="0">
                    <a:moveTo>
                      <a:pt x="320" y="1"/>
                    </a:moveTo>
                    <a:lnTo>
                      <a:pt x="0" y="685"/>
                    </a:lnTo>
                    <a:lnTo>
                      <a:pt x="4086" y="2603"/>
                    </a:lnTo>
                    <a:lnTo>
                      <a:pt x="4885" y="14266"/>
                    </a:lnTo>
                    <a:lnTo>
                      <a:pt x="5638" y="14221"/>
                    </a:lnTo>
                    <a:lnTo>
                      <a:pt x="4816" y="2101"/>
                    </a:lnTo>
                    <a:lnTo>
                      <a:pt x="320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1393;p40">
                <a:extLst>
                  <a:ext uri="{FF2B5EF4-FFF2-40B4-BE49-F238E27FC236}">
                    <a16:creationId xmlns:a16="http://schemas.microsoft.com/office/drawing/2014/main" id="{7E8DC0CC-2C5C-48F1-8857-B12C86B55F10}"/>
                  </a:ext>
                </a:extLst>
              </p:cNvPr>
              <p:cNvSpPr/>
              <p:nvPr/>
            </p:nvSpPr>
            <p:spPr>
              <a:xfrm>
                <a:off x="6996938" y="3151963"/>
                <a:ext cx="1194409" cy="851920"/>
              </a:xfrm>
              <a:custGeom>
                <a:avLst/>
                <a:gdLst/>
                <a:ahLst/>
                <a:cxnLst/>
                <a:rect l="l" t="t" r="r" b="b"/>
                <a:pathLst>
                  <a:path w="53138" h="37901" extrusionOk="0">
                    <a:moveTo>
                      <a:pt x="42697" y="0"/>
                    </a:moveTo>
                    <a:cubicBezTo>
                      <a:pt x="41406" y="0"/>
                      <a:pt x="40105" y="263"/>
                      <a:pt x="38872" y="809"/>
                    </a:cubicBezTo>
                    <a:lnTo>
                      <a:pt x="10386" y="16353"/>
                    </a:lnTo>
                    <a:lnTo>
                      <a:pt x="0" y="21672"/>
                    </a:lnTo>
                    <a:lnTo>
                      <a:pt x="4794" y="37900"/>
                    </a:lnTo>
                    <a:cubicBezTo>
                      <a:pt x="26523" y="30710"/>
                      <a:pt x="35745" y="29227"/>
                      <a:pt x="49257" y="16216"/>
                    </a:cubicBezTo>
                    <a:cubicBezTo>
                      <a:pt x="52818" y="12815"/>
                      <a:pt x="53138" y="7223"/>
                      <a:pt x="50011" y="3434"/>
                    </a:cubicBezTo>
                    <a:cubicBezTo>
                      <a:pt x="48710" y="1859"/>
                      <a:pt x="46998" y="786"/>
                      <a:pt x="45103" y="307"/>
                    </a:cubicBezTo>
                    <a:cubicBezTo>
                      <a:pt x="44319" y="104"/>
                      <a:pt x="43510" y="0"/>
                      <a:pt x="42697" y="0"/>
                    </a:cubicBezTo>
                    <a:close/>
                  </a:path>
                </a:pathLst>
              </a:custGeom>
              <a:solidFill>
                <a:srgbClr val="E287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1394;p40">
                <a:extLst>
                  <a:ext uri="{FF2B5EF4-FFF2-40B4-BE49-F238E27FC236}">
                    <a16:creationId xmlns:a16="http://schemas.microsoft.com/office/drawing/2014/main" id="{6C498CA5-6FDB-4A44-8EDB-39CD561F4725}"/>
                  </a:ext>
                </a:extLst>
              </p:cNvPr>
              <p:cNvSpPr/>
              <p:nvPr/>
            </p:nvSpPr>
            <p:spPr>
              <a:xfrm>
                <a:off x="6996938" y="3151963"/>
                <a:ext cx="1194409" cy="851920"/>
              </a:xfrm>
              <a:custGeom>
                <a:avLst/>
                <a:gdLst/>
                <a:ahLst/>
                <a:cxnLst/>
                <a:rect l="l" t="t" r="r" b="b"/>
                <a:pathLst>
                  <a:path w="53138" h="37901" extrusionOk="0">
                    <a:moveTo>
                      <a:pt x="42697" y="0"/>
                    </a:moveTo>
                    <a:cubicBezTo>
                      <a:pt x="41406" y="0"/>
                      <a:pt x="40105" y="263"/>
                      <a:pt x="38872" y="809"/>
                    </a:cubicBezTo>
                    <a:lnTo>
                      <a:pt x="10386" y="16353"/>
                    </a:lnTo>
                    <a:lnTo>
                      <a:pt x="0" y="21672"/>
                    </a:lnTo>
                    <a:lnTo>
                      <a:pt x="4794" y="37900"/>
                    </a:lnTo>
                    <a:cubicBezTo>
                      <a:pt x="26523" y="30710"/>
                      <a:pt x="35745" y="29227"/>
                      <a:pt x="49257" y="16216"/>
                    </a:cubicBezTo>
                    <a:cubicBezTo>
                      <a:pt x="52818" y="12815"/>
                      <a:pt x="53138" y="7223"/>
                      <a:pt x="50011" y="3434"/>
                    </a:cubicBezTo>
                    <a:cubicBezTo>
                      <a:pt x="48710" y="1859"/>
                      <a:pt x="46998" y="786"/>
                      <a:pt x="45103" y="307"/>
                    </a:cubicBezTo>
                    <a:cubicBezTo>
                      <a:pt x="44319" y="104"/>
                      <a:pt x="43510" y="0"/>
                      <a:pt x="4269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1395;p40">
                <a:extLst>
                  <a:ext uri="{FF2B5EF4-FFF2-40B4-BE49-F238E27FC236}">
                    <a16:creationId xmlns:a16="http://schemas.microsoft.com/office/drawing/2014/main" id="{31D5DD22-FACB-4399-9E1C-301C75CB57C9}"/>
                  </a:ext>
                </a:extLst>
              </p:cNvPr>
              <p:cNvSpPr/>
              <p:nvPr/>
            </p:nvSpPr>
            <p:spPr>
              <a:xfrm>
                <a:off x="7661351" y="3102422"/>
                <a:ext cx="238599" cy="221156"/>
              </a:xfrm>
              <a:custGeom>
                <a:avLst/>
                <a:gdLst/>
                <a:ahLst/>
                <a:cxnLst/>
                <a:rect l="l" t="t" r="r" b="b"/>
                <a:pathLst>
                  <a:path w="10615" h="9839" extrusionOk="0">
                    <a:moveTo>
                      <a:pt x="8240" y="0"/>
                    </a:moveTo>
                    <a:lnTo>
                      <a:pt x="3881" y="1712"/>
                    </a:lnTo>
                    <a:cubicBezTo>
                      <a:pt x="1096" y="2808"/>
                      <a:pt x="0" y="6163"/>
                      <a:pt x="1598" y="8697"/>
                    </a:cubicBezTo>
                    <a:lnTo>
                      <a:pt x="2306" y="9838"/>
                    </a:lnTo>
                    <a:lnTo>
                      <a:pt x="10614" y="8811"/>
                    </a:lnTo>
                    <a:lnTo>
                      <a:pt x="8240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1396;p40">
                <a:extLst>
                  <a:ext uri="{FF2B5EF4-FFF2-40B4-BE49-F238E27FC236}">
                    <a16:creationId xmlns:a16="http://schemas.microsoft.com/office/drawing/2014/main" id="{9440EE27-C19E-423B-B1FD-35709C279724}"/>
                  </a:ext>
                </a:extLst>
              </p:cNvPr>
              <p:cNvSpPr/>
              <p:nvPr/>
            </p:nvSpPr>
            <p:spPr>
              <a:xfrm>
                <a:off x="7624398" y="2482133"/>
                <a:ext cx="489493" cy="812180"/>
              </a:xfrm>
              <a:custGeom>
                <a:avLst/>
                <a:gdLst/>
                <a:ahLst/>
                <a:cxnLst/>
                <a:rect l="l" t="t" r="r" b="b"/>
                <a:pathLst>
                  <a:path w="21777" h="36133" extrusionOk="0">
                    <a:moveTo>
                      <a:pt x="10637" y="1"/>
                    </a:moveTo>
                    <a:lnTo>
                      <a:pt x="1" y="21685"/>
                    </a:lnTo>
                    <a:lnTo>
                      <a:pt x="1713" y="24127"/>
                    </a:lnTo>
                    <a:lnTo>
                      <a:pt x="10135" y="36133"/>
                    </a:lnTo>
                    <a:lnTo>
                      <a:pt x="21776" y="33006"/>
                    </a:lnTo>
                    <a:lnTo>
                      <a:pt x="10637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1397;p40">
                <a:extLst>
                  <a:ext uri="{FF2B5EF4-FFF2-40B4-BE49-F238E27FC236}">
                    <a16:creationId xmlns:a16="http://schemas.microsoft.com/office/drawing/2014/main" id="{8860642E-24BA-4B14-9104-CEA62A076B2F}"/>
                  </a:ext>
                </a:extLst>
              </p:cNvPr>
              <p:cNvSpPr/>
              <p:nvPr/>
            </p:nvSpPr>
            <p:spPr>
              <a:xfrm>
                <a:off x="7526104" y="2280240"/>
                <a:ext cx="469802" cy="207557"/>
              </a:xfrm>
              <a:custGeom>
                <a:avLst/>
                <a:gdLst/>
                <a:ahLst/>
                <a:cxnLst/>
                <a:rect l="l" t="t" r="r" b="b"/>
                <a:pathLst>
                  <a:path w="20901" h="9234" extrusionOk="0">
                    <a:moveTo>
                      <a:pt x="8685" y="0"/>
                    </a:moveTo>
                    <a:cubicBezTo>
                      <a:pt x="4027" y="0"/>
                      <a:pt x="0" y="2601"/>
                      <a:pt x="1270" y="9051"/>
                    </a:cubicBezTo>
                    <a:lnTo>
                      <a:pt x="20100" y="9234"/>
                    </a:lnTo>
                    <a:cubicBezTo>
                      <a:pt x="20901" y="3819"/>
                      <a:pt x="14329" y="0"/>
                      <a:pt x="8685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1398;p40">
                <a:extLst>
                  <a:ext uri="{FF2B5EF4-FFF2-40B4-BE49-F238E27FC236}">
                    <a16:creationId xmlns:a16="http://schemas.microsoft.com/office/drawing/2014/main" id="{7A8D03F7-DAFE-4101-8417-C108B7AB2F61}"/>
                  </a:ext>
                </a:extLst>
              </p:cNvPr>
              <p:cNvSpPr/>
              <p:nvPr/>
            </p:nvSpPr>
            <p:spPr>
              <a:xfrm>
                <a:off x="7327762" y="2350505"/>
                <a:ext cx="776373" cy="274787"/>
              </a:xfrm>
              <a:custGeom>
                <a:avLst/>
                <a:gdLst/>
                <a:ahLst/>
                <a:cxnLst/>
                <a:rect l="l" t="t" r="r" b="b"/>
                <a:pathLst>
                  <a:path w="34540" h="12225" extrusionOk="0">
                    <a:moveTo>
                      <a:pt x="11907" y="1"/>
                    </a:moveTo>
                    <a:cubicBezTo>
                      <a:pt x="2343" y="1"/>
                      <a:pt x="0" y="10188"/>
                      <a:pt x="10687" y="12225"/>
                    </a:cubicBezTo>
                    <a:cubicBezTo>
                      <a:pt x="10687" y="12225"/>
                      <a:pt x="34539" y="8345"/>
                      <a:pt x="19269" y="1702"/>
                    </a:cubicBezTo>
                    <a:cubicBezTo>
                      <a:pt x="16503" y="501"/>
                      <a:pt x="14027" y="1"/>
                      <a:pt x="11907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1399;p40">
                <a:extLst>
                  <a:ext uri="{FF2B5EF4-FFF2-40B4-BE49-F238E27FC236}">
                    <a16:creationId xmlns:a16="http://schemas.microsoft.com/office/drawing/2014/main" id="{8053C152-66DC-4C47-8CB2-CEBB205BEF0E}"/>
                  </a:ext>
                </a:extLst>
              </p:cNvPr>
              <p:cNvSpPr/>
              <p:nvPr/>
            </p:nvSpPr>
            <p:spPr>
              <a:xfrm>
                <a:off x="7384810" y="2344144"/>
                <a:ext cx="200117" cy="258064"/>
              </a:xfrm>
              <a:custGeom>
                <a:avLst/>
                <a:gdLst/>
                <a:ahLst/>
                <a:cxnLst/>
                <a:rect l="l" t="t" r="r" b="b"/>
                <a:pathLst>
                  <a:path w="8903" h="11481" extrusionOk="0">
                    <a:moveTo>
                      <a:pt x="6065" y="1"/>
                    </a:moveTo>
                    <a:cubicBezTo>
                      <a:pt x="3887" y="1"/>
                      <a:pt x="2204" y="1207"/>
                      <a:pt x="1324" y="2739"/>
                    </a:cubicBezTo>
                    <a:cubicBezTo>
                      <a:pt x="0" y="5067"/>
                      <a:pt x="297" y="8810"/>
                      <a:pt x="4040" y="11481"/>
                    </a:cubicBezTo>
                    <a:lnTo>
                      <a:pt x="4269" y="11161"/>
                    </a:lnTo>
                    <a:cubicBezTo>
                      <a:pt x="685" y="8628"/>
                      <a:pt x="388" y="5204"/>
                      <a:pt x="1667" y="2921"/>
                    </a:cubicBezTo>
                    <a:cubicBezTo>
                      <a:pt x="2479" y="1491"/>
                      <a:pt x="4043" y="385"/>
                      <a:pt x="6071" y="385"/>
                    </a:cubicBezTo>
                    <a:cubicBezTo>
                      <a:pt x="6892" y="385"/>
                      <a:pt x="7789" y="567"/>
                      <a:pt x="8743" y="981"/>
                    </a:cubicBezTo>
                    <a:lnTo>
                      <a:pt x="8902" y="639"/>
                    </a:lnTo>
                    <a:cubicBezTo>
                      <a:pt x="7890" y="195"/>
                      <a:pt x="6938" y="1"/>
                      <a:pt x="606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1400;p40">
                <a:extLst>
                  <a:ext uri="{FF2B5EF4-FFF2-40B4-BE49-F238E27FC236}">
                    <a16:creationId xmlns:a16="http://schemas.microsoft.com/office/drawing/2014/main" id="{5CD9EC37-3883-49D1-BE40-C474BEBDFAB3}"/>
                  </a:ext>
                </a:extLst>
              </p:cNvPr>
              <p:cNvSpPr/>
              <p:nvPr/>
            </p:nvSpPr>
            <p:spPr>
              <a:xfrm>
                <a:off x="7407377" y="2384131"/>
                <a:ext cx="580796" cy="740229"/>
              </a:xfrm>
              <a:custGeom>
                <a:avLst/>
                <a:gdLst/>
                <a:ahLst/>
                <a:cxnLst/>
                <a:rect l="l" t="t" r="r" b="b"/>
                <a:pathLst>
                  <a:path w="25839" h="32932" extrusionOk="0">
                    <a:moveTo>
                      <a:pt x="16549" y="1"/>
                    </a:moveTo>
                    <a:cubicBezTo>
                      <a:pt x="15476" y="1"/>
                      <a:pt x="14449" y="115"/>
                      <a:pt x="13445" y="321"/>
                    </a:cubicBezTo>
                    <a:cubicBezTo>
                      <a:pt x="13011" y="412"/>
                      <a:pt x="12600" y="503"/>
                      <a:pt x="12189" y="640"/>
                    </a:cubicBezTo>
                    <a:lnTo>
                      <a:pt x="12098" y="663"/>
                    </a:lnTo>
                    <a:lnTo>
                      <a:pt x="11276" y="937"/>
                    </a:lnTo>
                    <a:lnTo>
                      <a:pt x="11254" y="937"/>
                    </a:lnTo>
                    <a:cubicBezTo>
                      <a:pt x="9816" y="1462"/>
                      <a:pt x="8446" y="2215"/>
                      <a:pt x="7236" y="3128"/>
                    </a:cubicBezTo>
                    <a:cubicBezTo>
                      <a:pt x="4520" y="5182"/>
                      <a:pt x="2489" y="8081"/>
                      <a:pt x="1553" y="11505"/>
                    </a:cubicBezTo>
                    <a:cubicBezTo>
                      <a:pt x="1" y="17348"/>
                      <a:pt x="115" y="23191"/>
                      <a:pt x="1872" y="27620"/>
                    </a:cubicBezTo>
                    <a:cubicBezTo>
                      <a:pt x="3083" y="30685"/>
                      <a:pt x="5680" y="32932"/>
                      <a:pt x="8691" y="32932"/>
                    </a:cubicBezTo>
                    <a:cubicBezTo>
                      <a:pt x="9200" y="32932"/>
                      <a:pt x="9721" y="32868"/>
                      <a:pt x="10249" y="32732"/>
                    </a:cubicBezTo>
                    <a:cubicBezTo>
                      <a:pt x="13650" y="31888"/>
                      <a:pt x="23511" y="28213"/>
                      <a:pt x="23511" y="28213"/>
                    </a:cubicBezTo>
                    <a:lnTo>
                      <a:pt x="24880" y="13514"/>
                    </a:lnTo>
                    <a:lnTo>
                      <a:pt x="25314" y="9839"/>
                    </a:lnTo>
                    <a:cubicBezTo>
                      <a:pt x="25839" y="5593"/>
                      <a:pt x="23237" y="1758"/>
                      <a:pt x="19448" y="457"/>
                    </a:cubicBezTo>
                    <a:cubicBezTo>
                      <a:pt x="18535" y="161"/>
                      <a:pt x="17553" y="1"/>
                      <a:pt x="16549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1401;p40">
                <a:extLst>
                  <a:ext uri="{FF2B5EF4-FFF2-40B4-BE49-F238E27FC236}">
                    <a16:creationId xmlns:a16="http://schemas.microsoft.com/office/drawing/2014/main" id="{F7D29EFF-39F5-4C88-811D-660D81A45683}"/>
                  </a:ext>
                </a:extLst>
              </p:cNvPr>
              <p:cNvSpPr/>
              <p:nvPr/>
            </p:nvSpPr>
            <p:spPr>
              <a:xfrm>
                <a:off x="7565394" y="2945934"/>
                <a:ext cx="115467" cy="53721"/>
              </a:xfrm>
              <a:custGeom>
                <a:avLst/>
                <a:gdLst/>
                <a:ahLst/>
                <a:cxnLst/>
                <a:rect l="l" t="t" r="r" b="b"/>
                <a:pathLst>
                  <a:path w="5137" h="2390" extrusionOk="0">
                    <a:moveTo>
                      <a:pt x="5137" y="1"/>
                    </a:moveTo>
                    <a:lnTo>
                      <a:pt x="1" y="685"/>
                    </a:lnTo>
                    <a:cubicBezTo>
                      <a:pt x="975" y="1948"/>
                      <a:pt x="1828" y="2390"/>
                      <a:pt x="2544" y="2390"/>
                    </a:cubicBezTo>
                    <a:cubicBezTo>
                      <a:pt x="4210" y="2390"/>
                      <a:pt x="5137" y="1"/>
                      <a:pt x="513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1402;p40">
                <a:extLst>
                  <a:ext uri="{FF2B5EF4-FFF2-40B4-BE49-F238E27FC236}">
                    <a16:creationId xmlns:a16="http://schemas.microsoft.com/office/drawing/2014/main" id="{D042DBB3-98CA-4B0E-A061-8615F29253A4}"/>
                  </a:ext>
                </a:extLst>
              </p:cNvPr>
              <p:cNvSpPr/>
              <p:nvPr/>
            </p:nvSpPr>
            <p:spPr>
              <a:xfrm>
                <a:off x="7744450" y="2362485"/>
                <a:ext cx="488436" cy="555262"/>
              </a:xfrm>
              <a:custGeom>
                <a:avLst/>
                <a:gdLst/>
                <a:ahLst/>
                <a:cxnLst/>
                <a:rect l="l" t="t" r="r" b="b"/>
                <a:pathLst>
                  <a:path w="21730" h="24703" extrusionOk="0">
                    <a:moveTo>
                      <a:pt x="7775" y="0"/>
                    </a:moveTo>
                    <a:cubicBezTo>
                      <a:pt x="4494" y="0"/>
                      <a:pt x="1553" y="964"/>
                      <a:pt x="1553" y="964"/>
                    </a:cubicBezTo>
                    <a:cubicBezTo>
                      <a:pt x="1" y="7287"/>
                      <a:pt x="800" y="10185"/>
                      <a:pt x="7510" y="14545"/>
                    </a:cubicBezTo>
                    <a:lnTo>
                      <a:pt x="11847" y="24702"/>
                    </a:lnTo>
                    <a:cubicBezTo>
                      <a:pt x="21730" y="3599"/>
                      <a:pt x="14117" y="0"/>
                      <a:pt x="7775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1403;p40">
                <a:extLst>
                  <a:ext uri="{FF2B5EF4-FFF2-40B4-BE49-F238E27FC236}">
                    <a16:creationId xmlns:a16="http://schemas.microsoft.com/office/drawing/2014/main" id="{2847709D-0714-49CB-93BA-BDD953F99DCC}"/>
                  </a:ext>
                </a:extLst>
              </p:cNvPr>
              <p:cNvSpPr/>
              <p:nvPr/>
            </p:nvSpPr>
            <p:spPr>
              <a:xfrm>
                <a:off x="7850656" y="2630282"/>
                <a:ext cx="326418" cy="258739"/>
              </a:xfrm>
              <a:custGeom>
                <a:avLst/>
                <a:gdLst/>
                <a:ahLst/>
                <a:cxnLst/>
                <a:rect l="l" t="t" r="r" b="b"/>
                <a:pathLst>
                  <a:path w="14522" h="11511" extrusionOk="0">
                    <a:moveTo>
                      <a:pt x="6767" y="1"/>
                    </a:moveTo>
                    <a:cubicBezTo>
                      <a:pt x="4506" y="1"/>
                      <a:pt x="1831" y="1918"/>
                      <a:pt x="1" y="7265"/>
                    </a:cubicBezTo>
                    <a:lnTo>
                      <a:pt x="3447" y="11510"/>
                    </a:lnTo>
                    <a:cubicBezTo>
                      <a:pt x="14522" y="8699"/>
                      <a:pt x="11581" y="1"/>
                      <a:pt x="6767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1404;p40">
                <a:extLst>
                  <a:ext uri="{FF2B5EF4-FFF2-40B4-BE49-F238E27FC236}">
                    <a16:creationId xmlns:a16="http://schemas.microsoft.com/office/drawing/2014/main" id="{A7858147-3AA6-4064-AF66-2D418D8898F2}"/>
                  </a:ext>
                </a:extLst>
              </p:cNvPr>
              <p:cNvSpPr/>
              <p:nvPr/>
            </p:nvSpPr>
            <p:spPr>
              <a:xfrm>
                <a:off x="7949175" y="2718664"/>
                <a:ext cx="59520" cy="102632"/>
              </a:xfrm>
              <a:custGeom>
                <a:avLst/>
                <a:gdLst/>
                <a:ahLst/>
                <a:cxnLst/>
                <a:rect l="l" t="t" r="r" b="b"/>
                <a:pathLst>
                  <a:path w="2648" h="4566" extrusionOk="0">
                    <a:moveTo>
                      <a:pt x="1963" y="0"/>
                    </a:moveTo>
                    <a:lnTo>
                      <a:pt x="0" y="4246"/>
                    </a:lnTo>
                    <a:lnTo>
                      <a:pt x="685" y="4565"/>
                    </a:lnTo>
                    <a:lnTo>
                      <a:pt x="2648" y="320"/>
                    </a:lnTo>
                    <a:lnTo>
                      <a:pt x="1963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1405;p40">
                <a:extLst>
                  <a:ext uri="{FF2B5EF4-FFF2-40B4-BE49-F238E27FC236}">
                    <a16:creationId xmlns:a16="http://schemas.microsoft.com/office/drawing/2014/main" id="{F4233E07-64C1-4F9E-8D13-3C604B226EE2}"/>
                  </a:ext>
                </a:extLst>
              </p:cNvPr>
              <p:cNvSpPr/>
              <p:nvPr/>
            </p:nvSpPr>
            <p:spPr>
              <a:xfrm>
                <a:off x="7615676" y="3073651"/>
                <a:ext cx="878893" cy="1403270"/>
              </a:xfrm>
              <a:custGeom>
                <a:avLst/>
                <a:gdLst/>
                <a:ahLst/>
                <a:cxnLst/>
                <a:rect l="l" t="t" r="r" b="b"/>
                <a:pathLst>
                  <a:path w="39101" h="62430" extrusionOk="0">
                    <a:moveTo>
                      <a:pt x="20417" y="1"/>
                    </a:moveTo>
                    <a:cubicBezTo>
                      <a:pt x="19960" y="1"/>
                      <a:pt x="19754" y="87"/>
                      <a:pt x="19882" y="208"/>
                    </a:cubicBezTo>
                    <a:lnTo>
                      <a:pt x="4315" y="11050"/>
                    </a:lnTo>
                    <a:cubicBezTo>
                      <a:pt x="3676" y="13241"/>
                      <a:pt x="1553" y="17578"/>
                      <a:pt x="549" y="22553"/>
                    </a:cubicBezTo>
                    <a:cubicBezTo>
                      <a:pt x="457" y="22941"/>
                      <a:pt x="389" y="23330"/>
                      <a:pt x="320" y="23695"/>
                    </a:cubicBezTo>
                    <a:cubicBezTo>
                      <a:pt x="138" y="25019"/>
                      <a:pt x="1" y="26365"/>
                      <a:pt x="1" y="27712"/>
                    </a:cubicBezTo>
                    <a:cubicBezTo>
                      <a:pt x="1" y="28100"/>
                      <a:pt x="24" y="28488"/>
                      <a:pt x="69" y="28899"/>
                    </a:cubicBezTo>
                    <a:cubicBezTo>
                      <a:pt x="92" y="29492"/>
                      <a:pt x="161" y="30086"/>
                      <a:pt x="252" y="30656"/>
                    </a:cubicBezTo>
                    <a:cubicBezTo>
                      <a:pt x="594" y="32802"/>
                      <a:pt x="1347" y="34925"/>
                      <a:pt x="2671" y="36956"/>
                    </a:cubicBezTo>
                    <a:cubicBezTo>
                      <a:pt x="3470" y="38212"/>
                      <a:pt x="4497" y="39421"/>
                      <a:pt x="5776" y="40563"/>
                    </a:cubicBezTo>
                    <a:lnTo>
                      <a:pt x="5730" y="40791"/>
                    </a:lnTo>
                    <a:lnTo>
                      <a:pt x="5730" y="40836"/>
                    </a:lnTo>
                    <a:lnTo>
                      <a:pt x="708" y="62429"/>
                    </a:lnTo>
                    <a:lnTo>
                      <a:pt x="37731" y="62429"/>
                    </a:lnTo>
                    <a:cubicBezTo>
                      <a:pt x="37731" y="62429"/>
                      <a:pt x="37754" y="47113"/>
                      <a:pt x="38119" y="38668"/>
                    </a:cubicBezTo>
                    <a:cubicBezTo>
                      <a:pt x="38188" y="36933"/>
                      <a:pt x="38324" y="35130"/>
                      <a:pt x="38461" y="33304"/>
                    </a:cubicBezTo>
                    <a:cubicBezTo>
                      <a:pt x="38804" y="28534"/>
                      <a:pt x="39101" y="23558"/>
                      <a:pt x="37914" y="18513"/>
                    </a:cubicBezTo>
                    <a:cubicBezTo>
                      <a:pt x="34176" y="2882"/>
                      <a:pt x="23068" y="1"/>
                      <a:pt x="2041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1406;p40">
                <a:extLst>
                  <a:ext uri="{FF2B5EF4-FFF2-40B4-BE49-F238E27FC236}">
                    <a16:creationId xmlns:a16="http://schemas.microsoft.com/office/drawing/2014/main" id="{9F6018FD-474A-46FB-80A2-AC552ECE1BFA}"/>
                  </a:ext>
                </a:extLst>
              </p:cNvPr>
              <p:cNvSpPr/>
              <p:nvPr/>
            </p:nvSpPr>
            <p:spPr>
              <a:xfrm>
                <a:off x="7743955" y="3981787"/>
                <a:ext cx="156488" cy="31828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416" extrusionOk="0">
                    <a:moveTo>
                      <a:pt x="69" y="1"/>
                    </a:moveTo>
                    <a:lnTo>
                      <a:pt x="0" y="754"/>
                    </a:lnTo>
                    <a:lnTo>
                      <a:pt x="6893" y="1416"/>
                    </a:lnTo>
                    <a:lnTo>
                      <a:pt x="6962" y="663"/>
                    </a:lnTo>
                    <a:lnTo>
                      <a:pt x="69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1407;p40">
                <a:extLst>
                  <a:ext uri="{FF2B5EF4-FFF2-40B4-BE49-F238E27FC236}">
                    <a16:creationId xmlns:a16="http://schemas.microsoft.com/office/drawing/2014/main" id="{9E47F00A-75C4-45CF-95E8-2D7872A30F6E}"/>
                  </a:ext>
                </a:extLst>
              </p:cNvPr>
              <p:cNvSpPr/>
              <p:nvPr/>
            </p:nvSpPr>
            <p:spPr>
              <a:xfrm>
                <a:off x="7735729" y="3203998"/>
                <a:ext cx="211401" cy="338129"/>
              </a:xfrm>
              <a:custGeom>
                <a:avLst/>
                <a:gdLst/>
                <a:ahLst/>
                <a:cxnLst/>
                <a:rect l="l" t="t" r="r" b="b"/>
                <a:pathLst>
                  <a:path w="9405" h="15043" extrusionOk="0">
                    <a:moveTo>
                      <a:pt x="9405" y="1"/>
                    </a:moveTo>
                    <a:lnTo>
                      <a:pt x="3562" y="1713"/>
                    </a:lnTo>
                    <a:lnTo>
                      <a:pt x="731" y="3790"/>
                    </a:lnTo>
                    <a:lnTo>
                      <a:pt x="1" y="15043"/>
                    </a:lnTo>
                    <a:lnTo>
                      <a:pt x="9405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1408;p40">
                <a:extLst>
                  <a:ext uri="{FF2B5EF4-FFF2-40B4-BE49-F238E27FC236}">
                    <a16:creationId xmlns:a16="http://schemas.microsoft.com/office/drawing/2014/main" id="{03D45A15-017B-4C43-AD97-337808CDE05F}"/>
                  </a:ext>
                </a:extLst>
              </p:cNvPr>
              <p:cNvSpPr/>
              <p:nvPr/>
            </p:nvSpPr>
            <p:spPr>
              <a:xfrm>
                <a:off x="7837327" y="2575505"/>
                <a:ext cx="104161" cy="244241"/>
              </a:xfrm>
              <a:custGeom>
                <a:avLst/>
                <a:gdLst/>
                <a:ahLst/>
                <a:cxnLst/>
                <a:rect l="l" t="t" r="r" b="b"/>
                <a:pathLst>
                  <a:path w="4634" h="10866" extrusionOk="0">
                    <a:moveTo>
                      <a:pt x="0" y="1"/>
                    </a:moveTo>
                    <a:lnTo>
                      <a:pt x="685" y="9953"/>
                    </a:lnTo>
                    <a:lnTo>
                      <a:pt x="2899" y="10866"/>
                    </a:lnTo>
                    <a:lnTo>
                      <a:pt x="4634" y="2215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1409;p40">
                <a:extLst>
                  <a:ext uri="{FF2B5EF4-FFF2-40B4-BE49-F238E27FC236}">
                    <a16:creationId xmlns:a16="http://schemas.microsoft.com/office/drawing/2014/main" id="{0EC832E1-D8A1-4A1D-9A56-C7DF1F7C0BB9}"/>
                  </a:ext>
                </a:extLst>
              </p:cNvPr>
              <p:cNvSpPr/>
              <p:nvPr/>
            </p:nvSpPr>
            <p:spPr>
              <a:xfrm>
                <a:off x="7683402" y="2704774"/>
                <a:ext cx="53901" cy="69273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4888" extrusionOk="0">
                    <a:moveTo>
                      <a:pt x="1089" y="0"/>
                    </a:moveTo>
                    <a:cubicBezTo>
                      <a:pt x="1076" y="0"/>
                      <a:pt x="1063" y="1"/>
                      <a:pt x="1051" y="2"/>
                    </a:cubicBezTo>
                    <a:cubicBezTo>
                      <a:pt x="434" y="25"/>
                      <a:pt x="1" y="1166"/>
                      <a:pt x="69" y="2513"/>
                    </a:cubicBezTo>
                    <a:cubicBezTo>
                      <a:pt x="159" y="3832"/>
                      <a:pt x="708" y="4888"/>
                      <a:pt x="1309" y="4888"/>
                    </a:cubicBezTo>
                    <a:cubicBezTo>
                      <a:pt x="1322" y="4888"/>
                      <a:pt x="1335" y="4887"/>
                      <a:pt x="1347" y="4886"/>
                    </a:cubicBezTo>
                    <a:cubicBezTo>
                      <a:pt x="1964" y="4841"/>
                      <a:pt x="2397" y="3722"/>
                      <a:pt x="2306" y="2376"/>
                    </a:cubicBezTo>
                    <a:cubicBezTo>
                      <a:pt x="2217" y="1057"/>
                      <a:pt x="1689" y="0"/>
                      <a:pt x="1089" y="0"/>
                    </a:cubicBezTo>
                    <a:close/>
                  </a:path>
                </a:pathLst>
              </a:custGeom>
              <a:solidFill>
                <a:srgbClr val="2121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1410;p40">
                <a:extLst>
                  <a:ext uri="{FF2B5EF4-FFF2-40B4-BE49-F238E27FC236}">
                    <a16:creationId xmlns:a16="http://schemas.microsoft.com/office/drawing/2014/main" id="{45EAB43C-1806-42AE-87EF-304D3C119F87}"/>
                  </a:ext>
                </a:extLst>
              </p:cNvPr>
              <p:cNvSpPr/>
              <p:nvPr/>
            </p:nvSpPr>
            <p:spPr>
              <a:xfrm>
                <a:off x="7671286" y="2584114"/>
                <a:ext cx="117827" cy="52890"/>
              </a:xfrm>
              <a:custGeom>
                <a:avLst/>
                <a:gdLst/>
                <a:ahLst/>
                <a:cxnLst/>
                <a:rect l="l" t="t" r="r" b="b"/>
                <a:pathLst>
                  <a:path w="5242" h="2353" extrusionOk="0">
                    <a:moveTo>
                      <a:pt x="2036" y="0"/>
                    </a:moveTo>
                    <a:cubicBezTo>
                      <a:pt x="699" y="0"/>
                      <a:pt x="1" y="922"/>
                      <a:pt x="2343" y="1923"/>
                    </a:cubicBezTo>
                    <a:cubicBezTo>
                      <a:pt x="3046" y="2226"/>
                      <a:pt x="3615" y="2352"/>
                      <a:pt x="4036" y="2352"/>
                    </a:cubicBezTo>
                    <a:cubicBezTo>
                      <a:pt x="5204" y="2352"/>
                      <a:pt x="5241" y="1386"/>
                      <a:pt x="3849" y="531"/>
                    </a:cubicBezTo>
                    <a:cubicBezTo>
                      <a:pt x="3249" y="157"/>
                      <a:pt x="2588" y="0"/>
                      <a:pt x="203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1411;p40">
                <a:extLst>
                  <a:ext uri="{FF2B5EF4-FFF2-40B4-BE49-F238E27FC236}">
                    <a16:creationId xmlns:a16="http://schemas.microsoft.com/office/drawing/2014/main" id="{3735F39A-7DE1-4225-91A9-11308DF55AB5}"/>
                  </a:ext>
                </a:extLst>
              </p:cNvPr>
              <p:cNvSpPr/>
              <p:nvPr/>
            </p:nvSpPr>
            <p:spPr>
              <a:xfrm>
                <a:off x="7465875" y="2710925"/>
                <a:ext cx="53901" cy="69273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4888" extrusionOk="0">
                    <a:moveTo>
                      <a:pt x="1089" y="0"/>
                    </a:moveTo>
                    <a:cubicBezTo>
                      <a:pt x="1076" y="0"/>
                      <a:pt x="1063" y="0"/>
                      <a:pt x="1051" y="1"/>
                    </a:cubicBezTo>
                    <a:cubicBezTo>
                      <a:pt x="434" y="47"/>
                      <a:pt x="1" y="1166"/>
                      <a:pt x="92" y="2512"/>
                    </a:cubicBezTo>
                    <a:cubicBezTo>
                      <a:pt x="159" y="3831"/>
                      <a:pt x="708" y="4887"/>
                      <a:pt x="1310" y="4887"/>
                    </a:cubicBezTo>
                    <a:cubicBezTo>
                      <a:pt x="1322" y="4887"/>
                      <a:pt x="1335" y="4887"/>
                      <a:pt x="1348" y="4886"/>
                    </a:cubicBezTo>
                    <a:cubicBezTo>
                      <a:pt x="1964" y="4863"/>
                      <a:pt x="2397" y="3722"/>
                      <a:pt x="2306" y="2375"/>
                    </a:cubicBezTo>
                    <a:cubicBezTo>
                      <a:pt x="2239" y="1056"/>
                      <a:pt x="1690" y="0"/>
                      <a:pt x="1089" y="0"/>
                    </a:cubicBezTo>
                    <a:close/>
                  </a:path>
                </a:pathLst>
              </a:custGeom>
              <a:solidFill>
                <a:srgbClr val="2121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1412;p40">
                <a:extLst>
                  <a:ext uri="{FF2B5EF4-FFF2-40B4-BE49-F238E27FC236}">
                    <a16:creationId xmlns:a16="http://schemas.microsoft.com/office/drawing/2014/main" id="{ACD863A4-B82E-4D3F-BA30-D8FA506D074D}"/>
                  </a:ext>
                </a:extLst>
              </p:cNvPr>
              <p:cNvSpPr/>
              <p:nvPr/>
            </p:nvSpPr>
            <p:spPr>
              <a:xfrm>
                <a:off x="7406456" y="2584181"/>
                <a:ext cx="133988" cy="47023"/>
              </a:xfrm>
              <a:custGeom>
                <a:avLst/>
                <a:gdLst/>
                <a:ahLst/>
                <a:cxnLst/>
                <a:rect l="l" t="t" r="r" b="b"/>
                <a:pathLst>
                  <a:path w="5961" h="2092" extrusionOk="0">
                    <a:moveTo>
                      <a:pt x="3790" y="1"/>
                    </a:moveTo>
                    <a:cubicBezTo>
                      <a:pt x="3743" y="1"/>
                      <a:pt x="3696" y="1"/>
                      <a:pt x="3648" y="3"/>
                    </a:cubicBezTo>
                    <a:cubicBezTo>
                      <a:pt x="1517" y="64"/>
                      <a:pt x="0" y="2091"/>
                      <a:pt x="2176" y="2091"/>
                    </a:cubicBezTo>
                    <a:cubicBezTo>
                      <a:pt x="2447" y="2091"/>
                      <a:pt x="2776" y="2060"/>
                      <a:pt x="3169" y="1989"/>
                    </a:cubicBezTo>
                    <a:cubicBezTo>
                      <a:pt x="5961" y="1497"/>
                      <a:pt x="5890" y="1"/>
                      <a:pt x="379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1413;p40">
                <a:extLst>
                  <a:ext uri="{FF2B5EF4-FFF2-40B4-BE49-F238E27FC236}">
                    <a16:creationId xmlns:a16="http://schemas.microsoft.com/office/drawing/2014/main" id="{350AF600-37AC-44F5-B470-C90E34119C49}"/>
                  </a:ext>
                </a:extLst>
              </p:cNvPr>
              <p:cNvSpPr/>
              <p:nvPr/>
            </p:nvSpPr>
            <p:spPr>
              <a:xfrm>
                <a:off x="7606955" y="3319442"/>
                <a:ext cx="148307" cy="1159524"/>
              </a:xfrm>
              <a:custGeom>
                <a:avLst/>
                <a:gdLst/>
                <a:ahLst/>
                <a:cxnLst/>
                <a:rect l="l" t="t" r="r" b="b"/>
                <a:pathLst>
                  <a:path w="6598" h="51586" extrusionOk="0">
                    <a:moveTo>
                      <a:pt x="4338" y="0"/>
                    </a:moveTo>
                    <a:cubicBezTo>
                      <a:pt x="4132" y="708"/>
                      <a:pt x="3767" y="1644"/>
                      <a:pt x="3356" y="2739"/>
                    </a:cubicBezTo>
                    <a:cubicBezTo>
                      <a:pt x="2466" y="5022"/>
                      <a:pt x="1256" y="8149"/>
                      <a:pt x="571" y="11550"/>
                    </a:cubicBezTo>
                    <a:cubicBezTo>
                      <a:pt x="480" y="11892"/>
                      <a:pt x="412" y="12280"/>
                      <a:pt x="343" y="12714"/>
                    </a:cubicBezTo>
                    <a:cubicBezTo>
                      <a:pt x="115" y="14266"/>
                      <a:pt x="1" y="15544"/>
                      <a:pt x="24" y="16777"/>
                    </a:cubicBezTo>
                    <a:cubicBezTo>
                      <a:pt x="24" y="17142"/>
                      <a:pt x="24" y="17576"/>
                      <a:pt x="69" y="17987"/>
                    </a:cubicBezTo>
                    <a:cubicBezTo>
                      <a:pt x="92" y="18512"/>
                      <a:pt x="161" y="19105"/>
                      <a:pt x="275" y="19790"/>
                    </a:cubicBezTo>
                    <a:cubicBezTo>
                      <a:pt x="640" y="22118"/>
                      <a:pt x="1462" y="24286"/>
                      <a:pt x="2740" y="26227"/>
                    </a:cubicBezTo>
                    <a:cubicBezTo>
                      <a:pt x="3539" y="27482"/>
                      <a:pt x="4543" y="28669"/>
                      <a:pt x="5753" y="29765"/>
                    </a:cubicBezTo>
                    <a:lnTo>
                      <a:pt x="731" y="51403"/>
                    </a:lnTo>
                    <a:lnTo>
                      <a:pt x="1462" y="51585"/>
                    </a:lnTo>
                    <a:lnTo>
                      <a:pt x="6597" y="29491"/>
                    </a:lnTo>
                    <a:lnTo>
                      <a:pt x="6438" y="29331"/>
                    </a:lnTo>
                    <a:cubicBezTo>
                      <a:pt x="5205" y="28258"/>
                      <a:pt x="4178" y="27071"/>
                      <a:pt x="3379" y="25816"/>
                    </a:cubicBezTo>
                    <a:cubicBezTo>
                      <a:pt x="2169" y="23967"/>
                      <a:pt x="1370" y="21890"/>
                      <a:pt x="1028" y="19653"/>
                    </a:cubicBezTo>
                    <a:cubicBezTo>
                      <a:pt x="914" y="19014"/>
                      <a:pt x="868" y="18443"/>
                      <a:pt x="845" y="17918"/>
                    </a:cubicBezTo>
                    <a:cubicBezTo>
                      <a:pt x="777" y="17507"/>
                      <a:pt x="777" y="17119"/>
                      <a:pt x="777" y="16777"/>
                    </a:cubicBezTo>
                    <a:cubicBezTo>
                      <a:pt x="777" y="15590"/>
                      <a:pt x="868" y="14335"/>
                      <a:pt x="1096" y="12828"/>
                    </a:cubicBezTo>
                    <a:cubicBezTo>
                      <a:pt x="1165" y="12417"/>
                      <a:pt x="1233" y="12052"/>
                      <a:pt x="1302" y="11710"/>
                    </a:cubicBezTo>
                    <a:cubicBezTo>
                      <a:pt x="1987" y="8354"/>
                      <a:pt x="3173" y="5273"/>
                      <a:pt x="4064" y="3013"/>
                    </a:cubicBezTo>
                    <a:cubicBezTo>
                      <a:pt x="4475" y="1918"/>
                      <a:pt x="4863" y="959"/>
                      <a:pt x="5068" y="229"/>
                    </a:cubicBezTo>
                    <a:lnTo>
                      <a:pt x="4338" y="0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1414;p40">
                <a:extLst>
                  <a:ext uri="{FF2B5EF4-FFF2-40B4-BE49-F238E27FC236}">
                    <a16:creationId xmlns:a16="http://schemas.microsoft.com/office/drawing/2014/main" id="{33F5B738-359E-4890-B780-DA1CFCCF453D}"/>
                  </a:ext>
                </a:extLst>
              </p:cNvPr>
              <p:cNvSpPr/>
              <p:nvPr/>
            </p:nvSpPr>
            <p:spPr>
              <a:xfrm>
                <a:off x="7483261" y="2685307"/>
                <a:ext cx="123716" cy="239723"/>
              </a:xfrm>
              <a:custGeom>
                <a:avLst/>
                <a:gdLst/>
                <a:ahLst/>
                <a:cxnLst/>
                <a:rect l="l" t="t" r="r" b="b"/>
                <a:pathLst>
                  <a:path w="5504" h="10665" extrusionOk="0">
                    <a:moveTo>
                      <a:pt x="5412" y="0"/>
                    </a:moveTo>
                    <a:cubicBezTo>
                      <a:pt x="4385" y="2580"/>
                      <a:pt x="3016" y="4177"/>
                      <a:pt x="1783" y="5593"/>
                    </a:cubicBezTo>
                    <a:cubicBezTo>
                      <a:pt x="0" y="7627"/>
                      <a:pt x="1552" y="10665"/>
                      <a:pt x="4048" y="10665"/>
                    </a:cubicBezTo>
                    <a:cubicBezTo>
                      <a:pt x="4268" y="10665"/>
                      <a:pt x="4495" y="10641"/>
                      <a:pt x="4728" y="10591"/>
                    </a:cubicBezTo>
                    <a:lnTo>
                      <a:pt x="5504" y="10409"/>
                    </a:lnTo>
                    <a:lnTo>
                      <a:pt x="5412" y="0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1415;p40">
                <a:extLst>
                  <a:ext uri="{FF2B5EF4-FFF2-40B4-BE49-F238E27FC236}">
                    <a16:creationId xmlns:a16="http://schemas.microsoft.com/office/drawing/2014/main" id="{DDFF135C-A1CD-47A6-9D08-E598B2E20B19}"/>
                  </a:ext>
                </a:extLst>
              </p:cNvPr>
              <p:cNvSpPr/>
              <p:nvPr/>
            </p:nvSpPr>
            <p:spPr>
              <a:xfrm>
                <a:off x="7491016" y="2682228"/>
                <a:ext cx="121603" cy="251411"/>
              </a:xfrm>
              <a:custGeom>
                <a:avLst/>
                <a:gdLst/>
                <a:ahLst/>
                <a:cxnLst/>
                <a:rect l="l" t="t" r="r" b="b"/>
                <a:pathLst>
                  <a:path w="5410" h="11185" extrusionOk="0">
                    <a:moveTo>
                      <a:pt x="4702" y="0"/>
                    </a:moveTo>
                    <a:cubicBezTo>
                      <a:pt x="3675" y="2603"/>
                      <a:pt x="2283" y="4200"/>
                      <a:pt x="1142" y="5478"/>
                    </a:cubicBezTo>
                    <a:cubicBezTo>
                      <a:pt x="160" y="6597"/>
                      <a:pt x="0" y="8172"/>
                      <a:pt x="776" y="9473"/>
                    </a:cubicBezTo>
                    <a:cubicBezTo>
                      <a:pt x="1393" y="10546"/>
                      <a:pt x="2511" y="11185"/>
                      <a:pt x="3721" y="11185"/>
                    </a:cubicBezTo>
                    <a:cubicBezTo>
                      <a:pt x="3949" y="11185"/>
                      <a:pt x="4200" y="11139"/>
                      <a:pt x="4451" y="11094"/>
                    </a:cubicBezTo>
                    <a:lnTo>
                      <a:pt x="5227" y="10934"/>
                    </a:lnTo>
                    <a:lnTo>
                      <a:pt x="5067" y="10180"/>
                    </a:lnTo>
                    <a:lnTo>
                      <a:pt x="4291" y="10340"/>
                    </a:lnTo>
                    <a:cubicBezTo>
                      <a:pt x="4096" y="10383"/>
                      <a:pt x="3900" y="10404"/>
                      <a:pt x="3708" y="10404"/>
                    </a:cubicBezTo>
                    <a:cubicBezTo>
                      <a:pt x="2781" y="10404"/>
                      <a:pt x="1926" y="9917"/>
                      <a:pt x="1415" y="9085"/>
                    </a:cubicBezTo>
                    <a:cubicBezTo>
                      <a:pt x="959" y="8286"/>
                      <a:pt x="776" y="7031"/>
                      <a:pt x="1712" y="5981"/>
                    </a:cubicBezTo>
                    <a:cubicBezTo>
                      <a:pt x="2831" y="4725"/>
                      <a:pt x="4337" y="3013"/>
                      <a:pt x="5410" y="274"/>
                    </a:cubicBezTo>
                    <a:lnTo>
                      <a:pt x="4702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1416;p40">
                <a:extLst>
                  <a:ext uri="{FF2B5EF4-FFF2-40B4-BE49-F238E27FC236}">
                    <a16:creationId xmlns:a16="http://schemas.microsoft.com/office/drawing/2014/main" id="{8CDC7FBF-0BF1-41D2-8055-40CCFFF6FD7B}"/>
                  </a:ext>
                </a:extLst>
              </p:cNvPr>
              <p:cNvSpPr/>
              <p:nvPr/>
            </p:nvSpPr>
            <p:spPr>
              <a:xfrm>
                <a:off x="7735729" y="3226071"/>
                <a:ext cx="180112" cy="316056"/>
              </a:xfrm>
              <a:custGeom>
                <a:avLst/>
                <a:gdLst/>
                <a:ahLst/>
                <a:cxnLst/>
                <a:rect l="l" t="t" r="r" b="b"/>
                <a:pathLst>
                  <a:path w="8013" h="14061" extrusionOk="0">
                    <a:moveTo>
                      <a:pt x="6072" y="0"/>
                    </a:moveTo>
                    <a:lnTo>
                      <a:pt x="3562" y="731"/>
                    </a:lnTo>
                    <a:lnTo>
                      <a:pt x="2147" y="1758"/>
                    </a:lnTo>
                    <a:lnTo>
                      <a:pt x="1941" y="4908"/>
                    </a:lnTo>
                    <a:lnTo>
                      <a:pt x="457" y="7030"/>
                    </a:lnTo>
                    <a:lnTo>
                      <a:pt x="1" y="14061"/>
                    </a:lnTo>
                    <a:lnTo>
                      <a:pt x="4201" y="7327"/>
                    </a:lnTo>
                    <a:lnTo>
                      <a:pt x="4292" y="5296"/>
                    </a:lnTo>
                    <a:lnTo>
                      <a:pt x="8013" y="936"/>
                    </a:lnTo>
                    <a:lnTo>
                      <a:pt x="607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1417;p40">
                <a:extLst>
                  <a:ext uri="{FF2B5EF4-FFF2-40B4-BE49-F238E27FC236}">
                    <a16:creationId xmlns:a16="http://schemas.microsoft.com/office/drawing/2014/main" id="{7EBCDF6A-C7CA-4266-BF26-D36DC26861AD}"/>
                  </a:ext>
                </a:extLst>
              </p:cNvPr>
              <p:cNvSpPr/>
              <p:nvPr/>
            </p:nvSpPr>
            <p:spPr>
              <a:xfrm>
                <a:off x="7809612" y="2967490"/>
                <a:ext cx="266808" cy="356089"/>
              </a:xfrm>
              <a:custGeom>
                <a:avLst/>
                <a:gdLst/>
                <a:ahLst/>
                <a:cxnLst/>
                <a:rect l="l" t="t" r="r" b="b"/>
                <a:pathLst>
                  <a:path w="11870" h="15842" extrusionOk="0">
                    <a:moveTo>
                      <a:pt x="10363" y="0"/>
                    </a:moveTo>
                    <a:lnTo>
                      <a:pt x="5022" y="2420"/>
                    </a:lnTo>
                    <a:cubicBezTo>
                      <a:pt x="1735" y="3926"/>
                      <a:pt x="1" y="7578"/>
                      <a:pt x="959" y="11071"/>
                    </a:cubicBezTo>
                    <a:lnTo>
                      <a:pt x="2808" y="15841"/>
                    </a:lnTo>
                    <a:lnTo>
                      <a:pt x="11870" y="4725"/>
                    </a:lnTo>
                    <a:lnTo>
                      <a:pt x="10363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1418;p40">
                <a:extLst>
                  <a:ext uri="{FF2B5EF4-FFF2-40B4-BE49-F238E27FC236}">
                    <a16:creationId xmlns:a16="http://schemas.microsoft.com/office/drawing/2014/main" id="{BF67FC3C-1624-4AA6-B3DD-A78E437F3DDE}"/>
                  </a:ext>
                </a:extLst>
              </p:cNvPr>
              <p:cNvSpPr/>
              <p:nvPr/>
            </p:nvSpPr>
            <p:spPr>
              <a:xfrm>
                <a:off x="7494455" y="2354798"/>
                <a:ext cx="446538" cy="182472"/>
              </a:xfrm>
              <a:custGeom>
                <a:avLst/>
                <a:gdLst/>
                <a:ahLst/>
                <a:cxnLst/>
                <a:rect l="l" t="t" r="r" b="b"/>
                <a:pathLst>
                  <a:path w="19866" h="8118" extrusionOk="0">
                    <a:moveTo>
                      <a:pt x="11485" y="1"/>
                    </a:moveTo>
                    <a:cubicBezTo>
                      <a:pt x="9505" y="1"/>
                      <a:pt x="7388" y="474"/>
                      <a:pt x="5394" y="1831"/>
                    </a:cubicBezTo>
                    <a:cubicBezTo>
                      <a:pt x="1" y="5516"/>
                      <a:pt x="1010" y="8118"/>
                      <a:pt x="5263" y="8118"/>
                    </a:cubicBezTo>
                    <a:cubicBezTo>
                      <a:pt x="8624" y="8118"/>
                      <a:pt x="14011" y="6493"/>
                      <a:pt x="19865" y="2493"/>
                    </a:cubicBezTo>
                    <a:cubicBezTo>
                      <a:pt x="19865" y="2493"/>
                      <a:pt x="16033" y="1"/>
                      <a:pt x="1148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1419;p40">
                <a:extLst>
                  <a:ext uri="{FF2B5EF4-FFF2-40B4-BE49-F238E27FC236}">
                    <a16:creationId xmlns:a16="http://schemas.microsoft.com/office/drawing/2014/main" id="{E68D55C6-D0F8-4EDA-A9FC-2A78C2F31E89}"/>
                  </a:ext>
                </a:extLst>
              </p:cNvPr>
              <p:cNvSpPr/>
              <p:nvPr/>
            </p:nvSpPr>
            <p:spPr>
              <a:xfrm>
                <a:off x="7935306" y="3182914"/>
                <a:ext cx="533616" cy="1264247"/>
              </a:xfrm>
              <a:custGeom>
                <a:avLst/>
                <a:gdLst/>
                <a:ahLst/>
                <a:cxnLst/>
                <a:rect l="l" t="t" r="r" b="b"/>
                <a:pathLst>
                  <a:path w="23740" h="56245" extrusionOk="0">
                    <a:moveTo>
                      <a:pt x="9427" y="1"/>
                    </a:moveTo>
                    <a:cubicBezTo>
                      <a:pt x="8779" y="1"/>
                      <a:pt x="8122" y="68"/>
                      <a:pt x="7465" y="208"/>
                    </a:cubicBezTo>
                    <a:cubicBezTo>
                      <a:pt x="5456" y="642"/>
                      <a:pt x="3721" y="1669"/>
                      <a:pt x="2420" y="3107"/>
                    </a:cubicBezTo>
                    <a:cubicBezTo>
                      <a:pt x="1005" y="4659"/>
                      <a:pt x="115" y="6668"/>
                      <a:pt x="1" y="8882"/>
                    </a:cubicBezTo>
                    <a:lnTo>
                      <a:pt x="594" y="41317"/>
                    </a:lnTo>
                    <a:lnTo>
                      <a:pt x="526" y="52980"/>
                    </a:lnTo>
                    <a:lnTo>
                      <a:pt x="17143" y="56244"/>
                    </a:lnTo>
                    <a:cubicBezTo>
                      <a:pt x="20795" y="33647"/>
                      <a:pt x="23739" y="24768"/>
                      <a:pt x="18467" y="6782"/>
                    </a:cubicBezTo>
                    <a:cubicBezTo>
                      <a:pt x="17264" y="2702"/>
                      <a:pt x="13526" y="1"/>
                      <a:pt x="942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1420;p40">
                <a:extLst>
                  <a:ext uri="{FF2B5EF4-FFF2-40B4-BE49-F238E27FC236}">
                    <a16:creationId xmlns:a16="http://schemas.microsoft.com/office/drawing/2014/main" id="{C398576B-E2D9-4626-897C-B458DE7C3687}"/>
                  </a:ext>
                </a:extLst>
              </p:cNvPr>
              <p:cNvSpPr/>
              <p:nvPr/>
            </p:nvSpPr>
            <p:spPr>
              <a:xfrm>
                <a:off x="7717275" y="3046498"/>
                <a:ext cx="122637" cy="61588"/>
              </a:xfrm>
              <a:custGeom>
                <a:avLst/>
                <a:gdLst/>
                <a:ahLst/>
                <a:cxnLst/>
                <a:rect l="l" t="t" r="r" b="b"/>
                <a:pathLst>
                  <a:path w="5456" h="2740" extrusionOk="0">
                    <a:moveTo>
                      <a:pt x="5159" y="0"/>
                    </a:moveTo>
                    <a:lnTo>
                      <a:pt x="0" y="2032"/>
                    </a:lnTo>
                    <a:lnTo>
                      <a:pt x="297" y="2739"/>
                    </a:lnTo>
                    <a:lnTo>
                      <a:pt x="5455" y="708"/>
                    </a:lnTo>
                    <a:lnTo>
                      <a:pt x="5159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1421;p40">
                <a:extLst>
                  <a:ext uri="{FF2B5EF4-FFF2-40B4-BE49-F238E27FC236}">
                    <a16:creationId xmlns:a16="http://schemas.microsoft.com/office/drawing/2014/main" id="{57D637DF-9E37-4181-BC18-8BAB85AD6125}"/>
                  </a:ext>
                </a:extLst>
              </p:cNvPr>
              <p:cNvSpPr/>
              <p:nvPr/>
            </p:nvSpPr>
            <p:spPr>
              <a:xfrm>
                <a:off x="6432056" y="3613493"/>
                <a:ext cx="573109" cy="830589"/>
              </a:xfrm>
              <a:custGeom>
                <a:avLst/>
                <a:gdLst/>
                <a:ahLst/>
                <a:cxnLst/>
                <a:rect l="l" t="t" r="r" b="b"/>
                <a:pathLst>
                  <a:path w="25497" h="36952" extrusionOk="0">
                    <a:moveTo>
                      <a:pt x="1155" y="1"/>
                    </a:moveTo>
                    <a:cubicBezTo>
                      <a:pt x="929" y="1"/>
                      <a:pt x="708" y="177"/>
                      <a:pt x="708" y="431"/>
                    </a:cubicBezTo>
                    <a:lnTo>
                      <a:pt x="1" y="16340"/>
                    </a:lnTo>
                    <a:lnTo>
                      <a:pt x="25497" y="36951"/>
                    </a:lnTo>
                    <a:lnTo>
                      <a:pt x="25497" y="36951"/>
                    </a:lnTo>
                    <a:lnTo>
                      <a:pt x="23283" y="19604"/>
                    </a:lnTo>
                    <a:lnTo>
                      <a:pt x="1439" y="111"/>
                    </a:lnTo>
                    <a:cubicBezTo>
                      <a:pt x="1355" y="35"/>
                      <a:pt x="1255" y="1"/>
                      <a:pt x="115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1422;p40">
                <a:extLst>
                  <a:ext uri="{FF2B5EF4-FFF2-40B4-BE49-F238E27FC236}">
                    <a16:creationId xmlns:a16="http://schemas.microsoft.com/office/drawing/2014/main" id="{5D071230-76B9-4B8B-A2C1-45D89AF2F4D5}"/>
                  </a:ext>
                </a:extLst>
              </p:cNvPr>
              <p:cNvSpPr/>
              <p:nvPr/>
            </p:nvSpPr>
            <p:spPr>
              <a:xfrm>
                <a:off x="6447453" y="3589307"/>
                <a:ext cx="633641" cy="831690"/>
              </a:xfrm>
              <a:custGeom>
                <a:avLst/>
                <a:gdLst/>
                <a:ahLst/>
                <a:cxnLst/>
                <a:rect l="l" t="t" r="r" b="b"/>
                <a:pathLst>
                  <a:path w="28190" h="37001" extrusionOk="0">
                    <a:moveTo>
                      <a:pt x="4794" y="0"/>
                    </a:moveTo>
                    <a:lnTo>
                      <a:pt x="3196" y="640"/>
                    </a:lnTo>
                    <a:lnTo>
                      <a:pt x="3265" y="1416"/>
                    </a:lnTo>
                    <a:lnTo>
                      <a:pt x="2397" y="936"/>
                    </a:lnTo>
                    <a:lnTo>
                      <a:pt x="708" y="1598"/>
                    </a:lnTo>
                    <a:lnTo>
                      <a:pt x="1" y="17530"/>
                    </a:lnTo>
                    <a:lnTo>
                      <a:pt x="24104" y="37000"/>
                    </a:lnTo>
                    <a:lnTo>
                      <a:pt x="28190" y="35380"/>
                    </a:lnTo>
                    <a:lnTo>
                      <a:pt x="26113" y="19014"/>
                    </a:lnTo>
                    <a:lnTo>
                      <a:pt x="479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1423;p40">
                <a:extLst>
                  <a:ext uri="{FF2B5EF4-FFF2-40B4-BE49-F238E27FC236}">
                    <a16:creationId xmlns:a16="http://schemas.microsoft.com/office/drawing/2014/main" id="{D769C723-C96A-4510-80DA-9613D7F35F48}"/>
                  </a:ext>
                </a:extLst>
              </p:cNvPr>
              <p:cNvSpPr/>
              <p:nvPr/>
            </p:nvSpPr>
            <p:spPr>
              <a:xfrm>
                <a:off x="6501332" y="3610346"/>
                <a:ext cx="38504" cy="280654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2486" extrusionOk="0">
                    <a:moveTo>
                      <a:pt x="0" y="0"/>
                    </a:moveTo>
                    <a:lnTo>
                      <a:pt x="0" y="12486"/>
                    </a:lnTo>
                    <a:cubicBezTo>
                      <a:pt x="1712" y="5547"/>
                      <a:pt x="868" y="480"/>
                      <a:pt x="868" y="48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1424;p40">
                <a:extLst>
                  <a:ext uri="{FF2B5EF4-FFF2-40B4-BE49-F238E27FC236}">
                    <a16:creationId xmlns:a16="http://schemas.microsoft.com/office/drawing/2014/main" id="{945C1CC2-B82D-48FE-9B90-2D9CACD2D5D0}"/>
                  </a:ext>
                </a:extLst>
              </p:cNvPr>
              <p:cNvSpPr/>
              <p:nvPr/>
            </p:nvSpPr>
            <p:spPr>
              <a:xfrm>
                <a:off x="6447453" y="3590341"/>
                <a:ext cx="681360" cy="863496"/>
              </a:xfrm>
              <a:custGeom>
                <a:avLst/>
                <a:gdLst/>
                <a:ahLst/>
                <a:cxnLst/>
                <a:rect l="l" t="t" r="r" b="b"/>
                <a:pathLst>
                  <a:path w="30313" h="38416" extrusionOk="0">
                    <a:moveTo>
                      <a:pt x="4862" y="0"/>
                    </a:moveTo>
                    <a:cubicBezTo>
                      <a:pt x="4862" y="1"/>
                      <a:pt x="5844" y="10317"/>
                      <a:pt x="3516" y="16160"/>
                    </a:cubicBezTo>
                    <a:lnTo>
                      <a:pt x="1" y="17484"/>
                    </a:lnTo>
                    <a:lnTo>
                      <a:pt x="30313" y="38415"/>
                    </a:lnTo>
                    <a:lnTo>
                      <a:pt x="27414" y="20109"/>
                    </a:lnTo>
                    <a:lnTo>
                      <a:pt x="486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1425;p40">
                <a:extLst>
                  <a:ext uri="{FF2B5EF4-FFF2-40B4-BE49-F238E27FC236}">
                    <a16:creationId xmlns:a16="http://schemas.microsoft.com/office/drawing/2014/main" id="{5210F4F2-107D-4FE8-9746-CAFE7B2CB878}"/>
                  </a:ext>
                </a:extLst>
              </p:cNvPr>
              <p:cNvSpPr/>
              <p:nvPr/>
            </p:nvSpPr>
            <p:spPr>
              <a:xfrm>
                <a:off x="6555705" y="3736040"/>
                <a:ext cx="594148" cy="286318"/>
              </a:xfrm>
              <a:custGeom>
                <a:avLst/>
                <a:gdLst/>
                <a:ahLst/>
                <a:cxnLst/>
                <a:rect l="l" t="t" r="r" b="b"/>
                <a:pathLst>
                  <a:path w="26433" h="12738" extrusionOk="0">
                    <a:moveTo>
                      <a:pt x="22529" y="1"/>
                    </a:moveTo>
                    <a:lnTo>
                      <a:pt x="1" y="9153"/>
                    </a:lnTo>
                    <a:lnTo>
                      <a:pt x="2648" y="12737"/>
                    </a:lnTo>
                    <a:lnTo>
                      <a:pt x="26432" y="5479"/>
                    </a:lnTo>
                    <a:lnTo>
                      <a:pt x="22529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1426;p40">
                <a:extLst>
                  <a:ext uri="{FF2B5EF4-FFF2-40B4-BE49-F238E27FC236}">
                    <a16:creationId xmlns:a16="http://schemas.microsoft.com/office/drawing/2014/main" id="{40F41C3D-8AD4-4ADC-B004-74D3731E9177}"/>
                  </a:ext>
                </a:extLst>
              </p:cNvPr>
              <p:cNvSpPr/>
              <p:nvPr/>
            </p:nvSpPr>
            <p:spPr>
              <a:xfrm>
                <a:off x="6489014" y="3764317"/>
                <a:ext cx="1127202" cy="679765"/>
              </a:xfrm>
              <a:custGeom>
                <a:avLst/>
                <a:gdLst/>
                <a:ahLst/>
                <a:cxnLst/>
                <a:rect l="l" t="t" r="r" b="b"/>
                <a:pathLst>
                  <a:path w="50148" h="30242" extrusionOk="0">
                    <a:moveTo>
                      <a:pt x="28743" y="0"/>
                    </a:moveTo>
                    <a:cubicBezTo>
                      <a:pt x="28582" y="0"/>
                      <a:pt x="28418" y="29"/>
                      <a:pt x="28258" y="89"/>
                    </a:cubicBezTo>
                    <a:lnTo>
                      <a:pt x="0" y="10132"/>
                    </a:lnTo>
                    <a:lnTo>
                      <a:pt x="22552" y="30241"/>
                    </a:lnTo>
                    <a:lnTo>
                      <a:pt x="50148" y="23280"/>
                    </a:lnTo>
                    <a:lnTo>
                      <a:pt x="29787" y="477"/>
                    </a:lnTo>
                    <a:cubicBezTo>
                      <a:pt x="29513" y="170"/>
                      <a:pt x="29135" y="0"/>
                      <a:pt x="2874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1427;p40">
                <a:extLst>
                  <a:ext uri="{FF2B5EF4-FFF2-40B4-BE49-F238E27FC236}">
                    <a16:creationId xmlns:a16="http://schemas.microsoft.com/office/drawing/2014/main" id="{27ADDD01-C4A2-40F4-BEAE-E58399A5A51E}"/>
                  </a:ext>
                </a:extLst>
              </p:cNvPr>
              <p:cNvSpPr/>
              <p:nvPr/>
            </p:nvSpPr>
            <p:spPr>
              <a:xfrm>
                <a:off x="6555705" y="3791515"/>
                <a:ext cx="1051790" cy="652567"/>
              </a:xfrm>
              <a:custGeom>
                <a:avLst/>
                <a:gdLst/>
                <a:ahLst/>
                <a:cxnLst/>
                <a:rect l="l" t="t" r="r" b="b"/>
                <a:pathLst>
                  <a:path w="46793" h="29032" extrusionOk="0">
                    <a:moveTo>
                      <a:pt x="25374" y="0"/>
                    </a:moveTo>
                    <a:cubicBezTo>
                      <a:pt x="25215" y="0"/>
                      <a:pt x="25056" y="29"/>
                      <a:pt x="24903" y="89"/>
                    </a:cubicBezTo>
                    <a:lnTo>
                      <a:pt x="1" y="8899"/>
                    </a:lnTo>
                    <a:lnTo>
                      <a:pt x="22529" y="29031"/>
                    </a:lnTo>
                    <a:lnTo>
                      <a:pt x="46793" y="23279"/>
                    </a:lnTo>
                    <a:lnTo>
                      <a:pt x="26410" y="477"/>
                    </a:lnTo>
                    <a:cubicBezTo>
                      <a:pt x="26135" y="170"/>
                      <a:pt x="25757" y="0"/>
                      <a:pt x="2537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1428;p40">
                <a:extLst>
                  <a:ext uri="{FF2B5EF4-FFF2-40B4-BE49-F238E27FC236}">
                    <a16:creationId xmlns:a16="http://schemas.microsoft.com/office/drawing/2014/main" id="{369185F1-3837-4AD9-B758-8BB5806A0B8E}"/>
                  </a:ext>
                </a:extLst>
              </p:cNvPr>
              <p:cNvSpPr/>
              <p:nvPr/>
            </p:nvSpPr>
            <p:spPr>
              <a:xfrm>
                <a:off x="6747078" y="3943822"/>
                <a:ext cx="480254" cy="238082"/>
              </a:xfrm>
              <a:custGeom>
                <a:avLst/>
                <a:gdLst/>
                <a:ahLst/>
                <a:cxnLst/>
                <a:rect l="l" t="t" r="r" b="b"/>
                <a:pathLst>
                  <a:path w="21366" h="10592" extrusionOk="0">
                    <a:moveTo>
                      <a:pt x="15978" y="1"/>
                    </a:moveTo>
                    <a:lnTo>
                      <a:pt x="1" y="5273"/>
                    </a:lnTo>
                    <a:lnTo>
                      <a:pt x="5342" y="10592"/>
                    </a:lnTo>
                    <a:lnTo>
                      <a:pt x="21365" y="5639"/>
                    </a:lnTo>
                    <a:lnTo>
                      <a:pt x="15978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1429;p40">
                <a:extLst>
                  <a:ext uri="{FF2B5EF4-FFF2-40B4-BE49-F238E27FC236}">
                    <a16:creationId xmlns:a16="http://schemas.microsoft.com/office/drawing/2014/main" id="{51294373-DB51-4FFD-9BAD-4D49F50DFECE}"/>
                  </a:ext>
                </a:extLst>
              </p:cNvPr>
              <p:cNvSpPr/>
              <p:nvPr/>
            </p:nvSpPr>
            <p:spPr>
              <a:xfrm>
                <a:off x="6432056" y="3980775"/>
                <a:ext cx="630067" cy="463306"/>
              </a:xfrm>
              <a:custGeom>
                <a:avLst/>
                <a:gdLst/>
                <a:ahLst/>
                <a:cxnLst/>
                <a:rect l="l" t="t" r="r" b="b"/>
                <a:pathLst>
                  <a:path w="28031" h="20612" extrusionOk="0">
                    <a:moveTo>
                      <a:pt x="1" y="0"/>
                    </a:moveTo>
                    <a:lnTo>
                      <a:pt x="25497" y="20611"/>
                    </a:lnTo>
                    <a:lnTo>
                      <a:pt x="28030" y="20611"/>
                    </a:lnTo>
                    <a:lnTo>
                      <a:pt x="5502" y="479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1430;p40">
                <a:extLst>
                  <a:ext uri="{FF2B5EF4-FFF2-40B4-BE49-F238E27FC236}">
                    <a16:creationId xmlns:a16="http://schemas.microsoft.com/office/drawing/2014/main" id="{B5F667DD-6192-4FD6-B76A-096EF9A8127C}"/>
                  </a:ext>
                </a:extLst>
              </p:cNvPr>
              <p:cNvSpPr/>
              <p:nvPr/>
            </p:nvSpPr>
            <p:spPr>
              <a:xfrm>
                <a:off x="6537251" y="3566740"/>
                <a:ext cx="354021" cy="381735"/>
              </a:xfrm>
              <a:custGeom>
                <a:avLst/>
                <a:gdLst/>
                <a:ahLst/>
                <a:cxnLst/>
                <a:rect l="l" t="t" r="r" b="b"/>
                <a:pathLst>
                  <a:path w="15750" h="16983" extrusionOk="0">
                    <a:moveTo>
                      <a:pt x="2899" y="0"/>
                    </a:moveTo>
                    <a:lnTo>
                      <a:pt x="2899" y="0"/>
                    </a:lnTo>
                    <a:cubicBezTo>
                      <a:pt x="5295" y="10614"/>
                      <a:pt x="0" y="16982"/>
                      <a:pt x="0" y="16982"/>
                    </a:cubicBezTo>
                    <a:lnTo>
                      <a:pt x="15749" y="10614"/>
                    </a:lnTo>
                    <a:lnTo>
                      <a:pt x="2899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1431;p40">
                <a:extLst>
                  <a:ext uri="{FF2B5EF4-FFF2-40B4-BE49-F238E27FC236}">
                    <a16:creationId xmlns:a16="http://schemas.microsoft.com/office/drawing/2014/main" id="{E7BEF810-7669-4964-AC0D-39FD3E8B8A1E}"/>
                  </a:ext>
                </a:extLst>
              </p:cNvPr>
              <p:cNvSpPr/>
              <p:nvPr/>
            </p:nvSpPr>
            <p:spPr>
              <a:xfrm>
                <a:off x="6596749" y="4099794"/>
                <a:ext cx="977906" cy="333004"/>
              </a:xfrm>
              <a:custGeom>
                <a:avLst/>
                <a:gdLst/>
                <a:ahLst/>
                <a:cxnLst/>
                <a:rect l="l" t="t" r="r" b="b"/>
                <a:pathLst>
                  <a:path w="43506" h="14815" extrusionOk="0">
                    <a:moveTo>
                      <a:pt x="1895" y="1"/>
                    </a:moveTo>
                    <a:cubicBezTo>
                      <a:pt x="1005" y="1"/>
                      <a:pt x="206" y="640"/>
                      <a:pt x="1" y="1553"/>
                    </a:cubicBezTo>
                    <a:cubicBezTo>
                      <a:pt x="1" y="1598"/>
                      <a:pt x="1" y="1621"/>
                      <a:pt x="1" y="1667"/>
                    </a:cubicBezTo>
                    <a:cubicBezTo>
                      <a:pt x="1" y="1872"/>
                      <a:pt x="138" y="2078"/>
                      <a:pt x="366" y="2146"/>
                    </a:cubicBezTo>
                    <a:cubicBezTo>
                      <a:pt x="1735" y="2557"/>
                      <a:pt x="2831" y="3561"/>
                      <a:pt x="3402" y="4862"/>
                    </a:cubicBezTo>
                    <a:lnTo>
                      <a:pt x="3539" y="5205"/>
                    </a:lnTo>
                    <a:lnTo>
                      <a:pt x="3561" y="5205"/>
                    </a:lnTo>
                    <a:lnTo>
                      <a:pt x="18329" y="14814"/>
                    </a:lnTo>
                    <a:lnTo>
                      <a:pt x="43506" y="7944"/>
                    </a:lnTo>
                    <a:lnTo>
                      <a:pt x="38781" y="2648"/>
                    </a:lnTo>
                    <a:lnTo>
                      <a:pt x="22506" y="8514"/>
                    </a:lnTo>
                    <a:lnTo>
                      <a:pt x="22415" y="7076"/>
                    </a:lnTo>
                    <a:cubicBezTo>
                      <a:pt x="23191" y="6940"/>
                      <a:pt x="23648" y="6118"/>
                      <a:pt x="23328" y="5410"/>
                    </a:cubicBezTo>
                    <a:lnTo>
                      <a:pt x="23237" y="5182"/>
                    </a:lnTo>
                    <a:cubicBezTo>
                      <a:pt x="22807" y="4226"/>
                      <a:pt x="21887" y="3670"/>
                      <a:pt x="20929" y="3670"/>
                    </a:cubicBezTo>
                    <a:cubicBezTo>
                      <a:pt x="20514" y="3670"/>
                      <a:pt x="20092" y="3774"/>
                      <a:pt x="19699" y="3995"/>
                    </a:cubicBezTo>
                    <a:cubicBezTo>
                      <a:pt x="18832" y="4474"/>
                      <a:pt x="18307" y="5433"/>
                      <a:pt x="18398" y="6437"/>
                    </a:cubicBezTo>
                    <a:cubicBezTo>
                      <a:pt x="18421" y="6506"/>
                      <a:pt x="18421" y="6597"/>
                      <a:pt x="18466" y="6666"/>
                    </a:cubicBezTo>
                    <a:lnTo>
                      <a:pt x="15659" y="5844"/>
                    </a:lnTo>
                    <a:lnTo>
                      <a:pt x="8606" y="2808"/>
                    </a:lnTo>
                    <a:cubicBezTo>
                      <a:pt x="8264" y="1621"/>
                      <a:pt x="7328" y="685"/>
                      <a:pt x="6164" y="297"/>
                    </a:cubicBezTo>
                    <a:lnTo>
                      <a:pt x="5410" y="69"/>
                    </a:lnTo>
                    <a:cubicBezTo>
                      <a:pt x="5251" y="31"/>
                      <a:pt x="5091" y="12"/>
                      <a:pt x="4934" y="12"/>
                    </a:cubicBezTo>
                    <a:cubicBezTo>
                      <a:pt x="4441" y="12"/>
                      <a:pt x="3976" y="196"/>
                      <a:pt x="3630" y="526"/>
                    </a:cubicBezTo>
                    <a:cubicBezTo>
                      <a:pt x="3470" y="434"/>
                      <a:pt x="3288" y="366"/>
                      <a:pt x="3105" y="297"/>
                    </a:cubicBezTo>
                    <a:lnTo>
                      <a:pt x="3037" y="275"/>
                    </a:lnTo>
                    <a:lnTo>
                      <a:pt x="2352" y="69"/>
                    </a:lnTo>
                    <a:cubicBezTo>
                      <a:pt x="2192" y="23"/>
                      <a:pt x="2055" y="1"/>
                      <a:pt x="189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1432;p40">
                <a:extLst>
                  <a:ext uri="{FF2B5EF4-FFF2-40B4-BE49-F238E27FC236}">
                    <a16:creationId xmlns:a16="http://schemas.microsoft.com/office/drawing/2014/main" id="{0986E3F0-A65C-47E6-84C8-057813658A23}"/>
                  </a:ext>
                </a:extLst>
              </p:cNvPr>
              <p:cNvSpPr/>
              <p:nvPr/>
            </p:nvSpPr>
            <p:spPr>
              <a:xfrm>
                <a:off x="7141626" y="4240368"/>
                <a:ext cx="239610" cy="286318"/>
              </a:xfrm>
              <a:custGeom>
                <a:avLst/>
                <a:gdLst/>
                <a:ahLst/>
                <a:cxnLst/>
                <a:rect l="l" t="t" r="r" b="b"/>
                <a:pathLst>
                  <a:path w="10660" h="12738" extrusionOk="0">
                    <a:moveTo>
                      <a:pt x="6597" y="1"/>
                    </a:moveTo>
                    <a:lnTo>
                      <a:pt x="799" y="2534"/>
                    </a:lnTo>
                    <a:lnTo>
                      <a:pt x="0" y="12737"/>
                    </a:lnTo>
                    <a:cubicBezTo>
                      <a:pt x="10659" y="9975"/>
                      <a:pt x="6597" y="1"/>
                      <a:pt x="6597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1433;p40">
                <a:extLst>
                  <a:ext uri="{FF2B5EF4-FFF2-40B4-BE49-F238E27FC236}">
                    <a16:creationId xmlns:a16="http://schemas.microsoft.com/office/drawing/2014/main" id="{9267293D-AE5A-4EF2-B0ED-6393CDE73E2E}"/>
                  </a:ext>
                </a:extLst>
              </p:cNvPr>
              <p:cNvSpPr/>
              <p:nvPr/>
            </p:nvSpPr>
            <p:spPr>
              <a:xfrm>
                <a:off x="6619833" y="4240368"/>
                <a:ext cx="460249" cy="216031"/>
              </a:xfrm>
              <a:custGeom>
                <a:avLst/>
                <a:gdLst/>
                <a:ahLst/>
                <a:cxnLst/>
                <a:rect l="l" t="t" r="r" b="b"/>
                <a:pathLst>
                  <a:path w="20476" h="9611" extrusionOk="0">
                    <a:moveTo>
                      <a:pt x="1" y="1"/>
                    </a:moveTo>
                    <a:lnTo>
                      <a:pt x="14792" y="9610"/>
                    </a:lnTo>
                    <a:lnTo>
                      <a:pt x="20475" y="7214"/>
                    </a:lnTo>
                    <a:lnTo>
                      <a:pt x="18740" y="98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1434;p40">
                <a:extLst>
                  <a:ext uri="{FF2B5EF4-FFF2-40B4-BE49-F238E27FC236}">
                    <a16:creationId xmlns:a16="http://schemas.microsoft.com/office/drawing/2014/main" id="{779D14E6-446B-47C8-883E-305BEACC4D7C}"/>
                  </a:ext>
                </a:extLst>
              </p:cNvPr>
              <p:cNvSpPr/>
              <p:nvPr/>
            </p:nvSpPr>
            <p:spPr>
              <a:xfrm>
                <a:off x="6974865" y="4191839"/>
                <a:ext cx="120097" cy="86381"/>
              </a:xfrm>
              <a:custGeom>
                <a:avLst/>
                <a:gdLst/>
                <a:ahLst/>
                <a:cxnLst/>
                <a:rect l="l" t="t" r="r" b="b"/>
                <a:pathLst>
                  <a:path w="5343" h="3843" extrusionOk="0">
                    <a:moveTo>
                      <a:pt x="2588" y="1"/>
                    </a:moveTo>
                    <a:cubicBezTo>
                      <a:pt x="2176" y="1"/>
                      <a:pt x="1758" y="100"/>
                      <a:pt x="1371" y="311"/>
                    </a:cubicBezTo>
                    <a:cubicBezTo>
                      <a:pt x="503" y="813"/>
                      <a:pt x="1" y="1772"/>
                      <a:pt x="92" y="2753"/>
                    </a:cubicBezTo>
                    <a:cubicBezTo>
                      <a:pt x="154" y="3391"/>
                      <a:pt x="679" y="3843"/>
                      <a:pt x="1283" y="3843"/>
                    </a:cubicBezTo>
                    <a:cubicBezTo>
                      <a:pt x="1349" y="3843"/>
                      <a:pt x="1417" y="3837"/>
                      <a:pt x="1485" y="3826"/>
                    </a:cubicBezTo>
                    <a:lnTo>
                      <a:pt x="4110" y="3392"/>
                    </a:lnTo>
                    <a:cubicBezTo>
                      <a:pt x="4886" y="3278"/>
                      <a:pt x="5342" y="2456"/>
                      <a:pt x="5023" y="1726"/>
                    </a:cubicBezTo>
                    <a:lnTo>
                      <a:pt x="4908" y="1498"/>
                    </a:lnTo>
                    <a:cubicBezTo>
                      <a:pt x="4492" y="552"/>
                      <a:pt x="3558" y="1"/>
                      <a:pt x="2588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1435;p40">
                <a:extLst>
                  <a:ext uri="{FF2B5EF4-FFF2-40B4-BE49-F238E27FC236}">
                    <a16:creationId xmlns:a16="http://schemas.microsoft.com/office/drawing/2014/main" id="{342EEC52-54CB-433F-81BB-56940415441D}"/>
                  </a:ext>
                </a:extLst>
              </p:cNvPr>
              <p:cNvSpPr/>
              <p:nvPr/>
            </p:nvSpPr>
            <p:spPr>
              <a:xfrm>
                <a:off x="6539813" y="4123395"/>
                <a:ext cx="338107" cy="154960"/>
              </a:xfrm>
              <a:custGeom>
                <a:avLst/>
                <a:gdLst/>
                <a:ahLst/>
                <a:cxnLst/>
                <a:rect l="l" t="t" r="r" b="b"/>
                <a:pathLst>
                  <a:path w="15042" h="6894" extrusionOk="0">
                    <a:moveTo>
                      <a:pt x="1917" y="1"/>
                    </a:moveTo>
                    <a:cubicBezTo>
                      <a:pt x="1004" y="1"/>
                      <a:pt x="206" y="640"/>
                      <a:pt x="23" y="1553"/>
                    </a:cubicBezTo>
                    <a:cubicBezTo>
                      <a:pt x="23" y="1598"/>
                      <a:pt x="0" y="1621"/>
                      <a:pt x="0" y="1667"/>
                    </a:cubicBezTo>
                    <a:cubicBezTo>
                      <a:pt x="0" y="1872"/>
                      <a:pt x="160" y="2078"/>
                      <a:pt x="365" y="2146"/>
                    </a:cubicBezTo>
                    <a:cubicBezTo>
                      <a:pt x="1735" y="2557"/>
                      <a:pt x="2853" y="3561"/>
                      <a:pt x="3424" y="4885"/>
                    </a:cubicBezTo>
                    <a:lnTo>
                      <a:pt x="3561" y="5205"/>
                    </a:lnTo>
                    <a:lnTo>
                      <a:pt x="15042" y="6894"/>
                    </a:lnTo>
                    <a:lnTo>
                      <a:pt x="14745" y="6757"/>
                    </a:lnTo>
                    <a:lnTo>
                      <a:pt x="5570" y="2808"/>
                    </a:lnTo>
                    <a:cubicBezTo>
                      <a:pt x="5204" y="1621"/>
                      <a:pt x="4291" y="685"/>
                      <a:pt x="3127" y="297"/>
                    </a:cubicBezTo>
                    <a:lnTo>
                      <a:pt x="3036" y="274"/>
                    </a:lnTo>
                    <a:lnTo>
                      <a:pt x="2351" y="69"/>
                    </a:lnTo>
                    <a:cubicBezTo>
                      <a:pt x="2214" y="23"/>
                      <a:pt x="2054" y="1"/>
                      <a:pt x="1917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1436;p40">
                <a:extLst>
                  <a:ext uri="{FF2B5EF4-FFF2-40B4-BE49-F238E27FC236}">
                    <a16:creationId xmlns:a16="http://schemas.microsoft.com/office/drawing/2014/main" id="{E9C86A01-9D49-4975-BBC9-17E22F7311BA}"/>
                  </a:ext>
                </a:extLst>
              </p:cNvPr>
              <p:cNvSpPr/>
              <p:nvPr/>
            </p:nvSpPr>
            <p:spPr>
              <a:xfrm>
                <a:off x="6579306" y="4129554"/>
                <a:ext cx="203714" cy="161636"/>
              </a:xfrm>
              <a:custGeom>
                <a:avLst/>
                <a:gdLst/>
                <a:ahLst/>
                <a:cxnLst/>
                <a:rect l="l" t="t" r="r" b="b"/>
                <a:pathLst>
                  <a:path w="9063" h="7191" extrusionOk="0">
                    <a:moveTo>
                      <a:pt x="1279" y="0"/>
                    </a:moveTo>
                    <a:cubicBezTo>
                      <a:pt x="663" y="229"/>
                      <a:pt x="160" y="754"/>
                      <a:pt x="24" y="1461"/>
                    </a:cubicBezTo>
                    <a:cubicBezTo>
                      <a:pt x="1" y="1484"/>
                      <a:pt x="1" y="1530"/>
                      <a:pt x="1" y="1553"/>
                    </a:cubicBezTo>
                    <a:cubicBezTo>
                      <a:pt x="1" y="1781"/>
                      <a:pt x="160" y="1986"/>
                      <a:pt x="366" y="2055"/>
                    </a:cubicBezTo>
                    <a:cubicBezTo>
                      <a:pt x="1735" y="2466"/>
                      <a:pt x="3014" y="3287"/>
                      <a:pt x="3790" y="5501"/>
                    </a:cubicBezTo>
                    <a:lnTo>
                      <a:pt x="9062" y="7190"/>
                    </a:lnTo>
                    <a:lnTo>
                      <a:pt x="4862" y="4931"/>
                    </a:lnTo>
                    <a:lnTo>
                      <a:pt x="3813" y="2534"/>
                    </a:lnTo>
                    <a:cubicBezTo>
                      <a:pt x="3447" y="1347"/>
                      <a:pt x="2534" y="411"/>
                      <a:pt x="1370" y="23"/>
                    </a:cubicBezTo>
                    <a:lnTo>
                      <a:pt x="1279" y="0"/>
                    </a:lnTo>
                    <a:close/>
                  </a:path>
                </a:pathLst>
              </a:custGeom>
              <a:solidFill>
                <a:srgbClr val="B063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1437;p40">
                <a:extLst>
                  <a:ext uri="{FF2B5EF4-FFF2-40B4-BE49-F238E27FC236}">
                    <a16:creationId xmlns:a16="http://schemas.microsoft.com/office/drawing/2014/main" id="{24A7E6AA-26C3-4042-AB3F-A244C0568A23}"/>
                  </a:ext>
                </a:extLst>
              </p:cNvPr>
              <p:cNvSpPr/>
              <p:nvPr/>
            </p:nvSpPr>
            <p:spPr>
              <a:xfrm>
                <a:off x="6608032" y="4123732"/>
                <a:ext cx="338646" cy="154623"/>
              </a:xfrm>
              <a:custGeom>
                <a:avLst/>
                <a:gdLst/>
                <a:ahLst/>
                <a:cxnLst/>
                <a:rect l="l" t="t" r="r" b="b"/>
                <a:pathLst>
                  <a:path w="15066" h="6879" extrusionOk="0">
                    <a:moveTo>
                      <a:pt x="1925" y="1"/>
                    </a:moveTo>
                    <a:cubicBezTo>
                      <a:pt x="1035" y="1"/>
                      <a:pt x="223" y="618"/>
                      <a:pt x="47" y="1538"/>
                    </a:cubicBezTo>
                    <a:cubicBezTo>
                      <a:pt x="1" y="1812"/>
                      <a:pt x="138" y="2063"/>
                      <a:pt x="389" y="2131"/>
                    </a:cubicBezTo>
                    <a:cubicBezTo>
                      <a:pt x="1758" y="2542"/>
                      <a:pt x="2877" y="3546"/>
                      <a:pt x="3425" y="4870"/>
                    </a:cubicBezTo>
                    <a:lnTo>
                      <a:pt x="3584" y="5190"/>
                    </a:lnTo>
                    <a:lnTo>
                      <a:pt x="15066" y="6879"/>
                    </a:lnTo>
                    <a:lnTo>
                      <a:pt x="5593" y="2793"/>
                    </a:lnTo>
                    <a:cubicBezTo>
                      <a:pt x="5228" y="1606"/>
                      <a:pt x="4315" y="670"/>
                      <a:pt x="3128" y="282"/>
                    </a:cubicBezTo>
                    <a:lnTo>
                      <a:pt x="2375" y="54"/>
                    </a:lnTo>
                    <a:cubicBezTo>
                      <a:pt x="2224" y="18"/>
                      <a:pt x="2074" y="1"/>
                      <a:pt x="1925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1438;p40">
                <a:extLst>
                  <a:ext uri="{FF2B5EF4-FFF2-40B4-BE49-F238E27FC236}">
                    <a16:creationId xmlns:a16="http://schemas.microsoft.com/office/drawing/2014/main" id="{DA46914F-740B-4800-A397-7B16E941B32C}"/>
                  </a:ext>
                </a:extLst>
              </p:cNvPr>
              <p:cNvSpPr/>
              <p:nvPr/>
            </p:nvSpPr>
            <p:spPr>
              <a:xfrm>
                <a:off x="6952298" y="4262441"/>
                <a:ext cx="574143" cy="324260"/>
              </a:xfrm>
              <a:custGeom>
                <a:avLst/>
                <a:gdLst/>
                <a:ahLst/>
                <a:cxnLst/>
                <a:rect l="l" t="t" r="r" b="b"/>
                <a:pathLst>
                  <a:path w="25543" h="14426" extrusionOk="0">
                    <a:moveTo>
                      <a:pt x="19562" y="0"/>
                    </a:moveTo>
                    <a:lnTo>
                      <a:pt x="3447" y="3378"/>
                    </a:lnTo>
                    <a:lnTo>
                      <a:pt x="1" y="8628"/>
                    </a:lnTo>
                    <a:lnTo>
                      <a:pt x="25542" y="14426"/>
                    </a:lnTo>
                    <a:lnTo>
                      <a:pt x="19562" y="0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1440;p40">
                <a:extLst>
                  <a:ext uri="{FF2B5EF4-FFF2-40B4-BE49-F238E27FC236}">
                    <a16:creationId xmlns:a16="http://schemas.microsoft.com/office/drawing/2014/main" id="{BB5FDC02-F38F-4E6C-BE9F-8BF48163CD32}"/>
                  </a:ext>
                </a:extLst>
              </p:cNvPr>
              <p:cNvSpPr/>
              <p:nvPr/>
            </p:nvSpPr>
            <p:spPr>
              <a:xfrm>
                <a:off x="7175994" y="3416927"/>
                <a:ext cx="1311899" cy="1200568"/>
              </a:xfrm>
              <a:custGeom>
                <a:avLst/>
                <a:gdLst/>
                <a:ahLst/>
                <a:cxnLst/>
                <a:rect l="l" t="t" r="r" b="b"/>
                <a:pathLst>
                  <a:path w="58365" h="53412" extrusionOk="0">
                    <a:moveTo>
                      <a:pt x="53617" y="0"/>
                    </a:moveTo>
                    <a:lnTo>
                      <a:pt x="52887" y="206"/>
                    </a:lnTo>
                    <a:cubicBezTo>
                      <a:pt x="57406" y="17210"/>
                      <a:pt x="51084" y="43505"/>
                      <a:pt x="50581" y="45605"/>
                    </a:cubicBezTo>
                    <a:cubicBezTo>
                      <a:pt x="49851" y="46130"/>
                      <a:pt x="45332" y="49234"/>
                      <a:pt x="37525" y="51152"/>
                    </a:cubicBezTo>
                    <a:cubicBezTo>
                      <a:pt x="34090" y="51983"/>
                      <a:pt x="29692" y="52656"/>
                      <a:pt x="24434" y="52656"/>
                    </a:cubicBezTo>
                    <a:cubicBezTo>
                      <a:pt x="17709" y="52656"/>
                      <a:pt x="9577" y="51555"/>
                      <a:pt x="252" y="48276"/>
                    </a:cubicBezTo>
                    <a:lnTo>
                      <a:pt x="1" y="48983"/>
                    </a:lnTo>
                    <a:cubicBezTo>
                      <a:pt x="9427" y="52293"/>
                      <a:pt x="17644" y="53411"/>
                      <a:pt x="24446" y="53411"/>
                    </a:cubicBezTo>
                    <a:cubicBezTo>
                      <a:pt x="29788" y="53411"/>
                      <a:pt x="34261" y="52727"/>
                      <a:pt x="37754" y="51859"/>
                    </a:cubicBezTo>
                    <a:cubicBezTo>
                      <a:pt x="46382" y="49759"/>
                      <a:pt x="50947" y="46267"/>
                      <a:pt x="51152" y="46130"/>
                    </a:cubicBezTo>
                    <a:lnTo>
                      <a:pt x="51243" y="46039"/>
                    </a:lnTo>
                    <a:lnTo>
                      <a:pt x="51289" y="45925"/>
                    </a:lnTo>
                    <a:cubicBezTo>
                      <a:pt x="51357" y="45651"/>
                      <a:pt x="58365" y="17827"/>
                      <a:pt x="53617" y="0"/>
                    </a:cubicBez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1441;p40">
                <a:extLst>
                  <a:ext uri="{FF2B5EF4-FFF2-40B4-BE49-F238E27FC236}">
                    <a16:creationId xmlns:a16="http://schemas.microsoft.com/office/drawing/2014/main" id="{4676A59D-5B33-4477-A130-A95352775AF6}"/>
                  </a:ext>
                </a:extLst>
              </p:cNvPr>
              <p:cNvSpPr/>
              <p:nvPr/>
            </p:nvSpPr>
            <p:spPr>
              <a:xfrm>
                <a:off x="7141626" y="4291167"/>
                <a:ext cx="223202" cy="280160"/>
              </a:xfrm>
              <a:custGeom>
                <a:avLst/>
                <a:gdLst/>
                <a:ahLst/>
                <a:cxnLst/>
                <a:rect l="l" t="t" r="r" b="b"/>
                <a:pathLst>
                  <a:path w="9930" h="12464" extrusionOk="0">
                    <a:moveTo>
                      <a:pt x="2260" y="0"/>
                    </a:moveTo>
                    <a:lnTo>
                      <a:pt x="799" y="274"/>
                    </a:lnTo>
                    <a:lnTo>
                      <a:pt x="0" y="10477"/>
                    </a:lnTo>
                    <a:lnTo>
                      <a:pt x="7373" y="12463"/>
                    </a:lnTo>
                    <a:cubicBezTo>
                      <a:pt x="7373" y="12463"/>
                      <a:pt x="9929" y="3128"/>
                      <a:pt x="2260" y="0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1442;p40">
                <a:extLst>
                  <a:ext uri="{FF2B5EF4-FFF2-40B4-BE49-F238E27FC236}">
                    <a16:creationId xmlns:a16="http://schemas.microsoft.com/office/drawing/2014/main" id="{A05E167C-1779-47AB-B942-51540F2DC699}"/>
                  </a:ext>
                </a:extLst>
              </p:cNvPr>
              <p:cNvSpPr/>
              <p:nvPr/>
            </p:nvSpPr>
            <p:spPr>
              <a:xfrm>
                <a:off x="7076981" y="3518503"/>
                <a:ext cx="150847" cy="150869"/>
              </a:xfrm>
              <a:custGeom>
                <a:avLst/>
                <a:gdLst/>
                <a:ahLst/>
                <a:cxnLst/>
                <a:rect l="l" t="t" r="r" b="b"/>
                <a:pathLst>
                  <a:path w="6711" h="6712" extrusionOk="0">
                    <a:moveTo>
                      <a:pt x="6163" y="1"/>
                    </a:moveTo>
                    <a:lnTo>
                      <a:pt x="0" y="6163"/>
                    </a:lnTo>
                    <a:lnTo>
                      <a:pt x="525" y="6711"/>
                    </a:lnTo>
                    <a:lnTo>
                      <a:pt x="6711" y="526"/>
                    </a:lnTo>
                    <a:lnTo>
                      <a:pt x="6163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1443;p40">
                <a:extLst>
                  <a:ext uri="{FF2B5EF4-FFF2-40B4-BE49-F238E27FC236}">
                    <a16:creationId xmlns:a16="http://schemas.microsoft.com/office/drawing/2014/main" id="{B4309E45-1429-4016-B022-53D1EE10A959}"/>
                  </a:ext>
                </a:extLst>
              </p:cNvPr>
              <p:cNvSpPr/>
              <p:nvPr/>
            </p:nvSpPr>
            <p:spPr>
              <a:xfrm>
                <a:off x="7715724" y="3635476"/>
                <a:ext cx="241678" cy="541820"/>
              </a:xfrm>
              <a:custGeom>
                <a:avLst/>
                <a:gdLst/>
                <a:ahLst/>
                <a:cxnLst/>
                <a:rect l="l" t="t" r="r" b="b"/>
                <a:pathLst>
                  <a:path w="10752" h="24105" extrusionOk="0">
                    <a:moveTo>
                      <a:pt x="10295" y="1"/>
                    </a:moveTo>
                    <a:lnTo>
                      <a:pt x="9542" y="24"/>
                    </a:lnTo>
                    <a:lnTo>
                      <a:pt x="9975" y="21457"/>
                    </a:lnTo>
                    <a:lnTo>
                      <a:pt x="1" y="23351"/>
                    </a:lnTo>
                    <a:lnTo>
                      <a:pt x="161" y="24104"/>
                    </a:lnTo>
                    <a:lnTo>
                      <a:pt x="10751" y="22096"/>
                    </a:lnTo>
                    <a:lnTo>
                      <a:pt x="10295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75" name="TextBox 74">
            <a:extLst>
              <a:ext uri="{FF2B5EF4-FFF2-40B4-BE49-F238E27FC236}">
                <a16:creationId xmlns:a16="http://schemas.microsoft.com/office/drawing/2014/main" id="{DE5D79BE-44F5-495F-9621-512C0B6F0CA2}"/>
              </a:ext>
            </a:extLst>
          </p:cNvPr>
          <p:cNvSpPr txBox="1"/>
          <p:nvPr/>
        </p:nvSpPr>
        <p:spPr>
          <a:xfrm>
            <a:off x="418670" y="680860"/>
            <a:ext cx="7582282" cy="38379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Avert (2018).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HIV infects the body and the lifecycle of HIV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AVERT.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https://www.avert.org/about-hiv-aids/how-infects-body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20 Mar. 2022]. Image.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Bekker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L.-G., Alleyne, G.,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Baral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Cepeda, J., Daskalakis, D., Dowdy, D.,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Dybul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Eholie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Esom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Garnett, G., Grimsrud, A., Hakim, J.,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Havlir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Isbell, M.T., Johnson, L.,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Kamarulzaman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Kasaie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Kazatchkine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Kilonzo, N. and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Klag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(2018). Advancing global health and strengthening the HIV response in the era of the Sustainable Development Goals: the International AIDS Society—Lancet Commission.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392(10144), pp.312–358.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https://www.thelancet.com/journals/lancet/article/PIIS0140-6736(18)31070-5/fulltext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Colvin, C.J. (2011). HIV/AIDS, chronic diseases and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globalisation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Globalization and Health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7(1), p.31.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Delpech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V. (2022). The HIV epidemic: global and United Kingdom trends.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Medicine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50(3).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https://doi.org/10.1016/j.mpmed.2022.01.002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3 Mar. 2022].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Dieffenbach, C.W. and Fauci, A.S. (2011). Thirty Years of HIV and AIDS: Future Challenges and Opportunities.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Annals of Internal Medicine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154(11), p.766.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https://annals.org/aim/fullarticle/746972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4 Mar. 2022].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1200"/>
              </a:spcAft>
              <a:buFont typeface="+mj-lt"/>
              <a:buAutoNum type="arabicPeriod"/>
              <a:tabLst>
                <a:tab pos="180340" algn="l"/>
              </a:tabLst>
            </a:pP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Eisinger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R.W. and Fauci, A.S. (2018). Ending the HIV/AIDS Pandemic1.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Emerging Infectious Diseases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24(3), pp.413–416.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3" name="Google Shape;1923;p52"/>
          <p:cNvSpPr/>
          <p:nvPr/>
        </p:nvSpPr>
        <p:spPr>
          <a:xfrm>
            <a:off x="633533" y="939452"/>
            <a:ext cx="7317141" cy="3556148"/>
          </a:xfrm>
          <a:prstGeom prst="roundRect">
            <a:avLst>
              <a:gd name="adj" fmla="val 9202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" name="Google Shape;1374;p40">
            <a:extLst>
              <a:ext uri="{FF2B5EF4-FFF2-40B4-BE49-F238E27FC236}">
                <a16:creationId xmlns:a16="http://schemas.microsoft.com/office/drawing/2014/main" id="{F3B0E4F2-D428-4B47-8714-98F32E680809}"/>
              </a:ext>
            </a:extLst>
          </p:cNvPr>
          <p:cNvGrpSpPr/>
          <p:nvPr/>
        </p:nvGrpSpPr>
        <p:grpSpPr>
          <a:xfrm>
            <a:off x="7761812" y="3718909"/>
            <a:ext cx="1673779" cy="1420586"/>
            <a:chOff x="5345372" y="1593200"/>
            <a:chExt cx="4390900" cy="3961576"/>
          </a:xfrm>
        </p:grpSpPr>
        <p:sp>
          <p:nvSpPr>
            <p:cNvPr id="6" name="Google Shape;1375;p40">
              <a:extLst>
                <a:ext uri="{FF2B5EF4-FFF2-40B4-BE49-F238E27FC236}">
                  <a16:creationId xmlns:a16="http://schemas.microsoft.com/office/drawing/2014/main" id="{23EAC174-53AC-43FE-987F-B3DD8CA73743}"/>
                </a:ext>
              </a:extLst>
            </p:cNvPr>
            <p:cNvSpPr/>
            <p:nvPr/>
          </p:nvSpPr>
          <p:spPr>
            <a:xfrm rot="443271">
              <a:off x="5552617" y="1834404"/>
              <a:ext cx="3976411" cy="3479167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" name="Google Shape;1376;p40">
              <a:extLst>
                <a:ext uri="{FF2B5EF4-FFF2-40B4-BE49-F238E27FC236}">
                  <a16:creationId xmlns:a16="http://schemas.microsoft.com/office/drawing/2014/main" id="{F9BA2D3D-C88D-4F75-936F-C6531C9EE3EF}"/>
                </a:ext>
              </a:extLst>
            </p:cNvPr>
            <p:cNvGrpSpPr/>
            <p:nvPr/>
          </p:nvGrpSpPr>
          <p:grpSpPr>
            <a:xfrm>
              <a:off x="6074173" y="2004276"/>
              <a:ext cx="2429758" cy="3139432"/>
              <a:chOff x="6353565" y="2280240"/>
              <a:chExt cx="2215922" cy="2863139"/>
            </a:xfrm>
          </p:grpSpPr>
          <p:sp>
            <p:nvSpPr>
              <p:cNvPr id="8" name="Google Shape;1377;p40">
                <a:extLst>
                  <a:ext uri="{FF2B5EF4-FFF2-40B4-BE49-F238E27FC236}">
                    <a16:creationId xmlns:a16="http://schemas.microsoft.com/office/drawing/2014/main" id="{C8DB1BB1-731F-445C-911F-53D9DFD7E67B}"/>
                  </a:ext>
                </a:extLst>
              </p:cNvPr>
              <p:cNvSpPr/>
              <p:nvPr/>
            </p:nvSpPr>
            <p:spPr>
              <a:xfrm>
                <a:off x="6418727" y="2895652"/>
                <a:ext cx="404820" cy="445864"/>
              </a:xfrm>
              <a:custGeom>
                <a:avLst/>
                <a:gdLst/>
                <a:ahLst/>
                <a:cxnLst/>
                <a:rect l="l" t="t" r="r" b="b"/>
                <a:pathLst>
                  <a:path w="18010" h="19836" extrusionOk="0">
                    <a:moveTo>
                      <a:pt x="6300" y="1"/>
                    </a:moveTo>
                    <a:lnTo>
                      <a:pt x="0" y="24"/>
                    </a:lnTo>
                    <a:lnTo>
                      <a:pt x="8081" y="19836"/>
                    </a:lnTo>
                    <a:lnTo>
                      <a:pt x="18010" y="11527"/>
                    </a:lnTo>
                    <a:lnTo>
                      <a:pt x="6300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" name="Google Shape;1378;p40">
                <a:extLst>
                  <a:ext uri="{FF2B5EF4-FFF2-40B4-BE49-F238E27FC236}">
                    <a16:creationId xmlns:a16="http://schemas.microsoft.com/office/drawing/2014/main" id="{0745AA9B-F06D-48E4-964E-F0D27AE9D0F2}"/>
                  </a:ext>
                </a:extLst>
              </p:cNvPr>
              <p:cNvSpPr/>
              <p:nvPr/>
            </p:nvSpPr>
            <p:spPr>
              <a:xfrm>
                <a:off x="6432056" y="2931054"/>
                <a:ext cx="320170" cy="177482"/>
              </a:xfrm>
              <a:custGeom>
                <a:avLst/>
                <a:gdLst/>
                <a:ahLst/>
                <a:cxnLst/>
                <a:rect l="l" t="t" r="r" b="b"/>
                <a:pathLst>
                  <a:path w="14244" h="7896" extrusionOk="0">
                    <a:moveTo>
                      <a:pt x="8948" y="1"/>
                    </a:moveTo>
                    <a:lnTo>
                      <a:pt x="1" y="4954"/>
                    </a:lnTo>
                    <a:cubicBezTo>
                      <a:pt x="2403" y="7128"/>
                      <a:pt x="4624" y="7896"/>
                      <a:pt x="6563" y="7896"/>
                    </a:cubicBezTo>
                    <a:cubicBezTo>
                      <a:pt x="11218" y="7896"/>
                      <a:pt x="14244" y="3470"/>
                      <a:pt x="14244" y="3470"/>
                    </a:cubicBezTo>
                    <a:lnTo>
                      <a:pt x="8948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" name="Google Shape;1379;p40">
                <a:extLst>
                  <a:ext uri="{FF2B5EF4-FFF2-40B4-BE49-F238E27FC236}">
                    <a16:creationId xmlns:a16="http://schemas.microsoft.com/office/drawing/2014/main" id="{BDB7A4CA-B773-4F1B-8B1A-27AF40910B47}"/>
                  </a:ext>
                </a:extLst>
              </p:cNvPr>
              <p:cNvSpPr/>
              <p:nvPr/>
            </p:nvSpPr>
            <p:spPr>
              <a:xfrm>
                <a:off x="6483889" y="2960814"/>
                <a:ext cx="815776" cy="1043068"/>
              </a:xfrm>
              <a:custGeom>
                <a:avLst/>
                <a:gdLst/>
                <a:ahLst/>
                <a:cxnLst/>
                <a:rect l="l" t="t" r="r" b="b"/>
                <a:pathLst>
                  <a:path w="36293" h="46405" extrusionOk="0">
                    <a:moveTo>
                      <a:pt x="6711" y="1"/>
                    </a:moveTo>
                    <a:lnTo>
                      <a:pt x="0" y="3379"/>
                    </a:lnTo>
                    <a:cubicBezTo>
                      <a:pt x="0" y="3379"/>
                      <a:pt x="4223" y="29080"/>
                      <a:pt x="27619" y="46404"/>
                    </a:cubicBezTo>
                    <a:lnTo>
                      <a:pt x="36292" y="28213"/>
                    </a:lnTo>
                    <a:lnTo>
                      <a:pt x="6711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" name="Google Shape;1380;p40">
                <a:extLst>
                  <a:ext uri="{FF2B5EF4-FFF2-40B4-BE49-F238E27FC236}">
                    <a16:creationId xmlns:a16="http://schemas.microsoft.com/office/drawing/2014/main" id="{D7CDC652-1425-481C-BD88-19E9F1364338}"/>
                  </a:ext>
                </a:extLst>
              </p:cNvPr>
              <p:cNvSpPr/>
              <p:nvPr/>
            </p:nvSpPr>
            <p:spPr>
              <a:xfrm>
                <a:off x="6432056" y="2931054"/>
                <a:ext cx="248354" cy="274518"/>
              </a:xfrm>
              <a:custGeom>
                <a:avLst/>
                <a:gdLst/>
                <a:ahLst/>
                <a:cxnLst/>
                <a:rect l="l" t="t" r="r" b="b"/>
                <a:pathLst>
                  <a:path w="11049" h="12213" extrusionOk="0">
                    <a:moveTo>
                      <a:pt x="8948" y="1"/>
                    </a:moveTo>
                    <a:lnTo>
                      <a:pt x="1" y="4954"/>
                    </a:lnTo>
                    <a:lnTo>
                      <a:pt x="2397" y="12212"/>
                    </a:lnTo>
                    <a:cubicBezTo>
                      <a:pt x="2397" y="12212"/>
                      <a:pt x="11048" y="8492"/>
                      <a:pt x="8948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" name="Google Shape;1381;p40">
                <a:extLst>
                  <a:ext uri="{FF2B5EF4-FFF2-40B4-BE49-F238E27FC236}">
                    <a16:creationId xmlns:a16="http://schemas.microsoft.com/office/drawing/2014/main" id="{2DE6CC4C-0C15-4CAD-8269-D81C5BBF7D9C}"/>
                  </a:ext>
                </a:extLst>
              </p:cNvPr>
              <p:cNvSpPr/>
              <p:nvPr/>
            </p:nvSpPr>
            <p:spPr>
              <a:xfrm>
                <a:off x="6366399" y="2775599"/>
                <a:ext cx="265774" cy="185237"/>
              </a:xfrm>
              <a:custGeom>
                <a:avLst/>
                <a:gdLst/>
                <a:ahLst/>
                <a:cxnLst/>
                <a:rect l="l" t="t" r="r" b="b"/>
                <a:pathLst>
                  <a:path w="11824" h="8241" extrusionOk="0">
                    <a:moveTo>
                      <a:pt x="1415" y="1"/>
                    </a:moveTo>
                    <a:cubicBezTo>
                      <a:pt x="0" y="5273"/>
                      <a:pt x="4063" y="8241"/>
                      <a:pt x="4063" y="8241"/>
                    </a:cubicBezTo>
                    <a:lnTo>
                      <a:pt x="9244" y="7350"/>
                    </a:lnTo>
                    <a:lnTo>
                      <a:pt x="11824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82;p40">
                <a:extLst>
                  <a:ext uri="{FF2B5EF4-FFF2-40B4-BE49-F238E27FC236}">
                    <a16:creationId xmlns:a16="http://schemas.microsoft.com/office/drawing/2014/main" id="{1A427B25-E695-476C-86CC-591A22A8309B}"/>
                  </a:ext>
                </a:extLst>
              </p:cNvPr>
              <p:cNvSpPr/>
              <p:nvPr/>
            </p:nvSpPr>
            <p:spPr>
              <a:xfrm>
                <a:off x="6436170" y="2422298"/>
                <a:ext cx="160602" cy="272270"/>
              </a:xfrm>
              <a:custGeom>
                <a:avLst/>
                <a:gdLst/>
                <a:ahLst/>
                <a:cxnLst/>
                <a:rect l="l" t="t" r="r" b="b"/>
                <a:pathLst>
                  <a:path w="7145" h="12113" extrusionOk="0">
                    <a:moveTo>
                      <a:pt x="1369" y="0"/>
                    </a:moveTo>
                    <a:cubicBezTo>
                      <a:pt x="1046" y="0"/>
                      <a:pt x="723" y="126"/>
                      <a:pt x="480" y="380"/>
                    </a:cubicBezTo>
                    <a:cubicBezTo>
                      <a:pt x="46" y="814"/>
                      <a:pt x="0" y="1498"/>
                      <a:pt x="366" y="1978"/>
                    </a:cubicBezTo>
                    <a:lnTo>
                      <a:pt x="3013" y="5607"/>
                    </a:lnTo>
                    <a:lnTo>
                      <a:pt x="3082" y="8278"/>
                    </a:lnTo>
                    <a:lnTo>
                      <a:pt x="3196" y="12112"/>
                    </a:lnTo>
                    <a:lnTo>
                      <a:pt x="7145" y="11382"/>
                    </a:lnTo>
                    <a:lnTo>
                      <a:pt x="6916" y="9898"/>
                    </a:lnTo>
                    <a:lnTo>
                      <a:pt x="6072" y="4763"/>
                    </a:lnTo>
                    <a:lnTo>
                      <a:pt x="2306" y="426"/>
                    </a:lnTo>
                    <a:cubicBezTo>
                      <a:pt x="2058" y="143"/>
                      <a:pt x="1714" y="0"/>
                      <a:pt x="1369" y="0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383;p40">
                <a:extLst>
                  <a:ext uri="{FF2B5EF4-FFF2-40B4-BE49-F238E27FC236}">
                    <a16:creationId xmlns:a16="http://schemas.microsoft.com/office/drawing/2014/main" id="{725DBF0A-769A-421B-AF17-E09711504213}"/>
                  </a:ext>
                </a:extLst>
              </p:cNvPr>
              <p:cNvSpPr/>
              <p:nvPr/>
            </p:nvSpPr>
            <p:spPr>
              <a:xfrm>
                <a:off x="6504411" y="2571414"/>
                <a:ext cx="87235" cy="73389"/>
              </a:xfrm>
              <a:custGeom>
                <a:avLst/>
                <a:gdLst/>
                <a:ahLst/>
                <a:cxnLst/>
                <a:rect l="l" t="t" r="r" b="b"/>
                <a:pathLst>
                  <a:path w="3881" h="3265" extrusionOk="0">
                    <a:moveTo>
                      <a:pt x="0" y="0"/>
                    </a:moveTo>
                    <a:lnTo>
                      <a:pt x="46" y="1644"/>
                    </a:lnTo>
                    <a:lnTo>
                      <a:pt x="3880" y="3264"/>
                    </a:lnTo>
                    <a:lnTo>
                      <a:pt x="3652" y="189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384;p40">
                <a:extLst>
                  <a:ext uri="{FF2B5EF4-FFF2-40B4-BE49-F238E27FC236}">
                    <a16:creationId xmlns:a16="http://schemas.microsoft.com/office/drawing/2014/main" id="{ACF72C1A-C0B0-4C41-94EC-7A0E1DD2C3CD}"/>
                  </a:ext>
                </a:extLst>
              </p:cNvPr>
              <p:cNvSpPr/>
              <p:nvPr/>
            </p:nvSpPr>
            <p:spPr>
              <a:xfrm>
                <a:off x="6353565" y="2579618"/>
                <a:ext cx="241678" cy="222190"/>
              </a:xfrm>
              <a:custGeom>
                <a:avLst/>
                <a:gdLst/>
                <a:ahLst/>
                <a:cxnLst/>
                <a:rect l="l" t="t" r="r" b="b"/>
                <a:pathLst>
                  <a:path w="10752" h="9885" extrusionOk="0">
                    <a:moveTo>
                      <a:pt x="4782" y="1"/>
                    </a:moveTo>
                    <a:cubicBezTo>
                      <a:pt x="4665" y="1"/>
                      <a:pt x="4546" y="16"/>
                      <a:pt x="4429" y="46"/>
                    </a:cubicBezTo>
                    <a:lnTo>
                      <a:pt x="3516" y="297"/>
                    </a:lnTo>
                    <a:cubicBezTo>
                      <a:pt x="2899" y="480"/>
                      <a:pt x="2489" y="1050"/>
                      <a:pt x="2534" y="1689"/>
                    </a:cubicBezTo>
                    <a:lnTo>
                      <a:pt x="2557" y="2009"/>
                    </a:lnTo>
                    <a:lnTo>
                      <a:pt x="1187" y="3196"/>
                    </a:lnTo>
                    <a:cubicBezTo>
                      <a:pt x="799" y="3538"/>
                      <a:pt x="685" y="4109"/>
                      <a:pt x="936" y="4565"/>
                    </a:cubicBezTo>
                    <a:lnTo>
                      <a:pt x="526" y="5136"/>
                    </a:lnTo>
                    <a:cubicBezTo>
                      <a:pt x="92" y="5730"/>
                      <a:pt x="1" y="6506"/>
                      <a:pt x="274" y="7190"/>
                    </a:cubicBezTo>
                    <a:lnTo>
                      <a:pt x="891" y="8742"/>
                    </a:lnTo>
                    <a:cubicBezTo>
                      <a:pt x="1172" y="9447"/>
                      <a:pt x="1845" y="9885"/>
                      <a:pt x="2563" y="9885"/>
                    </a:cubicBezTo>
                    <a:cubicBezTo>
                      <a:pt x="2659" y="9885"/>
                      <a:pt x="2756" y="9877"/>
                      <a:pt x="2854" y="9861"/>
                    </a:cubicBezTo>
                    <a:lnTo>
                      <a:pt x="10751" y="8514"/>
                    </a:lnTo>
                    <a:lnTo>
                      <a:pt x="9245" y="1895"/>
                    </a:lnTo>
                    <a:lnTo>
                      <a:pt x="6004" y="708"/>
                    </a:lnTo>
                    <a:cubicBezTo>
                      <a:pt x="5745" y="265"/>
                      <a:pt x="5277" y="1"/>
                      <a:pt x="4782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385;p40">
                <a:extLst>
                  <a:ext uri="{FF2B5EF4-FFF2-40B4-BE49-F238E27FC236}">
                    <a16:creationId xmlns:a16="http://schemas.microsoft.com/office/drawing/2014/main" id="{93853881-7125-44B4-9DF0-F634DD02A68B}"/>
                  </a:ext>
                </a:extLst>
              </p:cNvPr>
              <p:cNvSpPr/>
              <p:nvPr/>
            </p:nvSpPr>
            <p:spPr>
              <a:xfrm>
                <a:off x="6489014" y="2620145"/>
                <a:ext cx="87235" cy="143159"/>
              </a:xfrm>
              <a:custGeom>
                <a:avLst/>
                <a:gdLst/>
                <a:ahLst/>
                <a:cxnLst/>
                <a:rect l="l" t="t" r="r" b="b"/>
                <a:pathLst>
                  <a:path w="3881" h="6369" extrusionOk="0">
                    <a:moveTo>
                      <a:pt x="0" y="1"/>
                    </a:moveTo>
                    <a:lnTo>
                      <a:pt x="754" y="6369"/>
                    </a:lnTo>
                    <a:lnTo>
                      <a:pt x="3881" y="2009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386;p40">
                <a:extLst>
                  <a:ext uri="{FF2B5EF4-FFF2-40B4-BE49-F238E27FC236}">
                    <a16:creationId xmlns:a16="http://schemas.microsoft.com/office/drawing/2014/main" id="{BFAB6CA3-2B77-4520-B8D3-3FAA58912AE0}"/>
                  </a:ext>
                </a:extLst>
              </p:cNvPr>
              <p:cNvSpPr/>
              <p:nvPr/>
            </p:nvSpPr>
            <p:spPr>
              <a:xfrm>
                <a:off x="6431045" y="2598724"/>
                <a:ext cx="202163" cy="267190"/>
              </a:xfrm>
              <a:custGeom>
                <a:avLst/>
                <a:gdLst/>
                <a:ahLst/>
                <a:cxnLst/>
                <a:rect l="l" t="t" r="r" b="b"/>
                <a:pathLst>
                  <a:path w="8994" h="11887" extrusionOk="0">
                    <a:moveTo>
                      <a:pt x="2775" y="0"/>
                    </a:moveTo>
                    <a:cubicBezTo>
                      <a:pt x="2298" y="0"/>
                      <a:pt x="1902" y="417"/>
                      <a:pt x="1963" y="908"/>
                    </a:cubicBezTo>
                    <a:cubicBezTo>
                      <a:pt x="2054" y="2004"/>
                      <a:pt x="2831" y="2894"/>
                      <a:pt x="3858" y="3213"/>
                    </a:cubicBezTo>
                    <a:lnTo>
                      <a:pt x="4702" y="3442"/>
                    </a:lnTo>
                    <a:cubicBezTo>
                      <a:pt x="4702" y="3442"/>
                      <a:pt x="0" y="6340"/>
                      <a:pt x="1552" y="11887"/>
                    </a:cubicBezTo>
                    <a:lnTo>
                      <a:pt x="8948" y="7870"/>
                    </a:lnTo>
                    <a:lnTo>
                      <a:pt x="8993" y="3373"/>
                    </a:lnTo>
                    <a:cubicBezTo>
                      <a:pt x="8993" y="2140"/>
                      <a:pt x="8149" y="1091"/>
                      <a:pt x="6939" y="839"/>
                    </a:cubicBezTo>
                    <a:lnTo>
                      <a:pt x="2945" y="18"/>
                    </a:lnTo>
                    <a:cubicBezTo>
                      <a:pt x="2887" y="6"/>
                      <a:pt x="2831" y="0"/>
                      <a:pt x="2775" y="0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387;p40">
                <a:extLst>
                  <a:ext uri="{FF2B5EF4-FFF2-40B4-BE49-F238E27FC236}">
                    <a16:creationId xmlns:a16="http://schemas.microsoft.com/office/drawing/2014/main" id="{1B6240F4-064E-4BC3-BDAC-DCFB79E8F382}"/>
                  </a:ext>
                </a:extLst>
              </p:cNvPr>
              <p:cNvSpPr/>
              <p:nvPr/>
            </p:nvSpPr>
            <p:spPr>
              <a:xfrm>
                <a:off x="6407443" y="2593981"/>
                <a:ext cx="129313" cy="271933"/>
              </a:xfrm>
              <a:custGeom>
                <a:avLst/>
                <a:gdLst/>
                <a:ahLst/>
                <a:cxnLst/>
                <a:rect l="l" t="t" r="r" b="b"/>
                <a:pathLst>
                  <a:path w="5753" h="12098" extrusionOk="0">
                    <a:moveTo>
                      <a:pt x="2899" y="0"/>
                    </a:moveTo>
                    <a:lnTo>
                      <a:pt x="2762" y="1712"/>
                    </a:lnTo>
                    <a:cubicBezTo>
                      <a:pt x="2694" y="2580"/>
                      <a:pt x="3127" y="3424"/>
                      <a:pt x="3858" y="3881"/>
                    </a:cubicBezTo>
                    <a:cubicBezTo>
                      <a:pt x="3858" y="3881"/>
                      <a:pt x="0" y="7350"/>
                      <a:pt x="2602" y="12098"/>
                    </a:cubicBezTo>
                    <a:cubicBezTo>
                      <a:pt x="1119" y="6414"/>
                      <a:pt x="5752" y="3653"/>
                      <a:pt x="5752" y="3653"/>
                    </a:cubicBezTo>
                    <a:lnTo>
                      <a:pt x="5067" y="3470"/>
                    </a:lnTo>
                    <a:cubicBezTo>
                      <a:pt x="3926" y="3128"/>
                      <a:pt x="3104" y="2146"/>
                      <a:pt x="2990" y="959"/>
                    </a:cubicBezTo>
                    <a:lnTo>
                      <a:pt x="2899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388;p40">
                <a:extLst>
                  <a:ext uri="{FF2B5EF4-FFF2-40B4-BE49-F238E27FC236}">
                    <a16:creationId xmlns:a16="http://schemas.microsoft.com/office/drawing/2014/main" id="{1BE4EA5A-480D-4BB3-9EA9-7DB6BEBCF18B}"/>
                  </a:ext>
                </a:extLst>
              </p:cNvPr>
              <p:cNvSpPr/>
              <p:nvPr/>
            </p:nvSpPr>
            <p:spPr>
              <a:xfrm>
                <a:off x="7453052" y="4470740"/>
                <a:ext cx="1116435" cy="672639"/>
              </a:xfrm>
              <a:custGeom>
                <a:avLst/>
                <a:gdLst/>
                <a:ahLst/>
                <a:cxnLst/>
                <a:rect l="l" t="t" r="r" b="b"/>
                <a:pathLst>
                  <a:path w="49669" h="29925" extrusionOk="0">
                    <a:moveTo>
                      <a:pt x="44898" y="0"/>
                    </a:moveTo>
                    <a:lnTo>
                      <a:pt x="8058" y="274"/>
                    </a:lnTo>
                    <a:lnTo>
                      <a:pt x="0" y="29901"/>
                    </a:lnTo>
                    <a:lnTo>
                      <a:pt x="29148" y="29924"/>
                    </a:lnTo>
                    <a:cubicBezTo>
                      <a:pt x="29331" y="29924"/>
                      <a:pt x="49006" y="29901"/>
                      <a:pt x="49006" y="29901"/>
                    </a:cubicBezTo>
                    <a:cubicBezTo>
                      <a:pt x="49006" y="29901"/>
                      <a:pt x="49668" y="18078"/>
                      <a:pt x="46655" y="6665"/>
                    </a:cubicBezTo>
                    <a:lnTo>
                      <a:pt x="4489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1389;p40">
                <a:extLst>
                  <a:ext uri="{FF2B5EF4-FFF2-40B4-BE49-F238E27FC236}">
                    <a16:creationId xmlns:a16="http://schemas.microsoft.com/office/drawing/2014/main" id="{9E674FAC-FA83-4BF7-96FE-700DCF51E84C}"/>
                  </a:ext>
                </a:extLst>
              </p:cNvPr>
              <p:cNvSpPr/>
              <p:nvPr/>
            </p:nvSpPr>
            <p:spPr>
              <a:xfrm>
                <a:off x="8312411" y="4542556"/>
                <a:ext cx="78019" cy="600307"/>
              </a:xfrm>
              <a:custGeom>
                <a:avLst/>
                <a:gdLst/>
                <a:ahLst/>
                <a:cxnLst/>
                <a:rect l="l" t="t" r="r" b="b"/>
                <a:pathLst>
                  <a:path w="3471" h="26707" extrusionOk="0">
                    <a:moveTo>
                      <a:pt x="731" y="1"/>
                    </a:moveTo>
                    <a:lnTo>
                      <a:pt x="1" y="161"/>
                    </a:lnTo>
                    <a:cubicBezTo>
                      <a:pt x="23" y="275"/>
                      <a:pt x="2694" y="12463"/>
                      <a:pt x="2694" y="26706"/>
                    </a:cubicBezTo>
                    <a:lnTo>
                      <a:pt x="3470" y="26706"/>
                    </a:lnTo>
                    <a:cubicBezTo>
                      <a:pt x="3470" y="12395"/>
                      <a:pt x="754" y="115"/>
                      <a:pt x="73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1390;p40">
                <a:extLst>
                  <a:ext uri="{FF2B5EF4-FFF2-40B4-BE49-F238E27FC236}">
                    <a16:creationId xmlns:a16="http://schemas.microsoft.com/office/drawing/2014/main" id="{6E38A40C-7772-40AF-89A4-198D02594E93}"/>
                  </a:ext>
                </a:extLst>
              </p:cNvPr>
              <p:cNvSpPr/>
              <p:nvPr/>
            </p:nvSpPr>
            <p:spPr>
              <a:xfrm>
                <a:off x="7616193" y="4532306"/>
                <a:ext cx="854257" cy="36953"/>
              </a:xfrm>
              <a:custGeom>
                <a:avLst/>
                <a:gdLst/>
                <a:ahLst/>
                <a:cxnLst/>
                <a:rect l="l" t="t" r="r" b="b"/>
                <a:pathLst>
                  <a:path w="38005" h="1644" extrusionOk="0">
                    <a:moveTo>
                      <a:pt x="37982" y="0"/>
                    </a:moveTo>
                    <a:lnTo>
                      <a:pt x="1" y="891"/>
                    </a:lnTo>
                    <a:lnTo>
                      <a:pt x="23" y="1644"/>
                    </a:lnTo>
                    <a:lnTo>
                      <a:pt x="38005" y="754"/>
                    </a:lnTo>
                    <a:lnTo>
                      <a:pt x="37982" y="0"/>
                    </a:lnTo>
                    <a:close/>
                  </a:path>
                </a:pathLst>
              </a:custGeom>
              <a:solidFill>
                <a:srgbClr val="504E6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1391;p40">
                <a:extLst>
                  <a:ext uri="{FF2B5EF4-FFF2-40B4-BE49-F238E27FC236}">
                    <a16:creationId xmlns:a16="http://schemas.microsoft.com/office/drawing/2014/main" id="{9050AA49-6ECF-448E-A2D9-B229C6AF4C8B}"/>
                  </a:ext>
                </a:extLst>
              </p:cNvPr>
              <p:cNvSpPr/>
              <p:nvPr/>
            </p:nvSpPr>
            <p:spPr>
              <a:xfrm>
                <a:off x="8130793" y="4555390"/>
                <a:ext cx="221156" cy="122637"/>
              </a:xfrm>
              <a:custGeom>
                <a:avLst/>
                <a:gdLst/>
                <a:ahLst/>
                <a:cxnLst/>
                <a:rect l="l" t="t" r="r" b="b"/>
                <a:pathLst>
                  <a:path w="9839" h="5456" extrusionOk="0">
                    <a:moveTo>
                      <a:pt x="754" y="0"/>
                    </a:moveTo>
                    <a:lnTo>
                      <a:pt x="0" y="206"/>
                    </a:lnTo>
                    <a:lnTo>
                      <a:pt x="1119" y="4474"/>
                    </a:lnTo>
                    <a:lnTo>
                      <a:pt x="9770" y="5456"/>
                    </a:lnTo>
                    <a:lnTo>
                      <a:pt x="9838" y="4702"/>
                    </a:lnTo>
                    <a:lnTo>
                      <a:pt x="1735" y="3789"/>
                    </a:lnTo>
                    <a:lnTo>
                      <a:pt x="754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1392;p40">
                <a:extLst>
                  <a:ext uri="{FF2B5EF4-FFF2-40B4-BE49-F238E27FC236}">
                    <a16:creationId xmlns:a16="http://schemas.microsoft.com/office/drawing/2014/main" id="{E381C4D6-955C-4AE7-AC88-F4D405718450}"/>
                  </a:ext>
                </a:extLst>
              </p:cNvPr>
              <p:cNvSpPr/>
              <p:nvPr/>
            </p:nvSpPr>
            <p:spPr>
              <a:xfrm>
                <a:off x="7694190" y="4810375"/>
                <a:ext cx="126728" cy="320686"/>
              </a:xfrm>
              <a:custGeom>
                <a:avLst/>
                <a:gdLst/>
                <a:ahLst/>
                <a:cxnLst/>
                <a:rect l="l" t="t" r="r" b="b"/>
                <a:pathLst>
                  <a:path w="5638" h="14267" extrusionOk="0">
                    <a:moveTo>
                      <a:pt x="320" y="1"/>
                    </a:moveTo>
                    <a:lnTo>
                      <a:pt x="0" y="685"/>
                    </a:lnTo>
                    <a:lnTo>
                      <a:pt x="4086" y="2603"/>
                    </a:lnTo>
                    <a:lnTo>
                      <a:pt x="4885" y="14266"/>
                    </a:lnTo>
                    <a:lnTo>
                      <a:pt x="5638" y="14221"/>
                    </a:lnTo>
                    <a:lnTo>
                      <a:pt x="4816" y="2101"/>
                    </a:lnTo>
                    <a:lnTo>
                      <a:pt x="320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1393;p40">
                <a:extLst>
                  <a:ext uri="{FF2B5EF4-FFF2-40B4-BE49-F238E27FC236}">
                    <a16:creationId xmlns:a16="http://schemas.microsoft.com/office/drawing/2014/main" id="{7E8DC0CC-2C5C-48F1-8857-B12C86B55F10}"/>
                  </a:ext>
                </a:extLst>
              </p:cNvPr>
              <p:cNvSpPr/>
              <p:nvPr/>
            </p:nvSpPr>
            <p:spPr>
              <a:xfrm>
                <a:off x="6996938" y="3151963"/>
                <a:ext cx="1194409" cy="851920"/>
              </a:xfrm>
              <a:custGeom>
                <a:avLst/>
                <a:gdLst/>
                <a:ahLst/>
                <a:cxnLst/>
                <a:rect l="l" t="t" r="r" b="b"/>
                <a:pathLst>
                  <a:path w="53138" h="37901" extrusionOk="0">
                    <a:moveTo>
                      <a:pt x="42697" y="0"/>
                    </a:moveTo>
                    <a:cubicBezTo>
                      <a:pt x="41406" y="0"/>
                      <a:pt x="40105" y="263"/>
                      <a:pt x="38872" y="809"/>
                    </a:cubicBezTo>
                    <a:lnTo>
                      <a:pt x="10386" y="16353"/>
                    </a:lnTo>
                    <a:lnTo>
                      <a:pt x="0" y="21672"/>
                    </a:lnTo>
                    <a:lnTo>
                      <a:pt x="4794" y="37900"/>
                    </a:lnTo>
                    <a:cubicBezTo>
                      <a:pt x="26523" y="30710"/>
                      <a:pt x="35745" y="29227"/>
                      <a:pt x="49257" y="16216"/>
                    </a:cubicBezTo>
                    <a:cubicBezTo>
                      <a:pt x="52818" y="12815"/>
                      <a:pt x="53138" y="7223"/>
                      <a:pt x="50011" y="3434"/>
                    </a:cubicBezTo>
                    <a:cubicBezTo>
                      <a:pt x="48710" y="1859"/>
                      <a:pt x="46998" y="786"/>
                      <a:pt x="45103" y="307"/>
                    </a:cubicBezTo>
                    <a:cubicBezTo>
                      <a:pt x="44319" y="104"/>
                      <a:pt x="43510" y="0"/>
                      <a:pt x="42697" y="0"/>
                    </a:cubicBezTo>
                    <a:close/>
                  </a:path>
                </a:pathLst>
              </a:custGeom>
              <a:solidFill>
                <a:srgbClr val="E287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1394;p40">
                <a:extLst>
                  <a:ext uri="{FF2B5EF4-FFF2-40B4-BE49-F238E27FC236}">
                    <a16:creationId xmlns:a16="http://schemas.microsoft.com/office/drawing/2014/main" id="{6C498CA5-6FDB-4A44-8EDB-39CD561F4725}"/>
                  </a:ext>
                </a:extLst>
              </p:cNvPr>
              <p:cNvSpPr/>
              <p:nvPr/>
            </p:nvSpPr>
            <p:spPr>
              <a:xfrm>
                <a:off x="6996938" y="3151963"/>
                <a:ext cx="1194409" cy="851920"/>
              </a:xfrm>
              <a:custGeom>
                <a:avLst/>
                <a:gdLst/>
                <a:ahLst/>
                <a:cxnLst/>
                <a:rect l="l" t="t" r="r" b="b"/>
                <a:pathLst>
                  <a:path w="53138" h="37901" extrusionOk="0">
                    <a:moveTo>
                      <a:pt x="42697" y="0"/>
                    </a:moveTo>
                    <a:cubicBezTo>
                      <a:pt x="41406" y="0"/>
                      <a:pt x="40105" y="263"/>
                      <a:pt x="38872" y="809"/>
                    </a:cubicBezTo>
                    <a:lnTo>
                      <a:pt x="10386" y="16353"/>
                    </a:lnTo>
                    <a:lnTo>
                      <a:pt x="0" y="21672"/>
                    </a:lnTo>
                    <a:lnTo>
                      <a:pt x="4794" y="37900"/>
                    </a:lnTo>
                    <a:cubicBezTo>
                      <a:pt x="26523" y="30710"/>
                      <a:pt x="35745" y="29227"/>
                      <a:pt x="49257" y="16216"/>
                    </a:cubicBezTo>
                    <a:cubicBezTo>
                      <a:pt x="52818" y="12815"/>
                      <a:pt x="53138" y="7223"/>
                      <a:pt x="50011" y="3434"/>
                    </a:cubicBezTo>
                    <a:cubicBezTo>
                      <a:pt x="48710" y="1859"/>
                      <a:pt x="46998" y="786"/>
                      <a:pt x="45103" y="307"/>
                    </a:cubicBezTo>
                    <a:cubicBezTo>
                      <a:pt x="44319" y="104"/>
                      <a:pt x="43510" y="0"/>
                      <a:pt x="4269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1395;p40">
                <a:extLst>
                  <a:ext uri="{FF2B5EF4-FFF2-40B4-BE49-F238E27FC236}">
                    <a16:creationId xmlns:a16="http://schemas.microsoft.com/office/drawing/2014/main" id="{31D5DD22-FACB-4399-9E1C-301C75CB57C9}"/>
                  </a:ext>
                </a:extLst>
              </p:cNvPr>
              <p:cNvSpPr/>
              <p:nvPr/>
            </p:nvSpPr>
            <p:spPr>
              <a:xfrm>
                <a:off x="7661351" y="3102422"/>
                <a:ext cx="238599" cy="221156"/>
              </a:xfrm>
              <a:custGeom>
                <a:avLst/>
                <a:gdLst/>
                <a:ahLst/>
                <a:cxnLst/>
                <a:rect l="l" t="t" r="r" b="b"/>
                <a:pathLst>
                  <a:path w="10615" h="9839" extrusionOk="0">
                    <a:moveTo>
                      <a:pt x="8240" y="0"/>
                    </a:moveTo>
                    <a:lnTo>
                      <a:pt x="3881" y="1712"/>
                    </a:lnTo>
                    <a:cubicBezTo>
                      <a:pt x="1096" y="2808"/>
                      <a:pt x="0" y="6163"/>
                      <a:pt x="1598" y="8697"/>
                    </a:cubicBezTo>
                    <a:lnTo>
                      <a:pt x="2306" y="9838"/>
                    </a:lnTo>
                    <a:lnTo>
                      <a:pt x="10614" y="8811"/>
                    </a:lnTo>
                    <a:lnTo>
                      <a:pt x="8240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1396;p40">
                <a:extLst>
                  <a:ext uri="{FF2B5EF4-FFF2-40B4-BE49-F238E27FC236}">
                    <a16:creationId xmlns:a16="http://schemas.microsoft.com/office/drawing/2014/main" id="{9440EE27-C19E-423B-B1FD-35709C279724}"/>
                  </a:ext>
                </a:extLst>
              </p:cNvPr>
              <p:cNvSpPr/>
              <p:nvPr/>
            </p:nvSpPr>
            <p:spPr>
              <a:xfrm>
                <a:off x="7624398" y="2482133"/>
                <a:ext cx="489493" cy="812180"/>
              </a:xfrm>
              <a:custGeom>
                <a:avLst/>
                <a:gdLst/>
                <a:ahLst/>
                <a:cxnLst/>
                <a:rect l="l" t="t" r="r" b="b"/>
                <a:pathLst>
                  <a:path w="21777" h="36133" extrusionOk="0">
                    <a:moveTo>
                      <a:pt x="10637" y="1"/>
                    </a:moveTo>
                    <a:lnTo>
                      <a:pt x="1" y="21685"/>
                    </a:lnTo>
                    <a:lnTo>
                      <a:pt x="1713" y="24127"/>
                    </a:lnTo>
                    <a:lnTo>
                      <a:pt x="10135" y="36133"/>
                    </a:lnTo>
                    <a:lnTo>
                      <a:pt x="21776" y="33006"/>
                    </a:lnTo>
                    <a:lnTo>
                      <a:pt x="10637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1397;p40">
                <a:extLst>
                  <a:ext uri="{FF2B5EF4-FFF2-40B4-BE49-F238E27FC236}">
                    <a16:creationId xmlns:a16="http://schemas.microsoft.com/office/drawing/2014/main" id="{8860642E-24BA-4B14-9104-CEA62A076B2F}"/>
                  </a:ext>
                </a:extLst>
              </p:cNvPr>
              <p:cNvSpPr/>
              <p:nvPr/>
            </p:nvSpPr>
            <p:spPr>
              <a:xfrm>
                <a:off x="7526104" y="2280240"/>
                <a:ext cx="469802" cy="207557"/>
              </a:xfrm>
              <a:custGeom>
                <a:avLst/>
                <a:gdLst/>
                <a:ahLst/>
                <a:cxnLst/>
                <a:rect l="l" t="t" r="r" b="b"/>
                <a:pathLst>
                  <a:path w="20901" h="9234" extrusionOk="0">
                    <a:moveTo>
                      <a:pt x="8685" y="0"/>
                    </a:moveTo>
                    <a:cubicBezTo>
                      <a:pt x="4027" y="0"/>
                      <a:pt x="0" y="2601"/>
                      <a:pt x="1270" y="9051"/>
                    </a:cubicBezTo>
                    <a:lnTo>
                      <a:pt x="20100" y="9234"/>
                    </a:lnTo>
                    <a:cubicBezTo>
                      <a:pt x="20901" y="3819"/>
                      <a:pt x="14329" y="0"/>
                      <a:pt x="8685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1398;p40">
                <a:extLst>
                  <a:ext uri="{FF2B5EF4-FFF2-40B4-BE49-F238E27FC236}">
                    <a16:creationId xmlns:a16="http://schemas.microsoft.com/office/drawing/2014/main" id="{7A8D03F7-DAFE-4101-8417-C108B7AB2F61}"/>
                  </a:ext>
                </a:extLst>
              </p:cNvPr>
              <p:cNvSpPr/>
              <p:nvPr/>
            </p:nvSpPr>
            <p:spPr>
              <a:xfrm>
                <a:off x="7327762" y="2350505"/>
                <a:ext cx="776373" cy="274787"/>
              </a:xfrm>
              <a:custGeom>
                <a:avLst/>
                <a:gdLst/>
                <a:ahLst/>
                <a:cxnLst/>
                <a:rect l="l" t="t" r="r" b="b"/>
                <a:pathLst>
                  <a:path w="34540" h="12225" extrusionOk="0">
                    <a:moveTo>
                      <a:pt x="11907" y="1"/>
                    </a:moveTo>
                    <a:cubicBezTo>
                      <a:pt x="2343" y="1"/>
                      <a:pt x="0" y="10188"/>
                      <a:pt x="10687" y="12225"/>
                    </a:cubicBezTo>
                    <a:cubicBezTo>
                      <a:pt x="10687" y="12225"/>
                      <a:pt x="34539" y="8345"/>
                      <a:pt x="19269" y="1702"/>
                    </a:cubicBezTo>
                    <a:cubicBezTo>
                      <a:pt x="16503" y="501"/>
                      <a:pt x="14027" y="1"/>
                      <a:pt x="11907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1399;p40">
                <a:extLst>
                  <a:ext uri="{FF2B5EF4-FFF2-40B4-BE49-F238E27FC236}">
                    <a16:creationId xmlns:a16="http://schemas.microsoft.com/office/drawing/2014/main" id="{8053C152-66DC-4C47-8CB2-CEBB205BEF0E}"/>
                  </a:ext>
                </a:extLst>
              </p:cNvPr>
              <p:cNvSpPr/>
              <p:nvPr/>
            </p:nvSpPr>
            <p:spPr>
              <a:xfrm>
                <a:off x="7384810" y="2344144"/>
                <a:ext cx="200117" cy="258064"/>
              </a:xfrm>
              <a:custGeom>
                <a:avLst/>
                <a:gdLst/>
                <a:ahLst/>
                <a:cxnLst/>
                <a:rect l="l" t="t" r="r" b="b"/>
                <a:pathLst>
                  <a:path w="8903" h="11481" extrusionOk="0">
                    <a:moveTo>
                      <a:pt x="6065" y="1"/>
                    </a:moveTo>
                    <a:cubicBezTo>
                      <a:pt x="3887" y="1"/>
                      <a:pt x="2204" y="1207"/>
                      <a:pt x="1324" y="2739"/>
                    </a:cubicBezTo>
                    <a:cubicBezTo>
                      <a:pt x="0" y="5067"/>
                      <a:pt x="297" y="8810"/>
                      <a:pt x="4040" y="11481"/>
                    </a:cubicBezTo>
                    <a:lnTo>
                      <a:pt x="4269" y="11161"/>
                    </a:lnTo>
                    <a:cubicBezTo>
                      <a:pt x="685" y="8628"/>
                      <a:pt x="388" y="5204"/>
                      <a:pt x="1667" y="2921"/>
                    </a:cubicBezTo>
                    <a:cubicBezTo>
                      <a:pt x="2479" y="1491"/>
                      <a:pt x="4043" y="385"/>
                      <a:pt x="6071" y="385"/>
                    </a:cubicBezTo>
                    <a:cubicBezTo>
                      <a:pt x="6892" y="385"/>
                      <a:pt x="7789" y="567"/>
                      <a:pt x="8743" y="981"/>
                    </a:cubicBezTo>
                    <a:lnTo>
                      <a:pt x="8902" y="639"/>
                    </a:lnTo>
                    <a:cubicBezTo>
                      <a:pt x="7890" y="195"/>
                      <a:pt x="6938" y="1"/>
                      <a:pt x="606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1400;p40">
                <a:extLst>
                  <a:ext uri="{FF2B5EF4-FFF2-40B4-BE49-F238E27FC236}">
                    <a16:creationId xmlns:a16="http://schemas.microsoft.com/office/drawing/2014/main" id="{5CD9EC37-3883-49D1-BE40-C474BEBDFAB3}"/>
                  </a:ext>
                </a:extLst>
              </p:cNvPr>
              <p:cNvSpPr/>
              <p:nvPr/>
            </p:nvSpPr>
            <p:spPr>
              <a:xfrm>
                <a:off x="7407377" y="2384131"/>
                <a:ext cx="580796" cy="740229"/>
              </a:xfrm>
              <a:custGeom>
                <a:avLst/>
                <a:gdLst/>
                <a:ahLst/>
                <a:cxnLst/>
                <a:rect l="l" t="t" r="r" b="b"/>
                <a:pathLst>
                  <a:path w="25839" h="32932" extrusionOk="0">
                    <a:moveTo>
                      <a:pt x="16549" y="1"/>
                    </a:moveTo>
                    <a:cubicBezTo>
                      <a:pt x="15476" y="1"/>
                      <a:pt x="14449" y="115"/>
                      <a:pt x="13445" y="321"/>
                    </a:cubicBezTo>
                    <a:cubicBezTo>
                      <a:pt x="13011" y="412"/>
                      <a:pt x="12600" y="503"/>
                      <a:pt x="12189" y="640"/>
                    </a:cubicBezTo>
                    <a:lnTo>
                      <a:pt x="12098" y="663"/>
                    </a:lnTo>
                    <a:lnTo>
                      <a:pt x="11276" y="937"/>
                    </a:lnTo>
                    <a:lnTo>
                      <a:pt x="11254" y="937"/>
                    </a:lnTo>
                    <a:cubicBezTo>
                      <a:pt x="9816" y="1462"/>
                      <a:pt x="8446" y="2215"/>
                      <a:pt x="7236" y="3128"/>
                    </a:cubicBezTo>
                    <a:cubicBezTo>
                      <a:pt x="4520" y="5182"/>
                      <a:pt x="2489" y="8081"/>
                      <a:pt x="1553" y="11505"/>
                    </a:cubicBezTo>
                    <a:cubicBezTo>
                      <a:pt x="1" y="17348"/>
                      <a:pt x="115" y="23191"/>
                      <a:pt x="1872" y="27620"/>
                    </a:cubicBezTo>
                    <a:cubicBezTo>
                      <a:pt x="3083" y="30685"/>
                      <a:pt x="5680" y="32932"/>
                      <a:pt x="8691" y="32932"/>
                    </a:cubicBezTo>
                    <a:cubicBezTo>
                      <a:pt x="9200" y="32932"/>
                      <a:pt x="9721" y="32868"/>
                      <a:pt x="10249" y="32732"/>
                    </a:cubicBezTo>
                    <a:cubicBezTo>
                      <a:pt x="13650" y="31888"/>
                      <a:pt x="23511" y="28213"/>
                      <a:pt x="23511" y="28213"/>
                    </a:cubicBezTo>
                    <a:lnTo>
                      <a:pt x="24880" y="13514"/>
                    </a:lnTo>
                    <a:lnTo>
                      <a:pt x="25314" y="9839"/>
                    </a:lnTo>
                    <a:cubicBezTo>
                      <a:pt x="25839" y="5593"/>
                      <a:pt x="23237" y="1758"/>
                      <a:pt x="19448" y="457"/>
                    </a:cubicBezTo>
                    <a:cubicBezTo>
                      <a:pt x="18535" y="161"/>
                      <a:pt x="17553" y="1"/>
                      <a:pt x="16549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1401;p40">
                <a:extLst>
                  <a:ext uri="{FF2B5EF4-FFF2-40B4-BE49-F238E27FC236}">
                    <a16:creationId xmlns:a16="http://schemas.microsoft.com/office/drawing/2014/main" id="{F7D29EFF-39F5-4C88-811D-660D81A45683}"/>
                  </a:ext>
                </a:extLst>
              </p:cNvPr>
              <p:cNvSpPr/>
              <p:nvPr/>
            </p:nvSpPr>
            <p:spPr>
              <a:xfrm>
                <a:off x="7565394" y="2945934"/>
                <a:ext cx="115467" cy="53721"/>
              </a:xfrm>
              <a:custGeom>
                <a:avLst/>
                <a:gdLst/>
                <a:ahLst/>
                <a:cxnLst/>
                <a:rect l="l" t="t" r="r" b="b"/>
                <a:pathLst>
                  <a:path w="5137" h="2390" extrusionOk="0">
                    <a:moveTo>
                      <a:pt x="5137" y="1"/>
                    </a:moveTo>
                    <a:lnTo>
                      <a:pt x="1" y="685"/>
                    </a:lnTo>
                    <a:cubicBezTo>
                      <a:pt x="975" y="1948"/>
                      <a:pt x="1828" y="2390"/>
                      <a:pt x="2544" y="2390"/>
                    </a:cubicBezTo>
                    <a:cubicBezTo>
                      <a:pt x="4210" y="2390"/>
                      <a:pt x="5137" y="1"/>
                      <a:pt x="513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1402;p40">
                <a:extLst>
                  <a:ext uri="{FF2B5EF4-FFF2-40B4-BE49-F238E27FC236}">
                    <a16:creationId xmlns:a16="http://schemas.microsoft.com/office/drawing/2014/main" id="{D042DBB3-98CA-4B0E-A061-8615F29253A4}"/>
                  </a:ext>
                </a:extLst>
              </p:cNvPr>
              <p:cNvSpPr/>
              <p:nvPr/>
            </p:nvSpPr>
            <p:spPr>
              <a:xfrm>
                <a:off x="7744450" y="2362485"/>
                <a:ext cx="488436" cy="555262"/>
              </a:xfrm>
              <a:custGeom>
                <a:avLst/>
                <a:gdLst/>
                <a:ahLst/>
                <a:cxnLst/>
                <a:rect l="l" t="t" r="r" b="b"/>
                <a:pathLst>
                  <a:path w="21730" h="24703" extrusionOk="0">
                    <a:moveTo>
                      <a:pt x="7775" y="0"/>
                    </a:moveTo>
                    <a:cubicBezTo>
                      <a:pt x="4494" y="0"/>
                      <a:pt x="1553" y="964"/>
                      <a:pt x="1553" y="964"/>
                    </a:cubicBezTo>
                    <a:cubicBezTo>
                      <a:pt x="1" y="7287"/>
                      <a:pt x="800" y="10185"/>
                      <a:pt x="7510" y="14545"/>
                    </a:cubicBezTo>
                    <a:lnTo>
                      <a:pt x="11847" y="24702"/>
                    </a:lnTo>
                    <a:cubicBezTo>
                      <a:pt x="21730" y="3599"/>
                      <a:pt x="14117" y="0"/>
                      <a:pt x="7775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1403;p40">
                <a:extLst>
                  <a:ext uri="{FF2B5EF4-FFF2-40B4-BE49-F238E27FC236}">
                    <a16:creationId xmlns:a16="http://schemas.microsoft.com/office/drawing/2014/main" id="{2847709D-0714-49CB-93BA-BDD953F99DCC}"/>
                  </a:ext>
                </a:extLst>
              </p:cNvPr>
              <p:cNvSpPr/>
              <p:nvPr/>
            </p:nvSpPr>
            <p:spPr>
              <a:xfrm>
                <a:off x="7850656" y="2630282"/>
                <a:ext cx="326418" cy="258739"/>
              </a:xfrm>
              <a:custGeom>
                <a:avLst/>
                <a:gdLst/>
                <a:ahLst/>
                <a:cxnLst/>
                <a:rect l="l" t="t" r="r" b="b"/>
                <a:pathLst>
                  <a:path w="14522" h="11511" extrusionOk="0">
                    <a:moveTo>
                      <a:pt x="6767" y="1"/>
                    </a:moveTo>
                    <a:cubicBezTo>
                      <a:pt x="4506" y="1"/>
                      <a:pt x="1831" y="1918"/>
                      <a:pt x="1" y="7265"/>
                    </a:cubicBezTo>
                    <a:lnTo>
                      <a:pt x="3447" y="11510"/>
                    </a:lnTo>
                    <a:cubicBezTo>
                      <a:pt x="14522" y="8699"/>
                      <a:pt x="11581" y="1"/>
                      <a:pt x="6767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1404;p40">
                <a:extLst>
                  <a:ext uri="{FF2B5EF4-FFF2-40B4-BE49-F238E27FC236}">
                    <a16:creationId xmlns:a16="http://schemas.microsoft.com/office/drawing/2014/main" id="{A7858147-3AA6-4064-AF66-2D418D8898F2}"/>
                  </a:ext>
                </a:extLst>
              </p:cNvPr>
              <p:cNvSpPr/>
              <p:nvPr/>
            </p:nvSpPr>
            <p:spPr>
              <a:xfrm>
                <a:off x="7949175" y="2718664"/>
                <a:ext cx="59520" cy="102632"/>
              </a:xfrm>
              <a:custGeom>
                <a:avLst/>
                <a:gdLst/>
                <a:ahLst/>
                <a:cxnLst/>
                <a:rect l="l" t="t" r="r" b="b"/>
                <a:pathLst>
                  <a:path w="2648" h="4566" extrusionOk="0">
                    <a:moveTo>
                      <a:pt x="1963" y="0"/>
                    </a:moveTo>
                    <a:lnTo>
                      <a:pt x="0" y="4246"/>
                    </a:lnTo>
                    <a:lnTo>
                      <a:pt x="685" y="4565"/>
                    </a:lnTo>
                    <a:lnTo>
                      <a:pt x="2648" y="320"/>
                    </a:lnTo>
                    <a:lnTo>
                      <a:pt x="1963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1405;p40">
                <a:extLst>
                  <a:ext uri="{FF2B5EF4-FFF2-40B4-BE49-F238E27FC236}">
                    <a16:creationId xmlns:a16="http://schemas.microsoft.com/office/drawing/2014/main" id="{F4233E07-64C1-4F9E-8D13-3C604B226EE2}"/>
                  </a:ext>
                </a:extLst>
              </p:cNvPr>
              <p:cNvSpPr/>
              <p:nvPr/>
            </p:nvSpPr>
            <p:spPr>
              <a:xfrm>
                <a:off x="7615676" y="3073651"/>
                <a:ext cx="878893" cy="1403270"/>
              </a:xfrm>
              <a:custGeom>
                <a:avLst/>
                <a:gdLst/>
                <a:ahLst/>
                <a:cxnLst/>
                <a:rect l="l" t="t" r="r" b="b"/>
                <a:pathLst>
                  <a:path w="39101" h="62430" extrusionOk="0">
                    <a:moveTo>
                      <a:pt x="20417" y="1"/>
                    </a:moveTo>
                    <a:cubicBezTo>
                      <a:pt x="19960" y="1"/>
                      <a:pt x="19754" y="87"/>
                      <a:pt x="19882" y="208"/>
                    </a:cubicBezTo>
                    <a:lnTo>
                      <a:pt x="4315" y="11050"/>
                    </a:lnTo>
                    <a:cubicBezTo>
                      <a:pt x="3676" y="13241"/>
                      <a:pt x="1553" y="17578"/>
                      <a:pt x="549" y="22553"/>
                    </a:cubicBezTo>
                    <a:cubicBezTo>
                      <a:pt x="457" y="22941"/>
                      <a:pt x="389" y="23330"/>
                      <a:pt x="320" y="23695"/>
                    </a:cubicBezTo>
                    <a:cubicBezTo>
                      <a:pt x="138" y="25019"/>
                      <a:pt x="1" y="26365"/>
                      <a:pt x="1" y="27712"/>
                    </a:cubicBezTo>
                    <a:cubicBezTo>
                      <a:pt x="1" y="28100"/>
                      <a:pt x="24" y="28488"/>
                      <a:pt x="69" y="28899"/>
                    </a:cubicBezTo>
                    <a:cubicBezTo>
                      <a:pt x="92" y="29492"/>
                      <a:pt x="161" y="30086"/>
                      <a:pt x="252" y="30656"/>
                    </a:cubicBezTo>
                    <a:cubicBezTo>
                      <a:pt x="594" y="32802"/>
                      <a:pt x="1347" y="34925"/>
                      <a:pt x="2671" y="36956"/>
                    </a:cubicBezTo>
                    <a:cubicBezTo>
                      <a:pt x="3470" y="38212"/>
                      <a:pt x="4497" y="39421"/>
                      <a:pt x="5776" y="40563"/>
                    </a:cubicBezTo>
                    <a:lnTo>
                      <a:pt x="5730" y="40791"/>
                    </a:lnTo>
                    <a:lnTo>
                      <a:pt x="5730" y="40836"/>
                    </a:lnTo>
                    <a:lnTo>
                      <a:pt x="708" y="62429"/>
                    </a:lnTo>
                    <a:lnTo>
                      <a:pt x="37731" y="62429"/>
                    </a:lnTo>
                    <a:cubicBezTo>
                      <a:pt x="37731" y="62429"/>
                      <a:pt x="37754" y="47113"/>
                      <a:pt x="38119" y="38668"/>
                    </a:cubicBezTo>
                    <a:cubicBezTo>
                      <a:pt x="38188" y="36933"/>
                      <a:pt x="38324" y="35130"/>
                      <a:pt x="38461" y="33304"/>
                    </a:cubicBezTo>
                    <a:cubicBezTo>
                      <a:pt x="38804" y="28534"/>
                      <a:pt x="39101" y="23558"/>
                      <a:pt x="37914" y="18513"/>
                    </a:cubicBezTo>
                    <a:cubicBezTo>
                      <a:pt x="34176" y="2882"/>
                      <a:pt x="23068" y="1"/>
                      <a:pt x="2041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1406;p40">
                <a:extLst>
                  <a:ext uri="{FF2B5EF4-FFF2-40B4-BE49-F238E27FC236}">
                    <a16:creationId xmlns:a16="http://schemas.microsoft.com/office/drawing/2014/main" id="{9F6018FD-474A-46FB-80A2-AC552ECE1BFA}"/>
                  </a:ext>
                </a:extLst>
              </p:cNvPr>
              <p:cNvSpPr/>
              <p:nvPr/>
            </p:nvSpPr>
            <p:spPr>
              <a:xfrm>
                <a:off x="7743955" y="3981787"/>
                <a:ext cx="156488" cy="31828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416" extrusionOk="0">
                    <a:moveTo>
                      <a:pt x="69" y="1"/>
                    </a:moveTo>
                    <a:lnTo>
                      <a:pt x="0" y="754"/>
                    </a:lnTo>
                    <a:lnTo>
                      <a:pt x="6893" y="1416"/>
                    </a:lnTo>
                    <a:lnTo>
                      <a:pt x="6962" y="663"/>
                    </a:lnTo>
                    <a:lnTo>
                      <a:pt x="69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1407;p40">
                <a:extLst>
                  <a:ext uri="{FF2B5EF4-FFF2-40B4-BE49-F238E27FC236}">
                    <a16:creationId xmlns:a16="http://schemas.microsoft.com/office/drawing/2014/main" id="{9E47F00A-75C4-45CF-95E8-2D7872A30F6E}"/>
                  </a:ext>
                </a:extLst>
              </p:cNvPr>
              <p:cNvSpPr/>
              <p:nvPr/>
            </p:nvSpPr>
            <p:spPr>
              <a:xfrm>
                <a:off x="7735729" y="3203998"/>
                <a:ext cx="211401" cy="338129"/>
              </a:xfrm>
              <a:custGeom>
                <a:avLst/>
                <a:gdLst/>
                <a:ahLst/>
                <a:cxnLst/>
                <a:rect l="l" t="t" r="r" b="b"/>
                <a:pathLst>
                  <a:path w="9405" h="15043" extrusionOk="0">
                    <a:moveTo>
                      <a:pt x="9405" y="1"/>
                    </a:moveTo>
                    <a:lnTo>
                      <a:pt x="3562" y="1713"/>
                    </a:lnTo>
                    <a:lnTo>
                      <a:pt x="731" y="3790"/>
                    </a:lnTo>
                    <a:lnTo>
                      <a:pt x="1" y="15043"/>
                    </a:lnTo>
                    <a:lnTo>
                      <a:pt x="9405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1408;p40">
                <a:extLst>
                  <a:ext uri="{FF2B5EF4-FFF2-40B4-BE49-F238E27FC236}">
                    <a16:creationId xmlns:a16="http://schemas.microsoft.com/office/drawing/2014/main" id="{03D45A15-017B-4C43-AD97-337808CDE05F}"/>
                  </a:ext>
                </a:extLst>
              </p:cNvPr>
              <p:cNvSpPr/>
              <p:nvPr/>
            </p:nvSpPr>
            <p:spPr>
              <a:xfrm>
                <a:off x="7837327" y="2575505"/>
                <a:ext cx="104161" cy="244241"/>
              </a:xfrm>
              <a:custGeom>
                <a:avLst/>
                <a:gdLst/>
                <a:ahLst/>
                <a:cxnLst/>
                <a:rect l="l" t="t" r="r" b="b"/>
                <a:pathLst>
                  <a:path w="4634" h="10866" extrusionOk="0">
                    <a:moveTo>
                      <a:pt x="0" y="1"/>
                    </a:moveTo>
                    <a:lnTo>
                      <a:pt x="685" y="9953"/>
                    </a:lnTo>
                    <a:lnTo>
                      <a:pt x="2899" y="10866"/>
                    </a:lnTo>
                    <a:lnTo>
                      <a:pt x="4634" y="2215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1409;p40">
                <a:extLst>
                  <a:ext uri="{FF2B5EF4-FFF2-40B4-BE49-F238E27FC236}">
                    <a16:creationId xmlns:a16="http://schemas.microsoft.com/office/drawing/2014/main" id="{0EC832E1-D8A1-4A1D-9A56-C7DF1F7C0BB9}"/>
                  </a:ext>
                </a:extLst>
              </p:cNvPr>
              <p:cNvSpPr/>
              <p:nvPr/>
            </p:nvSpPr>
            <p:spPr>
              <a:xfrm>
                <a:off x="7683402" y="2704774"/>
                <a:ext cx="53901" cy="69273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4888" extrusionOk="0">
                    <a:moveTo>
                      <a:pt x="1089" y="0"/>
                    </a:moveTo>
                    <a:cubicBezTo>
                      <a:pt x="1076" y="0"/>
                      <a:pt x="1063" y="1"/>
                      <a:pt x="1051" y="2"/>
                    </a:cubicBezTo>
                    <a:cubicBezTo>
                      <a:pt x="434" y="25"/>
                      <a:pt x="1" y="1166"/>
                      <a:pt x="69" y="2513"/>
                    </a:cubicBezTo>
                    <a:cubicBezTo>
                      <a:pt x="159" y="3832"/>
                      <a:pt x="708" y="4888"/>
                      <a:pt x="1309" y="4888"/>
                    </a:cubicBezTo>
                    <a:cubicBezTo>
                      <a:pt x="1322" y="4888"/>
                      <a:pt x="1335" y="4887"/>
                      <a:pt x="1347" y="4886"/>
                    </a:cubicBezTo>
                    <a:cubicBezTo>
                      <a:pt x="1964" y="4841"/>
                      <a:pt x="2397" y="3722"/>
                      <a:pt x="2306" y="2376"/>
                    </a:cubicBezTo>
                    <a:cubicBezTo>
                      <a:pt x="2217" y="1057"/>
                      <a:pt x="1689" y="0"/>
                      <a:pt x="1089" y="0"/>
                    </a:cubicBezTo>
                    <a:close/>
                  </a:path>
                </a:pathLst>
              </a:custGeom>
              <a:solidFill>
                <a:srgbClr val="2121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1410;p40">
                <a:extLst>
                  <a:ext uri="{FF2B5EF4-FFF2-40B4-BE49-F238E27FC236}">
                    <a16:creationId xmlns:a16="http://schemas.microsoft.com/office/drawing/2014/main" id="{45EAB43C-1806-42AE-87EF-304D3C119F87}"/>
                  </a:ext>
                </a:extLst>
              </p:cNvPr>
              <p:cNvSpPr/>
              <p:nvPr/>
            </p:nvSpPr>
            <p:spPr>
              <a:xfrm>
                <a:off x="7671286" y="2584114"/>
                <a:ext cx="117827" cy="52890"/>
              </a:xfrm>
              <a:custGeom>
                <a:avLst/>
                <a:gdLst/>
                <a:ahLst/>
                <a:cxnLst/>
                <a:rect l="l" t="t" r="r" b="b"/>
                <a:pathLst>
                  <a:path w="5242" h="2353" extrusionOk="0">
                    <a:moveTo>
                      <a:pt x="2036" y="0"/>
                    </a:moveTo>
                    <a:cubicBezTo>
                      <a:pt x="699" y="0"/>
                      <a:pt x="1" y="922"/>
                      <a:pt x="2343" y="1923"/>
                    </a:cubicBezTo>
                    <a:cubicBezTo>
                      <a:pt x="3046" y="2226"/>
                      <a:pt x="3615" y="2352"/>
                      <a:pt x="4036" y="2352"/>
                    </a:cubicBezTo>
                    <a:cubicBezTo>
                      <a:pt x="5204" y="2352"/>
                      <a:pt x="5241" y="1386"/>
                      <a:pt x="3849" y="531"/>
                    </a:cubicBezTo>
                    <a:cubicBezTo>
                      <a:pt x="3249" y="157"/>
                      <a:pt x="2588" y="0"/>
                      <a:pt x="203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1411;p40">
                <a:extLst>
                  <a:ext uri="{FF2B5EF4-FFF2-40B4-BE49-F238E27FC236}">
                    <a16:creationId xmlns:a16="http://schemas.microsoft.com/office/drawing/2014/main" id="{3735F39A-7DE1-4225-91A9-11308DF55AB5}"/>
                  </a:ext>
                </a:extLst>
              </p:cNvPr>
              <p:cNvSpPr/>
              <p:nvPr/>
            </p:nvSpPr>
            <p:spPr>
              <a:xfrm>
                <a:off x="7465875" y="2710925"/>
                <a:ext cx="53901" cy="69273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4888" extrusionOk="0">
                    <a:moveTo>
                      <a:pt x="1089" y="0"/>
                    </a:moveTo>
                    <a:cubicBezTo>
                      <a:pt x="1076" y="0"/>
                      <a:pt x="1063" y="0"/>
                      <a:pt x="1051" y="1"/>
                    </a:cubicBezTo>
                    <a:cubicBezTo>
                      <a:pt x="434" y="47"/>
                      <a:pt x="1" y="1166"/>
                      <a:pt x="92" y="2512"/>
                    </a:cubicBezTo>
                    <a:cubicBezTo>
                      <a:pt x="159" y="3831"/>
                      <a:pt x="708" y="4887"/>
                      <a:pt x="1310" y="4887"/>
                    </a:cubicBezTo>
                    <a:cubicBezTo>
                      <a:pt x="1322" y="4887"/>
                      <a:pt x="1335" y="4887"/>
                      <a:pt x="1348" y="4886"/>
                    </a:cubicBezTo>
                    <a:cubicBezTo>
                      <a:pt x="1964" y="4863"/>
                      <a:pt x="2397" y="3722"/>
                      <a:pt x="2306" y="2375"/>
                    </a:cubicBezTo>
                    <a:cubicBezTo>
                      <a:pt x="2239" y="1056"/>
                      <a:pt x="1690" y="0"/>
                      <a:pt x="1089" y="0"/>
                    </a:cubicBezTo>
                    <a:close/>
                  </a:path>
                </a:pathLst>
              </a:custGeom>
              <a:solidFill>
                <a:srgbClr val="2121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1412;p40">
                <a:extLst>
                  <a:ext uri="{FF2B5EF4-FFF2-40B4-BE49-F238E27FC236}">
                    <a16:creationId xmlns:a16="http://schemas.microsoft.com/office/drawing/2014/main" id="{ACD863A4-B82E-4D3F-BA30-D8FA506D074D}"/>
                  </a:ext>
                </a:extLst>
              </p:cNvPr>
              <p:cNvSpPr/>
              <p:nvPr/>
            </p:nvSpPr>
            <p:spPr>
              <a:xfrm>
                <a:off x="7406456" y="2584181"/>
                <a:ext cx="133988" cy="47023"/>
              </a:xfrm>
              <a:custGeom>
                <a:avLst/>
                <a:gdLst/>
                <a:ahLst/>
                <a:cxnLst/>
                <a:rect l="l" t="t" r="r" b="b"/>
                <a:pathLst>
                  <a:path w="5961" h="2092" extrusionOk="0">
                    <a:moveTo>
                      <a:pt x="3790" y="1"/>
                    </a:moveTo>
                    <a:cubicBezTo>
                      <a:pt x="3743" y="1"/>
                      <a:pt x="3696" y="1"/>
                      <a:pt x="3648" y="3"/>
                    </a:cubicBezTo>
                    <a:cubicBezTo>
                      <a:pt x="1517" y="64"/>
                      <a:pt x="0" y="2091"/>
                      <a:pt x="2176" y="2091"/>
                    </a:cubicBezTo>
                    <a:cubicBezTo>
                      <a:pt x="2447" y="2091"/>
                      <a:pt x="2776" y="2060"/>
                      <a:pt x="3169" y="1989"/>
                    </a:cubicBezTo>
                    <a:cubicBezTo>
                      <a:pt x="5961" y="1497"/>
                      <a:pt x="5890" y="1"/>
                      <a:pt x="379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1413;p40">
                <a:extLst>
                  <a:ext uri="{FF2B5EF4-FFF2-40B4-BE49-F238E27FC236}">
                    <a16:creationId xmlns:a16="http://schemas.microsoft.com/office/drawing/2014/main" id="{350AF600-37AC-44F5-B470-C90E34119C49}"/>
                  </a:ext>
                </a:extLst>
              </p:cNvPr>
              <p:cNvSpPr/>
              <p:nvPr/>
            </p:nvSpPr>
            <p:spPr>
              <a:xfrm>
                <a:off x="7606955" y="3319442"/>
                <a:ext cx="148307" cy="1159524"/>
              </a:xfrm>
              <a:custGeom>
                <a:avLst/>
                <a:gdLst/>
                <a:ahLst/>
                <a:cxnLst/>
                <a:rect l="l" t="t" r="r" b="b"/>
                <a:pathLst>
                  <a:path w="6598" h="51586" extrusionOk="0">
                    <a:moveTo>
                      <a:pt x="4338" y="0"/>
                    </a:moveTo>
                    <a:cubicBezTo>
                      <a:pt x="4132" y="708"/>
                      <a:pt x="3767" y="1644"/>
                      <a:pt x="3356" y="2739"/>
                    </a:cubicBezTo>
                    <a:cubicBezTo>
                      <a:pt x="2466" y="5022"/>
                      <a:pt x="1256" y="8149"/>
                      <a:pt x="571" y="11550"/>
                    </a:cubicBezTo>
                    <a:cubicBezTo>
                      <a:pt x="480" y="11892"/>
                      <a:pt x="412" y="12280"/>
                      <a:pt x="343" y="12714"/>
                    </a:cubicBezTo>
                    <a:cubicBezTo>
                      <a:pt x="115" y="14266"/>
                      <a:pt x="1" y="15544"/>
                      <a:pt x="24" y="16777"/>
                    </a:cubicBezTo>
                    <a:cubicBezTo>
                      <a:pt x="24" y="17142"/>
                      <a:pt x="24" y="17576"/>
                      <a:pt x="69" y="17987"/>
                    </a:cubicBezTo>
                    <a:cubicBezTo>
                      <a:pt x="92" y="18512"/>
                      <a:pt x="161" y="19105"/>
                      <a:pt x="275" y="19790"/>
                    </a:cubicBezTo>
                    <a:cubicBezTo>
                      <a:pt x="640" y="22118"/>
                      <a:pt x="1462" y="24286"/>
                      <a:pt x="2740" y="26227"/>
                    </a:cubicBezTo>
                    <a:cubicBezTo>
                      <a:pt x="3539" y="27482"/>
                      <a:pt x="4543" y="28669"/>
                      <a:pt x="5753" y="29765"/>
                    </a:cubicBezTo>
                    <a:lnTo>
                      <a:pt x="731" y="51403"/>
                    </a:lnTo>
                    <a:lnTo>
                      <a:pt x="1462" y="51585"/>
                    </a:lnTo>
                    <a:lnTo>
                      <a:pt x="6597" y="29491"/>
                    </a:lnTo>
                    <a:lnTo>
                      <a:pt x="6438" y="29331"/>
                    </a:lnTo>
                    <a:cubicBezTo>
                      <a:pt x="5205" y="28258"/>
                      <a:pt x="4178" y="27071"/>
                      <a:pt x="3379" y="25816"/>
                    </a:cubicBezTo>
                    <a:cubicBezTo>
                      <a:pt x="2169" y="23967"/>
                      <a:pt x="1370" y="21890"/>
                      <a:pt x="1028" y="19653"/>
                    </a:cubicBezTo>
                    <a:cubicBezTo>
                      <a:pt x="914" y="19014"/>
                      <a:pt x="868" y="18443"/>
                      <a:pt x="845" y="17918"/>
                    </a:cubicBezTo>
                    <a:cubicBezTo>
                      <a:pt x="777" y="17507"/>
                      <a:pt x="777" y="17119"/>
                      <a:pt x="777" y="16777"/>
                    </a:cubicBezTo>
                    <a:cubicBezTo>
                      <a:pt x="777" y="15590"/>
                      <a:pt x="868" y="14335"/>
                      <a:pt x="1096" y="12828"/>
                    </a:cubicBezTo>
                    <a:cubicBezTo>
                      <a:pt x="1165" y="12417"/>
                      <a:pt x="1233" y="12052"/>
                      <a:pt x="1302" y="11710"/>
                    </a:cubicBezTo>
                    <a:cubicBezTo>
                      <a:pt x="1987" y="8354"/>
                      <a:pt x="3173" y="5273"/>
                      <a:pt x="4064" y="3013"/>
                    </a:cubicBezTo>
                    <a:cubicBezTo>
                      <a:pt x="4475" y="1918"/>
                      <a:pt x="4863" y="959"/>
                      <a:pt x="5068" y="229"/>
                    </a:cubicBezTo>
                    <a:lnTo>
                      <a:pt x="4338" y="0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1414;p40">
                <a:extLst>
                  <a:ext uri="{FF2B5EF4-FFF2-40B4-BE49-F238E27FC236}">
                    <a16:creationId xmlns:a16="http://schemas.microsoft.com/office/drawing/2014/main" id="{33F5B738-359E-4890-B780-DA1CFCCF453D}"/>
                  </a:ext>
                </a:extLst>
              </p:cNvPr>
              <p:cNvSpPr/>
              <p:nvPr/>
            </p:nvSpPr>
            <p:spPr>
              <a:xfrm>
                <a:off x="7483261" y="2685307"/>
                <a:ext cx="123716" cy="239723"/>
              </a:xfrm>
              <a:custGeom>
                <a:avLst/>
                <a:gdLst/>
                <a:ahLst/>
                <a:cxnLst/>
                <a:rect l="l" t="t" r="r" b="b"/>
                <a:pathLst>
                  <a:path w="5504" h="10665" extrusionOk="0">
                    <a:moveTo>
                      <a:pt x="5412" y="0"/>
                    </a:moveTo>
                    <a:cubicBezTo>
                      <a:pt x="4385" y="2580"/>
                      <a:pt x="3016" y="4177"/>
                      <a:pt x="1783" y="5593"/>
                    </a:cubicBezTo>
                    <a:cubicBezTo>
                      <a:pt x="0" y="7627"/>
                      <a:pt x="1552" y="10665"/>
                      <a:pt x="4048" y="10665"/>
                    </a:cubicBezTo>
                    <a:cubicBezTo>
                      <a:pt x="4268" y="10665"/>
                      <a:pt x="4495" y="10641"/>
                      <a:pt x="4728" y="10591"/>
                    </a:cubicBezTo>
                    <a:lnTo>
                      <a:pt x="5504" y="10409"/>
                    </a:lnTo>
                    <a:lnTo>
                      <a:pt x="5412" y="0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1415;p40">
                <a:extLst>
                  <a:ext uri="{FF2B5EF4-FFF2-40B4-BE49-F238E27FC236}">
                    <a16:creationId xmlns:a16="http://schemas.microsoft.com/office/drawing/2014/main" id="{DDFF135C-A1CD-47A6-9D08-E598B2E20B19}"/>
                  </a:ext>
                </a:extLst>
              </p:cNvPr>
              <p:cNvSpPr/>
              <p:nvPr/>
            </p:nvSpPr>
            <p:spPr>
              <a:xfrm>
                <a:off x="7491016" y="2682228"/>
                <a:ext cx="121603" cy="251411"/>
              </a:xfrm>
              <a:custGeom>
                <a:avLst/>
                <a:gdLst/>
                <a:ahLst/>
                <a:cxnLst/>
                <a:rect l="l" t="t" r="r" b="b"/>
                <a:pathLst>
                  <a:path w="5410" h="11185" extrusionOk="0">
                    <a:moveTo>
                      <a:pt x="4702" y="0"/>
                    </a:moveTo>
                    <a:cubicBezTo>
                      <a:pt x="3675" y="2603"/>
                      <a:pt x="2283" y="4200"/>
                      <a:pt x="1142" y="5478"/>
                    </a:cubicBezTo>
                    <a:cubicBezTo>
                      <a:pt x="160" y="6597"/>
                      <a:pt x="0" y="8172"/>
                      <a:pt x="776" y="9473"/>
                    </a:cubicBezTo>
                    <a:cubicBezTo>
                      <a:pt x="1393" y="10546"/>
                      <a:pt x="2511" y="11185"/>
                      <a:pt x="3721" y="11185"/>
                    </a:cubicBezTo>
                    <a:cubicBezTo>
                      <a:pt x="3949" y="11185"/>
                      <a:pt x="4200" y="11139"/>
                      <a:pt x="4451" y="11094"/>
                    </a:cubicBezTo>
                    <a:lnTo>
                      <a:pt x="5227" y="10934"/>
                    </a:lnTo>
                    <a:lnTo>
                      <a:pt x="5067" y="10180"/>
                    </a:lnTo>
                    <a:lnTo>
                      <a:pt x="4291" y="10340"/>
                    </a:lnTo>
                    <a:cubicBezTo>
                      <a:pt x="4096" y="10383"/>
                      <a:pt x="3900" y="10404"/>
                      <a:pt x="3708" y="10404"/>
                    </a:cubicBezTo>
                    <a:cubicBezTo>
                      <a:pt x="2781" y="10404"/>
                      <a:pt x="1926" y="9917"/>
                      <a:pt x="1415" y="9085"/>
                    </a:cubicBezTo>
                    <a:cubicBezTo>
                      <a:pt x="959" y="8286"/>
                      <a:pt x="776" y="7031"/>
                      <a:pt x="1712" y="5981"/>
                    </a:cubicBezTo>
                    <a:cubicBezTo>
                      <a:pt x="2831" y="4725"/>
                      <a:pt x="4337" y="3013"/>
                      <a:pt x="5410" y="274"/>
                    </a:cubicBezTo>
                    <a:lnTo>
                      <a:pt x="4702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1416;p40">
                <a:extLst>
                  <a:ext uri="{FF2B5EF4-FFF2-40B4-BE49-F238E27FC236}">
                    <a16:creationId xmlns:a16="http://schemas.microsoft.com/office/drawing/2014/main" id="{8CDC7FBF-0BF1-41D2-8055-40CCFFF6FD7B}"/>
                  </a:ext>
                </a:extLst>
              </p:cNvPr>
              <p:cNvSpPr/>
              <p:nvPr/>
            </p:nvSpPr>
            <p:spPr>
              <a:xfrm>
                <a:off x="7735729" y="3226071"/>
                <a:ext cx="180112" cy="316056"/>
              </a:xfrm>
              <a:custGeom>
                <a:avLst/>
                <a:gdLst/>
                <a:ahLst/>
                <a:cxnLst/>
                <a:rect l="l" t="t" r="r" b="b"/>
                <a:pathLst>
                  <a:path w="8013" h="14061" extrusionOk="0">
                    <a:moveTo>
                      <a:pt x="6072" y="0"/>
                    </a:moveTo>
                    <a:lnTo>
                      <a:pt x="3562" y="731"/>
                    </a:lnTo>
                    <a:lnTo>
                      <a:pt x="2147" y="1758"/>
                    </a:lnTo>
                    <a:lnTo>
                      <a:pt x="1941" y="4908"/>
                    </a:lnTo>
                    <a:lnTo>
                      <a:pt x="457" y="7030"/>
                    </a:lnTo>
                    <a:lnTo>
                      <a:pt x="1" y="14061"/>
                    </a:lnTo>
                    <a:lnTo>
                      <a:pt x="4201" y="7327"/>
                    </a:lnTo>
                    <a:lnTo>
                      <a:pt x="4292" y="5296"/>
                    </a:lnTo>
                    <a:lnTo>
                      <a:pt x="8013" y="936"/>
                    </a:lnTo>
                    <a:lnTo>
                      <a:pt x="607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1417;p40">
                <a:extLst>
                  <a:ext uri="{FF2B5EF4-FFF2-40B4-BE49-F238E27FC236}">
                    <a16:creationId xmlns:a16="http://schemas.microsoft.com/office/drawing/2014/main" id="{7EBCDF6A-C7CA-4266-BF26-D36DC26861AD}"/>
                  </a:ext>
                </a:extLst>
              </p:cNvPr>
              <p:cNvSpPr/>
              <p:nvPr/>
            </p:nvSpPr>
            <p:spPr>
              <a:xfrm>
                <a:off x="7809612" y="2967490"/>
                <a:ext cx="266808" cy="356089"/>
              </a:xfrm>
              <a:custGeom>
                <a:avLst/>
                <a:gdLst/>
                <a:ahLst/>
                <a:cxnLst/>
                <a:rect l="l" t="t" r="r" b="b"/>
                <a:pathLst>
                  <a:path w="11870" h="15842" extrusionOk="0">
                    <a:moveTo>
                      <a:pt x="10363" y="0"/>
                    </a:moveTo>
                    <a:lnTo>
                      <a:pt x="5022" y="2420"/>
                    </a:lnTo>
                    <a:cubicBezTo>
                      <a:pt x="1735" y="3926"/>
                      <a:pt x="1" y="7578"/>
                      <a:pt x="959" y="11071"/>
                    </a:cubicBezTo>
                    <a:lnTo>
                      <a:pt x="2808" y="15841"/>
                    </a:lnTo>
                    <a:lnTo>
                      <a:pt x="11870" y="4725"/>
                    </a:lnTo>
                    <a:lnTo>
                      <a:pt x="10363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1418;p40">
                <a:extLst>
                  <a:ext uri="{FF2B5EF4-FFF2-40B4-BE49-F238E27FC236}">
                    <a16:creationId xmlns:a16="http://schemas.microsoft.com/office/drawing/2014/main" id="{BF67FC3C-1624-4AA6-B3DD-A78E437F3DDE}"/>
                  </a:ext>
                </a:extLst>
              </p:cNvPr>
              <p:cNvSpPr/>
              <p:nvPr/>
            </p:nvSpPr>
            <p:spPr>
              <a:xfrm>
                <a:off x="7494455" y="2354798"/>
                <a:ext cx="446538" cy="182472"/>
              </a:xfrm>
              <a:custGeom>
                <a:avLst/>
                <a:gdLst/>
                <a:ahLst/>
                <a:cxnLst/>
                <a:rect l="l" t="t" r="r" b="b"/>
                <a:pathLst>
                  <a:path w="19866" h="8118" extrusionOk="0">
                    <a:moveTo>
                      <a:pt x="11485" y="1"/>
                    </a:moveTo>
                    <a:cubicBezTo>
                      <a:pt x="9505" y="1"/>
                      <a:pt x="7388" y="474"/>
                      <a:pt x="5394" y="1831"/>
                    </a:cubicBezTo>
                    <a:cubicBezTo>
                      <a:pt x="1" y="5516"/>
                      <a:pt x="1010" y="8118"/>
                      <a:pt x="5263" y="8118"/>
                    </a:cubicBezTo>
                    <a:cubicBezTo>
                      <a:pt x="8624" y="8118"/>
                      <a:pt x="14011" y="6493"/>
                      <a:pt x="19865" y="2493"/>
                    </a:cubicBezTo>
                    <a:cubicBezTo>
                      <a:pt x="19865" y="2493"/>
                      <a:pt x="16033" y="1"/>
                      <a:pt x="1148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1419;p40">
                <a:extLst>
                  <a:ext uri="{FF2B5EF4-FFF2-40B4-BE49-F238E27FC236}">
                    <a16:creationId xmlns:a16="http://schemas.microsoft.com/office/drawing/2014/main" id="{E68D55C6-D0F8-4EDA-A9FC-2A78C2F31E89}"/>
                  </a:ext>
                </a:extLst>
              </p:cNvPr>
              <p:cNvSpPr/>
              <p:nvPr/>
            </p:nvSpPr>
            <p:spPr>
              <a:xfrm>
                <a:off x="7935306" y="3182914"/>
                <a:ext cx="533616" cy="1264247"/>
              </a:xfrm>
              <a:custGeom>
                <a:avLst/>
                <a:gdLst/>
                <a:ahLst/>
                <a:cxnLst/>
                <a:rect l="l" t="t" r="r" b="b"/>
                <a:pathLst>
                  <a:path w="23740" h="56245" extrusionOk="0">
                    <a:moveTo>
                      <a:pt x="9427" y="1"/>
                    </a:moveTo>
                    <a:cubicBezTo>
                      <a:pt x="8779" y="1"/>
                      <a:pt x="8122" y="68"/>
                      <a:pt x="7465" y="208"/>
                    </a:cubicBezTo>
                    <a:cubicBezTo>
                      <a:pt x="5456" y="642"/>
                      <a:pt x="3721" y="1669"/>
                      <a:pt x="2420" y="3107"/>
                    </a:cubicBezTo>
                    <a:cubicBezTo>
                      <a:pt x="1005" y="4659"/>
                      <a:pt x="115" y="6668"/>
                      <a:pt x="1" y="8882"/>
                    </a:cubicBezTo>
                    <a:lnTo>
                      <a:pt x="594" y="41317"/>
                    </a:lnTo>
                    <a:lnTo>
                      <a:pt x="526" y="52980"/>
                    </a:lnTo>
                    <a:lnTo>
                      <a:pt x="17143" y="56244"/>
                    </a:lnTo>
                    <a:cubicBezTo>
                      <a:pt x="20795" y="33647"/>
                      <a:pt x="23739" y="24768"/>
                      <a:pt x="18467" y="6782"/>
                    </a:cubicBezTo>
                    <a:cubicBezTo>
                      <a:pt x="17264" y="2702"/>
                      <a:pt x="13526" y="1"/>
                      <a:pt x="942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1420;p40">
                <a:extLst>
                  <a:ext uri="{FF2B5EF4-FFF2-40B4-BE49-F238E27FC236}">
                    <a16:creationId xmlns:a16="http://schemas.microsoft.com/office/drawing/2014/main" id="{C398576B-E2D9-4626-897C-B458DE7C3687}"/>
                  </a:ext>
                </a:extLst>
              </p:cNvPr>
              <p:cNvSpPr/>
              <p:nvPr/>
            </p:nvSpPr>
            <p:spPr>
              <a:xfrm>
                <a:off x="7717275" y="3046498"/>
                <a:ext cx="122637" cy="61588"/>
              </a:xfrm>
              <a:custGeom>
                <a:avLst/>
                <a:gdLst/>
                <a:ahLst/>
                <a:cxnLst/>
                <a:rect l="l" t="t" r="r" b="b"/>
                <a:pathLst>
                  <a:path w="5456" h="2740" extrusionOk="0">
                    <a:moveTo>
                      <a:pt x="5159" y="0"/>
                    </a:moveTo>
                    <a:lnTo>
                      <a:pt x="0" y="2032"/>
                    </a:lnTo>
                    <a:lnTo>
                      <a:pt x="297" y="2739"/>
                    </a:lnTo>
                    <a:lnTo>
                      <a:pt x="5455" y="708"/>
                    </a:lnTo>
                    <a:lnTo>
                      <a:pt x="5159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1421;p40">
                <a:extLst>
                  <a:ext uri="{FF2B5EF4-FFF2-40B4-BE49-F238E27FC236}">
                    <a16:creationId xmlns:a16="http://schemas.microsoft.com/office/drawing/2014/main" id="{57D637DF-9E37-4181-BC18-8BAB85AD6125}"/>
                  </a:ext>
                </a:extLst>
              </p:cNvPr>
              <p:cNvSpPr/>
              <p:nvPr/>
            </p:nvSpPr>
            <p:spPr>
              <a:xfrm>
                <a:off x="6432056" y="3613493"/>
                <a:ext cx="573109" cy="830589"/>
              </a:xfrm>
              <a:custGeom>
                <a:avLst/>
                <a:gdLst/>
                <a:ahLst/>
                <a:cxnLst/>
                <a:rect l="l" t="t" r="r" b="b"/>
                <a:pathLst>
                  <a:path w="25497" h="36952" extrusionOk="0">
                    <a:moveTo>
                      <a:pt x="1155" y="1"/>
                    </a:moveTo>
                    <a:cubicBezTo>
                      <a:pt x="929" y="1"/>
                      <a:pt x="708" y="177"/>
                      <a:pt x="708" y="431"/>
                    </a:cubicBezTo>
                    <a:lnTo>
                      <a:pt x="1" y="16340"/>
                    </a:lnTo>
                    <a:lnTo>
                      <a:pt x="25497" y="36951"/>
                    </a:lnTo>
                    <a:lnTo>
                      <a:pt x="25497" y="36951"/>
                    </a:lnTo>
                    <a:lnTo>
                      <a:pt x="23283" y="19604"/>
                    </a:lnTo>
                    <a:lnTo>
                      <a:pt x="1439" y="111"/>
                    </a:lnTo>
                    <a:cubicBezTo>
                      <a:pt x="1355" y="35"/>
                      <a:pt x="1255" y="1"/>
                      <a:pt x="115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1422;p40">
                <a:extLst>
                  <a:ext uri="{FF2B5EF4-FFF2-40B4-BE49-F238E27FC236}">
                    <a16:creationId xmlns:a16="http://schemas.microsoft.com/office/drawing/2014/main" id="{5D071230-76B9-4B8B-A2C1-45D89AF2F4D5}"/>
                  </a:ext>
                </a:extLst>
              </p:cNvPr>
              <p:cNvSpPr/>
              <p:nvPr/>
            </p:nvSpPr>
            <p:spPr>
              <a:xfrm>
                <a:off x="6447453" y="3589307"/>
                <a:ext cx="633641" cy="831690"/>
              </a:xfrm>
              <a:custGeom>
                <a:avLst/>
                <a:gdLst/>
                <a:ahLst/>
                <a:cxnLst/>
                <a:rect l="l" t="t" r="r" b="b"/>
                <a:pathLst>
                  <a:path w="28190" h="37001" extrusionOk="0">
                    <a:moveTo>
                      <a:pt x="4794" y="0"/>
                    </a:moveTo>
                    <a:lnTo>
                      <a:pt x="3196" y="640"/>
                    </a:lnTo>
                    <a:lnTo>
                      <a:pt x="3265" y="1416"/>
                    </a:lnTo>
                    <a:lnTo>
                      <a:pt x="2397" y="936"/>
                    </a:lnTo>
                    <a:lnTo>
                      <a:pt x="708" y="1598"/>
                    </a:lnTo>
                    <a:lnTo>
                      <a:pt x="1" y="17530"/>
                    </a:lnTo>
                    <a:lnTo>
                      <a:pt x="24104" y="37000"/>
                    </a:lnTo>
                    <a:lnTo>
                      <a:pt x="28190" y="35380"/>
                    </a:lnTo>
                    <a:lnTo>
                      <a:pt x="26113" y="19014"/>
                    </a:lnTo>
                    <a:lnTo>
                      <a:pt x="479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1423;p40">
                <a:extLst>
                  <a:ext uri="{FF2B5EF4-FFF2-40B4-BE49-F238E27FC236}">
                    <a16:creationId xmlns:a16="http://schemas.microsoft.com/office/drawing/2014/main" id="{D769C723-C96A-4510-80DA-9613D7F35F48}"/>
                  </a:ext>
                </a:extLst>
              </p:cNvPr>
              <p:cNvSpPr/>
              <p:nvPr/>
            </p:nvSpPr>
            <p:spPr>
              <a:xfrm>
                <a:off x="6501332" y="3610346"/>
                <a:ext cx="38504" cy="280654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2486" extrusionOk="0">
                    <a:moveTo>
                      <a:pt x="0" y="0"/>
                    </a:moveTo>
                    <a:lnTo>
                      <a:pt x="0" y="12486"/>
                    </a:lnTo>
                    <a:cubicBezTo>
                      <a:pt x="1712" y="5547"/>
                      <a:pt x="868" y="480"/>
                      <a:pt x="868" y="48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1424;p40">
                <a:extLst>
                  <a:ext uri="{FF2B5EF4-FFF2-40B4-BE49-F238E27FC236}">
                    <a16:creationId xmlns:a16="http://schemas.microsoft.com/office/drawing/2014/main" id="{945C1CC2-B82D-48FE-9B90-2D9CACD2D5D0}"/>
                  </a:ext>
                </a:extLst>
              </p:cNvPr>
              <p:cNvSpPr/>
              <p:nvPr/>
            </p:nvSpPr>
            <p:spPr>
              <a:xfrm>
                <a:off x="6447453" y="3590341"/>
                <a:ext cx="681360" cy="863496"/>
              </a:xfrm>
              <a:custGeom>
                <a:avLst/>
                <a:gdLst/>
                <a:ahLst/>
                <a:cxnLst/>
                <a:rect l="l" t="t" r="r" b="b"/>
                <a:pathLst>
                  <a:path w="30313" h="38416" extrusionOk="0">
                    <a:moveTo>
                      <a:pt x="4862" y="0"/>
                    </a:moveTo>
                    <a:cubicBezTo>
                      <a:pt x="4862" y="1"/>
                      <a:pt x="5844" y="10317"/>
                      <a:pt x="3516" y="16160"/>
                    </a:cubicBezTo>
                    <a:lnTo>
                      <a:pt x="1" y="17484"/>
                    </a:lnTo>
                    <a:lnTo>
                      <a:pt x="30313" y="38415"/>
                    </a:lnTo>
                    <a:lnTo>
                      <a:pt x="27414" y="20109"/>
                    </a:lnTo>
                    <a:lnTo>
                      <a:pt x="486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1425;p40">
                <a:extLst>
                  <a:ext uri="{FF2B5EF4-FFF2-40B4-BE49-F238E27FC236}">
                    <a16:creationId xmlns:a16="http://schemas.microsoft.com/office/drawing/2014/main" id="{5210F4F2-107D-4FE8-9746-CAFE7B2CB878}"/>
                  </a:ext>
                </a:extLst>
              </p:cNvPr>
              <p:cNvSpPr/>
              <p:nvPr/>
            </p:nvSpPr>
            <p:spPr>
              <a:xfrm>
                <a:off x="6555705" y="3736040"/>
                <a:ext cx="594148" cy="286318"/>
              </a:xfrm>
              <a:custGeom>
                <a:avLst/>
                <a:gdLst/>
                <a:ahLst/>
                <a:cxnLst/>
                <a:rect l="l" t="t" r="r" b="b"/>
                <a:pathLst>
                  <a:path w="26433" h="12738" extrusionOk="0">
                    <a:moveTo>
                      <a:pt x="22529" y="1"/>
                    </a:moveTo>
                    <a:lnTo>
                      <a:pt x="1" y="9153"/>
                    </a:lnTo>
                    <a:lnTo>
                      <a:pt x="2648" y="12737"/>
                    </a:lnTo>
                    <a:lnTo>
                      <a:pt x="26432" y="5479"/>
                    </a:lnTo>
                    <a:lnTo>
                      <a:pt x="22529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1426;p40">
                <a:extLst>
                  <a:ext uri="{FF2B5EF4-FFF2-40B4-BE49-F238E27FC236}">
                    <a16:creationId xmlns:a16="http://schemas.microsoft.com/office/drawing/2014/main" id="{40F41C3D-8AD4-4ADC-B004-74D3731E9177}"/>
                  </a:ext>
                </a:extLst>
              </p:cNvPr>
              <p:cNvSpPr/>
              <p:nvPr/>
            </p:nvSpPr>
            <p:spPr>
              <a:xfrm>
                <a:off x="6489014" y="3764317"/>
                <a:ext cx="1127202" cy="679765"/>
              </a:xfrm>
              <a:custGeom>
                <a:avLst/>
                <a:gdLst/>
                <a:ahLst/>
                <a:cxnLst/>
                <a:rect l="l" t="t" r="r" b="b"/>
                <a:pathLst>
                  <a:path w="50148" h="30242" extrusionOk="0">
                    <a:moveTo>
                      <a:pt x="28743" y="0"/>
                    </a:moveTo>
                    <a:cubicBezTo>
                      <a:pt x="28582" y="0"/>
                      <a:pt x="28418" y="29"/>
                      <a:pt x="28258" y="89"/>
                    </a:cubicBezTo>
                    <a:lnTo>
                      <a:pt x="0" y="10132"/>
                    </a:lnTo>
                    <a:lnTo>
                      <a:pt x="22552" y="30241"/>
                    </a:lnTo>
                    <a:lnTo>
                      <a:pt x="50148" y="23280"/>
                    </a:lnTo>
                    <a:lnTo>
                      <a:pt x="29787" y="477"/>
                    </a:lnTo>
                    <a:cubicBezTo>
                      <a:pt x="29513" y="170"/>
                      <a:pt x="29135" y="0"/>
                      <a:pt x="2874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1427;p40">
                <a:extLst>
                  <a:ext uri="{FF2B5EF4-FFF2-40B4-BE49-F238E27FC236}">
                    <a16:creationId xmlns:a16="http://schemas.microsoft.com/office/drawing/2014/main" id="{27ADDD01-C4A2-40F4-BEAE-E58399A5A51E}"/>
                  </a:ext>
                </a:extLst>
              </p:cNvPr>
              <p:cNvSpPr/>
              <p:nvPr/>
            </p:nvSpPr>
            <p:spPr>
              <a:xfrm>
                <a:off x="6555705" y="3791515"/>
                <a:ext cx="1051790" cy="652567"/>
              </a:xfrm>
              <a:custGeom>
                <a:avLst/>
                <a:gdLst/>
                <a:ahLst/>
                <a:cxnLst/>
                <a:rect l="l" t="t" r="r" b="b"/>
                <a:pathLst>
                  <a:path w="46793" h="29032" extrusionOk="0">
                    <a:moveTo>
                      <a:pt x="25374" y="0"/>
                    </a:moveTo>
                    <a:cubicBezTo>
                      <a:pt x="25215" y="0"/>
                      <a:pt x="25056" y="29"/>
                      <a:pt x="24903" y="89"/>
                    </a:cubicBezTo>
                    <a:lnTo>
                      <a:pt x="1" y="8899"/>
                    </a:lnTo>
                    <a:lnTo>
                      <a:pt x="22529" y="29031"/>
                    </a:lnTo>
                    <a:lnTo>
                      <a:pt x="46793" y="23279"/>
                    </a:lnTo>
                    <a:lnTo>
                      <a:pt x="26410" y="477"/>
                    </a:lnTo>
                    <a:cubicBezTo>
                      <a:pt x="26135" y="170"/>
                      <a:pt x="25757" y="0"/>
                      <a:pt x="2537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1428;p40">
                <a:extLst>
                  <a:ext uri="{FF2B5EF4-FFF2-40B4-BE49-F238E27FC236}">
                    <a16:creationId xmlns:a16="http://schemas.microsoft.com/office/drawing/2014/main" id="{369185F1-3837-4AD9-B758-8BB5806A0B8E}"/>
                  </a:ext>
                </a:extLst>
              </p:cNvPr>
              <p:cNvSpPr/>
              <p:nvPr/>
            </p:nvSpPr>
            <p:spPr>
              <a:xfrm>
                <a:off x="6747078" y="3943822"/>
                <a:ext cx="480254" cy="238082"/>
              </a:xfrm>
              <a:custGeom>
                <a:avLst/>
                <a:gdLst/>
                <a:ahLst/>
                <a:cxnLst/>
                <a:rect l="l" t="t" r="r" b="b"/>
                <a:pathLst>
                  <a:path w="21366" h="10592" extrusionOk="0">
                    <a:moveTo>
                      <a:pt x="15978" y="1"/>
                    </a:moveTo>
                    <a:lnTo>
                      <a:pt x="1" y="5273"/>
                    </a:lnTo>
                    <a:lnTo>
                      <a:pt x="5342" y="10592"/>
                    </a:lnTo>
                    <a:lnTo>
                      <a:pt x="21365" y="5639"/>
                    </a:lnTo>
                    <a:lnTo>
                      <a:pt x="15978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1429;p40">
                <a:extLst>
                  <a:ext uri="{FF2B5EF4-FFF2-40B4-BE49-F238E27FC236}">
                    <a16:creationId xmlns:a16="http://schemas.microsoft.com/office/drawing/2014/main" id="{51294373-DB51-4FFD-9BAD-4D49F50DFECE}"/>
                  </a:ext>
                </a:extLst>
              </p:cNvPr>
              <p:cNvSpPr/>
              <p:nvPr/>
            </p:nvSpPr>
            <p:spPr>
              <a:xfrm>
                <a:off x="6432056" y="3980775"/>
                <a:ext cx="630067" cy="463306"/>
              </a:xfrm>
              <a:custGeom>
                <a:avLst/>
                <a:gdLst/>
                <a:ahLst/>
                <a:cxnLst/>
                <a:rect l="l" t="t" r="r" b="b"/>
                <a:pathLst>
                  <a:path w="28031" h="20612" extrusionOk="0">
                    <a:moveTo>
                      <a:pt x="1" y="0"/>
                    </a:moveTo>
                    <a:lnTo>
                      <a:pt x="25497" y="20611"/>
                    </a:lnTo>
                    <a:lnTo>
                      <a:pt x="28030" y="20611"/>
                    </a:lnTo>
                    <a:lnTo>
                      <a:pt x="5502" y="479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1430;p40">
                <a:extLst>
                  <a:ext uri="{FF2B5EF4-FFF2-40B4-BE49-F238E27FC236}">
                    <a16:creationId xmlns:a16="http://schemas.microsoft.com/office/drawing/2014/main" id="{B5F667DD-6192-4FD6-B76A-096EF9A8127C}"/>
                  </a:ext>
                </a:extLst>
              </p:cNvPr>
              <p:cNvSpPr/>
              <p:nvPr/>
            </p:nvSpPr>
            <p:spPr>
              <a:xfrm>
                <a:off x="6537251" y="3566740"/>
                <a:ext cx="354021" cy="381735"/>
              </a:xfrm>
              <a:custGeom>
                <a:avLst/>
                <a:gdLst/>
                <a:ahLst/>
                <a:cxnLst/>
                <a:rect l="l" t="t" r="r" b="b"/>
                <a:pathLst>
                  <a:path w="15750" h="16983" extrusionOk="0">
                    <a:moveTo>
                      <a:pt x="2899" y="0"/>
                    </a:moveTo>
                    <a:lnTo>
                      <a:pt x="2899" y="0"/>
                    </a:lnTo>
                    <a:cubicBezTo>
                      <a:pt x="5295" y="10614"/>
                      <a:pt x="0" y="16982"/>
                      <a:pt x="0" y="16982"/>
                    </a:cubicBezTo>
                    <a:lnTo>
                      <a:pt x="15749" y="10614"/>
                    </a:lnTo>
                    <a:lnTo>
                      <a:pt x="2899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1431;p40">
                <a:extLst>
                  <a:ext uri="{FF2B5EF4-FFF2-40B4-BE49-F238E27FC236}">
                    <a16:creationId xmlns:a16="http://schemas.microsoft.com/office/drawing/2014/main" id="{E7BEF810-7669-4964-AC0D-39FD3E8B8A1E}"/>
                  </a:ext>
                </a:extLst>
              </p:cNvPr>
              <p:cNvSpPr/>
              <p:nvPr/>
            </p:nvSpPr>
            <p:spPr>
              <a:xfrm>
                <a:off x="6596749" y="4099794"/>
                <a:ext cx="977906" cy="333004"/>
              </a:xfrm>
              <a:custGeom>
                <a:avLst/>
                <a:gdLst/>
                <a:ahLst/>
                <a:cxnLst/>
                <a:rect l="l" t="t" r="r" b="b"/>
                <a:pathLst>
                  <a:path w="43506" h="14815" extrusionOk="0">
                    <a:moveTo>
                      <a:pt x="1895" y="1"/>
                    </a:moveTo>
                    <a:cubicBezTo>
                      <a:pt x="1005" y="1"/>
                      <a:pt x="206" y="640"/>
                      <a:pt x="1" y="1553"/>
                    </a:cubicBezTo>
                    <a:cubicBezTo>
                      <a:pt x="1" y="1598"/>
                      <a:pt x="1" y="1621"/>
                      <a:pt x="1" y="1667"/>
                    </a:cubicBezTo>
                    <a:cubicBezTo>
                      <a:pt x="1" y="1872"/>
                      <a:pt x="138" y="2078"/>
                      <a:pt x="366" y="2146"/>
                    </a:cubicBezTo>
                    <a:cubicBezTo>
                      <a:pt x="1735" y="2557"/>
                      <a:pt x="2831" y="3561"/>
                      <a:pt x="3402" y="4862"/>
                    </a:cubicBezTo>
                    <a:lnTo>
                      <a:pt x="3539" y="5205"/>
                    </a:lnTo>
                    <a:lnTo>
                      <a:pt x="3561" y="5205"/>
                    </a:lnTo>
                    <a:lnTo>
                      <a:pt x="18329" y="14814"/>
                    </a:lnTo>
                    <a:lnTo>
                      <a:pt x="43506" y="7944"/>
                    </a:lnTo>
                    <a:lnTo>
                      <a:pt x="38781" y="2648"/>
                    </a:lnTo>
                    <a:lnTo>
                      <a:pt x="22506" y="8514"/>
                    </a:lnTo>
                    <a:lnTo>
                      <a:pt x="22415" y="7076"/>
                    </a:lnTo>
                    <a:cubicBezTo>
                      <a:pt x="23191" y="6940"/>
                      <a:pt x="23648" y="6118"/>
                      <a:pt x="23328" y="5410"/>
                    </a:cubicBezTo>
                    <a:lnTo>
                      <a:pt x="23237" y="5182"/>
                    </a:lnTo>
                    <a:cubicBezTo>
                      <a:pt x="22807" y="4226"/>
                      <a:pt x="21887" y="3670"/>
                      <a:pt x="20929" y="3670"/>
                    </a:cubicBezTo>
                    <a:cubicBezTo>
                      <a:pt x="20514" y="3670"/>
                      <a:pt x="20092" y="3774"/>
                      <a:pt x="19699" y="3995"/>
                    </a:cubicBezTo>
                    <a:cubicBezTo>
                      <a:pt x="18832" y="4474"/>
                      <a:pt x="18307" y="5433"/>
                      <a:pt x="18398" y="6437"/>
                    </a:cubicBezTo>
                    <a:cubicBezTo>
                      <a:pt x="18421" y="6506"/>
                      <a:pt x="18421" y="6597"/>
                      <a:pt x="18466" y="6666"/>
                    </a:cubicBezTo>
                    <a:lnTo>
                      <a:pt x="15659" y="5844"/>
                    </a:lnTo>
                    <a:lnTo>
                      <a:pt x="8606" y="2808"/>
                    </a:lnTo>
                    <a:cubicBezTo>
                      <a:pt x="8264" y="1621"/>
                      <a:pt x="7328" y="685"/>
                      <a:pt x="6164" y="297"/>
                    </a:cubicBezTo>
                    <a:lnTo>
                      <a:pt x="5410" y="69"/>
                    </a:lnTo>
                    <a:cubicBezTo>
                      <a:pt x="5251" y="31"/>
                      <a:pt x="5091" y="12"/>
                      <a:pt x="4934" y="12"/>
                    </a:cubicBezTo>
                    <a:cubicBezTo>
                      <a:pt x="4441" y="12"/>
                      <a:pt x="3976" y="196"/>
                      <a:pt x="3630" y="526"/>
                    </a:cubicBezTo>
                    <a:cubicBezTo>
                      <a:pt x="3470" y="434"/>
                      <a:pt x="3288" y="366"/>
                      <a:pt x="3105" y="297"/>
                    </a:cubicBezTo>
                    <a:lnTo>
                      <a:pt x="3037" y="275"/>
                    </a:lnTo>
                    <a:lnTo>
                      <a:pt x="2352" y="69"/>
                    </a:lnTo>
                    <a:cubicBezTo>
                      <a:pt x="2192" y="23"/>
                      <a:pt x="2055" y="1"/>
                      <a:pt x="189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1432;p40">
                <a:extLst>
                  <a:ext uri="{FF2B5EF4-FFF2-40B4-BE49-F238E27FC236}">
                    <a16:creationId xmlns:a16="http://schemas.microsoft.com/office/drawing/2014/main" id="{0986E3F0-A65C-47E6-84C8-057813658A23}"/>
                  </a:ext>
                </a:extLst>
              </p:cNvPr>
              <p:cNvSpPr/>
              <p:nvPr/>
            </p:nvSpPr>
            <p:spPr>
              <a:xfrm>
                <a:off x="7141626" y="4240368"/>
                <a:ext cx="239610" cy="286318"/>
              </a:xfrm>
              <a:custGeom>
                <a:avLst/>
                <a:gdLst/>
                <a:ahLst/>
                <a:cxnLst/>
                <a:rect l="l" t="t" r="r" b="b"/>
                <a:pathLst>
                  <a:path w="10660" h="12738" extrusionOk="0">
                    <a:moveTo>
                      <a:pt x="6597" y="1"/>
                    </a:moveTo>
                    <a:lnTo>
                      <a:pt x="799" y="2534"/>
                    </a:lnTo>
                    <a:lnTo>
                      <a:pt x="0" y="12737"/>
                    </a:lnTo>
                    <a:cubicBezTo>
                      <a:pt x="10659" y="9975"/>
                      <a:pt x="6597" y="1"/>
                      <a:pt x="6597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1433;p40">
                <a:extLst>
                  <a:ext uri="{FF2B5EF4-FFF2-40B4-BE49-F238E27FC236}">
                    <a16:creationId xmlns:a16="http://schemas.microsoft.com/office/drawing/2014/main" id="{9267293D-AE5A-4EF2-B0ED-6393CDE73E2E}"/>
                  </a:ext>
                </a:extLst>
              </p:cNvPr>
              <p:cNvSpPr/>
              <p:nvPr/>
            </p:nvSpPr>
            <p:spPr>
              <a:xfrm>
                <a:off x="6619833" y="4240368"/>
                <a:ext cx="460249" cy="216031"/>
              </a:xfrm>
              <a:custGeom>
                <a:avLst/>
                <a:gdLst/>
                <a:ahLst/>
                <a:cxnLst/>
                <a:rect l="l" t="t" r="r" b="b"/>
                <a:pathLst>
                  <a:path w="20476" h="9611" extrusionOk="0">
                    <a:moveTo>
                      <a:pt x="1" y="1"/>
                    </a:moveTo>
                    <a:lnTo>
                      <a:pt x="14792" y="9610"/>
                    </a:lnTo>
                    <a:lnTo>
                      <a:pt x="20475" y="7214"/>
                    </a:lnTo>
                    <a:lnTo>
                      <a:pt x="18740" y="98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1434;p40">
                <a:extLst>
                  <a:ext uri="{FF2B5EF4-FFF2-40B4-BE49-F238E27FC236}">
                    <a16:creationId xmlns:a16="http://schemas.microsoft.com/office/drawing/2014/main" id="{779D14E6-446B-47C8-883E-305BEACC4D7C}"/>
                  </a:ext>
                </a:extLst>
              </p:cNvPr>
              <p:cNvSpPr/>
              <p:nvPr/>
            </p:nvSpPr>
            <p:spPr>
              <a:xfrm>
                <a:off x="6974865" y="4191839"/>
                <a:ext cx="120097" cy="86381"/>
              </a:xfrm>
              <a:custGeom>
                <a:avLst/>
                <a:gdLst/>
                <a:ahLst/>
                <a:cxnLst/>
                <a:rect l="l" t="t" r="r" b="b"/>
                <a:pathLst>
                  <a:path w="5343" h="3843" extrusionOk="0">
                    <a:moveTo>
                      <a:pt x="2588" y="1"/>
                    </a:moveTo>
                    <a:cubicBezTo>
                      <a:pt x="2176" y="1"/>
                      <a:pt x="1758" y="100"/>
                      <a:pt x="1371" y="311"/>
                    </a:cubicBezTo>
                    <a:cubicBezTo>
                      <a:pt x="503" y="813"/>
                      <a:pt x="1" y="1772"/>
                      <a:pt x="92" y="2753"/>
                    </a:cubicBezTo>
                    <a:cubicBezTo>
                      <a:pt x="154" y="3391"/>
                      <a:pt x="679" y="3843"/>
                      <a:pt x="1283" y="3843"/>
                    </a:cubicBezTo>
                    <a:cubicBezTo>
                      <a:pt x="1349" y="3843"/>
                      <a:pt x="1417" y="3837"/>
                      <a:pt x="1485" y="3826"/>
                    </a:cubicBezTo>
                    <a:lnTo>
                      <a:pt x="4110" y="3392"/>
                    </a:lnTo>
                    <a:cubicBezTo>
                      <a:pt x="4886" y="3278"/>
                      <a:pt x="5342" y="2456"/>
                      <a:pt x="5023" y="1726"/>
                    </a:cubicBezTo>
                    <a:lnTo>
                      <a:pt x="4908" y="1498"/>
                    </a:lnTo>
                    <a:cubicBezTo>
                      <a:pt x="4492" y="552"/>
                      <a:pt x="3558" y="1"/>
                      <a:pt x="2588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1435;p40">
                <a:extLst>
                  <a:ext uri="{FF2B5EF4-FFF2-40B4-BE49-F238E27FC236}">
                    <a16:creationId xmlns:a16="http://schemas.microsoft.com/office/drawing/2014/main" id="{342EEC52-54CB-433F-81BB-56940415441D}"/>
                  </a:ext>
                </a:extLst>
              </p:cNvPr>
              <p:cNvSpPr/>
              <p:nvPr/>
            </p:nvSpPr>
            <p:spPr>
              <a:xfrm>
                <a:off x="6539813" y="4123395"/>
                <a:ext cx="338107" cy="154960"/>
              </a:xfrm>
              <a:custGeom>
                <a:avLst/>
                <a:gdLst/>
                <a:ahLst/>
                <a:cxnLst/>
                <a:rect l="l" t="t" r="r" b="b"/>
                <a:pathLst>
                  <a:path w="15042" h="6894" extrusionOk="0">
                    <a:moveTo>
                      <a:pt x="1917" y="1"/>
                    </a:moveTo>
                    <a:cubicBezTo>
                      <a:pt x="1004" y="1"/>
                      <a:pt x="206" y="640"/>
                      <a:pt x="23" y="1553"/>
                    </a:cubicBezTo>
                    <a:cubicBezTo>
                      <a:pt x="23" y="1598"/>
                      <a:pt x="0" y="1621"/>
                      <a:pt x="0" y="1667"/>
                    </a:cubicBezTo>
                    <a:cubicBezTo>
                      <a:pt x="0" y="1872"/>
                      <a:pt x="160" y="2078"/>
                      <a:pt x="365" y="2146"/>
                    </a:cubicBezTo>
                    <a:cubicBezTo>
                      <a:pt x="1735" y="2557"/>
                      <a:pt x="2853" y="3561"/>
                      <a:pt x="3424" y="4885"/>
                    </a:cubicBezTo>
                    <a:lnTo>
                      <a:pt x="3561" y="5205"/>
                    </a:lnTo>
                    <a:lnTo>
                      <a:pt x="15042" y="6894"/>
                    </a:lnTo>
                    <a:lnTo>
                      <a:pt x="14745" y="6757"/>
                    </a:lnTo>
                    <a:lnTo>
                      <a:pt x="5570" y="2808"/>
                    </a:lnTo>
                    <a:cubicBezTo>
                      <a:pt x="5204" y="1621"/>
                      <a:pt x="4291" y="685"/>
                      <a:pt x="3127" y="297"/>
                    </a:cubicBezTo>
                    <a:lnTo>
                      <a:pt x="3036" y="274"/>
                    </a:lnTo>
                    <a:lnTo>
                      <a:pt x="2351" y="69"/>
                    </a:lnTo>
                    <a:cubicBezTo>
                      <a:pt x="2214" y="23"/>
                      <a:pt x="2054" y="1"/>
                      <a:pt x="1917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1436;p40">
                <a:extLst>
                  <a:ext uri="{FF2B5EF4-FFF2-40B4-BE49-F238E27FC236}">
                    <a16:creationId xmlns:a16="http://schemas.microsoft.com/office/drawing/2014/main" id="{E9C86A01-9D49-4975-BBC9-17E22F7311BA}"/>
                  </a:ext>
                </a:extLst>
              </p:cNvPr>
              <p:cNvSpPr/>
              <p:nvPr/>
            </p:nvSpPr>
            <p:spPr>
              <a:xfrm>
                <a:off x="6579306" y="4129554"/>
                <a:ext cx="203714" cy="161636"/>
              </a:xfrm>
              <a:custGeom>
                <a:avLst/>
                <a:gdLst/>
                <a:ahLst/>
                <a:cxnLst/>
                <a:rect l="l" t="t" r="r" b="b"/>
                <a:pathLst>
                  <a:path w="9063" h="7191" extrusionOk="0">
                    <a:moveTo>
                      <a:pt x="1279" y="0"/>
                    </a:moveTo>
                    <a:cubicBezTo>
                      <a:pt x="663" y="229"/>
                      <a:pt x="160" y="754"/>
                      <a:pt x="24" y="1461"/>
                    </a:cubicBezTo>
                    <a:cubicBezTo>
                      <a:pt x="1" y="1484"/>
                      <a:pt x="1" y="1530"/>
                      <a:pt x="1" y="1553"/>
                    </a:cubicBezTo>
                    <a:cubicBezTo>
                      <a:pt x="1" y="1781"/>
                      <a:pt x="160" y="1986"/>
                      <a:pt x="366" y="2055"/>
                    </a:cubicBezTo>
                    <a:cubicBezTo>
                      <a:pt x="1735" y="2466"/>
                      <a:pt x="3014" y="3287"/>
                      <a:pt x="3790" y="5501"/>
                    </a:cubicBezTo>
                    <a:lnTo>
                      <a:pt x="9062" y="7190"/>
                    </a:lnTo>
                    <a:lnTo>
                      <a:pt x="4862" y="4931"/>
                    </a:lnTo>
                    <a:lnTo>
                      <a:pt x="3813" y="2534"/>
                    </a:lnTo>
                    <a:cubicBezTo>
                      <a:pt x="3447" y="1347"/>
                      <a:pt x="2534" y="411"/>
                      <a:pt x="1370" y="23"/>
                    </a:cubicBezTo>
                    <a:lnTo>
                      <a:pt x="1279" y="0"/>
                    </a:lnTo>
                    <a:close/>
                  </a:path>
                </a:pathLst>
              </a:custGeom>
              <a:solidFill>
                <a:srgbClr val="B063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1437;p40">
                <a:extLst>
                  <a:ext uri="{FF2B5EF4-FFF2-40B4-BE49-F238E27FC236}">
                    <a16:creationId xmlns:a16="http://schemas.microsoft.com/office/drawing/2014/main" id="{24A7E6AA-26C3-4042-AB3F-A244C0568A23}"/>
                  </a:ext>
                </a:extLst>
              </p:cNvPr>
              <p:cNvSpPr/>
              <p:nvPr/>
            </p:nvSpPr>
            <p:spPr>
              <a:xfrm>
                <a:off x="6608032" y="4123732"/>
                <a:ext cx="338646" cy="154623"/>
              </a:xfrm>
              <a:custGeom>
                <a:avLst/>
                <a:gdLst/>
                <a:ahLst/>
                <a:cxnLst/>
                <a:rect l="l" t="t" r="r" b="b"/>
                <a:pathLst>
                  <a:path w="15066" h="6879" extrusionOk="0">
                    <a:moveTo>
                      <a:pt x="1925" y="1"/>
                    </a:moveTo>
                    <a:cubicBezTo>
                      <a:pt x="1035" y="1"/>
                      <a:pt x="223" y="618"/>
                      <a:pt x="47" y="1538"/>
                    </a:cubicBezTo>
                    <a:cubicBezTo>
                      <a:pt x="1" y="1812"/>
                      <a:pt x="138" y="2063"/>
                      <a:pt x="389" y="2131"/>
                    </a:cubicBezTo>
                    <a:cubicBezTo>
                      <a:pt x="1758" y="2542"/>
                      <a:pt x="2877" y="3546"/>
                      <a:pt x="3425" y="4870"/>
                    </a:cubicBezTo>
                    <a:lnTo>
                      <a:pt x="3584" y="5190"/>
                    </a:lnTo>
                    <a:lnTo>
                      <a:pt x="15066" y="6879"/>
                    </a:lnTo>
                    <a:lnTo>
                      <a:pt x="5593" y="2793"/>
                    </a:lnTo>
                    <a:cubicBezTo>
                      <a:pt x="5228" y="1606"/>
                      <a:pt x="4315" y="670"/>
                      <a:pt x="3128" y="282"/>
                    </a:cubicBezTo>
                    <a:lnTo>
                      <a:pt x="2375" y="54"/>
                    </a:lnTo>
                    <a:cubicBezTo>
                      <a:pt x="2224" y="18"/>
                      <a:pt x="2074" y="1"/>
                      <a:pt x="1925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1438;p40">
                <a:extLst>
                  <a:ext uri="{FF2B5EF4-FFF2-40B4-BE49-F238E27FC236}">
                    <a16:creationId xmlns:a16="http://schemas.microsoft.com/office/drawing/2014/main" id="{DA46914F-740B-4800-A397-7B16E941B32C}"/>
                  </a:ext>
                </a:extLst>
              </p:cNvPr>
              <p:cNvSpPr/>
              <p:nvPr/>
            </p:nvSpPr>
            <p:spPr>
              <a:xfrm>
                <a:off x="6952298" y="4262441"/>
                <a:ext cx="574143" cy="324260"/>
              </a:xfrm>
              <a:custGeom>
                <a:avLst/>
                <a:gdLst/>
                <a:ahLst/>
                <a:cxnLst/>
                <a:rect l="l" t="t" r="r" b="b"/>
                <a:pathLst>
                  <a:path w="25543" h="14426" extrusionOk="0">
                    <a:moveTo>
                      <a:pt x="19562" y="0"/>
                    </a:moveTo>
                    <a:lnTo>
                      <a:pt x="3447" y="3378"/>
                    </a:lnTo>
                    <a:lnTo>
                      <a:pt x="1" y="8628"/>
                    </a:lnTo>
                    <a:lnTo>
                      <a:pt x="25542" y="14426"/>
                    </a:lnTo>
                    <a:lnTo>
                      <a:pt x="19562" y="0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1440;p40">
                <a:extLst>
                  <a:ext uri="{FF2B5EF4-FFF2-40B4-BE49-F238E27FC236}">
                    <a16:creationId xmlns:a16="http://schemas.microsoft.com/office/drawing/2014/main" id="{BB5FDC02-F38F-4E6C-BE9F-8BF48163CD32}"/>
                  </a:ext>
                </a:extLst>
              </p:cNvPr>
              <p:cNvSpPr/>
              <p:nvPr/>
            </p:nvSpPr>
            <p:spPr>
              <a:xfrm>
                <a:off x="7175994" y="3416927"/>
                <a:ext cx="1311899" cy="1200568"/>
              </a:xfrm>
              <a:custGeom>
                <a:avLst/>
                <a:gdLst/>
                <a:ahLst/>
                <a:cxnLst/>
                <a:rect l="l" t="t" r="r" b="b"/>
                <a:pathLst>
                  <a:path w="58365" h="53412" extrusionOk="0">
                    <a:moveTo>
                      <a:pt x="53617" y="0"/>
                    </a:moveTo>
                    <a:lnTo>
                      <a:pt x="52887" y="206"/>
                    </a:lnTo>
                    <a:cubicBezTo>
                      <a:pt x="57406" y="17210"/>
                      <a:pt x="51084" y="43505"/>
                      <a:pt x="50581" y="45605"/>
                    </a:cubicBezTo>
                    <a:cubicBezTo>
                      <a:pt x="49851" y="46130"/>
                      <a:pt x="45332" y="49234"/>
                      <a:pt x="37525" y="51152"/>
                    </a:cubicBezTo>
                    <a:cubicBezTo>
                      <a:pt x="34090" y="51983"/>
                      <a:pt x="29692" y="52656"/>
                      <a:pt x="24434" y="52656"/>
                    </a:cubicBezTo>
                    <a:cubicBezTo>
                      <a:pt x="17709" y="52656"/>
                      <a:pt x="9577" y="51555"/>
                      <a:pt x="252" y="48276"/>
                    </a:cubicBezTo>
                    <a:lnTo>
                      <a:pt x="1" y="48983"/>
                    </a:lnTo>
                    <a:cubicBezTo>
                      <a:pt x="9427" y="52293"/>
                      <a:pt x="17644" y="53411"/>
                      <a:pt x="24446" y="53411"/>
                    </a:cubicBezTo>
                    <a:cubicBezTo>
                      <a:pt x="29788" y="53411"/>
                      <a:pt x="34261" y="52727"/>
                      <a:pt x="37754" y="51859"/>
                    </a:cubicBezTo>
                    <a:cubicBezTo>
                      <a:pt x="46382" y="49759"/>
                      <a:pt x="50947" y="46267"/>
                      <a:pt x="51152" y="46130"/>
                    </a:cubicBezTo>
                    <a:lnTo>
                      <a:pt x="51243" y="46039"/>
                    </a:lnTo>
                    <a:lnTo>
                      <a:pt x="51289" y="45925"/>
                    </a:lnTo>
                    <a:cubicBezTo>
                      <a:pt x="51357" y="45651"/>
                      <a:pt x="58365" y="17827"/>
                      <a:pt x="53617" y="0"/>
                    </a:cubicBez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1441;p40">
                <a:extLst>
                  <a:ext uri="{FF2B5EF4-FFF2-40B4-BE49-F238E27FC236}">
                    <a16:creationId xmlns:a16="http://schemas.microsoft.com/office/drawing/2014/main" id="{4676A59D-5B33-4477-A130-A95352775AF6}"/>
                  </a:ext>
                </a:extLst>
              </p:cNvPr>
              <p:cNvSpPr/>
              <p:nvPr/>
            </p:nvSpPr>
            <p:spPr>
              <a:xfrm>
                <a:off x="7141626" y="4291167"/>
                <a:ext cx="223202" cy="280160"/>
              </a:xfrm>
              <a:custGeom>
                <a:avLst/>
                <a:gdLst/>
                <a:ahLst/>
                <a:cxnLst/>
                <a:rect l="l" t="t" r="r" b="b"/>
                <a:pathLst>
                  <a:path w="9930" h="12464" extrusionOk="0">
                    <a:moveTo>
                      <a:pt x="2260" y="0"/>
                    </a:moveTo>
                    <a:lnTo>
                      <a:pt x="799" y="274"/>
                    </a:lnTo>
                    <a:lnTo>
                      <a:pt x="0" y="10477"/>
                    </a:lnTo>
                    <a:lnTo>
                      <a:pt x="7373" y="12463"/>
                    </a:lnTo>
                    <a:cubicBezTo>
                      <a:pt x="7373" y="12463"/>
                      <a:pt x="9929" y="3128"/>
                      <a:pt x="2260" y="0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1442;p40">
                <a:extLst>
                  <a:ext uri="{FF2B5EF4-FFF2-40B4-BE49-F238E27FC236}">
                    <a16:creationId xmlns:a16="http://schemas.microsoft.com/office/drawing/2014/main" id="{A05E167C-1779-47AB-B942-51540F2DC699}"/>
                  </a:ext>
                </a:extLst>
              </p:cNvPr>
              <p:cNvSpPr/>
              <p:nvPr/>
            </p:nvSpPr>
            <p:spPr>
              <a:xfrm>
                <a:off x="7076981" y="3518503"/>
                <a:ext cx="150847" cy="150869"/>
              </a:xfrm>
              <a:custGeom>
                <a:avLst/>
                <a:gdLst/>
                <a:ahLst/>
                <a:cxnLst/>
                <a:rect l="l" t="t" r="r" b="b"/>
                <a:pathLst>
                  <a:path w="6711" h="6712" extrusionOk="0">
                    <a:moveTo>
                      <a:pt x="6163" y="1"/>
                    </a:moveTo>
                    <a:lnTo>
                      <a:pt x="0" y="6163"/>
                    </a:lnTo>
                    <a:lnTo>
                      <a:pt x="525" y="6711"/>
                    </a:lnTo>
                    <a:lnTo>
                      <a:pt x="6711" y="526"/>
                    </a:lnTo>
                    <a:lnTo>
                      <a:pt x="6163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1443;p40">
                <a:extLst>
                  <a:ext uri="{FF2B5EF4-FFF2-40B4-BE49-F238E27FC236}">
                    <a16:creationId xmlns:a16="http://schemas.microsoft.com/office/drawing/2014/main" id="{B4309E45-1429-4016-B022-53D1EE10A959}"/>
                  </a:ext>
                </a:extLst>
              </p:cNvPr>
              <p:cNvSpPr/>
              <p:nvPr/>
            </p:nvSpPr>
            <p:spPr>
              <a:xfrm>
                <a:off x="7715724" y="3635476"/>
                <a:ext cx="241678" cy="541820"/>
              </a:xfrm>
              <a:custGeom>
                <a:avLst/>
                <a:gdLst/>
                <a:ahLst/>
                <a:cxnLst/>
                <a:rect l="l" t="t" r="r" b="b"/>
                <a:pathLst>
                  <a:path w="10752" h="24105" extrusionOk="0">
                    <a:moveTo>
                      <a:pt x="10295" y="1"/>
                    </a:moveTo>
                    <a:lnTo>
                      <a:pt x="9542" y="24"/>
                    </a:lnTo>
                    <a:lnTo>
                      <a:pt x="9975" y="21457"/>
                    </a:lnTo>
                    <a:lnTo>
                      <a:pt x="1" y="23351"/>
                    </a:lnTo>
                    <a:lnTo>
                      <a:pt x="161" y="24104"/>
                    </a:lnTo>
                    <a:lnTo>
                      <a:pt x="10751" y="22096"/>
                    </a:lnTo>
                    <a:lnTo>
                      <a:pt x="10295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81" name="TextBox 80">
            <a:extLst>
              <a:ext uri="{FF2B5EF4-FFF2-40B4-BE49-F238E27FC236}">
                <a16:creationId xmlns:a16="http://schemas.microsoft.com/office/drawing/2014/main" id="{E0903065-A5DB-444D-BD63-6313A4DC0FF7}"/>
              </a:ext>
            </a:extLst>
          </p:cNvPr>
          <p:cNvSpPr txBox="1"/>
          <p:nvPr/>
        </p:nvSpPr>
        <p:spPr>
          <a:xfrm>
            <a:off x="326757" y="407134"/>
            <a:ext cx="8211992" cy="42226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  <a:spcAft>
                <a:spcPts val="1200"/>
              </a:spcAft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7.</a:t>
            </a:r>
            <a:r>
              <a:rPr lang="en-US" sz="10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Elliott, T., Sanders, E.J., Doherty, M.,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Ndung’u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T., Cohen, M., Patel, P., Cairns, G.,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Rutstein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S.E.,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Ananworanich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Brown, C. and Fidler, S. (2019). Challenges of HIV diagnosis and management in the context of pre‐exposure prophylaxis (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PrEP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), post‐exposure prophylaxis (PEP), test and start and acute HIV infection: a scoping review.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the International AIDS Society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22(12).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8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Fast Track Cardiff &amp; Vale (2020).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Fast Track Cardiff &amp; Vale.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https://fasttrackcardiff.wales/about/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27 Feb. 2022].</a:t>
            </a:r>
            <a:endParaRPr lang="en-GB" sz="10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8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Fauci, A.S. and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Morens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D.M. (2012). The Perpetual Challenge of Infectious Diseases.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England Journal of Medicine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366(5), pp.454–461.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8"/>
              <a:tabLst>
                <a:tab pos="180340" algn="l"/>
              </a:tabLst>
            </a:pP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Granich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Gupta, S., Hall, I.,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Aberle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-Grasse, J., Hader, S. and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Mermin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(2017a). Status and methodology of publicly available national HIV care continua and 90-90-90 targets: A systematic review.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PLOS Medicine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14(4), p.e1002253.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8"/>
              <a:tabLst>
                <a:tab pos="180340" algn="l"/>
              </a:tabLst>
            </a:pP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Granich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Williams, B., Montaner, J. and Zuniga, J.M. (2017b). 90-90-90 and ending AIDS: necessary and feasible.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390(10092), pp.341–343.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8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Hernandez-Vargas, E.A. and Middleton, R.H. (2013). Modeling the three stages in HIV infection.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Theoretical Biology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[online] 320, pp.33–40.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https://www.sciencedirect.com/science/article/pii/S0022519312006170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8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HIV.gov (2020).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Symptoms of HIV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HIV.gov.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https://www.hiv.gov/hiv-basics/overview/about-hiv-and-aids/symptoms-of-hiv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4 Mar. 2022].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3065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3" name="Google Shape;1923;p52"/>
          <p:cNvSpPr/>
          <p:nvPr/>
        </p:nvSpPr>
        <p:spPr>
          <a:xfrm>
            <a:off x="633533" y="939452"/>
            <a:ext cx="7317141" cy="3556148"/>
          </a:xfrm>
          <a:prstGeom prst="roundRect">
            <a:avLst>
              <a:gd name="adj" fmla="val 9202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" name="Google Shape;1374;p40">
            <a:extLst>
              <a:ext uri="{FF2B5EF4-FFF2-40B4-BE49-F238E27FC236}">
                <a16:creationId xmlns:a16="http://schemas.microsoft.com/office/drawing/2014/main" id="{F3B0E4F2-D428-4B47-8714-98F32E680809}"/>
              </a:ext>
            </a:extLst>
          </p:cNvPr>
          <p:cNvGrpSpPr/>
          <p:nvPr/>
        </p:nvGrpSpPr>
        <p:grpSpPr>
          <a:xfrm>
            <a:off x="7761812" y="3718909"/>
            <a:ext cx="1673779" cy="1420586"/>
            <a:chOff x="5345372" y="1593200"/>
            <a:chExt cx="4390900" cy="3961576"/>
          </a:xfrm>
        </p:grpSpPr>
        <p:sp>
          <p:nvSpPr>
            <p:cNvPr id="6" name="Google Shape;1375;p40">
              <a:extLst>
                <a:ext uri="{FF2B5EF4-FFF2-40B4-BE49-F238E27FC236}">
                  <a16:creationId xmlns:a16="http://schemas.microsoft.com/office/drawing/2014/main" id="{23EAC174-53AC-43FE-987F-B3DD8CA73743}"/>
                </a:ext>
              </a:extLst>
            </p:cNvPr>
            <p:cNvSpPr/>
            <p:nvPr/>
          </p:nvSpPr>
          <p:spPr>
            <a:xfrm rot="443271">
              <a:off x="5552617" y="1834404"/>
              <a:ext cx="3976411" cy="3479167"/>
            </a:xfrm>
            <a:custGeom>
              <a:avLst/>
              <a:gdLst/>
              <a:ahLst/>
              <a:cxnLst/>
              <a:rect l="l" t="t" r="r" b="b"/>
              <a:pathLst>
                <a:path w="3273" h="2864" extrusionOk="0">
                  <a:moveTo>
                    <a:pt x="1574" y="0"/>
                  </a:moveTo>
                  <a:cubicBezTo>
                    <a:pt x="1" y="0"/>
                    <a:pt x="252" y="1699"/>
                    <a:pt x="1291" y="2612"/>
                  </a:cubicBezTo>
                  <a:cubicBezTo>
                    <a:pt x="1574" y="2864"/>
                    <a:pt x="1826" y="2864"/>
                    <a:pt x="2077" y="2864"/>
                  </a:cubicBezTo>
                  <a:cubicBezTo>
                    <a:pt x="2738" y="2864"/>
                    <a:pt x="3273" y="2203"/>
                    <a:pt x="3021" y="1416"/>
                  </a:cubicBezTo>
                  <a:cubicBezTo>
                    <a:pt x="2738" y="630"/>
                    <a:pt x="2360" y="0"/>
                    <a:pt x="1574" y="0"/>
                  </a:cubicBezTo>
                  <a:close/>
                </a:path>
              </a:pathLst>
            </a:custGeom>
            <a:solidFill>
              <a:srgbClr val="E7DFD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7" name="Google Shape;1376;p40">
              <a:extLst>
                <a:ext uri="{FF2B5EF4-FFF2-40B4-BE49-F238E27FC236}">
                  <a16:creationId xmlns:a16="http://schemas.microsoft.com/office/drawing/2014/main" id="{F9BA2D3D-C88D-4F75-936F-C6531C9EE3EF}"/>
                </a:ext>
              </a:extLst>
            </p:cNvPr>
            <p:cNvGrpSpPr/>
            <p:nvPr/>
          </p:nvGrpSpPr>
          <p:grpSpPr>
            <a:xfrm>
              <a:off x="6074173" y="2004276"/>
              <a:ext cx="2429758" cy="3139432"/>
              <a:chOff x="6353565" y="2280240"/>
              <a:chExt cx="2215922" cy="2863139"/>
            </a:xfrm>
          </p:grpSpPr>
          <p:sp>
            <p:nvSpPr>
              <p:cNvPr id="8" name="Google Shape;1377;p40">
                <a:extLst>
                  <a:ext uri="{FF2B5EF4-FFF2-40B4-BE49-F238E27FC236}">
                    <a16:creationId xmlns:a16="http://schemas.microsoft.com/office/drawing/2014/main" id="{C8DB1BB1-731F-445C-911F-53D9DFD7E67B}"/>
                  </a:ext>
                </a:extLst>
              </p:cNvPr>
              <p:cNvSpPr/>
              <p:nvPr/>
            </p:nvSpPr>
            <p:spPr>
              <a:xfrm>
                <a:off x="6418727" y="2895652"/>
                <a:ext cx="404820" cy="445864"/>
              </a:xfrm>
              <a:custGeom>
                <a:avLst/>
                <a:gdLst/>
                <a:ahLst/>
                <a:cxnLst/>
                <a:rect l="l" t="t" r="r" b="b"/>
                <a:pathLst>
                  <a:path w="18010" h="19836" extrusionOk="0">
                    <a:moveTo>
                      <a:pt x="6300" y="1"/>
                    </a:moveTo>
                    <a:lnTo>
                      <a:pt x="0" y="24"/>
                    </a:lnTo>
                    <a:lnTo>
                      <a:pt x="8081" y="19836"/>
                    </a:lnTo>
                    <a:lnTo>
                      <a:pt x="18010" y="11527"/>
                    </a:lnTo>
                    <a:lnTo>
                      <a:pt x="6300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" name="Google Shape;1378;p40">
                <a:extLst>
                  <a:ext uri="{FF2B5EF4-FFF2-40B4-BE49-F238E27FC236}">
                    <a16:creationId xmlns:a16="http://schemas.microsoft.com/office/drawing/2014/main" id="{0745AA9B-F06D-48E4-964E-F0D27AE9D0F2}"/>
                  </a:ext>
                </a:extLst>
              </p:cNvPr>
              <p:cNvSpPr/>
              <p:nvPr/>
            </p:nvSpPr>
            <p:spPr>
              <a:xfrm>
                <a:off x="6432056" y="2931054"/>
                <a:ext cx="320170" cy="177482"/>
              </a:xfrm>
              <a:custGeom>
                <a:avLst/>
                <a:gdLst/>
                <a:ahLst/>
                <a:cxnLst/>
                <a:rect l="l" t="t" r="r" b="b"/>
                <a:pathLst>
                  <a:path w="14244" h="7896" extrusionOk="0">
                    <a:moveTo>
                      <a:pt x="8948" y="1"/>
                    </a:moveTo>
                    <a:lnTo>
                      <a:pt x="1" y="4954"/>
                    </a:lnTo>
                    <a:cubicBezTo>
                      <a:pt x="2403" y="7128"/>
                      <a:pt x="4624" y="7896"/>
                      <a:pt x="6563" y="7896"/>
                    </a:cubicBezTo>
                    <a:cubicBezTo>
                      <a:pt x="11218" y="7896"/>
                      <a:pt x="14244" y="3470"/>
                      <a:pt x="14244" y="3470"/>
                    </a:cubicBezTo>
                    <a:lnTo>
                      <a:pt x="8948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" name="Google Shape;1379;p40">
                <a:extLst>
                  <a:ext uri="{FF2B5EF4-FFF2-40B4-BE49-F238E27FC236}">
                    <a16:creationId xmlns:a16="http://schemas.microsoft.com/office/drawing/2014/main" id="{BDB7A4CA-B773-4F1B-8B1A-27AF40910B47}"/>
                  </a:ext>
                </a:extLst>
              </p:cNvPr>
              <p:cNvSpPr/>
              <p:nvPr/>
            </p:nvSpPr>
            <p:spPr>
              <a:xfrm>
                <a:off x="6483889" y="2960814"/>
                <a:ext cx="815776" cy="1043068"/>
              </a:xfrm>
              <a:custGeom>
                <a:avLst/>
                <a:gdLst/>
                <a:ahLst/>
                <a:cxnLst/>
                <a:rect l="l" t="t" r="r" b="b"/>
                <a:pathLst>
                  <a:path w="36293" h="46405" extrusionOk="0">
                    <a:moveTo>
                      <a:pt x="6711" y="1"/>
                    </a:moveTo>
                    <a:lnTo>
                      <a:pt x="0" y="3379"/>
                    </a:lnTo>
                    <a:cubicBezTo>
                      <a:pt x="0" y="3379"/>
                      <a:pt x="4223" y="29080"/>
                      <a:pt x="27619" y="46404"/>
                    </a:cubicBezTo>
                    <a:lnTo>
                      <a:pt x="36292" y="28213"/>
                    </a:lnTo>
                    <a:lnTo>
                      <a:pt x="6711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" name="Google Shape;1380;p40">
                <a:extLst>
                  <a:ext uri="{FF2B5EF4-FFF2-40B4-BE49-F238E27FC236}">
                    <a16:creationId xmlns:a16="http://schemas.microsoft.com/office/drawing/2014/main" id="{D7CDC652-1425-481C-BD88-19E9F1364338}"/>
                  </a:ext>
                </a:extLst>
              </p:cNvPr>
              <p:cNvSpPr/>
              <p:nvPr/>
            </p:nvSpPr>
            <p:spPr>
              <a:xfrm>
                <a:off x="6432056" y="2931054"/>
                <a:ext cx="248354" cy="274518"/>
              </a:xfrm>
              <a:custGeom>
                <a:avLst/>
                <a:gdLst/>
                <a:ahLst/>
                <a:cxnLst/>
                <a:rect l="l" t="t" r="r" b="b"/>
                <a:pathLst>
                  <a:path w="11049" h="12213" extrusionOk="0">
                    <a:moveTo>
                      <a:pt x="8948" y="1"/>
                    </a:moveTo>
                    <a:lnTo>
                      <a:pt x="1" y="4954"/>
                    </a:lnTo>
                    <a:lnTo>
                      <a:pt x="2397" y="12212"/>
                    </a:lnTo>
                    <a:cubicBezTo>
                      <a:pt x="2397" y="12212"/>
                      <a:pt x="11048" y="8492"/>
                      <a:pt x="8948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" name="Google Shape;1381;p40">
                <a:extLst>
                  <a:ext uri="{FF2B5EF4-FFF2-40B4-BE49-F238E27FC236}">
                    <a16:creationId xmlns:a16="http://schemas.microsoft.com/office/drawing/2014/main" id="{2DE6CC4C-0C15-4CAD-8269-D81C5BBF7D9C}"/>
                  </a:ext>
                </a:extLst>
              </p:cNvPr>
              <p:cNvSpPr/>
              <p:nvPr/>
            </p:nvSpPr>
            <p:spPr>
              <a:xfrm>
                <a:off x="6366399" y="2775599"/>
                <a:ext cx="265774" cy="185237"/>
              </a:xfrm>
              <a:custGeom>
                <a:avLst/>
                <a:gdLst/>
                <a:ahLst/>
                <a:cxnLst/>
                <a:rect l="l" t="t" r="r" b="b"/>
                <a:pathLst>
                  <a:path w="11824" h="8241" extrusionOk="0">
                    <a:moveTo>
                      <a:pt x="1415" y="1"/>
                    </a:moveTo>
                    <a:cubicBezTo>
                      <a:pt x="0" y="5273"/>
                      <a:pt x="4063" y="8241"/>
                      <a:pt x="4063" y="8241"/>
                    </a:cubicBezTo>
                    <a:lnTo>
                      <a:pt x="9244" y="7350"/>
                    </a:lnTo>
                    <a:lnTo>
                      <a:pt x="11824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" name="Google Shape;1382;p40">
                <a:extLst>
                  <a:ext uri="{FF2B5EF4-FFF2-40B4-BE49-F238E27FC236}">
                    <a16:creationId xmlns:a16="http://schemas.microsoft.com/office/drawing/2014/main" id="{1A427B25-E695-476C-86CC-591A22A8309B}"/>
                  </a:ext>
                </a:extLst>
              </p:cNvPr>
              <p:cNvSpPr/>
              <p:nvPr/>
            </p:nvSpPr>
            <p:spPr>
              <a:xfrm>
                <a:off x="6436170" y="2422298"/>
                <a:ext cx="160602" cy="272270"/>
              </a:xfrm>
              <a:custGeom>
                <a:avLst/>
                <a:gdLst/>
                <a:ahLst/>
                <a:cxnLst/>
                <a:rect l="l" t="t" r="r" b="b"/>
                <a:pathLst>
                  <a:path w="7145" h="12113" extrusionOk="0">
                    <a:moveTo>
                      <a:pt x="1369" y="0"/>
                    </a:moveTo>
                    <a:cubicBezTo>
                      <a:pt x="1046" y="0"/>
                      <a:pt x="723" y="126"/>
                      <a:pt x="480" y="380"/>
                    </a:cubicBezTo>
                    <a:cubicBezTo>
                      <a:pt x="46" y="814"/>
                      <a:pt x="0" y="1498"/>
                      <a:pt x="366" y="1978"/>
                    </a:cubicBezTo>
                    <a:lnTo>
                      <a:pt x="3013" y="5607"/>
                    </a:lnTo>
                    <a:lnTo>
                      <a:pt x="3082" y="8278"/>
                    </a:lnTo>
                    <a:lnTo>
                      <a:pt x="3196" y="12112"/>
                    </a:lnTo>
                    <a:lnTo>
                      <a:pt x="7145" y="11382"/>
                    </a:lnTo>
                    <a:lnTo>
                      <a:pt x="6916" y="9898"/>
                    </a:lnTo>
                    <a:lnTo>
                      <a:pt x="6072" y="4763"/>
                    </a:lnTo>
                    <a:lnTo>
                      <a:pt x="2306" y="426"/>
                    </a:lnTo>
                    <a:cubicBezTo>
                      <a:pt x="2058" y="143"/>
                      <a:pt x="1714" y="0"/>
                      <a:pt x="1369" y="0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" name="Google Shape;1383;p40">
                <a:extLst>
                  <a:ext uri="{FF2B5EF4-FFF2-40B4-BE49-F238E27FC236}">
                    <a16:creationId xmlns:a16="http://schemas.microsoft.com/office/drawing/2014/main" id="{725DBF0A-769A-421B-AF17-E09711504213}"/>
                  </a:ext>
                </a:extLst>
              </p:cNvPr>
              <p:cNvSpPr/>
              <p:nvPr/>
            </p:nvSpPr>
            <p:spPr>
              <a:xfrm>
                <a:off x="6504411" y="2571414"/>
                <a:ext cx="87235" cy="73389"/>
              </a:xfrm>
              <a:custGeom>
                <a:avLst/>
                <a:gdLst/>
                <a:ahLst/>
                <a:cxnLst/>
                <a:rect l="l" t="t" r="r" b="b"/>
                <a:pathLst>
                  <a:path w="3881" h="3265" extrusionOk="0">
                    <a:moveTo>
                      <a:pt x="0" y="0"/>
                    </a:moveTo>
                    <a:lnTo>
                      <a:pt x="46" y="1644"/>
                    </a:lnTo>
                    <a:lnTo>
                      <a:pt x="3880" y="3264"/>
                    </a:lnTo>
                    <a:lnTo>
                      <a:pt x="3652" y="189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" name="Google Shape;1384;p40">
                <a:extLst>
                  <a:ext uri="{FF2B5EF4-FFF2-40B4-BE49-F238E27FC236}">
                    <a16:creationId xmlns:a16="http://schemas.microsoft.com/office/drawing/2014/main" id="{ACF72C1A-C0B0-4C41-94EC-7A0E1DD2C3CD}"/>
                  </a:ext>
                </a:extLst>
              </p:cNvPr>
              <p:cNvSpPr/>
              <p:nvPr/>
            </p:nvSpPr>
            <p:spPr>
              <a:xfrm>
                <a:off x="6353565" y="2579618"/>
                <a:ext cx="241678" cy="222190"/>
              </a:xfrm>
              <a:custGeom>
                <a:avLst/>
                <a:gdLst/>
                <a:ahLst/>
                <a:cxnLst/>
                <a:rect l="l" t="t" r="r" b="b"/>
                <a:pathLst>
                  <a:path w="10752" h="9885" extrusionOk="0">
                    <a:moveTo>
                      <a:pt x="4782" y="1"/>
                    </a:moveTo>
                    <a:cubicBezTo>
                      <a:pt x="4665" y="1"/>
                      <a:pt x="4546" y="16"/>
                      <a:pt x="4429" y="46"/>
                    </a:cubicBezTo>
                    <a:lnTo>
                      <a:pt x="3516" y="297"/>
                    </a:lnTo>
                    <a:cubicBezTo>
                      <a:pt x="2899" y="480"/>
                      <a:pt x="2489" y="1050"/>
                      <a:pt x="2534" y="1689"/>
                    </a:cubicBezTo>
                    <a:lnTo>
                      <a:pt x="2557" y="2009"/>
                    </a:lnTo>
                    <a:lnTo>
                      <a:pt x="1187" y="3196"/>
                    </a:lnTo>
                    <a:cubicBezTo>
                      <a:pt x="799" y="3538"/>
                      <a:pt x="685" y="4109"/>
                      <a:pt x="936" y="4565"/>
                    </a:cubicBezTo>
                    <a:lnTo>
                      <a:pt x="526" y="5136"/>
                    </a:lnTo>
                    <a:cubicBezTo>
                      <a:pt x="92" y="5730"/>
                      <a:pt x="1" y="6506"/>
                      <a:pt x="274" y="7190"/>
                    </a:cubicBezTo>
                    <a:lnTo>
                      <a:pt x="891" y="8742"/>
                    </a:lnTo>
                    <a:cubicBezTo>
                      <a:pt x="1172" y="9447"/>
                      <a:pt x="1845" y="9885"/>
                      <a:pt x="2563" y="9885"/>
                    </a:cubicBezTo>
                    <a:cubicBezTo>
                      <a:pt x="2659" y="9885"/>
                      <a:pt x="2756" y="9877"/>
                      <a:pt x="2854" y="9861"/>
                    </a:cubicBezTo>
                    <a:lnTo>
                      <a:pt x="10751" y="8514"/>
                    </a:lnTo>
                    <a:lnTo>
                      <a:pt x="9245" y="1895"/>
                    </a:lnTo>
                    <a:lnTo>
                      <a:pt x="6004" y="708"/>
                    </a:lnTo>
                    <a:cubicBezTo>
                      <a:pt x="5745" y="265"/>
                      <a:pt x="5277" y="1"/>
                      <a:pt x="4782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" name="Google Shape;1385;p40">
                <a:extLst>
                  <a:ext uri="{FF2B5EF4-FFF2-40B4-BE49-F238E27FC236}">
                    <a16:creationId xmlns:a16="http://schemas.microsoft.com/office/drawing/2014/main" id="{93853881-7125-44B4-9DF0-F634DD02A68B}"/>
                  </a:ext>
                </a:extLst>
              </p:cNvPr>
              <p:cNvSpPr/>
              <p:nvPr/>
            </p:nvSpPr>
            <p:spPr>
              <a:xfrm>
                <a:off x="6489014" y="2620145"/>
                <a:ext cx="87235" cy="143159"/>
              </a:xfrm>
              <a:custGeom>
                <a:avLst/>
                <a:gdLst/>
                <a:ahLst/>
                <a:cxnLst/>
                <a:rect l="l" t="t" r="r" b="b"/>
                <a:pathLst>
                  <a:path w="3881" h="6369" extrusionOk="0">
                    <a:moveTo>
                      <a:pt x="0" y="1"/>
                    </a:moveTo>
                    <a:lnTo>
                      <a:pt x="754" y="6369"/>
                    </a:lnTo>
                    <a:lnTo>
                      <a:pt x="3881" y="2009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" name="Google Shape;1386;p40">
                <a:extLst>
                  <a:ext uri="{FF2B5EF4-FFF2-40B4-BE49-F238E27FC236}">
                    <a16:creationId xmlns:a16="http://schemas.microsoft.com/office/drawing/2014/main" id="{BFAB6CA3-2B77-4520-B8D3-3FAA58912AE0}"/>
                  </a:ext>
                </a:extLst>
              </p:cNvPr>
              <p:cNvSpPr/>
              <p:nvPr/>
            </p:nvSpPr>
            <p:spPr>
              <a:xfrm>
                <a:off x="6431045" y="2598724"/>
                <a:ext cx="202163" cy="267190"/>
              </a:xfrm>
              <a:custGeom>
                <a:avLst/>
                <a:gdLst/>
                <a:ahLst/>
                <a:cxnLst/>
                <a:rect l="l" t="t" r="r" b="b"/>
                <a:pathLst>
                  <a:path w="8994" h="11887" extrusionOk="0">
                    <a:moveTo>
                      <a:pt x="2775" y="0"/>
                    </a:moveTo>
                    <a:cubicBezTo>
                      <a:pt x="2298" y="0"/>
                      <a:pt x="1902" y="417"/>
                      <a:pt x="1963" y="908"/>
                    </a:cubicBezTo>
                    <a:cubicBezTo>
                      <a:pt x="2054" y="2004"/>
                      <a:pt x="2831" y="2894"/>
                      <a:pt x="3858" y="3213"/>
                    </a:cubicBezTo>
                    <a:lnTo>
                      <a:pt x="4702" y="3442"/>
                    </a:lnTo>
                    <a:cubicBezTo>
                      <a:pt x="4702" y="3442"/>
                      <a:pt x="0" y="6340"/>
                      <a:pt x="1552" y="11887"/>
                    </a:cubicBezTo>
                    <a:lnTo>
                      <a:pt x="8948" y="7870"/>
                    </a:lnTo>
                    <a:lnTo>
                      <a:pt x="8993" y="3373"/>
                    </a:lnTo>
                    <a:cubicBezTo>
                      <a:pt x="8993" y="2140"/>
                      <a:pt x="8149" y="1091"/>
                      <a:pt x="6939" y="839"/>
                    </a:cubicBezTo>
                    <a:lnTo>
                      <a:pt x="2945" y="18"/>
                    </a:lnTo>
                    <a:cubicBezTo>
                      <a:pt x="2887" y="6"/>
                      <a:pt x="2831" y="0"/>
                      <a:pt x="2775" y="0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" name="Google Shape;1387;p40">
                <a:extLst>
                  <a:ext uri="{FF2B5EF4-FFF2-40B4-BE49-F238E27FC236}">
                    <a16:creationId xmlns:a16="http://schemas.microsoft.com/office/drawing/2014/main" id="{1B6240F4-064E-4BC3-BDAC-DCFB79E8F382}"/>
                  </a:ext>
                </a:extLst>
              </p:cNvPr>
              <p:cNvSpPr/>
              <p:nvPr/>
            </p:nvSpPr>
            <p:spPr>
              <a:xfrm>
                <a:off x="6407443" y="2593981"/>
                <a:ext cx="129313" cy="271933"/>
              </a:xfrm>
              <a:custGeom>
                <a:avLst/>
                <a:gdLst/>
                <a:ahLst/>
                <a:cxnLst/>
                <a:rect l="l" t="t" r="r" b="b"/>
                <a:pathLst>
                  <a:path w="5753" h="12098" extrusionOk="0">
                    <a:moveTo>
                      <a:pt x="2899" y="0"/>
                    </a:moveTo>
                    <a:lnTo>
                      <a:pt x="2762" y="1712"/>
                    </a:lnTo>
                    <a:cubicBezTo>
                      <a:pt x="2694" y="2580"/>
                      <a:pt x="3127" y="3424"/>
                      <a:pt x="3858" y="3881"/>
                    </a:cubicBezTo>
                    <a:cubicBezTo>
                      <a:pt x="3858" y="3881"/>
                      <a:pt x="0" y="7350"/>
                      <a:pt x="2602" y="12098"/>
                    </a:cubicBezTo>
                    <a:cubicBezTo>
                      <a:pt x="1119" y="6414"/>
                      <a:pt x="5752" y="3653"/>
                      <a:pt x="5752" y="3653"/>
                    </a:cubicBezTo>
                    <a:lnTo>
                      <a:pt x="5067" y="3470"/>
                    </a:lnTo>
                    <a:cubicBezTo>
                      <a:pt x="3926" y="3128"/>
                      <a:pt x="3104" y="2146"/>
                      <a:pt x="2990" y="959"/>
                    </a:cubicBezTo>
                    <a:lnTo>
                      <a:pt x="2899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" name="Google Shape;1388;p40">
                <a:extLst>
                  <a:ext uri="{FF2B5EF4-FFF2-40B4-BE49-F238E27FC236}">
                    <a16:creationId xmlns:a16="http://schemas.microsoft.com/office/drawing/2014/main" id="{1BE4EA5A-480D-4BB3-9EA9-7DB6BEBCF18B}"/>
                  </a:ext>
                </a:extLst>
              </p:cNvPr>
              <p:cNvSpPr/>
              <p:nvPr/>
            </p:nvSpPr>
            <p:spPr>
              <a:xfrm>
                <a:off x="7453052" y="4470740"/>
                <a:ext cx="1116435" cy="672639"/>
              </a:xfrm>
              <a:custGeom>
                <a:avLst/>
                <a:gdLst/>
                <a:ahLst/>
                <a:cxnLst/>
                <a:rect l="l" t="t" r="r" b="b"/>
                <a:pathLst>
                  <a:path w="49669" h="29925" extrusionOk="0">
                    <a:moveTo>
                      <a:pt x="44898" y="0"/>
                    </a:moveTo>
                    <a:lnTo>
                      <a:pt x="8058" y="274"/>
                    </a:lnTo>
                    <a:lnTo>
                      <a:pt x="0" y="29901"/>
                    </a:lnTo>
                    <a:lnTo>
                      <a:pt x="29148" y="29924"/>
                    </a:lnTo>
                    <a:cubicBezTo>
                      <a:pt x="29331" y="29924"/>
                      <a:pt x="49006" y="29901"/>
                      <a:pt x="49006" y="29901"/>
                    </a:cubicBezTo>
                    <a:cubicBezTo>
                      <a:pt x="49006" y="29901"/>
                      <a:pt x="49668" y="18078"/>
                      <a:pt x="46655" y="6665"/>
                    </a:cubicBezTo>
                    <a:lnTo>
                      <a:pt x="4489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" name="Google Shape;1389;p40">
                <a:extLst>
                  <a:ext uri="{FF2B5EF4-FFF2-40B4-BE49-F238E27FC236}">
                    <a16:creationId xmlns:a16="http://schemas.microsoft.com/office/drawing/2014/main" id="{9E674FAC-FA83-4BF7-96FE-700DCF51E84C}"/>
                  </a:ext>
                </a:extLst>
              </p:cNvPr>
              <p:cNvSpPr/>
              <p:nvPr/>
            </p:nvSpPr>
            <p:spPr>
              <a:xfrm>
                <a:off x="8312411" y="4542556"/>
                <a:ext cx="78019" cy="600307"/>
              </a:xfrm>
              <a:custGeom>
                <a:avLst/>
                <a:gdLst/>
                <a:ahLst/>
                <a:cxnLst/>
                <a:rect l="l" t="t" r="r" b="b"/>
                <a:pathLst>
                  <a:path w="3471" h="26707" extrusionOk="0">
                    <a:moveTo>
                      <a:pt x="731" y="1"/>
                    </a:moveTo>
                    <a:lnTo>
                      <a:pt x="1" y="161"/>
                    </a:lnTo>
                    <a:cubicBezTo>
                      <a:pt x="23" y="275"/>
                      <a:pt x="2694" y="12463"/>
                      <a:pt x="2694" y="26706"/>
                    </a:cubicBezTo>
                    <a:lnTo>
                      <a:pt x="3470" y="26706"/>
                    </a:lnTo>
                    <a:cubicBezTo>
                      <a:pt x="3470" y="12395"/>
                      <a:pt x="754" y="115"/>
                      <a:pt x="73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" name="Google Shape;1390;p40">
                <a:extLst>
                  <a:ext uri="{FF2B5EF4-FFF2-40B4-BE49-F238E27FC236}">
                    <a16:creationId xmlns:a16="http://schemas.microsoft.com/office/drawing/2014/main" id="{6E38A40C-7772-40AF-89A4-198D02594E93}"/>
                  </a:ext>
                </a:extLst>
              </p:cNvPr>
              <p:cNvSpPr/>
              <p:nvPr/>
            </p:nvSpPr>
            <p:spPr>
              <a:xfrm>
                <a:off x="7616193" y="4532306"/>
                <a:ext cx="854257" cy="36953"/>
              </a:xfrm>
              <a:custGeom>
                <a:avLst/>
                <a:gdLst/>
                <a:ahLst/>
                <a:cxnLst/>
                <a:rect l="l" t="t" r="r" b="b"/>
                <a:pathLst>
                  <a:path w="38005" h="1644" extrusionOk="0">
                    <a:moveTo>
                      <a:pt x="37982" y="0"/>
                    </a:moveTo>
                    <a:lnTo>
                      <a:pt x="1" y="891"/>
                    </a:lnTo>
                    <a:lnTo>
                      <a:pt x="23" y="1644"/>
                    </a:lnTo>
                    <a:lnTo>
                      <a:pt x="38005" y="754"/>
                    </a:lnTo>
                    <a:lnTo>
                      <a:pt x="37982" y="0"/>
                    </a:lnTo>
                    <a:close/>
                  </a:path>
                </a:pathLst>
              </a:custGeom>
              <a:solidFill>
                <a:srgbClr val="504E6B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" name="Google Shape;1391;p40">
                <a:extLst>
                  <a:ext uri="{FF2B5EF4-FFF2-40B4-BE49-F238E27FC236}">
                    <a16:creationId xmlns:a16="http://schemas.microsoft.com/office/drawing/2014/main" id="{9050AA49-6ECF-448E-A2D9-B229C6AF4C8B}"/>
                  </a:ext>
                </a:extLst>
              </p:cNvPr>
              <p:cNvSpPr/>
              <p:nvPr/>
            </p:nvSpPr>
            <p:spPr>
              <a:xfrm>
                <a:off x="8130793" y="4555390"/>
                <a:ext cx="221156" cy="122637"/>
              </a:xfrm>
              <a:custGeom>
                <a:avLst/>
                <a:gdLst/>
                <a:ahLst/>
                <a:cxnLst/>
                <a:rect l="l" t="t" r="r" b="b"/>
                <a:pathLst>
                  <a:path w="9839" h="5456" extrusionOk="0">
                    <a:moveTo>
                      <a:pt x="754" y="0"/>
                    </a:moveTo>
                    <a:lnTo>
                      <a:pt x="0" y="206"/>
                    </a:lnTo>
                    <a:lnTo>
                      <a:pt x="1119" y="4474"/>
                    </a:lnTo>
                    <a:lnTo>
                      <a:pt x="9770" y="5456"/>
                    </a:lnTo>
                    <a:lnTo>
                      <a:pt x="9838" y="4702"/>
                    </a:lnTo>
                    <a:lnTo>
                      <a:pt x="1735" y="3789"/>
                    </a:lnTo>
                    <a:lnTo>
                      <a:pt x="754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" name="Google Shape;1392;p40">
                <a:extLst>
                  <a:ext uri="{FF2B5EF4-FFF2-40B4-BE49-F238E27FC236}">
                    <a16:creationId xmlns:a16="http://schemas.microsoft.com/office/drawing/2014/main" id="{E381C4D6-955C-4AE7-AC88-F4D405718450}"/>
                  </a:ext>
                </a:extLst>
              </p:cNvPr>
              <p:cNvSpPr/>
              <p:nvPr/>
            </p:nvSpPr>
            <p:spPr>
              <a:xfrm>
                <a:off x="7694190" y="4810375"/>
                <a:ext cx="126728" cy="320686"/>
              </a:xfrm>
              <a:custGeom>
                <a:avLst/>
                <a:gdLst/>
                <a:ahLst/>
                <a:cxnLst/>
                <a:rect l="l" t="t" r="r" b="b"/>
                <a:pathLst>
                  <a:path w="5638" h="14267" extrusionOk="0">
                    <a:moveTo>
                      <a:pt x="320" y="1"/>
                    </a:moveTo>
                    <a:lnTo>
                      <a:pt x="0" y="685"/>
                    </a:lnTo>
                    <a:lnTo>
                      <a:pt x="4086" y="2603"/>
                    </a:lnTo>
                    <a:lnTo>
                      <a:pt x="4885" y="14266"/>
                    </a:lnTo>
                    <a:lnTo>
                      <a:pt x="5638" y="14221"/>
                    </a:lnTo>
                    <a:lnTo>
                      <a:pt x="4816" y="2101"/>
                    </a:lnTo>
                    <a:lnTo>
                      <a:pt x="320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" name="Google Shape;1393;p40">
                <a:extLst>
                  <a:ext uri="{FF2B5EF4-FFF2-40B4-BE49-F238E27FC236}">
                    <a16:creationId xmlns:a16="http://schemas.microsoft.com/office/drawing/2014/main" id="{7E8DC0CC-2C5C-48F1-8857-B12C86B55F10}"/>
                  </a:ext>
                </a:extLst>
              </p:cNvPr>
              <p:cNvSpPr/>
              <p:nvPr/>
            </p:nvSpPr>
            <p:spPr>
              <a:xfrm>
                <a:off x="6996938" y="3151963"/>
                <a:ext cx="1194409" cy="851920"/>
              </a:xfrm>
              <a:custGeom>
                <a:avLst/>
                <a:gdLst/>
                <a:ahLst/>
                <a:cxnLst/>
                <a:rect l="l" t="t" r="r" b="b"/>
                <a:pathLst>
                  <a:path w="53138" h="37901" extrusionOk="0">
                    <a:moveTo>
                      <a:pt x="42697" y="0"/>
                    </a:moveTo>
                    <a:cubicBezTo>
                      <a:pt x="41406" y="0"/>
                      <a:pt x="40105" y="263"/>
                      <a:pt x="38872" y="809"/>
                    </a:cubicBezTo>
                    <a:lnTo>
                      <a:pt x="10386" y="16353"/>
                    </a:lnTo>
                    <a:lnTo>
                      <a:pt x="0" y="21672"/>
                    </a:lnTo>
                    <a:lnTo>
                      <a:pt x="4794" y="37900"/>
                    </a:lnTo>
                    <a:cubicBezTo>
                      <a:pt x="26523" y="30710"/>
                      <a:pt x="35745" y="29227"/>
                      <a:pt x="49257" y="16216"/>
                    </a:cubicBezTo>
                    <a:cubicBezTo>
                      <a:pt x="52818" y="12815"/>
                      <a:pt x="53138" y="7223"/>
                      <a:pt x="50011" y="3434"/>
                    </a:cubicBezTo>
                    <a:cubicBezTo>
                      <a:pt x="48710" y="1859"/>
                      <a:pt x="46998" y="786"/>
                      <a:pt x="45103" y="307"/>
                    </a:cubicBezTo>
                    <a:cubicBezTo>
                      <a:pt x="44319" y="104"/>
                      <a:pt x="43510" y="0"/>
                      <a:pt x="42697" y="0"/>
                    </a:cubicBezTo>
                    <a:close/>
                  </a:path>
                </a:pathLst>
              </a:custGeom>
              <a:solidFill>
                <a:srgbClr val="E287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" name="Google Shape;1394;p40">
                <a:extLst>
                  <a:ext uri="{FF2B5EF4-FFF2-40B4-BE49-F238E27FC236}">
                    <a16:creationId xmlns:a16="http://schemas.microsoft.com/office/drawing/2014/main" id="{6C498CA5-6FDB-4A44-8EDB-39CD561F4725}"/>
                  </a:ext>
                </a:extLst>
              </p:cNvPr>
              <p:cNvSpPr/>
              <p:nvPr/>
            </p:nvSpPr>
            <p:spPr>
              <a:xfrm>
                <a:off x="6996938" y="3151963"/>
                <a:ext cx="1194409" cy="851920"/>
              </a:xfrm>
              <a:custGeom>
                <a:avLst/>
                <a:gdLst/>
                <a:ahLst/>
                <a:cxnLst/>
                <a:rect l="l" t="t" r="r" b="b"/>
                <a:pathLst>
                  <a:path w="53138" h="37901" extrusionOk="0">
                    <a:moveTo>
                      <a:pt x="42697" y="0"/>
                    </a:moveTo>
                    <a:cubicBezTo>
                      <a:pt x="41406" y="0"/>
                      <a:pt x="40105" y="263"/>
                      <a:pt x="38872" y="809"/>
                    </a:cubicBezTo>
                    <a:lnTo>
                      <a:pt x="10386" y="16353"/>
                    </a:lnTo>
                    <a:lnTo>
                      <a:pt x="0" y="21672"/>
                    </a:lnTo>
                    <a:lnTo>
                      <a:pt x="4794" y="37900"/>
                    </a:lnTo>
                    <a:cubicBezTo>
                      <a:pt x="26523" y="30710"/>
                      <a:pt x="35745" y="29227"/>
                      <a:pt x="49257" y="16216"/>
                    </a:cubicBezTo>
                    <a:cubicBezTo>
                      <a:pt x="52818" y="12815"/>
                      <a:pt x="53138" y="7223"/>
                      <a:pt x="50011" y="3434"/>
                    </a:cubicBezTo>
                    <a:cubicBezTo>
                      <a:pt x="48710" y="1859"/>
                      <a:pt x="46998" y="786"/>
                      <a:pt x="45103" y="307"/>
                    </a:cubicBezTo>
                    <a:cubicBezTo>
                      <a:pt x="44319" y="104"/>
                      <a:pt x="43510" y="0"/>
                      <a:pt x="42697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6" name="Google Shape;1395;p40">
                <a:extLst>
                  <a:ext uri="{FF2B5EF4-FFF2-40B4-BE49-F238E27FC236}">
                    <a16:creationId xmlns:a16="http://schemas.microsoft.com/office/drawing/2014/main" id="{31D5DD22-FACB-4399-9E1C-301C75CB57C9}"/>
                  </a:ext>
                </a:extLst>
              </p:cNvPr>
              <p:cNvSpPr/>
              <p:nvPr/>
            </p:nvSpPr>
            <p:spPr>
              <a:xfrm>
                <a:off x="7661351" y="3102422"/>
                <a:ext cx="238599" cy="221156"/>
              </a:xfrm>
              <a:custGeom>
                <a:avLst/>
                <a:gdLst/>
                <a:ahLst/>
                <a:cxnLst/>
                <a:rect l="l" t="t" r="r" b="b"/>
                <a:pathLst>
                  <a:path w="10615" h="9839" extrusionOk="0">
                    <a:moveTo>
                      <a:pt x="8240" y="0"/>
                    </a:moveTo>
                    <a:lnTo>
                      <a:pt x="3881" y="1712"/>
                    </a:lnTo>
                    <a:cubicBezTo>
                      <a:pt x="1096" y="2808"/>
                      <a:pt x="0" y="6163"/>
                      <a:pt x="1598" y="8697"/>
                    </a:cubicBezTo>
                    <a:lnTo>
                      <a:pt x="2306" y="9838"/>
                    </a:lnTo>
                    <a:lnTo>
                      <a:pt x="10614" y="8811"/>
                    </a:lnTo>
                    <a:lnTo>
                      <a:pt x="8240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" name="Google Shape;1396;p40">
                <a:extLst>
                  <a:ext uri="{FF2B5EF4-FFF2-40B4-BE49-F238E27FC236}">
                    <a16:creationId xmlns:a16="http://schemas.microsoft.com/office/drawing/2014/main" id="{9440EE27-C19E-423B-B1FD-35709C279724}"/>
                  </a:ext>
                </a:extLst>
              </p:cNvPr>
              <p:cNvSpPr/>
              <p:nvPr/>
            </p:nvSpPr>
            <p:spPr>
              <a:xfrm>
                <a:off x="7624398" y="2482133"/>
                <a:ext cx="489493" cy="812180"/>
              </a:xfrm>
              <a:custGeom>
                <a:avLst/>
                <a:gdLst/>
                <a:ahLst/>
                <a:cxnLst/>
                <a:rect l="l" t="t" r="r" b="b"/>
                <a:pathLst>
                  <a:path w="21777" h="36133" extrusionOk="0">
                    <a:moveTo>
                      <a:pt x="10637" y="1"/>
                    </a:moveTo>
                    <a:lnTo>
                      <a:pt x="1" y="21685"/>
                    </a:lnTo>
                    <a:lnTo>
                      <a:pt x="1713" y="24127"/>
                    </a:lnTo>
                    <a:lnTo>
                      <a:pt x="10135" y="36133"/>
                    </a:lnTo>
                    <a:lnTo>
                      <a:pt x="21776" y="33006"/>
                    </a:lnTo>
                    <a:lnTo>
                      <a:pt x="10637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" name="Google Shape;1397;p40">
                <a:extLst>
                  <a:ext uri="{FF2B5EF4-FFF2-40B4-BE49-F238E27FC236}">
                    <a16:creationId xmlns:a16="http://schemas.microsoft.com/office/drawing/2014/main" id="{8860642E-24BA-4B14-9104-CEA62A076B2F}"/>
                  </a:ext>
                </a:extLst>
              </p:cNvPr>
              <p:cNvSpPr/>
              <p:nvPr/>
            </p:nvSpPr>
            <p:spPr>
              <a:xfrm>
                <a:off x="7526104" y="2280240"/>
                <a:ext cx="469802" cy="207557"/>
              </a:xfrm>
              <a:custGeom>
                <a:avLst/>
                <a:gdLst/>
                <a:ahLst/>
                <a:cxnLst/>
                <a:rect l="l" t="t" r="r" b="b"/>
                <a:pathLst>
                  <a:path w="20901" h="9234" extrusionOk="0">
                    <a:moveTo>
                      <a:pt x="8685" y="0"/>
                    </a:moveTo>
                    <a:cubicBezTo>
                      <a:pt x="4027" y="0"/>
                      <a:pt x="0" y="2601"/>
                      <a:pt x="1270" y="9051"/>
                    </a:cubicBezTo>
                    <a:lnTo>
                      <a:pt x="20100" y="9234"/>
                    </a:lnTo>
                    <a:cubicBezTo>
                      <a:pt x="20901" y="3819"/>
                      <a:pt x="14329" y="0"/>
                      <a:pt x="8685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9" name="Google Shape;1398;p40">
                <a:extLst>
                  <a:ext uri="{FF2B5EF4-FFF2-40B4-BE49-F238E27FC236}">
                    <a16:creationId xmlns:a16="http://schemas.microsoft.com/office/drawing/2014/main" id="{7A8D03F7-DAFE-4101-8417-C108B7AB2F61}"/>
                  </a:ext>
                </a:extLst>
              </p:cNvPr>
              <p:cNvSpPr/>
              <p:nvPr/>
            </p:nvSpPr>
            <p:spPr>
              <a:xfrm>
                <a:off x="7327762" y="2350505"/>
                <a:ext cx="776373" cy="274787"/>
              </a:xfrm>
              <a:custGeom>
                <a:avLst/>
                <a:gdLst/>
                <a:ahLst/>
                <a:cxnLst/>
                <a:rect l="l" t="t" r="r" b="b"/>
                <a:pathLst>
                  <a:path w="34540" h="12225" extrusionOk="0">
                    <a:moveTo>
                      <a:pt x="11907" y="1"/>
                    </a:moveTo>
                    <a:cubicBezTo>
                      <a:pt x="2343" y="1"/>
                      <a:pt x="0" y="10188"/>
                      <a:pt x="10687" y="12225"/>
                    </a:cubicBezTo>
                    <a:cubicBezTo>
                      <a:pt x="10687" y="12225"/>
                      <a:pt x="34539" y="8345"/>
                      <a:pt x="19269" y="1702"/>
                    </a:cubicBezTo>
                    <a:cubicBezTo>
                      <a:pt x="16503" y="501"/>
                      <a:pt x="14027" y="1"/>
                      <a:pt x="11907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0" name="Google Shape;1399;p40">
                <a:extLst>
                  <a:ext uri="{FF2B5EF4-FFF2-40B4-BE49-F238E27FC236}">
                    <a16:creationId xmlns:a16="http://schemas.microsoft.com/office/drawing/2014/main" id="{8053C152-66DC-4C47-8CB2-CEBB205BEF0E}"/>
                  </a:ext>
                </a:extLst>
              </p:cNvPr>
              <p:cNvSpPr/>
              <p:nvPr/>
            </p:nvSpPr>
            <p:spPr>
              <a:xfrm>
                <a:off x="7384810" y="2344144"/>
                <a:ext cx="200117" cy="258064"/>
              </a:xfrm>
              <a:custGeom>
                <a:avLst/>
                <a:gdLst/>
                <a:ahLst/>
                <a:cxnLst/>
                <a:rect l="l" t="t" r="r" b="b"/>
                <a:pathLst>
                  <a:path w="8903" h="11481" extrusionOk="0">
                    <a:moveTo>
                      <a:pt x="6065" y="1"/>
                    </a:moveTo>
                    <a:cubicBezTo>
                      <a:pt x="3887" y="1"/>
                      <a:pt x="2204" y="1207"/>
                      <a:pt x="1324" y="2739"/>
                    </a:cubicBezTo>
                    <a:cubicBezTo>
                      <a:pt x="0" y="5067"/>
                      <a:pt x="297" y="8810"/>
                      <a:pt x="4040" y="11481"/>
                    </a:cubicBezTo>
                    <a:lnTo>
                      <a:pt x="4269" y="11161"/>
                    </a:lnTo>
                    <a:cubicBezTo>
                      <a:pt x="685" y="8628"/>
                      <a:pt x="388" y="5204"/>
                      <a:pt x="1667" y="2921"/>
                    </a:cubicBezTo>
                    <a:cubicBezTo>
                      <a:pt x="2479" y="1491"/>
                      <a:pt x="4043" y="385"/>
                      <a:pt x="6071" y="385"/>
                    </a:cubicBezTo>
                    <a:cubicBezTo>
                      <a:pt x="6892" y="385"/>
                      <a:pt x="7789" y="567"/>
                      <a:pt x="8743" y="981"/>
                    </a:cubicBezTo>
                    <a:lnTo>
                      <a:pt x="8902" y="639"/>
                    </a:lnTo>
                    <a:cubicBezTo>
                      <a:pt x="7890" y="195"/>
                      <a:pt x="6938" y="1"/>
                      <a:pt x="606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" name="Google Shape;1400;p40">
                <a:extLst>
                  <a:ext uri="{FF2B5EF4-FFF2-40B4-BE49-F238E27FC236}">
                    <a16:creationId xmlns:a16="http://schemas.microsoft.com/office/drawing/2014/main" id="{5CD9EC37-3883-49D1-BE40-C474BEBDFAB3}"/>
                  </a:ext>
                </a:extLst>
              </p:cNvPr>
              <p:cNvSpPr/>
              <p:nvPr/>
            </p:nvSpPr>
            <p:spPr>
              <a:xfrm>
                <a:off x="7407377" y="2384131"/>
                <a:ext cx="580796" cy="740229"/>
              </a:xfrm>
              <a:custGeom>
                <a:avLst/>
                <a:gdLst/>
                <a:ahLst/>
                <a:cxnLst/>
                <a:rect l="l" t="t" r="r" b="b"/>
                <a:pathLst>
                  <a:path w="25839" h="32932" extrusionOk="0">
                    <a:moveTo>
                      <a:pt x="16549" y="1"/>
                    </a:moveTo>
                    <a:cubicBezTo>
                      <a:pt x="15476" y="1"/>
                      <a:pt x="14449" y="115"/>
                      <a:pt x="13445" y="321"/>
                    </a:cubicBezTo>
                    <a:cubicBezTo>
                      <a:pt x="13011" y="412"/>
                      <a:pt x="12600" y="503"/>
                      <a:pt x="12189" y="640"/>
                    </a:cubicBezTo>
                    <a:lnTo>
                      <a:pt x="12098" y="663"/>
                    </a:lnTo>
                    <a:lnTo>
                      <a:pt x="11276" y="937"/>
                    </a:lnTo>
                    <a:lnTo>
                      <a:pt x="11254" y="937"/>
                    </a:lnTo>
                    <a:cubicBezTo>
                      <a:pt x="9816" y="1462"/>
                      <a:pt x="8446" y="2215"/>
                      <a:pt x="7236" y="3128"/>
                    </a:cubicBezTo>
                    <a:cubicBezTo>
                      <a:pt x="4520" y="5182"/>
                      <a:pt x="2489" y="8081"/>
                      <a:pt x="1553" y="11505"/>
                    </a:cubicBezTo>
                    <a:cubicBezTo>
                      <a:pt x="1" y="17348"/>
                      <a:pt x="115" y="23191"/>
                      <a:pt x="1872" y="27620"/>
                    </a:cubicBezTo>
                    <a:cubicBezTo>
                      <a:pt x="3083" y="30685"/>
                      <a:pt x="5680" y="32932"/>
                      <a:pt x="8691" y="32932"/>
                    </a:cubicBezTo>
                    <a:cubicBezTo>
                      <a:pt x="9200" y="32932"/>
                      <a:pt x="9721" y="32868"/>
                      <a:pt x="10249" y="32732"/>
                    </a:cubicBezTo>
                    <a:cubicBezTo>
                      <a:pt x="13650" y="31888"/>
                      <a:pt x="23511" y="28213"/>
                      <a:pt x="23511" y="28213"/>
                    </a:cubicBezTo>
                    <a:lnTo>
                      <a:pt x="24880" y="13514"/>
                    </a:lnTo>
                    <a:lnTo>
                      <a:pt x="25314" y="9839"/>
                    </a:lnTo>
                    <a:cubicBezTo>
                      <a:pt x="25839" y="5593"/>
                      <a:pt x="23237" y="1758"/>
                      <a:pt x="19448" y="457"/>
                    </a:cubicBezTo>
                    <a:cubicBezTo>
                      <a:pt x="18535" y="161"/>
                      <a:pt x="17553" y="1"/>
                      <a:pt x="16549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2" name="Google Shape;1401;p40">
                <a:extLst>
                  <a:ext uri="{FF2B5EF4-FFF2-40B4-BE49-F238E27FC236}">
                    <a16:creationId xmlns:a16="http://schemas.microsoft.com/office/drawing/2014/main" id="{F7D29EFF-39F5-4C88-811D-660D81A45683}"/>
                  </a:ext>
                </a:extLst>
              </p:cNvPr>
              <p:cNvSpPr/>
              <p:nvPr/>
            </p:nvSpPr>
            <p:spPr>
              <a:xfrm>
                <a:off x="7565394" y="2945934"/>
                <a:ext cx="115467" cy="53721"/>
              </a:xfrm>
              <a:custGeom>
                <a:avLst/>
                <a:gdLst/>
                <a:ahLst/>
                <a:cxnLst/>
                <a:rect l="l" t="t" r="r" b="b"/>
                <a:pathLst>
                  <a:path w="5137" h="2390" extrusionOk="0">
                    <a:moveTo>
                      <a:pt x="5137" y="1"/>
                    </a:moveTo>
                    <a:lnTo>
                      <a:pt x="1" y="685"/>
                    </a:lnTo>
                    <a:cubicBezTo>
                      <a:pt x="975" y="1948"/>
                      <a:pt x="1828" y="2390"/>
                      <a:pt x="2544" y="2390"/>
                    </a:cubicBezTo>
                    <a:cubicBezTo>
                      <a:pt x="4210" y="2390"/>
                      <a:pt x="5137" y="1"/>
                      <a:pt x="513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" name="Google Shape;1402;p40">
                <a:extLst>
                  <a:ext uri="{FF2B5EF4-FFF2-40B4-BE49-F238E27FC236}">
                    <a16:creationId xmlns:a16="http://schemas.microsoft.com/office/drawing/2014/main" id="{D042DBB3-98CA-4B0E-A061-8615F29253A4}"/>
                  </a:ext>
                </a:extLst>
              </p:cNvPr>
              <p:cNvSpPr/>
              <p:nvPr/>
            </p:nvSpPr>
            <p:spPr>
              <a:xfrm>
                <a:off x="7744450" y="2362485"/>
                <a:ext cx="488436" cy="555262"/>
              </a:xfrm>
              <a:custGeom>
                <a:avLst/>
                <a:gdLst/>
                <a:ahLst/>
                <a:cxnLst/>
                <a:rect l="l" t="t" r="r" b="b"/>
                <a:pathLst>
                  <a:path w="21730" h="24703" extrusionOk="0">
                    <a:moveTo>
                      <a:pt x="7775" y="0"/>
                    </a:moveTo>
                    <a:cubicBezTo>
                      <a:pt x="4494" y="0"/>
                      <a:pt x="1553" y="964"/>
                      <a:pt x="1553" y="964"/>
                    </a:cubicBezTo>
                    <a:cubicBezTo>
                      <a:pt x="1" y="7287"/>
                      <a:pt x="800" y="10185"/>
                      <a:pt x="7510" y="14545"/>
                    </a:cubicBezTo>
                    <a:lnTo>
                      <a:pt x="11847" y="24702"/>
                    </a:lnTo>
                    <a:cubicBezTo>
                      <a:pt x="21730" y="3599"/>
                      <a:pt x="14117" y="0"/>
                      <a:pt x="7775" y="0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4" name="Google Shape;1403;p40">
                <a:extLst>
                  <a:ext uri="{FF2B5EF4-FFF2-40B4-BE49-F238E27FC236}">
                    <a16:creationId xmlns:a16="http://schemas.microsoft.com/office/drawing/2014/main" id="{2847709D-0714-49CB-93BA-BDD953F99DCC}"/>
                  </a:ext>
                </a:extLst>
              </p:cNvPr>
              <p:cNvSpPr/>
              <p:nvPr/>
            </p:nvSpPr>
            <p:spPr>
              <a:xfrm>
                <a:off x="7850656" y="2630282"/>
                <a:ext cx="326418" cy="258739"/>
              </a:xfrm>
              <a:custGeom>
                <a:avLst/>
                <a:gdLst/>
                <a:ahLst/>
                <a:cxnLst/>
                <a:rect l="l" t="t" r="r" b="b"/>
                <a:pathLst>
                  <a:path w="14522" h="11511" extrusionOk="0">
                    <a:moveTo>
                      <a:pt x="6767" y="1"/>
                    </a:moveTo>
                    <a:cubicBezTo>
                      <a:pt x="4506" y="1"/>
                      <a:pt x="1831" y="1918"/>
                      <a:pt x="1" y="7265"/>
                    </a:cubicBezTo>
                    <a:lnTo>
                      <a:pt x="3447" y="11510"/>
                    </a:lnTo>
                    <a:cubicBezTo>
                      <a:pt x="14522" y="8699"/>
                      <a:pt x="11581" y="1"/>
                      <a:pt x="6767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5" name="Google Shape;1404;p40">
                <a:extLst>
                  <a:ext uri="{FF2B5EF4-FFF2-40B4-BE49-F238E27FC236}">
                    <a16:creationId xmlns:a16="http://schemas.microsoft.com/office/drawing/2014/main" id="{A7858147-3AA6-4064-AF66-2D418D8898F2}"/>
                  </a:ext>
                </a:extLst>
              </p:cNvPr>
              <p:cNvSpPr/>
              <p:nvPr/>
            </p:nvSpPr>
            <p:spPr>
              <a:xfrm>
                <a:off x="7949175" y="2718664"/>
                <a:ext cx="59520" cy="102632"/>
              </a:xfrm>
              <a:custGeom>
                <a:avLst/>
                <a:gdLst/>
                <a:ahLst/>
                <a:cxnLst/>
                <a:rect l="l" t="t" r="r" b="b"/>
                <a:pathLst>
                  <a:path w="2648" h="4566" extrusionOk="0">
                    <a:moveTo>
                      <a:pt x="1963" y="0"/>
                    </a:moveTo>
                    <a:lnTo>
                      <a:pt x="0" y="4246"/>
                    </a:lnTo>
                    <a:lnTo>
                      <a:pt x="685" y="4565"/>
                    </a:lnTo>
                    <a:lnTo>
                      <a:pt x="2648" y="320"/>
                    </a:lnTo>
                    <a:lnTo>
                      <a:pt x="1963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1405;p40">
                <a:extLst>
                  <a:ext uri="{FF2B5EF4-FFF2-40B4-BE49-F238E27FC236}">
                    <a16:creationId xmlns:a16="http://schemas.microsoft.com/office/drawing/2014/main" id="{F4233E07-64C1-4F9E-8D13-3C604B226EE2}"/>
                  </a:ext>
                </a:extLst>
              </p:cNvPr>
              <p:cNvSpPr/>
              <p:nvPr/>
            </p:nvSpPr>
            <p:spPr>
              <a:xfrm>
                <a:off x="7615676" y="3073651"/>
                <a:ext cx="878893" cy="1403270"/>
              </a:xfrm>
              <a:custGeom>
                <a:avLst/>
                <a:gdLst/>
                <a:ahLst/>
                <a:cxnLst/>
                <a:rect l="l" t="t" r="r" b="b"/>
                <a:pathLst>
                  <a:path w="39101" h="62430" extrusionOk="0">
                    <a:moveTo>
                      <a:pt x="20417" y="1"/>
                    </a:moveTo>
                    <a:cubicBezTo>
                      <a:pt x="19960" y="1"/>
                      <a:pt x="19754" y="87"/>
                      <a:pt x="19882" y="208"/>
                    </a:cubicBezTo>
                    <a:lnTo>
                      <a:pt x="4315" y="11050"/>
                    </a:lnTo>
                    <a:cubicBezTo>
                      <a:pt x="3676" y="13241"/>
                      <a:pt x="1553" y="17578"/>
                      <a:pt x="549" y="22553"/>
                    </a:cubicBezTo>
                    <a:cubicBezTo>
                      <a:pt x="457" y="22941"/>
                      <a:pt x="389" y="23330"/>
                      <a:pt x="320" y="23695"/>
                    </a:cubicBezTo>
                    <a:cubicBezTo>
                      <a:pt x="138" y="25019"/>
                      <a:pt x="1" y="26365"/>
                      <a:pt x="1" y="27712"/>
                    </a:cubicBezTo>
                    <a:cubicBezTo>
                      <a:pt x="1" y="28100"/>
                      <a:pt x="24" y="28488"/>
                      <a:pt x="69" y="28899"/>
                    </a:cubicBezTo>
                    <a:cubicBezTo>
                      <a:pt x="92" y="29492"/>
                      <a:pt x="161" y="30086"/>
                      <a:pt x="252" y="30656"/>
                    </a:cubicBezTo>
                    <a:cubicBezTo>
                      <a:pt x="594" y="32802"/>
                      <a:pt x="1347" y="34925"/>
                      <a:pt x="2671" y="36956"/>
                    </a:cubicBezTo>
                    <a:cubicBezTo>
                      <a:pt x="3470" y="38212"/>
                      <a:pt x="4497" y="39421"/>
                      <a:pt x="5776" y="40563"/>
                    </a:cubicBezTo>
                    <a:lnTo>
                      <a:pt x="5730" y="40791"/>
                    </a:lnTo>
                    <a:lnTo>
                      <a:pt x="5730" y="40836"/>
                    </a:lnTo>
                    <a:lnTo>
                      <a:pt x="708" y="62429"/>
                    </a:lnTo>
                    <a:lnTo>
                      <a:pt x="37731" y="62429"/>
                    </a:lnTo>
                    <a:cubicBezTo>
                      <a:pt x="37731" y="62429"/>
                      <a:pt x="37754" y="47113"/>
                      <a:pt x="38119" y="38668"/>
                    </a:cubicBezTo>
                    <a:cubicBezTo>
                      <a:pt x="38188" y="36933"/>
                      <a:pt x="38324" y="35130"/>
                      <a:pt x="38461" y="33304"/>
                    </a:cubicBezTo>
                    <a:cubicBezTo>
                      <a:pt x="38804" y="28534"/>
                      <a:pt x="39101" y="23558"/>
                      <a:pt x="37914" y="18513"/>
                    </a:cubicBezTo>
                    <a:cubicBezTo>
                      <a:pt x="34176" y="2882"/>
                      <a:pt x="23068" y="1"/>
                      <a:pt x="2041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1406;p40">
                <a:extLst>
                  <a:ext uri="{FF2B5EF4-FFF2-40B4-BE49-F238E27FC236}">
                    <a16:creationId xmlns:a16="http://schemas.microsoft.com/office/drawing/2014/main" id="{9F6018FD-474A-46FB-80A2-AC552ECE1BFA}"/>
                  </a:ext>
                </a:extLst>
              </p:cNvPr>
              <p:cNvSpPr/>
              <p:nvPr/>
            </p:nvSpPr>
            <p:spPr>
              <a:xfrm>
                <a:off x="7743955" y="3981787"/>
                <a:ext cx="156488" cy="31828"/>
              </a:xfrm>
              <a:custGeom>
                <a:avLst/>
                <a:gdLst/>
                <a:ahLst/>
                <a:cxnLst/>
                <a:rect l="l" t="t" r="r" b="b"/>
                <a:pathLst>
                  <a:path w="6962" h="1416" extrusionOk="0">
                    <a:moveTo>
                      <a:pt x="69" y="1"/>
                    </a:moveTo>
                    <a:lnTo>
                      <a:pt x="0" y="754"/>
                    </a:lnTo>
                    <a:lnTo>
                      <a:pt x="6893" y="1416"/>
                    </a:lnTo>
                    <a:lnTo>
                      <a:pt x="6962" y="663"/>
                    </a:lnTo>
                    <a:lnTo>
                      <a:pt x="69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1407;p40">
                <a:extLst>
                  <a:ext uri="{FF2B5EF4-FFF2-40B4-BE49-F238E27FC236}">
                    <a16:creationId xmlns:a16="http://schemas.microsoft.com/office/drawing/2014/main" id="{9E47F00A-75C4-45CF-95E8-2D7872A30F6E}"/>
                  </a:ext>
                </a:extLst>
              </p:cNvPr>
              <p:cNvSpPr/>
              <p:nvPr/>
            </p:nvSpPr>
            <p:spPr>
              <a:xfrm>
                <a:off x="7735729" y="3203998"/>
                <a:ext cx="211401" cy="338129"/>
              </a:xfrm>
              <a:custGeom>
                <a:avLst/>
                <a:gdLst/>
                <a:ahLst/>
                <a:cxnLst/>
                <a:rect l="l" t="t" r="r" b="b"/>
                <a:pathLst>
                  <a:path w="9405" h="15043" extrusionOk="0">
                    <a:moveTo>
                      <a:pt x="9405" y="1"/>
                    </a:moveTo>
                    <a:lnTo>
                      <a:pt x="3562" y="1713"/>
                    </a:lnTo>
                    <a:lnTo>
                      <a:pt x="731" y="3790"/>
                    </a:lnTo>
                    <a:lnTo>
                      <a:pt x="1" y="15043"/>
                    </a:lnTo>
                    <a:lnTo>
                      <a:pt x="9405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9" name="Google Shape;1408;p40">
                <a:extLst>
                  <a:ext uri="{FF2B5EF4-FFF2-40B4-BE49-F238E27FC236}">
                    <a16:creationId xmlns:a16="http://schemas.microsoft.com/office/drawing/2014/main" id="{03D45A15-017B-4C43-AD97-337808CDE05F}"/>
                  </a:ext>
                </a:extLst>
              </p:cNvPr>
              <p:cNvSpPr/>
              <p:nvPr/>
            </p:nvSpPr>
            <p:spPr>
              <a:xfrm>
                <a:off x="7837327" y="2575505"/>
                <a:ext cx="104161" cy="244241"/>
              </a:xfrm>
              <a:custGeom>
                <a:avLst/>
                <a:gdLst/>
                <a:ahLst/>
                <a:cxnLst/>
                <a:rect l="l" t="t" r="r" b="b"/>
                <a:pathLst>
                  <a:path w="4634" h="10866" extrusionOk="0">
                    <a:moveTo>
                      <a:pt x="0" y="1"/>
                    </a:moveTo>
                    <a:lnTo>
                      <a:pt x="685" y="9953"/>
                    </a:lnTo>
                    <a:lnTo>
                      <a:pt x="2899" y="10866"/>
                    </a:lnTo>
                    <a:lnTo>
                      <a:pt x="4634" y="2215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0" name="Google Shape;1409;p40">
                <a:extLst>
                  <a:ext uri="{FF2B5EF4-FFF2-40B4-BE49-F238E27FC236}">
                    <a16:creationId xmlns:a16="http://schemas.microsoft.com/office/drawing/2014/main" id="{0EC832E1-D8A1-4A1D-9A56-C7DF1F7C0BB9}"/>
                  </a:ext>
                </a:extLst>
              </p:cNvPr>
              <p:cNvSpPr/>
              <p:nvPr/>
            </p:nvSpPr>
            <p:spPr>
              <a:xfrm>
                <a:off x="7683402" y="2704774"/>
                <a:ext cx="53901" cy="69273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4888" extrusionOk="0">
                    <a:moveTo>
                      <a:pt x="1089" y="0"/>
                    </a:moveTo>
                    <a:cubicBezTo>
                      <a:pt x="1076" y="0"/>
                      <a:pt x="1063" y="1"/>
                      <a:pt x="1051" y="2"/>
                    </a:cubicBezTo>
                    <a:cubicBezTo>
                      <a:pt x="434" y="25"/>
                      <a:pt x="1" y="1166"/>
                      <a:pt x="69" y="2513"/>
                    </a:cubicBezTo>
                    <a:cubicBezTo>
                      <a:pt x="159" y="3832"/>
                      <a:pt x="708" y="4888"/>
                      <a:pt x="1309" y="4888"/>
                    </a:cubicBezTo>
                    <a:cubicBezTo>
                      <a:pt x="1322" y="4888"/>
                      <a:pt x="1335" y="4887"/>
                      <a:pt x="1347" y="4886"/>
                    </a:cubicBezTo>
                    <a:cubicBezTo>
                      <a:pt x="1964" y="4841"/>
                      <a:pt x="2397" y="3722"/>
                      <a:pt x="2306" y="2376"/>
                    </a:cubicBezTo>
                    <a:cubicBezTo>
                      <a:pt x="2217" y="1057"/>
                      <a:pt x="1689" y="0"/>
                      <a:pt x="1089" y="0"/>
                    </a:cubicBezTo>
                    <a:close/>
                  </a:path>
                </a:pathLst>
              </a:custGeom>
              <a:solidFill>
                <a:srgbClr val="2121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1" name="Google Shape;1410;p40">
                <a:extLst>
                  <a:ext uri="{FF2B5EF4-FFF2-40B4-BE49-F238E27FC236}">
                    <a16:creationId xmlns:a16="http://schemas.microsoft.com/office/drawing/2014/main" id="{45EAB43C-1806-42AE-87EF-304D3C119F87}"/>
                  </a:ext>
                </a:extLst>
              </p:cNvPr>
              <p:cNvSpPr/>
              <p:nvPr/>
            </p:nvSpPr>
            <p:spPr>
              <a:xfrm>
                <a:off x="7671286" y="2584114"/>
                <a:ext cx="117827" cy="52890"/>
              </a:xfrm>
              <a:custGeom>
                <a:avLst/>
                <a:gdLst/>
                <a:ahLst/>
                <a:cxnLst/>
                <a:rect l="l" t="t" r="r" b="b"/>
                <a:pathLst>
                  <a:path w="5242" h="2353" extrusionOk="0">
                    <a:moveTo>
                      <a:pt x="2036" y="0"/>
                    </a:moveTo>
                    <a:cubicBezTo>
                      <a:pt x="699" y="0"/>
                      <a:pt x="1" y="922"/>
                      <a:pt x="2343" y="1923"/>
                    </a:cubicBezTo>
                    <a:cubicBezTo>
                      <a:pt x="3046" y="2226"/>
                      <a:pt x="3615" y="2352"/>
                      <a:pt x="4036" y="2352"/>
                    </a:cubicBezTo>
                    <a:cubicBezTo>
                      <a:pt x="5204" y="2352"/>
                      <a:pt x="5241" y="1386"/>
                      <a:pt x="3849" y="531"/>
                    </a:cubicBezTo>
                    <a:cubicBezTo>
                      <a:pt x="3249" y="157"/>
                      <a:pt x="2588" y="0"/>
                      <a:pt x="2036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2" name="Google Shape;1411;p40">
                <a:extLst>
                  <a:ext uri="{FF2B5EF4-FFF2-40B4-BE49-F238E27FC236}">
                    <a16:creationId xmlns:a16="http://schemas.microsoft.com/office/drawing/2014/main" id="{3735F39A-7DE1-4225-91A9-11308DF55AB5}"/>
                  </a:ext>
                </a:extLst>
              </p:cNvPr>
              <p:cNvSpPr/>
              <p:nvPr/>
            </p:nvSpPr>
            <p:spPr>
              <a:xfrm>
                <a:off x="7465875" y="2710925"/>
                <a:ext cx="53901" cy="69273"/>
              </a:xfrm>
              <a:custGeom>
                <a:avLst/>
                <a:gdLst/>
                <a:ahLst/>
                <a:cxnLst/>
                <a:rect l="l" t="t" r="r" b="b"/>
                <a:pathLst>
                  <a:path w="2398" h="4888" extrusionOk="0">
                    <a:moveTo>
                      <a:pt x="1089" y="0"/>
                    </a:moveTo>
                    <a:cubicBezTo>
                      <a:pt x="1076" y="0"/>
                      <a:pt x="1063" y="0"/>
                      <a:pt x="1051" y="1"/>
                    </a:cubicBezTo>
                    <a:cubicBezTo>
                      <a:pt x="434" y="47"/>
                      <a:pt x="1" y="1166"/>
                      <a:pt x="92" y="2512"/>
                    </a:cubicBezTo>
                    <a:cubicBezTo>
                      <a:pt x="159" y="3831"/>
                      <a:pt x="708" y="4887"/>
                      <a:pt x="1310" y="4887"/>
                    </a:cubicBezTo>
                    <a:cubicBezTo>
                      <a:pt x="1322" y="4887"/>
                      <a:pt x="1335" y="4887"/>
                      <a:pt x="1348" y="4886"/>
                    </a:cubicBezTo>
                    <a:cubicBezTo>
                      <a:pt x="1964" y="4863"/>
                      <a:pt x="2397" y="3722"/>
                      <a:pt x="2306" y="2375"/>
                    </a:cubicBezTo>
                    <a:cubicBezTo>
                      <a:pt x="2239" y="1056"/>
                      <a:pt x="1690" y="0"/>
                      <a:pt x="1089" y="0"/>
                    </a:cubicBezTo>
                    <a:close/>
                  </a:path>
                </a:pathLst>
              </a:custGeom>
              <a:solidFill>
                <a:srgbClr val="21212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3" name="Google Shape;1412;p40">
                <a:extLst>
                  <a:ext uri="{FF2B5EF4-FFF2-40B4-BE49-F238E27FC236}">
                    <a16:creationId xmlns:a16="http://schemas.microsoft.com/office/drawing/2014/main" id="{ACD863A4-B82E-4D3F-BA30-D8FA506D074D}"/>
                  </a:ext>
                </a:extLst>
              </p:cNvPr>
              <p:cNvSpPr/>
              <p:nvPr/>
            </p:nvSpPr>
            <p:spPr>
              <a:xfrm>
                <a:off x="7406456" y="2584181"/>
                <a:ext cx="133988" cy="47023"/>
              </a:xfrm>
              <a:custGeom>
                <a:avLst/>
                <a:gdLst/>
                <a:ahLst/>
                <a:cxnLst/>
                <a:rect l="l" t="t" r="r" b="b"/>
                <a:pathLst>
                  <a:path w="5961" h="2092" extrusionOk="0">
                    <a:moveTo>
                      <a:pt x="3790" y="1"/>
                    </a:moveTo>
                    <a:cubicBezTo>
                      <a:pt x="3743" y="1"/>
                      <a:pt x="3696" y="1"/>
                      <a:pt x="3648" y="3"/>
                    </a:cubicBezTo>
                    <a:cubicBezTo>
                      <a:pt x="1517" y="64"/>
                      <a:pt x="0" y="2091"/>
                      <a:pt x="2176" y="2091"/>
                    </a:cubicBezTo>
                    <a:cubicBezTo>
                      <a:pt x="2447" y="2091"/>
                      <a:pt x="2776" y="2060"/>
                      <a:pt x="3169" y="1989"/>
                    </a:cubicBezTo>
                    <a:cubicBezTo>
                      <a:pt x="5961" y="1497"/>
                      <a:pt x="5890" y="1"/>
                      <a:pt x="379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4" name="Google Shape;1413;p40">
                <a:extLst>
                  <a:ext uri="{FF2B5EF4-FFF2-40B4-BE49-F238E27FC236}">
                    <a16:creationId xmlns:a16="http://schemas.microsoft.com/office/drawing/2014/main" id="{350AF600-37AC-44F5-B470-C90E34119C49}"/>
                  </a:ext>
                </a:extLst>
              </p:cNvPr>
              <p:cNvSpPr/>
              <p:nvPr/>
            </p:nvSpPr>
            <p:spPr>
              <a:xfrm>
                <a:off x="7606955" y="3319442"/>
                <a:ext cx="148307" cy="1159524"/>
              </a:xfrm>
              <a:custGeom>
                <a:avLst/>
                <a:gdLst/>
                <a:ahLst/>
                <a:cxnLst/>
                <a:rect l="l" t="t" r="r" b="b"/>
                <a:pathLst>
                  <a:path w="6598" h="51586" extrusionOk="0">
                    <a:moveTo>
                      <a:pt x="4338" y="0"/>
                    </a:moveTo>
                    <a:cubicBezTo>
                      <a:pt x="4132" y="708"/>
                      <a:pt x="3767" y="1644"/>
                      <a:pt x="3356" y="2739"/>
                    </a:cubicBezTo>
                    <a:cubicBezTo>
                      <a:pt x="2466" y="5022"/>
                      <a:pt x="1256" y="8149"/>
                      <a:pt x="571" y="11550"/>
                    </a:cubicBezTo>
                    <a:cubicBezTo>
                      <a:pt x="480" y="11892"/>
                      <a:pt x="412" y="12280"/>
                      <a:pt x="343" y="12714"/>
                    </a:cubicBezTo>
                    <a:cubicBezTo>
                      <a:pt x="115" y="14266"/>
                      <a:pt x="1" y="15544"/>
                      <a:pt x="24" y="16777"/>
                    </a:cubicBezTo>
                    <a:cubicBezTo>
                      <a:pt x="24" y="17142"/>
                      <a:pt x="24" y="17576"/>
                      <a:pt x="69" y="17987"/>
                    </a:cubicBezTo>
                    <a:cubicBezTo>
                      <a:pt x="92" y="18512"/>
                      <a:pt x="161" y="19105"/>
                      <a:pt x="275" y="19790"/>
                    </a:cubicBezTo>
                    <a:cubicBezTo>
                      <a:pt x="640" y="22118"/>
                      <a:pt x="1462" y="24286"/>
                      <a:pt x="2740" y="26227"/>
                    </a:cubicBezTo>
                    <a:cubicBezTo>
                      <a:pt x="3539" y="27482"/>
                      <a:pt x="4543" y="28669"/>
                      <a:pt x="5753" y="29765"/>
                    </a:cubicBezTo>
                    <a:lnTo>
                      <a:pt x="731" y="51403"/>
                    </a:lnTo>
                    <a:lnTo>
                      <a:pt x="1462" y="51585"/>
                    </a:lnTo>
                    <a:lnTo>
                      <a:pt x="6597" y="29491"/>
                    </a:lnTo>
                    <a:lnTo>
                      <a:pt x="6438" y="29331"/>
                    </a:lnTo>
                    <a:cubicBezTo>
                      <a:pt x="5205" y="28258"/>
                      <a:pt x="4178" y="27071"/>
                      <a:pt x="3379" y="25816"/>
                    </a:cubicBezTo>
                    <a:cubicBezTo>
                      <a:pt x="2169" y="23967"/>
                      <a:pt x="1370" y="21890"/>
                      <a:pt x="1028" y="19653"/>
                    </a:cubicBezTo>
                    <a:cubicBezTo>
                      <a:pt x="914" y="19014"/>
                      <a:pt x="868" y="18443"/>
                      <a:pt x="845" y="17918"/>
                    </a:cubicBezTo>
                    <a:cubicBezTo>
                      <a:pt x="777" y="17507"/>
                      <a:pt x="777" y="17119"/>
                      <a:pt x="777" y="16777"/>
                    </a:cubicBezTo>
                    <a:cubicBezTo>
                      <a:pt x="777" y="15590"/>
                      <a:pt x="868" y="14335"/>
                      <a:pt x="1096" y="12828"/>
                    </a:cubicBezTo>
                    <a:cubicBezTo>
                      <a:pt x="1165" y="12417"/>
                      <a:pt x="1233" y="12052"/>
                      <a:pt x="1302" y="11710"/>
                    </a:cubicBezTo>
                    <a:cubicBezTo>
                      <a:pt x="1987" y="8354"/>
                      <a:pt x="3173" y="5273"/>
                      <a:pt x="4064" y="3013"/>
                    </a:cubicBezTo>
                    <a:cubicBezTo>
                      <a:pt x="4475" y="1918"/>
                      <a:pt x="4863" y="959"/>
                      <a:pt x="5068" y="229"/>
                    </a:cubicBezTo>
                    <a:lnTo>
                      <a:pt x="4338" y="0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" name="Google Shape;1414;p40">
                <a:extLst>
                  <a:ext uri="{FF2B5EF4-FFF2-40B4-BE49-F238E27FC236}">
                    <a16:creationId xmlns:a16="http://schemas.microsoft.com/office/drawing/2014/main" id="{33F5B738-359E-4890-B780-DA1CFCCF453D}"/>
                  </a:ext>
                </a:extLst>
              </p:cNvPr>
              <p:cNvSpPr/>
              <p:nvPr/>
            </p:nvSpPr>
            <p:spPr>
              <a:xfrm>
                <a:off x="7483261" y="2685307"/>
                <a:ext cx="123716" cy="239723"/>
              </a:xfrm>
              <a:custGeom>
                <a:avLst/>
                <a:gdLst/>
                <a:ahLst/>
                <a:cxnLst/>
                <a:rect l="l" t="t" r="r" b="b"/>
                <a:pathLst>
                  <a:path w="5504" h="10665" extrusionOk="0">
                    <a:moveTo>
                      <a:pt x="5412" y="0"/>
                    </a:moveTo>
                    <a:cubicBezTo>
                      <a:pt x="4385" y="2580"/>
                      <a:pt x="3016" y="4177"/>
                      <a:pt x="1783" y="5593"/>
                    </a:cubicBezTo>
                    <a:cubicBezTo>
                      <a:pt x="0" y="7627"/>
                      <a:pt x="1552" y="10665"/>
                      <a:pt x="4048" y="10665"/>
                    </a:cubicBezTo>
                    <a:cubicBezTo>
                      <a:pt x="4268" y="10665"/>
                      <a:pt x="4495" y="10641"/>
                      <a:pt x="4728" y="10591"/>
                    </a:cubicBezTo>
                    <a:lnTo>
                      <a:pt x="5504" y="10409"/>
                    </a:lnTo>
                    <a:lnTo>
                      <a:pt x="5412" y="0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1415;p40">
                <a:extLst>
                  <a:ext uri="{FF2B5EF4-FFF2-40B4-BE49-F238E27FC236}">
                    <a16:creationId xmlns:a16="http://schemas.microsoft.com/office/drawing/2014/main" id="{DDFF135C-A1CD-47A6-9D08-E598B2E20B19}"/>
                  </a:ext>
                </a:extLst>
              </p:cNvPr>
              <p:cNvSpPr/>
              <p:nvPr/>
            </p:nvSpPr>
            <p:spPr>
              <a:xfrm>
                <a:off x="7491016" y="2682228"/>
                <a:ext cx="121603" cy="251411"/>
              </a:xfrm>
              <a:custGeom>
                <a:avLst/>
                <a:gdLst/>
                <a:ahLst/>
                <a:cxnLst/>
                <a:rect l="l" t="t" r="r" b="b"/>
                <a:pathLst>
                  <a:path w="5410" h="11185" extrusionOk="0">
                    <a:moveTo>
                      <a:pt x="4702" y="0"/>
                    </a:moveTo>
                    <a:cubicBezTo>
                      <a:pt x="3675" y="2603"/>
                      <a:pt x="2283" y="4200"/>
                      <a:pt x="1142" y="5478"/>
                    </a:cubicBezTo>
                    <a:cubicBezTo>
                      <a:pt x="160" y="6597"/>
                      <a:pt x="0" y="8172"/>
                      <a:pt x="776" y="9473"/>
                    </a:cubicBezTo>
                    <a:cubicBezTo>
                      <a:pt x="1393" y="10546"/>
                      <a:pt x="2511" y="11185"/>
                      <a:pt x="3721" y="11185"/>
                    </a:cubicBezTo>
                    <a:cubicBezTo>
                      <a:pt x="3949" y="11185"/>
                      <a:pt x="4200" y="11139"/>
                      <a:pt x="4451" y="11094"/>
                    </a:cubicBezTo>
                    <a:lnTo>
                      <a:pt x="5227" y="10934"/>
                    </a:lnTo>
                    <a:lnTo>
                      <a:pt x="5067" y="10180"/>
                    </a:lnTo>
                    <a:lnTo>
                      <a:pt x="4291" y="10340"/>
                    </a:lnTo>
                    <a:cubicBezTo>
                      <a:pt x="4096" y="10383"/>
                      <a:pt x="3900" y="10404"/>
                      <a:pt x="3708" y="10404"/>
                    </a:cubicBezTo>
                    <a:cubicBezTo>
                      <a:pt x="2781" y="10404"/>
                      <a:pt x="1926" y="9917"/>
                      <a:pt x="1415" y="9085"/>
                    </a:cubicBezTo>
                    <a:cubicBezTo>
                      <a:pt x="959" y="8286"/>
                      <a:pt x="776" y="7031"/>
                      <a:pt x="1712" y="5981"/>
                    </a:cubicBezTo>
                    <a:cubicBezTo>
                      <a:pt x="2831" y="4725"/>
                      <a:pt x="4337" y="3013"/>
                      <a:pt x="5410" y="274"/>
                    </a:cubicBezTo>
                    <a:lnTo>
                      <a:pt x="4702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1416;p40">
                <a:extLst>
                  <a:ext uri="{FF2B5EF4-FFF2-40B4-BE49-F238E27FC236}">
                    <a16:creationId xmlns:a16="http://schemas.microsoft.com/office/drawing/2014/main" id="{8CDC7FBF-0BF1-41D2-8055-40CCFFF6FD7B}"/>
                  </a:ext>
                </a:extLst>
              </p:cNvPr>
              <p:cNvSpPr/>
              <p:nvPr/>
            </p:nvSpPr>
            <p:spPr>
              <a:xfrm>
                <a:off x="7735729" y="3226071"/>
                <a:ext cx="180112" cy="316056"/>
              </a:xfrm>
              <a:custGeom>
                <a:avLst/>
                <a:gdLst/>
                <a:ahLst/>
                <a:cxnLst/>
                <a:rect l="l" t="t" r="r" b="b"/>
                <a:pathLst>
                  <a:path w="8013" h="14061" extrusionOk="0">
                    <a:moveTo>
                      <a:pt x="6072" y="0"/>
                    </a:moveTo>
                    <a:lnTo>
                      <a:pt x="3562" y="731"/>
                    </a:lnTo>
                    <a:lnTo>
                      <a:pt x="2147" y="1758"/>
                    </a:lnTo>
                    <a:lnTo>
                      <a:pt x="1941" y="4908"/>
                    </a:lnTo>
                    <a:lnTo>
                      <a:pt x="457" y="7030"/>
                    </a:lnTo>
                    <a:lnTo>
                      <a:pt x="1" y="14061"/>
                    </a:lnTo>
                    <a:lnTo>
                      <a:pt x="4201" y="7327"/>
                    </a:lnTo>
                    <a:lnTo>
                      <a:pt x="4292" y="5296"/>
                    </a:lnTo>
                    <a:lnTo>
                      <a:pt x="8013" y="936"/>
                    </a:lnTo>
                    <a:lnTo>
                      <a:pt x="6072" y="0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1417;p40">
                <a:extLst>
                  <a:ext uri="{FF2B5EF4-FFF2-40B4-BE49-F238E27FC236}">
                    <a16:creationId xmlns:a16="http://schemas.microsoft.com/office/drawing/2014/main" id="{7EBCDF6A-C7CA-4266-BF26-D36DC26861AD}"/>
                  </a:ext>
                </a:extLst>
              </p:cNvPr>
              <p:cNvSpPr/>
              <p:nvPr/>
            </p:nvSpPr>
            <p:spPr>
              <a:xfrm>
                <a:off x="7809612" y="2967490"/>
                <a:ext cx="266808" cy="356089"/>
              </a:xfrm>
              <a:custGeom>
                <a:avLst/>
                <a:gdLst/>
                <a:ahLst/>
                <a:cxnLst/>
                <a:rect l="l" t="t" r="r" b="b"/>
                <a:pathLst>
                  <a:path w="11870" h="15842" extrusionOk="0">
                    <a:moveTo>
                      <a:pt x="10363" y="0"/>
                    </a:moveTo>
                    <a:lnTo>
                      <a:pt x="5022" y="2420"/>
                    </a:lnTo>
                    <a:cubicBezTo>
                      <a:pt x="1735" y="3926"/>
                      <a:pt x="1" y="7578"/>
                      <a:pt x="959" y="11071"/>
                    </a:cubicBezTo>
                    <a:lnTo>
                      <a:pt x="2808" y="15841"/>
                    </a:lnTo>
                    <a:lnTo>
                      <a:pt x="11870" y="4725"/>
                    </a:lnTo>
                    <a:lnTo>
                      <a:pt x="10363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9" name="Google Shape;1418;p40">
                <a:extLst>
                  <a:ext uri="{FF2B5EF4-FFF2-40B4-BE49-F238E27FC236}">
                    <a16:creationId xmlns:a16="http://schemas.microsoft.com/office/drawing/2014/main" id="{BF67FC3C-1624-4AA6-B3DD-A78E437F3DDE}"/>
                  </a:ext>
                </a:extLst>
              </p:cNvPr>
              <p:cNvSpPr/>
              <p:nvPr/>
            </p:nvSpPr>
            <p:spPr>
              <a:xfrm>
                <a:off x="7494455" y="2354798"/>
                <a:ext cx="446538" cy="182472"/>
              </a:xfrm>
              <a:custGeom>
                <a:avLst/>
                <a:gdLst/>
                <a:ahLst/>
                <a:cxnLst/>
                <a:rect l="l" t="t" r="r" b="b"/>
                <a:pathLst>
                  <a:path w="19866" h="8118" extrusionOk="0">
                    <a:moveTo>
                      <a:pt x="11485" y="1"/>
                    </a:moveTo>
                    <a:cubicBezTo>
                      <a:pt x="9505" y="1"/>
                      <a:pt x="7388" y="474"/>
                      <a:pt x="5394" y="1831"/>
                    </a:cubicBezTo>
                    <a:cubicBezTo>
                      <a:pt x="1" y="5516"/>
                      <a:pt x="1010" y="8118"/>
                      <a:pt x="5263" y="8118"/>
                    </a:cubicBezTo>
                    <a:cubicBezTo>
                      <a:pt x="8624" y="8118"/>
                      <a:pt x="14011" y="6493"/>
                      <a:pt x="19865" y="2493"/>
                    </a:cubicBezTo>
                    <a:cubicBezTo>
                      <a:pt x="19865" y="2493"/>
                      <a:pt x="16033" y="1"/>
                      <a:pt x="11485" y="1"/>
                    </a:cubicBezTo>
                    <a:close/>
                  </a:path>
                </a:pathLst>
              </a:custGeom>
              <a:solidFill>
                <a:srgbClr val="46160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0" name="Google Shape;1419;p40">
                <a:extLst>
                  <a:ext uri="{FF2B5EF4-FFF2-40B4-BE49-F238E27FC236}">
                    <a16:creationId xmlns:a16="http://schemas.microsoft.com/office/drawing/2014/main" id="{E68D55C6-D0F8-4EDA-A9FC-2A78C2F31E89}"/>
                  </a:ext>
                </a:extLst>
              </p:cNvPr>
              <p:cNvSpPr/>
              <p:nvPr/>
            </p:nvSpPr>
            <p:spPr>
              <a:xfrm>
                <a:off x="7935306" y="3182914"/>
                <a:ext cx="533616" cy="1264247"/>
              </a:xfrm>
              <a:custGeom>
                <a:avLst/>
                <a:gdLst/>
                <a:ahLst/>
                <a:cxnLst/>
                <a:rect l="l" t="t" r="r" b="b"/>
                <a:pathLst>
                  <a:path w="23740" h="56245" extrusionOk="0">
                    <a:moveTo>
                      <a:pt x="9427" y="1"/>
                    </a:moveTo>
                    <a:cubicBezTo>
                      <a:pt x="8779" y="1"/>
                      <a:pt x="8122" y="68"/>
                      <a:pt x="7465" y="208"/>
                    </a:cubicBezTo>
                    <a:cubicBezTo>
                      <a:pt x="5456" y="642"/>
                      <a:pt x="3721" y="1669"/>
                      <a:pt x="2420" y="3107"/>
                    </a:cubicBezTo>
                    <a:cubicBezTo>
                      <a:pt x="1005" y="4659"/>
                      <a:pt x="115" y="6668"/>
                      <a:pt x="1" y="8882"/>
                    </a:cubicBezTo>
                    <a:lnTo>
                      <a:pt x="594" y="41317"/>
                    </a:lnTo>
                    <a:lnTo>
                      <a:pt x="526" y="52980"/>
                    </a:lnTo>
                    <a:lnTo>
                      <a:pt x="17143" y="56244"/>
                    </a:lnTo>
                    <a:cubicBezTo>
                      <a:pt x="20795" y="33647"/>
                      <a:pt x="23739" y="24768"/>
                      <a:pt x="18467" y="6782"/>
                    </a:cubicBezTo>
                    <a:cubicBezTo>
                      <a:pt x="17264" y="2702"/>
                      <a:pt x="13526" y="1"/>
                      <a:pt x="9427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1" name="Google Shape;1420;p40">
                <a:extLst>
                  <a:ext uri="{FF2B5EF4-FFF2-40B4-BE49-F238E27FC236}">
                    <a16:creationId xmlns:a16="http://schemas.microsoft.com/office/drawing/2014/main" id="{C398576B-E2D9-4626-897C-B458DE7C3687}"/>
                  </a:ext>
                </a:extLst>
              </p:cNvPr>
              <p:cNvSpPr/>
              <p:nvPr/>
            </p:nvSpPr>
            <p:spPr>
              <a:xfrm>
                <a:off x="7717275" y="3046498"/>
                <a:ext cx="122637" cy="61588"/>
              </a:xfrm>
              <a:custGeom>
                <a:avLst/>
                <a:gdLst/>
                <a:ahLst/>
                <a:cxnLst/>
                <a:rect l="l" t="t" r="r" b="b"/>
                <a:pathLst>
                  <a:path w="5456" h="2740" extrusionOk="0">
                    <a:moveTo>
                      <a:pt x="5159" y="0"/>
                    </a:moveTo>
                    <a:lnTo>
                      <a:pt x="0" y="2032"/>
                    </a:lnTo>
                    <a:lnTo>
                      <a:pt x="297" y="2739"/>
                    </a:lnTo>
                    <a:lnTo>
                      <a:pt x="5455" y="708"/>
                    </a:lnTo>
                    <a:lnTo>
                      <a:pt x="5159" y="0"/>
                    </a:lnTo>
                    <a:close/>
                  </a:path>
                </a:pathLst>
              </a:custGeom>
              <a:solidFill>
                <a:srgbClr val="B5644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2" name="Google Shape;1421;p40">
                <a:extLst>
                  <a:ext uri="{FF2B5EF4-FFF2-40B4-BE49-F238E27FC236}">
                    <a16:creationId xmlns:a16="http://schemas.microsoft.com/office/drawing/2014/main" id="{57D637DF-9E37-4181-BC18-8BAB85AD6125}"/>
                  </a:ext>
                </a:extLst>
              </p:cNvPr>
              <p:cNvSpPr/>
              <p:nvPr/>
            </p:nvSpPr>
            <p:spPr>
              <a:xfrm>
                <a:off x="6432056" y="3613493"/>
                <a:ext cx="573109" cy="830589"/>
              </a:xfrm>
              <a:custGeom>
                <a:avLst/>
                <a:gdLst/>
                <a:ahLst/>
                <a:cxnLst/>
                <a:rect l="l" t="t" r="r" b="b"/>
                <a:pathLst>
                  <a:path w="25497" h="36952" extrusionOk="0">
                    <a:moveTo>
                      <a:pt x="1155" y="1"/>
                    </a:moveTo>
                    <a:cubicBezTo>
                      <a:pt x="929" y="1"/>
                      <a:pt x="708" y="177"/>
                      <a:pt x="708" y="431"/>
                    </a:cubicBezTo>
                    <a:lnTo>
                      <a:pt x="1" y="16340"/>
                    </a:lnTo>
                    <a:lnTo>
                      <a:pt x="25497" y="36951"/>
                    </a:lnTo>
                    <a:lnTo>
                      <a:pt x="25497" y="36951"/>
                    </a:lnTo>
                    <a:lnTo>
                      <a:pt x="23283" y="19604"/>
                    </a:lnTo>
                    <a:lnTo>
                      <a:pt x="1439" y="111"/>
                    </a:lnTo>
                    <a:cubicBezTo>
                      <a:pt x="1355" y="35"/>
                      <a:pt x="1255" y="1"/>
                      <a:pt x="115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3" name="Google Shape;1422;p40">
                <a:extLst>
                  <a:ext uri="{FF2B5EF4-FFF2-40B4-BE49-F238E27FC236}">
                    <a16:creationId xmlns:a16="http://schemas.microsoft.com/office/drawing/2014/main" id="{5D071230-76B9-4B8B-A2C1-45D89AF2F4D5}"/>
                  </a:ext>
                </a:extLst>
              </p:cNvPr>
              <p:cNvSpPr/>
              <p:nvPr/>
            </p:nvSpPr>
            <p:spPr>
              <a:xfrm>
                <a:off x="6447453" y="3589307"/>
                <a:ext cx="633641" cy="831690"/>
              </a:xfrm>
              <a:custGeom>
                <a:avLst/>
                <a:gdLst/>
                <a:ahLst/>
                <a:cxnLst/>
                <a:rect l="l" t="t" r="r" b="b"/>
                <a:pathLst>
                  <a:path w="28190" h="37001" extrusionOk="0">
                    <a:moveTo>
                      <a:pt x="4794" y="0"/>
                    </a:moveTo>
                    <a:lnTo>
                      <a:pt x="3196" y="640"/>
                    </a:lnTo>
                    <a:lnTo>
                      <a:pt x="3265" y="1416"/>
                    </a:lnTo>
                    <a:lnTo>
                      <a:pt x="2397" y="936"/>
                    </a:lnTo>
                    <a:lnTo>
                      <a:pt x="708" y="1598"/>
                    </a:lnTo>
                    <a:lnTo>
                      <a:pt x="1" y="17530"/>
                    </a:lnTo>
                    <a:lnTo>
                      <a:pt x="24104" y="37000"/>
                    </a:lnTo>
                    <a:lnTo>
                      <a:pt x="28190" y="35380"/>
                    </a:lnTo>
                    <a:lnTo>
                      <a:pt x="26113" y="19014"/>
                    </a:lnTo>
                    <a:lnTo>
                      <a:pt x="4794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4" name="Google Shape;1423;p40">
                <a:extLst>
                  <a:ext uri="{FF2B5EF4-FFF2-40B4-BE49-F238E27FC236}">
                    <a16:creationId xmlns:a16="http://schemas.microsoft.com/office/drawing/2014/main" id="{D769C723-C96A-4510-80DA-9613D7F35F48}"/>
                  </a:ext>
                </a:extLst>
              </p:cNvPr>
              <p:cNvSpPr/>
              <p:nvPr/>
            </p:nvSpPr>
            <p:spPr>
              <a:xfrm>
                <a:off x="6501332" y="3610346"/>
                <a:ext cx="38504" cy="280654"/>
              </a:xfrm>
              <a:custGeom>
                <a:avLst/>
                <a:gdLst/>
                <a:ahLst/>
                <a:cxnLst/>
                <a:rect l="l" t="t" r="r" b="b"/>
                <a:pathLst>
                  <a:path w="1713" h="12486" extrusionOk="0">
                    <a:moveTo>
                      <a:pt x="0" y="0"/>
                    </a:moveTo>
                    <a:lnTo>
                      <a:pt x="0" y="12486"/>
                    </a:lnTo>
                    <a:cubicBezTo>
                      <a:pt x="1712" y="5547"/>
                      <a:pt x="868" y="480"/>
                      <a:pt x="868" y="48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5" name="Google Shape;1424;p40">
                <a:extLst>
                  <a:ext uri="{FF2B5EF4-FFF2-40B4-BE49-F238E27FC236}">
                    <a16:creationId xmlns:a16="http://schemas.microsoft.com/office/drawing/2014/main" id="{945C1CC2-B82D-48FE-9B90-2D9CACD2D5D0}"/>
                  </a:ext>
                </a:extLst>
              </p:cNvPr>
              <p:cNvSpPr/>
              <p:nvPr/>
            </p:nvSpPr>
            <p:spPr>
              <a:xfrm>
                <a:off x="6447453" y="3590341"/>
                <a:ext cx="681360" cy="863496"/>
              </a:xfrm>
              <a:custGeom>
                <a:avLst/>
                <a:gdLst/>
                <a:ahLst/>
                <a:cxnLst/>
                <a:rect l="l" t="t" r="r" b="b"/>
                <a:pathLst>
                  <a:path w="30313" h="38416" extrusionOk="0">
                    <a:moveTo>
                      <a:pt x="4862" y="0"/>
                    </a:moveTo>
                    <a:cubicBezTo>
                      <a:pt x="4862" y="1"/>
                      <a:pt x="5844" y="10317"/>
                      <a:pt x="3516" y="16160"/>
                    </a:cubicBezTo>
                    <a:lnTo>
                      <a:pt x="1" y="17484"/>
                    </a:lnTo>
                    <a:lnTo>
                      <a:pt x="30313" y="38415"/>
                    </a:lnTo>
                    <a:lnTo>
                      <a:pt x="27414" y="20109"/>
                    </a:lnTo>
                    <a:lnTo>
                      <a:pt x="4862" y="0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1425;p40">
                <a:extLst>
                  <a:ext uri="{FF2B5EF4-FFF2-40B4-BE49-F238E27FC236}">
                    <a16:creationId xmlns:a16="http://schemas.microsoft.com/office/drawing/2014/main" id="{5210F4F2-107D-4FE8-9746-CAFE7B2CB878}"/>
                  </a:ext>
                </a:extLst>
              </p:cNvPr>
              <p:cNvSpPr/>
              <p:nvPr/>
            </p:nvSpPr>
            <p:spPr>
              <a:xfrm>
                <a:off x="6555705" y="3736040"/>
                <a:ext cx="594148" cy="286318"/>
              </a:xfrm>
              <a:custGeom>
                <a:avLst/>
                <a:gdLst/>
                <a:ahLst/>
                <a:cxnLst/>
                <a:rect l="l" t="t" r="r" b="b"/>
                <a:pathLst>
                  <a:path w="26433" h="12738" extrusionOk="0">
                    <a:moveTo>
                      <a:pt x="22529" y="1"/>
                    </a:moveTo>
                    <a:lnTo>
                      <a:pt x="1" y="9153"/>
                    </a:lnTo>
                    <a:lnTo>
                      <a:pt x="2648" y="12737"/>
                    </a:lnTo>
                    <a:lnTo>
                      <a:pt x="26432" y="5479"/>
                    </a:lnTo>
                    <a:lnTo>
                      <a:pt x="22529" y="1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1426;p40">
                <a:extLst>
                  <a:ext uri="{FF2B5EF4-FFF2-40B4-BE49-F238E27FC236}">
                    <a16:creationId xmlns:a16="http://schemas.microsoft.com/office/drawing/2014/main" id="{40F41C3D-8AD4-4ADC-B004-74D3731E9177}"/>
                  </a:ext>
                </a:extLst>
              </p:cNvPr>
              <p:cNvSpPr/>
              <p:nvPr/>
            </p:nvSpPr>
            <p:spPr>
              <a:xfrm>
                <a:off x="6489014" y="3764317"/>
                <a:ext cx="1127202" cy="679765"/>
              </a:xfrm>
              <a:custGeom>
                <a:avLst/>
                <a:gdLst/>
                <a:ahLst/>
                <a:cxnLst/>
                <a:rect l="l" t="t" r="r" b="b"/>
                <a:pathLst>
                  <a:path w="50148" h="30242" extrusionOk="0">
                    <a:moveTo>
                      <a:pt x="28743" y="0"/>
                    </a:moveTo>
                    <a:cubicBezTo>
                      <a:pt x="28582" y="0"/>
                      <a:pt x="28418" y="29"/>
                      <a:pt x="28258" y="89"/>
                    </a:cubicBezTo>
                    <a:lnTo>
                      <a:pt x="0" y="10132"/>
                    </a:lnTo>
                    <a:lnTo>
                      <a:pt x="22552" y="30241"/>
                    </a:lnTo>
                    <a:lnTo>
                      <a:pt x="50148" y="23280"/>
                    </a:lnTo>
                    <a:lnTo>
                      <a:pt x="29787" y="477"/>
                    </a:lnTo>
                    <a:cubicBezTo>
                      <a:pt x="29513" y="170"/>
                      <a:pt x="29135" y="0"/>
                      <a:pt x="2874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1427;p40">
                <a:extLst>
                  <a:ext uri="{FF2B5EF4-FFF2-40B4-BE49-F238E27FC236}">
                    <a16:creationId xmlns:a16="http://schemas.microsoft.com/office/drawing/2014/main" id="{27ADDD01-C4A2-40F4-BEAE-E58399A5A51E}"/>
                  </a:ext>
                </a:extLst>
              </p:cNvPr>
              <p:cNvSpPr/>
              <p:nvPr/>
            </p:nvSpPr>
            <p:spPr>
              <a:xfrm>
                <a:off x="6555705" y="3791515"/>
                <a:ext cx="1051790" cy="652567"/>
              </a:xfrm>
              <a:custGeom>
                <a:avLst/>
                <a:gdLst/>
                <a:ahLst/>
                <a:cxnLst/>
                <a:rect l="l" t="t" r="r" b="b"/>
                <a:pathLst>
                  <a:path w="46793" h="29032" extrusionOk="0">
                    <a:moveTo>
                      <a:pt x="25374" y="0"/>
                    </a:moveTo>
                    <a:cubicBezTo>
                      <a:pt x="25215" y="0"/>
                      <a:pt x="25056" y="29"/>
                      <a:pt x="24903" y="89"/>
                    </a:cubicBezTo>
                    <a:lnTo>
                      <a:pt x="1" y="8899"/>
                    </a:lnTo>
                    <a:lnTo>
                      <a:pt x="22529" y="29031"/>
                    </a:lnTo>
                    <a:lnTo>
                      <a:pt x="46793" y="23279"/>
                    </a:lnTo>
                    <a:lnTo>
                      <a:pt x="26410" y="477"/>
                    </a:lnTo>
                    <a:cubicBezTo>
                      <a:pt x="26135" y="170"/>
                      <a:pt x="25757" y="0"/>
                      <a:pt x="2537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9" name="Google Shape;1428;p40">
                <a:extLst>
                  <a:ext uri="{FF2B5EF4-FFF2-40B4-BE49-F238E27FC236}">
                    <a16:creationId xmlns:a16="http://schemas.microsoft.com/office/drawing/2014/main" id="{369185F1-3837-4AD9-B758-8BB5806A0B8E}"/>
                  </a:ext>
                </a:extLst>
              </p:cNvPr>
              <p:cNvSpPr/>
              <p:nvPr/>
            </p:nvSpPr>
            <p:spPr>
              <a:xfrm>
                <a:off x="6747078" y="3943822"/>
                <a:ext cx="480254" cy="238082"/>
              </a:xfrm>
              <a:custGeom>
                <a:avLst/>
                <a:gdLst/>
                <a:ahLst/>
                <a:cxnLst/>
                <a:rect l="l" t="t" r="r" b="b"/>
                <a:pathLst>
                  <a:path w="21366" h="10592" extrusionOk="0">
                    <a:moveTo>
                      <a:pt x="15978" y="1"/>
                    </a:moveTo>
                    <a:lnTo>
                      <a:pt x="1" y="5273"/>
                    </a:lnTo>
                    <a:lnTo>
                      <a:pt x="5342" y="10592"/>
                    </a:lnTo>
                    <a:lnTo>
                      <a:pt x="21365" y="5639"/>
                    </a:lnTo>
                    <a:lnTo>
                      <a:pt x="15978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0" name="Google Shape;1429;p40">
                <a:extLst>
                  <a:ext uri="{FF2B5EF4-FFF2-40B4-BE49-F238E27FC236}">
                    <a16:creationId xmlns:a16="http://schemas.microsoft.com/office/drawing/2014/main" id="{51294373-DB51-4FFD-9BAD-4D49F50DFECE}"/>
                  </a:ext>
                </a:extLst>
              </p:cNvPr>
              <p:cNvSpPr/>
              <p:nvPr/>
            </p:nvSpPr>
            <p:spPr>
              <a:xfrm>
                <a:off x="6432056" y="3980775"/>
                <a:ext cx="630067" cy="463306"/>
              </a:xfrm>
              <a:custGeom>
                <a:avLst/>
                <a:gdLst/>
                <a:ahLst/>
                <a:cxnLst/>
                <a:rect l="l" t="t" r="r" b="b"/>
                <a:pathLst>
                  <a:path w="28031" h="20612" extrusionOk="0">
                    <a:moveTo>
                      <a:pt x="1" y="0"/>
                    </a:moveTo>
                    <a:lnTo>
                      <a:pt x="25497" y="20611"/>
                    </a:lnTo>
                    <a:lnTo>
                      <a:pt x="28030" y="20611"/>
                    </a:lnTo>
                    <a:lnTo>
                      <a:pt x="5502" y="479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1" name="Google Shape;1430;p40">
                <a:extLst>
                  <a:ext uri="{FF2B5EF4-FFF2-40B4-BE49-F238E27FC236}">
                    <a16:creationId xmlns:a16="http://schemas.microsoft.com/office/drawing/2014/main" id="{B5F667DD-6192-4FD6-B76A-096EF9A8127C}"/>
                  </a:ext>
                </a:extLst>
              </p:cNvPr>
              <p:cNvSpPr/>
              <p:nvPr/>
            </p:nvSpPr>
            <p:spPr>
              <a:xfrm>
                <a:off x="6537251" y="3566740"/>
                <a:ext cx="354021" cy="381735"/>
              </a:xfrm>
              <a:custGeom>
                <a:avLst/>
                <a:gdLst/>
                <a:ahLst/>
                <a:cxnLst/>
                <a:rect l="l" t="t" r="r" b="b"/>
                <a:pathLst>
                  <a:path w="15750" h="16983" extrusionOk="0">
                    <a:moveTo>
                      <a:pt x="2899" y="0"/>
                    </a:moveTo>
                    <a:lnTo>
                      <a:pt x="2899" y="0"/>
                    </a:lnTo>
                    <a:cubicBezTo>
                      <a:pt x="5295" y="10614"/>
                      <a:pt x="0" y="16982"/>
                      <a:pt x="0" y="16982"/>
                    </a:cubicBezTo>
                    <a:lnTo>
                      <a:pt x="15749" y="10614"/>
                    </a:lnTo>
                    <a:lnTo>
                      <a:pt x="2899" y="0"/>
                    </a:ln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2" name="Google Shape;1431;p40">
                <a:extLst>
                  <a:ext uri="{FF2B5EF4-FFF2-40B4-BE49-F238E27FC236}">
                    <a16:creationId xmlns:a16="http://schemas.microsoft.com/office/drawing/2014/main" id="{E7BEF810-7669-4964-AC0D-39FD3E8B8A1E}"/>
                  </a:ext>
                </a:extLst>
              </p:cNvPr>
              <p:cNvSpPr/>
              <p:nvPr/>
            </p:nvSpPr>
            <p:spPr>
              <a:xfrm>
                <a:off x="6596749" y="4099794"/>
                <a:ext cx="977906" cy="333004"/>
              </a:xfrm>
              <a:custGeom>
                <a:avLst/>
                <a:gdLst/>
                <a:ahLst/>
                <a:cxnLst/>
                <a:rect l="l" t="t" r="r" b="b"/>
                <a:pathLst>
                  <a:path w="43506" h="14815" extrusionOk="0">
                    <a:moveTo>
                      <a:pt x="1895" y="1"/>
                    </a:moveTo>
                    <a:cubicBezTo>
                      <a:pt x="1005" y="1"/>
                      <a:pt x="206" y="640"/>
                      <a:pt x="1" y="1553"/>
                    </a:cubicBezTo>
                    <a:cubicBezTo>
                      <a:pt x="1" y="1598"/>
                      <a:pt x="1" y="1621"/>
                      <a:pt x="1" y="1667"/>
                    </a:cubicBezTo>
                    <a:cubicBezTo>
                      <a:pt x="1" y="1872"/>
                      <a:pt x="138" y="2078"/>
                      <a:pt x="366" y="2146"/>
                    </a:cubicBezTo>
                    <a:cubicBezTo>
                      <a:pt x="1735" y="2557"/>
                      <a:pt x="2831" y="3561"/>
                      <a:pt x="3402" y="4862"/>
                    </a:cubicBezTo>
                    <a:lnTo>
                      <a:pt x="3539" y="5205"/>
                    </a:lnTo>
                    <a:lnTo>
                      <a:pt x="3561" y="5205"/>
                    </a:lnTo>
                    <a:lnTo>
                      <a:pt x="18329" y="14814"/>
                    </a:lnTo>
                    <a:lnTo>
                      <a:pt x="43506" y="7944"/>
                    </a:lnTo>
                    <a:lnTo>
                      <a:pt x="38781" y="2648"/>
                    </a:lnTo>
                    <a:lnTo>
                      <a:pt x="22506" y="8514"/>
                    </a:lnTo>
                    <a:lnTo>
                      <a:pt x="22415" y="7076"/>
                    </a:lnTo>
                    <a:cubicBezTo>
                      <a:pt x="23191" y="6940"/>
                      <a:pt x="23648" y="6118"/>
                      <a:pt x="23328" y="5410"/>
                    </a:cubicBezTo>
                    <a:lnTo>
                      <a:pt x="23237" y="5182"/>
                    </a:lnTo>
                    <a:cubicBezTo>
                      <a:pt x="22807" y="4226"/>
                      <a:pt x="21887" y="3670"/>
                      <a:pt x="20929" y="3670"/>
                    </a:cubicBezTo>
                    <a:cubicBezTo>
                      <a:pt x="20514" y="3670"/>
                      <a:pt x="20092" y="3774"/>
                      <a:pt x="19699" y="3995"/>
                    </a:cubicBezTo>
                    <a:cubicBezTo>
                      <a:pt x="18832" y="4474"/>
                      <a:pt x="18307" y="5433"/>
                      <a:pt x="18398" y="6437"/>
                    </a:cubicBezTo>
                    <a:cubicBezTo>
                      <a:pt x="18421" y="6506"/>
                      <a:pt x="18421" y="6597"/>
                      <a:pt x="18466" y="6666"/>
                    </a:cubicBezTo>
                    <a:lnTo>
                      <a:pt x="15659" y="5844"/>
                    </a:lnTo>
                    <a:lnTo>
                      <a:pt x="8606" y="2808"/>
                    </a:lnTo>
                    <a:cubicBezTo>
                      <a:pt x="8264" y="1621"/>
                      <a:pt x="7328" y="685"/>
                      <a:pt x="6164" y="297"/>
                    </a:cubicBezTo>
                    <a:lnTo>
                      <a:pt x="5410" y="69"/>
                    </a:lnTo>
                    <a:cubicBezTo>
                      <a:pt x="5251" y="31"/>
                      <a:pt x="5091" y="12"/>
                      <a:pt x="4934" y="12"/>
                    </a:cubicBezTo>
                    <a:cubicBezTo>
                      <a:pt x="4441" y="12"/>
                      <a:pt x="3976" y="196"/>
                      <a:pt x="3630" y="526"/>
                    </a:cubicBezTo>
                    <a:cubicBezTo>
                      <a:pt x="3470" y="434"/>
                      <a:pt x="3288" y="366"/>
                      <a:pt x="3105" y="297"/>
                    </a:cubicBezTo>
                    <a:lnTo>
                      <a:pt x="3037" y="275"/>
                    </a:lnTo>
                    <a:lnTo>
                      <a:pt x="2352" y="69"/>
                    </a:lnTo>
                    <a:cubicBezTo>
                      <a:pt x="2192" y="23"/>
                      <a:pt x="2055" y="1"/>
                      <a:pt x="189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3" name="Google Shape;1432;p40">
                <a:extLst>
                  <a:ext uri="{FF2B5EF4-FFF2-40B4-BE49-F238E27FC236}">
                    <a16:creationId xmlns:a16="http://schemas.microsoft.com/office/drawing/2014/main" id="{0986E3F0-A65C-47E6-84C8-057813658A23}"/>
                  </a:ext>
                </a:extLst>
              </p:cNvPr>
              <p:cNvSpPr/>
              <p:nvPr/>
            </p:nvSpPr>
            <p:spPr>
              <a:xfrm>
                <a:off x="7141626" y="4240368"/>
                <a:ext cx="239610" cy="286318"/>
              </a:xfrm>
              <a:custGeom>
                <a:avLst/>
                <a:gdLst/>
                <a:ahLst/>
                <a:cxnLst/>
                <a:rect l="l" t="t" r="r" b="b"/>
                <a:pathLst>
                  <a:path w="10660" h="12738" extrusionOk="0">
                    <a:moveTo>
                      <a:pt x="6597" y="1"/>
                    </a:moveTo>
                    <a:lnTo>
                      <a:pt x="799" y="2534"/>
                    </a:lnTo>
                    <a:lnTo>
                      <a:pt x="0" y="12737"/>
                    </a:lnTo>
                    <a:cubicBezTo>
                      <a:pt x="10659" y="9975"/>
                      <a:pt x="6597" y="1"/>
                      <a:pt x="6597" y="1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4" name="Google Shape;1433;p40">
                <a:extLst>
                  <a:ext uri="{FF2B5EF4-FFF2-40B4-BE49-F238E27FC236}">
                    <a16:creationId xmlns:a16="http://schemas.microsoft.com/office/drawing/2014/main" id="{9267293D-AE5A-4EF2-B0ED-6393CDE73E2E}"/>
                  </a:ext>
                </a:extLst>
              </p:cNvPr>
              <p:cNvSpPr/>
              <p:nvPr/>
            </p:nvSpPr>
            <p:spPr>
              <a:xfrm>
                <a:off x="6619833" y="4240368"/>
                <a:ext cx="460249" cy="216031"/>
              </a:xfrm>
              <a:custGeom>
                <a:avLst/>
                <a:gdLst/>
                <a:ahLst/>
                <a:cxnLst/>
                <a:rect l="l" t="t" r="r" b="b"/>
                <a:pathLst>
                  <a:path w="20476" h="9611" extrusionOk="0">
                    <a:moveTo>
                      <a:pt x="1" y="1"/>
                    </a:moveTo>
                    <a:lnTo>
                      <a:pt x="14792" y="9610"/>
                    </a:lnTo>
                    <a:lnTo>
                      <a:pt x="20475" y="7214"/>
                    </a:lnTo>
                    <a:lnTo>
                      <a:pt x="18740" y="982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5" name="Google Shape;1434;p40">
                <a:extLst>
                  <a:ext uri="{FF2B5EF4-FFF2-40B4-BE49-F238E27FC236}">
                    <a16:creationId xmlns:a16="http://schemas.microsoft.com/office/drawing/2014/main" id="{779D14E6-446B-47C8-883E-305BEACC4D7C}"/>
                  </a:ext>
                </a:extLst>
              </p:cNvPr>
              <p:cNvSpPr/>
              <p:nvPr/>
            </p:nvSpPr>
            <p:spPr>
              <a:xfrm>
                <a:off x="6974865" y="4191839"/>
                <a:ext cx="120097" cy="86381"/>
              </a:xfrm>
              <a:custGeom>
                <a:avLst/>
                <a:gdLst/>
                <a:ahLst/>
                <a:cxnLst/>
                <a:rect l="l" t="t" r="r" b="b"/>
                <a:pathLst>
                  <a:path w="5343" h="3843" extrusionOk="0">
                    <a:moveTo>
                      <a:pt x="2588" y="1"/>
                    </a:moveTo>
                    <a:cubicBezTo>
                      <a:pt x="2176" y="1"/>
                      <a:pt x="1758" y="100"/>
                      <a:pt x="1371" y="311"/>
                    </a:cubicBezTo>
                    <a:cubicBezTo>
                      <a:pt x="503" y="813"/>
                      <a:pt x="1" y="1772"/>
                      <a:pt x="92" y="2753"/>
                    </a:cubicBezTo>
                    <a:cubicBezTo>
                      <a:pt x="154" y="3391"/>
                      <a:pt x="679" y="3843"/>
                      <a:pt x="1283" y="3843"/>
                    </a:cubicBezTo>
                    <a:cubicBezTo>
                      <a:pt x="1349" y="3843"/>
                      <a:pt x="1417" y="3837"/>
                      <a:pt x="1485" y="3826"/>
                    </a:cubicBezTo>
                    <a:lnTo>
                      <a:pt x="4110" y="3392"/>
                    </a:lnTo>
                    <a:cubicBezTo>
                      <a:pt x="4886" y="3278"/>
                      <a:pt x="5342" y="2456"/>
                      <a:pt x="5023" y="1726"/>
                    </a:cubicBezTo>
                    <a:lnTo>
                      <a:pt x="4908" y="1498"/>
                    </a:lnTo>
                    <a:cubicBezTo>
                      <a:pt x="4492" y="552"/>
                      <a:pt x="3558" y="1"/>
                      <a:pt x="2588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1435;p40">
                <a:extLst>
                  <a:ext uri="{FF2B5EF4-FFF2-40B4-BE49-F238E27FC236}">
                    <a16:creationId xmlns:a16="http://schemas.microsoft.com/office/drawing/2014/main" id="{342EEC52-54CB-433F-81BB-56940415441D}"/>
                  </a:ext>
                </a:extLst>
              </p:cNvPr>
              <p:cNvSpPr/>
              <p:nvPr/>
            </p:nvSpPr>
            <p:spPr>
              <a:xfrm>
                <a:off x="6539813" y="4123395"/>
                <a:ext cx="338107" cy="154960"/>
              </a:xfrm>
              <a:custGeom>
                <a:avLst/>
                <a:gdLst/>
                <a:ahLst/>
                <a:cxnLst/>
                <a:rect l="l" t="t" r="r" b="b"/>
                <a:pathLst>
                  <a:path w="15042" h="6894" extrusionOk="0">
                    <a:moveTo>
                      <a:pt x="1917" y="1"/>
                    </a:moveTo>
                    <a:cubicBezTo>
                      <a:pt x="1004" y="1"/>
                      <a:pt x="206" y="640"/>
                      <a:pt x="23" y="1553"/>
                    </a:cubicBezTo>
                    <a:cubicBezTo>
                      <a:pt x="23" y="1598"/>
                      <a:pt x="0" y="1621"/>
                      <a:pt x="0" y="1667"/>
                    </a:cubicBezTo>
                    <a:cubicBezTo>
                      <a:pt x="0" y="1872"/>
                      <a:pt x="160" y="2078"/>
                      <a:pt x="365" y="2146"/>
                    </a:cubicBezTo>
                    <a:cubicBezTo>
                      <a:pt x="1735" y="2557"/>
                      <a:pt x="2853" y="3561"/>
                      <a:pt x="3424" y="4885"/>
                    </a:cubicBezTo>
                    <a:lnTo>
                      <a:pt x="3561" y="5205"/>
                    </a:lnTo>
                    <a:lnTo>
                      <a:pt x="15042" y="6894"/>
                    </a:lnTo>
                    <a:lnTo>
                      <a:pt x="14745" y="6757"/>
                    </a:lnTo>
                    <a:lnTo>
                      <a:pt x="5570" y="2808"/>
                    </a:lnTo>
                    <a:cubicBezTo>
                      <a:pt x="5204" y="1621"/>
                      <a:pt x="4291" y="685"/>
                      <a:pt x="3127" y="297"/>
                    </a:cubicBezTo>
                    <a:lnTo>
                      <a:pt x="3036" y="274"/>
                    </a:lnTo>
                    <a:lnTo>
                      <a:pt x="2351" y="69"/>
                    </a:lnTo>
                    <a:cubicBezTo>
                      <a:pt x="2214" y="23"/>
                      <a:pt x="2054" y="1"/>
                      <a:pt x="1917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7" name="Google Shape;1436;p40">
                <a:extLst>
                  <a:ext uri="{FF2B5EF4-FFF2-40B4-BE49-F238E27FC236}">
                    <a16:creationId xmlns:a16="http://schemas.microsoft.com/office/drawing/2014/main" id="{E9C86A01-9D49-4975-BBC9-17E22F7311BA}"/>
                  </a:ext>
                </a:extLst>
              </p:cNvPr>
              <p:cNvSpPr/>
              <p:nvPr/>
            </p:nvSpPr>
            <p:spPr>
              <a:xfrm>
                <a:off x="6579306" y="4129554"/>
                <a:ext cx="203714" cy="161636"/>
              </a:xfrm>
              <a:custGeom>
                <a:avLst/>
                <a:gdLst/>
                <a:ahLst/>
                <a:cxnLst/>
                <a:rect l="l" t="t" r="r" b="b"/>
                <a:pathLst>
                  <a:path w="9063" h="7191" extrusionOk="0">
                    <a:moveTo>
                      <a:pt x="1279" y="0"/>
                    </a:moveTo>
                    <a:cubicBezTo>
                      <a:pt x="663" y="229"/>
                      <a:pt x="160" y="754"/>
                      <a:pt x="24" y="1461"/>
                    </a:cubicBezTo>
                    <a:cubicBezTo>
                      <a:pt x="1" y="1484"/>
                      <a:pt x="1" y="1530"/>
                      <a:pt x="1" y="1553"/>
                    </a:cubicBezTo>
                    <a:cubicBezTo>
                      <a:pt x="1" y="1781"/>
                      <a:pt x="160" y="1986"/>
                      <a:pt x="366" y="2055"/>
                    </a:cubicBezTo>
                    <a:cubicBezTo>
                      <a:pt x="1735" y="2466"/>
                      <a:pt x="3014" y="3287"/>
                      <a:pt x="3790" y="5501"/>
                    </a:cubicBezTo>
                    <a:lnTo>
                      <a:pt x="9062" y="7190"/>
                    </a:lnTo>
                    <a:lnTo>
                      <a:pt x="4862" y="4931"/>
                    </a:lnTo>
                    <a:lnTo>
                      <a:pt x="3813" y="2534"/>
                    </a:lnTo>
                    <a:cubicBezTo>
                      <a:pt x="3447" y="1347"/>
                      <a:pt x="2534" y="411"/>
                      <a:pt x="1370" y="23"/>
                    </a:cubicBezTo>
                    <a:lnTo>
                      <a:pt x="1279" y="0"/>
                    </a:lnTo>
                    <a:close/>
                  </a:path>
                </a:pathLst>
              </a:custGeom>
              <a:solidFill>
                <a:srgbClr val="B0633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8" name="Google Shape;1437;p40">
                <a:extLst>
                  <a:ext uri="{FF2B5EF4-FFF2-40B4-BE49-F238E27FC236}">
                    <a16:creationId xmlns:a16="http://schemas.microsoft.com/office/drawing/2014/main" id="{24A7E6AA-26C3-4042-AB3F-A244C0568A23}"/>
                  </a:ext>
                </a:extLst>
              </p:cNvPr>
              <p:cNvSpPr/>
              <p:nvPr/>
            </p:nvSpPr>
            <p:spPr>
              <a:xfrm>
                <a:off x="6608032" y="4123732"/>
                <a:ext cx="338646" cy="154623"/>
              </a:xfrm>
              <a:custGeom>
                <a:avLst/>
                <a:gdLst/>
                <a:ahLst/>
                <a:cxnLst/>
                <a:rect l="l" t="t" r="r" b="b"/>
                <a:pathLst>
                  <a:path w="15066" h="6879" extrusionOk="0">
                    <a:moveTo>
                      <a:pt x="1925" y="1"/>
                    </a:moveTo>
                    <a:cubicBezTo>
                      <a:pt x="1035" y="1"/>
                      <a:pt x="223" y="618"/>
                      <a:pt x="47" y="1538"/>
                    </a:cubicBezTo>
                    <a:cubicBezTo>
                      <a:pt x="1" y="1812"/>
                      <a:pt x="138" y="2063"/>
                      <a:pt x="389" y="2131"/>
                    </a:cubicBezTo>
                    <a:cubicBezTo>
                      <a:pt x="1758" y="2542"/>
                      <a:pt x="2877" y="3546"/>
                      <a:pt x="3425" y="4870"/>
                    </a:cubicBezTo>
                    <a:lnTo>
                      <a:pt x="3584" y="5190"/>
                    </a:lnTo>
                    <a:lnTo>
                      <a:pt x="15066" y="6879"/>
                    </a:lnTo>
                    <a:lnTo>
                      <a:pt x="5593" y="2793"/>
                    </a:lnTo>
                    <a:cubicBezTo>
                      <a:pt x="5228" y="1606"/>
                      <a:pt x="4315" y="670"/>
                      <a:pt x="3128" y="282"/>
                    </a:cubicBezTo>
                    <a:lnTo>
                      <a:pt x="2375" y="54"/>
                    </a:lnTo>
                    <a:cubicBezTo>
                      <a:pt x="2224" y="18"/>
                      <a:pt x="2074" y="1"/>
                      <a:pt x="1925" y="1"/>
                    </a:cubicBez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9" name="Google Shape;1438;p40">
                <a:extLst>
                  <a:ext uri="{FF2B5EF4-FFF2-40B4-BE49-F238E27FC236}">
                    <a16:creationId xmlns:a16="http://schemas.microsoft.com/office/drawing/2014/main" id="{DA46914F-740B-4800-A397-7B16E941B32C}"/>
                  </a:ext>
                </a:extLst>
              </p:cNvPr>
              <p:cNvSpPr/>
              <p:nvPr/>
            </p:nvSpPr>
            <p:spPr>
              <a:xfrm>
                <a:off x="6952298" y="4262441"/>
                <a:ext cx="574143" cy="324260"/>
              </a:xfrm>
              <a:custGeom>
                <a:avLst/>
                <a:gdLst/>
                <a:ahLst/>
                <a:cxnLst/>
                <a:rect l="l" t="t" r="r" b="b"/>
                <a:pathLst>
                  <a:path w="25543" h="14426" extrusionOk="0">
                    <a:moveTo>
                      <a:pt x="19562" y="0"/>
                    </a:moveTo>
                    <a:lnTo>
                      <a:pt x="3447" y="3378"/>
                    </a:lnTo>
                    <a:lnTo>
                      <a:pt x="1" y="8628"/>
                    </a:lnTo>
                    <a:lnTo>
                      <a:pt x="25542" y="14426"/>
                    </a:lnTo>
                    <a:lnTo>
                      <a:pt x="19562" y="0"/>
                    </a:lnTo>
                    <a:close/>
                  </a:path>
                </a:pathLst>
              </a:custGeom>
              <a:solidFill>
                <a:srgbClr val="C4836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0" name="Google Shape;1440;p40">
                <a:extLst>
                  <a:ext uri="{FF2B5EF4-FFF2-40B4-BE49-F238E27FC236}">
                    <a16:creationId xmlns:a16="http://schemas.microsoft.com/office/drawing/2014/main" id="{BB5FDC02-F38F-4E6C-BE9F-8BF48163CD32}"/>
                  </a:ext>
                </a:extLst>
              </p:cNvPr>
              <p:cNvSpPr/>
              <p:nvPr/>
            </p:nvSpPr>
            <p:spPr>
              <a:xfrm>
                <a:off x="7175994" y="3416927"/>
                <a:ext cx="1311899" cy="1200568"/>
              </a:xfrm>
              <a:custGeom>
                <a:avLst/>
                <a:gdLst/>
                <a:ahLst/>
                <a:cxnLst/>
                <a:rect l="l" t="t" r="r" b="b"/>
                <a:pathLst>
                  <a:path w="58365" h="53412" extrusionOk="0">
                    <a:moveTo>
                      <a:pt x="53617" y="0"/>
                    </a:moveTo>
                    <a:lnTo>
                      <a:pt x="52887" y="206"/>
                    </a:lnTo>
                    <a:cubicBezTo>
                      <a:pt x="57406" y="17210"/>
                      <a:pt x="51084" y="43505"/>
                      <a:pt x="50581" y="45605"/>
                    </a:cubicBezTo>
                    <a:cubicBezTo>
                      <a:pt x="49851" y="46130"/>
                      <a:pt x="45332" y="49234"/>
                      <a:pt x="37525" y="51152"/>
                    </a:cubicBezTo>
                    <a:cubicBezTo>
                      <a:pt x="34090" y="51983"/>
                      <a:pt x="29692" y="52656"/>
                      <a:pt x="24434" y="52656"/>
                    </a:cubicBezTo>
                    <a:cubicBezTo>
                      <a:pt x="17709" y="52656"/>
                      <a:pt x="9577" y="51555"/>
                      <a:pt x="252" y="48276"/>
                    </a:cubicBezTo>
                    <a:lnTo>
                      <a:pt x="1" y="48983"/>
                    </a:lnTo>
                    <a:cubicBezTo>
                      <a:pt x="9427" y="52293"/>
                      <a:pt x="17644" y="53411"/>
                      <a:pt x="24446" y="53411"/>
                    </a:cubicBezTo>
                    <a:cubicBezTo>
                      <a:pt x="29788" y="53411"/>
                      <a:pt x="34261" y="52727"/>
                      <a:pt x="37754" y="51859"/>
                    </a:cubicBezTo>
                    <a:cubicBezTo>
                      <a:pt x="46382" y="49759"/>
                      <a:pt x="50947" y="46267"/>
                      <a:pt x="51152" y="46130"/>
                    </a:cubicBezTo>
                    <a:lnTo>
                      <a:pt x="51243" y="46039"/>
                    </a:lnTo>
                    <a:lnTo>
                      <a:pt x="51289" y="45925"/>
                    </a:lnTo>
                    <a:cubicBezTo>
                      <a:pt x="51357" y="45651"/>
                      <a:pt x="58365" y="17827"/>
                      <a:pt x="53617" y="0"/>
                    </a:cubicBez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1" name="Google Shape;1441;p40">
                <a:extLst>
                  <a:ext uri="{FF2B5EF4-FFF2-40B4-BE49-F238E27FC236}">
                    <a16:creationId xmlns:a16="http://schemas.microsoft.com/office/drawing/2014/main" id="{4676A59D-5B33-4477-A130-A95352775AF6}"/>
                  </a:ext>
                </a:extLst>
              </p:cNvPr>
              <p:cNvSpPr/>
              <p:nvPr/>
            </p:nvSpPr>
            <p:spPr>
              <a:xfrm>
                <a:off x="7141626" y="4291167"/>
                <a:ext cx="223202" cy="280160"/>
              </a:xfrm>
              <a:custGeom>
                <a:avLst/>
                <a:gdLst/>
                <a:ahLst/>
                <a:cxnLst/>
                <a:rect l="l" t="t" r="r" b="b"/>
                <a:pathLst>
                  <a:path w="9930" h="12464" extrusionOk="0">
                    <a:moveTo>
                      <a:pt x="2260" y="0"/>
                    </a:moveTo>
                    <a:lnTo>
                      <a:pt x="799" y="274"/>
                    </a:lnTo>
                    <a:lnTo>
                      <a:pt x="0" y="10477"/>
                    </a:lnTo>
                    <a:lnTo>
                      <a:pt x="7373" y="12463"/>
                    </a:lnTo>
                    <a:cubicBezTo>
                      <a:pt x="7373" y="12463"/>
                      <a:pt x="9929" y="3128"/>
                      <a:pt x="2260" y="0"/>
                    </a:cubicBez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2" name="Google Shape;1442;p40">
                <a:extLst>
                  <a:ext uri="{FF2B5EF4-FFF2-40B4-BE49-F238E27FC236}">
                    <a16:creationId xmlns:a16="http://schemas.microsoft.com/office/drawing/2014/main" id="{A05E167C-1779-47AB-B942-51540F2DC699}"/>
                  </a:ext>
                </a:extLst>
              </p:cNvPr>
              <p:cNvSpPr/>
              <p:nvPr/>
            </p:nvSpPr>
            <p:spPr>
              <a:xfrm>
                <a:off x="7076981" y="3518503"/>
                <a:ext cx="150847" cy="150869"/>
              </a:xfrm>
              <a:custGeom>
                <a:avLst/>
                <a:gdLst/>
                <a:ahLst/>
                <a:cxnLst/>
                <a:rect l="l" t="t" r="r" b="b"/>
                <a:pathLst>
                  <a:path w="6711" h="6712" extrusionOk="0">
                    <a:moveTo>
                      <a:pt x="6163" y="1"/>
                    </a:moveTo>
                    <a:lnTo>
                      <a:pt x="0" y="6163"/>
                    </a:lnTo>
                    <a:lnTo>
                      <a:pt x="525" y="6711"/>
                    </a:lnTo>
                    <a:lnTo>
                      <a:pt x="6711" y="526"/>
                    </a:lnTo>
                    <a:lnTo>
                      <a:pt x="6163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73" name="Google Shape;1443;p40">
                <a:extLst>
                  <a:ext uri="{FF2B5EF4-FFF2-40B4-BE49-F238E27FC236}">
                    <a16:creationId xmlns:a16="http://schemas.microsoft.com/office/drawing/2014/main" id="{B4309E45-1429-4016-B022-53D1EE10A959}"/>
                  </a:ext>
                </a:extLst>
              </p:cNvPr>
              <p:cNvSpPr/>
              <p:nvPr/>
            </p:nvSpPr>
            <p:spPr>
              <a:xfrm>
                <a:off x="7715724" y="3635476"/>
                <a:ext cx="241678" cy="541820"/>
              </a:xfrm>
              <a:custGeom>
                <a:avLst/>
                <a:gdLst/>
                <a:ahLst/>
                <a:cxnLst/>
                <a:rect l="l" t="t" r="r" b="b"/>
                <a:pathLst>
                  <a:path w="10752" h="24105" extrusionOk="0">
                    <a:moveTo>
                      <a:pt x="10295" y="1"/>
                    </a:moveTo>
                    <a:lnTo>
                      <a:pt x="9542" y="24"/>
                    </a:lnTo>
                    <a:lnTo>
                      <a:pt x="9975" y="21457"/>
                    </a:lnTo>
                    <a:lnTo>
                      <a:pt x="1" y="23351"/>
                    </a:lnTo>
                    <a:lnTo>
                      <a:pt x="161" y="24104"/>
                    </a:lnTo>
                    <a:lnTo>
                      <a:pt x="10751" y="22096"/>
                    </a:lnTo>
                    <a:lnTo>
                      <a:pt x="10295" y="1"/>
                    </a:lnTo>
                    <a:close/>
                  </a:path>
                </a:pathLst>
              </a:custGeom>
              <a:solidFill>
                <a:srgbClr val="D67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74" name="TextBox 73">
            <a:extLst>
              <a:ext uri="{FF2B5EF4-FFF2-40B4-BE49-F238E27FC236}">
                <a16:creationId xmlns:a16="http://schemas.microsoft.com/office/drawing/2014/main" id="{61C831ED-B8E3-4B8A-BD93-2A0B983EDCBA}"/>
              </a:ext>
            </a:extLst>
          </p:cNvPr>
          <p:cNvSpPr txBox="1"/>
          <p:nvPr/>
        </p:nvSpPr>
        <p:spPr>
          <a:xfrm>
            <a:off x="515864" y="986240"/>
            <a:ext cx="7530738" cy="33762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14"/>
              <a:tabLst>
                <a:tab pos="180340" algn="l"/>
              </a:tabLst>
            </a:pP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Karatzas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N., Peter, T., Dave, S., Fogarty, C., Belinsky, N. and Pant Pai, N. (2019). Are policy initiatives aligned to meet UNAIDS 90-90-90 targets impacting HIV testing and linkages to care? Evidence from a systematic review.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PLOS ONE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14(6), p.e0216936.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14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NIH’s Office of AIDS </a:t>
            </a:r>
            <a:r>
              <a:rPr lang="en-US" sz="1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Researh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(2021).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Stages of HIV Infection | HIVINFO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hivinfo.nih.gov.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https://hivinfo.nih.gov/understanding-hiv/fact-sheets/stages-hiv-infection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25 Feb. 2022]. Image.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14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Sharkey, L. (2022).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Timeline of HIV Symptoms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Healthline.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https://www.healthline.com/health/hiv-aids/hiv-symptoms-timeline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24 Feb. 2022]. Images.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14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 Health Security Agency (2021).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HIV: annual data tables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GOV.UK.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https://www.gov.uk/government/statistics/hiv-annual-data-tables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25 Feb. 2022].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14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Webber, R. (2009).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Communicable disease </a:t>
            </a:r>
            <a:r>
              <a:rPr lang="en-US" sz="10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epidemology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control: a global perspective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3rd ed. CABI. </a:t>
            </a:r>
          </a:p>
          <a:p>
            <a:pPr marL="228600" lvl="0" indent="-228600">
              <a:lnSpc>
                <a:spcPct val="150000"/>
              </a:lnSpc>
              <a:spcAft>
                <a:spcPts val="1200"/>
              </a:spcAft>
              <a:buAutoNum type="arabicPeriod" startAt="14"/>
              <a:tabLst>
                <a:tab pos="180340" algn="l"/>
              </a:tabLst>
            </a:pP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WHO (2021). </a:t>
            </a:r>
            <a:r>
              <a:rPr lang="en-US" sz="1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HIV, Hepatitis and STI </a:t>
            </a:r>
            <a:r>
              <a:rPr lang="en-US" sz="10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Programmes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www.who.int. Available at: </a:t>
            </a:r>
            <a:r>
              <a:rPr lang="en-US" sz="10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https://www.who.int/teams/global-hiv-hepatitis-and-stis-programmes/hiv/strategic-information/hiv-data-and-statistics</a:t>
            </a:r>
            <a:r>
              <a:rPr lang="en-US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25 Feb. 2022]. and image.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224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1931;p53">
            <a:extLst>
              <a:ext uri="{FF2B5EF4-FFF2-40B4-BE49-F238E27FC236}">
                <a16:creationId xmlns:a16="http://schemas.microsoft.com/office/drawing/2014/main" id="{2FE0889D-8834-4DFB-A6BF-706563F9B4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35181" y="2016886"/>
            <a:ext cx="3852000" cy="8220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THANK YOU!</a:t>
            </a:r>
            <a:endParaRPr dirty="0"/>
          </a:p>
        </p:txBody>
      </p:sp>
      <p:grpSp>
        <p:nvGrpSpPr>
          <p:cNvPr id="79" name="Google Shape;1950;p53">
            <a:extLst>
              <a:ext uri="{FF2B5EF4-FFF2-40B4-BE49-F238E27FC236}">
                <a16:creationId xmlns:a16="http://schemas.microsoft.com/office/drawing/2014/main" id="{9FF128F2-A986-4EAC-9C63-D58B9CBEB447}"/>
              </a:ext>
            </a:extLst>
          </p:cNvPr>
          <p:cNvGrpSpPr/>
          <p:nvPr/>
        </p:nvGrpSpPr>
        <p:grpSpPr>
          <a:xfrm>
            <a:off x="5350669" y="757237"/>
            <a:ext cx="2900362" cy="3636169"/>
            <a:chOff x="4734138" y="-60375"/>
            <a:chExt cx="4466585" cy="5219207"/>
          </a:xfrm>
        </p:grpSpPr>
        <p:grpSp>
          <p:nvGrpSpPr>
            <p:cNvPr id="80" name="Google Shape;1951;p53">
              <a:extLst>
                <a:ext uri="{FF2B5EF4-FFF2-40B4-BE49-F238E27FC236}">
                  <a16:creationId xmlns:a16="http://schemas.microsoft.com/office/drawing/2014/main" id="{D649E860-F414-41E1-B36E-D2218BB431FE}"/>
                </a:ext>
              </a:extLst>
            </p:cNvPr>
            <p:cNvGrpSpPr/>
            <p:nvPr/>
          </p:nvGrpSpPr>
          <p:grpSpPr>
            <a:xfrm>
              <a:off x="4798500" y="-60375"/>
              <a:ext cx="4337854" cy="3365035"/>
              <a:chOff x="4798500" y="-60375"/>
              <a:chExt cx="4337854" cy="3365035"/>
            </a:xfrm>
          </p:grpSpPr>
          <p:sp>
            <p:nvSpPr>
              <p:cNvPr id="240" name="Google Shape;1952;p53">
                <a:extLst>
                  <a:ext uri="{FF2B5EF4-FFF2-40B4-BE49-F238E27FC236}">
                    <a16:creationId xmlns:a16="http://schemas.microsoft.com/office/drawing/2014/main" id="{E76EEA63-EF86-43C0-85CB-84727A0ED4C3}"/>
                  </a:ext>
                </a:extLst>
              </p:cNvPr>
              <p:cNvSpPr/>
              <p:nvPr/>
            </p:nvSpPr>
            <p:spPr>
              <a:xfrm>
                <a:off x="4798500" y="-60375"/>
                <a:ext cx="4337814" cy="3365035"/>
              </a:xfrm>
              <a:custGeom>
                <a:avLst/>
                <a:gdLst/>
                <a:ahLst/>
                <a:cxnLst/>
                <a:rect l="l" t="t" r="r" b="b"/>
                <a:pathLst>
                  <a:path w="123435" h="95754" extrusionOk="0">
                    <a:moveTo>
                      <a:pt x="28939" y="0"/>
                    </a:moveTo>
                    <a:cubicBezTo>
                      <a:pt x="25648" y="0"/>
                      <a:pt x="22449" y="454"/>
                      <a:pt x="19424" y="1362"/>
                    </a:cubicBezTo>
                    <a:cubicBezTo>
                      <a:pt x="18622" y="1587"/>
                      <a:pt x="17845" y="1863"/>
                      <a:pt x="17068" y="2189"/>
                    </a:cubicBezTo>
                    <a:cubicBezTo>
                      <a:pt x="7344" y="6074"/>
                      <a:pt x="126" y="15272"/>
                      <a:pt x="0" y="30685"/>
                    </a:cubicBezTo>
                    <a:cubicBezTo>
                      <a:pt x="0" y="31136"/>
                      <a:pt x="0" y="31562"/>
                      <a:pt x="0" y="32014"/>
                    </a:cubicBezTo>
                    <a:cubicBezTo>
                      <a:pt x="226" y="44369"/>
                      <a:pt x="6416" y="55372"/>
                      <a:pt x="14787" y="64620"/>
                    </a:cubicBezTo>
                    <a:cubicBezTo>
                      <a:pt x="15088" y="64971"/>
                      <a:pt x="15414" y="65322"/>
                      <a:pt x="15715" y="65648"/>
                    </a:cubicBezTo>
                    <a:cubicBezTo>
                      <a:pt x="16040" y="65974"/>
                      <a:pt x="16366" y="66324"/>
                      <a:pt x="16692" y="66650"/>
                    </a:cubicBezTo>
                    <a:cubicBezTo>
                      <a:pt x="16842" y="66826"/>
                      <a:pt x="16993" y="67001"/>
                      <a:pt x="17168" y="67152"/>
                    </a:cubicBezTo>
                    <a:cubicBezTo>
                      <a:pt x="17494" y="67477"/>
                      <a:pt x="17820" y="67803"/>
                      <a:pt x="18146" y="68129"/>
                    </a:cubicBezTo>
                    <a:cubicBezTo>
                      <a:pt x="29173" y="79056"/>
                      <a:pt x="42808" y="87252"/>
                      <a:pt x="51855" y="92014"/>
                    </a:cubicBezTo>
                    <a:cubicBezTo>
                      <a:pt x="53284" y="92766"/>
                      <a:pt x="54612" y="93442"/>
                      <a:pt x="55790" y="94019"/>
                    </a:cubicBezTo>
                    <a:cubicBezTo>
                      <a:pt x="56041" y="94144"/>
                      <a:pt x="56266" y="94269"/>
                      <a:pt x="56517" y="94395"/>
                    </a:cubicBezTo>
                    <a:cubicBezTo>
                      <a:pt x="57043" y="94721"/>
                      <a:pt x="57595" y="94971"/>
                      <a:pt x="58171" y="95172"/>
                    </a:cubicBezTo>
                    <a:cubicBezTo>
                      <a:pt x="59275" y="95562"/>
                      <a:pt x="60424" y="95754"/>
                      <a:pt x="61575" y="95754"/>
                    </a:cubicBezTo>
                    <a:cubicBezTo>
                      <a:pt x="63011" y="95754"/>
                      <a:pt x="64452" y="95455"/>
                      <a:pt x="65815" y="94871"/>
                    </a:cubicBezTo>
                    <a:lnTo>
                      <a:pt x="65865" y="94871"/>
                    </a:lnTo>
                    <a:cubicBezTo>
                      <a:pt x="66091" y="94771"/>
                      <a:pt x="66342" y="94645"/>
                      <a:pt x="66592" y="94520"/>
                    </a:cubicBezTo>
                    <a:cubicBezTo>
                      <a:pt x="66667" y="94470"/>
                      <a:pt x="66743" y="94445"/>
                      <a:pt x="66818" y="94395"/>
                    </a:cubicBezTo>
                    <a:cubicBezTo>
                      <a:pt x="67870" y="93894"/>
                      <a:pt x="69023" y="93317"/>
                      <a:pt x="70301" y="92665"/>
                    </a:cubicBezTo>
                    <a:cubicBezTo>
                      <a:pt x="74261" y="90635"/>
                      <a:pt x="79224" y="87853"/>
                      <a:pt x="84562" y="84445"/>
                    </a:cubicBezTo>
                    <a:cubicBezTo>
                      <a:pt x="96642" y="76675"/>
                      <a:pt x="110502" y="65497"/>
                      <a:pt x="117971" y="51688"/>
                    </a:cubicBezTo>
                    <a:cubicBezTo>
                      <a:pt x="118798" y="50159"/>
                      <a:pt x="119525" y="48630"/>
                      <a:pt x="120176" y="47051"/>
                    </a:cubicBezTo>
                    <a:cubicBezTo>
                      <a:pt x="121179" y="44670"/>
                      <a:pt x="121956" y="42239"/>
                      <a:pt x="122507" y="39758"/>
                    </a:cubicBezTo>
                    <a:cubicBezTo>
                      <a:pt x="122658" y="39006"/>
                      <a:pt x="122808" y="38279"/>
                      <a:pt x="122933" y="37527"/>
                    </a:cubicBezTo>
                    <a:cubicBezTo>
                      <a:pt x="123059" y="36725"/>
                      <a:pt x="123159" y="35898"/>
                      <a:pt x="123234" y="35096"/>
                    </a:cubicBezTo>
                    <a:cubicBezTo>
                      <a:pt x="123284" y="34645"/>
                      <a:pt x="123334" y="34219"/>
                      <a:pt x="123359" y="33768"/>
                    </a:cubicBezTo>
                    <a:cubicBezTo>
                      <a:pt x="123359" y="33542"/>
                      <a:pt x="123384" y="33317"/>
                      <a:pt x="123384" y="33091"/>
                    </a:cubicBezTo>
                    <a:cubicBezTo>
                      <a:pt x="123384" y="32991"/>
                      <a:pt x="123384" y="32866"/>
                      <a:pt x="123409" y="32740"/>
                    </a:cubicBezTo>
                    <a:cubicBezTo>
                      <a:pt x="123409" y="32515"/>
                      <a:pt x="123409" y="32289"/>
                      <a:pt x="123409" y="32064"/>
                    </a:cubicBezTo>
                    <a:cubicBezTo>
                      <a:pt x="123435" y="31161"/>
                      <a:pt x="123435" y="30284"/>
                      <a:pt x="123409" y="29432"/>
                    </a:cubicBezTo>
                    <a:cubicBezTo>
                      <a:pt x="123359" y="28505"/>
                      <a:pt x="123309" y="27602"/>
                      <a:pt x="123234" y="26750"/>
                    </a:cubicBezTo>
                    <a:cubicBezTo>
                      <a:pt x="123008" y="24344"/>
                      <a:pt x="122582" y="22114"/>
                      <a:pt x="122006" y="20059"/>
                    </a:cubicBezTo>
                    <a:cubicBezTo>
                      <a:pt x="120076" y="13191"/>
                      <a:pt x="116292" y="8179"/>
                      <a:pt x="111429" y="4896"/>
                    </a:cubicBezTo>
                    <a:cubicBezTo>
                      <a:pt x="106554" y="1588"/>
                      <a:pt x="100607" y="14"/>
                      <a:pt x="94408" y="14"/>
                    </a:cubicBezTo>
                    <a:cubicBezTo>
                      <a:pt x="86234" y="14"/>
                      <a:pt x="77621" y="2750"/>
                      <a:pt x="70452" y="7853"/>
                    </a:cubicBezTo>
                    <a:cubicBezTo>
                      <a:pt x="67169" y="10159"/>
                      <a:pt x="64211" y="12966"/>
                      <a:pt x="61705" y="16249"/>
                    </a:cubicBezTo>
                    <a:cubicBezTo>
                      <a:pt x="61179" y="15522"/>
                      <a:pt x="60602" y="14845"/>
                      <a:pt x="60026" y="14169"/>
                    </a:cubicBezTo>
                    <a:cubicBezTo>
                      <a:pt x="58672" y="12640"/>
                      <a:pt x="57219" y="11211"/>
                      <a:pt x="55665" y="9908"/>
                    </a:cubicBezTo>
                    <a:cubicBezTo>
                      <a:pt x="55314" y="9607"/>
                      <a:pt x="54963" y="9332"/>
                      <a:pt x="54587" y="9031"/>
                    </a:cubicBezTo>
                    <a:cubicBezTo>
                      <a:pt x="53935" y="8530"/>
                      <a:pt x="53284" y="8028"/>
                      <a:pt x="52607" y="7552"/>
                    </a:cubicBezTo>
                    <a:cubicBezTo>
                      <a:pt x="52306" y="7352"/>
                      <a:pt x="52006" y="7151"/>
                      <a:pt x="51705" y="6976"/>
                    </a:cubicBezTo>
                    <a:cubicBezTo>
                      <a:pt x="49875" y="5748"/>
                      <a:pt x="47970" y="4695"/>
                      <a:pt x="45991" y="3793"/>
                    </a:cubicBezTo>
                    <a:cubicBezTo>
                      <a:pt x="44512" y="3116"/>
                      <a:pt x="43008" y="2540"/>
                      <a:pt x="41479" y="2038"/>
                    </a:cubicBezTo>
                    <a:cubicBezTo>
                      <a:pt x="37594" y="760"/>
                      <a:pt x="33609" y="58"/>
                      <a:pt x="29700" y="8"/>
                    </a:cubicBezTo>
                    <a:cubicBezTo>
                      <a:pt x="29445" y="3"/>
                      <a:pt x="29192" y="0"/>
                      <a:pt x="2893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1" name="Google Shape;1953;p53">
                <a:extLst>
                  <a:ext uri="{FF2B5EF4-FFF2-40B4-BE49-F238E27FC236}">
                    <a16:creationId xmlns:a16="http://schemas.microsoft.com/office/drawing/2014/main" id="{A9702327-8704-4584-B677-BD293F232489}"/>
                  </a:ext>
                </a:extLst>
              </p:cNvPr>
              <p:cNvSpPr/>
              <p:nvPr/>
            </p:nvSpPr>
            <p:spPr>
              <a:xfrm>
                <a:off x="5261790" y="11246"/>
                <a:ext cx="2026668" cy="3232442"/>
              </a:xfrm>
              <a:custGeom>
                <a:avLst/>
                <a:gdLst/>
                <a:ahLst/>
                <a:cxnLst/>
                <a:rect l="l" t="t" r="r" b="b"/>
                <a:pathLst>
                  <a:path w="57670" h="91981" extrusionOk="0">
                    <a:moveTo>
                      <a:pt x="28271" y="0"/>
                    </a:moveTo>
                    <a:cubicBezTo>
                      <a:pt x="26041" y="376"/>
                      <a:pt x="23960" y="677"/>
                      <a:pt x="23058" y="677"/>
                    </a:cubicBezTo>
                    <a:cubicBezTo>
                      <a:pt x="22832" y="670"/>
                      <a:pt x="22614" y="666"/>
                      <a:pt x="22403" y="666"/>
                    </a:cubicBezTo>
                    <a:cubicBezTo>
                      <a:pt x="20440" y="666"/>
                      <a:pt x="19147" y="992"/>
                      <a:pt x="18672" y="1830"/>
                    </a:cubicBezTo>
                    <a:cubicBezTo>
                      <a:pt x="18171" y="2757"/>
                      <a:pt x="19850" y="2983"/>
                      <a:pt x="19750" y="3760"/>
                    </a:cubicBezTo>
                    <a:cubicBezTo>
                      <a:pt x="19723" y="3926"/>
                      <a:pt x="19614" y="3990"/>
                      <a:pt x="19451" y="3990"/>
                    </a:cubicBezTo>
                    <a:cubicBezTo>
                      <a:pt x="18886" y="3990"/>
                      <a:pt x="17670" y="3222"/>
                      <a:pt x="16935" y="3222"/>
                    </a:cubicBezTo>
                    <a:cubicBezTo>
                      <a:pt x="16885" y="3222"/>
                      <a:pt x="16837" y="3226"/>
                      <a:pt x="16792" y="3234"/>
                    </a:cubicBezTo>
                    <a:cubicBezTo>
                      <a:pt x="15890" y="3384"/>
                      <a:pt x="15314" y="4437"/>
                      <a:pt x="14562" y="4737"/>
                    </a:cubicBezTo>
                    <a:cubicBezTo>
                      <a:pt x="13192" y="5265"/>
                      <a:pt x="11863" y="5379"/>
                      <a:pt x="10723" y="5379"/>
                    </a:cubicBezTo>
                    <a:cubicBezTo>
                      <a:pt x="9860" y="5379"/>
                      <a:pt x="9105" y="5314"/>
                      <a:pt x="8522" y="5314"/>
                    </a:cubicBezTo>
                    <a:cubicBezTo>
                      <a:pt x="8321" y="5314"/>
                      <a:pt x="8045" y="5289"/>
                      <a:pt x="7720" y="5264"/>
                    </a:cubicBezTo>
                    <a:cubicBezTo>
                      <a:pt x="3609" y="6366"/>
                      <a:pt x="2081" y="8396"/>
                      <a:pt x="1028" y="10677"/>
                    </a:cubicBezTo>
                    <a:cubicBezTo>
                      <a:pt x="702" y="11454"/>
                      <a:pt x="978" y="12356"/>
                      <a:pt x="1654" y="12757"/>
                    </a:cubicBezTo>
                    <a:cubicBezTo>
                      <a:pt x="1680" y="12782"/>
                      <a:pt x="1705" y="12807"/>
                      <a:pt x="1730" y="12807"/>
                    </a:cubicBezTo>
                    <a:cubicBezTo>
                      <a:pt x="2908" y="13710"/>
                      <a:pt x="2331" y="15138"/>
                      <a:pt x="3409" y="15640"/>
                    </a:cubicBezTo>
                    <a:cubicBezTo>
                      <a:pt x="4512" y="16166"/>
                      <a:pt x="4612" y="17670"/>
                      <a:pt x="4186" y="18321"/>
                    </a:cubicBezTo>
                    <a:cubicBezTo>
                      <a:pt x="3735" y="18973"/>
                      <a:pt x="2908" y="18923"/>
                      <a:pt x="2030" y="21354"/>
                    </a:cubicBezTo>
                    <a:cubicBezTo>
                      <a:pt x="1178" y="23810"/>
                      <a:pt x="1003" y="25138"/>
                      <a:pt x="502" y="26868"/>
                    </a:cubicBezTo>
                    <a:cubicBezTo>
                      <a:pt x="0" y="28597"/>
                      <a:pt x="1053" y="31329"/>
                      <a:pt x="1830" y="32407"/>
                    </a:cubicBezTo>
                    <a:cubicBezTo>
                      <a:pt x="2607" y="33484"/>
                      <a:pt x="2958" y="34136"/>
                      <a:pt x="3208" y="35890"/>
                    </a:cubicBezTo>
                    <a:lnTo>
                      <a:pt x="3484" y="37620"/>
                    </a:lnTo>
                    <a:cubicBezTo>
                      <a:pt x="3484" y="37620"/>
                      <a:pt x="4687" y="41028"/>
                      <a:pt x="5614" y="41479"/>
                    </a:cubicBezTo>
                    <a:cubicBezTo>
                      <a:pt x="5703" y="41524"/>
                      <a:pt x="5774" y="41544"/>
                      <a:pt x="5830" y="41544"/>
                    </a:cubicBezTo>
                    <a:cubicBezTo>
                      <a:pt x="6344" y="41544"/>
                      <a:pt x="5589" y="39800"/>
                      <a:pt x="5589" y="38647"/>
                    </a:cubicBezTo>
                    <a:cubicBezTo>
                      <a:pt x="5614" y="37394"/>
                      <a:pt x="5013" y="36442"/>
                      <a:pt x="5665" y="36417"/>
                    </a:cubicBezTo>
                    <a:cubicBezTo>
                      <a:pt x="5668" y="36417"/>
                      <a:pt x="5671" y="36416"/>
                      <a:pt x="5674" y="36416"/>
                    </a:cubicBezTo>
                    <a:cubicBezTo>
                      <a:pt x="6345" y="36416"/>
                      <a:pt x="6747" y="38980"/>
                      <a:pt x="7820" y="40326"/>
                    </a:cubicBezTo>
                    <a:cubicBezTo>
                      <a:pt x="8898" y="41680"/>
                      <a:pt x="8522" y="42908"/>
                      <a:pt x="9875" y="44387"/>
                    </a:cubicBezTo>
                    <a:cubicBezTo>
                      <a:pt x="10495" y="45052"/>
                      <a:pt x="11395" y="45246"/>
                      <a:pt x="12279" y="45246"/>
                    </a:cubicBezTo>
                    <a:cubicBezTo>
                      <a:pt x="13359" y="45246"/>
                      <a:pt x="14416" y="44957"/>
                      <a:pt x="14913" y="44888"/>
                    </a:cubicBezTo>
                    <a:cubicBezTo>
                      <a:pt x="15020" y="44873"/>
                      <a:pt x="15130" y="44866"/>
                      <a:pt x="15242" y="44866"/>
                    </a:cubicBezTo>
                    <a:cubicBezTo>
                      <a:pt x="16073" y="44866"/>
                      <a:pt x="16996" y="45257"/>
                      <a:pt x="17394" y="45765"/>
                    </a:cubicBezTo>
                    <a:cubicBezTo>
                      <a:pt x="17870" y="46342"/>
                      <a:pt x="18822" y="46442"/>
                      <a:pt x="19599" y="46517"/>
                    </a:cubicBezTo>
                    <a:cubicBezTo>
                      <a:pt x="20351" y="46592"/>
                      <a:pt x="20652" y="49825"/>
                      <a:pt x="21980" y="50778"/>
                    </a:cubicBezTo>
                    <a:cubicBezTo>
                      <a:pt x="22308" y="51012"/>
                      <a:pt x="22663" y="51095"/>
                      <a:pt x="23027" y="51095"/>
                    </a:cubicBezTo>
                    <a:cubicBezTo>
                      <a:pt x="23886" y="51095"/>
                      <a:pt x="24796" y="50635"/>
                      <a:pt x="25513" y="50635"/>
                    </a:cubicBezTo>
                    <a:cubicBezTo>
                      <a:pt x="25725" y="50635"/>
                      <a:pt x="25919" y="50675"/>
                      <a:pt x="26091" y="50778"/>
                    </a:cubicBezTo>
                    <a:cubicBezTo>
                      <a:pt x="27118" y="51379"/>
                      <a:pt x="27419" y="52432"/>
                      <a:pt x="26918" y="53234"/>
                    </a:cubicBezTo>
                    <a:cubicBezTo>
                      <a:pt x="26417" y="54036"/>
                      <a:pt x="25414" y="55364"/>
                      <a:pt x="25339" y="56216"/>
                    </a:cubicBezTo>
                    <a:cubicBezTo>
                      <a:pt x="25264" y="57068"/>
                      <a:pt x="25614" y="57043"/>
                      <a:pt x="25564" y="58422"/>
                    </a:cubicBezTo>
                    <a:cubicBezTo>
                      <a:pt x="25539" y="59800"/>
                      <a:pt x="25163" y="60377"/>
                      <a:pt x="26467" y="62006"/>
                    </a:cubicBezTo>
                    <a:cubicBezTo>
                      <a:pt x="27795" y="63660"/>
                      <a:pt x="28071" y="63936"/>
                      <a:pt x="28221" y="66141"/>
                    </a:cubicBezTo>
                    <a:cubicBezTo>
                      <a:pt x="28346" y="68347"/>
                      <a:pt x="30853" y="68196"/>
                      <a:pt x="33183" y="70126"/>
                    </a:cubicBezTo>
                    <a:cubicBezTo>
                      <a:pt x="35489" y="72056"/>
                      <a:pt x="33133" y="75865"/>
                      <a:pt x="34286" y="79124"/>
                    </a:cubicBezTo>
                    <a:cubicBezTo>
                      <a:pt x="35439" y="82407"/>
                      <a:pt x="38271" y="84663"/>
                      <a:pt x="38497" y="87720"/>
                    </a:cubicBezTo>
                    <a:cubicBezTo>
                      <a:pt x="38597" y="88823"/>
                      <a:pt x="38647" y="89525"/>
                      <a:pt x="38672" y="89976"/>
                    </a:cubicBezTo>
                    <a:cubicBezTo>
                      <a:pt x="40126" y="90728"/>
                      <a:pt x="41429" y="91404"/>
                      <a:pt x="42607" y="91981"/>
                    </a:cubicBezTo>
                    <a:cubicBezTo>
                      <a:pt x="42432" y="89299"/>
                      <a:pt x="42356" y="86216"/>
                      <a:pt x="43284" y="85364"/>
                    </a:cubicBezTo>
                    <a:cubicBezTo>
                      <a:pt x="44412" y="84337"/>
                      <a:pt x="46341" y="84161"/>
                      <a:pt x="46141" y="82332"/>
                    </a:cubicBezTo>
                    <a:cubicBezTo>
                      <a:pt x="45915" y="80527"/>
                      <a:pt x="46442" y="78096"/>
                      <a:pt x="47620" y="77219"/>
                    </a:cubicBezTo>
                    <a:cubicBezTo>
                      <a:pt x="48823" y="76342"/>
                      <a:pt x="52883" y="73835"/>
                      <a:pt x="53585" y="70853"/>
                    </a:cubicBezTo>
                    <a:cubicBezTo>
                      <a:pt x="54261" y="67870"/>
                      <a:pt x="53585" y="65565"/>
                      <a:pt x="55138" y="63134"/>
                    </a:cubicBezTo>
                    <a:cubicBezTo>
                      <a:pt x="56717" y="60677"/>
                      <a:pt x="57670" y="57770"/>
                      <a:pt x="55189" y="57294"/>
                    </a:cubicBezTo>
                    <a:cubicBezTo>
                      <a:pt x="52707" y="56843"/>
                      <a:pt x="52081" y="55139"/>
                      <a:pt x="51128" y="54462"/>
                    </a:cubicBezTo>
                    <a:cubicBezTo>
                      <a:pt x="50809" y="54235"/>
                      <a:pt x="50483" y="54171"/>
                      <a:pt x="50083" y="54171"/>
                    </a:cubicBezTo>
                    <a:cubicBezTo>
                      <a:pt x="49579" y="54171"/>
                      <a:pt x="48956" y="54272"/>
                      <a:pt x="48076" y="54272"/>
                    </a:cubicBezTo>
                    <a:cubicBezTo>
                      <a:pt x="47574" y="54272"/>
                      <a:pt x="46987" y="54239"/>
                      <a:pt x="46291" y="54136"/>
                    </a:cubicBezTo>
                    <a:cubicBezTo>
                      <a:pt x="43384" y="53710"/>
                      <a:pt x="44938" y="51154"/>
                      <a:pt x="43158" y="49951"/>
                    </a:cubicBezTo>
                    <a:cubicBezTo>
                      <a:pt x="42791" y="49704"/>
                      <a:pt x="42448" y="49618"/>
                      <a:pt x="42120" y="49618"/>
                    </a:cubicBezTo>
                    <a:cubicBezTo>
                      <a:pt x="41353" y="49618"/>
                      <a:pt x="40666" y="50088"/>
                      <a:pt x="39935" y="50088"/>
                    </a:cubicBezTo>
                    <a:cubicBezTo>
                      <a:pt x="39482" y="50088"/>
                      <a:pt x="39012" y="49908"/>
                      <a:pt x="38497" y="49324"/>
                    </a:cubicBezTo>
                    <a:cubicBezTo>
                      <a:pt x="36818" y="47419"/>
                      <a:pt x="37068" y="46943"/>
                      <a:pt x="34863" y="46617"/>
                    </a:cubicBezTo>
                    <a:cubicBezTo>
                      <a:pt x="34603" y="46575"/>
                      <a:pt x="34374" y="46557"/>
                      <a:pt x="34168" y="46557"/>
                    </a:cubicBezTo>
                    <a:cubicBezTo>
                      <a:pt x="32698" y="46557"/>
                      <a:pt x="32464" y="47498"/>
                      <a:pt x="31229" y="47498"/>
                    </a:cubicBezTo>
                    <a:cubicBezTo>
                      <a:pt x="31188" y="47498"/>
                      <a:pt x="31146" y="47497"/>
                      <a:pt x="31103" y="47494"/>
                    </a:cubicBezTo>
                    <a:cubicBezTo>
                      <a:pt x="30195" y="47436"/>
                      <a:pt x="29123" y="47086"/>
                      <a:pt x="28175" y="47086"/>
                    </a:cubicBezTo>
                    <a:cubicBezTo>
                      <a:pt x="27501" y="47086"/>
                      <a:pt x="26889" y="47262"/>
                      <a:pt x="26442" y="47845"/>
                    </a:cubicBezTo>
                    <a:cubicBezTo>
                      <a:pt x="26019" y="48396"/>
                      <a:pt x="25508" y="48634"/>
                      <a:pt x="25030" y="48634"/>
                    </a:cubicBezTo>
                    <a:cubicBezTo>
                      <a:pt x="24290" y="48634"/>
                      <a:pt x="23631" y="48062"/>
                      <a:pt x="23509" y="47194"/>
                    </a:cubicBezTo>
                    <a:cubicBezTo>
                      <a:pt x="23334" y="45765"/>
                      <a:pt x="23409" y="44913"/>
                      <a:pt x="22757" y="44512"/>
                    </a:cubicBezTo>
                    <a:cubicBezTo>
                      <a:pt x="22106" y="44111"/>
                      <a:pt x="20351" y="44036"/>
                      <a:pt x="21078" y="42582"/>
                    </a:cubicBezTo>
                    <a:cubicBezTo>
                      <a:pt x="21573" y="41610"/>
                      <a:pt x="20918" y="40812"/>
                      <a:pt x="20150" y="40812"/>
                    </a:cubicBezTo>
                    <a:cubicBezTo>
                      <a:pt x="19789" y="40812"/>
                      <a:pt x="19402" y="40988"/>
                      <a:pt x="19098" y="41404"/>
                    </a:cubicBezTo>
                    <a:cubicBezTo>
                      <a:pt x="18513" y="42190"/>
                      <a:pt x="17823" y="42455"/>
                      <a:pt x="17017" y="42455"/>
                    </a:cubicBezTo>
                    <a:cubicBezTo>
                      <a:pt x="16512" y="42455"/>
                      <a:pt x="15962" y="42351"/>
                      <a:pt x="15364" y="42206"/>
                    </a:cubicBezTo>
                    <a:cubicBezTo>
                      <a:pt x="13835" y="41830"/>
                      <a:pt x="13083" y="38898"/>
                      <a:pt x="13509" y="38296"/>
                    </a:cubicBezTo>
                    <a:cubicBezTo>
                      <a:pt x="13935" y="37670"/>
                      <a:pt x="15063" y="35915"/>
                      <a:pt x="15765" y="34913"/>
                    </a:cubicBezTo>
                    <a:cubicBezTo>
                      <a:pt x="16379" y="34057"/>
                      <a:pt x="18666" y="33259"/>
                      <a:pt x="19831" y="33259"/>
                    </a:cubicBezTo>
                    <a:cubicBezTo>
                      <a:pt x="19996" y="33259"/>
                      <a:pt x="20139" y="33275"/>
                      <a:pt x="20251" y="33309"/>
                    </a:cubicBezTo>
                    <a:cubicBezTo>
                      <a:pt x="21153" y="33559"/>
                      <a:pt x="21780" y="35289"/>
                      <a:pt x="23384" y="36467"/>
                    </a:cubicBezTo>
                    <a:cubicBezTo>
                      <a:pt x="23886" y="36835"/>
                      <a:pt x="24358" y="37003"/>
                      <a:pt x="24764" y="37003"/>
                    </a:cubicBezTo>
                    <a:cubicBezTo>
                      <a:pt x="25656" y="37003"/>
                      <a:pt x="26228" y="36195"/>
                      <a:pt x="26091" y="34938"/>
                    </a:cubicBezTo>
                    <a:cubicBezTo>
                      <a:pt x="25890" y="33133"/>
                      <a:pt x="27043" y="28497"/>
                      <a:pt x="28747" y="26868"/>
                    </a:cubicBezTo>
                    <a:cubicBezTo>
                      <a:pt x="30427" y="25264"/>
                      <a:pt x="33660" y="21755"/>
                      <a:pt x="34913" y="20552"/>
                    </a:cubicBezTo>
                    <a:cubicBezTo>
                      <a:pt x="35166" y="20309"/>
                      <a:pt x="35426" y="20222"/>
                      <a:pt x="35690" y="20222"/>
                    </a:cubicBezTo>
                    <a:cubicBezTo>
                      <a:pt x="36365" y="20222"/>
                      <a:pt x="37070" y="20790"/>
                      <a:pt x="37775" y="20790"/>
                    </a:cubicBezTo>
                    <a:cubicBezTo>
                      <a:pt x="38134" y="20790"/>
                      <a:pt x="38492" y="20643"/>
                      <a:pt x="38848" y="20201"/>
                    </a:cubicBezTo>
                    <a:cubicBezTo>
                      <a:pt x="40201" y="18547"/>
                      <a:pt x="39374" y="18622"/>
                      <a:pt x="39048" y="17193"/>
                    </a:cubicBezTo>
                    <a:cubicBezTo>
                      <a:pt x="38722" y="15765"/>
                      <a:pt x="38321" y="14888"/>
                      <a:pt x="39900" y="14662"/>
                    </a:cubicBezTo>
                    <a:cubicBezTo>
                      <a:pt x="41504" y="14437"/>
                      <a:pt x="43635" y="14186"/>
                      <a:pt x="43935" y="13359"/>
                    </a:cubicBezTo>
                    <a:cubicBezTo>
                      <a:pt x="44211" y="12507"/>
                      <a:pt x="42883" y="12632"/>
                      <a:pt x="42858" y="11254"/>
                    </a:cubicBezTo>
                    <a:cubicBezTo>
                      <a:pt x="42833" y="9875"/>
                      <a:pt x="42732" y="9324"/>
                      <a:pt x="42356" y="8973"/>
                    </a:cubicBezTo>
                    <a:cubicBezTo>
                      <a:pt x="42183" y="8811"/>
                      <a:pt x="41899" y="8698"/>
                      <a:pt x="41606" y="8698"/>
                    </a:cubicBezTo>
                    <a:cubicBezTo>
                      <a:pt x="41262" y="8698"/>
                      <a:pt x="40905" y="8854"/>
                      <a:pt x="40702" y="9274"/>
                    </a:cubicBezTo>
                    <a:cubicBezTo>
                      <a:pt x="40527" y="9650"/>
                      <a:pt x="40301" y="9863"/>
                      <a:pt x="40095" y="9863"/>
                    </a:cubicBezTo>
                    <a:cubicBezTo>
                      <a:pt x="39888" y="9863"/>
                      <a:pt x="39700" y="9650"/>
                      <a:pt x="39600" y="9173"/>
                    </a:cubicBezTo>
                    <a:cubicBezTo>
                      <a:pt x="39374" y="8246"/>
                      <a:pt x="39123" y="6893"/>
                      <a:pt x="38547" y="6868"/>
                    </a:cubicBezTo>
                    <a:cubicBezTo>
                      <a:pt x="38533" y="6867"/>
                      <a:pt x="38520" y="6867"/>
                      <a:pt x="38505" y="6867"/>
                    </a:cubicBezTo>
                    <a:cubicBezTo>
                      <a:pt x="37882" y="6867"/>
                      <a:pt x="36503" y="7411"/>
                      <a:pt x="35915" y="9249"/>
                    </a:cubicBezTo>
                    <a:cubicBezTo>
                      <a:pt x="35339" y="11153"/>
                      <a:pt x="32958" y="12056"/>
                      <a:pt x="32306" y="13183"/>
                    </a:cubicBezTo>
                    <a:cubicBezTo>
                      <a:pt x="31655" y="14311"/>
                      <a:pt x="32131" y="14888"/>
                      <a:pt x="31755" y="15063"/>
                    </a:cubicBezTo>
                    <a:cubicBezTo>
                      <a:pt x="31668" y="15109"/>
                      <a:pt x="31571" y="15137"/>
                      <a:pt x="31470" y="15137"/>
                    </a:cubicBezTo>
                    <a:cubicBezTo>
                      <a:pt x="31132" y="15137"/>
                      <a:pt x="30750" y="14830"/>
                      <a:pt x="30577" y="13885"/>
                    </a:cubicBezTo>
                    <a:cubicBezTo>
                      <a:pt x="30351" y="12632"/>
                      <a:pt x="29499" y="12933"/>
                      <a:pt x="28447" y="12356"/>
                    </a:cubicBezTo>
                    <a:cubicBezTo>
                      <a:pt x="27369" y="11755"/>
                      <a:pt x="25614" y="11880"/>
                      <a:pt x="25389" y="10953"/>
                    </a:cubicBezTo>
                    <a:cubicBezTo>
                      <a:pt x="25188" y="10000"/>
                      <a:pt x="26091" y="8497"/>
                      <a:pt x="27018" y="8071"/>
                    </a:cubicBezTo>
                    <a:cubicBezTo>
                      <a:pt x="27970" y="7645"/>
                      <a:pt x="28797" y="8071"/>
                      <a:pt x="29900" y="6767"/>
                    </a:cubicBezTo>
                    <a:cubicBezTo>
                      <a:pt x="30978" y="5489"/>
                      <a:pt x="31028" y="6141"/>
                      <a:pt x="32482" y="5439"/>
                    </a:cubicBezTo>
                    <a:cubicBezTo>
                      <a:pt x="33935" y="4712"/>
                      <a:pt x="35539" y="3910"/>
                      <a:pt x="35589" y="3384"/>
                    </a:cubicBezTo>
                    <a:cubicBezTo>
                      <a:pt x="35595" y="3259"/>
                      <a:pt x="35463" y="3219"/>
                      <a:pt x="35253" y="3219"/>
                    </a:cubicBezTo>
                    <a:cubicBezTo>
                      <a:pt x="34867" y="3219"/>
                      <a:pt x="34222" y="3356"/>
                      <a:pt x="33707" y="3356"/>
                    </a:cubicBezTo>
                    <a:cubicBezTo>
                      <a:pt x="33320" y="3356"/>
                      <a:pt x="33007" y="3279"/>
                      <a:pt x="32933" y="3008"/>
                    </a:cubicBezTo>
                    <a:cubicBezTo>
                      <a:pt x="32782" y="2507"/>
                      <a:pt x="32607" y="2081"/>
                      <a:pt x="32782" y="1755"/>
                    </a:cubicBezTo>
                    <a:cubicBezTo>
                      <a:pt x="31304" y="1078"/>
                      <a:pt x="29800" y="502"/>
                      <a:pt x="28271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2" name="Google Shape;1954;p53">
                <a:extLst>
                  <a:ext uri="{FF2B5EF4-FFF2-40B4-BE49-F238E27FC236}">
                    <a16:creationId xmlns:a16="http://schemas.microsoft.com/office/drawing/2014/main" id="{5C1E8035-ADCB-4175-86FE-9A63434DB7DC}"/>
                  </a:ext>
                </a:extLst>
              </p:cNvPr>
              <p:cNvSpPr/>
              <p:nvPr/>
            </p:nvSpPr>
            <p:spPr>
              <a:xfrm>
                <a:off x="6138151" y="1335715"/>
                <a:ext cx="265150" cy="109363"/>
              </a:xfrm>
              <a:custGeom>
                <a:avLst/>
                <a:gdLst/>
                <a:ahLst/>
                <a:cxnLst/>
                <a:rect l="l" t="t" r="r" b="b"/>
                <a:pathLst>
                  <a:path w="7545" h="3112" extrusionOk="0">
                    <a:moveTo>
                      <a:pt x="3386" y="1"/>
                    </a:moveTo>
                    <a:cubicBezTo>
                      <a:pt x="3158" y="1"/>
                      <a:pt x="2939" y="18"/>
                      <a:pt x="2733" y="57"/>
                    </a:cubicBezTo>
                    <a:cubicBezTo>
                      <a:pt x="878" y="383"/>
                      <a:pt x="1" y="1335"/>
                      <a:pt x="552" y="1736"/>
                    </a:cubicBezTo>
                    <a:cubicBezTo>
                      <a:pt x="1104" y="2137"/>
                      <a:pt x="1755" y="1811"/>
                      <a:pt x="2833" y="2839"/>
                    </a:cubicBezTo>
                    <a:cubicBezTo>
                      <a:pt x="3032" y="3034"/>
                      <a:pt x="3218" y="3112"/>
                      <a:pt x="3397" y="3112"/>
                    </a:cubicBezTo>
                    <a:cubicBezTo>
                      <a:pt x="4114" y="3112"/>
                      <a:pt x="4712" y="1851"/>
                      <a:pt x="5604" y="1851"/>
                    </a:cubicBezTo>
                    <a:cubicBezTo>
                      <a:pt x="5688" y="1851"/>
                      <a:pt x="5775" y="1862"/>
                      <a:pt x="5865" y="1887"/>
                    </a:cubicBezTo>
                    <a:cubicBezTo>
                      <a:pt x="6157" y="1967"/>
                      <a:pt x="6399" y="2002"/>
                      <a:pt x="6600" y="2002"/>
                    </a:cubicBezTo>
                    <a:cubicBezTo>
                      <a:pt x="7279" y="2002"/>
                      <a:pt x="7487" y="1593"/>
                      <a:pt x="7545" y="1110"/>
                    </a:cubicBezTo>
                    <a:cubicBezTo>
                      <a:pt x="7545" y="1110"/>
                      <a:pt x="5208" y="1"/>
                      <a:pt x="338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" name="Google Shape;1955;p53">
                <a:extLst>
                  <a:ext uri="{FF2B5EF4-FFF2-40B4-BE49-F238E27FC236}">
                    <a16:creationId xmlns:a16="http://schemas.microsoft.com/office/drawing/2014/main" id="{266FD1AA-B10A-462A-907F-ED78B1AAB5EC}"/>
                  </a:ext>
                </a:extLst>
              </p:cNvPr>
              <p:cNvSpPr/>
              <p:nvPr/>
            </p:nvSpPr>
            <p:spPr>
              <a:xfrm>
                <a:off x="6394484" y="1397743"/>
                <a:ext cx="173850" cy="89789"/>
              </a:xfrm>
              <a:custGeom>
                <a:avLst/>
                <a:gdLst/>
                <a:ahLst/>
                <a:cxnLst/>
                <a:rect l="l" t="t" r="r" b="b"/>
                <a:pathLst>
                  <a:path w="4947" h="2555" extrusionOk="0">
                    <a:moveTo>
                      <a:pt x="3622" y="0"/>
                    </a:moveTo>
                    <a:cubicBezTo>
                      <a:pt x="3458" y="0"/>
                      <a:pt x="3278" y="30"/>
                      <a:pt x="3083" y="96"/>
                    </a:cubicBezTo>
                    <a:cubicBezTo>
                      <a:pt x="3083" y="96"/>
                      <a:pt x="351" y="748"/>
                      <a:pt x="75" y="2051"/>
                    </a:cubicBezTo>
                    <a:cubicBezTo>
                      <a:pt x="1" y="2432"/>
                      <a:pt x="75" y="2555"/>
                      <a:pt x="250" y="2555"/>
                    </a:cubicBezTo>
                    <a:cubicBezTo>
                      <a:pt x="570" y="2555"/>
                      <a:pt x="1224" y="2149"/>
                      <a:pt x="1926" y="2149"/>
                    </a:cubicBezTo>
                    <a:cubicBezTo>
                      <a:pt x="2135" y="2149"/>
                      <a:pt x="2347" y="2184"/>
                      <a:pt x="2556" y="2277"/>
                    </a:cubicBezTo>
                    <a:cubicBezTo>
                      <a:pt x="2984" y="2466"/>
                      <a:pt x="3371" y="2553"/>
                      <a:pt x="3701" y="2553"/>
                    </a:cubicBezTo>
                    <a:cubicBezTo>
                      <a:pt x="4377" y="2553"/>
                      <a:pt x="4812" y="2190"/>
                      <a:pt x="4862" y="1600"/>
                    </a:cubicBezTo>
                    <a:cubicBezTo>
                      <a:pt x="4947" y="881"/>
                      <a:pt x="4513" y="0"/>
                      <a:pt x="3622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" name="Google Shape;1956;p53">
                <a:extLst>
                  <a:ext uri="{FF2B5EF4-FFF2-40B4-BE49-F238E27FC236}">
                    <a16:creationId xmlns:a16="http://schemas.microsoft.com/office/drawing/2014/main" id="{D92714F9-8529-450C-8DBE-BEB4C394AC9C}"/>
                  </a:ext>
                </a:extLst>
              </p:cNvPr>
              <p:cNvSpPr/>
              <p:nvPr/>
            </p:nvSpPr>
            <p:spPr>
              <a:xfrm>
                <a:off x="7394794" y="1250634"/>
                <a:ext cx="173393" cy="89824"/>
              </a:xfrm>
              <a:custGeom>
                <a:avLst/>
                <a:gdLst/>
                <a:ahLst/>
                <a:cxnLst/>
                <a:rect l="l" t="t" r="r" b="b"/>
                <a:pathLst>
                  <a:path w="4934" h="2556" extrusionOk="0">
                    <a:moveTo>
                      <a:pt x="3604" y="1"/>
                    </a:moveTo>
                    <a:cubicBezTo>
                      <a:pt x="3440" y="1"/>
                      <a:pt x="3260" y="31"/>
                      <a:pt x="3065" y="97"/>
                    </a:cubicBezTo>
                    <a:cubicBezTo>
                      <a:pt x="3065" y="97"/>
                      <a:pt x="358" y="749"/>
                      <a:pt x="83" y="2052"/>
                    </a:cubicBezTo>
                    <a:cubicBezTo>
                      <a:pt x="0" y="2433"/>
                      <a:pt x="72" y="2555"/>
                      <a:pt x="247" y="2555"/>
                    </a:cubicBezTo>
                    <a:cubicBezTo>
                      <a:pt x="565" y="2555"/>
                      <a:pt x="1226" y="2149"/>
                      <a:pt x="1932" y="2149"/>
                    </a:cubicBezTo>
                    <a:cubicBezTo>
                      <a:pt x="2141" y="2149"/>
                      <a:pt x="2355" y="2185"/>
                      <a:pt x="2564" y="2277"/>
                    </a:cubicBezTo>
                    <a:cubicBezTo>
                      <a:pt x="2991" y="2467"/>
                      <a:pt x="3376" y="2553"/>
                      <a:pt x="3703" y="2553"/>
                    </a:cubicBezTo>
                    <a:cubicBezTo>
                      <a:pt x="4373" y="2553"/>
                      <a:pt x="4802" y="2190"/>
                      <a:pt x="4870" y="1601"/>
                    </a:cubicBezTo>
                    <a:cubicBezTo>
                      <a:pt x="4933" y="881"/>
                      <a:pt x="4496" y="1"/>
                      <a:pt x="3604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5" name="Google Shape;1957;p53">
                <a:extLst>
                  <a:ext uri="{FF2B5EF4-FFF2-40B4-BE49-F238E27FC236}">
                    <a16:creationId xmlns:a16="http://schemas.microsoft.com/office/drawing/2014/main" id="{E610D781-FA9E-490E-B3D4-26F4DCF48D01}"/>
                  </a:ext>
                </a:extLst>
              </p:cNvPr>
              <p:cNvSpPr/>
              <p:nvPr/>
            </p:nvSpPr>
            <p:spPr>
              <a:xfrm>
                <a:off x="6601441" y="1432148"/>
                <a:ext cx="89473" cy="65541"/>
              </a:xfrm>
              <a:custGeom>
                <a:avLst/>
                <a:gdLst/>
                <a:ahLst/>
                <a:cxnLst/>
                <a:rect l="l" t="t" r="r" b="b"/>
                <a:pathLst>
                  <a:path w="2546" h="1865" extrusionOk="0">
                    <a:moveTo>
                      <a:pt x="990" y="1"/>
                    </a:moveTo>
                    <a:cubicBezTo>
                      <a:pt x="919" y="1"/>
                      <a:pt x="848" y="7"/>
                      <a:pt x="778" y="20"/>
                    </a:cubicBezTo>
                    <a:cubicBezTo>
                      <a:pt x="778" y="20"/>
                      <a:pt x="1" y="371"/>
                      <a:pt x="51" y="1047"/>
                    </a:cubicBezTo>
                    <a:cubicBezTo>
                      <a:pt x="99" y="1482"/>
                      <a:pt x="540" y="1864"/>
                      <a:pt x="1041" y="1864"/>
                    </a:cubicBezTo>
                    <a:cubicBezTo>
                      <a:pt x="1321" y="1864"/>
                      <a:pt x="1620" y="1745"/>
                      <a:pt x="1881" y="1448"/>
                    </a:cubicBezTo>
                    <a:cubicBezTo>
                      <a:pt x="2546" y="714"/>
                      <a:pt x="1762" y="1"/>
                      <a:pt x="99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6" name="Google Shape;1958;p53">
                <a:extLst>
                  <a:ext uri="{FF2B5EF4-FFF2-40B4-BE49-F238E27FC236}">
                    <a16:creationId xmlns:a16="http://schemas.microsoft.com/office/drawing/2014/main" id="{7664B0F5-5399-40F9-8C50-C786AFA287B3}"/>
                  </a:ext>
                </a:extLst>
              </p:cNvPr>
              <p:cNvSpPr/>
              <p:nvPr/>
            </p:nvSpPr>
            <p:spPr>
              <a:xfrm>
                <a:off x="7597604" y="99666"/>
                <a:ext cx="1538750" cy="1366305"/>
              </a:xfrm>
              <a:custGeom>
                <a:avLst/>
                <a:gdLst/>
                <a:ahLst/>
                <a:cxnLst/>
                <a:rect l="l" t="t" r="r" b="b"/>
                <a:pathLst>
                  <a:path w="43786" h="38879" extrusionOk="0">
                    <a:moveTo>
                      <a:pt x="28653" y="0"/>
                    </a:moveTo>
                    <a:cubicBezTo>
                      <a:pt x="26462" y="0"/>
                      <a:pt x="23941" y="480"/>
                      <a:pt x="21580" y="2021"/>
                    </a:cubicBezTo>
                    <a:cubicBezTo>
                      <a:pt x="17971" y="4377"/>
                      <a:pt x="15013" y="2848"/>
                      <a:pt x="13760" y="4276"/>
                    </a:cubicBezTo>
                    <a:cubicBezTo>
                      <a:pt x="12507" y="5705"/>
                      <a:pt x="7094" y="4201"/>
                      <a:pt x="5490" y="5981"/>
                    </a:cubicBezTo>
                    <a:cubicBezTo>
                      <a:pt x="3961" y="7685"/>
                      <a:pt x="3485" y="9389"/>
                      <a:pt x="3434" y="9515"/>
                    </a:cubicBezTo>
                    <a:cubicBezTo>
                      <a:pt x="2783" y="10743"/>
                      <a:pt x="2382" y="12196"/>
                      <a:pt x="2908" y="13675"/>
                    </a:cubicBezTo>
                    <a:cubicBezTo>
                      <a:pt x="4136" y="17134"/>
                      <a:pt x="277" y="17084"/>
                      <a:pt x="151" y="21745"/>
                    </a:cubicBezTo>
                    <a:cubicBezTo>
                      <a:pt x="1" y="26382"/>
                      <a:pt x="2307" y="25379"/>
                      <a:pt x="3886" y="28287"/>
                    </a:cubicBezTo>
                    <a:cubicBezTo>
                      <a:pt x="5465" y="31194"/>
                      <a:pt x="2482" y="35129"/>
                      <a:pt x="7194" y="36557"/>
                    </a:cubicBezTo>
                    <a:cubicBezTo>
                      <a:pt x="11906" y="38011"/>
                      <a:pt x="12532" y="37409"/>
                      <a:pt x="14663" y="37685"/>
                    </a:cubicBezTo>
                    <a:cubicBezTo>
                      <a:pt x="14735" y="37696"/>
                      <a:pt x="14804" y="37702"/>
                      <a:pt x="14869" y="37702"/>
                    </a:cubicBezTo>
                    <a:cubicBezTo>
                      <a:pt x="14963" y="37702"/>
                      <a:pt x="15051" y="37689"/>
                      <a:pt x="15139" y="37660"/>
                    </a:cubicBezTo>
                    <a:lnTo>
                      <a:pt x="15164" y="37660"/>
                    </a:lnTo>
                    <a:cubicBezTo>
                      <a:pt x="16643" y="37359"/>
                      <a:pt x="16517" y="36382"/>
                      <a:pt x="17069" y="35104"/>
                    </a:cubicBezTo>
                    <a:cubicBezTo>
                      <a:pt x="17620" y="33825"/>
                      <a:pt x="17119" y="31720"/>
                      <a:pt x="17871" y="30367"/>
                    </a:cubicBezTo>
                    <a:cubicBezTo>
                      <a:pt x="17871" y="30367"/>
                      <a:pt x="18418" y="29819"/>
                      <a:pt x="19308" y="29819"/>
                    </a:cubicBezTo>
                    <a:cubicBezTo>
                      <a:pt x="19930" y="29819"/>
                      <a:pt x="20719" y="30086"/>
                      <a:pt x="21605" y="30993"/>
                    </a:cubicBezTo>
                    <a:cubicBezTo>
                      <a:pt x="22031" y="31434"/>
                      <a:pt x="22447" y="31611"/>
                      <a:pt x="22849" y="31611"/>
                    </a:cubicBezTo>
                    <a:cubicBezTo>
                      <a:pt x="24469" y="31611"/>
                      <a:pt x="25859" y="28737"/>
                      <a:pt x="26725" y="28737"/>
                    </a:cubicBezTo>
                    <a:cubicBezTo>
                      <a:pt x="26731" y="28737"/>
                      <a:pt x="26737" y="28737"/>
                      <a:pt x="26743" y="28738"/>
                    </a:cubicBezTo>
                    <a:cubicBezTo>
                      <a:pt x="29475" y="28838"/>
                      <a:pt x="27620" y="32998"/>
                      <a:pt x="27545" y="35154"/>
                    </a:cubicBezTo>
                    <a:cubicBezTo>
                      <a:pt x="27490" y="36753"/>
                      <a:pt x="28244" y="38879"/>
                      <a:pt x="29619" y="38879"/>
                    </a:cubicBezTo>
                    <a:cubicBezTo>
                      <a:pt x="30119" y="38879"/>
                      <a:pt x="30700" y="38598"/>
                      <a:pt x="31354" y="37911"/>
                    </a:cubicBezTo>
                    <a:cubicBezTo>
                      <a:pt x="33811" y="35354"/>
                      <a:pt x="31906" y="33700"/>
                      <a:pt x="33410" y="32221"/>
                    </a:cubicBezTo>
                    <a:cubicBezTo>
                      <a:pt x="34259" y="31386"/>
                      <a:pt x="35843" y="30935"/>
                      <a:pt x="37107" y="30935"/>
                    </a:cubicBezTo>
                    <a:cubicBezTo>
                      <a:pt x="38081" y="30935"/>
                      <a:pt x="38864" y="31203"/>
                      <a:pt x="38973" y="31770"/>
                    </a:cubicBezTo>
                    <a:cubicBezTo>
                      <a:pt x="39128" y="32661"/>
                      <a:pt x="40335" y="33926"/>
                      <a:pt x="41596" y="33926"/>
                    </a:cubicBezTo>
                    <a:cubicBezTo>
                      <a:pt x="42181" y="33926"/>
                      <a:pt x="42776" y="33655"/>
                      <a:pt x="43284" y="32948"/>
                    </a:cubicBezTo>
                    <a:cubicBezTo>
                      <a:pt x="43485" y="31720"/>
                      <a:pt x="43610" y="30467"/>
                      <a:pt x="43685" y="29189"/>
                    </a:cubicBezTo>
                    <a:cubicBezTo>
                      <a:pt x="43710" y="28963"/>
                      <a:pt x="43710" y="28738"/>
                      <a:pt x="43735" y="28512"/>
                    </a:cubicBezTo>
                    <a:cubicBezTo>
                      <a:pt x="43735" y="28412"/>
                      <a:pt x="43735" y="28287"/>
                      <a:pt x="43735" y="28161"/>
                    </a:cubicBezTo>
                    <a:cubicBezTo>
                      <a:pt x="43760" y="27936"/>
                      <a:pt x="43760" y="27710"/>
                      <a:pt x="43760" y="27485"/>
                    </a:cubicBezTo>
                    <a:cubicBezTo>
                      <a:pt x="43786" y="26582"/>
                      <a:pt x="43786" y="25705"/>
                      <a:pt x="43735" y="24853"/>
                    </a:cubicBezTo>
                    <a:cubicBezTo>
                      <a:pt x="43710" y="23926"/>
                      <a:pt x="43660" y="23048"/>
                      <a:pt x="43585" y="22171"/>
                    </a:cubicBezTo>
                    <a:cubicBezTo>
                      <a:pt x="43334" y="19765"/>
                      <a:pt x="42933" y="17535"/>
                      <a:pt x="42357" y="15479"/>
                    </a:cubicBezTo>
                    <a:cubicBezTo>
                      <a:pt x="40427" y="8612"/>
                      <a:pt x="36618" y="3600"/>
                      <a:pt x="31780" y="316"/>
                    </a:cubicBezTo>
                    <a:cubicBezTo>
                      <a:pt x="30879" y="134"/>
                      <a:pt x="29812" y="0"/>
                      <a:pt x="28653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7" name="Google Shape;1959;p53">
                <a:extLst>
                  <a:ext uri="{FF2B5EF4-FFF2-40B4-BE49-F238E27FC236}">
                    <a16:creationId xmlns:a16="http://schemas.microsoft.com/office/drawing/2014/main" id="{2CDD2166-C189-4E69-9E1D-8844A3B2F8AC}"/>
                  </a:ext>
                </a:extLst>
              </p:cNvPr>
              <p:cNvSpPr/>
              <p:nvPr/>
            </p:nvSpPr>
            <p:spPr>
              <a:xfrm>
                <a:off x="7633731" y="1501696"/>
                <a:ext cx="1388129" cy="1405559"/>
              </a:xfrm>
              <a:custGeom>
                <a:avLst/>
                <a:gdLst/>
                <a:ahLst/>
                <a:cxnLst/>
                <a:rect l="l" t="t" r="r" b="b"/>
                <a:pathLst>
                  <a:path w="39500" h="39996" extrusionOk="0">
                    <a:moveTo>
                      <a:pt x="35984" y="0"/>
                    </a:moveTo>
                    <a:cubicBezTo>
                      <a:pt x="35575" y="0"/>
                      <a:pt x="35165" y="122"/>
                      <a:pt x="34763" y="397"/>
                    </a:cubicBezTo>
                    <a:cubicBezTo>
                      <a:pt x="32055" y="2218"/>
                      <a:pt x="28526" y="4886"/>
                      <a:pt x="22631" y="4886"/>
                    </a:cubicBezTo>
                    <a:cubicBezTo>
                      <a:pt x="22524" y="4886"/>
                      <a:pt x="22415" y="4885"/>
                      <a:pt x="22306" y="4883"/>
                    </a:cubicBezTo>
                    <a:cubicBezTo>
                      <a:pt x="22204" y="4881"/>
                      <a:pt x="22103" y="4880"/>
                      <a:pt x="22003" y="4880"/>
                    </a:cubicBezTo>
                    <a:cubicBezTo>
                      <a:pt x="15988" y="4880"/>
                      <a:pt x="13684" y="8518"/>
                      <a:pt x="13635" y="8592"/>
                    </a:cubicBezTo>
                    <a:cubicBezTo>
                      <a:pt x="13635" y="8592"/>
                      <a:pt x="12757" y="9795"/>
                      <a:pt x="12757" y="9795"/>
                    </a:cubicBezTo>
                    <a:cubicBezTo>
                      <a:pt x="11730" y="10497"/>
                      <a:pt x="10251" y="10397"/>
                      <a:pt x="9549" y="10848"/>
                    </a:cubicBezTo>
                    <a:cubicBezTo>
                      <a:pt x="5865" y="13229"/>
                      <a:pt x="6241" y="14081"/>
                      <a:pt x="6742" y="18442"/>
                    </a:cubicBezTo>
                    <a:cubicBezTo>
                      <a:pt x="7244" y="22803"/>
                      <a:pt x="0" y="22051"/>
                      <a:pt x="3685" y="28968"/>
                    </a:cubicBezTo>
                    <a:cubicBezTo>
                      <a:pt x="5865" y="33079"/>
                      <a:pt x="4512" y="37064"/>
                      <a:pt x="3885" y="39996"/>
                    </a:cubicBezTo>
                    <a:cubicBezTo>
                      <a:pt x="17319" y="31349"/>
                      <a:pt x="32908" y="18542"/>
                      <a:pt x="39499" y="2577"/>
                    </a:cubicBezTo>
                    <a:cubicBezTo>
                      <a:pt x="38513" y="1174"/>
                      <a:pt x="37255" y="0"/>
                      <a:pt x="35984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8" name="Google Shape;1960;p53">
                <a:extLst>
                  <a:ext uri="{FF2B5EF4-FFF2-40B4-BE49-F238E27FC236}">
                    <a16:creationId xmlns:a16="http://schemas.microsoft.com/office/drawing/2014/main" id="{E96448AE-AC38-48CC-A7B5-B5BA30D92B39}"/>
                  </a:ext>
                </a:extLst>
              </p:cNvPr>
              <p:cNvSpPr/>
              <p:nvPr/>
            </p:nvSpPr>
            <p:spPr>
              <a:xfrm>
                <a:off x="7728090" y="1551458"/>
                <a:ext cx="205127" cy="204037"/>
              </a:xfrm>
              <a:custGeom>
                <a:avLst/>
                <a:gdLst/>
                <a:ahLst/>
                <a:cxnLst/>
                <a:rect l="l" t="t" r="r" b="b"/>
                <a:pathLst>
                  <a:path w="5837" h="5806" extrusionOk="0">
                    <a:moveTo>
                      <a:pt x="3839" y="1"/>
                    </a:moveTo>
                    <a:cubicBezTo>
                      <a:pt x="3265" y="1"/>
                      <a:pt x="1708" y="131"/>
                      <a:pt x="1000" y="1487"/>
                    </a:cubicBezTo>
                    <a:cubicBezTo>
                      <a:pt x="97" y="3141"/>
                      <a:pt x="97" y="3317"/>
                      <a:pt x="22" y="5096"/>
                    </a:cubicBezTo>
                    <a:cubicBezTo>
                      <a:pt x="0" y="5617"/>
                      <a:pt x="122" y="5805"/>
                      <a:pt x="332" y="5805"/>
                    </a:cubicBezTo>
                    <a:cubicBezTo>
                      <a:pt x="837" y="5805"/>
                      <a:pt x="1852" y="4711"/>
                      <a:pt x="2579" y="4570"/>
                    </a:cubicBezTo>
                    <a:cubicBezTo>
                      <a:pt x="2653" y="4555"/>
                      <a:pt x="2727" y="4548"/>
                      <a:pt x="2800" y="4548"/>
                    </a:cubicBezTo>
                    <a:cubicBezTo>
                      <a:pt x="3290" y="4548"/>
                      <a:pt x="3751" y="4840"/>
                      <a:pt x="4152" y="4840"/>
                    </a:cubicBezTo>
                    <a:cubicBezTo>
                      <a:pt x="4498" y="4840"/>
                      <a:pt x="4798" y="4623"/>
                      <a:pt x="5035" y="3818"/>
                    </a:cubicBezTo>
                    <a:cubicBezTo>
                      <a:pt x="5586" y="1938"/>
                      <a:pt x="5837" y="384"/>
                      <a:pt x="4057" y="8"/>
                    </a:cubicBezTo>
                    <a:cubicBezTo>
                      <a:pt x="4057" y="8"/>
                      <a:pt x="3976" y="1"/>
                      <a:pt x="3839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9" name="Google Shape;1961;p53">
                <a:extLst>
                  <a:ext uri="{FF2B5EF4-FFF2-40B4-BE49-F238E27FC236}">
                    <a16:creationId xmlns:a16="http://schemas.microsoft.com/office/drawing/2014/main" id="{B8BB27B9-7AE2-4485-93C2-758D63A233E1}"/>
                  </a:ext>
                </a:extLst>
              </p:cNvPr>
              <p:cNvSpPr/>
              <p:nvPr/>
            </p:nvSpPr>
            <p:spPr>
              <a:xfrm>
                <a:off x="6664874" y="609310"/>
                <a:ext cx="310941" cy="438192"/>
              </a:xfrm>
              <a:custGeom>
                <a:avLst/>
                <a:gdLst/>
                <a:ahLst/>
                <a:cxnLst/>
                <a:rect l="l" t="t" r="r" b="b"/>
                <a:pathLst>
                  <a:path w="8848" h="12469" extrusionOk="0">
                    <a:moveTo>
                      <a:pt x="5696" y="1"/>
                    </a:moveTo>
                    <a:cubicBezTo>
                      <a:pt x="5438" y="1"/>
                      <a:pt x="5160" y="64"/>
                      <a:pt x="4863" y="201"/>
                    </a:cubicBezTo>
                    <a:cubicBezTo>
                      <a:pt x="4863" y="201"/>
                      <a:pt x="2807" y="426"/>
                      <a:pt x="2807" y="2983"/>
                    </a:cubicBezTo>
                    <a:cubicBezTo>
                      <a:pt x="2807" y="5564"/>
                      <a:pt x="2131" y="7594"/>
                      <a:pt x="1053" y="8346"/>
                    </a:cubicBezTo>
                    <a:cubicBezTo>
                      <a:pt x="0" y="9073"/>
                      <a:pt x="101" y="11328"/>
                      <a:pt x="1228" y="12256"/>
                    </a:cubicBezTo>
                    <a:cubicBezTo>
                      <a:pt x="1409" y="12404"/>
                      <a:pt x="1596" y="12468"/>
                      <a:pt x="1789" y="12468"/>
                    </a:cubicBezTo>
                    <a:cubicBezTo>
                      <a:pt x="2769" y="12468"/>
                      <a:pt x="3910" y="10800"/>
                      <a:pt x="5314" y="10025"/>
                    </a:cubicBezTo>
                    <a:cubicBezTo>
                      <a:pt x="6968" y="9123"/>
                      <a:pt x="8848" y="8296"/>
                      <a:pt x="8697" y="5815"/>
                    </a:cubicBezTo>
                    <a:cubicBezTo>
                      <a:pt x="8542" y="3622"/>
                      <a:pt x="7663" y="1"/>
                      <a:pt x="5696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50" name="Google Shape;1962;p53">
                <a:extLst>
                  <a:ext uri="{FF2B5EF4-FFF2-40B4-BE49-F238E27FC236}">
                    <a16:creationId xmlns:a16="http://schemas.microsoft.com/office/drawing/2014/main" id="{6512B0EB-E857-4C2D-9840-6BF336BA2CA5}"/>
                  </a:ext>
                </a:extLst>
              </p:cNvPr>
              <p:cNvSpPr/>
              <p:nvPr/>
            </p:nvSpPr>
            <p:spPr>
              <a:xfrm>
                <a:off x="7387344" y="921801"/>
                <a:ext cx="279875" cy="293229"/>
              </a:xfrm>
              <a:custGeom>
                <a:avLst/>
                <a:gdLst/>
                <a:ahLst/>
                <a:cxnLst/>
                <a:rect l="l" t="t" r="r" b="b"/>
                <a:pathLst>
                  <a:path w="7964" h="8344" extrusionOk="0">
                    <a:moveTo>
                      <a:pt x="2440" y="0"/>
                    </a:moveTo>
                    <a:cubicBezTo>
                      <a:pt x="2249" y="0"/>
                      <a:pt x="2124" y="30"/>
                      <a:pt x="2124" y="30"/>
                    </a:cubicBezTo>
                    <a:cubicBezTo>
                      <a:pt x="2057" y="23"/>
                      <a:pt x="1993" y="20"/>
                      <a:pt x="1931" y="20"/>
                    </a:cubicBezTo>
                    <a:cubicBezTo>
                      <a:pt x="0" y="20"/>
                      <a:pt x="107" y="3322"/>
                      <a:pt x="495" y="5118"/>
                    </a:cubicBezTo>
                    <a:cubicBezTo>
                      <a:pt x="896" y="6998"/>
                      <a:pt x="2425" y="7123"/>
                      <a:pt x="3854" y="7374"/>
                    </a:cubicBezTo>
                    <a:cubicBezTo>
                      <a:pt x="4910" y="7578"/>
                      <a:pt x="5966" y="8343"/>
                      <a:pt x="6698" y="8343"/>
                    </a:cubicBezTo>
                    <a:cubicBezTo>
                      <a:pt x="6956" y="8343"/>
                      <a:pt x="7174" y="8248"/>
                      <a:pt x="7337" y="8000"/>
                    </a:cubicBezTo>
                    <a:cubicBezTo>
                      <a:pt x="7964" y="7048"/>
                      <a:pt x="7588" y="5344"/>
                      <a:pt x="6635" y="5068"/>
                    </a:cubicBezTo>
                    <a:cubicBezTo>
                      <a:pt x="5683" y="4792"/>
                      <a:pt x="4756" y="3439"/>
                      <a:pt x="4229" y="1559"/>
                    </a:cubicBezTo>
                    <a:cubicBezTo>
                      <a:pt x="3834" y="194"/>
                      <a:pt x="2923" y="0"/>
                      <a:pt x="244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81" name="Google Shape;1963;p53">
              <a:extLst>
                <a:ext uri="{FF2B5EF4-FFF2-40B4-BE49-F238E27FC236}">
                  <a16:creationId xmlns:a16="http://schemas.microsoft.com/office/drawing/2014/main" id="{D3202859-C5F3-487E-B5C1-ABF54A024E37}"/>
                </a:ext>
              </a:extLst>
            </p:cNvPr>
            <p:cNvGrpSpPr/>
            <p:nvPr/>
          </p:nvGrpSpPr>
          <p:grpSpPr>
            <a:xfrm>
              <a:off x="4734138" y="1071663"/>
              <a:ext cx="4466585" cy="4087169"/>
              <a:chOff x="4734138" y="1071663"/>
              <a:chExt cx="4466585" cy="4087169"/>
            </a:xfrm>
          </p:grpSpPr>
          <p:sp>
            <p:nvSpPr>
              <p:cNvPr id="82" name="Google Shape;1964;p53">
                <a:extLst>
                  <a:ext uri="{FF2B5EF4-FFF2-40B4-BE49-F238E27FC236}">
                    <a16:creationId xmlns:a16="http://schemas.microsoft.com/office/drawing/2014/main" id="{F785D4E5-47C8-455B-84D5-93A20EB50D43}"/>
                  </a:ext>
                </a:extLst>
              </p:cNvPr>
              <p:cNvSpPr/>
              <p:nvPr/>
            </p:nvSpPr>
            <p:spPr>
              <a:xfrm>
                <a:off x="5773603" y="1779105"/>
                <a:ext cx="504946" cy="309390"/>
              </a:xfrm>
              <a:custGeom>
                <a:avLst/>
                <a:gdLst/>
                <a:ahLst/>
                <a:cxnLst/>
                <a:rect l="l" t="t" r="r" b="b"/>
                <a:pathLst>
                  <a:path w="16417" h="10059" extrusionOk="0">
                    <a:moveTo>
                      <a:pt x="4279" y="0"/>
                    </a:moveTo>
                    <a:cubicBezTo>
                      <a:pt x="2612" y="0"/>
                      <a:pt x="1099" y="272"/>
                      <a:pt x="1" y="986"/>
                    </a:cubicBezTo>
                    <a:lnTo>
                      <a:pt x="1229" y="6199"/>
                    </a:lnTo>
                    <a:lnTo>
                      <a:pt x="11053" y="10058"/>
                    </a:lnTo>
                    <a:lnTo>
                      <a:pt x="16417" y="2740"/>
                    </a:lnTo>
                    <a:cubicBezTo>
                      <a:pt x="16417" y="2740"/>
                      <a:pt x="9574" y="0"/>
                      <a:pt x="4279" y="0"/>
                    </a:cubicBez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3" name="Google Shape;1965;p53">
                <a:extLst>
                  <a:ext uri="{FF2B5EF4-FFF2-40B4-BE49-F238E27FC236}">
                    <a16:creationId xmlns:a16="http://schemas.microsoft.com/office/drawing/2014/main" id="{FFF5CE37-CA33-42A6-AC57-E2912A7D23EB}"/>
                  </a:ext>
                </a:extLst>
              </p:cNvPr>
              <p:cNvSpPr/>
              <p:nvPr/>
            </p:nvSpPr>
            <p:spPr>
              <a:xfrm>
                <a:off x="6143610" y="1812354"/>
                <a:ext cx="485692" cy="259193"/>
              </a:xfrm>
              <a:custGeom>
                <a:avLst/>
                <a:gdLst/>
                <a:ahLst/>
                <a:cxnLst/>
                <a:rect l="l" t="t" r="r" b="b"/>
                <a:pathLst>
                  <a:path w="15791" h="8427" extrusionOk="0">
                    <a:moveTo>
                      <a:pt x="10303" y="0"/>
                    </a:moveTo>
                    <a:cubicBezTo>
                      <a:pt x="9041" y="0"/>
                      <a:pt x="7670" y="80"/>
                      <a:pt x="6241" y="256"/>
                    </a:cubicBezTo>
                    <a:cubicBezTo>
                      <a:pt x="4261" y="481"/>
                      <a:pt x="2156" y="907"/>
                      <a:pt x="1" y="1634"/>
                    </a:cubicBezTo>
                    <a:lnTo>
                      <a:pt x="6367" y="6897"/>
                    </a:lnTo>
                    <a:lnTo>
                      <a:pt x="6392" y="6922"/>
                    </a:lnTo>
                    <a:lnTo>
                      <a:pt x="8196" y="8426"/>
                    </a:lnTo>
                    <a:lnTo>
                      <a:pt x="10176" y="6271"/>
                    </a:lnTo>
                    <a:lnTo>
                      <a:pt x="15790" y="6997"/>
                    </a:lnTo>
                    <a:lnTo>
                      <a:pt x="15590" y="406"/>
                    </a:lnTo>
                    <a:cubicBezTo>
                      <a:pt x="15540" y="381"/>
                      <a:pt x="15490" y="381"/>
                      <a:pt x="15440" y="381"/>
                    </a:cubicBezTo>
                    <a:cubicBezTo>
                      <a:pt x="15339" y="356"/>
                      <a:pt x="15239" y="331"/>
                      <a:pt x="15139" y="331"/>
                    </a:cubicBezTo>
                    <a:cubicBezTo>
                      <a:pt x="15089" y="331"/>
                      <a:pt x="15038" y="306"/>
                      <a:pt x="14988" y="306"/>
                    </a:cubicBezTo>
                    <a:cubicBezTo>
                      <a:pt x="14938" y="306"/>
                      <a:pt x="14863" y="281"/>
                      <a:pt x="14788" y="281"/>
                    </a:cubicBezTo>
                    <a:cubicBezTo>
                      <a:pt x="14487" y="256"/>
                      <a:pt x="14186" y="205"/>
                      <a:pt x="13861" y="180"/>
                    </a:cubicBezTo>
                    <a:cubicBezTo>
                      <a:pt x="13735" y="155"/>
                      <a:pt x="13635" y="155"/>
                      <a:pt x="13510" y="155"/>
                    </a:cubicBezTo>
                    <a:cubicBezTo>
                      <a:pt x="13409" y="130"/>
                      <a:pt x="13284" y="130"/>
                      <a:pt x="13159" y="105"/>
                    </a:cubicBezTo>
                    <a:cubicBezTo>
                      <a:pt x="13033" y="105"/>
                      <a:pt x="12908" y="105"/>
                      <a:pt x="12783" y="80"/>
                    </a:cubicBezTo>
                    <a:cubicBezTo>
                      <a:pt x="12658" y="80"/>
                      <a:pt x="12532" y="80"/>
                      <a:pt x="12407" y="55"/>
                    </a:cubicBezTo>
                    <a:lnTo>
                      <a:pt x="12006" y="55"/>
                    </a:lnTo>
                    <a:cubicBezTo>
                      <a:pt x="11881" y="30"/>
                      <a:pt x="11755" y="30"/>
                      <a:pt x="11605" y="30"/>
                    </a:cubicBezTo>
                    <a:lnTo>
                      <a:pt x="11204" y="30"/>
                    </a:lnTo>
                    <a:cubicBezTo>
                      <a:pt x="11079" y="5"/>
                      <a:pt x="10953" y="5"/>
                      <a:pt x="10828" y="5"/>
                    </a:cubicBezTo>
                    <a:cubicBezTo>
                      <a:pt x="10655" y="2"/>
                      <a:pt x="10480" y="0"/>
                      <a:pt x="1030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4" name="Google Shape;1966;p53">
                <a:extLst>
                  <a:ext uri="{FF2B5EF4-FFF2-40B4-BE49-F238E27FC236}">
                    <a16:creationId xmlns:a16="http://schemas.microsoft.com/office/drawing/2014/main" id="{C4101C68-92CE-45D0-B044-27A62EECCFE2}"/>
                  </a:ext>
                </a:extLst>
              </p:cNvPr>
              <p:cNvSpPr/>
              <p:nvPr/>
            </p:nvSpPr>
            <p:spPr>
              <a:xfrm>
                <a:off x="6844932" y="1836375"/>
                <a:ext cx="931245" cy="496488"/>
              </a:xfrm>
              <a:custGeom>
                <a:avLst/>
                <a:gdLst/>
                <a:ahLst/>
                <a:cxnLst/>
                <a:rect l="l" t="t" r="r" b="b"/>
                <a:pathLst>
                  <a:path w="30277" h="16142" extrusionOk="0">
                    <a:moveTo>
                      <a:pt x="2858" y="1"/>
                    </a:moveTo>
                    <a:lnTo>
                      <a:pt x="1" y="8547"/>
                    </a:lnTo>
                    <a:lnTo>
                      <a:pt x="25991" y="16141"/>
                    </a:lnTo>
                    <a:lnTo>
                      <a:pt x="30276" y="4462"/>
                    </a:lnTo>
                    <a:cubicBezTo>
                      <a:pt x="16467" y="1279"/>
                      <a:pt x="2858" y="1"/>
                      <a:pt x="2858" y="1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5" name="Google Shape;1967;p53">
                <a:extLst>
                  <a:ext uri="{FF2B5EF4-FFF2-40B4-BE49-F238E27FC236}">
                    <a16:creationId xmlns:a16="http://schemas.microsoft.com/office/drawing/2014/main" id="{0FCF6B0E-32FD-4A46-9F4A-17CC7788A121}"/>
                  </a:ext>
                </a:extLst>
              </p:cNvPr>
              <p:cNvSpPr/>
              <p:nvPr/>
            </p:nvSpPr>
            <p:spPr>
              <a:xfrm>
                <a:off x="7138785" y="2212564"/>
                <a:ext cx="565846" cy="838726"/>
              </a:xfrm>
              <a:custGeom>
                <a:avLst/>
                <a:gdLst/>
                <a:ahLst/>
                <a:cxnLst/>
                <a:rect l="l" t="t" r="r" b="b"/>
                <a:pathLst>
                  <a:path w="18397" h="27269" extrusionOk="0">
                    <a:moveTo>
                      <a:pt x="8096" y="1"/>
                    </a:moveTo>
                    <a:lnTo>
                      <a:pt x="1" y="6016"/>
                    </a:lnTo>
                    <a:lnTo>
                      <a:pt x="12081" y="27269"/>
                    </a:lnTo>
                    <a:lnTo>
                      <a:pt x="18397" y="18246"/>
                    </a:lnTo>
                    <a:cubicBezTo>
                      <a:pt x="18397" y="18246"/>
                      <a:pt x="10953" y="2908"/>
                      <a:pt x="8096" y="1"/>
                    </a:cubicBez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6" name="Google Shape;1968;p53">
                <a:extLst>
                  <a:ext uri="{FF2B5EF4-FFF2-40B4-BE49-F238E27FC236}">
                    <a16:creationId xmlns:a16="http://schemas.microsoft.com/office/drawing/2014/main" id="{83763C8F-8066-4772-AB50-6CB840F67EDD}"/>
                  </a:ext>
                </a:extLst>
              </p:cNvPr>
              <p:cNvSpPr/>
              <p:nvPr/>
            </p:nvSpPr>
            <p:spPr>
              <a:xfrm>
                <a:off x="8128424" y="3864525"/>
                <a:ext cx="1072299" cy="1294306"/>
              </a:xfrm>
              <a:custGeom>
                <a:avLst/>
                <a:gdLst/>
                <a:ahLst/>
                <a:cxnLst/>
                <a:rect l="l" t="t" r="r" b="b"/>
                <a:pathLst>
                  <a:path w="34863" h="42081" extrusionOk="0">
                    <a:moveTo>
                      <a:pt x="14186" y="0"/>
                    </a:moveTo>
                    <a:lnTo>
                      <a:pt x="0" y="4286"/>
                    </a:lnTo>
                    <a:cubicBezTo>
                      <a:pt x="727" y="7544"/>
                      <a:pt x="1880" y="11303"/>
                      <a:pt x="3208" y="15138"/>
                    </a:cubicBezTo>
                    <a:cubicBezTo>
                      <a:pt x="7644" y="27945"/>
                      <a:pt x="14186" y="41880"/>
                      <a:pt x="14186" y="41880"/>
                    </a:cubicBezTo>
                    <a:cubicBezTo>
                      <a:pt x="14186" y="41880"/>
                      <a:pt x="23375" y="42081"/>
                      <a:pt x="29502" y="42081"/>
                    </a:cubicBezTo>
                    <a:cubicBezTo>
                      <a:pt x="32565" y="42081"/>
                      <a:pt x="34862" y="42030"/>
                      <a:pt x="34862" y="41880"/>
                    </a:cubicBezTo>
                    <a:cubicBezTo>
                      <a:pt x="34862" y="41554"/>
                      <a:pt x="25514" y="27218"/>
                      <a:pt x="18822" y="12206"/>
                    </a:cubicBezTo>
                    <a:cubicBezTo>
                      <a:pt x="16993" y="8120"/>
                      <a:pt x="15364" y="3960"/>
                      <a:pt x="14186" y="0"/>
                    </a:cubicBez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7" name="Google Shape;1969;p53">
                <a:extLst>
                  <a:ext uri="{FF2B5EF4-FFF2-40B4-BE49-F238E27FC236}">
                    <a16:creationId xmlns:a16="http://schemas.microsoft.com/office/drawing/2014/main" id="{254B08AC-3BE6-4759-9E8F-3C4AAD6DCEB9}"/>
                  </a:ext>
                </a:extLst>
              </p:cNvPr>
              <p:cNvSpPr/>
              <p:nvPr/>
            </p:nvSpPr>
            <p:spPr>
              <a:xfrm>
                <a:off x="7493998" y="3691056"/>
                <a:ext cx="665285" cy="1461627"/>
              </a:xfrm>
              <a:custGeom>
                <a:avLst/>
                <a:gdLst/>
                <a:ahLst/>
                <a:cxnLst/>
                <a:rect l="l" t="t" r="r" b="b"/>
                <a:pathLst>
                  <a:path w="21630" h="47521" extrusionOk="0">
                    <a:moveTo>
                      <a:pt x="0" y="1"/>
                    </a:moveTo>
                    <a:cubicBezTo>
                      <a:pt x="0" y="1806"/>
                      <a:pt x="51" y="3760"/>
                      <a:pt x="151" y="5816"/>
                    </a:cubicBezTo>
                    <a:cubicBezTo>
                      <a:pt x="426" y="12557"/>
                      <a:pt x="1103" y="20427"/>
                      <a:pt x="1830" y="27470"/>
                    </a:cubicBezTo>
                    <a:cubicBezTo>
                      <a:pt x="2958" y="38372"/>
                      <a:pt x="4161" y="47520"/>
                      <a:pt x="4161" y="47520"/>
                    </a:cubicBezTo>
                    <a:lnTo>
                      <a:pt x="21630" y="47520"/>
                    </a:lnTo>
                    <a:lnTo>
                      <a:pt x="17695" y="25339"/>
                    </a:lnTo>
                    <a:lnTo>
                      <a:pt x="13158" y="1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8" name="Google Shape;1970;p53">
                <a:extLst>
                  <a:ext uri="{FF2B5EF4-FFF2-40B4-BE49-F238E27FC236}">
                    <a16:creationId xmlns:a16="http://schemas.microsoft.com/office/drawing/2014/main" id="{74C7D106-3EA8-4CC7-A325-2E8AB5EF7833}"/>
                  </a:ext>
                </a:extLst>
              </p:cNvPr>
              <p:cNvSpPr/>
              <p:nvPr/>
            </p:nvSpPr>
            <p:spPr>
              <a:xfrm>
                <a:off x="7498612" y="3691056"/>
                <a:ext cx="539640" cy="887016"/>
              </a:xfrm>
              <a:custGeom>
                <a:avLst/>
                <a:gdLst/>
                <a:ahLst/>
                <a:cxnLst/>
                <a:rect l="l" t="t" r="r" b="b"/>
                <a:pathLst>
                  <a:path w="17545" h="28839" extrusionOk="0">
                    <a:moveTo>
                      <a:pt x="11053" y="1"/>
                    </a:moveTo>
                    <a:cubicBezTo>
                      <a:pt x="7194" y="1405"/>
                      <a:pt x="3535" y="3435"/>
                      <a:pt x="1" y="5816"/>
                    </a:cubicBezTo>
                    <a:cubicBezTo>
                      <a:pt x="276" y="12557"/>
                      <a:pt x="953" y="20427"/>
                      <a:pt x="1680" y="27470"/>
                    </a:cubicBezTo>
                    <a:cubicBezTo>
                      <a:pt x="3813" y="28340"/>
                      <a:pt x="6086" y="28839"/>
                      <a:pt x="8364" y="28839"/>
                    </a:cubicBezTo>
                    <a:cubicBezTo>
                      <a:pt x="9431" y="28839"/>
                      <a:pt x="10499" y="28729"/>
                      <a:pt x="11555" y="28497"/>
                    </a:cubicBezTo>
                    <a:cubicBezTo>
                      <a:pt x="13911" y="27971"/>
                      <a:pt x="15765" y="26743"/>
                      <a:pt x="17545" y="25339"/>
                    </a:cubicBezTo>
                    <a:lnTo>
                      <a:pt x="13008" y="1"/>
                    </a:ln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89" name="Google Shape;1971;p53">
                <a:extLst>
                  <a:ext uri="{FF2B5EF4-FFF2-40B4-BE49-F238E27FC236}">
                    <a16:creationId xmlns:a16="http://schemas.microsoft.com/office/drawing/2014/main" id="{FB414625-233B-40B2-BC05-9EE3B94AF06D}"/>
                  </a:ext>
                </a:extLst>
              </p:cNvPr>
              <p:cNvSpPr/>
              <p:nvPr/>
            </p:nvSpPr>
            <p:spPr>
              <a:xfrm>
                <a:off x="8128424" y="3864525"/>
                <a:ext cx="578948" cy="473204"/>
              </a:xfrm>
              <a:custGeom>
                <a:avLst/>
                <a:gdLst/>
                <a:ahLst/>
                <a:cxnLst/>
                <a:rect l="l" t="t" r="r" b="b"/>
                <a:pathLst>
                  <a:path w="18823" h="15385" extrusionOk="0">
                    <a:moveTo>
                      <a:pt x="14186" y="0"/>
                    </a:moveTo>
                    <a:lnTo>
                      <a:pt x="0" y="4286"/>
                    </a:lnTo>
                    <a:cubicBezTo>
                      <a:pt x="727" y="7544"/>
                      <a:pt x="1880" y="11303"/>
                      <a:pt x="3208" y="15138"/>
                    </a:cubicBezTo>
                    <a:cubicBezTo>
                      <a:pt x="4399" y="15309"/>
                      <a:pt x="5473" y="15384"/>
                      <a:pt x="6459" y="15384"/>
                    </a:cubicBezTo>
                    <a:cubicBezTo>
                      <a:pt x="11677" y="15384"/>
                      <a:pt x="14416" y="13281"/>
                      <a:pt x="18822" y="12206"/>
                    </a:cubicBezTo>
                    <a:cubicBezTo>
                      <a:pt x="16993" y="8120"/>
                      <a:pt x="15364" y="3960"/>
                      <a:pt x="14186" y="0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0" name="Google Shape;1972;p53">
                <a:extLst>
                  <a:ext uri="{FF2B5EF4-FFF2-40B4-BE49-F238E27FC236}">
                    <a16:creationId xmlns:a16="http://schemas.microsoft.com/office/drawing/2014/main" id="{D37995D6-21C1-41DD-ABEA-68712E016F54}"/>
                  </a:ext>
                </a:extLst>
              </p:cNvPr>
              <p:cNvSpPr/>
              <p:nvPr/>
            </p:nvSpPr>
            <p:spPr>
              <a:xfrm>
                <a:off x="7530045" y="1299265"/>
                <a:ext cx="887477" cy="670513"/>
              </a:xfrm>
              <a:custGeom>
                <a:avLst/>
                <a:gdLst/>
                <a:ahLst/>
                <a:cxnLst/>
                <a:rect l="l" t="t" r="r" b="b"/>
                <a:pathLst>
                  <a:path w="28854" h="21800" extrusionOk="0">
                    <a:moveTo>
                      <a:pt x="16016" y="0"/>
                    </a:moveTo>
                    <a:cubicBezTo>
                      <a:pt x="15457" y="0"/>
                      <a:pt x="14906" y="50"/>
                      <a:pt x="14367" y="146"/>
                    </a:cubicBezTo>
                    <a:cubicBezTo>
                      <a:pt x="14294" y="144"/>
                      <a:pt x="14220" y="144"/>
                      <a:pt x="14147" y="144"/>
                    </a:cubicBezTo>
                    <a:cubicBezTo>
                      <a:pt x="0" y="144"/>
                      <a:pt x="1811" y="21800"/>
                      <a:pt x="1811" y="21800"/>
                    </a:cubicBezTo>
                    <a:lnTo>
                      <a:pt x="28854" y="21800"/>
                    </a:lnTo>
                    <a:cubicBezTo>
                      <a:pt x="28854" y="5769"/>
                      <a:pt x="22033" y="0"/>
                      <a:pt x="16016" y="0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1" name="Google Shape;1973;p53">
                <a:extLst>
                  <a:ext uri="{FF2B5EF4-FFF2-40B4-BE49-F238E27FC236}">
                    <a16:creationId xmlns:a16="http://schemas.microsoft.com/office/drawing/2014/main" id="{C302B33C-6B69-4069-867B-B45B13D4CACE}"/>
                  </a:ext>
                </a:extLst>
              </p:cNvPr>
              <p:cNvSpPr/>
              <p:nvPr/>
            </p:nvSpPr>
            <p:spPr>
              <a:xfrm>
                <a:off x="7335968" y="1911330"/>
                <a:ext cx="1121634" cy="971937"/>
              </a:xfrm>
              <a:custGeom>
                <a:avLst/>
                <a:gdLst/>
                <a:ahLst/>
                <a:cxnLst/>
                <a:rect l="l" t="t" r="r" b="b"/>
                <a:pathLst>
                  <a:path w="36467" h="31600" extrusionOk="0">
                    <a:moveTo>
                      <a:pt x="5977" y="1"/>
                    </a:moveTo>
                    <a:cubicBezTo>
                      <a:pt x="5124" y="1"/>
                      <a:pt x="4587" y="70"/>
                      <a:pt x="4587" y="70"/>
                    </a:cubicBezTo>
                    <a:cubicBezTo>
                      <a:pt x="3484" y="9769"/>
                      <a:pt x="7419" y="11073"/>
                      <a:pt x="7444" y="13980"/>
                    </a:cubicBezTo>
                    <a:cubicBezTo>
                      <a:pt x="1" y="23930"/>
                      <a:pt x="9449" y="26511"/>
                      <a:pt x="9449" y="26511"/>
                    </a:cubicBezTo>
                    <a:lnTo>
                      <a:pt x="26091" y="31599"/>
                    </a:lnTo>
                    <a:cubicBezTo>
                      <a:pt x="33284" y="20471"/>
                      <a:pt x="36467" y="8767"/>
                      <a:pt x="36467" y="8767"/>
                    </a:cubicBezTo>
                    <a:cubicBezTo>
                      <a:pt x="35865" y="8491"/>
                      <a:pt x="35214" y="8266"/>
                      <a:pt x="34562" y="8015"/>
                    </a:cubicBezTo>
                    <a:cubicBezTo>
                      <a:pt x="25790" y="4857"/>
                      <a:pt x="16467" y="2526"/>
                      <a:pt x="12457" y="1524"/>
                    </a:cubicBezTo>
                    <a:cubicBezTo>
                      <a:pt x="10128" y="230"/>
                      <a:pt x="7529" y="1"/>
                      <a:pt x="5977" y="1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2" name="Google Shape;1974;p53">
                <a:extLst>
                  <a:ext uri="{FF2B5EF4-FFF2-40B4-BE49-F238E27FC236}">
                    <a16:creationId xmlns:a16="http://schemas.microsoft.com/office/drawing/2014/main" id="{927C18B5-592D-47AE-885E-9716C9814FFC}"/>
                  </a:ext>
                </a:extLst>
              </p:cNvPr>
              <p:cNvSpPr/>
              <p:nvPr/>
            </p:nvSpPr>
            <p:spPr>
              <a:xfrm>
                <a:off x="7504794" y="2570238"/>
                <a:ext cx="468714" cy="106421"/>
              </a:xfrm>
              <a:custGeom>
                <a:avLst/>
                <a:gdLst/>
                <a:ahLst/>
                <a:cxnLst/>
                <a:rect l="l" t="t" r="r" b="b"/>
                <a:pathLst>
                  <a:path w="15239" h="3460" extrusionOk="0">
                    <a:moveTo>
                      <a:pt x="0" y="1"/>
                    </a:moveTo>
                    <a:lnTo>
                      <a:pt x="0" y="352"/>
                    </a:lnTo>
                    <a:cubicBezTo>
                      <a:pt x="5113" y="377"/>
                      <a:pt x="10326" y="1454"/>
                      <a:pt x="15113" y="3459"/>
                    </a:cubicBezTo>
                    <a:lnTo>
                      <a:pt x="15238" y="3134"/>
                    </a:lnTo>
                    <a:cubicBezTo>
                      <a:pt x="10426" y="1103"/>
                      <a:pt x="5138" y="26"/>
                      <a:pt x="0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3" name="Google Shape;1975;p53">
                <a:extLst>
                  <a:ext uri="{FF2B5EF4-FFF2-40B4-BE49-F238E27FC236}">
                    <a16:creationId xmlns:a16="http://schemas.microsoft.com/office/drawing/2014/main" id="{BDF42CF5-C72F-44E4-8A1F-C2A066DB8A0F}"/>
                  </a:ext>
                </a:extLst>
              </p:cNvPr>
              <p:cNvSpPr/>
              <p:nvPr/>
            </p:nvSpPr>
            <p:spPr>
              <a:xfrm>
                <a:off x="7626592" y="1958173"/>
                <a:ext cx="772444" cy="508052"/>
              </a:xfrm>
              <a:custGeom>
                <a:avLst/>
                <a:gdLst/>
                <a:ahLst/>
                <a:cxnLst/>
                <a:rect l="l" t="t" r="r" b="b"/>
                <a:pathLst>
                  <a:path w="25114" h="16518" extrusionOk="0">
                    <a:moveTo>
                      <a:pt x="3008" y="1"/>
                    </a:moveTo>
                    <a:cubicBezTo>
                      <a:pt x="2657" y="753"/>
                      <a:pt x="2331" y="1454"/>
                      <a:pt x="2080" y="2081"/>
                    </a:cubicBezTo>
                    <a:cubicBezTo>
                      <a:pt x="827" y="5013"/>
                      <a:pt x="426" y="6843"/>
                      <a:pt x="0" y="10527"/>
                    </a:cubicBezTo>
                    <a:cubicBezTo>
                      <a:pt x="0" y="10527"/>
                      <a:pt x="827" y="10627"/>
                      <a:pt x="2331" y="10953"/>
                    </a:cubicBezTo>
                    <a:cubicBezTo>
                      <a:pt x="5439" y="11630"/>
                      <a:pt x="11454" y="13184"/>
                      <a:pt x="18923" y="16517"/>
                    </a:cubicBezTo>
                    <a:cubicBezTo>
                      <a:pt x="18923" y="16517"/>
                      <a:pt x="22557" y="8848"/>
                      <a:pt x="25113" y="6492"/>
                    </a:cubicBezTo>
                    <a:cubicBezTo>
                      <a:pt x="16341" y="3334"/>
                      <a:pt x="9349" y="1053"/>
                      <a:pt x="3008" y="1"/>
                    </a:cubicBez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4" name="Google Shape;1976;p53">
                <a:extLst>
                  <a:ext uri="{FF2B5EF4-FFF2-40B4-BE49-F238E27FC236}">
                    <a16:creationId xmlns:a16="http://schemas.microsoft.com/office/drawing/2014/main" id="{DFC3766B-BCB4-4979-898A-E54AF3198524}"/>
                  </a:ext>
                </a:extLst>
              </p:cNvPr>
              <p:cNvSpPr/>
              <p:nvPr/>
            </p:nvSpPr>
            <p:spPr>
              <a:xfrm>
                <a:off x="7626592" y="1958173"/>
                <a:ext cx="92519" cy="336918"/>
              </a:xfrm>
              <a:custGeom>
                <a:avLst/>
                <a:gdLst/>
                <a:ahLst/>
                <a:cxnLst/>
                <a:rect l="l" t="t" r="r" b="b"/>
                <a:pathLst>
                  <a:path w="3008" h="10954" extrusionOk="0">
                    <a:moveTo>
                      <a:pt x="3008" y="1"/>
                    </a:moveTo>
                    <a:lnTo>
                      <a:pt x="3008" y="1"/>
                    </a:lnTo>
                    <a:cubicBezTo>
                      <a:pt x="1329" y="3259"/>
                      <a:pt x="376" y="6041"/>
                      <a:pt x="0" y="10527"/>
                    </a:cubicBezTo>
                    <a:cubicBezTo>
                      <a:pt x="0" y="10527"/>
                      <a:pt x="827" y="10627"/>
                      <a:pt x="2331" y="10953"/>
                    </a:cubicBezTo>
                    <a:cubicBezTo>
                      <a:pt x="2105" y="7946"/>
                      <a:pt x="1905" y="4537"/>
                      <a:pt x="3008" y="1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" name="Google Shape;1977;p53">
                <a:extLst>
                  <a:ext uri="{FF2B5EF4-FFF2-40B4-BE49-F238E27FC236}">
                    <a16:creationId xmlns:a16="http://schemas.microsoft.com/office/drawing/2014/main" id="{EEE947C6-7D4C-44CF-8494-C2FEBB07FB61}"/>
                  </a:ext>
                </a:extLst>
              </p:cNvPr>
              <p:cNvSpPr/>
              <p:nvPr/>
            </p:nvSpPr>
            <p:spPr>
              <a:xfrm>
                <a:off x="7979621" y="1305478"/>
                <a:ext cx="483385" cy="664300"/>
              </a:xfrm>
              <a:custGeom>
                <a:avLst/>
                <a:gdLst/>
                <a:ahLst/>
                <a:cxnLst/>
                <a:rect l="l" t="t" r="r" b="b"/>
                <a:pathLst>
                  <a:path w="15716" h="21598" extrusionOk="0">
                    <a:moveTo>
                      <a:pt x="728" y="1"/>
                    </a:moveTo>
                    <a:cubicBezTo>
                      <a:pt x="488" y="1"/>
                      <a:pt x="246" y="7"/>
                      <a:pt x="1" y="19"/>
                    </a:cubicBezTo>
                    <a:lnTo>
                      <a:pt x="26" y="370"/>
                    </a:lnTo>
                    <a:cubicBezTo>
                      <a:pt x="296" y="354"/>
                      <a:pt x="564" y="346"/>
                      <a:pt x="829" y="346"/>
                    </a:cubicBezTo>
                    <a:cubicBezTo>
                      <a:pt x="4002" y="346"/>
                      <a:pt x="6782" y="1453"/>
                      <a:pt x="9049" y="3628"/>
                    </a:cubicBezTo>
                    <a:cubicBezTo>
                      <a:pt x="13710" y="8039"/>
                      <a:pt x="15364" y="16059"/>
                      <a:pt x="15364" y="21598"/>
                    </a:cubicBezTo>
                    <a:lnTo>
                      <a:pt x="15715" y="21598"/>
                    </a:lnTo>
                    <a:cubicBezTo>
                      <a:pt x="15715" y="16009"/>
                      <a:pt x="14036" y="7863"/>
                      <a:pt x="9299" y="3377"/>
                    </a:cubicBezTo>
                    <a:cubicBezTo>
                      <a:pt x="6915" y="1133"/>
                      <a:pt x="4051" y="1"/>
                      <a:pt x="728" y="1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" name="Google Shape;1978;p53">
                <a:extLst>
                  <a:ext uri="{FF2B5EF4-FFF2-40B4-BE49-F238E27FC236}">
                    <a16:creationId xmlns:a16="http://schemas.microsoft.com/office/drawing/2014/main" id="{0DBE1582-E588-4BDE-9BF2-C44B2880840F}"/>
                  </a:ext>
                </a:extLst>
              </p:cNvPr>
              <p:cNvSpPr/>
              <p:nvPr/>
            </p:nvSpPr>
            <p:spPr>
              <a:xfrm>
                <a:off x="7524817" y="1619692"/>
                <a:ext cx="225145" cy="144376"/>
              </a:xfrm>
              <a:custGeom>
                <a:avLst/>
                <a:gdLst/>
                <a:ahLst/>
                <a:cxnLst/>
                <a:rect l="l" t="t" r="r" b="b"/>
                <a:pathLst>
                  <a:path w="7320" h="4694" extrusionOk="0">
                    <a:moveTo>
                      <a:pt x="2649" y="0"/>
                    </a:moveTo>
                    <a:cubicBezTo>
                      <a:pt x="2044" y="0"/>
                      <a:pt x="1412" y="136"/>
                      <a:pt x="928" y="505"/>
                    </a:cubicBezTo>
                    <a:cubicBezTo>
                      <a:pt x="26" y="1206"/>
                      <a:pt x="1" y="2710"/>
                      <a:pt x="703" y="3587"/>
                    </a:cubicBezTo>
                    <a:cubicBezTo>
                      <a:pt x="1280" y="4312"/>
                      <a:pt x="2339" y="4694"/>
                      <a:pt x="3390" y="4694"/>
                    </a:cubicBezTo>
                    <a:cubicBezTo>
                      <a:pt x="4483" y="4694"/>
                      <a:pt x="5567" y="4281"/>
                      <a:pt x="6091" y="3412"/>
                    </a:cubicBezTo>
                    <a:cubicBezTo>
                      <a:pt x="7319" y="1432"/>
                      <a:pt x="4337" y="28"/>
                      <a:pt x="2808" y="3"/>
                    </a:cubicBezTo>
                    <a:cubicBezTo>
                      <a:pt x="2755" y="1"/>
                      <a:pt x="2703" y="0"/>
                      <a:pt x="2649" y="0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" name="Google Shape;1979;p53">
                <a:extLst>
                  <a:ext uri="{FF2B5EF4-FFF2-40B4-BE49-F238E27FC236}">
                    <a16:creationId xmlns:a16="http://schemas.microsoft.com/office/drawing/2014/main" id="{933DBFA2-B6D7-4CF0-8ADC-6BA2731D35EC}"/>
                  </a:ext>
                </a:extLst>
              </p:cNvPr>
              <p:cNvSpPr/>
              <p:nvPr/>
            </p:nvSpPr>
            <p:spPr>
              <a:xfrm>
                <a:off x="7889441" y="1709195"/>
                <a:ext cx="346145" cy="450228"/>
              </a:xfrm>
              <a:custGeom>
                <a:avLst/>
                <a:gdLst/>
                <a:ahLst/>
                <a:cxnLst/>
                <a:rect l="l" t="t" r="r" b="b"/>
                <a:pathLst>
                  <a:path w="11254" h="14638" extrusionOk="0">
                    <a:moveTo>
                      <a:pt x="11254" y="1"/>
                    </a:moveTo>
                    <a:lnTo>
                      <a:pt x="1" y="3209"/>
                    </a:lnTo>
                    <a:lnTo>
                      <a:pt x="1" y="14637"/>
                    </a:lnTo>
                    <a:lnTo>
                      <a:pt x="9073" y="14637"/>
                    </a:lnTo>
                    <a:lnTo>
                      <a:pt x="11254" y="1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" name="Google Shape;1980;p53">
                <a:extLst>
                  <a:ext uri="{FF2B5EF4-FFF2-40B4-BE49-F238E27FC236}">
                    <a16:creationId xmlns:a16="http://schemas.microsoft.com/office/drawing/2014/main" id="{913996A1-4663-4B8C-953C-139889E8949D}"/>
                  </a:ext>
                </a:extLst>
              </p:cNvPr>
              <p:cNvSpPr/>
              <p:nvPr/>
            </p:nvSpPr>
            <p:spPr>
              <a:xfrm>
                <a:off x="7657410" y="1350752"/>
                <a:ext cx="586669" cy="587437"/>
              </a:xfrm>
              <a:custGeom>
                <a:avLst/>
                <a:gdLst/>
                <a:ahLst/>
                <a:cxnLst/>
                <a:rect l="l" t="t" r="r" b="b"/>
                <a:pathLst>
                  <a:path w="19074" h="19099" extrusionOk="0">
                    <a:moveTo>
                      <a:pt x="9550" y="0"/>
                    </a:moveTo>
                    <a:cubicBezTo>
                      <a:pt x="4738" y="0"/>
                      <a:pt x="778" y="3534"/>
                      <a:pt x="101" y="8146"/>
                    </a:cubicBezTo>
                    <a:cubicBezTo>
                      <a:pt x="26" y="8597"/>
                      <a:pt x="1" y="9073"/>
                      <a:pt x="1" y="9549"/>
                    </a:cubicBezTo>
                    <a:cubicBezTo>
                      <a:pt x="1" y="9599"/>
                      <a:pt x="1" y="9650"/>
                      <a:pt x="1" y="9700"/>
                    </a:cubicBezTo>
                    <a:cubicBezTo>
                      <a:pt x="26" y="12281"/>
                      <a:pt x="1103" y="14612"/>
                      <a:pt x="2783" y="16316"/>
                    </a:cubicBezTo>
                    <a:cubicBezTo>
                      <a:pt x="4512" y="18046"/>
                      <a:pt x="6893" y="19098"/>
                      <a:pt x="9550" y="19098"/>
                    </a:cubicBezTo>
                    <a:cubicBezTo>
                      <a:pt x="12181" y="19098"/>
                      <a:pt x="14562" y="18046"/>
                      <a:pt x="16292" y="16316"/>
                    </a:cubicBezTo>
                    <a:cubicBezTo>
                      <a:pt x="18021" y="14587"/>
                      <a:pt x="19074" y="12181"/>
                      <a:pt x="19074" y="9549"/>
                    </a:cubicBezTo>
                    <a:cubicBezTo>
                      <a:pt x="19074" y="6918"/>
                      <a:pt x="18021" y="4537"/>
                      <a:pt x="16292" y="2807"/>
                    </a:cubicBezTo>
                    <a:cubicBezTo>
                      <a:pt x="14562" y="1078"/>
                      <a:pt x="12181" y="0"/>
                      <a:pt x="9550" y="0"/>
                    </a:cubicBez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" name="Google Shape;1981;p53">
                <a:extLst>
                  <a:ext uri="{FF2B5EF4-FFF2-40B4-BE49-F238E27FC236}">
                    <a16:creationId xmlns:a16="http://schemas.microsoft.com/office/drawing/2014/main" id="{409D7375-987D-49C7-A0F0-215B32879C0B}"/>
                  </a:ext>
                </a:extLst>
              </p:cNvPr>
              <p:cNvSpPr/>
              <p:nvPr/>
            </p:nvSpPr>
            <p:spPr>
              <a:xfrm>
                <a:off x="7644308" y="1329191"/>
                <a:ext cx="306837" cy="239755"/>
              </a:xfrm>
              <a:custGeom>
                <a:avLst/>
                <a:gdLst/>
                <a:ahLst/>
                <a:cxnLst/>
                <a:rect l="l" t="t" r="r" b="b"/>
                <a:pathLst>
                  <a:path w="9976" h="7795" extrusionOk="0">
                    <a:moveTo>
                      <a:pt x="9168" y="1"/>
                    </a:moveTo>
                    <a:cubicBezTo>
                      <a:pt x="7218" y="1"/>
                      <a:pt x="2250" y="728"/>
                      <a:pt x="1" y="7794"/>
                    </a:cubicBezTo>
                    <a:cubicBezTo>
                      <a:pt x="3384" y="7067"/>
                      <a:pt x="9976" y="50"/>
                      <a:pt x="9976" y="50"/>
                    </a:cubicBezTo>
                    <a:cubicBezTo>
                      <a:pt x="9976" y="50"/>
                      <a:pt x="9673" y="1"/>
                      <a:pt x="9168" y="1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0" name="Google Shape;1982;p53">
                <a:extLst>
                  <a:ext uri="{FF2B5EF4-FFF2-40B4-BE49-F238E27FC236}">
                    <a16:creationId xmlns:a16="http://schemas.microsoft.com/office/drawing/2014/main" id="{4E9AC387-13E6-4863-9210-2DB523FD3CBF}"/>
                  </a:ext>
                </a:extLst>
              </p:cNvPr>
              <p:cNvSpPr/>
              <p:nvPr/>
            </p:nvSpPr>
            <p:spPr>
              <a:xfrm>
                <a:off x="7979621" y="1537293"/>
                <a:ext cx="40139" cy="39339"/>
              </a:xfrm>
              <a:custGeom>
                <a:avLst/>
                <a:gdLst/>
                <a:ahLst/>
                <a:cxnLst/>
                <a:rect l="l" t="t" r="r" b="b"/>
                <a:pathLst>
                  <a:path w="1305" h="1279" extrusionOk="0">
                    <a:moveTo>
                      <a:pt x="653" y="1"/>
                    </a:moveTo>
                    <a:cubicBezTo>
                      <a:pt x="302" y="1"/>
                      <a:pt x="1" y="276"/>
                      <a:pt x="1" y="627"/>
                    </a:cubicBezTo>
                    <a:cubicBezTo>
                      <a:pt x="1" y="1003"/>
                      <a:pt x="302" y="1279"/>
                      <a:pt x="653" y="1279"/>
                    </a:cubicBezTo>
                    <a:cubicBezTo>
                      <a:pt x="1003" y="1279"/>
                      <a:pt x="1304" y="1003"/>
                      <a:pt x="1304" y="627"/>
                    </a:cubicBezTo>
                    <a:cubicBezTo>
                      <a:pt x="1304" y="276"/>
                      <a:pt x="1003" y="1"/>
                      <a:pt x="653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1" name="Google Shape;1983;p53">
                <a:extLst>
                  <a:ext uri="{FF2B5EF4-FFF2-40B4-BE49-F238E27FC236}">
                    <a16:creationId xmlns:a16="http://schemas.microsoft.com/office/drawing/2014/main" id="{61EB4CF7-484E-4855-9454-D17969594D80}"/>
                  </a:ext>
                </a:extLst>
              </p:cNvPr>
              <p:cNvSpPr/>
              <p:nvPr/>
            </p:nvSpPr>
            <p:spPr>
              <a:xfrm>
                <a:off x="7657410" y="1590472"/>
                <a:ext cx="143422" cy="71726"/>
              </a:xfrm>
              <a:custGeom>
                <a:avLst/>
                <a:gdLst/>
                <a:ahLst/>
                <a:cxnLst/>
                <a:rect l="l" t="t" r="r" b="b"/>
                <a:pathLst>
                  <a:path w="4663" h="2332" extrusionOk="0">
                    <a:moveTo>
                      <a:pt x="2006" y="1"/>
                    </a:moveTo>
                    <a:cubicBezTo>
                      <a:pt x="1254" y="1"/>
                      <a:pt x="577" y="126"/>
                      <a:pt x="101" y="352"/>
                    </a:cubicBezTo>
                    <a:cubicBezTo>
                      <a:pt x="26" y="803"/>
                      <a:pt x="1" y="1279"/>
                      <a:pt x="1" y="1755"/>
                    </a:cubicBezTo>
                    <a:cubicBezTo>
                      <a:pt x="1" y="1805"/>
                      <a:pt x="1" y="1856"/>
                      <a:pt x="1" y="1906"/>
                    </a:cubicBezTo>
                    <a:cubicBezTo>
                      <a:pt x="477" y="2181"/>
                      <a:pt x="1204" y="2332"/>
                      <a:pt x="2006" y="2332"/>
                    </a:cubicBezTo>
                    <a:cubicBezTo>
                      <a:pt x="3484" y="2332"/>
                      <a:pt x="4662" y="1805"/>
                      <a:pt x="4662" y="1154"/>
                    </a:cubicBezTo>
                    <a:cubicBezTo>
                      <a:pt x="4662" y="502"/>
                      <a:pt x="3484" y="1"/>
                      <a:pt x="2006" y="1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2" name="Google Shape;1984;p53">
                <a:extLst>
                  <a:ext uri="{FF2B5EF4-FFF2-40B4-BE49-F238E27FC236}">
                    <a16:creationId xmlns:a16="http://schemas.microsoft.com/office/drawing/2014/main" id="{2142C7D7-478C-4182-972B-5777808E1E06}"/>
                  </a:ext>
                </a:extLst>
              </p:cNvPr>
              <p:cNvSpPr/>
              <p:nvPr/>
            </p:nvSpPr>
            <p:spPr>
              <a:xfrm>
                <a:off x="7889441" y="1683758"/>
                <a:ext cx="88674" cy="37278"/>
              </a:xfrm>
              <a:custGeom>
                <a:avLst/>
                <a:gdLst/>
                <a:ahLst/>
                <a:cxnLst/>
                <a:rect l="l" t="t" r="r" b="b"/>
                <a:pathLst>
                  <a:path w="2883" h="1212" extrusionOk="0">
                    <a:moveTo>
                      <a:pt x="2331" y="0"/>
                    </a:moveTo>
                    <a:cubicBezTo>
                      <a:pt x="2131" y="301"/>
                      <a:pt x="1780" y="502"/>
                      <a:pt x="1429" y="552"/>
                    </a:cubicBezTo>
                    <a:cubicBezTo>
                      <a:pt x="1394" y="554"/>
                      <a:pt x="1359" y="556"/>
                      <a:pt x="1324" y="556"/>
                    </a:cubicBezTo>
                    <a:cubicBezTo>
                      <a:pt x="1005" y="556"/>
                      <a:pt x="675" y="452"/>
                      <a:pt x="427" y="226"/>
                    </a:cubicBezTo>
                    <a:lnTo>
                      <a:pt x="1" y="727"/>
                    </a:lnTo>
                    <a:cubicBezTo>
                      <a:pt x="357" y="1039"/>
                      <a:pt x="851" y="1212"/>
                      <a:pt x="1325" y="1212"/>
                    </a:cubicBezTo>
                    <a:cubicBezTo>
                      <a:pt x="1385" y="1212"/>
                      <a:pt x="1445" y="1209"/>
                      <a:pt x="1504" y="1203"/>
                    </a:cubicBezTo>
                    <a:cubicBezTo>
                      <a:pt x="2031" y="1128"/>
                      <a:pt x="2557" y="828"/>
                      <a:pt x="2883" y="401"/>
                    </a:cubicBezTo>
                    <a:lnTo>
                      <a:pt x="2331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3" name="Google Shape;1985;p53">
                <a:extLst>
                  <a:ext uri="{FF2B5EF4-FFF2-40B4-BE49-F238E27FC236}">
                    <a16:creationId xmlns:a16="http://schemas.microsoft.com/office/drawing/2014/main" id="{C5AB92C5-1363-4A47-8EE1-35542B55011A}"/>
                  </a:ext>
                </a:extLst>
              </p:cNvPr>
              <p:cNvSpPr/>
              <p:nvPr/>
            </p:nvSpPr>
            <p:spPr>
              <a:xfrm>
                <a:off x="8029755" y="1590472"/>
                <a:ext cx="163445" cy="71726"/>
              </a:xfrm>
              <a:custGeom>
                <a:avLst/>
                <a:gdLst/>
                <a:ahLst/>
                <a:cxnLst/>
                <a:rect l="l" t="t" r="r" b="b"/>
                <a:pathLst>
                  <a:path w="5314" h="2332" extrusionOk="0">
                    <a:moveTo>
                      <a:pt x="2657" y="1"/>
                    </a:moveTo>
                    <a:cubicBezTo>
                      <a:pt x="1178" y="1"/>
                      <a:pt x="0" y="502"/>
                      <a:pt x="0" y="1154"/>
                    </a:cubicBezTo>
                    <a:cubicBezTo>
                      <a:pt x="0" y="1805"/>
                      <a:pt x="1178" y="2332"/>
                      <a:pt x="2657" y="2332"/>
                    </a:cubicBezTo>
                    <a:cubicBezTo>
                      <a:pt x="4110" y="2332"/>
                      <a:pt x="5313" y="1805"/>
                      <a:pt x="5313" y="1154"/>
                    </a:cubicBezTo>
                    <a:cubicBezTo>
                      <a:pt x="5313" y="502"/>
                      <a:pt x="4110" y="1"/>
                      <a:pt x="2657" y="1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4" name="Google Shape;1986;p53">
                <a:extLst>
                  <a:ext uri="{FF2B5EF4-FFF2-40B4-BE49-F238E27FC236}">
                    <a16:creationId xmlns:a16="http://schemas.microsoft.com/office/drawing/2014/main" id="{EA88335F-0B44-4167-B7BC-D2FF68CC1DE2}"/>
                  </a:ext>
                </a:extLst>
              </p:cNvPr>
              <p:cNvSpPr/>
              <p:nvPr/>
            </p:nvSpPr>
            <p:spPr>
              <a:xfrm>
                <a:off x="7914877" y="1330791"/>
                <a:ext cx="392158" cy="346053"/>
              </a:xfrm>
              <a:custGeom>
                <a:avLst/>
                <a:gdLst/>
                <a:ahLst/>
                <a:cxnLst/>
                <a:rect l="l" t="t" r="r" b="b"/>
                <a:pathLst>
                  <a:path w="12750" h="11251" extrusionOk="0">
                    <a:moveTo>
                      <a:pt x="1243" y="0"/>
                    </a:moveTo>
                    <a:cubicBezTo>
                      <a:pt x="787" y="0"/>
                      <a:pt x="368" y="34"/>
                      <a:pt x="1" y="98"/>
                    </a:cubicBezTo>
                    <a:cubicBezTo>
                      <a:pt x="2031" y="6088"/>
                      <a:pt x="8973" y="9847"/>
                      <a:pt x="11755" y="11251"/>
                    </a:cubicBezTo>
                    <a:cubicBezTo>
                      <a:pt x="12750" y="2844"/>
                      <a:pt x="5430" y="0"/>
                      <a:pt x="1243" y="0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5" name="Google Shape;1987;p53">
                <a:extLst>
                  <a:ext uri="{FF2B5EF4-FFF2-40B4-BE49-F238E27FC236}">
                    <a16:creationId xmlns:a16="http://schemas.microsoft.com/office/drawing/2014/main" id="{F94F241B-47CC-474B-AE94-361C972FF118}"/>
                  </a:ext>
                </a:extLst>
              </p:cNvPr>
              <p:cNvSpPr/>
              <p:nvPr/>
            </p:nvSpPr>
            <p:spPr>
              <a:xfrm>
                <a:off x="8161549" y="1725373"/>
                <a:ext cx="79447" cy="485692"/>
              </a:xfrm>
              <a:custGeom>
                <a:avLst/>
                <a:gdLst/>
                <a:ahLst/>
                <a:cxnLst/>
                <a:rect l="l" t="t" r="r" b="b"/>
                <a:pathLst>
                  <a:path w="2583" h="15791" extrusionOk="0">
                    <a:moveTo>
                      <a:pt x="2231" y="1"/>
                    </a:moveTo>
                    <a:lnTo>
                      <a:pt x="1" y="15740"/>
                    </a:lnTo>
                    <a:lnTo>
                      <a:pt x="352" y="15790"/>
                    </a:lnTo>
                    <a:lnTo>
                      <a:pt x="2582" y="51"/>
                    </a:lnTo>
                    <a:lnTo>
                      <a:pt x="2231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6" name="Google Shape;1988;p53">
                <a:extLst>
                  <a:ext uri="{FF2B5EF4-FFF2-40B4-BE49-F238E27FC236}">
                    <a16:creationId xmlns:a16="http://schemas.microsoft.com/office/drawing/2014/main" id="{B1E7D8AD-30D8-4064-9B56-11172E43BDFF}"/>
                  </a:ext>
                </a:extLst>
              </p:cNvPr>
              <p:cNvSpPr/>
              <p:nvPr/>
            </p:nvSpPr>
            <p:spPr>
              <a:xfrm>
                <a:off x="8204916" y="1649618"/>
                <a:ext cx="216441" cy="142530"/>
              </a:xfrm>
              <a:custGeom>
                <a:avLst/>
                <a:gdLst/>
                <a:ahLst/>
                <a:cxnLst/>
                <a:rect l="l" t="t" r="r" b="b"/>
                <a:pathLst>
                  <a:path w="7037" h="4634" extrusionOk="0">
                    <a:moveTo>
                      <a:pt x="3926" y="1"/>
                    </a:moveTo>
                    <a:cubicBezTo>
                      <a:pt x="2545" y="1"/>
                      <a:pt x="1073" y="705"/>
                      <a:pt x="646" y="1938"/>
                    </a:cubicBezTo>
                    <a:cubicBezTo>
                      <a:pt x="1" y="3830"/>
                      <a:pt x="2271" y="4634"/>
                      <a:pt x="3879" y="4634"/>
                    </a:cubicBezTo>
                    <a:cubicBezTo>
                      <a:pt x="4145" y="4634"/>
                      <a:pt x="4392" y="4612"/>
                      <a:pt x="4606" y="4569"/>
                    </a:cubicBezTo>
                    <a:cubicBezTo>
                      <a:pt x="5232" y="4444"/>
                      <a:pt x="5884" y="4193"/>
                      <a:pt x="6310" y="3667"/>
                    </a:cubicBezTo>
                    <a:cubicBezTo>
                      <a:pt x="7037" y="2790"/>
                      <a:pt x="6761" y="1336"/>
                      <a:pt x="5859" y="609"/>
                    </a:cubicBezTo>
                    <a:cubicBezTo>
                      <a:pt x="5350" y="195"/>
                      <a:pt x="4650" y="1"/>
                      <a:pt x="3926" y="1"/>
                    </a:cubicBez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7" name="Google Shape;1989;p53">
                <a:extLst>
                  <a:ext uri="{FF2B5EF4-FFF2-40B4-BE49-F238E27FC236}">
                    <a16:creationId xmlns:a16="http://schemas.microsoft.com/office/drawing/2014/main" id="{4A3316FF-7449-4F57-A130-27B11AAF23A7}"/>
                  </a:ext>
                </a:extLst>
              </p:cNvPr>
              <p:cNvSpPr/>
              <p:nvPr/>
            </p:nvSpPr>
            <p:spPr>
              <a:xfrm>
                <a:off x="8258403" y="1685850"/>
                <a:ext cx="102053" cy="69758"/>
              </a:xfrm>
              <a:custGeom>
                <a:avLst/>
                <a:gdLst/>
                <a:ahLst/>
                <a:cxnLst/>
                <a:rect l="l" t="t" r="r" b="b"/>
                <a:pathLst>
                  <a:path w="3318" h="2268" extrusionOk="0">
                    <a:moveTo>
                      <a:pt x="2564" y="1"/>
                    </a:moveTo>
                    <a:cubicBezTo>
                      <a:pt x="2137" y="1"/>
                      <a:pt x="1700" y="221"/>
                      <a:pt x="1338" y="484"/>
                    </a:cubicBezTo>
                    <a:cubicBezTo>
                      <a:pt x="812" y="860"/>
                      <a:pt x="386" y="1386"/>
                      <a:pt x="85" y="1988"/>
                    </a:cubicBezTo>
                    <a:cubicBezTo>
                      <a:pt x="1" y="2139"/>
                      <a:pt x="143" y="2268"/>
                      <a:pt x="283" y="2268"/>
                    </a:cubicBezTo>
                    <a:cubicBezTo>
                      <a:pt x="351" y="2268"/>
                      <a:pt x="420" y="2237"/>
                      <a:pt x="461" y="2163"/>
                    </a:cubicBezTo>
                    <a:cubicBezTo>
                      <a:pt x="586" y="1887"/>
                      <a:pt x="737" y="1637"/>
                      <a:pt x="937" y="1411"/>
                    </a:cubicBezTo>
                    <a:cubicBezTo>
                      <a:pt x="1098" y="1338"/>
                      <a:pt x="1270" y="1303"/>
                      <a:pt x="1440" y="1303"/>
                    </a:cubicBezTo>
                    <a:cubicBezTo>
                      <a:pt x="1854" y="1303"/>
                      <a:pt x="2260" y="1507"/>
                      <a:pt x="2491" y="1862"/>
                    </a:cubicBezTo>
                    <a:cubicBezTo>
                      <a:pt x="2526" y="1926"/>
                      <a:pt x="2579" y="1951"/>
                      <a:pt x="2633" y="1951"/>
                    </a:cubicBezTo>
                    <a:cubicBezTo>
                      <a:pt x="2774" y="1951"/>
                      <a:pt x="2925" y="1781"/>
                      <a:pt x="2817" y="1637"/>
                    </a:cubicBezTo>
                    <a:cubicBezTo>
                      <a:pt x="2541" y="1186"/>
                      <a:pt x="1990" y="910"/>
                      <a:pt x="1463" y="910"/>
                    </a:cubicBezTo>
                    <a:cubicBezTo>
                      <a:pt x="1463" y="885"/>
                      <a:pt x="1463" y="885"/>
                      <a:pt x="1488" y="885"/>
                    </a:cubicBezTo>
                    <a:cubicBezTo>
                      <a:pt x="1765" y="663"/>
                      <a:pt x="2178" y="388"/>
                      <a:pt x="2566" y="388"/>
                    </a:cubicBezTo>
                    <a:cubicBezTo>
                      <a:pt x="2706" y="388"/>
                      <a:pt x="2842" y="423"/>
                      <a:pt x="2967" y="509"/>
                    </a:cubicBezTo>
                    <a:cubicBezTo>
                      <a:pt x="3017" y="534"/>
                      <a:pt x="3067" y="553"/>
                      <a:pt x="3114" y="553"/>
                    </a:cubicBezTo>
                    <a:cubicBezTo>
                      <a:pt x="3161" y="553"/>
                      <a:pt x="3205" y="534"/>
                      <a:pt x="3243" y="484"/>
                    </a:cubicBezTo>
                    <a:cubicBezTo>
                      <a:pt x="3318" y="409"/>
                      <a:pt x="3318" y="258"/>
                      <a:pt x="3218" y="208"/>
                    </a:cubicBezTo>
                    <a:cubicBezTo>
                      <a:pt x="3011" y="62"/>
                      <a:pt x="2789" y="1"/>
                      <a:pt x="256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8" name="Google Shape;1990;p53">
                <a:extLst>
                  <a:ext uri="{FF2B5EF4-FFF2-40B4-BE49-F238E27FC236}">
                    <a16:creationId xmlns:a16="http://schemas.microsoft.com/office/drawing/2014/main" id="{CEB0FE9F-9B62-4C6D-96E7-F9B73A9F9F9E}"/>
                  </a:ext>
                </a:extLst>
              </p:cNvPr>
              <p:cNvSpPr/>
              <p:nvPr/>
            </p:nvSpPr>
            <p:spPr>
              <a:xfrm>
                <a:off x="7789235" y="1537293"/>
                <a:ext cx="40108" cy="39339"/>
              </a:xfrm>
              <a:custGeom>
                <a:avLst/>
                <a:gdLst/>
                <a:ahLst/>
                <a:cxnLst/>
                <a:rect l="l" t="t" r="r" b="b"/>
                <a:pathLst>
                  <a:path w="1304" h="1279" extrusionOk="0">
                    <a:moveTo>
                      <a:pt x="652" y="1"/>
                    </a:moveTo>
                    <a:cubicBezTo>
                      <a:pt x="301" y="1"/>
                      <a:pt x="0" y="276"/>
                      <a:pt x="0" y="627"/>
                    </a:cubicBezTo>
                    <a:cubicBezTo>
                      <a:pt x="0" y="1003"/>
                      <a:pt x="301" y="1279"/>
                      <a:pt x="652" y="1279"/>
                    </a:cubicBezTo>
                    <a:cubicBezTo>
                      <a:pt x="1003" y="1279"/>
                      <a:pt x="1304" y="1003"/>
                      <a:pt x="1304" y="627"/>
                    </a:cubicBezTo>
                    <a:cubicBezTo>
                      <a:pt x="1304" y="276"/>
                      <a:pt x="1003" y="1"/>
                      <a:pt x="652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9" name="Google Shape;1991;p53">
                <a:extLst>
                  <a:ext uri="{FF2B5EF4-FFF2-40B4-BE49-F238E27FC236}">
                    <a16:creationId xmlns:a16="http://schemas.microsoft.com/office/drawing/2014/main" id="{0FE649EA-8194-4571-8D9D-7CC84E95018F}"/>
                  </a:ext>
                </a:extLst>
              </p:cNvPr>
              <p:cNvSpPr/>
              <p:nvPr/>
            </p:nvSpPr>
            <p:spPr>
              <a:xfrm>
                <a:off x="7814702" y="1484114"/>
                <a:ext cx="93287" cy="170397"/>
              </a:xfrm>
              <a:custGeom>
                <a:avLst/>
                <a:gdLst/>
                <a:ahLst/>
                <a:cxnLst/>
                <a:rect l="l" t="t" r="r" b="b"/>
                <a:pathLst>
                  <a:path w="3033" h="5540" extrusionOk="0">
                    <a:moveTo>
                      <a:pt x="3032" y="0"/>
                    </a:moveTo>
                    <a:lnTo>
                      <a:pt x="2105" y="3559"/>
                    </a:lnTo>
                    <a:cubicBezTo>
                      <a:pt x="1743" y="3058"/>
                      <a:pt x="1366" y="2851"/>
                      <a:pt x="1063" y="2851"/>
                    </a:cubicBezTo>
                    <a:cubicBezTo>
                      <a:pt x="278" y="2851"/>
                      <a:pt x="1" y="4254"/>
                      <a:pt x="1829" y="5539"/>
                    </a:cubicBezTo>
                    <a:lnTo>
                      <a:pt x="3032" y="0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0" name="Google Shape;1992;p53">
                <a:extLst>
                  <a:ext uri="{FF2B5EF4-FFF2-40B4-BE49-F238E27FC236}">
                    <a16:creationId xmlns:a16="http://schemas.microsoft.com/office/drawing/2014/main" id="{1006440F-3810-4026-971F-72A12845DCE4}"/>
                  </a:ext>
                </a:extLst>
              </p:cNvPr>
              <p:cNvSpPr/>
              <p:nvPr/>
            </p:nvSpPr>
            <p:spPr>
              <a:xfrm>
                <a:off x="7820853" y="1482577"/>
                <a:ext cx="92519" cy="176548"/>
              </a:xfrm>
              <a:custGeom>
                <a:avLst/>
                <a:gdLst/>
                <a:ahLst/>
                <a:cxnLst/>
                <a:rect l="l" t="t" r="r" b="b"/>
                <a:pathLst>
                  <a:path w="3008" h="5740" extrusionOk="0">
                    <a:moveTo>
                      <a:pt x="2657" y="0"/>
                    </a:moveTo>
                    <a:lnTo>
                      <a:pt x="1830" y="3233"/>
                    </a:lnTo>
                    <a:cubicBezTo>
                      <a:pt x="1523" y="2906"/>
                      <a:pt x="1200" y="2729"/>
                      <a:pt x="901" y="2729"/>
                    </a:cubicBezTo>
                    <a:cubicBezTo>
                      <a:pt x="833" y="2729"/>
                      <a:pt x="767" y="2738"/>
                      <a:pt x="702" y="2757"/>
                    </a:cubicBezTo>
                    <a:cubicBezTo>
                      <a:pt x="401" y="2807"/>
                      <a:pt x="175" y="3058"/>
                      <a:pt x="100" y="3384"/>
                    </a:cubicBezTo>
                    <a:cubicBezTo>
                      <a:pt x="0" y="3960"/>
                      <a:pt x="301" y="4862"/>
                      <a:pt x="1529" y="5739"/>
                    </a:cubicBezTo>
                    <a:lnTo>
                      <a:pt x="1729" y="5439"/>
                    </a:lnTo>
                    <a:cubicBezTo>
                      <a:pt x="652" y="4687"/>
                      <a:pt x="351" y="3885"/>
                      <a:pt x="451" y="3459"/>
                    </a:cubicBezTo>
                    <a:cubicBezTo>
                      <a:pt x="476" y="3258"/>
                      <a:pt x="602" y="3133"/>
                      <a:pt x="777" y="3083"/>
                    </a:cubicBezTo>
                    <a:cubicBezTo>
                      <a:pt x="802" y="3078"/>
                      <a:pt x="828" y="3076"/>
                      <a:pt x="855" y="3076"/>
                    </a:cubicBezTo>
                    <a:cubicBezTo>
                      <a:pt x="1121" y="3076"/>
                      <a:pt x="1461" y="3300"/>
                      <a:pt x="1780" y="3709"/>
                    </a:cubicBezTo>
                    <a:lnTo>
                      <a:pt x="1980" y="4010"/>
                    </a:lnTo>
                    <a:lnTo>
                      <a:pt x="3008" y="100"/>
                    </a:lnTo>
                    <a:lnTo>
                      <a:pt x="2657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1" name="Google Shape;1993;p53">
                <a:extLst>
                  <a:ext uri="{FF2B5EF4-FFF2-40B4-BE49-F238E27FC236}">
                    <a16:creationId xmlns:a16="http://schemas.microsoft.com/office/drawing/2014/main" id="{D07CAE82-CF37-4045-B5F9-75CBFC9F5E05}"/>
                  </a:ext>
                </a:extLst>
              </p:cNvPr>
              <p:cNvSpPr/>
              <p:nvPr/>
            </p:nvSpPr>
            <p:spPr>
              <a:xfrm>
                <a:off x="7742976" y="1442469"/>
                <a:ext cx="84060" cy="45798"/>
              </a:xfrm>
              <a:custGeom>
                <a:avLst/>
                <a:gdLst/>
                <a:ahLst/>
                <a:cxnLst/>
                <a:rect l="l" t="t" r="r" b="b"/>
                <a:pathLst>
                  <a:path w="2733" h="1489" extrusionOk="0">
                    <a:moveTo>
                      <a:pt x="1830" y="1"/>
                    </a:moveTo>
                    <a:cubicBezTo>
                      <a:pt x="1530" y="1"/>
                      <a:pt x="1229" y="76"/>
                      <a:pt x="978" y="201"/>
                    </a:cubicBezTo>
                    <a:cubicBezTo>
                      <a:pt x="577" y="377"/>
                      <a:pt x="1" y="1079"/>
                      <a:pt x="552" y="1404"/>
                    </a:cubicBezTo>
                    <a:cubicBezTo>
                      <a:pt x="659" y="1464"/>
                      <a:pt x="800" y="1489"/>
                      <a:pt x="958" y="1489"/>
                    </a:cubicBezTo>
                    <a:cubicBezTo>
                      <a:pt x="1395" y="1489"/>
                      <a:pt x="1955" y="1301"/>
                      <a:pt x="2231" y="1154"/>
                    </a:cubicBezTo>
                    <a:cubicBezTo>
                      <a:pt x="2432" y="1053"/>
                      <a:pt x="2657" y="903"/>
                      <a:pt x="2682" y="652"/>
                    </a:cubicBezTo>
                    <a:cubicBezTo>
                      <a:pt x="2733" y="452"/>
                      <a:pt x="2607" y="251"/>
                      <a:pt x="2432" y="151"/>
                    </a:cubicBezTo>
                    <a:cubicBezTo>
                      <a:pt x="2256" y="26"/>
                      <a:pt x="2056" y="1"/>
                      <a:pt x="1830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2" name="Google Shape;1994;p53">
                <a:extLst>
                  <a:ext uri="{FF2B5EF4-FFF2-40B4-BE49-F238E27FC236}">
                    <a16:creationId xmlns:a16="http://schemas.microsoft.com/office/drawing/2014/main" id="{4175BC15-C8E3-478A-9650-A62BCB59FF35}"/>
                  </a:ext>
                </a:extLst>
              </p:cNvPr>
              <p:cNvSpPr/>
              <p:nvPr/>
            </p:nvSpPr>
            <p:spPr>
              <a:xfrm>
                <a:off x="7986787" y="1434411"/>
                <a:ext cx="80000" cy="46136"/>
              </a:xfrm>
              <a:custGeom>
                <a:avLst/>
                <a:gdLst/>
                <a:ahLst/>
                <a:cxnLst/>
                <a:rect l="l" t="t" r="r" b="b"/>
                <a:pathLst>
                  <a:path w="2601" h="1500" extrusionOk="0">
                    <a:moveTo>
                      <a:pt x="1121" y="0"/>
                    </a:moveTo>
                    <a:cubicBezTo>
                      <a:pt x="671" y="0"/>
                      <a:pt x="1" y="277"/>
                      <a:pt x="269" y="814"/>
                    </a:cubicBezTo>
                    <a:cubicBezTo>
                      <a:pt x="495" y="1215"/>
                      <a:pt x="1397" y="1441"/>
                      <a:pt x="1823" y="1491"/>
                    </a:cubicBezTo>
                    <a:cubicBezTo>
                      <a:pt x="1870" y="1496"/>
                      <a:pt x="1919" y="1499"/>
                      <a:pt x="1968" y="1499"/>
                    </a:cubicBezTo>
                    <a:cubicBezTo>
                      <a:pt x="2158" y="1499"/>
                      <a:pt x="2356" y="1455"/>
                      <a:pt x="2475" y="1315"/>
                    </a:cubicBezTo>
                    <a:cubicBezTo>
                      <a:pt x="2600" y="1165"/>
                      <a:pt x="2600" y="914"/>
                      <a:pt x="2525" y="739"/>
                    </a:cubicBezTo>
                    <a:cubicBezTo>
                      <a:pt x="2425" y="539"/>
                      <a:pt x="2274" y="413"/>
                      <a:pt x="2099" y="313"/>
                    </a:cubicBezTo>
                    <a:cubicBezTo>
                      <a:pt x="1848" y="138"/>
                      <a:pt x="1547" y="37"/>
                      <a:pt x="1272" y="12"/>
                    </a:cubicBezTo>
                    <a:cubicBezTo>
                      <a:pt x="1226" y="4"/>
                      <a:pt x="1175" y="0"/>
                      <a:pt x="1121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3" name="Google Shape;1995;p53">
                <a:extLst>
                  <a:ext uri="{FF2B5EF4-FFF2-40B4-BE49-F238E27FC236}">
                    <a16:creationId xmlns:a16="http://schemas.microsoft.com/office/drawing/2014/main" id="{45CE2E00-CB11-400F-B35A-63F56D7DB94E}"/>
                  </a:ext>
                </a:extLst>
              </p:cNvPr>
              <p:cNvSpPr/>
              <p:nvPr/>
            </p:nvSpPr>
            <p:spPr>
              <a:xfrm>
                <a:off x="7893286" y="1099590"/>
                <a:ext cx="303761" cy="303607"/>
              </a:xfrm>
              <a:custGeom>
                <a:avLst/>
                <a:gdLst/>
                <a:ahLst/>
                <a:cxnLst/>
                <a:rect l="l" t="t" r="r" b="b"/>
                <a:pathLst>
                  <a:path w="9876" h="9871" extrusionOk="0">
                    <a:moveTo>
                      <a:pt x="4938" y="1"/>
                    </a:moveTo>
                    <a:cubicBezTo>
                      <a:pt x="4085" y="1"/>
                      <a:pt x="3235" y="222"/>
                      <a:pt x="2507" y="673"/>
                    </a:cubicBezTo>
                    <a:cubicBezTo>
                      <a:pt x="903" y="1625"/>
                      <a:pt x="1" y="3580"/>
                      <a:pt x="201" y="5409"/>
                    </a:cubicBezTo>
                    <a:cubicBezTo>
                      <a:pt x="426" y="7305"/>
                      <a:pt x="2140" y="9871"/>
                      <a:pt x="4256" y="9871"/>
                    </a:cubicBezTo>
                    <a:cubicBezTo>
                      <a:pt x="4266" y="9871"/>
                      <a:pt x="4276" y="9871"/>
                      <a:pt x="4287" y="9871"/>
                    </a:cubicBezTo>
                    <a:cubicBezTo>
                      <a:pt x="6367" y="9821"/>
                      <a:pt x="8648" y="7765"/>
                      <a:pt x="9274" y="5861"/>
                    </a:cubicBezTo>
                    <a:cubicBezTo>
                      <a:pt x="9876" y="4106"/>
                      <a:pt x="9224" y="2026"/>
                      <a:pt x="7745" y="898"/>
                    </a:cubicBezTo>
                    <a:cubicBezTo>
                      <a:pt x="6935" y="304"/>
                      <a:pt x="5935" y="1"/>
                      <a:pt x="4938" y="1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1996;p53">
                <a:extLst>
                  <a:ext uri="{FF2B5EF4-FFF2-40B4-BE49-F238E27FC236}">
                    <a16:creationId xmlns:a16="http://schemas.microsoft.com/office/drawing/2014/main" id="{20FA7712-B066-40B1-8688-E2A5F802A523}"/>
                  </a:ext>
                </a:extLst>
              </p:cNvPr>
              <p:cNvSpPr/>
              <p:nvPr/>
            </p:nvSpPr>
            <p:spPr>
              <a:xfrm>
                <a:off x="8109139" y="1156490"/>
                <a:ext cx="111804" cy="196602"/>
              </a:xfrm>
              <a:custGeom>
                <a:avLst/>
                <a:gdLst/>
                <a:ahLst/>
                <a:cxnLst/>
                <a:rect l="l" t="t" r="r" b="b"/>
                <a:pathLst>
                  <a:path w="3635" h="6392" extrusionOk="0">
                    <a:moveTo>
                      <a:pt x="2557" y="1"/>
                    </a:moveTo>
                    <a:lnTo>
                      <a:pt x="2281" y="201"/>
                    </a:lnTo>
                    <a:cubicBezTo>
                      <a:pt x="3058" y="1229"/>
                      <a:pt x="3284" y="2557"/>
                      <a:pt x="2858" y="3710"/>
                    </a:cubicBezTo>
                    <a:cubicBezTo>
                      <a:pt x="2432" y="4888"/>
                      <a:pt x="1429" y="5740"/>
                      <a:pt x="1" y="6066"/>
                    </a:cubicBezTo>
                    <a:lnTo>
                      <a:pt x="76" y="6392"/>
                    </a:lnTo>
                    <a:cubicBezTo>
                      <a:pt x="1605" y="6041"/>
                      <a:pt x="2707" y="5138"/>
                      <a:pt x="3184" y="3835"/>
                    </a:cubicBezTo>
                    <a:cubicBezTo>
                      <a:pt x="3635" y="2582"/>
                      <a:pt x="3409" y="1103"/>
                      <a:pt x="2557" y="1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1997;p53">
                <a:extLst>
                  <a:ext uri="{FF2B5EF4-FFF2-40B4-BE49-F238E27FC236}">
                    <a16:creationId xmlns:a16="http://schemas.microsoft.com/office/drawing/2014/main" id="{FBEED1F3-AB3F-404B-990C-254C123B9234}"/>
                  </a:ext>
                </a:extLst>
              </p:cNvPr>
              <p:cNvSpPr/>
              <p:nvPr/>
            </p:nvSpPr>
            <p:spPr>
              <a:xfrm>
                <a:off x="7887903" y="1911945"/>
                <a:ext cx="192757" cy="37032"/>
              </a:xfrm>
              <a:custGeom>
                <a:avLst/>
                <a:gdLst/>
                <a:ahLst/>
                <a:cxnLst/>
                <a:rect l="l" t="t" r="r" b="b"/>
                <a:pathLst>
                  <a:path w="6267" h="1204" extrusionOk="0">
                    <a:moveTo>
                      <a:pt x="6116" y="0"/>
                    </a:moveTo>
                    <a:cubicBezTo>
                      <a:pt x="4888" y="577"/>
                      <a:pt x="3584" y="852"/>
                      <a:pt x="2206" y="852"/>
                    </a:cubicBezTo>
                    <a:cubicBezTo>
                      <a:pt x="1504" y="852"/>
                      <a:pt x="777" y="777"/>
                      <a:pt x="76" y="627"/>
                    </a:cubicBezTo>
                    <a:lnTo>
                      <a:pt x="1" y="952"/>
                    </a:lnTo>
                    <a:cubicBezTo>
                      <a:pt x="727" y="1128"/>
                      <a:pt x="1479" y="1203"/>
                      <a:pt x="2206" y="1203"/>
                    </a:cubicBezTo>
                    <a:cubicBezTo>
                      <a:pt x="3635" y="1203"/>
                      <a:pt x="4988" y="902"/>
                      <a:pt x="6266" y="326"/>
                    </a:cubicBezTo>
                    <a:lnTo>
                      <a:pt x="6116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1998;p53">
                <a:extLst>
                  <a:ext uri="{FF2B5EF4-FFF2-40B4-BE49-F238E27FC236}">
                    <a16:creationId xmlns:a16="http://schemas.microsoft.com/office/drawing/2014/main" id="{D913BD5F-F104-4284-81DA-BDE4B0B9D81A}"/>
                  </a:ext>
                </a:extLst>
              </p:cNvPr>
              <p:cNvSpPr/>
              <p:nvPr/>
            </p:nvSpPr>
            <p:spPr>
              <a:xfrm>
                <a:off x="7415383" y="2726730"/>
                <a:ext cx="1538675" cy="1591085"/>
              </a:xfrm>
              <a:custGeom>
                <a:avLst/>
                <a:gdLst/>
                <a:ahLst/>
                <a:cxnLst/>
                <a:rect l="l" t="t" r="r" b="b"/>
                <a:pathLst>
                  <a:path w="50026" h="51730" extrusionOk="0">
                    <a:moveTo>
                      <a:pt x="6867" y="0"/>
                    </a:moveTo>
                    <a:cubicBezTo>
                      <a:pt x="6867" y="0"/>
                      <a:pt x="1404" y="11279"/>
                      <a:pt x="702" y="22557"/>
                    </a:cubicBezTo>
                    <a:cubicBezTo>
                      <a:pt x="0" y="33835"/>
                      <a:pt x="702" y="49525"/>
                      <a:pt x="702" y="49525"/>
                    </a:cubicBezTo>
                    <a:cubicBezTo>
                      <a:pt x="2883" y="51139"/>
                      <a:pt x="5840" y="51729"/>
                      <a:pt x="8840" y="51729"/>
                    </a:cubicBezTo>
                    <a:cubicBezTo>
                      <a:pt x="11150" y="51729"/>
                      <a:pt x="13486" y="51379"/>
                      <a:pt x="15514" y="50878"/>
                    </a:cubicBezTo>
                    <a:cubicBezTo>
                      <a:pt x="20176" y="49750"/>
                      <a:pt x="24536" y="47595"/>
                      <a:pt x="29223" y="46542"/>
                    </a:cubicBezTo>
                    <a:cubicBezTo>
                      <a:pt x="33283" y="45640"/>
                      <a:pt x="37519" y="45565"/>
                      <a:pt x="41479" y="44311"/>
                    </a:cubicBezTo>
                    <a:cubicBezTo>
                      <a:pt x="45439" y="43033"/>
                      <a:pt x="49273" y="40176"/>
                      <a:pt x="50025" y="36091"/>
                    </a:cubicBezTo>
                    <a:cubicBezTo>
                      <a:pt x="41003" y="32607"/>
                      <a:pt x="38346" y="3835"/>
                      <a:pt x="22607" y="1905"/>
                    </a:cubicBezTo>
                    <a:lnTo>
                      <a:pt x="6867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7" name="Google Shape;1999;p53">
                <a:extLst>
                  <a:ext uri="{FF2B5EF4-FFF2-40B4-BE49-F238E27FC236}">
                    <a16:creationId xmlns:a16="http://schemas.microsoft.com/office/drawing/2014/main" id="{AB7626EB-17AB-4CDD-ADD3-977BC0440D69}"/>
                  </a:ext>
                </a:extLst>
              </p:cNvPr>
              <p:cNvSpPr/>
              <p:nvPr/>
            </p:nvSpPr>
            <p:spPr>
              <a:xfrm>
                <a:off x="7666668" y="3252460"/>
                <a:ext cx="622901" cy="544254"/>
              </a:xfrm>
              <a:custGeom>
                <a:avLst/>
                <a:gdLst/>
                <a:ahLst/>
                <a:cxnLst/>
                <a:rect l="l" t="t" r="r" b="b"/>
                <a:pathLst>
                  <a:path w="20252" h="17695" extrusionOk="0">
                    <a:moveTo>
                      <a:pt x="201" y="0"/>
                    </a:moveTo>
                    <a:lnTo>
                      <a:pt x="0" y="276"/>
                    </a:lnTo>
                    <a:cubicBezTo>
                      <a:pt x="978" y="928"/>
                      <a:pt x="1930" y="1529"/>
                      <a:pt x="2908" y="2156"/>
                    </a:cubicBezTo>
                    <a:cubicBezTo>
                      <a:pt x="5038" y="3534"/>
                      <a:pt x="7219" y="4938"/>
                      <a:pt x="9274" y="6466"/>
                    </a:cubicBezTo>
                    <a:lnTo>
                      <a:pt x="9925" y="6943"/>
                    </a:lnTo>
                    <a:cubicBezTo>
                      <a:pt x="13960" y="9950"/>
                      <a:pt x="18121" y="13058"/>
                      <a:pt x="19925" y="17695"/>
                    </a:cubicBezTo>
                    <a:lnTo>
                      <a:pt x="20251" y="17569"/>
                    </a:lnTo>
                    <a:cubicBezTo>
                      <a:pt x="18422" y="12832"/>
                      <a:pt x="14011" y="9549"/>
                      <a:pt x="10126" y="6667"/>
                    </a:cubicBezTo>
                    <a:lnTo>
                      <a:pt x="9499" y="6191"/>
                    </a:lnTo>
                    <a:cubicBezTo>
                      <a:pt x="7419" y="4637"/>
                      <a:pt x="5214" y="3233"/>
                      <a:pt x="3108" y="1880"/>
                    </a:cubicBezTo>
                    <a:cubicBezTo>
                      <a:pt x="2131" y="1253"/>
                      <a:pt x="1153" y="627"/>
                      <a:pt x="201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2000;p53">
                <a:extLst>
                  <a:ext uri="{FF2B5EF4-FFF2-40B4-BE49-F238E27FC236}">
                    <a16:creationId xmlns:a16="http://schemas.microsoft.com/office/drawing/2014/main" id="{2DD80D93-F466-4291-B458-20BF9033857C}"/>
                  </a:ext>
                </a:extLst>
              </p:cNvPr>
              <p:cNvSpPr/>
              <p:nvPr/>
            </p:nvSpPr>
            <p:spPr>
              <a:xfrm>
                <a:off x="8123010" y="2463080"/>
                <a:ext cx="669160" cy="1587272"/>
              </a:xfrm>
              <a:custGeom>
                <a:avLst/>
                <a:gdLst/>
                <a:ahLst/>
                <a:cxnLst/>
                <a:rect l="l" t="t" r="r" b="b"/>
                <a:pathLst>
                  <a:path w="21756" h="51606" extrusionOk="0">
                    <a:moveTo>
                      <a:pt x="5941" y="1"/>
                    </a:moveTo>
                    <a:cubicBezTo>
                      <a:pt x="5890" y="76"/>
                      <a:pt x="1680" y="6492"/>
                      <a:pt x="26" y="11229"/>
                    </a:cubicBezTo>
                    <a:lnTo>
                      <a:pt x="1" y="11329"/>
                    </a:lnTo>
                    <a:lnTo>
                      <a:pt x="51" y="11405"/>
                    </a:lnTo>
                    <a:cubicBezTo>
                      <a:pt x="6843" y="19349"/>
                      <a:pt x="9825" y="27344"/>
                      <a:pt x="12432" y="34387"/>
                    </a:cubicBezTo>
                    <a:cubicBezTo>
                      <a:pt x="14788" y="40678"/>
                      <a:pt x="16993" y="46618"/>
                      <a:pt x="21505" y="51605"/>
                    </a:cubicBezTo>
                    <a:lnTo>
                      <a:pt x="21755" y="51380"/>
                    </a:lnTo>
                    <a:cubicBezTo>
                      <a:pt x="17294" y="46442"/>
                      <a:pt x="15088" y="40528"/>
                      <a:pt x="12758" y="34262"/>
                    </a:cubicBezTo>
                    <a:cubicBezTo>
                      <a:pt x="10151" y="27219"/>
                      <a:pt x="7169" y="19224"/>
                      <a:pt x="377" y="11254"/>
                    </a:cubicBezTo>
                    <a:cubicBezTo>
                      <a:pt x="2056" y="6567"/>
                      <a:pt x="6191" y="252"/>
                      <a:pt x="6216" y="201"/>
                    </a:cubicBezTo>
                    <a:lnTo>
                      <a:pt x="5941" y="1"/>
                    </a:ln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2001;p53">
                <a:extLst>
                  <a:ext uri="{FF2B5EF4-FFF2-40B4-BE49-F238E27FC236}">
                    <a16:creationId xmlns:a16="http://schemas.microsoft.com/office/drawing/2014/main" id="{6B37F2AA-83F6-4E9D-A3F1-FEA7F36E9C7B}"/>
                  </a:ext>
                </a:extLst>
              </p:cNvPr>
              <p:cNvSpPr/>
              <p:nvPr/>
            </p:nvSpPr>
            <p:spPr>
              <a:xfrm>
                <a:off x="8200887" y="2180946"/>
                <a:ext cx="256702" cy="491074"/>
              </a:xfrm>
              <a:custGeom>
                <a:avLst/>
                <a:gdLst/>
                <a:ahLst/>
                <a:cxnLst/>
                <a:rect l="l" t="t" r="r" b="b"/>
                <a:pathLst>
                  <a:path w="8346" h="15966" extrusionOk="0">
                    <a:moveTo>
                      <a:pt x="8346" y="1"/>
                    </a:moveTo>
                    <a:lnTo>
                      <a:pt x="8346" y="1"/>
                    </a:lnTo>
                    <a:cubicBezTo>
                      <a:pt x="0" y="7194"/>
                      <a:pt x="1930" y="15966"/>
                      <a:pt x="1930" y="15966"/>
                    </a:cubicBezTo>
                    <a:cubicBezTo>
                      <a:pt x="1930" y="15966"/>
                      <a:pt x="8346" y="6868"/>
                      <a:pt x="8346" y="1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2002;p53">
                <a:extLst>
                  <a:ext uri="{FF2B5EF4-FFF2-40B4-BE49-F238E27FC236}">
                    <a16:creationId xmlns:a16="http://schemas.microsoft.com/office/drawing/2014/main" id="{CE1E3438-9B0F-42FE-BF3D-FF66A551BCFA}"/>
                  </a:ext>
                </a:extLst>
              </p:cNvPr>
              <p:cNvSpPr/>
              <p:nvPr/>
            </p:nvSpPr>
            <p:spPr>
              <a:xfrm>
                <a:off x="8159242" y="2180946"/>
                <a:ext cx="531920" cy="1107793"/>
              </a:xfrm>
              <a:custGeom>
                <a:avLst/>
                <a:gdLst/>
                <a:ahLst/>
                <a:cxnLst/>
                <a:rect l="l" t="t" r="r" b="b"/>
                <a:pathLst>
                  <a:path w="17294" h="36017" extrusionOk="0">
                    <a:moveTo>
                      <a:pt x="9700" y="1"/>
                    </a:moveTo>
                    <a:lnTo>
                      <a:pt x="4913" y="9274"/>
                    </a:lnTo>
                    <a:lnTo>
                      <a:pt x="4036" y="13735"/>
                    </a:lnTo>
                    <a:lnTo>
                      <a:pt x="1" y="34437"/>
                    </a:lnTo>
                    <a:lnTo>
                      <a:pt x="9700" y="36016"/>
                    </a:lnTo>
                    <a:cubicBezTo>
                      <a:pt x="9700" y="36016"/>
                      <a:pt x="17294" y="12257"/>
                      <a:pt x="12833" y="3109"/>
                    </a:cubicBezTo>
                    <a:cubicBezTo>
                      <a:pt x="12131" y="1655"/>
                      <a:pt x="11103" y="552"/>
                      <a:pt x="9700" y="1"/>
                    </a:cubicBez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1" name="Google Shape;2003;p53">
                <a:extLst>
                  <a:ext uri="{FF2B5EF4-FFF2-40B4-BE49-F238E27FC236}">
                    <a16:creationId xmlns:a16="http://schemas.microsoft.com/office/drawing/2014/main" id="{AD78EC3A-C370-4886-9E04-0394F0FB6E7B}"/>
                  </a:ext>
                </a:extLst>
              </p:cNvPr>
              <p:cNvSpPr/>
              <p:nvPr/>
            </p:nvSpPr>
            <p:spPr>
              <a:xfrm>
                <a:off x="8283347" y="2180946"/>
                <a:ext cx="270604" cy="422485"/>
              </a:xfrm>
              <a:custGeom>
                <a:avLst/>
                <a:gdLst/>
                <a:ahLst/>
                <a:cxnLst/>
                <a:rect l="l" t="t" r="r" b="b"/>
                <a:pathLst>
                  <a:path w="8798" h="13736" extrusionOk="0">
                    <a:moveTo>
                      <a:pt x="5665" y="1"/>
                    </a:moveTo>
                    <a:lnTo>
                      <a:pt x="878" y="9274"/>
                    </a:lnTo>
                    <a:lnTo>
                      <a:pt x="1" y="13735"/>
                    </a:lnTo>
                    <a:cubicBezTo>
                      <a:pt x="276" y="13660"/>
                      <a:pt x="552" y="13560"/>
                      <a:pt x="778" y="13435"/>
                    </a:cubicBezTo>
                    <a:cubicBezTo>
                      <a:pt x="4612" y="11605"/>
                      <a:pt x="7670" y="7420"/>
                      <a:pt x="8798" y="3109"/>
                    </a:cubicBezTo>
                    <a:cubicBezTo>
                      <a:pt x="8096" y="1655"/>
                      <a:pt x="7068" y="552"/>
                      <a:pt x="5665" y="1"/>
                    </a:cubicBezTo>
                    <a:close/>
                  </a:path>
                </a:pathLst>
              </a:custGeom>
              <a:solidFill>
                <a:srgbClr val="FDAE9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2" name="Google Shape;2004;p53">
                <a:extLst>
                  <a:ext uri="{FF2B5EF4-FFF2-40B4-BE49-F238E27FC236}">
                    <a16:creationId xmlns:a16="http://schemas.microsoft.com/office/drawing/2014/main" id="{0457233F-0230-434B-A75C-C507072BAC2E}"/>
                  </a:ext>
                </a:extLst>
              </p:cNvPr>
              <p:cNvSpPr/>
              <p:nvPr/>
            </p:nvSpPr>
            <p:spPr>
              <a:xfrm>
                <a:off x="7800031" y="3178459"/>
                <a:ext cx="657565" cy="880341"/>
              </a:xfrm>
              <a:custGeom>
                <a:avLst/>
                <a:gdLst/>
                <a:ahLst/>
                <a:cxnLst/>
                <a:rect l="l" t="t" r="r" b="b"/>
                <a:pathLst>
                  <a:path w="21379" h="28622" extrusionOk="0">
                    <a:moveTo>
                      <a:pt x="12081" y="0"/>
                    </a:moveTo>
                    <a:cubicBezTo>
                      <a:pt x="9399" y="4837"/>
                      <a:pt x="0" y="24837"/>
                      <a:pt x="0" y="24837"/>
                    </a:cubicBezTo>
                    <a:lnTo>
                      <a:pt x="4411" y="28622"/>
                    </a:lnTo>
                    <a:cubicBezTo>
                      <a:pt x="13735" y="18421"/>
                      <a:pt x="19499" y="10627"/>
                      <a:pt x="21379" y="3584"/>
                    </a:cubicBezTo>
                    <a:lnTo>
                      <a:pt x="12081" y="0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3" name="Google Shape;2005;p53">
                <a:extLst>
                  <a:ext uri="{FF2B5EF4-FFF2-40B4-BE49-F238E27FC236}">
                    <a16:creationId xmlns:a16="http://schemas.microsoft.com/office/drawing/2014/main" id="{B01D3C39-9DC8-4C51-AB7D-0F78E8599A0B}"/>
                  </a:ext>
                </a:extLst>
              </p:cNvPr>
              <p:cNvSpPr/>
              <p:nvPr/>
            </p:nvSpPr>
            <p:spPr>
              <a:xfrm>
                <a:off x="7748389" y="4344766"/>
                <a:ext cx="127982" cy="142592"/>
              </a:xfrm>
              <a:custGeom>
                <a:avLst/>
                <a:gdLst/>
                <a:ahLst/>
                <a:cxnLst/>
                <a:rect l="l" t="t" r="r" b="b"/>
                <a:pathLst>
                  <a:path w="4161" h="4636" extrusionOk="0">
                    <a:moveTo>
                      <a:pt x="1629" y="0"/>
                    </a:moveTo>
                    <a:lnTo>
                      <a:pt x="0" y="1078"/>
                    </a:lnTo>
                    <a:lnTo>
                      <a:pt x="2882" y="4411"/>
                    </a:lnTo>
                    <a:cubicBezTo>
                      <a:pt x="3014" y="4557"/>
                      <a:pt x="3196" y="4635"/>
                      <a:pt x="3380" y="4635"/>
                    </a:cubicBezTo>
                    <a:cubicBezTo>
                      <a:pt x="3512" y="4635"/>
                      <a:pt x="3644" y="4595"/>
                      <a:pt x="3760" y="4512"/>
                    </a:cubicBezTo>
                    <a:cubicBezTo>
                      <a:pt x="4060" y="4311"/>
                      <a:pt x="4161" y="3910"/>
                      <a:pt x="3960" y="3609"/>
                    </a:cubicBezTo>
                    <a:lnTo>
                      <a:pt x="1629" y="0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4" name="Google Shape;2006;p53">
                <a:extLst>
                  <a:ext uri="{FF2B5EF4-FFF2-40B4-BE49-F238E27FC236}">
                    <a16:creationId xmlns:a16="http://schemas.microsoft.com/office/drawing/2014/main" id="{7924BD75-00C6-4394-9918-7D9FEAACA4D8}"/>
                  </a:ext>
                </a:extLst>
              </p:cNvPr>
              <p:cNvSpPr/>
              <p:nvPr/>
            </p:nvSpPr>
            <p:spPr>
              <a:xfrm>
                <a:off x="7748389" y="4195994"/>
                <a:ext cx="156494" cy="289859"/>
              </a:xfrm>
              <a:custGeom>
                <a:avLst/>
                <a:gdLst/>
                <a:ahLst/>
                <a:cxnLst/>
                <a:rect l="l" t="t" r="r" b="b"/>
                <a:pathLst>
                  <a:path w="5088" h="9424" extrusionOk="0">
                    <a:moveTo>
                      <a:pt x="4386" y="0"/>
                    </a:moveTo>
                    <a:lnTo>
                      <a:pt x="25" y="2256"/>
                    </a:lnTo>
                    <a:lnTo>
                      <a:pt x="0" y="5915"/>
                    </a:lnTo>
                    <a:lnTo>
                      <a:pt x="4010" y="9273"/>
                    </a:lnTo>
                    <a:cubicBezTo>
                      <a:pt x="4132" y="9373"/>
                      <a:pt x="4277" y="9423"/>
                      <a:pt x="4422" y="9423"/>
                    </a:cubicBezTo>
                    <a:cubicBezTo>
                      <a:pt x="4605" y="9423"/>
                      <a:pt x="4786" y="9341"/>
                      <a:pt x="4912" y="9173"/>
                    </a:cubicBezTo>
                    <a:cubicBezTo>
                      <a:pt x="5063" y="8973"/>
                      <a:pt x="5088" y="8697"/>
                      <a:pt x="4963" y="8471"/>
                    </a:cubicBezTo>
                    <a:lnTo>
                      <a:pt x="3283" y="5614"/>
                    </a:lnTo>
                    <a:lnTo>
                      <a:pt x="4386" y="0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5" name="Google Shape;2007;p53">
                <a:extLst>
                  <a:ext uri="{FF2B5EF4-FFF2-40B4-BE49-F238E27FC236}">
                    <a16:creationId xmlns:a16="http://schemas.microsoft.com/office/drawing/2014/main" id="{99E60AD1-3B4E-4FFA-B969-1220501E22B8}"/>
                  </a:ext>
                </a:extLst>
              </p:cNvPr>
              <p:cNvSpPr/>
              <p:nvPr/>
            </p:nvSpPr>
            <p:spPr>
              <a:xfrm>
                <a:off x="7658179" y="4259969"/>
                <a:ext cx="132626" cy="206260"/>
              </a:xfrm>
              <a:custGeom>
                <a:avLst/>
                <a:gdLst/>
                <a:ahLst/>
                <a:cxnLst/>
                <a:rect l="l" t="t" r="r" b="b"/>
                <a:pathLst>
                  <a:path w="4312" h="6706" extrusionOk="0">
                    <a:moveTo>
                      <a:pt x="4312" y="0"/>
                    </a:moveTo>
                    <a:lnTo>
                      <a:pt x="427" y="752"/>
                    </a:lnTo>
                    <a:lnTo>
                      <a:pt x="1" y="3885"/>
                    </a:lnTo>
                    <a:lnTo>
                      <a:pt x="2131" y="6542"/>
                    </a:lnTo>
                    <a:cubicBezTo>
                      <a:pt x="2220" y="6646"/>
                      <a:pt x="2345" y="6706"/>
                      <a:pt x="2469" y="6706"/>
                    </a:cubicBezTo>
                    <a:cubicBezTo>
                      <a:pt x="2553" y="6706"/>
                      <a:pt x="2636" y="6678"/>
                      <a:pt x="2708" y="6617"/>
                    </a:cubicBezTo>
                    <a:cubicBezTo>
                      <a:pt x="2858" y="6492"/>
                      <a:pt x="2908" y="6291"/>
                      <a:pt x="2833" y="6116"/>
                    </a:cubicBezTo>
                    <a:lnTo>
                      <a:pt x="1705" y="3760"/>
                    </a:lnTo>
                    <a:lnTo>
                      <a:pt x="4312" y="0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" name="Google Shape;2008;p53">
                <a:extLst>
                  <a:ext uri="{FF2B5EF4-FFF2-40B4-BE49-F238E27FC236}">
                    <a16:creationId xmlns:a16="http://schemas.microsoft.com/office/drawing/2014/main" id="{80A590EB-B4D3-4439-8D03-45B7B7C4AE23}"/>
                  </a:ext>
                </a:extLst>
              </p:cNvPr>
              <p:cNvSpPr/>
              <p:nvPr/>
            </p:nvSpPr>
            <p:spPr>
              <a:xfrm>
                <a:off x="7671282" y="3942371"/>
                <a:ext cx="331504" cy="340762"/>
              </a:xfrm>
              <a:custGeom>
                <a:avLst/>
                <a:gdLst/>
                <a:ahLst/>
                <a:cxnLst/>
                <a:rect l="l" t="t" r="r" b="b"/>
                <a:pathLst>
                  <a:path w="10778" h="11079" extrusionOk="0">
                    <a:moveTo>
                      <a:pt x="4186" y="0"/>
                    </a:moveTo>
                    <a:lnTo>
                      <a:pt x="1" y="11078"/>
                    </a:lnTo>
                    <a:lnTo>
                      <a:pt x="8773" y="10351"/>
                    </a:lnTo>
                    <a:cubicBezTo>
                      <a:pt x="8773" y="10351"/>
                      <a:pt x="10778" y="5439"/>
                      <a:pt x="8447" y="1178"/>
                    </a:cubicBezTo>
                    <a:lnTo>
                      <a:pt x="4186" y="0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" name="Google Shape;2009;p53">
                <a:extLst>
                  <a:ext uri="{FF2B5EF4-FFF2-40B4-BE49-F238E27FC236}">
                    <a16:creationId xmlns:a16="http://schemas.microsoft.com/office/drawing/2014/main" id="{6836FAE3-AA6A-4E1B-981E-304D623A31C6}"/>
                  </a:ext>
                </a:extLst>
              </p:cNvPr>
              <p:cNvSpPr/>
              <p:nvPr/>
            </p:nvSpPr>
            <p:spPr>
              <a:xfrm>
                <a:off x="7857854" y="4229119"/>
                <a:ext cx="114110" cy="181039"/>
              </a:xfrm>
              <a:custGeom>
                <a:avLst/>
                <a:gdLst/>
                <a:ahLst/>
                <a:cxnLst/>
                <a:rect l="l" t="t" r="r" b="b"/>
                <a:pathLst>
                  <a:path w="3710" h="5886" extrusionOk="0">
                    <a:moveTo>
                      <a:pt x="0" y="1"/>
                    </a:moveTo>
                    <a:lnTo>
                      <a:pt x="1153" y="4211"/>
                    </a:lnTo>
                    <a:lnTo>
                      <a:pt x="3008" y="5790"/>
                    </a:lnTo>
                    <a:cubicBezTo>
                      <a:pt x="3082" y="5855"/>
                      <a:pt x="3173" y="5886"/>
                      <a:pt x="3266" y="5886"/>
                    </a:cubicBezTo>
                    <a:cubicBezTo>
                      <a:pt x="3422" y="5886"/>
                      <a:pt x="3580" y="5798"/>
                      <a:pt x="3659" y="5640"/>
                    </a:cubicBezTo>
                    <a:lnTo>
                      <a:pt x="3659" y="5615"/>
                    </a:lnTo>
                    <a:cubicBezTo>
                      <a:pt x="3709" y="5490"/>
                      <a:pt x="3709" y="5339"/>
                      <a:pt x="3634" y="5214"/>
                    </a:cubicBezTo>
                    <a:lnTo>
                      <a:pt x="2481" y="3485"/>
                    </a:lnTo>
                    <a:lnTo>
                      <a:pt x="2707" y="1028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FDBFA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" name="Google Shape;2010;p53">
                <a:extLst>
                  <a:ext uri="{FF2B5EF4-FFF2-40B4-BE49-F238E27FC236}">
                    <a16:creationId xmlns:a16="http://schemas.microsoft.com/office/drawing/2014/main" id="{531816C9-36A1-4812-ABB2-78059CC1091B}"/>
                  </a:ext>
                </a:extLst>
              </p:cNvPr>
              <p:cNvSpPr/>
              <p:nvPr/>
            </p:nvSpPr>
            <p:spPr>
              <a:xfrm>
                <a:off x="8190860" y="2157848"/>
                <a:ext cx="373888" cy="413196"/>
              </a:xfrm>
              <a:custGeom>
                <a:avLst/>
                <a:gdLst/>
                <a:ahLst/>
                <a:cxnLst/>
                <a:rect l="l" t="t" r="r" b="b"/>
                <a:pathLst>
                  <a:path w="12156" h="13434" extrusionOk="0">
                    <a:moveTo>
                      <a:pt x="6767" y="0"/>
                    </a:moveTo>
                    <a:cubicBezTo>
                      <a:pt x="6767" y="0"/>
                      <a:pt x="1028" y="8948"/>
                      <a:pt x="0" y="13434"/>
                    </a:cubicBezTo>
                    <a:cubicBezTo>
                      <a:pt x="0" y="13434"/>
                      <a:pt x="9474" y="8973"/>
                      <a:pt x="12156" y="4687"/>
                    </a:cubicBezTo>
                    <a:cubicBezTo>
                      <a:pt x="12156" y="4687"/>
                      <a:pt x="11830" y="1203"/>
                      <a:pt x="6767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" name="Google Shape;2011;p53">
                <a:extLst>
                  <a:ext uri="{FF2B5EF4-FFF2-40B4-BE49-F238E27FC236}">
                    <a16:creationId xmlns:a16="http://schemas.microsoft.com/office/drawing/2014/main" id="{CC944C4A-6708-4004-B614-5625080AFA7C}"/>
                  </a:ext>
                </a:extLst>
              </p:cNvPr>
              <p:cNvSpPr/>
              <p:nvPr/>
            </p:nvSpPr>
            <p:spPr>
              <a:xfrm>
                <a:off x="7620409" y="2729806"/>
                <a:ext cx="572028" cy="88674"/>
              </a:xfrm>
              <a:custGeom>
                <a:avLst/>
                <a:gdLst/>
                <a:ahLst/>
                <a:cxnLst/>
                <a:rect l="l" t="t" r="r" b="b"/>
                <a:pathLst>
                  <a:path w="18598" h="2883" extrusionOk="0">
                    <a:moveTo>
                      <a:pt x="126" y="1"/>
                    </a:moveTo>
                    <a:lnTo>
                      <a:pt x="1" y="327"/>
                    </a:lnTo>
                    <a:cubicBezTo>
                      <a:pt x="6818" y="2407"/>
                      <a:pt x="11805" y="2883"/>
                      <a:pt x="14888" y="2883"/>
                    </a:cubicBezTo>
                    <a:cubicBezTo>
                      <a:pt x="17319" y="2883"/>
                      <a:pt x="18572" y="2582"/>
                      <a:pt x="18597" y="2582"/>
                    </a:cubicBezTo>
                    <a:lnTo>
                      <a:pt x="18522" y="2231"/>
                    </a:lnTo>
                    <a:cubicBezTo>
                      <a:pt x="18489" y="2242"/>
                      <a:pt x="17265" y="2524"/>
                      <a:pt x="14878" y="2524"/>
                    </a:cubicBezTo>
                    <a:cubicBezTo>
                      <a:pt x="11833" y="2524"/>
                      <a:pt x="6897" y="2066"/>
                      <a:pt x="126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" name="Google Shape;2012;p53">
                <a:extLst>
                  <a:ext uri="{FF2B5EF4-FFF2-40B4-BE49-F238E27FC236}">
                    <a16:creationId xmlns:a16="http://schemas.microsoft.com/office/drawing/2014/main" id="{B864CBD4-EBFA-4705-A1EF-75549F3842E7}"/>
                  </a:ext>
                </a:extLst>
              </p:cNvPr>
              <p:cNvSpPr/>
              <p:nvPr/>
            </p:nvSpPr>
            <p:spPr>
              <a:xfrm>
                <a:off x="8084472" y="2340514"/>
                <a:ext cx="140316" cy="322277"/>
              </a:xfrm>
              <a:custGeom>
                <a:avLst/>
                <a:gdLst/>
                <a:ahLst/>
                <a:cxnLst/>
                <a:rect l="l" t="t" r="r" b="b"/>
                <a:pathLst>
                  <a:path w="4562" h="10478" extrusionOk="0">
                    <a:moveTo>
                      <a:pt x="1630" y="1"/>
                    </a:moveTo>
                    <a:cubicBezTo>
                      <a:pt x="1629" y="1"/>
                      <a:pt x="527" y="978"/>
                      <a:pt x="151" y="1505"/>
                    </a:cubicBezTo>
                    <a:cubicBezTo>
                      <a:pt x="1" y="1806"/>
                      <a:pt x="51" y="2858"/>
                      <a:pt x="402" y="4387"/>
                    </a:cubicBezTo>
                    <a:cubicBezTo>
                      <a:pt x="427" y="4462"/>
                      <a:pt x="452" y="4562"/>
                      <a:pt x="477" y="4663"/>
                    </a:cubicBezTo>
                    <a:cubicBezTo>
                      <a:pt x="502" y="4763"/>
                      <a:pt x="527" y="4838"/>
                      <a:pt x="552" y="4938"/>
                    </a:cubicBezTo>
                    <a:cubicBezTo>
                      <a:pt x="627" y="5214"/>
                      <a:pt x="727" y="5490"/>
                      <a:pt x="828" y="5790"/>
                    </a:cubicBezTo>
                    <a:cubicBezTo>
                      <a:pt x="828" y="5790"/>
                      <a:pt x="828" y="5816"/>
                      <a:pt x="828" y="5816"/>
                    </a:cubicBezTo>
                    <a:cubicBezTo>
                      <a:pt x="928" y="6116"/>
                      <a:pt x="1053" y="6442"/>
                      <a:pt x="1178" y="6768"/>
                    </a:cubicBezTo>
                    <a:cubicBezTo>
                      <a:pt x="1254" y="7044"/>
                      <a:pt x="1379" y="7294"/>
                      <a:pt x="1479" y="7570"/>
                    </a:cubicBezTo>
                    <a:cubicBezTo>
                      <a:pt x="1479" y="7595"/>
                      <a:pt x="1479" y="7595"/>
                      <a:pt x="1504" y="7595"/>
                    </a:cubicBezTo>
                    <a:cubicBezTo>
                      <a:pt x="1880" y="8497"/>
                      <a:pt x="2331" y="9475"/>
                      <a:pt x="2908" y="10477"/>
                    </a:cubicBezTo>
                    <a:lnTo>
                      <a:pt x="3459" y="9299"/>
                    </a:lnTo>
                    <a:lnTo>
                      <a:pt x="4562" y="9149"/>
                    </a:lnTo>
                    <a:cubicBezTo>
                      <a:pt x="4562" y="9149"/>
                      <a:pt x="3509" y="6994"/>
                      <a:pt x="2933" y="5565"/>
                    </a:cubicBezTo>
                    <a:cubicBezTo>
                      <a:pt x="2908" y="5490"/>
                      <a:pt x="2908" y="5440"/>
                      <a:pt x="2883" y="5389"/>
                    </a:cubicBezTo>
                    <a:cubicBezTo>
                      <a:pt x="2858" y="5339"/>
                      <a:pt x="2833" y="5289"/>
                      <a:pt x="2808" y="5239"/>
                    </a:cubicBezTo>
                    <a:cubicBezTo>
                      <a:pt x="2732" y="4988"/>
                      <a:pt x="2632" y="4738"/>
                      <a:pt x="2532" y="4487"/>
                    </a:cubicBezTo>
                    <a:cubicBezTo>
                      <a:pt x="2507" y="4387"/>
                      <a:pt x="2457" y="4287"/>
                      <a:pt x="2432" y="4186"/>
                    </a:cubicBezTo>
                    <a:cubicBezTo>
                      <a:pt x="2381" y="4011"/>
                      <a:pt x="2306" y="3811"/>
                      <a:pt x="2256" y="3635"/>
                    </a:cubicBezTo>
                    <a:cubicBezTo>
                      <a:pt x="2231" y="3535"/>
                      <a:pt x="2181" y="3460"/>
                      <a:pt x="2156" y="3359"/>
                    </a:cubicBezTo>
                    <a:cubicBezTo>
                      <a:pt x="2131" y="3259"/>
                      <a:pt x="2106" y="3184"/>
                      <a:pt x="2081" y="3084"/>
                    </a:cubicBezTo>
                    <a:cubicBezTo>
                      <a:pt x="1830" y="2207"/>
                      <a:pt x="1655" y="1329"/>
                      <a:pt x="1630" y="577"/>
                    </a:cubicBezTo>
                    <a:cubicBezTo>
                      <a:pt x="1605" y="377"/>
                      <a:pt x="1605" y="176"/>
                      <a:pt x="1630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" name="Google Shape;2013;p53">
                <a:extLst>
                  <a:ext uri="{FF2B5EF4-FFF2-40B4-BE49-F238E27FC236}">
                    <a16:creationId xmlns:a16="http://schemas.microsoft.com/office/drawing/2014/main" id="{2A77F39F-D02A-49E6-B097-F7771F8AFEC2}"/>
                  </a:ext>
                </a:extLst>
              </p:cNvPr>
              <p:cNvSpPr/>
              <p:nvPr/>
            </p:nvSpPr>
            <p:spPr>
              <a:xfrm>
                <a:off x="8109908" y="2469263"/>
                <a:ext cx="63237" cy="104852"/>
              </a:xfrm>
              <a:custGeom>
                <a:avLst/>
                <a:gdLst/>
                <a:ahLst/>
                <a:cxnLst/>
                <a:rect l="l" t="t" r="r" b="b"/>
                <a:pathLst>
                  <a:path w="2056" h="3409" extrusionOk="0">
                    <a:moveTo>
                      <a:pt x="1605" y="0"/>
                    </a:moveTo>
                    <a:lnTo>
                      <a:pt x="1" y="1604"/>
                    </a:lnTo>
                    <a:cubicBezTo>
                      <a:pt x="1" y="1604"/>
                      <a:pt x="1" y="1630"/>
                      <a:pt x="1" y="1630"/>
                    </a:cubicBezTo>
                    <a:cubicBezTo>
                      <a:pt x="101" y="1930"/>
                      <a:pt x="226" y="2256"/>
                      <a:pt x="351" y="2582"/>
                    </a:cubicBezTo>
                    <a:cubicBezTo>
                      <a:pt x="427" y="2858"/>
                      <a:pt x="552" y="3108"/>
                      <a:pt x="652" y="3384"/>
                    </a:cubicBezTo>
                    <a:cubicBezTo>
                      <a:pt x="652" y="3409"/>
                      <a:pt x="652" y="3409"/>
                      <a:pt x="677" y="3409"/>
                    </a:cubicBezTo>
                    <a:cubicBezTo>
                      <a:pt x="1053" y="3008"/>
                      <a:pt x="1755" y="2331"/>
                      <a:pt x="2056" y="1203"/>
                    </a:cubicBezTo>
                    <a:cubicBezTo>
                      <a:pt x="1955" y="953"/>
                      <a:pt x="1805" y="552"/>
                      <a:pt x="1705" y="301"/>
                    </a:cubicBezTo>
                    <a:cubicBezTo>
                      <a:pt x="1680" y="201"/>
                      <a:pt x="1630" y="101"/>
                      <a:pt x="1605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2" name="Google Shape;2014;p53">
                <a:extLst>
                  <a:ext uri="{FF2B5EF4-FFF2-40B4-BE49-F238E27FC236}">
                    <a16:creationId xmlns:a16="http://schemas.microsoft.com/office/drawing/2014/main" id="{E95B637F-5032-4F68-AD93-C70B53DCE10A}"/>
                  </a:ext>
                </a:extLst>
              </p:cNvPr>
              <p:cNvSpPr/>
              <p:nvPr/>
            </p:nvSpPr>
            <p:spPr>
              <a:xfrm>
                <a:off x="6066533" y="3691056"/>
                <a:ext cx="562001" cy="1461627"/>
              </a:xfrm>
              <a:custGeom>
                <a:avLst/>
                <a:gdLst/>
                <a:ahLst/>
                <a:cxnLst/>
                <a:rect l="l" t="t" r="r" b="b"/>
                <a:pathLst>
                  <a:path w="18272" h="47521" extrusionOk="0">
                    <a:moveTo>
                      <a:pt x="1" y="1"/>
                    </a:moveTo>
                    <a:cubicBezTo>
                      <a:pt x="1" y="1"/>
                      <a:pt x="627" y="21455"/>
                      <a:pt x="878" y="24337"/>
                    </a:cubicBezTo>
                    <a:cubicBezTo>
                      <a:pt x="1153" y="27219"/>
                      <a:pt x="2908" y="47520"/>
                      <a:pt x="2908" y="47520"/>
                    </a:cubicBezTo>
                    <a:lnTo>
                      <a:pt x="18271" y="47520"/>
                    </a:lnTo>
                    <a:lnTo>
                      <a:pt x="13033" y="1"/>
                    </a:ln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3" name="Google Shape;2015;p53">
                <a:extLst>
                  <a:ext uri="{FF2B5EF4-FFF2-40B4-BE49-F238E27FC236}">
                    <a16:creationId xmlns:a16="http://schemas.microsoft.com/office/drawing/2014/main" id="{CC8E421A-16AF-4304-AA5C-B4BCC74D6CC7}"/>
                  </a:ext>
                </a:extLst>
              </p:cNvPr>
              <p:cNvSpPr/>
              <p:nvPr/>
            </p:nvSpPr>
            <p:spPr>
              <a:xfrm>
                <a:off x="5263312" y="3522261"/>
                <a:ext cx="632128" cy="1630424"/>
              </a:xfrm>
              <a:custGeom>
                <a:avLst/>
                <a:gdLst/>
                <a:ahLst/>
                <a:cxnLst/>
                <a:rect l="l" t="t" r="r" b="b"/>
                <a:pathLst>
                  <a:path w="20552" h="53009" extrusionOk="0">
                    <a:moveTo>
                      <a:pt x="4536" y="0"/>
                    </a:moveTo>
                    <a:cubicBezTo>
                      <a:pt x="4536" y="0"/>
                      <a:pt x="1153" y="23960"/>
                      <a:pt x="677" y="26742"/>
                    </a:cubicBezTo>
                    <a:cubicBezTo>
                      <a:pt x="226" y="29549"/>
                      <a:pt x="0" y="53008"/>
                      <a:pt x="0" y="53008"/>
                    </a:cubicBezTo>
                    <a:lnTo>
                      <a:pt x="16441" y="53008"/>
                    </a:lnTo>
                    <a:cubicBezTo>
                      <a:pt x="16592" y="40427"/>
                      <a:pt x="17118" y="28096"/>
                      <a:pt x="17243" y="27294"/>
                    </a:cubicBezTo>
                    <a:cubicBezTo>
                      <a:pt x="17444" y="25940"/>
                      <a:pt x="20552" y="1930"/>
                      <a:pt x="20552" y="1930"/>
                    </a:cubicBezTo>
                    <a:lnTo>
                      <a:pt x="4536" y="0"/>
                    </a:ln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4" name="Google Shape;2016;p53">
                <a:extLst>
                  <a:ext uri="{FF2B5EF4-FFF2-40B4-BE49-F238E27FC236}">
                    <a16:creationId xmlns:a16="http://schemas.microsoft.com/office/drawing/2014/main" id="{0C1C613C-77B8-4F64-BC2C-37EF2D6F6DD6}"/>
                  </a:ext>
                </a:extLst>
              </p:cNvPr>
              <p:cNvSpPr/>
              <p:nvPr/>
            </p:nvSpPr>
            <p:spPr>
              <a:xfrm>
                <a:off x="5987149" y="3457487"/>
                <a:ext cx="543485" cy="708468"/>
              </a:xfrm>
              <a:custGeom>
                <a:avLst/>
                <a:gdLst/>
                <a:ahLst/>
                <a:cxnLst/>
                <a:rect l="l" t="t" r="r" b="b"/>
                <a:pathLst>
                  <a:path w="17670" h="23034" extrusionOk="0">
                    <a:moveTo>
                      <a:pt x="16090" y="1"/>
                    </a:moveTo>
                    <a:lnTo>
                      <a:pt x="226" y="653"/>
                    </a:lnTo>
                    <a:lnTo>
                      <a:pt x="0" y="21956"/>
                    </a:lnTo>
                    <a:lnTo>
                      <a:pt x="17669" y="23034"/>
                    </a:lnTo>
                    <a:lnTo>
                      <a:pt x="17669" y="23034"/>
                    </a:lnTo>
                    <a:lnTo>
                      <a:pt x="16090" y="1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5" name="Google Shape;2017;p53">
                <a:extLst>
                  <a:ext uri="{FF2B5EF4-FFF2-40B4-BE49-F238E27FC236}">
                    <a16:creationId xmlns:a16="http://schemas.microsoft.com/office/drawing/2014/main" id="{8C340B7C-24C8-45BB-B796-130D0A396646}"/>
                  </a:ext>
                </a:extLst>
              </p:cNvPr>
              <p:cNvSpPr/>
              <p:nvPr/>
            </p:nvSpPr>
            <p:spPr>
              <a:xfrm>
                <a:off x="5306465" y="3338026"/>
                <a:ext cx="669160" cy="810983"/>
              </a:xfrm>
              <a:custGeom>
                <a:avLst/>
                <a:gdLst/>
                <a:ahLst/>
                <a:cxnLst/>
                <a:rect l="l" t="t" r="r" b="b"/>
                <a:pathLst>
                  <a:path w="21756" h="26367" extrusionOk="0">
                    <a:moveTo>
                      <a:pt x="3835" y="0"/>
                    </a:moveTo>
                    <a:lnTo>
                      <a:pt x="1" y="24512"/>
                    </a:lnTo>
                    <a:lnTo>
                      <a:pt x="17845" y="26366"/>
                    </a:lnTo>
                    <a:lnTo>
                      <a:pt x="21755" y="2281"/>
                    </a:lnTo>
                    <a:lnTo>
                      <a:pt x="3835" y="0"/>
                    </a:lnTo>
                    <a:close/>
                  </a:path>
                </a:pathLst>
              </a:custGeom>
              <a:solidFill>
                <a:srgbClr val="C5E2E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6" name="Google Shape;2018;p53">
                <a:extLst>
                  <a:ext uri="{FF2B5EF4-FFF2-40B4-BE49-F238E27FC236}">
                    <a16:creationId xmlns:a16="http://schemas.microsoft.com/office/drawing/2014/main" id="{A9424D03-9E57-4F82-8F0D-EDE2CDAE1547}"/>
                  </a:ext>
                </a:extLst>
              </p:cNvPr>
              <p:cNvSpPr/>
              <p:nvPr/>
            </p:nvSpPr>
            <p:spPr>
              <a:xfrm>
                <a:off x="4826993" y="2079202"/>
                <a:ext cx="821779" cy="993683"/>
              </a:xfrm>
              <a:custGeom>
                <a:avLst/>
                <a:gdLst/>
                <a:ahLst/>
                <a:cxnLst/>
                <a:rect l="l" t="t" r="r" b="b"/>
                <a:pathLst>
                  <a:path w="26718" h="32307" extrusionOk="0">
                    <a:moveTo>
                      <a:pt x="20652" y="1"/>
                    </a:moveTo>
                    <a:cubicBezTo>
                      <a:pt x="15991" y="1329"/>
                      <a:pt x="3785" y="17269"/>
                      <a:pt x="1" y="23384"/>
                    </a:cubicBezTo>
                    <a:lnTo>
                      <a:pt x="7645" y="32307"/>
                    </a:lnTo>
                    <a:lnTo>
                      <a:pt x="26718" y="14763"/>
                    </a:lnTo>
                    <a:lnTo>
                      <a:pt x="20652" y="1"/>
                    </a:ln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7" name="Google Shape;2019;p53">
                <a:extLst>
                  <a:ext uri="{FF2B5EF4-FFF2-40B4-BE49-F238E27FC236}">
                    <a16:creationId xmlns:a16="http://schemas.microsoft.com/office/drawing/2014/main" id="{39383B67-BA55-485D-9BA7-8F106775FC1C}"/>
                  </a:ext>
                </a:extLst>
              </p:cNvPr>
              <p:cNvSpPr/>
              <p:nvPr/>
            </p:nvSpPr>
            <p:spPr>
              <a:xfrm>
                <a:off x="7988110" y="2366749"/>
                <a:ext cx="245937" cy="249013"/>
              </a:xfrm>
              <a:custGeom>
                <a:avLst/>
                <a:gdLst/>
                <a:ahLst/>
                <a:cxnLst/>
                <a:rect l="l" t="t" r="r" b="b"/>
                <a:pathLst>
                  <a:path w="7996" h="8096" extrusionOk="0">
                    <a:moveTo>
                      <a:pt x="7520" y="0"/>
                    </a:moveTo>
                    <a:cubicBezTo>
                      <a:pt x="7444" y="176"/>
                      <a:pt x="7344" y="351"/>
                      <a:pt x="7219" y="526"/>
                    </a:cubicBezTo>
                    <a:cubicBezTo>
                      <a:pt x="6743" y="1178"/>
                      <a:pt x="6041" y="1855"/>
                      <a:pt x="5289" y="2506"/>
                    </a:cubicBezTo>
                    <a:cubicBezTo>
                      <a:pt x="4738" y="2983"/>
                      <a:pt x="4161" y="3409"/>
                      <a:pt x="3610" y="3810"/>
                    </a:cubicBezTo>
                    <a:cubicBezTo>
                      <a:pt x="2281" y="4787"/>
                      <a:pt x="1" y="6141"/>
                      <a:pt x="1" y="6141"/>
                    </a:cubicBezTo>
                    <a:lnTo>
                      <a:pt x="803" y="6792"/>
                    </a:lnTo>
                    <a:lnTo>
                      <a:pt x="828" y="8095"/>
                    </a:lnTo>
                    <a:cubicBezTo>
                      <a:pt x="2156" y="7394"/>
                      <a:pt x="3309" y="6642"/>
                      <a:pt x="4311" y="5915"/>
                    </a:cubicBezTo>
                    <a:cubicBezTo>
                      <a:pt x="4963" y="5439"/>
                      <a:pt x="5514" y="4963"/>
                      <a:pt x="6016" y="4536"/>
                    </a:cubicBezTo>
                    <a:cubicBezTo>
                      <a:pt x="7294" y="3359"/>
                      <a:pt x="7996" y="2381"/>
                      <a:pt x="7996" y="2030"/>
                    </a:cubicBezTo>
                    <a:cubicBezTo>
                      <a:pt x="7870" y="702"/>
                      <a:pt x="7520" y="0"/>
                      <a:pt x="7520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8" name="Google Shape;2020;p53">
                <a:extLst>
                  <a:ext uri="{FF2B5EF4-FFF2-40B4-BE49-F238E27FC236}">
                    <a16:creationId xmlns:a16="http://schemas.microsoft.com/office/drawing/2014/main" id="{911A2582-1720-44CC-80B6-53FEE5C0D294}"/>
                  </a:ext>
                </a:extLst>
              </p:cNvPr>
              <p:cNvSpPr/>
              <p:nvPr/>
            </p:nvSpPr>
            <p:spPr>
              <a:xfrm>
                <a:off x="8089854" y="2360290"/>
                <a:ext cx="47059" cy="26513"/>
              </a:xfrm>
              <a:custGeom>
                <a:avLst/>
                <a:gdLst/>
                <a:ahLst/>
                <a:cxnLst/>
                <a:rect l="l" t="t" r="r" b="b"/>
                <a:pathLst>
                  <a:path w="1530" h="862" extrusionOk="0">
                    <a:moveTo>
                      <a:pt x="1249" y="0"/>
                    </a:moveTo>
                    <a:cubicBezTo>
                      <a:pt x="1044" y="0"/>
                      <a:pt x="847" y="28"/>
                      <a:pt x="678" y="85"/>
                    </a:cubicBezTo>
                    <a:cubicBezTo>
                      <a:pt x="402" y="360"/>
                      <a:pt x="126" y="636"/>
                      <a:pt x="1" y="862"/>
                    </a:cubicBezTo>
                    <a:cubicBezTo>
                      <a:pt x="144" y="762"/>
                      <a:pt x="400" y="719"/>
                      <a:pt x="720" y="719"/>
                    </a:cubicBezTo>
                    <a:cubicBezTo>
                      <a:pt x="961" y="719"/>
                      <a:pt x="1238" y="743"/>
                      <a:pt x="1530" y="787"/>
                    </a:cubicBezTo>
                    <a:cubicBezTo>
                      <a:pt x="1480" y="511"/>
                      <a:pt x="1455" y="260"/>
                      <a:pt x="1455" y="10"/>
                    </a:cubicBezTo>
                    <a:cubicBezTo>
                      <a:pt x="1386" y="3"/>
                      <a:pt x="1317" y="0"/>
                      <a:pt x="1249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9" name="Google Shape;2021;p53">
                <a:extLst>
                  <a:ext uri="{FF2B5EF4-FFF2-40B4-BE49-F238E27FC236}">
                    <a16:creationId xmlns:a16="http://schemas.microsoft.com/office/drawing/2014/main" id="{D76A3396-FEBB-4903-89C4-D7670104B12C}"/>
                  </a:ext>
                </a:extLst>
              </p:cNvPr>
              <p:cNvSpPr/>
              <p:nvPr/>
            </p:nvSpPr>
            <p:spPr>
              <a:xfrm>
                <a:off x="8194705" y="2379852"/>
                <a:ext cx="39339" cy="49366"/>
              </a:xfrm>
              <a:custGeom>
                <a:avLst/>
                <a:gdLst/>
                <a:ahLst/>
                <a:cxnLst/>
                <a:rect l="l" t="t" r="r" b="b"/>
                <a:pathLst>
                  <a:path w="1279" h="1605" extrusionOk="0">
                    <a:moveTo>
                      <a:pt x="552" y="0"/>
                    </a:moveTo>
                    <a:cubicBezTo>
                      <a:pt x="527" y="50"/>
                      <a:pt x="527" y="75"/>
                      <a:pt x="502" y="100"/>
                    </a:cubicBezTo>
                    <a:cubicBezTo>
                      <a:pt x="351" y="301"/>
                      <a:pt x="176" y="501"/>
                      <a:pt x="1" y="702"/>
                    </a:cubicBezTo>
                    <a:cubicBezTo>
                      <a:pt x="627" y="978"/>
                      <a:pt x="1128" y="1303"/>
                      <a:pt x="1279" y="1604"/>
                    </a:cubicBezTo>
                    <a:cubicBezTo>
                      <a:pt x="1229" y="1078"/>
                      <a:pt x="1153" y="677"/>
                      <a:pt x="1078" y="351"/>
                    </a:cubicBezTo>
                    <a:cubicBezTo>
                      <a:pt x="928" y="226"/>
                      <a:pt x="752" y="100"/>
                      <a:pt x="552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0" name="Google Shape;2022;p53">
                <a:extLst>
                  <a:ext uri="{FF2B5EF4-FFF2-40B4-BE49-F238E27FC236}">
                    <a16:creationId xmlns:a16="http://schemas.microsoft.com/office/drawing/2014/main" id="{55F582B4-4117-426F-B331-112D9E19B5D8}"/>
                  </a:ext>
                </a:extLst>
              </p:cNvPr>
              <p:cNvSpPr/>
              <p:nvPr/>
            </p:nvSpPr>
            <p:spPr>
              <a:xfrm>
                <a:off x="8089854" y="2320122"/>
                <a:ext cx="144191" cy="109097"/>
              </a:xfrm>
              <a:custGeom>
                <a:avLst/>
                <a:gdLst/>
                <a:ahLst/>
                <a:cxnLst/>
                <a:rect l="l" t="t" r="r" b="b"/>
                <a:pathLst>
                  <a:path w="4688" h="3547" extrusionOk="0">
                    <a:moveTo>
                      <a:pt x="2481" y="1"/>
                    </a:moveTo>
                    <a:cubicBezTo>
                      <a:pt x="1738" y="1"/>
                      <a:pt x="1100" y="538"/>
                      <a:pt x="1" y="2168"/>
                    </a:cubicBezTo>
                    <a:cubicBezTo>
                      <a:pt x="320" y="1744"/>
                      <a:pt x="897" y="1560"/>
                      <a:pt x="1539" y="1560"/>
                    </a:cubicBezTo>
                    <a:cubicBezTo>
                      <a:pt x="2912" y="1560"/>
                      <a:pt x="4585" y="2402"/>
                      <a:pt x="4688" y="3546"/>
                    </a:cubicBezTo>
                    <a:cubicBezTo>
                      <a:pt x="4613" y="1015"/>
                      <a:pt x="4212" y="438"/>
                      <a:pt x="3134" y="113"/>
                    </a:cubicBezTo>
                    <a:cubicBezTo>
                      <a:pt x="2900" y="42"/>
                      <a:pt x="2687" y="1"/>
                      <a:pt x="248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1" name="Google Shape;2023;p53">
                <a:extLst>
                  <a:ext uri="{FF2B5EF4-FFF2-40B4-BE49-F238E27FC236}">
                    <a16:creationId xmlns:a16="http://schemas.microsoft.com/office/drawing/2014/main" id="{F9ED2075-A437-426A-BD03-C9685A1AC0B3}"/>
                  </a:ext>
                </a:extLst>
              </p:cNvPr>
              <p:cNvSpPr/>
              <p:nvPr/>
            </p:nvSpPr>
            <p:spPr>
              <a:xfrm>
                <a:off x="6573747" y="2571007"/>
                <a:ext cx="1012968" cy="767061"/>
              </a:xfrm>
              <a:custGeom>
                <a:avLst/>
                <a:gdLst/>
                <a:ahLst/>
                <a:cxnLst/>
                <a:rect l="l" t="t" r="r" b="b"/>
                <a:pathLst>
                  <a:path w="32934" h="24939" extrusionOk="0">
                    <a:moveTo>
                      <a:pt x="15164" y="1"/>
                    </a:moveTo>
                    <a:lnTo>
                      <a:pt x="1" y="6592"/>
                    </a:lnTo>
                    <a:cubicBezTo>
                      <a:pt x="1379" y="19750"/>
                      <a:pt x="2482" y="24938"/>
                      <a:pt x="2482" y="24938"/>
                    </a:cubicBezTo>
                    <a:lnTo>
                      <a:pt x="32933" y="23334"/>
                    </a:lnTo>
                    <a:cubicBezTo>
                      <a:pt x="32933" y="12482"/>
                      <a:pt x="15164" y="1"/>
                      <a:pt x="15164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2" name="Google Shape;2024;p53">
                <a:extLst>
                  <a:ext uri="{FF2B5EF4-FFF2-40B4-BE49-F238E27FC236}">
                    <a16:creationId xmlns:a16="http://schemas.microsoft.com/office/drawing/2014/main" id="{4477D207-B31B-47A6-854C-04FCB8A06906}"/>
                  </a:ext>
                </a:extLst>
              </p:cNvPr>
              <p:cNvSpPr/>
              <p:nvPr/>
            </p:nvSpPr>
            <p:spPr>
              <a:xfrm>
                <a:off x="7134940" y="2729806"/>
                <a:ext cx="370812" cy="555050"/>
              </a:xfrm>
              <a:custGeom>
                <a:avLst/>
                <a:gdLst/>
                <a:ahLst/>
                <a:cxnLst/>
                <a:rect l="l" t="t" r="r" b="b"/>
                <a:pathLst>
                  <a:path w="12056" h="18046" extrusionOk="0">
                    <a:moveTo>
                      <a:pt x="226" y="1"/>
                    </a:moveTo>
                    <a:lnTo>
                      <a:pt x="1" y="276"/>
                    </a:lnTo>
                    <a:cubicBezTo>
                      <a:pt x="76" y="352"/>
                      <a:pt x="7795" y="6291"/>
                      <a:pt x="11730" y="18046"/>
                    </a:cubicBezTo>
                    <a:lnTo>
                      <a:pt x="12056" y="17946"/>
                    </a:lnTo>
                    <a:cubicBezTo>
                      <a:pt x="8096" y="6066"/>
                      <a:pt x="301" y="76"/>
                      <a:pt x="22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3" name="Google Shape;2025;p53">
                <a:extLst>
                  <a:ext uri="{FF2B5EF4-FFF2-40B4-BE49-F238E27FC236}">
                    <a16:creationId xmlns:a16="http://schemas.microsoft.com/office/drawing/2014/main" id="{A7B9F6A6-B0D7-4E93-801E-D1253F41B410}"/>
                  </a:ext>
                </a:extLst>
              </p:cNvPr>
              <p:cNvSpPr/>
              <p:nvPr/>
            </p:nvSpPr>
            <p:spPr>
              <a:xfrm>
                <a:off x="6402615" y="3637108"/>
                <a:ext cx="58624" cy="522693"/>
              </a:xfrm>
              <a:custGeom>
                <a:avLst/>
                <a:gdLst/>
                <a:ahLst/>
                <a:cxnLst/>
                <a:rect l="l" t="t" r="r" b="b"/>
                <a:pathLst>
                  <a:path w="1906" h="16994" extrusionOk="0">
                    <a:moveTo>
                      <a:pt x="352" y="1"/>
                    </a:moveTo>
                    <a:lnTo>
                      <a:pt x="1" y="26"/>
                    </a:lnTo>
                    <a:lnTo>
                      <a:pt x="1555" y="16993"/>
                    </a:lnTo>
                    <a:lnTo>
                      <a:pt x="1906" y="16968"/>
                    </a:lnTo>
                    <a:lnTo>
                      <a:pt x="352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4" name="Google Shape;2026;p53">
                <a:extLst>
                  <a:ext uri="{FF2B5EF4-FFF2-40B4-BE49-F238E27FC236}">
                    <a16:creationId xmlns:a16="http://schemas.microsoft.com/office/drawing/2014/main" id="{4916D0DC-EE1B-44CD-89F3-9534431E246A}"/>
                  </a:ext>
                </a:extLst>
              </p:cNvPr>
              <p:cNvSpPr/>
              <p:nvPr/>
            </p:nvSpPr>
            <p:spPr>
              <a:xfrm>
                <a:off x="5761269" y="3654055"/>
                <a:ext cx="79447" cy="487998"/>
              </a:xfrm>
              <a:custGeom>
                <a:avLst/>
                <a:gdLst/>
                <a:ahLst/>
                <a:cxnLst/>
                <a:rect l="l" t="t" r="r" b="b"/>
                <a:pathLst>
                  <a:path w="2583" h="15866" extrusionOk="0">
                    <a:moveTo>
                      <a:pt x="2231" y="1"/>
                    </a:moveTo>
                    <a:lnTo>
                      <a:pt x="1" y="15816"/>
                    </a:lnTo>
                    <a:lnTo>
                      <a:pt x="352" y="15866"/>
                    </a:lnTo>
                    <a:lnTo>
                      <a:pt x="2582" y="51"/>
                    </a:lnTo>
                    <a:lnTo>
                      <a:pt x="2231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5" name="Google Shape;2027;p53">
                <a:extLst>
                  <a:ext uri="{FF2B5EF4-FFF2-40B4-BE49-F238E27FC236}">
                    <a16:creationId xmlns:a16="http://schemas.microsoft.com/office/drawing/2014/main" id="{42AC5C5D-A95B-4566-A961-628A89E85542}"/>
                  </a:ext>
                </a:extLst>
              </p:cNvPr>
              <p:cNvSpPr/>
              <p:nvPr/>
            </p:nvSpPr>
            <p:spPr>
              <a:xfrm>
                <a:off x="6491288" y="2954916"/>
                <a:ext cx="613643" cy="2197777"/>
              </a:xfrm>
              <a:custGeom>
                <a:avLst/>
                <a:gdLst/>
                <a:ahLst/>
                <a:cxnLst/>
                <a:rect l="l" t="t" r="r" b="b"/>
                <a:pathLst>
                  <a:path w="19951" h="71455" extrusionOk="0">
                    <a:moveTo>
                      <a:pt x="5163" y="0"/>
                    </a:moveTo>
                    <a:cubicBezTo>
                      <a:pt x="5163" y="0"/>
                      <a:pt x="677" y="36767"/>
                      <a:pt x="326" y="41429"/>
                    </a:cubicBezTo>
                    <a:cubicBezTo>
                      <a:pt x="0" y="46116"/>
                      <a:pt x="2231" y="71454"/>
                      <a:pt x="2231" y="71454"/>
                    </a:cubicBezTo>
                    <a:lnTo>
                      <a:pt x="19624" y="71454"/>
                    </a:lnTo>
                    <a:cubicBezTo>
                      <a:pt x="19624" y="71454"/>
                      <a:pt x="15639" y="44336"/>
                      <a:pt x="15414" y="41429"/>
                    </a:cubicBezTo>
                    <a:cubicBezTo>
                      <a:pt x="15213" y="38547"/>
                      <a:pt x="19950" y="6516"/>
                      <a:pt x="19950" y="6516"/>
                    </a:cubicBezTo>
                    <a:lnTo>
                      <a:pt x="5163" y="0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6" name="Google Shape;2028;p53">
                <a:extLst>
                  <a:ext uri="{FF2B5EF4-FFF2-40B4-BE49-F238E27FC236}">
                    <a16:creationId xmlns:a16="http://schemas.microsoft.com/office/drawing/2014/main" id="{06514CB2-91CA-45E5-95B1-11F88B944B1F}"/>
                  </a:ext>
                </a:extLst>
              </p:cNvPr>
              <p:cNvSpPr/>
              <p:nvPr/>
            </p:nvSpPr>
            <p:spPr>
              <a:xfrm>
                <a:off x="6842010" y="3317204"/>
                <a:ext cx="240554" cy="1837022"/>
              </a:xfrm>
              <a:custGeom>
                <a:avLst/>
                <a:gdLst/>
                <a:ahLst/>
                <a:cxnLst/>
                <a:rect l="l" t="t" r="r" b="b"/>
                <a:pathLst>
                  <a:path w="7821" h="59726" extrusionOk="0">
                    <a:moveTo>
                      <a:pt x="4487" y="1"/>
                    </a:moveTo>
                    <a:lnTo>
                      <a:pt x="1" y="28572"/>
                    </a:lnTo>
                    <a:lnTo>
                      <a:pt x="7469" y="59725"/>
                    </a:lnTo>
                    <a:lnTo>
                      <a:pt x="7820" y="59650"/>
                    </a:lnTo>
                    <a:lnTo>
                      <a:pt x="352" y="28547"/>
                    </a:lnTo>
                    <a:lnTo>
                      <a:pt x="4838" y="76"/>
                    </a:lnTo>
                    <a:lnTo>
                      <a:pt x="4487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7" name="Google Shape;2029;p53">
                <a:extLst>
                  <a:ext uri="{FF2B5EF4-FFF2-40B4-BE49-F238E27FC236}">
                    <a16:creationId xmlns:a16="http://schemas.microsoft.com/office/drawing/2014/main" id="{3A0733C1-AE04-424A-B3D6-9CC7012AFDD0}"/>
                  </a:ext>
                </a:extLst>
              </p:cNvPr>
              <p:cNvSpPr/>
              <p:nvPr/>
            </p:nvSpPr>
            <p:spPr>
              <a:xfrm>
                <a:off x="5892325" y="2213333"/>
                <a:ext cx="910422" cy="687645"/>
              </a:xfrm>
              <a:custGeom>
                <a:avLst/>
                <a:gdLst/>
                <a:ahLst/>
                <a:cxnLst/>
                <a:rect l="l" t="t" r="r" b="b"/>
                <a:pathLst>
                  <a:path w="29600" h="22357" extrusionOk="0">
                    <a:moveTo>
                      <a:pt x="14863" y="1"/>
                    </a:moveTo>
                    <a:cubicBezTo>
                      <a:pt x="9975" y="4687"/>
                      <a:pt x="0" y="14913"/>
                      <a:pt x="0" y="14913"/>
                    </a:cubicBezTo>
                    <a:lnTo>
                      <a:pt x="5990" y="22357"/>
                    </a:lnTo>
                    <a:lnTo>
                      <a:pt x="29600" y="5314"/>
                    </a:lnTo>
                    <a:lnTo>
                      <a:pt x="14863" y="1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8" name="Google Shape;2030;p53">
                <a:extLst>
                  <a:ext uri="{FF2B5EF4-FFF2-40B4-BE49-F238E27FC236}">
                    <a16:creationId xmlns:a16="http://schemas.microsoft.com/office/drawing/2014/main" id="{03318218-39A4-4D14-A5D4-A81EC8A352C2}"/>
                  </a:ext>
                </a:extLst>
              </p:cNvPr>
              <p:cNvSpPr/>
              <p:nvPr/>
            </p:nvSpPr>
            <p:spPr>
              <a:xfrm>
                <a:off x="6202975" y="1983738"/>
                <a:ext cx="1180056" cy="790068"/>
              </a:xfrm>
              <a:custGeom>
                <a:avLst/>
                <a:gdLst/>
                <a:ahLst/>
                <a:cxnLst/>
                <a:rect l="l" t="t" r="r" b="b"/>
                <a:pathLst>
                  <a:path w="38523" h="25687" extrusionOk="0">
                    <a:moveTo>
                      <a:pt x="19138" y="1"/>
                    </a:moveTo>
                    <a:cubicBezTo>
                      <a:pt x="13240" y="1"/>
                      <a:pt x="7908" y="4202"/>
                      <a:pt x="4763" y="7466"/>
                    </a:cubicBezTo>
                    <a:lnTo>
                      <a:pt x="8873" y="11451"/>
                    </a:lnTo>
                    <a:cubicBezTo>
                      <a:pt x="1" y="24433"/>
                      <a:pt x="12056" y="25686"/>
                      <a:pt x="12056" y="25686"/>
                    </a:cubicBezTo>
                    <a:lnTo>
                      <a:pt x="28372" y="22528"/>
                    </a:lnTo>
                    <a:cubicBezTo>
                      <a:pt x="30226" y="20523"/>
                      <a:pt x="31755" y="18694"/>
                      <a:pt x="33008" y="17015"/>
                    </a:cubicBezTo>
                    <a:lnTo>
                      <a:pt x="33033" y="17015"/>
                    </a:lnTo>
                    <a:cubicBezTo>
                      <a:pt x="37595" y="10999"/>
                      <a:pt x="38522" y="7441"/>
                      <a:pt x="38522" y="7441"/>
                    </a:cubicBezTo>
                    <a:cubicBezTo>
                      <a:pt x="38522" y="7441"/>
                      <a:pt x="26517" y="573"/>
                      <a:pt x="20201" y="47"/>
                    </a:cubicBezTo>
                    <a:cubicBezTo>
                      <a:pt x="19845" y="16"/>
                      <a:pt x="19491" y="1"/>
                      <a:pt x="19138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49" name="Google Shape;2031;p53">
                <a:extLst>
                  <a:ext uri="{FF2B5EF4-FFF2-40B4-BE49-F238E27FC236}">
                    <a16:creationId xmlns:a16="http://schemas.microsoft.com/office/drawing/2014/main" id="{F1D08298-71DA-4E99-964C-71470596C449}"/>
                  </a:ext>
                </a:extLst>
              </p:cNvPr>
              <p:cNvSpPr/>
              <p:nvPr/>
            </p:nvSpPr>
            <p:spPr>
              <a:xfrm>
                <a:off x="6349436" y="1982102"/>
                <a:ext cx="1038404" cy="524969"/>
              </a:xfrm>
              <a:custGeom>
                <a:avLst/>
                <a:gdLst/>
                <a:ahLst/>
                <a:cxnLst/>
                <a:rect l="l" t="t" r="r" b="b"/>
                <a:pathLst>
                  <a:path w="33761" h="17068" extrusionOk="0">
                    <a:moveTo>
                      <a:pt x="13719" y="1"/>
                    </a:moveTo>
                    <a:cubicBezTo>
                      <a:pt x="7245" y="1"/>
                      <a:pt x="3070" y="4334"/>
                      <a:pt x="1" y="7519"/>
                    </a:cubicBezTo>
                    <a:lnTo>
                      <a:pt x="4111" y="11504"/>
                    </a:lnTo>
                    <a:cubicBezTo>
                      <a:pt x="6149" y="10841"/>
                      <a:pt x="8194" y="10566"/>
                      <a:pt x="10185" y="10566"/>
                    </a:cubicBezTo>
                    <a:cubicBezTo>
                      <a:pt x="19866" y="10566"/>
                      <a:pt x="28246" y="17068"/>
                      <a:pt x="28246" y="17068"/>
                    </a:cubicBezTo>
                    <a:lnTo>
                      <a:pt x="28271" y="17068"/>
                    </a:lnTo>
                    <a:cubicBezTo>
                      <a:pt x="32833" y="11052"/>
                      <a:pt x="33760" y="7494"/>
                      <a:pt x="33760" y="7494"/>
                    </a:cubicBezTo>
                    <a:cubicBezTo>
                      <a:pt x="33760" y="7494"/>
                      <a:pt x="27419" y="1453"/>
                      <a:pt x="15439" y="100"/>
                    </a:cubicBezTo>
                    <a:cubicBezTo>
                      <a:pt x="14849" y="33"/>
                      <a:pt x="14275" y="1"/>
                      <a:pt x="13719" y="1"/>
                    </a:cubicBez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0" name="Google Shape;2032;p53">
                <a:extLst>
                  <a:ext uri="{FF2B5EF4-FFF2-40B4-BE49-F238E27FC236}">
                    <a16:creationId xmlns:a16="http://schemas.microsoft.com/office/drawing/2014/main" id="{8CE7B207-67F3-4263-8D05-553D50DF3BFA}"/>
                  </a:ext>
                </a:extLst>
              </p:cNvPr>
              <p:cNvSpPr/>
              <p:nvPr/>
            </p:nvSpPr>
            <p:spPr>
              <a:xfrm>
                <a:off x="5362750" y="1857690"/>
                <a:ext cx="1150146" cy="1833793"/>
              </a:xfrm>
              <a:custGeom>
                <a:avLst/>
                <a:gdLst/>
                <a:ahLst/>
                <a:cxnLst/>
                <a:rect l="l" t="t" r="r" b="b"/>
                <a:pathLst>
                  <a:path w="37394" h="59621" extrusionOk="0">
                    <a:moveTo>
                      <a:pt x="27630" y="0"/>
                    </a:moveTo>
                    <a:cubicBezTo>
                      <a:pt x="26851" y="0"/>
                      <a:pt x="26095" y="46"/>
                      <a:pt x="25389" y="160"/>
                    </a:cubicBezTo>
                    <a:cubicBezTo>
                      <a:pt x="18973" y="2090"/>
                      <a:pt x="14111" y="4020"/>
                      <a:pt x="7945" y="5799"/>
                    </a:cubicBezTo>
                    <a:cubicBezTo>
                      <a:pt x="6341" y="6275"/>
                      <a:pt x="4762" y="6752"/>
                      <a:pt x="3233" y="7203"/>
                    </a:cubicBezTo>
                    <a:cubicBezTo>
                      <a:pt x="4512" y="26175"/>
                      <a:pt x="0" y="59308"/>
                      <a:pt x="0" y="59308"/>
                    </a:cubicBezTo>
                    <a:cubicBezTo>
                      <a:pt x="5289" y="59538"/>
                      <a:pt x="10521" y="59620"/>
                      <a:pt x="15319" y="59620"/>
                    </a:cubicBezTo>
                    <a:cubicBezTo>
                      <a:pt x="27825" y="59620"/>
                      <a:pt x="37394" y="59058"/>
                      <a:pt x="37394" y="59058"/>
                    </a:cubicBezTo>
                    <a:cubicBezTo>
                      <a:pt x="37018" y="47378"/>
                      <a:pt x="36467" y="24997"/>
                      <a:pt x="36015" y="15574"/>
                    </a:cubicBezTo>
                    <a:cubicBezTo>
                      <a:pt x="35840" y="12065"/>
                      <a:pt x="35690" y="9007"/>
                      <a:pt x="35564" y="6576"/>
                    </a:cubicBezTo>
                    <a:cubicBezTo>
                      <a:pt x="35364" y="2817"/>
                      <a:pt x="35264" y="561"/>
                      <a:pt x="35264" y="561"/>
                    </a:cubicBezTo>
                    <a:cubicBezTo>
                      <a:pt x="34211" y="561"/>
                      <a:pt x="32883" y="411"/>
                      <a:pt x="31479" y="260"/>
                    </a:cubicBezTo>
                    <a:cubicBezTo>
                      <a:pt x="30222" y="121"/>
                      <a:pt x="28897" y="0"/>
                      <a:pt x="27630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1" name="Google Shape;2033;p53">
                <a:extLst>
                  <a:ext uri="{FF2B5EF4-FFF2-40B4-BE49-F238E27FC236}">
                    <a16:creationId xmlns:a16="http://schemas.microsoft.com/office/drawing/2014/main" id="{41BC0895-50C6-4F15-98E8-90BCE9290876}"/>
                  </a:ext>
                </a:extLst>
              </p:cNvPr>
              <p:cNvSpPr/>
              <p:nvPr/>
            </p:nvSpPr>
            <p:spPr>
              <a:xfrm>
                <a:off x="6329763" y="1810737"/>
                <a:ext cx="300685" cy="526868"/>
              </a:xfrm>
              <a:custGeom>
                <a:avLst/>
                <a:gdLst/>
                <a:ahLst/>
                <a:cxnLst/>
                <a:rect l="l" t="t" r="r" b="b"/>
                <a:pathLst>
                  <a:path w="9776" h="17048" extrusionOk="0">
                    <a:moveTo>
                      <a:pt x="4288" y="0"/>
                    </a:moveTo>
                    <a:cubicBezTo>
                      <a:pt x="3026" y="0"/>
                      <a:pt x="1655" y="80"/>
                      <a:pt x="226" y="256"/>
                    </a:cubicBezTo>
                    <a:cubicBezTo>
                      <a:pt x="1" y="2085"/>
                      <a:pt x="26" y="4466"/>
                      <a:pt x="377" y="6922"/>
                    </a:cubicBezTo>
                    <a:cubicBezTo>
                      <a:pt x="928" y="10682"/>
                      <a:pt x="2231" y="14617"/>
                      <a:pt x="4612" y="17048"/>
                    </a:cubicBezTo>
                    <a:cubicBezTo>
                      <a:pt x="4437" y="13539"/>
                      <a:pt x="4287" y="8727"/>
                      <a:pt x="4161" y="6271"/>
                    </a:cubicBezTo>
                    <a:lnTo>
                      <a:pt x="4161" y="6271"/>
                    </a:lnTo>
                    <a:lnTo>
                      <a:pt x="9775" y="6997"/>
                    </a:lnTo>
                    <a:lnTo>
                      <a:pt x="9575" y="381"/>
                    </a:lnTo>
                    <a:lnTo>
                      <a:pt x="9425" y="381"/>
                    </a:lnTo>
                    <a:cubicBezTo>
                      <a:pt x="9324" y="356"/>
                      <a:pt x="9224" y="331"/>
                      <a:pt x="9124" y="331"/>
                    </a:cubicBezTo>
                    <a:cubicBezTo>
                      <a:pt x="9074" y="331"/>
                      <a:pt x="9023" y="306"/>
                      <a:pt x="8973" y="306"/>
                    </a:cubicBezTo>
                    <a:cubicBezTo>
                      <a:pt x="8923" y="306"/>
                      <a:pt x="8848" y="281"/>
                      <a:pt x="8773" y="281"/>
                    </a:cubicBezTo>
                    <a:cubicBezTo>
                      <a:pt x="8472" y="256"/>
                      <a:pt x="8171" y="205"/>
                      <a:pt x="7846" y="180"/>
                    </a:cubicBezTo>
                    <a:cubicBezTo>
                      <a:pt x="7720" y="155"/>
                      <a:pt x="7620" y="155"/>
                      <a:pt x="7495" y="155"/>
                    </a:cubicBezTo>
                    <a:cubicBezTo>
                      <a:pt x="7394" y="130"/>
                      <a:pt x="7269" y="130"/>
                      <a:pt x="7144" y="105"/>
                    </a:cubicBezTo>
                    <a:cubicBezTo>
                      <a:pt x="7018" y="105"/>
                      <a:pt x="6893" y="105"/>
                      <a:pt x="6768" y="80"/>
                    </a:cubicBezTo>
                    <a:cubicBezTo>
                      <a:pt x="6643" y="80"/>
                      <a:pt x="6517" y="80"/>
                      <a:pt x="6392" y="55"/>
                    </a:cubicBezTo>
                    <a:lnTo>
                      <a:pt x="5991" y="55"/>
                    </a:lnTo>
                    <a:cubicBezTo>
                      <a:pt x="5866" y="30"/>
                      <a:pt x="5740" y="30"/>
                      <a:pt x="5590" y="30"/>
                    </a:cubicBezTo>
                    <a:lnTo>
                      <a:pt x="5189" y="30"/>
                    </a:lnTo>
                    <a:cubicBezTo>
                      <a:pt x="5064" y="5"/>
                      <a:pt x="4938" y="5"/>
                      <a:pt x="4813" y="5"/>
                    </a:cubicBezTo>
                    <a:cubicBezTo>
                      <a:pt x="4640" y="2"/>
                      <a:pt x="4465" y="0"/>
                      <a:pt x="4288" y="0"/>
                    </a:cubicBez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2" name="Google Shape;2034;p53">
                <a:extLst>
                  <a:ext uri="{FF2B5EF4-FFF2-40B4-BE49-F238E27FC236}">
                    <a16:creationId xmlns:a16="http://schemas.microsoft.com/office/drawing/2014/main" id="{4352874B-2757-45CA-93CF-7DADFED04941}"/>
                  </a:ext>
                </a:extLst>
              </p:cNvPr>
              <p:cNvSpPr/>
              <p:nvPr/>
            </p:nvSpPr>
            <p:spPr>
              <a:xfrm>
                <a:off x="6616161" y="1614371"/>
                <a:ext cx="360017" cy="566615"/>
              </a:xfrm>
              <a:custGeom>
                <a:avLst/>
                <a:gdLst/>
                <a:ahLst/>
                <a:cxnLst/>
                <a:rect l="l" t="t" r="r" b="b"/>
                <a:pathLst>
                  <a:path w="11705" h="18422" extrusionOk="0">
                    <a:moveTo>
                      <a:pt x="0" y="1"/>
                    </a:moveTo>
                    <a:lnTo>
                      <a:pt x="502" y="15765"/>
                    </a:lnTo>
                    <a:lnTo>
                      <a:pt x="10627" y="18422"/>
                    </a:lnTo>
                    <a:lnTo>
                      <a:pt x="11705" y="6141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2035;p53">
                <a:extLst>
                  <a:ext uri="{FF2B5EF4-FFF2-40B4-BE49-F238E27FC236}">
                    <a16:creationId xmlns:a16="http://schemas.microsoft.com/office/drawing/2014/main" id="{00D9739C-60C1-416B-92D9-87EA146919A8}"/>
                  </a:ext>
                </a:extLst>
              </p:cNvPr>
              <p:cNvSpPr/>
              <p:nvPr/>
            </p:nvSpPr>
            <p:spPr>
              <a:xfrm>
                <a:off x="7126636" y="1712762"/>
                <a:ext cx="221085" cy="149635"/>
              </a:xfrm>
              <a:custGeom>
                <a:avLst/>
                <a:gdLst/>
                <a:ahLst/>
                <a:cxnLst/>
                <a:rect l="l" t="t" r="r" b="b"/>
                <a:pathLst>
                  <a:path w="7188" h="4865" extrusionOk="0">
                    <a:moveTo>
                      <a:pt x="3548" y="1"/>
                    </a:moveTo>
                    <a:cubicBezTo>
                      <a:pt x="1939" y="1"/>
                      <a:pt x="0" y="669"/>
                      <a:pt x="446" y="2491"/>
                    </a:cubicBezTo>
                    <a:cubicBezTo>
                      <a:pt x="806" y="3950"/>
                      <a:pt x="2538" y="4865"/>
                      <a:pt x="4088" y="4865"/>
                    </a:cubicBezTo>
                    <a:cubicBezTo>
                      <a:pt x="4696" y="4865"/>
                      <a:pt x="5276" y="4724"/>
                      <a:pt x="5734" y="4421"/>
                    </a:cubicBezTo>
                    <a:cubicBezTo>
                      <a:pt x="6737" y="3744"/>
                      <a:pt x="7188" y="2266"/>
                      <a:pt x="6511" y="1263"/>
                    </a:cubicBezTo>
                    <a:cubicBezTo>
                      <a:pt x="6135" y="687"/>
                      <a:pt x="5484" y="361"/>
                      <a:pt x="4807" y="160"/>
                    </a:cubicBezTo>
                    <a:cubicBezTo>
                      <a:pt x="4461" y="58"/>
                      <a:pt x="4018" y="1"/>
                      <a:pt x="3548" y="1"/>
                    </a:cubicBezTo>
                    <a:close/>
                  </a:path>
                </a:pathLst>
              </a:custGeom>
              <a:solidFill>
                <a:srgbClr val="AC614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4" name="Google Shape;2036;p53">
                <a:extLst>
                  <a:ext uri="{FF2B5EF4-FFF2-40B4-BE49-F238E27FC236}">
                    <a16:creationId xmlns:a16="http://schemas.microsoft.com/office/drawing/2014/main" id="{59FADD02-CF1E-4E60-AF95-F08EB17920B3}"/>
                  </a:ext>
                </a:extLst>
              </p:cNvPr>
              <p:cNvSpPr/>
              <p:nvPr/>
            </p:nvSpPr>
            <p:spPr>
              <a:xfrm>
                <a:off x="6636184" y="1345339"/>
                <a:ext cx="636004" cy="613643"/>
              </a:xfrm>
              <a:custGeom>
                <a:avLst/>
                <a:gdLst/>
                <a:ahLst/>
                <a:cxnLst/>
                <a:rect l="l" t="t" r="r" b="b"/>
                <a:pathLst>
                  <a:path w="20678" h="19951" extrusionOk="0">
                    <a:moveTo>
                      <a:pt x="9976" y="1"/>
                    </a:moveTo>
                    <a:cubicBezTo>
                      <a:pt x="5715" y="1"/>
                      <a:pt x="1780" y="2733"/>
                      <a:pt x="452" y="7018"/>
                    </a:cubicBezTo>
                    <a:cubicBezTo>
                      <a:pt x="151" y="7996"/>
                      <a:pt x="1" y="8998"/>
                      <a:pt x="1" y="9976"/>
                    </a:cubicBezTo>
                    <a:cubicBezTo>
                      <a:pt x="1" y="14237"/>
                      <a:pt x="2758" y="18171"/>
                      <a:pt x="7044" y="19500"/>
                    </a:cubicBezTo>
                    <a:cubicBezTo>
                      <a:pt x="8021" y="19801"/>
                      <a:pt x="8998" y="19951"/>
                      <a:pt x="9976" y="19951"/>
                    </a:cubicBezTo>
                    <a:cubicBezTo>
                      <a:pt x="14136" y="19951"/>
                      <a:pt x="18021" y="17319"/>
                      <a:pt x="19400" y="13209"/>
                    </a:cubicBezTo>
                    <a:cubicBezTo>
                      <a:pt x="19450" y="13109"/>
                      <a:pt x="19475" y="13009"/>
                      <a:pt x="19500" y="12908"/>
                    </a:cubicBezTo>
                    <a:cubicBezTo>
                      <a:pt x="19650" y="12507"/>
                      <a:pt x="19725" y="12106"/>
                      <a:pt x="19801" y="11680"/>
                    </a:cubicBezTo>
                    <a:cubicBezTo>
                      <a:pt x="20678" y="6818"/>
                      <a:pt x="17770" y="1956"/>
                      <a:pt x="12933" y="452"/>
                    </a:cubicBezTo>
                    <a:cubicBezTo>
                      <a:pt x="11956" y="151"/>
                      <a:pt x="10953" y="1"/>
                      <a:pt x="9976" y="1"/>
                    </a:cubicBez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5" name="Google Shape;2037;p53">
                <a:extLst>
                  <a:ext uri="{FF2B5EF4-FFF2-40B4-BE49-F238E27FC236}">
                    <a16:creationId xmlns:a16="http://schemas.microsoft.com/office/drawing/2014/main" id="{B210F5BE-CC8F-43E0-8AB7-0750803B03C9}"/>
                  </a:ext>
                </a:extLst>
              </p:cNvPr>
              <p:cNvSpPr/>
              <p:nvPr/>
            </p:nvSpPr>
            <p:spPr>
              <a:xfrm>
                <a:off x="6728701" y="1871838"/>
                <a:ext cx="234372" cy="92549"/>
              </a:xfrm>
              <a:custGeom>
                <a:avLst/>
                <a:gdLst/>
                <a:ahLst/>
                <a:cxnLst/>
                <a:rect l="l" t="t" r="r" b="b"/>
                <a:pathLst>
                  <a:path w="7620" h="3009" extrusionOk="0">
                    <a:moveTo>
                      <a:pt x="251" y="1"/>
                    </a:moveTo>
                    <a:lnTo>
                      <a:pt x="0" y="226"/>
                    </a:lnTo>
                    <a:cubicBezTo>
                      <a:pt x="702" y="1028"/>
                      <a:pt x="2081" y="1830"/>
                      <a:pt x="3985" y="2557"/>
                    </a:cubicBezTo>
                    <a:cubicBezTo>
                      <a:pt x="4963" y="2858"/>
                      <a:pt x="5965" y="3008"/>
                      <a:pt x="6968" y="3008"/>
                    </a:cubicBezTo>
                    <a:cubicBezTo>
                      <a:pt x="7194" y="3008"/>
                      <a:pt x="7394" y="3008"/>
                      <a:pt x="7620" y="2983"/>
                    </a:cubicBezTo>
                    <a:lnTo>
                      <a:pt x="7595" y="2632"/>
                    </a:lnTo>
                    <a:cubicBezTo>
                      <a:pt x="7372" y="2646"/>
                      <a:pt x="7149" y="2653"/>
                      <a:pt x="6928" y="2653"/>
                    </a:cubicBezTo>
                    <a:cubicBezTo>
                      <a:pt x="5957" y="2653"/>
                      <a:pt x="5004" y="2517"/>
                      <a:pt x="4086" y="2231"/>
                    </a:cubicBezTo>
                    <a:cubicBezTo>
                      <a:pt x="2256" y="1530"/>
                      <a:pt x="928" y="753"/>
                      <a:pt x="251" y="1"/>
                    </a:cubicBez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2038;p53">
                <a:extLst>
                  <a:ext uri="{FF2B5EF4-FFF2-40B4-BE49-F238E27FC236}">
                    <a16:creationId xmlns:a16="http://schemas.microsoft.com/office/drawing/2014/main" id="{A6753DBE-0FB4-496E-9FA2-471F40CC776A}"/>
                  </a:ext>
                </a:extLst>
              </p:cNvPr>
              <p:cNvSpPr/>
              <p:nvPr/>
            </p:nvSpPr>
            <p:spPr>
              <a:xfrm>
                <a:off x="7040116" y="1338418"/>
                <a:ext cx="243630" cy="348452"/>
              </a:xfrm>
              <a:custGeom>
                <a:avLst/>
                <a:gdLst/>
                <a:ahLst/>
                <a:cxnLst/>
                <a:rect l="l" t="t" r="r" b="b"/>
                <a:pathLst>
                  <a:path w="7921" h="11329" extrusionOk="0">
                    <a:moveTo>
                      <a:pt x="1" y="0"/>
                    </a:moveTo>
                    <a:cubicBezTo>
                      <a:pt x="1" y="0"/>
                      <a:pt x="803" y="6767"/>
                      <a:pt x="6768" y="11329"/>
                    </a:cubicBezTo>
                    <a:cubicBezTo>
                      <a:pt x="7921" y="903"/>
                      <a:pt x="1" y="0"/>
                      <a:pt x="1" y="0"/>
                    </a:cubicBez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2039;p53">
                <a:extLst>
                  <a:ext uri="{FF2B5EF4-FFF2-40B4-BE49-F238E27FC236}">
                    <a16:creationId xmlns:a16="http://schemas.microsoft.com/office/drawing/2014/main" id="{41FBD8E6-6B53-457F-AA99-3E5D6768B6DB}"/>
                  </a:ext>
                </a:extLst>
              </p:cNvPr>
              <p:cNvSpPr/>
              <p:nvPr/>
            </p:nvSpPr>
            <p:spPr>
              <a:xfrm>
                <a:off x="6899833" y="1537847"/>
                <a:ext cx="51673" cy="34172"/>
              </a:xfrm>
              <a:custGeom>
                <a:avLst/>
                <a:gdLst/>
                <a:ahLst/>
                <a:cxnLst/>
                <a:rect l="l" t="t" r="r" b="b"/>
                <a:pathLst>
                  <a:path w="1680" h="1111" extrusionOk="0">
                    <a:moveTo>
                      <a:pt x="818" y="0"/>
                    </a:moveTo>
                    <a:cubicBezTo>
                      <a:pt x="447" y="0"/>
                      <a:pt x="104" y="236"/>
                      <a:pt x="0" y="609"/>
                    </a:cubicBezTo>
                    <a:lnTo>
                      <a:pt x="326" y="709"/>
                    </a:lnTo>
                    <a:cubicBezTo>
                      <a:pt x="388" y="481"/>
                      <a:pt x="588" y="339"/>
                      <a:pt x="810" y="339"/>
                    </a:cubicBezTo>
                    <a:cubicBezTo>
                      <a:pt x="857" y="339"/>
                      <a:pt x="905" y="345"/>
                      <a:pt x="953" y="358"/>
                    </a:cubicBezTo>
                    <a:cubicBezTo>
                      <a:pt x="1078" y="409"/>
                      <a:pt x="1178" y="484"/>
                      <a:pt x="1254" y="609"/>
                    </a:cubicBezTo>
                    <a:cubicBezTo>
                      <a:pt x="1304" y="734"/>
                      <a:pt x="1329" y="860"/>
                      <a:pt x="1279" y="985"/>
                    </a:cubicBezTo>
                    <a:lnTo>
                      <a:pt x="1604" y="1110"/>
                    </a:lnTo>
                    <a:cubicBezTo>
                      <a:pt x="1680" y="885"/>
                      <a:pt x="1655" y="659"/>
                      <a:pt x="1554" y="459"/>
                    </a:cubicBezTo>
                    <a:cubicBezTo>
                      <a:pt x="1454" y="258"/>
                      <a:pt x="1279" y="108"/>
                      <a:pt x="1053" y="33"/>
                    </a:cubicBezTo>
                    <a:cubicBezTo>
                      <a:pt x="975" y="11"/>
                      <a:pt x="896" y="0"/>
                      <a:pt x="81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2040;p53">
                <a:extLst>
                  <a:ext uri="{FF2B5EF4-FFF2-40B4-BE49-F238E27FC236}">
                    <a16:creationId xmlns:a16="http://schemas.microsoft.com/office/drawing/2014/main" id="{003FDD52-9D26-4C38-B8AB-063CB6A90AD5}"/>
                  </a:ext>
                </a:extLst>
              </p:cNvPr>
              <p:cNvSpPr/>
              <p:nvPr/>
            </p:nvSpPr>
            <p:spPr>
              <a:xfrm>
                <a:off x="7089451" y="1665766"/>
                <a:ext cx="155756" cy="87351"/>
              </a:xfrm>
              <a:custGeom>
                <a:avLst/>
                <a:gdLst/>
                <a:ahLst/>
                <a:cxnLst/>
                <a:rect l="l" t="t" r="r" b="b"/>
                <a:pathLst>
                  <a:path w="5064" h="2840" extrusionOk="0">
                    <a:moveTo>
                      <a:pt x="1614" y="0"/>
                    </a:moveTo>
                    <a:cubicBezTo>
                      <a:pt x="870" y="0"/>
                      <a:pt x="324" y="211"/>
                      <a:pt x="201" y="611"/>
                    </a:cubicBezTo>
                    <a:cubicBezTo>
                      <a:pt x="1" y="1237"/>
                      <a:pt x="1028" y="2139"/>
                      <a:pt x="2482" y="2591"/>
                    </a:cubicBezTo>
                    <a:cubicBezTo>
                      <a:pt x="3047" y="2762"/>
                      <a:pt x="3601" y="2839"/>
                      <a:pt x="4071" y="2839"/>
                    </a:cubicBezTo>
                    <a:cubicBezTo>
                      <a:pt x="4288" y="2839"/>
                      <a:pt x="4488" y="2823"/>
                      <a:pt x="4663" y="2791"/>
                    </a:cubicBezTo>
                    <a:cubicBezTo>
                      <a:pt x="4713" y="2691"/>
                      <a:pt x="4738" y="2591"/>
                      <a:pt x="4763" y="2490"/>
                    </a:cubicBezTo>
                    <a:cubicBezTo>
                      <a:pt x="4913" y="2089"/>
                      <a:pt x="4988" y="1688"/>
                      <a:pt x="5064" y="1262"/>
                    </a:cubicBezTo>
                    <a:cubicBezTo>
                      <a:pt x="4663" y="861"/>
                      <a:pt x="3986" y="485"/>
                      <a:pt x="3209" y="260"/>
                    </a:cubicBezTo>
                    <a:cubicBezTo>
                      <a:pt x="2636" y="85"/>
                      <a:pt x="2085" y="0"/>
                      <a:pt x="1614" y="0"/>
                    </a:cubicBezTo>
                    <a:close/>
                  </a:path>
                </a:pathLst>
              </a:custGeom>
              <a:solidFill>
                <a:srgbClr val="AC614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2041;p53">
                <a:extLst>
                  <a:ext uri="{FF2B5EF4-FFF2-40B4-BE49-F238E27FC236}">
                    <a16:creationId xmlns:a16="http://schemas.microsoft.com/office/drawing/2014/main" id="{2935E851-AF71-46C8-9CC9-D7A0BC3AB035}"/>
                  </a:ext>
                </a:extLst>
              </p:cNvPr>
              <p:cNvSpPr/>
              <p:nvPr/>
            </p:nvSpPr>
            <p:spPr>
              <a:xfrm>
                <a:off x="6900602" y="1688372"/>
                <a:ext cx="84829" cy="49181"/>
              </a:xfrm>
              <a:custGeom>
                <a:avLst/>
                <a:gdLst/>
                <a:ahLst/>
                <a:cxnLst/>
                <a:rect l="l" t="t" r="r" b="b"/>
                <a:pathLst>
                  <a:path w="2758" h="1599" extrusionOk="0">
                    <a:moveTo>
                      <a:pt x="652" y="1"/>
                    </a:moveTo>
                    <a:lnTo>
                      <a:pt x="0" y="201"/>
                    </a:lnTo>
                    <a:cubicBezTo>
                      <a:pt x="176" y="753"/>
                      <a:pt x="602" y="1204"/>
                      <a:pt x="1103" y="1429"/>
                    </a:cubicBezTo>
                    <a:cubicBezTo>
                      <a:pt x="1366" y="1542"/>
                      <a:pt x="1648" y="1599"/>
                      <a:pt x="1930" y="1599"/>
                    </a:cubicBezTo>
                    <a:cubicBezTo>
                      <a:pt x="2212" y="1599"/>
                      <a:pt x="2494" y="1542"/>
                      <a:pt x="2757" y="1429"/>
                    </a:cubicBezTo>
                    <a:lnTo>
                      <a:pt x="2482" y="803"/>
                    </a:lnTo>
                    <a:cubicBezTo>
                      <a:pt x="2319" y="878"/>
                      <a:pt x="2131" y="916"/>
                      <a:pt x="1940" y="916"/>
                    </a:cubicBezTo>
                    <a:cubicBezTo>
                      <a:pt x="1749" y="916"/>
                      <a:pt x="1554" y="878"/>
                      <a:pt x="1379" y="803"/>
                    </a:cubicBezTo>
                    <a:cubicBezTo>
                      <a:pt x="1053" y="652"/>
                      <a:pt x="777" y="352"/>
                      <a:pt x="652" y="1"/>
                    </a:cubicBezTo>
                    <a:close/>
                  </a:path>
                </a:pathLst>
              </a:custGeom>
              <a:solidFill>
                <a:srgbClr val="763D2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2042;p53">
                <a:extLst>
                  <a:ext uri="{FF2B5EF4-FFF2-40B4-BE49-F238E27FC236}">
                    <a16:creationId xmlns:a16="http://schemas.microsoft.com/office/drawing/2014/main" id="{DC3D53A3-BBF2-4C4B-9587-CCAA7E753FF6}"/>
                  </a:ext>
                </a:extLst>
              </p:cNvPr>
              <p:cNvSpPr/>
              <p:nvPr/>
            </p:nvSpPr>
            <p:spPr>
              <a:xfrm>
                <a:off x="6708648" y="1538770"/>
                <a:ext cx="175041" cy="87505"/>
              </a:xfrm>
              <a:custGeom>
                <a:avLst/>
                <a:gdLst/>
                <a:ahLst/>
                <a:cxnLst/>
                <a:rect l="l" t="t" r="r" b="b"/>
                <a:pathLst>
                  <a:path w="5691" h="2845" extrusionOk="0">
                    <a:moveTo>
                      <a:pt x="1641" y="1"/>
                    </a:moveTo>
                    <a:cubicBezTo>
                      <a:pt x="883" y="1"/>
                      <a:pt x="326" y="216"/>
                      <a:pt x="201" y="604"/>
                    </a:cubicBezTo>
                    <a:cubicBezTo>
                      <a:pt x="1" y="1256"/>
                      <a:pt x="1028" y="2133"/>
                      <a:pt x="2482" y="2584"/>
                    </a:cubicBezTo>
                    <a:cubicBezTo>
                      <a:pt x="3060" y="2761"/>
                      <a:pt x="3615" y="2845"/>
                      <a:pt x="4089" y="2845"/>
                    </a:cubicBezTo>
                    <a:cubicBezTo>
                      <a:pt x="4827" y="2845"/>
                      <a:pt x="5367" y="2640"/>
                      <a:pt x="5490" y="2258"/>
                    </a:cubicBezTo>
                    <a:cubicBezTo>
                      <a:pt x="5690" y="1607"/>
                      <a:pt x="4663" y="704"/>
                      <a:pt x="3209" y="253"/>
                    </a:cubicBezTo>
                    <a:cubicBezTo>
                      <a:pt x="2647" y="82"/>
                      <a:pt x="2106" y="1"/>
                      <a:pt x="1641" y="1"/>
                    </a:cubicBezTo>
                    <a:close/>
                  </a:path>
                </a:pathLst>
              </a:custGeom>
              <a:solidFill>
                <a:srgbClr val="AC614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" name="Google Shape;2043;p53">
                <a:extLst>
                  <a:ext uri="{FF2B5EF4-FFF2-40B4-BE49-F238E27FC236}">
                    <a16:creationId xmlns:a16="http://schemas.microsoft.com/office/drawing/2014/main" id="{28F90652-1460-49F2-9A6A-4C1443B33B9F}"/>
                  </a:ext>
                </a:extLst>
              </p:cNvPr>
              <p:cNvSpPr/>
              <p:nvPr/>
            </p:nvSpPr>
            <p:spPr>
              <a:xfrm>
                <a:off x="6616161" y="1317965"/>
                <a:ext cx="458687" cy="296441"/>
              </a:xfrm>
              <a:custGeom>
                <a:avLst/>
                <a:gdLst/>
                <a:ahLst/>
                <a:cxnLst/>
                <a:rect l="l" t="t" r="r" b="b"/>
                <a:pathLst>
                  <a:path w="14913" h="9638" extrusionOk="0">
                    <a:moveTo>
                      <a:pt x="9757" y="0"/>
                    </a:moveTo>
                    <a:cubicBezTo>
                      <a:pt x="5294" y="0"/>
                      <a:pt x="766" y="2564"/>
                      <a:pt x="0" y="9638"/>
                    </a:cubicBezTo>
                    <a:cubicBezTo>
                      <a:pt x="3208" y="9086"/>
                      <a:pt x="11053" y="6480"/>
                      <a:pt x="14913" y="1142"/>
                    </a:cubicBezTo>
                    <a:cubicBezTo>
                      <a:pt x="13377" y="424"/>
                      <a:pt x="11572" y="0"/>
                      <a:pt x="9757" y="0"/>
                    </a:cubicBez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" name="Google Shape;2044;p53">
                <a:extLst>
                  <a:ext uri="{FF2B5EF4-FFF2-40B4-BE49-F238E27FC236}">
                    <a16:creationId xmlns:a16="http://schemas.microsoft.com/office/drawing/2014/main" id="{679F4847-3591-43A9-9538-CD9DB5583AF4}"/>
                  </a:ext>
                </a:extLst>
              </p:cNvPr>
              <p:cNvSpPr/>
              <p:nvPr/>
            </p:nvSpPr>
            <p:spPr>
              <a:xfrm>
                <a:off x="6445029" y="1535694"/>
                <a:ext cx="205675" cy="155941"/>
              </a:xfrm>
              <a:custGeom>
                <a:avLst/>
                <a:gdLst/>
                <a:ahLst/>
                <a:cxnLst/>
                <a:rect l="l" t="t" r="r" b="b"/>
                <a:pathLst>
                  <a:path w="6687" h="5070" extrusionOk="0">
                    <a:moveTo>
                      <a:pt x="2844" y="0"/>
                    </a:moveTo>
                    <a:cubicBezTo>
                      <a:pt x="2496" y="0"/>
                      <a:pt x="2161" y="56"/>
                      <a:pt x="1855" y="178"/>
                    </a:cubicBezTo>
                    <a:cubicBezTo>
                      <a:pt x="752" y="629"/>
                      <a:pt x="0" y="2007"/>
                      <a:pt x="452" y="3110"/>
                    </a:cubicBezTo>
                    <a:cubicBezTo>
                      <a:pt x="727" y="3762"/>
                      <a:pt x="1304" y="4213"/>
                      <a:pt x="1905" y="4539"/>
                    </a:cubicBezTo>
                    <a:cubicBezTo>
                      <a:pt x="2474" y="4843"/>
                      <a:pt x="3371" y="5070"/>
                      <a:pt x="4233" y="5070"/>
                    </a:cubicBezTo>
                    <a:cubicBezTo>
                      <a:pt x="5499" y="5070"/>
                      <a:pt x="6687" y="4582"/>
                      <a:pt x="6642" y="3135"/>
                    </a:cubicBezTo>
                    <a:cubicBezTo>
                      <a:pt x="6600" y="1402"/>
                      <a:pt x="4576" y="0"/>
                      <a:pt x="2844" y="0"/>
                    </a:cubicBez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" name="Google Shape;2045;p53">
                <a:extLst>
                  <a:ext uri="{FF2B5EF4-FFF2-40B4-BE49-F238E27FC236}">
                    <a16:creationId xmlns:a16="http://schemas.microsoft.com/office/drawing/2014/main" id="{06109D76-3348-465C-A12B-756BC7B17EA1}"/>
                  </a:ext>
                </a:extLst>
              </p:cNvPr>
              <p:cNvSpPr/>
              <p:nvPr/>
            </p:nvSpPr>
            <p:spPr>
              <a:xfrm>
                <a:off x="6516416" y="1572141"/>
                <a:ext cx="85967" cy="93380"/>
              </a:xfrm>
              <a:custGeom>
                <a:avLst/>
                <a:gdLst/>
                <a:ahLst/>
                <a:cxnLst/>
                <a:rect l="l" t="t" r="r" b="b"/>
                <a:pathLst>
                  <a:path w="2795" h="3036" extrusionOk="0">
                    <a:moveTo>
                      <a:pt x="524" y="0"/>
                    </a:moveTo>
                    <a:cubicBezTo>
                      <a:pt x="414" y="0"/>
                      <a:pt x="301" y="15"/>
                      <a:pt x="186" y="46"/>
                    </a:cubicBezTo>
                    <a:cubicBezTo>
                      <a:pt x="85" y="96"/>
                      <a:pt x="35" y="221"/>
                      <a:pt x="85" y="321"/>
                    </a:cubicBezTo>
                    <a:cubicBezTo>
                      <a:pt x="124" y="418"/>
                      <a:pt x="208" y="455"/>
                      <a:pt x="291" y="455"/>
                    </a:cubicBezTo>
                    <a:cubicBezTo>
                      <a:pt x="315" y="455"/>
                      <a:pt x="339" y="452"/>
                      <a:pt x="361" y="447"/>
                    </a:cubicBezTo>
                    <a:cubicBezTo>
                      <a:pt x="434" y="424"/>
                      <a:pt x="505" y="414"/>
                      <a:pt x="575" y="414"/>
                    </a:cubicBezTo>
                    <a:cubicBezTo>
                      <a:pt x="1060" y="414"/>
                      <a:pt x="1474" y="901"/>
                      <a:pt x="1714" y="1274"/>
                    </a:cubicBezTo>
                    <a:cubicBezTo>
                      <a:pt x="1740" y="1274"/>
                      <a:pt x="1740" y="1299"/>
                      <a:pt x="1740" y="1299"/>
                    </a:cubicBezTo>
                    <a:cubicBezTo>
                      <a:pt x="1582" y="1254"/>
                      <a:pt x="1415" y="1231"/>
                      <a:pt x="1247" y="1231"/>
                    </a:cubicBezTo>
                    <a:cubicBezTo>
                      <a:pt x="855" y="1231"/>
                      <a:pt x="459" y="1354"/>
                      <a:pt x="161" y="1599"/>
                    </a:cubicBezTo>
                    <a:cubicBezTo>
                      <a:pt x="0" y="1740"/>
                      <a:pt x="128" y="1976"/>
                      <a:pt x="288" y="1976"/>
                    </a:cubicBezTo>
                    <a:cubicBezTo>
                      <a:pt x="328" y="1976"/>
                      <a:pt x="371" y="1961"/>
                      <a:pt x="411" y="1925"/>
                    </a:cubicBezTo>
                    <a:cubicBezTo>
                      <a:pt x="638" y="1734"/>
                      <a:pt x="929" y="1639"/>
                      <a:pt x="1222" y="1639"/>
                    </a:cubicBezTo>
                    <a:cubicBezTo>
                      <a:pt x="1542" y="1639"/>
                      <a:pt x="1867" y="1753"/>
                      <a:pt x="2115" y="1975"/>
                    </a:cubicBezTo>
                    <a:cubicBezTo>
                      <a:pt x="2216" y="2251"/>
                      <a:pt x="2316" y="2552"/>
                      <a:pt x="2366" y="2853"/>
                    </a:cubicBezTo>
                    <a:cubicBezTo>
                      <a:pt x="2378" y="2978"/>
                      <a:pt x="2472" y="3036"/>
                      <a:pt x="2567" y="3036"/>
                    </a:cubicBezTo>
                    <a:cubicBezTo>
                      <a:pt x="2680" y="3036"/>
                      <a:pt x="2794" y="2953"/>
                      <a:pt x="2767" y="2802"/>
                    </a:cubicBezTo>
                    <a:cubicBezTo>
                      <a:pt x="2667" y="2126"/>
                      <a:pt x="2391" y="1474"/>
                      <a:pt x="1990" y="898"/>
                    </a:cubicBezTo>
                    <a:cubicBezTo>
                      <a:pt x="1630" y="431"/>
                      <a:pt x="1126" y="0"/>
                      <a:pt x="524" y="0"/>
                    </a:cubicBezTo>
                    <a:close/>
                  </a:path>
                </a:pathLst>
              </a:custGeom>
              <a:solidFill>
                <a:srgbClr val="763D2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" name="Google Shape;2046;p53">
                <a:extLst>
                  <a:ext uri="{FF2B5EF4-FFF2-40B4-BE49-F238E27FC236}">
                    <a16:creationId xmlns:a16="http://schemas.microsoft.com/office/drawing/2014/main" id="{D472A65E-F261-4DB9-862B-0F49BBC872DC}"/>
                  </a:ext>
                </a:extLst>
              </p:cNvPr>
              <p:cNvSpPr/>
              <p:nvPr/>
            </p:nvSpPr>
            <p:spPr>
              <a:xfrm>
                <a:off x="7089451" y="1596655"/>
                <a:ext cx="51703" cy="33956"/>
              </a:xfrm>
              <a:custGeom>
                <a:avLst/>
                <a:gdLst/>
                <a:ahLst/>
                <a:cxnLst/>
                <a:rect l="l" t="t" r="r" b="b"/>
                <a:pathLst>
                  <a:path w="1681" h="1104" extrusionOk="0">
                    <a:moveTo>
                      <a:pt x="847" y="0"/>
                    </a:moveTo>
                    <a:cubicBezTo>
                      <a:pt x="705" y="0"/>
                      <a:pt x="561" y="34"/>
                      <a:pt x="427" y="101"/>
                    </a:cubicBezTo>
                    <a:cubicBezTo>
                      <a:pt x="226" y="201"/>
                      <a:pt x="76" y="376"/>
                      <a:pt x="1" y="602"/>
                    </a:cubicBezTo>
                    <a:lnTo>
                      <a:pt x="327" y="702"/>
                    </a:lnTo>
                    <a:cubicBezTo>
                      <a:pt x="377" y="577"/>
                      <a:pt x="452" y="477"/>
                      <a:pt x="577" y="401"/>
                    </a:cubicBezTo>
                    <a:cubicBezTo>
                      <a:pt x="655" y="370"/>
                      <a:pt x="732" y="349"/>
                      <a:pt x="810" y="349"/>
                    </a:cubicBezTo>
                    <a:cubicBezTo>
                      <a:pt x="858" y="349"/>
                      <a:pt x="905" y="357"/>
                      <a:pt x="953" y="376"/>
                    </a:cubicBezTo>
                    <a:cubicBezTo>
                      <a:pt x="1079" y="401"/>
                      <a:pt x="1204" y="502"/>
                      <a:pt x="1254" y="602"/>
                    </a:cubicBezTo>
                    <a:cubicBezTo>
                      <a:pt x="1329" y="727"/>
                      <a:pt x="1329" y="878"/>
                      <a:pt x="1304" y="1003"/>
                    </a:cubicBezTo>
                    <a:lnTo>
                      <a:pt x="1630" y="1103"/>
                    </a:lnTo>
                    <a:cubicBezTo>
                      <a:pt x="1680" y="878"/>
                      <a:pt x="1680" y="652"/>
                      <a:pt x="1555" y="452"/>
                    </a:cubicBezTo>
                    <a:cubicBezTo>
                      <a:pt x="1455" y="251"/>
                      <a:pt x="1279" y="101"/>
                      <a:pt x="1054" y="25"/>
                    </a:cubicBezTo>
                    <a:cubicBezTo>
                      <a:pt x="987" y="9"/>
                      <a:pt x="917" y="0"/>
                      <a:pt x="84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" name="Google Shape;2047;p53">
                <a:extLst>
                  <a:ext uri="{FF2B5EF4-FFF2-40B4-BE49-F238E27FC236}">
                    <a16:creationId xmlns:a16="http://schemas.microsoft.com/office/drawing/2014/main" id="{6C271008-076B-45F8-AD95-70CB97ED05C2}"/>
                  </a:ext>
                </a:extLst>
              </p:cNvPr>
              <p:cNvSpPr/>
              <p:nvPr/>
            </p:nvSpPr>
            <p:spPr>
              <a:xfrm>
                <a:off x="7020093" y="1504906"/>
                <a:ext cx="74310" cy="181961"/>
              </a:xfrm>
              <a:custGeom>
                <a:avLst/>
                <a:gdLst/>
                <a:ahLst/>
                <a:cxnLst/>
                <a:rect l="l" t="t" r="r" b="b"/>
                <a:pathLst>
                  <a:path w="2416" h="5916" extrusionOk="0">
                    <a:moveTo>
                      <a:pt x="501" y="1"/>
                    </a:moveTo>
                    <a:lnTo>
                      <a:pt x="0" y="5916"/>
                    </a:lnTo>
                    <a:cubicBezTo>
                      <a:pt x="2415" y="5124"/>
                      <a:pt x="2391" y="3425"/>
                      <a:pt x="1348" y="3425"/>
                    </a:cubicBezTo>
                    <a:cubicBezTo>
                      <a:pt x="1071" y="3425"/>
                      <a:pt x="721" y="3546"/>
                      <a:pt x="326" y="3836"/>
                    </a:cubicBezTo>
                    <a:lnTo>
                      <a:pt x="326" y="3836"/>
                    </a:lnTo>
                    <a:lnTo>
                      <a:pt x="501" y="1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" name="Google Shape;2048;p53">
                <a:extLst>
                  <a:ext uri="{FF2B5EF4-FFF2-40B4-BE49-F238E27FC236}">
                    <a16:creationId xmlns:a16="http://schemas.microsoft.com/office/drawing/2014/main" id="{56DBA388-1E97-45D1-A343-62E144A6731D}"/>
                  </a:ext>
                </a:extLst>
              </p:cNvPr>
              <p:cNvSpPr/>
              <p:nvPr/>
            </p:nvSpPr>
            <p:spPr>
              <a:xfrm>
                <a:off x="7018556" y="1504906"/>
                <a:ext cx="70158" cy="186606"/>
              </a:xfrm>
              <a:custGeom>
                <a:avLst/>
                <a:gdLst/>
                <a:ahLst/>
                <a:cxnLst/>
                <a:rect l="l" t="t" r="r" b="b"/>
                <a:pathLst>
                  <a:path w="2281" h="6067" extrusionOk="0">
                    <a:moveTo>
                      <a:pt x="376" y="1"/>
                    </a:moveTo>
                    <a:lnTo>
                      <a:pt x="176" y="4211"/>
                    </a:lnTo>
                    <a:lnTo>
                      <a:pt x="476" y="3986"/>
                    </a:lnTo>
                    <a:cubicBezTo>
                      <a:pt x="819" y="3733"/>
                      <a:pt x="1149" y="3598"/>
                      <a:pt x="1410" y="3598"/>
                    </a:cubicBezTo>
                    <a:cubicBezTo>
                      <a:pt x="1511" y="3598"/>
                      <a:pt x="1602" y="3618"/>
                      <a:pt x="1679" y="3660"/>
                    </a:cubicBezTo>
                    <a:cubicBezTo>
                      <a:pt x="1830" y="3760"/>
                      <a:pt x="1905" y="3936"/>
                      <a:pt x="1880" y="4136"/>
                    </a:cubicBezTo>
                    <a:cubicBezTo>
                      <a:pt x="1830" y="4612"/>
                      <a:pt x="1328" y="5314"/>
                      <a:pt x="0" y="5740"/>
                    </a:cubicBezTo>
                    <a:lnTo>
                      <a:pt x="100" y="6066"/>
                    </a:lnTo>
                    <a:cubicBezTo>
                      <a:pt x="1579" y="5590"/>
                      <a:pt x="2181" y="4788"/>
                      <a:pt x="2231" y="4186"/>
                    </a:cubicBezTo>
                    <a:cubicBezTo>
                      <a:pt x="2281" y="3810"/>
                      <a:pt x="2130" y="3510"/>
                      <a:pt x="1855" y="3359"/>
                    </a:cubicBezTo>
                    <a:cubicBezTo>
                      <a:pt x="1720" y="3282"/>
                      <a:pt x="1571" y="3246"/>
                      <a:pt x="1409" y="3246"/>
                    </a:cubicBezTo>
                    <a:cubicBezTo>
                      <a:pt x="1150" y="3246"/>
                      <a:pt x="860" y="3340"/>
                      <a:pt x="551" y="3510"/>
                    </a:cubicBezTo>
                    <a:lnTo>
                      <a:pt x="727" y="1"/>
                    </a:ln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2049;p53">
                <a:extLst>
                  <a:ext uri="{FF2B5EF4-FFF2-40B4-BE49-F238E27FC236}">
                    <a16:creationId xmlns:a16="http://schemas.microsoft.com/office/drawing/2014/main" id="{999407E2-5E95-46CB-A04C-B8D4E2C22179}"/>
                  </a:ext>
                </a:extLst>
              </p:cNvPr>
              <p:cNvSpPr/>
              <p:nvPr/>
            </p:nvSpPr>
            <p:spPr>
              <a:xfrm>
                <a:off x="7123376" y="1494879"/>
                <a:ext cx="80216" cy="57640"/>
              </a:xfrm>
              <a:custGeom>
                <a:avLst/>
                <a:gdLst/>
                <a:ahLst/>
                <a:cxnLst/>
                <a:rect l="l" t="t" r="r" b="b"/>
                <a:pathLst>
                  <a:path w="2608" h="1874" extrusionOk="0">
                    <a:moveTo>
                      <a:pt x="672" y="0"/>
                    </a:moveTo>
                    <a:cubicBezTo>
                      <a:pt x="597" y="0"/>
                      <a:pt x="523" y="8"/>
                      <a:pt x="452" y="26"/>
                    </a:cubicBezTo>
                    <a:cubicBezTo>
                      <a:pt x="251" y="101"/>
                      <a:pt x="51" y="252"/>
                      <a:pt x="26" y="477"/>
                    </a:cubicBezTo>
                    <a:cubicBezTo>
                      <a:pt x="1" y="703"/>
                      <a:pt x="151" y="928"/>
                      <a:pt x="326" y="1104"/>
                    </a:cubicBezTo>
                    <a:cubicBezTo>
                      <a:pt x="621" y="1376"/>
                      <a:pt x="1305" y="1873"/>
                      <a:pt x="1786" y="1873"/>
                    </a:cubicBezTo>
                    <a:cubicBezTo>
                      <a:pt x="1836" y="1873"/>
                      <a:pt x="1885" y="1868"/>
                      <a:pt x="1930" y="1856"/>
                    </a:cubicBezTo>
                    <a:cubicBezTo>
                      <a:pt x="2607" y="1705"/>
                      <a:pt x="2206" y="828"/>
                      <a:pt x="1880" y="527"/>
                    </a:cubicBezTo>
                    <a:cubicBezTo>
                      <a:pt x="1655" y="327"/>
                      <a:pt x="1379" y="177"/>
                      <a:pt x="1078" y="76"/>
                    </a:cubicBezTo>
                    <a:cubicBezTo>
                      <a:pt x="949" y="28"/>
                      <a:pt x="809" y="0"/>
                      <a:pt x="672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2050;p53">
                <a:extLst>
                  <a:ext uri="{FF2B5EF4-FFF2-40B4-BE49-F238E27FC236}">
                    <a16:creationId xmlns:a16="http://schemas.microsoft.com/office/drawing/2014/main" id="{DDE0B196-541A-4EEB-8F92-05E56CD28C51}"/>
                  </a:ext>
                </a:extLst>
              </p:cNvPr>
              <p:cNvSpPr/>
              <p:nvPr/>
            </p:nvSpPr>
            <p:spPr>
              <a:xfrm>
                <a:off x="6881318" y="1418294"/>
                <a:ext cx="89474" cy="43122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1402" extrusionOk="0">
                    <a:moveTo>
                      <a:pt x="1268" y="0"/>
                    </a:moveTo>
                    <a:cubicBezTo>
                      <a:pt x="1092" y="0"/>
                      <a:pt x="918" y="19"/>
                      <a:pt x="753" y="60"/>
                    </a:cubicBezTo>
                    <a:cubicBezTo>
                      <a:pt x="552" y="110"/>
                      <a:pt x="352" y="210"/>
                      <a:pt x="201" y="361"/>
                    </a:cubicBezTo>
                    <a:cubicBezTo>
                      <a:pt x="76" y="536"/>
                      <a:pt x="1" y="762"/>
                      <a:pt x="76" y="962"/>
                    </a:cubicBezTo>
                    <a:cubicBezTo>
                      <a:pt x="176" y="1188"/>
                      <a:pt x="452" y="1288"/>
                      <a:pt x="678" y="1338"/>
                    </a:cubicBezTo>
                    <a:cubicBezTo>
                      <a:pt x="857" y="1370"/>
                      <a:pt x="1133" y="1401"/>
                      <a:pt x="1419" y="1401"/>
                    </a:cubicBezTo>
                    <a:cubicBezTo>
                      <a:pt x="1814" y="1401"/>
                      <a:pt x="2229" y="1341"/>
                      <a:pt x="2432" y="1138"/>
                    </a:cubicBezTo>
                    <a:cubicBezTo>
                      <a:pt x="2908" y="636"/>
                      <a:pt x="2131" y="110"/>
                      <a:pt x="1705" y="35"/>
                    </a:cubicBezTo>
                    <a:cubicBezTo>
                      <a:pt x="1559" y="12"/>
                      <a:pt x="1412" y="0"/>
                      <a:pt x="126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2051;p53">
                <a:extLst>
                  <a:ext uri="{FF2B5EF4-FFF2-40B4-BE49-F238E27FC236}">
                    <a16:creationId xmlns:a16="http://schemas.microsoft.com/office/drawing/2014/main" id="{B0E10057-D553-4A37-A028-2AD3DCC12F4D}"/>
                  </a:ext>
                </a:extLst>
              </p:cNvPr>
              <p:cNvSpPr/>
              <p:nvPr/>
            </p:nvSpPr>
            <p:spPr>
              <a:xfrm>
                <a:off x="6826601" y="1071663"/>
                <a:ext cx="308375" cy="320216"/>
              </a:xfrm>
              <a:custGeom>
                <a:avLst/>
                <a:gdLst/>
                <a:ahLst/>
                <a:cxnLst/>
                <a:rect l="l" t="t" r="r" b="b"/>
                <a:pathLst>
                  <a:path w="10026" h="10411" extrusionOk="0">
                    <a:moveTo>
                      <a:pt x="4711" y="0"/>
                    </a:moveTo>
                    <a:cubicBezTo>
                      <a:pt x="4176" y="0"/>
                      <a:pt x="3641" y="90"/>
                      <a:pt x="3133" y="277"/>
                    </a:cubicBezTo>
                    <a:cubicBezTo>
                      <a:pt x="1304" y="929"/>
                      <a:pt x="0" y="2809"/>
                      <a:pt x="51" y="4764"/>
                    </a:cubicBezTo>
                    <a:cubicBezTo>
                      <a:pt x="101" y="6844"/>
                      <a:pt x="1755" y="9601"/>
                      <a:pt x="3810" y="10277"/>
                    </a:cubicBezTo>
                    <a:cubicBezTo>
                      <a:pt x="4094" y="10369"/>
                      <a:pt x="4385" y="10411"/>
                      <a:pt x="4679" y="10411"/>
                    </a:cubicBezTo>
                    <a:cubicBezTo>
                      <a:pt x="6566" y="10411"/>
                      <a:pt x="8555" y="8677"/>
                      <a:pt x="9249" y="7094"/>
                    </a:cubicBezTo>
                    <a:cubicBezTo>
                      <a:pt x="10026" y="5315"/>
                      <a:pt x="9700" y="3109"/>
                      <a:pt x="8422" y="1656"/>
                    </a:cubicBezTo>
                    <a:cubicBezTo>
                      <a:pt x="7498" y="606"/>
                      <a:pt x="6104" y="0"/>
                      <a:pt x="4711" y="0"/>
                    </a:cubicBez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2052;p53">
                <a:extLst>
                  <a:ext uri="{FF2B5EF4-FFF2-40B4-BE49-F238E27FC236}">
                    <a16:creationId xmlns:a16="http://schemas.microsoft.com/office/drawing/2014/main" id="{3B6BDA89-7D35-4279-8CAD-D15A37B6DFD2}"/>
                  </a:ext>
                </a:extLst>
              </p:cNvPr>
              <p:cNvSpPr/>
              <p:nvPr/>
            </p:nvSpPr>
            <p:spPr>
              <a:xfrm>
                <a:off x="6794214" y="1109463"/>
                <a:ext cx="77909" cy="219732"/>
              </a:xfrm>
              <a:custGeom>
                <a:avLst/>
                <a:gdLst/>
                <a:ahLst/>
                <a:cxnLst/>
                <a:rect l="l" t="t" r="r" b="b"/>
                <a:pathLst>
                  <a:path w="2533" h="7144" extrusionOk="0">
                    <a:moveTo>
                      <a:pt x="1881" y="1"/>
                    </a:moveTo>
                    <a:cubicBezTo>
                      <a:pt x="703" y="828"/>
                      <a:pt x="1" y="2231"/>
                      <a:pt x="76" y="3635"/>
                    </a:cubicBezTo>
                    <a:cubicBezTo>
                      <a:pt x="126" y="5063"/>
                      <a:pt x="953" y="6317"/>
                      <a:pt x="2357" y="7144"/>
                    </a:cubicBezTo>
                    <a:lnTo>
                      <a:pt x="2532" y="6843"/>
                    </a:lnTo>
                    <a:cubicBezTo>
                      <a:pt x="1229" y="6066"/>
                      <a:pt x="477" y="4938"/>
                      <a:pt x="427" y="3610"/>
                    </a:cubicBezTo>
                    <a:cubicBezTo>
                      <a:pt x="352" y="2332"/>
                      <a:pt x="978" y="1053"/>
                      <a:pt x="2081" y="276"/>
                    </a:cubicBezTo>
                    <a:lnTo>
                      <a:pt x="1881" y="1"/>
                    </a:ln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" name="Google Shape;2053;p53">
                <a:extLst>
                  <a:ext uri="{FF2B5EF4-FFF2-40B4-BE49-F238E27FC236}">
                    <a16:creationId xmlns:a16="http://schemas.microsoft.com/office/drawing/2014/main" id="{A33B7B0C-B171-4960-A36C-5D72AACF5771}"/>
                  </a:ext>
                </a:extLst>
              </p:cNvPr>
              <p:cNvSpPr/>
              <p:nvPr/>
            </p:nvSpPr>
            <p:spPr>
              <a:xfrm>
                <a:off x="6963808" y="3231638"/>
                <a:ext cx="671467" cy="1921052"/>
              </a:xfrm>
              <a:custGeom>
                <a:avLst/>
                <a:gdLst/>
                <a:ahLst/>
                <a:cxnLst/>
                <a:rect l="l" t="t" r="r" b="b"/>
                <a:pathLst>
                  <a:path w="21831" h="62458" extrusionOk="0">
                    <a:moveTo>
                      <a:pt x="6342" y="1"/>
                    </a:moveTo>
                    <a:lnTo>
                      <a:pt x="1" y="62457"/>
                    </a:lnTo>
                    <a:lnTo>
                      <a:pt x="17043" y="62457"/>
                    </a:lnTo>
                    <a:lnTo>
                      <a:pt x="18798" y="34537"/>
                    </a:lnTo>
                    <a:cubicBezTo>
                      <a:pt x="18798" y="34537"/>
                      <a:pt x="21830" y="18347"/>
                      <a:pt x="20251" y="1855"/>
                    </a:cubicBezTo>
                    <a:lnTo>
                      <a:pt x="6342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" name="Google Shape;2054;p53">
                <a:extLst>
                  <a:ext uri="{FF2B5EF4-FFF2-40B4-BE49-F238E27FC236}">
                    <a16:creationId xmlns:a16="http://schemas.microsoft.com/office/drawing/2014/main" id="{C9A06AE5-D85D-4D96-80A1-4225F2B45071}"/>
                  </a:ext>
                </a:extLst>
              </p:cNvPr>
              <p:cNvSpPr/>
              <p:nvPr/>
            </p:nvSpPr>
            <p:spPr>
              <a:xfrm>
                <a:off x="6573747" y="2605701"/>
                <a:ext cx="639848" cy="256733"/>
              </a:xfrm>
              <a:custGeom>
                <a:avLst/>
                <a:gdLst/>
                <a:ahLst/>
                <a:cxnLst/>
                <a:rect l="l" t="t" r="r" b="b"/>
                <a:pathLst>
                  <a:path w="20803" h="8347" extrusionOk="0">
                    <a:moveTo>
                      <a:pt x="17269" y="1"/>
                    </a:moveTo>
                    <a:lnTo>
                      <a:pt x="1" y="5464"/>
                    </a:lnTo>
                    <a:lnTo>
                      <a:pt x="327" y="8346"/>
                    </a:lnTo>
                    <a:lnTo>
                      <a:pt x="20803" y="3409"/>
                    </a:lnTo>
                    <a:lnTo>
                      <a:pt x="17269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3" name="Google Shape;2055;p53">
                <a:extLst>
                  <a:ext uri="{FF2B5EF4-FFF2-40B4-BE49-F238E27FC236}">
                    <a16:creationId xmlns:a16="http://schemas.microsoft.com/office/drawing/2014/main" id="{40589624-B06E-432B-A427-D0EDBB704B19}"/>
                  </a:ext>
                </a:extLst>
              </p:cNvPr>
              <p:cNvSpPr/>
              <p:nvPr/>
            </p:nvSpPr>
            <p:spPr>
              <a:xfrm>
                <a:off x="6455050" y="2003612"/>
                <a:ext cx="148048" cy="422490"/>
              </a:xfrm>
              <a:custGeom>
                <a:avLst/>
                <a:gdLst/>
                <a:ahLst/>
                <a:cxnLst/>
                <a:rect l="l" t="t" r="r" b="b"/>
                <a:pathLst>
                  <a:path w="4813" h="13685" extrusionOk="0">
                    <a:moveTo>
                      <a:pt x="0" y="1"/>
                    </a:moveTo>
                    <a:lnTo>
                      <a:pt x="602" y="13685"/>
                    </a:lnTo>
                    <a:lnTo>
                      <a:pt x="4812" y="577"/>
                    </a:lnTo>
                    <a:lnTo>
                      <a:pt x="0" y="1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4" name="Google Shape;2056;p53">
                <a:extLst>
                  <a:ext uri="{FF2B5EF4-FFF2-40B4-BE49-F238E27FC236}">
                    <a16:creationId xmlns:a16="http://schemas.microsoft.com/office/drawing/2014/main" id="{A0065DE5-71FF-4AE8-A681-AC0CEC48F8FA}"/>
                  </a:ext>
                </a:extLst>
              </p:cNvPr>
              <p:cNvSpPr/>
              <p:nvPr/>
            </p:nvSpPr>
            <p:spPr>
              <a:xfrm>
                <a:off x="6925269" y="2014458"/>
                <a:ext cx="272142" cy="503408"/>
              </a:xfrm>
              <a:custGeom>
                <a:avLst/>
                <a:gdLst/>
                <a:ahLst/>
                <a:cxnLst/>
                <a:rect l="l" t="t" r="r" b="b"/>
                <a:pathLst>
                  <a:path w="8848" h="16367" extrusionOk="0">
                    <a:moveTo>
                      <a:pt x="3158" y="0"/>
                    </a:moveTo>
                    <a:lnTo>
                      <a:pt x="0" y="16366"/>
                    </a:lnTo>
                    <a:lnTo>
                      <a:pt x="8848" y="1479"/>
                    </a:lnTo>
                    <a:lnTo>
                      <a:pt x="3158" y="0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5" name="Google Shape;2057;p53">
                <a:extLst>
                  <a:ext uri="{FF2B5EF4-FFF2-40B4-BE49-F238E27FC236}">
                    <a16:creationId xmlns:a16="http://schemas.microsoft.com/office/drawing/2014/main" id="{AF427DCA-DBE6-49FD-9D7A-02064445DBBB}"/>
                  </a:ext>
                </a:extLst>
              </p:cNvPr>
              <p:cNvSpPr/>
              <p:nvPr/>
            </p:nvSpPr>
            <p:spPr>
              <a:xfrm>
                <a:off x="6622313" y="2021379"/>
                <a:ext cx="14702" cy="168859"/>
              </a:xfrm>
              <a:custGeom>
                <a:avLst/>
                <a:gdLst/>
                <a:ahLst/>
                <a:cxnLst/>
                <a:rect l="l" t="t" r="r" b="b"/>
                <a:pathLst>
                  <a:path w="478" h="5490" extrusionOk="0">
                    <a:moveTo>
                      <a:pt x="1" y="1"/>
                    </a:moveTo>
                    <a:lnTo>
                      <a:pt x="126" y="5490"/>
                    </a:lnTo>
                    <a:lnTo>
                      <a:pt x="477" y="5465"/>
                    </a:lnTo>
                    <a:lnTo>
                      <a:pt x="327" y="1"/>
                    </a:ln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6" name="Google Shape;2058;p53">
                <a:extLst>
                  <a:ext uri="{FF2B5EF4-FFF2-40B4-BE49-F238E27FC236}">
                    <a16:creationId xmlns:a16="http://schemas.microsoft.com/office/drawing/2014/main" id="{030A996A-7710-40E8-BE44-A3F095065D56}"/>
                  </a:ext>
                </a:extLst>
              </p:cNvPr>
              <p:cNvSpPr/>
              <p:nvPr/>
            </p:nvSpPr>
            <p:spPr>
              <a:xfrm>
                <a:off x="7112580" y="2357492"/>
                <a:ext cx="100239" cy="165752"/>
              </a:xfrm>
              <a:custGeom>
                <a:avLst/>
                <a:gdLst/>
                <a:ahLst/>
                <a:cxnLst/>
                <a:rect l="l" t="t" r="r" b="b"/>
                <a:pathLst>
                  <a:path w="3259" h="5389" extrusionOk="0">
                    <a:moveTo>
                      <a:pt x="302" y="0"/>
                    </a:moveTo>
                    <a:lnTo>
                      <a:pt x="1" y="176"/>
                    </a:lnTo>
                    <a:lnTo>
                      <a:pt x="2958" y="5389"/>
                    </a:lnTo>
                    <a:lnTo>
                      <a:pt x="3259" y="5213"/>
                    </a:lnTo>
                    <a:lnTo>
                      <a:pt x="302" y="0"/>
                    </a:ln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7" name="Google Shape;2059;p53">
                <a:extLst>
                  <a:ext uri="{FF2B5EF4-FFF2-40B4-BE49-F238E27FC236}">
                    <a16:creationId xmlns:a16="http://schemas.microsoft.com/office/drawing/2014/main" id="{1C967963-A9E5-453E-B32B-B03A362A6039}"/>
                  </a:ext>
                </a:extLst>
              </p:cNvPr>
              <p:cNvSpPr/>
              <p:nvPr/>
            </p:nvSpPr>
            <p:spPr>
              <a:xfrm>
                <a:off x="6594570" y="2788398"/>
                <a:ext cx="709237" cy="180423"/>
              </a:xfrm>
              <a:custGeom>
                <a:avLst/>
                <a:gdLst/>
                <a:ahLst/>
                <a:cxnLst/>
                <a:rect l="l" t="t" r="r" b="b"/>
                <a:pathLst>
                  <a:path w="23059" h="5866" extrusionOk="0">
                    <a:moveTo>
                      <a:pt x="22983" y="0"/>
                    </a:moveTo>
                    <a:lnTo>
                      <a:pt x="1" y="5514"/>
                    </a:lnTo>
                    <a:lnTo>
                      <a:pt x="76" y="5865"/>
                    </a:lnTo>
                    <a:lnTo>
                      <a:pt x="23058" y="326"/>
                    </a:lnTo>
                    <a:lnTo>
                      <a:pt x="22983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8" name="Google Shape;2060;p53">
                <a:extLst>
                  <a:ext uri="{FF2B5EF4-FFF2-40B4-BE49-F238E27FC236}">
                    <a16:creationId xmlns:a16="http://schemas.microsoft.com/office/drawing/2014/main" id="{19D3BFCF-DF4C-4C4B-B7DB-7873142BEB6D}"/>
                  </a:ext>
                </a:extLst>
              </p:cNvPr>
              <p:cNvSpPr/>
              <p:nvPr/>
            </p:nvSpPr>
            <p:spPr>
              <a:xfrm>
                <a:off x="6832752" y="2816910"/>
                <a:ext cx="59393" cy="59393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1931" extrusionOk="0">
                    <a:moveTo>
                      <a:pt x="953" y="327"/>
                    </a:moveTo>
                    <a:cubicBezTo>
                      <a:pt x="1304" y="327"/>
                      <a:pt x="1580" y="627"/>
                      <a:pt x="1580" y="953"/>
                    </a:cubicBezTo>
                    <a:cubicBezTo>
                      <a:pt x="1580" y="1304"/>
                      <a:pt x="1304" y="1580"/>
                      <a:pt x="953" y="1580"/>
                    </a:cubicBezTo>
                    <a:cubicBezTo>
                      <a:pt x="628" y="1580"/>
                      <a:pt x="327" y="1304"/>
                      <a:pt x="327" y="953"/>
                    </a:cubicBezTo>
                    <a:cubicBezTo>
                      <a:pt x="327" y="627"/>
                      <a:pt x="628" y="327"/>
                      <a:pt x="953" y="327"/>
                    </a:cubicBezTo>
                    <a:close/>
                    <a:moveTo>
                      <a:pt x="953" y="1"/>
                    </a:moveTo>
                    <a:cubicBezTo>
                      <a:pt x="427" y="1"/>
                      <a:pt x="1" y="427"/>
                      <a:pt x="1" y="953"/>
                    </a:cubicBezTo>
                    <a:cubicBezTo>
                      <a:pt x="1" y="1505"/>
                      <a:pt x="427" y="1931"/>
                      <a:pt x="953" y="1931"/>
                    </a:cubicBezTo>
                    <a:cubicBezTo>
                      <a:pt x="1505" y="1931"/>
                      <a:pt x="1931" y="1505"/>
                      <a:pt x="1931" y="953"/>
                    </a:cubicBezTo>
                    <a:cubicBezTo>
                      <a:pt x="1931" y="427"/>
                      <a:pt x="1505" y="1"/>
                      <a:pt x="953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9" name="Google Shape;2061;p53">
                <a:extLst>
                  <a:ext uri="{FF2B5EF4-FFF2-40B4-BE49-F238E27FC236}">
                    <a16:creationId xmlns:a16="http://schemas.microsoft.com/office/drawing/2014/main" id="{5C921889-B283-4F77-9B10-B988C0FDCD8D}"/>
                  </a:ext>
                </a:extLst>
              </p:cNvPr>
              <p:cNvSpPr/>
              <p:nvPr/>
            </p:nvSpPr>
            <p:spPr>
              <a:xfrm>
                <a:off x="6885193" y="3277896"/>
                <a:ext cx="273680" cy="1875562"/>
              </a:xfrm>
              <a:custGeom>
                <a:avLst/>
                <a:gdLst/>
                <a:ahLst/>
                <a:cxnLst/>
                <a:rect l="l" t="t" r="r" b="b"/>
                <a:pathLst>
                  <a:path w="8898" h="60979" extrusionOk="0">
                    <a:moveTo>
                      <a:pt x="126" y="0"/>
                    </a:moveTo>
                    <a:lnTo>
                      <a:pt x="0" y="326"/>
                    </a:lnTo>
                    <a:cubicBezTo>
                      <a:pt x="2125" y="1237"/>
                      <a:pt x="4105" y="1487"/>
                      <a:pt x="5641" y="1487"/>
                    </a:cubicBezTo>
                    <a:cubicBezTo>
                      <a:pt x="7022" y="1487"/>
                      <a:pt x="8046" y="1285"/>
                      <a:pt x="8497" y="1178"/>
                    </a:cubicBezTo>
                    <a:lnTo>
                      <a:pt x="8497" y="1178"/>
                    </a:lnTo>
                    <a:lnTo>
                      <a:pt x="2381" y="60953"/>
                    </a:lnTo>
                    <a:lnTo>
                      <a:pt x="2732" y="60978"/>
                    </a:lnTo>
                    <a:lnTo>
                      <a:pt x="8898" y="702"/>
                    </a:lnTo>
                    <a:lnTo>
                      <a:pt x="8647" y="777"/>
                    </a:lnTo>
                    <a:cubicBezTo>
                      <a:pt x="8619" y="777"/>
                      <a:pt x="7438" y="1139"/>
                      <a:pt x="5620" y="1139"/>
                    </a:cubicBezTo>
                    <a:cubicBezTo>
                      <a:pt x="4123" y="1139"/>
                      <a:pt x="2196" y="894"/>
                      <a:pt x="12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0" name="Google Shape;2062;p53">
                <a:extLst>
                  <a:ext uri="{FF2B5EF4-FFF2-40B4-BE49-F238E27FC236}">
                    <a16:creationId xmlns:a16="http://schemas.microsoft.com/office/drawing/2014/main" id="{2D5517E9-CAD7-47BA-9A94-9828259EC96E}"/>
                  </a:ext>
                </a:extLst>
              </p:cNvPr>
              <p:cNvSpPr/>
              <p:nvPr/>
            </p:nvSpPr>
            <p:spPr>
              <a:xfrm>
                <a:off x="6848961" y="2899400"/>
                <a:ext cx="119524" cy="236679"/>
              </a:xfrm>
              <a:custGeom>
                <a:avLst/>
                <a:gdLst/>
                <a:ahLst/>
                <a:cxnLst/>
                <a:rect l="l" t="t" r="r" b="b"/>
                <a:pathLst>
                  <a:path w="3886" h="7695" extrusionOk="0">
                    <a:moveTo>
                      <a:pt x="351" y="1"/>
                    </a:moveTo>
                    <a:lnTo>
                      <a:pt x="0" y="126"/>
                    </a:lnTo>
                    <a:lnTo>
                      <a:pt x="2406" y="7695"/>
                    </a:lnTo>
                    <a:lnTo>
                      <a:pt x="2607" y="7469"/>
                    </a:lnTo>
                    <a:cubicBezTo>
                      <a:pt x="2657" y="7419"/>
                      <a:pt x="3885" y="6016"/>
                      <a:pt x="3233" y="3509"/>
                    </a:cubicBezTo>
                    <a:lnTo>
                      <a:pt x="3233" y="3509"/>
                    </a:lnTo>
                    <a:lnTo>
                      <a:pt x="2908" y="3584"/>
                    </a:lnTo>
                    <a:cubicBezTo>
                      <a:pt x="3334" y="5314"/>
                      <a:pt x="2832" y="6467"/>
                      <a:pt x="2532" y="6968"/>
                    </a:cubicBezTo>
                    <a:lnTo>
                      <a:pt x="351" y="1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1" name="Google Shape;2063;p53">
                <a:extLst>
                  <a:ext uri="{FF2B5EF4-FFF2-40B4-BE49-F238E27FC236}">
                    <a16:creationId xmlns:a16="http://schemas.microsoft.com/office/drawing/2014/main" id="{849F3FA1-5BEB-4D72-B335-53FA076295DE}"/>
                  </a:ext>
                </a:extLst>
              </p:cNvPr>
              <p:cNvSpPr/>
              <p:nvPr/>
            </p:nvSpPr>
            <p:spPr>
              <a:xfrm>
                <a:off x="7100246" y="2843883"/>
                <a:ext cx="259809" cy="152680"/>
              </a:xfrm>
              <a:custGeom>
                <a:avLst/>
                <a:gdLst/>
                <a:ahLst/>
                <a:cxnLst/>
                <a:rect l="l" t="t" r="r" b="b"/>
                <a:pathLst>
                  <a:path w="8447" h="4964" extrusionOk="0">
                    <a:moveTo>
                      <a:pt x="302" y="1"/>
                    </a:moveTo>
                    <a:lnTo>
                      <a:pt x="1" y="176"/>
                    </a:lnTo>
                    <a:cubicBezTo>
                      <a:pt x="2582" y="4287"/>
                      <a:pt x="5490" y="4963"/>
                      <a:pt x="7119" y="4963"/>
                    </a:cubicBezTo>
                    <a:cubicBezTo>
                      <a:pt x="7921" y="4963"/>
                      <a:pt x="8422" y="4813"/>
                      <a:pt x="8447" y="4813"/>
                    </a:cubicBezTo>
                    <a:lnTo>
                      <a:pt x="8322" y="4487"/>
                    </a:lnTo>
                    <a:cubicBezTo>
                      <a:pt x="8314" y="4487"/>
                      <a:pt x="7859" y="4633"/>
                      <a:pt x="7123" y="4633"/>
                    </a:cubicBezTo>
                    <a:cubicBezTo>
                      <a:pt x="5579" y="4633"/>
                      <a:pt x="2797" y="3990"/>
                      <a:pt x="30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2" name="Google Shape;2064;p53">
                <a:extLst>
                  <a:ext uri="{FF2B5EF4-FFF2-40B4-BE49-F238E27FC236}">
                    <a16:creationId xmlns:a16="http://schemas.microsoft.com/office/drawing/2014/main" id="{4CF39371-A68F-4F98-AE97-F34CB1BF9918}"/>
                  </a:ext>
                </a:extLst>
              </p:cNvPr>
              <p:cNvSpPr/>
              <p:nvPr/>
            </p:nvSpPr>
            <p:spPr>
              <a:xfrm>
                <a:off x="5984042" y="4057987"/>
                <a:ext cx="538871" cy="12365"/>
              </a:xfrm>
              <a:custGeom>
                <a:avLst/>
                <a:gdLst/>
                <a:ahLst/>
                <a:cxnLst/>
                <a:rect l="l" t="t" r="r" b="b"/>
                <a:pathLst>
                  <a:path w="17520" h="402" extrusionOk="0">
                    <a:moveTo>
                      <a:pt x="1" y="1"/>
                    </a:moveTo>
                    <a:lnTo>
                      <a:pt x="1" y="352"/>
                    </a:lnTo>
                    <a:lnTo>
                      <a:pt x="17520" y="402"/>
                    </a:lnTo>
                    <a:lnTo>
                      <a:pt x="17520" y="76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3" name="Google Shape;2065;p53">
                <a:extLst>
                  <a:ext uri="{FF2B5EF4-FFF2-40B4-BE49-F238E27FC236}">
                    <a16:creationId xmlns:a16="http://schemas.microsoft.com/office/drawing/2014/main" id="{E62AD83F-60EF-48CB-B509-189B1E4B4A81}"/>
                  </a:ext>
                </a:extLst>
              </p:cNvPr>
              <p:cNvSpPr/>
              <p:nvPr/>
            </p:nvSpPr>
            <p:spPr>
              <a:xfrm>
                <a:off x="5317260" y="4022524"/>
                <a:ext cx="555050" cy="47828"/>
              </a:xfrm>
              <a:custGeom>
                <a:avLst/>
                <a:gdLst/>
                <a:ahLst/>
                <a:cxnLst/>
                <a:rect l="l" t="t" r="r" b="b"/>
                <a:pathLst>
                  <a:path w="18046" h="1555" extrusionOk="0">
                    <a:moveTo>
                      <a:pt x="26" y="1"/>
                    </a:moveTo>
                    <a:lnTo>
                      <a:pt x="1" y="352"/>
                    </a:lnTo>
                    <a:lnTo>
                      <a:pt x="18046" y="1555"/>
                    </a:lnTo>
                    <a:lnTo>
                      <a:pt x="18046" y="1204"/>
                    </a:lnTo>
                    <a:lnTo>
                      <a:pt x="26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4" name="Google Shape;2066;p53">
                <a:extLst>
                  <a:ext uri="{FF2B5EF4-FFF2-40B4-BE49-F238E27FC236}">
                    <a16:creationId xmlns:a16="http://schemas.microsoft.com/office/drawing/2014/main" id="{BC0FE234-936E-4A46-9033-EAE2F11664C9}"/>
                  </a:ext>
                </a:extLst>
              </p:cNvPr>
              <p:cNvSpPr/>
              <p:nvPr/>
            </p:nvSpPr>
            <p:spPr>
              <a:xfrm>
                <a:off x="4734138" y="2798425"/>
                <a:ext cx="751221" cy="530567"/>
              </a:xfrm>
              <a:custGeom>
                <a:avLst/>
                <a:gdLst/>
                <a:ahLst/>
                <a:cxnLst/>
                <a:rect l="l" t="t" r="r" b="b"/>
                <a:pathLst>
                  <a:path w="24424" h="17250" extrusionOk="0">
                    <a:moveTo>
                      <a:pt x="3020" y="0"/>
                    </a:moveTo>
                    <a:lnTo>
                      <a:pt x="3020" y="0"/>
                    </a:lnTo>
                    <a:cubicBezTo>
                      <a:pt x="1" y="5864"/>
                      <a:pt x="5923" y="17249"/>
                      <a:pt x="20761" y="17249"/>
                    </a:cubicBezTo>
                    <a:cubicBezTo>
                      <a:pt x="20953" y="17249"/>
                      <a:pt x="21146" y="17247"/>
                      <a:pt x="21340" y="17243"/>
                    </a:cubicBezTo>
                    <a:lnTo>
                      <a:pt x="24423" y="12206"/>
                    </a:lnTo>
                    <a:lnTo>
                      <a:pt x="10639" y="2080"/>
                    </a:lnTo>
                    <a:lnTo>
                      <a:pt x="3020" y="0"/>
                    </a:ln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5" name="Google Shape;2067;p53">
                <a:extLst>
                  <a:ext uri="{FF2B5EF4-FFF2-40B4-BE49-F238E27FC236}">
                    <a16:creationId xmlns:a16="http://schemas.microsoft.com/office/drawing/2014/main" id="{EE4C2812-0B7C-4CBA-A157-633975E1BBE2}"/>
                  </a:ext>
                </a:extLst>
              </p:cNvPr>
              <p:cNvSpPr/>
              <p:nvPr/>
            </p:nvSpPr>
            <p:spPr>
              <a:xfrm>
                <a:off x="5696525" y="2771451"/>
                <a:ext cx="483354" cy="298348"/>
              </a:xfrm>
              <a:custGeom>
                <a:avLst/>
                <a:gdLst/>
                <a:ahLst/>
                <a:cxnLst/>
                <a:rect l="l" t="t" r="r" b="b"/>
                <a:pathLst>
                  <a:path w="15715" h="9700" extrusionOk="0">
                    <a:moveTo>
                      <a:pt x="76" y="0"/>
                    </a:moveTo>
                    <a:lnTo>
                      <a:pt x="0" y="326"/>
                    </a:lnTo>
                    <a:cubicBezTo>
                      <a:pt x="5890" y="1855"/>
                      <a:pt x="11379" y="5188"/>
                      <a:pt x="15464" y="9699"/>
                    </a:cubicBezTo>
                    <a:lnTo>
                      <a:pt x="15715" y="9474"/>
                    </a:lnTo>
                    <a:cubicBezTo>
                      <a:pt x="11579" y="4912"/>
                      <a:pt x="6041" y="1554"/>
                      <a:pt x="76" y="0"/>
                    </a:cubicBez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6" name="Google Shape;2068;p53">
                <a:extLst>
                  <a:ext uri="{FF2B5EF4-FFF2-40B4-BE49-F238E27FC236}">
                    <a16:creationId xmlns:a16="http://schemas.microsoft.com/office/drawing/2014/main" id="{FB34501D-52A9-4A06-895F-7FAF39477CF2}"/>
                  </a:ext>
                </a:extLst>
              </p:cNvPr>
              <p:cNvSpPr/>
              <p:nvPr/>
            </p:nvSpPr>
            <p:spPr>
              <a:xfrm>
                <a:off x="5544678" y="1841788"/>
                <a:ext cx="657565" cy="595127"/>
              </a:xfrm>
              <a:custGeom>
                <a:avLst/>
                <a:gdLst/>
                <a:ahLst/>
                <a:cxnLst/>
                <a:rect l="l" t="t" r="r" b="b"/>
                <a:pathLst>
                  <a:path w="21379" h="19349" extrusionOk="0">
                    <a:moveTo>
                      <a:pt x="21028" y="0"/>
                    </a:moveTo>
                    <a:cubicBezTo>
                      <a:pt x="20677" y="2607"/>
                      <a:pt x="16692" y="14411"/>
                      <a:pt x="9073" y="18923"/>
                    </a:cubicBezTo>
                    <a:cubicBezTo>
                      <a:pt x="3008" y="14311"/>
                      <a:pt x="351" y="6993"/>
                      <a:pt x="326" y="6918"/>
                    </a:cubicBezTo>
                    <a:lnTo>
                      <a:pt x="0" y="7043"/>
                    </a:lnTo>
                    <a:cubicBezTo>
                      <a:pt x="25" y="7118"/>
                      <a:pt x="2732" y="14587"/>
                      <a:pt x="8947" y="19274"/>
                    </a:cubicBezTo>
                    <a:lnTo>
                      <a:pt x="9048" y="19349"/>
                    </a:lnTo>
                    <a:lnTo>
                      <a:pt x="9148" y="19299"/>
                    </a:lnTo>
                    <a:cubicBezTo>
                      <a:pt x="16942" y="14762"/>
                      <a:pt x="21028" y="2707"/>
                      <a:pt x="21379" y="25"/>
                    </a:cubicBezTo>
                    <a:lnTo>
                      <a:pt x="21028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7" name="Google Shape;2069;p53">
                <a:extLst>
                  <a:ext uri="{FF2B5EF4-FFF2-40B4-BE49-F238E27FC236}">
                    <a16:creationId xmlns:a16="http://schemas.microsoft.com/office/drawing/2014/main" id="{423E9BA1-C034-44D2-8244-08CDF2DFCC69}"/>
                  </a:ext>
                </a:extLst>
              </p:cNvPr>
              <p:cNvSpPr/>
              <p:nvPr/>
            </p:nvSpPr>
            <p:spPr>
              <a:xfrm>
                <a:off x="6408028" y="2393723"/>
                <a:ext cx="29312" cy="1199512"/>
              </a:xfrm>
              <a:custGeom>
                <a:avLst/>
                <a:gdLst/>
                <a:ahLst/>
                <a:cxnLst/>
                <a:rect l="l" t="t" r="r" b="b"/>
                <a:pathLst>
                  <a:path w="953" h="38999" extrusionOk="0">
                    <a:moveTo>
                      <a:pt x="0" y="0"/>
                    </a:moveTo>
                    <a:lnTo>
                      <a:pt x="627" y="38998"/>
                    </a:lnTo>
                    <a:lnTo>
                      <a:pt x="953" y="38998"/>
                    </a:lnTo>
                    <a:lnTo>
                      <a:pt x="351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8" name="Google Shape;2070;p53">
                <a:extLst>
                  <a:ext uri="{FF2B5EF4-FFF2-40B4-BE49-F238E27FC236}">
                    <a16:creationId xmlns:a16="http://schemas.microsoft.com/office/drawing/2014/main" id="{1E52BF76-6CF1-4AA6-89FF-F96375C27FAD}"/>
                  </a:ext>
                </a:extLst>
              </p:cNvPr>
              <p:cNvSpPr/>
              <p:nvPr/>
            </p:nvSpPr>
            <p:spPr>
              <a:xfrm>
                <a:off x="5372777" y="3590080"/>
                <a:ext cx="1143226" cy="10827"/>
              </a:xfrm>
              <a:custGeom>
                <a:avLst/>
                <a:gdLst/>
                <a:ahLst/>
                <a:cxnLst/>
                <a:rect l="l" t="t" r="r" b="b"/>
                <a:pathLst>
                  <a:path w="37169" h="352" extrusionOk="0">
                    <a:moveTo>
                      <a:pt x="0" y="1"/>
                    </a:moveTo>
                    <a:lnTo>
                      <a:pt x="0" y="352"/>
                    </a:lnTo>
                    <a:lnTo>
                      <a:pt x="37168" y="352"/>
                    </a:lnTo>
                    <a:lnTo>
                      <a:pt x="37168" y="1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89" name="Google Shape;2071;p53">
                <a:extLst>
                  <a:ext uri="{FF2B5EF4-FFF2-40B4-BE49-F238E27FC236}">
                    <a16:creationId xmlns:a16="http://schemas.microsoft.com/office/drawing/2014/main" id="{9662C7D7-7CE9-4E5F-8D72-563E531E82A7}"/>
                  </a:ext>
                </a:extLst>
              </p:cNvPr>
              <p:cNvSpPr/>
              <p:nvPr/>
            </p:nvSpPr>
            <p:spPr>
              <a:xfrm>
                <a:off x="6243047" y="1826379"/>
                <a:ext cx="240554" cy="635973"/>
              </a:xfrm>
              <a:custGeom>
                <a:avLst/>
                <a:gdLst/>
                <a:ahLst/>
                <a:cxnLst/>
                <a:rect l="l" t="t" r="r" b="b"/>
                <a:pathLst>
                  <a:path w="7821" h="20677" extrusionOk="0">
                    <a:moveTo>
                      <a:pt x="527" y="0"/>
                    </a:moveTo>
                    <a:cubicBezTo>
                      <a:pt x="1" y="9474"/>
                      <a:pt x="2382" y="16441"/>
                      <a:pt x="7595" y="20677"/>
                    </a:cubicBezTo>
                    <a:lnTo>
                      <a:pt x="7821" y="20401"/>
                    </a:lnTo>
                    <a:cubicBezTo>
                      <a:pt x="2683" y="16241"/>
                      <a:pt x="352" y="9374"/>
                      <a:pt x="878" y="25"/>
                    </a:cubicBezTo>
                    <a:lnTo>
                      <a:pt x="527" y="0"/>
                    </a:lnTo>
                    <a:close/>
                  </a:path>
                </a:pathLst>
              </a:custGeom>
              <a:solidFill>
                <a:schemeClr val="accent5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0" name="Google Shape;2072;p53">
                <a:extLst>
                  <a:ext uri="{FF2B5EF4-FFF2-40B4-BE49-F238E27FC236}">
                    <a16:creationId xmlns:a16="http://schemas.microsoft.com/office/drawing/2014/main" id="{EA0CC97B-9975-4CFB-8453-5FDAFC860F75}"/>
                  </a:ext>
                </a:extLst>
              </p:cNvPr>
              <p:cNvSpPr/>
              <p:nvPr/>
            </p:nvSpPr>
            <p:spPr>
              <a:xfrm>
                <a:off x="6152868" y="1507152"/>
                <a:ext cx="235141" cy="151142"/>
              </a:xfrm>
              <a:custGeom>
                <a:avLst/>
                <a:gdLst/>
                <a:ahLst/>
                <a:cxnLst/>
                <a:rect l="l" t="t" r="r" b="b"/>
                <a:pathLst>
                  <a:path w="7645" h="4914" extrusionOk="0">
                    <a:moveTo>
                      <a:pt x="4856" y="0"/>
                    </a:moveTo>
                    <a:cubicBezTo>
                      <a:pt x="4800" y="0"/>
                      <a:pt x="4744" y="1"/>
                      <a:pt x="4687" y="3"/>
                    </a:cubicBezTo>
                    <a:cubicBezTo>
                      <a:pt x="3108" y="28"/>
                      <a:pt x="1" y="1507"/>
                      <a:pt x="1254" y="3562"/>
                    </a:cubicBezTo>
                    <a:cubicBezTo>
                      <a:pt x="1820" y="4475"/>
                      <a:pt x="2966" y="4913"/>
                      <a:pt x="4115" y="4913"/>
                    </a:cubicBezTo>
                    <a:cubicBezTo>
                      <a:pt x="5204" y="4913"/>
                      <a:pt x="6295" y="4519"/>
                      <a:pt x="6893" y="3763"/>
                    </a:cubicBezTo>
                    <a:cubicBezTo>
                      <a:pt x="7645" y="2810"/>
                      <a:pt x="7595" y="1256"/>
                      <a:pt x="6642" y="529"/>
                    </a:cubicBezTo>
                    <a:cubicBezTo>
                      <a:pt x="6158" y="137"/>
                      <a:pt x="5504" y="0"/>
                      <a:pt x="4856" y="0"/>
                    </a:cubicBez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1" name="Google Shape;2073;p53">
                <a:extLst>
                  <a:ext uri="{FF2B5EF4-FFF2-40B4-BE49-F238E27FC236}">
                    <a16:creationId xmlns:a16="http://schemas.microsoft.com/office/drawing/2014/main" id="{F3104DE8-5A06-4643-BC68-29BCE49B73D4}"/>
                  </a:ext>
                </a:extLst>
              </p:cNvPr>
              <p:cNvSpPr/>
              <p:nvPr/>
            </p:nvSpPr>
            <p:spPr>
              <a:xfrm>
                <a:off x="5664138" y="1601268"/>
                <a:ext cx="390097" cy="470282"/>
              </a:xfrm>
              <a:custGeom>
                <a:avLst/>
                <a:gdLst/>
                <a:ahLst/>
                <a:cxnLst/>
                <a:rect l="l" t="t" r="r" b="b"/>
                <a:pathLst>
                  <a:path w="12683" h="15290" extrusionOk="0">
                    <a:moveTo>
                      <a:pt x="1" y="1"/>
                    </a:moveTo>
                    <a:lnTo>
                      <a:pt x="2281" y="15289"/>
                    </a:lnTo>
                    <a:lnTo>
                      <a:pt x="12683" y="15289"/>
                    </a:lnTo>
                    <a:lnTo>
                      <a:pt x="12683" y="3309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2" name="Google Shape;2074;p53">
                <a:extLst>
                  <a:ext uri="{FF2B5EF4-FFF2-40B4-BE49-F238E27FC236}">
                    <a16:creationId xmlns:a16="http://schemas.microsoft.com/office/drawing/2014/main" id="{8107B422-EDF8-42B4-A01D-A8EB775E0B9C}"/>
                  </a:ext>
                </a:extLst>
              </p:cNvPr>
              <p:cNvSpPr/>
              <p:nvPr/>
            </p:nvSpPr>
            <p:spPr>
              <a:xfrm>
                <a:off x="5975584" y="1203518"/>
                <a:ext cx="321477" cy="303761"/>
              </a:xfrm>
              <a:custGeom>
                <a:avLst/>
                <a:gdLst/>
                <a:ahLst/>
                <a:cxnLst/>
                <a:rect l="l" t="t" r="r" b="b"/>
                <a:pathLst>
                  <a:path w="10452" h="9876" extrusionOk="0">
                    <a:moveTo>
                      <a:pt x="0" y="0"/>
                    </a:moveTo>
                    <a:lnTo>
                      <a:pt x="10451" y="9875"/>
                    </a:lnTo>
                    <a:cubicBezTo>
                      <a:pt x="10075" y="4161"/>
                      <a:pt x="6792" y="301"/>
                      <a:pt x="0" y="0"/>
                    </a:cubicBez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3" name="Google Shape;2075;p53">
                <a:extLst>
                  <a:ext uri="{FF2B5EF4-FFF2-40B4-BE49-F238E27FC236}">
                    <a16:creationId xmlns:a16="http://schemas.microsoft.com/office/drawing/2014/main" id="{A4C8736A-ED4D-42E3-9DCD-3E4EE674EB28}"/>
                  </a:ext>
                </a:extLst>
              </p:cNvPr>
              <p:cNvSpPr/>
              <p:nvPr/>
            </p:nvSpPr>
            <p:spPr>
              <a:xfrm>
                <a:off x="5682654" y="1226647"/>
                <a:ext cx="613643" cy="613643"/>
              </a:xfrm>
              <a:custGeom>
                <a:avLst/>
                <a:gdLst/>
                <a:ahLst/>
                <a:cxnLst/>
                <a:rect l="l" t="t" r="r" b="b"/>
                <a:pathLst>
                  <a:path w="19951" h="19951" extrusionOk="0">
                    <a:moveTo>
                      <a:pt x="9975" y="0"/>
                    </a:moveTo>
                    <a:cubicBezTo>
                      <a:pt x="7218" y="0"/>
                      <a:pt x="4737" y="1103"/>
                      <a:pt x="2933" y="2908"/>
                    </a:cubicBezTo>
                    <a:cubicBezTo>
                      <a:pt x="1128" y="4712"/>
                      <a:pt x="0" y="7218"/>
                      <a:pt x="0" y="9975"/>
                    </a:cubicBezTo>
                    <a:cubicBezTo>
                      <a:pt x="0" y="12732"/>
                      <a:pt x="1128" y="15213"/>
                      <a:pt x="2933" y="17018"/>
                    </a:cubicBezTo>
                    <a:cubicBezTo>
                      <a:pt x="4737" y="18822"/>
                      <a:pt x="7218" y="19950"/>
                      <a:pt x="9975" y="19950"/>
                    </a:cubicBezTo>
                    <a:cubicBezTo>
                      <a:pt x="12732" y="19950"/>
                      <a:pt x="15238" y="18822"/>
                      <a:pt x="17043" y="17018"/>
                    </a:cubicBezTo>
                    <a:cubicBezTo>
                      <a:pt x="18847" y="15213"/>
                      <a:pt x="19950" y="12732"/>
                      <a:pt x="19950" y="9975"/>
                    </a:cubicBezTo>
                    <a:lnTo>
                      <a:pt x="19950" y="9950"/>
                    </a:lnTo>
                    <a:cubicBezTo>
                      <a:pt x="19950" y="9524"/>
                      <a:pt x="19925" y="9073"/>
                      <a:pt x="19875" y="8647"/>
                    </a:cubicBezTo>
                    <a:cubicBezTo>
                      <a:pt x="19223" y="3760"/>
                      <a:pt x="15038" y="0"/>
                      <a:pt x="9975" y="0"/>
                    </a:cubicBez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4" name="Google Shape;2076;p53">
                <a:extLst>
                  <a:ext uri="{FF2B5EF4-FFF2-40B4-BE49-F238E27FC236}">
                    <a16:creationId xmlns:a16="http://schemas.microsoft.com/office/drawing/2014/main" id="{827CFF62-7AE0-4670-B74D-ABCD0DE7F825}"/>
                  </a:ext>
                </a:extLst>
              </p:cNvPr>
              <p:cNvSpPr/>
              <p:nvPr/>
            </p:nvSpPr>
            <p:spPr>
              <a:xfrm>
                <a:off x="5756655" y="1476394"/>
                <a:ext cx="171165" cy="74802"/>
              </a:xfrm>
              <a:custGeom>
                <a:avLst/>
                <a:gdLst/>
                <a:ahLst/>
                <a:cxnLst/>
                <a:rect l="l" t="t" r="r" b="b"/>
                <a:pathLst>
                  <a:path w="5565" h="2432" extrusionOk="0">
                    <a:moveTo>
                      <a:pt x="2782" y="1"/>
                    </a:moveTo>
                    <a:cubicBezTo>
                      <a:pt x="1253" y="1"/>
                      <a:pt x="0" y="552"/>
                      <a:pt x="0" y="1229"/>
                    </a:cubicBezTo>
                    <a:cubicBezTo>
                      <a:pt x="0" y="1880"/>
                      <a:pt x="1253" y="2432"/>
                      <a:pt x="2782" y="2432"/>
                    </a:cubicBezTo>
                    <a:cubicBezTo>
                      <a:pt x="4311" y="2432"/>
                      <a:pt x="5564" y="1880"/>
                      <a:pt x="5564" y="1229"/>
                    </a:cubicBezTo>
                    <a:cubicBezTo>
                      <a:pt x="5564" y="552"/>
                      <a:pt x="4311" y="1"/>
                      <a:pt x="2782" y="1"/>
                    </a:cubicBezTo>
                    <a:close/>
                  </a:path>
                </a:pathLst>
              </a:custGeom>
              <a:solidFill>
                <a:srgbClr val="E78D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5" name="Google Shape;2077;p53">
                <a:extLst>
                  <a:ext uri="{FF2B5EF4-FFF2-40B4-BE49-F238E27FC236}">
                    <a16:creationId xmlns:a16="http://schemas.microsoft.com/office/drawing/2014/main" id="{C4E4686C-8B15-4CA6-9DE7-FD63FD8468B7}"/>
                  </a:ext>
                </a:extLst>
              </p:cNvPr>
              <p:cNvSpPr/>
              <p:nvPr/>
            </p:nvSpPr>
            <p:spPr>
              <a:xfrm>
                <a:off x="5917761" y="1420909"/>
                <a:ext cx="41646" cy="41646"/>
              </a:xfrm>
              <a:custGeom>
                <a:avLst/>
                <a:gdLst/>
                <a:ahLst/>
                <a:cxnLst/>
                <a:rect l="l" t="t" r="r" b="b"/>
                <a:pathLst>
                  <a:path w="1354" h="1354" extrusionOk="0">
                    <a:moveTo>
                      <a:pt x="677" y="0"/>
                    </a:moveTo>
                    <a:cubicBezTo>
                      <a:pt x="301" y="0"/>
                      <a:pt x="0" y="301"/>
                      <a:pt x="0" y="677"/>
                    </a:cubicBezTo>
                    <a:cubicBezTo>
                      <a:pt x="0" y="1053"/>
                      <a:pt x="301" y="1353"/>
                      <a:pt x="677" y="1353"/>
                    </a:cubicBezTo>
                    <a:cubicBezTo>
                      <a:pt x="1053" y="1353"/>
                      <a:pt x="1354" y="1053"/>
                      <a:pt x="1354" y="677"/>
                    </a:cubicBezTo>
                    <a:cubicBezTo>
                      <a:pt x="1354" y="301"/>
                      <a:pt x="1053" y="0"/>
                      <a:pt x="6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6" name="Google Shape;2078;p53">
                <a:extLst>
                  <a:ext uri="{FF2B5EF4-FFF2-40B4-BE49-F238E27FC236}">
                    <a16:creationId xmlns:a16="http://schemas.microsoft.com/office/drawing/2014/main" id="{C44984AD-D837-439D-AECE-F2C28724B04B}"/>
                  </a:ext>
                </a:extLst>
              </p:cNvPr>
              <p:cNvSpPr/>
              <p:nvPr/>
            </p:nvSpPr>
            <p:spPr>
              <a:xfrm>
                <a:off x="6137458" y="1476394"/>
                <a:ext cx="158832" cy="74802"/>
              </a:xfrm>
              <a:custGeom>
                <a:avLst/>
                <a:gdLst/>
                <a:ahLst/>
                <a:cxnLst/>
                <a:rect l="l" t="t" r="r" b="b"/>
                <a:pathLst>
                  <a:path w="5164" h="2432" extrusionOk="0">
                    <a:moveTo>
                      <a:pt x="2782" y="1"/>
                    </a:moveTo>
                    <a:cubicBezTo>
                      <a:pt x="1253" y="1"/>
                      <a:pt x="0" y="552"/>
                      <a:pt x="0" y="1229"/>
                    </a:cubicBezTo>
                    <a:cubicBezTo>
                      <a:pt x="0" y="1880"/>
                      <a:pt x="1253" y="2432"/>
                      <a:pt x="2782" y="2432"/>
                    </a:cubicBezTo>
                    <a:cubicBezTo>
                      <a:pt x="3785" y="2432"/>
                      <a:pt x="4687" y="2206"/>
                      <a:pt x="5163" y="1830"/>
                    </a:cubicBezTo>
                    <a:cubicBezTo>
                      <a:pt x="5163" y="1404"/>
                      <a:pt x="5138" y="953"/>
                      <a:pt x="5088" y="527"/>
                    </a:cubicBezTo>
                    <a:cubicBezTo>
                      <a:pt x="4587" y="201"/>
                      <a:pt x="3735" y="1"/>
                      <a:pt x="2782" y="1"/>
                    </a:cubicBezTo>
                    <a:close/>
                  </a:path>
                </a:pathLst>
              </a:custGeom>
              <a:solidFill>
                <a:srgbClr val="E78D5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7" name="Google Shape;2079;p53">
                <a:extLst>
                  <a:ext uri="{FF2B5EF4-FFF2-40B4-BE49-F238E27FC236}">
                    <a16:creationId xmlns:a16="http://schemas.microsoft.com/office/drawing/2014/main" id="{BC542318-73A2-41B6-AFBF-2F1D0AFC75CB}"/>
                  </a:ext>
                </a:extLst>
              </p:cNvPr>
              <p:cNvSpPr/>
              <p:nvPr/>
            </p:nvSpPr>
            <p:spPr>
              <a:xfrm>
                <a:off x="5961713" y="1574294"/>
                <a:ext cx="92519" cy="38324"/>
              </a:xfrm>
              <a:custGeom>
                <a:avLst/>
                <a:gdLst/>
                <a:ahLst/>
                <a:cxnLst/>
                <a:rect l="l" t="t" r="r" b="b"/>
                <a:pathLst>
                  <a:path w="3008" h="1246" extrusionOk="0">
                    <a:moveTo>
                      <a:pt x="551" y="1"/>
                    </a:moveTo>
                    <a:lnTo>
                      <a:pt x="0" y="402"/>
                    </a:lnTo>
                    <a:cubicBezTo>
                      <a:pt x="326" y="853"/>
                      <a:pt x="852" y="1179"/>
                      <a:pt x="1429" y="1229"/>
                    </a:cubicBezTo>
                    <a:cubicBezTo>
                      <a:pt x="1513" y="1240"/>
                      <a:pt x="1598" y="1246"/>
                      <a:pt x="1684" y="1246"/>
                    </a:cubicBezTo>
                    <a:cubicBezTo>
                      <a:pt x="2154" y="1246"/>
                      <a:pt x="2626" y="1075"/>
                      <a:pt x="3008" y="778"/>
                    </a:cubicBezTo>
                    <a:lnTo>
                      <a:pt x="2556" y="251"/>
                    </a:lnTo>
                    <a:cubicBezTo>
                      <a:pt x="2300" y="443"/>
                      <a:pt x="1989" y="563"/>
                      <a:pt x="1670" y="563"/>
                    </a:cubicBezTo>
                    <a:cubicBezTo>
                      <a:pt x="1615" y="563"/>
                      <a:pt x="1559" y="559"/>
                      <a:pt x="1504" y="552"/>
                    </a:cubicBezTo>
                    <a:cubicBezTo>
                      <a:pt x="1128" y="502"/>
                      <a:pt x="777" y="301"/>
                      <a:pt x="551" y="1"/>
                    </a:cubicBezTo>
                    <a:close/>
                  </a:path>
                </a:pathLst>
              </a:custGeom>
              <a:solidFill>
                <a:srgbClr val="763D2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8" name="Google Shape;2080;p53">
                <a:extLst>
                  <a:ext uri="{FF2B5EF4-FFF2-40B4-BE49-F238E27FC236}">
                    <a16:creationId xmlns:a16="http://schemas.microsoft.com/office/drawing/2014/main" id="{A0F73DCE-E577-47A5-BD5C-9244E8964335}"/>
                  </a:ext>
                </a:extLst>
              </p:cNvPr>
              <p:cNvSpPr/>
              <p:nvPr/>
            </p:nvSpPr>
            <p:spPr>
              <a:xfrm>
                <a:off x="5614035" y="1203641"/>
                <a:ext cx="529613" cy="397664"/>
              </a:xfrm>
              <a:custGeom>
                <a:avLst/>
                <a:gdLst/>
                <a:ahLst/>
                <a:cxnLst/>
                <a:rect l="l" t="t" r="r" b="b"/>
                <a:pathLst>
                  <a:path w="17219" h="12929" extrusionOk="0">
                    <a:moveTo>
                      <a:pt x="11411" y="1"/>
                    </a:moveTo>
                    <a:cubicBezTo>
                      <a:pt x="10823" y="1"/>
                      <a:pt x="10194" y="52"/>
                      <a:pt x="9525" y="172"/>
                    </a:cubicBezTo>
                    <a:cubicBezTo>
                      <a:pt x="4612" y="1024"/>
                      <a:pt x="1" y="3931"/>
                      <a:pt x="1379" y="11976"/>
                    </a:cubicBezTo>
                    <a:lnTo>
                      <a:pt x="2432" y="12929"/>
                    </a:lnTo>
                    <a:lnTo>
                      <a:pt x="4261" y="12052"/>
                    </a:lnTo>
                    <a:lnTo>
                      <a:pt x="3961" y="6112"/>
                    </a:lnTo>
                    <a:cubicBezTo>
                      <a:pt x="3961" y="6112"/>
                      <a:pt x="5665" y="5661"/>
                      <a:pt x="6342" y="3931"/>
                    </a:cubicBezTo>
                    <a:lnTo>
                      <a:pt x="5439" y="3405"/>
                    </a:lnTo>
                    <a:lnTo>
                      <a:pt x="5439" y="3405"/>
                    </a:lnTo>
                    <a:cubicBezTo>
                      <a:pt x="5439" y="3405"/>
                      <a:pt x="5450" y="3405"/>
                      <a:pt x="5470" y="3405"/>
                    </a:cubicBezTo>
                    <a:cubicBezTo>
                      <a:pt x="5745" y="3405"/>
                      <a:pt x="7799" y="3362"/>
                      <a:pt x="8547" y="2077"/>
                    </a:cubicBezTo>
                    <a:cubicBezTo>
                      <a:pt x="9870" y="2399"/>
                      <a:pt x="11293" y="2524"/>
                      <a:pt x="12658" y="2524"/>
                    </a:cubicBezTo>
                    <a:cubicBezTo>
                      <a:pt x="14369" y="2524"/>
                      <a:pt x="15992" y="2328"/>
                      <a:pt x="17219" y="2077"/>
                    </a:cubicBezTo>
                    <a:cubicBezTo>
                      <a:pt x="17219" y="2077"/>
                      <a:pt x="15143" y="1"/>
                      <a:pt x="11411" y="1"/>
                    </a:cubicBezTo>
                    <a:close/>
                  </a:path>
                </a:pathLst>
              </a:custGeom>
              <a:solidFill>
                <a:srgbClr val="602D1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99" name="Google Shape;2081;p53">
                <a:extLst>
                  <a:ext uri="{FF2B5EF4-FFF2-40B4-BE49-F238E27FC236}">
                    <a16:creationId xmlns:a16="http://schemas.microsoft.com/office/drawing/2014/main" id="{66836116-8A12-4CB0-939F-F48F9EE6BBE7}"/>
                  </a:ext>
                </a:extLst>
              </p:cNvPr>
              <p:cNvSpPr/>
              <p:nvPr/>
            </p:nvSpPr>
            <p:spPr>
              <a:xfrm>
                <a:off x="5497650" y="1538401"/>
                <a:ext cx="226437" cy="148866"/>
              </a:xfrm>
              <a:custGeom>
                <a:avLst/>
                <a:gdLst/>
                <a:ahLst/>
                <a:cxnLst/>
                <a:rect l="l" t="t" r="r" b="b"/>
                <a:pathLst>
                  <a:path w="7362" h="4840" extrusionOk="0">
                    <a:moveTo>
                      <a:pt x="3234" y="0"/>
                    </a:moveTo>
                    <a:cubicBezTo>
                      <a:pt x="2482" y="0"/>
                      <a:pt x="1758" y="198"/>
                      <a:pt x="1228" y="616"/>
                    </a:cubicBezTo>
                    <a:cubicBezTo>
                      <a:pt x="301" y="1393"/>
                      <a:pt x="0" y="2922"/>
                      <a:pt x="777" y="3849"/>
                    </a:cubicBezTo>
                    <a:cubicBezTo>
                      <a:pt x="1203" y="4376"/>
                      <a:pt x="1880" y="4626"/>
                      <a:pt x="2557" y="4777"/>
                    </a:cubicBezTo>
                    <a:cubicBezTo>
                      <a:pt x="2775" y="4818"/>
                      <a:pt x="3028" y="4840"/>
                      <a:pt x="3298" y="4840"/>
                    </a:cubicBezTo>
                    <a:cubicBezTo>
                      <a:pt x="4980" y="4840"/>
                      <a:pt x="7361" y="4010"/>
                      <a:pt x="6692" y="2045"/>
                    </a:cubicBezTo>
                    <a:cubicBezTo>
                      <a:pt x="6246" y="739"/>
                      <a:pt x="4688" y="0"/>
                      <a:pt x="3234" y="0"/>
                    </a:cubicBez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0" name="Google Shape;2082;p53">
                <a:extLst>
                  <a:ext uri="{FF2B5EF4-FFF2-40B4-BE49-F238E27FC236}">
                    <a16:creationId xmlns:a16="http://schemas.microsoft.com/office/drawing/2014/main" id="{FFB8DDC2-D705-47E5-AC49-9C0CF60058AA}"/>
                  </a:ext>
                </a:extLst>
              </p:cNvPr>
              <p:cNvSpPr/>
              <p:nvPr/>
            </p:nvSpPr>
            <p:spPr>
              <a:xfrm>
                <a:off x="5561625" y="1576447"/>
                <a:ext cx="106175" cy="72803"/>
              </a:xfrm>
              <a:custGeom>
                <a:avLst/>
                <a:gdLst/>
                <a:ahLst/>
                <a:cxnLst/>
                <a:rect l="l" t="t" r="r" b="b"/>
                <a:pathLst>
                  <a:path w="3452" h="2367" extrusionOk="0">
                    <a:moveTo>
                      <a:pt x="785" y="0"/>
                    </a:moveTo>
                    <a:cubicBezTo>
                      <a:pt x="554" y="0"/>
                      <a:pt x="323" y="61"/>
                      <a:pt x="101" y="206"/>
                    </a:cubicBezTo>
                    <a:cubicBezTo>
                      <a:pt x="0" y="256"/>
                      <a:pt x="0" y="432"/>
                      <a:pt x="76" y="507"/>
                    </a:cubicBezTo>
                    <a:cubicBezTo>
                      <a:pt x="113" y="557"/>
                      <a:pt x="163" y="576"/>
                      <a:pt x="217" y="576"/>
                    </a:cubicBezTo>
                    <a:cubicBezTo>
                      <a:pt x="270" y="576"/>
                      <a:pt x="326" y="557"/>
                      <a:pt x="376" y="532"/>
                    </a:cubicBezTo>
                    <a:cubicBezTo>
                      <a:pt x="509" y="446"/>
                      <a:pt x="649" y="411"/>
                      <a:pt x="793" y="411"/>
                    </a:cubicBezTo>
                    <a:cubicBezTo>
                      <a:pt x="1192" y="411"/>
                      <a:pt x="1610" y="687"/>
                      <a:pt x="1905" y="908"/>
                    </a:cubicBezTo>
                    <a:cubicBezTo>
                      <a:pt x="1930" y="933"/>
                      <a:pt x="1930" y="933"/>
                      <a:pt x="1930" y="933"/>
                    </a:cubicBezTo>
                    <a:cubicBezTo>
                      <a:pt x="1379" y="933"/>
                      <a:pt x="827" y="1234"/>
                      <a:pt x="527" y="1685"/>
                    </a:cubicBezTo>
                    <a:cubicBezTo>
                      <a:pt x="420" y="1863"/>
                      <a:pt x="566" y="2028"/>
                      <a:pt x="714" y="2028"/>
                    </a:cubicBezTo>
                    <a:cubicBezTo>
                      <a:pt x="774" y="2028"/>
                      <a:pt x="834" y="2001"/>
                      <a:pt x="878" y="1936"/>
                    </a:cubicBezTo>
                    <a:cubicBezTo>
                      <a:pt x="1104" y="1569"/>
                      <a:pt x="1513" y="1361"/>
                      <a:pt x="1935" y="1361"/>
                    </a:cubicBezTo>
                    <a:cubicBezTo>
                      <a:pt x="2119" y="1361"/>
                      <a:pt x="2306" y="1401"/>
                      <a:pt x="2482" y="1484"/>
                    </a:cubicBezTo>
                    <a:cubicBezTo>
                      <a:pt x="2682" y="1710"/>
                      <a:pt x="2858" y="1986"/>
                      <a:pt x="2983" y="2261"/>
                    </a:cubicBezTo>
                    <a:cubicBezTo>
                      <a:pt x="3024" y="2335"/>
                      <a:pt x="3092" y="2366"/>
                      <a:pt x="3162" y="2366"/>
                    </a:cubicBezTo>
                    <a:cubicBezTo>
                      <a:pt x="3304" y="2366"/>
                      <a:pt x="3451" y="2237"/>
                      <a:pt x="3384" y="2086"/>
                    </a:cubicBezTo>
                    <a:cubicBezTo>
                      <a:pt x="3058" y="1459"/>
                      <a:pt x="2607" y="908"/>
                      <a:pt x="2056" y="507"/>
                    </a:cubicBezTo>
                    <a:cubicBezTo>
                      <a:pt x="1676" y="226"/>
                      <a:pt x="1231" y="0"/>
                      <a:pt x="785" y="0"/>
                    </a:cubicBezTo>
                    <a:close/>
                  </a:path>
                </a:pathLst>
              </a:custGeom>
              <a:solidFill>
                <a:srgbClr val="763D2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" name="Google Shape;2083;p53">
                <a:extLst>
                  <a:ext uri="{FF2B5EF4-FFF2-40B4-BE49-F238E27FC236}">
                    <a16:creationId xmlns:a16="http://schemas.microsoft.com/office/drawing/2014/main" id="{E697AC31-2B56-4FC4-8143-0F106B0A9E88}"/>
                  </a:ext>
                </a:extLst>
              </p:cNvPr>
              <p:cNvSpPr/>
              <p:nvPr/>
            </p:nvSpPr>
            <p:spPr>
              <a:xfrm>
                <a:off x="6116636" y="1420909"/>
                <a:ext cx="41676" cy="41646"/>
              </a:xfrm>
              <a:custGeom>
                <a:avLst/>
                <a:gdLst/>
                <a:ahLst/>
                <a:cxnLst/>
                <a:rect l="l" t="t" r="r" b="b"/>
                <a:pathLst>
                  <a:path w="1355" h="1354" extrusionOk="0">
                    <a:moveTo>
                      <a:pt x="677" y="0"/>
                    </a:moveTo>
                    <a:cubicBezTo>
                      <a:pt x="301" y="0"/>
                      <a:pt x="1" y="301"/>
                      <a:pt x="1" y="677"/>
                    </a:cubicBezTo>
                    <a:cubicBezTo>
                      <a:pt x="1" y="1053"/>
                      <a:pt x="301" y="1353"/>
                      <a:pt x="677" y="1353"/>
                    </a:cubicBezTo>
                    <a:cubicBezTo>
                      <a:pt x="1053" y="1353"/>
                      <a:pt x="1354" y="1053"/>
                      <a:pt x="1354" y="677"/>
                    </a:cubicBezTo>
                    <a:cubicBezTo>
                      <a:pt x="1354" y="301"/>
                      <a:pt x="1053" y="0"/>
                      <a:pt x="677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" name="Google Shape;2084;p53">
                <a:extLst>
                  <a:ext uri="{FF2B5EF4-FFF2-40B4-BE49-F238E27FC236}">
                    <a16:creationId xmlns:a16="http://schemas.microsoft.com/office/drawing/2014/main" id="{91D8440C-7EEC-4CB4-8D0C-96EE22386250}"/>
                  </a:ext>
                </a:extLst>
              </p:cNvPr>
              <p:cNvSpPr/>
              <p:nvPr/>
            </p:nvSpPr>
            <p:spPr>
              <a:xfrm>
                <a:off x="6034146" y="1365392"/>
                <a:ext cx="97747" cy="178117"/>
              </a:xfrm>
              <a:custGeom>
                <a:avLst/>
                <a:gdLst/>
                <a:ahLst/>
                <a:cxnLst/>
                <a:rect l="l" t="t" r="r" b="b"/>
                <a:pathLst>
                  <a:path w="3178" h="5791" extrusionOk="0">
                    <a:moveTo>
                      <a:pt x="1" y="1"/>
                    </a:moveTo>
                    <a:lnTo>
                      <a:pt x="1279" y="5790"/>
                    </a:lnTo>
                    <a:cubicBezTo>
                      <a:pt x="3177" y="4452"/>
                      <a:pt x="2898" y="2985"/>
                      <a:pt x="2078" y="2985"/>
                    </a:cubicBezTo>
                    <a:cubicBezTo>
                      <a:pt x="1761" y="2985"/>
                      <a:pt x="1363" y="3204"/>
                      <a:pt x="978" y="373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" name="Google Shape;2085;p53">
                <a:extLst>
                  <a:ext uri="{FF2B5EF4-FFF2-40B4-BE49-F238E27FC236}">
                    <a16:creationId xmlns:a16="http://schemas.microsoft.com/office/drawing/2014/main" id="{B5FC62D8-C658-4809-97A8-D0EEA6873D0E}"/>
                  </a:ext>
                </a:extLst>
              </p:cNvPr>
              <p:cNvSpPr/>
              <p:nvPr/>
            </p:nvSpPr>
            <p:spPr>
              <a:xfrm>
                <a:off x="6029532" y="1363854"/>
                <a:ext cx="95625" cy="184268"/>
              </a:xfrm>
              <a:custGeom>
                <a:avLst/>
                <a:gdLst/>
                <a:ahLst/>
                <a:cxnLst/>
                <a:rect l="l" t="t" r="r" b="b"/>
                <a:pathLst>
                  <a:path w="3109" h="5991" extrusionOk="0">
                    <a:moveTo>
                      <a:pt x="326" y="0"/>
                    </a:moveTo>
                    <a:lnTo>
                      <a:pt x="1" y="101"/>
                    </a:lnTo>
                    <a:lnTo>
                      <a:pt x="1053" y="4186"/>
                    </a:lnTo>
                    <a:lnTo>
                      <a:pt x="1254" y="3885"/>
                    </a:lnTo>
                    <a:cubicBezTo>
                      <a:pt x="1573" y="3429"/>
                      <a:pt x="1933" y="3202"/>
                      <a:pt x="2222" y="3202"/>
                    </a:cubicBezTo>
                    <a:cubicBezTo>
                      <a:pt x="2251" y="3202"/>
                      <a:pt x="2279" y="3204"/>
                      <a:pt x="2306" y="3208"/>
                    </a:cubicBezTo>
                    <a:cubicBezTo>
                      <a:pt x="2482" y="3259"/>
                      <a:pt x="2607" y="3409"/>
                      <a:pt x="2657" y="3609"/>
                    </a:cubicBezTo>
                    <a:cubicBezTo>
                      <a:pt x="2757" y="4086"/>
                      <a:pt x="2457" y="4888"/>
                      <a:pt x="1329" y="5690"/>
                    </a:cubicBezTo>
                    <a:lnTo>
                      <a:pt x="1529" y="5990"/>
                    </a:lnTo>
                    <a:cubicBezTo>
                      <a:pt x="2782" y="5088"/>
                      <a:pt x="3108" y="4136"/>
                      <a:pt x="3008" y="3534"/>
                    </a:cubicBezTo>
                    <a:cubicBezTo>
                      <a:pt x="2933" y="3183"/>
                      <a:pt x="2707" y="2958"/>
                      <a:pt x="2381" y="2883"/>
                    </a:cubicBezTo>
                    <a:cubicBezTo>
                      <a:pt x="2317" y="2866"/>
                      <a:pt x="2252" y="2857"/>
                      <a:pt x="2186" y="2857"/>
                    </a:cubicBezTo>
                    <a:cubicBezTo>
                      <a:pt x="1862" y="2857"/>
                      <a:pt x="1515" y="3055"/>
                      <a:pt x="1204" y="3409"/>
                    </a:cubicBezTo>
                    <a:lnTo>
                      <a:pt x="326" y="0"/>
                    </a:lnTo>
                    <a:close/>
                  </a:path>
                </a:pathLst>
              </a:custGeom>
              <a:solidFill>
                <a:srgbClr val="B1591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" name="Google Shape;2086;p53">
                <a:extLst>
                  <a:ext uri="{FF2B5EF4-FFF2-40B4-BE49-F238E27FC236}">
                    <a16:creationId xmlns:a16="http://schemas.microsoft.com/office/drawing/2014/main" id="{EABE112D-B832-476A-946F-78D5A65DCE32}"/>
                  </a:ext>
                </a:extLst>
              </p:cNvPr>
              <p:cNvSpPr/>
              <p:nvPr/>
            </p:nvSpPr>
            <p:spPr>
              <a:xfrm>
                <a:off x="6118943" y="1322240"/>
                <a:ext cx="87905" cy="47643"/>
              </a:xfrm>
              <a:custGeom>
                <a:avLst/>
                <a:gdLst/>
                <a:ahLst/>
                <a:cxnLst/>
                <a:rect l="l" t="t" r="r" b="b"/>
                <a:pathLst>
                  <a:path w="2858" h="1549" extrusionOk="0">
                    <a:moveTo>
                      <a:pt x="928" y="0"/>
                    </a:moveTo>
                    <a:cubicBezTo>
                      <a:pt x="728" y="0"/>
                      <a:pt x="502" y="25"/>
                      <a:pt x="327" y="150"/>
                    </a:cubicBezTo>
                    <a:cubicBezTo>
                      <a:pt x="151" y="251"/>
                      <a:pt x="1" y="476"/>
                      <a:pt x="51" y="677"/>
                    </a:cubicBezTo>
                    <a:cubicBezTo>
                      <a:pt x="76" y="927"/>
                      <a:pt x="302" y="1103"/>
                      <a:pt x="527" y="1203"/>
                    </a:cubicBezTo>
                    <a:cubicBezTo>
                      <a:pt x="801" y="1349"/>
                      <a:pt x="1382" y="1549"/>
                      <a:pt x="1832" y="1549"/>
                    </a:cubicBezTo>
                    <a:cubicBezTo>
                      <a:pt x="1999" y="1549"/>
                      <a:pt x="2148" y="1521"/>
                      <a:pt x="2256" y="1454"/>
                    </a:cubicBezTo>
                    <a:cubicBezTo>
                      <a:pt x="2858" y="1103"/>
                      <a:pt x="2256" y="376"/>
                      <a:pt x="1855" y="201"/>
                    </a:cubicBezTo>
                    <a:cubicBezTo>
                      <a:pt x="1555" y="75"/>
                      <a:pt x="1254" y="0"/>
                      <a:pt x="928" y="0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5" name="Google Shape;2087;p53">
                <a:extLst>
                  <a:ext uri="{FF2B5EF4-FFF2-40B4-BE49-F238E27FC236}">
                    <a16:creationId xmlns:a16="http://schemas.microsoft.com/office/drawing/2014/main" id="{07C8A1FD-61CA-4514-B578-DBC85447B2C1}"/>
                  </a:ext>
                </a:extLst>
              </p:cNvPr>
              <p:cNvSpPr/>
              <p:nvPr/>
            </p:nvSpPr>
            <p:spPr>
              <a:xfrm>
                <a:off x="5868427" y="1313382"/>
                <a:ext cx="83814" cy="48443"/>
              </a:xfrm>
              <a:custGeom>
                <a:avLst/>
                <a:gdLst/>
                <a:ahLst/>
                <a:cxnLst/>
                <a:rect l="l" t="t" r="r" b="b"/>
                <a:pathLst>
                  <a:path w="2725" h="1575" extrusionOk="0">
                    <a:moveTo>
                      <a:pt x="1547" y="1"/>
                    </a:moveTo>
                    <a:cubicBezTo>
                      <a:pt x="1495" y="1"/>
                      <a:pt x="1447" y="5"/>
                      <a:pt x="1404" y="12"/>
                    </a:cubicBezTo>
                    <a:cubicBezTo>
                      <a:pt x="1078" y="37"/>
                      <a:pt x="777" y="163"/>
                      <a:pt x="527" y="313"/>
                    </a:cubicBezTo>
                    <a:cubicBezTo>
                      <a:pt x="351" y="438"/>
                      <a:pt x="176" y="589"/>
                      <a:pt x="76" y="764"/>
                    </a:cubicBezTo>
                    <a:cubicBezTo>
                      <a:pt x="0" y="965"/>
                      <a:pt x="0" y="1215"/>
                      <a:pt x="126" y="1366"/>
                    </a:cubicBezTo>
                    <a:cubicBezTo>
                      <a:pt x="266" y="1526"/>
                      <a:pt x="471" y="1574"/>
                      <a:pt x="675" y="1574"/>
                    </a:cubicBezTo>
                    <a:cubicBezTo>
                      <a:pt x="726" y="1574"/>
                      <a:pt x="777" y="1571"/>
                      <a:pt x="827" y="1566"/>
                    </a:cubicBezTo>
                    <a:cubicBezTo>
                      <a:pt x="1254" y="1516"/>
                      <a:pt x="2206" y="1291"/>
                      <a:pt x="2431" y="839"/>
                    </a:cubicBezTo>
                    <a:cubicBezTo>
                      <a:pt x="2724" y="299"/>
                      <a:pt x="2005" y="1"/>
                      <a:pt x="1547" y="1"/>
                    </a:cubicBez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" name="Google Shape;2088;p53">
                <a:extLst>
                  <a:ext uri="{FF2B5EF4-FFF2-40B4-BE49-F238E27FC236}">
                    <a16:creationId xmlns:a16="http://schemas.microsoft.com/office/drawing/2014/main" id="{5D583DE9-724F-43A6-907B-2F0F7FB9EF14}"/>
                  </a:ext>
                </a:extLst>
              </p:cNvPr>
              <p:cNvSpPr/>
              <p:nvPr/>
            </p:nvSpPr>
            <p:spPr>
              <a:xfrm>
                <a:off x="5859169" y="1814814"/>
                <a:ext cx="197371" cy="38570"/>
              </a:xfrm>
              <a:custGeom>
                <a:avLst/>
                <a:gdLst/>
                <a:ahLst/>
                <a:cxnLst/>
                <a:rect l="l" t="t" r="r" b="b"/>
                <a:pathLst>
                  <a:path w="6417" h="1254" extrusionOk="0">
                    <a:moveTo>
                      <a:pt x="151" y="0"/>
                    </a:moveTo>
                    <a:lnTo>
                      <a:pt x="1" y="326"/>
                    </a:lnTo>
                    <a:cubicBezTo>
                      <a:pt x="1329" y="927"/>
                      <a:pt x="2758" y="1253"/>
                      <a:pt x="4236" y="1253"/>
                    </a:cubicBezTo>
                    <a:cubicBezTo>
                      <a:pt x="4963" y="1253"/>
                      <a:pt x="5690" y="1178"/>
                      <a:pt x="6417" y="1028"/>
                    </a:cubicBezTo>
                    <a:lnTo>
                      <a:pt x="6342" y="677"/>
                    </a:lnTo>
                    <a:cubicBezTo>
                      <a:pt x="5640" y="827"/>
                      <a:pt x="4938" y="902"/>
                      <a:pt x="4236" y="902"/>
                    </a:cubicBezTo>
                    <a:cubicBezTo>
                      <a:pt x="2808" y="902"/>
                      <a:pt x="1429" y="602"/>
                      <a:pt x="151" y="0"/>
                    </a:cubicBezTo>
                    <a:close/>
                  </a:path>
                </a:pathLst>
              </a:custGeom>
              <a:solidFill>
                <a:srgbClr val="B1591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" name="Google Shape;2089;p53">
                <a:extLst>
                  <a:ext uri="{FF2B5EF4-FFF2-40B4-BE49-F238E27FC236}">
                    <a16:creationId xmlns:a16="http://schemas.microsoft.com/office/drawing/2014/main" id="{EB4CB8EA-9A25-4E98-8AE4-180ABA8F3192}"/>
                  </a:ext>
                </a:extLst>
              </p:cNvPr>
              <p:cNvSpPr/>
              <p:nvPr/>
            </p:nvSpPr>
            <p:spPr>
              <a:xfrm>
                <a:off x="5607115" y="1862611"/>
                <a:ext cx="536534" cy="503408"/>
              </a:xfrm>
              <a:custGeom>
                <a:avLst/>
                <a:gdLst/>
                <a:ahLst/>
                <a:cxnLst/>
                <a:rect l="l" t="t" r="r" b="b"/>
                <a:pathLst>
                  <a:path w="17444" h="16367" extrusionOk="0">
                    <a:moveTo>
                      <a:pt x="17444" y="0"/>
                    </a:moveTo>
                    <a:lnTo>
                      <a:pt x="17444" y="0"/>
                    </a:lnTo>
                    <a:cubicBezTo>
                      <a:pt x="9875" y="2005"/>
                      <a:pt x="6166" y="3860"/>
                      <a:pt x="0" y="5639"/>
                    </a:cubicBezTo>
                    <a:cubicBezTo>
                      <a:pt x="0" y="5639"/>
                      <a:pt x="752" y="9900"/>
                      <a:pt x="6968" y="16366"/>
                    </a:cubicBezTo>
                    <a:cubicBezTo>
                      <a:pt x="16516" y="7995"/>
                      <a:pt x="17419" y="226"/>
                      <a:pt x="17444" y="0"/>
                    </a:cubicBezTo>
                    <a:close/>
                  </a:path>
                </a:pathLst>
              </a:custGeom>
              <a:solidFill>
                <a:srgbClr val="E9A270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" name="Google Shape;2090;p53">
                <a:extLst>
                  <a:ext uri="{FF2B5EF4-FFF2-40B4-BE49-F238E27FC236}">
                    <a16:creationId xmlns:a16="http://schemas.microsoft.com/office/drawing/2014/main" id="{C2A27654-4A66-4F1E-BFB6-66B9F86835BA}"/>
                  </a:ext>
                </a:extLst>
              </p:cNvPr>
              <p:cNvSpPr/>
              <p:nvPr/>
            </p:nvSpPr>
            <p:spPr>
              <a:xfrm>
                <a:off x="5607115" y="2014458"/>
                <a:ext cx="214318" cy="351558"/>
              </a:xfrm>
              <a:custGeom>
                <a:avLst/>
                <a:gdLst/>
                <a:ahLst/>
                <a:cxnLst/>
                <a:rect l="l" t="t" r="r" b="b"/>
                <a:pathLst>
                  <a:path w="6968" h="11430" extrusionOk="0">
                    <a:moveTo>
                      <a:pt x="2331" y="0"/>
                    </a:moveTo>
                    <a:lnTo>
                      <a:pt x="0" y="702"/>
                    </a:lnTo>
                    <a:cubicBezTo>
                      <a:pt x="0" y="702"/>
                      <a:pt x="627" y="5489"/>
                      <a:pt x="6968" y="11429"/>
                    </a:cubicBezTo>
                    <a:cubicBezTo>
                      <a:pt x="3584" y="5589"/>
                      <a:pt x="2331" y="0"/>
                      <a:pt x="2331" y="0"/>
                    </a:cubicBez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9" name="Google Shape;2091;p53">
                <a:extLst>
                  <a:ext uri="{FF2B5EF4-FFF2-40B4-BE49-F238E27FC236}">
                    <a16:creationId xmlns:a16="http://schemas.microsoft.com/office/drawing/2014/main" id="{F95513F7-2699-4E75-A27A-6F57845A554B}"/>
                  </a:ext>
                </a:extLst>
              </p:cNvPr>
              <p:cNvSpPr/>
              <p:nvPr/>
            </p:nvSpPr>
            <p:spPr>
              <a:xfrm>
                <a:off x="6448874" y="1950484"/>
                <a:ext cx="23160" cy="426299"/>
              </a:xfrm>
              <a:custGeom>
                <a:avLst/>
                <a:gdLst/>
                <a:ahLst/>
                <a:cxnLst/>
                <a:rect l="l" t="t" r="r" b="b"/>
                <a:pathLst>
                  <a:path w="753" h="13860" extrusionOk="0">
                    <a:moveTo>
                      <a:pt x="1" y="0"/>
                    </a:moveTo>
                    <a:lnTo>
                      <a:pt x="402" y="13860"/>
                    </a:lnTo>
                    <a:lnTo>
                      <a:pt x="753" y="13860"/>
                    </a:lnTo>
                    <a:lnTo>
                      <a:pt x="352" y="0"/>
                    </a:lnTo>
                    <a:close/>
                  </a:path>
                </a:pathLst>
              </a:custGeom>
              <a:solidFill>
                <a:srgbClr val="B1591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0" name="Google Shape;2092;p53">
                <a:extLst>
                  <a:ext uri="{FF2B5EF4-FFF2-40B4-BE49-F238E27FC236}">
                    <a16:creationId xmlns:a16="http://schemas.microsoft.com/office/drawing/2014/main" id="{5DCD10F3-DA9D-4068-9C40-932BCB1BA437}"/>
                  </a:ext>
                </a:extLst>
              </p:cNvPr>
              <p:cNvSpPr/>
              <p:nvPr/>
            </p:nvSpPr>
            <p:spPr>
              <a:xfrm>
                <a:off x="5298775" y="2980352"/>
                <a:ext cx="201985" cy="349374"/>
              </a:xfrm>
              <a:custGeom>
                <a:avLst/>
                <a:gdLst/>
                <a:ahLst/>
                <a:cxnLst/>
                <a:rect l="l" t="t" r="r" b="b"/>
                <a:pathLst>
                  <a:path w="6567" h="11359" extrusionOk="0">
                    <a:moveTo>
                      <a:pt x="0" y="0"/>
                    </a:moveTo>
                    <a:lnTo>
                      <a:pt x="1905" y="11303"/>
                    </a:lnTo>
                    <a:cubicBezTo>
                      <a:pt x="2129" y="11341"/>
                      <a:pt x="2351" y="11359"/>
                      <a:pt x="2569" y="11359"/>
                    </a:cubicBezTo>
                    <a:cubicBezTo>
                      <a:pt x="4698" y="11359"/>
                      <a:pt x="6494" y="9649"/>
                      <a:pt x="6516" y="7444"/>
                    </a:cubicBezTo>
                    <a:lnTo>
                      <a:pt x="6566" y="1404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1" name="Google Shape;2093;p53">
                <a:extLst>
                  <a:ext uri="{FF2B5EF4-FFF2-40B4-BE49-F238E27FC236}">
                    <a16:creationId xmlns:a16="http://schemas.microsoft.com/office/drawing/2014/main" id="{E1F6DC50-F896-454B-910D-C54FB2D8C2AF}"/>
                  </a:ext>
                </a:extLst>
              </p:cNvPr>
              <p:cNvSpPr/>
              <p:nvPr/>
            </p:nvSpPr>
            <p:spPr>
              <a:xfrm>
                <a:off x="5311109" y="2957223"/>
                <a:ext cx="281370" cy="176548"/>
              </a:xfrm>
              <a:custGeom>
                <a:avLst/>
                <a:gdLst/>
                <a:ahLst/>
                <a:cxnLst/>
                <a:rect l="l" t="t" r="r" b="b"/>
                <a:pathLst>
                  <a:path w="9148" h="5740" extrusionOk="0">
                    <a:moveTo>
                      <a:pt x="5389" y="0"/>
                    </a:moveTo>
                    <a:lnTo>
                      <a:pt x="0" y="552"/>
                    </a:lnTo>
                    <a:lnTo>
                      <a:pt x="1328" y="5740"/>
                    </a:lnTo>
                    <a:lnTo>
                      <a:pt x="5213" y="3033"/>
                    </a:lnTo>
                    <a:lnTo>
                      <a:pt x="7920" y="4161"/>
                    </a:lnTo>
                    <a:cubicBezTo>
                      <a:pt x="8020" y="4202"/>
                      <a:pt x="8122" y="4221"/>
                      <a:pt x="8223" y="4221"/>
                    </a:cubicBezTo>
                    <a:cubicBezTo>
                      <a:pt x="8552" y="4221"/>
                      <a:pt x="8863" y="4017"/>
                      <a:pt x="8998" y="3710"/>
                    </a:cubicBezTo>
                    <a:cubicBezTo>
                      <a:pt x="9148" y="3359"/>
                      <a:pt x="9048" y="2983"/>
                      <a:pt x="8772" y="2757"/>
                    </a:cubicBezTo>
                    <a:lnTo>
                      <a:pt x="5389" y="0"/>
                    </a:ln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2" name="Google Shape;2094;p53">
                <a:extLst>
                  <a:ext uri="{FF2B5EF4-FFF2-40B4-BE49-F238E27FC236}">
                    <a16:creationId xmlns:a16="http://schemas.microsoft.com/office/drawing/2014/main" id="{5B0C1F28-04C3-4EA9-9768-12677C9638FB}"/>
                  </a:ext>
                </a:extLst>
              </p:cNvPr>
              <p:cNvSpPr/>
              <p:nvPr/>
            </p:nvSpPr>
            <p:spPr>
              <a:xfrm>
                <a:off x="5329594" y="3018122"/>
                <a:ext cx="265991" cy="190420"/>
              </a:xfrm>
              <a:custGeom>
                <a:avLst/>
                <a:gdLst/>
                <a:ahLst/>
                <a:cxnLst/>
                <a:rect l="l" t="t" r="r" b="b"/>
                <a:pathLst>
                  <a:path w="8648" h="6191" extrusionOk="0">
                    <a:moveTo>
                      <a:pt x="4537" y="0"/>
                    </a:moveTo>
                    <a:lnTo>
                      <a:pt x="1" y="1629"/>
                    </a:lnTo>
                    <a:lnTo>
                      <a:pt x="1153" y="6191"/>
                    </a:lnTo>
                    <a:lnTo>
                      <a:pt x="4712" y="3058"/>
                    </a:lnTo>
                    <a:lnTo>
                      <a:pt x="7519" y="3860"/>
                    </a:lnTo>
                    <a:cubicBezTo>
                      <a:pt x="7598" y="3882"/>
                      <a:pt x="7676" y="3892"/>
                      <a:pt x="7753" y="3892"/>
                    </a:cubicBezTo>
                    <a:cubicBezTo>
                      <a:pt x="8117" y="3892"/>
                      <a:pt x="8443" y="3656"/>
                      <a:pt x="8547" y="3283"/>
                    </a:cubicBezTo>
                    <a:cubicBezTo>
                      <a:pt x="8647" y="2933"/>
                      <a:pt x="8497" y="2557"/>
                      <a:pt x="8196" y="2356"/>
                    </a:cubicBezTo>
                    <a:lnTo>
                      <a:pt x="4537" y="0"/>
                    </a:ln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3" name="Google Shape;2095;p53">
                <a:extLst>
                  <a:ext uri="{FF2B5EF4-FFF2-40B4-BE49-F238E27FC236}">
                    <a16:creationId xmlns:a16="http://schemas.microsoft.com/office/drawing/2014/main" id="{3E7121AF-8F64-4AC4-8AB5-CB5DFD310F3D}"/>
                  </a:ext>
                </a:extLst>
              </p:cNvPr>
              <p:cNvSpPr/>
              <p:nvPr/>
            </p:nvSpPr>
            <p:spPr>
              <a:xfrm>
                <a:off x="5439058" y="3145733"/>
                <a:ext cx="101777" cy="93195"/>
              </a:xfrm>
              <a:custGeom>
                <a:avLst/>
                <a:gdLst/>
                <a:ahLst/>
                <a:cxnLst/>
                <a:rect l="l" t="t" r="r" b="b"/>
                <a:pathLst>
                  <a:path w="3309" h="3030" extrusionOk="0">
                    <a:moveTo>
                      <a:pt x="2268" y="1"/>
                    </a:moveTo>
                    <a:cubicBezTo>
                      <a:pt x="2137" y="1"/>
                      <a:pt x="2008" y="45"/>
                      <a:pt x="1905" y="137"/>
                    </a:cubicBezTo>
                    <a:lnTo>
                      <a:pt x="276" y="1591"/>
                    </a:lnTo>
                    <a:cubicBezTo>
                      <a:pt x="25" y="1791"/>
                      <a:pt x="0" y="2142"/>
                      <a:pt x="226" y="2393"/>
                    </a:cubicBezTo>
                    <a:lnTo>
                      <a:pt x="627" y="2844"/>
                    </a:lnTo>
                    <a:cubicBezTo>
                      <a:pt x="736" y="2966"/>
                      <a:pt x="890" y="3030"/>
                      <a:pt x="1047" y="3030"/>
                    </a:cubicBezTo>
                    <a:cubicBezTo>
                      <a:pt x="1180" y="3030"/>
                      <a:pt x="1315" y="2985"/>
                      <a:pt x="1429" y="2894"/>
                    </a:cubicBezTo>
                    <a:lnTo>
                      <a:pt x="3058" y="1440"/>
                    </a:lnTo>
                    <a:cubicBezTo>
                      <a:pt x="3284" y="1240"/>
                      <a:pt x="3309" y="889"/>
                      <a:pt x="3108" y="638"/>
                    </a:cubicBezTo>
                    <a:lnTo>
                      <a:pt x="2707" y="187"/>
                    </a:lnTo>
                    <a:cubicBezTo>
                      <a:pt x="2585" y="64"/>
                      <a:pt x="2425" y="1"/>
                      <a:pt x="2268" y="1"/>
                    </a:cubicBez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4" name="Google Shape;2096;p53">
                <a:extLst>
                  <a:ext uri="{FF2B5EF4-FFF2-40B4-BE49-F238E27FC236}">
                    <a16:creationId xmlns:a16="http://schemas.microsoft.com/office/drawing/2014/main" id="{FE6A6D80-17AA-4DFF-80F7-C9B87C3E7E52}"/>
                  </a:ext>
                </a:extLst>
              </p:cNvPr>
              <p:cNvSpPr/>
              <p:nvPr/>
            </p:nvSpPr>
            <p:spPr>
              <a:xfrm>
                <a:off x="5298775" y="2855971"/>
                <a:ext cx="143391" cy="145975"/>
              </a:xfrm>
              <a:custGeom>
                <a:avLst/>
                <a:gdLst/>
                <a:ahLst/>
                <a:cxnLst/>
                <a:rect l="l" t="t" r="r" b="b"/>
                <a:pathLst>
                  <a:path w="4662" h="4746" extrusionOk="0">
                    <a:moveTo>
                      <a:pt x="3678" y="1"/>
                    </a:moveTo>
                    <a:cubicBezTo>
                      <a:pt x="3407" y="1"/>
                      <a:pt x="3134" y="124"/>
                      <a:pt x="2957" y="360"/>
                    </a:cubicBezTo>
                    <a:lnTo>
                      <a:pt x="0" y="4044"/>
                    </a:lnTo>
                    <a:lnTo>
                      <a:pt x="2757" y="4746"/>
                    </a:lnTo>
                    <a:lnTo>
                      <a:pt x="4361" y="1438"/>
                    </a:lnTo>
                    <a:cubicBezTo>
                      <a:pt x="4662" y="1037"/>
                      <a:pt x="4586" y="485"/>
                      <a:pt x="4211" y="184"/>
                    </a:cubicBezTo>
                    <a:cubicBezTo>
                      <a:pt x="4056" y="61"/>
                      <a:pt x="3867" y="1"/>
                      <a:pt x="3678" y="1"/>
                    </a:cubicBez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5" name="Google Shape;2097;p53">
                <a:extLst>
                  <a:ext uri="{FF2B5EF4-FFF2-40B4-BE49-F238E27FC236}">
                    <a16:creationId xmlns:a16="http://schemas.microsoft.com/office/drawing/2014/main" id="{0D36175F-01D9-4DA5-B412-588FBB2B57F9}"/>
                  </a:ext>
                </a:extLst>
              </p:cNvPr>
              <p:cNvSpPr/>
              <p:nvPr/>
            </p:nvSpPr>
            <p:spPr>
              <a:xfrm>
                <a:off x="5378928" y="2852741"/>
                <a:ext cx="147267" cy="100331"/>
              </a:xfrm>
              <a:custGeom>
                <a:avLst/>
                <a:gdLst/>
                <a:ahLst/>
                <a:cxnLst/>
                <a:rect l="l" t="t" r="r" b="b"/>
                <a:pathLst>
                  <a:path w="4788" h="3262" extrusionOk="0">
                    <a:moveTo>
                      <a:pt x="928" y="0"/>
                    </a:moveTo>
                    <a:cubicBezTo>
                      <a:pt x="717" y="0"/>
                      <a:pt x="509" y="125"/>
                      <a:pt x="402" y="340"/>
                    </a:cubicBezTo>
                    <a:lnTo>
                      <a:pt x="151" y="866"/>
                    </a:lnTo>
                    <a:cubicBezTo>
                      <a:pt x="1" y="1167"/>
                      <a:pt x="126" y="1518"/>
                      <a:pt x="402" y="1643"/>
                    </a:cubicBezTo>
                    <a:lnTo>
                      <a:pt x="3585" y="3197"/>
                    </a:lnTo>
                    <a:cubicBezTo>
                      <a:pt x="3672" y="3241"/>
                      <a:pt x="3765" y="3261"/>
                      <a:pt x="3855" y="3261"/>
                    </a:cubicBezTo>
                    <a:cubicBezTo>
                      <a:pt x="4073" y="3261"/>
                      <a:pt x="4280" y="3141"/>
                      <a:pt x="4387" y="2946"/>
                    </a:cubicBezTo>
                    <a:lnTo>
                      <a:pt x="4637" y="2395"/>
                    </a:lnTo>
                    <a:cubicBezTo>
                      <a:pt x="4788" y="2119"/>
                      <a:pt x="4662" y="1768"/>
                      <a:pt x="4361" y="1618"/>
                    </a:cubicBezTo>
                    <a:lnTo>
                      <a:pt x="1178" y="64"/>
                    </a:lnTo>
                    <a:cubicBezTo>
                      <a:pt x="1099" y="21"/>
                      <a:pt x="1014" y="0"/>
                      <a:pt x="928" y="0"/>
                    </a:cubicBez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6" name="Google Shape;2098;p53">
                <a:extLst>
                  <a:ext uri="{FF2B5EF4-FFF2-40B4-BE49-F238E27FC236}">
                    <a16:creationId xmlns:a16="http://schemas.microsoft.com/office/drawing/2014/main" id="{A1B76E7C-6B1C-44F7-8AB5-D5C4648EAA2D}"/>
                  </a:ext>
                </a:extLst>
              </p:cNvPr>
              <p:cNvSpPr/>
              <p:nvPr/>
            </p:nvSpPr>
            <p:spPr>
              <a:xfrm>
                <a:off x="5445979" y="3112362"/>
                <a:ext cx="143422" cy="107344"/>
              </a:xfrm>
              <a:custGeom>
                <a:avLst/>
                <a:gdLst/>
                <a:ahLst/>
                <a:cxnLst/>
                <a:rect l="l" t="t" r="r" b="b"/>
                <a:pathLst>
                  <a:path w="4663" h="3490" extrusionOk="0">
                    <a:moveTo>
                      <a:pt x="967" y="1"/>
                    </a:moveTo>
                    <a:cubicBezTo>
                      <a:pt x="776" y="1"/>
                      <a:pt x="590" y="101"/>
                      <a:pt x="477" y="295"/>
                    </a:cubicBezTo>
                    <a:lnTo>
                      <a:pt x="176" y="796"/>
                    </a:lnTo>
                    <a:cubicBezTo>
                      <a:pt x="1" y="1072"/>
                      <a:pt x="76" y="1447"/>
                      <a:pt x="377" y="1598"/>
                    </a:cubicBezTo>
                    <a:lnTo>
                      <a:pt x="3384" y="3402"/>
                    </a:lnTo>
                    <a:cubicBezTo>
                      <a:pt x="3478" y="3462"/>
                      <a:pt x="3580" y="3490"/>
                      <a:pt x="3681" y="3490"/>
                    </a:cubicBezTo>
                    <a:cubicBezTo>
                      <a:pt x="3878" y="3490"/>
                      <a:pt x="4071" y="3384"/>
                      <a:pt x="4186" y="3202"/>
                    </a:cubicBezTo>
                    <a:lnTo>
                      <a:pt x="4487" y="2701"/>
                    </a:lnTo>
                    <a:cubicBezTo>
                      <a:pt x="4663" y="2425"/>
                      <a:pt x="4562" y="2049"/>
                      <a:pt x="4287" y="1899"/>
                    </a:cubicBezTo>
                    <a:lnTo>
                      <a:pt x="1279" y="94"/>
                    </a:lnTo>
                    <a:cubicBezTo>
                      <a:pt x="1181" y="32"/>
                      <a:pt x="1073" y="1"/>
                      <a:pt x="967" y="1"/>
                    </a:cubicBezTo>
                    <a:close/>
                  </a:path>
                </a:pathLst>
              </a:custGeom>
              <a:solidFill>
                <a:srgbClr val="DF8B5D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7" name="Google Shape;2099;p53">
                <a:extLst>
                  <a:ext uri="{FF2B5EF4-FFF2-40B4-BE49-F238E27FC236}">
                    <a16:creationId xmlns:a16="http://schemas.microsoft.com/office/drawing/2014/main" id="{5183ADFF-8A32-405C-B52D-448E2F1391B5}"/>
                  </a:ext>
                </a:extLst>
              </p:cNvPr>
              <p:cNvSpPr/>
              <p:nvPr/>
            </p:nvSpPr>
            <p:spPr>
              <a:xfrm>
                <a:off x="5306465" y="3036607"/>
                <a:ext cx="28543" cy="146498"/>
              </a:xfrm>
              <a:custGeom>
                <a:avLst/>
                <a:gdLst/>
                <a:ahLst/>
                <a:cxnLst/>
                <a:rect l="l" t="t" r="r" b="b"/>
                <a:pathLst>
                  <a:path w="928" h="4763" extrusionOk="0">
                    <a:moveTo>
                      <a:pt x="326" y="1"/>
                    </a:moveTo>
                    <a:lnTo>
                      <a:pt x="1" y="51"/>
                    </a:lnTo>
                    <a:lnTo>
                      <a:pt x="577" y="4763"/>
                    </a:lnTo>
                    <a:lnTo>
                      <a:pt x="928" y="4712"/>
                    </a:lnTo>
                    <a:lnTo>
                      <a:pt x="326" y="1"/>
                    </a:lnTo>
                    <a:close/>
                  </a:path>
                </a:pathLst>
              </a:custGeom>
              <a:solidFill>
                <a:srgbClr val="B1591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8" name="Google Shape;2100;p53">
                <a:extLst>
                  <a:ext uri="{FF2B5EF4-FFF2-40B4-BE49-F238E27FC236}">
                    <a16:creationId xmlns:a16="http://schemas.microsoft.com/office/drawing/2014/main" id="{29C44A4E-197E-4ECB-B35F-EFF6C16FEB2D}"/>
                  </a:ext>
                </a:extLst>
              </p:cNvPr>
              <p:cNvSpPr/>
              <p:nvPr/>
            </p:nvSpPr>
            <p:spPr>
              <a:xfrm>
                <a:off x="5008152" y="2821554"/>
                <a:ext cx="184268" cy="139547"/>
              </a:xfrm>
              <a:custGeom>
                <a:avLst/>
                <a:gdLst/>
                <a:ahLst/>
                <a:cxnLst/>
                <a:rect l="l" t="t" r="r" b="b"/>
                <a:pathLst>
                  <a:path w="5991" h="4537" extrusionOk="0">
                    <a:moveTo>
                      <a:pt x="201" y="0"/>
                    </a:moveTo>
                    <a:lnTo>
                      <a:pt x="0" y="276"/>
                    </a:lnTo>
                    <a:lnTo>
                      <a:pt x="5790" y="4537"/>
                    </a:lnTo>
                    <a:lnTo>
                      <a:pt x="5990" y="4261"/>
                    </a:lnTo>
                    <a:lnTo>
                      <a:pt x="201" y="0"/>
                    </a:lnTo>
                    <a:close/>
                  </a:path>
                </a:pathLst>
              </a:custGeom>
              <a:solidFill>
                <a:srgbClr val="B1591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19" name="Google Shape;2101;p53">
                <a:extLst>
                  <a:ext uri="{FF2B5EF4-FFF2-40B4-BE49-F238E27FC236}">
                    <a16:creationId xmlns:a16="http://schemas.microsoft.com/office/drawing/2014/main" id="{E9B4C7E1-3E3E-469D-AACD-D6E9BD20CEEC}"/>
                  </a:ext>
                </a:extLst>
              </p:cNvPr>
              <p:cNvSpPr/>
              <p:nvPr/>
            </p:nvSpPr>
            <p:spPr>
              <a:xfrm>
                <a:off x="5229387" y="2195617"/>
                <a:ext cx="54748" cy="132657"/>
              </a:xfrm>
              <a:custGeom>
                <a:avLst/>
                <a:gdLst/>
                <a:ahLst/>
                <a:cxnLst/>
                <a:rect l="l" t="t" r="r" b="b"/>
                <a:pathLst>
                  <a:path w="1780" h="4313" extrusionOk="0">
                    <a:moveTo>
                      <a:pt x="1705" y="0"/>
                    </a:moveTo>
                    <a:lnTo>
                      <a:pt x="0" y="50"/>
                    </a:lnTo>
                    <a:lnTo>
                      <a:pt x="602" y="3835"/>
                    </a:lnTo>
                    <a:cubicBezTo>
                      <a:pt x="649" y="4096"/>
                      <a:pt x="878" y="4313"/>
                      <a:pt x="1158" y="4313"/>
                    </a:cubicBezTo>
                    <a:cubicBezTo>
                      <a:pt x="1173" y="4313"/>
                      <a:pt x="1188" y="4312"/>
                      <a:pt x="1203" y="4311"/>
                    </a:cubicBezTo>
                    <a:cubicBezTo>
                      <a:pt x="1529" y="4311"/>
                      <a:pt x="1780" y="4035"/>
                      <a:pt x="1780" y="3735"/>
                    </a:cubicBezTo>
                    <a:lnTo>
                      <a:pt x="1705" y="0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0" name="Google Shape;2102;p53">
                <a:extLst>
                  <a:ext uri="{FF2B5EF4-FFF2-40B4-BE49-F238E27FC236}">
                    <a16:creationId xmlns:a16="http://schemas.microsoft.com/office/drawing/2014/main" id="{EC41A3AF-6D58-40F3-90CA-DFF26F74AFB2}"/>
                  </a:ext>
                </a:extLst>
              </p:cNvPr>
              <p:cNvSpPr/>
              <p:nvPr/>
            </p:nvSpPr>
            <p:spPr>
              <a:xfrm>
                <a:off x="5229387" y="2113896"/>
                <a:ext cx="185037" cy="227606"/>
              </a:xfrm>
              <a:custGeom>
                <a:avLst/>
                <a:gdLst/>
                <a:ahLst/>
                <a:cxnLst/>
                <a:rect l="l" t="t" r="r" b="b"/>
                <a:pathLst>
                  <a:path w="6016" h="7400" extrusionOk="0">
                    <a:moveTo>
                      <a:pt x="1730" y="1"/>
                    </a:moveTo>
                    <a:lnTo>
                      <a:pt x="0" y="2707"/>
                    </a:lnTo>
                    <a:lnTo>
                      <a:pt x="1429" y="7018"/>
                    </a:lnTo>
                    <a:cubicBezTo>
                      <a:pt x="1508" y="7256"/>
                      <a:pt x="1713" y="7400"/>
                      <a:pt x="1944" y="7400"/>
                    </a:cubicBezTo>
                    <a:cubicBezTo>
                      <a:pt x="2005" y="7400"/>
                      <a:pt x="2068" y="7390"/>
                      <a:pt x="2131" y="7369"/>
                    </a:cubicBezTo>
                    <a:cubicBezTo>
                      <a:pt x="2356" y="7294"/>
                      <a:pt x="2507" y="7093"/>
                      <a:pt x="2507" y="6868"/>
                    </a:cubicBezTo>
                    <a:lnTo>
                      <a:pt x="2582" y="3986"/>
                    </a:lnTo>
                    <a:lnTo>
                      <a:pt x="6015" y="351"/>
                    </a:lnTo>
                    <a:lnTo>
                      <a:pt x="1730" y="1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1" name="Google Shape;2103;p53">
                <a:extLst>
                  <a:ext uri="{FF2B5EF4-FFF2-40B4-BE49-F238E27FC236}">
                    <a16:creationId xmlns:a16="http://schemas.microsoft.com/office/drawing/2014/main" id="{71628096-88D5-46BF-A294-D6A6BDB20244}"/>
                  </a:ext>
                </a:extLst>
              </p:cNvPr>
              <p:cNvSpPr/>
              <p:nvPr/>
            </p:nvSpPr>
            <p:spPr>
              <a:xfrm>
                <a:off x="5282566" y="1926585"/>
                <a:ext cx="272142" cy="272911"/>
              </a:xfrm>
              <a:custGeom>
                <a:avLst/>
                <a:gdLst/>
                <a:ahLst/>
                <a:cxnLst/>
                <a:rect l="l" t="t" r="r" b="b"/>
                <a:pathLst>
                  <a:path w="8848" h="8873" extrusionOk="0">
                    <a:moveTo>
                      <a:pt x="7620" y="0"/>
                    </a:moveTo>
                    <a:lnTo>
                      <a:pt x="1" y="6091"/>
                    </a:lnTo>
                    <a:lnTo>
                      <a:pt x="4687" y="8872"/>
                    </a:lnTo>
                    <a:cubicBezTo>
                      <a:pt x="4687" y="8872"/>
                      <a:pt x="8848" y="6065"/>
                      <a:pt x="8622" y="1730"/>
                    </a:cubicBezTo>
                    <a:lnTo>
                      <a:pt x="7620" y="0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2" name="Google Shape;2104;p53">
                <a:extLst>
                  <a:ext uri="{FF2B5EF4-FFF2-40B4-BE49-F238E27FC236}">
                    <a16:creationId xmlns:a16="http://schemas.microsoft.com/office/drawing/2014/main" id="{BDEFE41E-027C-41CC-87AC-F5943448AD50}"/>
                  </a:ext>
                </a:extLst>
              </p:cNvPr>
              <p:cNvSpPr/>
              <p:nvPr/>
            </p:nvSpPr>
            <p:spPr>
              <a:xfrm>
                <a:off x="5346541" y="2137794"/>
                <a:ext cx="80216" cy="181315"/>
              </a:xfrm>
              <a:custGeom>
                <a:avLst/>
                <a:gdLst/>
                <a:ahLst/>
                <a:cxnLst/>
                <a:rect l="l" t="t" r="r" b="b"/>
                <a:pathLst>
                  <a:path w="2608" h="5895" extrusionOk="0">
                    <a:moveTo>
                      <a:pt x="1079" y="0"/>
                    </a:moveTo>
                    <a:lnTo>
                      <a:pt x="1" y="3635"/>
                    </a:lnTo>
                    <a:lnTo>
                      <a:pt x="627" y="5640"/>
                    </a:lnTo>
                    <a:cubicBezTo>
                      <a:pt x="680" y="5798"/>
                      <a:pt x="820" y="5895"/>
                      <a:pt x="968" y="5895"/>
                    </a:cubicBezTo>
                    <a:cubicBezTo>
                      <a:pt x="1030" y="5895"/>
                      <a:pt x="1094" y="5877"/>
                      <a:pt x="1154" y="5840"/>
                    </a:cubicBezTo>
                    <a:lnTo>
                      <a:pt x="1179" y="5840"/>
                    </a:lnTo>
                    <a:cubicBezTo>
                      <a:pt x="1279" y="5765"/>
                      <a:pt x="1354" y="5640"/>
                      <a:pt x="1354" y="5514"/>
                    </a:cubicBezTo>
                    <a:lnTo>
                      <a:pt x="1304" y="3710"/>
                    </a:lnTo>
                    <a:lnTo>
                      <a:pt x="2607" y="2005"/>
                    </a:lnTo>
                    <a:lnTo>
                      <a:pt x="1079" y="0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3" name="Google Shape;2105;p53">
                <a:extLst>
                  <a:ext uri="{FF2B5EF4-FFF2-40B4-BE49-F238E27FC236}">
                    <a16:creationId xmlns:a16="http://schemas.microsoft.com/office/drawing/2014/main" id="{CECA4EB0-4EDE-4E4C-AE8C-157113436878}"/>
                  </a:ext>
                </a:extLst>
              </p:cNvPr>
              <p:cNvSpPr/>
              <p:nvPr/>
            </p:nvSpPr>
            <p:spPr>
              <a:xfrm>
                <a:off x="5432876" y="1979764"/>
                <a:ext cx="124168" cy="279678"/>
              </a:xfrm>
              <a:custGeom>
                <a:avLst/>
                <a:gdLst/>
                <a:ahLst/>
                <a:cxnLst/>
                <a:rect l="l" t="t" r="r" b="b"/>
                <a:pathLst>
                  <a:path w="4037" h="9093" extrusionOk="0">
                    <a:moveTo>
                      <a:pt x="3735" y="1"/>
                    </a:moveTo>
                    <a:lnTo>
                      <a:pt x="703" y="3384"/>
                    </a:lnTo>
                    <a:lnTo>
                      <a:pt x="1254" y="6216"/>
                    </a:lnTo>
                    <a:lnTo>
                      <a:pt x="101" y="8372"/>
                    </a:lnTo>
                    <a:cubicBezTo>
                      <a:pt x="1" y="8522"/>
                      <a:pt x="26" y="8697"/>
                      <a:pt x="101" y="8823"/>
                    </a:cubicBezTo>
                    <a:lnTo>
                      <a:pt x="126" y="8873"/>
                    </a:lnTo>
                    <a:cubicBezTo>
                      <a:pt x="211" y="9014"/>
                      <a:pt x="368" y="9092"/>
                      <a:pt x="529" y="9092"/>
                    </a:cubicBezTo>
                    <a:cubicBezTo>
                      <a:pt x="653" y="9092"/>
                      <a:pt x="780" y="9046"/>
                      <a:pt x="878" y="8948"/>
                    </a:cubicBezTo>
                    <a:lnTo>
                      <a:pt x="2833" y="6542"/>
                    </a:lnTo>
                    <a:cubicBezTo>
                      <a:pt x="3635" y="5539"/>
                      <a:pt x="4036" y="4286"/>
                      <a:pt x="3961" y="2983"/>
                    </a:cubicBezTo>
                    <a:lnTo>
                      <a:pt x="3735" y="1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4" name="Google Shape;2106;p53">
                <a:extLst>
                  <a:ext uri="{FF2B5EF4-FFF2-40B4-BE49-F238E27FC236}">
                    <a16:creationId xmlns:a16="http://schemas.microsoft.com/office/drawing/2014/main" id="{746A6F4F-CAF0-49DC-8184-C0A840C53FE7}"/>
                  </a:ext>
                </a:extLst>
              </p:cNvPr>
              <p:cNvSpPr/>
              <p:nvPr/>
            </p:nvSpPr>
            <p:spPr>
              <a:xfrm>
                <a:off x="5516904" y="1829455"/>
                <a:ext cx="207398" cy="226652"/>
              </a:xfrm>
              <a:custGeom>
                <a:avLst/>
                <a:gdLst/>
                <a:ahLst/>
                <a:cxnLst/>
                <a:rect l="l" t="t" r="r" b="b"/>
                <a:pathLst>
                  <a:path w="6743" h="7369" extrusionOk="0">
                    <a:moveTo>
                      <a:pt x="5916" y="0"/>
                    </a:moveTo>
                    <a:lnTo>
                      <a:pt x="1" y="3158"/>
                    </a:lnTo>
                    <a:lnTo>
                      <a:pt x="1053" y="7369"/>
                    </a:lnTo>
                    <a:lnTo>
                      <a:pt x="6743" y="5539"/>
                    </a:lnTo>
                    <a:lnTo>
                      <a:pt x="5916" y="0"/>
                    </a:lnTo>
                    <a:close/>
                  </a:path>
                </a:pathLst>
              </a:custGeom>
              <a:solidFill>
                <a:srgbClr val="B1715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5" name="Google Shape;2107;p53">
                <a:extLst>
                  <a:ext uri="{FF2B5EF4-FFF2-40B4-BE49-F238E27FC236}">
                    <a16:creationId xmlns:a16="http://schemas.microsoft.com/office/drawing/2014/main" id="{334104CC-466E-4DEF-A519-9D96A9D3513E}"/>
                  </a:ext>
                </a:extLst>
              </p:cNvPr>
              <p:cNvSpPr/>
              <p:nvPr/>
            </p:nvSpPr>
            <p:spPr>
              <a:xfrm>
                <a:off x="6202971" y="2335900"/>
                <a:ext cx="989069" cy="437895"/>
              </a:xfrm>
              <a:custGeom>
                <a:avLst/>
                <a:gdLst/>
                <a:ahLst/>
                <a:cxnLst/>
                <a:rect l="l" t="t" r="r" b="b"/>
                <a:pathLst>
                  <a:path w="32157" h="14237" extrusionOk="0">
                    <a:moveTo>
                      <a:pt x="8873" y="1"/>
                    </a:moveTo>
                    <a:lnTo>
                      <a:pt x="8873" y="1"/>
                    </a:lnTo>
                    <a:cubicBezTo>
                      <a:pt x="1" y="12983"/>
                      <a:pt x="12056" y="14236"/>
                      <a:pt x="12056" y="14236"/>
                    </a:cubicBezTo>
                    <a:lnTo>
                      <a:pt x="28372" y="11078"/>
                    </a:lnTo>
                    <a:cubicBezTo>
                      <a:pt x="30226" y="9073"/>
                      <a:pt x="32156" y="5915"/>
                      <a:pt x="32156" y="5915"/>
                    </a:cubicBezTo>
                    <a:cubicBezTo>
                      <a:pt x="23886" y="251"/>
                      <a:pt x="8873" y="1"/>
                      <a:pt x="8873" y="1"/>
                    </a:cubicBez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6" name="Google Shape;2108;p53">
                <a:extLst>
                  <a:ext uri="{FF2B5EF4-FFF2-40B4-BE49-F238E27FC236}">
                    <a16:creationId xmlns:a16="http://schemas.microsoft.com/office/drawing/2014/main" id="{9A2A2011-E969-4FC3-87FE-470AD27D1A23}"/>
                  </a:ext>
                </a:extLst>
              </p:cNvPr>
              <p:cNvSpPr/>
              <p:nvPr/>
            </p:nvSpPr>
            <p:spPr>
              <a:xfrm>
                <a:off x="7055556" y="2456160"/>
                <a:ext cx="107928" cy="274449"/>
              </a:xfrm>
              <a:custGeom>
                <a:avLst/>
                <a:gdLst/>
                <a:ahLst/>
                <a:cxnLst/>
                <a:rect l="l" t="t" r="r" b="b"/>
                <a:pathLst>
                  <a:path w="3509" h="8923" extrusionOk="0">
                    <a:moveTo>
                      <a:pt x="3208" y="0"/>
                    </a:moveTo>
                    <a:lnTo>
                      <a:pt x="0" y="5339"/>
                    </a:lnTo>
                    <a:lnTo>
                      <a:pt x="2256" y="8923"/>
                    </a:lnTo>
                    <a:lnTo>
                      <a:pt x="2557" y="8747"/>
                    </a:lnTo>
                    <a:lnTo>
                      <a:pt x="401" y="5339"/>
                    </a:lnTo>
                    <a:lnTo>
                      <a:pt x="3509" y="176"/>
                    </a:lnTo>
                    <a:lnTo>
                      <a:pt x="3208" y="0"/>
                    </a:ln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7" name="Google Shape;2109;p53">
                <a:extLst>
                  <a:ext uri="{FF2B5EF4-FFF2-40B4-BE49-F238E27FC236}">
                    <a16:creationId xmlns:a16="http://schemas.microsoft.com/office/drawing/2014/main" id="{3C48BAE4-427B-4695-B031-19AEEB26B94E}"/>
                  </a:ext>
                </a:extLst>
              </p:cNvPr>
              <p:cNvSpPr/>
              <p:nvPr/>
            </p:nvSpPr>
            <p:spPr>
              <a:xfrm>
                <a:off x="6431926" y="2622986"/>
                <a:ext cx="477972" cy="42107"/>
              </a:xfrm>
              <a:custGeom>
                <a:avLst/>
                <a:gdLst/>
                <a:ahLst/>
                <a:cxnLst/>
                <a:rect l="l" t="t" r="r" b="b"/>
                <a:pathLst>
                  <a:path w="15540" h="1369" extrusionOk="0">
                    <a:moveTo>
                      <a:pt x="8925" y="0"/>
                    </a:moveTo>
                    <a:cubicBezTo>
                      <a:pt x="5904" y="0"/>
                      <a:pt x="2894" y="338"/>
                      <a:pt x="0" y="1018"/>
                    </a:cubicBezTo>
                    <a:lnTo>
                      <a:pt x="75" y="1368"/>
                    </a:lnTo>
                    <a:cubicBezTo>
                      <a:pt x="2940" y="688"/>
                      <a:pt x="5930" y="351"/>
                      <a:pt x="8929" y="351"/>
                    </a:cubicBezTo>
                    <a:cubicBezTo>
                      <a:pt x="11126" y="351"/>
                      <a:pt x="13328" y="532"/>
                      <a:pt x="15489" y="892"/>
                    </a:cubicBezTo>
                    <a:lnTo>
                      <a:pt x="15539" y="541"/>
                    </a:lnTo>
                    <a:cubicBezTo>
                      <a:pt x="13357" y="181"/>
                      <a:pt x="11138" y="0"/>
                      <a:pt x="8925" y="0"/>
                    </a:cubicBezTo>
                    <a:close/>
                  </a:path>
                </a:pathLst>
              </a:custGeom>
              <a:solidFill>
                <a:srgbClr val="DD8C4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8" name="Google Shape;2110;p53">
                <a:extLst>
                  <a:ext uri="{FF2B5EF4-FFF2-40B4-BE49-F238E27FC236}">
                    <a16:creationId xmlns:a16="http://schemas.microsoft.com/office/drawing/2014/main" id="{89880E08-87EC-40F9-AD55-3490CFDDCF32}"/>
                  </a:ext>
                </a:extLst>
              </p:cNvPr>
              <p:cNvSpPr/>
              <p:nvPr/>
            </p:nvSpPr>
            <p:spPr>
              <a:xfrm>
                <a:off x="6844317" y="2254978"/>
                <a:ext cx="181192" cy="308375"/>
              </a:xfrm>
              <a:custGeom>
                <a:avLst/>
                <a:gdLst/>
                <a:ahLst/>
                <a:cxnLst/>
                <a:rect l="l" t="t" r="r" b="b"/>
                <a:pathLst>
                  <a:path w="5891" h="10026" extrusionOk="0">
                    <a:moveTo>
                      <a:pt x="1254" y="0"/>
                    </a:moveTo>
                    <a:cubicBezTo>
                      <a:pt x="1254" y="0"/>
                      <a:pt x="352" y="1153"/>
                      <a:pt x="101" y="1754"/>
                    </a:cubicBezTo>
                    <a:cubicBezTo>
                      <a:pt x="1" y="2080"/>
                      <a:pt x="252" y="3108"/>
                      <a:pt x="903" y="4511"/>
                    </a:cubicBezTo>
                    <a:cubicBezTo>
                      <a:pt x="953" y="4612"/>
                      <a:pt x="978" y="4687"/>
                      <a:pt x="1028" y="4787"/>
                    </a:cubicBezTo>
                    <a:cubicBezTo>
                      <a:pt x="1079" y="4862"/>
                      <a:pt x="1104" y="4962"/>
                      <a:pt x="1154" y="5038"/>
                    </a:cubicBezTo>
                    <a:cubicBezTo>
                      <a:pt x="1279" y="5288"/>
                      <a:pt x="1429" y="5564"/>
                      <a:pt x="1580" y="5840"/>
                    </a:cubicBezTo>
                    <a:cubicBezTo>
                      <a:pt x="1580" y="5840"/>
                      <a:pt x="1580" y="5840"/>
                      <a:pt x="1580" y="5865"/>
                    </a:cubicBezTo>
                    <a:cubicBezTo>
                      <a:pt x="1755" y="6140"/>
                      <a:pt x="1931" y="6441"/>
                      <a:pt x="2106" y="6742"/>
                    </a:cubicBezTo>
                    <a:cubicBezTo>
                      <a:pt x="2257" y="6967"/>
                      <a:pt x="2407" y="7218"/>
                      <a:pt x="2582" y="7444"/>
                    </a:cubicBezTo>
                    <a:cubicBezTo>
                      <a:pt x="2582" y="7469"/>
                      <a:pt x="2582" y="7469"/>
                      <a:pt x="2582" y="7469"/>
                    </a:cubicBezTo>
                    <a:cubicBezTo>
                      <a:pt x="3134" y="8296"/>
                      <a:pt x="3785" y="9148"/>
                      <a:pt x="4537" y="10025"/>
                    </a:cubicBezTo>
                    <a:lnTo>
                      <a:pt x="4838" y="8747"/>
                    </a:lnTo>
                    <a:lnTo>
                      <a:pt x="5891" y="8421"/>
                    </a:lnTo>
                    <a:cubicBezTo>
                      <a:pt x="5891" y="8421"/>
                      <a:pt x="4462" y="6491"/>
                      <a:pt x="3610" y="5188"/>
                    </a:cubicBezTo>
                    <a:cubicBezTo>
                      <a:pt x="3585" y="5138"/>
                      <a:pt x="3535" y="5088"/>
                      <a:pt x="3510" y="5038"/>
                    </a:cubicBezTo>
                    <a:cubicBezTo>
                      <a:pt x="3485" y="4988"/>
                      <a:pt x="3460" y="4937"/>
                      <a:pt x="3435" y="4912"/>
                    </a:cubicBezTo>
                    <a:cubicBezTo>
                      <a:pt x="3284" y="4687"/>
                      <a:pt x="3159" y="4436"/>
                      <a:pt x="3008" y="4211"/>
                    </a:cubicBezTo>
                    <a:cubicBezTo>
                      <a:pt x="2958" y="4110"/>
                      <a:pt x="2908" y="4035"/>
                      <a:pt x="2858" y="3935"/>
                    </a:cubicBezTo>
                    <a:cubicBezTo>
                      <a:pt x="2758" y="3784"/>
                      <a:pt x="2658" y="3609"/>
                      <a:pt x="2557" y="3434"/>
                    </a:cubicBezTo>
                    <a:cubicBezTo>
                      <a:pt x="2507" y="3358"/>
                      <a:pt x="2482" y="3258"/>
                      <a:pt x="2432" y="3183"/>
                    </a:cubicBezTo>
                    <a:cubicBezTo>
                      <a:pt x="2382" y="3108"/>
                      <a:pt x="2332" y="3008"/>
                      <a:pt x="2282" y="2932"/>
                    </a:cubicBezTo>
                    <a:cubicBezTo>
                      <a:pt x="1881" y="2105"/>
                      <a:pt x="1530" y="1303"/>
                      <a:pt x="1354" y="576"/>
                    </a:cubicBezTo>
                    <a:cubicBezTo>
                      <a:pt x="1304" y="376"/>
                      <a:pt x="1279" y="175"/>
                      <a:pt x="125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29" name="Google Shape;2111;p53">
                <a:extLst>
                  <a:ext uri="{FF2B5EF4-FFF2-40B4-BE49-F238E27FC236}">
                    <a16:creationId xmlns:a16="http://schemas.microsoft.com/office/drawing/2014/main" id="{DAE88518-12BD-4288-B111-3DAE9E8E31EB}"/>
                  </a:ext>
                </a:extLst>
              </p:cNvPr>
              <p:cNvSpPr/>
              <p:nvPr/>
            </p:nvSpPr>
            <p:spPr>
              <a:xfrm>
                <a:off x="6892882" y="2375977"/>
                <a:ext cx="59393" cy="108728"/>
              </a:xfrm>
              <a:custGeom>
                <a:avLst/>
                <a:gdLst/>
                <a:ahLst/>
                <a:cxnLst/>
                <a:rect l="l" t="t" r="r" b="b"/>
                <a:pathLst>
                  <a:path w="1931" h="3535" extrusionOk="0">
                    <a:moveTo>
                      <a:pt x="1279" y="1"/>
                    </a:moveTo>
                    <a:lnTo>
                      <a:pt x="1" y="1881"/>
                    </a:lnTo>
                    <a:cubicBezTo>
                      <a:pt x="1" y="1906"/>
                      <a:pt x="1" y="1906"/>
                      <a:pt x="1" y="1931"/>
                    </a:cubicBezTo>
                    <a:cubicBezTo>
                      <a:pt x="176" y="2206"/>
                      <a:pt x="352" y="2507"/>
                      <a:pt x="527" y="2808"/>
                    </a:cubicBezTo>
                    <a:cubicBezTo>
                      <a:pt x="678" y="3033"/>
                      <a:pt x="828" y="3284"/>
                      <a:pt x="1003" y="3510"/>
                    </a:cubicBezTo>
                    <a:cubicBezTo>
                      <a:pt x="1003" y="3535"/>
                      <a:pt x="1003" y="3535"/>
                      <a:pt x="1003" y="3535"/>
                    </a:cubicBezTo>
                    <a:cubicBezTo>
                      <a:pt x="1304" y="3059"/>
                      <a:pt x="1856" y="2282"/>
                      <a:pt x="1931" y="1104"/>
                    </a:cubicBezTo>
                    <a:cubicBezTo>
                      <a:pt x="1780" y="878"/>
                      <a:pt x="1580" y="502"/>
                      <a:pt x="1429" y="277"/>
                    </a:cubicBezTo>
                    <a:cubicBezTo>
                      <a:pt x="1379" y="176"/>
                      <a:pt x="1329" y="101"/>
                      <a:pt x="1279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0" name="Google Shape;2112;p53">
                <a:extLst>
                  <a:ext uri="{FF2B5EF4-FFF2-40B4-BE49-F238E27FC236}">
                    <a16:creationId xmlns:a16="http://schemas.microsoft.com/office/drawing/2014/main" id="{C5C1EDF4-3FFA-455D-B776-5A69ABD98F6F}"/>
                  </a:ext>
                </a:extLst>
              </p:cNvPr>
              <p:cNvSpPr/>
              <p:nvPr/>
            </p:nvSpPr>
            <p:spPr>
              <a:xfrm>
                <a:off x="6780342" y="2264205"/>
                <a:ext cx="218963" cy="283707"/>
              </a:xfrm>
              <a:custGeom>
                <a:avLst/>
                <a:gdLst/>
                <a:ahLst/>
                <a:cxnLst/>
                <a:rect l="l" t="t" r="r" b="b"/>
                <a:pathLst>
                  <a:path w="7119" h="9224" extrusionOk="0">
                    <a:moveTo>
                      <a:pt x="6216" y="1"/>
                    </a:moveTo>
                    <a:cubicBezTo>
                      <a:pt x="6166" y="176"/>
                      <a:pt x="6091" y="377"/>
                      <a:pt x="6016" y="552"/>
                    </a:cubicBezTo>
                    <a:cubicBezTo>
                      <a:pt x="5665" y="1304"/>
                      <a:pt x="5113" y="2106"/>
                      <a:pt x="4512" y="2883"/>
                    </a:cubicBezTo>
                    <a:cubicBezTo>
                      <a:pt x="4061" y="3459"/>
                      <a:pt x="3585" y="3986"/>
                      <a:pt x="3108" y="4487"/>
                    </a:cubicBezTo>
                    <a:cubicBezTo>
                      <a:pt x="1981" y="5690"/>
                      <a:pt x="1" y="7469"/>
                      <a:pt x="1" y="7469"/>
                    </a:cubicBezTo>
                    <a:lnTo>
                      <a:pt x="928" y="7971"/>
                    </a:lnTo>
                    <a:lnTo>
                      <a:pt x="1204" y="9224"/>
                    </a:lnTo>
                    <a:cubicBezTo>
                      <a:pt x="2382" y="8297"/>
                      <a:pt x="3359" y="7319"/>
                      <a:pt x="4186" y="6442"/>
                    </a:cubicBezTo>
                    <a:cubicBezTo>
                      <a:pt x="4738" y="5840"/>
                      <a:pt x="5214" y="5264"/>
                      <a:pt x="5590" y="4738"/>
                    </a:cubicBezTo>
                    <a:cubicBezTo>
                      <a:pt x="6642" y="3334"/>
                      <a:pt x="7119" y="2256"/>
                      <a:pt x="7043" y="1880"/>
                    </a:cubicBezTo>
                    <a:cubicBezTo>
                      <a:pt x="6692" y="602"/>
                      <a:pt x="6216" y="1"/>
                      <a:pt x="621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1" name="Google Shape;2113;p53">
                <a:extLst>
                  <a:ext uri="{FF2B5EF4-FFF2-40B4-BE49-F238E27FC236}">
                    <a16:creationId xmlns:a16="http://schemas.microsoft.com/office/drawing/2014/main" id="{DE2C9F97-6413-4E69-99DB-F68C34407AFB}"/>
                  </a:ext>
                </a:extLst>
              </p:cNvPr>
              <p:cNvSpPr/>
              <p:nvPr/>
            </p:nvSpPr>
            <p:spPr>
              <a:xfrm>
                <a:off x="6847423" y="2274232"/>
                <a:ext cx="46259" cy="34725"/>
              </a:xfrm>
              <a:custGeom>
                <a:avLst/>
                <a:gdLst/>
                <a:ahLst/>
                <a:cxnLst/>
                <a:rect l="l" t="t" r="r" b="b"/>
                <a:pathLst>
                  <a:path w="1504" h="1129" extrusionOk="0">
                    <a:moveTo>
                      <a:pt x="1278" y="1"/>
                    </a:moveTo>
                    <a:cubicBezTo>
                      <a:pt x="1003" y="26"/>
                      <a:pt x="727" y="101"/>
                      <a:pt x="526" y="226"/>
                    </a:cubicBezTo>
                    <a:cubicBezTo>
                      <a:pt x="326" y="552"/>
                      <a:pt x="100" y="878"/>
                      <a:pt x="0" y="1128"/>
                    </a:cubicBezTo>
                    <a:cubicBezTo>
                      <a:pt x="226" y="878"/>
                      <a:pt x="827" y="778"/>
                      <a:pt x="1504" y="752"/>
                    </a:cubicBezTo>
                    <a:cubicBezTo>
                      <a:pt x="1404" y="502"/>
                      <a:pt x="1328" y="251"/>
                      <a:pt x="127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2" name="Google Shape;2114;p53">
                <a:extLst>
                  <a:ext uri="{FF2B5EF4-FFF2-40B4-BE49-F238E27FC236}">
                    <a16:creationId xmlns:a16="http://schemas.microsoft.com/office/drawing/2014/main" id="{D3A914F0-2E73-4DEF-AE0B-9AF7CAF03532}"/>
                  </a:ext>
                </a:extLst>
              </p:cNvPr>
              <p:cNvSpPr/>
              <p:nvPr/>
            </p:nvSpPr>
            <p:spPr>
              <a:xfrm>
                <a:off x="6953781" y="2278846"/>
                <a:ext cx="43214" cy="43214"/>
              </a:xfrm>
              <a:custGeom>
                <a:avLst/>
                <a:gdLst/>
                <a:ahLst/>
                <a:cxnLst/>
                <a:rect l="l" t="t" r="r" b="b"/>
                <a:pathLst>
                  <a:path w="1405" h="1405" extrusionOk="0">
                    <a:moveTo>
                      <a:pt x="402" y="1"/>
                    </a:moveTo>
                    <a:cubicBezTo>
                      <a:pt x="402" y="26"/>
                      <a:pt x="377" y="51"/>
                      <a:pt x="377" y="76"/>
                    </a:cubicBezTo>
                    <a:cubicBezTo>
                      <a:pt x="251" y="302"/>
                      <a:pt x="126" y="552"/>
                      <a:pt x="1" y="778"/>
                    </a:cubicBezTo>
                    <a:cubicBezTo>
                      <a:pt x="678" y="928"/>
                      <a:pt x="1229" y="1154"/>
                      <a:pt x="1404" y="1404"/>
                    </a:cubicBezTo>
                    <a:cubicBezTo>
                      <a:pt x="1279" y="928"/>
                      <a:pt x="1129" y="527"/>
                      <a:pt x="978" y="227"/>
                    </a:cubicBezTo>
                    <a:cubicBezTo>
                      <a:pt x="828" y="126"/>
                      <a:pt x="627" y="51"/>
                      <a:pt x="402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3" name="Google Shape;2115;p53">
                <a:extLst>
                  <a:ext uri="{FF2B5EF4-FFF2-40B4-BE49-F238E27FC236}">
                    <a16:creationId xmlns:a16="http://schemas.microsoft.com/office/drawing/2014/main" id="{42347B47-B79C-45A3-A36C-E06FCCE197DB}"/>
                  </a:ext>
                </a:extLst>
              </p:cNvPr>
              <p:cNvSpPr/>
              <p:nvPr/>
            </p:nvSpPr>
            <p:spPr>
              <a:xfrm>
                <a:off x="6847423" y="2227543"/>
                <a:ext cx="149574" cy="94518"/>
              </a:xfrm>
              <a:custGeom>
                <a:avLst/>
                <a:gdLst/>
                <a:ahLst/>
                <a:cxnLst/>
                <a:rect l="l" t="t" r="r" b="b"/>
                <a:pathLst>
                  <a:path w="4863" h="3073" extrusionOk="0">
                    <a:moveTo>
                      <a:pt x="2419" y="1"/>
                    </a:moveTo>
                    <a:cubicBezTo>
                      <a:pt x="1473" y="1"/>
                      <a:pt x="914" y="522"/>
                      <a:pt x="0" y="2646"/>
                    </a:cubicBezTo>
                    <a:cubicBezTo>
                      <a:pt x="331" y="1985"/>
                      <a:pt x="1225" y="1677"/>
                      <a:pt x="2161" y="1677"/>
                    </a:cubicBezTo>
                    <a:cubicBezTo>
                      <a:pt x="3352" y="1677"/>
                      <a:pt x="4610" y="2174"/>
                      <a:pt x="4862" y="3072"/>
                    </a:cubicBezTo>
                    <a:cubicBezTo>
                      <a:pt x="4311" y="616"/>
                      <a:pt x="3835" y="115"/>
                      <a:pt x="2707" y="15"/>
                    </a:cubicBezTo>
                    <a:cubicBezTo>
                      <a:pt x="2607" y="6"/>
                      <a:pt x="2511" y="1"/>
                      <a:pt x="2419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4" name="Google Shape;2116;p53">
                <a:extLst>
                  <a:ext uri="{FF2B5EF4-FFF2-40B4-BE49-F238E27FC236}">
                    <a16:creationId xmlns:a16="http://schemas.microsoft.com/office/drawing/2014/main" id="{FD7A88C7-31EF-4114-8E2F-C9738D1F2408}"/>
                  </a:ext>
                </a:extLst>
              </p:cNvPr>
              <p:cNvSpPr/>
              <p:nvPr/>
            </p:nvSpPr>
            <p:spPr>
              <a:xfrm>
                <a:off x="6098920" y="2153203"/>
                <a:ext cx="181162" cy="308375"/>
              </a:xfrm>
              <a:custGeom>
                <a:avLst/>
                <a:gdLst/>
                <a:ahLst/>
                <a:cxnLst/>
                <a:rect l="l" t="t" r="r" b="b"/>
                <a:pathLst>
                  <a:path w="5890" h="10026" extrusionOk="0">
                    <a:moveTo>
                      <a:pt x="1278" y="1"/>
                    </a:moveTo>
                    <a:cubicBezTo>
                      <a:pt x="1278" y="1"/>
                      <a:pt x="376" y="1179"/>
                      <a:pt x="125" y="1755"/>
                    </a:cubicBezTo>
                    <a:cubicBezTo>
                      <a:pt x="0" y="2081"/>
                      <a:pt x="251" y="3109"/>
                      <a:pt x="902" y="4537"/>
                    </a:cubicBezTo>
                    <a:cubicBezTo>
                      <a:pt x="953" y="4612"/>
                      <a:pt x="1003" y="4713"/>
                      <a:pt x="1053" y="4813"/>
                    </a:cubicBezTo>
                    <a:cubicBezTo>
                      <a:pt x="1078" y="4888"/>
                      <a:pt x="1128" y="4963"/>
                      <a:pt x="1178" y="5063"/>
                    </a:cubicBezTo>
                    <a:cubicBezTo>
                      <a:pt x="1303" y="5314"/>
                      <a:pt x="1429" y="5565"/>
                      <a:pt x="1579" y="5840"/>
                    </a:cubicBezTo>
                    <a:cubicBezTo>
                      <a:pt x="1579" y="5840"/>
                      <a:pt x="1604" y="5865"/>
                      <a:pt x="1604" y="5865"/>
                    </a:cubicBezTo>
                    <a:cubicBezTo>
                      <a:pt x="1755" y="6141"/>
                      <a:pt x="1930" y="6442"/>
                      <a:pt x="2105" y="6743"/>
                    </a:cubicBezTo>
                    <a:cubicBezTo>
                      <a:pt x="2256" y="6993"/>
                      <a:pt x="2406" y="7219"/>
                      <a:pt x="2582" y="7469"/>
                    </a:cubicBezTo>
                    <a:cubicBezTo>
                      <a:pt x="2582" y="7469"/>
                      <a:pt x="2582" y="7469"/>
                      <a:pt x="2607" y="7494"/>
                    </a:cubicBezTo>
                    <a:cubicBezTo>
                      <a:pt x="3133" y="8297"/>
                      <a:pt x="3785" y="9174"/>
                      <a:pt x="4537" y="10026"/>
                    </a:cubicBezTo>
                    <a:lnTo>
                      <a:pt x="4862" y="8773"/>
                    </a:lnTo>
                    <a:lnTo>
                      <a:pt x="5890" y="8422"/>
                    </a:lnTo>
                    <a:cubicBezTo>
                      <a:pt x="5890" y="8422"/>
                      <a:pt x="4461" y="6517"/>
                      <a:pt x="3634" y="5189"/>
                    </a:cubicBezTo>
                    <a:cubicBezTo>
                      <a:pt x="3584" y="5139"/>
                      <a:pt x="3559" y="5088"/>
                      <a:pt x="3534" y="5038"/>
                    </a:cubicBezTo>
                    <a:cubicBezTo>
                      <a:pt x="3484" y="4988"/>
                      <a:pt x="3459" y="4963"/>
                      <a:pt x="3434" y="4913"/>
                    </a:cubicBezTo>
                    <a:cubicBezTo>
                      <a:pt x="3308" y="4687"/>
                      <a:pt x="3158" y="4462"/>
                      <a:pt x="3008" y="4211"/>
                    </a:cubicBezTo>
                    <a:cubicBezTo>
                      <a:pt x="2958" y="4136"/>
                      <a:pt x="2907" y="4036"/>
                      <a:pt x="2857" y="3961"/>
                    </a:cubicBezTo>
                    <a:cubicBezTo>
                      <a:pt x="2757" y="3785"/>
                      <a:pt x="2657" y="3610"/>
                      <a:pt x="2582" y="3434"/>
                    </a:cubicBezTo>
                    <a:cubicBezTo>
                      <a:pt x="2532" y="3359"/>
                      <a:pt x="2481" y="3284"/>
                      <a:pt x="2431" y="3184"/>
                    </a:cubicBezTo>
                    <a:cubicBezTo>
                      <a:pt x="2381" y="3109"/>
                      <a:pt x="2356" y="3033"/>
                      <a:pt x="2306" y="2933"/>
                    </a:cubicBezTo>
                    <a:cubicBezTo>
                      <a:pt x="1880" y="2131"/>
                      <a:pt x="1529" y="1304"/>
                      <a:pt x="1379" y="577"/>
                    </a:cubicBezTo>
                    <a:cubicBezTo>
                      <a:pt x="1329" y="377"/>
                      <a:pt x="1278" y="176"/>
                      <a:pt x="127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5" name="Google Shape;2117;p53">
                <a:extLst>
                  <a:ext uri="{FF2B5EF4-FFF2-40B4-BE49-F238E27FC236}">
                    <a16:creationId xmlns:a16="http://schemas.microsoft.com/office/drawing/2014/main" id="{A03B024E-35FA-4A30-9A12-477D0D59E558}"/>
                  </a:ext>
                </a:extLst>
              </p:cNvPr>
              <p:cNvSpPr/>
              <p:nvPr/>
            </p:nvSpPr>
            <p:spPr>
              <a:xfrm>
                <a:off x="6147485" y="2275001"/>
                <a:ext cx="60162" cy="108728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3535" extrusionOk="0">
                    <a:moveTo>
                      <a:pt x="1278" y="1"/>
                    </a:moveTo>
                    <a:lnTo>
                      <a:pt x="0" y="1880"/>
                    </a:lnTo>
                    <a:cubicBezTo>
                      <a:pt x="0" y="1880"/>
                      <a:pt x="25" y="1905"/>
                      <a:pt x="25" y="1905"/>
                    </a:cubicBezTo>
                    <a:cubicBezTo>
                      <a:pt x="176" y="2181"/>
                      <a:pt x="351" y="2482"/>
                      <a:pt x="526" y="2783"/>
                    </a:cubicBezTo>
                    <a:cubicBezTo>
                      <a:pt x="677" y="3033"/>
                      <a:pt x="827" y="3259"/>
                      <a:pt x="1003" y="3509"/>
                    </a:cubicBezTo>
                    <a:cubicBezTo>
                      <a:pt x="1003" y="3509"/>
                      <a:pt x="1003" y="3509"/>
                      <a:pt x="1028" y="3534"/>
                    </a:cubicBezTo>
                    <a:cubicBezTo>
                      <a:pt x="1328" y="3033"/>
                      <a:pt x="1880" y="2256"/>
                      <a:pt x="1955" y="1078"/>
                    </a:cubicBezTo>
                    <a:cubicBezTo>
                      <a:pt x="1805" y="853"/>
                      <a:pt x="1579" y="502"/>
                      <a:pt x="1429" y="251"/>
                    </a:cubicBezTo>
                    <a:cubicBezTo>
                      <a:pt x="1379" y="176"/>
                      <a:pt x="1328" y="101"/>
                      <a:pt x="1278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6" name="Google Shape;2118;p53">
                <a:extLst>
                  <a:ext uri="{FF2B5EF4-FFF2-40B4-BE49-F238E27FC236}">
                    <a16:creationId xmlns:a16="http://schemas.microsoft.com/office/drawing/2014/main" id="{E01B8095-225B-4E33-9601-69D9BAF715F4}"/>
                  </a:ext>
                </a:extLst>
              </p:cNvPr>
              <p:cNvSpPr/>
              <p:nvPr/>
            </p:nvSpPr>
            <p:spPr>
              <a:xfrm>
                <a:off x="6035714" y="2163230"/>
                <a:ext cx="218163" cy="283707"/>
              </a:xfrm>
              <a:custGeom>
                <a:avLst/>
                <a:gdLst/>
                <a:ahLst/>
                <a:cxnLst/>
                <a:rect l="l" t="t" r="r" b="b"/>
                <a:pathLst>
                  <a:path w="7093" h="9224" extrusionOk="0">
                    <a:moveTo>
                      <a:pt x="6191" y="1"/>
                    </a:moveTo>
                    <a:cubicBezTo>
                      <a:pt x="6140" y="176"/>
                      <a:pt x="6065" y="351"/>
                      <a:pt x="5990" y="552"/>
                    </a:cubicBezTo>
                    <a:cubicBezTo>
                      <a:pt x="5664" y="1279"/>
                      <a:pt x="5113" y="2081"/>
                      <a:pt x="4486" y="2858"/>
                    </a:cubicBezTo>
                    <a:cubicBezTo>
                      <a:pt x="4035" y="3434"/>
                      <a:pt x="3559" y="3986"/>
                      <a:pt x="3108" y="4487"/>
                    </a:cubicBezTo>
                    <a:cubicBezTo>
                      <a:pt x="1980" y="5690"/>
                      <a:pt x="0" y="7444"/>
                      <a:pt x="0" y="7444"/>
                    </a:cubicBezTo>
                    <a:lnTo>
                      <a:pt x="902" y="7945"/>
                    </a:lnTo>
                    <a:lnTo>
                      <a:pt x="1203" y="9224"/>
                    </a:lnTo>
                    <a:cubicBezTo>
                      <a:pt x="2356" y="8271"/>
                      <a:pt x="3358" y="7319"/>
                      <a:pt x="4160" y="6417"/>
                    </a:cubicBezTo>
                    <a:cubicBezTo>
                      <a:pt x="4712" y="5815"/>
                      <a:pt x="5188" y="5239"/>
                      <a:pt x="5589" y="4712"/>
                    </a:cubicBezTo>
                    <a:cubicBezTo>
                      <a:pt x="6617" y="3309"/>
                      <a:pt x="7093" y="2231"/>
                      <a:pt x="7043" y="1880"/>
                    </a:cubicBezTo>
                    <a:cubicBezTo>
                      <a:pt x="6667" y="602"/>
                      <a:pt x="6191" y="1"/>
                      <a:pt x="619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7" name="Google Shape;2119;p53">
                <a:extLst>
                  <a:ext uri="{FF2B5EF4-FFF2-40B4-BE49-F238E27FC236}">
                    <a16:creationId xmlns:a16="http://schemas.microsoft.com/office/drawing/2014/main" id="{05B164B4-EB7E-476F-BBD6-AF59C6DA3ADC}"/>
                  </a:ext>
                </a:extLst>
              </p:cNvPr>
              <p:cNvSpPr/>
              <p:nvPr/>
            </p:nvSpPr>
            <p:spPr>
              <a:xfrm>
                <a:off x="6102765" y="2172488"/>
                <a:ext cx="46290" cy="34725"/>
              </a:xfrm>
              <a:custGeom>
                <a:avLst/>
                <a:gdLst/>
                <a:ahLst/>
                <a:cxnLst/>
                <a:rect l="l" t="t" r="r" b="b"/>
                <a:pathLst>
                  <a:path w="1505" h="1129" extrusionOk="0">
                    <a:moveTo>
                      <a:pt x="1254" y="0"/>
                    </a:moveTo>
                    <a:cubicBezTo>
                      <a:pt x="978" y="50"/>
                      <a:pt x="727" y="126"/>
                      <a:pt x="502" y="251"/>
                    </a:cubicBezTo>
                    <a:cubicBezTo>
                      <a:pt x="301" y="552"/>
                      <a:pt x="101" y="903"/>
                      <a:pt x="0" y="1128"/>
                    </a:cubicBezTo>
                    <a:cubicBezTo>
                      <a:pt x="226" y="903"/>
                      <a:pt x="803" y="777"/>
                      <a:pt x="1504" y="777"/>
                    </a:cubicBezTo>
                    <a:cubicBezTo>
                      <a:pt x="1404" y="502"/>
                      <a:pt x="1329" y="251"/>
                      <a:pt x="1254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8" name="Google Shape;2120;p53">
                <a:extLst>
                  <a:ext uri="{FF2B5EF4-FFF2-40B4-BE49-F238E27FC236}">
                    <a16:creationId xmlns:a16="http://schemas.microsoft.com/office/drawing/2014/main" id="{B97A5803-078F-4A1D-BA60-9B9F77A799AE}"/>
                  </a:ext>
                </a:extLst>
              </p:cNvPr>
              <p:cNvSpPr/>
              <p:nvPr/>
            </p:nvSpPr>
            <p:spPr>
              <a:xfrm>
                <a:off x="6208384" y="2177101"/>
                <a:ext cx="43952" cy="43983"/>
              </a:xfrm>
              <a:custGeom>
                <a:avLst/>
                <a:gdLst/>
                <a:ahLst/>
                <a:cxnLst/>
                <a:rect l="l" t="t" r="r" b="b"/>
                <a:pathLst>
                  <a:path w="1429" h="1430" extrusionOk="0">
                    <a:moveTo>
                      <a:pt x="401" y="1"/>
                    </a:moveTo>
                    <a:cubicBezTo>
                      <a:pt x="401" y="51"/>
                      <a:pt x="376" y="76"/>
                      <a:pt x="376" y="101"/>
                    </a:cubicBezTo>
                    <a:cubicBezTo>
                      <a:pt x="276" y="326"/>
                      <a:pt x="150" y="552"/>
                      <a:pt x="0" y="803"/>
                    </a:cubicBezTo>
                    <a:cubicBezTo>
                      <a:pt x="677" y="928"/>
                      <a:pt x="1228" y="1154"/>
                      <a:pt x="1429" y="1429"/>
                    </a:cubicBezTo>
                    <a:cubicBezTo>
                      <a:pt x="1278" y="928"/>
                      <a:pt x="1128" y="552"/>
                      <a:pt x="1003" y="251"/>
                    </a:cubicBezTo>
                    <a:cubicBezTo>
                      <a:pt x="827" y="126"/>
                      <a:pt x="627" y="51"/>
                      <a:pt x="40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39" name="Google Shape;2121;p53">
                <a:extLst>
                  <a:ext uri="{FF2B5EF4-FFF2-40B4-BE49-F238E27FC236}">
                    <a16:creationId xmlns:a16="http://schemas.microsoft.com/office/drawing/2014/main" id="{A7E5A412-E26B-4DAA-893F-A22FD2F93DB2}"/>
                  </a:ext>
                </a:extLst>
              </p:cNvPr>
              <p:cNvSpPr/>
              <p:nvPr/>
            </p:nvSpPr>
            <p:spPr>
              <a:xfrm>
                <a:off x="6102765" y="2126383"/>
                <a:ext cx="149574" cy="94702"/>
              </a:xfrm>
              <a:custGeom>
                <a:avLst/>
                <a:gdLst/>
                <a:ahLst/>
                <a:cxnLst/>
                <a:rect l="l" t="t" r="r" b="b"/>
                <a:pathLst>
                  <a:path w="4863" h="3079" extrusionOk="0">
                    <a:moveTo>
                      <a:pt x="2356" y="1"/>
                    </a:moveTo>
                    <a:cubicBezTo>
                      <a:pt x="1434" y="1"/>
                      <a:pt x="879" y="555"/>
                      <a:pt x="0" y="2627"/>
                    </a:cubicBezTo>
                    <a:cubicBezTo>
                      <a:pt x="330" y="1980"/>
                      <a:pt x="1211" y="1678"/>
                      <a:pt x="2138" y="1678"/>
                    </a:cubicBezTo>
                    <a:cubicBezTo>
                      <a:pt x="3328" y="1678"/>
                      <a:pt x="4595" y="2176"/>
                      <a:pt x="4863" y="3078"/>
                    </a:cubicBezTo>
                    <a:cubicBezTo>
                      <a:pt x="4286" y="622"/>
                      <a:pt x="3810" y="121"/>
                      <a:pt x="2682" y="21"/>
                    </a:cubicBezTo>
                    <a:cubicBezTo>
                      <a:pt x="2568" y="8"/>
                      <a:pt x="2459" y="1"/>
                      <a:pt x="235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6581548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LEADERBOARD" val="-46693054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SWERS" val="false"/>
  <p:tag name="INKNOEBUTTONMODEL" val="{&quot;ActivityType&quot;:1,&quot;OptionCount&quot;:3,&quot;WcOptionCount&quot;:10,&quot;HasMultipleSubmission&quot;:false,&quot;HasAutoStop&quot;:true,&quot;HasMinimizeMode&quot;:true,&quot;TimerValue&quot;:&quot;01:00&quot;,&quot;HasAutoStart&quot;:true,&quot;HasCorrectAnswers&quot;:true,&quot;McqAnswers&quot;:[&quot;B&quot;],&quot;ActivityId&quot;:&quot;&quot;,&quot;IaMcqCompetition&quot;:false,&quot;IsAnonymous&quot;:false,&quot;AutoAdvance&quot;:false,&quot;IsCompetitionMode&quot;:false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NKNOEBUTTONMODEL" val="{&quot;ActivityType&quot;:1,&quot;OptionCount&quot;:3,&quot;WcOptionCount&quot;:10,&quot;HasMultipleSubmission&quot;:false,&quot;HasAutoStop&quot;:true,&quot;HasMinimizeMode&quot;:false,&quot;TimerValue&quot;:&quot;01:00&quot;,&quot;HasAutoStart&quot;:true,&quot;HasCorrectAnswers&quot;:true,&quot;McqAnswers&quot;:[&quot;C&quot;],&quot;ActivityId&quot;:&quot;mcq20220320172751122673&quot;,&quot;IaMcqCompetition&quot;:false,&quot;IsAnonymous&quot;:false,&quot;AutoAdvance&quot;:false,&quot;IsCompetitionMode&quot;:false}"/>
  <p:tag name="ANSWERS" val="tru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NSWERS" val="false"/>
  <p:tag name="INKNOEBUTTONMODEL" val="{&quot;ActivityType&quot;:1,&quot;OptionCount&quot;:3,&quot;WcOptionCount&quot;:10,&quot;HasMultipleSubmission&quot;:true,&quot;HasAutoStop&quot;:true,&quot;HasMinimizeMode&quot;:false,&quot;TimerValue&quot;:&quot;01:00&quot;,&quot;HasAutoStart&quot;:true,&quot;HasCorrectAnswers&quot;:true,&quot;McqAnswers&quot;:[&quot;A&quot;,&quot;C&quot;],&quot;ActivityId&quot;:&quot;&quot;,&quot;IaMcqCompetition&quot;:false,&quot;IsAnonymous&quot;:false,&quot;AutoAdvance&quot;:false,&quot;IsCompetitionMode&quot;:false}"/>
</p:tagLst>
</file>

<file path=ppt/theme/theme1.xml><?xml version="1.0" encoding="utf-8"?>
<a:theme xmlns:a="http://schemas.openxmlformats.org/drawingml/2006/main" name="HIV Disease by Slidesgo">
  <a:themeElements>
    <a:clrScheme name="Simple Light">
      <a:dk1>
        <a:srgbClr val="D6473F"/>
      </a:dk1>
      <a:lt1>
        <a:srgbClr val="FFFAF3"/>
      </a:lt1>
      <a:dk2>
        <a:srgbClr val="13242C"/>
      </a:dk2>
      <a:lt2>
        <a:srgbClr val="E7DFD8"/>
      </a:lt2>
      <a:accent1>
        <a:srgbClr val="B7A89E"/>
      </a:accent1>
      <a:accent2>
        <a:srgbClr val="D6473F"/>
      </a:accent2>
      <a:accent3>
        <a:srgbClr val="FD8E65"/>
      </a:accent3>
      <a:accent4>
        <a:srgbClr val="FF867C"/>
      </a:accent4>
      <a:accent5>
        <a:srgbClr val="3F5477"/>
      </a:accent5>
      <a:accent6>
        <a:srgbClr val="FCC068"/>
      </a:accent6>
      <a:hlink>
        <a:srgbClr val="D6473F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2786</TotalTime>
  <Words>1294</Words>
  <Application>Microsoft Office PowerPoint</Application>
  <PresentationFormat>On-screen Show (16:9)</PresentationFormat>
  <Paragraphs>79</Paragraphs>
  <Slides>20</Slides>
  <Notes>20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9" baseType="lpstr">
      <vt:lpstr>Amasis MT Pro Medium</vt:lpstr>
      <vt:lpstr>Arial</vt:lpstr>
      <vt:lpstr>Bookman Old Style</vt:lpstr>
      <vt:lpstr>Calibri</vt:lpstr>
      <vt:lpstr>Montserrat</vt:lpstr>
      <vt:lpstr>Poppins</vt:lpstr>
      <vt:lpstr>Poppins SemiBold</vt:lpstr>
      <vt:lpstr>Times New Roman</vt:lpstr>
      <vt:lpstr>HIV Disease by Slidesgo</vt:lpstr>
      <vt:lpstr>HIV a “death sentence”? </vt:lpstr>
      <vt:lpstr>As introduction…</vt:lpstr>
      <vt:lpstr>PowerPoint Presentation</vt:lpstr>
      <vt:lpstr>What is HIV?</vt:lpstr>
      <vt:lpstr>PowerPoint Presentation</vt:lpstr>
      <vt:lpstr>A timeline of HIV symptoms</vt:lpstr>
      <vt:lpstr>PowerPoint Presentation</vt:lpstr>
      <vt:lpstr>Incidence</vt:lpstr>
      <vt:lpstr>Prevalence and trends in Wales</vt:lpstr>
      <vt:lpstr>Treatment</vt:lpstr>
      <vt:lpstr>PowerPoint Presentation</vt:lpstr>
      <vt:lpstr>PowerPoint Presentation</vt:lpstr>
      <vt:lpstr>As conclusion….</vt:lpstr>
      <vt:lpstr>Question Time</vt:lpstr>
      <vt:lpstr>PowerPoint Presentation</vt:lpstr>
      <vt:lpstr>PowerPoint Presentation</vt:lpstr>
      <vt:lpstr>Reference List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HIV DISEASE</dc:title>
  <cp:lastModifiedBy>Simona Hascec (2117559)</cp:lastModifiedBy>
  <cp:revision>83</cp:revision>
  <dcterms:modified xsi:type="dcterms:W3CDTF">2022-03-21T10:50:50Z</dcterms:modified>
</cp:coreProperties>
</file>